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18"/>
  </p:notesMasterIdLst>
  <p:sldIdLst>
    <p:sldId id="317" r:id="rId2"/>
    <p:sldId id="315" r:id="rId3"/>
    <p:sldId id="316" r:id="rId4"/>
    <p:sldId id="318" r:id="rId5"/>
    <p:sldId id="319" r:id="rId6"/>
    <p:sldId id="320" r:id="rId7"/>
    <p:sldId id="321" r:id="rId8"/>
    <p:sldId id="322" r:id="rId9"/>
    <p:sldId id="323" r:id="rId10"/>
    <p:sldId id="256" r:id="rId11"/>
    <p:sldId id="260" r:id="rId12"/>
    <p:sldId id="259" r:id="rId13"/>
    <p:sldId id="261" r:id="rId14"/>
    <p:sldId id="266" r:id="rId15"/>
    <p:sldId id="275" r:id="rId16"/>
    <p:sldId id="264" r:id="rId1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Bebas Neue" panose="020B0604020202020204" charset="0"/>
      <p:regular r:id="rId23"/>
    </p:embeddedFont>
    <p:embeddedFont>
      <p:font typeface="Microsoft YaHei" panose="020B0503020204020204" pitchFamily="34" charset="-122"/>
      <p:regular r:id="rId24"/>
      <p:bold r:id="rId25"/>
    </p:embeddedFont>
    <p:embeddedFont>
      <p:font typeface="SimSun" panose="02010600030101010101" pitchFamily="2" charset="-122"/>
      <p:regular r:id="rId26"/>
    </p:embeddedFont>
    <p:embeddedFont>
      <p:font typeface="Cambria Math" panose="02040503050406030204" pitchFamily="18" charset="0"/>
      <p:regular r:id="rId27"/>
    </p:embeddedFont>
    <p:embeddedFont>
      <p:font typeface="Tahoma" panose="020B0604030504040204" pitchFamily="34" charset="0"/>
      <p:regular r:id="rId28"/>
      <p:bold r:id="rId29"/>
    </p:embeddedFont>
    <p:embeddedFont>
      <p:font typeface="Pacifico" panose="020B0604020202020204" charset="0"/>
      <p:regular r:id="rId30"/>
    </p:embeddedFont>
    <p:embeddedFont>
      <p:font typeface="Baloo 2" panose="020B0604020202020204" charset="0"/>
      <p:regular r:id="rId31"/>
      <p:bold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765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1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D04B14C-DAF5-4FDC-A6C2-909675945D0D}">
  <a:tblStyle styleId="{4D04B14C-DAF5-4FDC-A6C2-909675945D0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80" y="60"/>
      </p:cViewPr>
      <p:guideLst>
        <p:guide orient="horz" pos="176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900930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SimSun" panose="02010600030101010101" pitchFamily="2" charset="-122"/>
              </a:rPr>
              <a:t>1</a:t>
            </a:fld>
            <a:endParaRPr lang="zh-CN" altLang="en-US" sz="1200"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164470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6" name="Google Shape;2546;g102b732eae8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7" name="Google Shape;2547;g102b732eae8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42270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2" name="Google Shape;4472;g102b732eae8_0_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3" name="Google Shape;4473;g102b732eae8_0_4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80569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3" name="Google Shape;2463;g102b732eae8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4" name="Google Shape;2464;g102b732eae8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3008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Khi kick </a:t>
            </a:r>
            <a:r>
              <a:rPr lang="en-US" altLang="zh-CN" dirty="0" err="1"/>
              <a:t>choột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mỗi</a:t>
            </a:r>
            <a:r>
              <a:rPr lang="en-US" altLang="zh-CN" dirty="0"/>
              <a:t> </a:t>
            </a:r>
            <a:r>
              <a:rPr lang="en-US" altLang="zh-CN" dirty="0" err="1"/>
              <a:t>hình</a:t>
            </a:r>
            <a:r>
              <a:rPr lang="en-US" altLang="zh-CN" dirty="0"/>
              <a:t> </a:t>
            </a:r>
            <a:r>
              <a:rPr lang="en-US" altLang="zh-CN" dirty="0" err="1"/>
              <a:t>lục</a:t>
            </a:r>
            <a:r>
              <a:rPr lang="en-US" altLang="zh-CN" dirty="0"/>
              <a:t> </a:t>
            </a:r>
            <a:r>
              <a:rPr lang="en-US" altLang="zh-CN" dirty="0" err="1"/>
              <a:t>giác</a:t>
            </a:r>
            <a:r>
              <a:rPr lang="en-US" altLang="zh-CN" dirty="0"/>
              <a:t> </a:t>
            </a:r>
            <a:r>
              <a:rPr lang="en-US" altLang="zh-CN" dirty="0" err="1"/>
              <a:t>thì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số</a:t>
            </a:r>
            <a:r>
              <a:rPr lang="en-US" altLang="zh-CN" dirty="0"/>
              <a:t> </a:t>
            </a:r>
            <a:r>
              <a:rPr lang="en-US" altLang="zh-CN" dirty="0" err="1"/>
              <a:t>tương</a:t>
            </a:r>
            <a:r>
              <a:rPr lang="en-US" altLang="zh-CN" dirty="0"/>
              <a:t> </a:t>
            </a:r>
            <a:r>
              <a:rPr lang="en-US" altLang="zh-CN" dirty="0" err="1"/>
              <a:t>ứng</a:t>
            </a:r>
            <a:r>
              <a:rPr lang="en-US" altLang="zh-CN" dirty="0"/>
              <a:t> </a:t>
            </a:r>
            <a:r>
              <a:rPr lang="en-US" altLang="zh-CN" dirty="0" err="1"/>
              <a:t>sẽ</a:t>
            </a:r>
            <a:r>
              <a:rPr lang="en-US" altLang="zh-CN" dirty="0"/>
              <a:t> </a:t>
            </a:r>
            <a:r>
              <a:rPr lang="en-US" altLang="zh-CN" dirty="0" err="1"/>
              <a:t>hiện</a:t>
            </a:r>
            <a:r>
              <a:rPr lang="en-US" altLang="zh-CN" dirty="0"/>
              <a:t> </a:t>
            </a:r>
            <a:r>
              <a:rPr lang="en-US" altLang="zh-CN" dirty="0" err="1"/>
              <a:t>ra.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574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8235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SimSun" panose="02010600030101010101" pitchFamily="2" charset="-122"/>
              </a:rPr>
              <a:t>5</a:t>
            </a:fld>
            <a:endParaRPr lang="zh-CN" altLang="en-US" sz="1200"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81975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598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gea8f8c5e2f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9" name="Google Shape;1019;gea8f8c5e2f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49263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0" name="Google Shape;1800;g102b732eae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1" name="Google Shape;1801;g102b732eae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84633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" name="Google Shape;1643;gea8f8c5e2f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4" name="Google Shape;1644;gea8f8c5e2f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03855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8" name="Google Shape;1928;g102b732eae8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9" name="Google Shape;1929;g102b732eae8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920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070100" y="1203748"/>
            <a:ext cx="7003800" cy="1786800"/>
          </a:xfrm>
          <a:prstGeom prst="rect">
            <a:avLst/>
          </a:prstGeom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2pPr>
            <a:lvl3pPr lvl="2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3pPr>
            <a:lvl4pPr lvl="3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4pPr>
            <a:lvl5pPr lvl="4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5pPr>
            <a:lvl6pPr lvl="5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6pPr>
            <a:lvl7pPr lvl="6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7pPr>
            <a:lvl8pPr lvl="7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8pPr>
            <a:lvl9pPr lvl="8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717500" y="3255053"/>
            <a:ext cx="5709000" cy="1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-37425" y="3437575"/>
            <a:ext cx="9181566" cy="1705700"/>
            <a:chOff x="0" y="3555300"/>
            <a:chExt cx="9144075" cy="1588027"/>
          </a:xfrm>
        </p:grpSpPr>
        <p:sp>
          <p:nvSpPr>
            <p:cNvPr id="13" name="Google Shape;13;p2"/>
            <p:cNvSpPr/>
            <p:nvPr/>
          </p:nvSpPr>
          <p:spPr>
            <a:xfrm rot="5400000">
              <a:off x="6959846" y="2959079"/>
              <a:ext cx="1390904" cy="2977407"/>
            </a:xfrm>
            <a:custGeom>
              <a:avLst/>
              <a:gdLst/>
              <a:ahLst/>
              <a:cxnLst/>
              <a:rect l="l" t="t" r="r" b="b"/>
              <a:pathLst>
                <a:path w="28041" h="64839" extrusionOk="0">
                  <a:moveTo>
                    <a:pt x="540" y="1"/>
                  </a:moveTo>
                  <a:lnTo>
                    <a:pt x="342" y="810"/>
                  </a:lnTo>
                  <a:lnTo>
                    <a:pt x="199" y="1638"/>
                  </a:lnTo>
                  <a:lnTo>
                    <a:pt x="91" y="2447"/>
                  </a:lnTo>
                  <a:lnTo>
                    <a:pt x="19" y="3274"/>
                  </a:lnTo>
                  <a:lnTo>
                    <a:pt x="1" y="4120"/>
                  </a:lnTo>
                  <a:lnTo>
                    <a:pt x="19" y="4947"/>
                  </a:lnTo>
                  <a:lnTo>
                    <a:pt x="37" y="5361"/>
                  </a:lnTo>
                  <a:lnTo>
                    <a:pt x="73" y="5774"/>
                  </a:lnTo>
                  <a:lnTo>
                    <a:pt x="109" y="6188"/>
                  </a:lnTo>
                  <a:lnTo>
                    <a:pt x="181" y="6602"/>
                  </a:lnTo>
                  <a:lnTo>
                    <a:pt x="271" y="7177"/>
                  </a:lnTo>
                  <a:lnTo>
                    <a:pt x="396" y="7771"/>
                  </a:lnTo>
                  <a:lnTo>
                    <a:pt x="540" y="8346"/>
                  </a:lnTo>
                  <a:lnTo>
                    <a:pt x="702" y="8904"/>
                  </a:lnTo>
                  <a:lnTo>
                    <a:pt x="900" y="9479"/>
                  </a:lnTo>
                  <a:lnTo>
                    <a:pt x="1098" y="10037"/>
                  </a:lnTo>
                  <a:lnTo>
                    <a:pt x="1332" y="10576"/>
                  </a:lnTo>
                  <a:lnTo>
                    <a:pt x="1583" y="11116"/>
                  </a:lnTo>
                  <a:lnTo>
                    <a:pt x="1835" y="11656"/>
                  </a:lnTo>
                  <a:lnTo>
                    <a:pt x="2123" y="12177"/>
                  </a:lnTo>
                  <a:lnTo>
                    <a:pt x="2429" y="12681"/>
                  </a:lnTo>
                  <a:lnTo>
                    <a:pt x="2735" y="13184"/>
                  </a:lnTo>
                  <a:lnTo>
                    <a:pt x="3076" y="13670"/>
                  </a:lnTo>
                  <a:lnTo>
                    <a:pt x="3436" y="14156"/>
                  </a:lnTo>
                  <a:lnTo>
                    <a:pt x="3796" y="14623"/>
                  </a:lnTo>
                  <a:lnTo>
                    <a:pt x="4173" y="15073"/>
                  </a:lnTo>
                  <a:lnTo>
                    <a:pt x="4569" y="15522"/>
                  </a:lnTo>
                  <a:lnTo>
                    <a:pt x="4983" y="15954"/>
                  </a:lnTo>
                  <a:lnTo>
                    <a:pt x="5414" y="16368"/>
                  </a:lnTo>
                  <a:lnTo>
                    <a:pt x="5846" y="16763"/>
                  </a:lnTo>
                  <a:lnTo>
                    <a:pt x="6314" y="17141"/>
                  </a:lnTo>
                  <a:lnTo>
                    <a:pt x="6781" y="17519"/>
                  </a:lnTo>
                  <a:lnTo>
                    <a:pt x="7249" y="17861"/>
                  </a:lnTo>
                  <a:lnTo>
                    <a:pt x="7735" y="18202"/>
                  </a:lnTo>
                  <a:lnTo>
                    <a:pt x="8238" y="18526"/>
                  </a:lnTo>
                  <a:lnTo>
                    <a:pt x="8760" y="18814"/>
                  </a:lnTo>
                  <a:lnTo>
                    <a:pt x="9281" y="19102"/>
                  </a:lnTo>
                  <a:lnTo>
                    <a:pt x="9803" y="19371"/>
                  </a:lnTo>
                  <a:lnTo>
                    <a:pt x="10342" y="19605"/>
                  </a:lnTo>
                  <a:lnTo>
                    <a:pt x="10900" y="19821"/>
                  </a:lnTo>
                  <a:lnTo>
                    <a:pt x="11458" y="20037"/>
                  </a:lnTo>
                  <a:lnTo>
                    <a:pt x="12015" y="20217"/>
                  </a:lnTo>
                  <a:lnTo>
                    <a:pt x="11817" y="20558"/>
                  </a:lnTo>
                  <a:lnTo>
                    <a:pt x="11637" y="20918"/>
                  </a:lnTo>
                  <a:lnTo>
                    <a:pt x="11458" y="21278"/>
                  </a:lnTo>
                  <a:lnTo>
                    <a:pt x="11296" y="21638"/>
                  </a:lnTo>
                  <a:lnTo>
                    <a:pt x="11152" y="22015"/>
                  </a:lnTo>
                  <a:lnTo>
                    <a:pt x="11026" y="22393"/>
                  </a:lnTo>
                  <a:lnTo>
                    <a:pt x="10900" y="22771"/>
                  </a:lnTo>
                  <a:lnTo>
                    <a:pt x="10792" y="23148"/>
                  </a:lnTo>
                  <a:lnTo>
                    <a:pt x="10702" y="23526"/>
                  </a:lnTo>
                  <a:lnTo>
                    <a:pt x="10612" y="23922"/>
                  </a:lnTo>
                  <a:lnTo>
                    <a:pt x="10540" y="24317"/>
                  </a:lnTo>
                  <a:lnTo>
                    <a:pt x="10468" y="24713"/>
                  </a:lnTo>
                  <a:lnTo>
                    <a:pt x="10432" y="25109"/>
                  </a:lnTo>
                  <a:lnTo>
                    <a:pt x="10396" y="25504"/>
                  </a:lnTo>
                  <a:lnTo>
                    <a:pt x="10360" y="25900"/>
                  </a:lnTo>
                  <a:lnTo>
                    <a:pt x="10342" y="26296"/>
                  </a:lnTo>
                  <a:lnTo>
                    <a:pt x="10342" y="27105"/>
                  </a:lnTo>
                  <a:lnTo>
                    <a:pt x="10396" y="27915"/>
                  </a:lnTo>
                  <a:lnTo>
                    <a:pt x="10468" y="28706"/>
                  </a:lnTo>
                  <a:lnTo>
                    <a:pt x="10594" y="29515"/>
                  </a:lnTo>
                  <a:lnTo>
                    <a:pt x="10738" y="30307"/>
                  </a:lnTo>
                  <a:lnTo>
                    <a:pt x="10936" y="31098"/>
                  </a:lnTo>
                  <a:lnTo>
                    <a:pt x="11152" y="31889"/>
                  </a:lnTo>
                  <a:lnTo>
                    <a:pt x="11404" y="32663"/>
                  </a:lnTo>
                  <a:lnTo>
                    <a:pt x="11547" y="33040"/>
                  </a:lnTo>
                  <a:lnTo>
                    <a:pt x="11709" y="33418"/>
                  </a:lnTo>
                  <a:lnTo>
                    <a:pt x="11871" y="33778"/>
                  </a:lnTo>
                  <a:lnTo>
                    <a:pt x="12033" y="34156"/>
                  </a:lnTo>
                  <a:lnTo>
                    <a:pt x="12213" y="34515"/>
                  </a:lnTo>
                  <a:lnTo>
                    <a:pt x="12411" y="34875"/>
                  </a:lnTo>
                  <a:lnTo>
                    <a:pt x="12609" y="35217"/>
                  </a:lnTo>
                  <a:lnTo>
                    <a:pt x="12824" y="35558"/>
                  </a:lnTo>
                  <a:lnTo>
                    <a:pt x="13040" y="35900"/>
                  </a:lnTo>
                  <a:lnTo>
                    <a:pt x="13274" y="36242"/>
                  </a:lnTo>
                  <a:lnTo>
                    <a:pt x="13508" y="36566"/>
                  </a:lnTo>
                  <a:lnTo>
                    <a:pt x="13760" y="36889"/>
                  </a:lnTo>
                  <a:lnTo>
                    <a:pt x="14281" y="37501"/>
                  </a:lnTo>
                  <a:lnTo>
                    <a:pt x="14821" y="38094"/>
                  </a:lnTo>
                  <a:lnTo>
                    <a:pt x="15414" y="38652"/>
                  </a:lnTo>
                  <a:lnTo>
                    <a:pt x="15702" y="38922"/>
                  </a:lnTo>
                  <a:lnTo>
                    <a:pt x="16026" y="39191"/>
                  </a:lnTo>
                  <a:lnTo>
                    <a:pt x="16332" y="39443"/>
                  </a:lnTo>
                  <a:lnTo>
                    <a:pt x="16655" y="39677"/>
                  </a:lnTo>
                  <a:lnTo>
                    <a:pt x="16979" y="39929"/>
                  </a:lnTo>
                  <a:lnTo>
                    <a:pt x="17321" y="40145"/>
                  </a:lnTo>
                  <a:lnTo>
                    <a:pt x="17663" y="40361"/>
                  </a:lnTo>
                  <a:lnTo>
                    <a:pt x="18004" y="40576"/>
                  </a:lnTo>
                  <a:lnTo>
                    <a:pt x="18364" y="40774"/>
                  </a:lnTo>
                  <a:lnTo>
                    <a:pt x="18724" y="40954"/>
                  </a:lnTo>
                  <a:lnTo>
                    <a:pt x="19083" y="41134"/>
                  </a:lnTo>
                  <a:lnTo>
                    <a:pt x="19461" y="41296"/>
                  </a:lnTo>
                  <a:lnTo>
                    <a:pt x="19821" y="41458"/>
                  </a:lnTo>
                  <a:lnTo>
                    <a:pt x="20199" y="41602"/>
                  </a:lnTo>
                  <a:lnTo>
                    <a:pt x="20019" y="42159"/>
                  </a:lnTo>
                  <a:lnTo>
                    <a:pt x="19839" y="42717"/>
                  </a:lnTo>
                  <a:lnTo>
                    <a:pt x="19677" y="43274"/>
                  </a:lnTo>
                  <a:lnTo>
                    <a:pt x="19533" y="43832"/>
                  </a:lnTo>
                  <a:lnTo>
                    <a:pt x="19407" y="44389"/>
                  </a:lnTo>
                  <a:lnTo>
                    <a:pt x="19281" y="44965"/>
                  </a:lnTo>
                  <a:lnTo>
                    <a:pt x="19155" y="45540"/>
                  </a:lnTo>
                  <a:lnTo>
                    <a:pt x="19065" y="46098"/>
                  </a:lnTo>
                  <a:lnTo>
                    <a:pt x="18940" y="46997"/>
                  </a:lnTo>
                  <a:lnTo>
                    <a:pt x="18850" y="47879"/>
                  </a:lnTo>
                  <a:lnTo>
                    <a:pt x="18778" y="48778"/>
                  </a:lnTo>
                  <a:lnTo>
                    <a:pt x="18760" y="49659"/>
                  </a:lnTo>
                  <a:lnTo>
                    <a:pt x="18778" y="50522"/>
                  </a:lnTo>
                  <a:lnTo>
                    <a:pt x="18814" y="51368"/>
                  </a:lnTo>
                  <a:lnTo>
                    <a:pt x="18904" y="52213"/>
                  </a:lnTo>
                  <a:lnTo>
                    <a:pt x="19012" y="53058"/>
                  </a:lnTo>
                  <a:lnTo>
                    <a:pt x="19173" y="53886"/>
                  </a:lnTo>
                  <a:lnTo>
                    <a:pt x="19371" y="54713"/>
                  </a:lnTo>
                  <a:lnTo>
                    <a:pt x="19605" y="55522"/>
                  </a:lnTo>
                  <a:lnTo>
                    <a:pt x="19749" y="55936"/>
                  </a:lnTo>
                  <a:lnTo>
                    <a:pt x="19893" y="56332"/>
                  </a:lnTo>
                  <a:lnTo>
                    <a:pt x="20163" y="57033"/>
                  </a:lnTo>
                  <a:lnTo>
                    <a:pt x="20486" y="57735"/>
                  </a:lnTo>
                  <a:lnTo>
                    <a:pt x="20846" y="58400"/>
                  </a:lnTo>
                  <a:lnTo>
                    <a:pt x="21224" y="59066"/>
                  </a:lnTo>
                  <a:lnTo>
                    <a:pt x="21655" y="59695"/>
                  </a:lnTo>
                  <a:lnTo>
                    <a:pt x="22105" y="60325"/>
                  </a:lnTo>
                  <a:lnTo>
                    <a:pt x="22591" y="60918"/>
                  </a:lnTo>
                  <a:lnTo>
                    <a:pt x="23094" y="61476"/>
                  </a:lnTo>
                  <a:lnTo>
                    <a:pt x="23634" y="62015"/>
                  </a:lnTo>
                  <a:lnTo>
                    <a:pt x="24191" y="62519"/>
                  </a:lnTo>
                  <a:lnTo>
                    <a:pt x="24785" y="63004"/>
                  </a:lnTo>
                  <a:lnTo>
                    <a:pt x="25396" y="63454"/>
                  </a:lnTo>
                  <a:lnTo>
                    <a:pt x="26026" y="63850"/>
                  </a:lnTo>
                  <a:lnTo>
                    <a:pt x="26350" y="64048"/>
                  </a:lnTo>
                  <a:lnTo>
                    <a:pt x="26673" y="64227"/>
                  </a:lnTo>
                  <a:lnTo>
                    <a:pt x="27015" y="64389"/>
                  </a:lnTo>
                  <a:lnTo>
                    <a:pt x="27357" y="64551"/>
                  </a:lnTo>
                  <a:lnTo>
                    <a:pt x="27699" y="64713"/>
                  </a:lnTo>
                  <a:lnTo>
                    <a:pt x="28040" y="64839"/>
                  </a:lnTo>
                  <a:lnTo>
                    <a:pt x="280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5360000" algn="bl" rotWithShape="0">
                <a:schemeClr val="accent3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77C0EA"/>
                </a:solidFill>
              </a:endParaRPr>
            </a:p>
          </p:txBody>
        </p:sp>
        <p:grpSp>
          <p:nvGrpSpPr>
            <p:cNvPr id="14" name="Google Shape;14;p2"/>
            <p:cNvGrpSpPr/>
            <p:nvPr/>
          </p:nvGrpSpPr>
          <p:grpSpPr>
            <a:xfrm>
              <a:off x="0" y="3555300"/>
              <a:ext cx="9144075" cy="1588027"/>
              <a:chOff x="0" y="3555300"/>
              <a:chExt cx="9144075" cy="1588027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0" y="3555300"/>
                <a:ext cx="3390788" cy="1588018"/>
              </a:xfrm>
              <a:custGeom>
                <a:avLst/>
                <a:gdLst/>
                <a:ahLst/>
                <a:cxnLst/>
                <a:rect l="l" t="t" r="r" b="b"/>
                <a:pathLst>
                  <a:path w="71385" h="39641" extrusionOk="0">
                    <a:moveTo>
                      <a:pt x="0" y="0"/>
                    </a:moveTo>
                    <a:lnTo>
                      <a:pt x="0" y="39641"/>
                    </a:lnTo>
                    <a:lnTo>
                      <a:pt x="71385" y="39641"/>
                    </a:lnTo>
                    <a:lnTo>
                      <a:pt x="70971" y="39119"/>
                    </a:lnTo>
                    <a:lnTo>
                      <a:pt x="70558" y="38615"/>
                    </a:lnTo>
                    <a:lnTo>
                      <a:pt x="70126" y="38130"/>
                    </a:lnTo>
                    <a:lnTo>
                      <a:pt x="69676" y="37644"/>
                    </a:lnTo>
                    <a:lnTo>
                      <a:pt x="69209" y="37195"/>
                    </a:lnTo>
                    <a:lnTo>
                      <a:pt x="68723" y="36763"/>
                    </a:lnTo>
                    <a:lnTo>
                      <a:pt x="68220" y="36331"/>
                    </a:lnTo>
                    <a:lnTo>
                      <a:pt x="67698" y="35918"/>
                    </a:lnTo>
                    <a:lnTo>
                      <a:pt x="67176" y="35540"/>
                    </a:lnTo>
                    <a:lnTo>
                      <a:pt x="66637" y="35162"/>
                    </a:lnTo>
                    <a:lnTo>
                      <a:pt x="66079" y="34820"/>
                    </a:lnTo>
                    <a:lnTo>
                      <a:pt x="65522" y="34497"/>
                    </a:lnTo>
                    <a:lnTo>
                      <a:pt x="64928" y="34191"/>
                    </a:lnTo>
                    <a:lnTo>
                      <a:pt x="64353" y="33903"/>
                    </a:lnTo>
                    <a:lnTo>
                      <a:pt x="63741" y="33633"/>
                    </a:lnTo>
                    <a:lnTo>
                      <a:pt x="63148" y="33400"/>
                    </a:lnTo>
                    <a:lnTo>
                      <a:pt x="62446" y="33148"/>
                    </a:lnTo>
                    <a:lnTo>
                      <a:pt x="61763" y="32932"/>
                    </a:lnTo>
                    <a:lnTo>
                      <a:pt x="61043" y="32752"/>
                    </a:lnTo>
                    <a:lnTo>
                      <a:pt x="60342" y="32590"/>
                    </a:lnTo>
                    <a:lnTo>
                      <a:pt x="59622" y="32464"/>
                    </a:lnTo>
                    <a:lnTo>
                      <a:pt x="58903" y="32374"/>
                    </a:lnTo>
                    <a:lnTo>
                      <a:pt x="58166" y="32302"/>
                    </a:lnTo>
                    <a:lnTo>
                      <a:pt x="57446" y="32267"/>
                    </a:lnTo>
                    <a:lnTo>
                      <a:pt x="56781" y="32249"/>
                    </a:lnTo>
                    <a:lnTo>
                      <a:pt x="56115" y="32249"/>
                    </a:lnTo>
                    <a:lnTo>
                      <a:pt x="55432" y="32284"/>
                    </a:lnTo>
                    <a:lnTo>
                      <a:pt x="54766" y="32356"/>
                    </a:lnTo>
                    <a:lnTo>
                      <a:pt x="54119" y="32428"/>
                    </a:lnTo>
                    <a:lnTo>
                      <a:pt x="53453" y="32536"/>
                    </a:lnTo>
                    <a:lnTo>
                      <a:pt x="52806" y="32680"/>
                    </a:lnTo>
                    <a:lnTo>
                      <a:pt x="52140" y="32842"/>
                    </a:lnTo>
                    <a:lnTo>
                      <a:pt x="51655" y="32968"/>
                    </a:lnTo>
                    <a:lnTo>
                      <a:pt x="51169" y="33112"/>
                    </a:lnTo>
                    <a:lnTo>
                      <a:pt x="51079" y="32662"/>
                    </a:lnTo>
                    <a:lnTo>
                      <a:pt x="50989" y="32213"/>
                    </a:lnTo>
                    <a:lnTo>
                      <a:pt x="50863" y="31781"/>
                    </a:lnTo>
                    <a:lnTo>
                      <a:pt x="50702" y="31331"/>
                    </a:lnTo>
                    <a:lnTo>
                      <a:pt x="50540" y="30900"/>
                    </a:lnTo>
                    <a:lnTo>
                      <a:pt x="50360" y="30468"/>
                    </a:lnTo>
                    <a:lnTo>
                      <a:pt x="50162" y="30036"/>
                    </a:lnTo>
                    <a:lnTo>
                      <a:pt x="49964" y="29605"/>
                    </a:lnTo>
                    <a:lnTo>
                      <a:pt x="49515" y="28759"/>
                    </a:lnTo>
                    <a:lnTo>
                      <a:pt x="49029" y="27932"/>
                    </a:lnTo>
                    <a:lnTo>
                      <a:pt x="48058" y="26331"/>
                    </a:lnTo>
                    <a:lnTo>
                      <a:pt x="47590" y="25576"/>
                    </a:lnTo>
                    <a:lnTo>
                      <a:pt x="47086" y="24838"/>
                    </a:lnTo>
                    <a:lnTo>
                      <a:pt x="46565" y="24119"/>
                    </a:lnTo>
                    <a:lnTo>
                      <a:pt x="46295" y="23759"/>
                    </a:lnTo>
                    <a:lnTo>
                      <a:pt x="46007" y="23418"/>
                    </a:lnTo>
                    <a:lnTo>
                      <a:pt x="45702" y="23076"/>
                    </a:lnTo>
                    <a:lnTo>
                      <a:pt x="45414" y="22752"/>
                    </a:lnTo>
                    <a:lnTo>
                      <a:pt x="45090" y="22428"/>
                    </a:lnTo>
                    <a:lnTo>
                      <a:pt x="44766" y="22123"/>
                    </a:lnTo>
                    <a:lnTo>
                      <a:pt x="44443" y="21835"/>
                    </a:lnTo>
                    <a:lnTo>
                      <a:pt x="44101" y="21547"/>
                    </a:lnTo>
                    <a:lnTo>
                      <a:pt x="43741" y="21277"/>
                    </a:lnTo>
                    <a:lnTo>
                      <a:pt x="43381" y="21026"/>
                    </a:lnTo>
                    <a:lnTo>
                      <a:pt x="42950" y="20738"/>
                    </a:lnTo>
                    <a:lnTo>
                      <a:pt x="42500" y="20486"/>
                    </a:lnTo>
                    <a:lnTo>
                      <a:pt x="42033" y="20234"/>
                    </a:lnTo>
                    <a:lnTo>
                      <a:pt x="41565" y="20018"/>
                    </a:lnTo>
                    <a:lnTo>
                      <a:pt x="41079" y="19838"/>
                    </a:lnTo>
                    <a:lnTo>
                      <a:pt x="40594" y="19659"/>
                    </a:lnTo>
                    <a:lnTo>
                      <a:pt x="40090" y="19497"/>
                    </a:lnTo>
                    <a:lnTo>
                      <a:pt x="39586" y="19371"/>
                    </a:lnTo>
                    <a:lnTo>
                      <a:pt x="39083" y="19263"/>
                    </a:lnTo>
                    <a:lnTo>
                      <a:pt x="38579" y="19173"/>
                    </a:lnTo>
                    <a:lnTo>
                      <a:pt x="38058" y="19101"/>
                    </a:lnTo>
                    <a:lnTo>
                      <a:pt x="37536" y="19047"/>
                    </a:lnTo>
                    <a:lnTo>
                      <a:pt x="37015" y="19011"/>
                    </a:lnTo>
                    <a:lnTo>
                      <a:pt x="36493" y="18993"/>
                    </a:lnTo>
                    <a:lnTo>
                      <a:pt x="35971" y="19011"/>
                    </a:lnTo>
                    <a:lnTo>
                      <a:pt x="35450" y="19029"/>
                    </a:lnTo>
                    <a:lnTo>
                      <a:pt x="34928" y="19065"/>
                    </a:lnTo>
                    <a:lnTo>
                      <a:pt x="34407" y="19119"/>
                    </a:lnTo>
                    <a:lnTo>
                      <a:pt x="33903" y="19209"/>
                    </a:lnTo>
                    <a:lnTo>
                      <a:pt x="33381" y="19299"/>
                    </a:lnTo>
                    <a:lnTo>
                      <a:pt x="32878" y="19389"/>
                    </a:lnTo>
                    <a:lnTo>
                      <a:pt x="32374" y="19515"/>
                    </a:lnTo>
                    <a:lnTo>
                      <a:pt x="31871" y="19659"/>
                    </a:lnTo>
                    <a:lnTo>
                      <a:pt x="31367" y="19803"/>
                    </a:lnTo>
                    <a:lnTo>
                      <a:pt x="30881" y="19964"/>
                    </a:lnTo>
                    <a:lnTo>
                      <a:pt x="30378" y="20126"/>
                    </a:lnTo>
                    <a:lnTo>
                      <a:pt x="29892" y="20324"/>
                    </a:lnTo>
                    <a:lnTo>
                      <a:pt x="29407" y="20522"/>
                    </a:lnTo>
                    <a:lnTo>
                      <a:pt x="28939" y="20720"/>
                    </a:lnTo>
                    <a:lnTo>
                      <a:pt x="28453" y="20936"/>
                    </a:lnTo>
                    <a:lnTo>
                      <a:pt x="27518" y="21403"/>
                    </a:lnTo>
                    <a:lnTo>
                      <a:pt x="27446" y="21026"/>
                    </a:lnTo>
                    <a:lnTo>
                      <a:pt x="27356" y="20648"/>
                    </a:lnTo>
                    <a:lnTo>
                      <a:pt x="27248" y="20288"/>
                    </a:lnTo>
                    <a:lnTo>
                      <a:pt x="27122" y="19946"/>
                    </a:lnTo>
                    <a:lnTo>
                      <a:pt x="26979" y="19605"/>
                    </a:lnTo>
                    <a:lnTo>
                      <a:pt x="26817" y="19263"/>
                    </a:lnTo>
                    <a:lnTo>
                      <a:pt x="26655" y="18939"/>
                    </a:lnTo>
                    <a:lnTo>
                      <a:pt x="26457" y="18633"/>
                    </a:lnTo>
                    <a:lnTo>
                      <a:pt x="26259" y="18328"/>
                    </a:lnTo>
                    <a:lnTo>
                      <a:pt x="26043" y="18040"/>
                    </a:lnTo>
                    <a:lnTo>
                      <a:pt x="25810" y="17752"/>
                    </a:lnTo>
                    <a:lnTo>
                      <a:pt x="25558" y="17482"/>
                    </a:lnTo>
                    <a:lnTo>
                      <a:pt x="25288" y="17231"/>
                    </a:lnTo>
                    <a:lnTo>
                      <a:pt x="25000" y="16997"/>
                    </a:lnTo>
                    <a:lnTo>
                      <a:pt x="24694" y="16763"/>
                    </a:lnTo>
                    <a:lnTo>
                      <a:pt x="24389" y="16547"/>
                    </a:lnTo>
                    <a:lnTo>
                      <a:pt x="24047" y="16349"/>
                    </a:lnTo>
                    <a:lnTo>
                      <a:pt x="23705" y="16169"/>
                    </a:lnTo>
                    <a:lnTo>
                      <a:pt x="23364" y="16008"/>
                    </a:lnTo>
                    <a:lnTo>
                      <a:pt x="23004" y="15864"/>
                    </a:lnTo>
                    <a:lnTo>
                      <a:pt x="22644" y="15738"/>
                    </a:lnTo>
                    <a:lnTo>
                      <a:pt x="22284" y="15630"/>
                    </a:lnTo>
                    <a:lnTo>
                      <a:pt x="21907" y="15540"/>
                    </a:lnTo>
                    <a:lnTo>
                      <a:pt x="21529" y="15468"/>
                    </a:lnTo>
                    <a:lnTo>
                      <a:pt x="21151" y="15414"/>
                    </a:lnTo>
                    <a:lnTo>
                      <a:pt x="20756" y="15378"/>
                    </a:lnTo>
                    <a:lnTo>
                      <a:pt x="20378" y="15360"/>
                    </a:lnTo>
                    <a:lnTo>
                      <a:pt x="19982" y="15378"/>
                    </a:lnTo>
                    <a:lnTo>
                      <a:pt x="19605" y="15396"/>
                    </a:lnTo>
                    <a:lnTo>
                      <a:pt x="19227" y="15432"/>
                    </a:lnTo>
                    <a:lnTo>
                      <a:pt x="18849" y="15504"/>
                    </a:lnTo>
                    <a:lnTo>
                      <a:pt x="18471" y="15594"/>
                    </a:lnTo>
                    <a:lnTo>
                      <a:pt x="17914" y="14515"/>
                    </a:lnTo>
                    <a:lnTo>
                      <a:pt x="17338" y="13454"/>
                    </a:lnTo>
                    <a:lnTo>
                      <a:pt x="17033" y="12950"/>
                    </a:lnTo>
                    <a:lnTo>
                      <a:pt x="16709" y="12428"/>
                    </a:lnTo>
                    <a:lnTo>
                      <a:pt x="16385" y="11925"/>
                    </a:lnTo>
                    <a:lnTo>
                      <a:pt x="16043" y="11421"/>
                    </a:lnTo>
                    <a:lnTo>
                      <a:pt x="15702" y="10918"/>
                    </a:lnTo>
                    <a:lnTo>
                      <a:pt x="15342" y="10432"/>
                    </a:lnTo>
                    <a:lnTo>
                      <a:pt x="14982" y="9946"/>
                    </a:lnTo>
                    <a:lnTo>
                      <a:pt x="14605" y="9461"/>
                    </a:lnTo>
                    <a:lnTo>
                      <a:pt x="14227" y="8993"/>
                    </a:lnTo>
                    <a:lnTo>
                      <a:pt x="13831" y="8526"/>
                    </a:lnTo>
                    <a:lnTo>
                      <a:pt x="13435" y="8076"/>
                    </a:lnTo>
                    <a:lnTo>
                      <a:pt x="13022" y="7626"/>
                    </a:lnTo>
                    <a:lnTo>
                      <a:pt x="12590" y="7195"/>
                    </a:lnTo>
                    <a:lnTo>
                      <a:pt x="12176" y="6763"/>
                    </a:lnTo>
                    <a:lnTo>
                      <a:pt x="11745" y="6331"/>
                    </a:lnTo>
                    <a:lnTo>
                      <a:pt x="11295" y="5936"/>
                    </a:lnTo>
                    <a:lnTo>
                      <a:pt x="10846" y="5540"/>
                    </a:lnTo>
                    <a:lnTo>
                      <a:pt x="10378" y="5144"/>
                    </a:lnTo>
                    <a:lnTo>
                      <a:pt x="9910" y="4767"/>
                    </a:lnTo>
                    <a:lnTo>
                      <a:pt x="9443" y="4407"/>
                    </a:lnTo>
                    <a:lnTo>
                      <a:pt x="8957" y="4047"/>
                    </a:lnTo>
                    <a:lnTo>
                      <a:pt x="8453" y="3705"/>
                    </a:lnTo>
                    <a:lnTo>
                      <a:pt x="7950" y="3364"/>
                    </a:lnTo>
                    <a:lnTo>
                      <a:pt x="7446" y="3058"/>
                    </a:lnTo>
                    <a:lnTo>
                      <a:pt x="6943" y="2752"/>
                    </a:lnTo>
                    <a:lnTo>
                      <a:pt x="6403" y="2446"/>
                    </a:lnTo>
                    <a:lnTo>
                      <a:pt x="5882" y="2177"/>
                    </a:lnTo>
                    <a:lnTo>
                      <a:pt x="5342" y="1907"/>
                    </a:lnTo>
                    <a:lnTo>
                      <a:pt x="4694" y="1601"/>
                    </a:lnTo>
                    <a:lnTo>
                      <a:pt x="4047" y="1331"/>
                    </a:lnTo>
                    <a:lnTo>
                      <a:pt x="3382" y="1062"/>
                    </a:lnTo>
                    <a:lnTo>
                      <a:pt x="2716" y="810"/>
                    </a:lnTo>
                    <a:lnTo>
                      <a:pt x="2051" y="576"/>
                    </a:lnTo>
                    <a:lnTo>
                      <a:pt x="1367" y="378"/>
                    </a:lnTo>
                    <a:lnTo>
                      <a:pt x="684" y="1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57150" dir="15360000" algn="bl" rotWithShape="0">
                  <a:schemeClr val="accent3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77C0EA"/>
                  </a:solidFill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0" y="3922651"/>
                <a:ext cx="9144075" cy="1220676"/>
              </a:xfrm>
              <a:custGeom>
                <a:avLst/>
                <a:gdLst/>
                <a:ahLst/>
                <a:cxnLst/>
                <a:rect l="l" t="t" r="r" b="b"/>
                <a:pathLst>
                  <a:path w="102177" h="19821" extrusionOk="0">
                    <a:moveTo>
                      <a:pt x="50073" y="1"/>
                    </a:moveTo>
                    <a:lnTo>
                      <a:pt x="49138" y="19"/>
                    </a:lnTo>
                    <a:lnTo>
                      <a:pt x="48346" y="55"/>
                    </a:lnTo>
                    <a:lnTo>
                      <a:pt x="47789" y="109"/>
                    </a:lnTo>
                    <a:lnTo>
                      <a:pt x="47303" y="181"/>
                    </a:lnTo>
                    <a:lnTo>
                      <a:pt x="46835" y="271"/>
                    </a:lnTo>
                    <a:lnTo>
                      <a:pt x="46368" y="379"/>
                    </a:lnTo>
                    <a:lnTo>
                      <a:pt x="45900" y="487"/>
                    </a:lnTo>
                    <a:lnTo>
                      <a:pt x="45433" y="612"/>
                    </a:lnTo>
                    <a:lnTo>
                      <a:pt x="44983" y="774"/>
                    </a:lnTo>
                    <a:lnTo>
                      <a:pt x="44533" y="918"/>
                    </a:lnTo>
                    <a:lnTo>
                      <a:pt x="44084" y="1098"/>
                    </a:lnTo>
                    <a:lnTo>
                      <a:pt x="43652" y="1296"/>
                    </a:lnTo>
                    <a:lnTo>
                      <a:pt x="43220" y="1494"/>
                    </a:lnTo>
                    <a:lnTo>
                      <a:pt x="42807" y="1692"/>
                    </a:lnTo>
                    <a:lnTo>
                      <a:pt x="42393" y="1925"/>
                    </a:lnTo>
                    <a:lnTo>
                      <a:pt x="41979" y="2159"/>
                    </a:lnTo>
                    <a:lnTo>
                      <a:pt x="41584" y="2411"/>
                    </a:lnTo>
                    <a:lnTo>
                      <a:pt x="41206" y="2663"/>
                    </a:lnTo>
                    <a:lnTo>
                      <a:pt x="40828" y="2933"/>
                    </a:lnTo>
                    <a:lnTo>
                      <a:pt x="40469" y="3220"/>
                    </a:lnTo>
                    <a:lnTo>
                      <a:pt x="40127" y="3508"/>
                    </a:lnTo>
                    <a:lnTo>
                      <a:pt x="39785" y="3814"/>
                    </a:lnTo>
                    <a:lnTo>
                      <a:pt x="39461" y="4120"/>
                    </a:lnTo>
                    <a:lnTo>
                      <a:pt x="39138" y="4443"/>
                    </a:lnTo>
                    <a:lnTo>
                      <a:pt x="38832" y="4785"/>
                    </a:lnTo>
                    <a:lnTo>
                      <a:pt x="38544" y="5109"/>
                    </a:lnTo>
                    <a:lnTo>
                      <a:pt x="38274" y="5469"/>
                    </a:lnTo>
                    <a:lnTo>
                      <a:pt x="38004" y="5810"/>
                    </a:lnTo>
                    <a:lnTo>
                      <a:pt x="37771" y="6170"/>
                    </a:lnTo>
                    <a:lnTo>
                      <a:pt x="37537" y="6548"/>
                    </a:lnTo>
                    <a:lnTo>
                      <a:pt x="37321" y="6925"/>
                    </a:lnTo>
                    <a:lnTo>
                      <a:pt x="37123" y="7303"/>
                    </a:lnTo>
                    <a:lnTo>
                      <a:pt x="36943" y="7699"/>
                    </a:lnTo>
                    <a:lnTo>
                      <a:pt x="36763" y="8094"/>
                    </a:lnTo>
                    <a:lnTo>
                      <a:pt x="36620" y="8490"/>
                    </a:lnTo>
                    <a:lnTo>
                      <a:pt x="36044" y="8220"/>
                    </a:lnTo>
                    <a:lnTo>
                      <a:pt x="35451" y="7986"/>
                    </a:lnTo>
                    <a:lnTo>
                      <a:pt x="34839" y="7789"/>
                    </a:lnTo>
                    <a:lnTo>
                      <a:pt x="34210" y="7627"/>
                    </a:lnTo>
                    <a:lnTo>
                      <a:pt x="33580" y="7501"/>
                    </a:lnTo>
                    <a:lnTo>
                      <a:pt x="32933" y="7393"/>
                    </a:lnTo>
                    <a:lnTo>
                      <a:pt x="32285" y="7339"/>
                    </a:lnTo>
                    <a:lnTo>
                      <a:pt x="31638" y="7303"/>
                    </a:lnTo>
                    <a:lnTo>
                      <a:pt x="30972" y="7303"/>
                    </a:lnTo>
                    <a:lnTo>
                      <a:pt x="30307" y="7339"/>
                    </a:lnTo>
                    <a:lnTo>
                      <a:pt x="29641" y="7393"/>
                    </a:lnTo>
                    <a:lnTo>
                      <a:pt x="28994" y="7483"/>
                    </a:lnTo>
                    <a:lnTo>
                      <a:pt x="28328" y="7591"/>
                    </a:lnTo>
                    <a:lnTo>
                      <a:pt x="27681" y="7717"/>
                    </a:lnTo>
                    <a:lnTo>
                      <a:pt x="27051" y="7879"/>
                    </a:lnTo>
                    <a:lnTo>
                      <a:pt x="26404" y="8058"/>
                    </a:lnTo>
                    <a:lnTo>
                      <a:pt x="25792" y="8256"/>
                    </a:lnTo>
                    <a:lnTo>
                      <a:pt x="25181" y="8508"/>
                    </a:lnTo>
                    <a:lnTo>
                      <a:pt x="24605" y="8760"/>
                    </a:lnTo>
                    <a:lnTo>
                      <a:pt x="24030" y="9048"/>
                    </a:lnTo>
                    <a:lnTo>
                      <a:pt x="23472" y="9371"/>
                    </a:lnTo>
                    <a:lnTo>
                      <a:pt x="22951" y="9713"/>
                    </a:lnTo>
                    <a:lnTo>
                      <a:pt x="22429" y="10091"/>
                    </a:lnTo>
                    <a:lnTo>
                      <a:pt x="21943" y="10469"/>
                    </a:lnTo>
                    <a:lnTo>
                      <a:pt x="21494" y="10882"/>
                    </a:lnTo>
                    <a:lnTo>
                      <a:pt x="21062" y="11314"/>
                    </a:lnTo>
                    <a:lnTo>
                      <a:pt x="20648" y="11763"/>
                    </a:lnTo>
                    <a:lnTo>
                      <a:pt x="20271" y="12249"/>
                    </a:lnTo>
                    <a:lnTo>
                      <a:pt x="19929" y="12735"/>
                    </a:lnTo>
                    <a:lnTo>
                      <a:pt x="19605" y="13238"/>
                    </a:lnTo>
                    <a:lnTo>
                      <a:pt x="19317" y="13742"/>
                    </a:lnTo>
                    <a:lnTo>
                      <a:pt x="19066" y="14281"/>
                    </a:lnTo>
                    <a:lnTo>
                      <a:pt x="18166" y="14030"/>
                    </a:lnTo>
                    <a:lnTo>
                      <a:pt x="17249" y="13814"/>
                    </a:lnTo>
                    <a:lnTo>
                      <a:pt x="16314" y="13616"/>
                    </a:lnTo>
                    <a:lnTo>
                      <a:pt x="15379" y="13472"/>
                    </a:lnTo>
                    <a:lnTo>
                      <a:pt x="14659" y="13382"/>
                    </a:lnTo>
                    <a:lnTo>
                      <a:pt x="13922" y="13310"/>
                    </a:lnTo>
                    <a:lnTo>
                      <a:pt x="13184" y="13274"/>
                    </a:lnTo>
                    <a:lnTo>
                      <a:pt x="12465" y="13256"/>
                    </a:lnTo>
                    <a:lnTo>
                      <a:pt x="11764" y="13274"/>
                    </a:lnTo>
                    <a:lnTo>
                      <a:pt x="11062" y="13292"/>
                    </a:lnTo>
                    <a:lnTo>
                      <a:pt x="10361" y="13364"/>
                    </a:lnTo>
                    <a:lnTo>
                      <a:pt x="9677" y="13436"/>
                    </a:lnTo>
                    <a:lnTo>
                      <a:pt x="8994" y="13562"/>
                    </a:lnTo>
                    <a:lnTo>
                      <a:pt x="8310" y="13688"/>
                    </a:lnTo>
                    <a:lnTo>
                      <a:pt x="7645" y="13868"/>
                    </a:lnTo>
                    <a:lnTo>
                      <a:pt x="6997" y="14048"/>
                    </a:lnTo>
                    <a:lnTo>
                      <a:pt x="6404" y="14263"/>
                    </a:lnTo>
                    <a:lnTo>
                      <a:pt x="5846" y="14479"/>
                    </a:lnTo>
                    <a:lnTo>
                      <a:pt x="5289" y="14731"/>
                    </a:lnTo>
                    <a:lnTo>
                      <a:pt x="4749" y="15001"/>
                    </a:lnTo>
                    <a:lnTo>
                      <a:pt x="4228" y="15307"/>
                    </a:lnTo>
                    <a:lnTo>
                      <a:pt x="3724" y="15630"/>
                    </a:lnTo>
                    <a:lnTo>
                      <a:pt x="3238" y="15972"/>
                    </a:lnTo>
                    <a:lnTo>
                      <a:pt x="2771" y="16332"/>
                    </a:lnTo>
                    <a:lnTo>
                      <a:pt x="2321" y="16710"/>
                    </a:lnTo>
                    <a:lnTo>
                      <a:pt x="1907" y="17105"/>
                    </a:lnTo>
                    <a:lnTo>
                      <a:pt x="1512" y="17519"/>
                    </a:lnTo>
                    <a:lnTo>
                      <a:pt x="1152" y="17951"/>
                    </a:lnTo>
                    <a:lnTo>
                      <a:pt x="828" y="18400"/>
                    </a:lnTo>
                    <a:lnTo>
                      <a:pt x="523" y="18868"/>
                    </a:lnTo>
                    <a:lnTo>
                      <a:pt x="253" y="19335"/>
                    </a:lnTo>
                    <a:lnTo>
                      <a:pt x="1" y="19821"/>
                    </a:lnTo>
                    <a:lnTo>
                      <a:pt x="102177" y="19821"/>
                    </a:lnTo>
                    <a:lnTo>
                      <a:pt x="101943" y="19335"/>
                    </a:lnTo>
                    <a:lnTo>
                      <a:pt x="101673" y="18868"/>
                    </a:lnTo>
                    <a:lnTo>
                      <a:pt x="101368" y="18400"/>
                    </a:lnTo>
                    <a:lnTo>
                      <a:pt x="101026" y="17951"/>
                    </a:lnTo>
                    <a:lnTo>
                      <a:pt x="100666" y="17519"/>
                    </a:lnTo>
                    <a:lnTo>
                      <a:pt x="100271" y="17105"/>
                    </a:lnTo>
                    <a:lnTo>
                      <a:pt x="99857" y="16710"/>
                    </a:lnTo>
                    <a:lnTo>
                      <a:pt x="99407" y="16332"/>
                    </a:lnTo>
                    <a:lnTo>
                      <a:pt x="98940" y="15972"/>
                    </a:lnTo>
                    <a:lnTo>
                      <a:pt x="98454" y="15630"/>
                    </a:lnTo>
                    <a:lnTo>
                      <a:pt x="97950" y="15307"/>
                    </a:lnTo>
                    <a:lnTo>
                      <a:pt x="97429" y="15001"/>
                    </a:lnTo>
                    <a:lnTo>
                      <a:pt x="96889" y="14731"/>
                    </a:lnTo>
                    <a:lnTo>
                      <a:pt x="96332" y="14479"/>
                    </a:lnTo>
                    <a:lnTo>
                      <a:pt x="95774" y="14263"/>
                    </a:lnTo>
                    <a:lnTo>
                      <a:pt x="95199" y="14048"/>
                    </a:lnTo>
                    <a:lnTo>
                      <a:pt x="94533" y="13868"/>
                    </a:lnTo>
                    <a:lnTo>
                      <a:pt x="93868" y="13688"/>
                    </a:lnTo>
                    <a:lnTo>
                      <a:pt x="93184" y="13562"/>
                    </a:lnTo>
                    <a:lnTo>
                      <a:pt x="92501" y="13436"/>
                    </a:lnTo>
                    <a:lnTo>
                      <a:pt x="91817" y="13364"/>
                    </a:lnTo>
                    <a:lnTo>
                      <a:pt x="91116" y="13292"/>
                    </a:lnTo>
                    <a:lnTo>
                      <a:pt x="90414" y="13274"/>
                    </a:lnTo>
                    <a:lnTo>
                      <a:pt x="89731" y="13256"/>
                    </a:lnTo>
                    <a:lnTo>
                      <a:pt x="88994" y="13274"/>
                    </a:lnTo>
                    <a:lnTo>
                      <a:pt x="88256" y="13310"/>
                    </a:lnTo>
                    <a:lnTo>
                      <a:pt x="87537" y="13382"/>
                    </a:lnTo>
                    <a:lnTo>
                      <a:pt x="86799" y="13472"/>
                    </a:lnTo>
                    <a:lnTo>
                      <a:pt x="85864" y="13616"/>
                    </a:lnTo>
                    <a:lnTo>
                      <a:pt x="84929" y="13814"/>
                    </a:lnTo>
                    <a:lnTo>
                      <a:pt x="84012" y="14030"/>
                    </a:lnTo>
                    <a:lnTo>
                      <a:pt x="83112" y="14281"/>
                    </a:lnTo>
                    <a:lnTo>
                      <a:pt x="82861" y="13742"/>
                    </a:lnTo>
                    <a:lnTo>
                      <a:pt x="82573" y="13238"/>
                    </a:lnTo>
                    <a:lnTo>
                      <a:pt x="82267" y="12735"/>
                    </a:lnTo>
                    <a:lnTo>
                      <a:pt x="81907" y="12249"/>
                    </a:lnTo>
                    <a:lnTo>
                      <a:pt x="81530" y="11763"/>
                    </a:lnTo>
                    <a:lnTo>
                      <a:pt x="81134" y="11314"/>
                    </a:lnTo>
                    <a:lnTo>
                      <a:pt x="80702" y="10882"/>
                    </a:lnTo>
                    <a:lnTo>
                      <a:pt x="80235" y="10469"/>
                    </a:lnTo>
                    <a:lnTo>
                      <a:pt x="79749" y="10091"/>
                    </a:lnTo>
                    <a:lnTo>
                      <a:pt x="79245" y="9713"/>
                    </a:lnTo>
                    <a:lnTo>
                      <a:pt x="78706" y="9371"/>
                    </a:lnTo>
                    <a:lnTo>
                      <a:pt x="78148" y="9048"/>
                    </a:lnTo>
                    <a:lnTo>
                      <a:pt x="77591" y="8760"/>
                    </a:lnTo>
                    <a:lnTo>
                      <a:pt x="76997" y="8508"/>
                    </a:lnTo>
                    <a:lnTo>
                      <a:pt x="76386" y="8256"/>
                    </a:lnTo>
                    <a:lnTo>
                      <a:pt x="75774" y="8058"/>
                    </a:lnTo>
                    <a:lnTo>
                      <a:pt x="75145" y="7879"/>
                    </a:lnTo>
                    <a:lnTo>
                      <a:pt x="74497" y="7717"/>
                    </a:lnTo>
                    <a:lnTo>
                      <a:pt x="73850" y="7591"/>
                    </a:lnTo>
                    <a:lnTo>
                      <a:pt x="73202" y="7483"/>
                    </a:lnTo>
                    <a:lnTo>
                      <a:pt x="72537" y="7393"/>
                    </a:lnTo>
                    <a:lnTo>
                      <a:pt x="71871" y="7339"/>
                    </a:lnTo>
                    <a:lnTo>
                      <a:pt x="71206" y="7303"/>
                    </a:lnTo>
                    <a:lnTo>
                      <a:pt x="70558" y="7303"/>
                    </a:lnTo>
                    <a:lnTo>
                      <a:pt x="69893" y="7339"/>
                    </a:lnTo>
                    <a:lnTo>
                      <a:pt x="69245" y="7393"/>
                    </a:lnTo>
                    <a:lnTo>
                      <a:pt x="68598" y="7501"/>
                    </a:lnTo>
                    <a:lnTo>
                      <a:pt x="67968" y="7627"/>
                    </a:lnTo>
                    <a:lnTo>
                      <a:pt x="67339" y="7789"/>
                    </a:lnTo>
                    <a:lnTo>
                      <a:pt x="66745" y="7986"/>
                    </a:lnTo>
                    <a:lnTo>
                      <a:pt x="66134" y="8220"/>
                    </a:lnTo>
                    <a:lnTo>
                      <a:pt x="65558" y="8490"/>
                    </a:lnTo>
                    <a:lnTo>
                      <a:pt x="65414" y="8094"/>
                    </a:lnTo>
                    <a:lnTo>
                      <a:pt x="65253" y="7699"/>
                    </a:lnTo>
                    <a:lnTo>
                      <a:pt x="65073" y="7303"/>
                    </a:lnTo>
                    <a:lnTo>
                      <a:pt x="64857" y="6925"/>
                    </a:lnTo>
                    <a:lnTo>
                      <a:pt x="64641" y="6548"/>
                    </a:lnTo>
                    <a:lnTo>
                      <a:pt x="64425" y="6170"/>
                    </a:lnTo>
                    <a:lnTo>
                      <a:pt x="64173" y="5810"/>
                    </a:lnTo>
                    <a:lnTo>
                      <a:pt x="63904" y="5469"/>
                    </a:lnTo>
                    <a:lnTo>
                      <a:pt x="63634" y="5109"/>
                    </a:lnTo>
                    <a:lnTo>
                      <a:pt x="63346" y="4785"/>
                    </a:lnTo>
                    <a:lnTo>
                      <a:pt x="63040" y="4443"/>
                    </a:lnTo>
                    <a:lnTo>
                      <a:pt x="62735" y="4120"/>
                    </a:lnTo>
                    <a:lnTo>
                      <a:pt x="62411" y="3814"/>
                    </a:lnTo>
                    <a:lnTo>
                      <a:pt x="62069" y="3508"/>
                    </a:lnTo>
                    <a:lnTo>
                      <a:pt x="61709" y="3220"/>
                    </a:lnTo>
                    <a:lnTo>
                      <a:pt x="61350" y="2933"/>
                    </a:lnTo>
                    <a:lnTo>
                      <a:pt x="60972" y="2663"/>
                    </a:lnTo>
                    <a:lnTo>
                      <a:pt x="60594" y="2411"/>
                    </a:lnTo>
                    <a:lnTo>
                      <a:pt x="60199" y="2159"/>
                    </a:lnTo>
                    <a:lnTo>
                      <a:pt x="59803" y="1925"/>
                    </a:lnTo>
                    <a:lnTo>
                      <a:pt x="59389" y="1692"/>
                    </a:lnTo>
                    <a:lnTo>
                      <a:pt x="58958" y="1494"/>
                    </a:lnTo>
                    <a:lnTo>
                      <a:pt x="58544" y="1296"/>
                    </a:lnTo>
                    <a:lnTo>
                      <a:pt x="58094" y="1098"/>
                    </a:lnTo>
                    <a:lnTo>
                      <a:pt x="57663" y="918"/>
                    </a:lnTo>
                    <a:lnTo>
                      <a:pt x="57213" y="774"/>
                    </a:lnTo>
                    <a:lnTo>
                      <a:pt x="56745" y="612"/>
                    </a:lnTo>
                    <a:lnTo>
                      <a:pt x="56296" y="487"/>
                    </a:lnTo>
                    <a:lnTo>
                      <a:pt x="55828" y="379"/>
                    </a:lnTo>
                    <a:lnTo>
                      <a:pt x="55361" y="271"/>
                    </a:lnTo>
                    <a:lnTo>
                      <a:pt x="54875" y="181"/>
                    </a:lnTo>
                    <a:lnTo>
                      <a:pt x="54389" y="109"/>
                    </a:lnTo>
                    <a:lnTo>
                      <a:pt x="53850" y="55"/>
                    </a:lnTo>
                    <a:lnTo>
                      <a:pt x="53058" y="19"/>
                    </a:lnTo>
                    <a:lnTo>
                      <a:pt x="5210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dist="57150" dir="15360000" algn="bl" rotWithShape="0">
                  <a:schemeClr val="accent3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77C0EA"/>
                  </a:solidFill>
                </a:endParaRPr>
              </a:p>
            </p:txBody>
          </p:sp>
        </p:grpSp>
      </p:grpSp>
      <p:sp>
        <p:nvSpPr>
          <p:cNvPr id="17" name="Google Shape;17;p2"/>
          <p:cNvSpPr/>
          <p:nvPr/>
        </p:nvSpPr>
        <p:spPr>
          <a:xfrm>
            <a:off x="-37524" y="0"/>
            <a:ext cx="2820900" cy="1566560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6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6789239" y="3"/>
            <a:ext cx="2354720" cy="1307583"/>
          </a:xfrm>
          <a:custGeom>
            <a:avLst/>
            <a:gdLst/>
            <a:ahLst/>
            <a:cxnLst/>
            <a:rect l="l" t="t" r="r" b="b"/>
            <a:pathLst>
              <a:path w="62447" h="34677" extrusionOk="0">
                <a:moveTo>
                  <a:pt x="1" y="0"/>
                </a:moveTo>
                <a:lnTo>
                  <a:pt x="343" y="450"/>
                </a:lnTo>
                <a:lnTo>
                  <a:pt x="702" y="882"/>
                </a:lnTo>
                <a:lnTo>
                  <a:pt x="1080" y="1313"/>
                </a:lnTo>
                <a:lnTo>
                  <a:pt x="1476" y="1727"/>
                </a:lnTo>
                <a:lnTo>
                  <a:pt x="1889" y="2141"/>
                </a:lnTo>
                <a:lnTo>
                  <a:pt x="2321" y="2518"/>
                </a:lnTo>
                <a:lnTo>
                  <a:pt x="2753" y="2896"/>
                </a:lnTo>
                <a:lnTo>
                  <a:pt x="3202" y="3238"/>
                </a:lnTo>
                <a:lnTo>
                  <a:pt x="3670" y="3579"/>
                </a:lnTo>
                <a:lnTo>
                  <a:pt x="4138" y="3903"/>
                </a:lnTo>
                <a:lnTo>
                  <a:pt x="4623" y="4209"/>
                </a:lnTo>
                <a:lnTo>
                  <a:pt x="5127" y="4497"/>
                </a:lnTo>
                <a:lnTo>
                  <a:pt x="5630" y="4766"/>
                </a:lnTo>
                <a:lnTo>
                  <a:pt x="6152" y="5018"/>
                </a:lnTo>
                <a:lnTo>
                  <a:pt x="6674" y="5252"/>
                </a:lnTo>
                <a:lnTo>
                  <a:pt x="7195" y="5450"/>
                </a:lnTo>
                <a:lnTo>
                  <a:pt x="7807" y="5666"/>
                </a:lnTo>
                <a:lnTo>
                  <a:pt x="8418" y="5846"/>
                </a:lnTo>
                <a:lnTo>
                  <a:pt x="9030" y="6007"/>
                </a:lnTo>
                <a:lnTo>
                  <a:pt x="9659" y="6151"/>
                </a:lnTo>
                <a:lnTo>
                  <a:pt x="10271" y="6259"/>
                </a:lnTo>
                <a:lnTo>
                  <a:pt x="10918" y="6349"/>
                </a:lnTo>
                <a:lnTo>
                  <a:pt x="11548" y="6421"/>
                </a:lnTo>
                <a:lnTo>
                  <a:pt x="12177" y="6457"/>
                </a:lnTo>
                <a:lnTo>
                  <a:pt x="13346" y="6457"/>
                </a:lnTo>
                <a:lnTo>
                  <a:pt x="13940" y="6421"/>
                </a:lnTo>
                <a:lnTo>
                  <a:pt x="14515" y="6367"/>
                </a:lnTo>
                <a:lnTo>
                  <a:pt x="15109" y="6295"/>
                </a:lnTo>
                <a:lnTo>
                  <a:pt x="15684" y="6205"/>
                </a:lnTo>
                <a:lnTo>
                  <a:pt x="16242" y="6079"/>
                </a:lnTo>
                <a:lnTo>
                  <a:pt x="16817" y="5953"/>
                </a:lnTo>
                <a:lnTo>
                  <a:pt x="17249" y="5828"/>
                </a:lnTo>
                <a:lnTo>
                  <a:pt x="17681" y="5702"/>
                </a:lnTo>
                <a:lnTo>
                  <a:pt x="17753" y="6097"/>
                </a:lnTo>
                <a:lnTo>
                  <a:pt x="17843" y="6493"/>
                </a:lnTo>
                <a:lnTo>
                  <a:pt x="17951" y="6871"/>
                </a:lnTo>
                <a:lnTo>
                  <a:pt x="18076" y="7266"/>
                </a:lnTo>
                <a:lnTo>
                  <a:pt x="18220" y="7644"/>
                </a:lnTo>
                <a:lnTo>
                  <a:pt x="18382" y="8022"/>
                </a:lnTo>
                <a:lnTo>
                  <a:pt x="18544" y="8400"/>
                </a:lnTo>
                <a:lnTo>
                  <a:pt x="18742" y="8777"/>
                </a:lnTo>
                <a:lnTo>
                  <a:pt x="19120" y="9515"/>
                </a:lnTo>
                <a:lnTo>
                  <a:pt x="19551" y="10234"/>
                </a:lnTo>
                <a:lnTo>
                  <a:pt x="20397" y="11637"/>
                </a:lnTo>
                <a:lnTo>
                  <a:pt x="20810" y="12302"/>
                </a:lnTo>
                <a:lnTo>
                  <a:pt x="21242" y="12950"/>
                </a:lnTo>
                <a:lnTo>
                  <a:pt x="21710" y="13579"/>
                </a:lnTo>
                <a:lnTo>
                  <a:pt x="22195" y="14191"/>
                </a:lnTo>
                <a:lnTo>
                  <a:pt x="22447" y="14479"/>
                </a:lnTo>
                <a:lnTo>
                  <a:pt x="22717" y="14766"/>
                </a:lnTo>
                <a:lnTo>
                  <a:pt x="22986" y="15054"/>
                </a:lnTo>
                <a:lnTo>
                  <a:pt x="23274" y="15324"/>
                </a:lnTo>
                <a:lnTo>
                  <a:pt x="23562" y="15576"/>
                </a:lnTo>
                <a:lnTo>
                  <a:pt x="23850" y="15828"/>
                </a:lnTo>
                <a:lnTo>
                  <a:pt x="24174" y="16061"/>
                </a:lnTo>
                <a:lnTo>
                  <a:pt x="24479" y="16295"/>
                </a:lnTo>
                <a:lnTo>
                  <a:pt x="24875" y="16529"/>
                </a:lnTo>
                <a:lnTo>
                  <a:pt x="25253" y="16763"/>
                </a:lnTo>
                <a:lnTo>
                  <a:pt x="25666" y="16961"/>
                </a:lnTo>
                <a:lnTo>
                  <a:pt x="26080" y="17158"/>
                </a:lnTo>
                <a:lnTo>
                  <a:pt x="26494" y="17320"/>
                </a:lnTo>
                <a:lnTo>
                  <a:pt x="26925" y="17482"/>
                </a:lnTo>
                <a:lnTo>
                  <a:pt x="27357" y="17608"/>
                </a:lnTo>
                <a:lnTo>
                  <a:pt x="27807" y="17716"/>
                </a:lnTo>
                <a:lnTo>
                  <a:pt x="28238" y="17824"/>
                </a:lnTo>
                <a:lnTo>
                  <a:pt x="28688" y="17896"/>
                </a:lnTo>
                <a:lnTo>
                  <a:pt x="29156" y="17968"/>
                </a:lnTo>
                <a:lnTo>
                  <a:pt x="29605" y="18004"/>
                </a:lnTo>
                <a:lnTo>
                  <a:pt x="30055" y="18040"/>
                </a:lnTo>
                <a:lnTo>
                  <a:pt x="30522" y="18058"/>
                </a:lnTo>
                <a:lnTo>
                  <a:pt x="30972" y="18040"/>
                </a:lnTo>
                <a:lnTo>
                  <a:pt x="31422" y="18022"/>
                </a:lnTo>
                <a:lnTo>
                  <a:pt x="31889" y="17986"/>
                </a:lnTo>
                <a:lnTo>
                  <a:pt x="32339" y="17932"/>
                </a:lnTo>
                <a:lnTo>
                  <a:pt x="32789" y="17878"/>
                </a:lnTo>
                <a:lnTo>
                  <a:pt x="33238" y="17788"/>
                </a:lnTo>
                <a:lnTo>
                  <a:pt x="33670" y="17698"/>
                </a:lnTo>
                <a:lnTo>
                  <a:pt x="34120" y="17590"/>
                </a:lnTo>
                <a:lnTo>
                  <a:pt x="34551" y="17482"/>
                </a:lnTo>
                <a:lnTo>
                  <a:pt x="35001" y="17356"/>
                </a:lnTo>
                <a:lnTo>
                  <a:pt x="35433" y="17212"/>
                </a:lnTo>
                <a:lnTo>
                  <a:pt x="35864" y="17069"/>
                </a:lnTo>
                <a:lnTo>
                  <a:pt x="36709" y="16727"/>
                </a:lnTo>
                <a:lnTo>
                  <a:pt x="37537" y="16349"/>
                </a:lnTo>
                <a:lnTo>
                  <a:pt x="38364" y="15953"/>
                </a:lnTo>
                <a:lnTo>
                  <a:pt x="38436" y="16277"/>
                </a:lnTo>
                <a:lnTo>
                  <a:pt x="38508" y="16601"/>
                </a:lnTo>
                <a:lnTo>
                  <a:pt x="38598" y="16925"/>
                </a:lnTo>
                <a:lnTo>
                  <a:pt x="38724" y="17230"/>
                </a:lnTo>
                <a:lnTo>
                  <a:pt x="38832" y="17518"/>
                </a:lnTo>
                <a:lnTo>
                  <a:pt x="38976" y="17824"/>
                </a:lnTo>
                <a:lnTo>
                  <a:pt x="39120" y="18094"/>
                </a:lnTo>
                <a:lnTo>
                  <a:pt x="39299" y="18364"/>
                </a:lnTo>
                <a:lnTo>
                  <a:pt x="39461" y="18633"/>
                </a:lnTo>
                <a:lnTo>
                  <a:pt x="39659" y="18885"/>
                </a:lnTo>
                <a:lnTo>
                  <a:pt x="39875" y="19137"/>
                </a:lnTo>
                <a:lnTo>
                  <a:pt x="40091" y="19371"/>
                </a:lnTo>
                <a:lnTo>
                  <a:pt x="40325" y="19587"/>
                </a:lnTo>
                <a:lnTo>
                  <a:pt x="40576" y="19802"/>
                </a:lnTo>
                <a:lnTo>
                  <a:pt x="40828" y="20000"/>
                </a:lnTo>
                <a:lnTo>
                  <a:pt x="41116" y="20198"/>
                </a:lnTo>
                <a:lnTo>
                  <a:pt x="41404" y="20378"/>
                </a:lnTo>
                <a:lnTo>
                  <a:pt x="41691" y="20522"/>
                </a:lnTo>
                <a:lnTo>
                  <a:pt x="41997" y="20666"/>
                </a:lnTo>
                <a:lnTo>
                  <a:pt x="42321" y="20792"/>
                </a:lnTo>
                <a:lnTo>
                  <a:pt x="42627" y="20917"/>
                </a:lnTo>
                <a:lnTo>
                  <a:pt x="42950" y="21007"/>
                </a:lnTo>
                <a:lnTo>
                  <a:pt x="43274" y="21079"/>
                </a:lnTo>
                <a:lnTo>
                  <a:pt x="43616" y="21151"/>
                </a:lnTo>
                <a:lnTo>
                  <a:pt x="43940" y="21187"/>
                </a:lnTo>
                <a:lnTo>
                  <a:pt x="44281" y="21223"/>
                </a:lnTo>
                <a:lnTo>
                  <a:pt x="44947" y="21223"/>
                </a:lnTo>
                <a:lnTo>
                  <a:pt x="45289" y="21205"/>
                </a:lnTo>
                <a:lnTo>
                  <a:pt x="45630" y="21169"/>
                </a:lnTo>
                <a:lnTo>
                  <a:pt x="45954" y="21115"/>
                </a:lnTo>
                <a:lnTo>
                  <a:pt x="46278" y="21043"/>
                </a:lnTo>
                <a:lnTo>
                  <a:pt x="46763" y="21979"/>
                </a:lnTo>
                <a:lnTo>
                  <a:pt x="47267" y="22896"/>
                </a:lnTo>
                <a:lnTo>
                  <a:pt x="47825" y="23795"/>
                </a:lnTo>
                <a:lnTo>
                  <a:pt x="48400" y="24694"/>
                </a:lnTo>
                <a:lnTo>
                  <a:pt x="49012" y="25558"/>
                </a:lnTo>
                <a:lnTo>
                  <a:pt x="49659" y="26403"/>
                </a:lnTo>
                <a:lnTo>
                  <a:pt x="50343" y="27212"/>
                </a:lnTo>
                <a:lnTo>
                  <a:pt x="51062" y="28004"/>
                </a:lnTo>
                <a:lnTo>
                  <a:pt x="51422" y="28381"/>
                </a:lnTo>
                <a:lnTo>
                  <a:pt x="51799" y="28759"/>
                </a:lnTo>
                <a:lnTo>
                  <a:pt x="52177" y="29119"/>
                </a:lnTo>
                <a:lnTo>
                  <a:pt x="52555" y="29479"/>
                </a:lnTo>
                <a:lnTo>
                  <a:pt x="52950" y="29838"/>
                </a:lnTo>
                <a:lnTo>
                  <a:pt x="53364" y="30180"/>
                </a:lnTo>
                <a:lnTo>
                  <a:pt x="53778" y="30504"/>
                </a:lnTo>
                <a:lnTo>
                  <a:pt x="54191" y="30828"/>
                </a:lnTo>
                <a:lnTo>
                  <a:pt x="54605" y="31133"/>
                </a:lnTo>
                <a:lnTo>
                  <a:pt x="55037" y="31439"/>
                </a:lnTo>
                <a:lnTo>
                  <a:pt x="55486" y="31727"/>
                </a:lnTo>
                <a:lnTo>
                  <a:pt x="55918" y="32015"/>
                </a:lnTo>
                <a:lnTo>
                  <a:pt x="56368" y="32266"/>
                </a:lnTo>
                <a:lnTo>
                  <a:pt x="56835" y="32536"/>
                </a:lnTo>
                <a:lnTo>
                  <a:pt x="57303" y="32770"/>
                </a:lnTo>
                <a:lnTo>
                  <a:pt x="57771" y="33004"/>
                </a:lnTo>
                <a:lnTo>
                  <a:pt x="58328" y="33274"/>
                </a:lnTo>
                <a:lnTo>
                  <a:pt x="58904" y="33507"/>
                </a:lnTo>
                <a:lnTo>
                  <a:pt x="59479" y="33741"/>
                </a:lnTo>
                <a:lnTo>
                  <a:pt x="60055" y="33957"/>
                </a:lnTo>
                <a:lnTo>
                  <a:pt x="60648" y="34173"/>
                </a:lnTo>
                <a:lnTo>
                  <a:pt x="61242" y="34353"/>
                </a:lnTo>
                <a:lnTo>
                  <a:pt x="61835" y="34533"/>
                </a:lnTo>
                <a:lnTo>
                  <a:pt x="62447" y="34676"/>
                </a:lnTo>
                <a:lnTo>
                  <a:pt x="6244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5400000" algn="bl" rotWithShape="0">
              <a:srgbClr val="77C0EA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flipH="1">
            <a:off x="3218587" y="140250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4505799" y="140250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3987600" y="2603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2516804" flipH="1">
            <a:off x="5743335" y="2308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4892475" y="4341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2417287">
            <a:off x="3214726" y="677066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-2516804">
            <a:off x="98548" y="6727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4508850" y="8373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2273100" y="9113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 rot="2517313" flipH="1">
            <a:off x="7146197" y="907903"/>
            <a:ext cx="103078" cy="103617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7935100" y="10327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8360851" y="1328835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8611975" y="135137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1378950" y="14146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 rot="2516804" flipH="1">
            <a:off x="8710373" y="16943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364250" y="1930775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8836875" y="22519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 rot="-2516804">
            <a:off x="233923" y="25841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8757213" y="28441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526450" y="30053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21"/>
          <p:cNvSpPr txBox="1">
            <a:spLocks noGrp="1"/>
          </p:cNvSpPr>
          <p:nvPr>
            <p:ph type="title"/>
          </p:nvPr>
        </p:nvSpPr>
        <p:spPr>
          <a:xfrm>
            <a:off x="889309" y="2794324"/>
            <a:ext cx="2003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21"/>
          <p:cNvSpPr txBox="1">
            <a:spLocks noGrp="1"/>
          </p:cNvSpPr>
          <p:nvPr>
            <p:ph type="title" idx="2"/>
          </p:nvPr>
        </p:nvSpPr>
        <p:spPr>
          <a:xfrm>
            <a:off x="6250991" y="2794324"/>
            <a:ext cx="2003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72" name="Google Shape;472;p21"/>
          <p:cNvSpPr txBox="1">
            <a:spLocks noGrp="1"/>
          </p:cNvSpPr>
          <p:nvPr>
            <p:ph type="subTitle" idx="1"/>
          </p:nvPr>
        </p:nvSpPr>
        <p:spPr>
          <a:xfrm>
            <a:off x="711409" y="3231154"/>
            <a:ext cx="2359500" cy="7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21"/>
          <p:cNvSpPr txBox="1">
            <a:spLocks noGrp="1"/>
          </p:cNvSpPr>
          <p:nvPr>
            <p:ph type="subTitle" idx="3"/>
          </p:nvPr>
        </p:nvSpPr>
        <p:spPr>
          <a:xfrm>
            <a:off x="6073091" y="3231154"/>
            <a:ext cx="2359500" cy="7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21"/>
          <p:cNvSpPr txBox="1">
            <a:spLocks noGrp="1"/>
          </p:cNvSpPr>
          <p:nvPr>
            <p:ph type="title" idx="4"/>
          </p:nvPr>
        </p:nvSpPr>
        <p:spPr>
          <a:xfrm>
            <a:off x="3570150" y="2794324"/>
            <a:ext cx="2003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21"/>
          <p:cNvSpPr txBox="1">
            <a:spLocks noGrp="1"/>
          </p:cNvSpPr>
          <p:nvPr>
            <p:ph type="subTitle" idx="5"/>
          </p:nvPr>
        </p:nvSpPr>
        <p:spPr>
          <a:xfrm>
            <a:off x="3392250" y="3231154"/>
            <a:ext cx="2359500" cy="7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21"/>
          <p:cNvSpPr txBox="1">
            <a:spLocks noGrp="1"/>
          </p:cNvSpPr>
          <p:nvPr>
            <p:ph type="title" idx="6"/>
          </p:nvPr>
        </p:nvSpPr>
        <p:spPr>
          <a:xfrm>
            <a:off x="720000" y="54864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  <p:sp>
        <p:nvSpPr>
          <p:cNvPr id="477" name="Google Shape;477;p21"/>
          <p:cNvSpPr/>
          <p:nvPr/>
        </p:nvSpPr>
        <p:spPr>
          <a:xfrm rot="10800000">
            <a:off x="7447" y="-10377"/>
            <a:ext cx="2825705" cy="548150"/>
          </a:xfrm>
          <a:custGeom>
            <a:avLst/>
            <a:gdLst/>
            <a:ahLst/>
            <a:cxnLst/>
            <a:rect l="l" t="t" r="r" b="b"/>
            <a:pathLst>
              <a:path w="102177" h="19821" extrusionOk="0">
                <a:moveTo>
                  <a:pt x="50073" y="1"/>
                </a:moveTo>
                <a:lnTo>
                  <a:pt x="49138" y="19"/>
                </a:lnTo>
                <a:lnTo>
                  <a:pt x="48346" y="55"/>
                </a:lnTo>
                <a:lnTo>
                  <a:pt x="47789" y="109"/>
                </a:lnTo>
                <a:lnTo>
                  <a:pt x="47303" y="181"/>
                </a:lnTo>
                <a:lnTo>
                  <a:pt x="46835" y="271"/>
                </a:lnTo>
                <a:lnTo>
                  <a:pt x="46368" y="379"/>
                </a:lnTo>
                <a:lnTo>
                  <a:pt x="45900" y="487"/>
                </a:lnTo>
                <a:lnTo>
                  <a:pt x="45433" y="612"/>
                </a:lnTo>
                <a:lnTo>
                  <a:pt x="44983" y="774"/>
                </a:lnTo>
                <a:lnTo>
                  <a:pt x="44533" y="918"/>
                </a:lnTo>
                <a:lnTo>
                  <a:pt x="44084" y="1098"/>
                </a:lnTo>
                <a:lnTo>
                  <a:pt x="43652" y="1296"/>
                </a:lnTo>
                <a:lnTo>
                  <a:pt x="43220" y="1494"/>
                </a:lnTo>
                <a:lnTo>
                  <a:pt x="42807" y="1692"/>
                </a:lnTo>
                <a:lnTo>
                  <a:pt x="42393" y="1925"/>
                </a:lnTo>
                <a:lnTo>
                  <a:pt x="41979" y="2159"/>
                </a:lnTo>
                <a:lnTo>
                  <a:pt x="41584" y="2411"/>
                </a:lnTo>
                <a:lnTo>
                  <a:pt x="41206" y="2663"/>
                </a:lnTo>
                <a:lnTo>
                  <a:pt x="40828" y="2933"/>
                </a:lnTo>
                <a:lnTo>
                  <a:pt x="40469" y="3220"/>
                </a:lnTo>
                <a:lnTo>
                  <a:pt x="40127" y="3508"/>
                </a:lnTo>
                <a:lnTo>
                  <a:pt x="39785" y="3814"/>
                </a:lnTo>
                <a:lnTo>
                  <a:pt x="39461" y="4120"/>
                </a:lnTo>
                <a:lnTo>
                  <a:pt x="39138" y="4443"/>
                </a:lnTo>
                <a:lnTo>
                  <a:pt x="38832" y="4785"/>
                </a:lnTo>
                <a:lnTo>
                  <a:pt x="38544" y="5109"/>
                </a:lnTo>
                <a:lnTo>
                  <a:pt x="38274" y="5469"/>
                </a:lnTo>
                <a:lnTo>
                  <a:pt x="38004" y="5810"/>
                </a:lnTo>
                <a:lnTo>
                  <a:pt x="37771" y="6170"/>
                </a:lnTo>
                <a:lnTo>
                  <a:pt x="37537" y="6548"/>
                </a:lnTo>
                <a:lnTo>
                  <a:pt x="37321" y="6925"/>
                </a:lnTo>
                <a:lnTo>
                  <a:pt x="37123" y="7303"/>
                </a:lnTo>
                <a:lnTo>
                  <a:pt x="36943" y="7699"/>
                </a:lnTo>
                <a:lnTo>
                  <a:pt x="36763" y="8094"/>
                </a:lnTo>
                <a:lnTo>
                  <a:pt x="36620" y="8490"/>
                </a:lnTo>
                <a:lnTo>
                  <a:pt x="36044" y="8220"/>
                </a:lnTo>
                <a:lnTo>
                  <a:pt x="35451" y="7986"/>
                </a:lnTo>
                <a:lnTo>
                  <a:pt x="34839" y="7789"/>
                </a:lnTo>
                <a:lnTo>
                  <a:pt x="34210" y="7627"/>
                </a:lnTo>
                <a:lnTo>
                  <a:pt x="33580" y="7501"/>
                </a:lnTo>
                <a:lnTo>
                  <a:pt x="32933" y="7393"/>
                </a:lnTo>
                <a:lnTo>
                  <a:pt x="32285" y="7339"/>
                </a:lnTo>
                <a:lnTo>
                  <a:pt x="31638" y="7303"/>
                </a:lnTo>
                <a:lnTo>
                  <a:pt x="30972" y="7303"/>
                </a:lnTo>
                <a:lnTo>
                  <a:pt x="30307" y="7339"/>
                </a:lnTo>
                <a:lnTo>
                  <a:pt x="29641" y="7393"/>
                </a:lnTo>
                <a:lnTo>
                  <a:pt x="28994" y="7483"/>
                </a:lnTo>
                <a:lnTo>
                  <a:pt x="28328" y="7591"/>
                </a:lnTo>
                <a:lnTo>
                  <a:pt x="27681" y="7717"/>
                </a:lnTo>
                <a:lnTo>
                  <a:pt x="27051" y="7879"/>
                </a:lnTo>
                <a:lnTo>
                  <a:pt x="26404" y="8058"/>
                </a:lnTo>
                <a:lnTo>
                  <a:pt x="25792" y="8256"/>
                </a:lnTo>
                <a:lnTo>
                  <a:pt x="25181" y="8508"/>
                </a:lnTo>
                <a:lnTo>
                  <a:pt x="24605" y="8760"/>
                </a:lnTo>
                <a:lnTo>
                  <a:pt x="24030" y="9048"/>
                </a:lnTo>
                <a:lnTo>
                  <a:pt x="23472" y="9371"/>
                </a:lnTo>
                <a:lnTo>
                  <a:pt x="22951" y="9713"/>
                </a:lnTo>
                <a:lnTo>
                  <a:pt x="22429" y="10091"/>
                </a:lnTo>
                <a:lnTo>
                  <a:pt x="21943" y="10469"/>
                </a:lnTo>
                <a:lnTo>
                  <a:pt x="21494" y="10882"/>
                </a:lnTo>
                <a:lnTo>
                  <a:pt x="21062" y="11314"/>
                </a:lnTo>
                <a:lnTo>
                  <a:pt x="20648" y="11763"/>
                </a:lnTo>
                <a:lnTo>
                  <a:pt x="20271" y="12249"/>
                </a:lnTo>
                <a:lnTo>
                  <a:pt x="19929" y="12735"/>
                </a:lnTo>
                <a:lnTo>
                  <a:pt x="19605" y="13238"/>
                </a:lnTo>
                <a:lnTo>
                  <a:pt x="19317" y="13742"/>
                </a:lnTo>
                <a:lnTo>
                  <a:pt x="19066" y="14281"/>
                </a:lnTo>
                <a:lnTo>
                  <a:pt x="18166" y="14030"/>
                </a:lnTo>
                <a:lnTo>
                  <a:pt x="17249" y="13814"/>
                </a:lnTo>
                <a:lnTo>
                  <a:pt x="16314" y="13616"/>
                </a:lnTo>
                <a:lnTo>
                  <a:pt x="15379" y="13472"/>
                </a:lnTo>
                <a:lnTo>
                  <a:pt x="14659" y="13382"/>
                </a:lnTo>
                <a:lnTo>
                  <a:pt x="13922" y="13310"/>
                </a:lnTo>
                <a:lnTo>
                  <a:pt x="13184" y="13274"/>
                </a:lnTo>
                <a:lnTo>
                  <a:pt x="12465" y="13256"/>
                </a:lnTo>
                <a:lnTo>
                  <a:pt x="11764" y="13274"/>
                </a:lnTo>
                <a:lnTo>
                  <a:pt x="11062" y="13292"/>
                </a:lnTo>
                <a:lnTo>
                  <a:pt x="10361" y="13364"/>
                </a:lnTo>
                <a:lnTo>
                  <a:pt x="9677" y="13436"/>
                </a:lnTo>
                <a:lnTo>
                  <a:pt x="8994" y="13562"/>
                </a:lnTo>
                <a:lnTo>
                  <a:pt x="8310" y="13688"/>
                </a:lnTo>
                <a:lnTo>
                  <a:pt x="7645" y="13868"/>
                </a:lnTo>
                <a:lnTo>
                  <a:pt x="6997" y="14048"/>
                </a:lnTo>
                <a:lnTo>
                  <a:pt x="6404" y="14263"/>
                </a:lnTo>
                <a:lnTo>
                  <a:pt x="5846" y="14479"/>
                </a:lnTo>
                <a:lnTo>
                  <a:pt x="5289" y="14731"/>
                </a:lnTo>
                <a:lnTo>
                  <a:pt x="4749" y="15001"/>
                </a:lnTo>
                <a:lnTo>
                  <a:pt x="4228" y="15307"/>
                </a:lnTo>
                <a:lnTo>
                  <a:pt x="3724" y="15630"/>
                </a:lnTo>
                <a:lnTo>
                  <a:pt x="3238" y="15972"/>
                </a:lnTo>
                <a:lnTo>
                  <a:pt x="2771" y="16332"/>
                </a:lnTo>
                <a:lnTo>
                  <a:pt x="2321" y="16710"/>
                </a:lnTo>
                <a:lnTo>
                  <a:pt x="1907" y="17105"/>
                </a:lnTo>
                <a:lnTo>
                  <a:pt x="1512" y="17519"/>
                </a:lnTo>
                <a:lnTo>
                  <a:pt x="1152" y="17951"/>
                </a:lnTo>
                <a:lnTo>
                  <a:pt x="828" y="18400"/>
                </a:lnTo>
                <a:lnTo>
                  <a:pt x="523" y="18868"/>
                </a:lnTo>
                <a:lnTo>
                  <a:pt x="253" y="19335"/>
                </a:lnTo>
                <a:lnTo>
                  <a:pt x="1" y="19821"/>
                </a:lnTo>
                <a:lnTo>
                  <a:pt x="102177" y="19821"/>
                </a:lnTo>
                <a:lnTo>
                  <a:pt x="101943" y="19335"/>
                </a:lnTo>
                <a:lnTo>
                  <a:pt x="101673" y="18868"/>
                </a:lnTo>
                <a:lnTo>
                  <a:pt x="101368" y="18400"/>
                </a:lnTo>
                <a:lnTo>
                  <a:pt x="101026" y="17951"/>
                </a:lnTo>
                <a:lnTo>
                  <a:pt x="100666" y="17519"/>
                </a:lnTo>
                <a:lnTo>
                  <a:pt x="100271" y="17105"/>
                </a:lnTo>
                <a:lnTo>
                  <a:pt x="99857" y="16710"/>
                </a:lnTo>
                <a:lnTo>
                  <a:pt x="99407" y="16332"/>
                </a:lnTo>
                <a:lnTo>
                  <a:pt x="98940" y="15972"/>
                </a:lnTo>
                <a:lnTo>
                  <a:pt x="98454" y="15630"/>
                </a:lnTo>
                <a:lnTo>
                  <a:pt x="97950" y="15307"/>
                </a:lnTo>
                <a:lnTo>
                  <a:pt x="97429" y="15001"/>
                </a:lnTo>
                <a:lnTo>
                  <a:pt x="96889" y="14731"/>
                </a:lnTo>
                <a:lnTo>
                  <a:pt x="96332" y="14479"/>
                </a:lnTo>
                <a:lnTo>
                  <a:pt x="95774" y="14263"/>
                </a:lnTo>
                <a:lnTo>
                  <a:pt x="95199" y="14048"/>
                </a:lnTo>
                <a:lnTo>
                  <a:pt x="94533" y="13868"/>
                </a:lnTo>
                <a:lnTo>
                  <a:pt x="93868" y="13688"/>
                </a:lnTo>
                <a:lnTo>
                  <a:pt x="93184" y="13562"/>
                </a:lnTo>
                <a:lnTo>
                  <a:pt x="92501" y="13436"/>
                </a:lnTo>
                <a:lnTo>
                  <a:pt x="91817" y="13364"/>
                </a:lnTo>
                <a:lnTo>
                  <a:pt x="91116" y="13292"/>
                </a:lnTo>
                <a:lnTo>
                  <a:pt x="90414" y="13274"/>
                </a:lnTo>
                <a:lnTo>
                  <a:pt x="89731" y="13256"/>
                </a:lnTo>
                <a:lnTo>
                  <a:pt x="88994" y="13274"/>
                </a:lnTo>
                <a:lnTo>
                  <a:pt x="88256" y="13310"/>
                </a:lnTo>
                <a:lnTo>
                  <a:pt x="87537" y="13382"/>
                </a:lnTo>
                <a:lnTo>
                  <a:pt x="86799" y="13472"/>
                </a:lnTo>
                <a:lnTo>
                  <a:pt x="85864" y="13616"/>
                </a:lnTo>
                <a:lnTo>
                  <a:pt x="84929" y="13814"/>
                </a:lnTo>
                <a:lnTo>
                  <a:pt x="84012" y="14030"/>
                </a:lnTo>
                <a:lnTo>
                  <a:pt x="83112" y="14281"/>
                </a:lnTo>
                <a:lnTo>
                  <a:pt x="82861" y="13742"/>
                </a:lnTo>
                <a:lnTo>
                  <a:pt x="82573" y="13238"/>
                </a:lnTo>
                <a:lnTo>
                  <a:pt x="82267" y="12735"/>
                </a:lnTo>
                <a:lnTo>
                  <a:pt x="81907" y="12249"/>
                </a:lnTo>
                <a:lnTo>
                  <a:pt x="81530" y="11763"/>
                </a:lnTo>
                <a:lnTo>
                  <a:pt x="81134" y="11314"/>
                </a:lnTo>
                <a:lnTo>
                  <a:pt x="80702" y="10882"/>
                </a:lnTo>
                <a:lnTo>
                  <a:pt x="80235" y="10469"/>
                </a:lnTo>
                <a:lnTo>
                  <a:pt x="79749" y="10091"/>
                </a:lnTo>
                <a:lnTo>
                  <a:pt x="79245" y="9713"/>
                </a:lnTo>
                <a:lnTo>
                  <a:pt x="78706" y="9371"/>
                </a:lnTo>
                <a:lnTo>
                  <a:pt x="78148" y="9048"/>
                </a:lnTo>
                <a:lnTo>
                  <a:pt x="77591" y="8760"/>
                </a:lnTo>
                <a:lnTo>
                  <a:pt x="76997" y="8508"/>
                </a:lnTo>
                <a:lnTo>
                  <a:pt x="76386" y="8256"/>
                </a:lnTo>
                <a:lnTo>
                  <a:pt x="75774" y="8058"/>
                </a:lnTo>
                <a:lnTo>
                  <a:pt x="75145" y="7879"/>
                </a:lnTo>
                <a:lnTo>
                  <a:pt x="74497" y="7717"/>
                </a:lnTo>
                <a:lnTo>
                  <a:pt x="73850" y="7591"/>
                </a:lnTo>
                <a:lnTo>
                  <a:pt x="73202" y="7483"/>
                </a:lnTo>
                <a:lnTo>
                  <a:pt x="72537" y="7393"/>
                </a:lnTo>
                <a:lnTo>
                  <a:pt x="71871" y="7339"/>
                </a:lnTo>
                <a:lnTo>
                  <a:pt x="71206" y="7303"/>
                </a:lnTo>
                <a:lnTo>
                  <a:pt x="70558" y="7303"/>
                </a:lnTo>
                <a:lnTo>
                  <a:pt x="69893" y="7339"/>
                </a:lnTo>
                <a:lnTo>
                  <a:pt x="69245" y="7393"/>
                </a:lnTo>
                <a:lnTo>
                  <a:pt x="68598" y="7501"/>
                </a:lnTo>
                <a:lnTo>
                  <a:pt x="67968" y="7627"/>
                </a:lnTo>
                <a:lnTo>
                  <a:pt x="67339" y="7789"/>
                </a:lnTo>
                <a:lnTo>
                  <a:pt x="66745" y="7986"/>
                </a:lnTo>
                <a:lnTo>
                  <a:pt x="66134" y="8220"/>
                </a:lnTo>
                <a:lnTo>
                  <a:pt x="65558" y="8490"/>
                </a:lnTo>
                <a:lnTo>
                  <a:pt x="65414" y="8094"/>
                </a:lnTo>
                <a:lnTo>
                  <a:pt x="65253" y="7699"/>
                </a:lnTo>
                <a:lnTo>
                  <a:pt x="65073" y="7303"/>
                </a:lnTo>
                <a:lnTo>
                  <a:pt x="64857" y="6925"/>
                </a:lnTo>
                <a:lnTo>
                  <a:pt x="64641" y="6548"/>
                </a:lnTo>
                <a:lnTo>
                  <a:pt x="64425" y="6170"/>
                </a:lnTo>
                <a:lnTo>
                  <a:pt x="64173" y="5810"/>
                </a:lnTo>
                <a:lnTo>
                  <a:pt x="63904" y="5469"/>
                </a:lnTo>
                <a:lnTo>
                  <a:pt x="63634" y="5109"/>
                </a:lnTo>
                <a:lnTo>
                  <a:pt x="63346" y="4785"/>
                </a:lnTo>
                <a:lnTo>
                  <a:pt x="63040" y="4443"/>
                </a:lnTo>
                <a:lnTo>
                  <a:pt x="62735" y="4120"/>
                </a:lnTo>
                <a:lnTo>
                  <a:pt x="62411" y="3814"/>
                </a:lnTo>
                <a:lnTo>
                  <a:pt x="62069" y="3508"/>
                </a:lnTo>
                <a:lnTo>
                  <a:pt x="61709" y="3220"/>
                </a:lnTo>
                <a:lnTo>
                  <a:pt x="61350" y="2933"/>
                </a:lnTo>
                <a:lnTo>
                  <a:pt x="60972" y="2663"/>
                </a:lnTo>
                <a:lnTo>
                  <a:pt x="60594" y="2411"/>
                </a:lnTo>
                <a:lnTo>
                  <a:pt x="60199" y="2159"/>
                </a:lnTo>
                <a:lnTo>
                  <a:pt x="59803" y="1925"/>
                </a:lnTo>
                <a:lnTo>
                  <a:pt x="59389" y="1692"/>
                </a:lnTo>
                <a:lnTo>
                  <a:pt x="58958" y="1494"/>
                </a:lnTo>
                <a:lnTo>
                  <a:pt x="58544" y="1296"/>
                </a:lnTo>
                <a:lnTo>
                  <a:pt x="58094" y="1098"/>
                </a:lnTo>
                <a:lnTo>
                  <a:pt x="57663" y="918"/>
                </a:lnTo>
                <a:lnTo>
                  <a:pt x="57213" y="774"/>
                </a:lnTo>
                <a:lnTo>
                  <a:pt x="56745" y="612"/>
                </a:lnTo>
                <a:lnTo>
                  <a:pt x="56296" y="487"/>
                </a:lnTo>
                <a:lnTo>
                  <a:pt x="55828" y="379"/>
                </a:lnTo>
                <a:lnTo>
                  <a:pt x="55361" y="271"/>
                </a:lnTo>
                <a:lnTo>
                  <a:pt x="54875" y="181"/>
                </a:lnTo>
                <a:lnTo>
                  <a:pt x="54389" y="109"/>
                </a:lnTo>
                <a:lnTo>
                  <a:pt x="53850" y="55"/>
                </a:lnTo>
                <a:lnTo>
                  <a:pt x="53058" y="19"/>
                </a:lnTo>
                <a:lnTo>
                  <a:pt x="5210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47625" algn="bl" rotWithShape="0">
              <a:srgbClr val="AEDBE5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21"/>
          <p:cNvSpPr/>
          <p:nvPr/>
        </p:nvSpPr>
        <p:spPr>
          <a:xfrm rot="10800000">
            <a:off x="6566944" y="-10407"/>
            <a:ext cx="2565409" cy="497656"/>
          </a:xfrm>
          <a:custGeom>
            <a:avLst/>
            <a:gdLst/>
            <a:ahLst/>
            <a:cxnLst/>
            <a:rect l="l" t="t" r="r" b="b"/>
            <a:pathLst>
              <a:path w="102177" h="19821" extrusionOk="0">
                <a:moveTo>
                  <a:pt x="50073" y="1"/>
                </a:moveTo>
                <a:lnTo>
                  <a:pt x="49138" y="19"/>
                </a:lnTo>
                <a:lnTo>
                  <a:pt x="48346" y="55"/>
                </a:lnTo>
                <a:lnTo>
                  <a:pt x="47789" y="109"/>
                </a:lnTo>
                <a:lnTo>
                  <a:pt x="47303" y="181"/>
                </a:lnTo>
                <a:lnTo>
                  <a:pt x="46835" y="271"/>
                </a:lnTo>
                <a:lnTo>
                  <a:pt x="46368" y="379"/>
                </a:lnTo>
                <a:lnTo>
                  <a:pt x="45900" y="487"/>
                </a:lnTo>
                <a:lnTo>
                  <a:pt x="45433" y="612"/>
                </a:lnTo>
                <a:lnTo>
                  <a:pt x="44983" y="774"/>
                </a:lnTo>
                <a:lnTo>
                  <a:pt x="44533" y="918"/>
                </a:lnTo>
                <a:lnTo>
                  <a:pt x="44084" y="1098"/>
                </a:lnTo>
                <a:lnTo>
                  <a:pt x="43652" y="1296"/>
                </a:lnTo>
                <a:lnTo>
                  <a:pt x="43220" y="1494"/>
                </a:lnTo>
                <a:lnTo>
                  <a:pt x="42807" y="1692"/>
                </a:lnTo>
                <a:lnTo>
                  <a:pt x="42393" y="1925"/>
                </a:lnTo>
                <a:lnTo>
                  <a:pt x="41979" y="2159"/>
                </a:lnTo>
                <a:lnTo>
                  <a:pt x="41584" y="2411"/>
                </a:lnTo>
                <a:lnTo>
                  <a:pt x="41206" y="2663"/>
                </a:lnTo>
                <a:lnTo>
                  <a:pt x="40828" y="2933"/>
                </a:lnTo>
                <a:lnTo>
                  <a:pt x="40469" y="3220"/>
                </a:lnTo>
                <a:lnTo>
                  <a:pt x="40127" y="3508"/>
                </a:lnTo>
                <a:lnTo>
                  <a:pt x="39785" y="3814"/>
                </a:lnTo>
                <a:lnTo>
                  <a:pt x="39461" y="4120"/>
                </a:lnTo>
                <a:lnTo>
                  <a:pt x="39138" y="4443"/>
                </a:lnTo>
                <a:lnTo>
                  <a:pt x="38832" y="4785"/>
                </a:lnTo>
                <a:lnTo>
                  <a:pt x="38544" y="5109"/>
                </a:lnTo>
                <a:lnTo>
                  <a:pt x="38274" y="5469"/>
                </a:lnTo>
                <a:lnTo>
                  <a:pt x="38004" y="5810"/>
                </a:lnTo>
                <a:lnTo>
                  <a:pt x="37771" y="6170"/>
                </a:lnTo>
                <a:lnTo>
                  <a:pt x="37537" y="6548"/>
                </a:lnTo>
                <a:lnTo>
                  <a:pt x="37321" y="6925"/>
                </a:lnTo>
                <a:lnTo>
                  <a:pt x="37123" y="7303"/>
                </a:lnTo>
                <a:lnTo>
                  <a:pt x="36943" y="7699"/>
                </a:lnTo>
                <a:lnTo>
                  <a:pt x="36763" y="8094"/>
                </a:lnTo>
                <a:lnTo>
                  <a:pt x="36620" y="8490"/>
                </a:lnTo>
                <a:lnTo>
                  <a:pt x="36044" y="8220"/>
                </a:lnTo>
                <a:lnTo>
                  <a:pt x="35451" y="7986"/>
                </a:lnTo>
                <a:lnTo>
                  <a:pt x="34839" y="7789"/>
                </a:lnTo>
                <a:lnTo>
                  <a:pt x="34210" y="7627"/>
                </a:lnTo>
                <a:lnTo>
                  <a:pt x="33580" y="7501"/>
                </a:lnTo>
                <a:lnTo>
                  <a:pt x="32933" y="7393"/>
                </a:lnTo>
                <a:lnTo>
                  <a:pt x="32285" y="7339"/>
                </a:lnTo>
                <a:lnTo>
                  <a:pt x="31638" y="7303"/>
                </a:lnTo>
                <a:lnTo>
                  <a:pt x="30972" y="7303"/>
                </a:lnTo>
                <a:lnTo>
                  <a:pt x="30307" y="7339"/>
                </a:lnTo>
                <a:lnTo>
                  <a:pt x="29641" y="7393"/>
                </a:lnTo>
                <a:lnTo>
                  <a:pt x="28994" y="7483"/>
                </a:lnTo>
                <a:lnTo>
                  <a:pt x="28328" y="7591"/>
                </a:lnTo>
                <a:lnTo>
                  <a:pt x="27681" y="7717"/>
                </a:lnTo>
                <a:lnTo>
                  <a:pt x="27051" y="7879"/>
                </a:lnTo>
                <a:lnTo>
                  <a:pt x="26404" y="8058"/>
                </a:lnTo>
                <a:lnTo>
                  <a:pt x="25792" y="8256"/>
                </a:lnTo>
                <a:lnTo>
                  <a:pt x="25181" y="8508"/>
                </a:lnTo>
                <a:lnTo>
                  <a:pt x="24605" y="8760"/>
                </a:lnTo>
                <a:lnTo>
                  <a:pt x="24030" y="9048"/>
                </a:lnTo>
                <a:lnTo>
                  <a:pt x="23472" y="9371"/>
                </a:lnTo>
                <a:lnTo>
                  <a:pt x="22951" y="9713"/>
                </a:lnTo>
                <a:lnTo>
                  <a:pt x="22429" y="10091"/>
                </a:lnTo>
                <a:lnTo>
                  <a:pt x="21943" y="10469"/>
                </a:lnTo>
                <a:lnTo>
                  <a:pt x="21494" y="10882"/>
                </a:lnTo>
                <a:lnTo>
                  <a:pt x="21062" y="11314"/>
                </a:lnTo>
                <a:lnTo>
                  <a:pt x="20648" y="11763"/>
                </a:lnTo>
                <a:lnTo>
                  <a:pt x="20271" y="12249"/>
                </a:lnTo>
                <a:lnTo>
                  <a:pt x="19929" y="12735"/>
                </a:lnTo>
                <a:lnTo>
                  <a:pt x="19605" y="13238"/>
                </a:lnTo>
                <a:lnTo>
                  <a:pt x="19317" y="13742"/>
                </a:lnTo>
                <a:lnTo>
                  <a:pt x="19066" y="14281"/>
                </a:lnTo>
                <a:lnTo>
                  <a:pt x="18166" y="14030"/>
                </a:lnTo>
                <a:lnTo>
                  <a:pt x="17249" y="13814"/>
                </a:lnTo>
                <a:lnTo>
                  <a:pt x="16314" y="13616"/>
                </a:lnTo>
                <a:lnTo>
                  <a:pt x="15379" y="13472"/>
                </a:lnTo>
                <a:lnTo>
                  <a:pt x="14659" y="13382"/>
                </a:lnTo>
                <a:lnTo>
                  <a:pt x="13922" y="13310"/>
                </a:lnTo>
                <a:lnTo>
                  <a:pt x="13184" y="13274"/>
                </a:lnTo>
                <a:lnTo>
                  <a:pt x="12465" y="13256"/>
                </a:lnTo>
                <a:lnTo>
                  <a:pt x="11764" y="13274"/>
                </a:lnTo>
                <a:lnTo>
                  <a:pt x="11062" y="13292"/>
                </a:lnTo>
                <a:lnTo>
                  <a:pt x="10361" y="13364"/>
                </a:lnTo>
                <a:lnTo>
                  <a:pt x="9677" y="13436"/>
                </a:lnTo>
                <a:lnTo>
                  <a:pt x="8994" y="13562"/>
                </a:lnTo>
                <a:lnTo>
                  <a:pt x="8310" y="13688"/>
                </a:lnTo>
                <a:lnTo>
                  <a:pt x="7645" y="13868"/>
                </a:lnTo>
                <a:lnTo>
                  <a:pt x="6997" y="14048"/>
                </a:lnTo>
                <a:lnTo>
                  <a:pt x="6404" y="14263"/>
                </a:lnTo>
                <a:lnTo>
                  <a:pt x="5846" y="14479"/>
                </a:lnTo>
                <a:lnTo>
                  <a:pt x="5289" y="14731"/>
                </a:lnTo>
                <a:lnTo>
                  <a:pt x="4749" y="15001"/>
                </a:lnTo>
                <a:lnTo>
                  <a:pt x="4228" y="15307"/>
                </a:lnTo>
                <a:lnTo>
                  <a:pt x="3724" y="15630"/>
                </a:lnTo>
                <a:lnTo>
                  <a:pt x="3238" y="15972"/>
                </a:lnTo>
                <a:lnTo>
                  <a:pt x="2771" y="16332"/>
                </a:lnTo>
                <a:lnTo>
                  <a:pt x="2321" y="16710"/>
                </a:lnTo>
                <a:lnTo>
                  <a:pt x="1907" y="17105"/>
                </a:lnTo>
                <a:lnTo>
                  <a:pt x="1512" y="17519"/>
                </a:lnTo>
                <a:lnTo>
                  <a:pt x="1152" y="17951"/>
                </a:lnTo>
                <a:lnTo>
                  <a:pt x="828" y="18400"/>
                </a:lnTo>
                <a:lnTo>
                  <a:pt x="523" y="18868"/>
                </a:lnTo>
                <a:lnTo>
                  <a:pt x="253" y="19335"/>
                </a:lnTo>
                <a:lnTo>
                  <a:pt x="1" y="19821"/>
                </a:lnTo>
                <a:lnTo>
                  <a:pt x="102177" y="19821"/>
                </a:lnTo>
                <a:lnTo>
                  <a:pt x="101943" y="19335"/>
                </a:lnTo>
                <a:lnTo>
                  <a:pt x="101673" y="18868"/>
                </a:lnTo>
                <a:lnTo>
                  <a:pt x="101368" y="18400"/>
                </a:lnTo>
                <a:lnTo>
                  <a:pt x="101026" y="17951"/>
                </a:lnTo>
                <a:lnTo>
                  <a:pt x="100666" y="17519"/>
                </a:lnTo>
                <a:lnTo>
                  <a:pt x="100271" y="17105"/>
                </a:lnTo>
                <a:lnTo>
                  <a:pt x="99857" y="16710"/>
                </a:lnTo>
                <a:lnTo>
                  <a:pt x="99407" y="16332"/>
                </a:lnTo>
                <a:lnTo>
                  <a:pt x="98940" y="15972"/>
                </a:lnTo>
                <a:lnTo>
                  <a:pt x="98454" y="15630"/>
                </a:lnTo>
                <a:lnTo>
                  <a:pt x="97950" y="15307"/>
                </a:lnTo>
                <a:lnTo>
                  <a:pt x="97429" y="15001"/>
                </a:lnTo>
                <a:lnTo>
                  <a:pt x="96889" y="14731"/>
                </a:lnTo>
                <a:lnTo>
                  <a:pt x="96332" y="14479"/>
                </a:lnTo>
                <a:lnTo>
                  <a:pt x="95774" y="14263"/>
                </a:lnTo>
                <a:lnTo>
                  <a:pt x="95199" y="14048"/>
                </a:lnTo>
                <a:lnTo>
                  <a:pt x="94533" y="13868"/>
                </a:lnTo>
                <a:lnTo>
                  <a:pt x="93868" y="13688"/>
                </a:lnTo>
                <a:lnTo>
                  <a:pt x="93184" y="13562"/>
                </a:lnTo>
                <a:lnTo>
                  <a:pt x="92501" y="13436"/>
                </a:lnTo>
                <a:lnTo>
                  <a:pt x="91817" y="13364"/>
                </a:lnTo>
                <a:lnTo>
                  <a:pt x="91116" y="13292"/>
                </a:lnTo>
                <a:lnTo>
                  <a:pt x="90414" y="13274"/>
                </a:lnTo>
                <a:lnTo>
                  <a:pt x="89731" y="13256"/>
                </a:lnTo>
                <a:lnTo>
                  <a:pt x="88994" y="13274"/>
                </a:lnTo>
                <a:lnTo>
                  <a:pt x="88256" y="13310"/>
                </a:lnTo>
                <a:lnTo>
                  <a:pt x="87537" y="13382"/>
                </a:lnTo>
                <a:lnTo>
                  <a:pt x="86799" y="13472"/>
                </a:lnTo>
                <a:lnTo>
                  <a:pt x="85864" y="13616"/>
                </a:lnTo>
                <a:lnTo>
                  <a:pt x="84929" y="13814"/>
                </a:lnTo>
                <a:lnTo>
                  <a:pt x="84012" y="14030"/>
                </a:lnTo>
                <a:lnTo>
                  <a:pt x="83112" y="14281"/>
                </a:lnTo>
                <a:lnTo>
                  <a:pt x="82861" y="13742"/>
                </a:lnTo>
                <a:lnTo>
                  <a:pt x="82573" y="13238"/>
                </a:lnTo>
                <a:lnTo>
                  <a:pt x="82267" y="12735"/>
                </a:lnTo>
                <a:lnTo>
                  <a:pt x="81907" y="12249"/>
                </a:lnTo>
                <a:lnTo>
                  <a:pt x="81530" y="11763"/>
                </a:lnTo>
                <a:lnTo>
                  <a:pt x="81134" y="11314"/>
                </a:lnTo>
                <a:lnTo>
                  <a:pt x="80702" y="10882"/>
                </a:lnTo>
                <a:lnTo>
                  <a:pt x="80235" y="10469"/>
                </a:lnTo>
                <a:lnTo>
                  <a:pt x="79749" y="10091"/>
                </a:lnTo>
                <a:lnTo>
                  <a:pt x="79245" y="9713"/>
                </a:lnTo>
                <a:lnTo>
                  <a:pt x="78706" y="9371"/>
                </a:lnTo>
                <a:lnTo>
                  <a:pt x="78148" y="9048"/>
                </a:lnTo>
                <a:lnTo>
                  <a:pt x="77591" y="8760"/>
                </a:lnTo>
                <a:lnTo>
                  <a:pt x="76997" y="8508"/>
                </a:lnTo>
                <a:lnTo>
                  <a:pt x="76386" y="8256"/>
                </a:lnTo>
                <a:lnTo>
                  <a:pt x="75774" y="8058"/>
                </a:lnTo>
                <a:lnTo>
                  <a:pt x="75145" y="7879"/>
                </a:lnTo>
                <a:lnTo>
                  <a:pt x="74497" y="7717"/>
                </a:lnTo>
                <a:lnTo>
                  <a:pt x="73850" y="7591"/>
                </a:lnTo>
                <a:lnTo>
                  <a:pt x="73202" y="7483"/>
                </a:lnTo>
                <a:lnTo>
                  <a:pt x="72537" y="7393"/>
                </a:lnTo>
                <a:lnTo>
                  <a:pt x="71871" y="7339"/>
                </a:lnTo>
                <a:lnTo>
                  <a:pt x="71206" y="7303"/>
                </a:lnTo>
                <a:lnTo>
                  <a:pt x="70558" y="7303"/>
                </a:lnTo>
                <a:lnTo>
                  <a:pt x="69893" y="7339"/>
                </a:lnTo>
                <a:lnTo>
                  <a:pt x="69245" y="7393"/>
                </a:lnTo>
                <a:lnTo>
                  <a:pt x="68598" y="7501"/>
                </a:lnTo>
                <a:lnTo>
                  <a:pt x="67968" y="7627"/>
                </a:lnTo>
                <a:lnTo>
                  <a:pt x="67339" y="7789"/>
                </a:lnTo>
                <a:lnTo>
                  <a:pt x="66745" y="7986"/>
                </a:lnTo>
                <a:lnTo>
                  <a:pt x="66134" y="8220"/>
                </a:lnTo>
                <a:lnTo>
                  <a:pt x="65558" y="8490"/>
                </a:lnTo>
                <a:lnTo>
                  <a:pt x="65414" y="8094"/>
                </a:lnTo>
                <a:lnTo>
                  <a:pt x="65253" y="7699"/>
                </a:lnTo>
                <a:lnTo>
                  <a:pt x="65073" y="7303"/>
                </a:lnTo>
                <a:lnTo>
                  <a:pt x="64857" y="6925"/>
                </a:lnTo>
                <a:lnTo>
                  <a:pt x="64641" y="6548"/>
                </a:lnTo>
                <a:lnTo>
                  <a:pt x="64425" y="6170"/>
                </a:lnTo>
                <a:lnTo>
                  <a:pt x="64173" y="5810"/>
                </a:lnTo>
                <a:lnTo>
                  <a:pt x="63904" y="5469"/>
                </a:lnTo>
                <a:lnTo>
                  <a:pt x="63634" y="5109"/>
                </a:lnTo>
                <a:lnTo>
                  <a:pt x="63346" y="4785"/>
                </a:lnTo>
                <a:lnTo>
                  <a:pt x="63040" y="4443"/>
                </a:lnTo>
                <a:lnTo>
                  <a:pt x="62735" y="4120"/>
                </a:lnTo>
                <a:lnTo>
                  <a:pt x="62411" y="3814"/>
                </a:lnTo>
                <a:lnTo>
                  <a:pt x="62069" y="3508"/>
                </a:lnTo>
                <a:lnTo>
                  <a:pt x="61709" y="3220"/>
                </a:lnTo>
                <a:lnTo>
                  <a:pt x="61350" y="2933"/>
                </a:lnTo>
                <a:lnTo>
                  <a:pt x="60972" y="2663"/>
                </a:lnTo>
                <a:lnTo>
                  <a:pt x="60594" y="2411"/>
                </a:lnTo>
                <a:lnTo>
                  <a:pt x="60199" y="2159"/>
                </a:lnTo>
                <a:lnTo>
                  <a:pt x="59803" y="1925"/>
                </a:lnTo>
                <a:lnTo>
                  <a:pt x="59389" y="1692"/>
                </a:lnTo>
                <a:lnTo>
                  <a:pt x="58958" y="1494"/>
                </a:lnTo>
                <a:lnTo>
                  <a:pt x="58544" y="1296"/>
                </a:lnTo>
                <a:lnTo>
                  <a:pt x="58094" y="1098"/>
                </a:lnTo>
                <a:lnTo>
                  <a:pt x="57663" y="918"/>
                </a:lnTo>
                <a:lnTo>
                  <a:pt x="57213" y="774"/>
                </a:lnTo>
                <a:lnTo>
                  <a:pt x="56745" y="612"/>
                </a:lnTo>
                <a:lnTo>
                  <a:pt x="56296" y="487"/>
                </a:lnTo>
                <a:lnTo>
                  <a:pt x="55828" y="379"/>
                </a:lnTo>
                <a:lnTo>
                  <a:pt x="55361" y="271"/>
                </a:lnTo>
                <a:lnTo>
                  <a:pt x="54875" y="181"/>
                </a:lnTo>
                <a:lnTo>
                  <a:pt x="54389" y="109"/>
                </a:lnTo>
                <a:lnTo>
                  <a:pt x="53850" y="55"/>
                </a:lnTo>
                <a:lnTo>
                  <a:pt x="53058" y="19"/>
                </a:lnTo>
                <a:lnTo>
                  <a:pt x="5210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47625" dir="7800000" algn="bl" rotWithShape="0">
              <a:srgbClr val="AEDBE5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21"/>
          <p:cNvSpPr/>
          <p:nvPr/>
        </p:nvSpPr>
        <p:spPr>
          <a:xfrm flipH="1">
            <a:off x="7757222" y="3830820"/>
            <a:ext cx="1425329" cy="1354276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104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21"/>
          <p:cNvSpPr/>
          <p:nvPr/>
        </p:nvSpPr>
        <p:spPr>
          <a:xfrm rot="-5400000">
            <a:off x="-525130" y="3399924"/>
            <a:ext cx="2268716" cy="1260061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215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21"/>
          <p:cNvSpPr/>
          <p:nvPr/>
        </p:nvSpPr>
        <p:spPr>
          <a:xfrm flipH="1">
            <a:off x="3333693" y="216450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21"/>
          <p:cNvSpPr/>
          <p:nvPr/>
        </p:nvSpPr>
        <p:spPr>
          <a:xfrm>
            <a:off x="4620905" y="216450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21"/>
          <p:cNvSpPr/>
          <p:nvPr/>
        </p:nvSpPr>
        <p:spPr>
          <a:xfrm>
            <a:off x="4102705" y="3365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21"/>
          <p:cNvSpPr/>
          <p:nvPr/>
        </p:nvSpPr>
        <p:spPr>
          <a:xfrm rot="2516804" flipH="1">
            <a:off x="5858441" y="3070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21"/>
          <p:cNvSpPr/>
          <p:nvPr/>
        </p:nvSpPr>
        <p:spPr>
          <a:xfrm>
            <a:off x="5007580" y="5103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21"/>
          <p:cNvSpPr/>
          <p:nvPr/>
        </p:nvSpPr>
        <p:spPr>
          <a:xfrm rot="2417287">
            <a:off x="3329831" y="753266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21"/>
          <p:cNvSpPr/>
          <p:nvPr/>
        </p:nvSpPr>
        <p:spPr>
          <a:xfrm rot="-2516804">
            <a:off x="213653" y="7489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21"/>
          <p:cNvSpPr/>
          <p:nvPr/>
        </p:nvSpPr>
        <p:spPr>
          <a:xfrm>
            <a:off x="4623955" y="9135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21"/>
          <p:cNvSpPr/>
          <p:nvPr/>
        </p:nvSpPr>
        <p:spPr>
          <a:xfrm>
            <a:off x="2388205" y="9875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21"/>
          <p:cNvSpPr/>
          <p:nvPr/>
        </p:nvSpPr>
        <p:spPr>
          <a:xfrm rot="2517313" flipH="1">
            <a:off x="7261302" y="984103"/>
            <a:ext cx="103078" cy="103617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21"/>
          <p:cNvSpPr/>
          <p:nvPr/>
        </p:nvSpPr>
        <p:spPr>
          <a:xfrm>
            <a:off x="8050205" y="11089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21"/>
          <p:cNvSpPr/>
          <p:nvPr/>
        </p:nvSpPr>
        <p:spPr>
          <a:xfrm>
            <a:off x="8475956" y="1405035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21"/>
          <p:cNvSpPr/>
          <p:nvPr/>
        </p:nvSpPr>
        <p:spPr>
          <a:xfrm>
            <a:off x="8727080" y="142757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21"/>
          <p:cNvSpPr/>
          <p:nvPr/>
        </p:nvSpPr>
        <p:spPr>
          <a:xfrm>
            <a:off x="1494055" y="14908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21"/>
          <p:cNvSpPr/>
          <p:nvPr/>
        </p:nvSpPr>
        <p:spPr>
          <a:xfrm rot="2516804" flipH="1">
            <a:off x="8825478" y="17705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21"/>
          <p:cNvSpPr/>
          <p:nvPr/>
        </p:nvSpPr>
        <p:spPr>
          <a:xfrm>
            <a:off x="479355" y="2006975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21"/>
          <p:cNvSpPr/>
          <p:nvPr/>
        </p:nvSpPr>
        <p:spPr>
          <a:xfrm>
            <a:off x="8951980" y="23281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21"/>
          <p:cNvSpPr/>
          <p:nvPr/>
        </p:nvSpPr>
        <p:spPr>
          <a:xfrm rot="-2516804">
            <a:off x="349028" y="26603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21"/>
          <p:cNvSpPr/>
          <p:nvPr/>
        </p:nvSpPr>
        <p:spPr>
          <a:xfrm>
            <a:off x="8872318" y="29203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21"/>
          <p:cNvSpPr/>
          <p:nvPr/>
        </p:nvSpPr>
        <p:spPr>
          <a:xfrm>
            <a:off x="641555" y="30815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6_1"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23"/>
          <p:cNvSpPr txBox="1">
            <a:spLocks noGrp="1"/>
          </p:cNvSpPr>
          <p:nvPr>
            <p:ph type="title"/>
          </p:nvPr>
        </p:nvSpPr>
        <p:spPr>
          <a:xfrm>
            <a:off x="992175" y="1750622"/>
            <a:ext cx="2003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23"/>
          <p:cNvSpPr txBox="1">
            <a:spLocks noGrp="1"/>
          </p:cNvSpPr>
          <p:nvPr>
            <p:ph type="title" idx="2"/>
          </p:nvPr>
        </p:nvSpPr>
        <p:spPr>
          <a:xfrm>
            <a:off x="6148125" y="1750622"/>
            <a:ext cx="2003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23"/>
          <p:cNvSpPr txBox="1">
            <a:spLocks noGrp="1"/>
          </p:cNvSpPr>
          <p:nvPr>
            <p:ph type="subTitle" idx="1"/>
          </p:nvPr>
        </p:nvSpPr>
        <p:spPr>
          <a:xfrm>
            <a:off x="992175" y="2099231"/>
            <a:ext cx="20037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23"/>
          <p:cNvSpPr txBox="1">
            <a:spLocks noGrp="1"/>
          </p:cNvSpPr>
          <p:nvPr>
            <p:ph type="subTitle" idx="3"/>
          </p:nvPr>
        </p:nvSpPr>
        <p:spPr>
          <a:xfrm>
            <a:off x="6148125" y="2099231"/>
            <a:ext cx="20037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19" name="Google Shape;519;p23"/>
          <p:cNvSpPr txBox="1">
            <a:spLocks noGrp="1"/>
          </p:cNvSpPr>
          <p:nvPr>
            <p:ph type="title" idx="4"/>
          </p:nvPr>
        </p:nvSpPr>
        <p:spPr>
          <a:xfrm>
            <a:off x="3570150" y="1750622"/>
            <a:ext cx="2003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20" name="Google Shape;520;p23"/>
          <p:cNvSpPr txBox="1">
            <a:spLocks noGrp="1"/>
          </p:cNvSpPr>
          <p:nvPr>
            <p:ph type="subTitle" idx="5"/>
          </p:nvPr>
        </p:nvSpPr>
        <p:spPr>
          <a:xfrm>
            <a:off x="3570150" y="2099231"/>
            <a:ext cx="20037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1" name="Google Shape;521;p23"/>
          <p:cNvSpPr txBox="1">
            <a:spLocks noGrp="1"/>
          </p:cNvSpPr>
          <p:nvPr>
            <p:ph type="title" idx="6"/>
          </p:nvPr>
        </p:nvSpPr>
        <p:spPr>
          <a:xfrm>
            <a:off x="720000" y="54864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  <p:sp>
        <p:nvSpPr>
          <p:cNvPr id="522" name="Google Shape;522;p23"/>
          <p:cNvSpPr txBox="1">
            <a:spLocks noGrp="1"/>
          </p:cNvSpPr>
          <p:nvPr>
            <p:ph type="title" idx="7"/>
          </p:nvPr>
        </p:nvSpPr>
        <p:spPr>
          <a:xfrm>
            <a:off x="992175" y="3482347"/>
            <a:ext cx="2003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23" name="Google Shape;523;p23"/>
          <p:cNvSpPr txBox="1">
            <a:spLocks noGrp="1"/>
          </p:cNvSpPr>
          <p:nvPr>
            <p:ph type="title" idx="8"/>
          </p:nvPr>
        </p:nvSpPr>
        <p:spPr>
          <a:xfrm>
            <a:off x="6148125" y="3482347"/>
            <a:ext cx="2003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24" name="Google Shape;524;p23"/>
          <p:cNvSpPr txBox="1">
            <a:spLocks noGrp="1"/>
          </p:cNvSpPr>
          <p:nvPr>
            <p:ph type="subTitle" idx="9"/>
          </p:nvPr>
        </p:nvSpPr>
        <p:spPr>
          <a:xfrm>
            <a:off x="992175" y="3830956"/>
            <a:ext cx="20037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5" name="Google Shape;525;p23"/>
          <p:cNvSpPr txBox="1">
            <a:spLocks noGrp="1"/>
          </p:cNvSpPr>
          <p:nvPr>
            <p:ph type="subTitle" idx="13"/>
          </p:nvPr>
        </p:nvSpPr>
        <p:spPr>
          <a:xfrm>
            <a:off x="6148125" y="3830956"/>
            <a:ext cx="20037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6" name="Google Shape;526;p23"/>
          <p:cNvSpPr txBox="1">
            <a:spLocks noGrp="1"/>
          </p:cNvSpPr>
          <p:nvPr>
            <p:ph type="title" idx="14"/>
          </p:nvPr>
        </p:nvSpPr>
        <p:spPr>
          <a:xfrm>
            <a:off x="3570150" y="3482347"/>
            <a:ext cx="2003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23"/>
          <p:cNvSpPr txBox="1">
            <a:spLocks noGrp="1"/>
          </p:cNvSpPr>
          <p:nvPr>
            <p:ph type="subTitle" idx="15"/>
          </p:nvPr>
        </p:nvSpPr>
        <p:spPr>
          <a:xfrm>
            <a:off x="3570150" y="3830956"/>
            <a:ext cx="20037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8" name="Google Shape;528;p23"/>
          <p:cNvSpPr/>
          <p:nvPr/>
        </p:nvSpPr>
        <p:spPr>
          <a:xfrm>
            <a:off x="-59352" y="3843340"/>
            <a:ext cx="1425329" cy="1354276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23"/>
          <p:cNvSpPr/>
          <p:nvPr/>
        </p:nvSpPr>
        <p:spPr>
          <a:xfrm rot="10800000">
            <a:off x="3289295" y="-20808"/>
            <a:ext cx="2565409" cy="497656"/>
          </a:xfrm>
          <a:custGeom>
            <a:avLst/>
            <a:gdLst/>
            <a:ahLst/>
            <a:cxnLst/>
            <a:rect l="l" t="t" r="r" b="b"/>
            <a:pathLst>
              <a:path w="102177" h="19821" extrusionOk="0">
                <a:moveTo>
                  <a:pt x="50073" y="1"/>
                </a:moveTo>
                <a:lnTo>
                  <a:pt x="49138" y="19"/>
                </a:lnTo>
                <a:lnTo>
                  <a:pt x="48346" y="55"/>
                </a:lnTo>
                <a:lnTo>
                  <a:pt x="47789" y="109"/>
                </a:lnTo>
                <a:lnTo>
                  <a:pt x="47303" y="181"/>
                </a:lnTo>
                <a:lnTo>
                  <a:pt x="46835" y="271"/>
                </a:lnTo>
                <a:lnTo>
                  <a:pt x="46368" y="379"/>
                </a:lnTo>
                <a:lnTo>
                  <a:pt x="45900" y="487"/>
                </a:lnTo>
                <a:lnTo>
                  <a:pt x="45433" y="612"/>
                </a:lnTo>
                <a:lnTo>
                  <a:pt x="44983" y="774"/>
                </a:lnTo>
                <a:lnTo>
                  <a:pt x="44533" y="918"/>
                </a:lnTo>
                <a:lnTo>
                  <a:pt x="44084" y="1098"/>
                </a:lnTo>
                <a:lnTo>
                  <a:pt x="43652" y="1296"/>
                </a:lnTo>
                <a:lnTo>
                  <a:pt x="43220" y="1494"/>
                </a:lnTo>
                <a:lnTo>
                  <a:pt x="42807" y="1692"/>
                </a:lnTo>
                <a:lnTo>
                  <a:pt x="42393" y="1925"/>
                </a:lnTo>
                <a:lnTo>
                  <a:pt x="41979" y="2159"/>
                </a:lnTo>
                <a:lnTo>
                  <a:pt x="41584" y="2411"/>
                </a:lnTo>
                <a:lnTo>
                  <a:pt x="41206" y="2663"/>
                </a:lnTo>
                <a:lnTo>
                  <a:pt x="40828" y="2933"/>
                </a:lnTo>
                <a:lnTo>
                  <a:pt x="40469" y="3220"/>
                </a:lnTo>
                <a:lnTo>
                  <a:pt x="40127" y="3508"/>
                </a:lnTo>
                <a:lnTo>
                  <a:pt x="39785" y="3814"/>
                </a:lnTo>
                <a:lnTo>
                  <a:pt x="39461" y="4120"/>
                </a:lnTo>
                <a:lnTo>
                  <a:pt x="39138" y="4443"/>
                </a:lnTo>
                <a:lnTo>
                  <a:pt x="38832" y="4785"/>
                </a:lnTo>
                <a:lnTo>
                  <a:pt x="38544" y="5109"/>
                </a:lnTo>
                <a:lnTo>
                  <a:pt x="38274" y="5469"/>
                </a:lnTo>
                <a:lnTo>
                  <a:pt x="38004" y="5810"/>
                </a:lnTo>
                <a:lnTo>
                  <a:pt x="37771" y="6170"/>
                </a:lnTo>
                <a:lnTo>
                  <a:pt x="37537" y="6548"/>
                </a:lnTo>
                <a:lnTo>
                  <a:pt x="37321" y="6925"/>
                </a:lnTo>
                <a:lnTo>
                  <a:pt x="37123" y="7303"/>
                </a:lnTo>
                <a:lnTo>
                  <a:pt x="36943" y="7699"/>
                </a:lnTo>
                <a:lnTo>
                  <a:pt x="36763" y="8094"/>
                </a:lnTo>
                <a:lnTo>
                  <a:pt x="36620" y="8490"/>
                </a:lnTo>
                <a:lnTo>
                  <a:pt x="36044" y="8220"/>
                </a:lnTo>
                <a:lnTo>
                  <a:pt x="35451" y="7986"/>
                </a:lnTo>
                <a:lnTo>
                  <a:pt x="34839" y="7789"/>
                </a:lnTo>
                <a:lnTo>
                  <a:pt x="34210" y="7627"/>
                </a:lnTo>
                <a:lnTo>
                  <a:pt x="33580" y="7501"/>
                </a:lnTo>
                <a:lnTo>
                  <a:pt x="32933" y="7393"/>
                </a:lnTo>
                <a:lnTo>
                  <a:pt x="32285" y="7339"/>
                </a:lnTo>
                <a:lnTo>
                  <a:pt x="31638" y="7303"/>
                </a:lnTo>
                <a:lnTo>
                  <a:pt x="30972" y="7303"/>
                </a:lnTo>
                <a:lnTo>
                  <a:pt x="30307" y="7339"/>
                </a:lnTo>
                <a:lnTo>
                  <a:pt x="29641" y="7393"/>
                </a:lnTo>
                <a:lnTo>
                  <a:pt x="28994" y="7483"/>
                </a:lnTo>
                <a:lnTo>
                  <a:pt x="28328" y="7591"/>
                </a:lnTo>
                <a:lnTo>
                  <a:pt x="27681" y="7717"/>
                </a:lnTo>
                <a:lnTo>
                  <a:pt x="27051" y="7879"/>
                </a:lnTo>
                <a:lnTo>
                  <a:pt x="26404" y="8058"/>
                </a:lnTo>
                <a:lnTo>
                  <a:pt x="25792" y="8256"/>
                </a:lnTo>
                <a:lnTo>
                  <a:pt x="25181" y="8508"/>
                </a:lnTo>
                <a:lnTo>
                  <a:pt x="24605" y="8760"/>
                </a:lnTo>
                <a:lnTo>
                  <a:pt x="24030" y="9048"/>
                </a:lnTo>
                <a:lnTo>
                  <a:pt x="23472" y="9371"/>
                </a:lnTo>
                <a:lnTo>
                  <a:pt x="22951" y="9713"/>
                </a:lnTo>
                <a:lnTo>
                  <a:pt x="22429" y="10091"/>
                </a:lnTo>
                <a:lnTo>
                  <a:pt x="21943" y="10469"/>
                </a:lnTo>
                <a:lnTo>
                  <a:pt x="21494" y="10882"/>
                </a:lnTo>
                <a:lnTo>
                  <a:pt x="21062" y="11314"/>
                </a:lnTo>
                <a:lnTo>
                  <a:pt x="20648" y="11763"/>
                </a:lnTo>
                <a:lnTo>
                  <a:pt x="20271" y="12249"/>
                </a:lnTo>
                <a:lnTo>
                  <a:pt x="19929" y="12735"/>
                </a:lnTo>
                <a:lnTo>
                  <a:pt x="19605" y="13238"/>
                </a:lnTo>
                <a:lnTo>
                  <a:pt x="19317" y="13742"/>
                </a:lnTo>
                <a:lnTo>
                  <a:pt x="19066" y="14281"/>
                </a:lnTo>
                <a:lnTo>
                  <a:pt x="18166" y="14030"/>
                </a:lnTo>
                <a:lnTo>
                  <a:pt x="17249" y="13814"/>
                </a:lnTo>
                <a:lnTo>
                  <a:pt x="16314" y="13616"/>
                </a:lnTo>
                <a:lnTo>
                  <a:pt x="15379" y="13472"/>
                </a:lnTo>
                <a:lnTo>
                  <a:pt x="14659" y="13382"/>
                </a:lnTo>
                <a:lnTo>
                  <a:pt x="13922" y="13310"/>
                </a:lnTo>
                <a:lnTo>
                  <a:pt x="13184" y="13274"/>
                </a:lnTo>
                <a:lnTo>
                  <a:pt x="12465" y="13256"/>
                </a:lnTo>
                <a:lnTo>
                  <a:pt x="11764" y="13274"/>
                </a:lnTo>
                <a:lnTo>
                  <a:pt x="11062" y="13292"/>
                </a:lnTo>
                <a:lnTo>
                  <a:pt x="10361" y="13364"/>
                </a:lnTo>
                <a:lnTo>
                  <a:pt x="9677" y="13436"/>
                </a:lnTo>
                <a:lnTo>
                  <a:pt x="8994" y="13562"/>
                </a:lnTo>
                <a:lnTo>
                  <a:pt x="8310" y="13688"/>
                </a:lnTo>
                <a:lnTo>
                  <a:pt x="7645" y="13868"/>
                </a:lnTo>
                <a:lnTo>
                  <a:pt x="6997" y="14048"/>
                </a:lnTo>
                <a:lnTo>
                  <a:pt x="6404" y="14263"/>
                </a:lnTo>
                <a:lnTo>
                  <a:pt x="5846" y="14479"/>
                </a:lnTo>
                <a:lnTo>
                  <a:pt x="5289" y="14731"/>
                </a:lnTo>
                <a:lnTo>
                  <a:pt x="4749" y="15001"/>
                </a:lnTo>
                <a:lnTo>
                  <a:pt x="4228" y="15307"/>
                </a:lnTo>
                <a:lnTo>
                  <a:pt x="3724" y="15630"/>
                </a:lnTo>
                <a:lnTo>
                  <a:pt x="3238" y="15972"/>
                </a:lnTo>
                <a:lnTo>
                  <a:pt x="2771" y="16332"/>
                </a:lnTo>
                <a:lnTo>
                  <a:pt x="2321" y="16710"/>
                </a:lnTo>
                <a:lnTo>
                  <a:pt x="1907" y="17105"/>
                </a:lnTo>
                <a:lnTo>
                  <a:pt x="1512" y="17519"/>
                </a:lnTo>
                <a:lnTo>
                  <a:pt x="1152" y="17951"/>
                </a:lnTo>
                <a:lnTo>
                  <a:pt x="828" y="18400"/>
                </a:lnTo>
                <a:lnTo>
                  <a:pt x="523" y="18868"/>
                </a:lnTo>
                <a:lnTo>
                  <a:pt x="253" y="19335"/>
                </a:lnTo>
                <a:lnTo>
                  <a:pt x="1" y="19821"/>
                </a:lnTo>
                <a:lnTo>
                  <a:pt x="102177" y="19821"/>
                </a:lnTo>
                <a:lnTo>
                  <a:pt x="101943" y="19335"/>
                </a:lnTo>
                <a:lnTo>
                  <a:pt x="101673" y="18868"/>
                </a:lnTo>
                <a:lnTo>
                  <a:pt x="101368" y="18400"/>
                </a:lnTo>
                <a:lnTo>
                  <a:pt x="101026" y="17951"/>
                </a:lnTo>
                <a:lnTo>
                  <a:pt x="100666" y="17519"/>
                </a:lnTo>
                <a:lnTo>
                  <a:pt x="100271" y="17105"/>
                </a:lnTo>
                <a:lnTo>
                  <a:pt x="99857" y="16710"/>
                </a:lnTo>
                <a:lnTo>
                  <a:pt x="99407" y="16332"/>
                </a:lnTo>
                <a:lnTo>
                  <a:pt x="98940" y="15972"/>
                </a:lnTo>
                <a:lnTo>
                  <a:pt x="98454" y="15630"/>
                </a:lnTo>
                <a:lnTo>
                  <a:pt x="97950" y="15307"/>
                </a:lnTo>
                <a:lnTo>
                  <a:pt x="97429" y="15001"/>
                </a:lnTo>
                <a:lnTo>
                  <a:pt x="96889" y="14731"/>
                </a:lnTo>
                <a:lnTo>
                  <a:pt x="96332" y="14479"/>
                </a:lnTo>
                <a:lnTo>
                  <a:pt x="95774" y="14263"/>
                </a:lnTo>
                <a:lnTo>
                  <a:pt x="95199" y="14048"/>
                </a:lnTo>
                <a:lnTo>
                  <a:pt x="94533" y="13868"/>
                </a:lnTo>
                <a:lnTo>
                  <a:pt x="93868" y="13688"/>
                </a:lnTo>
                <a:lnTo>
                  <a:pt x="93184" y="13562"/>
                </a:lnTo>
                <a:lnTo>
                  <a:pt x="92501" y="13436"/>
                </a:lnTo>
                <a:lnTo>
                  <a:pt x="91817" y="13364"/>
                </a:lnTo>
                <a:lnTo>
                  <a:pt x="91116" y="13292"/>
                </a:lnTo>
                <a:lnTo>
                  <a:pt x="90414" y="13274"/>
                </a:lnTo>
                <a:lnTo>
                  <a:pt x="89731" y="13256"/>
                </a:lnTo>
                <a:lnTo>
                  <a:pt x="88994" y="13274"/>
                </a:lnTo>
                <a:lnTo>
                  <a:pt x="88256" y="13310"/>
                </a:lnTo>
                <a:lnTo>
                  <a:pt x="87537" y="13382"/>
                </a:lnTo>
                <a:lnTo>
                  <a:pt x="86799" y="13472"/>
                </a:lnTo>
                <a:lnTo>
                  <a:pt x="85864" y="13616"/>
                </a:lnTo>
                <a:lnTo>
                  <a:pt x="84929" y="13814"/>
                </a:lnTo>
                <a:lnTo>
                  <a:pt x="84012" y="14030"/>
                </a:lnTo>
                <a:lnTo>
                  <a:pt x="83112" y="14281"/>
                </a:lnTo>
                <a:lnTo>
                  <a:pt x="82861" y="13742"/>
                </a:lnTo>
                <a:lnTo>
                  <a:pt x="82573" y="13238"/>
                </a:lnTo>
                <a:lnTo>
                  <a:pt x="82267" y="12735"/>
                </a:lnTo>
                <a:lnTo>
                  <a:pt x="81907" y="12249"/>
                </a:lnTo>
                <a:lnTo>
                  <a:pt x="81530" y="11763"/>
                </a:lnTo>
                <a:lnTo>
                  <a:pt x="81134" y="11314"/>
                </a:lnTo>
                <a:lnTo>
                  <a:pt x="80702" y="10882"/>
                </a:lnTo>
                <a:lnTo>
                  <a:pt x="80235" y="10469"/>
                </a:lnTo>
                <a:lnTo>
                  <a:pt x="79749" y="10091"/>
                </a:lnTo>
                <a:lnTo>
                  <a:pt x="79245" y="9713"/>
                </a:lnTo>
                <a:lnTo>
                  <a:pt x="78706" y="9371"/>
                </a:lnTo>
                <a:lnTo>
                  <a:pt x="78148" y="9048"/>
                </a:lnTo>
                <a:lnTo>
                  <a:pt x="77591" y="8760"/>
                </a:lnTo>
                <a:lnTo>
                  <a:pt x="76997" y="8508"/>
                </a:lnTo>
                <a:lnTo>
                  <a:pt x="76386" y="8256"/>
                </a:lnTo>
                <a:lnTo>
                  <a:pt x="75774" y="8058"/>
                </a:lnTo>
                <a:lnTo>
                  <a:pt x="75145" y="7879"/>
                </a:lnTo>
                <a:lnTo>
                  <a:pt x="74497" y="7717"/>
                </a:lnTo>
                <a:lnTo>
                  <a:pt x="73850" y="7591"/>
                </a:lnTo>
                <a:lnTo>
                  <a:pt x="73202" y="7483"/>
                </a:lnTo>
                <a:lnTo>
                  <a:pt x="72537" y="7393"/>
                </a:lnTo>
                <a:lnTo>
                  <a:pt x="71871" y="7339"/>
                </a:lnTo>
                <a:lnTo>
                  <a:pt x="71206" y="7303"/>
                </a:lnTo>
                <a:lnTo>
                  <a:pt x="70558" y="7303"/>
                </a:lnTo>
                <a:lnTo>
                  <a:pt x="69893" y="7339"/>
                </a:lnTo>
                <a:lnTo>
                  <a:pt x="69245" y="7393"/>
                </a:lnTo>
                <a:lnTo>
                  <a:pt x="68598" y="7501"/>
                </a:lnTo>
                <a:lnTo>
                  <a:pt x="67968" y="7627"/>
                </a:lnTo>
                <a:lnTo>
                  <a:pt x="67339" y="7789"/>
                </a:lnTo>
                <a:lnTo>
                  <a:pt x="66745" y="7986"/>
                </a:lnTo>
                <a:lnTo>
                  <a:pt x="66134" y="8220"/>
                </a:lnTo>
                <a:lnTo>
                  <a:pt x="65558" y="8490"/>
                </a:lnTo>
                <a:lnTo>
                  <a:pt x="65414" y="8094"/>
                </a:lnTo>
                <a:lnTo>
                  <a:pt x="65253" y="7699"/>
                </a:lnTo>
                <a:lnTo>
                  <a:pt x="65073" y="7303"/>
                </a:lnTo>
                <a:lnTo>
                  <a:pt x="64857" y="6925"/>
                </a:lnTo>
                <a:lnTo>
                  <a:pt x="64641" y="6548"/>
                </a:lnTo>
                <a:lnTo>
                  <a:pt x="64425" y="6170"/>
                </a:lnTo>
                <a:lnTo>
                  <a:pt x="64173" y="5810"/>
                </a:lnTo>
                <a:lnTo>
                  <a:pt x="63904" y="5469"/>
                </a:lnTo>
                <a:lnTo>
                  <a:pt x="63634" y="5109"/>
                </a:lnTo>
                <a:lnTo>
                  <a:pt x="63346" y="4785"/>
                </a:lnTo>
                <a:lnTo>
                  <a:pt x="63040" y="4443"/>
                </a:lnTo>
                <a:lnTo>
                  <a:pt x="62735" y="4120"/>
                </a:lnTo>
                <a:lnTo>
                  <a:pt x="62411" y="3814"/>
                </a:lnTo>
                <a:lnTo>
                  <a:pt x="62069" y="3508"/>
                </a:lnTo>
                <a:lnTo>
                  <a:pt x="61709" y="3220"/>
                </a:lnTo>
                <a:lnTo>
                  <a:pt x="61350" y="2933"/>
                </a:lnTo>
                <a:lnTo>
                  <a:pt x="60972" y="2663"/>
                </a:lnTo>
                <a:lnTo>
                  <a:pt x="60594" y="2411"/>
                </a:lnTo>
                <a:lnTo>
                  <a:pt x="60199" y="2159"/>
                </a:lnTo>
                <a:lnTo>
                  <a:pt x="59803" y="1925"/>
                </a:lnTo>
                <a:lnTo>
                  <a:pt x="59389" y="1692"/>
                </a:lnTo>
                <a:lnTo>
                  <a:pt x="58958" y="1494"/>
                </a:lnTo>
                <a:lnTo>
                  <a:pt x="58544" y="1296"/>
                </a:lnTo>
                <a:lnTo>
                  <a:pt x="58094" y="1098"/>
                </a:lnTo>
                <a:lnTo>
                  <a:pt x="57663" y="918"/>
                </a:lnTo>
                <a:lnTo>
                  <a:pt x="57213" y="774"/>
                </a:lnTo>
                <a:lnTo>
                  <a:pt x="56745" y="612"/>
                </a:lnTo>
                <a:lnTo>
                  <a:pt x="56296" y="487"/>
                </a:lnTo>
                <a:lnTo>
                  <a:pt x="55828" y="379"/>
                </a:lnTo>
                <a:lnTo>
                  <a:pt x="55361" y="271"/>
                </a:lnTo>
                <a:lnTo>
                  <a:pt x="54875" y="181"/>
                </a:lnTo>
                <a:lnTo>
                  <a:pt x="54389" y="109"/>
                </a:lnTo>
                <a:lnTo>
                  <a:pt x="53850" y="55"/>
                </a:lnTo>
                <a:lnTo>
                  <a:pt x="53058" y="19"/>
                </a:lnTo>
                <a:lnTo>
                  <a:pt x="5210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47625" dir="7800000" algn="bl" rotWithShape="0">
              <a:srgbClr val="AEDBE5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23"/>
          <p:cNvSpPr/>
          <p:nvPr/>
        </p:nvSpPr>
        <p:spPr>
          <a:xfrm rot="-5400000">
            <a:off x="7950582" y="3955990"/>
            <a:ext cx="1425098" cy="1022627"/>
          </a:xfrm>
          <a:custGeom>
            <a:avLst/>
            <a:gdLst/>
            <a:ahLst/>
            <a:cxnLst/>
            <a:rect l="l" t="t" r="r" b="b"/>
            <a:pathLst>
              <a:path w="57872" h="41528" extrusionOk="0">
                <a:moveTo>
                  <a:pt x="6016" y="0"/>
                </a:moveTo>
                <a:lnTo>
                  <a:pt x="5571" y="20"/>
                </a:lnTo>
                <a:lnTo>
                  <a:pt x="5146" y="58"/>
                </a:lnTo>
                <a:lnTo>
                  <a:pt x="4720" y="136"/>
                </a:lnTo>
                <a:lnTo>
                  <a:pt x="4295" y="213"/>
                </a:lnTo>
                <a:lnTo>
                  <a:pt x="3869" y="310"/>
                </a:lnTo>
                <a:lnTo>
                  <a:pt x="3482" y="406"/>
                </a:lnTo>
                <a:lnTo>
                  <a:pt x="3095" y="523"/>
                </a:lnTo>
                <a:lnTo>
                  <a:pt x="2360" y="774"/>
                </a:lnTo>
                <a:lnTo>
                  <a:pt x="1703" y="1045"/>
                </a:lnTo>
                <a:lnTo>
                  <a:pt x="1122" y="1316"/>
                </a:lnTo>
                <a:lnTo>
                  <a:pt x="658" y="1548"/>
                </a:lnTo>
                <a:lnTo>
                  <a:pt x="310" y="1741"/>
                </a:lnTo>
                <a:lnTo>
                  <a:pt x="1" y="1934"/>
                </a:lnTo>
                <a:lnTo>
                  <a:pt x="1" y="10155"/>
                </a:lnTo>
                <a:lnTo>
                  <a:pt x="310" y="41527"/>
                </a:lnTo>
                <a:lnTo>
                  <a:pt x="57871" y="41527"/>
                </a:lnTo>
                <a:lnTo>
                  <a:pt x="57852" y="41257"/>
                </a:lnTo>
                <a:lnTo>
                  <a:pt x="57794" y="40947"/>
                </a:lnTo>
                <a:lnTo>
                  <a:pt x="57717" y="40522"/>
                </a:lnTo>
                <a:lnTo>
                  <a:pt x="57601" y="40038"/>
                </a:lnTo>
                <a:lnTo>
                  <a:pt x="57465" y="39477"/>
                </a:lnTo>
                <a:lnTo>
                  <a:pt x="57272" y="38858"/>
                </a:lnTo>
                <a:lnTo>
                  <a:pt x="57020" y="38201"/>
                </a:lnTo>
                <a:lnTo>
                  <a:pt x="56885" y="37872"/>
                </a:lnTo>
                <a:lnTo>
                  <a:pt x="56730" y="37524"/>
                </a:lnTo>
                <a:lnTo>
                  <a:pt x="56556" y="37195"/>
                </a:lnTo>
                <a:lnTo>
                  <a:pt x="56382" y="36847"/>
                </a:lnTo>
                <a:lnTo>
                  <a:pt x="56169" y="36518"/>
                </a:lnTo>
                <a:lnTo>
                  <a:pt x="55957" y="36189"/>
                </a:lnTo>
                <a:lnTo>
                  <a:pt x="55725" y="35860"/>
                </a:lnTo>
                <a:lnTo>
                  <a:pt x="55473" y="35551"/>
                </a:lnTo>
                <a:lnTo>
                  <a:pt x="55202" y="35241"/>
                </a:lnTo>
                <a:lnTo>
                  <a:pt x="54912" y="34951"/>
                </a:lnTo>
                <a:lnTo>
                  <a:pt x="54603" y="34680"/>
                </a:lnTo>
                <a:lnTo>
                  <a:pt x="54274" y="34429"/>
                </a:lnTo>
                <a:lnTo>
                  <a:pt x="53926" y="34177"/>
                </a:lnTo>
                <a:lnTo>
                  <a:pt x="53539" y="33965"/>
                </a:lnTo>
                <a:lnTo>
                  <a:pt x="53152" y="33771"/>
                </a:lnTo>
                <a:lnTo>
                  <a:pt x="52727" y="33597"/>
                </a:lnTo>
                <a:lnTo>
                  <a:pt x="52301" y="33442"/>
                </a:lnTo>
                <a:lnTo>
                  <a:pt x="51895" y="33326"/>
                </a:lnTo>
                <a:lnTo>
                  <a:pt x="51489" y="33230"/>
                </a:lnTo>
                <a:lnTo>
                  <a:pt x="51082" y="33172"/>
                </a:lnTo>
                <a:lnTo>
                  <a:pt x="50696" y="33114"/>
                </a:lnTo>
                <a:lnTo>
                  <a:pt x="50328" y="33075"/>
                </a:lnTo>
                <a:lnTo>
                  <a:pt x="49612" y="33075"/>
                </a:lnTo>
                <a:lnTo>
                  <a:pt x="49264" y="33114"/>
                </a:lnTo>
                <a:lnTo>
                  <a:pt x="48936" y="33152"/>
                </a:lnTo>
                <a:lnTo>
                  <a:pt x="48607" y="33191"/>
                </a:lnTo>
                <a:lnTo>
                  <a:pt x="48297" y="33249"/>
                </a:lnTo>
                <a:lnTo>
                  <a:pt x="48007" y="33326"/>
                </a:lnTo>
                <a:lnTo>
                  <a:pt x="47717" y="33423"/>
                </a:lnTo>
                <a:lnTo>
                  <a:pt x="47195" y="33597"/>
                </a:lnTo>
                <a:lnTo>
                  <a:pt x="46711" y="33810"/>
                </a:lnTo>
                <a:lnTo>
                  <a:pt x="46305" y="34042"/>
                </a:lnTo>
                <a:lnTo>
                  <a:pt x="45938" y="34255"/>
                </a:lnTo>
                <a:lnTo>
                  <a:pt x="45647" y="34448"/>
                </a:lnTo>
                <a:lnTo>
                  <a:pt x="45396" y="34622"/>
                </a:lnTo>
                <a:lnTo>
                  <a:pt x="45222" y="34758"/>
                </a:lnTo>
                <a:lnTo>
                  <a:pt x="45087" y="34893"/>
                </a:lnTo>
                <a:lnTo>
                  <a:pt x="45125" y="34738"/>
                </a:lnTo>
                <a:lnTo>
                  <a:pt x="45183" y="34332"/>
                </a:lnTo>
                <a:lnTo>
                  <a:pt x="45222" y="34061"/>
                </a:lnTo>
                <a:lnTo>
                  <a:pt x="45241" y="33733"/>
                </a:lnTo>
                <a:lnTo>
                  <a:pt x="45241" y="33384"/>
                </a:lnTo>
                <a:lnTo>
                  <a:pt x="45203" y="33017"/>
                </a:lnTo>
                <a:lnTo>
                  <a:pt x="45145" y="32630"/>
                </a:lnTo>
                <a:lnTo>
                  <a:pt x="45048" y="32243"/>
                </a:lnTo>
                <a:lnTo>
                  <a:pt x="44990" y="32050"/>
                </a:lnTo>
                <a:lnTo>
                  <a:pt x="44912" y="31856"/>
                </a:lnTo>
                <a:lnTo>
                  <a:pt x="44816" y="31663"/>
                </a:lnTo>
                <a:lnTo>
                  <a:pt x="44719" y="31470"/>
                </a:lnTo>
                <a:lnTo>
                  <a:pt x="44603" y="31295"/>
                </a:lnTo>
                <a:lnTo>
                  <a:pt x="44448" y="31121"/>
                </a:lnTo>
                <a:lnTo>
                  <a:pt x="44313" y="30947"/>
                </a:lnTo>
                <a:lnTo>
                  <a:pt x="44139" y="30793"/>
                </a:lnTo>
                <a:lnTo>
                  <a:pt x="43945" y="30638"/>
                </a:lnTo>
                <a:lnTo>
                  <a:pt x="43733" y="30483"/>
                </a:lnTo>
                <a:lnTo>
                  <a:pt x="43520" y="30348"/>
                </a:lnTo>
                <a:lnTo>
                  <a:pt x="43268" y="30232"/>
                </a:lnTo>
                <a:lnTo>
                  <a:pt x="43017" y="30135"/>
                </a:lnTo>
                <a:lnTo>
                  <a:pt x="42765" y="30038"/>
                </a:lnTo>
                <a:lnTo>
                  <a:pt x="42514" y="29980"/>
                </a:lnTo>
                <a:lnTo>
                  <a:pt x="42263" y="29922"/>
                </a:lnTo>
                <a:lnTo>
                  <a:pt x="42030" y="29884"/>
                </a:lnTo>
                <a:lnTo>
                  <a:pt x="41798" y="29864"/>
                </a:lnTo>
                <a:lnTo>
                  <a:pt x="41566" y="29845"/>
                </a:lnTo>
                <a:lnTo>
                  <a:pt x="41354" y="29845"/>
                </a:lnTo>
                <a:lnTo>
                  <a:pt x="40928" y="29884"/>
                </a:lnTo>
                <a:lnTo>
                  <a:pt x="40541" y="29942"/>
                </a:lnTo>
                <a:lnTo>
                  <a:pt x="40174" y="30038"/>
                </a:lnTo>
                <a:lnTo>
                  <a:pt x="39826" y="30174"/>
                </a:lnTo>
                <a:lnTo>
                  <a:pt x="39516" y="30290"/>
                </a:lnTo>
                <a:lnTo>
                  <a:pt x="39245" y="30444"/>
                </a:lnTo>
                <a:lnTo>
                  <a:pt x="39013" y="30580"/>
                </a:lnTo>
                <a:lnTo>
                  <a:pt x="38820" y="30715"/>
                </a:lnTo>
                <a:lnTo>
                  <a:pt x="38549" y="30928"/>
                </a:lnTo>
                <a:lnTo>
                  <a:pt x="38452" y="31005"/>
                </a:lnTo>
                <a:lnTo>
                  <a:pt x="38452" y="31005"/>
                </a:lnTo>
                <a:lnTo>
                  <a:pt x="38491" y="30599"/>
                </a:lnTo>
                <a:lnTo>
                  <a:pt x="38530" y="30116"/>
                </a:lnTo>
                <a:lnTo>
                  <a:pt x="38549" y="29497"/>
                </a:lnTo>
                <a:lnTo>
                  <a:pt x="38510" y="28742"/>
                </a:lnTo>
                <a:lnTo>
                  <a:pt x="38491" y="28336"/>
                </a:lnTo>
                <a:lnTo>
                  <a:pt x="38433" y="27891"/>
                </a:lnTo>
                <a:lnTo>
                  <a:pt x="38375" y="27427"/>
                </a:lnTo>
                <a:lnTo>
                  <a:pt x="38298" y="26944"/>
                </a:lnTo>
                <a:lnTo>
                  <a:pt x="38181" y="26441"/>
                </a:lnTo>
                <a:lnTo>
                  <a:pt x="38046" y="25938"/>
                </a:lnTo>
                <a:lnTo>
                  <a:pt x="37891" y="25435"/>
                </a:lnTo>
                <a:lnTo>
                  <a:pt x="37698" y="24913"/>
                </a:lnTo>
                <a:lnTo>
                  <a:pt x="37485" y="24371"/>
                </a:lnTo>
                <a:lnTo>
                  <a:pt x="37234" y="23849"/>
                </a:lnTo>
                <a:lnTo>
                  <a:pt x="36944" y="23327"/>
                </a:lnTo>
                <a:lnTo>
                  <a:pt x="36615" y="22804"/>
                </a:lnTo>
                <a:lnTo>
                  <a:pt x="36247" y="22282"/>
                </a:lnTo>
                <a:lnTo>
                  <a:pt x="35841" y="21779"/>
                </a:lnTo>
                <a:lnTo>
                  <a:pt x="35377" y="21296"/>
                </a:lnTo>
                <a:lnTo>
                  <a:pt x="34874" y="20812"/>
                </a:lnTo>
                <a:lnTo>
                  <a:pt x="34603" y="20580"/>
                </a:lnTo>
                <a:lnTo>
                  <a:pt x="34332" y="20367"/>
                </a:lnTo>
                <a:lnTo>
                  <a:pt x="34042" y="20135"/>
                </a:lnTo>
                <a:lnTo>
                  <a:pt x="33733" y="19922"/>
                </a:lnTo>
                <a:lnTo>
                  <a:pt x="33404" y="19729"/>
                </a:lnTo>
                <a:lnTo>
                  <a:pt x="33075" y="19516"/>
                </a:lnTo>
                <a:lnTo>
                  <a:pt x="32727" y="19323"/>
                </a:lnTo>
                <a:lnTo>
                  <a:pt x="32360" y="19129"/>
                </a:lnTo>
                <a:lnTo>
                  <a:pt x="31973" y="18955"/>
                </a:lnTo>
                <a:lnTo>
                  <a:pt x="31586" y="18781"/>
                </a:lnTo>
                <a:lnTo>
                  <a:pt x="31180" y="18627"/>
                </a:lnTo>
                <a:lnTo>
                  <a:pt x="30754" y="18472"/>
                </a:lnTo>
                <a:lnTo>
                  <a:pt x="30000" y="18220"/>
                </a:lnTo>
                <a:lnTo>
                  <a:pt x="29246" y="18027"/>
                </a:lnTo>
                <a:lnTo>
                  <a:pt x="28530" y="17872"/>
                </a:lnTo>
                <a:lnTo>
                  <a:pt x="27814" y="17775"/>
                </a:lnTo>
                <a:lnTo>
                  <a:pt x="27137" y="17698"/>
                </a:lnTo>
                <a:lnTo>
                  <a:pt x="26480" y="17679"/>
                </a:lnTo>
                <a:lnTo>
                  <a:pt x="25822" y="17679"/>
                </a:lnTo>
                <a:lnTo>
                  <a:pt x="25203" y="17717"/>
                </a:lnTo>
                <a:lnTo>
                  <a:pt x="24603" y="17795"/>
                </a:lnTo>
                <a:lnTo>
                  <a:pt x="24043" y="17892"/>
                </a:lnTo>
                <a:lnTo>
                  <a:pt x="23482" y="18027"/>
                </a:lnTo>
                <a:lnTo>
                  <a:pt x="22940" y="18162"/>
                </a:lnTo>
                <a:lnTo>
                  <a:pt x="22437" y="18336"/>
                </a:lnTo>
                <a:lnTo>
                  <a:pt x="21954" y="18510"/>
                </a:lnTo>
                <a:lnTo>
                  <a:pt x="21489" y="18704"/>
                </a:lnTo>
                <a:lnTo>
                  <a:pt x="21045" y="18917"/>
                </a:lnTo>
                <a:lnTo>
                  <a:pt x="20638" y="19129"/>
                </a:lnTo>
                <a:lnTo>
                  <a:pt x="20252" y="19342"/>
                </a:lnTo>
                <a:lnTo>
                  <a:pt x="19884" y="19574"/>
                </a:lnTo>
                <a:lnTo>
                  <a:pt x="19536" y="19806"/>
                </a:lnTo>
                <a:lnTo>
                  <a:pt x="19226" y="20019"/>
                </a:lnTo>
                <a:lnTo>
                  <a:pt x="18936" y="20232"/>
                </a:lnTo>
                <a:lnTo>
                  <a:pt x="18433" y="20638"/>
                </a:lnTo>
                <a:lnTo>
                  <a:pt x="18047" y="21006"/>
                </a:lnTo>
                <a:lnTo>
                  <a:pt x="17756" y="21276"/>
                </a:lnTo>
                <a:lnTo>
                  <a:pt x="17524" y="21528"/>
                </a:lnTo>
                <a:lnTo>
                  <a:pt x="17640" y="21180"/>
                </a:lnTo>
                <a:lnTo>
                  <a:pt x="17737" y="20754"/>
                </a:lnTo>
                <a:lnTo>
                  <a:pt x="17834" y="20193"/>
                </a:lnTo>
                <a:lnTo>
                  <a:pt x="17950" y="19516"/>
                </a:lnTo>
                <a:lnTo>
                  <a:pt x="17989" y="19149"/>
                </a:lnTo>
                <a:lnTo>
                  <a:pt x="18008" y="18743"/>
                </a:lnTo>
                <a:lnTo>
                  <a:pt x="18047" y="18317"/>
                </a:lnTo>
                <a:lnTo>
                  <a:pt x="18047" y="17892"/>
                </a:lnTo>
                <a:lnTo>
                  <a:pt x="18027" y="17427"/>
                </a:lnTo>
                <a:lnTo>
                  <a:pt x="18008" y="16963"/>
                </a:lnTo>
                <a:lnTo>
                  <a:pt x="17969" y="16480"/>
                </a:lnTo>
                <a:lnTo>
                  <a:pt x="17892" y="15996"/>
                </a:lnTo>
                <a:lnTo>
                  <a:pt x="17795" y="15493"/>
                </a:lnTo>
                <a:lnTo>
                  <a:pt x="17679" y="15010"/>
                </a:lnTo>
                <a:lnTo>
                  <a:pt x="17524" y="14507"/>
                </a:lnTo>
                <a:lnTo>
                  <a:pt x="17331" y="14004"/>
                </a:lnTo>
                <a:lnTo>
                  <a:pt x="17118" y="13501"/>
                </a:lnTo>
                <a:lnTo>
                  <a:pt x="16867" y="12998"/>
                </a:lnTo>
                <a:lnTo>
                  <a:pt x="16577" y="12515"/>
                </a:lnTo>
                <a:lnTo>
                  <a:pt x="16248" y="12031"/>
                </a:lnTo>
                <a:lnTo>
                  <a:pt x="15861" y="11567"/>
                </a:lnTo>
                <a:lnTo>
                  <a:pt x="15435" y="11122"/>
                </a:lnTo>
                <a:lnTo>
                  <a:pt x="15203" y="10909"/>
                </a:lnTo>
                <a:lnTo>
                  <a:pt x="14971" y="10677"/>
                </a:lnTo>
                <a:lnTo>
                  <a:pt x="14720" y="10484"/>
                </a:lnTo>
                <a:lnTo>
                  <a:pt x="14449" y="10271"/>
                </a:lnTo>
                <a:lnTo>
                  <a:pt x="14178" y="10058"/>
                </a:lnTo>
                <a:lnTo>
                  <a:pt x="13888" y="9865"/>
                </a:lnTo>
                <a:lnTo>
                  <a:pt x="13579" y="9671"/>
                </a:lnTo>
                <a:lnTo>
                  <a:pt x="13250" y="9497"/>
                </a:lnTo>
                <a:lnTo>
                  <a:pt x="12747" y="9226"/>
                </a:lnTo>
                <a:lnTo>
                  <a:pt x="12244" y="8994"/>
                </a:lnTo>
                <a:lnTo>
                  <a:pt x="11760" y="8782"/>
                </a:lnTo>
                <a:lnTo>
                  <a:pt x="11258" y="8607"/>
                </a:lnTo>
                <a:lnTo>
                  <a:pt x="11412" y="8279"/>
                </a:lnTo>
                <a:lnTo>
                  <a:pt x="11548" y="7930"/>
                </a:lnTo>
                <a:lnTo>
                  <a:pt x="11664" y="7563"/>
                </a:lnTo>
                <a:lnTo>
                  <a:pt x="11760" y="7176"/>
                </a:lnTo>
                <a:lnTo>
                  <a:pt x="11838" y="6770"/>
                </a:lnTo>
                <a:lnTo>
                  <a:pt x="11896" y="6364"/>
                </a:lnTo>
                <a:lnTo>
                  <a:pt x="11915" y="5919"/>
                </a:lnTo>
                <a:lnTo>
                  <a:pt x="11915" y="5493"/>
                </a:lnTo>
                <a:lnTo>
                  <a:pt x="11896" y="5049"/>
                </a:lnTo>
                <a:lnTo>
                  <a:pt x="11819" y="4604"/>
                </a:lnTo>
                <a:lnTo>
                  <a:pt x="11722" y="4139"/>
                </a:lnTo>
                <a:lnTo>
                  <a:pt x="11567" y="3695"/>
                </a:lnTo>
                <a:lnTo>
                  <a:pt x="11393" y="3250"/>
                </a:lnTo>
                <a:lnTo>
                  <a:pt x="11161" y="2824"/>
                </a:lnTo>
                <a:lnTo>
                  <a:pt x="11025" y="2592"/>
                </a:lnTo>
                <a:lnTo>
                  <a:pt x="10890" y="2379"/>
                </a:lnTo>
                <a:lnTo>
                  <a:pt x="10735" y="2167"/>
                </a:lnTo>
                <a:lnTo>
                  <a:pt x="10561" y="1973"/>
                </a:lnTo>
                <a:lnTo>
                  <a:pt x="10387" y="1760"/>
                </a:lnTo>
                <a:lnTo>
                  <a:pt x="10194" y="1586"/>
                </a:lnTo>
                <a:lnTo>
                  <a:pt x="9826" y="1238"/>
                </a:lnTo>
                <a:lnTo>
                  <a:pt x="9439" y="948"/>
                </a:lnTo>
                <a:lnTo>
                  <a:pt x="9033" y="697"/>
                </a:lnTo>
                <a:lnTo>
                  <a:pt x="8608" y="503"/>
                </a:lnTo>
                <a:lnTo>
                  <a:pt x="8202" y="329"/>
                </a:lnTo>
                <a:lnTo>
                  <a:pt x="7757" y="194"/>
                </a:lnTo>
                <a:lnTo>
                  <a:pt x="7331" y="116"/>
                </a:lnTo>
                <a:lnTo>
                  <a:pt x="6886" y="39"/>
                </a:lnTo>
                <a:lnTo>
                  <a:pt x="6441" y="20"/>
                </a:lnTo>
                <a:lnTo>
                  <a:pt x="601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1308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23"/>
          <p:cNvSpPr/>
          <p:nvPr/>
        </p:nvSpPr>
        <p:spPr>
          <a:xfrm>
            <a:off x="8021306" y="10885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23"/>
          <p:cNvSpPr/>
          <p:nvPr/>
        </p:nvSpPr>
        <p:spPr>
          <a:xfrm>
            <a:off x="8447057" y="1384685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23"/>
          <p:cNvSpPr/>
          <p:nvPr/>
        </p:nvSpPr>
        <p:spPr>
          <a:xfrm>
            <a:off x="8698181" y="140722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23"/>
          <p:cNvSpPr/>
          <p:nvPr/>
        </p:nvSpPr>
        <p:spPr>
          <a:xfrm rot="2516804" flipH="1">
            <a:off x="8796579" y="17502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23"/>
          <p:cNvSpPr/>
          <p:nvPr/>
        </p:nvSpPr>
        <p:spPr>
          <a:xfrm rot="-2417287" flipH="1">
            <a:off x="1426607" y="49641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23"/>
          <p:cNvSpPr/>
          <p:nvPr/>
        </p:nvSpPr>
        <p:spPr>
          <a:xfrm flipH="1">
            <a:off x="152150" y="20992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23"/>
          <p:cNvSpPr/>
          <p:nvPr/>
        </p:nvSpPr>
        <p:spPr>
          <a:xfrm flipH="1">
            <a:off x="2387900" y="28387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2_1_1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Google Shape;563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25"/>
          <p:cNvSpPr txBox="1">
            <a:spLocks noGrp="1"/>
          </p:cNvSpPr>
          <p:nvPr>
            <p:ph type="subTitle" idx="1"/>
          </p:nvPr>
        </p:nvSpPr>
        <p:spPr>
          <a:xfrm>
            <a:off x="706584" y="2146178"/>
            <a:ext cx="3847800" cy="13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65" name="Google Shape;565;p25"/>
          <p:cNvSpPr txBox="1">
            <a:spLocks noGrp="1"/>
          </p:cNvSpPr>
          <p:nvPr>
            <p:ph type="title"/>
          </p:nvPr>
        </p:nvSpPr>
        <p:spPr>
          <a:xfrm>
            <a:off x="899034" y="1578375"/>
            <a:ext cx="34629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  <p:sp>
        <p:nvSpPr>
          <p:cNvPr id="566" name="Google Shape;566;p25"/>
          <p:cNvSpPr/>
          <p:nvPr/>
        </p:nvSpPr>
        <p:spPr>
          <a:xfrm>
            <a:off x="-37524" y="0"/>
            <a:ext cx="2820900" cy="1566560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6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  <p:sp>
        <p:nvSpPr>
          <p:cNvPr id="567" name="Google Shape;567;p25"/>
          <p:cNvSpPr/>
          <p:nvPr/>
        </p:nvSpPr>
        <p:spPr>
          <a:xfrm>
            <a:off x="6789239" y="3"/>
            <a:ext cx="2354720" cy="1307583"/>
          </a:xfrm>
          <a:custGeom>
            <a:avLst/>
            <a:gdLst/>
            <a:ahLst/>
            <a:cxnLst/>
            <a:rect l="l" t="t" r="r" b="b"/>
            <a:pathLst>
              <a:path w="62447" h="34677" extrusionOk="0">
                <a:moveTo>
                  <a:pt x="1" y="0"/>
                </a:moveTo>
                <a:lnTo>
                  <a:pt x="343" y="450"/>
                </a:lnTo>
                <a:lnTo>
                  <a:pt x="702" y="882"/>
                </a:lnTo>
                <a:lnTo>
                  <a:pt x="1080" y="1313"/>
                </a:lnTo>
                <a:lnTo>
                  <a:pt x="1476" y="1727"/>
                </a:lnTo>
                <a:lnTo>
                  <a:pt x="1889" y="2141"/>
                </a:lnTo>
                <a:lnTo>
                  <a:pt x="2321" y="2518"/>
                </a:lnTo>
                <a:lnTo>
                  <a:pt x="2753" y="2896"/>
                </a:lnTo>
                <a:lnTo>
                  <a:pt x="3202" y="3238"/>
                </a:lnTo>
                <a:lnTo>
                  <a:pt x="3670" y="3579"/>
                </a:lnTo>
                <a:lnTo>
                  <a:pt x="4138" y="3903"/>
                </a:lnTo>
                <a:lnTo>
                  <a:pt x="4623" y="4209"/>
                </a:lnTo>
                <a:lnTo>
                  <a:pt x="5127" y="4497"/>
                </a:lnTo>
                <a:lnTo>
                  <a:pt x="5630" y="4766"/>
                </a:lnTo>
                <a:lnTo>
                  <a:pt x="6152" y="5018"/>
                </a:lnTo>
                <a:lnTo>
                  <a:pt x="6674" y="5252"/>
                </a:lnTo>
                <a:lnTo>
                  <a:pt x="7195" y="5450"/>
                </a:lnTo>
                <a:lnTo>
                  <a:pt x="7807" y="5666"/>
                </a:lnTo>
                <a:lnTo>
                  <a:pt x="8418" y="5846"/>
                </a:lnTo>
                <a:lnTo>
                  <a:pt x="9030" y="6007"/>
                </a:lnTo>
                <a:lnTo>
                  <a:pt x="9659" y="6151"/>
                </a:lnTo>
                <a:lnTo>
                  <a:pt x="10271" y="6259"/>
                </a:lnTo>
                <a:lnTo>
                  <a:pt x="10918" y="6349"/>
                </a:lnTo>
                <a:lnTo>
                  <a:pt x="11548" y="6421"/>
                </a:lnTo>
                <a:lnTo>
                  <a:pt x="12177" y="6457"/>
                </a:lnTo>
                <a:lnTo>
                  <a:pt x="13346" y="6457"/>
                </a:lnTo>
                <a:lnTo>
                  <a:pt x="13940" y="6421"/>
                </a:lnTo>
                <a:lnTo>
                  <a:pt x="14515" y="6367"/>
                </a:lnTo>
                <a:lnTo>
                  <a:pt x="15109" y="6295"/>
                </a:lnTo>
                <a:lnTo>
                  <a:pt x="15684" y="6205"/>
                </a:lnTo>
                <a:lnTo>
                  <a:pt x="16242" y="6079"/>
                </a:lnTo>
                <a:lnTo>
                  <a:pt x="16817" y="5953"/>
                </a:lnTo>
                <a:lnTo>
                  <a:pt x="17249" y="5828"/>
                </a:lnTo>
                <a:lnTo>
                  <a:pt x="17681" y="5702"/>
                </a:lnTo>
                <a:lnTo>
                  <a:pt x="17753" y="6097"/>
                </a:lnTo>
                <a:lnTo>
                  <a:pt x="17843" y="6493"/>
                </a:lnTo>
                <a:lnTo>
                  <a:pt x="17951" y="6871"/>
                </a:lnTo>
                <a:lnTo>
                  <a:pt x="18076" y="7266"/>
                </a:lnTo>
                <a:lnTo>
                  <a:pt x="18220" y="7644"/>
                </a:lnTo>
                <a:lnTo>
                  <a:pt x="18382" y="8022"/>
                </a:lnTo>
                <a:lnTo>
                  <a:pt x="18544" y="8400"/>
                </a:lnTo>
                <a:lnTo>
                  <a:pt x="18742" y="8777"/>
                </a:lnTo>
                <a:lnTo>
                  <a:pt x="19120" y="9515"/>
                </a:lnTo>
                <a:lnTo>
                  <a:pt x="19551" y="10234"/>
                </a:lnTo>
                <a:lnTo>
                  <a:pt x="20397" y="11637"/>
                </a:lnTo>
                <a:lnTo>
                  <a:pt x="20810" y="12302"/>
                </a:lnTo>
                <a:lnTo>
                  <a:pt x="21242" y="12950"/>
                </a:lnTo>
                <a:lnTo>
                  <a:pt x="21710" y="13579"/>
                </a:lnTo>
                <a:lnTo>
                  <a:pt x="22195" y="14191"/>
                </a:lnTo>
                <a:lnTo>
                  <a:pt x="22447" y="14479"/>
                </a:lnTo>
                <a:lnTo>
                  <a:pt x="22717" y="14766"/>
                </a:lnTo>
                <a:lnTo>
                  <a:pt x="22986" y="15054"/>
                </a:lnTo>
                <a:lnTo>
                  <a:pt x="23274" y="15324"/>
                </a:lnTo>
                <a:lnTo>
                  <a:pt x="23562" y="15576"/>
                </a:lnTo>
                <a:lnTo>
                  <a:pt x="23850" y="15828"/>
                </a:lnTo>
                <a:lnTo>
                  <a:pt x="24174" y="16061"/>
                </a:lnTo>
                <a:lnTo>
                  <a:pt x="24479" y="16295"/>
                </a:lnTo>
                <a:lnTo>
                  <a:pt x="24875" y="16529"/>
                </a:lnTo>
                <a:lnTo>
                  <a:pt x="25253" y="16763"/>
                </a:lnTo>
                <a:lnTo>
                  <a:pt x="25666" y="16961"/>
                </a:lnTo>
                <a:lnTo>
                  <a:pt x="26080" y="17158"/>
                </a:lnTo>
                <a:lnTo>
                  <a:pt x="26494" y="17320"/>
                </a:lnTo>
                <a:lnTo>
                  <a:pt x="26925" y="17482"/>
                </a:lnTo>
                <a:lnTo>
                  <a:pt x="27357" y="17608"/>
                </a:lnTo>
                <a:lnTo>
                  <a:pt x="27807" y="17716"/>
                </a:lnTo>
                <a:lnTo>
                  <a:pt x="28238" y="17824"/>
                </a:lnTo>
                <a:lnTo>
                  <a:pt x="28688" y="17896"/>
                </a:lnTo>
                <a:lnTo>
                  <a:pt x="29156" y="17968"/>
                </a:lnTo>
                <a:lnTo>
                  <a:pt x="29605" y="18004"/>
                </a:lnTo>
                <a:lnTo>
                  <a:pt x="30055" y="18040"/>
                </a:lnTo>
                <a:lnTo>
                  <a:pt x="30522" y="18058"/>
                </a:lnTo>
                <a:lnTo>
                  <a:pt x="30972" y="18040"/>
                </a:lnTo>
                <a:lnTo>
                  <a:pt x="31422" y="18022"/>
                </a:lnTo>
                <a:lnTo>
                  <a:pt x="31889" y="17986"/>
                </a:lnTo>
                <a:lnTo>
                  <a:pt x="32339" y="17932"/>
                </a:lnTo>
                <a:lnTo>
                  <a:pt x="32789" y="17878"/>
                </a:lnTo>
                <a:lnTo>
                  <a:pt x="33238" y="17788"/>
                </a:lnTo>
                <a:lnTo>
                  <a:pt x="33670" y="17698"/>
                </a:lnTo>
                <a:lnTo>
                  <a:pt x="34120" y="17590"/>
                </a:lnTo>
                <a:lnTo>
                  <a:pt x="34551" y="17482"/>
                </a:lnTo>
                <a:lnTo>
                  <a:pt x="35001" y="17356"/>
                </a:lnTo>
                <a:lnTo>
                  <a:pt x="35433" y="17212"/>
                </a:lnTo>
                <a:lnTo>
                  <a:pt x="35864" y="17069"/>
                </a:lnTo>
                <a:lnTo>
                  <a:pt x="36709" y="16727"/>
                </a:lnTo>
                <a:lnTo>
                  <a:pt x="37537" y="16349"/>
                </a:lnTo>
                <a:lnTo>
                  <a:pt x="38364" y="15953"/>
                </a:lnTo>
                <a:lnTo>
                  <a:pt x="38436" y="16277"/>
                </a:lnTo>
                <a:lnTo>
                  <a:pt x="38508" y="16601"/>
                </a:lnTo>
                <a:lnTo>
                  <a:pt x="38598" y="16925"/>
                </a:lnTo>
                <a:lnTo>
                  <a:pt x="38724" y="17230"/>
                </a:lnTo>
                <a:lnTo>
                  <a:pt x="38832" y="17518"/>
                </a:lnTo>
                <a:lnTo>
                  <a:pt x="38976" y="17824"/>
                </a:lnTo>
                <a:lnTo>
                  <a:pt x="39120" y="18094"/>
                </a:lnTo>
                <a:lnTo>
                  <a:pt x="39299" y="18364"/>
                </a:lnTo>
                <a:lnTo>
                  <a:pt x="39461" y="18633"/>
                </a:lnTo>
                <a:lnTo>
                  <a:pt x="39659" y="18885"/>
                </a:lnTo>
                <a:lnTo>
                  <a:pt x="39875" y="19137"/>
                </a:lnTo>
                <a:lnTo>
                  <a:pt x="40091" y="19371"/>
                </a:lnTo>
                <a:lnTo>
                  <a:pt x="40325" y="19587"/>
                </a:lnTo>
                <a:lnTo>
                  <a:pt x="40576" y="19802"/>
                </a:lnTo>
                <a:lnTo>
                  <a:pt x="40828" y="20000"/>
                </a:lnTo>
                <a:lnTo>
                  <a:pt x="41116" y="20198"/>
                </a:lnTo>
                <a:lnTo>
                  <a:pt x="41404" y="20378"/>
                </a:lnTo>
                <a:lnTo>
                  <a:pt x="41691" y="20522"/>
                </a:lnTo>
                <a:lnTo>
                  <a:pt x="41997" y="20666"/>
                </a:lnTo>
                <a:lnTo>
                  <a:pt x="42321" y="20792"/>
                </a:lnTo>
                <a:lnTo>
                  <a:pt x="42627" y="20917"/>
                </a:lnTo>
                <a:lnTo>
                  <a:pt x="42950" y="21007"/>
                </a:lnTo>
                <a:lnTo>
                  <a:pt x="43274" y="21079"/>
                </a:lnTo>
                <a:lnTo>
                  <a:pt x="43616" y="21151"/>
                </a:lnTo>
                <a:lnTo>
                  <a:pt x="43940" y="21187"/>
                </a:lnTo>
                <a:lnTo>
                  <a:pt x="44281" y="21223"/>
                </a:lnTo>
                <a:lnTo>
                  <a:pt x="44947" y="21223"/>
                </a:lnTo>
                <a:lnTo>
                  <a:pt x="45289" y="21205"/>
                </a:lnTo>
                <a:lnTo>
                  <a:pt x="45630" y="21169"/>
                </a:lnTo>
                <a:lnTo>
                  <a:pt x="45954" y="21115"/>
                </a:lnTo>
                <a:lnTo>
                  <a:pt x="46278" y="21043"/>
                </a:lnTo>
                <a:lnTo>
                  <a:pt x="46763" y="21979"/>
                </a:lnTo>
                <a:lnTo>
                  <a:pt x="47267" y="22896"/>
                </a:lnTo>
                <a:lnTo>
                  <a:pt x="47825" y="23795"/>
                </a:lnTo>
                <a:lnTo>
                  <a:pt x="48400" y="24694"/>
                </a:lnTo>
                <a:lnTo>
                  <a:pt x="49012" y="25558"/>
                </a:lnTo>
                <a:lnTo>
                  <a:pt x="49659" y="26403"/>
                </a:lnTo>
                <a:lnTo>
                  <a:pt x="50343" y="27212"/>
                </a:lnTo>
                <a:lnTo>
                  <a:pt x="51062" y="28004"/>
                </a:lnTo>
                <a:lnTo>
                  <a:pt x="51422" y="28381"/>
                </a:lnTo>
                <a:lnTo>
                  <a:pt x="51799" y="28759"/>
                </a:lnTo>
                <a:lnTo>
                  <a:pt x="52177" y="29119"/>
                </a:lnTo>
                <a:lnTo>
                  <a:pt x="52555" y="29479"/>
                </a:lnTo>
                <a:lnTo>
                  <a:pt x="52950" y="29838"/>
                </a:lnTo>
                <a:lnTo>
                  <a:pt x="53364" y="30180"/>
                </a:lnTo>
                <a:lnTo>
                  <a:pt x="53778" y="30504"/>
                </a:lnTo>
                <a:lnTo>
                  <a:pt x="54191" y="30828"/>
                </a:lnTo>
                <a:lnTo>
                  <a:pt x="54605" y="31133"/>
                </a:lnTo>
                <a:lnTo>
                  <a:pt x="55037" y="31439"/>
                </a:lnTo>
                <a:lnTo>
                  <a:pt x="55486" y="31727"/>
                </a:lnTo>
                <a:lnTo>
                  <a:pt x="55918" y="32015"/>
                </a:lnTo>
                <a:lnTo>
                  <a:pt x="56368" y="32266"/>
                </a:lnTo>
                <a:lnTo>
                  <a:pt x="56835" y="32536"/>
                </a:lnTo>
                <a:lnTo>
                  <a:pt x="57303" y="32770"/>
                </a:lnTo>
                <a:lnTo>
                  <a:pt x="57771" y="33004"/>
                </a:lnTo>
                <a:lnTo>
                  <a:pt x="58328" y="33274"/>
                </a:lnTo>
                <a:lnTo>
                  <a:pt x="58904" y="33507"/>
                </a:lnTo>
                <a:lnTo>
                  <a:pt x="59479" y="33741"/>
                </a:lnTo>
                <a:lnTo>
                  <a:pt x="60055" y="33957"/>
                </a:lnTo>
                <a:lnTo>
                  <a:pt x="60648" y="34173"/>
                </a:lnTo>
                <a:lnTo>
                  <a:pt x="61242" y="34353"/>
                </a:lnTo>
                <a:lnTo>
                  <a:pt x="61835" y="34533"/>
                </a:lnTo>
                <a:lnTo>
                  <a:pt x="62447" y="34676"/>
                </a:lnTo>
                <a:lnTo>
                  <a:pt x="6244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5400000" algn="bl" rotWithShape="0">
              <a:srgbClr val="77C0EA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8" name="Google Shape;568;p25"/>
          <p:cNvGrpSpPr/>
          <p:nvPr/>
        </p:nvGrpSpPr>
        <p:grpSpPr>
          <a:xfrm>
            <a:off x="3057525" y="3145063"/>
            <a:ext cx="7143750" cy="2102200"/>
            <a:chOff x="1698275" y="1828750"/>
            <a:chExt cx="7143750" cy="2102200"/>
          </a:xfrm>
        </p:grpSpPr>
        <p:sp>
          <p:nvSpPr>
            <p:cNvPr id="569" name="Google Shape;569;p25"/>
            <p:cNvSpPr/>
            <p:nvPr/>
          </p:nvSpPr>
          <p:spPr>
            <a:xfrm>
              <a:off x="1698275" y="1881600"/>
              <a:ext cx="7143750" cy="2049350"/>
            </a:xfrm>
            <a:custGeom>
              <a:avLst/>
              <a:gdLst/>
              <a:ahLst/>
              <a:cxnLst/>
              <a:rect l="l" t="t" r="r" b="b"/>
              <a:pathLst>
                <a:path w="285750" h="81974" extrusionOk="0">
                  <a:moveTo>
                    <a:pt x="142861" y="1"/>
                  </a:moveTo>
                  <a:lnTo>
                    <a:pt x="139877" y="29"/>
                  </a:lnTo>
                  <a:lnTo>
                    <a:pt x="136894" y="87"/>
                  </a:lnTo>
                  <a:lnTo>
                    <a:pt x="133939" y="203"/>
                  </a:lnTo>
                  <a:lnTo>
                    <a:pt x="130984" y="377"/>
                  </a:lnTo>
                  <a:lnTo>
                    <a:pt x="128059" y="609"/>
                  </a:lnTo>
                  <a:lnTo>
                    <a:pt x="125133" y="869"/>
                  </a:lnTo>
                  <a:lnTo>
                    <a:pt x="122237" y="1188"/>
                  </a:lnTo>
                  <a:lnTo>
                    <a:pt x="119340" y="1536"/>
                  </a:lnTo>
                  <a:lnTo>
                    <a:pt x="116472" y="1941"/>
                  </a:lnTo>
                  <a:lnTo>
                    <a:pt x="113634" y="2376"/>
                  </a:lnTo>
                  <a:lnTo>
                    <a:pt x="110795" y="2897"/>
                  </a:lnTo>
                  <a:lnTo>
                    <a:pt x="107985" y="3418"/>
                  </a:lnTo>
                  <a:lnTo>
                    <a:pt x="105205" y="3998"/>
                  </a:lnTo>
                  <a:lnTo>
                    <a:pt x="102424" y="4635"/>
                  </a:lnTo>
                  <a:lnTo>
                    <a:pt x="99672" y="5301"/>
                  </a:lnTo>
                  <a:lnTo>
                    <a:pt x="96920" y="6025"/>
                  </a:lnTo>
                  <a:lnTo>
                    <a:pt x="94227" y="6779"/>
                  </a:lnTo>
                  <a:lnTo>
                    <a:pt x="91533" y="7561"/>
                  </a:lnTo>
                  <a:lnTo>
                    <a:pt x="88868" y="8401"/>
                  </a:lnTo>
                  <a:lnTo>
                    <a:pt x="86203" y="9299"/>
                  </a:lnTo>
                  <a:lnTo>
                    <a:pt x="83596" y="10197"/>
                  </a:lnTo>
                  <a:lnTo>
                    <a:pt x="80989" y="11181"/>
                  </a:lnTo>
                  <a:lnTo>
                    <a:pt x="78411" y="12166"/>
                  </a:lnTo>
                  <a:lnTo>
                    <a:pt x="75862" y="13209"/>
                  </a:lnTo>
                  <a:lnTo>
                    <a:pt x="73342" y="14281"/>
                  </a:lnTo>
                  <a:lnTo>
                    <a:pt x="70851" y="15410"/>
                  </a:lnTo>
                  <a:lnTo>
                    <a:pt x="68389" y="16569"/>
                  </a:lnTo>
                  <a:lnTo>
                    <a:pt x="65927" y="17757"/>
                  </a:lnTo>
                  <a:lnTo>
                    <a:pt x="63523" y="18973"/>
                  </a:lnTo>
                  <a:lnTo>
                    <a:pt x="61118" y="20248"/>
                  </a:lnTo>
                  <a:lnTo>
                    <a:pt x="58772" y="21551"/>
                  </a:lnTo>
                  <a:lnTo>
                    <a:pt x="56426" y="22884"/>
                  </a:lnTo>
                  <a:lnTo>
                    <a:pt x="54138" y="24274"/>
                  </a:lnTo>
                  <a:lnTo>
                    <a:pt x="51849" y="25664"/>
                  </a:lnTo>
                  <a:lnTo>
                    <a:pt x="49619" y="27113"/>
                  </a:lnTo>
                  <a:lnTo>
                    <a:pt x="47388" y="28590"/>
                  </a:lnTo>
                  <a:lnTo>
                    <a:pt x="45216" y="30096"/>
                  </a:lnTo>
                  <a:lnTo>
                    <a:pt x="43073" y="31660"/>
                  </a:lnTo>
                  <a:lnTo>
                    <a:pt x="40958" y="33224"/>
                  </a:lnTo>
                  <a:lnTo>
                    <a:pt x="38872" y="34846"/>
                  </a:lnTo>
                  <a:lnTo>
                    <a:pt x="36816" y="36469"/>
                  </a:lnTo>
                  <a:lnTo>
                    <a:pt x="34788" y="38149"/>
                  </a:lnTo>
                  <a:lnTo>
                    <a:pt x="32819" y="39858"/>
                  </a:lnTo>
                  <a:lnTo>
                    <a:pt x="30878" y="41596"/>
                  </a:lnTo>
                  <a:lnTo>
                    <a:pt x="28966" y="43362"/>
                  </a:lnTo>
                  <a:lnTo>
                    <a:pt x="27083" y="45129"/>
                  </a:lnTo>
                  <a:lnTo>
                    <a:pt x="25229" y="46954"/>
                  </a:lnTo>
                  <a:lnTo>
                    <a:pt x="23434" y="48808"/>
                  </a:lnTo>
                  <a:lnTo>
                    <a:pt x="21667" y="50691"/>
                  </a:lnTo>
                  <a:lnTo>
                    <a:pt x="19929" y="52603"/>
                  </a:lnTo>
                  <a:lnTo>
                    <a:pt x="18249" y="54543"/>
                  </a:lnTo>
                  <a:lnTo>
                    <a:pt x="16598" y="56513"/>
                  </a:lnTo>
                  <a:lnTo>
                    <a:pt x="14975" y="58483"/>
                  </a:lnTo>
                  <a:lnTo>
                    <a:pt x="13411" y="60510"/>
                  </a:lnTo>
                  <a:lnTo>
                    <a:pt x="11876" y="62538"/>
                  </a:lnTo>
                  <a:lnTo>
                    <a:pt x="10399" y="64594"/>
                  </a:lnTo>
                  <a:lnTo>
                    <a:pt x="8951" y="66709"/>
                  </a:lnTo>
                  <a:lnTo>
                    <a:pt x="7531" y="68823"/>
                  </a:lnTo>
                  <a:lnTo>
                    <a:pt x="6170" y="70938"/>
                  </a:lnTo>
                  <a:lnTo>
                    <a:pt x="4837" y="73110"/>
                  </a:lnTo>
                  <a:lnTo>
                    <a:pt x="3563" y="75283"/>
                  </a:lnTo>
                  <a:lnTo>
                    <a:pt x="2317" y="77513"/>
                  </a:lnTo>
                  <a:lnTo>
                    <a:pt x="1130" y="79744"/>
                  </a:lnTo>
                  <a:lnTo>
                    <a:pt x="0" y="81974"/>
                  </a:lnTo>
                  <a:lnTo>
                    <a:pt x="285750" y="81974"/>
                  </a:lnTo>
                  <a:lnTo>
                    <a:pt x="284591" y="79744"/>
                  </a:lnTo>
                  <a:lnTo>
                    <a:pt x="283404" y="77513"/>
                  </a:lnTo>
                  <a:lnTo>
                    <a:pt x="282158" y="75283"/>
                  </a:lnTo>
                  <a:lnTo>
                    <a:pt x="280884" y="73110"/>
                  </a:lnTo>
                  <a:lnTo>
                    <a:pt x="279580" y="70938"/>
                  </a:lnTo>
                  <a:lnTo>
                    <a:pt x="278190" y="68823"/>
                  </a:lnTo>
                  <a:lnTo>
                    <a:pt x="276800" y="66709"/>
                  </a:lnTo>
                  <a:lnTo>
                    <a:pt x="275351" y="64594"/>
                  </a:lnTo>
                  <a:lnTo>
                    <a:pt x="273845" y="62538"/>
                  </a:lnTo>
                  <a:lnTo>
                    <a:pt x="272310" y="60510"/>
                  </a:lnTo>
                  <a:lnTo>
                    <a:pt x="270746" y="58483"/>
                  </a:lnTo>
                  <a:lnTo>
                    <a:pt x="269124" y="56513"/>
                  </a:lnTo>
                  <a:lnTo>
                    <a:pt x="267472" y="54543"/>
                  </a:lnTo>
                  <a:lnTo>
                    <a:pt x="265792" y="52603"/>
                  </a:lnTo>
                  <a:lnTo>
                    <a:pt x="264054" y="50691"/>
                  </a:lnTo>
                  <a:lnTo>
                    <a:pt x="262288" y="48808"/>
                  </a:lnTo>
                  <a:lnTo>
                    <a:pt x="260492" y="46954"/>
                  </a:lnTo>
                  <a:lnTo>
                    <a:pt x="258638" y="45129"/>
                  </a:lnTo>
                  <a:lnTo>
                    <a:pt x="256784" y="43362"/>
                  </a:lnTo>
                  <a:lnTo>
                    <a:pt x="254872" y="41596"/>
                  </a:lnTo>
                  <a:lnTo>
                    <a:pt x="252903" y="39858"/>
                  </a:lnTo>
                  <a:lnTo>
                    <a:pt x="250933" y="38149"/>
                  </a:lnTo>
                  <a:lnTo>
                    <a:pt x="248905" y="36469"/>
                  </a:lnTo>
                  <a:lnTo>
                    <a:pt x="246849" y="34846"/>
                  </a:lnTo>
                  <a:lnTo>
                    <a:pt x="244763" y="33224"/>
                  </a:lnTo>
                  <a:lnTo>
                    <a:pt x="242649" y="31660"/>
                  </a:lnTo>
                  <a:lnTo>
                    <a:pt x="240505" y="30096"/>
                  </a:lnTo>
                  <a:lnTo>
                    <a:pt x="238333" y="28590"/>
                  </a:lnTo>
                  <a:lnTo>
                    <a:pt x="236102" y="27113"/>
                  </a:lnTo>
                  <a:lnTo>
                    <a:pt x="233872" y="25664"/>
                  </a:lnTo>
                  <a:lnTo>
                    <a:pt x="231612" y="24274"/>
                  </a:lnTo>
                  <a:lnTo>
                    <a:pt x="229295" y="22884"/>
                  </a:lnTo>
                  <a:lnTo>
                    <a:pt x="226949" y="21551"/>
                  </a:lnTo>
                  <a:lnTo>
                    <a:pt x="224603" y="20248"/>
                  </a:lnTo>
                  <a:lnTo>
                    <a:pt x="222199" y="18973"/>
                  </a:lnTo>
                  <a:lnTo>
                    <a:pt x="219794" y="17757"/>
                  </a:lnTo>
                  <a:lnTo>
                    <a:pt x="217361" y="16569"/>
                  </a:lnTo>
                  <a:lnTo>
                    <a:pt x="214870" y="15410"/>
                  </a:lnTo>
                  <a:lnTo>
                    <a:pt x="212379" y="14281"/>
                  </a:lnTo>
                  <a:lnTo>
                    <a:pt x="209859" y="13209"/>
                  </a:lnTo>
                  <a:lnTo>
                    <a:pt x="207310" y="12166"/>
                  </a:lnTo>
                  <a:lnTo>
                    <a:pt x="204732" y="11181"/>
                  </a:lnTo>
                  <a:lnTo>
                    <a:pt x="202125" y="10197"/>
                  </a:lnTo>
                  <a:lnTo>
                    <a:pt x="199518" y="9299"/>
                  </a:lnTo>
                  <a:lnTo>
                    <a:pt x="196882" y="8401"/>
                  </a:lnTo>
                  <a:lnTo>
                    <a:pt x="194188" y="7561"/>
                  </a:lnTo>
                  <a:lnTo>
                    <a:pt x="191523" y="6779"/>
                  </a:lnTo>
                  <a:lnTo>
                    <a:pt x="188801" y="6025"/>
                  </a:lnTo>
                  <a:lnTo>
                    <a:pt x="186078" y="5301"/>
                  </a:lnTo>
                  <a:lnTo>
                    <a:pt x="183326" y="4635"/>
                  </a:lnTo>
                  <a:lnTo>
                    <a:pt x="180545" y="3998"/>
                  </a:lnTo>
                  <a:lnTo>
                    <a:pt x="177736" y="3418"/>
                  </a:lnTo>
                  <a:lnTo>
                    <a:pt x="174926" y="2897"/>
                  </a:lnTo>
                  <a:lnTo>
                    <a:pt x="172087" y="2376"/>
                  </a:lnTo>
                  <a:lnTo>
                    <a:pt x="169249" y="1941"/>
                  </a:lnTo>
                  <a:lnTo>
                    <a:pt x="166381" y="1536"/>
                  </a:lnTo>
                  <a:lnTo>
                    <a:pt x="163513" y="1188"/>
                  </a:lnTo>
                  <a:lnTo>
                    <a:pt x="160588" y="869"/>
                  </a:lnTo>
                  <a:lnTo>
                    <a:pt x="157691" y="609"/>
                  </a:lnTo>
                  <a:lnTo>
                    <a:pt x="154737" y="377"/>
                  </a:lnTo>
                  <a:lnTo>
                    <a:pt x="151811" y="203"/>
                  </a:lnTo>
                  <a:lnTo>
                    <a:pt x="148828" y="87"/>
                  </a:lnTo>
                  <a:lnTo>
                    <a:pt x="145844" y="29"/>
                  </a:lnTo>
                  <a:lnTo>
                    <a:pt x="1428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5"/>
            <p:cNvSpPr/>
            <p:nvPr/>
          </p:nvSpPr>
          <p:spPr>
            <a:xfrm>
              <a:off x="2622275" y="3513100"/>
              <a:ext cx="8725" cy="8725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17" y="1"/>
                  </a:moveTo>
                  <a:lnTo>
                    <a:pt x="59" y="30"/>
                  </a:lnTo>
                  <a:lnTo>
                    <a:pt x="30" y="88"/>
                  </a:lnTo>
                  <a:lnTo>
                    <a:pt x="1" y="174"/>
                  </a:lnTo>
                  <a:lnTo>
                    <a:pt x="30" y="232"/>
                  </a:lnTo>
                  <a:lnTo>
                    <a:pt x="59" y="290"/>
                  </a:lnTo>
                  <a:lnTo>
                    <a:pt x="117" y="319"/>
                  </a:lnTo>
                  <a:lnTo>
                    <a:pt x="174" y="348"/>
                  </a:lnTo>
                  <a:lnTo>
                    <a:pt x="261" y="319"/>
                  </a:lnTo>
                  <a:lnTo>
                    <a:pt x="290" y="290"/>
                  </a:lnTo>
                  <a:lnTo>
                    <a:pt x="319" y="232"/>
                  </a:lnTo>
                  <a:lnTo>
                    <a:pt x="348" y="174"/>
                  </a:lnTo>
                  <a:lnTo>
                    <a:pt x="319" y="88"/>
                  </a:lnTo>
                  <a:lnTo>
                    <a:pt x="290" y="30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5"/>
            <p:cNvSpPr/>
            <p:nvPr/>
          </p:nvSpPr>
          <p:spPr>
            <a:xfrm>
              <a:off x="2549150" y="3352350"/>
              <a:ext cx="101400" cy="185400"/>
            </a:xfrm>
            <a:custGeom>
              <a:avLst/>
              <a:gdLst/>
              <a:ahLst/>
              <a:cxnLst/>
              <a:rect l="l" t="t" r="r" b="b"/>
              <a:pathLst>
                <a:path w="4056" h="7416" extrusionOk="0">
                  <a:moveTo>
                    <a:pt x="811" y="0"/>
                  </a:moveTo>
                  <a:lnTo>
                    <a:pt x="637" y="29"/>
                  </a:lnTo>
                  <a:lnTo>
                    <a:pt x="493" y="87"/>
                  </a:lnTo>
                  <a:lnTo>
                    <a:pt x="348" y="174"/>
                  </a:lnTo>
                  <a:lnTo>
                    <a:pt x="232" y="290"/>
                  </a:lnTo>
                  <a:lnTo>
                    <a:pt x="116" y="435"/>
                  </a:lnTo>
                  <a:lnTo>
                    <a:pt x="58" y="580"/>
                  </a:lnTo>
                  <a:lnTo>
                    <a:pt x="0" y="753"/>
                  </a:lnTo>
                  <a:lnTo>
                    <a:pt x="0" y="927"/>
                  </a:lnTo>
                  <a:lnTo>
                    <a:pt x="58" y="1072"/>
                  </a:lnTo>
                  <a:lnTo>
                    <a:pt x="2375" y="6778"/>
                  </a:lnTo>
                  <a:lnTo>
                    <a:pt x="2433" y="6923"/>
                  </a:lnTo>
                  <a:lnTo>
                    <a:pt x="2549" y="7068"/>
                  </a:lnTo>
                  <a:lnTo>
                    <a:pt x="2665" y="7184"/>
                  </a:lnTo>
                  <a:lnTo>
                    <a:pt x="2781" y="7300"/>
                  </a:lnTo>
                  <a:lnTo>
                    <a:pt x="2926" y="7358"/>
                  </a:lnTo>
                  <a:lnTo>
                    <a:pt x="3071" y="7416"/>
                  </a:lnTo>
                  <a:lnTo>
                    <a:pt x="3244" y="7416"/>
                  </a:lnTo>
                  <a:lnTo>
                    <a:pt x="3418" y="7387"/>
                  </a:lnTo>
                  <a:lnTo>
                    <a:pt x="3563" y="7329"/>
                  </a:lnTo>
                  <a:lnTo>
                    <a:pt x="3708" y="7242"/>
                  </a:lnTo>
                  <a:lnTo>
                    <a:pt x="3824" y="7126"/>
                  </a:lnTo>
                  <a:lnTo>
                    <a:pt x="3939" y="6981"/>
                  </a:lnTo>
                  <a:lnTo>
                    <a:pt x="4026" y="6807"/>
                  </a:lnTo>
                  <a:lnTo>
                    <a:pt x="4055" y="6662"/>
                  </a:lnTo>
                  <a:lnTo>
                    <a:pt x="4055" y="6489"/>
                  </a:lnTo>
                  <a:lnTo>
                    <a:pt x="4026" y="6315"/>
                  </a:lnTo>
                  <a:lnTo>
                    <a:pt x="1709" y="638"/>
                  </a:lnTo>
                  <a:lnTo>
                    <a:pt x="1622" y="464"/>
                  </a:lnTo>
                  <a:lnTo>
                    <a:pt x="1535" y="348"/>
                  </a:lnTo>
                  <a:lnTo>
                    <a:pt x="1419" y="203"/>
                  </a:lnTo>
                  <a:lnTo>
                    <a:pt x="1275" y="116"/>
                  </a:lnTo>
                  <a:lnTo>
                    <a:pt x="1130" y="58"/>
                  </a:lnTo>
                  <a:lnTo>
                    <a:pt x="985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5"/>
            <p:cNvSpPr/>
            <p:nvPr/>
          </p:nvSpPr>
          <p:spPr>
            <a:xfrm>
              <a:off x="2660650" y="3371900"/>
              <a:ext cx="51450" cy="147750"/>
            </a:xfrm>
            <a:custGeom>
              <a:avLst/>
              <a:gdLst/>
              <a:ahLst/>
              <a:cxnLst/>
              <a:rect l="l" t="t" r="r" b="b"/>
              <a:pathLst>
                <a:path w="2058" h="5910" extrusionOk="0">
                  <a:moveTo>
                    <a:pt x="841" y="0"/>
                  </a:moveTo>
                  <a:lnTo>
                    <a:pt x="696" y="29"/>
                  </a:lnTo>
                  <a:lnTo>
                    <a:pt x="522" y="87"/>
                  </a:lnTo>
                  <a:lnTo>
                    <a:pt x="377" y="174"/>
                  </a:lnTo>
                  <a:lnTo>
                    <a:pt x="262" y="261"/>
                  </a:lnTo>
                  <a:lnTo>
                    <a:pt x="146" y="377"/>
                  </a:lnTo>
                  <a:lnTo>
                    <a:pt x="59" y="522"/>
                  </a:lnTo>
                  <a:lnTo>
                    <a:pt x="1" y="696"/>
                  </a:lnTo>
                  <a:lnTo>
                    <a:pt x="1" y="869"/>
                  </a:lnTo>
                  <a:lnTo>
                    <a:pt x="348" y="5069"/>
                  </a:lnTo>
                  <a:lnTo>
                    <a:pt x="377" y="5214"/>
                  </a:lnTo>
                  <a:lnTo>
                    <a:pt x="435" y="5388"/>
                  </a:lnTo>
                  <a:lnTo>
                    <a:pt x="522" y="5533"/>
                  </a:lnTo>
                  <a:lnTo>
                    <a:pt x="609" y="5649"/>
                  </a:lnTo>
                  <a:lnTo>
                    <a:pt x="725" y="5765"/>
                  </a:lnTo>
                  <a:lnTo>
                    <a:pt x="870" y="5851"/>
                  </a:lnTo>
                  <a:lnTo>
                    <a:pt x="1044" y="5909"/>
                  </a:lnTo>
                  <a:lnTo>
                    <a:pt x="1217" y="5909"/>
                  </a:lnTo>
                  <a:lnTo>
                    <a:pt x="1362" y="5880"/>
                  </a:lnTo>
                  <a:lnTo>
                    <a:pt x="1536" y="5851"/>
                  </a:lnTo>
                  <a:lnTo>
                    <a:pt x="1681" y="5765"/>
                  </a:lnTo>
                  <a:lnTo>
                    <a:pt x="1826" y="5649"/>
                  </a:lnTo>
                  <a:lnTo>
                    <a:pt x="1942" y="5533"/>
                  </a:lnTo>
                  <a:lnTo>
                    <a:pt x="2028" y="5388"/>
                  </a:lnTo>
                  <a:lnTo>
                    <a:pt x="2057" y="5243"/>
                  </a:lnTo>
                  <a:lnTo>
                    <a:pt x="2057" y="5069"/>
                  </a:lnTo>
                  <a:lnTo>
                    <a:pt x="1710" y="869"/>
                  </a:lnTo>
                  <a:lnTo>
                    <a:pt x="1681" y="696"/>
                  </a:lnTo>
                  <a:lnTo>
                    <a:pt x="1623" y="551"/>
                  </a:lnTo>
                  <a:lnTo>
                    <a:pt x="1565" y="406"/>
                  </a:lnTo>
                  <a:lnTo>
                    <a:pt x="1449" y="261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44" y="29"/>
                  </a:lnTo>
                  <a:lnTo>
                    <a:pt x="841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5"/>
            <p:cNvSpPr/>
            <p:nvPr/>
          </p:nvSpPr>
          <p:spPr>
            <a:xfrm>
              <a:off x="2748275" y="3410275"/>
              <a:ext cx="42750" cy="128200"/>
            </a:xfrm>
            <a:custGeom>
              <a:avLst/>
              <a:gdLst/>
              <a:ahLst/>
              <a:cxnLst/>
              <a:rect l="l" t="t" r="r" b="b"/>
              <a:pathLst>
                <a:path w="1710" h="5128" extrusionOk="0">
                  <a:moveTo>
                    <a:pt x="667" y="1"/>
                  </a:moveTo>
                  <a:lnTo>
                    <a:pt x="522" y="58"/>
                  </a:lnTo>
                  <a:lnTo>
                    <a:pt x="377" y="145"/>
                  </a:lnTo>
                  <a:lnTo>
                    <a:pt x="261" y="232"/>
                  </a:lnTo>
                  <a:lnTo>
                    <a:pt x="146" y="377"/>
                  </a:lnTo>
                  <a:lnTo>
                    <a:pt x="59" y="522"/>
                  </a:lnTo>
                  <a:lnTo>
                    <a:pt x="1" y="667"/>
                  </a:lnTo>
                  <a:lnTo>
                    <a:pt x="1" y="841"/>
                  </a:lnTo>
                  <a:lnTo>
                    <a:pt x="1" y="4287"/>
                  </a:lnTo>
                  <a:lnTo>
                    <a:pt x="1" y="4432"/>
                  </a:lnTo>
                  <a:lnTo>
                    <a:pt x="59" y="4606"/>
                  </a:lnTo>
                  <a:lnTo>
                    <a:pt x="146" y="4751"/>
                  </a:lnTo>
                  <a:lnTo>
                    <a:pt x="261" y="4867"/>
                  </a:lnTo>
                  <a:lnTo>
                    <a:pt x="377" y="4983"/>
                  </a:lnTo>
                  <a:lnTo>
                    <a:pt x="522" y="5070"/>
                  </a:lnTo>
                  <a:lnTo>
                    <a:pt x="667" y="5127"/>
                  </a:lnTo>
                  <a:lnTo>
                    <a:pt x="841" y="5127"/>
                  </a:lnTo>
                  <a:lnTo>
                    <a:pt x="1015" y="5099"/>
                  </a:lnTo>
                  <a:lnTo>
                    <a:pt x="1188" y="5070"/>
                  </a:lnTo>
                  <a:lnTo>
                    <a:pt x="1333" y="4983"/>
                  </a:lnTo>
                  <a:lnTo>
                    <a:pt x="1449" y="4867"/>
                  </a:lnTo>
                  <a:lnTo>
                    <a:pt x="1565" y="4751"/>
                  </a:lnTo>
                  <a:lnTo>
                    <a:pt x="1652" y="4606"/>
                  </a:lnTo>
                  <a:lnTo>
                    <a:pt x="1681" y="4461"/>
                  </a:lnTo>
                  <a:lnTo>
                    <a:pt x="1710" y="4287"/>
                  </a:lnTo>
                  <a:lnTo>
                    <a:pt x="1710" y="841"/>
                  </a:lnTo>
                  <a:lnTo>
                    <a:pt x="1681" y="667"/>
                  </a:lnTo>
                  <a:lnTo>
                    <a:pt x="1652" y="522"/>
                  </a:lnTo>
                  <a:lnTo>
                    <a:pt x="1565" y="377"/>
                  </a:lnTo>
                  <a:lnTo>
                    <a:pt x="1449" y="232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1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5"/>
            <p:cNvSpPr/>
            <p:nvPr/>
          </p:nvSpPr>
          <p:spPr>
            <a:xfrm>
              <a:off x="3091525" y="2723775"/>
              <a:ext cx="89825" cy="147750"/>
            </a:xfrm>
            <a:custGeom>
              <a:avLst/>
              <a:gdLst/>
              <a:ahLst/>
              <a:cxnLst/>
              <a:rect l="l" t="t" r="r" b="b"/>
              <a:pathLst>
                <a:path w="3593" h="5910" extrusionOk="0">
                  <a:moveTo>
                    <a:pt x="899" y="1"/>
                  </a:moveTo>
                  <a:lnTo>
                    <a:pt x="725" y="30"/>
                  </a:lnTo>
                  <a:lnTo>
                    <a:pt x="580" y="59"/>
                  </a:lnTo>
                  <a:lnTo>
                    <a:pt x="406" y="117"/>
                  </a:lnTo>
                  <a:lnTo>
                    <a:pt x="290" y="233"/>
                  </a:lnTo>
                  <a:lnTo>
                    <a:pt x="174" y="377"/>
                  </a:lnTo>
                  <a:lnTo>
                    <a:pt x="88" y="493"/>
                  </a:lnTo>
                  <a:lnTo>
                    <a:pt x="30" y="638"/>
                  </a:lnTo>
                  <a:lnTo>
                    <a:pt x="1" y="812"/>
                  </a:lnTo>
                  <a:lnTo>
                    <a:pt x="30" y="957"/>
                  </a:lnTo>
                  <a:lnTo>
                    <a:pt x="59" y="1131"/>
                  </a:lnTo>
                  <a:lnTo>
                    <a:pt x="117" y="1304"/>
                  </a:lnTo>
                  <a:lnTo>
                    <a:pt x="1999" y="5504"/>
                  </a:lnTo>
                  <a:lnTo>
                    <a:pt x="2086" y="5649"/>
                  </a:lnTo>
                  <a:lnTo>
                    <a:pt x="2202" y="5765"/>
                  </a:lnTo>
                  <a:lnTo>
                    <a:pt x="2347" y="5852"/>
                  </a:lnTo>
                  <a:lnTo>
                    <a:pt x="2521" y="5881"/>
                  </a:lnTo>
                  <a:lnTo>
                    <a:pt x="2695" y="5910"/>
                  </a:lnTo>
                  <a:lnTo>
                    <a:pt x="2868" y="5910"/>
                  </a:lnTo>
                  <a:lnTo>
                    <a:pt x="3013" y="5881"/>
                  </a:lnTo>
                  <a:lnTo>
                    <a:pt x="3187" y="5794"/>
                  </a:lnTo>
                  <a:lnTo>
                    <a:pt x="3303" y="5707"/>
                  </a:lnTo>
                  <a:lnTo>
                    <a:pt x="3419" y="5562"/>
                  </a:lnTo>
                  <a:lnTo>
                    <a:pt x="3506" y="5417"/>
                  </a:lnTo>
                  <a:lnTo>
                    <a:pt x="3563" y="5273"/>
                  </a:lnTo>
                  <a:lnTo>
                    <a:pt x="3592" y="5128"/>
                  </a:lnTo>
                  <a:lnTo>
                    <a:pt x="3563" y="4954"/>
                  </a:lnTo>
                  <a:lnTo>
                    <a:pt x="3535" y="4809"/>
                  </a:lnTo>
                  <a:lnTo>
                    <a:pt x="3477" y="4635"/>
                  </a:lnTo>
                  <a:lnTo>
                    <a:pt x="1594" y="435"/>
                  </a:lnTo>
                  <a:lnTo>
                    <a:pt x="1507" y="291"/>
                  </a:lnTo>
                  <a:lnTo>
                    <a:pt x="1391" y="175"/>
                  </a:lnTo>
                  <a:lnTo>
                    <a:pt x="1246" y="88"/>
                  </a:lnTo>
                  <a:lnTo>
                    <a:pt x="1072" y="30"/>
                  </a:lnTo>
                  <a:lnTo>
                    <a:pt x="899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5"/>
            <p:cNvSpPr/>
            <p:nvPr/>
          </p:nvSpPr>
          <p:spPr>
            <a:xfrm>
              <a:off x="3205225" y="2695550"/>
              <a:ext cx="42750" cy="138325"/>
            </a:xfrm>
            <a:custGeom>
              <a:avLst/>
              <a:gdLst/>
              <a:ahLst/>
              <a:cxnLst/>
              <a:rect l="l" t="t" r="r" b="b"/>
              <a:pathLst>
                <a:path w="1710" h="5533" extrusionOk="0">
                  <a:moveTo>
                    <a:pt x="869" y="0"/>
                  </a:moveTo>
                  <a:lnTo>
                    <a:pt x="696" y="29"/>
                  </a:lnTo>
                  <a:lnTo>
                    <a:pt x="522" y="87"/>
                  </a:lnTo>
                  <a:lnTo>
                    <a:pt x="377" y="145"/>
                  </a:lnTo>
                  <a:lnTo>
                    <a:pt x="261" y="261"/>
                  </a:lnTo>
                  <a:lnTo>
                    <a:pt x="145" y="377"/>
                  </a:lnTo>
                  <a:lnTo>
                    <a:pt x="87" y="522"/>
                  </a:lnTo>
                  <a:lnTo>
                    <a:pt x="29" y="695"/>
                  </a:lnTo>
                  <a:lnTo>
                    <a:pt x="0" y="869"/>
                  </a:lnTo>
                  <a:lnTo>
                    <a:pt x="0" y="4664"/>
                  </a:lnTo>
                  <a:lnTo>
                    <a:pt x="29" y="4837"/>
                  </a:lnTo>
                  <a:lnTo>
                    <a:pt x="87" y="5011"/>
                  </a:lnTo>
                  <a:lnTo>
                    <a:pt x="145" y="5156"/>
                  </a:lnTo>
                  <a:lnTo>
                    <a:pt x="261" y="5272"/>
                  </a:lnTo>
                  <a:lnTo>
                    <a:pt x="377" y="5388"/>
                  </a:lnTo>
                  <a:lnTo>
                    <a:pt x="522" y="5475"/>
                  </a:lnTo>
                  <a:lnTo>
                    <a:pt x="696" y="5504"/>
                  </a:lnTo>
                  <a:lnTo>
                    <a:pt x="869" y="5533"/>
                  </a:lnTo>
                  <a:lnTo>
                    <a:pt x="1043" y="5504"/>
                  </a:lnTo>
                  <a:lnTo>
                    <a:pt x="1188" y="5446"/>
                  </a:lnTo>
                  <a:lnTo>
                    <a:pt x="1333" y="5388"/>
                  </a:lnTo>
                  <a:lnTo>
                    <a:pt x="1478" y="5272"/>
                  </a:lnTo>
                  <a:lnTo>
                    <a:pt x="1565" y="5156"/>
                  </a:lnTo>
                  <a:lnTo>
                    <a:pt x="1651" y="5011"/>
                  </a:lnTo>
                  <a:lnTo>
                    <a:pt x="1709" y="4837"/>
                  </a:lnTo>
                  <a:lnTo>
                    <a:pt x="1709" y="4664"/>
                  </a:lnTo>
                  <a:lnTo>
                    <a:pt x="1709" y="869"/>
                  </a:lnTo>
                  <a:lnTo>
                    <a:pt x="1709" y="695"/>
                  </a:lnTo>
                  <a:lnTo>
                    <a:pt x="1651" y="522"/>
                  </a:lnTo>
                  <a:lnTo>
                    <a:pt x="1565" y="377"/>
                  </a:lnTo>
                  <a:lnTo>
                    <a:pt x="1478" y="261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43" y="29"/>
                  </a:lnTo>
                  <a:lnTo>
                    <a:pt x="869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5"/>
            <p:cNvSpPr/>
            <p:nvPr/>
          </p:nvSpPr>
          <p:spPr>
            <a:xfrm>
              <a:off x="5375500" y="1962700"/>
              <a:ext cx="71000" cy="138350"/>
            </a:xfrm>
            <a:custGeom>
              <a:avLst/>
              <a:gdLst/>
              <a:ahLst/>
              <a:cxnLst/>
              <a:rect l="l" t="t" r="r" b="b"/>
              <a:pathLst>
                <a:path w="2840" h="5534" extrusionOk="0">
                  <a:moveTo>
                    <a:pt x="812" y="1"/>
                  </a:moveTo>
                  <a:lnTo>
                    <a:pt x="638" y="30"/>
                  </a:lnTo>
                  <a:lnTo>
                    <a:pt x="493" y="88"/>
                  </a:lnTo>
                  <a:lnTo>
                    <a:pt x="348" y="174"/>
                  </a:lnTo>
                  <a:lnTo>
                    <a:pt x="232" y="290"/>
                  </a:lnTo>
                  <a:lnTo>
                    <a:pt x="116" y="435"/>
                  </a:lnTo>
                  <a:lnTo>
                    <a:pt x="58" y="580"/>
                  </a:lnTo>
                  <a:lnTo>
                    <a:pt x="30" y="754"/>
                  </a:lnTo>
                  <a:lnTo>
                    <a:pt x="1" y="899"/>
                  </a:lnTo>
                  <a:lnTo>
                    <a:pt x="30" y="1072"/>
                  </a:lnTo>
                  <a:lnTo>
                    <a:pt x="1159" y="4896"/>
                  </a:lnTo>
                  <a:lnTo>
                    <a:pt x="1217" y="5041"/>
                  </a:lnTo>
                  <a:lnTo>
                    <a:pt x="1333" y="5186"/>
                  </a:lnTo>
                  <a:lnTo>
                    <a:pt x="1449" y="5301"/>
                  </a:lnTo>
                  <a:lnTo>
                    <a:pt x="1565" y="5417"/>
                  </a:lnTo>
                  <a:lnTo>
                    <a:pt x="1739" y="5475"/>
                  </a:lnTo>
                  <a:lnTo>
                    <a:pt x="1883" y="5533"/>
                  </a:lnTo>
                  <a:lnTo>
                    <a:pt x="2057" y="5533"/>
                  </a:lnTo>
                  <a:lnTo>
                    <a:pt x="2231" y="5504"/>
                  </a:lnTo>
                  <a:lnTo>
                    <a:pt x="2376" y="5417"/>
                  </a:lnTo>
                  <a:lnTo>
                    <a:pt x="2521" y="5330"/>
                  </a:lnTo>
                  <a:lnTo>
                    <a:pt x="2636" y="5215"/>
                  </a:lnTo>
                  <a:lnTo>
                    <a:pt x="2723" y="5099"/>
                  </a:lnTo>
                  <a:lnTo>
                    <a:pt x="2810" y="4925"/>
                  </a:lnTo>
                  <a:lnTo>
                    <a:pt x="2839" y="4780"/>
                  </a:lnTo>
                  <a:lnTo>
                    <a:pt x="2839" y="4606"/>
                  </a:lnTo>
                  <a:lnTo>
                    <a:pt x="2810" y="4432"/>
                  </a:lnTo>
                  <a:lnTo>
                    <a:pt x="1681" y="638"/>
                  </a:lnTo>
                  <a:lnTo>
                    <a:pt x="1623" y="464"/>
                  </a:lnTo>
                  <a:lnTo>
                    <a:pt x="1536" y="319"/>
                  </a:lnTo>
                  <a:lnTo>
                    <a:pt x="1420" y="203"/>
                  </a:lnTo>
                  <a:lnTo>
                    <a:pt x="1275" y="117"/>
                  </a:lnTo>
                  <a:lnTo>
                    <a:pt x="1130" y="30"/>
                  </a:lnTo>
                  <a:lnTo>
                    <a:pt x="98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5"/>
            <p:cNvSpPr/>
            <p:nvPr/>
          </p:nvSpPr>
          <p:spPr>
            <a:xfrm>
              <a:off x="5463125" y="1981525"/>
              <a:ext cx="42750" cy="118800"/>
            </a:xfrm>
            <a:custGeom>
              <a:avLst/>
              <a:gdLst/>
              <a:ahLst/>
              <a:cxnLst/>
              <a:rect l="l" t="t" r="r" b="b"/>
              <a:pathLst>
                <a:path w="1710" h="4752" extrusionOk="0">
                  <a:moveTo>
                    <a:pt x="667" y="1"/>
                  </a:moveTo>
                  <a:lnTo>
                    <a:pt x="522" y="59"/>
                  </a:lnTo>
                  <a:lnTo>
                    <a:pt x="377" y="146"/>
                  </a:lnTo>
                  <a:lnTo>
                    <a:pt x="232" y="233"/>
                  </a:lnTo>
                  <a:lnTo>
                    <a:pt x="145" y="377"/>
                  </a:lnTo>
                  <a:lnTo>
                    <a:pt x="58" y="522"/>
                  </a:lnTo>
                  <a:lnTo>
                    <a:pt x="0" y="667"/>
                  </a:lnTo>
                  <a:lnTo>
                    <a:pt x="0" y="841"/>
                  </a:lnTo>
                  <a:lnTo>
                    <a:pt x="0" y="3882"/>
                  </a:lnTo>
                  <a:lnTo>
                    <a:pt x="0" y="4056"/>
                  </a:lnTo>
                  <a:lnTo>
                    <a:pt x="58" y="4230"/>
                  </a:lnTo>
                  <a:lnTo>
                    <a:pt x="145" y="4375"/>
                  </a:lnTo>
                  <a:lnTo>
                    <a:pt x="232" y="4491"/>
                  </a:lnTo>
                  <a:lnTo>
                    <a:pt x="377" y="4606"/>
                  </a:lnTo>
                  <a:lnTo>
                    <a:pt x="522" y="4693"/>
                  </a:lnTo>
                  <a:lnTo>
                    <a:pt x="667" y="4751"/>
                  </a:lnTo>
                  <a:lnTo>
                    <a:pt x="840" y="4751"/>
                  </a:lnTo>
                  <a:lnTo>
                    <a:pt x="1014" y="4722"/>
                  </a:lnTo>
                  <a:lnTo>
                    <a:pt x="1188" y="4664"/>
                  </a:lnTo>
                  <a:lnTo>
                    <a:pt x="1333" y="4606"/>
                  </a:lnTo>
                  <a:lnTo>
                    <a:pt x="1449" y="4491"/>
                  </a:lnTo>
                  <a:lnTo>
                    <a:pt x="1565" y="4375"/>
                  </a:lnTo>
                  <a:lnTo>
                    <a:pt x="1623" y="4230"/>
                  </a:lnTo>
                  <a:lnTo>
                    <a:pt x="1680" y="4056"/>
                  </a:lnTo>
                  <a:lnTo>
                    <a:pt x="1709" y="3882"/>
                  </a:lnTo>
                  <a:lnTo>
                    <a:pt x="1709" y="841"/>
                  </a:lnTo>
                  <a:lnTo>
                    <a:pt x="1680" y="667"/>
                  </a:lnTo>
                  <a:lnTo>
                    <a:pt x="1623" y="522"/>
                  </a:lnTo>
                  <a:lnTo>
                    <a:pt x="1565" y="377"/>
                  </a:lnTo>
                  <a:lnTo>
                    <a:pt x="1449" y="233"/>
                  </a:lnTo>
                  <a:lnTo>
                    <a:pt x="1333" y="146"/>
                  </a:lnTo>
                  <a:lnTo>
                    <a:pt x="1159" y="59"/>
                  </a:lnTo>
                  <a:lnTo>
                    <a:pt x="1014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5"/>
            <p:cNvSpPr/>
            <p:nvPr/>
          </p:nvSpPr>
          <p:spPr>
            <a:xfrm>
              <a:off x="7065675" y="2637600"/>
              <a:ext cx="69550" cy="157900"/>
            </a:xfrm>
            <a:custGeom>
              <a:avLst/>
              <a:gdLst/>
              <a:ahLst/>
              <a:cxnLst/>
              <a:rect l="l" t="t" r="r" b="b"/>
              <a:pathLst>
                <a:path w="2782" h="6316" extrusionOk="0">
                  <a:moveTo>
                    <a:pt x="782" y="1"/>
                  </a:moveTo>
                  <a:lnTo>
                    <a:pt x="609" y="30"/>
                  </a:lnTo>
                  <a:lnTo>
                    <a:pt x="464" y="117"/>
                  </a:lnTo>
                  <a:lnTo>
                    <a:pt x="319" y="204"/>
                  </a:lnTo>
                  <a:lnTo>
                    <a:pt x="203" y="320"/>
                  </a:lnTo>
                  <a:lnTo>
                    <a:pt x="116" y="464"/>
                  </a:lnTo>
                  <a:lnTo>
                    <a:pt x="29" y="609"/>
                  </a:lnTo>
                  <a:lnTo>
                    <a:pt x="0" y="754"/>
                  </a:lnTo>
                  <a:lnTo>
                    <a:pt x="0" y="928"/>
                  </a:lnTo>
                  <a:lnTo>
                    <a:pt x="29" y="1102"/>
                  </a:lnTo>
                  <a:lnTo>
                    <a:pt x="1130" y="5678"/>
                  </a:lnTo>
                  <a:lnTo>
                    <a:pt x="1188" y="5852"/>
                  </a:lnTo>
                  <a:lnTo>
                    <a:pt x="1275" y="5968"/>
                  </a:lnTo>
                  <a:lnTo>
                    <a:pt x="1391" y="6113"/>
                  </a:lnTo>
                  <a:lnTo>
                    <a:pt x="1536" y="6200"/>
                  </a:lnTo>
                  <a:lnTo>
                    <a:pt x="1680" y="6258"/>
                  </a:lnTo>
                  <a:lnTo>
                    <a:pt x="1825" y="6315"/>
                  </a:lnTo>
                  <a:lnTo>
                    <a:pt x="1999" y="6315"/>
                  </a:lnTo>
                  <a:lnTo>
                    <a:pt x="2173" y="6287"/>
                  </a:lnTo>
                  <a:lnTo>
                    <a:pt x="2318" y="6200"/>
                  </a:lnTo>
                  <a:lnTo>
                    <a:pt x="2462" y="6113"/>
                  </a:lnTo>
                  <a:lnTo>
                    <a:pt x="2578" y="5997"/>
                  </a:lnTo>
                  <a:lnTo>
                    <a:pt x="2694" y="5881"/>
                  </a:lnTo>
                  <a:lnTo>
                    <a:pt x="2752" y="5736"/>
                  </a:lnTo>
                  <a:lnTo>
                    <a:pt x="2781" y="5562"/>
                  </a:lnTo>
                  <a:lnTo>
                    <a:pt x="2781" y="5389"/>
                  </a:lnTo>
                  <a:lnTo>
                    <a:pt x="2781" y="5215"/>
                  </a:lnTo>
                  <a:lnTo>
                    <a:pt x="1680" y="638"/>
                  </a:lnTo>
                  <a:lnTo>
                    <a:pt x="1622" y="493"/>
                  </a:lnTo>
                  <a:lnTo>
                    <a:pt x="1536" y="349"/>
                  </a:lnTo>
                  <a:lnTo>
                    <a:pt x="1420" y="233"/>
                  </a:lnTo>
                  <a:lnTo>
                    <a:pt x="1275" y="117"/>
                  </a:lnTo>
                  <a:lnTo>
                    <a:pt x="1130" y="59"/>
                  </a:lnTo>
                  <a:lnTo>
                    <a:pt x="956" y="30"/>
                  </a:lnTo>
                  <a:lnTo>
                    <a:pt x="782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5"/>
            <p:cNvSpPr/>
            <p:nvPr/>
          </p:nvSpPr>
          <p:spPr>
            <a:xfrm>
              <a:off x="7148950" y="2638325"/>
              <a:ext cx="42750" cy="138350"/>
            </a:xfrm>
            <a:custGeom>
              <a:avLst/>
              <a:gdLst/>
              <a:ahLst/>
              <a:cxnLst/>
              <a:rect l="l" t="t" r="r" b="b"/>
              <a:pathLst>
                <a:path w="1710" h="5534" extrusionOk="0">
                  <a:moveTo>
                    <a:pt x="840" y="1"/>
                  </a:moveTo>
                  <a:lnTo>
                    <a:pt x="667" y="30"/>
                  </a:lnTo>
                  <a:lnTo>
                    <a:pt x="522" y="88"/>
                  </a:lnTo>
                  <a:lnTo>
                    <a:pt x="377" y="175"/>
                  </a:lnTo>
                  <a:lnTo>
                    <a:pt x="261" y="262"/>
                  </a:lnTo>
                  <a:lnTo>
                    <a:pt x="145" y="377"/>
                  </a:lnTo>
                  <a:lnTo>
                    <a:pt x="58" y="522"/>
                  </a:lnTo>
                  <a:lnTo>
                    <a:pt x="0" y="696"/>
                  </a:lnTo>
                  <a:lnTo>
                    <a:pt x="0" y="870"/>
                  </a:lnTo>
                  <a:lnTo>
                    <a:pt x="0" y="4664"/>
                  </a:lnTo>
                  <a:lnTo>
                    <a:pt x="0" y="4838"/>
                  </a:lnTo>
                  <a:lnTo>
                    <a:pt x="58" y="5012"/>
                  </a:lnTo>
                  <a:lnTo>
                    <a:pt x="145" y="5157"/>
                  </a:lnTo>
                  <a:lnTo>
                    <a:pt x="261" y="5273"/>
                  </a:lnTo>
                  <a:lnTo>
                    <a:pt x="377" y="5389"/>
                  </a:lnTo>
                  <a:lnTo>
                    <a:pt x="522" y="5475"/>
                  </a:lnTo>
                  <a:lnTo>
                    <a:pt x="667" y="5533"/>
                  </a:lnTo>
                  <a:lnTo>
                    <a:pt x="840" y="5533"/>
                  </a:lnTo>
                  <a:lnTo>
                    <a:pt x="1014" y="5504"/>
                  </a:lnTo>
                  <a:lnTo>
                    <a:pt x="1188" y="5446"/>
                  </a:lnTo>
                  <a:lnTo>
                    <a:pt x="1333" y="5389"/>
                  </a:lnTo>
                  <a:lnTo>
                    <a:pt x="1449" y="5273"/>
                  </a:lnTo>
                  <a:lnTo>
                    <a:pt x="1565" y="5157"/>
                  </a:lnTo>
                  <a:lnTo>
                    <a:pt x="1651" y="5012"/>
                  </a:lnTo>
                  <a:lnTo>
                    <a:pt x="1680" y="4838"/>
                  </a:lnTo>
                  <a:lnTo>
                    <a:pt x="1709" y="4664"/>
                  </a:lnTo>
                  <a:lnTo>
                    <a:pt x="1709" y="870"/>
                  </a:lnTo>
                  <a:lnTo>
                    <a:pt x="1680" y="696"/>
                  </a:lnTo>
                  <a:lnTo>
                    <a:pt x="1651" y="551"/>
                  </a:lnTo>
                  <a:lnTo>
                    <a:pt x="1565" y="377"/>
                  </a:lnTo>
                  <a:lnTo>
                    <a:pt x="1449" y="262"/>
                  </a:lnTo>
                  <a:lnTo>
                    <a:pt x="1333" y="146"/>
                  </a:lnTo>
                  <a:lnTo>
                    <a:pt x="1188" y="59"/>
                  </a:lnTo>
                  <a:lnTo>
                    <a:pt x="1014" y="30"/>
                  </a:lnTo>
                  <a:lnTo>
                    <a:pt x="840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5"/>
            <p:cNvSpPr/>
            <p:nvPr/>
          </p:nvSpPr>
          <p:spPr>
            <a:xfrm>
              <a:off x="7234400" y="2696275"/>
              <a:ext cx="52875" cy="108650"/>
            </a:xfrm>
            <a:custGeom>
              <a:avLst/>
              <a:gdLst/>
              <a:ahLst/>
              <a:cxnLst/>
              <a:rect l="l" t="t" r="r" b="b"/>
              <a:pathLst>
                <a:path w="2115" h="4346" extrusionOk="0">
                  <a:moveTo>
                    <a:pt x="1159" y="0"/>
                  </a:moveTo>
                  <a:lnTo>
                    <a:pt x="1014" y="29"/>
                  </a:lnTo>
                  <a:lnTo>
                    <a:pt x="840" y="87"/>
                  </a:lnTo>
                  <a:lnTo>
                    <a:pt x="725" y="203"/>
                  </a:lnTo>
                  <a:lnTo>
                    <a:pt x="609" y="319"/>
                  </a:lnTo>
                  <a:lnTo>
                    <a:pt x="493" y="464"/>
                  </a:lnTo>
                  <a:lnTo>
                    <a:pt x="464" y="608"/>
                  </a:lnTo>
                  <a:lnTo>
                    <a:pt x="29" y="3273"/>
                  </a:lnTo>
                  <a:lnTo>
                    <a:pt x="0" y="3447"/>
                  </a:lnTo>
                  <a:lnTo>
                    <a:pt x="0" y="3621"/>
                  </a:lnTo>
                  <a:lnTo>
                    <a:pt x="29" y="3766"/>
                  </a:lnTo>
                  <a:lnTo>
                    <a:pt x="116" y="3940"/>
                  </a:lnTo>
                  <a:lnTo>
                    <a:pt x="203" y="4055"/>
                  </a:lnTo>
                  <a:lnTo>
                    <a:pt x="319" y="4171"/>
                  </a:lnTo>
                  <a:lnTo>
                    <a:pt x="464" y="4258"/>
                  </a:lnTo>
                  <a:lnTo>
                    <a:pt x="609" y="4316"/>
                  </a:lnTo>
                  <a:lnTo>
                    <a:pt x="782" y="4345"/>
                  </a:lnTo>
                  <a:lnTo>
                    <a:pt x="956" y="4345"/>
                  </a:lnTo>
                  <a:lnTo>
                    <a:pt x="1130" y="4316"/>
                  </a:lnTo>
                  <a:lnTo>
                    <a:pt x="1275" y="4229"/>
                  </a:lnTo>
                  <a:lnTo>
                    <a:pt x="1420" y="4142"/>
                  </a:lnTo>
                  <a:lnTo>
                    <a:pt x="1536" y="4026"/>
                  </a:lnTo>
                  <a:lnTo>
                    <a:pt x="1622" y="3882"/>
                  </a:lnTo>
                  <a:lnTo>
                    <a:pt x="1680" y="3737"/>
                  </a:lnTo>
                  <a:lnTo>
                    <a:pt x="2115" y="1072"/>
                  </a:lnTo>
                  <a:lnTo>
                    <a:pt x="2115" y="898"/>
                  </a:lnTo>
                  <a:lnTo>
                    <a:pt x="2115" y="724"/>
                  </a:lnTo>
                  <a:lnTo>
                    <a:pt x="2086" y="579"/>
                  </a:lnTo>
                  <a:lnTo>
                    <a:pt x="2028" y="406"/>
                  </a:lnTo>
                  <a:lnTo>
                    <a:pt x="1912" y="290"/>
                  </a:lnTo>
                  <a:lnTo>
                    <a:pt x="1796" y="145"/>
                  </a:lnTo>
                  <a:lnTo>
                    <a:pt x="1651" y="58"/>
                  </a:lnTo>
                  <a:lnTo>
                    <a:pt x="1507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5"/>
            <p:cNvSpPr/>
            <p:nvPr/>
          </p:nvSpPr>
          <p:spPr>
            <a:xfrm>
              <a:off x="8006350" y="3438525"/>
              <a:ext cx="61575" cy="119500"/>
            </a:xfrm>
            <a:custGeom>
              <a:avLst/>
              <a:gdLst/>
              <a:ahLst/>
              <a:cxnLst/>
              <a:rect l="l" t="t" r="r" b="b"/>
              <a:pathLst>
                <a:path w="2463" h="4780" extrusionOk="0">
                  <a:moveTo>
                    <a:pt x="782" y="0"/>
                  </a:moveTo>
                  <a:lnTo>
                    <a:pt x="637" y="29"/>
                  </a:lnTo>
                  <a:lnTo>
                    <a:pt x="464" y="87"/>
                  </a:lnTo>
                  <a:lnTo>
                    <a:pt x="319" y="203"/>
                  </a:lnTo>
                  <a:lnTo>
                    <a:pt x="203" y="319"/>
                  </a:lnTo>
                  <a:lnTo>
                    <a:pt x="116" y="435"/>
                  </a:lnTo>
                  <a:lnTo>
                    <a:pt x="58" y="580"/>
                  </a:lnTo>
                  <a:lnTo>
                    <a:pt x="0" y="753"/>
                  </a:lnTo>
                  <a:lnTo>
                    <a:pt x="0" y="898"/>
                  </a:lnTo>
                  <a:lnTo>
                    <a:pt x="29" y="1072"/>
                  </a:lnTo>
                  <a:lnTo>
                    <a:pt x="782" y="4142"/>
                  </a:lnTo>
                  <a:lnTo>
                    <a:pt x="840" y="4287"/>
                  </a:lnTo>
                  <a:lnTo>
                    <a:pt x="927" y="4432"/>
                  </a:lnTo>
                  <a:lnTo>
                    <a:pt x="1043" y="4548"/>
                  </a:lnTo>
                  <a:lnTo>
                    <a:pt x="1188" y="4664"/>
                  </a:lnTo>
                  <a:lnTo>
                    <a:pt x="1333" y="4722"/>
                  </a:lnTo>
                  <a:lnTo>
                    <a:pt x="1506" y="4751"/>
                  </a:lnTo>
                  <a:lnTo>
                    <a:pt x="1680" y="4780"/>
                  </a:lnTo>
                  <a:lnTo>
                    <a:pt x="1825" y="4722"/>
                  </a:lnTo>
                  <a:lnTo>
                    <a:pt x="1999" y="4664"/>
                  </a:lnTo>
                  <a:lnTo>
                    <a:pt x="2144" y="4577"/>
                  </a:lnTo>
                  <a:lnTo>
                    <a:pt x="2260" y="4461"/>
                  </a:lnTo>
                  <a:lnTo>
                    <a:pt x="2346" y="4316"/>
                  </a:lnTo>
                  <a:lnTo>
                    <a:pt x="2404" y="4171"/>
                  </a:lnTo>
                  <a:lnTo>
                    <a:pt x="2462" y="4026"/>
                  </a:lnTo>
                  <a:lnTo>
                    <a:pt x="2462" y="3853"/>
                  </a:lnTo>
                  <a:lnTo>
                    <a:pt x="2433" y="3679"/>
                  </a:lnTo>
                  <a:lnTo>
                    <a:pt x="1680" y="637"/>
                  </a:lnTo>
                  <a:lnTo>
                    <a:pt x="1622" y="464"/>
                  </a:lnTo>
                  <a:lnTo>
                    <a:pt x="1535" y="319"/>
                  </a:lnTo>
                  <a:lnTo>
                    <a:pt x="1420" y="203"/>
                  </a:lnTo>
                  <a:lnTo>
                    <a:pt x="1275" y="116"/>
                  </a:lnTo>
                  <a:lnTo>
                    <a:pt x="1130" y="58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5"/>
            <p:cNvSpPr/>
            <p:nvPr/>
          </p:nvSpPr>
          <p:spPr>
            <a:xfrm>
              <a:off x="8092525" y="3476900"/>
              <a:ext cx="52150" cy="90550"/>
            </a:xfrm>
            <a:custGeom>
              <a:avLst/>
              <a:gdLst/>
              <a:ahLst/>
              <a:cxnLst/>
              <a:rect l="l" t="t" r="r" b="b"/>
              <a:pathLst>
                <a:path w="2086" h="3622" extrusionOk="0">
                  <a:moveTo>
                    <a:pt x="782" y="0"/>
                  </a:moveTo>
                  <a:lnTo>
                    <a:pt x="608" y="29"/>
                  </a:lnTo>
                  <a:lnTo>
                    <a:pt x="464" y="87"/>
                  </a:lnTo>
                  <a:lnTo>
                    <a:pt x="319" y="174"/>
                  </a:lnTo>
                  <a:lnTo>
                    <a:pt x="203" y="290"/>
                  </a:lnTo>
                  <a:lnTo>
                    <a:pt x="87" y="406"/>
                  </a:lnTo>
                  <a:lnTo>
                    <a:pt x="29" y="580"/>
                  </a:lnTo>
                  <a:lnTo>
                    <a:pt x="0" y="725"/>
                  </a:lnTo>
                  <a:lnTo>
                    <a:pt x="0" y="898"/>
                  </a:lnTo>
                  <a:lnTo>
                    <a:pt x="0" y="1072"/>
                  </a:lnTo>
                  <a:lnTo>
                    <a:pt x="406" y="2984"/>
                  </a:lnTo>
                  <a:lnTo>
                    <a:pt x="464" y="3129"/>
                  </a:lnTo>
                  <a:lnTo>
                    <a:pt x="551" y="3274"/>
                  </a:lnTo>
                  <a:lnTo>
                    <a:pt x="666" y="3389"/>
                  </a:lnTo>
                  <a:lnTo>
                    <a:pt x="782" y="3505"/>
                  </a:lnTo>
                  <a:lnTo>
                    <a:pt x="956" y="3563"/>
                  </a:lnTo>
                  <a:lnTo>
                    <a:pt x="1101" y="3592"/>
                  </a:lnTo>
                  <a:lnTo>
                    <a:pt x="1275" y="3621"/>
                  </a:lnTo>
                  <a:lnTo>
                    <a:pt x="1448" y="3592"/>
                  </a:lnTo>
                  <a:lnTo>
                    <a:pt x="1593" y="3505"/>
                  </a:lnTo>
                  <a:lnTo>
                    <a:pt x="1738" y="3418"/>
                  </a:lnTo>
                  <a:lnTo>
                    <a:pt x="1883" y="3331"/>
                  </a:lnTo>
                  <a:lnTo>
                    <a:pt x="1970" y="3187"/>
                  </a:lnTo>
                  <a:lnTo>
                    <a:pt x="2028" y="3013"/>
                  </a:lnTo>
                  <a:lnTo>
                    <a:pt x="2057" y="2868"/>
                  </a:lnTo>
                  <a:lnTo>
                    <a:pt x="2086" y="2694"/>
                  </a:lnTo>
                  <a:lnTo>
                    <a:pt x="2057" y="2520"/>
                  </a:lnTo>
                  <a:lnTo>
                    <a:pt x="1680" y="609"/>
                  </a:lnTo>
                  <a:lnTo>
                    <a:pt x="1622" y="464"/>
                  </a:lnTo>
                  <a:lnTo>
                    <a:pt x="1506" y="319"/>
                  </a:lnTo>
                  <a:lnTo>
                    <a:pt x="1391" y="203"/>
                  </a:lnTo>
                  <a:lnTo>
                    <a:pt x="1275" y="116"/>
                  </a:lnTo>
                  <a:lnTo>
                    <a:pt x="1130" y="29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5"/>
            <p:cNvSpPr/>
            <p:nvPr/>
          </p:nvSpPr>
          <p:spPr>
            <a:xfrm>
              <a:off x="5310325" y="2476850"/>
              <a:ext cx="42750" cy="128200"/>
            </a:xfrm>
            <a:custGeom>
              <a:avLst/>
              <a:gdLst/>
              <a:ahLst/>
              <a:cxnLst/>
              <a:rect l="l" t="t" r="r" b="b"/>
              <a:pathLst>
                <a:path w="1710" h="5128" extrusionOk="0">
                  <a:moveTo>
                    <a:pt x="696" y="0"/>
                  </a:moveTo>
                  <a:lnTo>
                    <a:pt x="522" y="58"/>
                  </a:lnTo>
                  <a:lnTo>
                    <a:pt x="377" y="145"/>
                  </a:lnTo>
                  <a:lnTo>
                    <a:pt x="261" y="232"/>
                  </a:lnTo>
                  <a:lnTo>
                    <a:pt x="145" y="377"/>
                  </a:lnTo>
                  <a:lnTo>
                    <a:pt x="59" y="522"/>
                  </a:lnTo>
                  <a:lnTo>
                    <a:pt x="30" y="667"/>
                  </a:lnTo>
                  <a:lnTo>
                    <a:pt x="1" y="840"/>
                  </a:lnTo>
                  <a:lnTo>
                    <a:pt x="1" y="4287"/>
                  </a:lnTo>
                  <a:lnTo>
                    <a:pt x="30" y="4432"/>
                  </a:lnTo>
                  <a:lnTo>
                    <a:pt x="59" y="4606"/>
                  </a:lnTo>
                  <a:lnTo>
                    <a:pt x="145" y="4751"/>
                  </a:lnTo>
                  <a:lnTo>
                    <a:pt x="261" y="4867"/>
                  </a:lnTo>
                  <a:lnTo>
                    <a:pt x="377" y="4983"/>
                  </a:lnTo>
                  <a:lnTo>
                    <a:pt x="522" y="5070"/>
                  </a:lnTo>
                  <a:lnTo>
                    <a:pt x="696" y="5127"/>
                  </a:lnTo>
                  <a:lnTo>
                    <a:pt x="870" y="5127"/>
                  </a:lnTo>
                  <a:lnTo>
                    <a:pt x="1043" y="5098"/>
                  </a:lnTo>
                  <a:lnTo>
                    <a:pt x="1188" y="5070"/>
                  </a:lnTo>
                  <a:lnTo>
                    <a:pt x="1333" y="4983"/>
                  </a:lnTo>
                  <a:lnTo>
                    <a:pt x="1449" y="4867"/>
                  </a:lnTo>
                  <a:lnTo>
                    <a:pt x="1565" y="4751"/>
                  </a:lnTo>
                  <a:lnTo>
                    <a:pt x="1652" y="4606"/>
                  </a:lnTo>
                  <a:lnTo>
                    <a:pt x="1710" y="4461"/>
                  </a:lnTo>
                  <a:lnTo>
                    <a:pt x="1710" y="4287"/>
                  </a:lnTo>
                  <a:lnTo>
                    <a:pt x="1710" y="840"/>
                  </a:lnTo>
                  <a:lnTo>
                    <a:pt x="1710" y="667"/>
                  </a:lnTo>
                  <a:lnTo>
                    <a:pt x="1652" y="522"/>
                  </a:lnTo>
                  <a:lnTo>
                    <a:pt x="1565" y="377"/>
                  </a:lnTo>
                  <a:lnTo>
                    <a:pt x="1449" y="232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43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5"/>
            <p:cNvSpPr/>
            <p:nvPr/>
          </p:nvSpPr>
          <p:spPr>
            <a:xfrm>
              <a:off x="5386375" y="2486275"/>
              <a:ext cx="71700" cy="118775"/>
            </a:xfrm>
            <a:custGeom>
              <a:avLst/>
              <a:gdLst/>
              <a:ahLst/>
              <a:cxnLst/>
              <a:rect l="l" t="t" r="r" b="b"/>
              <a:pathLst>
                <a:path w="2868" h="4751" extrusionOk="0">
                  <a:moveTo>
                    <a:pt x="1883" y="0"/>
                  </a:moveTo>
                  <a:lnTo>
                    <a:pt x="1738" y="58"/>
                  </a:lnTo>
                  <a:lnTo>
                    <a:pt x="1593" y="116"/>
                  </a:lnTo>
                  <a:lnTo>
                    <a:pt x="1448" y="203"/>
                  </a:lnTo>
                  <a:lnTo>
                    <a:pt x="1361" y="319"/>
                  </a:lnTo>
                  <a:lnTo>
                    <a:pt x="1246" y="463"/>
                  </a:lnTo>
                  <a:lnTo>
                    <a:pt x="1188" y="608"/>
                  </a:lnTo>
                  <a:lnTo>
                    <a:pt x="29" y="3679"/>
                  </a:lnTo>
                  <a:lnTo>
                    <a:pt x="0" y="3824"/>
                  </a:lnTo>
                  <a:lnTo>
                    <a:pt x="0" y="3997"/>
                  </a:lnTo>
                  <a:lnTo>
                    <a:pt x="58" y="4171"/>
                  </a:lnTo>
                  <a:lnTo>
                    <a:pt x="116" y="4316"/>
                  </a:lnTo>
                  <a:lnTo>
                    <a:pt x="232" y="4461"/>
                  </a:lnTo>
                  <a:lnTo>
                    <a:pt x="348" y="4577"/>
                  </a:lnTo>
                  <a:lnTo>
                    <a:pt x="492" y="4664"/>
                  </a:lnTo>
                  <a:lnTo>
                    <a:pt x="637" y="4721"/>
                  </a:lnTo>
                  <a:lnTo>
                    <a:pt x="811" y="4750"/>
                  </a:lnTo>
                  <a:lnTo>
                    <a:pt x="985" y="4750"/>
                  </a:lnTo>
                  <a:lnTo>
                    <a:pt x="1130" y="4693"/>
                  </a:lnTo>
                  <a:lnTo>
                    <a:pt x="1275" y="4635"/>
                  </a:lnTo>
                  <a:lnTo>
                    <a:pt x="1419" y="4548"/>
                  </a:lnTo>
                  <a:lnTo>
                    <a:pt x="1535" y="4432"/>
                  </a:lnTo>
                  <a:lnTo>
                    <a:pt x="1622" y="4287"/>
                  </a:lnTo>
                  <a:lnTo>
                    <a:pt x="1680" y="4113"/>
                  </a:lnTo>
                  <a:lnTo>
                    <a:pt x="2839" y="1072"/>
                  </a:lnTo>
                  <a:lnTo>
                    <a:pt x="2868" y="927"/>
                  </a:lnTo>
                  <a:lnTo>
                    <a:pt x="2868" y="753"/>
                  </a:lnTo>
                  <a:lnTo>
                    <a:pt x="2839" y="579"/>
                  </a:lnTo>
                  <a:lnTo>
                    <a:pt x="2752" y="435"/>
                  </a:lnTo>
                  <a:lnTo>
                    <a:pt x="2665" y="290"/>
                  </a:lnTo>
                  <a:lnTo>
                    <a:pt x="2520" y="174"/>
                  </a:lnTo>
                  <a:lnTo>
                    <a:pt x="2404" y="87"/>
                  </a:lnTo>
                  <a:lnTo>
                    <a:pt x="2230" y="29"/>
                  </a:lnTo>
                  <a:lnTo>
                    <a:pt x="2057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5"/>
            <p:cNvSpPr/>
            <p:nvPr/>
          </p:nvSpPr>
          <p:spPr>
            <a:xfrm>
              <a:off x="4052475" y="2781725"/>
              <a:ext cx="71000" cy="81125"/>
            </a:xfrm>
            <a:custGeom>
              <a:avLst/>
              <a:gdLst/>
              <a:ahLst/>
              <a:cxnLst/>
              <a:rect l="l" t="t" r="r" b="b"/>
              <a:pathLst>
                <a:path w="2840" h="3245" extrusionOk="0">
                  <a:moveTo>
                    <a:pt x="754" y="0"/>
                  </a:moveTo>
                  <a:lnTo>
                    <a:pt x="580" y="58"/>
                  </a:lnTo>
                  <a:lnTo>
                    <a:pt x="435" y="116"/>
                  </a:lnTo>
                  <a:lnTo>
                    <a:pt x="290" y="232"/>
                  </a:lnTo>
                  <a:lnTo>
                    <a:pt x="174" y="348"/>
                  </a:lnTo>
                  <a:lnTo>
                    <a:pt x="88" y="464"/>
                  </a:lnTo>
                  <a:lnTo>
                    <a:pt x="30" y="637"/>
                  </a:lnTo>
                  <a:lnTo>
                    <a:pt x="1" y="811"/>
                  </a:lnTo>
                  <a:lnTo>
                    <a:pt x="1" y="985"/>
                  </a:lnTo>
                  <a:lnTo>
                    <a:pt x="30" y="1130"/>
                  </a:lnTo>
                  <a:lnTo>
                    <a:pt x="116" y="1304"/>
                  </a:lnTo>
                  <a:lnTo>
                    <a:pt x="1246" y="2810"/>
                  </a:lnTo>
                  <a:lnTo>
                    <a:pt x="1362" y="2955"/>
                  </a:lnTo>
                  <a:lnTo>
                    <a:pt x="1478" y="3071"/>
                  </a:lnTo>
                  <a:lnTo>
                    <a:pt x="1623" y="3157"/>
                  </a:lnTo>
                  <a:lnTo>
                    <a:pt x="1768" y="3215"/>
                  </a:lnTo>
                  <a:lnTo>
                    <a:pt x="1941" y="3244"/>
                  </a:lnTo>
                  <a:lnTo>
                    <a:pt x="2115" y="3244"/>
                  </a:lnTo>
                  <a:lnTo>
                    <a:pt x="2289" y="3186"/>
                  </a:lnTo>
                  <a:lnTo>
                    <a:pt x="2434" y="3128"/>
                  </a:lnTo>
                  <a:lnTo>
                    <a:pt x="2579" y="3013"/>
                  </a:lnTo>
                  <a:lnTo>
                    <a:pt x="2665" y="2897"/>
                  </a:lnTo>
                  <a:lnTo>
                    <a:pt x="2781" y="2781"/>
                  </a:lnTo>
                  <a:lnTo>
                    <a:pt x="2839" y="2607"/>
                  </a:lnTo>
                  <a:lnTo>
                    <a:pt x="2839" y="2433"/>
                  </a:lnTo>
                  <a:lnTo>
                    <a:pt x="2839" y="2259"/>
                  </a:lnTo>
                  <a:lnTo>
                    <a:pt x="2810" y="2115"/>
                  </a:lnTo>
                  <a:lnTo>
                    <a:pt x="2752" y="1941"/>
                  </a:lnTo>
                  <a:lnTo>
                    <a:pt x="1594" y="435"/>
                  </a:lnTo>
                  <a:lnTo>
                    <a:pt x="1507" y="290"/>
                  </a:lnTo>
                  <a:lnTo>
                    <a:pt x="1391" y="174"/>
                  </a:lnTo>
                  <a:lnTo>
                    <a:pt x="1246" y="87"/>
                  </a:lnTo>
                  <a:lnTo>
                    <a:pt x="1101" y="29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5"/>
            <p:cNvSpPr/>
            <p:nvPr/>
          </p:nvSpPr>
          <p:spPr>
            <a:xfrm>
              <a:off x="4148075" y="2714375"/>
              <a:ext cx="43475" cy="176700"/>
            </a:xfrm>
            <a:custGeom>
              <a:avLst/>
              <a:gdLst/>
              <a:ahLst/>
              <a:cxnLst/>
              <a:rect l="l" t="t" r="r" b="b"/>
              <a:pathLst>
                <a:path w="1739" h="7068" extrusionOk="0">
                  <a:moveTo>
                    <a:pt x="869" y="0"/>
                  </a:moveTo>
                  <a:lnTo>
                    <a:pt x="695" y="29"/>
                  </a:lnTo>
                  <a:lnTo>
                    <a:pt x="550" y="87"/>
                  </a:lnTo>
                  <a:lnTo>
                    <a:pt x="406" y="174"/>
                  </a:lnTo>
                  <a:lnTo>
                    <a:pt x="261" y="261"/>
                  </a:lnTo>
                  <a:lnTo>
                    <a:pt x="145" y="406"/>
                  </a:lnTo>
                  <a:lnTo>
                    <a:pt x="87" y="551"/>
                  </a:lnTo>
                  <a:lnTo>
                    <a:pt x="29" y="695"/>
                  </a:lnTo>
                  <a:lnTo>
                    <a:pt x="0" y="869"/>
                  </a:lnTo>
                  <a:lnTo>
                    <a:pt x="0" y="6199"/>
                  </a:lnTo>
                  <a:lnTo>
                    <a:pt x="29" y="6373"/>
                  </a:lnTo>
                  <a:lnTo>
                    <a:pt x="87" y="6518"/>
                  </a:lnTo>
                  <a:lnTo>
                    <a:pt x="145" y="6691"/>
                  </a:lnTo>
                  <a:lnTo>
                    <a:pt x="261" y="6807"/>
                  </a:lnTo>
                  <a:lnTo>
                    <a:pt x="406" y="6923"/>
                  </a:lnTo>
                  <a:lnTo>
                    <a:pt x="550" y="7010"/>
                  </a:lnTo>
                  <a:lnTo>
                    <a:pt x="695" y="7039"/>
                  </a:lnTo>
                  <a:lnTo>
                    <a:pt x="869" y="7068"/>
                  </a:lnTo>
                  <a:lnTo>
                    <a:pt x="1043" y="7039"/>
                  </a:lnTo>
                  <a:lnTo>
                    <a:pt x="1188" y="6981"/>
                  </a:lnTo>
                  <a:lnTo>
                    <a:pt x="1333" y="6894"/>
                  </a:lnTo>
                  <a:lnTo>
                    <a:pt x="1477" y="6807"/>
                  </a:lnTo>
                  <a:lnTo>
                    <a:pt x="1564" y="6691"/>
                  </a:lnTo>
                  <a:lnTo>
                    <a:pt x="1651" y="6547"/>
                  </a:lnTo>
                  <a:lnTo>
                    <a:pt x="1709" y="6373"/>
                  </a:lnTo>
                  <a:lnTo>
                    <a:pt x="1738" y="6199"/>
                  </a:lnTo>
                  <a:lnTo>
                    <a:pt x="1738" y="869"/>
                  </a:lnTo>
                  <a:lnTo>
                    <a:pt x="1709" y="695"/>
                  </a:lnTo>
                  <a:lnTo>
                    <a:pt x="1651" y="551"/>
                  </a:lnTo>
                  <a:lnTo>
                    <a:pt x="1564" y="406"/>
                  </a:lnTo>
                  <a:lnTo>
                    <a:pt x="1477" y="261"/>
                  </a:lnTo>
                  <a:lnTo>
                    <a:pt x="1333" y="145"/>
                  </a:lnTo>
                  <a:lnTo>
                    <a:pt x="1188" y="87"/>
                  </a:lnTo>
                  <a:lnTo>
                    <a:pt x="1043" y="29"/>
                  </a:lnTo>
                  <a:lnTo>
                    <a:pt x="869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5"/>
            <p:cNvSpPr/>
            <p:nvPr/>
          </p:nvSpPr>
          <p:spPr>
            <a:xfrm>
              <a:off x="5854900" y="2820100"/>
              <a:ext cx="52150" cy="108650"/>
            </a:xfrm>
            <a:custGeom>
              <a:avLst/>
              <a:gdLst/>
              <a:ahLst/>
              <a:cxnLst/>
              <a:rect l="l" t="t" r="r" b="b"/>
              <a:pathLst>
                <a:path w="2086" h="4346" extrusionOk="0">
                  <a:moveTo>
                    <a:pt x="1130" y="0"/>
                  </a:moveTo>
                  <a:lnTo>
                    <a:pt x="956" y="29"/>
                  </a:lnTo>
                  <a:lnTo>
                    <a:pt x="811" y="87"/>
                  </a:lnTo>
                  <a:lnTo>
                    <a:pt x="666" y="203"/>
                  </a:lnTo>
                  <a:lnTo>
                    <a:pt x="550" y="319"/>
                  </a:lnTo>
                  <a:lnTo>
                    <a:pt x="464" y="464"/>
                  </a:lnTo>
                  <a:lnTo>
                    <a:pt x="406" y="609"/>
                  </a:lnTo>
                  <a:lnTo>
                    <a:pt x="29" y="3273"/>
                  </a:lnTo>
                  <a:lnTo>
                    <a:pt x="0" y="3447"/>
                  </a:lnTo>
                  <a:lnTo>
                    <a:pt x="0" y="3621"/>
                  </a:lnTo>
                  <a:lnTo>
                    <a:pt x="29" y="3766"/>
                  </a:lnTo>
                  <a:lnTo>
                    <a:pt x="116" y="3940"/>
                  </a:lnTo>
                  <a:lnTo>
                    <a:pt x="203" y="4056"/>
                  </a:lnTo>
                  <a:lnTo>
                    <a:pt x="319" y="4171"/>
                  </a:lnTo>
                  <a:lnTo>
                    <a:pt x="464" y="4287"/>
                  </a:lnTo>
                  <a:lnTo>
                    <a:pt x="608" y="4345"/>
                  </a:lnTo>
                  <a:lnTo>
                    <a:pt x="956" y="4345"/>
                  </a:lnTo>
                  <a:lnTo>
                    <a:pt x="1130" y="4316"/>
                  </a:lnTo>
                  <a:lnTo>
                    <a:pt x="1275" y="4258"/>
                  </a:lnTo>
                  <a:lnTo>
                    <a:pt x="1419" y="4142"/>
                  </a:lnTo>
                  <a:lnTo>
                    <a:pt x="1535" y="4027"/>
                  </a:lnTo>
                  <a:lnTo>
                    <a:pt x="1622" y="3882"/>
                  </a:lnTo>
                  <a:lnTo>
                    <a:pt x="1680" y="3737"/>
                  </a:lnTo>
                  <a:lnTo>
                    <a:pt x="2057" y="1072"/>
                  </a:lnTo>
                  <a:lnTo>
                    <a:pt x="2086" y="898"/>
                  </a:lnTo>
                  <a:lnTo>
                    <a:pt x="2086" y="724"/>
                  </a:lnTo>
                  <a:lnTo>
                    <a:pt x="2057" y="580"/>
                  </a:lnTo>
                  <a:lnTo>
                    <a:pt x="1970" y="406"/>
                  </a:lnTo>
                  <a:lnTo>
                    <a:pt x="1883" y="290"/>
                  </a:lnTo>
                  <a:lnTo>
                    <a:pt x="1767" y="174"/>
                  </a:lnTo>
                  <a:lnTo>
                    <a:pt x="1622" y="58"/>
                  </a:lnTo>
                  <a:lnTo>
                    <a:pt x="1448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5"/>
            <p:cNvSpPr/>
            <p:nvPr/>
          </p:nvSpPr>
          <p:spPr>
            <a:xfrm>
              <a:off x="5928750" y="2867175"/>
              <a:ext cx="52175" cy="89800"/>
            </a:xfrm>
            <a:custGeom>
              <a:avLst/>
              <a:gdLst/>
              <a:ahLst/>
              <a:cxnLst/>
              <a:rect l="l" t="t" r="r" b="b"/>
              <a:pathLst>
                <a:path w="2087" h="3592" extrusionOk="0">
                  <a:moveTo>
                    <a:pt x="1130" y="0"/>
                  </a:moveTo>
                  <a:lnTo>
                    <a:pt x="957" y="29"/>
                  </a:lnTo>
                  <a:lnTo>
                    <a:pt x="812" y="116"/>
                  </a:lnTo>
                  <a:lnTo>
                    <a:pt x="667" y="203"/>
                  </a:lnTo>
                  <a:lnTo>
                    <a:pt x="551" y="319"/>
                  </a:lnTo>
                  <a:lnTo>
                    <a:pt x="464" y="464"/>
                  </a:lnTo>
                  <a:lnTo>
                    <a:pt x="406" y="608"/>
                  </a:lnTo>
                  <a:lnTo>
                    <a:pt x="30" y="2520"/>
                  </a:lnTo>
                  <a:lnTo>
                    <a:pt x="1" y="2694"/>
                  </a:lnTo>
                  <a:lnTo>
                    <a:pt x="1" y="2868"/>
                  </a:lnTo>
                  <a:lnTo>
                    <a:pt x="59" y="3042"/>
                  </a:lnTo>
                  <a:lnTo>
                    <a:pt x="116" y="3186"/>
                  </a:lnTo>
                  <a:lnTo>
                    <a:pt x="203" y="3302"/>
                  </a:lnTo>
                  <a:lnTo>
                    <a:pt x="348" y="3418"/>
                  </a:lnTo>
                  <a:lnTo>
                    <a:pt x="464" y="3534"/>
                  </a:lnTo>
                  <a:lnTo>
                    <a:pt x="638" y="3592"/>
                  </a:lnTo>
                  <a:lnTo>
                    <a:pt x="957" y="3592"/>
                  </a:lnTo>
                  <a:lnTo>
                    <a:pt x="1130" y="3563"/>
                  </a:lnTo>
                  <a:lnTo>
                    <a:pt x="1275" y="3505"/>
                  </a:lnTo>
                  <a:lnTo>
                    <a:pt x="1420" y="3389"/>
                  </a:lnTo>
                  <a:lnTo>
                    <a:pt x="1536" y="3273"/>
                  </a:lnTo>
                  <a:lnTo>
                    <a:pt x="1623" y="3128"/>
                  </a:lnTo>
                  <a:lnTo>
                    <a:pt x="1681" y="2984"/>
                  </a:lnTo>
                  <a:lnTo>
                    <a:pt x="2057" y="1072"/>
                  </a:lnTo>
                  <a:lnTo>
                    <a:pt x="2086" y="898"/>
                  </a:lnTo>
                  <a:lnTo>
                    <a:pt x="2086" y="724"/>
                  </a:lnTo>
                  <a:lnTo>
                    <a:pt x="2057" y="579"/>
                  </a:lnTo>
                  <a:lnTo>
                    <a:pt x="1970" y="406"/>
                  </a:lnTo>
                  <a:lnTo>
                    <a:pt x="1883" y="290"/>
                  </a:lnTo>
                  <a:lnTo>
                    <a:pt x="1768" y="174"/>
                  </a:lnTo>
                  <a:lnTo>
                    <a:pt x="1623" y="87"/>
                  </a:lnTo>
                  <a:lnTo>
                    <a:pt x="1478" y="29"/>
                  </a:lnTo>
                  <a:lnTo>
                    <a:pt x="1304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5"/>
            <p:cNvSpPr/>
            <p:nvPr/>
          </p:nvSpPr>
          <p:spPr>
            <a:xfrm>
              <a:off x="5834625" y="3638375"/>
              <a:ext cx="42750" cy="119525"/>
            </a:xfrm>
            <a:custGeom>
              <a:avLst/>
              <a:gdLst/>
              <a:ahLst/>
              <a:cxnLst/>
              <a:rect l="l" t="t" r="r" b="b"/>
              <a:pathLst>
                <a:path w="1710" h="4781" extrusionOk="0">
                  <a:moveTo>
                    <a:pt x="840" y="1"/>
                  </a:moveTo>
                  <a:lnTo>
                    <a:pt x="666" y="30"/>
                  </a:lnTo>
                  <a:lnTo>
                    <a:pt x="521" y="88"/>
                  </a:lnTo>
                  <a:lnTo>
                    <a:pt x="377" y="175"/>
                  </a:lnTo>
                  <a:lnTo>
                    <a:pt x="232" y="261"/>
                  </a:lnTo>
                  <a:lnTo>
                    <a:pt x="145" y="377"/>
                  </a:lnTo>
                  <a:lnTo>
                    <a:pt x="58" y="522"/>
                  </a:lnTo>
                  <a:lnTo>
                    <a:pt x="0" y="696"/>
                  </a:lnTo>
                  <a:lnTo>
                    <a:pt x="0" y="870"/>
                  </a:lnTo>
                  <a:lnTo>
                    <a:pt x="0" y="3911"/>
                  </a:lnTo>
                  <a:lnTo>
                    <a:pt x="0" y="4085"/>
                  </a:lnTo>
                  <a:lnTo>
                    <a:pt x="58" y="4230"/>
                  </a:lnTo>
                  <a:lnTo>
                    <a:pt x="145" y="4404"/>
                  </a:lnTo>
                  <a:lnTo>
                    <a:pt x="232" y="4519"/>
                  </a:lnTo>
                  <a:lnTo>
                    <a:pt x="377" y="4635"/>
                  </a:lnTo>
                  <a:lnTo>
                    <a:pt x="521" y="4722"/>
                  </a:lnTo>
                  <a:lnTo>
                    <a:pt x="666" y="4751"/>
                  </a:lnTo>
                  <a:lnTo>
                    <a:pt x="840" y="4780"/>
                  </a:lnTo>
                  <a:lnTo>
                    <a:pt x="1014" y="4751"/>
                  </a:lnTo>
                  <a:lnTo>
                    <a:pt x="1188" y="4693"/>
                  </a:lnTo>
                  <a:lnTo>
                    <a:pt x="1332" y="4606"/>
                  </a:lnTo>
                  <a:lnTo>
                    <a:pt x="1448" y="4519"/>
                  </a:lnTo>
                  <a:lnTo>
                    <a:pt x="1564" y="4404"/>
                  </a:lnTo>
                  <a:lnTo>
                    <a:pt x="1622" y="4259"/>
                  </a:lnTo>
                  <a:lnTo>
                    <a:pt x="1680" y="4085"/>
                  </a:lnTo>
                  <a:lnTo>
                    <a:pt x="1709" y="3911"/>
                  </a:lnTo>
                  <a:lnTo>
                    <a:pt x="1709" y="870"/>
                  </a:lnTo>
                  <a:lnTo>
                    <a:pt x="1680" y="696"/>
                  </a:lnTo>
                  <a:lnTo>
                    <a:pt x="1622" y="551"/>
                  </a:lnTo>
                  <a:lnTo>
                    <a:pt x="1564" y="406"/>
                  </a:lnTo>
                  <a:lnTo>
                    <a:pt x="1448" y="261"/>
                  </a:lnTo>
                  <a:lnTo>
                    <a:pt x="1332" y="146"/>
                  </a:lnTo>
                  <a:lnTo>
                    <a:pt x="1159" y="59"/>
                  </a:lnTo>
                  <a:lnTo>
                    <a:pt x="1014" y="30"/>
                  </a:lnTo>
                  <a:lnTo>
                    <a:pt x="840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5"/>
            <p:cNvSpPr/>
            <p:nvPr/>
          </p:nvSpPr>
          <p:spPr>
            <a:xfrm>
              <a:off x="5946850" y="3639100"/>
              <a:ext cx="63750" cy="127475"/>
            </a:xfrm>
            <a:custGeom>
              <a:avLst/>
              <a:gdLst/>
              <a:ahLst/>
              <a:cxnLst/>
              <a:rect l="l" t="t" r="r" b="b"/>
              <a:pathLst>
                <a:path w="2550" h="5099" extrusionOk="0">
                  <a:moveTo>
                    <a:pt x="1594" y="1"/>
                  </a:moveTo>
                  <a:lnTo>
                    <a:pt x="1420" y="30"/>
                  </a:lnTo>
                  <a:lnTo>
                    <a:pt x="1275" y="88"/>
                  </a:lnTo>
                  <a:lnTo>
                    <a:pt x="1130" y="204"/>
                  </a:lnTo>
                  <a:lnTo>
                    <a:pt x="1015" y="319"/>
                  </a:lnTo>
                  <a:lnTo>
                    <a:pt x="928" y="435"/>
                  </a:lnTo>
                  <a:lnTo>
                    <a:pt x="870" y="609"/>
                  </a:lnTo>
                  <a:lnTo>
                    <a:pt x="30" y="4027"/>
                  </a:lnTo>
                  <a:lnTo>
                    <a:pt x="1" y="4172"/>
                  </a:lnTo>
                  <a:lnTo>
                    <a:pt x="1" y="4346"/>
                  </a:lnTo>
                  <a:lnTo>
                    <a:pt x="30" y="4519"/>
                  </a:lnTo>
                  <a:lnTo>
                    <a:pt x="117" y="4664"/>
                  </a:lnTo>
                  <a:lnTo>
                    <a:pt x="204" y="4809"/>
                  </a:lnTo>
                  <a:lnTo>
                    <a:pt x="319" y="4925"/>
                  </a:lnTo>
                  <a:lnTo>
                    <a:pt x="464" y="5012"/>
                  </a:lnTo>
                  <a:lnTo>
                    <a:pt x="609" y="5070"/>
                  </a:lnTo>
                  <a:lnTo>
                    <a:pt x="783" y="5099"/>
                  </a:lnTo>
                  <a:lnTo>
                    <a:pt x="957" y="5099"/>
                  </a:lnTo>
                  <a:lnTo>
                    <a:pt x="1130" y="5041"/>
                  </a:lnTo>
                  <a:lnTo>
                    <a:pt x="1275" y="4983"/>
                  </a:lnTo>
                  <a:lnTo>
                    <a:pt x="1420" y="4896"/>
                  </a:lnTo>
                  <a:lnTo>
                    <a:pt x="1536" y="4780"/>
                  </a:lnTo>
                  <a:lnTo>
                    <a:pt x="1623" y="4635"/>
                  </a:lnTo>
                  <a:lnTo>
                    <a:pt x="1681" y="4490"/>
                  </a:lnTo>
                  <a:lnTo>
                    <a:pt x="2521" y="1072"/>
                  </a:lnTo>
                  <a:lnTo>
                    <a:pt x="2550" y="899"/>
                  </a:lnTo>
                  <a:lnTo>
                    <a:pt x="2521" y="725"/>
                  </a:lnTo>
                  <a:lnTo>
                    <a:pt x="2492" y="580"/>
                  </a:lnTo>
                  <a:lnTo>
                    <a:pt x="2434" y="406"/>
                  </a:lnTo>
                  <a:lnTo>
                    <a:pt x="2347" y="290"/>
                  </a:lnTo>
                  <a:lnTo>
                    <a:pt x="2231" y="175"/>
                  </a:lnTo>
                  <a:lnTo>
                    <a:pt x="2086" y="59"/>
                  </a:lnTo>
                  <a:lnTo>
                    <a:pt x="1913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5"/>
            <p:cNvSpPr/>
            <p:nvPr/>
          </p:nvSpPr>
          <p:spPr>
            <a:xfrm>
              <a:off x="6026525" y="3628975"/>
              <a:ext cx="77500" cy="166575"/>
            </a:xfrm>
            <a:custGeom>
              <a:avLst/>
              <a:gdLst/>
              <a:ahLst/>
              <a:cxnLst/>
              <a:rect l="l" t="t" r="r" b="b"/>
              <a:pathLst>
                <a:path w="3100" h="6663" extrusionOk="0">
                  <a:moveTo>
                    <a:pt x="2028" y="0"/>
                  </a:moveTo>
                  <a:lnTo>
                    <a:pt x="1883" y="58"/>
                  </a:lnTo>
                  <a:lnTo>
                    <a:pt x="1738" y="145"/>
                  </a:lnTo>
                  <a:lnTo>
                    <a:pt x="1593" y="261"/>
                  </a:lnTo>
                  <a:lnTo>
                    <a:pt x="1506" y="406"/>
                  </a:lnTo>
                  <a:lnTo>
                    <a:pt x="1246" y="1043"/>
                  </a:lnTo>
                  <a:lnTo>
                    <a:pt x="1014" y="1651"/>
                  </a:lnTo>
                  <a:lnTo>
                    <a:pt x="782" y="2289"/>
                  </a:lnTo>
                  <a:lnTo>
                    <a:pt x="579" y="2955"/>
                  </a:lnTo>
                  <a:lnTo>
                    <a:pt x="406" y="3592"/>
                  </a:lnTo>
                  <a:lnTo>
                    <a:pt x="232" y="4258"/>
                  </a:lnTo>
                  <a:lnTo>
                    <a:pt x="116" y="4924"/>
                  </a:lnTo>
                  <a:lnTo>
                    <a:pt x="0" y="5591"/>
                  </a:lnTo>
                  <a:lnTo>
                    <a:pt x="0" y="5764"/>
                  </a:lnTo>
                  <a:lnTo>
                    <a:pt x="0" y="5938"/>
                  </a:lnTo>
                  <a:lnTo>
                    <a:pt x="29" y="6083"/>
                  </a:lnTo>
                  <a:lnTo>
                    <a:pt x="87" y="6257"/>
                  </a:lnTo>
                  <a:lnTo>
                    <a:pt x="174" y="6373"/>
                  </a:lnTo>
                  <a:lnTo>
                    <a:pt x="290" y="6489"/>
                  </a:lnTo>
                  <a:lnTo>
                    <a:pt x="435" y="6575"/>
                  </a:lnTo>
                  <a:lnTo>
                    <a:pt x="608" y="6662"/>
                  </a:lnTo>
                  <a:lnTo>
                    <a:pt x="927" y="6662"/>
                  </a:lnTo>
                  <a:lnTo>
                    <a:pt x="1101" y="6633"/>
                  </a:lnTo>
                  <a:lnTo>
                    <a:pt x="1246" y="6575"/>
                  </a:lnTo>
                  <a:lnTo>
                    <a:pt x="1390" y="6460"/>
                  </a:lnTo>
                  <a:lnTo>
                    <a:pt x="1535" y="6344"/>
                  </a:lnTo>
                  <a:lnTo>
                    <a:pt x="1622" y="6228"/>
                  </a:lnTo>
                  <a:lnTo>
                    <a:pt x="1651" y="6054"/>
                  </a:lnTo>
                  <a:lnTo>
                    <a:pt x="1767" y="5417"/>
                  </a:lnTo>
                  <a:lnTo>
                    <a:pt x="1883" y="4780"/>
                  </a:lnTo>
                  <a:lnTo>
                    <a:pt x="2028" y="4171"/>
                  </a:lnTo>
                  <a:lnTo>
                    <a:pt x="2172" y="3563"/>
                  </a:lnTo>
                  <a:lnTo>
                    <a:pt x="2346" y="2955"/>
                  </a:lnTo>
                  <a:lnTo>
                    <a:pt x="2549" y="2346"/>
                  </a:lnTo>
                  <a:lnTo>
                    <a:pt x="2781" y="1738"/>
                  </a:lnTo>
                  <a:lnTo>
                    <a:pt x="2984" y="1275"/>
                  </a:lnTo>
                  <a:lnTo>
                    <a:pt x="3041" y="1101"/>
                  </a:lnTo>
                  <a:lnTo>
                    <a:pt x="3070" y="956"/>
                  </a:lnTo>
                  <a:lnTo>
                    <a:pt x="3099" y="782"/>
                  </a:lnTo>
                  <a:lnTo>
                    <a:pt x="3070" y="609"/>
                  </a:lnTo>
                  <a:lnTo>
                    <a:pt x="3013" y="464"/>
                  </a:lnTo>
                  <a:lnTo>
                    <a:pt x="2955" y="319"/>
                  </a:lnTo>
                  <a:lnTo>
                    <a:pt x="2839" y="203"/>
                  </a:lnTo>
                  <a:lnTo>
                    <a:pt x="2694" y="87"/>
                  </a:lnTo>
                  <a:lnTo>
                    <a:pt x="2520" y="29"/>
                  </a:lnTo>
                  <a:lnTo>
                    <a:pt x="2375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5"/>
            <p:cNvSpPr/>
            <p:nvPr/>
          </p:nvSpPr>
          <p:spPr>
            <a:xfrm>
              <a:off x="4481900" y="3591325"/>
              <a:ext cx="42750" cy="128175"/>
            </a:xfrm>
            <a:custGeom>
              <a:avLst/>
              <a:gdLst/>
              <a:ahLst/>
              <a:cxnLst/>
              <a:rect l="l" t="t" r="r" b="b"/>
              <a:pathLst>
                <a:path w="1710" h="5127" extrusionOk="0">
                  <a:moveTo>
                    <a:pt x="667" y="0"/>
                  </a:moveTo>
                  <a:lnTo>
                    <a:pt x="522" y="58"/>
                  </a:lnTo>
                  <a:lnTo>
                    <a:pt x="377" y="145"/>
                  </a:lnTo>
                  <a:lnTo>
                    <a:pt x="232" y="232"/>
                  </a:lnTo>
                  <a:lnTo>
                    <a:pt x="145" y="377"/>
                  </a:lnTo>
                  <a:lnTo>
                    <a:pt x="58" y="521"/>
                  </a:lnTo>
                  <a:lnTo>
                    <a:pt x="0" y="666"/>
                  </a:lnTo>
                  <a:lnTo>
                    <a:pt x="0" y="840"/>
                  </a:lnTo>
                  <a:lnTo>
                    <a:pt x="0" y="4287"/>
                  </a:lnTo>
                  <a:lnTo>
                    <a:pt x="0" y="4432"/>
                  </a:lnTo>
                  <a:lnTo>
                    <a:pt x="58" y="4606"/>
                  </a:lnTo>
                  <a:lnTo>
                    <a:pt x="145" y="4750"/>
                  </a:lnTo>
                  <a:lnTo>
                    <a:pt x="261" y="4866"/>
                  </a:lnTo>
                  <a:lnTo>
                    <a:pt x="377" y="4982"/>
                  </a:lnTo>
                  <a:lnTo>
                    <a:pt x="522" y="5069"/>
                  </a:lnTo>
                  <a:lnTo>
                    <a:pt x="667" y="5127"/>
                  </a:lnTo>
                  <a:lnTo>
                    <a:pt x="840" y="5127"/>
                  </a:lnTo>
                  <a:lnTo>
                    <a:pt x="1014" y="5098"/>
                  </a:lnTo>
                  <a:lnTo>
                    <a:pt x="1188" y="5069"/>
                  </a:lnTo>
                  <a:lnTo>
                    <a:pt x="1333" y="4982"/>
                  </a:lnTo>
                  <a:lnTo>
                    <a:pt x="1449" y="4866"/>
                  </a:lnTo>
                  <a:lnTo>
                    <a:pt x="1565" y="4750"/>
                  </a:lnTo>
                  <a:lnTo>
                    <a:pt x="1652" y="4606"/>
                  </a:lnTo>
                  <a:lnTo>
                    <a:pt x="1680" y="4461"/>
                  </a:lnTo>
                  <a:lnTo>
                    <a:pt x="1709" y="4287"/>
                  </a:lnTo>
                  <a:lnTo>
                    <a:pt x="1709" y="840"/>
                  </a:lnTo>
                  <a:lnTo>
                    <a:pt x="1680" y="666"/>
                  </a:lnTo>
                  <a:lnTo>
                    <a:pt x="1652" y="521"/>
                  </a:lnTo>
                  <a:lnTo>
                    <a:pt x="1565" y="377"/>
                  </a:lnTo>
                  <a:lnTo>
                    <a:pt x="1449" y="232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14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5"/>
            <p:cNvSpPr/>
            <p:nvPr/>
          </p:nvSpPr>
          <p:spPr>
            <a:xfrm>
              <a:off x="4586175" y="3647800"/>
              <a:ext cx="52900" cy="62300"/>
            </a:xfrm>
            <a:custGeom>
              <a:avLst/>
              <a:gdLst/>
              <a:ahLst/>
              <a:cxnLst/>
              <a:rect l="l" t="t" r="r" b="b"/>
              <a:pathLst>
                <a:path w="2116" h="2492" extrusionOk="0">
                  <a:moveTo>
                    <a:pt x="1246" y="0"/>
                  </a:moveTo>
                  <a:lnTo>
                    <a:pt x="1014" y="58"/>
                  </a:lnTo>
                  <a:lnTo>
                    <a:pt x="812" y="145"/>
                  </a:lnTo>
                  <a:lnTo>
                    <a:pt x="638" y="261"/>
                  </a:lnTo>
                  <a:lnTo>
                    <a:pt x="522" y="435"/>
                  </a:lnTo>
                  <a:lnTo>
                    <a:pt x="116" y="1188"/>
                  </a:lnTo>
                  <a:lnTo>
                    <a:pt x="59" y="1362"/>
                  </a:lnTo>
                  <a:lnTo>
                    <a:pt x="30" y="1507"/>
                  </a:lnTo>
                  <a:lnTo>
                    <a:pt x="1" y="1680"/>
                  </a:lnTo>
                  <a:lnTo>
                    <a:pt x="30" y="1854"/>
                  </a:lnTo>
                  <a:lnTo>
                    <a:pt x="87" y="2028"/>
                  </a:lnTo>
                  <a:lnTo>
                    <a:pt x="203" y="2144"/>
                  </a:lnTo>
                  <a:lnTo>
                    <a:pt x="290" y="2289"/>
                  </a:lnTo>
                  <a:lnTo>
                    <a:pt x="435" y="2376"/>
                  </a:lnTo>
                  <a:lnTo>
                    <a:pt x="638" y="2462"/>
                  </a:lnTo>
                  <a:lnTo>
                    <a:pt x="870" y="2491"/>
                  </a:lnTo>
                  <a:lnTo>
                    <a:pt x="1101" y="2462"/>
                  </a:lnTo>
                  <a:lnTo>
                    <a:pt x="1304" y="2376"/>
                  </a:lnTo>
                  <a:lnTo>
                    <a:pt x="1478" y="2231"/>
                  </a:lnTo>
                  <a:lnTo>
                    <a:pt x="1623" y="2057"/>
                  </a:lnTo>
                  <a:lnTo>
                    <a:pt x="1999" y="1304"/>
                  </a:lnTo>
                  <a:lnTo>
                    <a:pt x="2057" y="1159"/>
                  </a:lnTo>
                  <a:lnTo>
                    <a:pt x="2086" y="985"/>
                  </a:lnTo>
                  <a:lnTo>
                    <a:pt x="2115" y="811"/>
                  </a:lnTo>
                  <a:lnTo>
                    <a:pt x="2086" y="638"/>
                  </a:lnTo>
                  <a:lnTo>
                    <a:pt x="2028" y="493"/>
                  </a:lnTo>
                  <a:lnTo>
                    <a:pt x="1912" y="348"/>
                  </a:lnTo>
                  <a:lnTo>
                    <a:pt x="1825" y="232"/>
                  </a:lnTo>
                  <a:lnTo>
                    <a:pt x="1681" y="145"/>
                  </a:lnTo>
                  <a:lnTo>
                    <a:pt x="1478" y="58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5"/>
            <p:cNvSpPr/>
            <p:nvPr/>
          </p:nvSpPr>
          <p:spPr>
            <a:xfrm>
              <a:off x="7091750" y="3648525"/>
              <a:ext cx="52150" cy="99950"/>
            </a:xfrm>
            <a:custGeom>
              <a:avLst/>
              <a:gdLst/>
              <a:ahLst/>
              <a:cxnLst/>
              <a:rect l="l" t="t" r="r" b="b"/>
              <a:pathLst>
                <a:path w="2086" h="3998" extrusionOk="0">
                  <a:moveTo>
                    <a:pt x="782" y="0"/>
                  </a:moveTo>
                  <a:lnTo>
                    <a:pt x="637" y="29"/>
                  </a:lnTo>
                  <a:lnTo>
                    <a:pt x="464" y="87"/>
                  </a:lnTo>
                  <a:lnTo>
                    <a:pt x="319" y="174"/>
                  </a:lnTo>
                  <a:lnTo>
                    <a:pt x="203" y="261"/>
                  </a:lnTo>
                  <a:lnTo>
                    <a:pt x="116" y="406"/>
                  </a:lnTo>
                  <a:lnTo>
                    <a:pt x="58" y="580"/>
                  </a:lnTo>
                  <a:lnTo>
                    <a:pt x="0" y="724"/>
                  </a:lnTo>
                  <a:lnTo>
                    <a:pt x="0" y="898"/>
                  </a:lnTo>
                  <a:lnTo>
                    <a:pt x="29" y="1072"/>
                  </a:lnTo>
                  <a:lnTo>
                    <a:pt x="406" y="3360"/>
                  </a:lnTo>
                  <a:lnTo>
                    <a:pt x="464" y="3505"/>
                  </a:lnTo>
                  <a:lnTo>
                    <a:pt x="550" y="3650"/>
                  </a:lnTo>
                  <a:lnTo>
                    <a:pt x="666" y="3766"/>
                  </a:lnTo>
                  <a:lnTo>
                    <a:pt x="811" y="3882"/>
                  </a:lnTo>
                  <a:lnTo>
                    <a:pt x="956" y="3940"/>
                  </a:lnTo>
                  <a:lnTo>
                    <a:pt x="1130" y="3969"/>
                  </a:lnTo>
                  <a:lnTo>
                    <a:pt x="1304" y="3998"/>
                  </a:lnTo>
                  <a:lnTo>
                    <a:pt x="1448" y="3969"/>
                  </a:lnTo>
                  <a:lnTo>
                    <a:pt x="1622" y="3882"/>
                  </a:lnTo>
                  <a:lnTo>
                    <a:pt x="1767" y="3795"/>
                  </a:lnTo>
                  <a:lnTo>
                    <a:pt x="1883" y="3708"/>
                  </a:lnTo>
                  <a:lnTo>
                    <a:pt x="1970" y="3563"/>
                  </a:lnTo>
                  <a:lnTo>
                    <a:pt x="2028" y="3389"/>
                  </a:lnTo>
                  <a:lnTo>
                    <a:pt x="2086" y="3244"/>
                  </a:lnTo>
                  <a:lnTo>
                    <a:pt x="2086" y="3071"/>
                  </a:lnTo>
                  <a:lnTo>
                    <a:pt x="2057" y="2897"/>
                  </a:lnTo>
                  <a:lnTo>
                    <a:pt x="1680" y="609"/>
                  </a:lnTo>
                  <a:lnTo>
                    <a:pt x="1622" y="464"/>
                  </a:lnTo>
                  <a:lnTo>
                    <a:pt x="1535" y="319"/>
                  </a:lnTo>
                  <a:lnTo>
                    <a:pt x="1419" y="203"/>
                  </a:lnTo>
                  <a:lnTo>
                    <a:pt x="1275" y="116"/>
                  </a:lnTo>
                  <a:lnTo>
                    <a:pt x="1130" y="29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5"/>
            <p:cNvSpPr/>
            <p:nvPr/>
          </p:nvSpPr>
          <p:spPr>
            <a:xfrm>
              <a:off x="7206150" y="3639100"/>
              <a:ext cx="52175" cy="71000"/>
            </a:xfrm>
            <a:custGeom>
              <a:avLst/>
              <a:gdLst/>
              <a:ahLst/>
              <a:cxnLst/>
              <a:rect l="l" t="t" r="r" b="b"/>
              <a:pathLst>
                <a:path w="2087" h="2840" extrusionOk="0">
                  <a:moveTo>
                    <a:pt x="1130" y="1"/>
                  </a:moveTo>
                  <a:lnTo>
                    <a:pt x="957" y="30"/>
                  </a:lnTo>
                  <a:lnTo>
                    <a:pt x="783" y="88"/>
                  </a:lnTo>
                  <a:lnTo>
                    <a:pt x="609" y="232"/>
                  </a:lnTo>
                  <a:lnTo>
                    <a:pt x="493" y="406"/>
                  </a:lnTo>
                  <a:lnTo>
                    <a:pt x="406" y="609"/>
                  </a:lnTo>
                  <a:lnTo>
                    <a:pt x="30" y="1768"/>
                  </a:lnTo>
                  <a:lnTo>
                    <a:pt x="1" y="1913"/>
                  </a:lnTo>
                  <a:lnTo>
                    <a:pt x="1" y="2086"/>
                  </a:lnTo>
                  <a:lnTo>
                    <a:pt x="30" y="2260"/>
                  </a:lnTo>
                  <a:lnTo>
                    <a:pt x="117" y="2405"/>
                  </a:lnTo>
                  <a:lnTo>
                    <a:pt x="203" y="2550"/>
                  </a:lnTo>
                  <a:lnTo>
                    <a:pt x="319" y="2666"/>
                  </a:lnTo>
                  <a:lnTo>
                    <a:pt x="464" y="2753"/>
                  </a:lnTo>
                  <a:lnTo>
                    <a:pt x="609" y="2810"/>
                  </a:lnTo>
                  <a:lnTo>
                    <a:pt x="783" y="2839"/>
                  </a:lnTo>
                  <a:lnTo>
                    <a:pt x="957" y="2839"/>
                  </a:lnTo>
                  <a:lnTo>
                    <a:pt x="1130" y="2781"/>
                  </a:lnTo>
                  <a:lnTo>
                    <a:pt x="1275" y="2724"/>
                  </a:lnTo>
                  <a:lnTo>
                    <a:pt x="1449" y="2579"/>
                  </a:lnTo>
                  <a:lnTo>
                    <a:pt x="1594" y="2405"/>
                  </a:lnTo>
                  <a:lnTo>
                    <a:pt x="1681" y="2202"/>
                  </a:lnTo>
                  <a:lnTo>
                    <a:pt x="2057" y="1072"/>
                  </a:lnTo>
                  <a:lnTo>
                    <a:pt x="2086" y="899"/>
                  </a:lnTo>
                  <a:lnTo>
                    <a:pt x="2057" y="725"/>
                  </a:lnTo>
                  <a:lnTo>
                    <a:pt x="2028" y="551"/>
                  </a:lnTo>
                  <a:lnTo>
                    <a:pt x="1970" y="406"/>
                  </a:lnTo>
                  <a:lnTo>
                    <a:pt x="1884" y="261"/>
                  </a:lnTo>
                  <a:lnTo>
                    <a:pt x="1739" y="175"/>
                  </a:lnTo>
                  <a:lnTo>
                    <a:pt x="1623" y="59"/>
                  </a:lnTo>
                  <a:lnTo>
                    <a:pt x="1449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5"/>
            <p:cNvSpPr/>
            <p:nvPr/>
          </p:nvSpPr>
          <p:spPr>
            <a:xfrm>
              <a:off x="7710900" y="2905550"/>
              <a:ext cx="42750" cy="89825"/>
            </a:xfrm>
            <a:custGeom>
              <a:avLst/>
              <a:gdLst/>
              <a:ahLst/>
              <a:cxnLst/>
              <a:rect l="l" t="t" r="r" b="b"/>
              <a:pathLst>
                <a:path w="1710" h="3593" extrusionOk="0">
                  <a:moveTo>
                    <a:pt x="695" y="0"/>
                  </a:moveTo>
                  <a:lnTo>
                    <a:pt x="521" y="58"/>
                  </a:lnTo>
                  <a:lnTo>
                    <a:pt x="377" y="116"/>
                  </a:lnTo>
                  <a:lnTo>
                    <a:pt x="232" y="232"/>
                  </a:lnTo>
                  <a:lnTo>
                    <a:pt x="145" y="377"/>
                  </a:lnTo>
                  <a:lnTo>
                    <a:pt x="58" y="522"/>
                  </a:lnTo>
                  <a:lnTo>
                    <a:pt x="0" y="667"/>
                  </a:lnTo>
                  <a:lnTo>
                    <a:pt x="0" y="840"/>
                  </a:lnTo>
                  <a:lnTo>
                    <a:pt x="0" y="2752"/>
                  </a:lnTo>
                  <a:lnTo>
                    <a:pt x="0" y="2926"/>
                  </a:lnTo>
                  <a:lnTo>
                    <a:pt x="58" y="3071"/>
                  </a:lnTo>
                  <a:lnTo>
                    <a:pt x="145" y="3216"/>
                  </a:lnTo>
                  <a:lnTo>
                    <a:pt x="232" y="3360"/>
                  </a:lnTo>
                  <a:lnTo>
                    <a:pt x="377" y="3447"/>
                  </a:lnTo>
                  <a:lnTo>
                    <a:pt x="521" y="3534"/>
                  </a:lnTo>
                  <a:lnTo>
                    <a:pt x="695" y="3592"/>
                  </a:lnTo>
                  <a:lnTo>
                    <a:pt x="1014" y="3592"/>
                  </a:lnTo>
                  <a:lnTo>
                    <a:pt x="1188" y="3534"/>
                  </a:lnTo>
                  <a:lnTo>
                    <a:pt x="1332" y="3476"/>
                  </a:lnTo>
                  <a:lnTo>
                    <a:pt x="1448" y="3360"/>
                  </a:lnTo>
                  <a:lnTo>
                    <a:pt x="1564" y="3216"/>
                  </a:lnTo>
                  <a:lnTo>
                    <a:pt x="1651" y="3071"/>
                  </a:lnTo>
                  <a:lnTo>
                    <a:pt x="1680" y="2926"/>
                  </a:lnTo>
                  <a:lnTo>
                    <a:pt x="1709" y="2752"/>
                  </a:lnTo>
                  <a:lnTo>
                    <a:pt x="1709" y="840"/>
                  </a:lnTo>
                  <a:lnTo>
                    <a:pt x="1680" y="667"/>
                  </a:lnTo>
                  <a:lnTo>
                    <a:pt x="1651" y="522"/>
                  </a:lnTo>
                  <a:lnTo>
                    <a:pt x="1564" y="377"/>
                  </a:lnTo>
                  <a:lnTo>
                    <a:pt x="1448" y="232"/>
                  </a:lnTo>
                  <a:lnTo>
                    <a:pt x="1332" y="145"/>
                  </a:lnTo>
                  <a:lnTo>
                    <a:pt x="1188" y="58"/>
                  </a:lnTo>
                  <a:lnTo>
                    <a:pt x="1014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5"/>
            <p:cNvSpPr/>
            <p:nvPr/>
          </p:nvSpPr>
          <p:spPr>
            <a:xfrm>
              <a:off x="7777500" y="2905550"/>
              <a:ext cx="61600" cy="109375"/>
            </a:xfrm>
            <a:custGeom>
              <a:avLst/>
              <a:gdLst/>
              <a:ahLst/>
              <a:cxnLst/>
              <a:rect l="l" t="t" r="r" b="b"/>
              <a:pathLst>
                <a:path w="2464" h="4375" extrusionOk="0">
                  <a:moveTo>
                    <a:pt x="1507" y="0"/>
                  </a:moveTo>
                  <a:lnTo>
                    <a:pt x="1333" y="29"/>
                  </a:lnTo>
                  <a:lnTo>
                    <a:pt x="1189" y="116"/>
                  </a:lnTo>
                  <a:lnTo>
                    <a:pt x="1073" y="203"/>
                  </a:lnTo>
                  <a:lnTo>
                    <a:pt x="957" y="319"/>
                  </a:lnTo>
                  <a:lnTo>
                    <a:pt x="841" y="464"/>
                  </a:lnTo>
                  <a:lnTo>
                    <a:pt x="783" y="609"/>
                  </a:lnTo>
                  <a:lnTo>
                    <a:pt x="30" y="3273"/>
                  </a:lnTo>
                  <a:lnTo>
                    <a:pt x="1" y="3447"/>
                  </a:lnTo>
                  <a:lnTo>
                    <a:pt x="1" y="3621"/>
                  </a:lnTo>
                  <a:lnTo>
                    <a:pt x="59" y="3766"/>
                  </a:lnTo>
                  <a:lnTo>
                    <a:pt x="117" y="3940"/>
                  </a:lnTo>
                  <a:lnTo>
                    <a:pt x="204" y="4084"/>
                  </a:lnTo>
                  <a:lnTo>
                    <a:pt x="320" y="4200"/>
                  </a:lnTo>
                  <a:lnTo>
                    <a:pt x="464" y="4287"/>
                  </a:lnTo>
                  <a:lnTo>
                    <a:pt x="638" y="4345"/>
                  </a:lnTo>
                  <a:lnTo>
                    <a:pt x="783" y="4374"/>
                  </a:lnTo>
                  <a:lnTo>
                    <a:pt x="957" y="4345"/>
                  </a:lnTo>
                  <a:lnTo>
                    <a:pt x="1131" y="4316"/>
                  </a:lnTo>
                  <a:lnTo>
                    <a:pt x="1275" y="4258"/>
                  </a:lnTo>
                  <a:lnTo>
                    <a:pt x="1420" y="4171"/>
                  </a:lnTo>
                  <a:lnTo>
                    <a:pt x="1536" y="4056"/>
                  </a:lnTo>
                  <a:lnTo>
                    <a:pt x="1623" y="3911"/>
                  </a:lnTo>
                  <a:lnTo>
                    <a:pt x="1681" y="3737"/>
                  </a:lnTo>
                  <a:lnTo>
                    <a:pt x="2434" y="1072"/>
                  </a:lnTo>
                  <a:lnTo>
                    <a:pt x="2463" y="898"/>
                  </a:lnTo>
                  <a:lnTo>
                    <a:pt x="2463" y="753"/>
                  </a:lnTo>
                  <a:lnTo>
                    <a:pt x="2434" y="580"/>
                  </a:lnTo>
                  <a:lnTo>
                    <a:pt x="2347" y="435"/>
                  </a:lnTo>
                  <a:lnTo>
                    <a:pt x="2260" y="290"/>
                  </a:lnTo>
                  <a:lnTo>
                    <a:pt x="2144" y="174"/>
                  </a:lnTo>
                  <a:lnTo>
                    <a:pt x="2000" y="87"/>
                  </a:lnTo>
                  <a:lnTo>
                    <a:pt x="1855" y="2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5"/>
            <p:cNvSpPr/>
            <p:nvPr/>
          </p:nvSpPr>
          <p:spPr>
            <a:xfrm>
              <a:off x="7009175" y="2153150"/>
              <a:ext cx="86925" cy="176725"/>
            </a:xfrm>
            <a:custGeom>
              <a:avLst/>
              <a:gdLst/>
              <a:ahLst/>
              <a:cxnLst/>
              <a:rect l="l" t="t" r="r" b="b"/>
              <a:pathLst>
                <a:path w="3477" h="7069" extrusionOk="0">
                  <a:moveTo>
                    <a:pt x="2550" y="1"/>
                  </a:moveTo>
                  <a:lnTo>
                    <a:pt x="2376" y="30"/>
                  </a:lnTo>
                  <a:lnTo>
                    <a:pt x="2231" y="88"/>
                  </a:lnTo>
                  <a:lnTo>
                    <a:pt x="2087" y="203"/>
                  </a:lnTo>
                  <a:lnTo>
                    <a:pt x="1971" y="319"/>
                  </a:lnTo>
                  <a:lnTo>
                    <a:pt x="1855" y="435"/>
                  </a:lnTo>
                  <a:lnTo>
                    <a:pt x="1826" y="609"/>
                  </a:lnTo>
                  <a:lnTo>
                    <a:pt x="1681" y="1304"/>
                  </a:lnTo>
                  <a:lnTo>
                    <a:pt x="1507" y="1970"/>
                  </a:lnTo>
                  <a:lnTo>
                    <a:pt x="1333" y="2637"/>
                  </a:lnTo>
                  <a:lnTo>
                    <a:pt x="1131" y="3274"/>
                  </a:lnTo>
                  <a:lnTo>
                    <a:pt x="899" y="3940"/>
                  </a:lnTo>
                  <a:lnTo>
                    <a:pt x="638" y="4577"/>
                  </a:lnTo>
                  <a:lnTo>
                    <a:pt x="378" y="5186"/>
                  </a:lnTo>
                  <a:lnTo>
                    <a:pt x="88" y="5794"/>
                  </a:lnTo>
                  <a:lnTo>
                    <a:pt x="30" y="5968"/>
                  </a:lnTo>
                  <a:lnTo>
                    <a:pt x="1" y="6113"/>
                  </a:lnTo>
                  <a:lnTo>
                    <a:pt x="1" y="6286"/>
                  </a:lnTo>
                  <a:lnTo>
                    <a:pt x="30" y="6460"/>
                  </a:lnTo>
                  <a:lnTo>
                    <a:pt x="59" y="6605"/>
                  </a:lnTo>
                  <a:lnTo>
                    <a:pt x="146" y="6750"/>
                  </a:lnTo>
                  <a:lnTo>
                    <a:pt x="262" y="6866"/>
                  </a:lnTo>
                  <a:lnTo>
                    <a:pt x="406" y="6982"/>
                  </a:lnTo>
                  <a:lnTo>
                    <a:pt x="551" y="7039"/>
                  </a:lnTo>
                  <a:lnTo>
                    <a:pt x="725" y="7068"/>
                  </a:lnTo>
                  <a:lnTo>
                    <a:pt x="1073" y="7068"/>
                  </a:lnTo>
                  <a:lnTo>
                    <a:pt x="1218" y="7010"/>
                  </a:lnTo>
                  <a:lnTo>
                    <a:pt x="1362" y="6924"/>
                  </a:lnTo>
                  <a:lnTo>
                    <a:pt x="1478" y="6808"/>
                  </a:lnTo>
                  <a:lnTo>
                    <a:pt x="1594" y="6663"/>
                  </a:lnTo>
                  <a:lnTo>
                    <a:pt x="1884" y="5997"/>
                  </a:lnTo>
                  <a:lnTo>
                    <a:pt x="2202" y="5301"/>
                  </a:lnTo>
                  <a:lnTo>
                    <a:pt x="2463" y="4635"/>
                  </a:lnTo>
                  <a:lnTo>
                    <a:pt x="2724" y="3940"/>
                  </a:lnTo>
                  <a:lnTo>
                    <a:pt x="2927" y="3216"/>
                  </a:lnTo>
                  <a:lnTo>
                    <a:pt x="3129" y="2521"/>
                  </a:lnTo>
                  <a:lnTo>
                    <a:pt x="3303" y="1797"/>
                  </a:lnTo>
                  <a:lnTo>
                    <a:pt x="3477" y="1072"/>
                  </a:lnTo>
                  <a:lnTo>
                    <a:pt x="3477" y="899"/>
                  </a:lnTo>
                  <a:lnTo>
                    <a:pt x="3477" y="725"/>
                  </a:lnTo>
                  <a:lnTo>
                    <a:pt x="3448" y="580"/>
                  </a:lnTo>
                  <a:lnTo>
                    <a:pt x="3390" y="406"/>
                  </a:lnTo>
                  <a:lnTo>
                    <a:pt x="3303" y="290"/>
                  </a:lnTo>
                  <a:lnTo>
                    <a:pt x="3187" y="175"/>
                  </a:lnTo>
                  <a:lnTo>
                    <a:pt x="3042" y="88"/>
                  </a:lnTo>
                  <a:lnTo>
                    <a:pt x="2869" y="30"/>
                  </a:lnTo>
                  <a:lnTo>
                    <a:pt x="269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5"/>
            <p:cNvSpPr/>
            <p:nvPr/>
          </p:nvSpPr>
          <p:spPr>
            <a:xfrm>
              <a:off x="7082325" y="2219050"/>
              <a:ext cx="62300" cy="128925"/>
            </a:xfrm>
            <a:custGeom>
              <a:avLst/>
              <a:gdLst/>
              <a:ahLst/>
              <a:cxnLst/>
              <a:rect l="l" t="t" r="r" b="b"/>
              <a:pathLst>
                <a:path w="2492" h="5157" extrusionOk="0">
                  <a:moveTo>
                    <a:pt x="1623" y="1"/>
                  </a:moveTo>
                  <a:lnTo>
                    <a:pt x="1449" y="30"/>
                  </a:lnTo>
                  <a:lnTo>
                    <a:pt x="1275" y="88"/>
                  </a:lnTo>
                  <a:lnTo>
                    <a:pt x="1130" y="174"/>
                  </a:lnTo>
                  <a:lnTo>
                    <a:pt x="1014" y="261"/>
                  </a:lnTo>
                  <a:lnTo>
                    <a:pt x="898" y="406"/>
                  </a:lnTo>
                  <a:lnTo>
                    <a:pt x="812" y="551"/>
                  </a:lnTo>
                  <a:lnTo>
                    <a:pt x="754" y="696"/>
                  </a:lnTo>
                  <a:lnTo>
                    <a:pt x="754" y="870"/>
                  </a:lnTo>
                  <a:lnTo>
                    <a:pt x="783" y="1304"/>
                  </a:lnTo>
                  <a:lnTo>
                    <a:pt x="754" y="1768"/>
                  </a:lnTo>
                  <a:lnTo>
                    <a:pt x="754" y="1941"/>
                  </a:lnTo>
                  <a:lnTo>
                    <a:pt x="725" y="2057"/>
                  </a:lnTo>
                  <a:lnTo>
                    <a:pt x="754" y="1999"/>
                  </a:lnTo>
                  <a:lnTo>
                    <a:pt x="725" y="2086"/>
                  </a:lnTo>
                  <a:lnTo>
                    <a:pt x="725" y="2173"/>
                  </a:lnTo>
                  <a:lnTo>
                    <a:pt x="667" y="2405"/>
                  </a:lnTo>
                  <a:lnTo>
                    <a:pt x="551" y="2810"/>
                  </a:lnTo>
                  <a:lnTo>
                    <a:pt x="435" y="3216"/>
                  </a:lnTo>
                  <a:lnTo>
                    <a:pt x="377" y="3332"/>
                  </a:lnTo>
                  <a:lnTo>
                    <a:pt x="319" y="3448"/>
                  </a:lnTo>
                  <a:lnTo>
                    <a:pt x="87" y="3853"/>
                  </a:lnTo>
                  <a:lnTo>
                    <a:pt x="29" y="4027"/>
                  </a:lnTo>
                  <a:lnTo>
                    <a:pt x="1" y="4172"/>
                  </a:lnTo>
                  <a:lnTo>
                    <a:pt x="1" y="4346"/>
                  </a:lnTo>
                  <a:lnTo>
                    <a:pt x="29" y="4519"/>
                  </a:lnTo>
                  <a:lnTo>
                    <a:pt x="58" y="4664"/>
                  </a:lnTo>
                  <a:lnTo>
                    <a:pt x="145" y="4809"/>
                  </a:lnTo>
                  <a:lnTo>
                    <a:pt x="261" y="4954"/>
                  </a:lnTo>
                  <a:lnTo>
                    <a:pt x="406" y="5041"/>
                  </a:lnTo>
                  <a:lnTo>
                    <a:pt x="580" y="5099"/>
                  </a:lnTo>
                  <a:lnTo>
                    <a:pt x="725" y="5128"/>
                  </a:lnTo>
                  <a:lnTo>
                    <a:pt x="898" y="5157"/>
                  </a:lnTo>
                  <a:lnTo>
                    <a:pt x="1072" y="5128"/>
                  </a:lnTo>
                  <a:lnTo>
                    <a:pt x="1217" y="5070"/>
                  </a:lnTo>
                  <a:lnTo>
                    <a:pt x="1362" y="4983"/>
                  </a:lnTo>
                  <a:lnTo>
                    <a:pt x="1478" y="4867"/>
                  </a:lnTo>
                  <a:lnTo>
                    <a:pt x="1594" y="4722"/>
                  </a:lnTo>
                  <a:lnTo>
                    <a:pt x="1825" y="4288"/>
                  </a:lnTo>
                  <a:lnTo>
                    <a:pt x="2028" y="3824"/>
                  </a:lnTo>
                  <a:lnTo>
                    <a:pt x="2202" y="3361"/>
                  </a:lnTo>
                  <a:lnTo>
                    <a:pt x="2318" y="2868"/>
                  </a:lnTo>
                  <a:lnTo>
                    <a:pt x="2405" y="2376"/>
                  </a:lnTo>
                  <a:lnTo>
                    <a:pt x="2463" y="1883"/>
                  </a:lnTo>
                  <a:lnTo>
                    <a:pt x="2492" y="1362"/>
                  </a:lnTo>
                  <a:lnTo>
                    <a:pt x="2463" y="870"/>
                  </a:lnTo>
                  <a:lnTo>
                    <a:pt x="2434" y="696"/>
                  </a:lnTo>
                  <a:lnTo>
                    <a:pt x="2405" y="551"/>
                  </a:lnTo>
                  <a:lnTo>
                    <a:pt x="2318" y="406"/>
                  </a:lnTo>
                  <a:lnTo>
                    <a:pt x="2202" y="261"/>
                  </a:lnTo>
                  <a:lnTo>
                    <a:pt x="2086" y="174"/>
                  </a:lnTo>
                  <a:lnTo>
                    <a:pt x="1941" y="88"/>
                  </a:lnTo>
                  <a:lnTo>
                    <a:pt x="1767" y="30"/>
                  </a:lnTo>
                  <a:lnTo>
                    <a:pt x="1623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5"/>
            <p:cNvSpPr/>
            <p:nvPr/>
          </p:nvSpPr>
          <p:spPr>
            <a:xfrm>
              <a:off x="7148950" y="2229200"/>
              <a:ext cx="99950" cy="128200"/>
            </a:xfrm>
            <a:custGeom>
              <a:avLst/>
              <a:gdLst/>
              <a:ahLst/>
              <a:cxnLst/>
              <a:rect l="l" t="t" r="r" b="b"/>
              <a:pathLst>
                <a:path w="3998" h="5128" extrusionOk="0">
                  <a:moveTo>
                    <a:pt x="3013" y="0"/>
                  </a:moveTo>
                  <a:lnTo>
                    <a:pt x="2868" y="29"/>
                  </a:lnTo>
                  <a:lnTo>
                    <a:pt x="2723" y="116"/>
                  </a:lnTo>
                  <a:lnTo>
                    <a:pt x="2578" y="203"/>
                  </a:lnTo>
                  <a:lnTo>
                    <a:pt x="2463" y="319"/>
                  </a:lnTo>
                  <a:lnTo>
                    <a:pt x="2376" y="464"/>
                  </a:lnTo>
                  <a:lnTo>
                    <a:pt x="2318" y="608"/>
                  </a:lnTo>
                  <a:lnTo>
                    <a:pt x="2144" y="1101"/>
                  </a:lnTo>
                  <a:lnTo>
                    <a:pt x="2144" y="1043"/>
                  </a:lnTo>
                  <a:lnTo>
                    <a:pt x="2086" y="1159"/>
                  </a:lnTo>
                  <a:lnTo>
                    <a:pt x="1999" y="1391"/>
                  </a:lnTo>
                  <a:lnTo>
                    <a:pt x="1738" y="1854"/>
                  </a:lnTo>
                  <a:lnTo>
                    <a:pt x="1478" y="2288"/>
                  </a:lnTo>
                  <a:lnTo>
                    <a:pt x="1217" y="2665"/>
                  </a:lnTo>
                  <a:lnTo>
                    <a:pt x="1159" y="2752"/>
                  </a:lnTo>
                  <a:lnTo>
                    <a:pt x="985" y="2926"/>
                  </a:lnTo>
                  <a:lnTo>
                    <a:pt x="638" y="3302"/>
                  </a:lnTo>
                  <a:lnTo>
                    <a:pt x="232" y="3679"/>
                  </a:lnTo>
                  <a:lnTo>
                    <a:pt x="145" y="3795"/>
                  </a:lnTo>
                  <a:lnTo>
                    <a:pt x="58" y="3940"/>
                  </a:lnTo>
                  <a:lnTo>
                    <a:pt x="0" y="4113"/>
                  </a:lnTo>
                  <a:lnTo>
                    <a:pt x="0" y="4287"/>
                  </a:lnTo>
                  <a:lnTo>
                    <a:pt x="0" y="4432"/>
                  </a:lnTo>
                  <a:lnTo>
                    <a:pt x="58" y="4606"/>
                  </a:lnTo>
                  <a:lnTo>
                    <a:pt x="145" y="4751"/>
                  </a:lnTo>
                  <a:lnTo>
                    <a:pt x="232" y="4895"/>
                  </a:lnTo>
                  <a:lnTo>
                    <a:pt x="377" y="4982"/>
                  </a:lnTo>
                  <a:lnTo>
                    <a:pt x="522" y="5069"/>
                  </a:lnTo>
                  <a:lnTo>
                    <a:pt x="696" y="5098"/>
                  </a:lnTo>
                  <a:lnTo>
                    <a:pt x="840" y="5127"/>
                  </a:lnTo>
                  <a:lnTo>
                    <a:pt x="1014" y="5098"/>
                  </a:lnTo>
                  <a:lnTo>
                    <a:pt x="1159" y="5069"/>
                  </a:lnTo>
                  <a:lnTo>
                    <a:pt x="1304" y="4982"/>
                  </a:lnTo>
                  <a:lnTo>
                    <a:pt x="1449" y="4895"/>
                  </a:lnTo>
                  <a:lnTo>
                    <a:pt x="1883" y="4490"/>
                  </a:lnTo>
                  <a:lnTo>
                    <a:pt x="2260" y="4055"/>
                  </a:lnTo>
                  <a:lnTo>
                    <a:pt x="2636" y="3621"/>
                  </a:lnTo>
                  <a:lnTo>
                    <a:pt x="2955" y="3128"/>
                  </a:lnTo>
                  <a:lnTo>
                    <a:pt x="3245" y="2665"/>
                  </a:lnTo>
                  <a:lnTo>
                    <a:pt x="3534" y="2144"/>
                  </a:lnTo>
                  <a:lnTo>
                    <a:pt x="3766" y="1622"/>
                  </a:lnTo>
                  <a:lnTo>
                    <a:pt x="3969" y="1072"/>
                  </a:lnTo>
                  <a:lnTo>
                    <a:pt x="3998" y="898"/>
                  </a:lnTo>
                  <a:lnTo>
                    <a:pt x="3998" y="753"/>
                  </a:lnTo>
                  <a:lnTo>
                    <a:pt x="3940" y="579"/>
                  </a:lnTo>
                  <a:lnTo>
                    <a:pt x="3882" y="435"/>
                  </a:lnTo>
                  <a:lnTo>
                    <a:pt x="3766" y="290"/>
                  </a:lnTo>
                  <a:lnTo>
                    <a:pt x="3650" y="174"/>
                  </a:lnTo>
                  <a:lnTo>
                    <a:pt x="3505" y="87"/>
                  </a:lnTo>
                  <a:lnTo>
                    <a:pt x="3360" y="29"/>
                  </a:lnTo>
                  <a:lnTo>
                    <a:pt x="3187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5"/>
            <p:cNvSpPr/>
            <p:nvPr/>
          </p:nvSpPr>
          <p:spPr>
            <a:xfrm>
              <a:off x="8149000" y="2972175"/>
              <a:ext cx="99950" cy="118775"/>
            </a:xfrm>
            <a:custGeom>
              <a:avLst/>
              <a:gdLst/>
              <a:ahLst/>
              <a:cxnLst/>
              <a:rect l="l" t="t" r="r" b="b"/>
              <a:pathLst>
                <a:path w="3998" h="4751" extrusionOk="0">
                  <a:moveTo>
                    <a:pt x="3100" y="0"/>
                  </a:moveTo>
                  <a:lnTo>
                    <a:pt x="2926" y="29"/>
                  </a:lnTo>
                  <a:lnTo>
                    <a:pt x="2752" y="87"/>
                  </a:lnTo>
                  <a:lnTo>
                    <a:pt x="2607" y="145"/>
                  </a:lnTo>
                  <a:lnTo>
                    <a:pt x="2492" y="261"/>
                  </a:lnTo>
                  <a:lnTo>
                    <a:pt x="2405" y="406"/>
                  </a:lnTo>
                  <a:lnTo>
                    <a:pt x="2173" y="840"/>
                  </a:lnTo>
                  <a:lnTo>
                    <a:pt x="1941" y="1246"/>
                  </a:lnTo>
                  <a:lnTo>
                    <a:pt x="1681" y="1651"/>
                  </a:lnTo>
                  <a:lnTo>
                    <a:pt x="1420" y="2028"/>
                  </a:lnTo>
                  <a:lnTo>
                    <a:pt x="1362" y="2115"/>
                  </a:lnTo>
                  <a:lnTo>
                    <a:pt x="1362" y="2115"/>
                  </a:lnTo>
                  <a:lnTo>
                    <a:pt x="1217" y="2259"/>
                  </a:lnTo>
                  <a:lnTo>
                    <a:pt x="927" y="2607"/>
                  </a:lnTo>
                  <a:lnTo>
                    <a:pt x="580" y="2955"/>
                  </a:lnTo>
                  <a:lnTo>
                    <a:pt x="261" y="3273"/>
                  </a:lnTo>
                  <a:lnTo>
                    <a:pt x="145" y="3418"/>
                  </a:lnTo>
                  <a:lnTo>
                    <a:pt x="58" y="3563"/>
                  </a:lnTo>
                  <a:lnTo>
                    <a:pt x="1" y="3737"/>
                  </a:lnTo>
                  <a:lnTo>
                    <a:pt x="1" y="3882"/>
                  </a:lnTo>
                  <a:lnTo>
                    <a:pt x="1" y="4055"/>
                  </a:lnTo>
                  <a:lnTo>
                    <a:pt x="58" y="4229"/>
                  </a:lnTo>
                  <a:lnTo>
                    <a:pt x="145" y="4374"/>
                  </a:lnTo>
                  <a:lnTo>
                    <a:pt x="261" y="4490"/>
                  </a:lnTo>
                  <a:lnTo>
                    <a:pt x="377" y="4606"/>
                  </a:lnTo>
                  <a:lnTo>
                    <a:pt x="551" y="4693"/>
                  </a:lnTo>
                  <a:lnTo>
                    <a:pt x="696" y="4722"/>
                  </a:lnTo>
                  <a:lnTo>
                    <a:pt x="841" y="4751"/>
                  </a:lnTo>
                  <a:lnTo>
                    <a:pt x="1014" y="4722"/>
                  </a:lnTo>
                  <a:lnTo>
                    <a:pt x="1159" y="4693"/>
                  </a:lnTo>
                  <a:lnTo>
                    <a:pt x="1333" y="4606"/>
                  </a:lnTo>
                  <a:lnTo>
                    <a:pt x="1449" y="4490"/>
                  </a:lnTo>
                  <a:lnTo>
                    <a:pt x="1825" y="4142"/>
                  </a:lnTo>
                  <a:lnTo>
                    <a:pt x="2173" y="3795"/>
                  </a:lnTo>
                  <a:lnTo>
                    <a:pt x="2521" y="3389"/>
                  </a:lnTo>
                  <a:lnTo>
                    <a:pt x="2810" y="3013"/>
                  </a:lnTo>
                  <a:lnTo>
                    <a:pt x="3129" y="2578"/>
                  </a:lnTo>
                  <a:lnTo>
                    <a:pt x="3390" y="2173"/>
                  </a:lnTo>
                  <a:lnTo>
                    <a:pt x="3650" y="1738"/>
                  </a:lnTo>
                  <a:lnTo>
                    <a:pt x="3882" y="1275"/>
                  </a:lnTo>
                  <a:lnTo>
                    <a:pt x="3940" y="1130"/>
                  </a:lnTo>
                  <a:lnTo>
                    <a:pt x="3998" y="956"/>
                  </a:lnTo>
                  <a:lnTo>
                    <a:pt x="3998" y="782"/>
                  </a:lnTo>
                  <a:lnTo>
                    <a:pt x="3969" y="608"/>
                  </a:lnTo>
                  <a:lnTo>
                    <a:pt x="3911" y="464"/>
                  </a:lnTo>
                  <a:lnTo>
                    <a:pt x="3824" y="319"/>
                  </a:lnTo>
                  <a:lnTo>
                    <a:pt x="3708" y="203"/>
                  </a:lnTo>
                  <a:lnTo>
                    <a:pt x="3563" y="116"/>
                  </a:lnTo>
                  <a:lnTo>
                    <a:pt x="3419" y="29"/>
                  </a:lnTo>
                  <a:lnTo>
                    <a:pt x="3245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5"/>
            <p:cNvSpPr/>
            <p:nvPr/>
          </p:nvSpPr>
          <p:spPr>
            <a:xfrm>
              <a:off x="8222875" y="3010550"/>
              <a:ext cx="121675" cy="135425"/>
            </a:xfrm>
            <a:custGeom>
              <a:avLst/>
              <a:gdLst/>
              <a:ahLst/>
              <a:cxnLst/>
              <a:rect l="l" t="t" r="r" b="b"/>
              <a:pathLst>
                <a:path w="4867" h="5417" extrusionOk="0">
                  <a:moveTo>
                    <a:pt x="3853" y="0"/>
                  </a:moveTo>
                  <a:lnTo>
                    <a:pt x="3679" y="58"/>
                  </a:lnTo>
                  <a:lnTo>
                    <a:pt x="3534" y="116"/>
                  </a:lnTo>
                  <a:lnTo>
                    <a:pt x="3418" y="232"/>
                  </a:lnTo>
                  <a:lnTo>
                    <a:pt x="232" y="3940"/>
                  </a:lnTo>
                  <a:lnTo>
                    <a:pt x="145" y="4085"/>
                  </a:lnTo>
                  <a:lnTo>
                    <a:pt x="58" y="4229"/>
                  </a:lnTo>
                  <a:lnTo>
                    <a:pt x="0" y="4403"/>
                  </a:lnTo>
                  <a:lnTo>
                    <a:pt x="0" y="4548"/>
                  </a:lnTo>
                  <a:lnTo>
                    <a:pt x="0" y="4722"/>
                  </a:lnTo>
                  <a:lnTo>
                    <a:pt x="58" y="4896"/>
                  </a:lnTo>
                  <a:lnTo>
                    <a:pt x="116" y="5040"/>
                  </a:lnTo>
                  <a:lnTo>
                    <a:pt x="232" y="5156"/>
                  </a:lnTo>
                  <a:lnTo>
                    <a:pt x="377" y="5272"/>
                  </a:lnTo>
                  <a:lnTo>
                    <a:pt x="521" y="5330"/>
                  </a:lnTo>
                  <a:lnTo>
                    <a:pt x="666" y="5388"/>
                  </a:lnTo>
                  <a:lnTo>
                    <a:pt x="840" y="5417"/>
                  </a:lnTo>
                  <a:lnTo>
                    <a:pt x="1014" y="5388"/>
                  </a:lnTo>
                  <a:lnTo>
                    <a:pt x="1188" y="5359"/>
                  </a:lnTo>
                  <a:lnTo>
                    <a:pt x="1332" y="5272"/>
                  </a:lnTo>
                  <a:lnTo>
                    <a:pt x="1448" y="5156"/>
                  </a:lnTo>
                  <a:lnTo>
                    <a:pt x="4635" y="1449"/>
                  </a:lnTo>
                  <a:lnTo>
                    <a:pt x="4722" y="1333"/>
                  </a:lnTo>
                  <a:lnTo>
                    <a:pt x="4808" y="1159"/>
                  </a:lnTo>
                  <a:lnTo>
                    <a:pt x="4837" y="1014"/>
                  </a:lnTo>
                  <a:lnTo>
                    <a:pt x="4866" y="840"/>
                  </a:lnTo>
                  <a:lnTo>
                    <a:pt x="4866" y="696"/>
                  </a:lnTo>
                  <a:lnTo>
                    <a:pt x="4808" y="522"/>
                  </a:lnTo>
                  <a:lnTo>
                    <a:pt x="4750" y="377"/>
                  </a:lnTo>
                  <a:lnTo>
                    <a:pt x="4635" y="232"/>
                  </a:lnTo>
                  <a:lnTo>
                    <a:pt x="4490" y="145"/>
                  </a:lnTo>
                  <a:lnTo>
                    <a:pt x="4345" y="58"/>
                  </a:lnTo>
                  <a:lnTo>
                    <a:pt x="4171" y="29"/>
                  </a:lnTo>
                  <a:lnTo>
                    <a:pt x="3997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5"/>
            <p:cNvSpPr/>
            <p:nvPr/>
          </p:nvSpPr>
          <p:spPr>
            <a:xfrm>
              <a:off x="5137975" y="1828750"/>
              <a:ext cx="52900" cy="119500"/>
            </a:xfrm>
            <a:custGeom>
              <a:avLst/>
              <a:gdLst/>
              <a:ahLst/>
              <a:cxnLst/>
              <a:rect l="l" t="t" r="r" b="b"/>
              <a:pathLst>
                <a:path w="2116" h="4780" extrusionOk="0">
                  <a:moveTo>
                    <a:pt x="783" y="0"/>
                  </a:moveTo>
                  <a:lnTo>
                    <a:pt x="609" y="29"/>
                  </a:lnTo>
                  <a:lnTo>
                    <a:pt x="464" y="116"/>
                  </a:lnTo>
                  <a:lnTo>
                    <a:pt x="319" y="203"/>
                  </a:lnTo>
                  <a:lnTo>
                    <a:pt x="203" y="290"/>
                  </a:lnTo>
                  <a:lnTo>
                    <a:pt x="88" y="434"/>
                  </a:lnTo>
                  <a:lnTo>
                    <a:pt x="30" y="608"/>
                  </a:lnTo>
                  <a:lnTo>
                    <a:pt x="1" y="753"/>
                  </a:lnTo>
                  <a:lnTo>
                    <a:pt x="1" y="927"/>
                  </a:lnTo>
                  <a:lnTo>
                    <a:pt x="30" y="1101"/>
                  </a:lnTo>
                  <a:lnTo>
                    <a:pt x="464" y="4142"/>
                  </a:lnTo>
                  <a:lnTo>
                    <a:pt x="493" y="4287"/>
                  </a:lnTo>
                  <a:lnTo>
                    <a:pt x="609" y="4432"/>
                  </a:lnTo>
                  <a:lnTo>
                    <a:pt x="725" y="4548"/>
                  </a:lnTo>
                  <a:lnTo>
                    <a:pt x="841" y="4664"/>
                  </a:lnTo>
                  <a:lnTo>
                    <a:pt x="986" y="4721"/>
                  </a:lnTo>
                  <a:lnTo>
                    <a:pt x="1159" y="4750"/>
                  </a:lnTo>
                  <a:lnTo>
                    <a:pt x="1333" y="4779"/>
                  </a:lnTo>
                  <a:lnTo>
                    <a:pt x="1507" y="4750"/>
                  </a:lnTo>
                  <a:lnTo>
                    <a:pt x="1652" y="4664"/>
                  </a:lnTo>
                  <a:lnTo>
                    <a:pt x="1797" y="4577"/>
                  </a:lnTo>
                  <a:lnTo>
                    <a:pt x="1912" y="4490"/>
                  </a:lnTo>
                  <a:lnTo>
                    <a:pt x="2028" y="4345"/>
                  </a:lnTo>
                  <a:lnTo>
                    <a:pt x="2086" y="4171"/>
                  </a:lnTo>
                  <a:lnTo>
                    <a:pt x="2115" y="4026"/>
                  </a:lnTo>
                  <a:lnTo>
                    <a:pt x="2115" y="3852"/>
                  </a:lnTo>
                  <a:lnTo>
                    <a:pt x="2115" y="3679"/>
                  </a:lnTo>
                  <a:lnTo>
                    <a:pt x="1681" y="637"/>
                  </a:lnTo>
                  <a:lnTo>
                    <a:pt x="1623" y="492"/>
                  </a:lnTo>
                  <a:lnTo>
                    <a:pt x="1536" y="348"/>
                  </a:lnTo>
                  <a:lnTo>
                    <a:pt x="1391" y="232"/>
                  </a:lnTo>
                  <a:lnTo>
                    <a:pt x="1275" y="116"/>
                  </a:lnTo>
                  <a:lnTo>
                    <a:pt x="1130" y="58"/>
                  </a:lnTo>
                  <a:lnTo>
                    <a:pt x="957" y="29"/>
                  </a:lnTo>
                  <a:lnTo>
                    <a:pt x="783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5"/>
            <p:cNvSpPr/>
            <p:nvPr/>
          </p:nvSpPr>
          <p:spPr>
            <a:xfrm>
              <a:off x="3729500" y="2048150"/>
              <a:ext cx="99975" cy="128200"/>
            </a:xfrm>
            <a:custGeom>
              <a:avLst/>
              <a:gdLst/>
              <a:ahLst/>
              <a:cxnLst/>
              <a:rect l="l" t="t" r="r" b="b"/>
              <a:pathLst>
                <a:path w="3999" h="5128" extrusionOk="0">
                  <a:moveTo>
                    <a:pt x="696" y="1"/>
                  </a:moveTo>
                  <a:lnTo>
                    <a:pt x="522" y="30"/>
                  </a:lnTo>
                  <a:lnTo>
                    <a:pt x="377" y="117"/>
                  </a:lnTo>
                  <a:lnTo>
                    <a:pt x="261" y="232"/>
                  </a:lnTo>
                  <a:lnTo>
                    <a:pt x="146" y="377"/>
                  </a:lnTo>
                  <a:lnTo>
                    <a:pt x="59" y="522"/>
                  </a:lnTo>
                  <a:lnTo>
                    <a:pt x="30" y="667"/>
                  </a:lnTo>
                  <a:lnTo>
                    <a:pt x="1" y="841"/>
                  </a:lnTo>
                  <a:lnTo>
                    <a:pt x="1" y="1014"/>
                  </a:lnTo>
                  <a:lnTo>
                    <a:pt x="59" y="1159"/>
                  </a:lnTo>
                  <a:lnTo>
                    <a:pt x="146" y="1304"/>
                  </a:lnTo>
                  <a:lnTo>
                    <a:pt x="261" y="1449"/>
                  </a:lnTo>
                  <a:lnTo>
                    <a:pt x="609" y="1797"/>
                  </a:lnTo>
                  <a:lnTo>
                    <a:pt x="957" y="2173"/>
                  </a:lnTo>
                  <a:lnTo>
                    <a:pt x="1101" y="2347"/>
                  </a:lnTo>
                  <a:lnTo>
                    <a:pt x="1188" y="2434"/>
                  </a:lnTo>
                  <a:lnTo>
                    <a:pt x="1159" y="2434"/>
                  </a:lnTo>
                  <a:lnTo>
                    <a:pt x="1449" y="2839"/>
                  </a:lnTo>
                  <a:lnTo>
                    <a:pt x="1739" y="3274"/>
                  </a:lnTo>
                  <a:lnTo>
                    <a:pt x="1970" y="3708"/>
                  </a:lnTo>
                  <a:lnTo>
                    <a:pt x="2086" y="3940"/>
                  </a:lnTo>
                  <a:lnTo>
                    <a:pt x="2115" y="4056"/>
                  </a:lnTo>
                  <a:lnTo>
                    <a:pt x="2144" y="4085"/>
                  </a:lnTo>
                  <a:lnTo>
                    <a:pt x="2144" y="4143"/>
                  </a:lnTo>
                  <a:lnTo>
                    <a:pt x="2202" y="4230"/>
                  </a:lnTo>
                  <a:lnTo>
                    <a:pt x="2289" y="4519"/>
                  </a:lnTo>
                  <a:lnTo>
                    <a:pt x="2376" y="4664"/>
                  </a:lnTo>
                  <a:lnTo>
                    <a:pt x="2463" y="4809"/>
                  </a:lnTo>
                  <a:lnTo>
                    <a:pt x="2579" y="4925"/>
                  </a:lnTo>
                  <a:lnTo>
                    <a:pt x="2695" y="5012"/>
                  </a:lnTo>
                  <a:lnTo>
                    <a:pt x="2868" y="5099"/>
                  </a:lnTo>
                  <a:lnTo>
                    <a:pt x="3013" y="5128"/>
                  </a:lnTo>
                  <a:lnTo>
                    <a:pt x="3187" y="5128"/>
                  </a:lnTo>
                  <a:lnTo>
                    <a:pt x="3361" y="5099"/>
                  </a:lnTo>
                  <a:lnTo>
                    <a:pt x="3506" y="5041"/>
                  </a:lnTo>
                  <a:lnTo>
                    <a:pt x="3650" y="4954"/>
                  </a:lnTo>
                  <a:lnTo>
                    <a:pt x="3766" y="4838"/>
                  </a:lnTo>
                  <a:lnTo>
                    <a:pt x="3853" y="4693"/>
                  </a:lnTo>
                  <a:lnTo>
                    <a:pt x="3940" y="4548"/>
                  </a:lnTo>
                  <a:lnTo>
                    <a:pt x="3969" y="4403"/>
                  </a:lnTo>
                  <a:lnTo>
                    <a:pt x="3998" y="4230"/>
                  </a:lnTo>
                  <a:lnTo>
                    <a:pt x="3940" y="4056"/>
                  </a:lnTo>
                  <a:lnTo>
                    <a:pt x="3737" y="3506"/>
                  </a:lnTo>
                  <a:lnTo>
                    <a:pt x="3506" y="2984"/>
                  </a:lnTo>
                  <a:lnTo>
                    <a:pt x="3245" y="2492"/>
                  </a:lnTo>
                  <a:lnTo>
                    <a:pt x="2955" y="1999"/>
                  </a:lnTo>
                  <a:lnTo>
                    <a:pt x="2608" y="1507"/>
                  </a:lnTo>
                  <a:lnTo>
                    <a:pt x="2260" y="1072"/>
                  </a:lnTo>
                  <a:lnTo>
                    <a:pt x="1884" y="638"/>
                  </a:lnTo>
                  <a:lnTo>
                    <a:pt x="1449" y="232"/>
                  </a:lnTo>
                  <a:lnTo>
                    <a:pt x="1333" y="146"/>
                  </a:lnTo>
                  <a:lnTo>
                    <a:pt x="1188" y="59"/>
                  </a:lnTo>
                  <a:lnTo>
                    <a:pt x="101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25"/>
            <p:cNvSpPr/>
            <p:nvPr/>
          </p:nvSpPr>
          <p:spPr>
            <a:xfrm>
              <a:off x="3826550" y="2019200"/>
              <a:ext cx="79675" cy="136150"/>
            </a:xfrm>
            <a:custGeom>
              <a:avLst/>
              <a:gdLst/>
              <a:ahLst/>
              <a:cxnLst/>
              <a:rect l="l" t="t" r="r" b="b"/>
              <a:pathLst>
                <a:path w="3187" h="5446" extrusionOk="0">
                  <a:moveTo>
                    <a:pt x="1072" y="0"/>
                  </a:moveTo>
                  <a:lnTo>
                    <a:pt x="927" y="29"/>
                  </a:lnTo>
                  <a:lnTo>
                    <a:pt x="753" y="87"/>
                  </a:lnTo>
                  <a:lnTo>
                    <a:pt x="608" y="174"/>
                  </a:lnTo>
                  <a:lnTo>
                    <a:pt x="493" y="290"/>
                  </a:lnTo>
                  <a:lnTo>
                    <a:pt x="406" y="435"/>
                  </a:lnTo>
                  <a:lnTo>
                    <a:pt x="261" y="753"/>
                  </a:lnTo>
                  <a:lnTo>
                    <a:pt x="145" y="1101"/>
                  </a:lnTo>
                  <a:lnTo>
                    <a:pt x="58" y="1448"/>
                  </a:lnTo>
                  <a:lnTo>
                    <a:pt x="29" y="1796"/>
                  </a:lnTo>
                  <a:lnTo>
                    <a:pt x="0" y="2144"/>
                  </a:lnTo>
                  <a:lnTo>
                    <a:pt x="29" y="2491"/>
                  </a:lnTo>
                  <a:lnTo>
                    <a:pt x="87" y="2839"/>
                  </a:lnTo>
                  <a:lnTo>
                    <a:pt x="174" y="3186"/>
                  </a:lnTo>
                  <a:lnTo>
                    <a:pt x="319" y="3534"/>
                  </a:lnTo>
                  <a:lnTo>
                    <a:pt x="464" y="3852"/>
                  </a:lnTo>
                  <a:lnTo>
                    <a:pt x="637" y="4142"/>
                  </a:lnTo>
                  <a:lnTo>
                    <a:pt x="840" y="4432"/>
                  </a:lnTo>
                  <a:lnTo>
                    <a:pt x="1072" y="4693"/>
                  </a:lnTo>
                  <a:lnTo>
                    <a:pt x="1333" y="4953"/>
                  </a:lnTo>
                  <a:lnTo>
                    <a:pt x="1593" y="5156"/>
                  </a:lnTo>
                  <a:lnTo>
                    <a:pt x="1912" y="5359"/>
                  </a:lnTo>
                  <a:lnTo>
                    <a:pt x="2057" y="5417"/>
                  </a:lnTo>
                  <a:lnTo>
                    <a:pt x="2231" y="5446"/>
                  </a:lnTo>
                  <a:lnTo>
                    <a:pt x="2549" y="5446"/>
                  </a:lnTo>
                  <a:lnTo>
                    <a:pt x="2723" y="5388"/>
                  </a:lnTo>
                  <a:lnTo>
                    <a:pt x="2839" y="5301"/>
                  </a:lnTo>
                  <a:lnTo>
                    <a:pt x="2984" y="5185"/>
                  </a:lnTo>
                  <a:lnTo>
                    <a:pt x="3071" y="5040"/>
                  </a:lnTo>
                  <a:lnTo>
                    <a:pt x="3129" y="4895"/>
                  </a:lnTo>
                  <a:lnTo>
                    <a:pt x="3186" y="4721"/>
                  </a:lnTo>
                  <a:lnTo>
                    <a:pt x="3186" y="4548"/>
                  </a:lnTo>
                  <a:lnTo>
                    <a:pt x="3157" y="4403"/>
                  </a:lnTo>
                  <a:lnTo>
                    <a:pt x="3100" y="4229"/>
                  </a:lnTo>
                  <a:lnTo>
                    <a:pt x="3013" y="4084"/>
                  </a:lnTo>
                  <a:lnTo>
                    <a:pt x="2897" y="3968"/>
                  </a:lnTo>
                  <a:lnTo>
                    <a:pt x="2752" y="3881"/>
                  </a:lnTo>
                  <a:lnTo>
                    <a:pt x="2549" y="3737"/>
                  </a:lnTo>
                  <a:lnTo>
                    <a:pt x="2448" y="3661"/>
                  </a:lnTo>
                  <a:lnTo>
                    <a:pt x="2173" y="3362"/>
                  </a:lnTo>
                  <a:lnTo>
                    <a:pt x="2173" y="3360"/>
                  </a:lnTo>
                  <a:lnTo>
                    <a:pt x="2086" y="3273"/>
                  </a:lnTo>
                  <a:lnTo>
                    <a:pt x="1970" y="3041"/>
                  </a:lnTo>
                  <a:lnTo>
                    <a:pt x="1912" y="2955"/>
                  </a:lnTo>
                  <a:lnTo>
                    <a:pt x="1825" y="2723"/>
                  </a:lnTo>
                  <a:lnTo>
                    <a:pt x="1767" y="2491"/>
                  </a:lnTo>
                  <a:lnTo>
                    <a:pt x="1738" y="2259"/>
                  </a:lnTo>
                  <a:lnTo>
                    <a:pt x="1738" y="2201"/>
                  </a:lnTo>
                  <a:lnTo>
                    <a:pt x="1738" y="1941"/>
                  </a:lnTo>
                  <a:lnTo>
                    <a:pt x="1738" y="1738"/>
                  </a:lnTo>
                  <a:lnTo>
                    <a:pt x="1767" y="1622"/>
                  </a:lnTo>
                  <a:lnTo>
                    <a:pt x="1825" y="1390"/>
                  </a:lnTo>
                  <a:lnTo>
                    <a:pt x="1883" y="1275"/>
                  </a:lnTo>
                  <a:lnTo>
                    <a:pt x="1941" y="1130"/>
                  </a:lnTo>
                  <a:lnTo>
                    <a:pt x="1970" y="956"/>
                  </a:lnTo>
                  <a:lnTo>
                    <a:pt x="1970" y="811"/>
                  </a:lnTo>
                  <a:lnTo>
                    <a:pt x="1970" y="637"/>
                  </a:lnTo>
                  <a:lnTo>
                    <a:pt x="1912" y="492"/>
                  </a:lnTo>
                  <a:lnTo>
                    <a:pt x="1825" y="348"/>
                  </a:lnTo>
                  <a:lnTo>
                    <a:pt x="1709" y="203"/>
                  </a:lnTo>
                  <a:lnTo>
                    <a:pt x="1564" y="116"/>
                  </a:lnTo>
                  <a:lnTo>
                    <a:pt x="1420" y="58"/>
                  </a:lnTo>
                  <a:lnTo>
                    <a:pt x="1246" y="29"/>
                  </a:lnTo>
                  <a:lnTo>
                    <a:pt x="1072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5"/>
            <p:cNvSpPr/>
            <p:nvPr/>
          </p:nvSpPr>
          <p:spPr>
            <a:xfrm>
              <a:off x="2814900" y="2523925"/>
              <a:ext cx="109375" cy="110100"/>
            </a:xfrm>
            <a:custGeom>
              <a:avLst/>
              <a:gdLst/>
              <a:ahLst/>
              <a:cxnLst/>
              <a:rect l="l" t="t" r="r" b="b"/>
              <a:pathLst>
                <a:path w="4375" h="4404" extrusionOk="0">
                  <a:moveTo>
                    <a:pt x="754" y="0"/>
                  </a:moveTo>
                  <a:lnTo>
                    <a:pt x="580" y="58"/>
                  </a:lnTo>
                  <a:lnTo>
                    <a:pt x="435" y="116"/>
                  </a:lnTo>
                  <a:lnTo>
                    <a:pt x="290" y="232"/>
                  </a:lnTo>
                  <a:lnTo>
                    <a:pt x="203" y="348"/>
                  </a:lnTo>
                  <a:lnTo>
                    <a:pt x="117" y="493"/>
                  </a:lnTo>
                  <a:lnTo>
                    <a:pt x="30" y="638"/>
                  </a:lnTo>
                  <a:lnTo>
                    <a:pt x="1" y="811"/>
                  </a:lnTo>
                  <a:lnTo>
                    <a:pt x="1" y="985"/>
                  </a:lnTo>
                  <a:lnTo>
                    <a:pt x="30" y="1130"/>
                  </a:lnTo>
                  <a:lnTo>
                    <a:pt x="117" y="1304"/>
                  </a:lnTo>
                  <a:lnTo>
                    <a:pt x="435" y="1709"/>
                  </a:lnTo>
                  <a:lnTo>
                    <a:pt x="754" y="2144"/>
                  </a:lnTo>
                  <a:lnTo>
                    <a:pt x="1101" y="2520"/>
                  </a:lnTo>
                  <a:lnTo>
                    <a:pt x="1478" y="2926"/>
                  </a:lnTo>
                  <a:lnTo>
                    <a:pt x="1854" y="3273"/>
                  </a:lnTo>
                  <a:lnTo>
                    <a:pt x="2260" y="3621"/>
                  </a:lnTo>
                  <a:lnTo>
                    <a:pt x="2666" y="3969"/>
                  </a:lnTo>
                  <a:lnTo>
                    <a:pt x="3071" y="4287"/>
                  </a:lnTo>
                  <a:lnTo>
                    <a:pt x="3245" y="4345"/>
                  </a:lnTo>
                  <a:lnTo>
                    <a:pt x="3390" y="4403"/>
                  </a:lnTo>
                  <a:lnTo>
                    <a:pt x="3592" y="4403"/>
                  </a:lnTo>
                  <a:lnTo>
                    <a:pt x="3737" y="4374"/>
                  </a:lnTo>
                  <a:lnTo>
                    <a:pt x="3882" y="4316"/>
                  </a:lnTo>
                  <a:lnTo>
                    <a:pt x="4027" y="4229"/>
                  </a:lnTo>
                  <a:lnTo>
                    <a:pt x="4172" y="4113"/>
                  </a:lnTo>
                  <a:lnTo>
                    <a:pt x="4259" y="3969"/>
                  </a:lnTo>
                  <a:lnTo>
                    <a:pt x="4317" y="3824"/>
                  </a:lnTo>
                  <a:lnTo>
                    <a:pt x="4375" y="3650"/>
                  </a:lnTo>
                  <a:lnTo>
                    <a:pt x="4375" y="3476"/>
                  </a:lnTo>
                  <a:lnTo>
                    <a:pt x="4346" y="3302"/>
                  </a:lnTo>
                  <a:lnTo>
                    <a:pt x="4288" y="3158"/>
                  </a:lnTo>
                  <a:lnTo>
                    <a:pt x="4201" y="3013"/>
                  </a:lnTo>
                  <a:lnTo>
                    <a:pt x="4085" y="2897"/>
                  </a:lnTo>
                  <a:lnTo>
                    <a:pt x="3940" y="2810"/>
                  </a:lnTo>
                  <a:lnTo>
                    <a:pt x="3685" y="2601"/>
                  </a:lnTo>
                  <a:lnTo>
                    <a:pt x="3685" y="2601"/>
                  </a:lnTo>
                  <a:lnTo>
                    <a:pt x="3245" y="2231"/>
                  </a:lnTo>
                  <a:lnTo>
                    <a:pt x="2723" y="1767"/>
                  </a:lnTo>
                  <a:lnTo>
                    <a:pt x="2260" y="1246"/>
                  </a:lnTo>
                  <a:lnTo>
                    <a:pt x="1912" y="833"/>
                  </a:lnTo>
                  <a:lnTo>
                    <a:pt x="1594" y="435"/>
                  </a:lnTo>
                  <a:lnTo>
                    <a:pt x="1507" y="290"/>
                  </a:lnTo>
                  <a:lnTo>
                    <a:pt x="1391" y="174"/>
                  </a:lnTo>
                  <a:lnTo>
                    <a:pt x="1246" y="87"/>
                  </a:lnTo>
                  <a:lnTo>
                    <a:pt x="1101" y="29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5"/>
            <p:cNvSpPr/>
            <p:nvPr/>
          </p:nvSpPr>
          <p:spPr>
            <a:xfrm>
              <a:off x="2890950" y="2476850"/>
              <a:ext cx="109350" cy="166575"/>
            </a:xfrm>
            <a:custGeom>
              <a:avLst/>
              <a:gdLst/>
              <a:ahLst/>
              <a:cxnLst/>
              <a:rect l="l" t="t" r="r" b="b"/>
              <a:pathLst>
                <a:path w="4374" h="6663" extrusionOk="0">
                  <a:moveTo>
                    <a:pt x="840" y="0"/>
                  </a:moveTo>
                  <a:lnTo>
                    <a:pt x="666" y="29"/>
                  </a:lnTo>
                  <a:lnTo>
                    <a:pt x="521" y="58"/>
                  </a:lnTo>
                  <a:lnTo>
                    <a:pt x="377" y="145"/>
                  </a:lnTo>
                  <a:lnTo>
                    <a:pt x="232" y="261"/>
                  </a:lnTo>
                  <a:lnTo>
                    <a:pt x="145" y="377"/>
                  </a:lnTo>
                  <a:lnTo>
                    <a:pt x="58" y="551"/>
                  </a:lnTo>
                  <a:lnTo>
                    <a:pt x="0" y="696"/>
                  </a:lnTo>
                  <a:lnTo>
                    <a:pt x="0" y="869"/>
                  </a:lnTo>
                  <a:lnTo>
                    <a:pt x="0" y="1014"/>
                  </a:lnTo>
                  <a:lnTo>
                    <a:pt x="58" y="1159"/>
                  </a:lnTo>
                  <a:lnTo>
                    <a:pt x="145" y="1333"/>
                  </a:lnTo>
                  <a:lnTo>
                    <a:pt x="232" y="1449"/>
                  </a:lnTo>
                  <a:lnTo>
                    <a:pt x="666" y="1970"/>
                  </a:lnTo>
                  <a:lnTo>
                    <a:pt x="782" y="2115"/>
                  </a:lnTo>
                  <a:lnTo>
                    <a:pt x="811" y="2173"/>
                  </a:lnTo>
                  <a:lnTo>
                    <a:pt x="1014" y="2434"/>
                  </a:lnTo>
                  <a:lnTo>
                    <a:pt x="1390" y="3013"/>
                  </a:lnTo>
                  <a:lnTo>
                    <a:pt x="1738" y="3592"/>
                  </a:lnTo>
                  <a:lnTo>
                    <a:pt x="2057" y="4201"/>
                  </a:lnTo>
                  <a:lnTo>
                    <a:pt x="2173" y="4490"/>
                  </a:lnTo>
                  <a:lnTo>
                    <a:pt x="2201" y="4519"/>
                  </a:lnTo>
                  <a:lnTo>
                    <a:pt x="2259" y="4693"/>
                  </a:lnTo>
                  <a:lnTo>
                    <a:pt x="2491" y="5359"/>
                  </a:lnTo>
                  <a:lnTo>
                    <a:pt x="2694" y="6025"/>
                  </a:lnTo>
                  <a:lnTo>
                    <a:pt x="2781" y="6170"/>
                  </a:lnTo>
                  <a:lnTo>
                    <a:pt x="2868" y="6315"/>
                  </a:lnTo>
                  <a:lnTo>
                    <a:pt x="2984" y="6431"/>
                  </a:lnTo>
                  <a:lnTo>
                    <a:pt x="3099" y="6547"/>
                  </a:lnTo>
                  <a:lnTo>
                    <a:pt x="3273" y="6605"/>
                  </a:lnTo>
                  <a:lnTo>
                    <a:pt x="3418" y="6663"/>
                  </a:lnTo>
                  <a:lnTo>
                    <a:pt x="3592" y="6663"/>
                  </a:lnTo>
                  <a:lnTo>
                    <a:pt x="3766" y="6634"/>
                  </a:lnTo>
                  <a:lnTo>
                    <a:pt x="3910" y="6547"/>
                  </a:lnTo>
                  <a:lnTo>
                    <a:pt x="4055" y="6460"/>
                  </a:lnTo>
                  <a:lnTo>
                    <a:pt x="4171" y="6344"/>
                  </a:lnTo>
                  <a:lnTo>
                    <a:pt x="4287" y="6228"/>
                  </a:lnTo>
                  <a:lnTo>
                    <a:pt x="4345" y="6083"/>
                  </a:lnTo>
                  <a:lnTo>
                    <a:pt x="4374" y="5910"/>
                  </a:lnTo>
                  <a:lnTo>
                    <a:pt x="4374" y="5736"/>
                  </a:lnTo>
                  <a:lnTo>
                    <a:pt x="4374" y="5562"/>
                  </a:lnTo>
                  <a:lnTo>
                    <a:pt x="4142" y="4838"/>
                  </a:lnTo>
                  <a:lnTo>
                    <a:pt x="3882" y="4114"/>
                  </a:lnTo>
                  <a:lnTo>
                    <a:pt x="3563" y="3418"/>
                  </a:lnTo>
                  <a:lnTo>
                    <a:pt x="3215" y="2752"/>
                  </a:lnTo>
                  <a:lnTo>
                    <a:pt x="2839" y="2086"/>
                  </a:lnTo>
                  <a:lnTo>
                    <a:pt x="2404" y="1449"/>
                  </a:lnTo>
                  <a:lnTo>
                    <a:pt x="1941" y="840"/>
                  </a:lnTo>
                  <a:lnTo>
                    <a:pt x="1448" y="261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14" y="29"/>
                  </a:lnTo>
                  <a:lnTo>
                    <a:pt x="840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5"/>
            <p:cNvSpPr/>
            <p:nvPr/>
          </p:nvSpPr>
          <p:spPr>
            <a:xfrm>
              <a:off x="2959000" y="2456575"/>
              <a:ext cx="62300" cy="80400"/>
            </a:xfrm>
            <a:custGeom>
              <a:avLst/>
              <a:gdLst/>
              <a:ahLst/>
              <a:cxnLst/>
              <a:rect l="l" t="t" r="r" b="b"/>
              <a:pathLst>
                <a:path w="2492" h="3216" extrusionOk="0">
                  <a:moveTo>
                    <a:pt x="928" y="0"/>
                  </a:moveTo>
                  <a:lnTo>
                    <a:pt x="754" y="29"/>
                  </a:lnTo>
                  <a:lnTo>
                    <a:pt x="580" y="58"/>
                  </a:lnTo>
                  <a:lnTo>
                    <a:pt x="435" y="116"/>
                  </a:lnTo>
                  <a:lnTo>
                    <a:pt x="291" y="232"/>
                  </a:lnTo>
                  <a:lnTo>
                    <a:pt x="175" y="348"/>
                  </a:lnTo>
                  <a:lnTo>
                    <a:pt x="88" y="493"/>
                  </a:lnTo>
                  <a:lnTo>
                    <a:pt x="30" y="638"/>
                  </a:lnTo>
                  <a:lnTo>
                    <a:pt x="1" y="811"/>
                  </a:lnTo>
                  <a:lnTo>
                    <a:pt x="1" y="985"/>
                  </a:lnTo>
                  <a:lnTo>
                    <a:pt x="59" y="1130"/>
                  </a:lnTo>
                  <a:lnTo>
                    <a:pt x="117" y="1304"/>
                  </a:lnTo>
                  <a:lnTo>
                    <a:pt x="928" y="2810"/>
                  </a:lnTo>
                  <a:lnTo>
                    <a:pt x="1015" y="2926"/>
                  </a:lnTo>
                  <a:lnTo>
                    <a:pt x="1131" y="3042"/>
                  </a:lnTo>
                  <a:lnTo>
                    <a:pt x="1275" y="3129"/>
                  </a:lnTo>
                  <a:lnTo>
                    <a:pt x="1420" y="3187"/>
                  </a:lnTo>
                  <a:lnTo>
                    <a:pt x="1594" y="3216"/>
                  </a:lnTo>
                  <a:lnTo>
                    <a:pt x="1768" y="3216"/>
                  </a:lnTo>
                  <a:lnTo>
                    <a:pt x="1942" y="3187"/>
                  </a:lnTo>
                  <a:lnTo>
                    <a:pt x="2086" y="3100"/>
                  </a:lnTo>
                  <a:lnTo>
                    <a:pt x="2231" y="3013"/>
                  </a:lnTo>
                  <a:lnTo>
                    <a:pt x="2347" y="2897"/>
                  </a:lnTo>
                  <a:lnTo>
                    <a:pt x="2434" y="2752"/>
                  </a:lnTo>
                  <a:lnTo>
                    <a:pt x="2492" y="2607"/>
                  </a:lnTo>
                  <a:lnTo>
                    <a:pt x="2492" y="2434"/>
                  </a:lnTo>
                  <a:lnTo>
                    <a:pt x="2492" y="2260"/>
                  </a:lnTo>
                  <a:lnTo>
                    <a:pt x="2463" y="2086"/>
                  </a:lnTo>
                  <a:lnTo>
                    <a:pt x="2405" y="1941"/>
                  </a:lnTo>
                  <a:lnTo>
                    <a:pt x="1594" y="435"/>
                  </a:lnTo>
                  <a:lnTo>
                    <a:pt x="1507" y="290"/>
                  </a:lnTo>
                  <a:lnTo>
                    <a:pt x="1391" y="203"/>
                  </a:lnTo>
                  <a:lnTo>
                    <a:pt x="1246" y="87"/>
                  </a:lnTo>
                  <a:lnTo>
                    <a:pt x="1073" y="29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5"/>
            <p:cNvSpPr/>
            <p:nvPr/>
          </p:nvSpPr>
          <p:spPr>
            <a:xfrm>
              <a:off x="2109575" y="3143800"/>
              <a:ext cx="110825" cy="108625"/>
            </a:xfrm>
            <a:custGeom>
              <a:avLst/>
              <a:gdLst/>
              <a:ahLst/>
              <a:cxnLst/>
              <a:rect l="l" t="t" r="r" b="b"/>
              <a:pathLst>
                <a:path w="4433" h="4345" extrusionOk="0">
                  <a:moveTo>
                    <a:pt x="580" y="1680"/>
                  </a:moveTo>
                  <a:lnTo>
                    <a:pt x="783" y="1767"/>
                  </a:lnTo>
                  <a:lnTo>
                    <a:pt x="754" y="1750"/>
                  </a:lnTo>
                  <a:lnTo>
                    <a:pt x="580" y="1680"/>
                  </a:lnTo>
                  <a:close/>
                  <a:moveTo>
                    <a:pt x="2231" y="2897"/>
                  </a:moveTo>
                  <a:lnTo>
                    <a:pt x="2376" y="3070"/>
                  </a:lnTo>
                  <a:lnTo>
                    <a:pt x="2376" y="3070"/>
                  </a:lnTo>
                  <a:lnTo>
                    <a:pt x="2318" y="2996"/>
                  </a:lnTo>
                  <a:lnTo>
                    <a:pt x="2318" y="2996"/>
                  </a:lnTo>
                  <a:lnTo>
                    <a:pt x="2231" y="2897"/>
                  </a:lnTo>
                  <a:close/>
                  <a:moveTo>
                    <a:pt x="928" y="0"/>
                  </a:moveTo>
                  <a:lnTo>
                    <a:pt x="754" y="29"/>
                  </a:lnTo>
                  <a:lnTo>
                    <a:pt x="580" y="58"/>
                  </a:lnTo>
                  <a:lnTo>
                    <a:pt x="435" y="116"/>
                  </a:lnTo>
                  <a:lnTo>
                    <a:pt x="290" y="232"/>
                  </a:lnTo>
                  <a:lnTo>
                    <a:pt x="175" y="348"/>
                  </a:lnTo>
                  <a:lnTo>
                    <a:pt x="88" y="492"/>
                  </a:lnTo>
                  <a:lnTo>
                    <a:pt x="30" y="637"/>
                  </a:lnTo>
                  <a:lnTo>
                    <a:pt x="1" y="811"/>
                  </a:lnTo>
                  <a:lnTo>
                    <a:pt x="1" y="985"/>
                  </a:lnTo>
                  <a:lnTo>
                    <a:pt x="59" y="1130"/>
                  </a:lnTo>
                  <a:lnTo>
                    <a:pt x="117" y="1304"/>
                  </a:lnTo>
                  <a:lnTo>
                    <a:pt x="232" y="1419"/>
                  </a:lnTo>
                  <a:lnTo>
                    <a:pt x="348" y="1535"/>
                  </a:lnTo>
                  <a:lnTo>
                    <a:pt x="493" y="1622"/>
                  </a:lnTo>
                  <a:lnTo>
                    <a:pt x="638" y="1680"/>
                  </a:lnTo>
                  <a:lnTo>
                    <a:pt x="754" y="1750"/>
                  </a:lnTo>
                  <a:lnTo>
                    <a:pt x="870" y="1796"/>
                  </a:lnTo>
                  <a:lnTo>
                    <a:pt x="1130" y="1941"/>
                  </a:lnTo>
                  <a:lnTo>
                    <a:pt x="1391" y="2115"/>
                  </a:lnTo>
                  <a:lnTo>
                    <a:pt x="1617" y="2265"/>
                  </a:lnTo>
                  <a:lnTo>
                    <a:pt x="1617" y="2265"/>
                  </a:lnTo>
                  <a:lnTo>
                    <a:pt x="1710" y="2346"/>
                  </a:lnTo>
                  <a:lnTo>
                    <a:pt x="1970" y="2578"/>
                  </a:lnTo>
                  <a:lnTo>
                    <a:pt x="2173" y="2810"/>
                  </a:lnTo>
                  <a:lnTo>
                    <a:pt x="2318" y="2996"/>
                  </a:lnTo>
                  <a:lnTo>
                    <a:pt x="2318" y="2996"/>
                  </a:lnTo>
                  <a:lnTo>
                    <a:pt x="2434" y="3128"/>
                  </a:lnTo>
                  <a:lnTo>
                    <a:pt x="2579" y="3389"/>
                  </a:lnTo>
                  <a:lnTo>
                    <a:pt x="2724" y="3650"/>
                  </a:lnTo>
                  <a:lnTo>
                    <a:pt x="2839" y="3910"/>
                  </a:lnTo>
                  <a:lnTo>
                    <a:pt x="2926" y="4055"/>
                  </a:lnTo>
                  <a:lnTo>
                    <a:pt x="3071" y="4171"/>
                  </a:lnTo>
                  <a:lnTo>
                    <a:pt x="3216" y="4258"/>
                  </a:lnTo>
                  <a:lnTo>
                    <a:pt x="3361" y="4316"/>
                  </a:lnTo>
                  <a:lnTo>
                    <a:pt x="3535" y="4345"/>
                  </a:lnTo>
                  <a:lnTo>
                    <a:pt x="3708" y="4345"/>
                  </a:lnTo>
                  <a:lnTo>
                    <a:pt x="3882" y="4287"/>
                  </a:lnTo>
                  <a:lnTo>
                    <a:pt x="4027" y="4229"/>
                  </a:lnTo>
                  <a:lnTo>
                    <a:pt x="4143" y="4113"/>
                  </a:lnTo>
                  <a:lnTo>
                    <a:pt x="4259" y="3997"/>
                  </a:lnTo>
                  <a:lnTo>
                    <a:pt x="4375" y="3853"/>
                  </a:lnTo>
                  <a:lnTo>
                    <a:pt x="4404" y="3708"/>
                  </a:lnTo>
                  <a:lnTo>
                    <a:pt x="4433" y="3534"/>
                  </a:lnTo>
                  <a:lnTo>
                    <a:pt x="4433" y="3389"/>
                  </a:lnTo>
                  <a:lnTo>
                    <a:pt x="4404" y="3215"/>
                  </a:lnTo>
                  <a:lnTo>
                    <a:pt x="4346" y="3041"/>
                  </a:lnTo>
                  <a:lnTo>
                    <a:pt x="4085" y="2549"/>
                  </a:lnTo>
                  <a:lnTo>
                    <a:pt x="3766" y="2057"/>
                  </a:lnTo>
                  <a:lnTo>
                    <a:pt x="3419" y="1622"/>
                  </a:lnTo>
                  <a:lnTo>
                    <a:pt x="3013" y="1217"/>
                  </a:lnTo>
                  <a:lnTo>
                    <a:pt x="2579" y="869"/>
                  </a:lnTo>
                  <a:lnTo>
                    <a:pt x="2115" y="550"/>
                  </a:lnTo>
                  <a:lnTo>
                    <a:pt x="1623" y="261"/>
                  </a:lnTo>
                  <a:lnTo>
                    <a:pt x="1101" y="29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5"/>
            <p:cNvSpPr/>
            <p:nvPr/>
          </p:nvSpPr>
          <p:spPr>
            <a:xfrm>
              <a:off x="2077725" y="3222000"/>
              <a:ext cx="123125" cy="105750"/>
            </a:xfrm>
            <a:custGeom>
              <a:avLst/>
              <a:gdLst/>
              <a:ahLst/>
              <a:cxnLst/>
              <a:rect l="l" t="t" r="r" b="b"/>
              <a:pathLst>
                <a:path w="4925" h="4230" extrusionOk="0">
                  <a:moveTo>
                    <a:pt x="753" y="0"/>
                  </a:moveTo>
                  <a:lnTo>
                    <a:pt x="580" y="29"/>
                  </a:lnTo>
                  <a:lnTo>
                    <a:pt x="435" y="116"/>
                  </a:lnTo>
                  <a:lnTo>
                    <a:pt x="319" y="203"/>
                  </a:lnTo>
                  <a:lnTo>
                    <a:pt x="203" y="348"/>
                  </a:lnTo>
                  <a:lnTo>
                    <a:pt x="116" y="493"/>
                  </a:lnTo>
                  <a:lnTo>
                    <a:pt x="58" y="638"/>
                  </a:lnTo>
                  <a:lnTo>
                    <a:pt x="0" y="811"/>
                  </a:lnTo>
                  <a:lnTo>
                    <a:pt x="0" y="956"/>
                  </a:lnTo>
                  <a:lnTo>
                    <a:pt x="58" y="1130"/>
                  </a:lnTo>
                  <a:lnTo>
                    <a:pt x="145" y="1275"/>
                  </a:lnTo>
                  <a:lnTo>
                    <a:pt x="493" y="1767"/>
                  </a:lnTo>
                  <a:lnTo>
                    <a:pt x="898" y="2202"/>
                  </a:lnTo>
                  <a:lnTo>
                    <a:pt x="1333" y="2636"/>
                  </a:lnTo>
                  <a:lnTo>
                    <a:pt x="1767" y="3013"/>
                  </a:lnTo>
                  <a:lnTo>
                    <a:pt x="2260" y="3360"/>
                  </a:lnTo>
                  <a:lnTo>
                    <a:pt x="2752" y="3679"/>
                  </a:lnTo>
                  <a:lnTo>
                    <a:pt x="3273" y="3969"/>
                  </a:lnTo>
                  <a:lnTo>
                    <a:pt x="3853" y="4200"/>
                  </a:lnTo>
                  <a:lnTo>
                    <a:pt x="3998" y="4229"/>
                  </a:lnTo>
                  <a:lnTo>
                    <a:pt x="4171" y="4229"/>
                  </a:lnTo>
                  <a:lnTo>
                    <a:pt x="4345" y="4171"/>
                  </a:lnTo>
                  <a:lnTo>
                    <a:pt x="4490" y="4114"/>
                  </a:lnTo>
                  <a:lnTo>
                    <a:pt x="4635" y="4027"/>
                  </a:lnTo>
                  <a:lnTo>
                    <a:pt x="4751" y="3911"/>
                  </a:lnTo>
                  <a:lnTo>
                    <a:pt x="4838" y="3766"/>
                  </a:lnTo>
                  <a:lnTo>
                    <a:pt x="4895" y="3592"/>
                  </a:lnTo>
                  <a:lnTo>
                    <a:pt x="4924" y="3447"/>
                  </a:lnTo>
                  <a:lnTo>
                    <a:pt x="4924" y="3274"/>
                  </a:lnTo>
                  <a:lnTo>
                    <a:pt x="4895" y="3100"/>
                  </a:lnTo>
                  <a:lnTo>
                    <a:pt x="4809" y="2955"/>
                  </a:lnTo>
                  <a:lnTo>
                    <a:pt x="4693" y="2810"/>
                  </a:lnTo>
                  <a:lnTo>
                    <a:pt x="4577" y="2694"/>
                  </a:lnTo>
                  <a:lnTo>
                    <a:pt x="4461" y="2607"/>
                  </a:lnTo>
                  <a:lnTo>
                    <a:pt x="4287" y="2549"/>
                  </a:lnTo>
                  <a:lnTo>
                    <a:pt x="4258" y="2549"/>
                  </a:lnTo>
                  <a:lnTo>
                    <a:pt x="4229" y="2520"/>
                  </a:lnTo>
                  <a:lnTo>
                    <a:pt x="3998" y="2405"/>
                  </a:lnTo>
                  <a:lnTo>
                    <a:pt x="3563" y="2173"/>
                  </a:lnTo>
                  <a:lnTo>
                    <a:pt x="3158" y="1912"/>
                  </a:lnTo>
                  <a:lnTo>
                    <a:pt x="2955" y="1767"/>
                  </a:lnTo>
                  <a:lnTo>
                    <a:pt x="2839" y="1709"/>
                  </a:lnTo>
                  <a:lnTo>
                    <a:pt x="2868" y="1738"/>
                  </a:lnTo>
                  <a:lnTo>
                    <a:pt x="2491" y="1420"/>
                  </a:lnTo>
                  <a:lnTo>
                    <a:pt x="2144" y="1072"/>
                  </a:lnTo>
                  <a:lnTo>
                    <a:pt x="1825" y="696"/>
                  </a:lnTo>
                  <a:lnTo>
                    <a:pt x="1767" y="609"/>
                  </a:lnTo>
                  <a:lnTo>
                    <a:pt x="1767" y="638"/>
                  </a:lnTo>
                  <a:lnTo>
                    <a:pt x="1622" y="406"/>
                  </a:lnTo>
                  <a:lnTo>
                    <a:pt x="1506" y="290"/>
                  </a:lnTo>
                  <a:lnTo>
                    <a:pt x="1391" y="174"/>
                  </a:lnTo>
                  <a:lnTo>
                    <a:pt x="1246" y="87"/>
                  </a:lnTo>
                  <a:lnTo>
                    <a:pt x="1101" y="29"/>
                  </a:lnTo>
                  <a:lnTo>
                    <a:pt x="927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1" name="Google Shape;611;p25"/>
          <p:cNvSpPr/>
          <p:nvPr/>
        </p:nvSpPr>
        <p:spPr>
          <a:xfrm rot="-5400000" flipH="1">
            <a:off x="132875" y="18662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25"/>
          <p:cNvSpPr/>
          <p:nvPr/>
        </p:nvSpPr>
        <p:spPr>
          <a:xfrm rot="-5400000" flipH="1">
            <a:off x="418106" y="2302905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25"/>
          <p:cNvSpPr/>
          <p:nvPr/>
        </p:nvSpPr>
        <p:spPr>
          <a:xfrm rot="-5400000" flipH="1">
            <a:off x="451550" y="254312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25"/>
          <p:cNvSpPr/>
          <p:nvPr/>
        </p:nvSpPr>
        <p:spPr>
          <a:xfrm>
            <a:off x="5275280" y="198600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25"/>
          <p:cNvSpPr/>
          <p:nvPr/>
        </p:nvSpPr>
        <p:spPr>
          <a:xfrm flipH="1">
            <a:off x="4000111" y="198600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25"/>
          <p:cNvSpPr/>
          <p:nvPr/>
        </p:nvSpPr>
        <p:spPr>
          <a:xfrm flipH="1">
            <a:off x="4581500" y="3187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25"/>
          <p:cNvSpPr/>
          <p:nvPr/>
        </p:nvSpPr>
        <p:spPr>
          <a:xfrm rot="-2516804">
            <a:off x="2668791" y="2892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25"/>
          <p:cNvSpPr/>
          <p:nvPr/>
        </p:nvSpPr>
        <p:spPr>
          <a:xfrm flipH="1">
            <a:off x="3676625" y="49252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25"/>
          <p:cNvSpPr/>
          <p:nvPr/>
        </p:nvSpPr>
        <p:spPr>
          <a:xfrm rot="-2417287" flipH="1">
            <a:off x="5271407" y="735416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25"/>
          <p:cNvSpPr/>
          <p:nvPr/>
        </p:nvSpPr>
        <p:spPr>
          <a:xfrm flipH="1">
            <a:off x="3996950" y="8957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25"/>
          <p:cNvSpPr/>
          <p:nvPr/>
        </p:nvSpPr>
        <p:spPr>
          <a:xfrm flipH="1">
            <a:off x="6232700" y="9696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SECTION_TITLE_AND_DESCRIPTION_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3" name="Google Shape;623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26"/>
          <p:cNvSpPr txBox="1">
            <a:spLocks noGrp="1"/>
          </p:cNvSpPr>
          <p:nvPr>
            <p:ph type="title"/>
          </p:nvPr>
        </p:nvSpPr>
        <p:spPr>
          <a:xfrm>
            <a:off x="795226" y="1563800"/>
            <a:ext cx="3758400" cy="11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25" name="Google Shape;625;p26"/>
          <p:cNvSpPr txBox="1">
            <a:spLocks noGrp="1"/>
          </p:cNvSpPr>
          <p:nvPr>
            <p:ph type="subTitle" idx="1"/>
          </p:nvPr>
        </p:nvSpPr>
        <p:spPr>
          <a:xfrm>
            <a:off x="697726" y="2762802"/>
            <a:ext cx="3953400" cy="81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26" name="Google Shape;626;p26"/>
          <p:cNvSpPr/>
          <p:nvPr/>
        </p:nvSpPr>
        <p:spPr>
          <a:xfrm flipH="1">
            <a:off x="8826217" y="3236887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/>
        </p:nvSpPr>
        <p:spPr>
          <a:xfrm rot="2516804" flipH="1">
            <a:off x="8785353" y="2385992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/>
        </p:nvSpPr>
        <p:spPr>
          <a:xfrm flipH="1">
            <a:off x="8649800" y="2807238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/>
        </p:nvSpPr>
        <p:spPr>
          <a:xfrm flipH="1">
            <a:off x="439334" y="2840810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/>
        </p:nvSpPr>
        <p:spPr>
          <a:xfrm rot="-2516804">
            <a:off x="213653" y="23039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/>
        </p:nvSpPr>
        <p:spPr>
          <a:xfrm flipH="1">
            <a:off x="244125" y="28615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/>
        </p:nvSpPr>
        <p:spPr>
          <a:xfrm flipH="1">
            <a:off x="260488" y="34537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/>
        </p:nvSpPr>
        <p:spPr>
          <a:xfrm flipH="1">
            <a:off x="405725" y="196097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/>
        </p:nvSpPr>
        <p:spPr>
          <a:xfrm flipH="1">
            <a:off x="4512011" y="749850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/>
        </p:nvSpPr>
        <p:spPr>
          <a:xfrm flipH="1">
            <a:off x="5093400" y="8699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/>
        </p:nvSpPr>
        <p:spPr>
          <a:xfrm rot="-2516804">
            <a:off x="4557716" y="1438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/>
        </p:nvSpPr>
        <p:spPr>
          <a:xfrm flipH="1">
            <a:off x="4188525" y="10437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/>
        </p:nvSpPr>
        <p:spPr>
          <a:xfrm flipH="1">
            <a:off x="3134975" y="28387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/>
        </p:nvSpPr>
        <p:spPr>
          <a:xfrm rot="-2417287" flipH="1">
            <a:off x="5780344" y="828891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3"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2" name="Google Shape;662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Google Shape;663;p28"/>
          <p:cNvSpPr/>
          <p:nvPr/>
        </p:nvSpPr>
        <p:spPr>
          <a:xfrm>
            <a:off x="-448242" y="1923683"/>
            <a:ext cx="934590" cy="513119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28"/>
          <p:cNvSpPr/>
          <p:nvPr/>
        </p:nvSpPr>
        <p:spPr>
          <a:xfrm>
            <a:off x="8643346" y="1528883"/>
            <a:ext cx="934590" cy="513119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28"/>
          <p:cNvSpPr/>
          <p:nvPr/>
        </p:nvSpPr>
        <p:spPr>
          <a:xfrm>
            <a:off x="4050919" y="-290869"/>
            <a:ext cx="1042162" cy="572179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28"/>
          <p:cNvSpPr/>
          <p:nvPr/>
        </p:nvSpPr>
        <p:spPr>
          <a:xfrm>
            <a:off x="-8929" y="3125975"/>
            <a:ext cx="9198732" cy="2174245"/>
          </a:xfrm>
          <a:custGeom>
            <a:avLst/>
            <a:gdLst/>
            <a:ahLst/>
            <a:cxnLst/>
            <a:rect l="l" t="t" r="r" b="b"/>
            <a:pathLst>
              <a:path w="174964" h="64303" extrusionOk="0">
                <a:moveTo>
                  <a:pt x="31880" y="1"/>
                </a:moveTo>
                <a:lnTo>
                  <a:pt x="31416" y="20"/>
                </a:lnTo>
                <a:lnTo>
                  <a:pt x="30933" y="98"/>
                </a:lnTo>
                <a:lnTo>
                  <a:pt x="30469" y="175"/>
                </a:lnTo>
                <a:lnTo>
                  <a:pt x="29986" y="310"/>
                </a:lnTo>
                <a:lnTo>
                  <a:pt x="29522" y="446"/>
                </a:lnTo>
                <a:lnTo>
                  <a:pt x="29058" y="600"/>
                </a:lnTo>
                <a:lnTo>
                  <a:pt x="28594" y="794"/>
                </a:lnTo>
                <a:lnTo>
                  <a:pt x="28130" y="987"/>
                </a:lnTo>
                <a:lnTo>
                  <a:pt x="27685" y="1200"/>
                </a:lnTo>
                <a:lnTo>
                  <a:pt x="26796" y="1644"/>
                </a:lnTo>
                <a:lnTo>
                  <a:pt x="25926" y="2108"/>
                </a:lnTo>
                <a:lnTo>
                  <a:pt x="14519" y="8314"/>
                </a:lnTo>
                <a:lnTo>
                  <a:pt x="14519" y="8082"/>
                </a:lnTo>
                <a:lnTo>
                  <a:pt x="14500" y="7869"/>
                </a:lnTo>
                <a:lnTo>
                  <a:pt x="14461" y="7637"/>
                </a:lnTo>
                <a:lnTo>
                  <a:pt x="14384" y="7444"/>
                </a:lnTo>
                <a:lnTo>
                  <a:pt x="14307" y="7231"/>
                </a:lnTo>
                <a:lnTo>
                  <a:pt x="14191" y="7038"/>
                </a:lnTo>
                <a:lnTo>
                  <a:pt x="14075" y="6864"/>
                </a:lnTo>
                <a:lnTo>
                  <a:pt x="13920" y="6690"/>
                </a:lnTo>
                <a:lnTo>
                  <a:pt x="13766" y="6535"/>
                </a:lnTo>
                <a:lnTo>
                  <a:pt x="13611" y="6381"/>
                </a:lnTo>
                <a:lnTo>
                  <a:pt x="13418" y="6245"/>
                </a:lnTo>
                <a:lnTo>
                  <a:pt x="13224" y="6129"/>
                </a:lnTo>
                <a:lnTo>
                  <a:pt x="13031" y="6013"/>
                </a:lnTo>
                <a:lnTo>
                  <a:pt x="12818" y="5917"/>
                </a:lnTo>
                <a:lnTo>
                  <a:pt x="12606" y="5839"/>
                </a:lnTo>
                <a:lnTo>
                  <a:pt x="12374" y="5781"/>
                </a:lnTo>
                <a:lnTo>
                  <a:pt x="12084" y="5723"/>
                </a:lnTo>
                <a:lnTo>
                  <a:pt x="11794" y="5704"/>
                </a:lnTo>
                <a:lnTo>
                  <a:pt x="11504" y="5723"/>
                </a:lnTo>
                <a:lnTo>
                  <a:pt x="11214" y="5743"/>
                </a:lnTo>
                <a:lnTo>
                  <a:pt x="10924" y="5801"/>
                </a:lnTo>
                <a:lnTo>
                  <a:pt x="10634" y="5878"/>
                </a:lnTo>
                <a:lnTo>
                  <a:pt x="10363" y="5994"/>
                </a:lnTo>
                <a:lnTo>
                  <a:pt x="10073" y="6110"/>
                </a:lnTo>
                <a:lnTo>
                  <a:pt x="9802" y="6226"/>
                </a:lnTo>
                <a:lnTo>
                  <a:pt x="9532" y="6381"/>
                </a:lnTo>
                <a:lnTo>
                  <a:pt x="8990" y="6690"/>
                </a:lnTo>
                <a:lnTo>
                  <a:pt x="7927" y="7328"/>
                </a:lnTo>
                <a:lnTo>
                  <a:pt x="7482" y="7579"/>
                </a:lnTo>
                <a:lnTo>
                  <a:pt x="7018" y="7831"/>
                </a:lnTo>
                <a:lnTo>
                  <a:pt x="6554" y="8063"/>
                </a:lnTo>
                <a:lnTo>
                  <a:pt x="6071" y="8275"/>
                </a:lnTo>
                <a:lnTo>
                  <a:pt x="5588" y="8469"/>
                </a:lnTo>
                <a:lnTo>
                  <a:pt x="5104" y="8662"/>
                </a:lnTo>
                <a:lnTo>
                  <a:pt x="4621" y="8836"/>
                </a:lnTo>
                <a:lnTo>
                  <a:pt x="4118" y="8991"/>
                </a:lnTo>
                <a:lnTo>
                  <a:pt x="3616" y="9126"/>
                </a:lnTo>
                <a:lnTo>
                  <a:pt x="3113" y="9242"/>
                </a:lnTo>
                <a:lnTo>
                  <a:pt x="2591" y="9339"/>
                </a:lnTo>
                <a:lnTo>
                  <a:pt x="2088" y="9435"/>
                </a:lnTo>
                <a:lnTo>
                  <a:pt x="1566" y="9513"/>
                </a:lnTo>
                <a:lnTo>
                  <a:pt x="1044" y="9571"/>
                </a:lnTo>
                <a:lnTo>
                  <a:pt x="522" y="9609"/>
                </a:lnTo>
                <a:lnTo>
                  <a:pt x="0" y="9629"/>
                </a:lnTo>
                <a:lnTo>
                  <a:pt x="97" y="13824"/>
                </a:lnTo>
                <a:lnTo>
                  <a:pt x="116" y="14249"/>
                </a:lnTo>
                <a:lnTo>
                  <a:pt x="116" y="64302"/>
                </a:lnTo>
                <a:lnTo>
                  <a:pt x="173514" y="64264"/>
                </a:lnTo>
                <a:lnTo>
                  <a:pt x="174732" y="21306"/>
                </a:lnTo>
                <a:lnTo>
                  <a:pt x="174848" y="17149"/>
                </a:lnTo>
                <a:lnTo>
                  <a:pt x="174964" y="13012"/>
                </a:lnTo>
                <a:lnTo>
                  <a:pt x="174287" y="12722"/>
                </a:lnTo>
                <a:lnTo>
                  <a:pt x="173610" y="12432"/>
                </a:lnTo>
                <a:lnTo>
                  <a:pt x="172972" y="12142"/>
                </a:lnTo>
                <a:lnTo>
                  <a:pt x="172334" y="11813"/>
                </a:lnTo>
                <a:lnTo>
                  <a:pt x="171716" y="11485"/>
                </a:lnTo>
                <a:lnTo>
                  <a:pt x="171116" y="11137"/>
                </a:lnTo>
                <a:lnTo>
                  <a:pt x="170536" y="10769"/>
                </a:lnTo>
                <a:lnTo>
                  <a:pt x="169956" y="10383"/>
                </a:lnTo>
                <a:lnTo>
                  <a:pt x="169396" y="9977"/>
                </a:lnTo>
                <a:lnTo>
                  <a:pt x="168854" y="9551"/>
                </a:lnTo>
                <a:lnTo>
                  <a:pt x="168332" y="9107"/>
                </a:lnTo>
                <a:lnTo>
                  <a:pt x="167810" y="8643"/>
                </a:lnTo>
                <a:lnTo>
                  <a:pt x="167288" y="8159"/>
                </a:lnTo>
                <a:lnTo>
                  <a:pt x="166786" y="7657"/>
                </a:lnTo>
                <a:lnTo>
                  <a:pt x="166302" y="7115"/>
                </a:lnTo>
                <a:lnTo>
                  <a:pt x="165819" y="6555"/>
                </a:lnTo>
                <a:lnTo>
                  <a:pt x="165316" y="5955"/>
                </a:lnTo>
                <a:lnTo>
                  <a:pt x="164833" y="5356"/>
                </a:lnTo>
                <a:lnTo>
                  <a:pt x="164331" y="4757"/>
                </a:lnTo>
                <a:lnTo>
                  <a:pt x="163809" y="4157"/>
                </a:lnTo>
                <a:lnTo>
                  <a:pt x="163538" y="3887"/>
                </a:lnTo>
                <a:lnTo>
                  <a:pt x="163267" y="3616"/>
                </a:lnTo>
                <a:lnTo>
                  <a:pt x="162977" y="3365"/>
                </a:lnTo>
                <a:lnTo>
                  <a:pt x="162687" y="3113"/>
                </a:lnTo>
                <a:lnTo>
                  <a:pt x="162378" y="2901"/>
                </a:lnTo>
                <a:lnTo>
                  <a:pt x="162069" y="2688"/>
                </a:lnTo>
                <a:lnTo>
                  <a:pt x="161721" y="2495"/>
                </a:lnTo>
                <a:lnTo>
                  <a:pt x="161373" y="2321"/>
                </a:lnTo>
                <a:lnTo>
                  <a:pt x="161005" y="2166"/>
                </a:lnTo>
                <a:lnTo>
                  <a:pt x="160599" y="2050"/>
                </a:lnTo>
                <a:lnTo>
                  <a:pt x="160213" y="1953"/>
                </a:lnTo>
                <a:lnTo>
                  <a:pt x="159807" y="1895"/>
                </a:lnTo>
                <a:lnTo>
                  <a:pt x="159401" y="1857"/>
                </a:lnTo>
                <a:lnTo>
                  <a:pt x="158995" y="1857"/>
                </a:lnTo>
                <a:lnTo>
                  <a:pt x="158569" y="1876"/>
                </a:lnTo>
                <a:lnTo>
                  <a:pt x="158163" y="1915"/>
                </a:lnTo>
                <a:lnTo>
                  <a:pt x="157757" y="1973"/>
                </a:lnTo>
                <a:lnTo>
                  <a:pt x="157351" y="2069"/>
                </a:lnTo>
                <a:lnTo>
                  <a:pt x="156945" y="2166"/>
                </a:lnTo>
                <a:lnTo>
                  <a:pt x="156539" y="2301"/>
                </a:lnTo>
                <a:lnTo>
                  <a:pt x="156153" y="2456"/>
                </a:lnTo>
                <a:lnTo>
                  <a:pt x="155766" y="2611"/>
                </a:lnTo>
                <a:lnTo>
                  <a:pt x="155399" y="2804"/>
                </a:lnTo>
                <a:lnTo>
                  <a:pt x="155031" y="2997"/>
                </a:lnTo>
                <a:lnTo>
                  <a:pt x="154664" y="3210"/>
                </a:lnTo>
                <a:lnTo>
                  <a:pt x="154316" y="3442"/>
                </a:lnTo>
                <a:lnTo>
                  <a:pt x="153987" y="3674"/>
                </a:lnTo>
                <a:lnTo>
                  <a:pt x="153659" y="3925"/>
                </a:lnTo>
                <a:lnTo>
                  <a:pt x="153021" y="4447"/>
                </a:lnTo>
                <a:lnTo>
                  <a:pt x="152402" y="4989"/>
                </a:lnTo>
                <a:lnTo>
                  <a:pt x="151803" y="5569"/>
                </a:lnTo>
                <a:lnTo>
                  <a:pt x="151223" y="6168"/>
                </a:lnTo>
                <a:lnTo>
                  <a:pt x="150101" y="7386"/>
                </a:lnTo>
                <a:lnTo>
                  <a:pt x="149889" y="7115"/>
                </a:lnTo>
                <a:lnTo>
                  <a:pt x="149637" y="6845"/>
                </a:lnTo>
                <a:lnTo>
                  <a:pt x="149367" y="6574"/>
                </a:lnTo>
                <a:lnTo>
                  <a:pt x="149077" y="6284"/>
                </a:lnTo>
                <a:lnTo>
                  <a:pt x="148767" y="6013"/>
                </a:lnTo>
                <a:lnTo>
                  <a:pt x="148439" y="5762"/>
                </a:lnTo>
                <a:lnTo>
                  <a:pt x="148110" y="5511"/>
                </a:lnTo>
                <a:lnTo>
                  <a:pt x="147743" y="5259"/>
                </a:lnTo>
                <a:lnTo>
                  <a:pt x="147395" y="5047"/>
                </a:lnTo>
                <a:lnTo>
                  <a:pt x="147028" y="4834"/>
                </a:lnTo>
                <a:lnTo>
                  <a:pt x="146641" y="4641"/>
                </a:lnTo>
                <a:lnTo>
                  <a:pt x="146274" y="4486"/>
                </a:lnTo>
                <a:lnTo>
                  <a:pt x="145906" y="4331"/>
                </a:lnTo>
                <a:lnTo>
                  <a:pt x="145539" y="4235"/>
                </a:lnTo>
                <a:lnTo>
                  <a:pt x="145191" y="4138"/>
                </a:lnTo>
                <a:lnTo>
                  <a:pt x="144862" y="4099"/>
                </a:lnTo>
                <a:lnTo>
                  <a:pt x="144534" y="4080"/>
                </a:lnTo>
                <a:lnTo>
                  <a:pt x="144224" y="4099"/>
                </a:lnTo>
                <a:lnTo>
                  <a:pt x="143915" y="4138"/>
                </a:lnTo>
                <a:lnTo>
                  <a:pt x="143606" y="4215"/>
                </a:lnTo>
                <a:lnTo>
                  <a:pt x="143316" y="4293"/>
                </a:lnTo>
                <a:lnTo>
                  <a:pt x="143006" y="4409"/>
                </a:lnTo>
                <a:lnTo>
                  <a:pt x="142716" y="4544"/>
                </a:lnTo>
                <a:lnTo>
                  <a:pt x="142426" y="4679"/>
                </a:lnTo>
                <a:lnTo>
                  <a:pt x="141866" y="4989"/>
                </a:lnTo>
                <a:lnTo>
                  <a:pt x="141305" y="5337"/>
                </a:lnTo>
                <a:lnTo>
                  <a:pt x="140203" y="6052"/>
                </a:lnTo>
                <a:lnTo>
                  <a:pt x="139778" y="6303"/>
                </a:lnTo>
                <a:lnTo>
                  <a:pt x="139352" y="6535"/>
                </a:lnTo>
                <a:lnTo>
                  <a:pt x="138927" y="6767"/>
                </a:lnTo>
                <a:lnTo>
                  <a:pt x="138482" y="6961"/>
                </a:lnTo>
                <a:lnTo>
                  <a:pt x="138038" y="7173"/>
                </a:lnTo>
                <a:lnTo>
                  <a:pt x="137593" y="7347"/>
                </a:lnTo>
                <a:lnTo>
                  <a:pt x="137129" y="7521"/>
                </a:lnTo>
                <a:lnTo>
                  <a:pt x="136684" y="7676"/>
                </a:lnTo>
                <a:lnTo>
                  <a:pt x="136220" y="7811"/>
                </a:lnTo>
                <a:lnTo>
                  <a:pt x="135737" y="7947"/>
                </a:lnTo>
                <a:lnTo>
                  <a:pt x="135273" y="8043"/>
                </a:lnTo>
                <a:lnTo>
                  <a:pt x="134790" y="8140"/>
                </a:lnTo>
                <a:lnTo>
                  <a:pt x="134306" y="8217"/>
                </a:lnTo>
                <a:lnTo>
                  <a:pt x="133823" y="8295"/>
                </a:lnTo>
                <a:lnTo>
                  <a:pt x="133340" y="8353"/>
                </a:lnTo>
                <a:lnTo>
                  <a:pt x="132856" y="8372"/>
                </a:lnTo>
                <a:lnTo>
                  <a:pt x="132760" y="8217"/>
                </a:lnTo>
                <a:lnTo>
                  <a:pt x="132644" y="8082"/>
                </a:lnTo>
                <a:lnTo>
                  <a:pt x="132508" y="7947"/>
                </a:lnTo>
                <a:lnTo>
                  <a:pt x="132354" y="7831"/>
                </a:lnTo>
                <a:lnTo>
                  <a:pt x="132199" y="7715"/>
                </a:lnTo>
                <a:lnTo>
                  <a:pt x="132025" y="7637"/>
                </a:lnTo>
                <a:lnTo>
                  <a:pt x="131851" y="7560"/>
                </a:lnTo>
                <a:lnTo>
                  <a:pt x="131658" y="7502"/>
                </a:lnTo>
                <a:lnTo>
                  <a:pt x="131484" y="7444"/>
                </a:lnTo>
                <a:lnTo>
                  <a:pt x="131271" y="7425"/>
                </a:lnTo>
                <a:lnTo>
                  <a:pt x="131078" y="7405"/>
                </a:lnTo>
                <a:lnTo>
                  <a:pt x="130885" y="7386"/>
                </a:lnTo>
                <a:lnTo>
                  <a:pt x="130672" y="7405"/>
                </a:lnTo>
                <a:lnTo>
                  <a:pt x="130479" y="7425"/>
                </a:lnTo>
                <a:lnTo>
                  <a:pt x="130285" y="7444"/>
                </a:lnTo>
                <a:lnTo>
                  <a:pt x="130092" y="7502"/>
                </a:lnTo>
                <a:lnTo>
                  <a:pt x="129744" y="7618"/>
                </a:lnTo>
                <a:lnTo>
                  <a:pt x="129377" y="7773"/>
                </a:lnTo>
                <a:lnTo>
                  <a:pt x="129048" y="7947"/>
                </a:lnTo>
                <a:lnTo>
                  <a:pt x="128719" y="8140"/>
                </a:lnTo>
                <a:lnTo>
                  <a:pt x="128391" y="8353"/>
                </a:lnTo>
                <a:lnTo>
                  <a:pt x="128081" y="8585"/>
                </a:lnTo>
                <a:lnTo>
                  <a:pt x="127443" y="9049"/>
                </a:lnTo>
                <a:lnTo>
                  <a:pt x="126960" y="9377"/>
                </a:lnTo>
                <a:lnTo>
                  <a:pt x="126457" y="9706"/>
                </a:lnTo>
                <a:lnTo>
                  <a:pt x="125955" y="10035"/>
                </a:lnTo>
                <a:lnTo>
                  <a:pt x="125433" y="10344"/>
                </a:lnTo>
                <a:lnTo>
                  <a:pt x="124911" y="10634"/>
                </a:lnTo>
                <a:lnTo>
                  <a:pt x="124389" y="10905"/>
                </a:lnTo>
                <a:lnTo>
                  <a:pt x="123847" y="11175"/>
                </a:lnTo>
                <a:lnTo>
                  <a:pt x="123306" y="11407"/>
                </a:lnTo>
                <a:lnTo>
                  <a:pt x="122745" y="11659"/>
                </a:lnTo>
                <a:lnTo>
                  <a:pt x="122204" y="11871"/>
                </a:lnTo>
                <a:lnTo>
                  <a:pt x="121643" y="12084"/>
                </a:lnTo>
                <a:lnTo>
                  <a:pt x="121063" y="12277"/>
                </a:lnTo>
                <a:lnTo>
                  <a:pt x="120503" y="12451"/>
                </a:lnTo>
                <a:lnTo>
                  <a:pt x="119923" y="12606"/>
                </a:lnTo>
                <a:lnTo>
                  <a:pt x="119343" y="12761"/>
                </a:lnTo>
                <a:lnTo>
                  <a:pt x="118763" y="12896"/>
                </a:lnTo>
                <a:lnTo>
                  <a:pt x="117680" y="13128"/>
                </a:lnTo>
                <a:lnTo>
                  <a:pt x="117139" y="13244"/>
                </a:lnTo>
                <a:lnTo>
                  <a:pt x="116617" y="13302"/>
                </a:lnTo>
                <a:lnTo>
                  <a:pt x="116365" y="13321"/>
                </a:lnTo>
                <a:lnTo>
                  <a:pt x="115843" y="13321"/>
                </a:lnTo>
                <a:lnTo>
                  <a:pt x="115573" y="13302"/>
                </a:lnTo>
                <a:lnTo>
                  <a:pt x="115321" y="13244"/>
                </a:lnTo>
                <a:lnTo>
                  <a:pt x="115051" y="13186"/>
                </a:lnTo>
                <a:lnTo>
                  <a:pt x="114800" y="13109"/>
                </a:lnTo>
                <a:lnTo>
                  <a:pt x="114529" y="12993"/>
                </a:lnTo>
                <a:lnTo>
                  <a:pt x="113930" y="12703"/>
                </a:lnTo>
                <a:lnTo>
                  <a:pt x="113350" y="12393"/>
                </a:lnTo>
                <a:lnTo>
                  <a:pt x="112770" y="12065"/>
                </a:lnTo>
                <a:lnTo>
                  <a:pt x="112190" y="11717"/>
                </a:lnTo>
                <a:lnTo>
                  <a:pt x="111629" y="11349"/>
                </a:lnTo>
                <a:lnTo>
                  <a:pt x="111068" y="10982"/>
                </a:lnTo>
                <a:lnTo>
                  <a:pt x="110527" y="10595"/>
                </a:lnTo>
                <a:lnTo>
                  <a:pt x="109986" y="10189"/>
                </a:lnTo>
                <a:lnTo>
                  <a:pt x="108903" y="9319"/>
                </a:lnTo>
                <a:lnTo>
                  <a:pt x="108362" y="8894"/>
                </a:lnTo>
                <a:lnTo>
                  <a:pt x="107782" y="8488"/>
                </a:lnTo>
                <a:lnTo>
                  <a:pt x="107511" y="8295"/>
                </a:lnTo>
                <a:lnTo>
                  <a:pt x="107202" y="8121"/>
                </a:lnTo>
                <a:lnTo>
                  <a:pt x="106912" y="7947"/>
                </a:lnTo>
                <a:lnTo>
                  <a:pt x="106602" y="7792"/>
                </a:lnTo>
                <a:lnTo>
                  <a:pt x="106293" y="7676"/>
                </a:lnTo>
                <a:lnTo>
                  <a:pt x="105984" y="7560"/>
                </a:lnTo>
                <a:lnTo>
                  <a:pt x="105655" y="7463"/>
                </a:lnTo>
                <a:lnTo>
                  <a:pt x="105326" y="7386"/>
                </a:lnTo>
                <a:lnTo>
                  <a:pt x="105056" y="7347"/>
                </a:lnTo>
                <a:lnTo>
                  <a:pt x="104785" y="7328"/>
                </a:lnTo>
                <a:lnTo>
                  <a:pt x="104495" y="7309"/>
                </a:lnTo>
                <a:lnTo>
                  <a:pt x="104224" y="7328"/>
                </a:lnTo>
                <a:lnTo>
                  <a:pt x="103954" y="7347"/>
                </a:lnTo>
                <a:lnTo>
                  <a:pt x="103683" y="7367"/>
                </a:lnTo>
                <a:lnTo>
                  <a:pt x="103412" y="7425"/>
                </a:lnTo>
                <a:lnTo>
                  <a:pt x="103161" y="7483"/>
                </a:lnTo>
                <a:lnTo>
                  <a:pt x="102890" y="7541"/>
                </a:lnTo>
                <a:lnTo>
                  <a:pt x="102620" y="7637"/>
                </a:lnTo>
                <a:lnTo>
                  <a:pt x="102098" y="7831"/>
                </a:lnTo>
                <a:lnTo>
                  <a:pt x="101614" y="8063"/>
                </a:lnTo>
                <a:lnTo>
                  <a:pt x="101131" y="8314"/>
                </a:lnTo>
                <a:lnTo>
                  <a:pt x="100667" y="8623"/>
                </a:lnTo>
                <a:lnTo>
                  <a:pt x="100222" y="8933"/>
                </a:lnTo>
                <a:lnTo>
                  <a:pt x="99778" y="9261"/>
                </a:lnTo>
                <a:lnTo>
                  <a:pt x="99372" y="9629"/>
                </a:lnTo>
                <a:lnTo>
                  <a:pt x="98946" y="9996"/>
                </a:lnTo>
                <a:lnTo>
                  <a:pt x="98560" y="10363"/>
                </a:lnTo>
                <a:lnTo>
                  <a:pt x="97767" y="11137"/>
                </a:lnTo>
                <a:lnTo>
                  <a:pt x="97419" y="10808"/>
                </a:lnTo>
                <a:lnTo>
                  <a:pt x="97071" y="10479"/>
                </a:lnTo>
                <a:lnTo>
                  <a:pt x="96317" y="9841"/>
                </a:lnTo>
                <a:lnTo>
                  <a:pt x="95505" y="9184"/>
                </a:lnTo>
                <a:lnTo>
                  <a:pt x="94693" y="8527"/>
                </a:lnTo>
                <a:lnTo>
                  <a:pt x="93862" y="7889"/>
                </a:lnTo>
                <a:lnTo>
                  <a:pt x="93069" y="7231"/>
                </a:lnTo>
                <a:lnTo>
                  <a:pt x="92315" y="6593"/>
                </a:lnTo>
                <a:lnTo>
                  <a:pt x="91967" y="6265"/>
                </a:lnTo>
                <a:lnTo>
                  <a:pt x="91619" y="5936"/>
                </a:lnTo>
                <a:lnTo>
                  <a:pt x="91349" y="5685"/>
                </a:lnTo>
                <a:lnTo>
                  <a:pt x="91059" y="5414"/>
                </a:lnTo>
                <a:lnTo>
                  <a:pt x="90769" y="5163"/>
                </a:lnTo>
                <a:lnTo>
                  <a:pt x="90440" y="4950"/>
                </a:lnTo>
                <a:lnTo>
                  <a:pt x="90111" y="4776"/>
                </a:lnTo>
                <a:lnTo>
                  <a:pt x="89957" y="4699"/>
                </a:lnTo>
                <a:lnTo>
                  <a:pt x="89783" y="4641"/>
                </a:lnTo>
                <a:lnTo>
                  <a:pt x="89609" y="4602"/>
                </a:lnTo>
                <a:lnTo>
                  <a:pt x="89415" y="4563"/>
                </a:lnTo>
                <a:lnTo>
                  <a:pt x="89048" y="4563"/>
                </a:lnTo>
                <a:lnTo>
                  <a:pt x="88913" y="4583"/>
                </a:lnTo>
                <a:lnTo>
                  <a:pt x="88758" y="4602"/>
                </a:lnTo>
                <a:lnTo>
                  <a:pt x="88487" y="4699"/>
                </a:lnTo>
                <a:lnTo>
                  <a:pt x="88236" y="4834"/>
                </a:lnTo>
                <a:lnTo>
                  <a:pt x="87985" y="4989"/>
                </a:lnTo>
                <a:lnTo>
                  <a:pt x="87753" y="5163"/>
                </a:lnTo>
                <a:lnTo>
                  <a:pt x="87540" y="5375"/>
                </a:lnTo>
                <a:lnTo>
                  <a:pt x="87095" y="5820"/>
                </a:lnTo>
                <a:lnTo>
                  <a:pt x="86670" y="6284"/>
                </a:lnTo>
                <a:lnTo>
                  <a:pt x="86438" y="6497"/>
                </a:lnTo>
                <a:lnTo>
                  <a:pt x="86206" y="6709"/>
                </a:lnTo>
                <a:lnTo>
                  <a:pt x="85974" y="6883"/>
                </a:lnTo>
                <a:lnTo>
                  <a:pt x="85723" y="7057"/>
                </a:lnTo>
                <a:lnTo>
                  <a:pt x="85452" y="7173"/>
                </a:lnTo>
                <a:lnTo>
                  <a:pt x="85181" y="7270"/>
                </a:lnTo>
                <a:lnTo>
                  <a:pt x="84969" y="7328"/>
                </a:lnTo>
                <a:lnTo>
                  <a:pt x="84756" y="7347"/>
                </a:lnTo>
                <a:lnTo>
                  <a:pt x="84543" y="7347"/>
                </a:lnTo>
                <a:lnTo>
                  <a:pt x="84350" y="7328"/>
                </a:lnTo>
                <a:lnTo>
                  <a:pt x="84137" y="7289"/>
                </a:lnTo>
                <a:lnTo>
                  <a:pt x="83944" y="7231"/>
                </a:lnTo>
                <a:lnTo>
                  <a:pt x="83731" y="7154"/>
                </a:lnTo>
                <a:lnTo>
                  <a:pt x="83538" y="7077"/>
                </a:lnTo>
                <a:lnTo>
                  <a:pt x="83345" y="6980"/>
                </a:lnTo>
                <a:lnTo>
                  <a:pt x="83151" y="6883"/>
                </a:lnTo>
                <a:lnTo>
                  <a:pt x="82784" y="6632"/>
                </a:lnTo>
                <a:lnTo>
                  <a:pt x="82417" y="6361"/>
                </a:lnTo>
                <a:lnTo>
                  <a:pt x="82088" y="6071"/>
                </a:lnTo>
                <a:lnTo>
                  <a:pt x="81450" y="5491"/>
                </a:lnTo>
                <a:lnTo>
                  <a:pt x="81122" y="5182"/>
                </a:lnTo>
                <a:lnTo>
                  <a:pt x="80793" y="4911"/>
                </a:lnTo>
                <a:lnTo>
                  <a:pt x="80445" y="4660"/>
                </a:lnTo>
                <a:lnTo>
                  <a:pt x="80078" y="4447"/>
                </a:lnTo>
                <a:lnTo>
                  <a:pt x="79884" y="4351"/>
                </a:lnTo>
                <a:lnTo>
                  <a:pt x="79691" y="4273"/>
                </a:lnTo>
                <a:lnTo>
                  <a:pt x="79498" y="4196"/>
                </a:lnTo>
                <a:lnTo>
                  <a:pt x="79285" y="4138"/>
                </a:lnTo>
                <a:lnTo>
                  <a:pt x="79034" y="4099"/>
                </a:lnTo>
                <a:lnTo>
                  <a:pt x="78782" y="4080"/>
                </a:lnTo>
                <a:lnTo>
                  <a:pt x="78531" y="4080"/>
                </a:lnTo>
                <a:lnTo>
                  <a:pt x="78280" y="4099"/>
                </a:lnTo>
                <a:lnTo>
                  <a:pt x="78028" y="4157"/>
                </a:lnTo>
                <a:lnTo>
                  <a:pt x="77777" y="4196"/>
                </a:lnTo>
                <a:lnTo>
                  <a:pt x="77545" y="4273"/>
                </a:lnTo>
                <a:lnTo>
                  <a:pt x="77294" y="4351"/>
                </a:lnTo>
                <a:lnTo>
                  <a:pt x="76810" y="4563"/>
                </a:lnTo>
                <a:lnTo>
                  <a:pt x="76327" y="4795"/>
                </a:lnTo>
                <a:lnTo>
                  <a:pt x="75863" y="5047"/>
                </a:lnTo>
                <a:lnTo>
                  <a:pt x="75418" y="5298"/>
                </a:lnTo>
                <a:lnTo>
                  <a:pt x="74432" y="5839"/>
                </a:lnTo>
                <a:lnTo>
                  <a:pt x="73446" y="6342"/>
                </a:lnTo>
                <a:lnTo>
                  <a:pt x="72441" y="6845"/>
                </a:lnTo>
                <a:lnTo>
                  <a:pt x="71416" y="7309"/>
                </a:lnTo>
                <a:lnTo>
                  <a:pt x="70392" y="7734"/>
                </a:lnTo>
                <a:lnTo>
                  <a:pt x="69348" y="8159"/>
                </a:lnTo>
                <a:lnTo>
                  <a:pt x="68304" y="8546"/>
                </a:lnTo>
                <a:lnTo>
                  <a:pt x="67260" y="8913"/>
                </a:lnTo>
                <a:lnTo>
                  <a:pt x="66177" y="9242"/>
                </a:lnTo>
                <a:lnTo>
                  <a:pt x="65114" y="9571"/>
                </a:lnTo>
                <a:lnTo>
                  <a:pt x="64031" y="9841"/>
                </a:lnTo>
                <a:lnTo>
                  <a:pt x="62949" y="10112"/>
                </a:lnTo>
                <a:lnTo>
                  <a:pt x="61847" y="10344"/>
                </a:lnTo>
                <a:lnTo>
                  <a:pt x="60764" y="10557"/>
                </a:lnTo>
                <a:lnTo>
                  <a:pt x="59662" y="10731"/>
                </a:lnTo>
                <a:lnTo>
                  <a:pt x="58541" y="10885"/>
                </a:lnTo>
                <a:lnTo>
                  <a:pt x="58193" y="10847"/>
                </a:lnTo>
                <a:lnTo>
                  <a:pt x="57864" y="10808"/>
                </a:lnTo>
                <a:lnTo>
                  <a:pt x="57516" y="10731"/>
                </a:lnTo>
                <a:lnTo>
                  <a:pt x="57187" y="10634"/>
                </a:lnTo>
                <a:lnTo>
                  <a:pt x="56859" y="10537"/>
                </a:lnTo>
                <a:lnTo>
                  <a:pt x="56530" y="10402"/>
                </a:lnTo>
                <a:lnTo>
                  <a:pt x="56201" y="10267"/>
                </a:lnTo>
                <a:lnTo>
                  <a:pt x="55892" y="10112"/>
                </a:lnTo>
                <a:lnTo>
                  <a:pt x="55583" y="9938"/>
                </a:lnTo>
                <a:lnTo>
                  <a:pt x="55273" y="9745"/>
                </a:lnTo>
                <a:lnTo>
                  <a:pt x="54983" y="9551"/>
                </a:lnTo>
                <a:lnTo>
                  <a:pt x="54693" y="9339"/>
                </a:lnTo>
                <a:lnTo>
                  <a:pt x="54423" y="9107"/>
                </a:lnTo>
                <a:lnTo>
                  <a:pt x="54152" y="8875"/>
                </a:lnTo>
                <a:lnTo>
                  <a:pt x="53901" y="8643"/>
                </a:lnTo>
                <a:lnTo>
                  <a:pt x="53669" y="8391"/>
                </a:lnTo>
                <a:lnTo>
                  <a:pt x="53185" y="7869"/>
                </a:lnTo>
                <a:lnTo>
                  <a:pt x="52741" y="7347"/>
                </a:lnTo>
                <a:lnTo>
                  <a:pt x="51871" y="6265"/>
                </a:lnTo>
                <a:lnTo>
                  <a:pt x="51426" y="5723"/>
                </a:lnTo>
                <a:lnTo>
                  <a:pt x="50981" y="5182"/>
                </a:lnTo>
                <a:lnTo>
                  <a:pt x="50517" y="4660"/>
                </a:lnTo>
                <a:lnTo>
                  <a:pt x="50034" y="4157"/>
                </a:lnTo>
                <a:lnTo>
                  <a:pt x="49783" y="3925"/>
                </a:lnTo>
                <a:lnTo>
                  <a:pt x="49531" y="3693"/>
                </a:lnTo>
                <a:lnTo>
                  <a:pt x="49261" y="3461"/>
                </a:lnTo>
                <a:lnTo>
                  <a:pt x="48971" y="3249"/>
                </a:lnTo>
                <a:lnTo>
                  <a:pt x="48681" y="3036"/>
                </a:lnTo>
                <a:lnTo>
                  <a:pt x="48391" y="2843"/>
                </a:lnTo>
                <a:lnTo>
                  <a:pt x="48101" y="2669"/>
                </a:lnTo>
                <a:lnTo>
                  <a:pt x="47792" y="2495"/>
                </a:lnTo>
                <a:lnTo>
                  <a:pt x="47463" y="2359"/>
                </a:lnTo>
                <a:lnTo>
                  <a:pt x="47154" y="2224"/>
                </a:lnTo>
                <a:lnTo>
                  <a:pt x="46825" y="2108"/>
                </a:lnTo>
                <a:lnTo>
                  <a:pt x="46496" y="2011"/>
                </a:lnTo>
                <a:lnTo>
                  <a:pt x="46168" y="1953"/>
                </a:lnTo>
                <a:lnTo>
                  <a:pt x="45820" y="1895"/>
                </a:lnTo>
                <a:lnTo>
                  <a:pt x="45472" y="1876"/>
                </a:lnTo>
                <a:lnTo>
                  <a:pt x="45124" y="1876"/>
                </a:lnTo>
                <a:lnTo>
                  <a:pt x="44737" y="1915"/>
                </a:lnTo>
                <a:lnTo>
                  <a:pt x="44370" y="1973"/>
                </a:lnTo>
                <a:lnTo>
                  <a:pt x="44002" y="2069"/>
                </a:lnTo>
                <a:lnTo>
                  <a:pt x="43635" y="2185"/>
                </a:lnTo>
                <a:lnTo>
                  <a:pt x="43287" y="2321"/>
                </a:lnTo>
                <a:lnTo>
                  <a:pt x="42939" y="2495"/>
                </a:lnTo>
                <a:lnTo>
                  <a:pt x="42591" y="2669"/>
                </a:lnTo>
                <a:lnTo>
                  <a:pt x="42243" y="2862"/>
                </a:lnTo>
                <a:lnTo>
                  <a:pt x="41914" y="3075"/>
                </a:lnTo>
                <a:lnTo>
                  <a:pt x="41605" y="3307"/>
                </a:lnTo>
                <a:lnTo>
                  <a:pt x="40967" y="3790"/>
                </a:lnTo>
                <a:lnTo>
                  <a:pt x="40368" y="4293"/>
                </a:lnTo>
                <a:lnTo>
                  <a:pt x="39768" y="4815"/>
                </a:lnTo>
                <a:lnTo>
                  <a:pt x="39459" y="4428"/>
                </a:lnTo>
                <a:lnTo>
                  <a:pt x="39150" y="4041"/>
                </a:lnTo>
                <a:lnTo>
                  <a:pt x="38802" y="3655"/>
                </a:lnTo>
                <a:lnTo>
                  <a:pt x="38454" y="3287"/>
                </a:lnTo>
                <a:lnTo>
                  <a:pt x="38086" y="2920"/>
                </a:lnTo>
                <a:lnTo>
                  <a:pt x="37700" y="2553"/>
                </a:lnTo>
                <a:lnTo>
                  <a:pt x="37313" y="2224"/>
                </a:lnTo>
                <a:lnTo>
                  <a:pt x="36907" y="1895"/>
                </a:lnTo>
                <a:lnTo>
                  <a:pt x="36501" y="1586"/>
                </a:lnTo>
                <a:lnTo>
                  <a:pt x="36076" y="1296"/>
                </a:lnTo>
                <a:lnTo>
                  <a:pt x="35631" y="1026"/>
                </a:lnTo>
                <a:lnTo>
                  <a:pt x="35186" y="794"/>
                </a:lnTo>
                <a:lnTo>
                  <a:pt x="34742" y="581"/>
                </a:lnTo>
                <a:lnTo>
                  <a:pt x="34278" y="388"/>
                </a:lnTo>
                <a:lnTo>
                  <a:pt x="33794" y="233"/>
                </a:lnTo>
                <a:lnTo>
                  <a:pt x="33330" y="117"/>
                </a:lnTo>
                <a:lnTo>
                  <a:pt x="32847" y="40"/>
                </a:lnTo>
                <a:lnTo>
                  <a:pt x="3236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28"/>
          <p:cNvSpPr/>
          <p:nvPr/>
        </p:nvSpPr>
        <p:spPr>
          <a:xfrm>
            <a:off x="5787180" y="292650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28"/>
          <p:cNvSpPr/>
          <p:nvPr/>
        </p:nvSpPr>
        <p:spPr>
          <a:xfrm flipH="1">
            <a:off x="4512011" y="292650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28"/>
          <p:cNvSpPr/>
          <p:nvPr/>
        </p:nvSpPr>
        <p:spPr>
          <a:xfrm flipH="1">
            <a:off x="5093400" y="4127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8"/>
          <p:cNvSpPr/>
          <p:nvPr/>
        </p:nvSpPr>
        <p:spPr>
          <a:xfrm rot="-2516804">
            <a:off x="3180691" y="3832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8"/>
          <p:cNvSpPr/>
          <p:nvPr/>
        </p:nvSpPr>
        <p:spPr>
          <a:xfrm flipH="1">
            <a:off x="4188525" y="5865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8"/>
          <p:cNvSpPr/>
          <p:nvPr/>
        </p:nvSpPr>
        <p:spPr>
          <a:xfrm rot="-2417287" flipH="1">
            <a:off x="5783307" y="829466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8"/>
          <p:cNvSpPr/>
          <p:nvPr/>
        </p:nvSpPr>
        <p:spPr>
          <a:xfrm rot="2516804" flipH="1">
            <a:off x="8825478" y="8251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28"/>
          <p:cNvSpPr/>
          <p:nvPr/>
        </p:nvSpPr>
        <p:spPr>
          <a:xfrm flipH="1">
            <a:off x="4508850" y="9897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8"/>
          <p:cNvSpPr/>
          <p:nvPr/>
        </p:nvSpPr>
        <p:spPr>
          <a:xfrm flipH="1">
            <a:off x="6744600" y="10637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8"/>
          <p:cNvSpPr/>
          <p:nvPr/>
        </p:nvSpPr>
        <p:spPr>
          <a:xfrm rot="-2517313">
            <a:off x="1894725" y="1060303"/>
            <a:ext cx="103078" cy="103617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8"/>
          <p:cNvSpPr/>
          <p:nvPr/>
        </p:nvSpPr>
        <p:spPr>
          <a:xfrm flipH="1">
            <a:off x="1145900" y="11851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28"/>
          <p:cNvSpPr/>
          <p:nvPr/>
        </p:nvSpPr>
        <p:spPr>
          <a:xfrm flipH="1">
            <a:off x="656959" y="1481235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28"/>
          <p:cNvSpPr/>
          <p:nvPr/>
        </p:nvSpPr>
        <p:spPr>
          <a:xfrm flipH="1">
            <a:off x="405725" y="150377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28"/>
          <p:cNvSpPr/>
          <p:nvPr/>
        </p:nvSpPr>
        <p:spPr>
          <a:xfrm flipH="1">
            <a:off x="7702050" y="15670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28"/>
          <p:cNvSpPr/>
          <p:nvPr/>
        </p:nvSpPr>
        <p:spPr>
          <a:xfrm rot="-2516804">
            <a:off x="213653" y="18467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28"/>
          <p:cNvSpPr/>
          <p:nvPr/>
        </p:nvSpPr>
        <p:spPr>
          <a:xfrm flipH="1">
            <a:off x="8641517" y="2083175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28"/>
          <p:cNvSpPr/>
          <p:nvPr/>
        </p:nvSpPr>
        <p:spPr>
          <a:xfrm flipH="1">
            <a:off x="244125" y="24043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28"/>
          <p:cNvSpPr/>
          <p:nvPr/>
        </p:nvSpPr>
        <p:spPr>
          <a:xfrm rot="2516804" flipH="1">
            <a:off x="8690103" y="27365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28"/>
          <p:cNvSpPr/>
          <p:nvPr/>
        </p:nvSpPr>
        <p:spPr>
          <a:xfrm flipH="1">
            <a:off x="260488" y="29965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28"/>
          <p:cNvSpPr/>
          <p:nvPr/>
        </p:nvSpPr>
        <p:spPr>
          <a:xfrm flipH="1">
            <a:off x="8554550" y="31577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28"/>
          <p:cNvSpPr/>
          <p:nvPr/>
        </p:nvSpPr>
        <p:spPr>
          <a:xfrm>
            <a:off x="2891895" y="1129401"/>
            <a:ext cx="1035851" cy="568714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28"/>
          <p:cNvSpPr/>
          <p:nvPr/>
        </p:nvSpPr>
        <p:spPr>
          <a:xfrm>
            <a:off x="6555953" y="371058"/>
            <a:ext cx="613594" cy="336882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9" name="Google Shape;689;p28"/>
          <p:cNvGrpSpPr/>
          <p:nvPr/>
        </p:nvGrpSpPr>
        <p:grpSpPr>
          <a:xfrm>
            <a:off x="7079675" y="2792506"/>
            <a:ext cx="344973" cy="713551"/>
            <a:chOff x="2482298" y="2502800"/>
            <a:chExt cx="596117" cy="1233025"/>
          </a:xfrm>
        </p:grpSpPr>
        <p:sp>
          <p:nvSpPr>
            <p:cNvPr id="690" name="Google Shape;690;p28"/>
            <p:cNvSpPr/>
            <p:nvPr/>
          </p:nvSpPr>
          <p:spPr>
            <a:xfrm>
              <a:off x="2536300" y="3635625"/>
              <a:ext cx="488100" cy="100200"/>
            </a:xfrm>
            <a:prstGeom prst="ellipse">
              <a:avLst/>
            </a:prstGeom>
            <a:solidFill>
              <a:srgbClr val="002D38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1" name="Google Shape;691;p28"/>
            <p:cNvGrpSpPr/>
            <p:nvPr/>
          </p:nvGrpSpPr>
          <p:grpSpPr>
            <a:xfrm>
              <a:off x="2482298" y="2502800"/>
              <a:ext cx="596117" cy="1200431"/>
              <a:chOff x="5636700" y="760500"/>
              <a:chExt cx="491400" cy="989475"/>
            </a:xfrm>
          </p:grpSpPr>
          <p:sp>
            <p:nvSpPr>
              <p:cNvPr id="692" name="Google Shape;692;p28"/>
              <p:cNvSpPr/>
              <p:nvPr/>
            </p:nvSpPr>
            <p:spPr>
              <a:xfrm>
                <a:off x="5636700" y="760500"/>
                <a:ext cx="491400" cy="745225"/>
              </a:xfrm>
              <a:custGeom>
                <a:avLst/>
                <a:gdLst/>
                <a:ahLst/>
                <a:cxnLst/>
                <a:rect l="l" t="t" r="r" b="b"/>
                <a:pathLst>
                  <a:path w="19656" h="29809" extrusionOk="0">
                    <a:moveTo>
                      <a:pt x="9599" y="1"/>
                    </a:moveTo>
                    <a:lnTo>
                      <a:pt x="9370" y="39"/>
                    </a:lnTo>
                    <a:lnTo>
                      <a:pt x="9141" y="115"/>
                    </a:lnTo>
                    <a:lnTo>
                      <a:pt x="8912" y="192"/>
                    </a:lnTo>
                    <a:lnTo>
                      <a:pt x="8702" y="306"/>
                    </a:lnTo>
                    <a:lnTo>
                      <a:pt x="8492" y="440"/>
                    </a:lnTo>
                    <a:lnTo>
                      <a:pt x="8301" y="611"/>
                    </a:lnTo>
                    <a:lnTo>
                      <a:pt x="8110" y="802"/>
                    </a:lnTo>
                    <a:lnTo>
                      <a:pt x="7576" y="1375"/>
                    </a:lnTo>
                    <a:lnTo>
                      <a:pt x="7080" y="1985"/>
                    </a:lnTo>
                    <a:lnTo>
                      <a:pt x="6584" y="2577"/>
                    </a:lnTo>
                    <a:lnTo>
                      <a:pt x="6126" y="3188"/>
                    </a:lnTo>
                    <a:lnTo>
                      <a:pt x="5706" y="3798"/>
                    </a:lnTo>
                    <a:lnTo>
                      <a:pt x="5286" y="4390"/>
                    </a:lnTo>
                    <a:lnTo>
                      <a:pt x="4885" y="5001"/>
                    </a:lnTo>
                    <a:lnTo>
                      <a:pt x="4504" y="5630"/>
                    </a:lnTo>
                    <a:lnTo>
                      <a:pt x="4160" y="6241"/>
                    </a:lnTo>
                    <a:lnTo>
                      <a:pt x="3817" y="6833"/>
                    </a:lnTo>
                    <a:lnTo>
                      <a:pt x="3492" y="7443"/>
                    </a:lnTo>
                    <a:lnTo>
                      <a:pt x="3206" y="8054"/>
                    </a:lnTo>
                    <a:lnTo>
                      <a:pt x="2920" y="8645"/>
                    </a:lnTo>
                    <a:lnTo>
                      <a:pt x="2653" y="9237"/>
                    </a:lnTo>
                    <a:lnTo>
                      <a:pt x="2404" y="9829"/>
                    </a:lnTo>
                    <a:lnTo>
                      <a:pt x="2156" y="10401"/>
                    </a:lnTo>
                    <a:lnTo>
                      <a:pt x="1737" y="11527"/>
                    </a:lnTo>
                    <a:lnTo>
                      <a:pt x="1374" y="12615"/>
                    </a:lnTo>
                    <a:lnTo>
                      <a:pt x="1069" y="13645"/>
                    </a:lnTo>
                    <a:lnTo>
                      <a:pt x="802" y="14618"/>
                    </a:lnTo>
                    <a:lnTo>
                      <a:pt x="592" y="15515"/>
                    </a:lnTo>
                    <a:lnTo>
                      <a:pt x="420" y="16336"/>
                    </a:lnTo>
                    <a:lnTo>
                      <a:pt x="267" y="17099"/>
                    </a:lnTo>
                    <a:lnTo>
                      <a:pt x="172" y="17748"/>
                    </a:lnTo>
                    <a:lnTo>
                      <a:pt x="76" y="18530"/>
                    </a:lnTo>
                    <a:lnTo>
                      <a:pt x="38" y="18931"/>
                    </a:lnTo>
                    <a:lnTo>
                      <a:pt x="19" y="19332"/>
                    </a:lnTo>
                    <a:lnTo>
                      <a:pt x="0" y="19733"/>
                    </a:lnTo>
                    <a:lnTo>
                      <a:pt x="19" y="20133"/>
                    </a:lnTo>
                    <a:lnTo>
                      <a:pt x="38" y="20534"/>
                    </a:lnTo>
                    <a:lnTo>
                      <a:pt x="57" y="20935"/>
                    </a:lnTo>
                    <a:lnTo>
                      <a:pt x="115" y="21317"/>
                    </a:lnTo>
                    <a:lnTo>
                      <a:pt x="172" y="21698"/>
                    </a:lnTo>
                    <a:lnTo>
                      <a:pt x="248" y="22061"/>
                    </a:lnTo>
                    <a:lnTo>
                      <a:pt x="324" y="22423"/>
                    </a:lnTo>
                    <a:lnTo>
                      <a:pt x="420" y="22767"/>
                    </a:lnTo>
                    <a:lnTo>
                      <a:pt x="515" y="23091"/>
                    </a:lnTo>
                    <a:lnTo>
                      <a:pt x="630" y="23416"/>
                    </a:lnTo>
                    <a:lnTo>
                      <a:pt x="744" y="23740"/>
                    </a:lnTo>
                    <a:lnTo>
                      <a:pt x="878" y="24026"/>
                    </a:lnTo>
                    <a:lnTo>
                      <a:pt x="1011" y="24332"/>
                    </a:lnTo>
                    <a:lnTo>
                      <a:pt x="1298" y="24885"/>
                    </a:lnTo>
                    <a:lnTo>
                      <a:pt x="1622" y="25400"/>
                    </a:lnTo>
                    <a:lnTo>
                      <a:pt x="1966" y="25877"/>
                    </a:lnTo>
                    <a:lnTo>
                      <a:pt x="2328" y="26316"/>
                    </a:lnTo>
                    <a:lnTo>
                      <a:pt x="2729" y="26717"/>
                    </a:lnTo>
                    <a:lnTo>
                      <a:pt x="3130" y="27099"/>
                    </a:lnTo>
                    <a:lnTo>
                      <a:pt x="3549" y="27442"/>
                    </a:lnTo>
                    <a:lnTo>
                      <a:pt x="3969" y="27747"/>
                    </a:lnTo>
                    <a:lnTo>
                      <a:pt x="4408" y="28034"/>
                    </a:lnTo>
                    <a:lnTo>
                      <a:pt x="4847" y="28301"/>
                    </a:lnTo>
                    <a:lnTo>
                      <a:pt x="5286" y="28530"/>
                    </a:lnTo>
                    <a:lnTo>
                      <a:pt x="5725" y="28721"/>
                    </a:lnTo>
                    <a:lnTo>
                      <a:pt x="6145" y="28912"/>
                    </a:lnTo>
                    <a:lnTo>
                      <a:pt x="6565" y="29064"/>
                    </a:lnTo>
                    <a:lnTo>
                      <a:pt x="6965" y="29217"/>
                    </a:lnTo>
                    <a:lnTo>
                      <a:pt x="7366" y="29331"/>
                    </a:lnTo>
                    <a:lnTo>
                      <a:pt x="7748" y="29446"/>
                    </a:lnTo>
                    <a:lnTo>
                      <a:pt x="8435" y="29599"/>
                    </a:lnTo>
                    <a:lnTo>
                      <a:pt x="9007" y="29694"/>
                    </a:lnTo>
                    <a:lnTo>
                      <a:pt x="9446" y="29770"/>
                    </a:lnTo>
                    <a:lnTo>
                      <a:pt x="9828" y="29808"/>
                    </a:lnTo>
                    <a:lnTo>
                      <a:pt x="10209" y="29770"/>
                    </a:lnTo>
                    <a:lnTo>
                      <a:pt x="10648" y="29694"/>
                    </a:lnTo>
                    <a:lnTo>
                      <a:pt x="11221" y="29599"/>
                    </a:lnTo>
                    <a:lnTo>
                      <a:pt x="11908" y="29446"/>
                    </a:lnTo>
                    <a:lnTo>
                      <a:pt x="12289" y="29331"/>
                    </a:lnTo>
                    <a:lnTo>
                      <a:pt x="12690" y="29217"/>
                    </a:lnTo>
                    <a:lnTo>
                      <a:pt x="13091" y="29064"/>
                    </a:lnTo>
                    <a:lnTo>
                      <a:pt x="13511" y="28912"/>
                    </a:lnTo>
                    <a:lnTo>
                      <a:pt x="13931" y="28721"/>
                    </a:lnTo>
                    <a:lnTo>
                      <a:pt x="14369" y="28530"/>
                    </a:lnTo>
                    <a:lnTo>
                      <a:pt x="14808" y="28301"/>
                    </a:lnTo>
                    <a:lnTo>
                      <a:pt x="15247" y="28034"/>
                    </a:lnTo>
                    <a:lnTo>
                      <a:pt x="15686" y="27747"/>
                    </a:lnTo>
                    <a:lnTo>
                      <a:pt x="16106" y="27442"/>
                    </a:lnTo>
                    <a:lnTo>
                      <a:pt x="16526" y="27099"/>
                    </a:lnTo>
                    <a:lnTo>
                      <a:pt x="16927" y="26717"/>
                    </a:lnTo>
                    <a:lnTo>
                      <a:pt x="17327" y="26316"/>
                    </a:lnTo>
                    <a:lnTo>
                      <a:pt x="17690" y="25877"/>
                    </a:lnTo>
                    <a:lnTo>
                      <a:pt x="18033" y="25400"/>
                    </a:lnTo>
                    <a:lnTo>
                      <a:pt x="18358" y="24885"/>
                    </a:lnTo>
                    <a:lnTo>
                      <a:pt x="18644" y="24332"/>
                    </a:lnTo>
                    <a:lnTo>
                      <a:pt x="18778" y="24026"/>
                    </a:lnTo>
                    <a:lnTo>
                      <a:pt x="18911" y="23740"/>
                    </a:lnTo>
                    <a:lnTo>
                      <a:pt x="19026" y="23416"/>
                    </a:lnTo>
                    <a:lnTo>
                      <a:pt x="19140" y="23091"/>
                    </a:lnTo>
                    <a:lnTo>
                      <a:pt x="19236" y="22767"/>
                    </a:lnTo>
                    <a:lnTo>
                      <a:pt x="19331" y="22423"/>
                    </a:lnTo>
                    <a:lnTo>
                      <a:pt x="19407" y="22061"/>
                    </a:lnTo>
                    <a:lnTo>
                      <a:pt x="19484" y="21698"/>
                    </a:lnTo>
                    <a:lnTo>
                      <a:pt x="19541" y="21317"/>
                    </a:lnTo>
                    <a:lnTo>
                      <a:pt x="19598" y="20935"/>
                    </a:lnTo>
                    <a:lnTo>
                      <a:pt x="19617" y="20534"/>
                    </a:lnTo>
                    <a:lnTo>
                      <a:pt x="19636" y="20133"/>
                    </a:lnTo>
                    <a:lnTo>
                      <a:pt x="19655" y="19733"/>
                    </a:lnTo>
                    <a:lnTo>
                      <a:pt x="19636" y="19332"/>
                    </a:lnTo>
                    <a:lnTo>
                      <a:pt x="19617" y="18931"/>
                    </a:lnTo>
                    <a:lnTo>
                      <a:pt x="19579" y="18530"/>
                    </a:lnTo>
                    <a:lnTo>
                      <a:pt x="19484" y="17748"/>
                    </a:lnTo>
                    <a:lnTo>
                      <a:pt x="19388" y="17099"/>
                    </a:lnTo>
                    <a:lnTo>
                      <a:pt x="19236" y="16336"/>
                    </a:lnTo>
                    <a:lnTo>
                      <a:pt x="19064" y="15515"/>
                    </a:lnTo>
                    <a:lnTo>
                      <a:pt x="18854" y="14599"/>
                    </a:lnTo>
                    <a:lnTo>
                      <a:pt x="18587" y="13645"/>
                    </a:lnTo>
                    <a:lnTo>
                      <a:pt x="18281" y="12596"/>
                    </a:lnTo>
                    <a:lnTo>
                      <a:pt x="17919" y="11527"/>
                    </a:lnTo>
                    <a:lnTo>
                      <a:pt x="17499" y="10401"/>
                    </a:lnTo>
                    <a:lnTo>
                      <a:pt x="17251" y="9829"/>
                    </a:lnTo>
                    <a:lnTo>
                      <a:pt x="17003" y="9237"/>
                    </a:lnTo>
                    <a:lnTo>
                      <a:pt x="16736" y="8645"/>
                    </a:lnTo>
                    <a:lnTo>
                      <a:pt x="16450" y="8054"/>
                    </a:lnTo>
                    <a:lnTo>
                      <a:pt x="16163" y="7443"/>
                    </a:lnTo>
                    <a:lnTo>
                      <a:pt x="15839" y="6833"/>
                    </a:lnTo>
                    <a:lnTo>
                      <a:pt x="15495" y="6222"/>
                    </a:lnTo>
                    <a:lnTo>
                      <a:pt x="15152" y="5630"/>
                    </a:lnTo>
                    <a:lnTo>
                      <a:pt x="14770" y="5001"/>
                    </a:lnTo>
                    <a:lnTo>
                      <a:pt x="14369" y="4390"/>
                    </a:lnTo>
                    <a:lnTo>
                      <a:pt x="13950" y="3798"/>
                    </a:lnTo>
                    <a:lnTo>
                      <a:pt x="13530" y="3188"/>
                    </a:lnTo>
                    <a:lnTo>
                      <a:pt x="13072" y="2577"/>
                    </a:lnTo>
                    <a:lnTo>
                      <a:pt x="12576" y="1985"/>
                    </a:lnTo>
                    <a:lnTo>
                      <a:pt x="12080" y="1375"/>
                    </a:lnTo>
                    <a:lnTo>
                      <a:pt x="11545" y="802"/>
                    </a:lnTo>
                    <a:lnTo>
                      <a:pt x="11354" y="611"/>
                    </a:lnTo>
                    <a:lnTo>
                      <a:pt x="11164" y="440"/>
                    </a:lnTo>
                    <a:lnTo>
                      <a:pt x="10954" y="306"/>
                    </a:lnTo>
                    <a:lnTo>
                      <a:pt x="10744" y="192"/>
                    </a:lnTo>
                    <a:lnTo>
                      <a:pt x="10515" y="115"/>
                    </a:lnTo>
                    <a:lnTo>
                      <a:pt x="10286" y="39"/>
                    </a:lnTo>
                    <a:lnTo>
                      <a:pt x="1005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28"/>
              <p:cNvSpPr/>
              <p:nvPr/>
            </p:nvSpPr>
            <p:spPr>
              <a:xfrm>
                <a:off x="5636700" y="848300"/>
                <a:ext cx="473750" cy="657425"/>
              </a:xfrm>
              <a:custGeom>
                <a:avLst/>
                <a:gdLst/>
                <a:ahLst/>
                <a:cxnLst/>
                <a:rect l="l" t="t" r="r" b="b"/>
                <a:pathLst>
                  <a:path w="18950" h="26297" extrusionOk="0">
                    <a:moveTo>
                      <a:pt x="5897" y="0"/>
                    </a:moveTo>
                    <a:lnTo>
                      <a:pt x="5534" y="515"/>
                    </a:lnTo>
                    <a:lnTo>
                      <a:pt x="5191" y="1050"/>
                    </a:lnTo>
                    <a:lnTo>
                      <a:pt x="4847" y="1565"/>
                    </a:lnTo>
                    <a:lnTo>
                      <a:pt x="4523" y="2099"/>
                    </a:lnTo>
                    <a:lnTo>
                      <a:pt x="4217" y="2614"/>
                    </a:lnTo>
                    <a:lnTo>
                      <a:pt x="3931" y="3130"/>
                    </a:lnTo>
                    <a:lnTo>
                      <a:pt x="3378" y="4179"/>
                    </a:lnTo>
                    <a:lnTo>
                      <a:pt x="2882" y="5210"/>
                    </a:lnTo>
                    <a:lnTo>
                      <a:pt x="2443" y="6221"/>
                    </a:lnTo>
                    <a:lnTo>
                      <a:pt x="2042" y="7194"/>
                    </a:lnTo>
                    <a:lnTo>
                      <a:pt x="1698" y="8168"/>
                    </a:lnTo>
                    <a:lnTo>
                      <a:pt x="1374" y="9084"/>
                    </a:lnTo>
                    <a:lnTo>
                      <a:pt x="1107" y="9980"/>
                    </a:lnTo>
                    <a:lnTo>
                      <a:pt x="878" y="10820"/>
                    </a:lnTo>
                    <a:lnTo>
                      <a:pt x="687" y="11622"/>
                    </a:lnTo>
                    <a:lnTo>
                      <a:pt x="515" y="12366"/>
                    </a:lnTo>
                    <a:lnTo>
                      <a:pt x="363" y="13053"/>
                    </a:lnTo>
                    <a:lnTo>
                      <a:pt x="267" y="13683"/>
                    </a:lnTo>
                    <a:lnTo>
                      <a:pt x="172" y="14236"/>
                    </a:lnTo>
                    <a:lnTo>
                      <a:pt x="76" y="15018"/>
                    </a:lnTo>
                    <a:lnTo>
                      <a:pt x="38" y="15419"/>
                    </a:lnTo>
                    <a:lnTo>
                      <a:pt x="19" y="15820"/>
                    </a:lnTo>
                    <a:lnTo>
                      <a:pt x="0" y="16221"/>
                    </a:lnTo>
                    <a:lnTo>
                      <a:pt x="19" y="16621"/>
                    </a:lnTo>
                    <a:lnTo>
                      <a:pt x="38" y="17022"/>
                    </a:lnTo>
                    <a:lnTo>
                      <a:pt x="57" y="17423"/>
                    </a:lnTo>
                    <a:lnTo>
                      <a:pt x="115" y="17805"/>
                    </a:lnTo>
                    <a:lnTo>
                      <a:pt x="172" y="18186"/>
                    </a:lnTo>
                    <a:lnTo>
                      <a:pt x="248" y="18549"/>
                    </a:lnTo>
                    <a:lnTo>
                      <a:pt x="324" y="18911"/>
                    </a:lnTo>
                    <a:lnTo>
                      <a:pt x="420" y="19255"/>
                    </a:lnTo>
                    <a:lnTo>
                      <a:pt x="515" y="19579"/>
                    </a:lnTo>
                    <a:lnTo>
                      <a:pt x="630" y="19904"/>
                    </a:lnTo>
                    <a:lnTo>
                      <a:pt x="744" y="20228"/>
                    </a:lnTo>
                    <a:lnTo>
                      <a:pt x="859" y="20514"/>
                    </a:lnTo>
                    <a:lnTo>
                      <a:pt x="1011" y="20820"/>
                    </a:lnTo>
                    <a:lnTo>
                      <a:pt x="1298" y="21373"/>
                    </a:lnTo>
                    <a:lnTo>
                      <a:pt x="1622" y="21888"/>
                    </a:lnTo>
                    <a:lnTo>
                      <a:pt x="1966" y="22365"/>
                    </a:lnTo>
                    <a:lnTo>
                      <a:pt x="2328" y="22804"/>
                    </a:lnTo>
                    <a:lnTo>
                      <a:pt x="2729" y="23205"/>
                    </a:lnTo>
                    <a:lnTo>
                      <a:pt x="3130" y="23587"/>
                    </a:lnTo>
                    <a:lnTo>
                      <a:pt x="3549" y="23930"/>
                    </a:lnTo>
                    <a:lnTo>
                      <a:pt x="3969" y="24235"/>
                    </a:lnTo>
                    <a:lnTo>
                      <a:pt x="4408" y="24522"/>
                    </a:lnTo>
                    <a:lnTo>
                      <a:pt x="4847" y="24789"/>
                    </a:lnTo>
                    <a:lnTo>
                      <a:pt x="5286" y="25018"/>
                    </a:lnTo>
                    <a:lnTo>
                      <a:pt x="5706" y="25209"/>
                    </a:lnTo>
                    <a:lnTo>
                      <a:pt x="6145" y="25400"/>
                    </a:lnTo>
                    <a:lnTo>
                      <a:pt x="6565" y="25571"/>
                    </a:lnTo>
                    <a:lnTo>
                      <a:pt x="6965" y="25705"/>
                    </a:lnTo>
                    <a:lnTo>
                      <a:pt x="7366" y="25819"/>
                    </a:lnTo>
                    <a:lnTo>
                      <a:pt x="7748" y="25934"/>
                    </a:lnTo>
                    <a:lnTo>
                      <a:pt x="8435" y="26087"/>
                    </a:lnTo>
                    <a:lnTo>
                      <a:pt x="9007" y="26201"/>
                    </a:lnTo>
                    <a:lnTo>
                      <a:pt x="9446" y="26258"/>
                    </a:lnTo>
                    <a:lnTo>
                      <a:pt x="9828" y="26296"/>
                    </a:lnTo>
                    <a:lnTo>
                      <a:pt x="10133" y="26258"/>
                    </a:lnTo>
                    <a:lnTo>
                      <a:pt x="10477" y="26220"/>
                    </a:lnTo>
                    <a:lnTo>
                      <a:pt x="10935" y="26144"/>
                    </a:lnTo>
                    <a:lnTo>
                      <a:pt x="11488" y="26029"/>
                    </a:lnTo>
                    <a:lnTo>
                      <a:pt x="12118" y="25877"/>
                    </a:lnTo>
                    <a:lnTo>
                      <a:pt x="12805" y="25667"/>
                    </a:lnTo>
                    <a:lnTo>
                      <a:pt x="13167" y="25533"/>
                    </a:lnTo>
                    <a:lnTo>
                      <a:pt x="13530" y="25400"/>
                    </a:lnTo>
                    <a:lnTo>
                      <a:pt x="13911" y="25228"/>
                    </a:lnTo>
                    <a:lnTo>
                      <a:pt x="14293" y="25056"/>
                    </a:lnTo>
                    <a:lnTo>
                      <a:pt x="14675" y="24846"/>
                    </a:lnTo>
                    <a:lnTo>
                      <a:pt x="15056" y="24636"/>
                    </a:lnTo>
                    <a:lnTo>
                      <a:pt x="15438" y="24388"/>
                    </a:lnTo>
                    <a:lnTo>
                      <a:pt x="15820" y="24140"/>
                    </a:lnTo>
                    <a:lnTo>
                      <a:pt x="16201" y="23854"/>
                    </a:lnTo>
                    <a:lnTo>
                      <a:pt x="16564" y="23548"/>
                    </a:lnTo>
                    <a:lnTo>
                      <a:pt x="16927" y="23224"/>
                    </a:lnTo>
                    <a:lnTo>
                      <a:pt x="17270" y="22861"/>
                    </a:lnTo>
                    <a:lnTo>
                      <a:pt x="17594" y="22480"/>
                    </a:lnTo>
                    <a:lnTo>
                      <a:pt x="17900" y="22079"/>
                    </a:lnTo>
                    <a:lnTo>
                      <a:pt x="18205" y="21640"/>
                    </a:lnTo>
                    <a:lnTo>
                      <a:pt x="18472" y="21163"/>
                    </a:lnTo>
                    <a:lnTo>
                      <a:pt x="18720" y="20667"/>
                    </a:lnTo>
                    <a:lnTo>
                      <a:pt x="18949" y="20152"/>
                    </a:lnTo>
                    <a:lnTo>
                      <a:pt x="18663" y="20419"/>
                    </a:lnTo>
                    <a:lnTo>
                      <a:pt x="18377" y="20686"/>
                    </a:lnTo>
                    <a:lnTo>
                      <a:pt x="18091" y="20934"/>
                    </a:lnTo>
                    <a:lnTo>
                      <a:pt x="17785" y="21163"/>
                    </a:lnTo>
                    <a:lnTo>
                      <a:pt x="17499" y="21373"/>
                    </a:lnTo>
                    <a:lnTo>
                      <a:pt x="17194" y="21583"/>
                    </a:lnTo>
                    <a:lnTo>
                      <a:pt x="16888" y="21774"/>
                    </a:lnTo>
                    <a:lnTo>
                      <a:pt x="16583" y="21946"/>
                    </a:lnTo>
                    <a:lnTo>
                      <a:pt x="15972" y="22251"/>
                    </a:lnTo>
                    <a:lnTo>
                      <a:pt x="15362" y="22518"/>
                    </a:lnTo>
                    <a:lnTo>
                      <a:pt x="14770" y="22747"/>
                    </a:lnTo>
                    <a:lnTo>
                      <a:pt x="14217" y="22919"/>
                    </a:lnTo>
                    <a:lnTo>
                      <a:pt x="13682" y="23071"/>
                    </a:lnTo>
                    <a:lnTo>
                      <a:pt x="13186" y="23186"/>
                    </a:lnTo>
                    <a:lnTo>
                      <a:pt x="12766" y="23262"/>
                    </a:lnTo>
                    <a:lnTo>
                      <a:pt x="12385" y="23339"/>
                    </a:lnTo>
                    <a:lnTo>
                      <a:pt x="11851" y="23396"/>
                    </a:lnTo>
                    <a:lnTo>
                      <a:pt x="11660" y="23415"/>
                    </a:lnTo>
                    <a:lnTo>
                      <a:pt x="11278" y="23377"/>
                    </a:lnTo>
                    <a:lnTo>
                      <a:pt x="10839" y="23319"/>
                    </a:lnTo>
                    <a:lnTo>
                      <a:pt x="10248" y="23205"/>
                    </a:lnTo>
                    <a:lnTo>
                      <a:pt x="9580" y="23052"/>
                    </a:lnTo>
                    <a:lnTo>
                      <a:pt x="9198" y="22957"/>
                    </a:lnTo>
                    <a:lnTo>
                      <a:pt x="8797" y="22823"/>
                    </a:lnTo>
                    <a:lnTo>
                      <a:pt x="8397" y="22690"/>
                    </a:lnTo>
                    <a:lnTo>
                      <a:pt x="7977" y="22518"/>
                    </a:lnTo>
                    <a:lnTo>
                      <a:pt x="7538" y="22346"/>
                    </a:lnTo>
                    <a:lnTo>
                      <a:pt x="7118" y="22136"/>
                    </a:lnTo>
                    <a:lnTo>
                      <a:pt x="6679" y="21907"/>
                    </a:lnTo>
                    <a:lnTo>
                      <a:pt x="6240" y="21659"/>
                    </a:lnTo>
                    <a:lnTo>
                      <a:pt x="5801" y="21373"/>
                    </a:lnTo>
                    <a:lnTo>
                      <a:pt x="5381" y="21049"/>
                    </a:lnTo>
                    <a:lnTo>
                      <a:pt x="4962" y="20705"/>
                    </a:lnTo>
                    <a:lnTo>
                      <a:pt x="4561" y="20343"/>
                    </a:lnTo>
                    <a:lnTo>
                      <a:pt x="4160" y="19923"/>
                    </a:lnTo>
                    <a:lnTo>
                      <a:pt x="3798" y="19484"/>
                    </a:lnTo>
                    <a:lnTo>
                      <a:pt x="3454" y="19007"/>
                    </a:lnTo>
                    <a:lnTo>
                      <a:pt x="3130" y="18491"/>
                    </a:lnTo>
                    <a:lnTo>
                      <a:pt x="2824" y="17938"/>
                    </a:lnTo>
                    <a:lnTo>
                      <a:pt x="2691" y="17652"/>
                    </a:lnTo>
                    <a:lnTo>
                      <a:pt x="2576" y="17347"/>
                    </a:lnTo>
                    <a:lnTo>
                      <a:pt x="2443" y="17041"/>
                    </a:lnTo>
                    <a:lnTo>
                      <a:pt x="2347" y="16717"/>
                    </a:lnTo>
                    <a:lnTo>
                      <a:pt x="2233" y="16373"/>
                    </a:lnTo>
                    <a:lnTo>
                      <a:pt x="2156" y="16030"/>
                    </a:lnTo>
                    <a:lnTo>
                      <a:pt x="2061" y="15686"/>
                    </a:lnTo>
                    <a:lnTo>
                      <a:pt x="2004" y="15324"/>
                    </a:lnTo>
                    <a:lnTo>
                      <a:pt x="1946" y="14942"/>
                    </a:lnTo>
                    <a:lnTo>
                      <a:pt x="1889" y="14560"/>
                    </a:lnTo>
                    <a:lnTo>
                      <a:pt x="1851" y="14160"/>
                    </a:lnTo>
                    <a:lnTo>
                      <a:pt x="1832" y="13759"/>
                    </a:lnTo>
                    <a:lnTo>
                      <a:pt x="1832" y="13358"/>
                    </a:lnTo>
                    <a:lnTo>
                      <a:pt x="1851" y="12957"/>
                    </a:lnTo>
                    <a:lnTo>
                      <a:pt x="1870" y="12557"/>
                    </a:lnTo>
                    <a:lnTo>
                      <a:pt x="1889" y="12156"/>
                    </a:lnTo>
                    <a:lnTo>
                      <a:pt x="2004" y="11354"/>
                    </a:lnTo>
                    <a:lnTo>
                      <a:pt x="2156" y="10400"/>
                    </a:lnTo>
                    <a:lnTo>
                      <a:pt x="2385" y="9255"/>
                    </a:lnTo>
                    <a:lnTo>
                      <a:pt x="2538" y="8626"/>
                    </a:lnTo>
                    <a:lnTo>
                      <a:pt x="2710" y="7977"/>
                    </a:lnTo>
                    <a:lnTo>
                      <a:pt x="2901" y="7271"/>
                    </a:lnTo>
                    <a:lnTo>
                      <a:pt x="3111" y="6546"/>
                    </a:lnTo>
                    <a:lnTo>
                      <a:pt x="3340" y="5801"/>
                    </a:lnTo>
                    <a:lnTo>
                      <a:pt x="3626" y="5019"/>
                    </a:lnTo>
                    <a:lnTo>
                      <a:pt x="3912" y="4217"/>
                    </a:lnTo>
                    <a:lnTo>
                      <a:pt x="4236" y="3397"/>
                    </a:lnTo>
                    <a:lnTo>
                      <a:pt x="4599" y="2557"/>
                    </a:lnTo>
                    <a:lnTo>
                      <a:pt x="5000" y="1718"/>
                    </a:lnTo>
                    <a:lnTo>
                      <a:pt x="5439" y="859"/>
                    </a:lnTo>
                    <a:lnTo>
                      <a:pt x="5897" y="0"/>
                    </a:lnTo>
                    <a:close/>
                  </a:path>
                </a:pathLst>
              </a:custGeom>
              <a:solidFill>
                <a:srgbClr val="9ADD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28"/>
              <p:cNvSpPr/>
              <p:nvPr/>
            </p:nvSpPr>
            <p:spPr>
              <a:xfrm>
                <a:off x="5852800" y="1220875"/>
                <a:ext cx="59175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2367" h="21164" extrusionOk="0">
                    <a:moveTo>
                      <a:pt x="1069" y="1"/>
                    </a:moveTo>
                    <a:lnTo>
                      <a:pt x="936" y="20"/>
                    </a:lnTo>
                    <a:lnTo>
                      <a:pt x="840" y="58"/>
                    </a:lnTo>
                    <a:lnTo>
                      <a:pt x="726" y="96"/>
                    </a:lnTo>
                    <a:lnTo>
                      <a:pt x="516" y="192"/>
                    </a:lnTo>
                    <a:lnTo>
                      <a:pt x="344" y="344"/>
                    </a:lnTo>
                    <a:lnTo>
                      <a:pt x="210" y="516"/>
                    </a:lnTo>
                    <a:lnTo>
                      <a:pt x="96" y="726"/>
                    </a:lnTo>
                    <a:lnTo>
                      <a:pt x="58" y="821"/>
                    </a:lnTo>
                    <a:lnTo>
                      <a:pt x="20" y="936"/>
                    </a:lnTo>
                    <a:lnTo>
                      <a:pt x="1" y="1050"/>
                    </a:lnTo>
                    <a:lnTo>
                      <a:pt x="1" y="1184"/>
                    </a:lnTo>
                    <a:lnTo>
                      <a:pt x="1" y="21164"/>
                    </a:lnTo>
                    <a:lnTo>
                      <a:pt x="2367" y="21164"/>
                    </a:lnTo>
                    <a:lnTo>
                      <a:pt x="2367" y="1184"/>
                    </a:lnTo>
                    <a:lnTo>
                      <a:pt x="2367" y="1050"/>
                    </a:lnTo>
                    <a:lnTo>
                      <a:pt x="2348" y="936"/>
                    </a:lnTo>
                    <a:lnTo>
                      <a:pt x="2310" y="821"/>
                    </a:lnTo>
                    <a:lnTo>
                      <a:pt x="2271" y="726"/>
                    </a:lnTo>
                    <a:lnTo>
                      <a:pt x="2157" y="516"/>
                    </a:lnTo>
                    <a:lnTo>
                      <a:pt x="2023" y="344"/>
                    </a:lnTo>
                    <a:lnTo>
                      <a:pt x="1852" y="192"/>
                    </a:lnTo>
                    <a:lnTo>
                      <a:pt x="1642" y="96"/>
                    </a:lnTo>
                    <a:lnTo>
                      <a:pt x="1527" y="58"/>
                    </a:lnTo>
                    <a:lnTo>
                      <a:pt x="1432" y="20"/>
                    </a:lnTo>
                    <a:lnTo>
                      <a:pt x="12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28"/>
              <p:cNvSpPr/>
              <p:nvPr/>
            </p:nvSpPr>
            <p:spPr>
              <a:xfrm>
                <a:off x="5852800" y="1220875"/>
                <a:ext cx="44400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21164" extrusionOk="0">
                    <a:moveTo>
                      <a:pt x="1069" y="1"/>
                    </a:moveTo>
                    <a:lnTo>
                      <a:pt x="936" y="20"/>
                    </a:lnTo>
                    <a:lnTo>
                      <a:pt x="821" y="39"/>
                    </a:lnTo>
                    <a:lnTo>
                      <a:pt x="726" y="96"/>
                    </a:lnTo>
                    <a:lnTo>
                      <a:pt x="516" y="192"/>
                    </a:lnTo>
                    <a:lnTo>
                      <a:pt x="344" y="344"/>
                    </a:lnTo>
                    <a:lnTo>
                      <a:pt x="210" y="516"/>
                    </a:lnTo>
                    <a:lnTo>
                      <a:pt x="96" y="726"/>
                    </a:lnTo>
                    <a:lnTo>
                      <a:pt x="58" y="821"/>
                    </a:lnTo>
                    <a:lnTo>
                      <a:pt x="20" y="936"/>
                    </a:lnTo>
                    <a:lnTo>
                      <a:pt x="1" y="1070"/>
                    </a:lnTo>
                    <a:lnTo>
                      <a:pt x="1" y="1184"/>
                    </a:lnTo>
                    <a:lnTo>
                      <a:pt x="1" y="21164"/>
                    </a:lnTo>
                    <a:lnTo>
                      <a:pt x="1184" y="21164"/>
                    </a:lnTo>
                    <a:lnTo>
                      <a:pt x="1184" y="1184"/>
                    </a:lnTo>
                    <a:lnTo>
                      <a:pt x="1203" y="1012"/>
                    </a:lnTo>
                    <a:lnTo>
                      <a:pt x="1222" y="860"/>
                    </a:lnTo>
                    <a:lnTo>
                      <a:pt x="1279" y="726"/>
                    </a:lnTo>
                    <a:lnTo>
                      <a:pt x="1355" y="573"/>
                    </a:lnTo>
                    <a:lnTo>
                      <a:pt x="1432" y="459"/>
                    </a:lnTo>
                    <a:lnTo>
                      <a:pt x="1527" y="344"/>
                    </a:lnTo>
                    <a:lnTo>
                      <a:pt x="1642" y="249"/>
                    </a:lnTo>
                    <a:lnTo>
                      <a:pt x="1775" y="154"/>
                    </a:lnTo>
                    <a:lnTo>
                      <a:pt x="1642" y="77"/>
                    </a:lnTo>
                    <a:lnTo>
                      <a:pt x="1489" y="39"/>
                    </a:lnTo>
                    <a:lnTo>
                      <a:pt x="1336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96" name="Google Shape;696;p28"/>
          <p:cNvGrpSpPr/>
          <p:nvPr/>
        </p:nvGrpSpPr>
        <p:grpSpPr>
          <a:xfrm>
            <a:off x="6679836" y="3104477"/>
            <a:ext cx="344985" cy="382145"/>
            <a:chOff x="10557081" y="3779237"/>
            <a:chExt cx="506438" cy="560988"/>
          </a:xfrm>
        </p:grpSpPr>
        <p:sp>
          <p:nvSpPr>
            <p:cNvPr id="697" name="Google Shape;697;p28"/>
            <p:cNvSpPr/>
            <p:nvPr/>
          </p:nvSpPr>
          <p:spPr>
            <a:xfrm>
              <a:off x="10652095" y="4293125"/>
              <a:ext cx="281700" cy="47100"/>
            </a:xfrm>
            <a:prstGeom prst="ellipse">
              <a:avLst/>
            </a:pr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8" name="Google Shape;698;p28"/>
            <p:cNvGrpSpPr/>
            <p:nvPr/>
          </p:nvGrpSpPr>
          <p:grpSpPr>
            <a:xfrm>
              <a:off x="10557081" y="3779237"/>
              <a:ext cx="506438" cy="548141"/>
              <a:chOff x="10556950" y="2998175"/>
              <a:chExt cx="1228025" cy="1329150"/>
            </a:xfrm>
          </p:grpSpPr>
          <p:sp>
            <p:nvSpPr>
              <p:cNvPr id="699" name="Google Shape;699;p28"/>
              <p:cNvSpPr/>
              <p:nvPr/>
            </p:nvSpPr>
            <p:spPr>
              <a:xfrm>
                <a:off x="10743000" y="2998175"/>
                <a:ext cx="1041975" cy="864950"/>
              </a:xfrm>
              <a:custGeom>
                <a:avLst/>
                <a:gdLst/>
                <a:ahLst/>
                <a:cxnLst/>
                <a:rect l="l" t="t" r="r" b="b"/>
                <a:pathLst>
                  <a:path w="41679" h="34598" extrusionOk="0">
                    <a:moveTo>
                      <a:pt x="20840" y="0"/>
                    </a:moveTo>
                    <a:lnTo>
                      <a:pt x="19771" y="19"/>
                    </a:lnTo>
                    <a:lnTo>
                      <a:pt x="18721" y="77"/>
                    </a:lnTo>
                    <a:lnTo>
                      <a:pt x="17672" y="191"/>
                    </a:lnTo>
                    <a:lnTo>
                      <a:pt x="16641" y="344"/>
                    </a:lnTo>
                    <a:lnTo>
                      <a:pt x="15630" y="535"/>
                    </a:lnTo>
                    <a:lnTo>
                      <a:pt x="14638" y="764"/>
                    </a:lnTo>
                    <a:lnTo>
                      <a:pt x="13683" y="1050"/>
                    </a:lnTo>
                    <a:lnTo>
                      <a:pt x="12729" y="1355"/>
                    </a:lnTo>
                    <a:lnTo>
                      <a:pt x="11813" y="1699"/>
                    </a:lnTo>
                    <a:lnTo>
                      <a:pt x="10916" y="2080"/>
                    </a:lnTo>
                    <a:lnTo>
                      <a:pt x="10039" y="2500"/>
                    </a:lnTo>
                    <a:lnTo>
                      <a:pt x="9199" y="2939"/>
                    </a:lnTo>
                    <a:lnTo>
                      <a:pt x="8378" y="3435"/>
                    </a:lnTo>
                    <a:lnTo>
                      <a:pt x="7596" y="3950"/>
                    </a:lnTo>
                    <a:lnTo>
                      <a:pt x="6833" y="4485"/>
                    </a:lnTo>
                    <a:lnTo>
                      <a:pt x="6108" y="5057"/>
                    </a:lnTo>
                    <a:lnTo>
                      <a:pt x="5421" y="5668"/>
                    </a:lnTo>
                    <a:lnTo>
                      <a:pt x="4772" y="6298"/>
                    </a:lnTo>
                    <a:lnTo>
                      <a:pt x="4142" y="6946"/>
                    </a:lnTo>
                    <a:lnTo>
                      <a:pt x="3569" y="7614"/>
                    </a:lnTo>
                    <a:lnTo>
                      <a:pt x="3016" y="8320"/>
                    </a:lnTo>
                    <a:lnTo>
                      <a:pt x="2768" y="8683"/>
                    </a:lnTo>
                    <a:lnTo>
                      <a:pt x="2520" y="9046"/>
                    </a:lnTo>
                    <a:lnTo>
                      <a:pt x="2291" y="9408"/>
                    </a:lnTo>
                    <a:lnTo>
                      <a:pt x="2062" y="9790"/>
                    </a:lnTo>
                    <a:lnTo>
                      <a:pt x="1852" y="10171"/>
                    </a:lnTo>
                    <a:lnTo>
                      <a:pt x="1642" y="10553"/>
                    </a:lnTo>
                    <a:lnTo>
                      <a:pt x="1451" y="10954"/>
                    </a:lnTo>
                    <a:lnTo>
                      <a:pt x="1280" y="11335"/>
                    </a:lnTo>
                    <a:lnTo>
                      <a:pt x="1108" y="11736"/>
                    </a:lnTo>
                    <a:lnTo>
                      <a:pt x="936" y="12156"/>
                    </a:lnTo>
                    <a:lnTo>
                      <a:pt x="802" y="12557"/>
                    </a:lnTo>
                    <a:lnTo>
                      <a:pt x="669" y="12977"/>
                    </a:lnTo>
                    <a:lnTo>
                      <a:pt x="535" y="13377"/>
                    </a:lnTo>
                    <a:lnTo>
                      <a:pt x="421" y="13797"/>
                    </a:lnTo>
                    <a:lnTo>
                      <a:pt x="325" y="14236"/>
                    </a:lnTo>
                    <a:lnTo>
                      <a:pt x="249" y="14656"/>
                    </a:lnTo>
                    <a:lnTo>
                      <a:pt x="173" y="15095"/>
                    </a:lnTo>
                    <a:lnTo>
                      <a:pt x="115" y="15515"/>
                    </a:lnTo>
                    <a:lnTo>
                      <a:pt x="58" y="15954"/>
                    </a:lnTo>
                    <a:lnTo>
                      <a:pt x="39" y="16392"/>
                    </a:lnTo>
                    <a:lnTo>
                      <a:pt x="20" y="16850"/>
                    </a:lnTo>
                    <a:lnTo>
                      <a:pt x="1" y="17289"/>
                    </a:lnTo>
                    <a:lnTo>
                      <a:pt x="20" y="17747"/>
                    </a:lnTo>
                    <a:lnTo>
                      <a:pt x="39" y="18186"/>
                    </a:lnTo>
                    <a:lnTo>
                      <a:pt x="58" y="18625"/>
                    </a:lnTo>
                    <a:lnTo>
                      <a:pt x="115" y="19064"/>
                    </a:lnTo>
                    <a:lnTo>
                      <a:pt x="173" y="19503"/>
                    </a:lnTo>
                    <a:lnTo>
                      <a:pt x="249" y="19923"/>
                    </a:lnTo>
                    <a:lnTo>
                      <a:pt x="325" y="20362"/>
                    </a:lnTo>
                    <a:lnTo>
                      <a:pt x="421" y="20782"/>
                    </a:lnTo>
                    <a:lnTo>
                      <a:pt x="535" y="21201"/>
                    </a:lnTo>
                    <a:lnTo>
                      <a:pt x="669" y="21621"/>
                    </a:lnTo>
                    <a:lnTo>
                      <a:pt x="802" y="22022"/>
                    </a:lnTo>
                    <a:lnTo>
                      <a:pt x="936" y="22442"/>
                    </a:lnTo>
                    <a:lnTo>
                      <a:pt x="1108" y="22843"/>
                    </a:lnTo>
                    <a:lnTo>
                      <a:pt x="1280" y="23243"/>
                    </a:lnTo>
                    <a:lnTo>
                      <a:pt x="1451" y="23644"/>
                    </a:lnTo>
                    <a:lnTo>
                      <a:pt x="1642" y="24026"/>
                    </a:lnTo>
                    <a:lnTo>
                      <a:pt x="1852" y="24407"/>
                    </a:lnTo>
                    <a:lnTo>
                      <a:pt x="2062" y="24789"/>
                    </a:lnTo>
                    <a:lnTo>
                      <a:pt x="2291" y="25171"/>
                    </a:lnTo>
                    <a:lnTo>
                      <a:pt x="2520" y="25533"/>
                    </a:lnTo>
                    <a:lnTo>
                      <a:pt x="2768" y="25896"/>
                    </a:lnTo>
                    <a:lnTo>
                      <a:pt x="3016" y="26258"/>
                    </a:lnTo>
                    <a:lnTo>
                      <a:pt x="3569" y="26964"/>
                    </a:lnTo>
                    <a:lnTo>
                      <a:pt x="4142" y="27651"/>
                    </a:lnTo>
                    <a:lnTo>
                      <a:pt x="4772" y="28300"/>
                    </a:lnTo>
                    <a:lnTo>
                      <a:pt x="5421" y="28930"/>
                    </a:lnTo>
                    <a:lnTo>
                      <a:pt x="6108" y="29522"/>
                    </a:lnTo>
                    <a:lnTo>
                      <a:pt x="6833" y="30094"/>
                    </a:lnTo>
                    <a:lnTo>
                      <a:pt x="7596" y="30647"/>
                    </a:lnTo>
                    <a:lnTo>
                      <a:pt x="8378" y="31163"/>
                    </a:lnTo>
                    <a:lnTo>
                      <a:pt x="9199" y="31640"/>
                    </a:lnTo>
                    <a:lnTo>
                      <a:pt x="10039" y="32079"/>
                    </a:lnTo>
                    <a:lnTo>
                      <a:pt x="10916" y="32498"/>
                    </a:lnTo>
                    <a:lnTo>
                      <a:pt x="11813" y="32880"/>
                    </a:lnTo>
                    <a:lnTo>
                      <a:pt x="12729" y="33224"/>
                    </a:lnTo>
                    <a:lnTo>
                      <a:pt x="13683" y="33548"/>
                    </a:lnTo>
                    <a:lnTo>
                      <a:pt x="14638" y="33815"/>
                    </a:lnTo>
                    <a:lnTo>
                      <a:pt x="15630" y="34044"/>
                    </a:lnTo>
                    <a:lnTo>
                      <a:pt x="16641" y="34235"/>
                    </a:lnTo>
                    <a:lnTo>
                      <a:pt x="17672" y="34388"/>
                    </a:lnTo>
                    <a:lnTo>
                      <a:pt x="18721" y="34502"/>
                    </a:lnTo>
                    <a:lnTo>
                      <a:pt x="19771" y="34559"/>
                    </a:lnTo>
                    <a:lnTo>
                      <a:pt x="20840" y="34598"/>
                    </a:lnTo>
                    <a:lnTo>
                      <a:pt x="21908" y="34559"/>
                    </a:lnTo>
                    <a:lnTo>
                      <a:pt x="22977" y="34502"/>
                    </a:lnTo>
                    <a:lnTo>
                      <a:pt x="24007" y="34388"/>
                    </a:lnTo>
                    <a:lnTo>
                      <a:pt x="25038" y="34235"/>
                    </a:lnTo>
                    <a:lnTo>
                      <a:pt x="26049" y="34044"/>
                    </a:lnTo>
                    <a:lnTo>
                      <a:pt x="27041" y="33815"/>
                    </a:lnTo>
                    <a:lnTo>
                      <a:pt x="28015" y="33548"/>
                    </a:lnTo>
                    <a:lnTo>
                      <a:pt x="28950" y="33224"/>
                    </a:lnTo>
                    <a:lnTo>
                      <a:pt x="29885" y="32880"/>
                    </a:lnTo>
                    <a:lnTo>
                      <a:pt x="30782" y="32498"/>
                    </a:lnTo>
                    <a:lnTo>
                      <a:pt x="31640" y="32079"/>
                    </a:lnTo>
                    <a:lnTo>
                      <a:pt x="32499" y="31640"/>
                    </a:lnTo>
                    <a:lnTo>
                      <a:pt x="33301" y="31163"/>
                    </a:lnTo>
                    <a:lnTo>
                      <a:pt x="34102" y="30647"/>
                    </a:lnTo>
                    <a:lnTo>
                      <a:pt x="34846" y="30094"/>
                    </a:lnTo>
                    <a:lnTo>
                      <a:pt x="35572" y="29522"/>
                    </a:lnTo>
                    <a:lnTo>
                      <a:pt x="36259" y="28930"/>
                    </a:lnTo>
                    <a:lnTo>
                      <a:pt x="36926" y="28300"/>
                    </a:lnTo>
                    <a:lnTo>
                      <a:pt x="37537" y="27651"/>
                    </a:lnTo>
                    <a:lnTo>
                      <a:pt x="38129" y="26964"/>
                    </a:lnTo>
                    <a:lnTo>
                      <a:pt x="38663" y="26258"/>
                    </a:lnTo>
                    <a:lnTo>
                      <a:pt x="38911" y="25896"/>
                    </a:lnTo>
                    <a:lnTo>
                      <a:pt x="39159" y="25533"/>
                    </a:lnTo>
                    <a:lnTo>
                      <a:pt x="39407" y="25171"/>
                    </a:lnTo>
                    <a:lnTo>
                      <a:pt x="39617" y="24789"/>
                    </a:lnTo>
                    <a:lnTo>
                      <a:pt x="39846" y="24407"/>
                    </a:lnTo>
                    <a:lnTo>
                      <a:pt x="40037" y="24026"/>
                    </a:lnTo>
                    <a:lnTo>
                      <a:pt x="40228" y="23644"/>
                    </a:lnTo>
                    <a:lnTo>
                      <a:pt x="40419" y="23243"/>
                    </a:lnTo>
                    <a:lnTo>
                      <a:pt x="40590" y="22843"/>
                    </a:lnTo>
                    <a:lnTo>
                      <a:pt x="40743" y="22442"/>
                    </a:lnTo>
                    <a:lnTo>
                      <a:pt x="40896" y="22022"/>
                    </a:lnTo>
                    <a:lnTo>
                      <a:pt x="41029" y="21621"/>
                    </a:lnTo>
                    <a:lnTo>
                      <a:pt x="41144" y="21201"/>
                    </a:lnTo>
                    <a:lnTo>
                      <a:pt x="41258" y="20782"/>
                    </a:lnTo>
                    <a:lnTo>
                      <a:pt x="41354" y="20362"/>
                    </a:lnTo>
                    <a:lnTo>
                      <a:pt x="41430" y="19923"/>
                    </a:lnTo>
                    <a:lnTo>
                      <a:pt x="41506" y="19503"/>
                    </a:lnTo>
                    <a:lnTo>
                      <a:pt x="41564" y="19064"/>
                    </a:lnTo>
                    <a:lnTo>
                      <a:pt x="41621" y="18625"/>
                    </a:lnTo>
                    <a:lnTo>
                      <a:pt x="41659" y="18186"/>
                    </a:lnTo>
                    <a:lnTo>
                      <a:pt x="41678" y="17747"/>
                    </a:lnTo>
                    <a:lnTo>
                      <a:pt x="41678" y="17289"/>
                    </a:lnTo>
                    <a:lnTo>
                      <a:pt x="41678" y="16850"/>
                    </a:lnTo>
                    <a:lnTo>
                      <a:pt x="41659" y="16392"/>
                    </a:lnTo>
                    <a:lnTo>
                      <a:pt x="41621" y="15954"/>
                    </a:lnTo>
                    <a:lnTo>
                      <a:pt x="41564" y="15515"/>
                    </a:lnTo>
                    <a:lnTo>
                      <a:pt x="41506" y="15095"/>
                    </a:lnTo>
                    <a:lnTo>
                      <a:pt x="41430" y="14656"/>
                    </a:lnTo>
                    <a:lnTo>
                      <a:pt x="41354" y="14236"/>
                    </a:lnTo>
                    <a:lnTo>
                      <a:pt x="41258" y="13797"/>
                    </a:lnTo>
                    <a:lnTo>
                      <a:pt x="41144" y="13377"/>
                    </a:lnTo>
                    <a:lnTo>
                      <a:pt x="41029" y="12977"/>
                    </a:lnTo>
                    <a:lnTo>
                      <a:pt x="40896" y="12557"/>
                    </a:lnTo>
                    <a:lnTo>
                      <a:pt x="40743" y="12156"/>
                    </a:lnTo>
                    <a:lnTo>
                      <a:pt x="40590" y="11736"/>
                    </a:lnTo>
                    <a:lnTo>
                      <a:pt x="40419" y="11335"/>
                    </a:lnTo>
                    <a:lnTo>
                      <a:pt x="40228" y="10954"/>
                    </a:lnTo>
                    <a:lnTo>
                      <a:pt x="40037" y="10553"/>
                    </a:lnTo>
                    <a:lnTo>
                      <a:pt x="39846" y="10171"/>
                    </a:lnTo>
                    <a:lnTo>
                      <a:pt x="39617" y="9790"/>
                    </a:lnTo>
                    <a:lnTo>
                      <a:pt x="39407" y="9408"/>
                    </a:lnTo>
                    <a:lnTo>
                      <a:pt x="39159" y="9046"/>
                    </a:lnTo>
                    <a:lnTo>
                      <a:pt x="38911" y="8683"/>
                    </a:lnTo>
                    <a:lnTo>
                      <a:pt x="38663" y="8320"/>
                    </a:lnTo>
                    <a:lnTo>
                      <a:pt x="38129" y="7614"/>
                    </a:lnTo>
                    <a:lnTo>
                      <a:pt x="37537" y="6946"/>
                    </a:lnTo>
                    <a:lnTo>
                      <a:pt x="36926" y="6298"/>
                    </a:lnTo>
                    <a:lnTo>
                      <a:pt x="36259" y="5668"/>
                    </a:lnTo>
                    <a:lnTo>
                      <a:pt x="35572" y="5057"/>
                    </a:lnTo>
                    <a:lnTo>
                      <a:pt x="34846" y="4485"/>
                    </a:lnTo>
                    <a:lnTo>
                      <a:pt x="34102" y="3950"/>
                    </a:lnTo>
                    <a:lnTo>
                      <a:pt x="33301" y="3435"/>
                    </a:lnTo>
                    <a:lnTo>
                      <a:pt x="32499" y="2939"/>
                    </a:lnTo>
                    <a:lnTo>
                      <a:pt x="31640" y="2500"/>
                    </a:lnTo>
                    <a:lnTo>
                      <a:pt x="30782" y="2080"/>
                    </a:lnTo>
                    <a:lnTo>
                      <a:pt x="29885" y="1699"/>
                    </a:lnTo>
                    <a:lnTo>
                      <a:pt x="28950" y="1355"/>
                    </a:lnTo>
                    <a:lnTo>
                      <a:pt x="28015" y="1050"/>
                    </a:lnTo>
                    <a:lnTo>
                      <a:pt x="27041" y="764"/>
                    </a:lnTo>
                    <a:lnTo>
                      <a:pt x="26049" y="535"/>
                    </a:lnTo>
                    <a:lnTo>
                      <a:pt x="25038" y="344"/>
                    </a:lnTo>
                    <a:lnTo>
                      <a:pt x="24007" y="191"/>
                    </a:lnTo>
                    <a:lnTo>
                      <a:pt x="22977" y="77"/>
                    </a:lnTo>
                    <a:lnTo>
                      <a:pt x="21908" y="19"/>
                    </a:lnTo>
                    <a:lnTo>
                      <a:pt x="2084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28"/>
              <p:cNvSpPr/>
              <p:nvPr/>
            </p:nvSpPr>
            <p:spPr>
              <a:xfrm>
                <a:off x="10743000" y="3200925"/>
                <a:ext cx="1026225" cy="662200"/>
              </a:xfrm>
              <a:custGeom>
                <a:avLst/>
                <a:gdLst/>
                <a:ahLst/>
                <a:cxnLst/>
                <a:rect l="l" t="t" r="r" b="b"/>
                <a:pathLst>
                  <a:path w="41049" h="26488" extrusionOk="0">
                    <a:moveTo>
                      <a:pt x="3188" y="0"/>
                    </a:moveTo>
                    <a:lnTo>
                      <a:pt x="2806" y="516"/>
                    </a:lnTo>
                    <a:lnTo>
                      <a:pt x="2463" y="1031"/>
                    </a:lnTo>
                    <a:lnTo>
                      <a:pt x="2138" y="1546"/>
                    </a:lnTo>
                    <a:lnTo>
                      <a:pt x="1833" y="2081"/>
                    </a:lnTo>
                    <a:lnTo>
                      <a:pt x="1547" y="2634"/>
                    </a:lnTo>
                    <a:lnTo>
                      <a:pt x="1299" y="3187"/>
                    </a:lnTo>
                    <a:lnTo>
                      <a:pt x="1051" y="3760"/>
                    </a:lnTo>
                    <a:lnTo>
                      <a:pt x="841" y="4332"/>
                    </a:lnTo>
                    <a:lnTo>
                      <a:pt x="650" y="4905"/>
                    </a:lnTo>
                    <a:lnTo>
                      <a:pt x="478" y="5496"/>
                    </a:lnTo>
                    <a:lnTo>
                      <a:pt x="344" y="6088"/>
                    </a:lnTo>
                    <a:lnTo>
                      <a:pt x="211" y="6699"/>
                    </a:lnTo>
                    <a:lnTo>
                      <a:pt x="135" y="7309"/>
                    </a:lnTo>
                    <a:lnTo>
                      <a:pt x="58" y="7939"/>
                    </a:lnTo>
                    <a:lnTo>
                      <a:pt x="20" y="8550"/>
                    </a:lnTo>
                    <a:lnTo>
                      <a:pt x="1" y="9179"/>
                    </a:lnTo>
                    <a:lnTo>
                      <a:pt x="20" y="9637"/>
                    </a:lnTo>
                    <a:lnTo>
                      <a:pt x="39" y="10076"/>
                    </a:lnTo>
                    <a:lnTo>
                      <a:pt x="58" y="10515"/>
                    </a:lnTo>
                    <a:lnTo>
                      <a:pt x="115" y="10954"/>
                    </a:lnTo>
                    <a:lnTo>
                      <a:pt x="173" y="11393"/>
                    </a:lnTo>
                    <a:lnTo>
                      <a:pt x="249" y="11813"/>
                    </a:lnTo>
                    <a:lnTo>
                      <a:pt x="325" y="12252"/>
                    </a:lnTo>
                    <a:lnTo>
                      <a:pt x="421" y="12672"/>
                    </a:lnTo>
                    <a:lnTo>
                      <a:pt x="535" y="13091"/>
                    </a:lnTo>
                    <a:lnTo>
                      <a:pt x="669" y="13511"/>
                    </a:lnTo>
                    <a:lnTo>
                      <a:pt x="802" y="13912"/>
                    </a:lnTo>
                    <a:lnTo>
                      <a:pt x="936" y="14332"/>
                    </a:lnTo>
                    <a:lnTo>
                      <a:pt x="1108" y="14733"/>
                    </a:lnTo>
                    <a:lnTo>
                      <a:pt x="1280" y="15133"/>
                    </a:lnTo>
                    <a:lnTo>
                      <a:pt x="1451" y="15534"/>
                    </a:lnTo>
                    <a:lnTo>
                      <a:pt x="1642" y="15916"/>
                    </a:lnTo>
                    <a:lnTo>
                      <a:pt x="1852" y="16297"/>
                    </a:lnTo>
                    <a:lnTo>
                      <a:pt x="2062" y="16679"/>
                    </a:lnTo>
                    <a:lnTo>
                      <a:pt x="2291" y="17061"/>
                    </a:lnTo>
                    <a:lnTo>
                      <a:pt x="2520" y="17423"/>
                    </a:lnTo>
                    <a:lnTo>
                      <a:pt x="2768" y="17786"/>
                    </a:lnTo>
                    <a:lnTo>
                      <a:pt x="3016" y="18148"/>
                    </a:lnTo>
                    <a:lnTo>
                      <a:pt x="3569" y="18854"/>
                    </a:lnTo>
                    <a:lnTo>
                      <a:pt x="4142" y="19541"/>
                    </a:lnTo>
                    <a:lnTo>
                      <a:pt x="4772" y="20190"/>
                    </a:lnTo>
                    <a:lnTo>
                      <a:pt x="5421" y="20820"/>
                    </a:lnTo>
                    <a:lnTo>
                      <a:pt x="6108" y="21412"/>
                    </a:lnTo>
                    <a:lnTo>
                      <a:pt x="6833" y="21984"/>
                    </a:lnTo>
                    <a:lnTo>
                      <a:pt x="7596" y="22537"/>
                    </a:lnTo>
                    <a:lnTo>
                      <a:pt x="8378" y="23053"/>
                    </a:lnTo>
                    <a:lnTo>
                      <a:pt x="9199" y="23530"/>
                    </a:lnTo>
                    <a:lnTo>
                      <a:pt x="10039" y="23969"/>
                    </a:lnTo>
                    <a:lnTo>
                      <a:pt x="10916" y="24388"/>
                    </a:lnTo>
                    <a:lnTo>
                      <a:pt x="11813" y="24770"/>
                    </a:lnTo>
                    <a:lnTo>
                      <a:pt x="12729" y="25114"/>
                    </a:lnTo>
                    <a:lnTo>
                      <a:pt x="13683" y="25438"/>
                    </a:lnTo>
                    <a:lnTo>
                      <a:pt x="14638" y="25705"/>
                    </a:lnTo>
                    <a:lnTo>
                      <a:pt x="15630" y="25934"/>
                    </a:lnTo>
                    <a:lnTo>
                      <a:pt x="16641" y="26125"/>
                    </a:lnTo>
                    <a:lnTo>
                      <a:pt x="17672" y="26278"/>
                    </a:lnTo>
                    <a:lnTo>
                      <a:pt x="18721" y="26392"/>
                    </a:lnTo>
                    <a:lnTo>
                      <a:pt x="19771" y="26449"/>
                    </a:lnTo>
                    <a:lnTo>
                      <a:pt x="20840" y="26488"/>
                    </a:lnTo>
                    <a:lnTo>
                      <a:pt x="21756" y="26469"/>
                    </a:lnTo>
                    <a:lnTo>
                      <a:pt x="22652" y="26411"/>
                    </a:lnTo>
                    <a:lnTo>
                      <a:pt x="23549" y="26335"/>
                    </a:lnTo>
                    <a:lnTo>
                      <a:pt x="24427" y="26220"/>
                    </a:lnTo>
                    <a:lnTo>
                      <a:pt x="25286" y="26087"/>
                    </a:lnTo>
                    <a:lnTo>
                      <a:pt x="26145" y="25915"/>
                    </a:lnTo>
                    <a:lnTo>
                      <a:pt x="26965" y="25724"/>
                    </a:lnTo>
                    <a:lnTo>
                      <a:pt x="27805" y="25495"/>
                    </a:lnTo>
                    <a:lnTo>
                      <a:pt x="28606" y="25247"/>
                    </a:lnTo>
                    <a:lnTo>
                      <a:pt x="29389" y="24961"/>
                    </a:lnTo>
                    <a:lnTo>
                      <a:pt x="30171" y="24656"/>
                    </a:lnTo>
                    <a:lnTo>
                      <a:pt x="30934" y="24331"/>
                    </a:lnTo>
                    <a:lnTo>
                      <a:pt x="31660" y="23969"/>
                    </a:lnTo>
                    <a:lnTo>
                      <a:pt x="32385" y="23587"/>
                    </a:lnTo>
                    <a:lnTo>
                      <a:pt x="33072" y="23186"/>
                    </a:lnTo>
                    <a:lnTo>
                      <a:pt x="33759" y="22766"/>
                    </a:lnTo>
                    <a:lnTo>
                      <a:pt x="34407" y="22308"/>
                    </a:lnTo>
                    <a:lnTo>
                      <a:pt x="35037" y="21850"/>
                    </a:lnTo>
                    <a:lnTo>
                      <a:pt x="35648" y="21354"/>
                    </a:lnTo>
                    <a:lnTo>
                      <a:pt x="36239" y="20839"/>
                    </a:lnTo>
                    <a:lnTo>
                      <a:pt x="36793" y="20305"/>
                    </a:lnTo>
                    <a:lnTo>
                      <a:pt x="37327" y="19770"/>
                    </a:lnTo>
                    <a:lnTo>
                      <a:pt x="37842" y="19198"/>
                    </a:lnTo>
                    <a:lnTo>
                      <a:pt x="38319" y="18625"/>
                    </a:lnTo>
                    <a:lnTo>
                      <a:pt x="38758" y="18015"/>
                    </a:lnTo>
                    <a:lnTo>
                      <a:pt x="39178" y="17404"/>
                    </a:lnTo>
                    <a:lnTo>
                      <a:pt x="39579" y="16774"/>
                    </a:lnTo>
                    <a:lnTo>
                      <a:pt x="39942" y="16126"/>
                    </a:lnTo>
                    <a:lnTo>
                      <a:pt x="40266" y="15458"/>
                    </a:lnTo>
                    <a:lnTo>
                      <a:pt x="40571" y="14790"/>
                    </a:lnTo>
                    <a:lnTo>
                      <a:pt x="40819" y="14103"/>
                    </a:lnTo>
                    <a:lnTo>
                      <a:pt x="41048" y="13397"/>
                    </a:lnTo>
                    <a:lnTo>
                      <a:pt x="40705" y="13855"/>
                    </a:lnTo>
                    <a:lnTo>
                      <a:pt x="40323" y="14294"/>
                    </a:lnTo>
                    <a:lnTo>
                      <a:pt x="39942" y="14733"/>
                    </a:lnTo>
                    <a:lnTo>
                      <a:pt x="39541" y="15152"/>
                    </a:lnTo>
                    <a:lnTo>
                      <a:pt x="39121" y="15572"/>
                    </a:lnTo>
                    <a:lnTo>
                      <a:pt x="38701" y="15973"/>
                    </a:lnTo>
                    <a:lnTo>
                      <a:pt x="38243" y="16355"/>
                    </a:lnTo>
                    <a:lnTo>
                      <a:pt x="37785" y="16736"/>
                    </a:lnTo>
                    <a:lnTo>
                      <a:pt x="37308" y="17099"/>
                    </a:lnTo>
                    <a:lnTo>
                      <a:pt x="36831" y="17442"/>
                    </a:lnTo>
                    <a:lnTo>
                      <a:pt x="36316" y="17786"/>
                    </a:lnTo>
                    <a:lnTo>
                      <a:pt x="35820" y="18110"/>
                    </a:lnTo>
                    <a:lnTo>
                      <a:pt x="35285" y="18435"/>
                    </a:lnTo>
                    <a:lnTo>
                      <a:pt x="34751" y="18740"/>
                    </a:lnTo>
                    <a:lnTo>
                      <a:pt x="34198" y="19026"/>
                    </a:lnTo>
                    <a:lnTo>
                      <a:pt x="33625" y="19293"/>
                    </a:lnTo>
                    <a:lnTo>
                      <a:pt x="33053" y="19541"/>
                    </a:lnTo>
                    <a:lnTo>
                      <a:pt x="32480" y="19789"/>
                    </a:lnTo>
                    <a:lnTo>
                      <a:pt x="31889" y="20018"/>
                    </a:lnTo>
                    <a:lnTo>
                      <a:pt x="31278" y="20247"/>
                    </a:lnTo>
                    <a:lnTo>
                      <a:pt x="30667" y="20438"/>
                    </a:lnTo>
                    <a:lnTo>
                      <a:pt x="30038" y="20629"/>
                    </a:lnTo>
                    <a:lnTo>
                      <a:pt x="29408" y="20782"/>
                    </a:lnTo>
                    <a:lnTo>
                      <a:pt x="28778" y="20934"/>
                    </a:lnTo>
                    <a:lnTo>
                      <a:pt x="28129" y="21068"/>
                    </a:lnTo>
                    <a:lnTo>
                      <a:pt x="27480" y="21183"/>
                    </a:lnTo>
                    <a:lnTo>
                      <a:pt x="26812" y="21297"/>
                    </a:lnTo>
                    <a:lnTo>
                      <a:pt x="26145" y="21373"/>
                    </a:lnTo>
                    <a:lnTo>
                      <a:pt x="25458" y="21431"/>
                    </a:lnTo>
                    <a:lnTo>
                      <a:pt x="24771" y="21488"/>
                    </a:lnTo>
                    <a:lnTo>
                      <a:pt x="24084" y="21507"/>
                    </a:lnTo>
                    <a:lnTo>
                      <a:pt x="23397" y="21526"/>
                    </a:lnTo>
                    <a:lnTo>
                      <a:pt x="22328" y="21507"/>
                    </a:lnTo>
                    <a:lnTo>
                      <a:pt x="21259" y="21431"/>
                    </a:lnTo>
                    <a:lnTo>
                      <a:pt x="20229" y="21316"/>
                    </a:lnTo>
                    <a:lnTo>
                      <a:pt x="19198" y="21163"/>
                    </a:lnTo>
                    <a:lnTo>
                      <a:pt x="18187" y="20973"/>
                    </a:lnTo>
                    <a:lnTo>
                      <a:pt x="17195" y="20744"/>
                    </a:lnTo>
                    <a:lnTo>
                      <a:pt x="16221" y="20476"/>
                    </a:lnTo>
                    <a:lnTo>
                      <a:pt x="15286" y="20171"/>
                    </a:lnTo>
                    <a:lnTo>
                      <a:pt x="14351" y="19809"/>
                    </a:lnTo>
                    <a:lnTo>
                      <a:pt x="13454" y="19427"/>
                    </a:lnTo>
                    <a:lnTo>
                      <a:pt x="12596" y="19026"/>
                    </a:lnTo>
                    <a:lnTo>
                      <a:pt x="11737" y="18568"/>
                    </a:lnTo>
                    <a:lnTo>
                      <a:pt x="10935" y="18091"/>
                    </a:lnTo>
                    <a:lnTo>
                      <a:pt x="10134" y="17576"/>
                    </a:lnTo>
                    <a:lnTo>
                      <a:pt x="9390" y="17022"/>
                    </a:lnTo>
                    <a:lnTo>
                      <a:pt x="8665" y="16450"/>
                    </a:lnTo>
                    <a:lnTo>
                      <a:pt x="7978" y="15858"/>
                    </a:lnTo>
                    <a:lnTo>
                      <a:pt x="7310" y="15229"/>
                    </a:lnTo>
                    <a:lnTo>
                      <a:pt x="6699" y="14580"/>
                    </a:lnTo>
                    <a:lnTo>
                      <a:pt x="6108" y="13893"/>
                    </a:lnTo>
                    <a:lnTo>
                      <a:pt x="5573" y="13187"/>
                    </a:lnTo>
                    <a:lnTo>
                      <a:pt x="5325" y="12843"/>
                    </a:lnTo>
                    <a:lnTo>
                      <a:pt x="5077" y="12462"/>
                    </a:lnTo>
                    <a:lnTo>
                      <a:pt x="4829" y="12099"/>
                    </a:lnTo>
                    <a:lnTo>
                      <a:pt x="4619" y="11717"/>
                    </a:lnTo>
                    <a:lnTo>
                      <a:pt x="4390" y="11336"/>
                    </a:lnTo>
                    <a:lnTo>
                      <a:pt x="4199" y="10954"/>
                    </a:lnTo>
                    <a:lnTo>
                      <a:pt x="4008" y="10572"/>
                    </a:lnTo>
                    <a:lnTo>
                      <a:pt x="3818" y="10172"/>
                    </a:lnTo>
                    <a:lnTo>
                      <a:pt x="3646" y="9771"/>
                    </a:lnTo>
                    <a:lnTo>
                      <a:pt x="3493" y="9370"/>
                    </a:lnTo>
                    <a:lnTo>
                      <a:pt x="3340" y="8950"/>
                    </a:lnTo>
                    <a:lnTo>
                      <a:pt x="3207" y="8550"/>
                    </a:lnTo>
                    <a:lnTo>
                      <a:pt x="3092" y="8130"/>
                    </a:lnTo>
                    <a:lnTo>
                      <a:pt x="2978" y="7710"/>
                    </a:lnTo>
                    <a:lnTo>
                      <a:pt x="2883" y="7290"/>
                    </a:lnTo>
                    <a:lnTo>
                      <a:pt x="2787" y="6851"/>
                    </a:lnTo>
                    <a:lnTo>
                      <a:pt x="2730" y="6431"/>
                    </a:lnTo>
                    <a:lnTo>
                      <a:pt x="2673" y="5993"/>
                    </a:lnTo>
                    <a:lnTo>
                      <a:pt x="2615" y="5554"/>
                    </a:lnTo>
                    <a:lnTo>
                      <a:pt x="2577" y="5115"/>
                    </a:lnTo>
                    <a:lnTo>
                      <a:pt x="2558" y="4676"/>
                    </a:lnTo>
                    <a:lnTo>
                      <a:pt x="2558" y="4218"/>
                    </a:lnTo>
                    <a:lnTo>
                      <a:pt x="2558" y="3683"/>
                    </a:lnTo>
                    <a:lnTo>
                      <a:pt x="2596" y="3130"/>
                    </a:lnTo>
                    <a:lnTo>
                      <a:pt x="2654" y="2596"/>
                    </a:lnTo>
                    <a:lnTo>
                      <a:pt x="2711" y="2081"/>
                    </a:lnTo>
                    <a:lnTo>
                      <a:pt x="2806" y="1546"/>
                    </a:lnTo>
                    <a:lnTo>
                      <a:pt x="2902" y="1031"/>
                    </a:lnTo>
                    <a:lnTo>
                      <a:pt x="3035" y="516"/>
                    </a:lnTo>
                    <a:lnTo>
                      <a:pt x="3188" y="0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28"/>
              <p:cNvSpPr/>
              <p:nvPr/>
            </p:nvSpPr>
            <p:spPr>
              <a:xfrm>
                <a:off x="10893775" y="3732850"/>
                <a:ext cx="455625" cy="594475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23779" extrusionOk="0">
                    <a:moveTo>
                      <a:pt x="17499" y="1"/>
                    </a:moveTo>
                    <a:lnTo>
                      <a:pt x="17366" y="20"/>
                    </a:lnTo>
                    <a:lnTo>
                      <a:pt x="17251" y="77"/>
                    </a:lnTo>
                    <a:lnTo>
                      <a:pt x="17137" y="135"/>
                    </a:lnTo>
                    <a:lnTo>
                      <a:pt x="17041" y="230"/>
                    </a:lnTo>
                    <a:lnTo>
                      <a:pt x="16965" y="325"/>
                    </a:lnTo>
                    <a:lnTo>
                      <a:pt x="16908" y="440"/>
                    </a:lnTo>
                    <a:lnTo>
                      <a:pt x="16869" y="573"/>
                    </a:lnTo>
                    <a:lnTo>
                      <a:pt x="16869" y="707"/>
                    </a:lnTo>
                    <a:lnTo>
                      <a:pt x="16908" y="1585"/>
                    </a:lnTo>
                    <a:lnTo>
                      <a:pt x="16889" y="2424"/>
                    </a:lnTo>
                    <a:lnTo>
                      <a:pt x="16831" y="3207"/>
                    </a:lnTo>
                    <a:lnTo>
                      <a:pt x="16755" y="3970"/>
                    </a:lnTo>
                    <a:lnTo>
                      <a:pt x="16640" y="4676"/>
                    </a:lnTo>
                    <a:lnTo>
                      <a:pt x="16507" y="5363"/>
                    </a:lnTo>
                    <a:lnTo>
                      <a:pt x="16335" y="5993"/>
                    </a:lnTo>
                    <a:lnTo>
                      <a:pt x="16125" y="6604"/>
                    </a:lnTo>
                    <a:lnTo>
                      <a:pt x="15915" y="7157"/>
                    </a:lnTo>
                    <a:lnTo>
                      <a:pt x="15686" y="7691"/>
                    </a:lnTo>
                    <a:lnTo>
                      <a:pt x="15419" y="8188"/>
                    </a:lnTo>
                    <a:lnTo>
                      <a:pt x="15152" y="8646"/>
                    </a:lnTo>
                    <a:lnTo>
                      <a:pt x="14866" y="9084"/>
                    </a:lnTo>
                    <a:lnTo>
                      <a:pt x="14560" y="9485"/>
                    </a:lnTo>
                    <a:lnTo>
                      <a:pt x="14255" y="9867"/>
                    </a:lnTo>
                    <a:lnTo>
                      <a:pt x="13950" y="10210"/>
                    </a:lnTo>
                    <a:lnTo>
                      <a:pt x="13625" y="10516"/>
                    </a:lnTo>
                    <a:lnTo>
                      <a:pt x="13301" y="10821"/>
                    </a:lnTo>
                    <a:lnTo>
                      <a:pt x="12996" y="11088"/>
                    </a:lnTo>
                    <a:lnTo>
                      <a:pt x="12671" y="11317"/>
                    </a:lnTo>
                    <a:lnTo>
                      <a:pt x="12366" y="11546"/>
                    </a:lnTo>
                    <a:lnTo>
                      <a:pt x="12061" y="11737"/>
                    </a:lnTo>
                    <a:lnTo>
                      <a:pt x="11755" y="11909"/>
                    </a:lnTo>
                    <a:lnTo>
                      <a:pt x="11469" y="12061"/>
                    </a:lnTo>
                    <a:lnTo>
                      <a:pt x="10954" y="12309"/>
                    </a:lnTo>
                    <a:lnTo>
                      <a:pt x="10496" y="12500"/>
                    </a:lnTo>
                    <a:lnTo>
                      <a:pt x="10133" y="12634"/>
                    </a:lnTo>
                    <a:lnTo>
                      <a:pt x="9885" y="12710"/>
                    </a:lnTo>
                    <a:lnTo>
                      <a:pt x="9885" y="8359"/>
                    </a:lnTo>
                    <a:lnTo>
                      <a:pt x="9885" y="8226"/>
                    </a:lnTo>
                    <a:lnTo>
                      <a:pt x="9866" y="8092"/>
                    </a:lnTo>
                    <a:lnTo>
                      <a:pt x="9828" y="7978"/>
                    </a:lnTo>
                    <a:lnTo>
                      <a:pt x="9790" y="7863"/>
                    </a:lnTo>
                    <a:lnTo>
                      <a:pt x="9732" y="7749"/>
                    </a:lnTo>
                    <a:lnTo>
                      <a:pt x="9675" y="7634"/>
                    </a:lnTo>
                    <a:lnTo>
                      <a:pt x="9599" y="7539"/>
                    </a:lnTo>
                    <a:lnTo>
                      <a:pt x="9503" y="7443"/>
                    </a:lnTo>
                    <a:lnTo>
                      <a:pt x="9427" y="7367"/>
                    </a:lnTo>
                    <a:lnTo>
                      <a:pt x="9313" y="7291"/>
                    </a:lnTo>
                    <a:lnTo>
                      <a:pt x="9217" y="7214"/>
                    </a:lnTo>
                    <a:lnTo>
                      <a:pt x="9103" y="7176"/>
                    </a:lnTo>
                    <a:lnTo>
                      <a:pt x="8988" y="7119"/>
                    </a:lnTo>
                    <a:lnTo>
                      <a:pt x="8855" y="7100"/>
                    </a:lnTo>
                    <a:lnTo>
                      <a:pt x="8740" y="7081"/>
                    </a:lnTo>
                    <a:lnTo>
                      <a:pt x="8607" y="7062"/>
                    </a:lnTo>
                    <a:lnTo>
                      <a:pt x="8473" y="7081"/>
                    </a:lnTo>
                    <a:lnTo>
                      <a:pt x="8339" y="7100"/>
                    </a:lnTo>
                    <a:lnTo>
                      <a:pt x="8225" y="7119"/>
                    </a:lnTo>
                    <a:lnTo>
                      <a:pt x="8091" y="7176"/>
                    </a:lnTo>
                    <a:lnTo>
                      <a:pt x="7977" y="7214"/>
                    </a:lnTo>
                    <a:lnTo>
                      <a:pt x="7881" y="7291"/>
                    </a:lnTo>
                    <a:lnTo>
                      <a:pt x="7786" y="7367"/>
                    </a:lnTo>
                    <a:lnTo>
                      <a:pt x="7691" y="7443"/>
                    </a:lnTo>
                    <a:lnTo>
                      <a:pt x="7614" y="7539"/>
                    </a:lnTo>
                    <a:lnTo>
                      <a:pt x="7538" y="7634"/>
                    </a:lnTo>
                    <a:lnTo>
                      <a:pt x="7462" y="7749"/>
                    </a:lnTo>
                    <a:lnTo>
                      <a:pt x="7404" y="7863"/>
                    </a:lnTo>
                    <a:lnTo>
                      <a:pt x="7366" y="7978"/>
                    </a:lnTo>
                    <a:lnTo>
                      <a:pt x="7328" y="8092"/>
                    </a:lnTo>
                    <a:lnTo>
                      <a:pt x="7309" y="8226"/>
                    </a:lnTo>
                    <a:lnTo>
                      <a:pt x="7309" y="8359"/>
                    </a:lnTo>
                    <a:lnTo>
                      <a:pt x="7309" y="10707"/>
                    </a:lnTo>
                    <a:lnTo>
                      <a:pt x="7118" y="10668"/>
                    </a:lnTo>
                    <a:lnTo>
                      <a:pt x="6813" y="10592"/>
                    </a:lnTo>
                    <a:lnTo>
                      <a:pt x="6450" y="10478"/>
                    </a:lnTo>
                    <a:lnTo>
                      <a:pt x="6030" y="10325"/>
                    </a:lnTo>
                    <a:lnTo>
                      <a:pt x="5553" y="10134"/>
                    </a:lnTo>
                    <a:lnTo>
                      <a:pt x="5057" y="9867"/>
                    </a:lnTo>
                    <a:lnTo>
                      <a:pt x="4809" y="9714"/>
                    </a:lnTo>
                    <a:lnTo>
                      <a:pt x="4542" y="9542"/>
                    </a:lnTo>
                    <a:lnTo>
                      <a:pt x="4275" y="9352"/>
                    </a:lnTo>
                    <a:lnTo>
                      <a:pt x="4008" y="9161"/>
                    </a:lnTo>
                    <a:lnTo>
                      <a:pt x="3760" y="8932"/>
                    </a:lnTo>
                    <a:lnTo>
                      <a:pt x="3492" y="8703"/>
                    </a:lnTo>
                    <a:lnTo>
                      <a:pt x="3244" y="8436"/>
                    </a:lnTo>
                    <a:lnTo>
                      <a:pt x="2996" y="8149"/>
                    </a:lnTo>
                    <a:lnTo>
                      <a:pt x="2767" y="7844"/>
                    </a:lnTo>
                    <a:lnTo>
                      <a:pt x="2557" y="7520"/>
                    </a:lnTo>
                    <a:lnTo>
                      <a:pt x="2347" y="7176"/>
                    </a:lnTo>
                    <a:lnTo>
                      <a:pt x="2157" y="6814"/>
                    </a:lnTo>
                    <a:lnTo>
                      <a:pt x="1966" y="6413"/>
                    </a:lnTo>
                    <a:lnTo>
                      <a:pt x="1813" y="5993"/>
                    </a:lnTo>
                    <a:lnTo>
                      <a:pt x="1660" y="5554"/>
                    </a:lnTo>
                    <a:lnTo>
                      <a:pt x="1546" y="5077"/>
                    </a:lnTo>
                    <a:lnTo>
                      <a:pt x="1450" y="4581"/>
                    </a:lnTo>
                    <a:lnTo>
                      <a:pt x="1393" y="4047"/>
                    </a:lnTo>
                    <a:lnTo>
                      <a:pt x="1336" y="3493"/>
                    </a:lnTo>
                    <a:lnTo>
                      <a:pt x="1317" y="2921"/>
                    </a:lnTo>
                    <a:lnTo>
                      <a:pt x="1317" y="2787"/>
                    </a:lnTo>
                    <a:lnTo>
                      <a:pt x="1279" y="2653"/>
                    </a:lnTo>
                    <a:lnTo>
                      <a:pt x="1221" y="2539"/>
                    </a:lnTo>
                    <a:lnTo>
                      <a:pt x="1126" y="2444"/>
                    </a:lnTo>
                    <a:lnTo>
                      <a:pt x="1031" y="2367"/>
                    </a:lnTo>
                    <a:lnTo>
                      <a:pt x="916" y="2291"/>
                    </a:lnTo>
                    <a:lnTo>
                      <a:pt x="802" y="2253"/>
                    </a:lnTo>
                    <a:lnTo>
                      <a:pt x="535" y="2253"/>
                    </a:lnTo>
                    <a:lnTo>
                      <a:pt x="401" y="2291"/>
                    </a:lnTo>
                    <a:lnTo>
                      <a:pt x="286" y="2367"/>
                    </a:lnTo>
                    <a:lnTo>
                      <a:pt x="191" y="2444"/>
                    </a:lnTo>
                    <a:lnTo>
                      <a:pt x="115" y="2539"/>
                    </a:lnTo>
                    <a:lnTo>
                      <a:pt x="57" y="2653"/>
                    </a:lnTo>
                    <a:lnTo>
                      <a:pt x="0" y="2787"/>
                    </a:lnTo>
                    <a:lnTo>
                      <a:pt x="0" y="2921"/>
                    </a:lnTo>
                    <a:lnTo>
                      <a:pt x="19" y="3646"/>
                    </a:lnTo>
                    <a:lnTo>
                      <a:pt x="77" y="4333"/>
                    </a:lnTo>
                    <a:lnTo>
                      <a:pt x="172" y="4982"/>
                    </a:lnTo>
                    <a:lnTo>
                      <a:pt x="306" y="5592"/>
                    </a:lnTo>
                    <a:lnTo>
                      <a:pt x="458" y="6165"/>
                    </a:lnTo>
                    <a:lnTo>
                      <a:pt x="649" y="6718"/>
                    </a:lnTo>
                    <a:lnTo>
                      <a:pt x="878" y="7214"/>
                    </a:lnTo>
                    <a:lnTo>
                      <a:pt x="1107" y="7691"/>
                    </a:lnTo>
                    <a:lnTo>
                      <a:pt x="1374" y="8149"/>
                    </a:lnTo>
                    <a:lnTo>
                      <a:pt x="1660" y="8550"/>
                    </a:lnTo>
                    <a:lnTo>
                      <a:pt x="1947" y="8951"/>
                    </a:lnTo>
                    <a:lnTo>
                      <a:pt x="2252" y="9294"/>
                    </a:lnTo>
                    <a:lnTo>
                      <a:pt x="2576" y="9619"/>
                    </a:lnTo>
                    <a:lnTo>
                      <a:pt x="2901" y="9924"/>
                    </a:lnTo>
                    <a:lnTo>
                      <a:pt x="3244" y="10210"/>
                    </a:lnTo>
                    <a:lnTo>
                      <a:pt x="3569" y="10458"/>
                    </a:lnTo>
                    <a:lnTo>
                      <a:pt x="3912" y="10687"/>
                    </a:lnTo>
                    <a:lnTo>
                      <a:pt x="4256" y="10897"/>
                    </a:lnTo>
                    <a:lnTo>
                      <a:pt x="4580" y="11088"/>
                    </a:lnTo>
                    <a:lnTo>
                      <a:pt x="4904" y="11260"/>
                    </a:lnTo>
                    <a:lnTo>
                      <a:pt x="5210" y="11393"/>
                    </a:lnTo>
                    <a:lnTo>
                      <a:pt x="5515" y="11527"/>
                    </a:lnTo>
                    <a:lnTo>
                      <a:pt x="6049" y="11737"/>
                    </a:lnTo>
                    <a:lnTo>
                      <a:pt x="6527" y="11890"/>
                    </a:lnTo>
                    <a:lnTo>
                      <a:pt x="6889" y="11985"/>
                    </a:lnTo>
                    <a:lnTo>
                      <a:pt x="7214" y="12042"/>
                    </a:lnTo>
                    <a:lnTo>
                      <a:pt x="7309" y="12061"/>
                    </a:lnTo>
                    <a:lnTo>
                      <a:pt x="7309" y="23778"/>
                    </a:lnTo>
                    <a:lnTo>
                      <a:pt x="9885" y="23778"/>
                    </a:lnTo>
                    <a:lnTo>
                      <a:pt x="9885" y="14046"/>
                    </a:lnTo>
                    <a:lnTo>
                      <a:pt x="10019" y="14046"/>
                    </a:lnTo>
                    <a:lnTo>
                      <a:pt x="10133" y="14008"/>
                    </a:lnTo>
                    <a:lnTo>
                      <a:pt x="10419" y="13932"/>
                    </a:lnTo>
                    <a:lnTo>
                      <a:pt x="10858" y="13779"/>
                    </a:lnTo>
                    <a:lnTo>
                      <a:pt x="11412" y="13550"/>
                    </a:lnTo>
                    <a:lnTo>
                      <a:pt x="11736" y="13397"/>
                    </a:lnTo>
                    <a:lnTo>
                      <a:pt x="12080" y="13245"/>
                    </a:lnTo>
                    <a:lnTo>
                      <a:pt x="12442" y="13035"/>
                    </a:lnTo>
                    <a:lnTo>
                      <a:pt x="12805" y="12825"/>
                    </a:lnTo>
                    <a:lnTo>
                      <a:pt x="13186" y="12577"/>
                    </a:lnTo>
                    <a:lnTo>
                      <a:pt x="13587" y="12290"/>
                    </a:lnTo>
                    <a:lnTo>
                      <a:pt x="13969" y="11985"/>
                    </a:lnTo>
                    <a:lnTo>
                      <a:pt x="14370" y="11642"/>
                    </a:lnTo>
                    <a:lnTo>
                      <a:pt x="14770" y="11260"/>
                    </a:lnTo>
                    <a:lnTo>
                      <a:pt x="15152" y="10859"/>
                    </a:lnTo>
                    <a:lnTo>
                      <a:pt x="15534" y="10401"/>
                    </a:lnTo>
                    <a:lnTo>
                      <a:pt x="15896" y="9924"/>
                    </a:lnTo>
                    <a:lnTo>
                      <a:pt x="16259" y="9390"/>
                    </a:lnTo>
                    <a:lnTo>
                      <a:pt x="16583" y="8836"/>
                    </a:lnTo>
                    <a:lnTo>
                      <a:pt x="16908" y="8226"/>
                    </a:lnTo>
                    <a:lnTo>
                      <a:pt x="17194" y="7577"/>
                    </a:lnTo>
                    <a:lnTo>
                      <a:pt x="17442" y="6871"/>
                    </a:lnTo>
                    <a:lnTo>
                      <a:pt x="17576" y="6508"/>
                    </a:lnTo>
                    <a:lnTo>
                      <a:pt x="17671" y="6146"/>
                    </a:lnTo>
                    <a:lnTo>
                      <a:pt x="17785" y="5745"/>
                    </a:lnTo>
                    <a:lnTo>
                      <a:pt x="17862" y="5344"/>
                    </a:lnTo>
                    <a:lnTo>
                      <a:pt x="17957" y="4943"/>
                    </a:lnTo>
                    <a:lnTo>
                      <a:pt x="18034" y="4505"/>
                    </a:lnTo>
                    <a:lnTo>
                      <a:pt x="18091" y="4066"/>
                    </a:lnTo>
                    <a:lnTo>
                      <a:pt x="18148" y="3627"/>
                    </a:lnTo>
                    <a:lnTo>
                      <a:pt x="18186" y="3150"/>
                    </a:lnTo>
                    <a:lnTo>
                      <a:pt x="18205" y="2673"/>
                    </a:lnTo>
                    <a:lnTo>
                      <a:pt x="18224" y="2196"/>
                    </a:lnTo>
                    <a:lnTo>
                      <a:pt x="18224" y="1680"/>
                    </a:lnTo>
                    <a:lnTo>
                      <a:pt x="18224" y="1165"/>
                    </a:lnTo>
                    <a:lnTo>
                      <a:pt x="18205" y="631"/>
                    </a:lnTo>
                    <a:lnTo>
                      <a:pt x="18186" y="497"/>
                    </a:lnTo>
                    <a:lnTo>
                      <a:pt x="18129" y="383"/>
                    </a:lnTo>
                    <a:lnTo>
                      <a:pt x="18072" y="268"/>
                    </a:lnTo>
                    <a:lnTo>
                      <a:pt x="17976" y="173"/>
                    </a:lnTo>
                    <a:lnTo>
                      <a:pt x="17881" y="96"/>
                    </a:lnTo>
                    <a:lnTo>
                      <a:pt x="17766" y="39"/>
                    </a:lnTo>
                    <a:lnTo>
                      <a:pt x="1763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28"/>
              <p:cNvSpPr/>
              <p:nvPr/>
            </p:nvSpPr>
            <p:spPr>
              <a:xfrm>
                <a:off x="10893775" y="3789150"/>
                <a:ext cx="218050" cy="538175"/>
              </a:xfrm>
              <a:custGeom>
                <a:avLst/>
                <a:gdLst/>
                <a:ahLst/>
                <a:cxnLst/>
                <a:rect l="l" t="t" r="r" b="b"/>
                <a:pathLst>
                  <a:path w="8722" h="21527" extrusionOk="0">
                    <a:moveTo>
                      <a:pt x="535" y="1"/>
                    </a:moveTo>
                    <a:lnTo>
                      <a:pt x="401" y="39"/>
                    </a:lnTo>
                    <a:lnTo>
                      <a:pt x="286" y="115"/>
                    </a:lnTo>
                    <a:lnTo>
                      <a:pt x="191" y="192"/>
                    </a:lnTo>
                    <a:lnTo>
                      <a:pt x="115" y="287"/>
                    </a:lnTo>
                    <a:lnTo>
                      <a:pt x="57" y="401"/>
                    </a:lnTo>
                    <a:lnTo>
                      <a:pt x="19" y="535"/>
                    </a:lnTo>
                    <a:lnTo>
                      <a:pt x="0" y="669"/>
                    </a:lnTo>
                    <a:lnTo>
                      <a:pt x="19" y="1394"/>
                    </a:lnTo>
                    <a:lnTo>
                      <a:pt x="77" y="2081"/>
                    </a:lnTo>
                    <a:lnTo>
                      <a:pt x="172" y="2730"/>
                    </a:lnTo>
                    <a:lnTo>
                      <a:pt x="306" y="3340"/>
                    </a:lnTo>
                    <a:lnTo>
                      <a:pt x="458" y="3913"/>
                    </a:lnTo>
                    <a:lnTo>
                      <a:pt x="649" y="4466"/>
                    </a:lnTo>
                    <a:lnTo>
                      <a:pt x="878" y="4962"/>
                    </a:lnTo>
                    <a:lnTo>
                      <a:pt x="1107" y="5439"/>
                    </a:lnTo>
                    <a:lnTo>
                      <a:pt x="1374" y="5897"/>
                    </a:lnTo>
                    <a:lnTo>
                      <a:pt x="1660" y="6298"/>
                    </a:lnTo>
                    <a:lnTo>
                      <a:pt x="1947" y="6699"/>
                    </a:lnTo>
                    <a:lnTo>
                      <a:pt x="2252" y="7042"/>
                    </a:lnTo>
                    <a:lnTo>
                      <a:pt x="2576" y="7386"/>
                    </a:lnTo>
                    <a:lnTo>
                      <a:pt x="2901" y="7672"/>
                    </a:lnTo>
                    <a:lnTo>
                      <a:pt x="3244" y="7958"/>
                    </a:lnTo>
                    <a:lnTo>
                      <a:pt x="3569" y="8206"/>
                    </a:lnTo>
                    <a:lnTo>
                      <a:pt x="3912" y="8435"/>
                    </a:lnTo>
                    <a:lnTo>
                      <a:pt x="4256" y="8645"/>
                    </a:lnTo>
                    <a:lnTo>
                      <a:pt x="4580" y="8836"/>
                    </a:lnTo>
                    <a:lnTo>
                      <a:pt x="4904" y="9008"/>
                    </a:lnTo>
                    <a:lnTo>
                      <a:pt x="5210" y="9141"/>
                    </a:lnTo>
                    <a:lnTo>
                      <a:pt x="5515" y="9275"/>
                    </a:lnTo>
                    <a:lnTo>
                      <a:pt x="6049" y="9485"/>
                    </a:lnTo>
                    <a:lnTo>
                      <a:pt x="6527" y="9638"/>
                    </a:lnTo>
                    <a:lnTo>
                      <a:pt x="6889" y="9733"/>
                    </a:lnTo>
                    <a:lnTo>
                      <a:pt x="7214" y="9790"/>
                    </a:lnTo>
                    <a:lnTo>
                      <a:pt x="7309" y="9809"/>
                    </a:lnTo>
                    <a:lnTo>
                      <a:pt x="7309" y="21526"/>
                    </a:lnTo>
                    <a:lnTo>
                      <a:pt x="8721" y="21526"/>
                    </a:lnTo>
                    <a:lnTo>
                      <a:pt x="8721" y="4829"/>
                    </a:lnTo>
                    <a:lnTo>
                      <a:pt x="8607" y="4810"/>
                    </a:lnTo>
                    <a:lnTo>
                      <a:pt x="8473" y="4829"/>
                    </a:lnTo>
                    <a:lnTo>
                      <a:pt x="8339" y="4848"/>
                    </a:lnTo>
                    <a:lnTo>
                      <a:pt x="8206" y="4867"/>
                    </a:lnTo>
                    <a:lnTo>
                      <a:pt x="8091" y="4924"/>
                    </a:lnTo>
                    <a:lnTo>
                      <a:pt x="7977" y="4962"/>
                    </a:lnTo>
                    <a:lnTo>
                      <a:pt x="7881" y="5039"/>
                    </a:lnTo>
                    <a:lnTo>
                      <a:pt x="7786" y="5115"/>
                    </a:lnTo>
                    <a:lnTo>
                      <a:pt x="7691" y="5191"/>
                    </a:lnTo>
                    <a:lnTo>
                      <a:pt x="7595" y="5287"/>
                    </a:lnTo>
                    <a:lnTo>
                      <a:pt x="7538" y="5382"/>
                    </a:lnTo>
                    <a:lnTo>
                      <a:pt x="7462" y="5497"/>
                    </a:lnTo>
                    <a:lnTo>
                      <a:pt x="7404" y="5611"/>
                    </a:lnTo>
                    <a:lnTo>
                      <a:pt x="7366" y="5726"/>
                    </a:lnTo>
                    <a:lnTo>
                      <a:pt x="7328" y="5840"/>
                    </a:lnTo>
                    <a:lnTo>
                      <a:pt x="7309" y="5974"/>
                    </a:lnTo>
                    <a:lnTo>
                      <a:pt x="7309" y="6107"/>
                    </a:lnTo>
                    <a:lnTo>
                      <a:pt x="7309" y="8455"/>
                    </a:lnTo>
                    <a:lnTo>
                      <a:pt x="7118" y="8416"/>
                    </a:lnTo>
                    <a:lnTo>
                      <a:pt x="6813" y="8340"/>
                    </a:lnTo>
                    <a:lnTo>
                      <a:pt x="6450" y="8226"/>
                    </a:lnTo>
                    <a:lnTo>
                      <a:pt x="6030" y="8073"/>
                    </a:lnTo>
                    <a:lnTo>
                      <a:pt x="5572" y="7882"/>
                    </a:lnTo>
                    <a:lnTo>
                      <a:pt x="5057" y="7615"/>
                    </a:lnTo>
                    <a:lnTo>
                      <a:pt x="4809" y="7462"/>
                    </a:lnTo>
                    <a:lnTo>
                      <a:pt x="4542" y="7290"/>
                    </a:lnTo>
                    <a:lnTo>
                      <a:pt x="4275" y="7100"/>
                    </a:lnTo>
                    <a:lnTo>
                      <a:pt x="4008" y="6909"/>
                    </a:lnTo>
                    <a:lnTo>
                      <a:pt x="3760" y="6680"/>
                    </a:lnTo>
                    <a:lnTo>
                      <a:pt x="3492" y="6451"/>
                    </a:lnTo>
                    <a:lnTo>
                      <a:pt x="3244" y="6184"/>
                    </a:lnTo>
                    <a:lnTo>
                      <a:pt x="3015" y="5897"/>
                    </a:lnTo>
                    <a:lnTo>
                      <a:pt x="2767" y="5592"/>
                    </a:lnTo>
                    <a:lnTo>
                      <a:pt x="2557" y="5268"/>
                    </a:lnTo>
                    <a:lnTo>
                      <a:pt x="2347" y="4924"/>
                    </a:lnTo>
                    <a:lnTo>
                      <a:pt x="2157" y="4562"/>
                    </a:lnTo>
                    <a:lnTo>
                      <a:pt x="1966" y="4161"/>
                    </a:lnTo>
                    <a:lnTo>
                      <a:pt x="1813" y="3741"/>
                    </a:lnTo>
                    <a:lnTo>
                      <a:pt x="1660" y="3302"/>
                    </a:lnTo>
                    <a:lnTo>
                      <a:pt x="1546" y="2825"/>
                    </a:lnTo>
                    <a:lnTo>
                      <a:pt x="1450" y="2329"/>
                    </a:lnTo>
                    <a:lnTo>
                      <a:pt x="1393" y="1795"/>
                    </a:lnTo>
                    <a:lnTo>
                      <a:pt x="1336" y="1241"/>
                    </a:lnTo>
                    <a:lnTo>
                      <a:pt x="1317" y="669"/>
                    </a:lnTo>
                    <a:lnTo>
                      <a:pt x="1317" y="535"/>
                    </a:lnTo>
                    <a:lnTo>
                      <a:pt x="1279" y="401"/>
                    </a:lnTo>
                    <a:lnTo>
                      <a:pt x="1221" y="287"/>
                    </a:lnTo>
                    <a:lnTo>
                      <a:pt x="1126" y="192"/>
                    </a:lnTo>
                    <a:lnTo>
                      <a:pt x="1031" y="115"/>
                    </a:lnTo>
                    <a:lnTo>
                      <a:pt x="916" y="39"/>
                    </a:lnTo>
                    <a:lnTo>
                      <a:pt x="802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28"/>
              <p:cNvSpPr/>
              <p:nvPr/>
            </p:nvSpPr>
            <p:spPr>
              <a:xfrm>
                <a:off x="10556950" y="3352625"/>
                <a:ext cx="625475" cy="559175"/>
              </a:xfrm>
              <a:custGeom>
                <a:avLst/>
                <a:gdLst/>
                <a:ahLst/>
                <a:cxnLst/>
                <a:rect l="l" t="t" r="r" b="b"/>
                <a:pathLst>
                  <a:path w="25019" h="22367" extrusionOk="0">
                    <a:moveTo>
                      <a:pt x="12519" y="1"/>
                    </a:moveTo>
                    <a:lnTo>
                      <a:pt x="11870" y="20"/>
                    </a:lnTo>
                    <a:lnTo>
                      <a:pt x="11240" y="58"/>
                    </a:lnTo>
                    <a:lnTo>
                      <a:pt x="10611" y="134"/>
                    </a:lnTo>
                    <a:lnTo>
                      <a:pt x="10000" y="230"/>
                    </a:lnTo>
                    <a:lnTo>
                      <a:pt x="9389" y="344"/>
                    </a:lnTo>
                    <a:lnTo>
                      <a:pt x="8798" y="497"/>
                    </a:lnTo>
                    <a:lnTo>
                      <a:pt x="8206" y="688"/>
                    </a:lnTo>
                    <a:lnTo>
                      <a:pt x="7653" y="879"/>
                    </a:lnTo>
                    <a:lnTo>
                      <a:pt x="7080" y="1108"/>
                    </a:lnTo>
                    <a:lnTo>
                      <a:pt x="6546" y="1356"/>
                    </a:lnTo>
                    <a:lnTo>
                      <a:pt x="6031" y="1623"/>
                    </a:lnTo>
                    <a:lnTo>
                      <a:pt x="5516" y="1909"/>
                    </a:lnTo>
                    <a:lnTo>
                      <a:pt x="5019" y="2214"/>
                    </a:lnTo>
                    <a:lnTo>
                      <a:pt x="4561" y="2558"/>
                    </a:lnTo>
                    <a:lnTo>
                      <a:pt x="4103" y="2901"/>
                    </a:lnTo>
                    <a:lnTo>
                      <a:pt x="3665" y="3283"/>
                    </a:lnTo>
                    <a:lnTo>
                      <a:pt x="3245" y="3665"/>
                    </a:lnTo>
                    <a:lnTo>
                      <a:pt x="2863" y="4066"/>
                    </a:lnTo>
                    <a:lnTo>
                      <a:pt x="2481" y="4485"/>
                    </a:lnTo>
                    <a:lnTo>
                      <a:pt x="2138" y="4924"/>
                    </a:lnTo>
                    <a:lnTo>
                      <a:pt x="1814" y="5382"/>
                    </a:lnTo>
                    <a:lnTo>
                      <a:pt x="1508" y="5859"/>
                    </a:lnTo>
                    <a:lnTo>
                      <a:pt x="1241" y="6336"/>
                    </a:lnTo>
                    <a:lnTo>
                      <a:pt x="993" y="6833"/>
                    </a:lnTo>
                    <a:lnTo>
                      <a:pt x="764" y="7329"/>
                    </a:lnTo>
                    <a:lnTo>
                      <a:pt x="573" y="7863"/>
                    </a:lnTo>
                    <a:lnTo>
                      <a:pt x="401" y="8378"/>
                    </a:lnTo>
                    <a:lnTo>
                      <a:pt x="249" y="8932"/>
                    </a:lnTo>
                    <a:lnTo>
                      <a:pt x="153" y="9485"/>
                    </a:lnTo>
                    <a:lnTo>
                      <a:pt x="77" y="10038"/>
                    </a:lnTo>
                    <a:lnTo>
                      <a:pt x="20" y="10611"/>
                    </a:lnTo>
                    <a:lnTo>
                      <a:pt x="1" y="11183"/>
                    </a:lnTo>
                    <a:lnTo>
                      <a:pt x="20" y="11756"/>
                    </a:lnTo>
                    <a:lnTo>
                      <a:pt x="77" y="12328"/>
                    </a:lnTo>
                    <a:lnTo>
                      <a:pt x="153" y="12882"/>
                    </a:lnTo>
                    <a:lnTo>
                      <a:pt x="249" y="13435"/>
                    </a:lnTo>
                    <a:lnTo>
                      <a:pt x="401" y="13970"/>
                    </a:lnTo>
                    <a:lnTo>
                      <a:pt x="573" y="14504"/>
                    </a:lnTo>
                    <a:lnTo>
                      <a:pt x="764" y="15019"/>
                    </a:lnTo>
                    <a:lnTo>
                      <a:pt x="993" y="15534"/>
                    </a:lnTo>
                    <a:lnTo>
                      <a:pt x="1241" y="16031"/>
                    </a:lnTo>
                    <a:lnTo>
                      <a:pt x="1508" y="16508"/>
                    </a:lnTo>
                    <a:lnTo>
                      <a:pt x="1814" y="16985"/>
                    </a:lnTo>
                    <a:lnTo>
                      <a:pt x="2138" y="17424"/>
                    </a:lnTo>
                    <a:lnTo>
                      <a:pt x="2481" y="17862"/>
                    </a:lnTo>
                    <a:lnTo>
                      <a:pt x="2863" y="18282"/>
                    </a:lnTo>
                    <a:lnTo>
                      <a:pt x="3245" y="18702"/>
                    </a:lnTo>
                    <a:lnTo>
                      <a:pt x="3665" y="19084"/>
                    </a:lnTo>
                    <a:lnTo>
                      <a:pt x="4103" y="19446"/>
                    </a:lnTo>
                    <a:lnTo>
                      <a:pt x="4561" y="19809"/>
                    </a:lnTo>
                    <a:lnTo>
                      <a:pt x="5019" y="20133"/>
                    </a:lnTo>
                    <a:lnTo>
                      <a:pt x="5516" y="20458"/>
                    </a:lnTo>
                    <a:lnTo>
                      <a:pt x="6031" y="20744"/>
                    </a:lnTo>
                    <a:lnTo>
                      <a:pt x="6546" y="21011"/>
                    </a:lnTo>
                    <a:lnTo>
                      <a:pt x="7080" y="21259"/>
                    </a:lnTo>
                    <a:lnTo>
                      <a:pt x="7653" y="21488"/>
                    </a:lnTo>
                    <a:lnTo>
                      <a:pt x="8206" y="21679"/>
                    </a:lnTo>
                    <a:lnTo>
                      <a:pt x="8798" y="21851"/>
                    </a:lnTo>
                    <a:lnTo>
                      <a:pt x="9389" y="22003"/>
                    </a:lnTo>
                    <a:lnTo>
                      <a:pt x="10000" y="22137"/>
                    </a:lnTo>
                    <a:lnTo>
                      <a:pt x="10611" y="22232"/>
                    </a:lnTo>
                    <a:lnTo>
                      <a:pt x="11240" y="22309"/>
                    </a:lnTo>
                    <a:lnTo>
                      <a:pt x="11870" y="22347"/>
                    </a:lnTo>
                    <a:lnTo>
                      <a:pt x="12519" y="22366"/>
                    </a:lnTo>
                    <a:lnTo>
                      <a:pt x="13149" y="22347"/>
                    </a:lnTo>
                    <a:lnTo>
                      <a:pt x="13798" y="22309"/>
                    </a:lnTo>
                    <a:lnTo>
                      <a:pt x="14427" y="22232"/>
                    </a:lnTo>
                    <a:lnTo>
                      <a:pt x="15038" y="22137"/>
                    </a:lnTo>
                    <a:lnTo>
                      <a:pt x="15649" y="22003"/>
                    </a:lnTo>
                    <a:lnTo>
                      <a:pt x="16240" y="21851"/>
                    </a:lnTo>
                    <a:lnTo>
                      <a:pt x="16813" y="21679"/>
                    </a:lnTo>
                    <a:lnTo>
                      <a:pt x="17385" y="21488"/>
                    </a:lnTo>
                    <a:lnTo>
                      <a:pt x="17939" y="21259"/>
                    </a:lnTo>
                    <a:lnTo>
                      <a:pt x="18473" y="21011"/>
                    </a:lnTo>
                    <a:lnTo>
                      <a:pt x="19007" y="20744"/>
                    </a:lnTo>
                    <a:lnTo>
                      <a:pt x="19503" y="20458"/>
                    </a:lnTo>
                    <a:lnTo>
                      <a:pt x="20000" y="20133"/>
                    </a:lnTo>
                    <a:lnTo>
                      <a:pt x="20477" y="19809"/>
                    </a:lnTo>
                    <a:lnTo>
                      <a:pt x="20916" y="19446"/>
                    </a:lnTo>
                    <a:lnTo>
                      <a:pt x="21354" y="19084"/>
                    </a:lnTo>
                    <a:lnTo>
                      <a:pt x="21774" y="18702"/>
                    </a:lnTo>
                    <a:lnTo>
                      <a:pt x="22175" y="18282"/>
                    </a:lnTo>
                    <a:lnTo>
                      <a:pt x="22538" y="17862"/>
                    </a:lnTo>
                    <a:lnTo>
                      <a:pt x="22881" y="17424"/>
                    </a:lnTo>
                    <a:lnTo>
                      <a:pt x="23205" y="16985"/>
                    </a:lnTo>
                    <a:lnTo>
                      <a:pt x="23511" y="16508"/>
                    </a:lnTo>
                    <a:lnTo>
                      <a:pt x="23797" y="16031"/>
                    </a:lnTo>
                    <a:lnTo>
                      <a:pt x="24045" y="15534"/>
                    </a:lnTo>
                    <a:lnTo>
                      <a:pt x="24255" y="15019"/>
                    </a:lnTo>
                    <a:lnTo>
                      <a:pt x="24465" y="14504"/>
                    </a:lnTo>
                    <a:lnTo>
                      <a:pt x="24637" y="13970"/>
                    </a:lnTo>
                    <a:lnTo>
                      <a:pt x="24770" y="13435"/>
                    </a:lnTo>
                    <a:lnTo>
                      <a:pt x="24885" y="12882"/>
                    </a:lnTo>
                    <a:lnTo>
                      <a:pt x="24961" y="12328"/>
                    </a:lnTo>
                    <a:lnTo>
                      <a:pt x="24999" y="11756"/>
                    </a:lnTo>
                    <a:lnTo>
                      <a:pt x="25018" y="11183"/>
                    </a:lnTo>
                    <a:lnTo>
                      <a:pt x="24999" y="10611"/>
                    </a:lnTo>
                    <a:lnTo>
                      <a:pt x="24961" y="10038"/>
                    </a:lnTo>
                    <a:lnTo>
                      <a:pt x="24885" y="9485"/>
                    </a:lnTo>
                    <a:lnTo>
                      <a:pt x="24770" y="8932"/>
                    </a:lnTo>
                    <a:lnTo>
                      <a:pt x="24637" y="8378"/>
                    </a:lnTo>
                    <a:lnTo>
                      <a:pt x="24465" y="7863"/>
                    </a:lnTo>
                    <a:lnTo>
                      <a:pt x="24255" y="7329"/>
                    </a:lnTo>
                    <a:lnTo>
                      <a:pt x="24045" y="6833"/>
                    </a:lnTo>
                    <a:lnTo>
                      <a:pt x="23797" y="6336"/>
                    </a:lnTo>
                    <a:lnTo>
                      <a:pt x="23511" y="5859"/>
                    </a:lnTo>
                    <a:lnTo>
                      <a:pt x="23205" y="5382"/>
                    </a:lnTo>
                    <a:lnTo>
                      <a:pt x="22881" y="4924"/>
                    </a:lnTo>
                    <a:lnTo>
                      <a:pt x="22538" y="4485"/>
                    </a:lnTo>
                    <a:lnTo>
                      <a:pt x="22175" y="4066"/>
                    </a:lnTo>
                    <a:lnTo>
                      <a:pt x="21774" y="3665"/>
                    </a:lnTo>
                    <a:lnTo>
                      <a:pt x="21354" y="3283"/>
                    </a:lnTo>
                    <a:lnTo>
                      <a:pt x="20916" y="2901"/>
                    </a:lnTo>
                    <a:lnTo>
                      <a:pt x="20477" y="2558"/>
                    </a:lnTo>
                    <a:lnTo>
                      <a:pt x="20000" y="2214"/>
                    </a:lnTo>
                    <a:lnTo>
                      <a:pt x="19503" y="1909"/>
                    </a:lnTo>
                    <a:lnTo>
                      <a:pt x="19007" y="1623"/>
                    </a:lnTo>
                    <a:lnTo>
                      <a:pt x="18473" y="1356"/>
                    </a:lnTo>
                    <a:lnTo>
                      <a:pt x="17939" y="1108"/>
                    </a:lnTo>
                    <a:lnTo>
                      <a:pt x="17385" y="879"/>
                    </a:lnTo>
                    <a:lnTo>
                      <a:pt x="16813" y="688"/>
                    </a:lnTo>
                    <a:lnTo>
                      <a:pt x="16240" y="497"/>
                    </a:lnTo>
                    <a:lnTo>
                      <a:pt x="15649" y="344"/>
                    </a:lnTo>
                    <a:lnTo>
                      <a:pt x="15038" y="230"/>
                    </a:lnTo>
                    <a:lnTo>
                      <a:pt x="14427" y="134"/>
                    </a:lnTo>
                    <a:lnTo>
                      <a:pt x="13798" y="58"/>
                    </a:lnTo>
                    <a:lnTo>
                      <a:pt x="13149" y="20"/>
                    </a:lnTo>
                    <a:lnTo>
                      <a:pt x="12519" y="1"/>
                    </a:lnTo>
                    <a:close/>
                  </a:path>
                </a:pathLst>
              </a:custGeom>
              <a:solidFill>
                <a:srgbClr val="9ADD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28"/>
              <p:cNvSpPr/>
              <p:nvPr/>
            </p:nvSpPr>
            <p:spPr>
              <a:xfrm>
                <a:off x="10556950" y="3483825"/>
                <a:ext cx="619750" cy="427975"/>
              </a:xfrm>
              <a:custGeom>
                <a:avLst/>
                <a:gdLst/>
                <a:ahLst/>
                <a:cxnLst/>
                <a:rect l="l" t="t" r="r" b="b"/>
                <a:pathLst>
                  <a:path w="24790" h="17119" extrusionOk="0">
                    <a:moveTo>
                      <a:pt x="1909" y="1"/>
                    </a:moveTo>
                    <a:lnTo>
                      <a:pt x="1680" y="325"/>
                    </a:lnTo>
                    <a:lnTo>
                      <a:pt x="1489" y="649"/>
                    </a:lnTo>
                    <a:lnTo>
                      <a:pt x="1279" y="993"/>
                    </a:lnTo>
                    <a:lnTo>
                      <a:pt x="1107" y="1336"/>
                    </a:lnTo>
                    <a:lnTo>
                      <a:pt x="936" y="1699"/>
                    </a:lnTo>
                    <a:lnTo>
                      <a:pt x="783" y="2062"/>
                    </a:lnTo>
                    <a:lnTo>
                      <a:pt x="630" y="2424"/>
                    </a:lnTo>
                    <a:lnTo>
                      <a:pt x="497" y="2787"/>
                    </a:lnTo>
                    <a:lnTo>
                      <a:pt x="382" y="3168"/>
                    </a:lnTo>
                    <a:lnTo>
                      <a:pt x="287" y="3550"/>
                    </a:lnTo>
                    <a:lnTo>
                      <a:pt x="211" y="3932"/>
                    </a:lnTo>
                    <a:lnTo>
                      <a:pt x="134" y="4332"/>
                    </a:lnTo>
                    <a:lnTo>
                      <a:pt x="77" y="4714"/>
                    </a:lnTo>
                    <a:lnTo>
                      <a:pt x="39" y="5115"/>
                    </a:lnTo>
                    <a:lnTo>
                      <a:pt x="20" y="5535"/>
                    </a:lnTo>
                    <a:lnTo>
                      <a:pt x="1" y="5935"/>
                    </a:lnTo>
                    <a:lnTo>
                      <a:pt x="20" y="6508"/>
                    </a:lnTo>
                    <a:lnTo>
                      <a:pt x="77" y="7080"/>
                    </a:lnTo>
                    <a:lnTo>
                      <a:pt x="153" y="7634"/>
                    </a:lnTo>
                    <a:lnTo>
                      <a:pt x="249" y="8187"/>
                    </a:lnTo>
                    <a:lnTo>
                      <a:pt x="401" y="8722"/>
                    </a:lnTo>
                    <a:lnTo>
                      <a:pt x="573" y="9256"/>
                    </a:lnTo>
                    <a:lnTo>
                      <a:pt x="764" y="9771"/>
                    </a:lnTo>
                    <a:lnTo>
                      <a:pt x="993" y="10286"/>
                    </a:lnTo>
                    <a:lnTo>
                      <a:pt x="1241" y="10783"/>
                    </a:lnTo>
                    <a:lnTo>
                      <a:pt x="1508" y="11260"/>
                    </a:lnTo>
                    <a:lnTo>
                      <a:pt x="1814" y="11737"/>
                    </a:lnTo>
                    <a:lnTo>
                      <a:pt x="2138" y="12176"/>
                    </a:lnTo>
                    <a:lnTo>
                      <a:pt x="2481" y="12614"/>
                    </a:lnTo>
                    <a:lnTo>
                      <a:pt x="2863" y="13053"/>
                    </a:lnTo>
                    <a:lnTo>
                      <a:pt x="3245" y="13454"/>
                    </a:lnTo>
                    <a:lnTo>
                      <a:pt x="3665" y="13836"/>
                    </a:lnTo>
                    <a:lnTo>
                      <a:pt x="4103" y="14217"/>
                    </a:lnTo>
                    <a:lnTo>
                      <a:pt x="4561" y="14561"/>
                    </a:lnTo>
                    <a:lnTo>
                      <a:pt x="5039" y="14885"/>
                    </a:lnTo>
                    <a:lnTo>
                      <a:pt x="5516" y="15210"/>
                    </a:lnTo>
                    <a:lnTo>
                      <a:pt x="6031" y="15496"/>
                    </a:lnTo>
                    <a:lnTo>
                      <a:pt x="6546" y="15763"/>
                    </a:lnTo>
                    <a:lnTo>
                      <a:pt x="7099" y="16011"/>
                    </a:lnTo>
                    <a:lnTo>
                      <a:pt x="7653" y="16240"/>
                    </a:lnTo>
                    <a:lnTo>
                      <a:pt x="8206" y="16431"/>
                    </a:lnTo>
                    <a:lnTo>
                      <a:pt x="8798" y="16603"/>
                    </a:lnTo>
                    <a:lnTo>
                      <a:pt x="9389" y="16755"/>
                    </a:lnTo>
                    <a:lnTo>
                      <a:pt x="10000" y="16889"/>
                    </a:lnTo>
                    <a:lnTo>
                      <a:pt x="10611" y="16984"/>
                    </a:lnTo>
                    <a:lnTo>
                      <a:pt x="11240" y="17061"/>
                    </a:lnTo>
                    <a:lnTo>
                      <a:pt x="11870" y="17099"/>
                    </a:lnTo>
                    <a:lnTo>
                      <a:pt x="12519" y="17118"/>
                    </a:lnTo>
                    <a:lnTo>
                      <a:pt x="13072" y="17099"/>
                    </a:lnTo>
                    <a:lnTo>
                      <a:pt x="13645" y="17061"/>
                    </a:lnTo>
                    <a:lnTo>
                      <a:pt x="14198" y="17004"/>
                    </a:lnTo>
                    <a:lnTo>
                      <a:pt x="14733" y="16927"/>
                    </a:lnTo>
                    <a:lnTo>
                      <a:pt x="15267" y="16832"/>
                    </a:lnTo>
                    <a:lnTo>
                      <a:pt x="15801" y="16717"/>
                    </a:lnTo>
                    <a:lnTo>
                      <a:pt x="16317" y="16584"/>
                    </a:lnTo>
                    <a:lnTo>
                      <a:pt x="16832" y="16431"/>
                    </a:lnTo>
                    <a:lnTo>
                      <a:pt x="17328" y="16259"/>
                    </a:lnTo>
                    <a:lnTo>
                      <a:pt x="17824" y="16069"/>
                    </a:lnTo>
                    <a:lnTo>
                      <a:pt x="18301" y="15859"/>
                    </a:lnTo>
                    <a:lnTo>
                      <a:pt x="18759" y="15630"/>
                    </a:lnTo>
                    <a:lnTo>
                      <a:pt x="19217" y="15382"/>
                    </a:lnTo>
                    <a:lnTo>
                      <a:pt x="19656" y="15114"/>
                    </a:lnTo>
                    <a:lnTo>
                      <a:pt x="20076" y="14847"/>
                    </a:lnTo>
                    <a:lnTo>
                      <a:pt x="20496" y="14542"/>
                    </a:lnTo>
                    <a:lnTo>
                      <a:pt x="20896" y="14237"/>
                    </a:lnTo>
                    <a:lnTo>
                      <a:pt x="21278" y="13912"/>
                    </a:lnTo>
                    <a:lnTo>
                      <a:pt x="21641" y="13588"/>
                    </a:lnTo>
                    <a:lnTo>
                      <a:pt x="22003" y="13225"/>
                    </a:lnTo>
                    <a:lnTo>
                      <a:pt x="22328" y="12863"/>
                    </a:lnTo>
                    <a:lnTo>
                      <a:pt x="22652" y="12481"/>
                    </a:lnTo>
                    <a:lnTo>
                      <a:pt x="22957" y="12099"/>
                    </a:lnTo>
                    <a:lnTo>
                      <a:pt x="23225" y="11699"/>
                    </a:lnTo>
                    <a:lnTo>
                      <a:pt x="23492" y="11298"/>
                    </a:lnTo>
                    <a:lnTo>
                      <a:pt x="23740" y="10878"/>
                    </a:lnTo>
                    <a:lnTo>
                      <a:pt x="23969" y="10439"/>
                    </a:lnTo>
                    <a:lnTo>
                      <a:pt x="24179" y="10000"/>
                    </a:lnTo>
                    <a:lnTo>
                      <a:pt x="24350" y="9542"/>
                    </a:lnTo>
                    <a:lnTo>
                      <a:pt x="24522" y="9084"/>
                    </a:lnTo>
                    <a:lnTo>
                      <a:pt x="24656" y="8626"/>
                    </a:lnTo>
                    <a:lnTo>
                      <a:pt x="24789" y="8149"/>
                    </a:lnTo>
                    <a:lnTo>
                      <a:pt x="24560" y="8435"/>
                    </a:lnTo>
                    <a:lnTo>
                      <a:pt x="24350" y="8722"/>
                    </a:lnTo>
                    <a:lnTo>
                      <a:pt x="24121" y="9008"/>
                    </a:lnTo>
                    <a:lnTo>
                      <a:pt x="23873" y="9275"/>
                    </a:lnTo>
                    <a:lnTo>
                      <a:pt x="23358" y="9790"/>
                    </a:lnTo>
                    <a:lnTo>
                      <a:pt x="22824" y="10286"/>
                    </a:lnTo>
                    <a:lnTo>
                      <a:pt x="22232" y="10763"/>
                    </a:lnTo>
                    <a:lnTo>
                      <a:pt x="21641" y="11183"/>
                    </a:lnTo>
                    <a:lnTo>
                      <a:pt x="20992" y="11584"/>
                    </a:lnTo>
                    <a:lnTo>
                      <a:pt x="20324" y="11947"/>
                    </a:lnTo>
                    <a:lnTo>
                      <a:pt x="19637" y="12271"/>
                    </a:lnTo>
                    <a:lnTo>
                      <a:pt x="18912" y="12557"/>
                    </a:lnTo>
                    <a:lnTo>
                      <a:pt x="18549" y="12691"/>
                    </a:lnTo>
                    <a:lnTo>
                      <a:pt x="18168" y="12805"/>
                    </a:lnTo>
                    <a:lnTo>
                      <a:pt x="17786" y="12920"/>
                    </a:lnTo>
                    <a:lnTo>
                      <a:pt x="17404" y="13015"/>
                    </a:lnTo>
                    <a:lnTo>
                      <a:pt x="17023" y="13111"/>
                    </a:lnTo>
                    <a:lnTo>
                      <a:pt x="16622" y="13168"/>
                    </a:lnTo>
                    <a:lnTo>
                      <a:pt x="16221" y="13244"/>
                    </a:lnTo>
                    <a:lnTo>
                      <a:pt x="15820" y="13301"/>
                    </a:lnTo>
                    <a:lnTo>
                      <a:pt x="15420" y="13340"/>
                    </a:lnTo>
                    <a:lnTo>
                      <a:pt x="15000" y="13359"/>
                    </a:lnTo>
                    <a:lnTo>
                      <a:pt x="14599" y="13378"/>
                    </a:lnTo>
                    <a:lnTo>
                      <a:pt x="14179" y="13397"/>
                    </a:lnTo>
                    <a:lnTo>
                      <a:pt x="13530" y="13378"/>
                    </a:lnTo>
                    <a:lnTo>
                      <a:pt x="12901" y="13340"/>
                    </a:lnTo>
                    <a:lnTo>
                      <a:pt x="12271" y="13263"/>
                    </a:lnTo>
                    <a:lnTo>
                      <a:pt x="11660" y="13168"/>
                    </a:lnTo>
                    <a:lnTo>
                      <a:pt x="11050" y="13034"/>
                    </a:lnTo>
                    <a:lnTo>
                      <a:pt x="10458" y="12882"/>
                    </a:lnTo>
                    <a:lnTo>
                      <a:pt x="9867" y="12710"/>
                    </a:lnTo>
                    <a:lnTo>
                      <a:pt x="9313" y="12519"/>
                    </a:lnTo>
                    <a:lnTo>
                      <a:pt x="8760" y="12290"/>
                    </a:lnTo>
                    <a:lnTo>
                      <a:pt x="8206" y="12042"/>
                    </a:lnTo>
                    <a:lnTo>
                      <a:pt x="7691" y="11775"/>
                    </a:lnTo>
                    <a:lnTo>
                      <a:pt x="7176" y="11489"/>
                    </a:lnTo>
                    <a:lnTo>
                      <a:pt x="6699" y="11164"/>
                    </a:lnTo>
                    <a:lnTo>
                      <a:pt x="6222" y="10840"/>
                    </a:lnTo>
                    <a:lnTo>
                      <a:pt x="5764" y="10477"/>
                    </a:lnTo>
                    <a:lnTo>
                      <a:pt x="5325" y="10115"/>
                    </a:lnTo>
                    <a:lnTo>
                      <a:pt x="4924" y="9733"/>
                    </a:lnTo>
                    <a:lnTo>
                      <a:pt x="4523" y="9313"/>
                    </a:lnTo>
                    <a:lnTo>
                      <a:pt x="4161" y="8893"/>
                    </a:lnTo>
                    <a:lnTo>
                      <a:pt x="3798" y="8454"/>
                    </a:lnTo>
                    <a:lnTo>
                      <a:pt x="3474" y="8016"/>
                    </a:lnTo>
                    <a:lnTo>
                      <a:pt x="3168" y="7538"/>
                    </a:lnTo>
                    <a:lnTo>
                      <a:pt x="2901" y="7061"/>
                    </a:lnTo>
                    <a:lnTo>
                      <a:pt x="2653" y="6565"/>
                    </a:lnTo>
                    <a:lnTo>
                      <a:pt x="2424" y="6050"/>
                    </a:lnTo>
                    <a:lnTo>
                      <a:pt x="2233" y="5535"/>
                    </a:lnTo>
                    <a:lnTo>
                      <a:pt x="2062" y="5000"/>
                    </a:lnTo>
                    <a:lnTo>
                      <a:pt x="1928" y="4466"/>
                    </a:lnTo>
                    <a:lnTo>
                      <a:pt x="1814" y="3913"/>
                    </a:lnTo>
                    <a:lnTo>
                      <a:pt x="1737" y="3359"/>
                    </a:lnTo>
                    <a:lnTo>
                      <a:pt x="1680" y="2787"/>
                    </a:lnTo>
                    <a:lnTo>
                      <a:pt x="1661" y="2214"/>
                    </a:lnTo>
                    <a:lnTo>
                      <a:pt x="1680" y="1642"/>
                    </a:lnTo>
                    <a:lnTo>
                      <a:pt x="1718" y="1088"/>
                    </a:lnTo>
                    <a:lnTo>
                      <a:pt x="1794" y="535"/>
                    </a:lnTo>
                    <a:lnTo>
                      <a:pt x="1909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05" name="Google Shape;705;p28"/>
          <p:cNvSpPr/>
          <p:nvPr/>
        </p:nvSpPr>
        <p:spPr>
          <a:xfrm>
            <a:off x="614450" y="3445670"/>
            <a:ext cx="899302" cy="336852"/>
          </a:xfrm>
          <a:custGeom>
            <a:avLst/>
            <a:gdLst/>
            <a:ahLst/>
            <a:cxnLst/>
            <a:rect l="l" t="t" r="r" b="b"/>
            <a:pathLst>
              <a:path w="77526" h="29039" extrusionOk="0">
                <a:moveTo>
                  <a:pt x="38551" y="1"/>
                </a:moveTo>
                <a:lnTo>
                  <a:pt x="38125" y="39"/>
                </a:lnTo>
                <a:lnTo>
                  <a:pt x="37700" y="97"/>
                </a:lnTo>
                <a:lnTo>
                  <a:pt x="37275" y="175"/>
                </a:lnTo>
                <a:lnTo>
                  <a:pt x="36869" y="291"/>
                </a:lnTo>
                <a:lnTo>
                  <a:pt x="36463" y="445"/>
                </a:lnTo>
                <a:lnTo>
                  <a:pt x="36076" y="619"/>
                </a:lnTo>
                <a:lnTo>
                  <a:pt x="35709" y="813"/>
                </a:lnTo>
                <a:lnTo>
                  <a:pt x="35303" y="1064"/>
                </a:lnTo>
                <a:lnTo>
                  <a:pt x="34916" y="1354"/>
                </a:lnTo>
                <a:lnTo>
                  <a:pt x="34568" y="1663"/>
                </a:lnTo>
                <a:lnTo>
                  <a:pt x="34240" y="2011"/>
                </a:lnTo>
                <a:lnTo>
                  <a:pt x="33930" y="2359"/>
                </a:lnTo>
                <a:lnTo>
                  <a:pt x="33640" y="2746"/>
                </a:lnTo>
                <a:lnTo>
                  <a:pt x="33370" y="3133"/>
                </a:lnTo>
                <a:lnTo>
                  <a:pt x="33118" y="3558"/>
                </a:lnTo>
                <a:lnTo>
                  <a:pt x="32886" y="3983"/>
                </a:lnTo>
                <a:lnTo>
                  <a:pt x="32674" y="4428"/>
                </a:lnTo>
                <a:lnTo>
                  <a:pt x="32480" y="4873"/>
                </a:lnTo>
                <a:lnTo>
                  <a:pt x="32306" y="5317"/>
                </a:lnTo>
                <a:lnTo>
                  <a:pt x="32152" y="5781"/>
                </a:lnTo>
                <a:lnTo>
                  <a:pt x="31997" y="6265"/>
                </a:lnTo>
                <a:lnTo>
                  <a:pt x="31862" y="6729"/>
                </a:lnTo>
                <a:lnTo>
                  <a:pt x="31746" y="7193"/>
                </a:lnTo>
                <a:lnTo>
                  <a:pt x="31494" y="7115"/>
                </a:lnTo>
                <a:lnTo>
                  <a:pt x="31224" y="7057"/>
                </a:lnTo>
                <a:lnTo>
                  <a:pt x="30972" y="6999"/>
                </a:lnTo>
                <a:lnTo>
                  <a:pt x="30450" y="6999"/>
                </a:lnTo>
                <a:lnTo>
                  <a:pt x="30180" y="7019"/>
                </a:lnTo>
                <a:lnTo>
                  <a:pt x="29928" y="7077"/>
                </a:lnTo>
                <a:lnTo>
                  <a:pt x="29658" y="7154"/>
                </a:lnTo>
                <a:lnTo>
                  <a:pt x="29426" y="7231"/>
                </a:lnTo>
                <a:lnTo>
                  <a:pt x="29174" y="7347"/>
                </a:lnTo>
                <a:lnTo>
                  <a:pt x="28942" y="7483"/>
                </a:lnTo>
                <a:lnTo>
                  <a:pt x="28730" y="7637"/>
                </a:lnTo>
                <a:lnTo>
                  <a:pt x="28517" y="7792"/>
                </a:lnTo>
                <a:lnTo>
                  <a:pt x="28324" y="7985"/>
                </a:lnTo>
                <a:lnTo>
                  <a:pt x="28130" y="8179"/>
                </a:lnTo>
                <a:lnTo>
                  <a:pt x="27956" y="8391"/>
                </a:lnTo>
                <a:lnTo>
                  <a:pt x="27802" y="7908"/>
                </a:lnTo>
                <a:lnTo>
                  <a:pt x="27628" y="7425"/>
                </a:lnTo>
                <a:lnTo>
                  <a:pt x="27396" y="6941"/>
                </a:lnTo>
                <a:lnTo>
                  <a:pt x="27164" y="6497"/>
                </a:lnTo>
                <a:lnTo>
                  <a:pt x="26874" y="6052"/>
                </a:lnTo>
                <a:lnTo>
                  <a:pt x="26584" y="5627"/>
                </a:lnTo>
                <a:lnTo>
                  <a:pt x="26255" y="5221"/>
                </a:lnTo>
                <a:lnTo>
                  <a:pt x="25907" y="4834"/>
                </a:lnTo>
                <a:lnTo>
                  <a:pt x="25540" y="4486"/>
                </a:lnTo>
                <a:lnTo>
                  <a:pt x="25153" y="4138"/>
                </a:lnTo>
                <a:lnTo>
                  <a:pt x="24747" y="3829"/>
                </a:lnTo>
                <a:lnTo>
                  <a:pt x="24302" y="3558"/>
                </a:lnTo>
                <a:lnTo>
                  <a:pt x="23858" y="3287"/>
                </a:lnTo>
                <a:lnTo>
                  <a:pt x="23394" y="3075"/>
                </a:lnTo>
                <a:lnTo>
                  <a:pt x="22930" y="2881"/>
                </a:lnTo>
                <a:lnTo>
                  <a:pt x="22427" y="2727"/>
                </a:lnTo>
                <a:lnTo>
                  <a:pt x="21924" y="2611"/>
                </a:lnTo>
                <a:lnTo>
                  <a:pt x="21422" y="2533"/>
                </a:lnTo>
                <a:lnTo>
                  <a:pt x="20900" y="2495"/>
                </a:lnTo>
                <a:lnTo>
                  <a:pt x="20378" y="2495"/>
                </a:lnTo>
                <a:lnTo>
                  <a:pt x="19856" y="2533"/>
                </a:lnTo>
                <a:lnTo>
                  <a:pt x="19353" y="2611"/>
                </a:lnTo>
                <a:lnTo>
                  <a:pt x="18850" y="2727"/>
                </a:lnTo>
                <a:lnTo>
                  <a:pt x="18348" y="2862"/>
                </a:lnTo>
                <a:lnTo>
                  <a:pt x="17865" y="3055"/>
                </a:lnTo>
                <a:lnTo>
                  <a:pt x="17401" y="3268"/>
                </a:lnTo>
                <a:lnTo>
                  <a:pt x="16937" y="3519"/>
                </a:lnTo>
                <a:lnTo>
                  <a:pt x="16511" y="3790"/>
                </a:lnTo>
                <a:lnTo>
                  <a:pt x="16105" y="4119"/>
                </a:lnTo>
                <a:lnTo>
                  <a:pt x="15738" y="4447"/>
                </a:lnTo>
                <a:lnTo>
                  <a:pt x="15390" y="4834"/>
                </a:lnTo>
                <a:lnTo>
                  <a:pt x="15061" y="5240"/>
                </a:lnTo>
                <a:lnTo>
                  <a:pt x="14926" y="5453"/>
                </a:lnTo>
                <a:lnTo>
                  <a:pt x="14791" y="5685"/>
                </a:lnTo>
                <a:lnTo>
                  <a:pt x="14675" y="5897"/>
                </a:lnTo>
                <a:lnTo>
                  <a:pt x="14559" y="6129"/>
                </a:lnTo>
                <a:lnTo>
                  <a:pt x="14462" y="6361"/>
                </a:lnTo>
                <a:lnTo>
                  <a:pt x="14385" y="6613"/>
                </a:lnTo>
                <a:lnTo>
                  <a:pt x="14307" y="6845"/>
                </a:lnTo>
                <a:lnTo>
                  <a:pt x="14249" y="7096"/>
                </a:lnTo>
                <a:lnTo>
                  <a:pt x="14153" y="7599"/>
                </a:lnTo>
                <a:lnTo>
                  <a:pt x="14095" y="8101"/>
                </a:lnTo>
                <a:lnTo>
                  <a:pt x="14075" y="8623"/>
                </a:lnTo>
                <a:lnTo>
                  <a:pt x="14114" y="9126"/>
                </a:lnTo>
                <a:lnTo>
                  <a:pt x="14191" y="9648"/>
                </a:lnTo>
                <a:lnTo>
                  <a:pt x="14307" y="10151"/>
                </a:lnTo>
                <a:lnTo>
                  <a:pt x="14462" y="10634"/>
                </a:lnTo>
                <a:lnTo>
                  <a:pt x="14675" y="11098"/>
                </a:lnTo>
                <a:lnTo>
                  <a:pt x="14907" y="11562"/>
                </a:lnTo>
                <a:lnTo>
                  <a:pt x="15177" y="11987"/>
                </a:lnTo>
                <a:lnTo>
                  <a:pt x="15332" y="12200"/>
                </a:lnTo>
                <a:lnTo>
                  <a:pt x="15487" y="12412"/>
                </a:lnTo>
                <a:lnTo>
                  <a:pt x="15661" y="12606"/>
                </a:lnTo>
                <a:lnTo>
                  <a:pt x="15835" y="12780"/>
                </a:lnTo>
                <a:lnTo>
                  <a:pt x="15641" y="12857"/>
                </a:lnTo>
                <a:lnTo>
                  <a:pt x="15467" y="12954"/>
                </a:lnTo>
                <a:lnTo>
                  <a:pt x="15274" y="13050"/>
                </a:lnTo>
                <a:lnTo>
                  <a:pt x="15100" y="13147"/>
                </a:lnTo>
                <a:lnTo>
                  <a:pt x="14771" y="13398"/>
                </a:lnTo>
                <a:lnTo>
                  <a:pt x="14462" y="13669"/>
                </a:lnTo>
                <a:lnTo>
                  <a:pt x="14191" y="13998"/>
                </a:lnTo>
                <a:lnTo>
                  <a:pt x="13959" y="14326"/>
                </a:lnTo>
                <a:lnTo>
                  <a:pt x="13863" y="14500"/>
                </a:lnTo>
                <a:lnTo>
                  <a:pt x="13766" y="14694"/>
                </a:lnTo>
                <a:lnTo>
                  <a:pt x="13669" y="14887"/>
                </a:lnTo>
                <a:lnTo>
                  <a:pt x="13611" y="15080"/>
                </a:lnTo>
                <a:lnTo>
                  <a:pt x="13495" y="15467"/>
                </a:lnTo>
                <a:lnTo>
                  <a:pt x="13418" y="15873"/>
                </a:lnTo>
                <a:lnTo>
                  <a:pt x="13399" y="16260"/>
                </a:lnTo>
                <a:lnTo>
                  <a:pt x="13418" y="16666"/>
                </a:lnTo>
                <a:lnTo>
                  <a:pt x="13476" y="17052"/>
                </a:lnTo>
                <a:lnTo>
                  <a:pt x="13515" y="17246"/>
                </a:lnTo>
                <a:lnTo>
                  <a:pt x="13573" y="17420"/>
                </a:lnTo>
                <a:lnTo>
                  <a:pt x="13650" y="17613"/>
                </a:lnTo>
                <a:lnTo>
                  <a:pt x="13727" y="17806"/>
                </a:lnTo>
                <a:lnTo>
                  <a:pt x="13824" y="17980"/>
                </a:lnTo>
                <a:lnTo>
                  <a:pt x="13921" y="18154"/>
                </a:lnTo>
                <a:lnTo>
                  <a:pt x="13650" y="17942"/>
                </a:lnTo>
                <a:lnTo>
                  <a:pt x="13360" y="17768"/>
                </a:lnTo>
                <a:lnTo>
                  <a:pt x="13051" y="17632"/>
                </a:lnTo>
                <a:lnTo>
                  <a:pt x="12741" y="17536"/>
                </a:lnTo>
                <a:lnTo>
                  <a:pt x="12393" y="17497"/>
                </a:lnTo>
                <a:lnTo>
                  <a:pt x="12065" y="17478"/>
                </a:lnTo>
                <a:lnTo>
                  <a:pt x="11717" y="17497"/>
                </a:lnTo>
                <a:lnTo>
                  <a:pt x="11388" y="17574"/>
                </a:lnTo>
                <a:lnTo>
                  <a:pt x="11079" y="17690"/>
                </a:lnTo>
                <a:lnTo>
                  <a:pt x="10769" y="17845"/>
                </a:lnTo>
                <a:lnTo>
                  <a:pt x="10499" y="18038"/>
                </a:lnTo>
                <a:lnTo>
                  <a:pt x="10228" y="18251"/>
                </a:lnTo>
                <a:lnTo>
                  <a:pt x="10015" y="18522"/>
                </a:lnTo>
                <a:lnTo>
                  <a:pt x="9822" y="18792"/>
                </a:lnTo>
                <a:lnTo>
                  <a:pt x="9648" y="19082"/>
                </a:lnTo>
                <a:lnTo>
                  <a:pt x="9590" y="19256"/>
                </a:lnTo>
                <a:lnTo>
                  <a:pt x="9532" y="19411"/>
                </a:lnTo>
                <a:lnTo>
                  <a:pt x="9281" y="19102"/>
                </a:lnTo>
                <a:lnTo>
                  <a:pt x="8991" y="18812"/>
                </a:lnTo>
                <a:lnTo>
                  <a:pt x="8662" y="18560"/>
                </a:lnTo>
                <a:lnTo>
                  <a:pt x="8333" y="18328"/>
                </a:lnTo>
                <a:lnTo>
                  <a:pt x="7966" y="18135"/>
                </a:lnTo>
                <a:lnTo>
                  <a:pt x="7599" y="17961"/>
                </a:lnTo>
                <a:lnTo>
                  <a:pt x="7212" y="17806"/>
                </a:lnTo>
                <a:lnTo>
                  <a:pt x="6825" y="17710"/>
                </a:lnTo>
                <a:lnTo>
                  <a:pt x="6419" y="17613"/>
                </a:lnTo>
                <a:lnTo>
                  <a:pt x="6013" y="17574"/>
                </a:lnTo>
                <a:lnTo>
                  <a:pt x="5607" y="17555"/>
                </a:lnTo>
                <a:lnTo>
                  <a:pt x="5182" y="17555"/>
                </a:lnTo>
                <a:lnTo>
                  <a:pt x="4776" y="17613"/>
                </a:lnTo>
                <a:lnTo>
                  <a:pt x="4370" y="17671"/>
                </a:lnTo>
                <a:lnTo>
                  <a:pt x="3983" y="17787"/>
                </a:lnTo>
                <a:lnTo>
                  <a:pt x="3597" y="17922"/>
                </a:lnTo>
                <a:lnTo>
                  <a:pt x="3229" y="18096"/>
                </a:lnTo>
                <a:lnTo>
                  <a:pt x="2862" y="18290"/>
                </a:lnTo>
                <a:lnTo>
                  <a:pt x="2514" y="18522"/>
                </a:lnTo>
                <a:lnTo>
                  <a:pt x="2205" y="18773"/>
                </a:lnTo>
                <a:lnTo>
                  <a:pt x="1896" y="19044"/>
                </a:lnTo>
                <a:lnTo>
                  <a:pt x="1606" y="19334"/>
                </a:lnTo>
                <a:lnTo>
                  <a:pt x="1354" y="19662"/>
                </a:lnTo>
                <a:lnTo>
                  <a:pt x="1103" y="19991"/>
                </a:lnTo>
                <a:lnTo>
                  <a:pt x="871" y="20339"/>
                </a:lnTo>
                <a:lnTo>
                  <a:pt x="678" y="20687"/>
                </a:lnTo>
                <a:lnTo>
                  <a:pt x="504" y="21074"/>
                </a:lnTo>
                <a:lnTo>
                  <a:pt x="349" y="21441"/>
                </a:lnTo>
                <a:lnTo>
                  <a:pt x="233" y="21847"/>
                </a:lnTo>
                <a:lnTo>
                  <a:pt x="136" y="22234"/>
                </a:lnTo>
                <a:lnTo>
                  <a:pt x="59" y="22640"/>
                </a:lnTo>
                <a:lnTo>
                  <a:pt x="20" y="23065"/>
                </a:lnTo>
                <a:lnTo>
                  <a:pt x="1" y="23471"/>
                </a:lnTo>
                <a:lnTo>
                  <a:pt x="1" y="23877"/>
                </a:lnTo>
                <a:lnTo>
                  <a:pt x="40" y="24302"/>
                </a:lnTo>
                <a:lnTo>
                  <a:pt x="98" y="24708"/>
                </a:lnTo>
                <a:lnTo>
                  <a:pt x="194" y="25114"/>
                </a:lnTo>
                <a:lnTo>
                  <a:pt x="291" y="25520"/>
                </a:lnTo>
                <a:lnTo>
                  <a:pt x="426" y="25926"/>
                </a:lnTo>
                <a:lnTo>
                  <a:pt x="581" y="26313"/>
                </a:lnTo>
                <a:lnTo>
                  <a:pt x="755" y="26700"/>
                </a:lnTo>
                <a:lnTo>
                  <a:pt x="948" y="27086"/>
                </a:lnTo>
                <a:lnTo>
                  <a:pt x="1161" y="27434"/>
                </a:lnTo>
                <a:lnTo>
                  <a:pt x="1393" y="27782"/>
                </a:lnTo>
                <a:lnTo>
                  <a:pt x="1644" y="28130"/>
                </a:lnTo>
                <a:lnTo>
                  <a:pt x="1915" y="28440"/>
                </a:lnTo>
                <a:lnTo>
                  <a:pt x="2205" y="28749"/>
                </a:lnTo>
                <a:lnTo>
                  <a:pt x="2495" y="29039"/>
                </a:lnTo>
                <a:lnTo>
                  <a:pt x="76134" y="29039"/>
                </a:lnTo>
                <a:lnTo>
                  <a:pt x="76289" y="28904"/>
                </a:lnTo>
                <a:lnTo>
                  <a:pt x="76424" y="28788"/>
                </a:lnTo>
                <a:lnTo>
                  <a:pt x="76695" y="28498"/>
                </a:lnTo>
                <a:lnTo>
                  <a:pt x="76927" y="28208"/>
                </a:lnTo>
                <a:lnTo>
                  <a:pt x="77101" y="27879"/>
                </a:lnTo>
                <a:lnTo>
                  <a:pt x="77255" y="27531"/>
                </a:lnTo>
                <a:lnTo>
                  <a:pt x="77371" y="27183"/>
                </a:lnTo>
                <a:lnTo>
                  <a:pt x="77468" y="26816"/>
                </a:lnTo>
                <a:lnTo>
                  <a:pt x="77507" y="26429"/>
                </a:lnTo>
                <a:lnTo>
                  <a:pt x="77526" y="26042"/>
                </a:lnTo>
                <a:lnTo>
                  <a:pt x="77507" y="25656"/>
                </a:lnTo>
                <a:lnTo>
                  <a:pt x="77468" y="25269"/>
                </a:lnTo>
                <a:lnTo>
                  <a:pt x="77391" y="24882"/>
                </a:lnTo>
                <a:lnTo>
                  <a:pt x="77275" y="24496"/>
                </a:lnTo>
                <a:lnTo>
                  <a:pt x="77139" y="24109"/>
                </a:lnTo>
                <a:lnTo>
                  <a:pt x="76985" y="23742"/>
                </a:lnTo>
                <a:lnTo>
                  <a:pt x="76791" y="23394"/>
                </a:lnTo>
                <a:lnTo>
                  <a:pt x="76579" y="23065"/>
                </a:lnTo>
                <a:lnTo>
                  <a:pt x="76347" y="22756"/>
                </a:lnTo>
                <a:lnTo>
                  <a:pt x="76076" y="22485"/>
                </a:lnTo>
                <a:lnTo>
                  <a:pt x="75786" y="22234"/>
                </a:lnTo>
                <a:lnTo>
                  <a:pt x="75477" y="22021"/>
                </a:lnTo>
                <a:lnTo>
                  <a:pt x="75148" y="21828"/>
                </a:lnTo>
                <a:lnTo>
                  <a:pt x="74819" y="21673"/>
                </a:lnTo>
                <a:lnTo>
                  <a:pt x="74471" y="21538"/>
                </a:lnTo>
                <a:lnTo>
                  <a:pt x="74104" y="21441"/>
                </a:lnTo>
                <a:lnTo>
                  <a:pt x="73737" y="21383"/>
                </a:lnTo>
                <a:lnTo>
                  <a:pt x="73369" y="21344"/>
                </a:lnTo>
                <a:lnTo>
                  <a:pt x="72983" y="21344"/>
                </a:lnTo>
                <a:lnTo>
                  <a:pt x="72596" y="21383"/>
                </a:lnTo>
                <a:lnTo>
                  <a:pt x="72229" y="21460"/>
                </a:lnTo>
                <a:lnTo>
                  <a:pt x="71842" y="21576"/>
                </a:lnTo>
                <a:lnTo>
                  <a:pt x="71475" y="21712"/>
                </a:lnTo>
                <a:lnTo>
                  <a:pt x="71436" y="21499"/>
                </a:lnTo>
                <a:lnTo>
                  <a:pt x="71397" y="21306"/>
                </a:lnTo>
                <a:lnTo>
                  <a:pt x="71339" y="21112"/>
                </a:lnTo>
                <a:lnTo>
                  <a:pt x="71243" y="20938"/>
                </a:lnTo>
                <a:lnTo>
                  <a:pt x="71146" y="20745"/>
                </a:lnTo>
                <a:lnTo>
                  <a:pt x="71049" y="20571"/>
                </a:lnTo>
                <a:lnTo>
                  <a:pt x="70914" y="20416"/>
                </a:lnTo>
                <a:lnTo>
                  <a:pt x="70779" y="20262"/>
                </a:lnTo>
                <a:lnTo>
                  <a:pt x="70643" y="20107"/>
                </a:lnTo>
                <a:lnTo>
                  <a:pt x="70489" y="19972"/>
                </a:lnTo>
                <a:lnTo>
                  <a:pt x="70334" y="19836"/>
                </a:lnTo>
                <a:lnTo>
                  <a:pt x="70160" y="19701"/>
                </a:lnTo>
                <a:lnTo>
                  <a:pt x="69793" y="19488"/>
                </a:lnTo>
                <a:lnTo>
                  <a:pt x="69425" y="19314"/>
                </a:lnTo>
                <a:lnTo>
                  <a:pt x="69000" y="19121"/>
                </a:lnTo>
                <a:lnTo>
                  <a:pt x="68594" y="18966"/>
                </a:lnTo>
                <a:lnTo>
                  <a:pt x="68382" y="18908"/>
                </a:lnTo>
                <a:lnTo>
                  <a:pt x="68188" y="18850"/>
                </a:lnTo>
                <a:lnTo>
                  <a:pt x="67956" y="18831"/>
                </a:lnTo>
                <a:lnTo>
                  <a:pt x="67744" y="18812"/>
                </a:lnTo>
                <a:lnTo>
                  <a:pt x="67976" y="18290"/>
                </a:lnTo>
                <a:lnTo>
                  <a:pt x="68208" y="17748"/>
                </a:lnTo>
                <a:lnTo>
                  <a:pt x="68382" y="17207"/>
                </a:lnTo>
                <a:lnTo>
                  <a:pt x="68536" y="16646"/>
                </a:lnTo>
                <a:lnTo>
                  <a:pt x="68594" y="16376"/>
                </a:lnTo>
                <a:lnTo>
                  <a:pt x="68652" y="16086"/>
                </a:lnTo>
                <a:lnTo>
                  <a:pt x="68672" y="15815"/>
                </a:lnTo>
                <a:lnTo>
                  <a:pt x="68691" y="15525"/>
                </a:lnTo>
                <a:lnTo>
                  <a:pt x="68710" y="15235"/>
                </a:lnTo>
                <a:lnTo>
                  <a:pt x="68691" y="14964"/>
                </a:lnTo>
                <a:lnTo>
                  <a:pt x="68652" y="14674"/>
                </a:lnTo>
                <a:lnTo>
                  <a:pt x="68594" y="14404"/>
                </a:lnTo>
                <a:lnTo>
                  <a:pt x="68556" y="14172"/>
                </a:lnTo>
                <a:lnTo>
                  <a:pt x="68478" y="13959"/>
                </a:lnTo>
                <a:lnTo>
                  <a:pt x="68304" y="13534"/>
                </a:lnTo>
                <a:lnTo>
                  <a:pt x="68111" y="13128"/>
                </a:lnTo>
                <a:lnTo>
                  <a:pt x="67860" y="12741"/>
                </a:lnTo>
                <a:lnTo>
                  <a:pt x="67589" y="12374"/>
                </a:lnTo>
                <a:lnTo>
                  <a:pt x="67280" y="12026"/>
                </a:lnTo>
                <a:lnTo>
                  <a:pt x="66970" y="11697"/>
                </a:lnTo>
                <a:lnTo>
                  <a:pt x="66622" y="11388"/>
                </a:lnTo>
                <a:lnTo>
                  <a:pt x="66371" y="11175"/>
                </a:lnTo>
                <a:lnTo>
                  <a:pt x="66100" y="10982"/>
                </a:lnTo>
                <a:lnTo>
                  <a:pt x="65830" y="10789"/>
                </a:lnTo>
                <a:lnTo>
                  <a:pt x="65559" y="10595"/>
                </a:lnTo>
                <a:lnTo>
                  <a:pt x="65269" y="10421"/>
                </a:lnTo>
                <a:lnTo>
                  <a:pt x="64979" y="10267"/>
                </a:lnTo>
                <a:lnTo>
                  <a:pt x="64670" y="10131"/>
                </a:lnTo>
                <a:lnTo>
                  <a:pt x="64380" y="9996"/>
                </a:lnTo>
                <a:lnTo>
                  <a:pt x="64070" y="9861"/>
                </a:lnTo>
                <a:lnTo>
                  <a:pt x="63761" y="9764"/>
                </a:lnTo>
                <a:lnTo>
                  <a:pt x="63432" y="9667"/>
                </a:lnTo>
                <a:lnTo>
                  <a:pt x="63104" y="9590"/>
                </a:lnTo>
                <a:lnTo>
                  <a:pt x="62794" y="9513"/>
                </a:lnTo>
                <a:lnTo>
                  <a:pt x="62466" y="9474"/>
                </a:lnTo>
                <a:lnTo>
                  <a:pt x="62137" y="9435"/>
                </a:lnTo>
                <a:lnTo>
                  <a:pt x="61808" y="9416"/>
                </a:lnTo>
                <a:lnTo>
                  <a:pt x="61460" y="9416"/>
                </a:lnTo>
                <a:lnTo>
                  <a:pt x="61132" y="9435"/>
                </a:lnTo>
                <a:lnTo>
                  <a:pt x="60803" y="9474"/>
                </a:lnTo>
                <a:lnTo>
                  <a:pt x="60474" y="9532"/>
                </a:lnTo>
                <a:lnTo>
                  <a:pt x="60146" y="9609"/>
                </a:lnTo>
                <a:lnTo>
                  <a:pt x="59836" y="9687"/>
                </a:lnTo>
                <a:lnTo>
                  <a:pt x="59508" y="9803"/>
                </a:lnTo>
                <a:lnTo>
                  <a:pt x="59198" y="9919"/>
                </a:lnTo>
                <a:lnTo>
                  <a:pt x="58908" y="10054"/>
                </a:lnTo>
                <a:lnTo>
                  <a:pt x="58618" y="10209"/>
                </a:lnTo>
                <a:lnTo>
                  <a:pt x="58328" y="10383"/>
                </a:lnTo>
                <a:lnTo>
                  <a:pt x="58058" y="10576"/>
                </a:lnTo>
                <a:lnTo>
                  <a:pt x="57806" y="10789"/>
                </a:lnTo>
                <a:lnTo>
                  <a:pt x="57555" y="11001"/>
                </a:lnTo>
                <a:lnTo>
                  <a:pt x="57323" y="11233"/>
                </a:lnTo>
                <a:lnTo>
                  <a:pt x="57110" y="11485"/>
                </a:lnTo>
                <a:lnTo>
                  <a:pt x="56917" y="11736"/>
                </a:lnTo>
                <a:lnTo>
                  <a:pt x="56762" y="11987"/>
                </a:lnTo>
                <a:lnTo>
                  <a:pt x="56627" y="12238"/>
                </a:lnTo>
                <a:lnTo>
                  <a:pt x="56492" y="12509"/>
                </a:lnTo>
                <a:lnTo>
                  <a:pt x="56395" y="12780"/>
                </a:lnTo>
                <a:lnTo>
                  <a:pt x="56318" y="13070"/>
                </a:lnTo>
                <a:lnTo>
                  <a:pt x="56240" y="13340"/>
                </a:lnTo>
                <a:lnTo>
                  <a:pt x="56182" y="13650"/>
                </a:lnTo>
                <a:lnTo>
                  <a:pt x="56163" y="13940"/>
                </a:lnTo>
                <a:lnTo>
                  <a:pt x="56144" y="14230"/>
                </a:lnTo>
                <a:lnTo>
                  <a:pt x="56144" y="14539"/>
                </a:lnTo>
                <a:lnTo>
                  <a:pt x="56144" y="14829"/>
                </a:lnTo>
                <a:lnTo>
                  <a:pt x="56182" y="15138"/>
                </a:lnTo>
                <a:lnTo>
                  <a:pt x="56221" y="15428"/>
                </a:lnTo>
                <a:lnTo>
                  <a:pt x="56279" y="15718"/>
                </a:lnTo>
                <a:lnTo>
                  <a:pt x="56356" y="16008"/>
                </a:lnTo>
                <a:lnTo>
                  <a:pt x="56356" y="16008"/>
                </a:lnTo>
                <a:lnTo>
                  <a:pt x="55950" y="15796"/>
                </a:lnTo>
                <a:lnTo>
                  <a:pt x="55544" y="15602"/>
                </a:lnTo>
                <a:lnTo>
                  <a:pt x="55119" y="15428"/>
                </a:lnTo>
                <a:lnTo>
                  <a:pt x="54694" y="15274"/>
                </a:lnTo>
                <a:lnTo>
                  <a:pt x="54249" y="15158"/>
                </a:lnTo>
                <a:lnTo>
                  <a:pt x="53785" y="15080"/>
                </a:lnTo>
                <a:lnTo>
                  <a:pt x="53321" y="15022"/>
                </a:lnTo>
                <a:lnTo>
                  <a:pt x="52857" y="14984"/>
                </a:lnTo>
                <a:lnTo>
                  <a:pt x="52412" y="14984"/>
                </a:lnTo>
                <a:lnTo>
                  <a:pt x="51949" y="15022"/>
                </a:lnTo>
                <a:lnTo>
                  <a:pt x="51485" y="15080"/>
                </a:lnTo>
                <a:lnTo>
                  <a:pt x="51040" y="15158"/>
                </a:lnTo>
                <a:lnTo>
                  <a:pt x="50595" y="15293"/>
                </a:lnTo>
                <a:lnTo>
                  <a:pt x="50170" y="15428"/>
                </a:lnTo>
                <a:lnTo>
                  <a:pt x="49745" y="15602"/>
                </a:lnTo>
                <a:lnTo>
                  <a:pt x="49339" y="15815"/>
                </a:lnTo>
                <a:lnTo>
                  <a:pt x="49339" y="15641"/>
                </a:lnTo>
                <a:lnTo>
                  <a:pt x="49300" y="15467"/>
                </a:lnTo>
                <a:lnTo>
                  <a:pt x="49223" y="15138"/>
                </a:lnTo>
                <a:lnTo>
                  <a:pt x="49107" y="14829"/>
                </a:lnTo>
                <a:lnTo>
                  <a:pt x="48952" y="14520"/>
                </a:lnTo>
                <a:lnTo>
                  <a:pt x="48759" y="14230"/>
                </a:lnTo>
                <a:lnTo>
                  <a:pt x="48546" y="13959"/>
                </a:lnTo>
                <a:lnTo>
                  <a:pt x="48295" y="13708"/>
                </a:lnTo>
                <a:lnTo>
                  <a:pt x="48024" y="13495"/>
                </a:lnTo>
                <a:lnTo>
                  <a:pt x="47734" y="13302"/>
                </a:lnTo>
                <a:lnTo>
                  <a:pt x="47425" y="13147"/>
                </a:lnTo>
                <a:lnTo>
                  <a:pt x="47115" y="13012"/>
                </a:lnTo>
                <a:lnTo>
                  <a:pt x="46787" y="12896"/>
                </a:lnTo>
                <a:lnTo>
                  <a:pt x="46458" y="12799"/>
                </a:lnTo>
                <a:lnTo>
                  <a:pt x="46110" y="12722"/>
                </a:lnTo>
                <a:lnTo>
                  <a:pt x="45762" y="12664"/>
                </a:lnTo>
                <a:lnTo>
                  <a:pt x="45433" y="12644"/>
                </a:lnTo>
                <a:lnTo>
                  <a:pt x="45085" y="12625"/>
                </a:lnTo>
                <a:lnTo>
                  <a:pt x="44447" y="12625"/>
                </a:lnTo>
                <a:lnTo>
                  <a:pt x="44119" y="12664"/>
                </a:lnTo>
                <a:lnTo>
                  <a:pt x="43500" y="12722"/>
                </a:lnTo>
                <a:lnTo>
                  <a:pt x="42823" y="12799"/>
                </a:lnTo>
                <a:lnTo>
                  <a:pt x="42823" y="12799"/>
                </a:lnTo>
                <a:lnTo>
                  <a:pt x="43133" y="12509"/>
                </a:lnTo>
                <a:lnTo>
                  <a:pt x="43423" y="12180"/>
                </a:lnTo>
                <a:lnTo>
                  <a:pt x="43713" y="11852"/>
                </a:lnTo>
                <a:lnTo>
                  <a:pt x="43964" y="11523"/>
                </a:lnTo>
                <a:lnTo>
                  <a:pt x="44196" y="11156"/>
                </a:lnTo>
                <a:lnTo>
                  <a:pt x="44428" y="10789"/>
                </a:lnTo>
                <a:lnTo>
                  <a:pt x="44621" y="10421"/>
                </a:lnTo>
                <a:lnTo>
                  <a:pt x="44795" y="10035"/>
                </a:lnTo>
                <a:lnTo>
                  <a:pt x="44969" y="9629"/>
                </a:lnTo>
                <a:lnTo>
                  <a:pt x="45105" y="9223"/>
                </a:lnTo>
                <a:lnTo>
                  <a:pt x="45221" y="8817"/>
                </a:lnTo>
                <a:lnTo>
                  <a:pt x="45317" y="8391"/>
                </a:lnTo>
                <a:lnTo>
                  <a:pt x="45375" y="7985"/>
                </a:lnTo>
                <a:lnTo>
                  <a:pt x="45433" y="7560"/>
                </a:lnTo>
                <a:lnTo>
                  <a:pt x="45453" y="7135"/>
                </a:lnTo>
                <a:lnTo>
                  <a:pt x="45453" y="6709"/>
                </a:lnTo>
                <a:lnTo>
                  <a:pt x="45414" y="6284"/>
                </a:lnTo>
                <a:lnTo>
                  <a:pt x="45375" y="5859"/>
                </a:lnTo>
                <a:lnTo>
                  <a:pt x="45279" y="5433"/>
                </a:lnTo>
                <a:lnTo>
                  <a:pt x="45182" y="5008"/>
                </a:lnTo>
                <a:lnTo>
                  <a:pt x="45047" y="4602"/>
                </a:lnTo>
                <a:lnTo>
                  <a:pt x="44892" y="4215"/>
                </a:lnTo>
                <a:lnTo>
                  <a:pt x="44718" y="3809"/>
                </a:lnTo>
                <a:lnTo>
                  <a:pt x="44525" y="3442"/>
                </a:lnTo>
                <a:lnTo>
                  <a:pt x="44312" y="3075"/>
                </a:lnTo>
                <a:lnTo>
                  <a:pt x="44061" y="2727"/>
                </a:lnTo>
                <a:lnTo>
                  <a:pt x="43809" y="2379"/>
                </a:lnTo>
                <a:lnTo>
                  <a:pt x="43519" y="2050"/>
                </a:lnTo>
                <a:lnTo>
                  <a:pt x="43229" y="1760"/>
                </a:lnTo>
                <a:lnTo>
                  <a:pt x="42901" y="1470"/>
                </a:lnTo>
                <a:lnTo>
                  <a:pt x="42572" y="1219"/>
                </a:lnTo>
                <a:lnTo>
                  <a:pt x="42224" y="967"/>
                </a:lnTo>
                <a:lnTo>
                  <a:pt x="41837" y="755"/>
                </a:lnTo>
                <a:lnTo>
                  <a:pt x="41470" y="581"/>
                </a:lnTo>
                <a:lnTo>
                  <a:pt x="41064" y="407"/>
                </a:lnTo>
                <a:lnTo>
                  <a:pt x="40658" y="271"/>
                </a:lnTo>
                <a:lnTo>
                  <a:pt x="40252" y="175"/>
                </a:lnTo>
                <a:lnTo>
                  <a:pt x="39827" y="78"/>
                </a:lnTo>
                <a:lnTo>
                  <a:pt x="39401" y="39"/>
                </a:lnTo>
                <a:lnTo>
                  <a:pt x="38976" y="1"/>
                </a:lnTo>
                <a:close/>
              </a:path>
            </a:pathLst>
          </a:custGeom>
          <a:solidFill>
            <a:srgbClr val="9ADD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6" name="Google Shape;706;p28"/>
          <p:cNvGrpSpPr/>
          <p:nvPr/>
        </p:nvGrpSpPr>
        <p:grpSpPr>
          <a:xfrm>
            <a:off x="323775" y="2732116"/>
            <a:ext cx="344973" cy="713551"/>
            <a:chOff x="2482298" y="2502800"/>
            <a:chExt cx="596117" cy="1233025"/>
          </a:xfrm>
        </p:grpSpPr>
        <p:sp>
          <p:nvSpPr>
            <p:cNvPr id="707" name="Google Shape;707;p28"/>
            <p:cNvSpPr/>
            <p:nvPr/>
          </p:nvSpPr>
          <p:spPr>
            <a:xfrm>
              <a:off x="2536300" y="3635625"/>
              <a:ext cx="488100" cy="100200"/>
            </a:xfrm>
            <a:prstGeom prst="ellipse">
              <a:avLst/>
            </a:prstGeom>
            <a:solidFill>
              <a:srgbClr val="002D38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8" name="Google Shape;708;p28"/>
            <p:cNvGrpSpPr/>
            <p:nvPr/>
          </p:nvGrpSpPr>
          <p:grpSpPr>
            <a:xfrm>
              <a:off x="2482298" y="2502800"/>
              <a:ext cx="596117" cy="1200431"/>
              <a:chOff x="5636700" y="760500"/>
              <a:chExt cx="491400" cy="989475"/>
            </a:xfrm>
          </p:grpSpPr>
          <p:sp>
            <p:nvSpPr>
              <p:cNvPr id="709" name="Google Shape;709;p28"/>
              <p:cNvSpPr/>
              <p:nvPr/>
            </p:nvSpPr>
            <p:spPr>
              <a:xfrm>
                <a:off x="5636700" y="760500"/>
                <a:ext cx="491400" cy="745225"/>
              </a:xfrm>
              <a:custGeom>
                <a:avLst/>
                <a:gdLst/>
                <a:ahLst/>
                <a:cxnLst/>
                <a:rect l="l" t="t" r="r" b="b"/>
                <a:pathLst>
                  <a:path w="19656" h="29809" extrusionOk="0">
                    <a:moveTo>
                      <a:pt x="9599" y="1"/>
                    </a:moveTo>
                    <a:lnTo>
                      <a:pt x="9370" y="39"/>
                    </a:lnTo>
                    <a:lnTo>
                      <a:pt x="9141" y="115"/>
                    </a:lnTo>
                    <a:lnTo>
                      <a:pt x="8912" y="192"/>
                    </a:lnTo>
                    <a:lnTo>
                      <a:pt x="8702" y="306"/>
                    </a:lnTo>
                    <a:lnTo>
                      <a:pt x="8492" y="440"/>
                    </a:lnTo>
                    <a:lnTo>
                      <a:pt x="8301" y="611"/>
                    </a:lnTo>
                    <a:lnTo>
                      <a:pt x="8110" y="802"/>
                    </a:lnTo>
                    <a:lnTo>
                      <a:pt x="7576" y="1375"/>
                    </a:lnTo>
                    <a:lnTo>
                      <a:pt x="7080" y="1985"/>
                    </a:lnTo>
                    <a:lnTo>
                      <a:pt x="6584" y="2577"/>
                    </a:lnTo>
                    <a:lnTo>
                      <a:pt x="6126" y="3188"/>
                    </a:lnTo>
                    <a:lnTo>
                      <a:pt x="5706" y="3798"/>
                    </a:lnTo>
                    <a:lnTo>
                      <a:pt x="5286" y="4390"/>
                    </a:lnTo>
                    <a:lnTo>
                      <a:pt x="4885" y="5001"/>
                    </a:lnTo>
                    <a:lnTo>
                      <a:pt x="4504" y="5630"/>
                    </a:lnTo>
                    <a:lnTo>
                      <a:pt x="4160" y="6241"/>
                    </a:lnTo>
                    <a:lnTo>
                      <a:pt x="3817" y="6833"/>
                    </a:lnTo>
                    <a:lnTo>
                      <a:pt x="3492" y="7443"/>
                    </a:lnTo>
                    <a:lnTo>
                      <a:pt x="3206" y="8054"/>
                    </a:lnTo>
                    <a:lnTo>
                      <a:pt x="2920" y="8645"/>
                    </a:lnTo>
                    <a:lnTo>
                      <a:pt x="2653" y="9237"/>
                    </a:lnTo>
                    <a:lnTo>
                      <a:pt x="2404" y="9829"/>
                    </a:lnTo>
                    <a:lnTo>
                      <a:pt x="2156" y="10401"/>
                    </a:lnTo>
                    <a:lnTo>
                      <a:pt x="1737" y="11527"/>
                    </a:lnTo>
                    <a:lnTo>
                      <a:pt x="1374" y="12615"/>
                    </a:lnTo>
                    <a:lnTo>
                      <a:pt x="1069" y="13645"/>
                    </a:lnTo>
                    <a:lnTo>
                      <a:pt x="802" y="14618"/>
                    </a:lnTo>
                    <a:lnTo>
                      <a:pt x="592" y="15515"/>
                    </a:lnTo>
                    <a:lnTo>
                      <a:pt x="420" y="16336"/>
                    </a:lnTo>
                    <a:lnTo>
                      <a:pt x="267" y="17099"/>
                    </a:lnTo>
                    <a:lnTo>
                      <a:pt x="172" y="17748"/>
                    </a:lnTo>
                    <a:lnTo>
                      <a:pt x="76" y="18530"/>
                    </a:lnTo>
                    <a:lnTo>
                      <a:pt x="38" y="18931"/>
                    </a:lnTo>
                    <a:lnTo>
                      <a:pt x="19" y="19332"/>
                    </a:lnTo>
                    <a:lnTo>
                      <a:pt x="0" y="19733"/>
                    </a:lnTo>
                    <a:lnTo>
                      <a:pt x="19" y="20133"/>
                    </a:lnTo>
                    <a:lnTo>
                      <a:pt x="38" y="20534"/>
                    </a:lnTo>
                    <a:lnTo>
                      <a:pt x="57" y="20935"/>
                    </a:lnTo>
                    <a:lnTo>
                      <a:pt x="115" y="21317"/>
                    </a:lnTo>
                    <a:lnTo>
                      <a:pt x="172" y="21698"/>
                    </a:lnTo>
                    <a:lnTo>
                      <a:pt x="248" y="22061"/>
                    </a:lnTo>
                    <a:lnTo>
                      <a:pt x="324" y="22423"/>
                    </a:lnTo>
                    <a:lnTo>
                      <a:pt x="420" y="22767"/>
                    </a:lnTo>
                    <a:lnTo>
                      <a:pt x="515" y="23091"/>
                    </a:lnTo>
                    <a:lnTo>
                      <a:pt x="630" y="23416"/>
                    </a:lnTo>
                    <a:lnTo>
                      <a:pt x="744" y="23740"/>
                    </a:lnTo>
                    <a:lnTo>
                      <a:pt x="878" y="24026"/>
                    </a:lnTo>
                    <a:lnTo>
                      <a:pt x="1011" y="24332"/>
                    </a:lnTo>
                    <a:lnTo>
                      <a:pt x="1298" y="24885"/>
                    </a:lnTo>
                    <a:lnTo>
                      <a:pt x="1622" y="25400"/>
                    </a:lnTo>
                    <a:lnTo>
                      <a:pt x="1966" y="25877"/>
                    </a:lnTo>
                    <a:lnTo>
                      <a:pt x="2328" y="26316"/>
                    </a:lnTo>
                    <a:lnTo>
                      <a:pt x="2729" y="26717"/>
                    </a:lnTo>
                    <a:lnTo>
                      <a:pt x="3130" y="27099"/>
                    </a:lnTo>
                    <a:lnTo>
                      <a:pt x="3549" y="27442"/>
                    </a:lnTo>
                    <a:lnTo>
                      <a:pt x="3969" y="27747"/>
                    </a:lnTo>
                    <a:lnTo>
                      <a:pt x="4408" y="28034"/>
                    </a:lnTo>
                    <a:lnTo>
                      <a:pt x="4847" y="28301"/>
                    </a:lnTo>
                    <a:lnTo>
                      <a:pt x="5286" y="28530"/>
                    </a:lnTo>
                    <a:lnTo>
                      <a:pt x="5725" y="28721"/>
                    </a:lnTo>
                    <a:lnTo>
                      <a:pt x="6145" y="28912"/>
                    </a:lnTo>
                    <a:lnTo>
                      <a:pt x="6565" y="29064"/>
                    </a:lnTo>
                    <a:lnTo>
                      <a:pt x="6965" y="29217"/>
                    </a:lnTo>
                    <a:lnTo>
                      <a:pt x="7366" y="29331"/>
                    </a:lnTo>
                    <a:lnTo>
                      <a:pt x="7748" y="29446"/>
                    </a:lnTo>
                    <a:lnTo>
                      <a:pt x="8435" y="29599"/>
                    </a:lnTo>
                    <a:lnTo>
                      <a:pt x="9007" y="29694"/>
                    </a:lnTo>
                    <a:lnTo>
                      <a:pt x="9446" y="29770"/>
                    </a:lnTo>
                    <a:lnTo>
                      <a:pt x="9828" y="29808"/>
                    </a:lnTo>
                    <a:lnTo>
                      <a:pt x="10209" y="29770"/>
                    </a:lnTo>
                    <a:lnTo>
                      <a:pt x="10648" y="29694"/>
                    </a:lnTo>
                    <a:lnTo>
                      <a:pt x="11221" y="29599"/>
                    </a:lnTo>
                    <a:lnTo>
                      <a:pt x="11908" y="29446"/>
                    </a:lnTo>
                    <a:lnTo>
                      <a:pt x="12289" y="29331"/>
                    </a:lnTo>
                    <a:lnTo>
                      <a:pt x="12690" y="29217"/>
                    </a:lnTo>
                    <a:lnTo>
                      <a:pt x="13091" y="29064"/>
                    </a:lnTo>
                    <a:lnTo>
                      <a:pt x="13511" y="28912"/>
                    </a:lnTo>
                    <a:lnTo>
                      <a:pt x="13931" y="28721"/>
                    </a:lnTo>
                    <a:lnTo>
                      <a:pt x="14369" y="28530"/>
                    </a:lnTo>
                    <a:lnTo>
                      <a:pt x="14808" y="28301"/>
                    </a:lnTo>
                    <a:lnTo>
                      <a:pt x="15247" y="28034"/>
                    </a:lnTo>
                    <a:lnTo>
                      <a:pt x="15686" y="27747"/>
                    </a:lnTo>
                    <a:lnTo>
                      <a:pt x="16106" y="27442"/>
                    </a:lnTo>
                    <a:lnTo>
                      <a:pt x="16526" y="27099"/>
                    </a:lnTo>
                    <a:lnTo>
                      <a:pt x="16927" y="26717"/>
                    </a:lnTo>
                    <a:lnTo>
                      <a:pt x="17327" y="26316"/>
                    </a:lnTo>
                    <a:lnTo>
                      <a:pt x="17690" y="25877"/>
                    </a:lnTo>
                    <a:lnTo>
                      <a:pt x="18033" y="25400"/>
                    </a:lnTo>
                    <a:lnTo>
                      <a:pt x="18358" y="24885"/>
                    </a:lnTo>
                    <a:lnTo>
                      <a:pt x="18644" y="24332"/>
                    </a:lnTo>
                    <a:lnTo>
                      <a:pt x="18778" y="24026"/>
                    </a:lnTo>
                    <a:lnTo>
                      <a:pt x="18911" y="23740"/>
                    </a:lnTo>
                    <a:lnTo>
                      <a:pt x="19026" y="23416"/>
                    </a:lnTo>
                    <a:lnTo>
                      <a:pt x="19140" y="23091"/>
                    </a:lnTo>
                    <a:lnTo>
                      <a:pt x="19236" y="22767"/>
                    </a:lnTo>
                    <a:lnTo>
                      <a:pt x="19331" y="22423"/>
                    </a:lnTo>
                    <a:lnTo>
                      <a:pt x="19407" y="22061"/>
                    </a:lnTo>
                    <a:lnTo>
                      <a:pt x="19484" y="21698"/>
                    </a:lnTo>
                    <a:lnTo>
                      <a:pt x="19541" y="21317"/>
                    </a:lnTo>
                    <a:lnTo>
                      <a:pt x="19598" y="20935"/>
                    </a:lnTo>
                    <a:lnTo>
                      <a:pt x="19617" y="20534"/>
                    </a:lnTo>
                    <a:lnTo>
                      <a:pt x="19636" y="20133"/>
                    </a:lnTo>
                    <a:lnTo>
                      <a:pt x="19655" y="19733"/>
                    </a:lnTo>
                    <a:lnTo>
                      <a:pt x="19636" y="19332"/>
                    </a:lnTo>
                    <a:lnTo>
                      <a:pt x="19617" y="18931"/>
                    </a:lnTo>
                    <a:lnTo>
                      <a:pt x="19579" y="18530"/>
                    </a:lnTo>
                    <a:lnTo>
                      <a:pt x="19484" y="17748"/>
                    </a:lnTo>
                    <a:lnTo>
                      <a:pt x="19388" y="17099"/>
                    </a:lnTo>
                    <a:lnTo>
                      <a:pt x="19236" y="16336"/>
                    </a:lnTo>
                    <a:lnTo>
                      <a:pt x="19064" y="15515"/>
                    </a:lnTo>
                    <a:lnTo>
                      <a:pt x="18854" y="14599"/>
                    </a:lnTo>
                    <a:lnTo>
                      <a:pt x="18587" y="13645"/>
                    </a:lnTo>
                    <a:lnTo>
                      <a:pt x="18281" y="12596"/>
                    </a:lnTo>
                    <a:lnTo>
                      <a:pt x="17919" y="11527"/>
                    </a:lnTo>
                    <a:lnTo>
                      <a:pt x="17499" y="10401"/>
                    </a:lnTo>
                    <a:lnTo>
                      <a:pt x="17251" y="9829"/>
                    </a:lnTo>
                    <a:lnTo>
                      <a:pt x="17003" y="9237"/>
                    </a:lnTo>
                    <a:lnTo>
                      <a:pt x="16736" y="8645"/>
                    </a:lnTo>
                    <a:lnTo>
                      <a:pt x="16450" y="8054"/>
                    </a:lnTo>
                    <a:lnTo>
                      <a:pt x="16163" y="7443"/>
                    </a:lnTo>
                    <a:lnTo>
                      <a:pt x="15839" y="6833"/>
                    </a:lnTo>
                    <a:lnTo>
                      <a:pt x="15495" y="6222"/>
                    </a:lnTo>
                    <a:lnTo>
                      <a:pt x="15152" y="5630"/>
                    </a:lnTo>
                    <a:lnTo>
                      <a:pt x="14770" y="5001"/>
                    </a:lnTo>
                    <a:lnTo>
                      <a:pt x="14369" y="4390"/>
                    </a:lnTo>
                    <a:lnTo>
                      <a:pt x="13950" y="3798"/>
                    </a:lnTo>
                    <a:lnTo>
                      <a:pt x="13530" y="3188"/>
                    </a:lnTo>
                    <a:lnTo>
                      <a:pt x="13072" y="2577"/>
                    </a:lnTo>
                    <a:lnTo>
                      <a:pt x="12576" y="1985"/>
                    </a:lnTo>
                    <a:lnTo>
                      <a:pt x="12080" y="1375"/>
                    </a:lnTo>
                    <a:lnTo>
                      <a:pt x="11545" y="802"/>
                    </a:lnTo>
                    <a:lnTo>
                      <a:pt x="11354" y="611"/>
                    </a:lnTo>
                    <a:lnTo>
                      <a:pt x="11164" y="440"/>
                    </a:lnTo>
                    <a:lnTo>
                      <a:pt x="10954" y="306"/>
                    </a:lnTo>
                    <a:lnTo>
                      <a:pt x="10744" y="192"/>
                    </a:lnTo>
                    <a:lnTo>
                      <a:pt x="10515" y="115"/>
                    </a:lnTo>
                    <a:lnTo>
                      <a:pt x="10286" y="39"/>
                    </a:lnTo>
                    <a:lnTo>
                      <a:pt x="1005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28"/>
              <p:cNvSpPr/>
              <p:nvPr/>
            </p:nvSpPr>
            <p:spPr>
              <a:xfrm>
                <a:off x="5636700" y="848300"/>
                <a:ext cx="473750" cy="657425"/>
              </a:xfrm>
              <a:custGeom>
                <a:avLst/>
                <a:gdLst/>
                <a:ahLst/>
                <a:cxnLst/>
                <a:rect l="l" t="t" r="r" b="b"/>
                <a:pathLst>
                  <a:path w="18950" h="26297" extrusionOk="0">
                    <a:moveTo>
                      <a:pt x="5897" y="0"/>
                    </a:moveTo>
                    <a:lnTo>
                      <a:pt x="5534" y="515"/>
                    </a:lnTo>
                    <a:lnTo>
                      <a:pt x="5191" y="1050"/>
                    </a:lnTo>
                    <a:lnTo>
                      <a:pt x="4847" y="1565"/>
                    </a:lnTo>
                    <a:lnTo>
                      <a:pt x="4523" y="2099"/>
                    </a:lnTo>
                    <a:lnTo>
                      <a:pt x="4217" y="2614"/>
                    </a:lnTo>
                    <a:lnTo>
                      <a:pt x="3931" y="3130"/>
                    </a:lnTo>
                    <a:lnTo>
                      <a:pt x="3378" y="4179"/>
                    </a:lnTo>
                    <a:lnTo>
                      <a:pt x="2882" y="5210"/>
                    </a:lnTo>
                    <a:lnTo>
                      <a:pt x="2443" y="6221"/>
                    </a:lnTo>
                    <a:lnTo>
                      <a:pt x="2042" y="7194"/>
                    </a:lnTo>
                    <a:lnTo>
                      <a:pt x="1698" y="8168"/>
                    </a:lnTo>
                    <a:lnTo>
                      <a:pt x="1374" y="9084"/>
                    </a:lnTo>
                    <a:lnTo>
                      <a:pt x="1107" y="9980"/>
                    </a:lnTo>
                    <a:lnTo>
                      <a:pt x="878" y="10820"/>
                    </a:lnTo>
                    <a:lnTo>
                      <a:pt x="687" y="11622"/>
                    </a:lnTo>
                    <a:lnTo>
                      <a:pt x="515" y="12366"/>
                    </a:lnTo>
                    <a:lnTo>
                      <a:pt x="363" y="13053"/>
                    </a:lnTo>
                    <a:lnTo>
                      <a:pt x="267" y="13683"/>
                    </a:lnTo>
                    <a:lnTo>
                      <a:pt x="172" y="14236"/>
                    </a:lnTo>
                    <a:lnTo>
                      <a:pt x="76" y="15018"/>
                    </a:lnTo>
                    <a:lnTo>
                      <a:pt x="38" y="15419"/>
                    </a:lnTo>
                    <a:lnTo>
                      <a:pt x="19" y="15820"/>
                    </a:lnTo>
                    <a:lnTo>
                      <a:pt x="0" y="16221"/>
                    </a:lnTo>
                    <a:lnTo>
                      <a:pt x="19" y="16621"/>
                    </a:lnTo>
                    <a:lnTo>
                      <a:pt x="38" y="17022"/>
                    </a:lnTo>
                    <a:lnTo>
                      <a:pt x="57" y="17423"/>
                    </a:lnTo>
                    <a:lnTo>
                      <a:pt x="115" y="17805"/>
                    </a:lnTo>
                    <a:lnTo>
                      <a:pt x="172" y="18186"/>
                    </a:lnTo>
                    <a:lnTo>
                      <a:pt x="248" y="18549"/>
                    </a:lnTo>
                    <a:lnTo>
                      <a:pt x="324" y="18911"/>
                    </a:lnTo>
                    <a:lnTo>
                      <a:pt x="420" y="19255"/>
                    </a:lnTo>
                    <a:lnTo>
                      <a:pt x="515" y="19579"/>
                    </a:lnTo>
                    <a:lnTo>
                      <a:pt x="630" y="19904"/>
                    </a:lnTo>
                    <a:lnTo>
                      <a:pt x="744" y="20228"/>
                    </a:lnTo>
                    <a:lnTo>
                      <a:pt x="859" y="20514"/>
                    </a:lnTo>
                    <a:lnTo>
                      <a:pt x="1011" y="20820"/>
                    </a:lnTo>
                    <a:lnTo>
                      <a:pt x="1298" y="21373"/>
                    </a:lnTo>
                    <a:lnTo>
                      <a:pt x="1622" y="21888"/>
                    </a:lnTo>
                    <a:lnTo>
                      <a:pt x="1966" y="22365"/>
                    </a:lnTo>
                    <a:lnTo>
                      <a:pt x="2328" y="22804"/>
                    </a:lnTo>
                    <a:lnTo>
                      <a:pt x="2729" y="23205"/>
                    </a:lnTo>
                    <a:lnTo>
                      <a:pt x="3130" y="23587"/>
                    </a:lnTo>
                    <a:lnTo>
                      <a:pt x="3549" y="23930"/>
                    </a:lnTo>
                    <a:lnTo>
                      <a:pt x="3969" y="24235"/>
                    </a:lnTo>
                    <a:lnTo>
                      <a:pt x="4408" y="24522"/>
                    </a:lnTo>
                    <a:lnTo>
                      <a:pt x="4847" y="24789"/>
                    </a:lnTo>
                    <a:lnTo>
                      <a:pt x="5286" y="25018"/>
                    </a:lnTo>
                    <a:lnTo>
                      <a:pt x="5706" y="25209"/>
                    </a:lnTo>
                    <a:lnTo>
                      <a:pt x="6145" y="25400"/>
                    </a:lnTo>
                    <a:lnTo>
                      <a:pt x="6565" y="25571"/>
                    </a:lnTo>
                    <a:lnTo>
                      <a:pt x="6965" y="25705"/>
                    </a:lnTo>
                    <a:lnTo>
                      <a:pt x="7366" y="25819"/>
                    </a:lnTo>
                    <a:lnTo>
                      <a:pt x="7748" y="25934"/>
                    </a:lnTo>
                    <a:lnTo>
                      <a:pt x="8435" y="26087"/>
                    </a:lnTo>
                    <a:lnTo>
                      <a:pt x="9007" y="26201"/>
                    </a:lnTo>
                    <a:lnTo>
                      <a:pt x="9446" y="26258"/>
                    </a:lnTo>
                    <a:lnTo>
                      <a:pt x="9828" y="26296"/>
                    </a:lnTo>
                    <a:lnTo>
                      <a:pt x="10133" y="26258"/>
                    </a:lnTo>
                    <a:lnTo>
                      <a:pt x="10477" y="26220"/>
                    </a:lnTo>
                    <a:lnTo>
                      <a:pt x="10935" y="26144"/>
                    </a:lnTo>
                    <a:lnTo>
                      <a:pt x="11488" y="26029"/>
                    </a:lnTo>
                    <a:lnTo>
                      <a:pt x="12118" y="25877"/>
                    </a:lnTo>
                    <a:lnTo>
                      <a:pt x="12805" y="25667"/>
                    </a:lnTo>
                    <a:lnTo>
                      <a:pt x="13167" y="25533"/>
                    </a:lnTo>
                    <a:lnTo>
                      <a:pt x="13530" y="25400"/>
                    </a:lnTo>
                    <a:lnTo>
                      <a:pt x="13911" y="25228"/>
                    </a:lnTo>
                    <a:lnTo>
                      <a:pt x="14293" y="25056"/>
                    </a:lnTo>
                    <a:lnTo>
                      <a:pt x="14675" y="24846"/>
                    </a:lnTo>
                    <a:lnTo>
                      <a:pt x="15056" y="24636"/>
                    </a:lnTo>
                    <a:lnTo>
                      <a:pt x="15438" y="24388"/>
                    </a:lnTo>
                    <a:lnTo>
                      <a:pt x="15820" y="24140"/>
                    </a:lnTo>
                    <a:lnTo>
                      <a:pt x="16201" y="23854"/>
                    </a:lnTo>
                    <a:lnTo>
                      <a:pt x="16564" y="23548"/>
                    </a:lnTo>
                    <a:lnTo>
                      <a:pt x="16927" y="23224"/>
                    </a:lnTo>
                    <a:lnTo>
                      <a:pt x="17270" y="22861"/>
                    </a:lnTo>
                    <a:lnTo>
                      <a:pt x="17594" y="22480"/>
                    </a:lnTo>
                    <a:lnTo>
                      <a:pt x="17900" y="22079"/>
                    </a:lnTo>
                    <a:lnTo>
                      <a:pt x="18205" y="21640"/>
                    </a:lnTo>
                    <a:lnTo>
                      <a:pt x="18472" y="21163"/>
                    </a:lnTo>
                    <a:lnTo>
                      <a:pt x="18720" y="20667"/>
                    </a:lnTo>
                    <a:lnTo>
                      <a:pt x="18949" y="20152"/>
                    </a:lnTo>
                    <a:lnTo>
                      <a:pt x="18663" y="20419"/>
                    </a:lnTo>
                    <a:lnTo>
                      <a:pt x="18377" y="20686"/>
                    </a:lnTo>
                    <a:lnTo>
                      <a:pt x="18091" y="20934"/>
                    </a:lnTo>
                    <a:lnTo>
                      <a:pt x="17785" y="21163"/>
                    </a:lnTo>
                    <a:lnTo>
                      <a:pt x="17499" y="21373"/>
                    </a:lnTo>
                    <a:lnTo>
                      <a:pt x="17194" y="21583"/>
                    </a:lnTo>
                    <a:lnTo>
                      <a:pt x="16888" y="21774"/>
                    </a:lnTo>
                    <a:lnTo>
                      <a:pt x="16583" y="21946"/>
                    </a:lnTo>
                    <a:lnTo>
                      <a:pt x="15972" y="22251"/>
                    </a:lnTo>
                    <a:lnTo>
                      <a:pt x="15362" y="22518"/>
                    </a:lnTo>
                    <a:lnTo>
                      <a:pt x="14770" y="22747"/>
                    </a:lnTo>
                    <a:lnTo>
                      <a:pt x="14217" y="22919"/>
                    </a:lnTo>
                    <a:lnTo>
                      <a:pt x="13682" y="23071"/>
                    </a:lnTo>
                    <a:lnTo>
                      <a:pt x="13186" y="23186"/>
                    </a:lnTo>
                    <a:lnTo>
                      <a:pt x="12766" y="23262"/>
                    </a:lnTo>
                    <a:lnTo>
                      <a:pt x="12385" y="23339"/>
                    </a:lnTo>
                    <a:lnTo>
                      <a:pt x="11851" y="23396"/>
                    </a:lnTo>
                    <a:lnTo>
                      <a:pt x="11660" y="23415"/>
                    </a:lnTo>
                    <a:lnTo>
                      <a:pt x="11278" y="23377"/>
                    </a:lnTo>
                    <a:lnTo>
                      <a:pt x="10839" y="23319"/>
                    </a:lnTo>
                    <a:lnTo>
                      <a:pt x="10248" y="23205"/>
                    </a:lnTo>
                    <a:lnTo>
                      <a:pt x="9580" y="23052"/>
                    </a:lnTo>
                    <a:lnTo>
                      <a:pt x="9198" y="22957"/>
                    </a:lnTo>
                    <a:lnTo>
                      <a:pt x="8797" y="22823"/>
                    </a:lnTo>
                    <a:lnTo>
                      <a:pt x="8397" y="22690"/>
                    </a:lnTo>
                    <a:lnTo>
                      <a:pt x="7977" y="22518"/>
                    </a:lnTo>
                    <a:lnTo>
                      <a:pt x="7538" y="22346"/>
                    </a:lnTo>
                    <a:lnTo>
                      <a:pt x="7118" y="22136"/>
                    </a:lnTo>
                    <a:lnTo>
                      <a:pt x="6679" y="21907"/>
                    </a:lnTo>
                    <a:lnTo>
                      <a:pt x="6240" y="21659"/>
                    </a:lnTo>
                    <a:lnTo>
                      <a:pt x="5801" y="21373"/>
                    </a:lnTo>
                    <a:lnTo>
                      <a:pt x="5381" y="21049"/>
                    </a:lnTo>
                    <a:lnTo>
                      <a:pt x="4962" y="20705"/>
                    </a:lnTo>
                    <a:lnTo>
                      <a:pt x="4561" y="20343"/>
                    </a:lnTo>
                    <a:lnTo>
                      <a:pt x="4160" y="19923"/>
                    </a:lnTo>
                    <a:lnTo>
                      <a:pt x="3798" y="19484"/>
                    </a:lnTo>
                    <a:lnTo>
                      <a:pt x="3454" y="19007"/>
                    </a:lnTo>
                    <a:lnTo>
                      <a:pt x="3130" y="18491"/>
                    </a:lnTo>
                    <a:lnTo>
                      <a:pt x="2824" y="17938"/>
                    </a:lnTo>
                    <a:lnTo>
                      <a:pt x="2691" y="17652"/>
                    </a:lnTo>
                    <a:lnTo>
                      <a:pt x="2576" y="17347"/>
                    </a:lnTo>
                    <a:lnTo>
                      <a:pt x="2443" y="17041"/>
                    </a:lnTo>
                    <a:lnTo>
                      <a:pt x="2347" y="16717"/>
                    </a:lnTo>
                    <a:lnTo>
                      <a:pt x="2233" y="16373"/>
                    </a:lnTo>
                    <a:lnTo>
                      <a:pt x="2156" y="16030"/>
                    </a:lnTo>
                    <a:lnTo>
                      <a:pt x="2061" y="15686"/>
                    </a:lnTo>
                    <a:lnTo>
                      <a:pt x="2004" y="15324"/>
                    </a:lnTo>
                    <a:lnTo>
                      <a:pt x="1946" y="14942"/>
                    </a:lnTo>
                    <a:lnTo>
                      <a:pt x="1889" y="14560"/>
                    </a:lnTo>
                    <a:lnTo>
                      <a:pt x="1851" y="14160"/>
                    </a:lnTo>
                    <a:lnTo>
                      <a:pt x="1832" y="13759"/>
                    </a:lnTo>
                    <a:lnTo>
                      <a:pt x="1832" y="13358"/>
                    </a:lnTo>
                    <a:lnTo>
                      <a:pt x="1851" y="12957"/>
                    </a:lnTo>
                    <a:lnTo>
                      <a:pt x="1870" y="12557"/>
                    </a:lnTo>
                    <a:lnTo>
                      <a:pt x="1889" y="12156"/>
                    </a:lnTo>
                    <a:lnTo>
                      <a:pt x="2004" y="11354"/>
                    </a:lnTo>
                    <a:lnTo>
                      <a:pt x="2156" y="10400"/>
                    </a:lnTo>
                    <a:lnTo>
                      <a:pt x="2385" y="9255"/>
                    </a:lnTo>
                    <a:lnTo>
                      <a:pt x="2538" y="8626"/>
                    </a:lnTo>
                    <a:lnTo>
                      <a:pt x="2710" y="7977"/>
                    </a:lnTo>
                    <a:lnTo>
                      <a:pt x="2901" y="7271"/>
                    </a:lnTo>
                    <a:lnTo>
                      <a:pt x="3111" y="6546"/>
                    </a:lnTo>
                    <a:lnTo>
                      <a:pt x="3340" y="5801"/>
                    </a:lnTo>
                    <a:lnTo>
                      <a:pt x="3626" y="5019"/>
                    </a:lnTo>
                    <a:lnTo>
                      <a:pt x="3912" y="4217"/>
                    </a:lnTo>
                    <a:lnTo>
                      <a:pt x="4236" y="3397"/>
                    </a:lnTo>
                    <a:lnTo>
                      <a:pt x="4599" y="2557"/>
                    </a:lnTo>
                    <a:lnTo>
                      <a:pt x="5000" y="1718"/>
                    </a:lnTo>
                    <a:lnTo>
                      <a:pt x="5439" y="859"/>
                    </a:lnTo>
                    <a:lnTo>
                      <a:pt x="5897" y="0"/>
                    </a:lnTo>
                    <a:close/>
                  </a:path>
                </a:pathLst>
              </a:custGeom>
              <a:solidFill>
                <a:srgbClr val="9ADD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28"/>
              <p:cNvSpPr/>
              <p:nvPr/>
            </p:nvSpPr>
            <p:spPr>
              <a:xfrm>
                <a:off x="5852800" y="1220875"/>
                <a:ext cx="59175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2367" h="21164" extrusionOk="0">
                    <a:moveTo>
                      <a:pt x="1069" y="1"/>
                    </a:moveTo>
                    <a:lnTo>
                      <a:pt x="936" y="20"/>
                    </a:lnTo>
                    <a:lnTo>
                      <a:pt x="840" y="58"/>
                    </a:lnTo>
                    <a:lnTo>
                      <a:pt x="726" y="96"/>
                    </a:lnTo>
                    <a:lnTo>
                      <a:pt x="516" y="192"/>
                    </a:lnTo>
                    <a:lnTo>
                      <a:pt x="344" y="344"/>
                    </a:lnTo>
                    <a:lnTo>
                      <a:pt x="210" y="516"/>
                    </a:lnTo>
                    <a:lnTo>
                      <a:pt x="96" y="726"/>
                    </a:lnTo>
                    <a:lnTo>
                      <a:pt x="58" y="821"/>
                    </a:lnTo>
                    <a:lnTo>
                      <a:pt x="20" y="936"/>
                    </a:lnTo>
                    <a:lnTo>
                      <a:pt x="1" y="1050"/>
                    </a:lnTo>
                    <a:lnTo>
                      <a:pt x="1" y="1184"/>
                    </a:lnTo>
                    <a:lnTo>
                      <a:pt x="1" y="21164"/>
                    </a:lnTo>
                    <a:lnTo>
                      <a:pt x="2367" y="21164"/>
                    </a:lnTo>
                    <a:lnTo>
                      <a:pt x="2367" y="1184"/>
                    </a:lnTo>
                    <a:lnTo>
                      <a:pt x="2367" y="1050"/>
                    </a:lnTo>
                    <a:lnTo>
                      <a:pt x="2348" y="936"/>
                    </a:lnTo>
                    <a:lnTo>
                      <a:pt x="2310" y="821"/>
                    </a:lnTo>
                    <a:lnTo>
                      <a:pt x="2271" y="726"/>
                    </a:lnTo>
                    <a:lnTo>
                      <a:pt x="2157" y="516"/>
                    </a:lnTo>
                    <a:lnTo>
                      <a:pt x="2023" y="344"/>
                    </a:lnTo>
                    <a:lnTo>
                      <a:pt x="1852" y="192"/>
                    </a:lnTo>
                    <a:lnTo>
                      <a:pt x="1642" y="96"/>
                    </a:lnTo>
                    <a:lnTo>
                      <a:pt x="1527" y="58"/>
                    </a:lnTo>
                    <a:lnTo>
                      <a:pt x="1432" y="20"/>
                    </a:lnTo>
                    <a:lnTo>
                      <a:pt x="12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28"/>
              <p:cNvSpPr/>
              <p:nvPr/>
            </p:nvSpPr>
            <p:spPr>
              <a:xfrm>
                <a:off x="5852800" y="1220875"/>
                <a:ext cx="44400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21164" extrusionOk="0">
                    <a:moveTo>
                      <a:pt x="1069" y="1"/>
                    </a:moveTo>
                    <a:lnTo>
                      <a:pt x="936" y="20"/>
                    </a:lnTo>
                    <a:lnTo>
                      <a:pt x="821" y="39"/>
                    </a:lnTo>
                    <a:lnTo>
                      <a:pt x="726" y="96"/>
                    </a:lnTo>
                    <a:lnTo>
                      <a:pt x="516" y="192"/>
                    </a:lnTo>
                    <a:lnTo>
                      <a:pt x="344" y="344"/>
                    </a:lnTo>
                    <a:lnTo>
                      <a:pt x="210" y="516"/>
                    </a:lnTo>
                    <a:lnTo>
                      <a:pt x="96" y="726"/>
                    </a:lnTo>
                    <a:lnTo>
                      <a:pt x="58" y="821"/>
                    </a:lnTo>
                    <a:lnTo>
                      <a:pt x="20" y="936"/>
                    </a:lnTo>
                    <a:lnTo>
                      <a:pt x="1" y="1070"/>
                    </a:lnTo>
                    <a:lnTo>
                      <a:pt x="1" y="1184"/>
                    </a:lnTo>
                    <a:lnTo>
                      <a:pt x="1" y="21164"/>
                    </a:lnTo>
                    <a:lnTo>
                      <a:pt x="1184" y="21164"/>
                    </a:lnTo>
                    <a:lnTo>
                      <a:pt x="1184" y="1184"/>
                    </a:lnTo>
                    <a:lnTo>
                      <a:pt x="1203" y="1012"/>
                    </a:lnTo>
                    <a:lnTo>
                      <a:pt x="1222" y="860"/>
                    </a:lnTo>
                    <a:lnTo>
                      <a:pt x="1279" y="726"/>
                    </a:lnTo>
                    <a:lnTo>
                      <a:pt x="1355" y="573"/>
                    </a:lnTo>
                    <a:lnTo>
                      <a:pt x="1432" y="459"/>
                    </a:lnTo>
                    <a:lnTo>
                      <a:pt x="1527" y="344"/>
                    </a:lnTo>
                    <a:lnTo>
                      <a:pt x="1642" y="249"/>
                    </a:lnTo>
                    <a:lnTo>
                      <a:pt x="1775" y="154"/>
                    </a:lnTo>
                    <a:lnTo>
                      <a:pt x="1642" y="77"/>
                    </a:lnTo>
                    <a:lnTo>
                      <a:pt x="1489" y="39"/>
                    </a:lnTo>
                    <a:lnTo>
                      <a:pt x="1336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13" name="Google Shape;713;p28"/>
          <p:cNvGrpSpPr/>
          <p:nvPr/>
        </p:nvGrpSpPr>
        <p:grpSpPr>
          <a:xfrm>
            <a:off x="1232080" y="2973810"/>
            <a:ext cx="281681" cy="312078"/>
            <a:chOff x="10557081" y="3779237"/>
            <a:chExt cx="506438" cy="560988"/>
          </a:xfrm>
        </p:grpSpPr>
        <p:sp>
          <p:nvSpPr>
            <p:cNvPr id="714" name="Google Shape;714;p28"/>
            <p:cNvSpPr/>
            <p:nvPr/>
          </p:nvSpPr>
          <p:spPr>
            <a:xfrm>
              <a:off x="10652095" y="4293125"/>
              <a:ext cx="281700" cy="47100"/>
            </a:xfrm>
            <a:prstGeom prst="ellipse">
              <a:avLst/>
            </a:pr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5" name="Google Shape;715;p28"/>
            <p:cNvGrpSpPr/>
            <p:nvPr/>
          </p:nvGrpSpPr>
          <p:grpSpPr>
            <a:xfrm>
              <a:off x="10557081" y="3779237"/>
              <a:ext cx="506438" cy="548141"/>
              <a:chOff x="10556950" y="2998175"/>
              <a:chExt cx="1228025" cy="1329150"/>
            </a:xfrm>
          </p:grpSpPr>
          <p:sp>
            <p:nvSpPr>
              <p:cNvPr id="716" name="Google Shape;716;p28"/>
              <p:cNvSpPr/>
              <p:nvPr/>
            </p:nvSpPr>
            <p:spPr>
              <a:xfrm>
                <a:off x="10743000" y="2998175"/>
                <a:ext cx="1041975" cy="864950"/>
              </a:xfrm>
              <a:custGeom>
                <a:avLst/>
                <a:gdLst/>
                <a:ahLst/>
                <a:cxnLst/>
                <a:rect l="l" t="t" r="r" b="b"/>
                <a:pathLst>
                  <a:path w="41679" h="34598" extrusionOk="0">
                    <a:moveTo>
                      <a:pt x="20840" y="0"/>
                    </a:moveTo>
                    <a:lnTo>
                      <a:pt x="19771" y="19"/>
                    </a:lnTo>
                    <a:lnTo>
                      <a:pt x="18721" y="77"/>
                    </a:lnTo>
                    <a:lnTo>
                      <a:pt x="17672" y="191"/>
                    </a:lnTo>
                    <a:lnTo>
                      <a:pt x="16641" y="344"/>
                    </a:lnTo>
                    <a:lnTo>
                      <a:pt x="15630" y="535"/>
                    </a:lnTo>
                    <a:lnTo>
                      <a:pt x="14638" y="764"/>
                    </a:lnTo>
                    <a:lnTo>
                      <a:pt x="13683" y="1050"/>
                    </a:lnTo>
                    <a:lnTo>
                      <a:pt x="12729" y="1355"/>
                    </a:lnTo>
                    <a:lnTo>
                      <a:pt x="11813" y="1699"/>
                    </a:lnTo>
                    <a:lnTo>
                      <a:pt x="10916" y="2080"/>
                    </a:lnTo>
                    <a:lnTo>
                      <a:pt x="10039" y="2500"/>
                    </a:lnTo>
                    <a:lnTo>
                      <a:pt x="9199" y="2939"/>
                    </a:lnTo>
                    <a:lnTo>
                      <a:pt x="8378" y="3435"/>
                    </a:lnTo>
                    <a:lnTo>
                      <a:pt x="7596" y="3950"/>
                    </a:lnTo>
                    <a:lnTo>
                      <a:pt x="6833" y="4485"/>
                    </a:lnTo>
                    <a:lnTo>
                      <a:pt x="6108" y="5057"/>
                    </a:lnTo>
                    <a:lnTo>
                      <a:pt x="5421" y="5668"/>
                    </a:lnTo>
                    <a:lnTo>
                      <a:pt x="4772" y="6298"/>
                    </a:lnTo>
                    <a:lnTo>
                      <a:pt x="4142" y="6946"/>
                    </a:lnTo>
                    <a:lnTo>
                      <a:pt x="3569" y="7614"/>
                    </a:lnTo>
                    <a:lnTo>
                      <a:pt x="3016" y="8320"/>
                    </a:lnTo>
                    <a:lnTo>
                      <a:pt x="2768" y="8683"/>
                    </a:lnTo>
                    <a:lnTo>
                      <a:pt x="2520" y="9046"/>
                    </a:lnTo>
                    <a:lnTo>
                      <a:pt x="2291" y="9408"/>
                    </a:lnTo>
                    <a:lnTo>
                      <a:pt x="2062" y="9790"/>
                    </a:lnTo>
                    <a:lnTo>
                      <a:pt x="1852" y="10171"/>
                    </a:lnTo>
                    <a:lnTo>
                      <a:pt x="1642" y="10553"/>
                    </a:lnTo>
                    <a:lnTo>
                      <a:pt x="1451" y="10954"/>
                    </a:lnTo>
                    <a:lnTo>
                      <a:pt x="1280" y="11335"/>
                    </a:lnTo>
                    <a:lnTo>
                      <a:pt x="1108" y="11736"/>
                    </a:lnTo>
                    <a:lnTo>
                      <a:pt x="936" y="12156"/>
                    </a:lnTo>
                    <a:lnTo>
                      <a:pt x="802" y="12557"/>
                    </a:lnTo>
                    <a:lnTo>
                      <a:pt x="669" y="12977"/>
                    </a:lnTo>
                    <a:lnTo>
                      <a:pt x="535" y="13377"/>
                    </a:lnTo>
                    <a:lnTo>
                      <a:pt x="421" y="13797"/>
                    </a:lnTo>
                    <a:lnTo>
                      <a:pt x="325" y="14236"/>
                    </a:lnTo>
                    <a:lnTo>
                      <a:pt x="249" y="14656"/>
                    </a:lnTo>
                    <a:lnTo>
                      <a:pt x="173" y="15095"/>
                    </a:lnTo>
                    <a:lnTo>
                      <a:pt x="115" y="15515"/>
                    </a:lnTo>
                    <a:lnTo>
                      <a:pt x="58" y="15954"/>
                    </a:lnTo>
                    <a:lnTo>
                      <a:pt x="39" y="16392"/>
                    </a:lnTo>
                    <a:lnTo>
                      <a:pt x="20" y="16850"/>
                    </a:lnTo>
                    <a:lnTo>
                      <a:pt x="1" y="17289"/>
                    </a:lnTo>
                    <a:lnTo>
                      <a:pt x="20" y="17747"/>
                    </a:lnTo>
                    <a:lnTo>
                      <a:pt x="39" y="18186"/>
                    </a:lnTo>
                    <a:lnTo>
                      <a:pt x="58" y="18625"/>
                    </a:lnTo>
                    <a:lnTo>
                      <a:pt x="115" y="19064"/>
                    </a:lnTo>
                    <a:lnTo>
                      <a:pt x="173" y="19503"/>
                    </a:lnTo>
                    <a:lnTo>
                      <a:pt x="249" y="19923"/>
                    </a:lnTo>
                    <a:lnTo>
                      <a:pt x="325" y="20362"/>
                    </a:lnTo>
                    <a:lnTo>
                      <a:pt x="421" y="20782"/>
                    </a:lnTo>
                    <a:lnTo>
                      <a:pt x="535" y="21201"/>
                    </a:lnTo>
                    <a:lnTo>
                      <a:pt x="669" y="21621"/>
                    </a:lnTo>
                    <a:lnTo>
                      <a:pt x="802" y="22022"/>
                    </a:lnTo>
                    <a:lnTo>
                      <a:pt x="936" y="22442"/>
                    </a:lnTo>
                    <a:lnTo>
                      <a:pt x="1108" y="22843"/>
                    </a:lnTo>
                    <a:lnTo>
                      <a:pt x="1280" y="23243"/>
                    </a:lnTo>
                    <a:lnTo>
                      <a:pt x="1451" y="23644"/>
                    </a:lnTo>
                    <a:lnTo>
                      <a:pt x="1642" y="24026"/>
                    </a:lnTo>
                    <a:lnTo>
                      <a:pt x="1852" y="24407"/>
                    </a:lnTo>
                    <a:lnTo>
                      <a:pt x="2062" y="24789"/>
                    </a:lnTo>
                    <a:lnTo>
                      <a:pt x="2291" y="25171"/>
                    </a:lnTo>
                    <a:lnTo>
                      <a:pt x="2520" y="25533"/>
                    </a:lnTo>
                    <a:lnTo>
                      <a:pt x="2768" y="25896"/>
                    </a:lnTo>
                    <a:lnTo>
                      <a:pt x="3016" y="26258"/>
                    </a:lnTo>
                    <a:lnTo>
                      <a:pt x="3569" y="26964"/>
                    </a:lnTo>
                    <a:lnTo>
                      <a:pt x="4142" y="27651"/>
                    </a:lnTo>
                    <a:lnTo>
                      <a:pt x="4772" y="28300"/>
                    </a:lnTo>
                    <a:lnTo>
                      <a:pt x="5421" y="28930"/>
                    </a:lnTo>
                    <a:lnTo>
                      <a:pt x="6108" y="29522"/>
                    </a:lnTo>
                    <a:lnTo>
                      <a:pt x="6833" y="30094"/>
                    </a:lnTo>
                    <a:lnTo>
                      <a:pt x="7596" y="30647"/>
                    </a:lnTo>
                    <a:lnTo>
                      <a:pt x="8378" y="31163"/>
                    </a:lnTo>
                    <a:lnTo>
                      <a:pt x="9199" y="31640"/>
                    </a:lnTo>
                    <a:lnTo>
                      <a:pt x="10039" y="32079"/>
                    </a:lnTo>
                    <a:lnTo>
                      <a:pt x="10916" y="32498"/>
                    </a:lnTo>
                    <a:lnTo>
                      <a:pt x="11813" y="32880"/>
                    </a:lnTo>
                    <a:lnTo>
                      <a:pt x="12729" y="33224"/>
                    </a:lnTo>
                    <a:lnTo>
                      <a:pt x="13683" y="33548"/>
                    </a:lnTo>
                    <a:lnTo>
                      <a:pt x="14638" y="33815"/>
                    </a:lnTo>
                    <a:lnTo>
                      <a:pt x="15630" y="34044"/>
                    </a:lnTo>
                    <a:lnTo>
                      <a:pt x="16641" y="34235"/>
                    </a:lnTo>
                    <a:lnTo>
                      <a:pt x="17672" y="34388"/>
                    </a:lnTo>
                    <a:lnTo>
                      <a:pt x="18721" y="34502"/>
                    </a:lnTo>
                    <a:lnTo>
                      <a:pt x="19771" y="34559"/>
                    </a:lnTo>
                    <a:lnTo>
                      <a:pt x="20840" y="34598"/>
                    </a:lnTo>
                    <a:lnTo>
                      <a:pt x="21908" y="34559"/>
                    </a:lnTo>
                    <a:lnTo>
                      <a:pt x="22977" y="34502"/>
                    </a:lnTo>
                    <a:lnTo>
                      <a:pt x="24007" y="34388"/>
                    </a:lnTo>
                    <a:lnTo>
                      <a:pt x="25038" y="34235"/>
                    </a:lnTo>
                    <a:lnTo>
                      <a:pt x="26049" y="34044"/>
                    </a:lnTo>
                    <a:lnTo>
                      <a:pt x="27041" y="33815"/>
                    </a:lnTo>
                    <a:lnTo>
                      <a:pt x="28015" y="33548"/>
                    </a:lnTo>
                    <a:lnTo>
                      <a:pt x="28950" y="33224"/>
                    </a:lnTo>
                    <a:lnTo>
                      <a:pt x="29885" y="32880"/>
                    </a:lnTo>
                    <a:lnTo>
                      <a:pt x="30782" y="32498"/>
                    </a:lnTo>
                    <a:lnTo>
                      <a:pt x="31640" y="32079"/>
                    </a:lnTo>
                    <a:lnTo>
                      <a:pt x="32499" y="31640"/>
                    </a:lnTo>
                    <a:lnTo>
                      <a:pt x="33301" y="31163"/>
                    </a:lnTo>
                    <a:lnTo>
                      <a:pt x="34102" y="30647"/>
                    </a:lnTo>
                    <a:lnTo>
                      <a:pt x="34846" y="30094"/>
                    </a:lnTo>
                    <a:lnTo>
                      <a:pt x="35572" y="29522"/>
                    </a:lnTo>
                    <a:lnTo>
                      <a:pt x="36259" y="28930"/>
                    </a:lnTo>
                    <a:lnTo>
                      <a:pt x="36926" y="28300"/>
                    </a:lnTo>
                    <a:lnTo>
                      <a:pt x="37537" y="27651"/>
                    </a:lnTo>
                    <a:lnTo>
                      <a:pt x="38129" y="26964"/>
                    </a:lnTo>
                    <a:lnTo>
                      <a:pt x="38663" y="26258"/>
                    </a:lnTo>
                    <a:lnTo>
                      <a:pt x="38911" y="25896"/>
                    </a:lnTo>
                    <a:lnTo>
                      <a:pt x="39159" y="25533"/>
                    </a:lnTo>
                    <a:lnTo>
                      <a:pt x="39407" y="25171"/>
                    </a:lnTo>
                    <a:lnTo>
                      <a:pt x="39617" y="24789"/>
                    </a:lnTo>
                    <a:lnTo>
                      <a:pt x="39846" y="24407"/>
                    </a:lnTo>
                    <a:lnTo>
                      <a:pt x="40037" y="24026"/>
                    </a:lnTo>
                    <a:lnTo>
                      <a:pt x="40228" y="23644"/>
                    </a:lnTo>
                    <a:lnTo>
                      <a:pt x="40419" y="23243"/>
                    </a:lnTo>
                    <a:lnTo>
                      <a:pt x="40590" y="22843"/>
                    </a:lnTo>
                    <a:lnTo>
                      <a:pt x="40743" y="22442"/>
                    </a:lnTo>
                    <a:lnTo>
                      <a:pt x="40896" y="22022"/>
                    </a:lnTo>
                    <a:lnTo>
                      <a:pt x="41029" y="21621"/>
                    </a:lnTo>
                    <a:lnTo>
                      <a:pt x="41144" y="21201"/>
                    </a:lnTo>
                    <a:lnTo>
                      <a:pt x="41258" y="20782"/>
                    </a:lnTo>
                    <a:lnTo>
                      <a:pt x="41354" y="20362"/>
                    </a:lnTo>
                    <a:lnTo>
                      <a:pt x="41430" y="19923"/>
                    </a:lnTo>
                    <a:lnTo>
                      <a:pt x="41506" y="19503"/>
                    </a:lnTo>
                    <a:lnTo>
                      <a:pt x="41564" y="19064"/>
                    </a:lnTo>
                    <a:lnTo>
                      <a:pt x="41621" y="18625"/>
                    </a:lnTo>
                    <a:lnTo>
                      <a:pt x="41659" y="18186"/>
                    </a:lnTo>
                    <a:lnTo>
                      <a:pt x="41678" y="17747"/>
                    </a:lnTo>
                    <a:lnTo>
                      <a:pt x="41678" y="17289"/>
                    </a:lnTo>
                    <a:lnTo>
                      <a:pt x="41678" y="16850"/>
                    </a:lnTo>
                    <a:lnTo>
                      <a:pt x="41659" y="16392"/>
                    </a:lnTo>
                    <a:lnTo>
                      <a:pt x="41621" y="15954"/>
                    </a:lnTo>
                    <a:lnTo>
                      <a:pt x="41564" y="15515"/>
                    </a:lnTo>
                    <a:lnTo>
                      <a:pt x="41506" y="15095"/>
                    </a:lnTo>
                    <a:lnTo>
                      <a:pt x="41430" y="14656"/>
                    </a:lnTo>
                    <a:lnTo>
                      <a:pt x="41354" y="14236"/>
                    </a:lnTo>
                    <a:lnTo>
                      <a:pt x="41258" y="13797"/>
                    </a:lnTo>
                    <a:lnTo>
                      <a:pt x="41144" y="13377"/>
                    </a:lnTo>
                    <a:lnTo>
                      <a:pt x="41029" y="12977"/>
                    </a:lnTo>
                    <a:lnTo>
                      <a:pt x="40896" y="12557"/>
                    </a:lnTo>
                    <a:lnTo>
                      <a:pt x="40743" y="12156"/>
                    </a:lnTo>
                    <a:lnTo>
                      <a:pt x="40590" y="11736"/>
                    </a:lnTo>
                    <a:lnTo>
                      <a:pt x="40419" y="11335"/>
                    </a:lnTo>
                    <a:lnTo>
                      <a:pt x="40228" y="10954"/>
                    </a:lnTo>
                    <a:lnTo>
                      <a:pt x="40037" y="10553"/>
                    </a:lnTo>
                    <a:lnTo>
                      <a:pt x="39846" y="10171"/>
                    </a:lnTo>
                    <a:lnTo>
                      <a:pt x="39617" y="9790"/>
                    </a:lnTo>
                    <a:lnTo>
                      <a:pt x="39407" y="9408"/>
                    </a:lnTo>
                    <a:lnTo>
                      <a:pt x="39159" y="9046"/>
                    </a:lnTo>
                    <a:lnTo>
                      <a:pt x="38911" y="8683"/>
                    </a:lnTo>
                    <a:lnTo>
                      <a:pt x="38663" y="8320"/>
                    </a:lnTo>
                    <a:lnTo>
                      <a:pt x="38129" y="7614"/>
                    </a:lnTo>
                    <a:lnTo>
                      <a:pt x="37537" y="6946"/>
                    </a:lnTo>
                    <a:lnTo>
                      <a:pt x="36926" y="6298"/>
                    </a:lnTo>
                    <a:lnTo>
                      <a:pt x="36259" y="5668"/>
                    </a:lnTo>
                    <a:lnTo>
                      <a:pt x="35572" y="5057"/>
                    </a:lnTo>
                    <a:lnTo>
                      <a:pt x="34846" y="4485"/>
                    </a:lnTo>
                    <a:lnTo>
                      <a:pt x="34102" y="3950"/>
                    </a:lnTo>
                    <a:lnTo>
                      <a:pt x="33301" y="3435"/>
                    </a:lnTo>
                    <a:lnTo>
                      <a:pt x="32499" y="2939"/>
                    </a:lnTo>
                    <a:lnTo>
                      <a:pt x="31640" y="2500"/>
                    </a:lnTo>
                    <a:lnTo>
                      <a:pt x="30782" y="2080"/>
                    </a:lnTo>
                    <a:lnTo>
                      <a:pt x="29885" y="1699"/>
                    </a:lnTo>
                    <a:lnTo>
                      <a:pt x="28950" y="1355"/>
                    </a:lnTo>
                    <a:lnTo>
                      <a:pt x="28015" y="1050"/>
                    </a:lnTo>
                    <a:lnTo>
                      <a:pt x="27041" y="764"/>
                    </a:lnTo>
                    <a:lnTo>
                      <a:pt x="26049" y="535"/>
                    </a:lnTo>
                    <a:lnTo>
                      <a:pt x="25038" y="344"/>
                    </a:lnTo>
                    <a:lnTo>
                      <a:pt x="24007" y="191"/>
                    </a:lnTo>
                    <a:lnTo>
                      <a:pt x="22977" y="77"/>
                    </a:lnTo>
                    <a:lnTo>
                      <a:pt x="21908" y="19"/>
                    </a:lnTo>
                    <a:lnTo>
                      <a:pt x="2084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28"/>
              <p:cNvSpPr/>
              <p:nvPr/>
            </p:nvSpPr>
            <p:spPr>
              <a:xfrm>
                <a:off x="10743000" y="3200925"/>
                <a:ext cx="1026225" cy="662200"/>
              </a:xfrm>
              <a:custGeom>
                <a:avLst/>
                <a:gdLst/>
                <a:ahLst/>
                <a:cxnLst/>
                <a:rect l="l" t="t" r="r" b="b"/>
                <a:pathLst>
                  <a:path w="41049" h="26488" extrusionOk="0">
                    <a:moveTo>
                      <a:pt x="3188" y="0"/>
                    </a:moveTo>
                    <a:lnTo>
                      <a:pt x="2806" y="516"/>
                    </a:lnTo>
                    <a:lnTo>
                      <a:pt x="2463" y="1031"/>
                    </a:lnTo>
                    <a:lnTo>
                      <a:pt x="2138" y="1546"/>
                    </a:lnTo>
                    <a:lnTo>
                      <a:pt x="1833" y="2081"/>
                    </a:lnTo>
                    <a:lnTo>
                      <a:pt x="1547" y="2634"/>
                    </a:lnTo>
                    <a:lnTo>
                      <a:pt x="1299" y="3187"/>
                    </a:lnTo>
                    <a:lnTo>
                      <a:pt x="1051" y="3760"/>
                    </a:lnTo>
                    <a:lnTo>
                      <a:pt x="841" y="4332"/>
                    </a:lnTo>
                    <a:lnTo>
                      <a:pt x="650" y="4905"/>
                    </a:lnTo>
                    <a:lnTo>
                      <a:pt x="478" y="5496"/>
                    </a:lnTo>
                    <a:lnTo>
                      <a:pt x="344" y="6088"/>
                    </a:lnTo>
                    <a:lnTo>
                      <a:pt x="211" y="6699"/>
                    </a:lnTo>
                    <a:lnTo>
                      <a:pt x="135" y="7309"/>
                    </a:lnTo>
                    <a:lnTo>
                      <a:pt x="58" y="7939"/>
                    </a:lnTo>
                    <a:lnTo>
                      <a:pt x="20" y="8550"/>
                    </a:lnTo>
                    <a:lnTo>
                      <a:pt x="1" y="9179"/>
                    </a:lnTo>
                    <a:lnTo>
                      <a:pt x="20" y="9637"/>
                    </a:lnTo>
                    <a:lnTo>
                      <a:pt x="39" y="10076"/>
                    </a:lnTo>
                    <a:lnTo>
                      <a:pt x="58" y="10515"/>
                    </a:lnTo>
                    <a:lnTo>
                      <a:pt x="115" y="10954"/>
                    </a:lnTo>
                    <a:lnTo>
                      <a:pt x="173" y="11393"/>
                    </a:lnTo>
                    <a:lnTo>
                      <a:pt x="249" y="11813"/>
                    </a:lnTo>
                    <a:lnTo>
                      <a:pt x="325" y="12252"/>
                    </a:lnTo>
                    <a:lnTo>
                      <a:pt x="421" y="12672"/>
                    </a:lnTo>
                    <a:lnTo>
                      <a:pt x="535" y="13091"/>
                    </a:lnTo>
                    <a:lnTo>
                      <a:pt x="669" y="13511"/>
                    </a:lnTo>
                    <a:lnTo>
                      <a:pt x="802" y="13912"/>
                    </a:lnTo>
                    <a:lnTo>
                      <a:pt x="936" y="14332"/>
                    </a:lnTo>
                    <a:lnTo>
                      <a:pt x="1108" y="14733"/>
                    </a:lnTo>
                    <a:lnTo>
                      <a:pt x="1280" y="15133"/>
                    </a:lnTo>
                    <a:lnTo>
                      <a:pt x="1451" y="15534"/>
                    </a:lnTo>
                    <a:lnTo>
                      <a:pt x="1642" y="15916"/>
                    </a:lnTo>
                    <a:lnTo>
                      <a:pt x="1852" y="16297"/>
                    </a:lnTo>
                    <a:lnTo>
                      <a:pt x="2062" y="16679"/>
                    </a:lnTo>
                    <a:lnTo>
                      <a:pt x="2291" y="17061"/>
                    </a:lnTo>
                    <a:lnTo>
                      <a:pt x="2520" y="17423"/>
                    </a:lnTo>
                    <a:lnTo>
                      <a:pt x="2768" y="17786"/>
                    </a:lnTo>
                    <a:lnTo>
                      <a:pt x="3016" y="18148"/>
                    </a:lnTo>
                    <a:lnTo>
                      <a:pt x="3569" y="18854"/>
                    </a:lnTo>
                    <a:lnTo>
                      <a:pt x="4142" y="19541"/>
                    </a:lnTo>
                    <a:lnTo>
                      <a:pt x="4772" y="20190"/>
                    </a:lnTo>
                    <a:lnTo>
                      <a:pt x="5421" y="20820"/>
                    </a:lnTo>
                    <a:lnTo>
                      <a:pt x="6108" y="21412"/>
                    </a:lnTo>
                    <a:lnTo>
                      <a:pt x="6833" y="21984"/>
                    </a:lnTo>
                    <a:lnTo>
                      <a:pt x="7596" y="22537"/>
                    </a:lnTo>
                    <a:lnTo>
                      <a:pt x="8378" y="23053"/>
                    </a:lnTo>
                    <a:lnTo>
                      <a:pt x="9199" y="23530"/>
                    </a:lnTo>
                    <a:lnTo>
                      <a:pt x="10039" y="23969"/>
                    </a:lnTo>
                    <a:lnTo>
                      <a:pt x="10916" y="24388"/>
                    </a:lnTo>
                    <a:lnTo>
                      <a:pt x="11813" y="24770"/>
                    </a:lnTo>
                    <a:lnTo>
                      <a:pt x="12729" y="25114"/>
                    </a:lnTo>
                    <a:lnTo>
                      <a:pt x="13683" y="25438"/>
                    </a:lnTo>
                    <a:lnTo>
                      <a:pt x="14638" y="25705"/>
                    </a:lnTo>
                    <a:lnTo>
                      <a:pt x="15630" y="25934"/>
                    </a:lnTo>
                    <a:lnTo>
                      <a:pt x="16641" y="26125"/>
                    </a:lnTo>
                    <a:lnTo>
                      <a:pt x="17672" y="26278"/>
                    </a:lnTo>
                    <a:lnTo>
                      <a:pt x="18721" y="26392"/>
                    </a:lnTo>
                    <a:lnTo>
                      <a:pt x="19771" y="26449"/>
                    </a:lnTo>
                    <a:lnTo>
                      <a:pt x="20840" y="26488"/>
                    </a:lnTo>
                    <a:lnTo>
                      <a:pt x="21756" y="26469"/>
                    </a:lnTo>
                    <a:lnTo>
                      <a:pt x="22652" y="26411"/>
                    </a:lnTo>
                    <a:lnTo>
                      <a:pt x="23549" y="26335"/>
                    </a:lnTo>
                    <a:lnTo>
                      <a:pt x="24427" y="26220"/>
                    </a:lnTo>
                    <a:lnTo>
                      <a:pt x="25286" y="26087"/>
                    </a:lnTo>
                    <a:lnTo>
                      <a:pt x="26145" y="25915"/>
                    </a:lnTo>
                    <a:lnTo>
                      <a:pt x="26965" y="25724"/>
                    </a:lnTo>
                    <a:lnTo>
                      <a:pt x="27805" y="25495"/>
                    </a:lnTo>
                    <a:lnTo>
                      <a:pt x="28606" y="25247"/>
                    </a:lnTo>
                    <a:lnTo>
                      <a:pt x="29389" y="24961"/>
                    </a:lnTo>
                    <a:lnTo>
                      <a:pt x="30171" y="24656"/>
                    </a:lnTo>
                    <a:lnTo>
                      <a:pt x="30934" y="24331"/>
                    </a:lnTo>
                    <a:lnTo>
                      <a:pt x="31660" y="23969"/>
                    </a:lnTo>
                    <a:lnTo>
                      <a:pt x="32385" y="23587"/>
                    </a:lnTo>
                    <a:lnTo>
                      <a:pt x="33072" y="23186"/>
                    </a:lnTo>
                    <a:lnTo>
                      <a:pt x="33759" y="22766"/>
                    </a:lnTo>
                    <a:lnTo>
                      <a:pt x="34407" y="22308"/>
                    </a:lnTo>
                    <a:lnTo>
                      <a:pt x="35037" y="21850"/>
                    </a:lnTo>
                    <a:lnTo>
                      <a:pt x="35648" y="21354"/>
                    </a:lnTo>
                    <a:lnTo>
                      <a:pt x="36239" y="20839"/>
                    </a:lnTo>
                    <a:lnTo>
                      <a:pt x="36793" y="20305"/>
                    </a:lnTo>
                    <a:lnTo>
                      <a:pt x="37327" y="19770"/>
                    </a:lnTo>
                    <a:lnTo>
                      <a:pt x="37842" y="19198"/>
                    </a:lnTo>
                    <a:lnTo>
                      <a:pt x="38319" y="18625"/>
                    </a:lnTo>
                    <a:lnTo>
                      <a:pt x="38758" y="18015"/>
                    </a:lnTo>
                    <a:lnTo>
                      <a:pt x="39178" y="17404"/>
                    </a:lnTo>
                    <a:lnTo>
                      <a:pt x="39579" y="16774"/>
                    </a:lnTo>
                    <a:lnTo>
                      <a:pt x="39942" y="16126"/>
                    </a:lnTo>
                    <a:lnTo>
                      <a:pt x="40266" y="15458"/>
                    </a:lnTo>
                    <a:lnTo>
                      <a:pt x="40571" y="14790"/>
                    </a:lnTo>
                    <a:lnTo>
                      <a:pt x="40819" y="14103"/>
                    </a:lnTo>
                    <a:lnTo>
                      <a:pt x="41048" y="13397"/>
                    </a:lnTo>
                    <a:lnTo>
                      <a:pt x="40705" y="13855"/>
                    </a:lnTo>
                    <a:lnTo>
                      <a:pt x="40323" y="14294"/>
                    </a:lnTo>
                    <a:lnTo>
                      <a:pt x="39942" y="14733"/>
                    </a:lnTo>
                    <a:lnTo>
                      <a:pt x="39541" y="15152"/>
                    </a:lnTo>
                    <a:lnTo>
                      <a:pt x="39121" y="15572"/>
                    </a:lnTo>
                    <a:lnTo>
                      <a:pt x="38701" y="15973"/>
                    </a:lnTo>
                    <a:lnTo>
                      <a:pt x="38243" y="16355"/>
                    </a:lnTo>
                    <a:lnTo>
                      <a:pt x="37785" y="16736"/>
                    </a:lnTo>
                    <a:lnTo>
                      <a:pt x="37308" y="17099"/>
                    </a:lnTo>
                    <a:lnTo>
                      <a:pt x="36831" y="17442"/>
                    </a:lnTo>
                    <a:lnTo>
                      <a:pt x="36316" y="17786"/>
                    </a:lnTo>
                    <a:lnTo>
                      <a:pt x="35820" y="18110"/>
                    </a:lnTo>
                    <a:lnTo>
                      <a:pt x="35285" y="18435"/>
                    </a:lnTo>
                    <a:lnTo>
                      <a:pt x="34751" y="18740"/>
                    </a:lnTo>
                    <a:lnTo>
                      <a:pt x="34198" y="19026"/>
                    </a:lnTo>
                    <a:lnTo>
                      <a:pt x="33625" y="19293"/>
                    </a:lnTo>
                    <a:lnTo>
                      <a:pt x="33053" y="19541"/>
                    </a:lnTo>
                    <a:lnTo>
                      <a:pt x="32480" y="19789"/>
                    </a:lnTo>
                    <a:lnTo>
                      <a:pt x="31889" y="20018"/>
                    </a:lnTo>
                    <a:lnTo>
                      <a:pt x="31278" y="20247"/>
                    </a:lnTo>
                    <a:lnTo>
                      <a:pt x="30667" y="20438"/>
                    </a:lnTo>
                    <a:lnTo>
                      <a:pt x="30038" y="20629"/>
                    </a:lnTo>
                    <a:lnTo>
                      <a:pt x="29408" y="20782"/>
                    </a:lnTo>
                    <a:lnTo>
                      <a:pt x="28778" y="20934"/>
                    </a:lnTo>
                    <a:lnTo>
                      <a:pt x="28129" y="21068"/>
                    </a:lnTo>
                    <a:lnTo>
                      <a:pt x="27480" y="21183"/>
                    </a:lnTo>
                    <a:lnTo>
                      <a:pt x="26812" y="21297"/>
                    </a:lnTo>
                    <a:lnTo>
                      <a:pt x="26145" y="21373"/>
                    </a:lnTo>
                    <a:lnTo>
                      <a:pt x="25458" y="21431"/>
                    </a:lnTo>
                    <a:lnTo>
                      <a:pt x="24771" y="21488"/>
                    </a:lnTo>
                    <a:lnTo>
                      <a:pt x="24084" y="21507"/>
                    </a:lnTo>
                    <a:lnTo>
                      <a:pt x="23397" y="21526"/>
                    </a:lnTo>
                    <a:lnTo>
                      <a:pt x="22328" y="21507"/>
                    </a:lnTo>
                    <a:lnTo>
                      <a:pt x="21259" y="21431"/>
                    </a:lnTo>
                    <a:lnTo>
                      <a:pt x="20229" y="21316"/>
                    </a:lnTo>
                    <a:lnTo>
                      <a:pt x="19198" y="21163"/>
                    </a:lnTo>
                    <a:lnTo>
                      <a:pt x="18187" y="20973"/>
                    </a:lnTo>
                    <a:lnTo>
                      <a:pt x="17195" y="20744"/>
                    </a:lnTo>
                    <a:lnTo>
                      <a:pt x="16221" y="20476"/>
                    </a:lnTo>
                    <a:lnTo>
                      <a:pt x="15286" y="20171"/>
                    </a:lnTo>
                    <a:lnTo>
                      <a:pt x="14351" y="19809"/>
                    </a:lnTo>
                    <a:lnTo>
                      <a:pt x="13454" y="19427"/>
                    </a:lnTo>
                    <a:lnTo>
                      <a:pt x="12596" y="19026"/>
                    </a:lnTo>
                    <a:lnTo>
                      <a:pt x="11737" y="18568"/>
                    </a:lnTo>
                    <a:lnTo>
                      <a:pt x="10935" y="18091"/>
                    </a:lnTo>
                    <a:lnTo>
                      <a:pt x="10134" y="17576"/>
                    </a:lnTo>
                    <a:lnTo>
                      <a:pt x="9390" y="17022"/>
                    </a:lnTo>
                    <a:lnTo>
                      <a:pt x="8665" y="16450"/>
                    </a:lnTo>
                    <a:lnTo>
                      <a:pt x="7978" y="15858"/>
                    </a:lnTo>
                    <a:lnTo>
                      <a:pt x="7310" y="15229"/>
                    </a:lnTo>
                    <a:lnTo>
                      <a:pt x="6699" y="14580"/>
                    </a:lnTo>
                    <a:lnTo>
                      <a:pt x="6108" y="13893"/>
                    </a:lnTo>
                    <a:lnTo>
                      <a:pt x="5573" y="13187"/>
                    </a:lnTo>
                    <a:lnTo>
                      <a:pt x="5325" y="12843"/>
                    </a:lnTo>
                    <a:lnTo>
                      <a:pt x="5077" y="12462"/>
                    </a:lnTo>
                    <a:lnTo>
                      <a:pt x="4829" y="12099"/>
                    </a:lnTo>
                    <a:lnTo>
                      <a:pt x="4619" y="11717"/>
                    </a:lnTo>
                    <a:lnTo>
                      <a:pt x="4390" y="11336"/>
                    </a:lnTo>
                    <a:lnTo>
                      <a:pt x="4199" y="10954"/>
                    </a:lnTo>
                    <a:lnTo>
                      <a:pt x="4008" y="10572"/>
                    </a:lnTo>
                    <a:lnTo>
                      <a:pt x="3818" y="10172"/>
                    </a:lnTo>
                    <a:lnTo>
                      <a:pt x="3646" y="9771"/>
                    </a:lnTo>
                    <a:lnTo>
                      <a:pt x="3493" y="9370"/>
                    </a:lnTo>
                    <a:lnTo>
                      <a:pt x="3340" y="8950"/>
                    </a:lnTo>
                    <a:lnTo>
                      <a:pt x="3207" y="8550"/>
                    </a:lnTo>
                    <a:lnTo>
                      <a:pt x="3092" y="8130"/>
                    </a:lnTo>
                    <a:lnTo>
                      <a:pt x="2978" y="7710"/>
                    </a:lnTo>
                    <a:lnTo>
                      <a:pt x="2883" y="7290"/>
                    </a:lnTo>
                    <a:lnTo>
                      <a:pt x="2787" y="6851"/>
                    </a:lnTo>
                    <a:lnTo>
                      <a:pt x="2730" y="6431"/>
                    </a:lnTo>
                    <a:lnTo>
                      <a:pt x="2673" y="5993"/>
                    </a:lnTo>
                    <a:lnTo>
                      <a:pt x="2615" y="5554"/>
                    </a:lnTo>
                    <a:lnTo>
                      <a:pt x="2577" y="5115"/>
                    </a:lnTo>
                    <a:lnTo>
                      <a:pt x="2558" y="4676"/>
                    </a:lnTo>
                    <a:lnTo>
                      <a:pt x="2558" y="4218"/>
                    </a:lnTo>
                    <a:lnTo>
                      <a:pt x="2558" y="3683"/>
                    </a:lnTo>
                    <a:lnTo>
                      <a:pt x="2596" y="3130"/>
                    </a:lnTo>
                    <a:lnTo>
                      <a:pt x="2654" y="2596"/>
                    </a:lnTo>
                    <a:lnTo>
                      <a:pt x="2711" y="2081"/>
                    </a:lnTo>
                    <a:lnTo>
                      <a:pt x="2806" y="1546"/>
                    </a:lnTo>
                    <a:lnTo>
                      <a:pt x="2902" y="1031"/>
                    </a:lnTo>
                    <a:lnTo>
                      <a:pt x="3035" y="516"/>
                    </a:lnTo>
                    <a:lnTo>
                      <a:pt x="3188" y="0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28"/>
              <p:cNvSpPr/>
              <p:nvPr/>
            </p:nvSpPr>
            <p:spPr>
              <a:xfrm>
                <a:off x="10893775" y="3732850"/>
                <a:ext cx="455625" cy="594475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23779" extrusionOk="0">
                    <a:moveTo>
                      <a:pt x="17499" y="1"/>
                    </a:moveTo>
                    <a:lnTo>
                      <a:pt x="17366" y="20"/>
                    </a:lnTo>
                    <a:lnTo>
                      <a:pt x="17251" y="77"/>
                    </a:lnTo>
                    <a:lnTo>
                      <a:pt x="17137" y="135"/>
                    </a:lnTo>
                    <a:lnTo>
                      <a:pt x="17041" y="230"/>
                    </a:lnTo>
                    <a:lnTo>
                      <a:pt x="16965" y="325"/>
                    </a:lnTo>
                    <a:lnTo>
                      <a:pt x="16908" y="440"/>
                    </a:lnTo>
                    <a:lnTo>
                      <a:pt x="16869" y="573"/>
                    </a:lnTo>
                    <a:lnTo>
                      <a:pt x="16869" y="707"/>
                    </a:lnTo>
                    <a:lnTo>
                      <a:pt x="16908" y="1585"/>
                    </a:lnTo>
                    <a:lnTo>
                      <a:pt x="16889" y="2424"/>
                    </a:lnTo>
                    <a:lnTo>
                      <a:pt x="16831" y="3207"/>
                    </a:lnTo>
                    <a:lnTo>
                      <a:pt x="16755" y="3970"/>
                    </a:lnTo>
                    <a:lnTo>
                      <a:pt x="16640" y="4676"/>
                    </a:lnTo>
                    <a:lnTo>
                      <a:pt x="16507" y="5363"/>
                    </a:lnTo>
                    <a:lnTo>
                      <a:pt x="16335" y="5993"/>
                    </a:lnTo>
                    <a:lnTo>
                      <a:pt x="16125" y="6604"/>
                    </a:lnTo>
                    <a:lnTo>
                      <a:pt x="15915" y="7157"/>
                    </a:lnTo>
                    <a:lnTo>
                      <a:pt x="15686" y="7691"/>
                    </a:lnTo>
                    <a:lnTo>
                      <a:pt x="15419" y="8188"/>
                    </a:lnTo>
                    <a:lnTo>
                      <a:pt x="15152" y="8646"/>
                    </a:lnTo>
                    <a:lnTo>
                      <a:pt x="14866" y="9084"/>
                    </a:lnTo>
                    <a:lnTo>
                      <a:pt x="14560" y="9485"/>
                    </a:lnTo>
                    <a:lnTo>
                      <a:pt x="14255" y="9867"/>
                    </a:lnTo>
                    <a:lnTo>
                      <a:pt x="13950" y="10210"/>
                    </a:lnTo>
                    <a:lnTo>
                      <a:pt x="13625" y="10516"/>
                    </a:lnTo>
                    <a:lnTo>
                      <a:pt x="13301" y="10821"/>
                    </a:lnTo>
                    <a:lnTo>
                      <a:pt x="12996" y="11088"/>
                    </a:lnTo>
                    <a:lnTo>
                      <a:pt x="12671" y="11317"/>
                    </a:lnTo>
                    <a:lnTo>
                      <a:pt x="12366" y="11546"/>
                    </a:lnTo>
                    <a:lnTo>
                      <a:pt x="12061" y="11737"/>
                    </a:lnTo>
                    <a:lnTo>
                      <a:pt x="11755" y="11909"/>
                    </a:lnTo>
                    <a:lnTo>
                      <a:pt x="11469" y="12061"/>
                    </a:lnTo>
                    <a:lnTo>
                      <a:pt x="10954" y="12309"/>
                    </a:lnTo>
                    <a:lnTo>
                      <a:pt x="10496" y="12500"/>
                    </a:lnTo>
                    <a:lnTo>
                      <a:pt x="10133" y="12634"/>
                    </a:lnTo>
                    <a:lnTo>
                      <a:pt x="9885" y="12710"/>
                    </a:lnTo>
                    <a:lnTo>
                      <a:pt x="9885" y="8359"/>
                    </a:lnTo>
                    <a:lnTo>
                      <a:pt x="9885" y="8226"/>
                    </a:lnTo>
                    <a:lnTo>
                      <a:pt x="9866" y="8092"/>
                    </a:lnTo>
                    <a:lnTo>
                      <a:pt x="9828" y="7978"/>
                    </a:lnTo>
                    <a:lnTo>
                      <a:pt x="9790" y="7863"/>
                    </a:lnTo>
                    <a:lnTo>
                      <a:pt x="9732" y="7749"/>
                    </a:lnTo>
                    <a:lnTo>
                      <a:pt x="9675" y="7634"/>
                    </a:lnTo>
                    <a:lnTo>
                      <a:pt x="9599" y="7539"/>
                    </a:lnTo>
                    <a:lnTo>
                      <a:pt x="9503" y="7443"/>
                    </a:lnTo>
                    <a:lnTo>
                      <a:pt x="9427" y="7367"/>
                    </a:lnTo>
                    <a:lnTo>
                      <a:pt x="9313" y="7291"/>
                    </a:lnTo>
                    <a:lnTo>
                      <a:pt x="9217" y="7214"/>
                    </a:lnTo>
                    <a:lnTo>
                      <a:pt x="9103" y="7176"/>
                    </a:lnTo>
                    <a:lnTo>
                      <a:pt x="8988" y="7119"/>
                    </a:lnTo>
                    <a:lnTo>
                      <a:pt x="8855" y="7100"/>
                    </a:lnTo>
                    <a:lnTo>
                      <a:pt x="8740" y="7081"/>
                    </a:lnTo>
                    <a:lnTo>
                      <a:pt x="8607" y="7062"/>
                    </a:lnTo>
                    <a:lnTo>
                      <a:pt x="8473" y="7081"/>
                    </a:lnTo>
                    <a:lnTo>
                      <a:pt x="8339" y="7100"/>
                    </a:lnTo>
                    <a:lnTo>
                      <a:pt x="8225" y="7119"/>
                    </a:lnTo>
                    <a:lnTo>
                      <a:pt x="8091" y="7176"/>
                    </a:lnTo>
                    <a:lnTo>
                      <a:pt x="7977" y="7214"/>
                    </a:lnTo>
                    <a:lnTo>
                      <a:pt x="7881" y="7291"/>
                    </a:lnTo>
                    <a:lnTo>
                      <a:pt x="7786" y="7367"/>
                    </a:lnTo>
                    <a:lnTo>
                      <a:pt x="7691" y="7443"/>
                    </a:lnTo>
                    <a:lnTo>
                      <a:pt x="7614" y="7539"/>
                    </a:lnTo>
                    <a:lnTo>
                      <a:pt x="7538" y="7634"/>
                    </a:lnTo>
                    <a:lnTo>
                      <a:pt x="7462" y="7749"/>
                    </a:lnTo>
                    <a:lnTo>
                      <a:pt x="7404" y="7863"/>
                    </a:lnTo>
                    <a:lnTo>
                      <a:pt x="7366" y="7978"/>
                    </a:lnTo>
                    <a:lnTo>
                      <a:pt x="7328" y="8092"/>
                    </a:lnTo>
                    <a:lnTo>
                      <a:pt x="7309" y="8226"/>
                    </a:lnTo>
                    <a:lnTo>
                      <a:pt x="7309" y="8359"/>
                    </a:lnTo>
                    <a:lnTo>
                      <a:pt x="7309" y="10707"/>
                    </a:lnTo>
                    <a:lnTo>
                      <a:pt x="7118" y="10668"/>
                    </a:lnTo>
                    <a:lnTo>
                      <a:pt x="6813" y="10592"/>
                    </a:lnTo>
                    <a:lnTo>
                      <a:pt x="6450" y="10478"/>
                    </a:lnTo>
                    <a:lnTo>
                      <a:pt x="6030" y="10325"/>
                    </a:lnTo>
                    <a:lnTo>
                      <a:pt x="5553" y="10134"/>
                    </a:lnTo>
                    <a:lnTo>
                      <a:pt x="5057" y="9867"/>
                    </a:lnTo>
                    <a:lnTo>
                      <a:pt x="4809" y="9714"/>
                    </a:lnTo>
                    <a:lnTo>
                      <a:pt x="4542" y="9542"/>
                    </a:lnTo>
                    <a:lnTo>
                      <a:pt x="4275" y="9352"/>
                    </a:lnTo>
                    <a:lnTo>
                      <a:pt x="4008" y="9161"/>
                    </a:lnTo>
                    <a:lnTo>
                      <a:pt x="3760" y="8932"/>
                    </a:lnTo>
                    <a:lnTo>
                      <a:pt x="3492" y="8703"/>
                    </a:lnTo>
                    <a:lnTo>
                      <a:pt x="3244" y="8436"/>
                    </a:lnTo>
                    <a:lnTo>
                      <a:pt x="2996" y="8149"/>
                    </a:lnTo>
                    <a:lnTo>
                      <a:pt x="2767" y="7844"/>
                    </a:lnTo>
                    <a:lnTo>
                      <a:pt x="2557" y="7520"/>
                    </a:lnTo>
                    <a:lnTo>
                      <a:pt x="2347" y="7176"/>
                    </a:lnTo>
                    <a:lnTo>
                      <a:pt x="2157" y="6814"/>
                    </a:lnTo>
                    <a:lnTo>
                      <a:pt x="1966" y="6413"/>
                    </a:lnTo>
                    <a:lnTo>
                      <a:pt x="1813" y="5993"/>
                    </a:lnTo>
                    <a:lnTo>
                      <a:pt x="1660" y="5554"/>
                    </a:lnTo>
                    <a:lnTo>
                      <a:pt x="1546" y="5077"/>
                    </a:lnTo>
                    <a:lnTo>
                      <a:pt x="1450" y="4581"/>
                    </a:lnTo>
                    <a:lnTo>
                      <a:pt x="1393" y="4047"/>
                    </a:lnTo>
                    <a:lnTo>
                      <a:pt x="1336" y="3493"/>
                    </a:lnTo>
                    <a:lnTo>
                      <a:pt x="1317" y="2921"/>
                    </a:lnTo>
                    <a:lnTo>
                      <a:pt x="1317" y="2787"/>
                    </a:lnTo>
                    <a:lnTo>
                      <a:pt x="1279" y="2653"/>
                    </a:lnTo>
                    <a:lnTo>
                      <a:pt x="1221" y="2539"/>
                    </a:lnTo>
                    <a:lnTo>
                      <a:pt x="1126" y="2444"/>
                    </a:lnTo>
                    <a:lnTo>
                      <a:pt x="1031" y="2367"/>
                    </a:lnTo>
                    <a:lnTo>
                      <a:pt x="916" y="2291"/>
                    </a:lnTo>
                    <a:lnTo>
                      <a:pt x="802" y="2253"/>
                    </a:lnTo>
                    <a:lnTo>
                      <a:pt x="535" y="2253"/>
                    </a:lnTo>
                    <a:lnTo>
                      <a:pt x="401" y="2291"/>
                    </a:lnTo>
                    <a:lnTo>
                      <a:pt x="286" y="2367"/>
                    </a:lnTo>
                    <a:lnTo>
                      <a:pt x="191" y="2444"/>
                    </a:lnTo>
                    <a:lnTo>
                      <a:pt x="115" y="2539"/>
                    </a:lnTo>
                    <a:lnTo>
                      <a:pt x="57" y="2653"/>
                    </a:lnTo>
                    <a:lnTo>
                      <a:pt x="0" y="2787"/>
                    </a:lnTo>
                    <a:lnTo>
                      <a:pt x="0" y="2921"/>
                    </a:lnTo>
                    <a:lnTo>
                      <a:pt x="19" y="3646"/>
                    </a:lnTo>
                    <a:lnTo>
                      <a:pt x="77" y="4333"/>
                    </a:lnTo>
                    <a:lnTo>
                      <a:pt x="172" y="4982"/>
                    </a:lnTo>
                    <a:lnTo>
                      <a:pt x="306" y="5592"/>
                    </a:lnTo>
                    <a:lnTo>
                      <a:pt x="458" y="6165"/>
                    </a:lnTo>
                    <a:lnTo>
                      <a:pt x="649" y="6718"/>
                    </a:lnTo>
                    <a:lnTo>
                      <a:pt x="878" y="7214"/>
                    </a:lnTo>
                    <a:lnTo>
                      <a:pt x="1107" y="7691"/>
                    </a:lnTo>
                    <a:lnTo>
                      <a:pt x="1374" y="8149"/>
                    </a:lnTo>
                    <a:lnTo>
                      <a:pt x="1660" y="8550"/>
                    </a:lnTo>
                    <a:lnTo>
                      <a:pt x="1947" y="8951"/>
                    </a:lnTo>
                    <a:lnTo>
                      <a:pt x="2252" y="9294"/>
                    </a:lnTo>
                    <a:lnTo>
                      <a:pt x="2576" y="9619"/>
                    </a:lnTo>
                    <a:lnTo>
                      <a:pt x="2901" y="9924"/>
                    </a:lnTo>
                    <a:lnTo>
                      <a:pt x="3244" y="10210"/>
                    </a:lnTo>
                    <a:lnTo>
                      <a:pt x="3569" y="10458"/>
                    </a:lnTo>
                    <a:lnTo>
                      <a:pt x="3912" y="10687"/>
                    </a:lnTo>
                    <a:lnTo>
                      <a:pt x="4256" y="10897"/>
                    </a:lnTo>
                    <a:lnTo>
                      <a:pt x="4580" y="11088"/>
                    </a:lnTo>
                    <a:lnTo>
                      <a:pt x="4904" y="11260"/>
                    </a:lnTo>
                    <a:lnTo>
                      <a:pt x="5210" y="11393"/>
                    </a:lnTo>
                    <a:lnTo>
                      <a:pt x="5515" y="11527"/>
                    </a:lnTo>
                    <a:lnTo>
                      <a:pt x="6049" y="11737"/>
                    </a:lnTo>
                    <a:lnTo>
                      <a:pt x="6527" y="11890"/>
                    </a:lnTo>
                    <a:lnTo>
                      <a:pt x="6889" y="11985"/>
                    </a:lnTo>
                    <a:lnTo>
                      <a:pt x="7214" y="12042"/>
                    </a:lnTo>
                    <a:lnTo>
                      <a:pt x="7309" y="12061"/>
                    </a:lnTo>
                    <a:lnTo>
                      <a:pt x="7309" y="23778"/>
                    </a:lnTo>
                    <a:lnTo>
                      <a:pt x="9885" y="23778"/>
                    </a:lnTo>
                    <a:lnTo>
                      <a:pt x="9885" y="14046"/>
                    </a:lnTo>
                    <a:lnTo>
                      <a:pt x="10019" y="14046"/>
                    </a:lnTo>
                    <a:lnTo>
                      <a:pt x="10133" y="14008"/>
                    </a:lnTo>
                    <a:lnTo>
                      <a:pt x="10419" y="13932"/>
                    </a:lnTo>
                    <a:lnTo>
                      <a:pt x="10858" y="13779"/>
                    </a:lnTo>
                    <a:lnTo>
                      <a:pt x="11412" y="13550"/>
                    </a:lnTo>
                    <a:lnTo>
                      <a:pt x="11736" y="13397"/>
                    </a:lnTo>
                    <a:lnTo>
                      <a:pt x="12080" y="13245"/>
                    </a:lnTo>
                    <a:lnTo>
                      <a:pt x="12442" y="13035"/>
                    </a:lnTo>
                    <a:lnTo>
                      <a:pt x="12805" y="12825"/>
                    </a:lnTo>
                    <a:lnTo>
                      <a:pt x="13186" y="12577"/>
                    </a:lnTo>
                    <a:lnTo>
                      <a:pt x="13587" y="12290"/>
                    </a:lnTo>
                    <a:lnTo>
                      <a:pt x="13969" y="11985"/>
                    </a:lnTo>
                    <a:lnTo>
                      <a:pt x="14370" y="11642"/>
                    </a:lnTo>
                    <a:lnTo>
                      <a:pt x="14770" y="11260"/>
                    </a:lnTo>
                    <a:lnTo>
                      <a:pt x="15152" y="10859"/>
                    </a:lnTo>
                    <a:lnTo>
                      <a:pt x="15534" y="10401"/>
                    </a:lnTo>
                    <a:lnTo>
                      <a:pt x="15896" y="9924"/>
                    </a:lnTo>
                    <a:lnTo>
                      <a:pt x="16259" y="9390"/>
                    </a:lnTo>
                    <a:lnTo>
                      <a:pt x="16583" y="8836"/>
                    </a:lnTo>
                    <a:lnTo>
                      <a:pt x="16908" y="8226"/>
                    </a:lnTo>
                    <a:lnTo>
                      <a:pt x="17194" y="7577"/>
                    </a:lnTo>
                    <a:lnTo>
                      <a:pt x="17442" y="6871"/>
                    </a:lnTo>
                    <a:lnTo>
                      <a:pt x="17576" y="6508"/>
                    </a:lnTo>
                    <a:lnTo>
                      <a:pt x="17671" y="6146"/>
                    </a:lnTo>
                    <a:lnTo>
                      <a:pt x="17785" y="5745"/>
                    </a:lnTo>
                    <a:lnTo>
                      <a:pt x="17862" y="5344"/>
                    </a:lnTo>
                    <a:lnTo>
                      <a:pt x="17957" y="4943"/>
                    </a:lnTo>
                    <a:lnTo>
                      <a:pt x="18034" y="4505"/>
                    </a:lnTo>
                    <a:lnTo>
                      <a:pt x="18091" y="4066"/>
                    </a:lnTo>
                    <a:lnTo>
                      <a:pt x="18148" y="3627"/>
                    </a:lnTo>
                    <a:lnTo>
                      <a:pt x="18186" y="3150"/>
                    </a:lnTo>
                    <a:lnTo>
                      <a:pt x="18205" y="2673"/>
                    </a:lnTo>
                    <a:lnTo>
                      <a:pt x="18224" y="2196"/>
                    </a:lnTo>
                    <a:lnTo>
                      <a:pt x="18224" y="1680"/>
                    </a:lnTo>
                    <a:lnTo>
                      <a:pt x="18224" y="1165"/>
                    </a:lnTo>
                    <a:lnTo>
                      <a:pt x="18205" y="631"/>
                    </a:lnTo>
                    <a:lnTo>
                      <a:pt x="18186" y="497"/>
                    </a:lnTo>
                    <a:lnTo>
                      <a:pt x="18129" y="383"/>
                    </a:lnTo>
                    <a:lnTo>
                      <a:pt x="18072" y="268"/>
                    </a:lnTo>
                    <a:lnTo>
                      <a:pt x="17976" y="173"/>
                    </a:lnTo>
                    <a:lnTo>
                      <a:pt x="17881" y="96"/>
                    </a:lnTo>
                    <a:lnTo>
                      <a:pt x="17766" y="39"/>
                    </a:lnTo>
                    <a:lnTo>
                      <a:pt x="1763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28"/>
              <p:cNvSpPr/>
              <p:nvPr/>
            </p:nvSpPr>
            <p:spPr>
              <a:xfrm>
                <a:off x="10893775" y="3789150"/>
                <a:ext cx="218050" cy="538175"/>
              </a:xfrm>
              <a:custGeom>
                <a:avLst/>
                <a:gdLst/>
                <a:ahLst/>
                <a:cxnLst/>
                <a:rect l="l" t="t" r="r" b="b"/>
                <a:pathLst>
                  <a:path w="8722" h="21527" extrusionOk="0">
                    <a:moveTo>
                      <a:pt x="535" y="1"/>
                    </a:moveTo>
                    <a:lnTo>
                      <a:pt x="401" y="39"/>
                    </a:lnTo>
                    <a:lnTo>
                      <a:pt x="286" y="115"/>
                    </a:lnTo>
                    <a:lnTo>
                      <a:pt x="191" y="192"/>
                    </a:lnTo>
                    <a:lnTo>
                      <a:pt x="115" y="287"/>
                    </a:lnTo>
                    <a:lnTo>
                      <a:pt x="57" y="401"/>
                    </a:lnTo>
                    <a:lnTo>
                      <a:pt x="19" y="535"/>
                    </a:lnTo>
                    <a:lnTo>
                      <a:pt x="0" y="669"/>
                    </a:lnTo>
                    <a:lnTo>
                      <a:pt x="19" y="1394"/>
                    </a:lnTo>
                    <a:lnTo>
                      <a:pt x="77" y="2081"/>
                    </a:lnTo>
                    <a:lnTo>
                      <a:pt x="172" y="2730"/>
                    </a:lnTo>
                    <a:lnTo>
                      <a:pt x="306" y="3340"/>
                    </a:lnTo>
                    <a:lnTo>
                      <a:pt x="458" y="3913"/>
                    </a:lnTo>
                    <a:lnTo>
                      <a:pt x="649" y="4466"/>
                    </a:lnTo>
                    <a:lnTo>
                      <a:pt x="878" y="4962"/>
                    </a:lnTo>
                    <a:lnTo>
                      <a:pt x="1107" y="5439"/>
                    </a:lnTo>
                    <a:lnTo>
                      <a:pt x="1374" y="5897"/>
                    </a:lnTo>
                    <a:lnTo>
                      <a:pt x="1660" y="6298"/>
                    </a:lnTo>
                    <a:lnTo>
                      <a:pt x="1947" y="6699"/>
                    </a:lnTo>
                    <a:lnTo>
                      <a:pt x="2252" y="7042"/>
                    </a:lnTo>
                    <a:lnTo>
                      <a:pt x="2576" y="7386"/>
                    </a:lnTo>
                    <a:lnTo>
                      <a:pt x="2901" y="7672"/>
                    </a:lnTo>
                    <a:lnTo>
                      <a:pt x="3244" y="7958"/>
                    </a:lnTo>
                    <a:lnTo>
                      <a:pt x="3569" y="8206"/>
                    </a:lnTo>
                    <a:lnTo>
                      <a:pt x="3912" y="8435"/>
                    </a:lnTo>
                    <a:lnTo>
                      <a:pt x="4256" y="8645"/>
                    </a:lnTo>
                    <a:lnTo>
                      <a:pt x="4580" y="8836"/>
                    </a:lnTo>
                    <a:lnTo>
                      <a:pt x="4904" y="9008"/>
                    </a:lnTo>
                    <a:lnTo>
                      <a:pt x="5210" y="9141"/>
                    </a:lnTo>
                    <a:lnTo>
                      <a:pt x="5515" y="9275"/>
                    </a:lnTo>
                    <a:lnTo>
                      <a:pt x="6049" y="9485"/>
                    </a:lnTo>
                    <a:lnTo>
                      <a:pt x="6527" y="9638"/>
                    </a:lnTo>
                    <a:lnTo>
                      <a:pt x="6889" y="9733"/>
                    </a:lnTo>
                    <a:lnTo>
                      <a:pt x="7214" y="9790"/>
                    </a:lnTo>
                    <a:lnTo>
                      <a:pt x="7309" y="9809"/>
                    </a:lnTo>
                    <a:lnTo>
                      <a:pt x="7309" y="21526"/>
                    </a:lnTo>
                    <a:lnTo>
                      <a:pt x="8721" y="21526"/>
                    </a:lnTo>
                    <a:lnTo>
                      <a:pt x="8721" y="4829"/>
                    </a:lnTo>
                    <a:lnTo>
                      <a:pt x="8607" y="4810"/>
                    </a:lnTo>
                    <a:lnTo>
                      <a:pt x="8473" y="4829"/>
                    </a:lnTo>
                    <a:lnTo>
                      <a:pt x="8339" y="4848"/>
                    </a:lnTo>
                    <a:lnTo>
                      <a:pt x="8206" y="4867"/>
                    </a:lnTo>
                    <a:lnTo>
                      <a:pt x="8091" y="4924"/>
                    </a:lnTo>
                    <a:lnTo>
                      <a:pt x="7977" y="4962"/>
                    </a:lnTo>
                    <a:lnTo>
                      <a:pt x="7881" y="5039"/>
                    </a:lnTo>
                    <a:lnTo>
                      <a:pt x="7786" y="5115"/>
                    </a:lnTo>
                    <a:lnTo>
                      <a:pt x="7691" y="5191"/>
                    </a:lnTo>
                    <a:lnTo>
                      <a:pt x="7595" y="5287"/>
                    </a:lnTo>
                    <a:lnTo>
                      <a:pt x="7538" y="5382"/>
                    </a:lnTo>
                    <a:lnTo>
                      <a:pt x="7462" y="5497"/>
                    </a:lnTo>
                    <a:lnTo>
                      <a:pt x="7404" y="5611"/>
                    </a:lnTo>
                    <a:lnTo>
                      <a:pt x="7366" y="5726"/>
                    </a:lnTo>
                    <a:lnTo>
                      <a:pt x="7328" y="5840"/>
                    </a:lnTo>
                    <a:lnTo>
                      <a:pt x="7309" y="5974"/>
                    </a:lnTo>
                    <a:lnTo>
                      <a:pt x="7309" y="6107"/>
                    </a:lnTo>
                    <a:lnTo>
                      <a:pt x="7309" y="8455"/>
                    </a:lnTo>
                    <a:lnTo>
                      <a:pt x="7118" y="8416"/>
                    </a:lnTo>
                    <a:lnTo>
                      <a:pt x="6813" y="8340"/>
                    </a:lnTo>
                    <a:lnTo>
                      <a:pt x="6450" y="8226"/>
                    </a:lnTo>
                    <a:lnTo>
                      <a:pt x="6030" y="8073"/>
                    </a:lnTo>
                    <a:lnTo>
                      <a:pt x="5572" y="7882"/>
                    </a:lnTo>
                    <a:lnTo>
                      <a:pt x="5057" y="7615"/>
                    </a:lnTo>
                    <a:lnTo>
                      <a:pt x="4809" y="7462"/>
                    </a:lnTo>
                    <a:lnTo>
                      <a:pt x="4542" y="7290"/>
                    </a:lnTo>
                    <a:lnTo>
                      <a:pt x="4275" y="7100"/>
                    </a:lnTo>
                    <a:lnTo>
                      <a:pt x="4008" y="6909"/>
                    </a:lnTo>
                    <a:lnTo>
                      <a:pt x="3760" y="6680"/>
                    </a:lnTo>
                    <a:lnTo>
                      <a:pt x="3492" y="6451"/>
                    </a:lnTo>
                    <a:lnTo>
                      <a:pt x="3244" y="6184"/>
                    </a:lnTo>
                    <a:lnTo>
                      <a:pt x="3015" y="5897"/>
                    </a:lnTo>
                    <a:lnTo>
                      <a:pt x="2767" y="5592"/>
                    </a:lnTo>
                    <a:lnTo>
                      <a:pt x="2557" y="5268"/>
                    </a:lnTo>
                    <a:lnTo>
                      <a:pt x="2347" y="4924"/>
                    </a:lnTo>
                    <a:lnTo>
                      <a:pt x="2157" y="4562"/>
                    </a:lnTo>
                    <a:lnTo>
                      <a:pt x="1966" y="4161"/>
                    </a:lnTo>
                    <a:lnTo>
                      <a:pt x="1813" y="3741"/>
                    </a:lnTo>
                    <a:lnTo>
                      <a:pt x="1660" y="3302"/>
                    </a:lnTo>
                    <a:lnTo>
                      <a:pt x="1546" y="2825"/>
                    </a:lnTo>
                    <a:lnTo>
                      <a:pt x="1450" y="2329"/>
                    </a:lnTo>
                    <a:lnTo>
                      <a:pt x="1393" y="1795"/>
                    </a:lnTo>
                    <a:lnTo>
                      <a:pt x="1336" y="1241"/>
                    </a:lnTo>
                    <a:lnTo>
                      <a:pt x="1317" y="669"/>
                    </a:lnTo>
                    <a:lnTo>
                      <a:pt x="1317" y="535"/>
                    </a:lnTo>
                    <a:lnTo>
                      <a:pt x="1279" y="401"/>
                    </a:lnTo>
                    <a:lnTo>
                      <a:pt x="1221" y="287"/>
                    </a:lnTo>
                    <a:lnTo>
                      <a:pt x="1126" y="192"/>
                    </a:lnTo>
                    <a:lnTo>
                      <a:pt x="1031" y="115"/>
                    </a:lnTo>
                    <a:lnTo>
                      <a:pt x="916" y="39"/>
                    </a:lnTo>
                    <a:lnTo>
                      <a:pt x="802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28"/>
              <p:cNvSpPr/>
              <p:nvPr/>
            </p:nvSpPr>
            <p:spPr>
              <a:xfrm>
                <a:off x="10556950" y="3352625"/>
                <a:ext cx="625475" cy="559175"/>
              </a:xfrm>
              <a:custGeom>
                <a:avLst/>
                <a:gdLst/>
                <a:ahLst/>
                <a:cxnLst/>
                <a:rect l="l" t="t" r="r" b="b"/>
                <a:pathLst>
                  <a:path w="25019" h="22367" extrusionOk="0">
                    <a:moveTo>
                      <a:pt x="12519" y="1"/>
                    </a:moveTo>
                    <a:lnTo>
                      <a:pt x="11870" y="20"/>
                    </a:lnTo>
                    <a:lnTo>
                      <a:pt x="11240" y="58"/>
                    </a:lnTo>
                    <a:lnTo>
                      <a:pt x="10611" y="134"/>
                    </a:lnTo>
                    <a:lnTo>
                      <a:pt x="10000" y="230"/>
                    </a:lnTo>
                    <a:lnTo>
                      <a:pt x="9389" y="344"/>
                    </a:lnTo>
                    <a:lnTo>
                      <a:pt x="8798" y="497"/>
                    </a:lnTo>
                    <a:lnTo>
                      <a:pt x="8206" y="688"/>
                    </a:lnTo>
                    <a:lnTo>
                      <a:pt x="7653" y="879"/>
                    </a:lnTo>
                    <a:lnTo>
                      <a:pt x="7080" y="1108"/>
                    </a:lnTo>
                    <a:lnTo>
                      <a:pt x="6546" y="1356"/>
                    </a:lnTo>
                    <a:lnTo>
                      <a:pt x="6031" y="1623"/>
                    </a:lnTo>
                    <a:lnTo>
                      <a:pt x="5516" y="1909"/>
                    </a:lnTo>
                    <a:lnTo>
                      <a:pt x="5019" y="2214"/>
                    </a:lnTo>
                    <a:lnTo>
                      <a:pt x="4561" y="2558"/>
                    </a:lnTo>
                    <a:lnTo>
                      <a:pt x="4103" y="2901"/>
                    </a:lnTo>
                    <a:lnTo>
                      <a:pt x="3665" y="3283"/>
                    </a:lnTo>
                    <a:lnTo>
                      <a:pt x="3245" y="3665"/>
                    </a:lnTo>
                    <a:lnTo>
                      <a:pt x="2863" y="4066"/>
                    </a:lnTo>
                    <a:lnTo>
                      <a:pt x="2481" y="4485"/>
                    </a:lnTo>
                    <a:lnTo>
                      <a:pt x="2138" y="4924"/>
                    </a:lnTo>
                    <a:lnTo>
                      <a:pt x="1814" y="5382"/>
                    </a:lnTo>
                    <a:lnTo>
                      <a:pt x="1508" y="5859"/>
                    </a:lnTo>
                    <a:lnTo>
                      <a:pt x="1241" y="6336"/>
                    </a:lnTo>
                    <a:lnTo>
                      <a:pt x="993" y="6833"/>
                    </a:lnTo>
                    <a:lnTo>
                      <a:pt x="764" y="7329"/>
                    </a:lnTo>
                    <a:lnTo>
                      <a:pt x="573" y="7863"/>
                    </a:lnTo>
                    <a:lnTo>
                      <a:pt x="401" y="8378"/>
                    </a:lnTo>
                    <a:lnTo>
                      <a:pt x="249" y="8932"/>
                    </a:lnTo>
                    <a:lnTo>
                      <a:pt x="153" y="9485"/>
                    </a:lnTo>
                    <a:lnTo>
                      <a:pt x="77" y="10038"/>
                    </a:lnTo>
                    <a:lnTo>
                      <a:pt x="20" y="10611"/>
                    </a:lnTo>
                    <a:lnTo>
                      <a:pt x="1" y="11183"/>
                    </a:lnTo>
                    <a:lnTo>
                      <a:pt x="20" y="11756"/>
                    </a:lnTo>
                    <a:lnTo>
                      <a:pt x="77" y="12328"/>
                    </a:lnTo>
                    <a:lnTo>
                      <a:pt x="153" y="12882"/>
                    </a:lnTo>
                    <a:lnTo>
                      <a:pt x="249" y="13435"/>
                    </a:lnTo>
                    <a:lnTo>
                      <a:pt x="401" y="13970"/>
                    </a:lnTo>
                    <a:lnTo>
                      <a:pt x="573" y="14504"/>
                    </a:lnTo>
                    <a:lnTo>
                      <a:pt x="764" y="15019"/>
                    </a:lnTo>
                    <a:lnTo>
                      <a:pt x="993" y="15534"/>
                    </a:lnTo>
                    <a:lnTo>
                      <a:pt x="1241" y="16031"/>
                    </a:lnTo>
                    <a:lnTo>
                      <a:pt x="1508" y="16508"/>
                    </a:lnTo>
                    <a:lnTo>
                      <a:pt x="1814" y="16985"/>
                    </a:lnTo>
                    <a:lnTo>
                      <a:pt x="2138" y="17424"/>
                    </a:lnTo>
                    <a:lnTo>
                      <a:pt x="2481" y="17862"/>
                    </a:lnTo>
                    <a:lnTo>
                      <a:pt x="2863" y="18282"/>
                    </a:lnTo>
                    <a:lnTo>
                      <a:pt x="3245" y="18702"/>
                    </a:lnTo>
                    <a:lnTo>
                      <a:pt x="3665" y="19084"/>
                    </a:lnTo>
                    <a:lnTo>
                      <a:pt x="4103" y="19446"/>
                    </a:lnTo>
                    <a:lnTo>
                      <a:pt x="4561" y="19809"/>
                    </a:lnTo>
                    <a:lnTo>
                      <a:pt x="5019" y="20133"/>
                    </a:lnTo>
                    <a:lnTo>
                      <a:pt x="5516" y="20458"/>
                    </a:lnTo>
                    <a:lnTo>
                      <a:pt x="6031" y="20744"/>
                    </a:lnTo>
                    <a:lnTo>
                      <a:pt x="6546" y="21011"/>
                    </a:lnTo>
                    <a:lnTo>
                      <a:pt x="7080" y="21259"/>
                    </a:lnTo>
                    <a:lnTo>
                      <a:pt x="7653" y="21488"/>
                    </a:lnTo>
                    <a:lnTo>
                      <a:pt x="8206" y="21679"/>
                    </a:lnTo>
                    <a:lnTo>
                      <a:pt x="8798" y="21851"/>
                    </a:lnTo>
                    <a:lnTo>
                      <a:pt x="9389" y="22003"/>
                    </a:lnTo>
                    <a:lnTo>
                      <a:pt x="10000" y="22137"/>
                    </a:lnTo>
                    <a:lnTo>
                      <a:pt x="10611" y="22232"/>
                    </a:lnTo>
                    <a:lnTo>
                      <a:pt x="11240" y="22309"/>
                    </a:lnTo>
                    <a:lnTo>
                      <a:pt x="11870" y="22347"/>
                    </a:lnTo>
                    <a:lnTo>
                      <a:pt x="12519" y="22366"/>
                    </a:lnTo>
                    <a:lnTo>
                      <a:pt x="13149" y="22347"/>
                    </a:lnTo>
                    <a:lnTo>
                      <a:pt x="13798" y="22309"/>
                    </a:lnTo>
                    <a:lnTo>
                      <a:pt x="14427" y="22232"/>
                    </a:lnTo>
                    <a:lnTo>
                      <a:pt x="15038" y="22137"/>
                    </a:lnTo>
                    <a:lnTo>
                      <a:pt x="15649" y="22003"/>
                    </a:lnTo>
                    <a:lnTo>
                      <a:pt x="16240" y="21851"/>
                    </a:lnTo>
                    <a:lnTo>
                      <a:pt x="16813" y="21679"/>
                    </a:lnTo>
                    <a:lnTo>
                      <a:pt x="17385" y="21488"/>
                    </a:lnTo>
                    <a:lnTo>
                      <a:pt x="17939" y="21259"/>
                    </a:lnTo>
                    <a:lnTo>
                      <a:pt x="18473" y="21011"/>
                    </a:lnTo>
                    <a:lnTo>
                      <a:pt x="19007" y="20744"/>
                    </a:lnTo>
                    <a:lnTo>
                      <a:pt x="19503" y="20458"/>
                    </a:lnTo>
                    <a:lnTo>
                      <a:pt x="20000" y="20133"/>
                    </a:lnTo>
                    <a:lnTo>
                      <a:pt x="20477" y="19809"/>
                    </a:lnTo>
                    <a:lnTo>
                      <a:pt x="20916" y="19446"/>
                    </a:lnTo>
                    <a:lnTo>
                      <a:pt x="21354" y="19084"/>
                    </a:lnTo>
                    <a:lnTo>
                      <a:pt x="21774" y="18702"/>
                    </a:lnTo>
                    <a:lnTo>
                      <a:pt x="22175" y="18282"/>
                    </a:lnTo>
                    <a:lnTo>
                      <a:pt x="22538" y="17862"/>
                    </a:lnTo>
                    <a:lnTo>
                      <a:pt x="22881" y="17424"/>
                    </a:lnTo>
                    <a:lnTo>
                      <a:pt x="23205" y="16985"/>
                    </a:lnTo>
                    <a:lnTo>
                      <a:pt x="23511" y="16508"/>
                    </a:lnTo>
                    <a:lnTo>
                      <a:pt x="23797" y="16031"/>
                    </a:lnTo>
                    <a:lnTo>
                      <a:pt x="24045" y="15534"/>
                    </a:lnTo>
                    <a:lnTo>
                      <a:pt x="24255" y="15019"/>
                    </a:lnTo>
                    <a:lnTo>
                      <a:pt x="24465" y="14504"/>
                    </a:lnTo>
                    <a:lnTo>
                      <a:pt x="24637" y="13970"/>
                    </a:lnTo>
                    <a:lnTo>
                      <a:pt x="24770" y="13435"/>
                    </a:lnTo>
                    <a:lnTo>
                      <a:pt x="24885" y="12882"/>
                    </a:lnTo>
                    <a:lnTo>
                      <a:pt x="24961" y="12328"/>
                    </a:lnTo>
                    <a:lnTo>
                      <a:pt x="24999" y="11756"/>
                    </a:lnTo>
                    <a:lnTo>
                      <a:pt x="25018" y="11183"/>
                    </a:lnTo>
                    <a:lnTo>
                      <a:pt x="24999" y="10611"/>
                    </a:lnTo>
                    <a:lnTo>
                      <a:pt x="24961" y="10038"/>
                    </a:lnTo>
                    <a:lnTo>
                      <a:pt x="24885" y="9485"/>
                    </a:lnTo>
                    <a:lnTo>
                      <a:pt x="24770" y="8932"/>
                    </a:lnTo>
                    <a:lnTo>
                      <a:pt x="24637" y="8378"/>
                    </a:lnTo>
                    <a:lnTo>
                      <a:pt x="24465" y="7863"/>
                    </a:lnTo>
                    <a:lnTo>
                      <a:pt x="24255" y="7329"/>
                    </a:lnTo>
                    <a:lnTo>
                      <a:pt x="24045" y="6833"/>
                    </a:lnTo>
                    <a:lnTo>
                      <a:pt x="23797" y="6336"/>
                    </a:lnTo>
                    <a:lnTo>
                      <a:pt x="23511" y="5859"/>
                    </a:lnTo>
                    <a:lnTo>
                      <a:pt x="23205" y="5382"/>
                    </a:lnTo>
                    <a:lnTo>
                      <a:pt x="22881" y="4924"/>
                    </a:lnTo>
                    <a:lnTo>
                      <a:pt x="22538" y="4485"/>
                    </a:lnTo>
                    <a:lnTo>
                      <a:pt x="22175" y="4066"/>
                    </a:lnTo>
                    <a:lnTo>
                      <a:pt x="21774" y="3665"/>
                    </a:lnTo>
                    <a:lnTo>
                      <a:pt x="21354" y="3283"/>
                    </a:lnTo>
                    <a:lnTo>
                      <a:pt x="20916" y="2901"/>
                    </a:lnTo>
                    <a:lnTo>
                      <a:pt x="20477" y="2558"/>
                    </a:lnTo>
                    <a:lnTo>
                      <a:pt x="20000" y="2214"/>
                    </a:lnTo>
                    <a:lnTo>
                      <a:pt x="19503" y="1909"/>
                    </a:lnTo>
                    <a:lnTo>
                      <a:pt x="19007" y="1623"/>
                    </a:lnTo>
                    <a:lnTo>
                      <a:pt x="18473" y="1356"/>
                    </a:lnTo>
                    <a:lnTo>
                      <a:pt x="17939" y="1108"/>
                    </a:lnTo>
                    <a:lnTo>
                      <a:pt x="17385" y="879"/>
                    </a:lnTo>
                    <a:lnTo>
                      <a:pt x="16813" y="688"/>
                    </a:lnTo>
                    <a:lnTo>
                      <a:pt x="16240" y="497"/>
                    </a:lnTo>
                    <a:lnTo>
                      <a:pt x="15649" y="344"/>
                    </a:lnTo>
                    <a:lnTo>
                      <a:pt x="15038" y="230"/>
                    </a:lnTo>
                    <a:lnTo>
                      <a:pt x="14427" y="134"/>
                    </a:lnTo>
                    <a:lnTo>
                      <a:pt x="13798" y="58"/>
                    </a:lnTo>
                    <a:lnTo>
                      <a:pt x="13149" y="20"/>
                    </a:lnTo>
                    <a:lnTo>
                      <a:pt x="12519" y="1"/>
                    </a:lnTo>
                    <a:close/>
                  </a:path>
                </a:pathLst>
              </a:custGeom>
              <a:solidFill>
                <a:srgbClr val="9ADD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28"/>
              <p:cNvSpPr/>
              <p:nvPr/>
            </p:nvSpPr>
            <p:spPr>
              <a:xfrm>
                <a:off x="10556950" y="3483825"/>
                <a:ext cx="619750" cy="427975"/>
              </a:xfrm>
              <a:custGeom>
                <a:avLst/>
                <a:gdLst/>
                <a:ahLst/>
                <a:cxnLst/>
                <a:rect l="l" t="t" r="r" b="b"/>
                <a:pathLst>
                  <a:path w="24790" h="17119" extrusionOk="0">
                    <a:moveTo>
                      <a:pt x="1909" y="1"/>
                    </a:moveTo>
                    <a:lnTo>
                      <a:pt x="1680" y="325"/>
                    </a:lnTo>
                    <a:lnTo>
                      <a:pt x="1489" y="649"/>
                    </a:lnTo>
                    <a:lnTo>
                      <a:pt x="1279" y="993"/>
                    </a:lnTo>
                    <a:lnTo>
                      <a:pt x="1107" y="1336"/>
                    </a:lnTo>
                    <a:lnTo>
                      <a:pt x="936" y="1699"/>
                    </a:lnTo>
                    <a:lnTo>
                      <a:pt x="783" y="2062"/>
                    </a:lnTo>
                    <a:lnTo>
                      <a:pt x="630" y="2424"/>
                    </a:lnTo>
                    <a:lnTo>
                      <a:pt x="497" y="2787"/>
                    </a:lnTo>
                    <a:lnTo>
                      <a:pt x="382" y="3168"/>
                    </a:lnTo>
                    <a:lnTo>
                      <a:pt x="287" y="3550"/>
                    </a:lnTo>
                    <a:lnTo>
                      <a:pt x="211" y="3932"/>
                    </a:lnTo>
                    <a:lnTo>
                      <a:pt x="134" y="4332"/>
                    </a:lnTo>
                    <a:lnTo>
                      <a:pt x="77" y="4714"/>
                    </a:lnTo>
                    <a:lnTo>
                      <a:pt x="39" y="5115"/>
                    </a:lnTo>
                    <a:lnTo>
                      <a:pt x="20" y="5535"/>
                    </a:lnTo>
                    <a:lnTo>
                      <a:pt x="1" y="5935"/>
                    </a:lnTo>
                    <a:lnTo>
                      <a:pt x="20" y="6508"/>
                    </a:lnTo>
                    <a:lnTo>
                      <a:pt x="77" y="7080"/>
                    </a:lnTo>
                    <a:lnTo>
                      <a:pt x="153" y="7634"/>
                    </a:lnTo>
                    <a:lnTo>
                      <a:pt x="249" y="8187"/>
                    </a:lnTo>
                    <a:lnTo>
                      <a:pt x="401" y="8722"/>
                    </a:lnTo>
                    <a:lnTo>
                      <a:pt x="573" y="9256"/>
                    </a:lnTo>
                    <a:lnTo>
                      <a:pt x="764" y="9771"/>
                    </a:lnTo>
                    <a:lnTo>
                      <a:pt x="993" y="10286"/>
                    </a:lnTo>
                    <a:lnTo>
                      <a:pt x="1241" y="10783"/>
                    </a:lnTo>
                    <a:lnTo>
                      <a:pt x="1508" y="11260"/>
                    </a:lnTo>
                    <a:lnTo>
                      <a:pt x="1814" y="11737"/>
                    </a:lnTo>
                    <a:lnTo>
                      <a:pt x="2138" y="12176"/>
                    </a:lnTo>
                    <a:lnTo>
                      <a:pt x="2481" y="12614"/>
                    </a:lnTo>
                    <a:lnTo>
                      <a:pt x="2863" y="13053"/>
                    </a:lnTo>
                    <a:lnTo>
                      <a:pt x="3245" y="13454"/>
                    </a:lnTo>
                    <a:lnTo>
                      <a:pt x="3665" y="13836"/>
                    </a:lnTo>
                    <a:lnTo>
                      <a:pt x="4103" y="14217"/>
                    </a:lnTo>
                    <a:lnTo>
                      <a:pt x="4561" y="14561"/>
                    </a:lnTo>
                    <a:lnTo>
                      <a:pt x="5039" y="14885"/>
                    </a:lnTo>
                    <a:lnTo>
                      <a:pt x="5516" y="15210"/>
                    </a:lnTo>
                    <a:lnTo>
                      <a:pt x="6031" y="15496"/>
                    </a:lnTo>
                    <a:lnTo>
                      <a:pt x="6546" y="15763"/>
                    </a:lnTo>
                    <a:lnTo>
                      <a:pt x="7099" y="16011"/>
                    </a:lnTo>
                    <a:lnTo>
                      <a:pt x="7653" y="16240"/>
                    </a:lnTo>
                    <a:lnTo>
                      <a:pt x="8206" y="16431"/>
                    </a:lnTo>
                    <a:lnTo>
                      <a:pt x="8798" y="16603"/>
                    </a:lnTo>
                    <a:lnTo>
                      <a:pt x="9389" y="16755"/>
                    </a:lnTo>
                    <a:lnTo>
                      <a:pt x="10000" y="16889"/>
                    </a:lnTo>
                    <a:lnTo>
                      <a:pt x="10611" y="16984"/>
                    </a:lnTo>
                    <a:lnTo>
                      <a:pt x="11240" y="17061"/>
                    </a:lnTo>
                    <a:lnTo>
                      <a:pt x="11870" y="17099"/>
                    </a:lnTo>
                    <a:lnTo>
                      <a:pt x="12519" y="17118"/>
                    </a:lnTo>
                    <a:lnTo>
                      <a:pt x="13072" y="17099"/>
                    </a:lnTo>
                    <a:lnTo>
                      <a:pt x="13645" y="17061"/>
                    </a:lnTo>
                    <a:lnTo>
                      <a:pt x="14198" y="17004"/>
                    </a:lnTo>
                    <a:lnTo>
                      <a:pt x="14733" y="16927"/>
                    </a:lnTo>
                    <a:lnTo>
                      <a:pt x="15267" y="16832"/>
                    </a:lnTo>
                    <a:lnTo>
                      <a:pt x="15801" y="16717"/>
                    </a:lnTo>
                    <a:lnTo>
                      <a:pt x="16317" y="16584"/>
                    </a:lnTo>
                    <a:lnTo>
                      <a:pt x="16832" y="16431"/>
                    </a:lnTo>
                    <a:lnTo>
                      <a:pt x="17328" y="16259"/>
                    </a:lnTo>
                    <a:lnTo>
                      <a:pt x="17824" y="16069"/>
                    </a:lnTo>
                    <a:lnTo>
                      <a:pt x="18301" y="15859"/>
                    </a:lnTo>
                    <a:lnTo>
                      <a:pt x="18759" y="15630"/>
                    </a:lnTo>
                    <a:lnTo>
                      <a:pt x="19217" y="15382"/>
                    </a:lnTo>
                    <a:lnTo>
                      <a:pt x="19656" y="15114"/>
                    </a:lnTo>
                    <a:lnTo>
                      <a:pt x="20076" y="14847"/>
                    </a:lnTo>
                    <a:lnTo>
                      <a:pt x="20496" y="14542"/>
                    </a:lnTo>
                    <a:lnTo>
                      <a:pt x="20896" y="14237"/>
                    </a:lnTo>
                    <a:lnTo>
                      <a:pt x="21278" y="13912"/>
                    </a:lnTo>
                    <a:lnTo>
                      <a:pt x="21641" y="13588"/>
                    </a:lnTo>
                    <a:lnTo>
                      <a:pt x="22003" y="13225"/>
                    </a:lnTo>
                    <a:lnTo>
                      <a:pt x="22328" y="12863"/>
                    </a:lnTo>
                    <a:lnTo>
                      <a:pt x="22652" y="12481"/>
                    </a:lnTo>
                    <a:lnTo>
                      <a:pt x="22957" y="12099"/>
                    </a:lnTo>
                    <a:lnTo>
                      <a:pt x="23225" y="11699"/>
                    </a:lnTo>
                    <a:lnTo>
                      <a:pt x="23492" y="11298"/>
                    </a:lnTo>
                    <a:lnTo>
                      <a:pt x="23740" y="10878"/>
                    </a:lnTo>
                    <a:lnTo>
                      <a:pt x="23969" y="10439"/>
                    </a:lnTo>
                    <a:lnTo>
                      <a:pt x="24179" y="10000"/>
                    </a:lnTo>
                    <a:lnTo>
                      <a:pt x="24350" y="9542"/>
                    </a:lnTo>
                    <a:lnTo>
                      <a:pt x="24522" y="9084"/>
                    </a:lnTo>
                    <a:lnTo>
                      <a:pt x="24656" y="8626"/>
                    </a:lnTo>
                    <a:lnTo>
                      <a:pt x="24789" y="8149"/>
                    </a:lnTo>
                    <a:lnTo>
                      <a:pt x="24560" y="8435"/>
                    </a:lnTo>
                    <a:lnTo>
                      <a:pt x="24350" y="8722"/>
                    </a:lnTo>
                    <a:lnTo>
                      <a:pt x="24121" y="9008"/>
                    </a:lnTo>
                    <a:lnTo>
                      <a:pt x="23873" y="9275"/>
                    </a:lnTo>
                    <a:lnTo>
                      <a:pt x="23358" y="9790"/>
                    </a:lnTo>
                    <a:lnTo>
                      <a:pt x="22824" y="10286"/>
                    </a:lnTo>
                    <a:lnTo>
                      <a:pt x="22232" y="10763"/>
                    </a:lnTo>
                    <a:lnTo>
                      <a:pt x="21641" y="11183"/>
                    </a:lnTo>
                    <a:lnTo>
                      <a:pt x="20992" y="11584"/>
                    </a:lnTo>
                    <a:lnTo>
                      <a:pt x="20324" y="11947"/>
                    </a:lnTo>
                    <a:lnTo>
                      <a:pt x="19637" y="12271"/>
                    </a:lnTo>
                    <a:lnTo>
                      <a:pt x="18912" y="12557"/>
                    </a:lnTo>
                    <a:lnTo>
                      <a:pt x="18549" y="12691"/>
                    </a:lnTo>
                    <a:lnTo>
                      <a:pt x="18168" y="12805"/>
                    </a:lnTo>
                    <a:lnTo>
                      <a:pt x="17786" y="12920"/>
                    </a:lnTo>
                    <a:lnTo>
                      <a:pt x="17404" y="13015"/>
                    </a:lnTo>
                    <a:lnTo>
                      <a:pt x="17023" y="13111"/>
                    </a:lnTo>
                    <a:lnTo>
                      <a:pt x="16622" y="13168"/>
                    </a:lnTo>
                    <a:lnTo>
                      <a:pt x="16221" y="13244"/>
                    </a:lnTo>
                    <a:lnTo>
                      <a:pt x="15820" y="13301"/>
                    </a:lnTo>
                    <a:lnTo>
                      <a:pt x="15420" y="13340"/>
                    </a:lnTo>
                    <a:lnTo>
                      <a:pt x="15000" y="13359"/>
                    </a:lnTo>
                    <a:lnTo>
                      <a:pt x="14599" y="13378"/>
                    </a:lnTo>
                    <a:lnTo>
                      <a:pt x="14179" y="13397"/>
                    </a:lnTo>
                    <a:lnTo>
                      <a:pt x="13530" y="13378"/>
                    </a:lnTo>
                    <a:lnTo>
                      <a:pt x="12901" y="13340"/>
                    </a:lnTo>
                    <a:lnTo>
                      <a:pt x="12271" y="13263"/>
                    </a:lnTo>
                    <a:lnTo>
                      <a:pt x="11660" y="13168"/>
                    </a:lnTo>
                    <a:lnTo>
                      <a:pt x="11050" y="13034"/>
                    </a:lnTo>
                    <a:lnTo>
                      <a:pt x="10458" y="12882"/>
                    </a:lnTo>
                    <a:lnTo>
                      <a:pt x="9867" y="12710"/>
                    </a:lnTo>
                    <a:lnTo>
                      <a:pt x="9313" y="12519"/>
                    </a:lnTo>
                    <a:lnTo>
                      <a:pt x="8760" y="12290"/>
                    </a:lnTo>
                    <a:lnTo>
                      <a:pt x="8206" y="12042"/>
                    </a:lnTo>
                    <a:lnTo>
                      <a:pt x="7691" y="11775"/>
                    </a:lnTo>
                    <a:lnTo>
                      <a:pt x="7176" y="11489"/>
                    </a:lnTo>
                    <a:lnTo>
                      <a:pt x="6699" y="11164"/>
                    </a:lnTo>
                    <a:lnTo>
                      <a:pt x="6222" y="10840"/>
                    </a:lnTo>
                    <a:lnTo>
                      <a:pt x="5764" y="10477"/>
                    </a:lnTo>
                    <a:lnTo>
                      <a:pt x="5325" y="10115"/>
                    </a:lnTo>
                    <a:lnTo>
                      <a:pt x="4924" y="9733"/>
                    </a:lnTo>
                    <a:lnTo>
                      <a:pt x="4523" y="9313"/>
                    </a:lnTo>
                    <a:lnTo>
                      <a:pt x="4161" y="8893"/>
                    </a:lnTo>
                    <a:lnTo>
                      <a:pt x="3798" y="8454"/>
                    </a:lnTo>
                    <a:lnTo>
                      <a:pt x="3474" y="8016"/>
                    </a:lnTo>
                    <a:lnTo>
                      <a:pt x="3168" y="7538"/>
                    </a:lnTo>
                    <a:lnTo>
                      <a:pt x="2901" y="7061"/>
                    </a:lnTo>
                    <a:lnTo>
                      <a:pt x="2653" y="6565"/>
                    </a:lnTo>
                    <a:lnTo>
                      <a:pt x="2424" y="6050"/>
                    </a:lnTo>
                    <a:lnTo>
                      <a:pt x="2233" y="5535"/>
                    </a:lnTo>
                    <a:lnTo>
                      <a:pt x="2062" y="5000"/>
                    </a:lnTo>
                    <a:lnTo>
                      <a:pt x="1928" y="4466"/>
                    </a:lnTo>
                    <a:lnTo>
                      <a:pt x="1814" y="3913"/>
                    </a:lnTo>
                    <a:lnTo>
                      <a:pt x="1737" y="3359"/>
                    </a:lnTo>
                    <a:lnTo>
                      <a:pt x="1680" y="2787"/>
                    </a:lnTo>
                    <a:lnTo>
                      <a:pt x="1661" y="2214"/>
                    </a:lnTo>
                    <a:lnTo>
                      <a:pt x="1680" y="1642"/>
                    </a:lnTo>
                    <a:lnTo>
                      <a:pt x="1718" y="1088"/>
                    </a:lnTo>
                    <a:lnTo>
                      <a:pt x="1794" y="535"/>
                    </a:lnTo>
                    <a:lnTo>
                      <a:pt x="1909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22" name="Google Shape;722;p28"/>
          <p:cNvGrpSpPr/>
          <p:nvPr/>
        </p:nvGrpSpPr>
        <p:grpSpPr>
          <a:xfrm>
            <a:off x="8582500" y="2849266"/>
            <a:ext cx="344973" cy="713551"/>
            <a:chOff x="2482298" y="2502800"/>
            <a:chExt cx="596117" cy="1233025"/>
          </a:xfrm>
        </p:grpSpPr>
        <p:sp>
          <p:nvSpPr>
            <p:cNvPr id="723" name="Google Shape;723;p28"/>
            <p:cNvSpPr/>
            <p:nvPr/>
          </p:nvSpPr>
          <p:spPr>
            <a:xfrm>
              <a:off x="2536300" y="3635625"/>
              <a:ext cx="488100" cy="100200"/>
            </a:xfrm>
            <a:prstGeom prst="ellipse">
              <a:avLst/>
            </a:prstGeom>
            <a:solidFill>
              <a:srgbClr val="002D38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24" name="Google Shape;724;p28"/>
            <p:cNvGrpSpPr/>
            <p:nvPr/>
          </p:nvGrpSpPr>
          <p:grpSpPr>
            <a:xfrm>
              <a:off x="2482298" y="2502800"/>
              <a:ext cx="596117" cy="1200431"/>
              <a:chOff x="5636700" y="760500"/>
              <a:chExt cx="491400" cy="989475"/>
            </a:xfrm>
          </p:grpSpPr>
          <p:sp>
            <p:nvSpPr>
              <p:cNvPr id="725" name="Google Shape;725;p28"/>
              <p:cNvSpPr/>
              <p:nvPr/>
            </p:nvSpPr>
            <p:spPr>
              <a:xfrm>
                <a:off x="5636700" y="760500"/>
                <a:ext cx="491400" cy="745225"/>
              </a:xfrm>
              <a:custGeom>
                <a:avLst/>
                <a:gdLst/>
                <a:ahLst/>
                <a:cxnLst/>
                <a:rect l="l" t="t" r="r" b="b"/>
                <a:pathLst>
                  <a:path w="19656" h="29809" extrusionOk="0">
                    <a:moveTo>
                      <a:pt x="9599" y="1"/>
                    </a:moveTo>
                    <a:lnTo>
                      <a:pt x="9370" y="39"/>
                    </a:lnTo>
                    <a:lnTo>
                      <a:pt x="9141" y="115"/>
                    </a:lnTo>
                    <a:lnTo>
                      <a:pt x="8912" y="192"/>
                    </a:lnTo>
                    <a:lnTo>
                      <a:pt x="8702" y="306"/>
                    </a:lnTo>
                    <a:lnTo>
                      <a:pt x="8492" y="440"/>
                    </a:lnTo>
                    <a:lnTo>
                      <a:pt x="8301" y="611"/>
                    </a:lnTo>
                    <a:lnTo>
                      <a:pt x="8110" y="802"/>
                    </a:lnTo>
                    <a:lnTo>
                      <a:pt x="7576" y="1375"/>
                    </a:lnTo>
                    <a:lnTo>
                      <a:pt x="7080" y="1985"/>
                    </a:lnTo>
                    <a:lnTo>
                      <a:pt x="6584" y="2577"/>
                    </a:lnTo>
                    <a:lnTo>
                      <a:pt x="6126" y="3188"/>
                    </a:lnTo>
                    <a:lnTo>
                      <a:pt x="5706" y="3798"/>
                    </a:lnTo>
                    <a:lnTo>
                      <a:pt x="5286" y="4390"/>
                    </a:lnTo>
                    <a:lnTo>
                      <a:pt x="4885" y="5001"/>
                    </a:lnTo>
                    <a:lnTo>
                      <a:pt x="4504" y="5630"/>
                    </a:lnTo>
                    <a:lnTo>
                      <a:pt x="4160" y="6241"/>
                    </a:lnTo>
                    <a:lnTo>
                      <a:pt x="3817" y="6833"/>
                    </a:lnTo>
                    <a:lnTo>
                      <a:pt x="3492" y="7443"/>
                    </a:lnTo>
                    <a:lnTo>
                      <a:pt x="3206" y="8054"/>
                    </a:lnTo>
                    <a:lnTo>
                      <a:pt x="2920" y="8645"/>
                    </a:lnTo>
                    <a:lnTo>
                      <a:pt x="2653" y="9237"/>
                    </a:lnTo>
                    <a:lnTo>
                      <a:pt x="2404" y="9829"/>
                    </a:lnTo>
                    <a:lnTo>
                      <a:pt x="2156" y="10401"/>
                    </a:lnTo>
                    <a:lnTo>
                      <a:pt x="1737" y="11527"/>
                    </a:lnTo>
                    <a:lnTo>
                      <a:pt x="1374" y="12615"/>
                    </a:lnTo>
                    <a:lnTo>
                      <a:pt x="1069" y="13645"/>
                    </a:lnTo>
                    <a:lnTo>
                      <a:pt x="802" y="14618"/>
                    </a:lnTo>
                    <a:lnTo>
                      <a:pt x="592" y="15515"/>
                    </a:lnTo>
                    <a:lnTo>
                      <a:pt x="420" y="16336"/>
                    </a:lnTo>
                    <a:lnTo>
                      <a:pt x="267" y="17099"/>
                    </a:lnTo>
                    <a:lnTo>
                      <a:pt x="172" y="17748"/>
                    </a:lnTo>
                    <a:lnTo>
                      <a:pt x="76" y="18530"/>
                    </a:lnTo>
                    <a:lnTo>
                      <a:pt x="38" y="18931"/>
                    </a:lnTo>
                    <a:lnTo>
                      <a:pt x="19" y="19332"/>
                    </a:lnTo>
                    <a:lnTo>
                      <a:pt x="0" y="19733"/>
                    </a:lnTo>
                    <a:lnTo>
                      <a:pt x="19" y="20133"/>
                    </a:lnTo>
                    <a:lnTo>
                      <a:pt x="38" y="20534"/>
                    </a:lnTo>
                    <a:lnTo>
                      <a:pt x="57" y="20935"/>
                    </a:lnTo>
                    <a:lnTo>
                      <a:pt x="115" y="21317"/>
                    </a:lnTo>
                    <a:lnTo>
                      <a:pt x="172" y="21698"/>
                    </a:lnTo>
                    <a:lnTo>
                      <a:pt x="248" y="22061"/>
                    </a:lnTo>
                    <a:lnTo>
                      <a:pt x="324" y="22423"/>
                    </a:lnTo>
                    <a:lnTo>
                      <a:pt x="420" y="22767"/>
                    </a:lnTo>
                    <a:lnTo>
                      <a:pt x="515" y="23091"/>
                    </a:lnTo>
                    <a:lnTo>
                      <a:pt x="630" y="23416"/>
                    </a:lnTo>
                    <a:lnTo>
                      <a:pt x="744" y="23740"/>
                    </a:lnTo>
                    <a:lnTo>
                      <a:pt x="878" y="24026"/>
                    </a:lnTo>
                    <a:lnTo>
                      <a:pt x="1011" y="24332"/>
                    </a:lnTo>
                    <a:lnTo>
                      <a:pt x="1298" y="24885"/>
                    </a:lnTo>
                    <a:lnTo>
                      <a:pt x="1622" y="25400"/>
                    </a:lnTo>
                    <a:lnTo>
                      <a:pt x="1966" y="25877"/>
                    </a:lnTo>
                    <a:lnTo>
                      <a:pt x="2328" y="26316"/>
                    </a:lnTo>
                    <a:lnTo>
                      <a:pt x="2729" y="26717"/>
                    </a:lnTo>
                    <a:lnTo>
                      <a:pt x="3130" y="27099"/>
                    </a:lnTo>
                    <a:lnTo>
                      <a:pt x="3549" y="27442"/>
                    </a:lnTo>
                    <a:lnTo>
                      <a:pt x="3969" y="27747"/>
                    </a:lnTo>
                    <a:lnTo>
                      <a:pt x="4408" y="28034"/>
                    </a:lnTo>
                    <a:lnTo>
                      <a:pt x="4847" y="28301"/>
                    </a:lnTo>
                    <a:lnTo>
                      <a:pt x="5286" y="28530"/>
                    </a:lnTo>
                    <a:lnTo>
                      <a:pt x="5725" y="28721"/>
                    </a:lnTo>
                    <a:lnTo>
                      <a:pt x="6145" y="28912"/>
                    </a:lnTo>
                    <a:lnTo>
                      <a:pt x="6565" y="29064"/>
                    </a:lnTo>
                    <a:lnTo>
                      <a:pt x="6965" y="29217"/>
                    </a:lnTo>
                    <a:lnTo>
                      <a:pt x="7366" y="29331"/>
                    </a:lnTo>
                    <a:lnTo>
                      <a:pt x="7748" y="29446"/>
                    </a:lnTo>
                    <a:lnTo>
                      <a:pt x="8435" y="29599"/>
                    </a:lnTo>
                    <a:lnTo>
                      <a:pt x="9007" y="29694"/>
                    </a:lnTo>
                    <a:lnTo>
                      <a:pt x="9446" y="29770"/>
                    </a:lnTo>
                    <a:lnTo>
                      <a:pt x="9828" y="29808"/>
                    </a:lnTo>
                    <a:lnTo>
                      <a:pt x="10209" y="29770"/>
                    </a:lnTo>
                    <a:lnTo>
                      <a:pt x="10648" y="29694"/>
                    </a:lnTo>
                    <a:lnTo>
                      <a:pt x="11221" y="29599"/>
                    </a:lnTo>
                    <a:lnTo>
                      <a:pt x="11908" y="29446"/>
                    </a:lnTo>
                    <a:lnTo>
                      <a:pt x="12289" y="29331"/>
                    </a:lnTo>
                    <a:lnTo>
                      <a:pt x="12690" y="29217"/>
                    </a:lnTo>
                    <a:lnTo>
                      <a:pt x="13091" y="29064"/>
                    </a:lnTo>
                    <a:lnTo>
                      <a:pt x="13511" y="28912"/>
                    </a:lnTo>
                    <a:lnTo>
                      <a:pt x="13931" y="28721"/>
                    </a:lnTo>
                    <a:lnTo>
                      <a:pt x="14369" y="28530"/>
                    </a:lnTo>
                    <a:lnTo>
                      <a:pt x="14808" y="28301"/>
                    </a:lnTo>
                    <a:lnTo>
                      <a:pt x="15247" y="28034"/>
                    </a:lnTo>
                    <a:lnTo>
                      <a:pt x="15686" y="27747"/>
                    </a:lnTo>
                    <a:lnTo>
                      <a:pt x="16106" y="27442"/>
                    </a:lnTo>
                    <a:lnTo>
                      <a:pt x="16526" y="27099"/>
                    </a:lnTo>
                    <a:lnTo>
                      <a:pt x="16927" y="26717"/>
                    </a:lnTo>
                    <a:lnTo>
                      <a:pt x="17327" y="26316"/>
                    </a:lnTo>
                    <a:lnTo>
                      <a:pt x="17690" y="25877"/>
                    </a:lnTo>
                    <a:lnTo>
                      <a:pt x="18033" y="25400"/>
                    </a:lnTo>
                    <a:lnTo>
                      <a:pt x="18358" y="24885"/>
                    </a:lnTo>
                    <a:lnTo>
                      <a:pt x="18644" y="24332"/>
                    </a:lnTo>
                    <a:lnTo>
                      <a:pt x="18778" y="24026"/>
                    </a:lnTo>
                    <a:lnTo>
                      <a:pt x="18911" y="23740"/>
                    </a:lnTo>
                    <a:lnTo>
                      <a:pt x="19026" y="23416"/>
                    </a:lnTo>
                    <a:lnTo>
                      <a:pt x="19140" y="23091"/>
                    </a:lnTo>
                    <a:lnTo>
                      <a:pt x="19236" y="22767"/>
                    </a:lnTo>
                    <a:lnTo>
                      <a:pt x="19331" y="22423"/>
                    </a:lnTo>
                    <a:lnTo>
                      <a:pt x="19407" y="22061"/>
                    </a:lnTo>
                    <a:lnTo>
                      <a:pt x="19484" y="21698"/>
                    </a:lnTo>
                    <a:lnTo>
                      <a:pt x="19541" y="21317"/>
                    </a:lnTo>
                    <a:lnTo>
                      <a:pt x="19598" y="20935"/>
                    </a:lnTo>
                    <a:lnTo>
                      <a:pt x="19617" y="20534"/>
                    </a:lnTo>
                    <a:lnTo>
                      <a:pt x="19636" y="20133"/>
                    </a:lnTo>
                    <a:lnTo>
                      <a:pt x="19655" y="19733"/>
                    </a:lnTo>
                    <a:lnTo>
                      <a:pt x="19636" y="19332"/>
                    </a:lnTo>
                    <a:lnTo>
                      <a:pt x="19617" y="18931"/>
                    </a:lnTo>
                    <a:lnTo>
                      <a:pt x="19579" y="18530"/>
                    </a:lnTo>
                    <a:lnTo>
                      <a:pt x="19484" y="17748"/>
                    </a:lnTo>
                    <a:lnTo>
                      <a:pt x="19388" y="17099"/>
                    </a:lnTo>
                    <a:lnTo>
                      <a:pt x="19236" y="16336"/>
                    </a:lnTo>
                    <a:lnTo>
                      <a:pt x="19064" y="15515"/>
                    </a:lnTo>
                    <a:lnTo>
                      <a:pt x="18854" y="14599"/>
                    </a:lnTo>
                    <a:lnTo>
                      <a:pt x="18587" y="13645"/>
                    </a:lnTo>
                    <a:lnTo>
                      <a:pt x="18281" y="12596"/>
                    </a:lnTo>
                    <a:lnTo>
                      <a:pt x="17919" y="11527"/>
                    </a:lnTo>
                    <a:lnTo>
                      <a:pt x="17499" y="10401"/>
                    </a:lnTo>
                    <a:lnTo>
                      <a:pt x="17251" y="9829"/>
                    </a:lnTo>
                    <a:lnTo>
                      <a:pt x="17003" y="9237"/>
                    </a:lnTo>
                    <a:lnTo>
                      <a:pt x="16736" y="8645"/>
                    </a:lnTo>
                    <a:lnTo>
                      <a:pt x="16450" y="8054"/>
                    </a:lnTo>
                    <a:lnTo>
                      <a:pt x="16163" y="7443"/>
                    </a:lnTo>
                    <a:lnTo>
                      <a:pt x="15839" y="6833"/>
                    </a:lnTo>
                    <a:lnTo>
                      <a:pt x="15495" y="6222"/>
                    </a:lnTo>
                    <a:lnTo>
                      <a:pt x="15152" y="5630"/>
                    </a:lnTo>
                    <a:lnTo>
                      <a:pt x="14770" y="5001"/>
                    </a:lnTo>
                    <a:lnTo>
                      <a:pt x="14369" y="4390"/>
                    </a:lnTo>
                    <a:lnTo>
                      <a:pt x="13950" y="3798"/>
                    </a:lnTo>
                    <a:lnTo>
                      <a:pt x="13530" y="3188"/>
                    </a:lnTo>
                    <a:lnTo>
                      <a:pt x="13072" y="2577"/>
                    </a:lnTo>
                    <a:lnTo>
                      <a:pt x="12576" y="1985"/>
                    </a:lnTo>
                    <a:lnTo>
                      <a:pt x="12080" y="1375"/>
                    </a:lnTo>
                    <a:lnTo>
                      <a:pt x="11545" y="802"/>
                    </a:lnTo>
                    <a:lnTo>
                      <a:pt x="11354" y="611"/>
                    </a:lnTo>
                    <a:lnTo>
                      <a:pt x="11164" y="440"/>
                    </a:lnTo>
                    <a:lnTo>
                      <a:pt x="10954" y="306"/>
                    </a:lnTo>
                    <a:lnTo>
                      <a:pt x="10744" y="192"/>
                    </a:lnTo>
                    <a:lnTo>
                      <a:pt x="10515" y="115"/>
                    </a:lnTo>
                    <a:lnTo>
                      <a:pt x="10286" y="39"/>
                    </a:lnTo>
                    <a:lnTo>
                      <a:pt x="1005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28"/>
              <p:cNvSpPr/>
              <p:nvPr/>
            </p:nvSpPr>
            <p:spPr>
              <a:xfrm>
                <a:off x="5636700" y="848300"/>
                <a:ext cx="473750" cy="657425"/>
              </a:xfrm>
              <a:custGeom>
                <a:avLst/>
                <a:gdLst/>
                <a:ahLst/>
                <a:cxnLst/>
                <a:rect l="l" t="t" r="r" b="b"/>
                <a:pathLst>
                  <a:path w="18950" h="26297" extrusionOk="0">
                    <a:moveTo>
                      <a:pt x="5897" y="0"/>
                    </a:moveTo>
                    <a:lnTo>
                      <a:pt x="5534" y="515"/>
                    </a:lnTo>
                    <a:lnTo>
                      <a:pt x="5191" y="1050"/>
                    </a:lnTo>
                    <a:lnTo>
                      <a:pt x="4847" y="1565"/>
                    </a:lnTo>
                    <a:lnTo>
                      <a:pt x="4523" y="2099"/>
                    </a:lnTo>
                    <a:lnTo>
                      <a:pt x="4217" y="2614"/>
                    </a:lnTo>
                    <a:lnTo>
                      <a:pt x="3931" y="3130"/>
                    </a:lnTo>
                    <a:lnTo>
                      <a:pt x="3378" y="4179"/>
                    </a:lnTo>
                    <a:lnTo>
                      <a:pt x="2882" y="5210"/>
                    </a:lnTo>
                    <a:lnTo>
                      <a:pt x="2443" y="6221"/>
                    </a:lnTo>
                    <a:lnTo>
                      <a:pt x="2042" y="7194"/>
                    </a:lnTo>
                    <a:lnTo>
                      <a:pt x="1698" y="8168"/>
                    </a:lnTo>
                    <a:lnTo>
                      <a:pt x="1374" y="9084"/>
                    </a:lnTo>
                    <a:lnTo>
                      <a:pt x="1107" y="9980"/>
                    </a:lnTo>
                    <a:lnTo>
                      <a:pt x="878" y="10820"/>
                    </a:lnTo>
                    <a:lnTo>
                      <a:pt x="687" y="11622"/>
                    </a:lnTo>
                    <a:lnTo>
                      <a:pt x="515" y="12366"/>
                    </a:lnTo>
                    <a:lnTo>
                      <a:pt x="363" y="13053"/>
                    </a:lnTo>
                    <a:lnTo>
                      <a:pt x="267" y="13683"/>
                    </a:lnTo>
                    <a:lnTo>
                      <a:pt x="172" y="14236"/>
                    </a:lnTo>
                    <a:lnTo>
                      <a:pt x="76" y="15018"/>
                    </a:lnTo>
                    <a:lnTo>
                      <a:pt x="38" y="15419"/>
                    </a:lnTo>
                    <a:lnTo>
                      <a:pt x="19" y="15820"/>
                    </a:lnTo>
                    <a:lnTo>
                      <a:pt x="0" y="16221"/>
                    </a:lnTo>
                    <a:lnTo>
                      <a:pt x="19" y="16621"/>
                    </a:lnTo>
                    <a:lnTo>
                      <a:pt x="38" y="17022"/>
                    </a:lnTo>
                    <a:lnTo>
                      <a:pt x="57" y="17423"/>
                    </a:lnTo>
                    <a:lnTo>
                      <a:pt x="115" y="17805"/>
                    </a:lnTo>
                    <a:lnTo>
                      <a:pt x="172" y="18186"/>
                    </a:lnTo>
                    <a:lnTo>
                      <a:pt x="248" y="18549"/>
                    </a:lnTo>
                    <a:lnTo>
                      <a:pt x="324" y="18911"/>
                    </a:lnTo>
                    <a:lnTo>
                      <a:pt x="420" y="19255"/>
                    </a:lnTo>
                    <a:lnTo>
                      <a:pt x="515" y="19579"/>
                    </a:lnTo>
                    <a:lnTo>
                      <a:pt x="630" y="19904"/>
                    </a:lnTo>
                    <a:lnTo>
                      <a:pt x="744" y="20228"/>
                    </a:lnTo>
                    <a:lnTo>
                      <a:pt x="859" y="20514"/>
                    </a:lnTo>
                    <a:lnTo>
                      <a:pt x="1011" y="20820"/>
                    </a:lnTo>
                    <a:lnTo>
                      <a:pt x="1298" y="21373"/>
                    </a:lnTo>
                    <a:lnTo>
                      <a:pt x="1622" y="21888"/>
                    </a:lnTo>
                    <a:lnTo>
                      <a:pt x="1966" y="22365"/>
                    </a:lnTo>
                    <a:lnTo>
                      <a:pt x="2328" y="22804"/>
                    </a:lnTo>
                    <a:lnTo>
                      <a:pt x="2729" y="23205"/>
                    </a:lnTo>
                    <a:lnTo>
                      <a:pt x="3130" y="23587"/>
                    </a:lnTo>
                    <a:lnTo>
                      <a:pt x="3549" y="23930"/>
                    </a:lnTo>
                    <a:lnTo>
                      <a:pt x="3969" y="24235"/>
                    </a:lnTo>
                    <a:lnTo>
                      <a:pt x="4408" y="24522"/>
                    </a:lnTo>
                    <a:lnTo>
                      <a:pt x="4847" y="24789"/>
                    </a:lnTo>
                    <a:lnTo>
                      <a:pt x="5286" y="25018"/>
                    </a:lnTo>
                    <a:lnTo>
                      <a:pt x="5706" y="25209"/>
                    </a:lnTo>
                    <a:lnTo>
                      <a:pt x="6145" y="25400"/>
                    </a:lnTo>
                    <a:lnTo>
                      <a:pt x="6565" y="25571"/>
                    </a:lnTo>
                    <a:lnTo>
                      <a:pt x="6965" y="25705"/>
                    </a:lnTo>
                    <a:lnTo>
                      <a:pt x="7366" y="25819"/>
                    </a:lnTo>
                    <a:lnTo>
                      <a:pt x="7748" y="25934"/>
                    </a:lnTo>
                    <a:lnTo>
                      <a:pt x="8435" y="26087"/>
                    </a:lnTo>
                    <a:lnTo>
                      <a:pt x="9007" y="26201"/>
                    </a:lnTo>
                    <a:lnTo>
                      <a:pt x="9446" y="26258"/>
                    </a:lnTo>
                    <a:lnTo>
                      <a:pt x="9828" y="26296"/>
                    </a:lnTo>
                    <a:lnTo>
                      <a:pt x="10133" y="26258"/>
                    </a:lnTo>
                    <a:lnTo>
                      <a:pt x="10477" y="26220"/>
                    </a:lnTo>
                    <a:lnTo>
                      <a:pt x="10935" y="26144"/>
                    </a:lnTo>
                    <a:lnTo>
                      <a:pt x="11488" y="26029"/>
                    </a:lnTo>
                    <a:lnTo>
                      <a:pt x="12118" y="25877"/>
                    </a:lnTo>
                    <a:lnTo>
                      <a:pt x="12805" y="25667"/>
                    </a:lnTo>
                    <a:lnTo>
                      <a:pt x="13167" y="25533"/>
                    </a:lnTo>
                    <a:lnTo>
                      <a:pt x="13530" y="25400"/>
                    </a:lnTo>
                    <a:lnTo>
                      <a:pt x="13911" y="25228"/>
                    </a:lnTo>
                    <a:lnTo>
                      <a:pt x="14293" y="25056"/>
                    </a:lnTo>
                    <a:lnTo>
                      <a:pt x="14675" y="24846"/>
                    </a:lnTo>
                    <a:lnTo>
                      <a:pt x="15056" y="24636"/>
                    </a:lnTo>
                    <a:lnTo>
                      <a:pt x="15438" y="24388"/>
                    </a:lnTo>
                    <a:lnTo>
                      <a:pt x="15820" y="24140"/>
                    </a:lnTo>
                    <a:lnTo>
                      <a:pt x="16201" y="23854"/>
                    </a:lnTo>
                    <a:lnTo>
                      <a:pt x="16564" y="23548"/>
                    </a:lnTo>
                    <a:lnTo>
                      <a:pt x="16927" y="23224"/>
                    </a:lnTo>
                    <a:lnTo>
                      <a:pt x="17270" y="22861"/>
                    </a:lnTo>
                    <a:lnTo>
                      <a:pt x="17594" y="22480"/>
                    </a:lnTo>
                    <a:lnTo>
                      <a:pt x="17900" y="22079"/>
                    </a:lnTo>
                    <a:lnTo>
                      <a:pt x="18205" y="21640"/>
                    </a:lnTo>
                    <a:lnTo>
                      <a:pt x="18472" y="21163"/>
                    </a:lnTo>
                    <a:lnTo>
                      <a:pt x="18720" y="20667"/>
                    </a:lnTo>
                    <a:lnTo>
                      <a:pt x="18949" y="20152"/>
                    </a:lnTo>
                    <a:lnTo>
                      <a:pt x="18663" y="20419"/>
                    </a:lnTo>
                    <a:lnTo>
                      <a:pt x="18377" y="20686"/>
                    </a:lnTo>
                    <a:lnTo>
                      <a:pt x="18091" y="20934"/>
                    </a:lnTo>
                    <a:lnTo>
                      <a:pt x="17785" y="21163"/>
                    </a:lnTo>
                    <a:lnTo>
                      <a:pt x="17499" y="21373"/>
                    </a:lnTo>
                    <a:lnTo>
                      <a:pt x="17194" y="21583"/>
                    </a:lnTo>
                    <a:lnTo>
                      <a:pt x="16888" y="21774"/>
                    </a:lnTo>
                    <a:lnTo>
                      <a:pt x="16583" y="21946"/>
                    </a:lnTo>
                    <a:lnTo>
                      <a:pt x="15972" y="22251"/>
                    </a:lnTo>
                    <a:lnTo>
                      <a:pt x="15362" y="22518"/>
                    </a:lnTo>
                    <a:lnTo>
                      <a:pt x="14770" y="22747"/>
                    </a:lnTo>
                    <a:lnTo>
                      <a:pt x="14217" y="22919"/>
                    </a:lnTo>
                    <a:lnTo>
                      <a:pt x="13682" y="23071"/>
                    </a:lnTo>
                    <a:lnTo>
                      <a:pt x="13186" y="23186"/>
                    </a:lnTo>
                    <a:lnTo>
                      <a:pt x="12766" y="23262"/>
                    </a:lnTo>
                    <a:lnTo>
                      <a:pt x="12385" y="23339"/>
                    </a:lnTo>
                    <a:lnTo>
                      <a:pt x="11851" y="23396"/>
                    </a:lnTo>
                    <a:lnTo>
                      <a:pt x="11660" y="23415"/>
                    </a:lnTo>
                    <a:lnTo>
                      <a:pt x="11278" y="23377"/>
                    </a:lnTo>
                    <a:lnTo>
                      <a:pt x="10839" y="23319"/>
                    </a:lnTo>
                    <a:lnTo>
                      <a:pt x="10248" y="23205"/>
                    </a:lnTo>
                    <a:lnTo>
                      <a:pt x="9580" y="23052"/>
                    </a:lnTo>
                    <a:lnTo>
                      <a:pt x="9198" y="22957"/>
                    </a:lnTo>
                    <a:lnTo>
                      <a:pt x="8797" y="22823"/>
                    </a:lnTo>
                    <a:lnTo>
                      <a:pt x="8397" y="22690"/>
                    </a:lnTo>
                    <a:lnTo>
                      <a:pt x="7977" y="22518"/>
                    </a:lnTo>
                    <a:lnTo>
                      <a:pt x="7538" y="22346"/>
                    </a:lnTo>
                    <a:lnTo>
                      <a:pt x="7118" y="22136"/>
                    </a:lnTo>
                    <a:lnTo>
                      <a:pt x="6679" y="21907"/>
                    </a:lnTo>
                    <a:lnTo>
                      <a:pt x="6240" y="21659"/>
                    </a:lnTo>
                    <a:lnTo>
                      <a:pt x="5801" y="21373"/>
                    </a:lnTo>
                    <a:lnTo>
                      <a:pt x="5381" y="21049"/>
                    </a:lnTo>
                    <a:lnTo>
                      <a:pt x="4962" y="20705"/>
                    </a:lnTo>
                    <a:lnTo>
                      <a:pt x="4561" y="20343"/>
                    </a:lnTo>
                    <a:lnTo>
                      <a:pt x="4160" y="19923"/>
                    </a:lnTo>
                    <a:lnTo>
                      <a:pt x="3798" y="19484"/>
                    </a:lnTo>
                    <a:lnTo>
                      <a:pt x="3454" y="19007"/>
                    </a:lnTo>
                    <a:lnTo>
                      <a:pt x="3130" y="18491"/>
                    </a:lnTo>
                    <a:lnTo>
                      <a:pt x="2824" y="17938"/>
                    </a:lnTo>
                    <a:lnTo>
                      <a:pt x="2691" y="17652"/>
                    </a:lnTo>
                    <a:lnTo>
                      <a:pt x="2576" y="17347"/>
                    </a:lnTo>
                    <a:lnTo>
                      <a:pt x="2443" y="17041"/>
                    </a:lnTo>
                    <a:lnTo>
                      <a:pt x="2347" y="16717"/>
                    </a:lnTo>
                    <a:lnTo>
                      <a:pt x="2233" y="16373"/>
                    </a:lnTo>
                    <a:lnTo>
                      <a:pt x="2156" y="16030"/>
                    </a:lnTo>
                    <a:lnTo>
                      <a:pt x="2061" y="15686"/>
                    </a:lnTo>
                    <a:lnTo>
                      <a:pt x="2004" y="15324"/>
                    </a:lnTo>
                    <a:lnTo>
                      <a:pt x="1946" y="14942"/>
                    </a:lnTo>
                    <a:lnTo>
                      <a:pt x="1889" y="14560"/>
                    </a:lnTo>
                    <a:lnTo>
                      <a:pt x="1851" y="14160"/>
                    </a:lnTo>
                    <a:lnTo>
                      <a:pt x="1832" y="13759"/>
                    </a:lnTo>
                    <a:lnTo>
                      <a:pt x="1832" y="13358"/>
                    </a:lnTo>
                    <a:lnTo>
                      <a:pt x="1851" y="12957"/>
                    </a:lnTo>
                    <a:lnTo>
                      <a:pt x="1870" y="12557"/>
                    </a:lnTo>
                    <a:lnTo>
                      <a:pt x="1889" y="12156"/>
                    </a:lnTo>
                    <a:lnTo>
                      <a:pt x="2004" y="11354"/>
                    </a:lnTo>
                    <a:lnTo>
                      <a:pt x="2156" y="10400"/>
                    </a:lnTo>
                    <a:lnTo>
                      <a:pt x="2385" y="9255"/>
                    </a:lnTo>
                    <a:lnTo>
                      <a:pt x="2538" y="8626"/>
                    </a:lnTo>
                    <a:lnTo>
                      <a:pt x="2710" y="7977"/>
                    </a:lnTo>
                    <a:lnTo>
                      <a:pt x="2901" y="7271"/>
                    </a:lnTo>
                    <a:lnTo>
                      <a:pt x="3111" y="6546"/>
                    </a:lnTo>
                    <a:lnTo>
                      <a:pt x="3340" y="5801"/>
                    </a:lnTo>
                    <a:lnTo>
                      <a:pt x="3626" y="5019"/>
                    </a:lnTo>
                    <a:lnTo>
                      <a:pt x="3912" y="4217"/>
                    </a:lnTo>
                    <a:lnTo>
                      <a:pt x="4236" y="3397"/>
                    </a:lnTo>
                    <a:lnTo>
                      <a:pt x="4599" y="2557"/>
                    </a:lnTo>
                    <a:lnTo>
                      <a:pt x="5000" y="1718"/>
                    </a:lnTo>
                    <a:lnTo>
                      <a:pt x="5439" y="859"/>
                    </a:lnTo>
                    <a:lnTo>
                      <a:pt x="5897" y="0"/>
                    </a:lnTo>
                    <a:close/>
                  </a:path>
                </a:pathLst>
              </a:custGeom>
              <a:solidFill>
                <a:srgbClr val="9ADD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28"/>
              <p:cNvSpPr/>
              <p:nvPr/>
            </p:nvSpPr>
            <p:spPr>
              <a:xfrm>
                <a:off x="5852800" y="1220875"/>
                <a:ext cx="59175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2367" h="21164" extrusionOk="0">
                    <a:moveTo>
                      <a:pt x="1069" y="1"/>
                    </a:moveTo>
                    <a:lnTo>
                      <a:pt x="936" y="20"/>
                    </a:lnTo>
                    <a:lnTo>
                      <a:pt x="840" y="58"/>
                    </a:lnTo>
                    <a:lnTo>
                      <a:pt x="726" y="96"/>
                    </a:lnTo>
                    <a:lnTo>
                      <a:pt x="516" y="192"/>
                    </a:lnTo>
                    <a:lnTo>
                      <a:pt x="344" y="344"/>
                    </a:lnTo>
                    <a:lnTo>
                      <a:pt x="210" y="516"/>
                    </a:lnTo>
                    <a:lnTo>
                      <a:pt x="96" y="726"/>
                    </a:lnTo>
                    <a:lnTo>
                      <a:pt x="58" y="821"/>
                    </a:lnTo>
                    <a:lnTo>
                      <a:pt x="20" y="936"/>
                    </a:lnTo>
                    <a:lnTo>
                      <a:pt x="1" y="1050"/>
                    </a:lnTo>
                    <a:lnTo>
                      <a:pt x="1" y="1184"/>
                    </a:lnTo>
                    <a:lnTo>
                      <a:pt x="1" y="21164"/>
                    </a:lnTo>
                    <a:lnTo>
                      <a:pt x="2367" y="21164"/>
                    </a:lnTo>
                    <a:lnTo>
                      <a:pt x="2367" y="1184"/>
                    </a:lnTo>
                    <a:lnTo>
                      <a:pt x="2367" y="1050"/>
                    </a:lnTo>
                    <a:lnTo>
                      <a:pt x="2348" y="936"/>
                    </a:lnTo>
                    <a:lnTo>
                      <a:pt x="2310" y="821"/>
                    </a:lnTo>
                    <a:lnTo>
                      <a:pt x="2271" y="726"/>
                    </a:lnTo>
                    <a:lnTo>
                      <a:pt x="2157" y="516"/>
                    </a:lnTo>
                    <a:lnTo>
                      <a:pt x="2023" y="344"/>
                    </a:lnTo>
                    <a:lnTo>
                      <a:pt x="1852" y="192"/>
                    </a:lnTo>
                    <a:lnTo>
                      <a:pt x="1642" y="96"/>
                    </a:lnTo>
                    <a:lnTo>
                      <a:pt x="1527" y="58"/>
                    </a:lnTo>
                    <a:lnTo>
                      <a:pt x="1432" y="20"/>
                    </a:lnTo>
                    <a:lnTo>
                      <a:pt x="12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28"/>
              <p:cNvSpPr/>
              <p:nvPr/>
            </p:nvSpPr>
            <p:spPr>
              <a:xfrm>
                <a:off x="5852800" y="1220875"/>
                <a:ext cx="44400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21164" extrusionOk="0">
                    <a:moveTo>
                      <a:pt x="1069" y="1"/>
                    </a:moveTo>
                    <a:lnTo>
                      <a:pt x="936" y="20"/>
                    </a:lnTo>
                    <a:lnTo>
                      <a:pt x="821" y="39"/>
                    </a:lnTo>
                    <a:lnTo>
                      <a:pt x="726" y="96"/>
                    </a:lnTo>
                    <a:lnTo>
                      <a:pt x="516" y="192"/>
                    </a:lnTo>
                    <a:lnTo>
                      <a:pt x="344" y="344"/>
                    </a:lnTo>
                    <a:lnTo>
                      <a:pt x="210" y="516"/>
                    </a:lnTo>
                    <a:lnTo>
                      <a:pt x="96" y="726"/>
                    </a:lnTo>
                    <a:lnTo>
                      <a:pt x="58" y="821"/>
                    </a:lnTo>
                    <a:lnTo>
                      <a:pt x="20" y="936"/>
                    </a:lnTo>
                    <a:lnTo>
                      <a:pt x="1" y="1070"/>
                    </a:lnTo>
                    <a:lnTo>
                      <a:pt x="1" y="1184"/>
                    </a:lnTo>
                    <a:lnTo>
                      <a:pt x="1" y="21164"/>
                    </a:lnTo>
                    <a:lnTo>
                      <a:pt x="1184" y="21164"/>
                    </a:lnTo>
                    <a:lnTo>
                      <a:pt x="1184" y="1184"/>
                    </a:lnTo>
                    <a:lnTo>
                      <a:pt x="1203" y="1012"/>
                    </a:lnTo>
                    <a:lnTo>
                      <a:pt x="1222" y="860"/>
                    </a:lnTo>
                    <a:lnTo>
                      <a:pt x="1279" y="726"/>
                    </a:lnTo>
                    <a:lnTo>
                      <a:pt x="1355" y="573"/>
                    </a:lnTo>
                    <a:lnTo>
                      <a:pt x="1432" y="459"/>
                    </a:lnTo>
                    <a:lnTo>
                      <a:pt x="1527" y="344"/>
                    </a:lnTo>
                    <a:lnTo>
                      <a:pt x="1642" y="249"/>
                    </a:lnTo>
                    <a:lnTo>
                      <a:pt x="1775" y="154"/>
                    </a:lnTo>
                    <a:lnTo>
                      <a:pt x="1642" y="77"/>
                    </a:lnTo>
                    <a:lnTo>
                      <a:pt x="1489" y="39"/>
                    </a:lnTo>
                    <a:lnTo>
                      <a:pt x="1336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29" name="Google Shape;729;p28"/>
          <p:cNvGrpSpPr/>
          <p:nvPr/>
        </p:nvGrpSpPr>
        <p:grpSpPr>
          <a:xfrm>
            <a:off x="8325487" y="2818391"/>
            <a:ext cx="212575" cy="439697"/>
            <a:chOff x="2482298" y="2502800"/>
            <a:chExt cx="596117" cy="1233025"/>
          </a:xfrm>
        </p:grpSpPr>
        <p:sp>
          <p:nvSpPr>
            <p:cNvPr id="730" name="Google Shape;730;p28"/>
            <p:cNvSpPr/>
            <p:nvPr/>
          </p:nvSpPr>
          <p:spPr>
            <a:xfrm>
              <a:off x="2536300" y="3635625"/>
              <a:ext cx="488100" cy="100200"/>
            </a:xfrm>
            <a:prstGeom prst="ellipse">
              <a:avLst/>
            </a:prstGeom>
            <a:solidFill>
              <a:srgbClr val="002D38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1" name="Google Shape;731;p28"/>
            <p:cNvGrpSpPr/>
            <p:nvPr/>
          </p:nvGrpSpPr>
          <p:grpSpPr>
            <a:xfrm>
              <a:off x="2482298" y="2502800"/>
              <a:ext cx="596117" cy="1200431"/>
              <a:chOff x="5636700" y="760500"/>
              <a:chExt cx="491400" cy="989475"/>
            </a:xfrm>
          </p:grpSpPr>
          <p:sp>
            <p:nvSpPr>
              <p:cNvPr id="732" name="Google Shape;732;p28"/>
              <p:cNvSpPr/>
              <p:nvPr/>
            </p:nvSpPr>
            <p:spPr>
              <a:xfrm>
                <a:off x="5636700" y="760500"/>
                <a:ext cx="491400" cy="745225"/>
              </a:xfrm>
              <a:custGeom>
                <a:avLst/>
                <a:gdLst/>
                <a:ahLst/>
                <a:cxnLst/>
                <a:rect l="l" t="t" r="r" b="b"/>
                <a:pathLst>
                  <a:path w="19656" h="29809" extrusionOk="0">
                    <a:moveTo>
                      <a:pt x="9599" y="1"/>
                    </a:moveTo>
                    <a:lnTo>
                      <a:pt x="9370" y="39"/>
                    </a:lnTo>
                    <a:lnTo>
                      <a:pt x="9141" y="115"/>
                    </a:lnTo>
                    <a:lnTo>
                      <a:pt x="8912" y="192"/>
                    </a:lnTo>
                    <a:lnTo>
                      <a:pt x="8702" y="306"/>
                    </a:lnTo>
                    <a:lnTo>
                      <a:pt x="8492" y="440"/>
                    </a:lnTo>
                    <a:lnTo>
                      <a:pt x="8301" y="611"/>
                    </a:lnTo>
                    <a:lnTo>
                      <a:pt x="8110" y="802"/>
                    </a:lnTo>
                    <a:lnTo>
                      <a:pt x="7576" y="1375"/>
                    </a:lnTo>
                    <a:lnTo>
                      <a:pt x="7080" y="1985"/>
                    </a:lnTo>
                    <a:lnTo>
                      <a:pt x="6584" y="2577"/>
                    </a:lnTo>
                    <a:lnTo>
                      <a:pt x="6126" y="3188"/>
                    </a:lnTo>
                    <a:lnTo>
                      <a:pt x="5706" y="3798"/>
                    </a:lnTo>
                    <a:lnTo>
                      <a:pt x="5286" y="4390"/>
                    </a:lnTo>
                    <a:lnTo>
                      <a:pt x="4885" y="5001"/>
                    </a:lnTo>
                    <a:lnTo>
                      <a:pt x="4504" y="5630"/>
                    </a:lnTo>
                    <a:lnTo>
                      <a:pt x="4160" y="6241"/>
                    </a:lnTo>
                    <a:lnTo>
                      <a:pt x="3817" y="6833"/>
                    </a:lnTo>
                    <a:lnTo>
                      <a:pt x="3492" y="7443"/>
                    </a:lnTo>
                    <a:lnTo>
                      <a:pt x="3206" y="8054"/>
                    </a:lnTo>
                    <a:lnTo>
                      <a:pt x="2920" y="8645"/>
                    </a:lnTo>
                    <a:lnTo>
                      <a:pt x="2653" y="9237"/>
                    </a:lnTo>
                    <a:lnTo>
                      <a:pt x="2404" y="9829"/>
                    </a:lnTo>
                    <a:lnTo>
                      <a:pt x="2156" y="10401"/>
                    </a:lnTo>
                    <a:lnTo>
                      <a:pt x="1737" y="11527"/>
                    </a:lnTo>
                    <a:lnTo>
                      <a:pt x="1374" y="12615"/>
                    </a:lnTo>
                    <a:lnTo>
                      <a:pt x="1069" y="13645"/>
                    </a:lnTo>
                    <a:lnTo>
                      <a:pt x="802" y="14618"/>
                    </a:lnTo>
                    <a:lnTo>
                      <a:pt x="592" y="15515"/>
                    </a:lnTo>
                    <a:lnTo>
                      <a:pt x="420" y="16336"/>
                    </a:lnTo>
                    <a:lnTo>
                      <a:pt x="267" y="17099"/>
                    </a:lnTo>
                    <a:lnTo>
                      <a:pt x="172" y="17748"/>
                    </a:lnTo>
                    <a:lnTo>
                      <a:pt x="76" y="18530"/>
                    </a:lnTo>
                    <a:lnTo>
                      <a:pt x="38" y="18931"/>
                    </a:lnTo>
                    <a:lnTo>
                      <a:pt x="19" y="19332"/>
                    </a:lnTo>
                    <a:lnTo>
                      <a:pt x="0" y="19733"/>
                    </a:lnTo>
                    <a:lnTo>
                      <a:pt x="19" y="20133"/>
                    </a:lnTo>
                    <a:lnTo>
                      <a:pt x="38" y="20534"/>
                    </a:lnTo>
                    <a:lnTo>
                      <a:pt x="57" y="20935"/>
                    </a:lnTo>
                    <a:lnTo>
                      <a:pt x="115" y="21317"/>
                    </a:lnTo>
                    <a:lnTo>
                      <a:pt x="172" y="21698"/>
                    </a:lnTo>
                    <a:lnTo>
                      <a:pt x="248" y="22061"/>
                    </a:lnTo>
                    <a:lnTo>
                      <a:pt x="324" y="22423"/>
                    </a:lnTo>
                    <a:lnTo>
                      <a:pt x="420" y="22767"/>
                    </a:lnTo>
                    <a:lnTo>
                      <a:pt x="515" y="23091"/>
                    </a:lnTo>
                    <a:lnTo>
                      <a:pt x="630" y="23416"/>
                    </a:lnTo>
                    <a:lnTo>
                      <a:pt x="744" y="23740"/>
                    </a:lnTo>
                    <a:lnTo>
                      <a:pt x="878" y="24026"/>
                    </a:lnTo>
                    <a:lnTo>
                      <a:pt x="1011" y="24332"/>
                    </a:lnTo>
                    <a:lnTo>
                      <a:pt x="1298" y="24885"/>
                    </a:lnTo>
                    <a:lnTo>
                      <a:pt x="1622" y="25400"/>
                    </a:lnTo>
                    <a:lnTo>
                      <a:pt x="1966" y="25877"/>
                    </a:lnTo>
                    <a:lnTo>
                      <a:pt x="2328" y="26316"/>
                    </a:lnTo>
                    <a:lnTo>
                      <a:pt x="2729" y="26717"/>
                    </a:lnTo>
                    <a:lnTo>
                      <a:pt x="3130" y="27099"/>
                    </a:lnTo>
                    <a:lnTo>
                      <a:pt x="3549" y="27442"/>
                    </a:lnTo>
                    <a:lnTo>
                      <a:pt x="3969" y="27747"/>
                    </a:lnTo>
                    <a:lnTo>
                      <a:pt x="4408" y="28034"/>
                    </a:lnTo>
                    <a:lnTo>
                      <a:pt x="4847" y="28301"/>
                    </a:lnTo>
                    <a:lnTo>
                      <a:pt x="5286" y="28530"/>
                    </a:lnTo>
                    <a:lnTo>
                      <a:pt x="5725" y="28721"/>
                    </a:lnTo>
                    <a:lnTo>
                      <a:pt x="6145" y="28912"/>
                    </a:lnTo>
                    <a:lnTo>
                      <a:pt x="6565" y="29064"/>
                    </a:lnTo>
                    <a:lnTo>
                      <a:pt x="6965" y="29217"/>
                    </a:lnTo>
                    <a:lnTo>
                      <a:pt x="7366" y="29331"/>
                    </a:lnTo>
                    <a:lnTo>
                      <a:pt x="7748" y="29446"/>
                    </a:lnTo>
                    <a:lnTo>
                      <a:pt x="8435" y="29599"/>
                    </a:lnTo>
                    <a:lnTo>
                      <a:pt x="9007" y="29694"/>
                    </a:lnTo>
                    <a:lnTo>
                      <a:pt x="9446" y="29770"/>
                    </a:lnTo>
                    <a:lnTo>
                      <a:pt x="9828" y="29808"/>
                    </a:lnTo>
                    <a:lnTo>
                      <a:pt x="10209" y="29770"/>
                    </a:lnTo>
                    <a:lnTo>
                      <a:pt x="10648" y="29694"/>
                    </a:lnTo>
                    <a:lnTo>
                      <a:pt x="11221" y="29599"/>
                    </a:lnTo>
                    <a:lnTo>
                      <a:pt x="11908" y="29446"/>
                    </a:lnTo>
                    <a:lnTo>
                      <a:pt x="12289" y="29331"/>
                    </a:lnTo>
                    <a:lnTo>
                      <a:pt x="12690" y="29217"/>
                    </a:lnTo>
                    <a:lnTo>
                      <a:pt x="13091" y="29064"/>
                    </a:lnTo>
                    <a:lnTo>
                      <a:pt x="13511" y="28912"/>
                    </a:lnTo>
                    <a:lnTo>
                      <a:pt x="13931" y="28721"/>
                    </a:lnTo>
                    <a:lnTo>
                      <a:pt x="14369" y="28530"/>
                    </a:lnTo>
                    <a:lnTo>
                      <a:pt x="14808" y="28301"/>
                    </a:lnTo>
                    <a:lnTo>
                      <a:pt x="15247" y="28034"/>
                    </a:lnTo>
                    <a:lnTo>
                      <a:pt x="15686" y="27747"/>
                    </a:lnTo>
                    <a:lnTo>
                      <a:pt x="16106" y="27442"/>
                    </a:lnTo>
                    <a:lnTo>
                      <a:pt x="16526" y="27099"/>
                    </a:lnTo>
                    <a:lnTo>
                      <a:pt x="16927" y="26717"/>
                    </a:lnTo>
                    <a:lnTo>
                      <a:pt x="17327" y="26316"/>
                    </a:lnTo>
                    <a:lnTo>
                      <a:pt x="17690" y="25877"/>
                    </a:lnTo>
                    <a:lnTo>
                      <a:pt x="18033" y="25400"/>
                    </a:lnTo>
                    <a:lnTo>
                      <a:pt x="18358" y="24885"/>
                    </a:lnTo>
                    <a:lnTo>
                      <a:pt x="18644" y="24332"/>
                    </a:lnTo>
                    <a:lnTo>
                      <a:pt x="18778" y="24026"/>
                    </a:lnTo>
                    <a:lnTo>
                      <a:pt x="18911" y="23740"/>
                    </a:lnTo>
                    <a:lnTo>
                      <a:pt x="19026" y="23416"/>
                    </a:lnTo>
                    <a:lnTo>
                      <a:pt x="19140" y="23091"/>
                    </a:lnTo>
                    <a:lnTo>
                      <a:pt x="19236" y="22767"/>
                    </a:lnTo>
                    <a:lnTo>
                      <a:pt x="19331" y="22423"/>
                    </a:lnTo>
                    <a:lnTo>
                      <a:pt x="19407" y="22061"/>
                    </a:lnTo>
                    <a:lnTo>
                      <a:pt x="19484" y="21698"/>
                    </a:lnTo>
                    <a:lnTo>
                      <a:pt x="19541" y="21317"/>
                    </a:lnTo>
                    <a:lnTo>
                      <a:pt x="19598" y="20935"/>
                    </a:lnTo>
                    <a:lnTo>
                      <a:pt x="19617" y="20534"/>
                    </a:lnTo>
                    <a:lnTo>
                      <a:pt x="19636" y="20133"/>
                    </a:lnTo>
                    <a:lnTo>
                      <a:pt x="19655" y="19733"/>
                    </a:lnTo>
                    <a:lnTo>
                      <a:pt x="19636" y="19332"/>
                    </a:lnTo>
                    <a:lnTo>
                      <a:pt x="19617" y="18931"/>
                    </a:lnTo>
                    <a:lnTo>
                      <a:pt x="19579" y="18530"/>
                    </a:lnTo>
                    <a:lnTo>
                      <a:pt x="19484" y="17748"/>
                    </a:lnTo>
                    <a:lnTo>
                      <a:pt x="19388" y="17099"/>
                    </a:lnTo>
                    <a:lnTo>
                      <a:pt x="19236" y="16336"/>
                    </a:lnTo>
                    <a:lnTo>
                      <a:pt x="19064" y="15515"/>
                    </a:lnTo>
                    <a:lnTo>
                      <a:pt x="18854" y="14599"/>
                    </a:lnTo>
                    <a:lnTo>
                      <a:pt x="18587" y="13645"/>
                    </a:lnTo>
                    <a:lnTo>
                      <a:pt x="18281" y="12596"/>
                    </a:lnTo>
                    <a:lnTo>
                      <a:pt x="17919" y="11527"/>
                    </a:lnTo>
                    <a:lnTo>
                      <a:pt x="17499" y="10401"/>
                    </a:lnTo>
                    <a:lnTo>
                      <a:pt x="17251" y="9829"/>
                    </a:lnTo>
                    <a:lnTo>
                      <a:pt x="17003" y="9237"/>
                    </a:lnTo>
                    <a:lnTo>
                      <a:pt x="16736" y="8645"/>
                    </a:lnTo>
                    <a:lnTo>
                      <a:pt x="16450" y="8054"/>
                    </a:lnTo>
                    <a:lnTo>
                      <a:pt x="16163" y="7443"/>
                    </a:lnTo>
                    <a:lnTo>
                      <a:pt x="15839" y="6833"/>
                    </a:lnTo>
                    <a:lnTo>
                      <a:pt x="15495" y="6222"/>
                    </a:lnTo>
                    <a:lnTo>
                      <a:pt x="15152" y="5630"/>
                    </a:lnTo>
                    <a:lnTo>
                      <a:pt x="14770" y="5001"/>
                    </a:lnTo>
                    <a:lnTo>
                      <a:pt x="14369" y="4390"/>
                    </a:lnTo>
                    <a:lnTo>
                      <a:pt x="13950" y="3798"/>
                    </a:lnTo>
                    <a:lnTo>
                      <a:pt x="13530" y="3188"/>
                    </a:lnTo>
                    <a:lnTo>
                      <a:pt x="13072" y="2577"/>
                    </a:lnTo>
                    <a:lnTo>
                      <a:pt x="12576" y="1985"/>
                    </a:lnTo>
                    <a:lnTo>
                      <a:pt x="12080" y="1375"/>
                    </a:lnTo>
                    <a:lnTo>
                      <a:pt x="11545" y="802"/>
                    </a:lnTo>
                    <a:lnTo>
                      <a:pt x="11354" y="611"/>
                    </a:lnTo>
                    <a:lnTo>
                      <a:pt x="11164" y="440"/>
                    </a:lnTo>
                    <a:lnTo>
                      <a:pt x="10954" y="306"/>
                    </a:lnTo>
                    <a:lnTo>
                      <a:pt x="10744" y="192"/>
                    </a:lnTo>
                    <a:lnTo>
                      <a:pt x="10515" y="115"/>
                    </a:lnTo>
                    <a:lnTo>
                      <a:pt x="10286" y="39"/>
                    </a:lnTo>
                    <a:lnTo>
                      <a:pt x="1005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28"/>
              <p:cNvSpPr/>
              <p:nvPr/>
            </p:nvSpPr>
            <p:spPr>
              <a:xfrm>
                <a:off x="5636700" y="848300"/>
                <a:ext cx="473750" cy="657425"/>
              </a:xfrm>
              <a:custGeom>
                <a:avLst/>
                <a:gdLst/>
                <a:ahLst/>
                <a:cxnLst/>
                <a:rect l="l" t="t" r="r" b="b"/>
                <a:pathLst>
                  <a:path w="18950" h="26297" extrusionOk="0">
                    <a:moveTo>
                      <a:pt x="5897" y="0"/>
                    </a:moveTo>
                    <a:lnTo>
                      <a:pt x="5534" y="515"/>
                    </a:lnTo>
                    <a:lnTo>
                      <a:pt x="5191" y="1050"/>
                    </a:lnTo>
                    <a:lnTo>
                      <a:pt x="4847" y="1565"/>
                    </a:lnTo>
                    <a:lnTo>
                      <a:pt x="4523" y="2099"/>
                    </a:lnTo>
                    <a:lnTo>
                      <a:pt x="4217" y="2614"/>
                    </a:lnTo>
                    <a:lnTo>
                      <a:pt x="3931" y="3130"/>
                    </a:lnTo>
                    <a:lnTo>
                      <a:pt x="3378" y="4179"/>
                    </a:lnTo>
                    <a:lnTo>
                      <a:pt x="2882" y="5210"/>
                    </a:lnTo>
                    <a:lnTo>
                      <a:pt x="2443" y="6221"/>
                    </a:lnTo>
                    <a:lnTo>
                      <a:pt x="2042" y="7194"/>
                    </a:lnTo>
                    <a:lnTo>
                      <a:pt x="1698" y="8168"/>
                    </a:lnTo>
                    <a:lnTo>
                      <a:pt x="1374" y="9084"/>
                    </a:lnTo>
                    <a:lnTo>
                      <a:pt x="1107" y="9980"/>
                    </a:lnTo>
                    <a:lnTo>
                      <a:pt x="878" y="10820"/>
                    </a:lnTo>
                    <a:lnTo>
                      <a:pt x="687" y="11622"/>
                    </a:lnTo>
                    <a:lnTo>
                      <a:pt x="515" y="12366"/>
                    </a:lnTo>
                    <a:lnTo>
                      <a:pt x="363" y="13053"/>
                    </a:lnTo>
                    <a:lnTo>
                      <a:pt x="267" y="13683"/>
                    </a:lnTo>
                    <a:lnTo>
                      <a:pt x="172" y="14236"/>
                    </a:lnTo>
                    <a:lnTo>
                      <a:pt x="76" y="15018"/>
                    </a:lnTo>
                    <a:lnTo>
                      <a:pt x="38" y="15419"/>
                    </a:lnTo>
                    <a:lnTo>
                      <a:pt x="19" y="15820"/>
                    </a:lnTo>
                    <a:lnTo>
                      <a:pt x="0" y="16221"/>
                    </a:lnTo>
                    <a:lnTo>
                      <a:pt x="19" y="16621"/>
                    </a:lnTo>
                    <a:lnTo>
                      <a:pt x="38" y="17022"/>
                    </a:lnTo>
                    <a:lnTo>
                      <a:pt x="57" y="17423"/>
                    </a:lnTo>
                    <a:lnTo>
                      <a:pt x="115" y="17805"/>
                    </a:lnTo>
                    <a:lnTo>
                      <a:pt x="172" y="18186"/>
                    </a:lnTo>
                    <a:lnTo>
                      <a:pt x="248" y="18549"/>
                    </a:lnTo>
                    <a:lnTo>
                      <a:pt x="324" y="18911"/>
                    </a:lnTo>
                    <a:lnTo>
                      <a:pt x="420" y="19255"/>
                    </a:lnTo>
                    <a:lnTo>
                      <a:pt x="515" y="19579"/>
                    </a:lnTo>
                    <a:lnTo>
                      <a:pt x="630" y="19904"/>
                    </a:lnTo>
                    <a:lnTo>
                      <a:pt x="744" y="20228"/>
                    </a:lnTo>
                    <a:lnTo>
                      <a:pt x="859" y="20514"/>
                    </a:lnTo>
                    <a:lnTo>
                      <a:pt x="1011" y="20820"/>
                    </a:lnTo>
                    <a:lnTo>
                      <a:pt x="1298" y="21373"/>
                    </a:lnTo>
                    <a:lnTo>
                      <a:pt x="1622" y="21888"/>
                    </a:lnTo>
                    <a:lnTo>
                      <a:pt x="1966" y="22365"/>
                    </a:lnTo>
                    <a:lnTo>
                      <a:pt x="2328" y="22804"/>
                    </a:lnTo>
                    <a:lnTo>
                      <a:pt x="2729" y="23205"/>
                    </a:lnTo>
                    <a:lnTo>
                      <a:pt x="3130" y="23587"/>
                    </a:lnTo>
                    <a:lnTo>
                      <a:pt x="3549" y="23930"/>
                    </a:lnTo>
                    <a:lnTo>
                      <a:pt x="3969" y="24235"/>
                    </a:lnTo>
                    <a:lnTo>
                      <a:pt x="4408" y="24522"/>
                    </a:lnTo>
                    <a:lnTo>
                      <a:pt x="4847" y="24789"/>
                    </a:lnTo>
                    <a:lnTo>
                      <a:pt x="5286" y="25018"/>
                    </a:lnTo>
                    <a:lnTo>
                      <a:pt x="5706" y="25209"/>
                    </a:lnTo>
                    <a:lnTo>
                      <a:pt x="6145" y="25400"/>
                    </a:lnTo>
                    <a:lnTo>
                      <a:pt x="6565" y="25571"/>
                    </a:lnTo>
                    <a:lnTo>
                      <a:pt x="6965" y="25705"/>
                    </a:lnTo>
                    <a:lnTo>
                      <a:pt x="7366" y="25819"/>
                    </a:lnTo>
                    <a:lnTo>
                      <a:pt x="7748" y="25934"/>
                    </a:lnTo>
                    <a:lnTo>
                      <a:pt x="8435" y="26087"/>
                    </a:lnTo>
                    <a:lnTo>
                      <a:pt x="9007" y="26201"/>
                    </a:lnTo>
                    <a:lnTo>
                      <a:pt x="9446" y="26258"/>
                    </a:lnTo>
                    <a:lnTo>
                      <a:pt x="9828" y="26296"/>
                    </a:lnTo>
                    <a:lnTo>
                      <a:pt x="10133" y="26258"/>
                    </a:lnTo>
                    <a:lnTo>
                      <a:pt x="10477" y="26220"/>
                    </a:lnTo>
                    <a:lnTo>
                      <a:pt x="10935" y="26144"/>
                    </a:lnTo>
                    <a:lnTo>
                      <a:pt x="11488" y="26029"/>
                    </a:lnTo>
                    <a:lnTo>
                      <a:pt x="12118" y="25877"/>
                    </a:lnTo>
                    <a:lnTo>
                      <a:pt x="12805" y="25667"/>
                    </a:lnTo>
                    <a:lnTo>
                      <a:pt x="13167" y="25533"/>
                    </a:lnTo>
                    <a:lnTo>
                      <a:pt x="13530" y="25400"/>
                    </a:lnTo>
                    <a:lnTo>
                      <a:pt x="13911" y="25228"/>
                    </a:lnTo>
                    <a:lnTo>
                      <a:pt x="14293" y="25056"/>
                    </a:lnTo>
                    <a:lnTo>
                      <a:pt x="14675" y="24846"/>
                    </a:lnTo>
                    <a:lnTo>
                      <a:pt x="15056" y="24636"/>
                    </a:lnTo>
                    <a:lnTo>
                      <a:pt x="15438" y="24388"/>
                    </a:lnTo>
                    <a:lnTo>
                      <a:pt x="15820" y="24140"/>
                    </a:lnTo>
                    <a:lnTo>
                      <a:pt x="16201" y="23854"/>
                    </a:lnTo>
                    <a:lnTo>
                      <a:pt x="16564" y="23548"/>
                    </a:lnTo>
                    <a:lnTo>
                      <a:pt x="16927" y="23224"/>
                    </a:lnTo>
                    <a:lnTo>
                      <a:pt x="17270" y="22861"/>
                    </a:lnTo>
                    <a:lnTo>
                      <a:pt x="17594" y="22480"/>
                    </a:lnTo>
                    <a:lnTo>
                      <a:pt x="17900" y="22079"/>
                    </a:lnTo>
                    <a:lnTo>
                      <a:pt x="18205" y="21640"/>
                    </a:lnTo>
                    <a:lnTo>
                      <a:pt x="18472" y="21163"/>
                    </a:lnTo>
                    <a:lnTo>
                      <a:pt x="18720" y="20667"/>
                    </a:lnTo>
                    <a:lnTo>
                      <a:pt x="18949" y="20152"/>
                    </a:lnTo>
                    <a:lnTo>
                      <a:pt x="18663" y="20419"/>
                    </a:lnTo>
                    <a:lnTo>
                      <a:pt x="18377" y="20686"/>
                    </a:lnTo>
                    <a:lnTo>
                      <a:pt x="18091" y="20934"/>
                    </a:lnTo>
                    <a:lnTo>
                      <a:pt x="17785" y="21163"/>
                    </a:lnTo>
                    <a:lnTo>
                      <a:pt x="17499" y="21373"/>
                    </a:lnTo>
                    <a:lnTo>
                      <a:pt x="17194" y="21583"/>
                    </a:lnTo>
                    <a:lnTo>
                      <a:pt x="16888" y="21774"/>
                    </a:lnTo>
                    <a:lnTo>
                      <a:pt x="16583" y="21946"/>
                    </a:lnTo>
                    <a:lnTo>
                      <a:pt x="15972" y="22251"/>
                    </a:lnTo>
                    <a:lnTo>
                      <a:pt x="15362" y="22518"/>
                    </a:lnTo>
                    <a:lnTo>
                      <a:pt x="14770" y="22747"/>
                    </a:lnTo>
                    <a:lnTo>
                      <a:pt x="14217" y="22919"/>
                    </a:lnTo>
                    <a:lnTo>
                      <a:pt x="13682" y="23071"/>
                    </a:lnTo>
                    <a:lnTo>
                      <a:pt x="13186" y="23186"/>
                    </a:lnTo>
                    <a:lnTo>
                      <a:pt x="12766" y="23262"/>
                    </a:lnTo>
                    <a:lnTo>
                      <a:pt x="12385" y="23339"/>
                    </a:lnTo>
                    <a:lnTo>
                      <a:pt x="11851" y="23396"/>
                    </a:lnTo>
                    <a:lnTo>
                      <a:pt x="11660" y="23415"/>
                    </a:lnTo>
                    <a:lnTo>
                      <a:pt x="11278" y="23377"/>
                    </a:lnTo>
                    <a:lnTo>
                      <a:pt x="10839" y="23319"/>
                    </a:lnTo>
                    <a:lnTo>
                      <a:pt x="10248" y="23205"/>
                    </a:lnTo>
                    <a:lnTo>
                      <a:pt x="9580" y="23052"/>
                    </a:lnTo>
                    <a:lnTo>
                      <a:pt x="9198" y="22957"/>
                    </a:lnTo>
                    <a:lnTo>
                      <a:pt x="8797" y="22823"/>
                    </a:lnTo>
                    <a:lnTo>
                      <a:pt x="8397" y="22690"/>
                    </a:lnTo>
                    <a:lnTo>
                      <a:pt x="7977" y="22518"/>
                    </a:lnTo>
                    <a:lnTo>
                      <a:pt x="7538" y="22346"/>
                    </a:lnTo>
                    <a:lnTo>
                      <a:pt x="7118" y="22136"/>
                    </a:lnTo>
                    <a:lnTo>
                      <a:pt x="6679" y="21907"/>
                    </a:lnTo>
                    <a:lnTo>
                      <a:pt x="6240" y="21659"/>
                    </a:lnTo>
                    <a:lnTo>
                      <a:pt x="5801" y="21373"/>
                    </a:lnTo>
                    <a:lnTo>
                      <a:pt x="5381" y="21049"/>
                    </a:lnTo>
                    <a:lnTo>
                      <a:pt x="4962" y="20705"/>
                    </a:lnTo>
                    <a:lnTo>
                      <a:pt x="4561" y="20343"/>
                    </a:lnTo>
                    <a:lnTo>
                      <a:pt x="4160" y="19923"/>
                    </a:lnTo>
                    <a:lnTo>
                      <a:pt x="3798" y="19484"/>
                    </a:lnTo>
                    <a:lnTo>
                      <a:pt x="3454" y="19007"/>
                    </a:lnTo>
                    <a:lnTo>
                      <a:pt x="3130" y="18491"/>
                    </a:lnTo>
                    <a:lnTo>
                      <a:pt x="2824" y="17938"/>
                    </a:lnTo>
                    <a:lnTo>
                      <a:pt x="2691" y="17652"/>
                    </a:lnTo>
                    <a:lnTo>
                      <a:pt x="2576" y="17347"/>
                    </a:lnTo>
                    <a:lnTo>
                      <a:pt x="2443" y="17041"/>
                    </a:lnTo>
                    <a:lnTo>
                      <a:pt x="2347" y="16717"/>
                    </a:lnTo>
                    <a:lnTo>
                      <a:pt x="2233" y="16373"/>
                    </a:lnTo>
                    <a:lnTo>
                      <a:pt x="2156" y="16030"/>
                    </a:lnTo>
                    <a:lnTo>
                      <a:pt x="2061" y="15686"/>
                    </a:lnTo>
                    <a:lnTo>
                      <a:pt x="2004" y="15324"/>
                    </a:lnTo>
                    <a:lnTo>
                      <a:pt x="1946" y="14942"/>
                    </a:lnTo>
                    <a:lnTo>
                      <a:pt x="1889" y="14560"/>
                    </a:lnTo>
                    <a:lnTo>
                      <a:pt x="1851" y="14160"/>
                    </a:lnTo>
                    <a:lnTo>
                      <a:pt x="1832" y="13759"/>
                    </a:lnTo>
                    <a:lnTo>
                      <a:pt x="1832" y="13358"/>
                    </a:lnTo>
                    <a:lnTo>
                      <a:pt x="1851" y="12957"/>
                    </a:lnTo>
                    <a:lnTo>
                      <a:pt x="1870" y="12557"/>
                    </a:lnTo>
                    <a:lnTo>
                      <a:pt x="1889" y="12156"/>
                    </a:lnTo>
                    <a:lnTo>
                      <a:pt x="2004" y="11354"/>
                    </a:lnTo>
                    <a:lnTo>
                      <a:pt x="2156" y="10400"/>
                    </a:lnTo>
                    <a:lnTo>
                      <a:pt x="2385" y="9255"/>
                    </a:lnTo>
                    <a:lnTo>
                      <a:pt x="2538" y="8626"/>
                    </a:lnTo>
                    <a:lnTo>
                      <a:pt x="2710" y="7977"/>
                    </a:lnTo>
                    <a:lnTo>
                      <a:pt x="2901" y="7271"/>
                    </a:lnTo>
                    <a:lnTo>
                      <a:pt x="3111" y="6546"/>
                    </a:lnTo>
                    <a:lnTo>
                      <a:pt x="3340" y="5801"/>
                    </a:lnTo>
                    <a:lnTo>
                      <a:pt x="3626" y="5019"/>
                    </a:lnTo>
                    <a:lnTo>
                      <a:pt x="3912" y="4217"/>
                    </a:lnTo>
                    <a:lnTo>
                      <a:pt x="4236" y="3397"/>
                    </a:lnTo>
                    <a:lnTo>
                      <a:pt x="4599" y="2557"/>
                    </a:lnTo>
                    <a:lnTo>
                      <a:pt x="5000" y="1718"/>
                    </a:lnTo>
                    <a:lnTo>
                      <a:pt x="5439" y="859"/>
                    </a:lnTo>
                    <a:lnTo>
                      <a:pt x="5897" y="0"/>
                    </a:lnTo>
                    <a:close/>
                  </a:path>
                </a:pathLst>
              </a:custGeom>
              <a:solidFill>
                <a:srgbClr val="9ADD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28"/>
              <p:cNvSpPr/>
              <p:nvPr/>
            </p:nvSpPr>
            <p:spPr>
              <a:xfrm>
                <a:off x="5852800" y="1220875"/>
                <a:ext cx="59175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2367" h="21164" extrusionOk="0">
                    <a:moveTo>
                      <a:pt x="1069" y="1"/>
                    </a:moveTo>
                    <a:lnTo>
                      <a:pt x="936" y="20"/>
                    </a:lnTo>
                    <a:lnTo>
                      <a:pt x="840" y="58"/>
                    </a:lnTo>
                    <a:lnTo>
                      <a:pt x="726" y="96"/>
                    </a:lnTo>
                    <a:lnTo>
                      <a:pt x="516" y="192"/>
                    </a:lnTo>
                    <a:lnTo>
                      <a:pt x="344" y="344"/>
                    </a:lnTo>
                    <a:lnTo>
                      <a:pt x="210" y="516"/>
                    </a:lnTo>
                    <a:lnTo>
                      <a:pt x="96" y="726"/>
                    </a:lnTo>
                    <a:lnTo>
                      <a:pt x="58" y="821"/>
                    </a:lnTo>
                    <a:lnTo>
                      <a:pt x="20" y="936"/>
                    </a:lnTo>
                    <a:lnTo>
                      <a:pt x="1" y="1050"/>
                    </a:lnTo>
                    <a:lnTo>
                      <a:pt x="1" y="1184"/>
                    </a:lnTo>
                    <a:lnTo>
                      <a:pt x="1" y="21164"/>
                    </a:lnTo>
                    <a:lnTo>
                      <a:pt x="2367" y="21164"/>
                    </a:lnTo>
                    <a:lnTo>
                      <a:pt x="2367" y="1184"/>
                    </a:lnTo>
                    <a:lnTo>
                      <a:pt x="2367" y="1050"/>
                    </a:lnTo>
                    <a:lnTo>
                      <a:pt x="2348" y="936"/>
                    </a:lnTo>
                    <a:lnTo>
                      <a:pt x="2310" y="821"/>
                    </a:lnTo>
                    <a:lnTo>
                      <a:pt x="2271" y="726"/>
                    </a:lnTo>
                    <a:lnTo>
                      <a:pt x="2157" y="516"/>
                    </a:lnTo>
                    <a:lnTo>
                      <a:pt x="2023" y="344"/>
                    </a:lnTo>
                    <a:lnTo>
                      <a:pt x="1852" y="192"/>
                    </a:lnTo>
                    <a:lnTo>
                      <a:pt x="1642" y="96"/>
                    </a:lnTo>
                    <a:lnTo>
                      <a:pt x="1527" y="58"/>
                    </a:lnTo>
                    <a:lnTo>
                      <a:pt x="1432" y="20"/>
                    </a:lnTo>
                    <a:lnTo>
                      <a:pt x="12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28"/>
              <p:cNvSpPr/>
              <p:nvPr/>
            </p:nvSpPr>
            <p:spPr>
              <a:xfrm>
                <a:off x="5852800" y="1220875"/>
                <a:ext cx="44400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21164" extrusionOk="0">
                    <a:moveTo>
                      <a:pt x="1069" y="1"/>
                    </a:moveTo>
                    <a:lnTo>
                      <a:pt x="936" y="20"/>
                    </a:lnTo>
                    <a:lnTo>
                      <a:pt x="821" y="39"/>
                    </a:lnTo>
                    <a:lnTo>
                      <a:pt x="726" y="96"/>
                    </a:lnTo>
                    <a:lnTo>
                      <a:pt x="516" y="192"/>
                    </a:lnTo>
                    <a:lnTo>
                      <a:pt x="344" y="344"/>
                    </a:lnTo>
                    <a:lnTo>
                      <a:pt x="210" y="516"/>
                    </a:lnTo>
                    <a:lnTo>
                      <a:pt x="96" y="726"/>
                    </a:lnTo>
                    <a:lnTo>
                      <a:pt x="58" y="821"/>
                    </a:lnTo>
                    <a:lnTo>
                      <a:pt x="20" y="936"/>
                    </a:lnTo>
                    <a:lnTo>
                      <a:pt x="1" y="1070"/>
                    </a:lnTo>
                    <a:lnTo>
                      <a:pt x="1" y="1184"/>
                    </a:lnTo>
                    <a:lnTo>
                      <a:pt x="1" y="21164"/>
                    </a:lnTo>
                    <a:lnTo>
                      <a:pt x="1184" y="21164"/>
                    </a:lnTo>
                    <a:lnTo>
                      <a:pt x="1184" y="1184"/>
                    </a:lnTo>
                    <a:lnTo>
                      <a:pt x="1203" y="1012"/>
                    </a:lnTo>
                    <a:lnTo>
                      <a:pt x="1222" y="860"/>
                    </a:lnTo>
                    <a:lnTo>
                      <a:pt x="1279" y="726"/>
                    </a:lnTo>
                    <a:lnTo>
                      <a:pt x="1355" y="573"/>
                    </a:lnTo>
                    <a:lnTo>
                      <a:pt x="1432" y="459"/>
                    </a:lnTo>
                    <a:lnTo>
                      <a:pt x="1527" y="344"/>
                    </a:lnTo>
                    <a:lnTo>
                      <a:pt x="1642" y="249"/>
                    </a:lnTo>
                    <a:lnTo>
                      <a:pt x="1775" y="154"/>
                    </a:lnTo>
                    <a:lnTo>
                      <a:pt x="1642" y="77"/>
                    </a:lnTo>
                    <a:lnTo>
                      <a:pt x="1489" y="39"/>
                    </a:lnTo>
                    <a:lnTo>
                      <a:pt x="1336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36" name="Google Shape;736;p28"/>
          <p:cNvSpPr/>
          <p:nvPr/>
        </p:nvSpPr>
        <p:spPr>
          <a:xfrm>
            <a:off x="7615500" y="3413321"/>
            <a:ext cx="702192" cy="263021"/>
          </a:xfrm>
          <a:custGeom>
            <a:avLst/>
            <a:gdLst/>
            <a:ahLst/>
            <a:cxnLst/>
            <a:rect l="l" t="t" r="r" b="b"/>
            <a:pathLst>
              <a:path w="77526" h="29039" extrusionOk="0">
                <a:moveTo>
                  <a:pt x="38551" y="1"/>
                </a:moveTo>
                <a:lnTo>
                  <a:pt x="38125" y="39"/>
                </a:lnTo>
                <a:lnTo>
                  <a:pt x="37700" y="97"/>
                </a:lnTo>
                <a:lnTo>
                  <a:pt x="37275" y="175"/>
                </a:lnTo>
                <a:lnTo>
                  <a:pt x="36869" y="291"/>
                </a:lnTo>
                <a:lnTo>
                  <a:pt x="36463" y="445"/>
                </a:lnTo>
                <a:lnTo>
                  <a:pt x="36076" y="619"/>
                </a:lnTo>
                <a:lnTo>
                  <a:pt x="35709" y="813"/>
                </a:lnTo>
                <a:lnTo>
                  <a:pt x="35303" y="1064"/>
                </a:lnTo>
                <a:lnTo>
                  <a:pt x="34916" y="1354"/>
                </a:lnTo>
                <a:lnTo>
                  <a:pt x="34568" y="1663"/>
                </a:lnTo>
                <a:lnTo>
                  <a:pt x="34240" y="2011"/>
                </a:lnTo>
                <a:lnTo>
                  <a:pt x="33930" y="2359"/>
                </a:lnTo>
                <a:lnTo>
                  <a:pt x="33640" y="2746"/>
                </a:lnTo>
                <a:lnTo>
                  <a:pt x="33370" y="3133"/>
                </a:lnTo>
                <a:lnTo>
                  <a:pt x="33118" y="3558"/>
                </a:lnTo>
                <a:lnTo>
                  <a:pt x="32886" y="3983"/>
                </a:lnTo>
                <a:lnTo>
                  <a:pt x="32674" y="4428"/>
                </a:lnTo>
                <a:lnTo>
                  <a:pt x="32480" y="4873"/>
                </a:lnTo>
                <a:lnTo>
                  <a:pt x="32306" y="5317"/>
                </a:lnTo>
                <a:lnTo>
                  <a:pt x="32152" y="5781"/>
                </a:lnTo>
                <a:lnTo>
                  <a:pt x="31997" y="6265"/>
                </a:lnTo>
                <a:lnTo>
                  <a:pt x="31862" y="6729"/>
                </a:lnTo>
                <a:lnTo>
                  <a:pt x="31746" y="7193"/>
                </a:lnTo>
                <a:lnTo>
                  <a:pt x="31494" y="7115"/>
                </a:lnTo>
                <a:lnTo>
                  <a:pt x="31224" y="7057"/>
                </a:lnTo>
                <a:lnTo>
                  <a:pt x="30972" y="6999"/>
                </a:lnTo>
                <a:lnTo>
                  <a:pt x="30450" y="6999"/>
                </a:lnTo>
                <a:lnTo>
                  <a:pt x="30180" y="7019"/>
                </a:lnTo>
                <a:lnTo>
                  <a:pt x="29928" y="7077"/>
                </a:lnTo>
                <a:lnTo>
                  <a:pt x="29658" y="7154"/>
                </a:lnTo>
                <a:lnTo>
                  <a:pt x="29426" y="7231"/>
                </a:lnTo>
                <a:lnTo>
                  <a:pt x="29174" y="7347"/>
                </a:lnTo>
                <a:lnTo>
                  <a:pt x="28942" y="7483"/>
                </a:lnTo>
                <a:lnTo>
                  <a:pt x="28730" y="7637"/>
                </a:lnTo>
                <a:lnTo>
                  <a:pt x="28517" y="7792"/>
                </a:lnTo>
                <a:lnTo>
                  <a:pt x="28324" y="7985"/>
                </a:lnTo>
                <a:lnTo>
                  <a:pt x="28130" y="8179"/>
                </a:lnTo>
                <a:lnTo>
                  <a:pt x="27956" y="8391"/>
                </a:lnTo>
                <a:lnTo>
                  <a:pt x="27802" y="7908"/>
                </a:lnTo>
                <a:lnTo>
                  <a:pt x="27628" y="7425"/>
                </a:lnTo>
                <a:lnTo>
                  <a:pt x="27396" y="6941"/>
                </a:lnTo>
                <a:lnTo>
                  <a:pt x="27164" y="6497"/>
                </a:lnTo>
                <a:lnTo>
                  <a:pt x="26874" y="6052"/>
                </a:lnTo>
                <a:lnTo>
                  <a:pt x="26584" y="5627"/>
                </a:lnTo>
                <a:lnTo>
                  <a:pt x="26255" y="5221"/>
                </a:lnTo>
                <a:lnTo>
                  <a:pt x="25907" y="4834"/>
                </a:lnTo>
                <a:lnTo>
                  <a:pt x="25540" y="4486"/>
                </a:lnTo>
                <a:lnTo>
                  <a:pt x="25153" y="4138"/>
                </a:lnTo>
                <a:lnTo>
                  <a:pt x="24747" y="3829"/>
                </a:lnTo>
                <a:lnTo>
                  <a:pt x="24302" y="3558"/>
                </a:lnTo>
                <a:lnTo>
                  <a:pt x="23858" y="3287"/>
                </a:lnTo>
                <a:lnTo>
                  <a:pt x="23394" y="3075"/>
                </a:lnTo>
                <a:lnTo>
                  <a:pt x="22930" y="2881"/>
                </a:lnTo>
                <a:lnTo>
                  <a:pt x="22427" y="2727"/>
                </a:lnTo>
                <a:lnTo>
                  <a:pt x="21924" y="2611"/>
                </a:lnTo>
                <a:lnTo>
                  <a:pt x="21422" y="2533"/>
                </a:lnTo>
                <a:lnTo>
                  <a:pt x="20900" y="2495"/>
                </a:lnTo>
                <a:lnTo>
                  <a:pt x="20378" y="2495"/>
                </a:lnTo>
                <a:lnTo>
                  <a:pt x="19856" y="2533"/>
                </a:lnTo>
                <a:lnTo>
                  <a:pt x="19353" y="2611"/>
                </a:lnTo>
                <a:lnTo>
                  <a:pt x="18850" y="2727"/>
                </a:lnTo>
                <a:lnTo>
                  <a:pt x="18348" y="2862"/>
                </a:lnTo>
                <a:lnTo>
                  <a:pt x="17865" y="3055"/>
                </a:lnTo>
                <a:lnTo>
                  <a:pt x="17401" y="3268"/>
                </a:lnTo>
                <a:lnTo>
                  <a:pt x="16937" y="3519"/>
                </a:lnTo>
                <a:lnTo>
                  <a:pt x="16511" y="3790"/>
                </a:lnTo>
                <a:lnTo>
                  <a:pt x="16105" y="4119"/>
                </a:lnTo>
                <a:lnTo>
                  <a:pt x="15738" y="4447"/>
                </a:lnTo>
                <a:lnTo>
                  <a:pt x="15390" y="4834"/>
                </a:lnTo>
                <a:lnTo>
                  <a:pt x="15061" y="5240"/>
                </a:lnTo>
                <a:lnTo>
                  <a:pt x="14926" y="5453"/>
                </a:lnTo>
                <a:lnTo>
                  <a:pt x="14791" y="5685"/>
                </a:lnTo>
                <a:lnTo>
                  <a:pt x="14675" y="5897"/>
                </a:lnTo>
                <a:lnTo>
                  <a:pt x="14559" y="6129"/>
                </a:lnTo>
                <a:lnTo>
                  <a:pt x="14462" y="6361"/>
                </a:lnTo>
                <a:lnTo>
                  <a:pt x="14385" y="6613"/>
                </a:lnTo>
                <a:lnTo>
                  <a:pt x="14307" y="6845"/>
                </a:lnTo>
                <a:lnTo>
                  <a:pt x="14249" y="7096"/>
                </a:lnTo>
                <a:lnTo>
                  <a:pt x="14153" y="7599"/>
                </a:lnTo>
                <a:lnTo>
                  <a:pt x="14095" y="8101"/>
                </a:lnTo>
                <a:lnTo>
                  <a:pt x="14075" y="8623"/>
                </a:lnTo>
                <a:lnTo>
                  <a:pt x="14114" y="9126"/>
                </a:lnTo>
                <a:lnTo>
                  <a:pt x="14191" y="9648"/>
                </a:lnTo>
                <a:lnTo>
                  <a:pt x="14307" y="10151"/>
                </a:lnTo>
                <a:lnTo>
                  <a:pt x="14462" y="10634"/>
                </a:lnTo>
                <a:lnTo>
                  <a:pt x="14675" y="11098"/>
                </a:lnTo>
                <a:lnTo>
                  <a:pt x="14907" y="11562"/>
                </a:lnTo>
                <a:lnTo>
                  <a:pt x="15177" y="11987"/>
                </a:lnTo>
                <a:lnTo>
                  <a:pt x="15332" y="12200"/>
                </a:lnTo>
                <a:lnTo>
                  <a:pt x="15487" y="12412"/>
                </a:lnTo>
                <a:lnTo>
                  <a:pt x="15661" y="12606"/>
                </a:lnTo>
                <a:lnTo>
                  <a:pt x="15835" y="12780"/>
                </a:lnTo>
                <a:lnTo>
                  <a:pt x="15641" y="12857"/>
                </a:lnTo>
                <a:lnTo>
                  <a:pt x="15467" y="12954"/>
                </a:lnTo>
                <a:lnTo>
                  <a:pt x="15274" y="13050"/>
                </a:lnTo>
                <a:lnTo>
                  <a:pt x="15100" y="13147"/>
                </a:lnTo>
                <a:lnTo>
                  <a:pt x="14771" y="13398"/>
                </a:lnTo>
                <a:lnTo>
                  <a:pt x="14462" y="13669"/>
                </a:lnTo>
                <a:lnTo>
                  <a:pt x="14191" y="13998"/>
                </a:lnTo>
                <a:lnTo>
                  <a:pt x="13959" y="14326"/>
                </a:lnTo>
                <a:lnTo>
                  <a:pt x="13863" y="14500"/>
                </a:lnTo>
                <a:lnTo>
                  <a:pt x="13766" y="14694"/>
                </a:lnTo>
                <a:lnTo>
                  <a:pt x="13669" y="14887"/>
                </a:lnTo>
                <a:lnTo>
                  <a:pt x="13611" y="15080"/>
                </a:lnTo>
                <a:lnTo>
                  <a:pt x="13495" y="15467"/>
                </a:lnTo>
                <a:lnTo>
                  <a:pt x="13418" y="15873"/>
                </a:lnTo>
                <a:lnTo>
                  <a:pt x="13399" y="16260"/>
                </a:lnTo>
                <a:lnTo>
                  <a:pt x="13418" y="16666"/>
                </a:lnTo>
                <a:lnTo>
                  <a:pt x="13476" y="17052"/>
                </a:lnTo>
                <a:lnTo>
                  <a:pt x="13515" y="17246"/>
                </a:lnTo>
                <a:lnTo>
                  <a:pt x="13573" y="17420"/>
                </a:lnTo>
                <a:lnTo>
                  <a:pt x="13650" y="17613"/>
                </a:lnTo>
                <a:lnTo>
                  <a:pt x="13727" y="17806"/>
                </a:lnTo>
                <a:lnTo>
                  <a:pt x="13824" y="17980"/>
                </a:lnTo>
                <a:lnTo>
                  <a:pt x="13921" y="18154"/>
                </a:lnTo>
                <a:lnTo>
                  <a:pt x="13650" y="17942"/>
                </a:lnTo>
                <a:lnTo>
                  <a:pt x="13360" y="17768"/>
                </a:lnTo>
                <a:lnTo>
                  <a:pt x="13051" y="17632"/>
                </a:lnTo>
                <a:lnTo>
                  <a:pt x="12741" y="17536"/>
                </a:lnTo>
                <a:lnTo>
                  <a:pt x="12393" y="17497"/>
                </a:lnTo>
                <a:lnTo>
                  <a:pt x="12065" y="17478"/>
                </a:lnTo>
                <a:lnTo>
                  <a:pt x="11717" y="17497"/>
                </a:lnTo>
                <a:lnTo>
                  <a:pt x="11388" y="17574"/>
                </a:lnTo>
                <a:lnTo>
                  <a:pt x="11079" y="17690"/>
                </a:lnTo>
                <a:lnTo>
                  <a:pt x="10769" y="17845"/>
                </a:lnTo>
                <a:lnTo>
                  <a:pt x="10499" y="18038"/>
                </a:lnTo>
                <a:lnTo>
                  <a:pt x="10228" y="18251"/>
                </a:lnTo>
                <a:lnTo>
                  <a:pt x="10015" y="18522"/>
                </a:lnTo>
                <a:lnTo>
                  <a:pt x="9822" y="18792"/>
                </a:lnTo>
                <a:lnTo>
                  <a:pt x="9648" y="19082"/>
                </a:lnTo>
                <a:lnTo>
                  <a:pt x="9590" y="19256"/>
                </a:lnTo>
                <a:lnTo>
                  <a:pt x="9532" y="19411"/>
                </a:lnTo>
                <a:lnTo>
                  <a:pt x="9281" y="19102"/>
                </a:lnTo>
                <a:lnTo>
                  <a:pt x="8991" y="18812"/>
                </a:lnTo>
                <a:lnTo>
                  <a:pt x="8662" y="18560"/>
                </a:lnTo>
                <a:lnTo>
                  <a:pt x="8333" y="18328"/>
                </a:lnTo>
                <a:lnTo>
                  <a:pt x="7966" y="18135"/>
                </a:lnTo>
                <a:lnTo>
                  <a:pt x="7599" y="17961"/>
                </a:lnTo>
                <a:lnTo>
                  <a:pt x="7212" y="17806"/>
                </a:lnTo>
                <a:lnTo>
                  <a:pt x="6825" y="17710"/>
                </a:lnTo>
                <a:lnTo>
                  <a:pt x="6419" y="17613"/>
                </a:lnTo>
                <a:lnTo>
                  <a:pt x="6013" y="17574"/>
                </a:lnTo>
                <a:lnTo>
                  <a:pt x="5607" y="17555"/>
                </a:lnTo>
                <a:lnTo>
                  <a:pt x="5182" y="17555"/>
                </a:lnTo>
                <a:lnTo>
                  <a:pt x="4776" y="17613"/>
                </a:lnTo>
                <a:lnTo>
                  <a:pt x="4370" y="17671"/>
                </a:lnTo>
                <a:lnTo>
                  <a:pt x="3983" y="17787"/>
                </a:lnTo>
                <a:lnTo>
                  <a:pt x="3597" y="17922"/>
                </a:lnTo>
                <a:lnTo>
                  <a:pt x="3229" y="18096"/>
                </a:lnTo>
                <a:lnTo>
                  <a:pt x="2862" y="18290"/>
                </a:lnTo>
                <a:lnTo>
                  <a:pt x="2514" y="18522"/>
                </a:lnTo>
                <a:lnTo>
                  <a:pt x="2205" y="18773"/>
                </a:lnTo>
                <a:lnTo>
                  <a:pt x="1896" y="19044"/>
                </a:lnTo>
                <a:lnTo>
                  <a:pt x="1606" y="19334"/>
                </a:lnTo>
                <a:lnTo>
                  <a:pt x="1354" y="19662"/>
                </a:lnTo>
                <a:lnTo>
                  <a:pt x="1103" y="19991"/>
                </a:lnTo>
                <a:lnTo>
                  <a:pt x="871" y="20339"/>
                </a:lnTo>
                <a:lnTo>
                  <a:pt x="678" y="20687"/>
                </a:lnTo>
                <a:lnTo>
                  <a:pt x="504" y="21074"/>
                </a:lnTo>
                <a:lnTo>
                  <a:pt x="349" y="21441"/>
                </a:lnTo>
                <a:lnTo>
                  <a:pt x="233" y="21847"/>
                </a:lnTo>
                <a:lnTo>
                  <a:pt x="136" y="22234"/>
                </a:lnTo>
                <a:lnTo>
                  <a:pt x="59" y="22640"/>
                </a:lnTo>
                <a:lnTo>
                  <a:pt x="20" y="23065"/>
                </a:lnTo>
                <a:lnTo>
                  <a:pt x="1" y="23471"/>
                </a:lnTo>
                <a:lnTo>
                  <a:pt x="1" y="23877"/>
                </a:lnTo>
                <a:lnTo>
                  <a:pt x="40" y="24302"/>
                </a:lnTo>
                <a:lnTo>
                  <a:pt x="98" y="24708"/>
                </a:lnTo>
                <a:lnTo>
                  <a:pt x="194" y="25114"/>
                </a:lnTo>
                <a:lnTo>
                  <a:pt x="291" y="25520"/>
                </a:lnTo>
                <a:lnTo>
                  <a:pt x="426" y="25926"/>
                </a:lnTo>
                <a:lnTo>
                  <a:pt x="581" y="26313"/>
                </a:lnTo>
                <a:lnTo>
                  <a:pt x="755" y="26700"/>
                </a:lnTo>
                <a:lnTo>
                  <a:pt x="948" y="27086"/>
                </a:lnTo>
                <a:lnTo>
                  <a:pt x="1161" y="27434"/>
                </a:lnTo>
                <a:lnTo>
                  <a:pt x="1393" y="27782"/>
                </a:lnTo>
                <a:lnTo>
                  <a:pt x="1644" y="28130"/>
                </a:lnTo>
                <a:lnTo>
                  <a:pt x="1915" y="28440"/>
                </a:lnTo>
                <a:lnTo>
                  <a:pt x="2205" y="28749"/>
                </a:lnTo>
                <a:lnTo>
                  <a:pt x="2495" y="29039"/>
                </a:lnTo>
                <a:lnTo>
                  <a:pt x="76134" y="29039"/>
                </a:lnTo>
                <a:lnTo>
                  <a:pt x="76289" y="28904"/>
                </a:lnTo>
                <a:lnTo>
                  <a:pt x="76424" y="28788"/>
                </a:lnTo>
                <a:lnTo>
                  <a:pt x="76695" y="28498"/>
                </a:lnTo>
                <a:lnTo>
                  <a:pt x="76927" y="28208"/>
                </a:lnTo>
                <a:lnTo>
                  <a:pt x="77101" y="27879"/>
                </a:lnTo>
                <a:lnTo>
                  <a:pt x="77255" y="27531"/>
                </a:lnTo>
                <a:lnTo>
                  <a:pt x="77371" y="27183"/>
                </a:lnTo>
                <a:lnTo>
                  <a:pt x="77468" y="26816"/>
                </a:lnTo>
                <a:lnTo>
                  <a:pt x="77507" y="26429"/>
                </a:lnTo>
                <a:lnTo>
                  <a:pt x="77526" y="26042"/>
                </a:lnTo>
                <a:lnTo>
                  <a:pt x="77507" y="25656"/>
                </a:lnTo>
                <a:lnTo>
                  <a:pt x="77468" y="25269"/>
                </a:lnTo>
                <a:lnTo>
                  <a:pt x="77391" y="24882"/>
                </a:lnTo>
                <a:lnTo>
                  <a:pt x="77275" y="24496"/>
                </a:lnTo>
                <a:lnTo>
                  <a:pt x="77139" y="24109"/>
                </a:lnTo>
                <a:lnTo>
                  <a:pt x="76985" y="23742"/>
                </a:lnTo>
                <a:lnTo>
                  <a:pt x="76791" y="23394"/>
                </a:lnTo>
                <a:lnTo>
                  <a:pt x="76579" y="23065"/>
                </a:lnTo>
                <a:lnTo>
                  <a:pt x="76347" y="22756"/>
                </a:lnTo>
                <a:lnTo>
                  <a:pt x="76076" y="22485"/>
                </a:lnTo>
                <a:lnTo>
                  <a:pt x="75786" y="22234"/>
                </a:lnTo>
                <a:lnTo>
                  <a:pt x="75477" y="22021"/>
                </a:lnTo>
                <a:lnTo>
                  <a:pt x="75148" y="21828"/>
                </a:lnTo>
                <a:lnTo>
                  <a:pt x="74819" y="21673"/>
                </a:lnTo>
                <a:lnTo>
                  <a:pt x="74471" y="21538"/>
                </a:lnTo>
                <a:lnTo>
                  <a:pt x="74104" y="21441"/>
                </a:lnTo>
                <a:lnTo>
                  <a:pt x="73737" y="21383"/>
                </a:lnTo>
                <a:lnTo>
                  <a:pt x="73369" y="21344"/>
                </a:lnTo>
                <a:lnTo>
                  <a:pt x="72983" y="21344"/>
                </a:lnTo>
                <a:lnTo>
                  <a:pt x="72596" y="21383"/>
                </a:lnTo>
                <a:lnTo>
                  <a:pt x="72229" y="21460"/>
                </a:lnTo>
                <a:lnTo>
                  <a:pt x="71842" y="21576"/>
                </a:lnTo>
                <a:lnTo>
                  <a:pt x="71475" y="21712"/>
                </a:lnTo>
                <a:lnTo>
                  <a:pt x="71436" y="21499"/>
                </a:lnTo>
                <a:lnTo>
                  <a:pt x="71397" y="21306"/>
                </a:lnTo>
                <a:lnTo>
                  <a:pt x="71339" y="21112"/>
                </a:lnTo>
                <a:lnTo>
                  <a:pt x="71243" y="20938"/>
                </a:lnTo>
                <a:lnTo>
                  <a:pt x="71146" y="20745"/>
                </a:lnTo>
                <a:lnTo>
                  <a:pt x="71049" y="20571"/>
                </a:lnTo>
                <a:lnTo>
                  <a:pt x="70914" y="20416"/>
                </a:lnTo>
                <a:lnTo>
                  <a:pt x="70779" y="20262"/>
                </a:lnTo>
                <a:lnTo>
                  <a:pt x="70643" y="20107"/>
                </a:lnTo>
                <a:lnTo>
                  <a:pt x="70489" y="19972"/>
                </a:lnTo>
                <a:lnTo>
                  <a:pt x="70334" y="19836"/>
                </a:lnTo>
                <a:lnTo>
                  <a:pt x="70160" y="19701"/>
                </a:lnTo>
                <a:lnTo>
                  <a:pt x="69793" y="19488"/>
                </a:lnTo>
                <a:lnTo>
                  <a:pt x="69425" y="19314"/>
                </a:lnTo>
                <a:lnTo>
                  <a:pt x="69000" y="19121"/>
                </a:lnTo>
                <a:lnTo>
                  <a:pt x="68594" y="18966"/>
                </a:lnTo>
                <a:lnTo>
                  <a:pt x="68382" y="18908"/>
                </a:lnTo>
                <a:lnTo>
                  <a:pt x="68188" y="18850"/>
                </a:lnTo>
                <a:lnTo>
                  <a:pt x="67956" y="18831"/>
                </a:lnTo>
                <a:lnTo>
                  <a:pt x="67744" y="18812"/>
                </a:lnTo>
                <a:lnTo>
                  <a:pt x="67976" y="18290"/>
                </a:lnTo>
                <a:lnTo>
                  <a:pt x="68208" y="17748"/>
                </a:lnTo>
                <a:lnTo>
                  <a:pt x="68382" y="17207"/>
                </a:lnTo>
                <a:lnTo>
                  <a:pt x="68536" y="16646"/>
                </a:lnTo>
                <a:lnTo>
                  <a:pt x="68594" y="16376"/>
                </a:lnTo>
                <a:lnTo>
                  <a:pt x="68652" y="16086"/>
                </a:lnTo>
                <a:lnTo>
                  <a:pt x="68672" y="15815"/>
                </a:lnTo>
                <a:lnTo>
                  <a:pt x="68691" y="15525"/>
                </a:lnTo>
                <a:lnTo>
                  <a:pt x="68710" y="15235"/>
                </a:lnTo>
                <a:lnTo>
                  <a:pt x="68691" y="14964"/>
                </a:lnTo>
                <a:lnTo>
                  <a:pt x="68652" y="14674"/>
                </a:lnTo>
                <a:lnTo>
                  <a:pt x="68594" y="14404"/>
                </a:lnTo>
                <a:lnTo>
                  <a:pt x="68556" y="14172"/>
                </a:lnTo>
                <a:lnTo>
                  <a:pt x="68478" y="13959"/>
                </a:lnTo>
                <a:lnTo>
                  <a:pt x="68304" y="13534"/>
                </a:lnTo>
                <a:lnTo>
                  <a:pt x="68111" y="13128"/>
                </a:lnTo>
                <a:lnTo>
                  <a:pt x="67860" y="12741"/>
                </a:lnTo>
                <a:lnTo>
                  <a:pt x="67589" y="12374"/>
                </a:lnTo>
                <a:lnTo>
                  <a:pt x="67280" y="12026"/>
                </a:lnTo>
                <a:lnTo>
                  <a:pt x="66970" y="11697"/>
                </a:lnTo>
                <a:lnTo>
                  <a:pt x="66622" y="11388"/>
                </a:lnTo>
                <a:lnTo>
                  <a:pt x="66371" y="11175"/>
                </a:lnTo>
                <a:lnTo>
                  <a:pt x="66100" y="10982"/>
                </a:lnTo>
                <a:lnTo>
                  <a:pt x="65830" y="10789"/>
                </a:lnTo>
                <a:lnTo>
                  <a:pt x="65559" y="10595"/>
                </a:lnTo>
                <a:lnTo>
                  <a:pt x="65269" y="10421"/>
                </a:lnTo>
                <a:lnTo>
                  <a:pt x="64979" y="10267"/>
                </a:lnTo>
                <a:lnTo>
                  <a:pt x="64670" y="10131"/>
                </a:lnTo>
                <a:lnTo>
                  <a:pt x="64380" y="9996"/>
                </a:lnTo>
                <a:lnTo>
                  <a:pt x="64070" y="9861"/>
                </a:lnTo>
                <a:lnTo>
                  <a:pt x="63761" y="9764"/>
                </a:lnTo>
                <a:lnTo>
                  <a:pt x="63432" y="9667"/>
                </a:lnTo>
                <a:lnTo>
                  <a:pt x="63104" y="9590"/>
                </a:lnTo>
                <a:lnTo>
                  <a:pt x="62794" y="9513"/>
                </a:lnTo>
                <a:lnTo>
                  <a:pt x="62466" y="9474"/>
                </a:lnTo>
                <a:lnTo>
                  <a:pt x="62137" y="9435"/>
                </a:lnTo>
                <a:lnTo>
                  <a:pt x="61808" y="9416"/>
                </a:lnTo>
                <a:lnTo>
                  <a:pt x="61460" y="9416"/>
                </a:lnTo>
                <a:lnTo>
                  <a:pt x="61132" y="9435"/>
                </a:lnTo>
                <a:lnTo>
                  <a:pt x="60803" y="9474"/>
                </a:lnTo>
                <a:lnTo>
                  <a:pt x="60474" y="9532"/>
                </a:lnTo>
                <a:lnTo>
                  <a:pt x="60146" y="9609"/>
                </a:lnTo>
                <a:lnTo>
                  <a:pt x="59836" y="9687"/>
                </a:lnTo>
                <a:lnTo>
                  <a:pt x="59508" y="9803"/>
                </a:lnTo>
                <a:lnTo>
                  <a:pt x="59198" y="9919"/>
                </a:lnTo>
                <a:lnTo>
                  <a:pt x="58908" y="10054"/>
                </a:lnTo>
                <a:lnTo>
                  <a:pt x="58618" y="10209"/>
                </a:lnTo>
                <a:lnTo>
                  <a:pt x="58328" y="10383"/>
                </a:lnTo>
                <a:lnTo>
                  <a:pt x="58058" y="10576"/>
                </a:lnTo>
                <a:lnTo>
                  <a:pt x="57806" y="10789"/>
                </a:lnTo>
                <a:lnTo>
                  <a:pt x="57555" y="11001"/>
                </a:lnTo>
                <a:lnTo>
                  <a:pt x="57323" y="11233"/>
                </a:lnTo>
                <a:lnTo>
                  <a:pt x="57110" y="11485"/>
                </a:lnTo>
                <a:lnTo>
                  <a:pt x="56917" y="11736"/>
                </a:lnTo>
                <a:lnTo>
                  <a:pt x="56762" y="11987"/>
                </a:lnTo>
                <a:lnTo>
                  <a:pt x="56627" y="12238"/>
                </a:lnTo>
                <a:lnTo>
                  <a:pt x="56492" y="12509"/>
                </a:lnTo>
                <a:lnTo>
                  <a:pt x="56395" y="12780"/>
                </a:lnTo>
                <a:lnTo>
                  <a:pt x="56318" y="13070"/>
                </a:lnTo>
                <a:lnTo>
                  <a:pt x="56240" y="13340"/>
                </a:lnTo>
                <a:lnTo>
                  <a:pt x="56182" y="13650"/>
                </a:lnTo>
                <a:lnTo>
                  <a:pt x="56163" y="13940"/>
                </a:lnTo>
                <a:lnTo>
                  <a:pt x="56144" y="14230"/>
                </a:lnTo>
                <a:lnTo>
                  <a:pt x="56144" y="14539"/>
                </a:lnTo>
                <a:lnTo>
                  <a:pt x="56144" y="14829"/>
                </a:lnTo>
                <a:lnTo>
                  <a:pt x="56182" y="15138"/>
                </a:lnTo>
                <a:lnTo>
                  <a:pt x="56221" y="15428"/>
                </a:lnTo>
                <a:lnTo>
                  <a:pt x="56279" y="15718"/>
                </a:lnTo>
                <a:lnTo>
                  <a:pt x="56356" y="16008"/>
                </a:lnTo>
                <a:lnTo>
                  <a:pt x="56356" y="16008"/>
                </a:lnTo>
                <a:lnTo>
                  <a:pt x="55950" y="15796"/>
                </a:lnTo>
                <a:lnTo>
                  <a:pt x="55544" y="15602"/>
                </a:lnTo>
                <a:lnTo>
                  <a:pt x="55119" y="15428"/>
                </a:lnTo>
                <a:lnTo>
                  <a:pt x="54694" y="15274"/>
                </a:lnTo>
                <a:lnTo>
                  <a:pt x="54249" y="15158"/>
                </a:lnTo>
                <a:lnTo>
                  <a:pt x="53785" y="15080"/>
                </a:lnTo>
                <a:lnTo>
                  <a:pt x="53321" y="15022"/>
                </a:lnTo>
                <a:lnTo>
                  <a:pt x="52857" y="14984"/>
                </a:lnTo>
                <a:lnTo>
                  <a:pt x="52412" y="14984"/>
                </a:lnTo>
                <a:lnTo>
                  <a:pt x="51949" y="15022"/>
                </a:lnTo>
                <a:lnTo>
                  <a:pt x="51485" y="15080"/>
                </a:lnTo>
                <a:lnTo>
                  <a:pt x="51040" y="15158"/>
                </a:lnTo>
                <a:lnTo>
                  <a:pt x="50595" y="15293"/>
                </a:lnTo>
                <a:lnTo>
                  <a:pt x="50170" y="15428"/>
                </a:lnTo>
                <a:lnTo>
                  <a:pt x="49745" y="15602"/>
                </a:lnTo>
                <a:lnTo>
                  <a:pt x="49339" y="15815"/>
                </a:lnTo>
                <a:lnTo>
                  <a:pt x="49339" y="15641"/>
                </a:lnTo>
                <a:lnTo>
                  <a:pt x="49300" y="15467"/>
                </a:lnTo>
                <a:lnTo>
                  <a:pt x="49223" y="15138"/>
                </a:lnTo>
                <a:lnTo>
                  <a:pt x="49107" y="14829"/>
                </a:lnTo>
                <a:lnTo>
                  <a:pt x="48952" y="14520"/>
                </a:lnTo>
                <a:lnTo>
                  <a:pt x="48759" y="14230"/>
                </a:lnTo>
                <a:lnTo>
                  <a:pt x="48546" y="13959"/>
                </a:lnTo>
                <a:lnTo>
                  <a:pt x="48295" y="13708"/>
                </a:lnTo>
                <a:lnTo>
                  <a:pt x="48024" y="13495"/>
                </a:lnTo>
                <a:lnTo>
                  <a:pt x="47734" y="13302"/>
                </a:lnTo>
                <a:lnTo>
                  <a:pt x="47425" y="13147"/>
                </a:lnTo>
                <a:lnTo>
                  <a:pt x="47115" y="13012"/>
                </a:lnTo>
                <a:lnTo>
                  <a:pt x="46787" y="12896"/>
                </a:lnTo>
                <a:lnTo>
                  <a:pt x="46458" y="12799"/>
                </a:lnTo>
                <a:lnTo>
                  <a:pt x="46110" y="12722"/>
                </a:lnTo>
                <a:lnTo>
                  <a:pt x="45762" y="12664"/>
                </a:lnTo>
                <a:lnTo>
                  <a:pt x="45433" y="12644"/>
                </a:lnTo>
                <a:lnTo>
                  <a:pt x="45085" y="12625"/>
                </a:lnTo>
                <a:lnTo>
                  <a:pt x="44447" y="12625"/>
                </a:lnTo>
                <a:lnTo>
                  <a:pt x="44119" y="12664"/>
                </a:lnTo>
                <a:lnTo>
                  <a:pt x="43500" y="12722"/>
                </a:lnTo>
                <a:lnTo>
                  <a:pt x="42823" y="12799"/>
                </a:lnTo>
                <a:lnTo>
                  <a:pt x="42823" y="12799"/>
                </a:lnTo>
                <a:lnTo>
                  <a:pt x="43133" y="12509"/>
                </a:lnTo>
                <a:lnTo>
                  <a:pt x="43423" y="12180"/>
                </a:lnTo>
                <a:lnTo>
                  <a:pt x="43713" y="11852"/>
                </a:lnTo>
                <a:lnTo>
                  <a:pt x="43964" y="11523"/>
                </a:lnTo>
                <a:lnTo>
                  <a:pt x="44196" y="11156"/>
                </a:lnTo>
                <a:lnTo>
                  <a:pt x="44428" y="10789"/>
                </a:lnTo>
                <a:lnTo>
                  <a:pt x="44621" y="10421"/>
                </a:lnTo>
                <a:lnTo>
                  <a:pt x="44795" y="10035"/>
                </a:lnTo>
                <a:lnTo>
                  <a:pt x="44969" y="9629"/>
                </a:lnTo>
                <a:lnTo>
                  <a:pt x="45105" y="9223"/>
                </a:lnTo>
                <a:lnTo>
                  <a:pt x="45221" y="8817"/>
                </a:lnTo>
                <a:lnTo>
                  <a:pt x="45317" y="8391"/>
                </a:lnTo>
                <a:lnTo>
                  <a:pt x="45375" y="7985"/>
                </a:lnTo>
                <a:lnTo>
                  <a:pt x="45433" y="7560"/>
                </a:lnTo>
                <a:lnTo>
                  <a:pt x="45453" y="7135"/>
                </a:lnTo>
                <a:lnTo>
                  <a:pt x="45453" y="6709"/>
                </a:lnTo>
                <a:lnTo>
                  <a:pt x="45414" y="6284"/>
                </a:lnTo>
                <a:lnTo>
                  <a:pt x="45375" y="5859"/>
                </a:lnTo>
                <a:lnTo>
                  <a:pt x="45279" y="5433"/>
                </a:lnTo>
                <a:lnTo>
                  <a:pt x="45182" y="5008"/>
                </a:lnTo>
                <a:lnTo>
                  <a:pt x="45047" y="4602"/>
                </a:lnTo>
                <a:lnTo>
                  <a:pt x="44892" y="4215"/>
                </a:lnTo>
                <a:lnTo>
                  <a:pt x="44718" y="3809"/>
                </a:lnTo>
                <a:lnTo>
                  <a:pt x="44525" y="3442"/>
                </a:lnTo>
                <a:lnTo>
                  <a:pt x="44312" y="3075"/>
                </a:lnTo>
                <a:lnTo>
                  <a:pt x="44061" y="2727"/>
                </a:lnTo>
                <a:lnTo>
                  <a:pt x="43809" y="2379"/>
                </a:lnTo>
                <a:lnTo>
                  <a:pt x="43519" y="2050"/>
                </a:lnTo>
                <a:lnTo>
                  <a:pt x="43229" y="1760"/>
                </a:lnTo>
                <a:lnTo>
                  <a:pt x="42901" y="1470"/>
                </a:lnTo>
                <a:lnTo>
                  <a:pt x="42572" y="1219"/>
                </a:lnTo>
                <a:lnTo>
                  <a:pt x="42224" y="967"/>
                </a:lnTo>
                <a:lnTo>
                  <a:pt x="41837" y="755"/>
                </a:lnTo>
                <a:lnTo>
                  <a:pt x="41470" y="581"/>
                </a:lnTo>
                <a:lnTo>
                  <a:pt x="41064" y="407"/>
                </a:lnTo>
                <a:lnTo>
                  <a:pt x="40658" y="271"/>
                </a:lnTo>
                <a:lnTo>
                  <a:pt x="40252" y="175"/>
                </a:lnTo>
                <a:lnTo>
                  <a:pt x="39827" y="78"/>
                </a:lnTo>
                <a:lnTo>
                  <a:pt x="39401" y="39"/>
                </a:lnTo>
                <a:lnTo>
                  <a:pt x="38976" y="1"/>
                </a:lnTo>
                <a:close/>
              </a:path>
            </a:pathLst>
          </a:custGeom>
          <a:solidFill>
            <a:srgbClr val="9ADD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7" name="Google Shape;737;p28"/>
          <p:cNvGrpSpPr/>
          <p:nvPr/>
        </p:nvGrpSpPr>
        <p:grpSpPr>
          <a:xfrm>
            <a:off x="523549" y="3265142"/>
            <a:ext cx="1269797" cy="1212769"/>
            <a:chOff x="1420000" y="2801250"/>
            <a:chExt cx="1225200" cy="1170175"/>
          </a:xfrm>
        </p:grpSpPr>
        <p:sp>
          <p:nvSpPr>
            <p:cNvPr id="738" name="Google Shape;738;p28"/>
            <p:cNvSpPr/>
            <p:nvPr/>
          </p:nvSpPr>
          <p:spPr>
            <a:xfrm>
              <a:off x="1420000" y="3764125"/>
              <a:ext cx="1225200" cy="207300"/>
            </a:xfrm>
            <a:prstGeom prst="ellipse">
              <a:avLst/>
            </a:prstGeom>
            <a:solidFill>
              <a:srgbClr val="002D38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9" name="Google Shape;739;p28"/>
            <p:cNvGrpSpPr/>
            <p:nvPr/>
          </p:nvGrpSpPr>
          <p:grpSpPr>
            <a:xfrm>
              <a:off x="1565763" y="2801250"/>
              <a:ext cx="934175" cy="1101800"/>
              <a:chOff x="3562325" y="1608375"/>
              <a:chExt cx="934175" cy="1101800"/>
            </a:xfrm>
          </p:grpSpPr>
          <p:sp>
            <p:nvSpPr>
              <p:cNvPr id="740" name="Google Shape;740;p28"/>
              <p:cNvSpPr/>
              <p:nvPr/>
            </p:nvSpPr>
            <p:spPr>
              <a:xfrm>
                <a:off x="3771200" y="2429375"/>
                <a:ext cx="189475" cy="280800"/>
              </a:xfrm>
              <a:custGeom>
                <a:avLst/>
                <a:gdLst/>
                <a:ahLst/>
                <a:cxnLst/>
                <a:rect l="l" t="t" r="r" b="b"/>
                <a:pathLst>
                  <a:path w="7579" h="11232" extrusionOk="0">
                    <a:moveTo>
                      <a:pt x="1555" y="0"/>
                    </a:moveTo>
                    <a:lnTo>
                      <a:pt x="1458" y="19"/>
                    </a:lnTo>
                    <a:lnTo>
                      <a:pt x="1361" y="78"/>
                    </a:lnTo>
                    <a:lnTo>
                      <a:pt x="1322" y="117"/>
                    </a:lnTo>
                    <a:lnTo>
                      <a:pt x="1302" y="175"/>
                    </a:lnTo>
                    <a:lnTo>
                      <a:pt x="1050" y="836"/>
                    </a:lnTo>
                    <a:lnTo>
                      <a:pt x="836" y="1516"/>
                    </a:lnTo>
                    <a:lnTo>
                      <a:pt x="642" y="2215"/>
                    </a:lnTo>
                    <a:lnTo>
                      <a:pt x="486" y="2934"/>
                    </a:lnTo>
                    <a:lnTo>
                      <a:pt x="350" y="3634"/>
                    </a:lnTo>
                    <a:lnTo>
                      <a:pt x="234" y="4353"/>
                    </a:lnTo>
                    <a:lnTo>
                      <a:pt x="137" y="5072"/>
                    </a:lnTo>
                    <a:lnTo>
                      <a:pt x="59" y="5771"/>
                    </a:lnTo>
                    <a:lnTo>
                      <a:pt x="20" y="6374"/>
                    </a:lnTo>
                    <a:lnTo>
                      <a:pt x="1" y="6976"/>
                    </a:lnTo>
                    <a:lnTo>
                      <a:pt x="1" y="7559"/>
                    </a:lnTo>
                    <a:lnTo>
                      <a:pt x="59" y="8142"/>
                    </a:lnTo>
                    <a:lnTo>
                      <a:pt x="98" y="8433"/>
                    </a:lnTo>
                    <a:lnTo>
                      <a:pt x="137" y="8725"/>
                    </a:lnTo>
                    <a:lnTo>
                      <a:pt x="214" y="8997"/>
                    </a:lnTo>
                    <a:lnTo>
                      <a:pt x="292" y="9288"/>
                    </a:lnTo>
                    <a:lnTo>
                      <a:pt x="389" y="9560"/>
                    </a:lnTo>
                    <a:lnTo>
                      <a:pt x="506" y="9832"/>
                    </a:lnTo>
                    <a:lnTo>
                      <a:pt x="642" y="10104"/>
                    </a:lnTo>
                    <a:lnTo>
                      <a:pt x="797" y="10357"/>
                    </a:lnTo>
                    <a:lnTo>
                      <a:pt x="953" y="10571"/>
                    </a:lnTo>
                    <a:lnTo>
                      <a:pt x="1128" y="10746"/>
                    </a:lnTo>
                    <a:lnTo>
                      <a:pt x="1283" y="10862"/>
                    </a:lnTo>
                    <a:lnTo>
                      <a:pt x="1458" y="10959"/>
                    </a:lnTo>
                    <a:lnTo>
                      <a:pt x="1633" y="10998"/>
                    </a:lnTo>
                    <a:lnTo>
                      <a:pt x="1808" y="11018"/>
                    </a:lnTo>
                    <a:lnTo>
                      <a:pt x="1983" y="11018"/>
                    </a:lnTo>
                    <a:lnTo>
                      <a:pt x="2177" y="10979"/>
                    </a:lnTo>
                    <a:lnTo>
                      <a:pt x="2352" y="10921"/>
                    </a:lnTo>
                    <a:lnTo>
                      <a:pt x="2527" y="10843"/>
                    </a:lnTo>
                    <a:lnTo>
                      <a:pt x="2721" y="10746"/>
                    </a:lnTo>
                    <a:lnTo>
                      <a:pt x="2896" y="10649"/>
                    </a:lnTo>
                    <a:lnTo>
                      <a:pt x="3246" y="10415"/>
                    </a:lnTo>
                    <a:lnTo>
                      <a:pt x="3595" y="10163"/>
                    </a:lnTo>
                    <a:lnTo>
                      <a:pt x="3790" y="10027"/>
                    </a:lnTo>
                    <a:lnTo>
                      <a:pt x="4003" y="9871"/>
                    </a:lnTo>
                    <a:lnTo>
                      <a:pt x="4101" y="9794"/>
                    </a:lnTo>
                    <a:lnTo>
                      <a:pt x="4159" y="9716"/>
                    </a:lnTo>
                    <a:lnTo>
                      <a:pt x="4198" y="9638"/>
                    </a:lnTo>
                    <a:lnTo>
                      <a:pt x="4198" y="9599"/>
                    </a:lnTo>
                    <a:lnTo>
                      <a:pt x="4178" y="9560"/>
                    </a:lnTo>
                    <a:lnTo>
                      <a:pt x="4178" y="9560"/>
                    </a:lnTo>
                    <a:lnTo>
                      <a:pt x="4412" y="9891"/>
                    </a:lnTo>
                    <a:lnTo>
                      <a:pt x="4645" y="10221"/>
                    </a:lnTo>
                    <a:lnTo>
                      <a:pt x="4878" y="10512"/>
                    </a:lnTo>
                    <a:lnTo>
                      <a:pt x="5014" y="10668"/>
                    </a:lnTo>
                    <a:lnTo>
                      <a:pt x="5169" y="10823"/>
                    </a:lnTo>
                    <a:lnTo>
                      <a:pt x="5325" y="10959"/>
                    </a:lnTo>
                    <a:lnTo>
                      <a:pt x="5480" y="11076"/>
                    </a:lnTo>
                    <a:lnTo>
                      <a:pt x="5655" y="11173"/>
                    </a:lnTo>
                    <a:lnTo>
                      <a:pt x="5830" y="11231"/>
                    </a:lnTo>
                    <a:lnTo>
                      <a:pt x="6024" y="11231"/>
                    </a:lnTo>
                    <a:lnTo>
                      <a:pt x="6199" y="11212"/>
                    </a:lnTo>
                    <a:lnTo>
                      <a:pt x="6355" y="11134"/>
                    </a:lnTo>
                    <a:lnTo>
                      <a:pt x="6491" y="11037"/>
                    </a:lnTo>
                    <a:lnTo>
                      <a:pt x="6627" y="10901"/>
                    </a:lnTo>
                    <a:lnTo>
                      <a:pt x="6743" y="10746"/>
                    </a:lnTo>
                    <a:lnTo>
                      <a:pt x="6840" y="10551"/>
                    </a:lnTo>
                    <a:lnTo>
                      <a:pt x="6938" y="10357"/>
                    </a:lnTo>
                    <a:lnTo>
                      <a:pt x="7015" y="10163"/>
                    </a:lnTo>
                    <a:lnTo>
                      <a:pt x="7074" y="9949"/>
                    </a:lnTo>
                    <a:lnTo>
                      <a:pt x="7190" y="9521"/>
                    </a:lnTo>
                    <a:lnTo>
                      <a:pt x="7346" y="8841"/>
                    </a:lnTo>
                    <a:lnTo>
                      <a:pt x="7423" y="8530"/>
                    </a:lnTo>
                    <a:lnTo>
                      <a:pt x="7482" y="8200"/>
                    </a:lnTo>
                    <a:lnTo>
                      <a:pt x="7559" y="7559"/>
                    </a:lnTo>
                    <a:lnTo>
                      <a:pt x="7579" y="6898"/>
                    </a:lnTo>
                    <a:lnTo>
                      <a:pt x="7579" y="6238"/>
                    </a:lnTo>
                    <a:lnTo>
                      <a:pt x="7559" y="5577"/>
                    </a:lnTo>
                    <a:lnTo>
                      <a:pt x="7521" y="4916"/>
                    </a:lnTo>
                    <a:lnTo>
                      <a:pt x="7385" y="3634"/>
                    </a:lnTo>
                    <a:lnTo>
                      <a:pt x="7365" y="3401"/>
                    </a:lnTo>
                    <a:lnTo>
                      <a:pt x="7307" y="3167"/>
                    </a:lnTo>
                    <a:lnTo>
                      <a:pt x="7229" y="2954"/>
                    </a:lnTo>
                    <a:lnTo>
                      <a:pt x="7151" y="2759"/>
                    </a:lnTo>
                    <a:lnTo>
                      <a:pt x="7054" y="2565"/>
                    </a:lnTo>
                    <a:lnTo>
                      <a:pt x="6938" y="2371"/>
                    </a:lnTo>
                    <a:lnTo>
                      <a:pt x="6802" y="2196"/>
                    </a:lnTo>
                    <a:lnTo>
                      <a:pt x="6666" y="2040"/>
                    </a:lnTo>
                    <a:lnTo>
                      <a:pt x="6510" y="1865"/>
                    </a:lnTo>
                    <a:lnTo>
                      <a:pt x="6355" y="1729"/>
                    </a:lnTo>
                    <a:lnTo>
                      <a:pt x="6180" y="1593"/>
                    </a:lnTo>
                    <a:lnTo>
                      <a:pt x="6005" y="1457"/>
                    </a:lnTo>
                    <a:lnTo>
                      <a:pt x="5811" y="1341"/>
                    </a:lnTo>
                    <a:lnTo>
                      <a:pt x="5616" y="1224"/>
                    </a:lnTo>
                    <a:lnTo>
                      <a:pt x="5403" y="1127"/>
                    </a:lnTo>
                    <a:lnTo>
                      <a:pt x="5189" y="1049"/>
                    </a:lnTo>
                    <a:lnTo>
                      <a:pt x="4956" y="952"/>
                    </a:lnTo>
                    <a:lnTo>
                      <a:pt x="4703" y="874"/>
                    </a:lnTo>
                    <a:lnTo>
                      <a:pt x="4198" y="758"/>
                    </a:lnTo>
                    <a:lnTo>
                      <a:pt x="3673" y="661"/>
                    </a:lnTo>
                    <a:lnTo>
                      <a:pt x="3168" y="564"/>
                    </a:lnTo>
                    <a:lnTo>
                      <a:pt x="2527" y="466"/>
                    </a:lnTo>
                    <a:lnTo>
                      <a:pt x="2216" y="408"/>
                    </a:lnTo>
                    <a:lnTo>
                      <a:pt x="1905" y="408"/>
                    </a:lnTo>
                    <a:lnTo>
                      <a:pt x="1924" y="291"/>
                    </a:lnTo>
                    <a:lnTo>
                      <a:pt x="1905" y="233"/>
                    </a:lnTo>
                    <a:lnTo>
                      <a:pt x="1905" y="194"/>
                    </a:lnTo>
                    <a:lnTo>
                      <a:pt x="1847" y="97"/>
                    </a:lnTo>
                    <a:lnTo>
                      <a:pt x="1749" y="39"/>
                    </a:lnTo>
                    <a:lnTo>
                      <a:pt x="165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>
                <a:off x="4233675" y="2358925"/>
                <a:ext cx="203075" cy="297800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1912" extrusionOk="0">
                    <a:moveTo>
                      <a:pt x="5033" y="0"/>
                    </a:moveTo>
                    <a:lnTo>
                      <a:pt x="4936" y="39"/>
                    </a:lnTo>
                    <a:lnTo>
                      <a:pt x="4839" y="98"/>
                    </a:lnTo>
                    <a:lnTo>
                      <a:pt x="4781" y="175"/>
                    </a:lnTo>
                    <a:lnTo>
                      <a:pt x="4742" y="253"/>
                    </a:lnTo>
                    <a:lnTo>
                      <a:pt x="4742" y="311"/>
                    </a:lnTo>
                    <a:lnTo>
                      <a:pt x="4742" y="370"/>
                    </a:lnTo>
                    <a:lnTo>
                      <a:pt x="4761" y="486"/>
                    </a:lnTo>
                    <a:lnTo>
                      <a:pt x="4470" y="545"/>
                    </a:lnTo>
                    <a:lnTo>
                      <a:pt x="4159" y="642"/>
                    </a:lnTo>
                    <a:lnTo>
                      <a:pt x="3576" y="875"/>
                    </a:lnTo>
                    <a:lnTo>
                      <a:pt x="3090" y="1069"/>
                    </a:lnTo>
                    <a:lnTo>
                      <a:pt x="2604" y="1263"/>
                    </a:lnTo>
                    <a:lnTo>
                      <a:pt x="2118" y="1477"/>
                    </a:lnTo>
                    <a:lnTo>
                      <a:pt x="1885" y="1613"/>
                    </a:lnTo>
                    <a:lnTo>
                      <a:pt x="1672" y="1749"/>
                    </a:lnTo>
                    <a:lnTo>
                      <a:pt x="1477" y="1866"/>
                    </a:lnTo>
                    <a:lnTo>
                      <a:pt x="1302" y="2002"/>
                    </a:lnTo>
                    <a:lnTo>
                      <a:pt x="1127" y="2157"/>
                    </a:lnTo>
                    <a:lnTo>
                      <a:pt x="972" y="2293"/>
                    </a:lnTo>
                    <a:lnTo>
                      <a:pt x="817" y="2468"/>
                    </a:lnTo>
                    <a:lnTo>
                      <a:pt x="661" y="2624"/>
                    </a:lnTo>
                    <a:lnTo>
                      <a:pt x="545" y="2818"/>
                    </a:lnTo>
                    <a:lnTo>
                      <a:pt x="408" y="2993"/>
                    </a:lnTo>
                    <a:lnTo>
                      <a:pt x="311" y="3187"/>
                    </a:lnTo>
                    <a:lnTo>
                      <a:pt x="214" y="3382"/>
                    </a:lnTo>
                    <a:lnTo>
                      <a:pt x="156" y="3595"/>
                    </a:lnTo>
                    <a:lnTo>
                      <a:pt x="78" y="3790"/>
                    </a:lnTo>
                    <a:lnTo>
                      <a:pt x="39" y="4023"/>
                    </a:lnTo>
                    <a:lnTo>
                      <a:pt x="20" y="4237"/>
                    </a:lnTo>
                    <a:lnTo>
                      <a:pt x="0" y="4470"/>
                    </a:lnTo>
                    <a:lnTo>
                      <a:pt x="20" y="4703"/>
                    </a:lnTo>
                    <a:lnTo>
                      <a:pt x="156" y="6005"/>
                    </a:lnTo>
                    <a:lnTo>
                      <a:pt x="234" y="6646"/>
                    </a:lnTo>
                    <a:lnTo>
                      <a:pt x="331" y="7307"/>
                    </a:lnTo>
                    <a:lnTo>
                      <a:pt x="467" y="7948"/>
                    </a:lnTo>
                    <a:lnTo>
                      <a:pt x="622" y="8589"/>
                    </a:lnTo>
                    <a:lnTo>
                      <a:pt x="817" y="9211"/>
                    </a:lnTo>
                    <a:lnTo>
                      <a:pt x="933" y="9502"/>
                    </a:lnTo>
                    <a:lnTo>
                      <a:pt x="1069" y="9813"/>
                    </a:lnTo>
                    <a:lnTo>
                      <a:pt x="1361" y="10435"/>
                    </a:lnTo>
                    <a:lnTo>
                      <a:pt x="1555" y="10843"/>
                    </a:lnTo>
                    <a:lnTo>
                      <a:pt x="1652" y="11038"/>
                    </a:lnTo>
                    <a:lnTo>
                      <a:pt x="1769" y="11212"/>
                    </a:lnTo>
                    <a:lnTo>
                      <a:pt x="1905" y="11387"/>
                    </a:lnTo>
                    <a:lnTo>
                      <a:pt x="2041" y="11543"/>
                    </a:lnTo>
                    <a:lnTo>
                      <a:pt x="2177" y="11679"/>
                    </a:lnTo>
                    <a:lnTo>
                      <a:pt x="2332" y="11795"/>
                    </a:lnTo>
                    <a:lnTo>
                      <a:pt x="2488" y="11873"/>
                    </a:lnTo>
                    <a:lnTo>
                      <a:pt x="2663" y="11912"/>
                    </a:lnTo>
                    <a:lnTo>
                      <a:pt x="2837" y="11893"/>
                    </a:lnTo>
                    <a:lnTo>
                      <a:pt x="2935" y="11873"/>
                    </a:lnTo>
                    <a:lnTo>
                      <a:pt x="3012" y="11854"/>
                    </a:lnTo>
                    <a:lnTo>
                      <a:pt x="3187" y="11757"/>
                    </a:lnTo>
                    <a:lnTo>
                      <a:pt x="3343" y="11640"/>
                    </a:lnTo>
                    <a:lnTo>
                      <a:pt x="3479" y="11484"/>
                    </a:lnTo>
                    <a:lnTo>
                      <a:pt x="3595" y="11329"/>
                    </a:lnTo>
                    <a:lnTo>
                      <a:pt x="3712" y="11154"/>
                    </a:lnTo>
                    <a:lnTo>
                      <a:pt x="3828" y="10960"/>
                    </a:lnTo>
                    <a:lnTo>
                      <a:pt x="4003" y="10630"/>
                    </a:lnTo>
                    <a:lnTo>
                      <a:pt x="4159" y="10260"/>
                    </a:lnTo>
                    <a:lnTo>
                      <a:pt x="4314" y="9911"/>
                    </a:lnTo>
                    <a:lnTo>
                      <a:pt x="4314" y="9930"/>
                    </a:lnTo>
                    <a:lnTo>
                      <a:pt x="4314" y="9969"/>
                    </a:lnTo>
                    <a:lnTo>
                      <a:pt x="4353" y="10047"/>
                    </a:lnTo>
                    <a:lnTo>
                      <a:pt x="4450" y="10105"/>
                    </a:lnTo>
                    <a:lnTo>
                      <a:pt x="4547" y="10163"/>
                    </a:lnTo>
                    <a:lnTo>
                      <a:pt x="4800" y="10280"/>
                    </a:lnTo>
                    <a:lnTo>
                      <a:pt x="5014" y="10377"/>
                    </a:lnTo>
                    <a:lnTo>
                      <a:pt x="5402" y="10552"/>
                    </a:lnTo>
                    <a:lnTo>
                      <a:pt x="5791" y="10707"/>
                    </a:lnTo>
                    <a:lnTo>
                      <a:pt x="5985" y="10785"/>
                    </a:lnTo>
                    <a:lnTo>
                      <a:pt x="6180" y="10843"/>
                    </a:lnTo>
                    <a:lnTo>
                      <a:pt x="6374" y="10882"/>
                    </a:lnTo>
                    <a:lnTo>
                      <a:pt x="6568" y="10902"/>
                    </a:lnTo>
                    <a:lnTo>
                      <a:pt x="6763" y="10902"/>
                    </a:lnTo>
                    <a:lnTo>
                      <a:pt x="6937" y="10863"/>
                    </a:lnTo>
                    <a:lnTo>
                      <a:pt x="7112" y="10824"/>
                    </a:lnTo>
                    <a:lnTo>
                      <a:pt x="7268" y="10727"/>
                    </a:lnTo>
                    <a:lnTo>
                      <a:pt x="7423" y="10610"/>
                    </a:lnTo>
                    <a:lnTo>
                      <a:pt x="7559" y="10455"/>
                    </a:lnTo>
                    <a:lnTo>
                      <a:pt x="7676" y="10260"/>
                    </a:lnTo>
                    <a:lnTo>
                      <a:pt x="7792" y="10027"/>
                    </a:lnTo>
                    <a:lnTo>
                      <a:pt x="7890" y="9736"/>
                    </a:lnTo>
                    <a:lnTo>
                      <a:pt x="7967" y="9444"/>
                    </a:lnTo>
                    <a:lnTo>
                      <a:pt x="8026" y="9153"/>
                    </a:lnTo>
                    <a:lnTo>
                      <a:pt x="8084" y="8861"/>
                    </a:lnTo>
                    <a:lnTo>
                      <a:pt x="8103" y="8570"/>
                    </a:lnTo>
                    <a:lnTo>
                      <a:pt x="8123" y="8278"/>
                    </a:lnTo>
                    <a:lnTo>
                      <a:pt x="8103" y="8006"/>
                    </a:lnTo>
                    <a:lnTo>
                      <a:pt x="8103" y="7715"/>
                    </a:lnTo>
                    <a:lnTo>
                      <a:pt x="8026" y="7132"/>
                    </a:lnTo>
                    <a:lnTo>
                      <a:pt x="7928" y="6549"/>
                    </a:lnTo>
                    <a:lnTo>
                      <a:pt x="7773" y="5966"/>
                    </a:lnTo>
                    <a:lnTo>
                      <a:pt x="7618" y="5383"/>
                    </a:lnTo>
                    <a:lnTo>
                      <a:pt x="7423" y="4703"/>
                    </a:lnTo>
                    <a:lnTo>
                      <a:pt x="7190" y="4023"/>
                    </a:lnTo>
                    <a:lnTo>
                      <a:pt x="6937" y="3343"/>
                    </a:lnTo>
                    <a:lnTo>
                      <a:pt x="6665" y="2663"/>
                    </a:lnTo>
                    <a:lnTo>
                      <a:pt x="6355" y="2002"/>
                    </a:lnTo>
                    <a:lnTo>
                      <a:pt x="6044" y="1361"/>
                    </a:lnTo>
                    <a:lnTo>
                      <a:pt x="5694" y="719"/>
                    </a:lnTo>
                    <a:lnTo>
                      <a:pt x="5325" y="117"/>
                    </a:lnTo>
                    <a:lnTo>
                      <a:pt x="5286" y="78"/>
                    </a:lnTo>
                    <a:lnTo>
                      <a:pt x="5247" y="39"/>
                    </a:lnTo>
                    <a:lnTo>
                      <a:pt x="51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>
                <a:off x="3562325" y="1783750"/>
                <a:ext cx="287600" cy="282750"/>
              </a:xfrm>
              <a:custGeom>
                <a:avLst/>
                <a:gdLst/>
                <a:ahLst/>
                <a:cxnLst/>
                <a:rect l="l" t="t" r="r" b="b"/>
                <a:pathLst>
                  <a:path w="11504" h="11310" extrusionOk="0">
                    <a:moveTo>
                      <a:pt x="5033" y="0"/>
                    </a:moveTo>
                    <a:lnTo>
                      <a:pt x="4819" y="20"/>
                    </a:lnTo>
                    <a:lnTo>
                      <a:pt x="4625" y="39"/>
                    </a:lnTo>
                    <a:lnTo>
                      <a:pt x="4217" y="136"/>
                    </a:lnTo>
                    <a:lnTo>
                      <a:pt x="3809" y="273"/>
                    </a:lnTo>
                    <a:lnTo>
                      <a:pt x="3439" y="428"/>
                    </a:lnTo>
                    <a:lnTo>
                      <a:pt x="3051" y="642"/>
                    </a:lnTo>
                    <a:lnTo>
                      <a:pt x="2701" y="875"/>
                    </a:lnTo>
                    <a:lnTo>
                      <a:pt x="2351" y="1147"/>
                    </a:lnTo>
                    <a:lnTo>
                      <a:pt x="2040" y="1438"/>
                    </a:lnTo>
                    <a:lnTo>
                      <a:pt x="1729" y="1749"/>
                    </a:lnTo>
                    <a:lnTo>
                      <a:pt x="1438" y="2060"/>
                    </a:lnTo>
                    <a:lnTo>
                      <a:pt x="1185" y="2410"/>
                    </a:lnTo>
                    <a:lnTo>
                      <a:pt x="933" y="2760"/>
                    </a:lnTo>
                    <a:lnTo>
                      <a:pt x="719" y="3110"/>
                    </a:lnTo>
                    <a:lnTo>
                      <a:pt x="525" y="3459"/>
                    </a:lnTo>
                    <a:lnTo>
                      <a:pt x="330" y="3848"/>
                    </a:lnTo>
                    <a:lnTo>
                      <a:pt x="194" y="4237"/>
                    </a:lnTo>
                    <a:lnTo>
                      <a:pt x="97" y="4606"/>
                    </a:lnTo>
                    <a:lnTo>
                      <a:pt x="19" y="4994"/>
                    </a:lnTo>
                    <a:lnTo>
                      <a:pt x="0" y="5364"/>
                    </a:lnTo>
                    <a:lnTo>
                      <a:pt x="0" y="5733"/>
                    </a:lnTo>
                    <a:lnTo>
                      <a:pt x="19" y="6083"/>
                    </a:lnTo>
                    <a:lnTo>
                      <a:pt x="97" y="6452"/>
                    </a:lnTo>
                    <a:lnTo>
                      <a:pt x="194" y="6782"/>
                    </a:lnTo>
                    <a:lnTo>
                      <a:pt x="311" y="7132"/>
                    </a:lnTo>
                    <a:lnTo>
                      <a:pt x="466" y="7462"/>
                    </a:lnTo>
                    <a:lnTo>
                      <a:pt x="641" y="7773"/>
                    </a:lnTo>
                    <a:lnTo>
                      <a:pt x="836" y="8084"/>
                    </a:lnTo>
                    <a:lnTo>
                      <a:pt x="1049" y="8375"/>
                    </a:lnTo>
                    <a:lnTo>
                      <a:pt x="1302" y="8667"/>
                    </a:lnTo>
                    <a:lnTo>
                      <a:pt x="1555" y="8939"/>
                    </a:lnTo>
                    <a:lnTo>
                      <a:pt x="1827" y="9211"/>
                    </a:lnTo>
                    <a:lnTo>
                      <a:pt x="2137" y="9444"/>
                    </a:lnTo>
                    <a:lnTo>
                      <a:pt x="2429" y="9697"/>
                    </a:lnTo>
                    <a:lnTo>
                      <a:pt x="2759" y="9911"/>
                    </a:lnTo>
                    <a:lnTo>
                      <a:pt x="3090" y="10124"/>
                    </a:lnTo>
                    <a:lnTo>
                      <a:pt x="3420" y="10319"/>
                    </a:lnTo>
                    <a:lnTo>
                      <a:pt x="3770" y="10494"/>
                    </a:lnTo>
                    <a:lnTo>
                      <a:pt x="4139" y="10649"/>
                    </a:lnTo>
                    <a:lnTo>
                      <a:pt x="4489" y="10804"/>
                    </a:lnTo>
                    <a:lnTo>
                      <a:pt x="4858" y="10940"/>
                    </a:lnTo>
                    <a:lnTo>
                      <a:pt x="5227" y="11038"/>
                    </a:lnTo>
                    <a:lnTo>
                      <a:pt x="5596" y="11135"/>
                    </a:lnTo>
                    <a:lnTo>
                      <a:pt x="5965" y="11212"/>
                    </a:lnTo>
                    <a:lnTo>
                      <a:pt x="6335" y="11271"/>
                    </a:lnTo>
                    <a:lnTo>
                      <a:pt x="6684" y="11310"/>
                    </a:lnTo>
                    <a:lnTo>
                      <a:pt x="7190" y="11310"/>
                    </a:lnTo>
                    <a:lnTo>
                      <a:pt x="7306" y="11271"/>
                    </a:lnTo>
                    <a:lnTo>
                      <a:pt x="7403" y="11212"/>
                    </a:lnTo>
                    <a:lnTo>
                      <a:pt x="7481" y="11115"/>
                    </a:lnTo>
                    <a:lnTo>
                      <a:pt x="7559" y="11038"/>
                    </a:lnTo>
                    <a:lnTo>
                      <a:pt x="7598" y="10921"/>
                    </a:lnTo>
                    <a:lnTo>
                      <a:pt x="7637" y="10804"/>
                    </a:lnTo>
                    <a:lnTo>
                      <a:pt x="7656" y="10688"/>
                    </a:lnTo>
                    <a:lnTo>
                      <a:pt x="7948" y="10649"/>
                    </a:lnTo>
                    <a:lnTo>
                      <a:pt x="8239" y="10591"/>
                    </a:lnTo>
                    <a:lnTo>
                      <a:pt x="8511" y="10513"/>
                    </a:lnTo>
                    <a:lnTo>
                      <a:pt x="8783" y="10396"/>
                    </a:lnTo>
                    <a:lnTo>
                      <a:pt x="9036" y="10280"/>
                    </a:lnTo>
                    <a:lnTo>
                      <a:pt x="9288" y="10124"/>
                    </a:lnTo>
                    <a:lnTo>
                      <a:pt x="9521" y="9969"/>
                    </a:lnTo>
                    <a:lnTo>
                      <a:pt x="9755" y="9794"/>
                    </a:lnTo>
                    <a:lnTo>
                      <a:pt x="9968" y="9580"/>
                    </a:lnTo>
                    <a:lnTo>
                      <a:pt x="10163" y="9366"/>
                    </a:lnTo>
                    <a:lnTo>
                      <a:pt x="10357" y="9153"/>
                    </a:lnTo>
                    <a:lnTo>
                      <a:pt x="10551" y="8900"/>
                    </a:lnTo>
                    <a:lnTo>
                      <a:pt x="10707" y="8648"/>
                    </a:lnTo>
                    <a:lnTo>
                      <a:pt x="10862" y="8395"/>
                    </a:lnTo>
                    <a:lnTo>
                      <a:pt x="10998" y="8123"/>
                    </a:lnTo>
                    <a:lnTo>
                      <a:pt x="11134" y="7851"/>
                    </a:lnTo>
                    <a:lnTo>
                      <a:pt x="11251" y="7520"/>
                    </a:lnTo>
                    <a:lnTo>
                      <a:pt x="11348" y="7210"/>
                    </a:lnTo>
                    <a:lnTo>
                      <a:pt x="11426" y="6879"/>
                    </a:lnTo>
                    <a:lnTo>
                      <a:pt x="11484" y="6549"/>
                    </a:lnTo>
                    <a:lnTo>
                      <a:pt x="11503" y="6199"/>
                    </a:lnTo>
                    <a:lnTo>
                      <a:pt x="11503" y="5869"/>
                    </a:lnTo>
                    <a:lnTo>
                      <a:pt x="11484" y="5538"/>
                    </a:lnTo>
                    <a:lnTo>
                      <a:pt x="11445" y="5208"/>
                    </a:lnTo>
                    <a:lnTo>
                      <a:pt x="11367" y="4897"/>
                    </a:lnTo>
                    <a:lnTo>
                      <a:pt x="11270" y="4586"/>
                    </a:lnTo>
                    <a:lnTo>
                      <a:pt x="11134" y="4295"/>
                    </a:lnTo>
                    <a:lnTo>
                      <a:pt x="10959" y="4023"/>
                    </a:lnTo>
                    <a:lnTo>
                      <a:pt x="10765" y="3770"/>
                    </a:lnTo>
                    <a:lnTo>
                      <a:pt x="10532" y="3537"/>
                    </a:lnTo>
                    <a:lnTo>
                      <a:pt x="10260" y="3323"/>
                    </a:lnTo>
                    <a:lnTo>
                      <a:pt x="9968" y="3148"/>
                    </a:lnTo>
                    <a:lnTo>
                      <a:pt x="9580" y="2624"/>
                    </a:lnTo>
                    <a:lnTo>
                      <a:pt x="9152" y="2119"/>
                    </a:lnTo>
                    <a:lnTo>
                      <a:pt x="8919" y="1866"/>
                    </a:lnTo>
                    <a:lnTo>
                      <a:pt x="8686" y="1633"/>
                    </a:lnTo>
                    <a:lnTo>
                      <a:pt x="8453" y="1419"/>
                    </a:lnTo>
                    <a:lnTo>
                      <a:pt x="8200" y="1205"/>
                    </a:lnTo>
                    <a:lnTo>
                      <a:pt x="7948" y="1011"/>
                    </a:lnTo>
                    <a:lnTo>
                      <a:pt x="7675" y="817"/>
                    </a:lnTo>
                    <a:lnTo>
                      <a:pt x="7403" y="661"/>
                    </a:lnTo>
                    <a:lnTo>
                      <a:pt x="7112" y="506"/>
                    </a:lnTo>
                    <a:lnTo>
                      <a:pt x="6820" y="370"/>
                    </a:lnTo>
                    <a:lnTo>
                      <a:pt x="6510" y="253"/>
                    </a:lnTo>
                    <a:lnTo>
                      <a:pt x="6199" y="156"/>
                    </a:lnTo>
                    <a:lnTo>
                      <a:pt x="5888" y="59"/>
                    </a:lnTo>
                    <a:lnTo>
                      <a:pt x="5674" y="39"/>
                    </a:lnTo>
                    <a:lnTo>
                      <a:pt x="546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>
                <a:off x="4115150" y="1697275"/>
                <a:ext cx="281775" cy="288575"/>
              </a:xfrm>
              <a:custGeom>
                <a:avLst/>
                <a:gdLst/>
                <a:ahLst/>
                <a:cxnLst/>
                <a:rect l="l" t="t" r="r" b="b"/>
                <a:pathLst>
                  <a:path w="11271" h="11543" extrusionOk="0">
                    <a:moveTo>
                      <a:pt x="5577" y="1"/>
                    </a:moveTo>
                    <a:lnTo>
                      <a:pt x="5149" y="20"/>
                    </a:lnTo>
                    <a:lnTo>
                      <a:pt x="4955" y="40"/>
                    </a:lnTo>
                    <a:lnTo>
                      <a:pt x="4741" y="98"/>
                    </a:lnTo>
                    <a:lnTo>
                      <a:pt x="4547" y="156"/>
                    </a:lnTo>
                    <a:lnTo>
                      <a:pt x="4333" y="214"/>
                    </a:lnTo>
                    <a:lnTo>
                      <a:pt x="4139" y="292"/>
                    </a:lnTo>
                    <a:lnTo>
                      <a:pt x="3945" y="389"/>
                    </a:lnTo>
                    <a:lnTo>
                      <a:pt x="3653" y="564"/>
                    </a:lnTo>
                    <a:lnTo>
                      <a:pt x="3381" y="739"/>
                    </a:lnTo>
                    <a:lnTo>
                      <a:pt x="3129" y="933"/>
                    </a:lnTo>
                    <a:lnTo>
                      <a:pt x="2876" y="1147"/>
                    </a:lnTo>
                    <a:lnTo>
                      <a:pt x="2643" y="1380"/>
                    </a:lnTo>
                    <a:lnTo>
                      <a:pt x="2429" y="1613"/>
                    </a:lnTo>
                    <a:lnTo>
                      <a:pt x="2215" y="1866"/>
                    </a:lnTo>
                    <a:lnTo>
                      <a:pt x="2040" y="2138"/>
                    </a:lnTo>
                    <a:lnTo>
                      <a:pt x="1846" y="2391"/>
                    </a:lnTo>
                    <a:lnTo>
                      <a:pt x="1671" y="2682"/>
                    </a:lnTo>
                    <a:lnTo>
                      <a:pt x="1516" y="2974"/>
                    </a:lnTo>
                    <a:lnTo>
                      <a:pt x="1380" y="3265"/>
                    </a:lnTo>
                    <a:lnTo>
                      <a:pt x="1108" y="3868"/>
                    </a:lnTo>
                    <a:lnTo>
                      <a:pt x="875" y="4470"/>
                    </a:lnTo>
                    <a:lnTo>
                      <a:pt x="622" y="4742"/>
                    </a:lnTo>
                    <a:lnTo>
                      <a:pt x="428" y="5014"/>
                    </a:lnTo>
                    <a:lnTo>
                      <a:pt x="272" y="5286"/>
                    </a:lnTo>
                    <a:lnTo>
                      <a:pt x="156" y="5597"/>
                    </a:lnTo>
                    <a:lnTo>
                      <a:pt x="78" y="5908"/>
                    </a:lnTo>
                    <a:lnTo>
                      <a:pt x="20" y="6219"/>
                    </a:lnTo>
                    <a:lnTo>
                      <a:pt x="0" y="6549"/>
                    </a:lnTo>
                    <a:lnTo>
                      <a:pt x="20" y="6879"/>
                    </a:lnTo>
                    <a:lnTo>
                      <a:pt x="58" y="7190"/>
                    </a:lnTo>
                    <a:lnTo>
                      <a:pt x="136" y="7521"/>
                    </a:lnTo>
                    <a:lnTo>
                      <a:pt x="233" y="7851"/>
                    </a:lnTo>
                    <a:lnTo>
                      <a:pt x="350" y="8162"/>
                    </a:lnTo>
                    <a:lnTo>
                      <a:pt x="505" y="8473"/>
                    </a:lnTo>
                    <a:lnTo>
                      <a:pt x="661" y="8764"/>
                    </a:lnTo>
                    <a:lnTo>
                      <a:pt x="855" y="9056"/>
                    </a:lnTo>
                    <a:lnTo>
                      <a:pt x="1049" y="9308"/>
                    </a:lnTo>
                    <a:lnTo>
                      <a:pt x="1244" y="9542"/>
                    </a:lnTo>
                    <a:lnTo>
                      <a:pt x="1457" y="9775"/>
                    </a:lnTo>
                    <a:lnTo>
                      <a:pt x="1671" y="9988"/>
                    </a:lnTo>
                    <a:lnTo>
                      <a:pt x="1904" y="10183"/>
                    </a:lnTo>
                    <a:lnTo>
                      <a:pt x="2138" y="10358"/>
                    </a:lnTo>
                    <a:lnTo>
                      <a:pt x="2390" y="10533"/>
                    </a:lnTo>
                    <a:lnTo>
                      <a:pt x="2643" y="10669"/>
                    </a:lnTo>
                    <a:lnTo>
                      <a:pt x="2915" y="10805"/>
                    </a:lnTo>
                    <a:lnTo>
                      <a:pt x="3187" y="10921"/>
                    </a:lnTo>
                    <a:lnTo>
                      <a:pt x="3459" y="10999"/>
                    </a:lnTo>
                    <a:lnTo>
                      <a:pt x="3731" y="11077"/>
                    </a:lnTo>
                    <a:lnTo>
                      <a:pt x="4022" y="11115"/>
                    </a:lnTo>
                    <a:lnTo>
                      <a:pt x="4294" y="11154"/>
                    </a:lnTo>
                    <a:lnTo>
                      <a:pt x="4586" y="11154"/>
                    </a:lnTo>
                    <a:lnTo>
                      <a:pt x="4877" y="11135"/>
                    </a:lnTo>
                    <a:lnTo>
                      <a:pt x="5188" y="11077"/>
                    </a:lnTo>
                    <a:lnTo>
                      <a:pt x="5227" y="11193"/>
                    </a:lnTo>
                    <a:lnTo>
                      <a:pt x="5286" y="11310"/>
                    </a:lnTo>
                    <a:lnTo>
                      <a:pt x="5363" y="11388"/>
                    </a:lnTo>
                    <a:lnTo>
                      <a:pt x="5460" y="11465"/>
                    </a:lnTo>
                    <a:lnTo>
                      <a:pt x="5558" y="11524"/>
                    </a:lnTo>
                    <a:lnTo>
                      <a:pt x="5674" y="11543"/>
                    </a:lnTo>
                    <a:lnTo>
                      <a:pt x="5791" y="11543"/>
                    </a:lnTo>
                    <a:lnTo>
                      <a:pt x="5927" y="11524"/>
                    </a:lnTo>
                    <a:lnTo>
                      <a:pt x="6277" y="11407"/>
                    </a:lnTo>
                    <a:lnTo>
                      <a:pt x="6607" y="11271"/>
                    </a:lnTo>
                    <a:lnTo>
                      <a:pt x="6937" y="11115"/>
                    </a:lnTo>
                    <a:lnTo>
                      <a:pt x="7268" y="10960"/>
                    </a:lnTo>
                    <a:lnTo>
                      <a:pt x="7598" y="10766"/>
                    </a:lnTo>
                    <a:lnTo>
                      <a:pt x="7928" y="10552"/>
                    </a:lnTo>
                    <a:lnTo>
                      <a:pt x="8239" y="10319"/>
                    </a:lnTo>
                    <a:lnTo>
                      <a:pt x="8550" y="10086"/>
                    </a:lnTo>
                    <a:lnTo>
                      <a:pt x="8841" y="9833"/>
                    </a:lnTo>
                    <a:lnTo>
                      <a:pt x="9133" y="9561"/>
                    </a:lnTo>
                    <a:lnTo>
                      <a:pt x="9405" y="9289"/>
                    </a:lnTo>
                    <a:lnTo>
                      <a:pt x="9677" y="8997"/>
                    </a:lnTo>
                    <a:lnTo>
                      <a:pt x="9910" y="8687"/>
                    </a:lnTo>
                    <a:lnTo>
                      <a:pt x="10143" y="8376"/>
                    </a:lnTo>
                    <a:lnTo>
                      <a:pt x="10357" y="8045"/>
                    </a:lnTo>
                    <a:lnTo>
                      <a:pt x="10551" y="7715"/>
                    </a:lnTo>
                    <a:lnTo>
                      <a:pt x="10726" y="7385"/>
                    </a:lnTo>
                    <a:lnTo>
                      <a:pt x="10882" y="7054"/>
                    </a:lnTo>
                    <a:lnTo>
                      <a:pt x="10998" y="6705"/>
                    </a:lnTo>
                    <a:lnTo>
                      <a:pt x="11115" y="6355"/>
                    </a:lnTo>
                    <a:lnTo>
                      <a:pt x="11193" y="5986"/>
                    </a:lnTo>
                    <a:lnTo>
                      <a:pt x="11251" y="5636"/>
                    </a:lnTo>
                    <a:lnTo>
                      <a:pt x="11270" y="5286"/>
                    </a:lnTo>
                    <a:lnTo>
                      <a:pt x="11270" y="4917"/>
                    </a:lnTo>
                    <a:lnTo>
                      <a:pt x="11232" y="4567"/>
                    </a:lnTo>
                    <a:lnTo>
                      <a:pt x="11173" y="4217"/>
                    </a:lnTo>
                    <a:lnTo>
                      <a:pt x="11076" y="3848"/>
                    </a:lnTo>
                    <a:lnTo>
                      <a:pt x="10940" y="3498"/>
                    </a:lnTo>
                    <a:lnTo>
                      <a:pt x="10765" y="3168"/>
                    </a:lnTo>
                    <a:lnTo>
                      <a:pt x="10571" y="2818"/>
                    </a:lnTo>
                    <a:lnTo>
                      <a:pt x="10318" y="2488"/>
                    </a:lnTo>
                    <a:lnTo>
                      <a:pt x="10027" y="2158"/>
                    </a:lnTo>
                    <a:lnTo>
                      <a:pt x="9755" y="1886"/>
                    </a:lnTo>
                    <a:lnTo>
                      <a:pt x="9444" y="1613"/>
                    </a:lnTo>
                    <a:lnTo>
                      <a:pt x="9114" y="1341"/>
                    </a:lnTo>
                    <a:lnTo>
                      <a:pt x="8764" y="1089"/>
                    </a:lnTo>
                    <a:lnTo>
                      <a:pt x="8395" y="856"/>
                    </a:lnTo>
                    <a:lnTo>
                      <a:pt x="8025" y="642"/>
                    </a:lnTo>
                    <a:lnTo>
                      <a:pt x="7637" y="448"/>
                    </a:lnTo>
                    <a:lnTo>
                      <a:pt x="7229" y="292"/>
                    </a:lnTo>
                    <a:lnTo>
                      <a:pt x="6821" y="156"/>
                    </a:lnTo>
                    <a:lnTo>
                      <a:pt x="6393" y="78"/>
                    </a:lnTo>
                    <a:lnTo>
                      <a:pt x="5985" y="20"/>
                    </a:lnTo>
                    <a:lnTo>
                      <a:pt x="557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>
                <a:off x="3594375" y="1608375"/>
                <a:ext cx="902125" cy="958500"/>
              </a:xfrm>
              <a:custGeom>
                <a:avLst/>
                <a:gdLst/>
                <a:ahLst/>
                <a:cxnLst/>
                <a:rect l="l" t="t" r="r" b="b"/>
                <a:pathLst>
                  <a:path w="36085" h="38340" extrusionOk="0">
                    <a:moveTo>
                      <a:pt x="15721" y="4004"/>
                    </a:moveTo>
                    <a:lnTo>
                      <a:pt x="15857" y="4042"/>
                    </a:lnTo>
                    <a:lnTo>
                      <a:pt x="15993" y="4081"/>
                    </a:lnTo>
                    <a:lnTo>
                      <a:pt x="16129" y="4140"/>
                    </a:lnTo>
                    <a:lnTo>
                      <a:pt x="16245" y="4217"/>
                    </a:lnTo>
                    <a:lnTo>
                      <a:pt x="16304" y="4314"/>
                    </a:lnTo>
                    <a:lnTo>
                      <a:pt x="16323" y="4392"/>
                    </a:lnTo>
                    <a:lnTo>
                      <a:pt x="16304" y="4509"/>
                    </a:lnTo>
                    <a:lnTo>
                      <a:pt x="16265" y="4606"/>
                    </a:lnTo>
                    <a:lnTo>
                      <a:pt x="16187" y="4703"/>
                    </a:lnTo>
                    <a:lnTo>
                      <a:pt x="16070" y="4800"/>
                    </a:lnTo>
                    <a:lnTo>
                      <a:pt x="15954" y="4878"/>
                    </a:lnTo>
                    <a:lnTo>
                      <a:pt x="15837" y="4936"/>
                    </a:lnTo>
                    <a:lnTo>
                      <a:pt x="15701" y="4975"/>
                    </a:lnTo>
                    <a:lnTo>
                      <a:pt x="15546" y="5014"/>
                    </a:lnTo>
                    <a:lnTo>
                      <a:pt x="15410" y="5033"/>
                    </a:lnTo>
                    <a:lnTo>
                      <a:pt x="15274" y="5033"/>
                    </a:lnTo>
                    <a:lnTo>
                      <a:pt x="14982" y="5014"/>
                    </a:lnTo>
                    <a:lnTo>
                      <a:pt x="14807" y="4995"/>
                    </a:lnTo>
                    <a:lnTo>
                      <a:pt x="14632" y="4936"/>
                    </a:lnTo>
                    <a:lnTo>
                      <a:pt x="14477" y="4859"/>
                    </a:lnTo>
                    <a:lnTo>
                      <a:pt x="14322" y="4781"/>
                    </a:lnTo>
                    <a:lnTo>
                      <a:pt x="14458" y="4567"/>
                    </a:lnTo>
                    <a:lnTo>
                      <a:pt x="14613" y="4392"/>
                    </a:lnTo>
                    <a:lnTo>
                      <a:pt x="14807" y="4237"/>
                    </a:lnTo>
                    <a:lnTo>
                      <a:pt x="15002" y="4120"/>
                    </a:lnTo>
                    <a:lnTo>
                      <a:pt x="15215" y="4042"/>
                    </a:lnTo>
                    <a:lnTo>
                      <a:pt x="15332" y="4004"/>
                    </a:lnTo>
                    <a:close/>
                    <a:moveTo>
                      <a:pt x="12825" y="1"/>
                    </a:moveTo>
                    <a:lnTo>
                      <a:pt x="12592" y="40"/>
                    </a:lnTo>
                    <a:lnTo>
                      <a:pt x="12398" y="98"/>
                    </a:lnTo>
                    <a:lnTo>
                      <a:pt x="12223" y="176"/>
                    </a:lnTo>
                    <a:lnTo>
                      <a:pt x="12067" y="273"/>
                    </a:lnTo>
                    <a:lnTo>
                      <a:pt x="11931" y="370"/>
                    </a:lnTo>
                    <a:lnTo>
                      <a:pt x="11815" y="486"/>
                    </a:lnTo>
                    <a:lnTo>
                      <a:pt x="11718" y="603"/>
                    </a:lnTo>
                    <a:lnTo>
                      <a:pt x="11659" y="739"/>
                    </a:lnTo>
                    <a:lnTo>
                      <a:pt x="11601" y="895"/>
                    </a:lnTo>
                    <a:lnTo>
                      <a:pt x="11562" y="1050"/>
                    </a:lnTo>
                    <a:lnTo>
                      <a:pt x="11543" y="1225"/>
                    </a:lnTo>
                    <a:lnTo>
                      <a:pt x="11523" y="1400"/>
                    </a:lnTo>
                    <a:lnTo>
                      <a:pt x="11523" y="1575"/>
                    </a:lnTo>
                    <a:lnTo>
                      <a:pt x="11543" y="1750"/>
                    </a:lnTo>
                    <a:lnTo>
                      <a:pt x="11621" y="2138"/>
                    </a:lnTo>
                    <a:lnTo>
                      <a:pt x="11737" y="2527"/>
                    </a:lnTo>
                    <a:lnTo>
                      <a:pt x="11873" y="2915"/>
                    </a:lnTo>
                    <a:lnTo>
                      <a:pt x="12029" y="3285"/>
                    </a:lnTo>
                    <a:lnTo>
                      <a:pt x="12223" y="3654"/>
                    </a:lnTo>
                    <a:lnTo>
                      <a:pt x="12417" y="4004"/>
                    </a:lnTo>
                    <a:lnTo>
                      <a:pt x="12592" y="4314"/>
                    </a:lnTo>
                    <a:lnTo>
                      <a:pt x="12786" y="4587"/>
                    </a:lnTo>
                    <a:lnTo>
                      <a:pt x="12942" y="4800"/>
                    </a:lnTo>
                    <a:lnTo>
                      <a:pt x="13097" y="4975"/>
                    </a:lnTo>
                    <a:lnTo>
                      <a:pt x="13253" y="5131"/>
                    </a:lnTo>
                    <a:lnTo>
                      <a:pt x="13195" y="5422"/>
                    </a:lnTo>
                    <a:lnTo>
                      <a:pt x="13156" y="5694"/>
                    </a:lnTo>
                    <a:lnTo>
                      <a:pt x="13136" y="5986"/>
                    </a:lnTo>
                    <a:lnTo>
                      <a:pt x="13136" y="6258"/>
                    </a:lnTo>
                    <a:lnTo>
                      <a:pt x="13175" y="6510"/>
                    </a:lnTo>
                    <a:lnTo>
                      <a:pt x="13233" y="6782"/>
                    </a:lnTo>
                    <a:lnTo>
                      <a:pt x="13311" y="7035"/>
                    </a:lnTo>
                    <a:lnTo>
                      <a:pt x="13408" y="7268"/>
                    </a:lnTo>
                    <a:lnTo>
                      <a:pt x="13525" y="7521"/>
                    </a:lnTo>
                    <a:lnTo>
                      <a:pt x="12728" y="7734"/>
                    </a:lnTo>
                    <a:lnTo>
                      <a:pt x="11970" y="7987"/>
                    </a:lnTo>
                    <a:lnTo>
                      <a:pt x="11213" y="8279"/>
                    </a:lnTo>
                    <a:lnTo>
                      <a:pt x="10474" y="8589"/>
                    </a:lnTo>
                    <a:lnTo>
                      <a:pt x="9755" y="8939"/>
                    </a:lnTo>
                    <a:lnTo>
                      <a:pt x="9056" y="9328"/>
                    </a:lnTo>
                    <a:lnTo>
                      <a:pt x="8375" y="9736"/>
                    </a:lnTo>
                    <a:lnTo>
                      <a:pt x="7715" y="10183"/>
                    </a:lnTo>
                    <a:lnTo>
                      <a:pt x="7093" y="10649"/>
                    </a:lnTo>
                    <a:lnTo>
                      <a:pt x="6471" y="11135"/>
                    </a:lnTo>
                    <a:lnTo>
                      <a:pt x="5888" y="11640"/>
                    </a:lnTo>
                    <a:lnTo>
                      <a:pt x="5305" y="12184"/>
                    </a:lnTo>
                    <a:lnTo>
                      <a:pt x="4781" y="12748"/>
                    </a:lnTo>
                    <a:lnTo>
                      <a:pt x="4256" y="13350"/>
                    </a:lnTo>
                    <a:lnTo>
                      <a:pt x="3751" y="13953"/>
                    </a:lnTo>
                    <a:lnTo>
                      <a:pt x="3304" y="14574"/>
                    </a:lnTo>
                    <a:lnTo>
                      <a:pt x="2857" y="15235"/>
                    </a:lnTo>
                    <a:lnTo>
                      <a:pt x="2449" y="15896"/>
                    </a:lnTo>
                    <a:lnTo>
                      <a:pt x="2060" y="16595"/>
                    </a:lnTo>
                    <a:lnTo>
                      <a:pt x="1710" y="17295"/>
                    </a:lnTo>
                    <a:lnTo>
                      <a:pt x="1400" y="18014"/>
                    </a:lnTo>
                    <a:lnTo>
                      <a:pt x="1108" y="18752"/>
                    </a:lnTo>
                    <a:lnTo>
                      <a:pt x="836" y="19510"/>
                    </a:lnTo>
                    <a:lnTo>
                      <a:pt x="622" y="20268"/>
                    </a:lnTo>
                    <a:lnTo>
                      <a:pt x="428" y="21045"/>
                    </a:lnTo>
                    <a:lnTo>
                      <a:pt x="273" y="21822"/>
                    </a:lnTo>
                    <a:lnTo>
                      <a:pt x="137" y="22619"/>
                    </a:lnTo>
                    <a:lnTo>
                      <a:pt x="59" y="23435"/>
                    </a:lnTo>
                    <a:lnTo>
                      <a:pt x="0" y="24251"/>
                    </a:lnTo>
                    <a:lnTo>
                      <a:pt x="0" y="25087"/>
                    </a:lnTo>
                    <a:lnTo>
                      <a:pt x="20" y="25903"/>
                    </a:lnTo>
                    <a:lnTo>
                      <a:pt x="78" y="26758"/>
                    </a:lnTo>
                    <a:lnTo>
                      <a:pt x="195" y="27652"/>
                    </a:lnTo>
                    <a:lnTo>
                      <a:pt x="331" y="28526"/>
                    </a:lnTo>
                    <a:lnTo>
                      <a:pt x="525" y="29342"/>
                    </a:lnTo>
                    <a:lnTo>
                      <a:pt x="739" y="30120"/>
                    </a:lnTo>
                    <a:lnTo>
                      <a:pt x="992" y="30877"/>
                    </a:lnTo>
                    <a:lnTo>
                      <a:pt x="1128" y="31227"/>
                    </a:lnTo>
                    <a:lnTo>
                      <a:pt x="1283" y="31577"/>
                    </a:lnTo>
                    <a:lnTo>
                      <a:pt x="1438" y="31907"/>
                    </a:lnTo>
                    <a:lnTo>
                      <a:pt x="1613" y="32238"/>
                    </a:lnTo>
                    <a:lnTo>
                      <a:pt x="1788" y="32549"/>
                    </a:lnTo>
                    <a:lnTo>
                      <a:pt x="1963" y="32859"/>
                    </a:lnTo>
                    <a:lnTo>
                      <a:pt x="2157" y="33151"/>
                    </a:lnTo>
                    <a:lnTo>
                      <a:pt x="2352" y="33442"/>
                    </a:lnTo>
                    <a:lnTo>
                      <a:pt x="2565" y="33714"/>
                    </a:lnTo>
                    <a:lnTo>
                      <a:pt x="2779" y="33986"/>
                    </a:lnTo>
                    <a:lnTo>
                      <a:pt x="2993" y="34239"/>
                    </a:lnTo>
                    <a:lnTo>
                      <a:pt x="3226" y="34492"/>
                    </a:lnTo>
                    <a:lnTo>
                      <a:pt x="3712" y="34977"/>
                    </a:lnTo>
                    <a:lnTo>
                      <a:pt x="4217" y="35405"/>
                    </a:lnTo>
                    <a:lnTo>
                      <a:pt x="4742" y="35813"/>
                    </a:lnTo>
                    <a:lnTo>
                      <a:pt x="5305" y="36202"/>
                    </a:lnTo>
                    <a:lnTo>
                      <a:pt x="5908" y="36532"/>
                    </a:lnTo>
                    <a:lnTo>
                      <a:pt x="6529" y="36843"/>
                    </a:lnTo>
                    <a:lnTo>
                      <a:pt x="7171" y="37115"/>
                    </a:lnTo>
                    <a:lnTo>
                      <a:pt x="7831" y="37368"/>
                    </a:lnTo>
                    <a:lnTo>
                      <a:pt x="8531" y="37581"/>
                    </a:lnTo>
                    <a:lnTo>
                      <a:pt x="9250" y="37776"/>
                    </a:lnTo>
                    <a:lnTo>
                      <a:pt x="9988" y="37931"/>
                    </a:lnTo>
                    <a:lnTo>
                      <a:pt x="10746" y="38067"/>
                    </a:lnTo>
                    <a:lnTo>
                      <a:pt x="11523" y="38164"/>
                    </a:lnTo>
                    <a:lnTo>
                      <a:pt x="12340" y="38242"/>
                    </a:lnTo>
                    <a:lnTo>
                      <a:pt x="13156" y="38300"/>
                    </a:lnTo>
                    <a:lnTo>
                      <a:pt x="13991" y="38339"/>
                    </a:lnTo>
                    <a:lnTo>
                      <a:pt x="14846" y="38339"/>
                    </a:lnTo>
                    <a:lnTo>
                      <a:pt x="15721" y="38320"/>
                    </a:lnTo>
                    <a:lnTo>
                      <a:pt x="16614" y="38281"/>
                    </a:lnTo>
                    <a:lnTo>
                      <a:pt x="17528" y="38223"/>
                    </a:lnTo>
                    <a:lnTo>
                      <a:pt x="18441" y="38145"/>
                    </a:lnTo>
                    <a:lnTo>
                      <a:pt x="19374" y="38048"/>
                    </a:lnTo>
                    <a:lnTo>
                      <a:pt x="20287" y="37931"/>
                    </a:lnTo>
                    <a:lnTo>
                      <a:pt x="21200" y="37795"/>
                    </a:lnTo>
                    <a:lnTo>
                      <a:pt x="22094" y="37640"/>
                    </a:lnTo>
                    <a:lnTo>
                      <a:pt x="22969" y="37445"/>
                    </a:lnTo>
                    <a:lnTo>
                      <a:pt x="23843" y="37251"/>
                    </a:lnTo>
                    <a:lnTo>
                      <a:pt x="24679" y="37037"/>
                    </a:lnTo>
                    <a:lnTo>
                      <a:pt x="25514" y="36804"/>
                    </a:lnTo>
                    <a:lnTo>
                      <a:pt x="26330" y="36532"/>
                    </a:lnTo>
                    <a:lnTo>
                      <a:pt x="27108" y="36260"/>
                    </a:lnTo>
                    <a:lnTo>
                      <a:pt x="27885" y="35949"/>
                    </a:lnTo>
                    <a:lnTo>
                      <a:pt x="28623" y="35619"/>
                    </a:lnTo>
                    <a:lnTo>
                      <a:pt x="29342" y="35250"/>
                    </a:lnTo>
                    <a:lnTo>
                      <a:pt x="30022" y="34880"/>
                    </a:lnTo>
                    <a:lnTo>
                      <a:pt x="30683" y="34472"/>
                    </a:lnTo>
                    <a:lnTo>
                      <a:pt x="31305" y="34045"/>
                    </a:lnTo>
                    <a:lnTo>
                      <a:pt x="31907" y="33578"/>
                    </a:lnTo>
                    <a:lnTo>
                      <a:pt x="32471" y="33093"/>
                    </a:lnTo>
                    <a:lnTo>
                      <a:pt x="32995" y="32587"/>
                    </a:lnTo>
                    <a:lnTo>
                      <a:pt x="33500" y="32043"/>
                    </a:lnTo>
                    <a:lnTo>
                      <a:pt x="33734" y="31771"/>
                    </a:lnTo>
                    <a:lnTo>
                      <a:pt x="33947" y="31480"/>
                    </a:lnTo>
                    <a:lnTo>
                      <a:pt x="34161" y="31188"/>
                    </a:lnTo>
                    <a:lnTo>
                      <a:pt x="34355" y="30897"/>
                    </a:lnTo>
                    <a:lnTo>
                      <a:pt x="34550" y="30586"/>
                    </a:lnTo>
                    <a:lnTo>
                      <a:pt x="34744" y="30256"/>
                    </a:lnTo>
                    <a:lnTo>
                      <a:pt x="34919" y="29945"/>
                    </a:lnTo>
                    <a:lnTo>
                      <a:pt x="35074" y="29614"/>
                    </a:lnTo>
                    <a:lnTo>
                      <a:pt x="35210" y="29265"/>
                    </a:lnTo>
                    <a:lnTo>
                      <a:pt x="35366" y="28915"/>
                    </a:lnTo>
                    <a:lnTo>
                      <a:pt x="35483" y="28565"/>
                    </a:lnTo>
                    <a:lnTo>
                      <a:pt x="35599" y="28215"/>
                    </a:lnTo>
                    <a:lnTo>
                      <a:pt x="35696" y="27827"/>
                    </a:lnTo>
                    <a:lnTo>
                      <a:pt x="35793" y="27457"/>
                    </a:lnTo>
                    <a:lnTo>
                      <a:pt x="35871" y="27069"/>
                    </a:lnTo>
                    <a:lnTo>
                      <a:pt x="35949" y="26680"/>
                    </a:lnTo>
                    <a:lnTo>
                      <a:pt x="35988" y="26272"/>
                    </a:lnTo>
                    <a:lnTo>
                      <a:pt x="36027" y="25864"/>
                    </a:lnTo>
                    <a:lnTo>
                      <a:pt x="36065" y="25456"/>
                    </a:lnTo>
                    <a:lnTo>
                      <a:pt x="36085" y="25029"/>
                    </a:lnTo>
                    <a:lnTo>
                      <a:pt x="36085" y="24582"/>
                    </a:lnTo>
                    <a:lnTo>
                      <a:pt x="36065" y="24135"/>
                    </a:lnTo>
                    <a:lnTo>
                      <a:pt x="36046" y="23688"/>
                    </a:lnTo>
                    <a:lnTo>
                      <a:pt x="36007" y="23221"/>
                    </a:lnTo>
                    <a:lnTo>
                      <a:pt x="35949" y="22774"/>
                    </a:lnTo>
                    <a:lnTo>
                      <a:pt x="35891" y="22308"/>
                    </a:lnTo>
                    <a:lnTo>
                      <a:pt x="35813" y="21861"/>
                    </a:lnTo>
                    <a:lnTo>
                      <a:pt x="35735" y="21395"/>
                    </a:lnTo>
                    <a:lnTo>
                      <a:pt x="35541" y="20520"/>
                    </a:lnTo>
                    <a:lnTo>
                      <a:pt x="35288" y="19646"/>
                    </a:lnTo>
                    <a:lnTo>
                      <a:pt x="34997" y="18791"/>
                    </a:lnTo>
                    <a:lnTo>
                      <a:pt x="34686" y="17975"/>
                    </a:lnTo>
                    <a:lnTo>
                      <a:pt x="34317" y="17159"/>
                    </a:lnTo>
                    <a:lnTo>
                      <a:pt x="33909" y="16381"/>
                    </a:lnTo>
                    <a:lnTo>
                      <a:pt x="33481" y="15604"/>
                    </a:lnTo>
                    <a:lnTo>
                      <a:pt x="32995" y="14885"/>
                    </a:lnTo>
                    <a:lnTo>
                      <a:pt x="32490" y="14166"/>
                    </a:lnTo>
                    <a:lnTo>
                      <a:pt x="31965" y="13486"/>
                    </a:lnTo>
                    <a:lnTo>
                      <a:pt x="31382" y="12825"/>
                    </a:lnTo>
                    <a:lnTo>
                      <a:pt x="30780" y="12204"/>
                    </a:lnTo>
                    <a:lnTo>
                      <a:pt x="30158" y="11601"/>
                    </a:lnTo>
                    <a:lnTo>
                      <a:pt x="29498" y="11038"/>
                    </a:lnTo>
                    <a:lnTo>
                      <a:pt x="28817" y="10513"/>
                    </a:lnTo>
                    <a:lnTo>
                      <a:pt x="28118" y="10008"/>
                    </a:lnTo>
                    <a:lnTo>
                      <a:pt x="27380" y="9542"/>
                    </a:lnTo>
                    <a:lnTo>
                      <a:pt x="26622" y="9114"/>
                    </a:lnTo>
                    <a:lnTo>
                      <a:pt x="25844" y="8706"/>
                    </a:lnTo>
                    <a:lnTo>
                      <a:pt x="25067" y="8356"/>
                    </a:lnTo>
                    <a:lnTo>
                      <a:pt x="24251" y="8026"/>
                    </a:lnTo>
                    <a:lnTo>
                      <a:pt x="23416" y="7754"/>
                    </a:lnTo>
                    <a:lnTo>
                      <a:pt x="22561" y="7501"/>
                    </a:lnTo>
                    <a:lnTo>
                      <a:pt x="21706" y="7307"/>
                    </a:lnTo>
                    <a:lnTo>
                      <a:pt x="20831" y="7151"/>
                    </a:lnTo>
                    <a:lnTo>
                      <a:pt x="19937" y="7035"/>
                    </a:lnTo>
                    <a:lnTo>
                      <a:pt x="19043" y="6957"/>
                    </a:lnTo>
                    <a:lnTo>
                      <a:pt x="18130" y="6938"/>
                    </a:lnTo>
                    <a:lnTo>
                      <a:pt x="17664" y="6938"/>
                    </a:lnTo>
                    <a:lnTo>
                      <a:pt x="17217" y="6957"/>
                    </a:lnTo>
                    <a:lnTo>
                      <a:pt x="16750" y="6977"/>
                    </a:lnTo>
                    <a:lnTo>
                      <a:pt x="16284" y="7015"/>
                    </a:lnTo>
                    <a:lnTo>
                      <a:pt x="15798" y="7074"/>
                    </a:lnTo>
                    <a:lnTo>
                      <a:pt x="15332" y="7151"/>
                    </a:lnTo>
                    <a:lnTo>
                      <a:pt x="14866" y="7229"/>
                    </a:lnTo>
                    <a:lnTo>
                      <a:pt x="14399" y="7307"/>
                    </a:lnTo>
                    <a:lnTo>
                      <a:pt x="14224" y="6996"/>
                    </a:lnTo>
                    <a:lnTo>
                      <a:pt x="14147" y="6860"/>
                    </a:lnTo>
                    <a:lnTo>
                      <a:pt x="14088" y="6705"/>
                    </a:lnTo>
                    <a:lnTo>
                      <a:pt x="14050" y="6549"/>
                    </a:lnTo>
                    <a:lnTo>
                      <a:pt x="14030" y="6374"/>
                    </a:lnTo>
                    <a:lnTo>
                      <a:pt x="14011" y="6199"/>
                    </a:lnTo>
                    <a:lnTo>
                      <a:pt x="13991" y="6024"/>
                    </a:lnTo>
                    <a:lnTo>
                      <a:pt x="14030" y="5694"/>
                    </a:lnTo>
                    <a:lnTo>
                      <a:pt x="14205" y="5772"/>
                    </a:lnTo>
                    <a:lnTo>
                      <a:pt x="14399" y="5830"/>
                    </a:lnTo>
                    <a:lnTo>
                      <a:pt x="14594" y="5888"/>
                    </a:lnTo>
                    <a:lnTo>
                      <a:pt x="14807" y="5927"/>
                    </a:lnTo>
                    <a:lnTo>
                      <a:pt x="15002" y="5966"/>
                    </a:lnTo>
                    <a:lnTo>
                      <a:pt x="15429" y="5966"/>
                    </a:lnTo>
                    <a:lnTo>
                      <a:pt x="15662" y="5947"/>
                    </a:lnTo>
                    <a:lnTo>
                      <a:pt x="15818" y="5927"/>
                    </a:lnTo>
                    <a:lnTo>
                      <a:pt x="15973" y="5888"/>
                    </a:lnTo>
                    <a:lnTo>
                      <a:pt x="16129" y="5830"/>
                    </a:lnTo>
                    <a:lnTo>
                      <a:pt x="16284" y="5752"/>
                    </a:lnTo>
                    <a:lnTo>
                      <a:pt x="16420" y="5675"/>
                    </a:lnTo>
                    <a:lnTo>
                      <a:pt x="16576" y="5597"/>
                    </a:lnTo>
                    <a:lnTo>
                      <a:pt x="16692" y="5500"/>
                    </a:lnTo>
                    <a:lnTo>
                      <a:pt x="16828" y="5383"/>
                    </a:lnTo>
                    <a:lnTo>
                      <a:pt x="16925" y="5267"/>
                    </a:lnTo>
                    <a:lnTo>
                      <a:pt x="17023" y="5131"/>
                    </a:lnTo>
                    <a:lnTo>
                      <a:pt x="17120" y="4995"/>
                    </a:lnTo>
                    <a:lnTo>
                      <a:pt x="17178" y="4859"/>
                    </a:lnTo>
                    <a:lnTo>
                      <a:pt x="17217" y="4703"/>
                    </a:lnTo>
                    <a:lnTo>
                      <a:pt x="17256" y="4548"/>
                    </a:lnTo>
                    <a:lnTo>
                      <a:pt x="17256" y="4373"/>
                    </a:lnTo>
                    <a:lnTo>
                      <a:pt x="17256" y="4198"/>
                    </a:lnTo>
                    <a:lnTo>
                      <a:pt x="17217" y="4023"/>
                    </a:lnTo>
                    <a:lnTo>
                      <a:pt x="17139" y="3868"/>
                    </a:lnTo>
                    <a:lnTo>
                      <a:pt x="17061" y="3732"/>
                    </a:lnTo>
                    <a:lnTo>
                      <a:pt x="16945" y="3596"/>
                    </a:lnTo>
                    <a:lnTo>
                      <a:pt x="16828" y="3479"/>
                    </a:lnTo>
                    <a:lnTo>
                      <a:pt x="16673" y="3382"/>
                    </a:lnTo>
                    <a:lnTo>
                      <a:pt x="16517" y="3304"/>
                    </a:lnTo>
                    <a:lnTo>
                      <a:pt x="16342" y="3226"/>
                    </a:lnTo>
                    <a:lnTo>
                      <a:pt x="16168" y="3168"/>
                    </a:lnTo>
                    <a:lnTo>
                      <a:pt x="15993" y="3110"/>
                    </a:lnTo>
                    <a:lnTo>
                      <a:pt x="15818" y="3090"/>
                    </a:lnTo>
                    <a:lnTo>
                      <a:pt x="15643" y="3071"/>
                    </a:lnTo>
                    <a:lnTo>
                      <a:pt x="15449" y="3051"/>
                    </a:lnTo>
                    <a:lnTo>
                      <a:pt x="15274" y="3051"/>
                    </a:lnTo>
                    <a:lnTo>
                      <a:pt x="15118" y="3071"/>
                    </a:lnTo>
                    <a:lnTo>
                      <a:pt x="14963" y="3090"/>
                    </a:lnTo>
                    <a:lnTo>
                      <a:pt x="14749" y="3149"/>
                    </a:lnTo>
                    <a:lnTo>
                      <a:pt x="14535" y="3246"/>
                    </a:lnTo>
                    <a:lnTo>
                      <a:pt x="14360" y="3343"/>
                    </a:lnTo>
                    <a:lnTo>
                      <a:pt x="14186" y="3459"/>
                    </a:lnTo>
                    <a:lnTo>
                      <a:pt x="14030" y="3615"/>
                    </a:lnTo>
                    <a:lnTo>
                      <a:pt x="13894" y="3770"/>
                    </a:lnTo>
                    <a:lnTo>
                      <a:pt x="13758" y="3945"/>
                    </a:lnTo>
                    <a:lnTo>
                      <a:pt x="13641" y="4120"/>
                    </a:lnTo>
                    <a:lnTo>
                      <a:pt x="13505" y="3926"/>
                    </a:lnTo>
                    <a:lnTo>
                      <a:pt x="13253" y="3557"/>
                    </a:lnTo>
                    <a:lnTo>
                      <a:pt x="13020" y="3168"/>
                    </a:lnTo>
                    <a:lnTo>
                      <a:pt x="12825" y="2760"/>
                    </a:lnTo>
                    <a:lnTo>
                      <a:pt x="12670" y="2352"/>
                    </a:lnTo>
                    <a:lnTo>
                      <a:pt x="12592" y="2099"/>
                    </a:lnTo>
                    <a:lnTo>
                      <a:pt x="12534" y="1866"/>
                    </a:lnTo>
                    <a:lnTo>
                      <a:pt x="12534" y="1652"/>
                    </a:lnTo>
                    <a:lnTo>
                      <a:pt x="12573" y="1477"/>
                    </a:lnTo>
                    <a:lnTo>
                      <a:pt x="12650" y="1303"/>
                    </a:lnTo>
                    <a:lnTo>
                      <a:pt x="12767" y="1147"/>
                    </a:lnTo>
                    <a:lnTo>
                      <a:pt x="12922" y="992"/>
                    </a:lnTo>
                    <a:lnTo>
                      <a:pt x="13136" y="836"/>
                    </a:lnTo>
                    <a:lnTo>
                      <a:pt x="13195" y="797"/>
                    </a:lnTo>
                    <a:lnTo>
                      <a:pt x="13253" y="739"/>
                    </a:lnTo>
                    <a:lnTo>
                      <a:pt x="13292" y="661"/>
                    </a:lnTo>
                    <a:lnTo>
                      <a:pt x="13311" y="603"/>
                    </a:lnTo>
                    <a:lnTo>
                      <a:pt x="13331" y="525"/>
                    </a:lnTo>
                    <a:lnTo>
                      <a:pt x="13331" y="448"/>
                    </a:lnTo>
                    <a:lnTo>
                      <a:pt x="13292" y="312"/>
                    </a:lnTo>
                    <a:lnTo>
                      <a:pt x="13214" y="176"/>
                    </a:lnTo>
                    <a:lnTo>
                      <a:pt x="13175" y="117"/>
                    </a:lnTo>
                    <a:lnTo>
                      <a:pt x="13117" y="78"/>
                    </a:lnTo>
                    <a:lnTo>
                      <a:pt x="13059" y="40"/>
                    </a:lnTo>
                    <a:lnTo>
                      <a:pt x="1298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>
                <a:off x="3887300" y="2071825"/>
                <a:ext cx="63675" cy="64150"/>
              </a:xfrm>
              <a:custGeom>
                <a:avLst/>
                <a:gdLst/>
                <a:ahLst/>
                <a:cxnLst/>
                <a:rect l="l" t="t" r="r" b="b"/>
                <a:pathLst>
                  <a:path w="2547" h="2566" extrusionOk="0">
                    <a:moveTo>
                      <a:pt x="1283" y="0"/>
                    </a:moveTo>
                    <a:lnTo>
                      <a:pt x="1147" y="20"/>
                    </a:lnTo>
                    <a:lnTo>
                      <a:pt x="1011" y="39"/>
                    </a:lnTo>
                    <a:lnTo>
                      <a:pt x="895" y="59"/>
                    </a:lnTo>
                    <a:lnTo>
                      <a:pt x="778" y="117"/>
                    </a:lnTo>
                    <a:lnTo>
                      <a:pt x="661" y="156"/>
                    </a:lnTo>
                    <a:lnTo>
                      <a:pt x="564" y="234"/>
                    </a:lnTo>
                    <a:lnTo>
                      <a:pt x="467" y="311"/>
                    </a:lnTo>
                    <a:lnTo>
                      <a:pt x="370" y="389"/>
                    </a:lnTo>
                    <a:lnTo>
                      <a:pt x="292" y="467"/>
                    </a:lnTo>
                    <a:lnTo>
                      <a:pt x="214" y="583"/>
                    </a:lnTo>
                    <a:lnTo>
                      <a:pt x="156" y="680"/>
                    </a:lnTo>
                    <a:lnTo>
                      <a:pt x="98" y="797"/>
                    </a:lnTo>
                    <a:lnTo>
                      <a:pt x="59" y="914"/>
                    </a:lnTo>
                    <a:lnTo>
                      <a:pt x="20" y="1030"/>
                    </a:lnTo>
                    <a:lnTo>
                      <a:pt x="1" y="1147"/>
                    </a:lnTo>
                    <a:lnTo>
                      <a:pt x="1" y="1283"/>
                    </a:lnTo>
                    <a:lnTo>
                      <a:pt x="1" y="1419"/>
                    </a:lnTo>
                    <a:lnTo>
                      <a:pt x="20" y="1535"/>
                    </a:lnTo>
                    <a:lnTo>
                      <a:pt x="59" y="1671"/>
                    </a:lnTo>
                    <a:lnTo>
                      <a:pt x="98" y="1788"/>
                    </a:lnTo>
                    <a:lnTo>
                      <a:pt x="156" y="1905"/>
                    </a:lnTo>
                    <a:lnTo>
                      <a:pt x="214" y="2002"/>
                    </a:lnTo>
                    <a:lnTo>
                      <a:pt x="292" y="2099"/>
                    </a:lnTo>
                    <a:lnTo>
                      <a:pt x="370" y="2196"/>
                    </a:lnTo>
                    <a:lnTo>
                      <a:pt x="467" y="2274"/>
                    </a:lnTo>
                    <a:lnTo>
                      <a:pt x="564" y="2352"/>
                    </a:lnTo>
                    <a:lnTo>
                      <a:pt x="661" y="2410"/>
                    </a:lnTo>
                    <a:lnTo>
                      <a:pt x="778" y="2468"/>
                    </a:lnTo>
                    <a:lnTo>
                      <a:pt x="895" y="2507"/>
                    </a:lnTo>
                    <a:lnTo>
                      <a:pt x="1011" y="2546"/>
                    </a:lnTo>
                    <a:lnTo>
                      <a:pt x="1147" y="2565"/>
                    </a:lnTo>
                    <a:lnTo>
                      <a:pt x="1400" y="2565"/>
                    </a:lnTo>
                    <a:lnTo>
                      <a:pt x="1536" y="2546"/>
                    </a:lnTo>
                    <a:lnTo>
                      <a:pt x="1652" y="2507"/>
                    </a:lnTo>
                    <a:lnTo>
                      <a:pt x="1769" y="2468"/>
                    </a:lnTo>
                    <a:lnTo>
                      <a:pt x="1886" y="2410"/>
                    </a:lnTo>
                    <a:lnTo>
                      <a:pt x="1983" y="2352"/>
                    </a:lnTo>
                    <a:lnTo>
                      <a:pt x="2080" y="2274"/>
                    </a:lnTo>
                    <a:lnTo>
                      <a:pt x="2177" y="2196"/>
                    </a:lnTo>
                    <a:lnTo>
                      <a:pt x="2255" y="2099"/>
                    </a:lnTo>
                    <a:lnTo>
                      <a:pt x="2333" y="2002"/>
                    </a:lnTo>
                    <a:lnTo>
                      <a:pt x="2391" y="1885"/>
                    </a:lnTo>
                    <a:lnTo>
                      <a:pt x="2449" y="1788"/>
                    </a:lnTo>
                    <a:lnTo>
                      <a:pt x="2488" y="1671"/>
                    </a:lnTo>
                    <a:lnTo>
                      <a:pt x="2527" y="1555"/>
                    </a:lnTo>
                    <a:lnTo>
                      <a:pt x="2546" y="1419"/>
                    </a:lnTo>
                    <a:lnTo>
                      <a:pt x="2546" y="1302"/>
                    </a:lnTo>
                    <a:lnTo>
                      <a:pt x="2546" y="1166"/>
                    </a:lnTo>
                    <a:lnTo>
                      <a:pt x="2527" y="1030"/>
                    </a:lnTo>
                    <a:lnTo>
                      <a:pt x="2488" y="914"/>
                    </a:lnTo>
                    <a:lnTo>
                      <a:pt x="2449" y="797"/>
                    </a:lnTo>
                    <a:lnTo>
                      <a:pt x="2391" y="680"/>
                    </a:lnTo>
                    <a:lnTo>
                      <a:pt x="2333" y="564"/>
                    </a:lnTo>
                    <a:lnTo>
                      <a:pt x="2255" y="467"/>
                    </a:lnTo>
                    <a:lnTo>
                      <a:pt x="2177" y="389"/>
                    </a:lnTo>
                    <a:lnTo>
                      <a:pt x="2080" y="292"/>
                    </a:lnTo>
                    <a:lnTo>
                      <a:pt x="1983" y="234"/>
                    </a:lnTo>
                    <a:lnTo>
                      <a:pt x="1886" y="156"/>
                    </a:lnTo>
                    <a:lnTo>
                      <a:pt x="1769" y="117"/>
                    </a:lnTo>
                    <a:lnTo>
                      <a:pt x="1652" y="59"/>
                    </a:lnTo>
                    <a:lnTo>
                      <a:pt x="1536" y="39"/>
                    </a:lnTo>
                    <a:lnTo>
                      <a:pt x="1400" y="20"/>
                    </a:lnTo>
                    <a:lnTo>
                      <a:pt x="128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>
                <a:off x="4072400" y="2045100"/>
                <a:ext cx="63650" cy="64150"/>
              </a:xfrm>
              <a:custGeom>
                <a:avLst/>
                <a:gdLst/>
                <a:ahLst/>
                <a:cxnLst/>
                <a:rect l="l" t="t" r="r" b="b"/>
                <a:pathLst>
                  <a:path w="2546" h="2566" extrusionOk="0">
                    <a:moveTo>
                      <a:pt x="1147" y="1"/>
                    </a:moveTo>
                    <a:lnTo>
                      <a:pt x="1011" y="20"/>
                    </a:lnTo>
                    <a:lnTo>
                      <a:pt x="894" y="59"/>
                    </a:lnTo>
                    <a:lnTo>
                      <a:pt x="777" y="98"/>
                    </a:lnTo>
                    <a:lnTo>
                      <a:pt x="661" y="156"/>
                    </a:lnTo>
                    <a:lnTo>
                      <a:pt x="564" y="214"/>
                    </a:lnTo>
                    <a:lnTo>
                      <a:pt x="447" y="292"/>
                    </a:lnTo>
                    <a:lnTo>
                      <a:pt x="369" y="370"/>
                    </a:lnTo>
                    <a:lnTo>
                      <a:pt x="292" y="467"/>
                    </a:lnTo>
                    <a:lnTo>
                      <a:pt x="214" y="564"/>
                    </a:lnTo>
                    <a:lnTo>
                      <a:pt x="156" y="681"/>
                    </a:lnTo>
                    <a:lnTo>
                      <a:pt x="97" y="778"/>
                    </a:lnTo>
                    <a:lnTo>
                      <a:pt x="58" y="894"/>
                    </a:lnTo>
                    <a:lnTo>
                      <a:pt x="20" y="1011"/>
                    </a:lnTo>
                    <a:lnTo>
                      <a:pt x="0" y="1147"/>
                    </a:lnTo>
                    <a:lnTo>
                      <a:pt x="0" y="1283"/>
                    </a:lnTo>
                    <a:lnTo>
                      <a:pt x="0" y="1400"/>
                    </a:lnTo>
                    <a:lnTo>
                      <a:pt x="20" y="1536"/>
                    </a:lnTo>
                    <a:lnTo>
                      <a:pt x="58" y="1652"/>
                    </a:lnTo>
                    <a:lnTo>
                      <a:pt x="97" y="1769"/>
                    </a:lnTo>
                    <a:lnTo>
                      <a:pt x="156" y="1886"/>
                    </a:lnTo>
                    <a:lnTo>
                      <a:pt x="214" y="2002"/>
                    </a:lnTo>
                    <a:lnTo>
                      <a:pt x="292" y="2099"/>
                    </a:lnTo>
                    <a:lnTo>
                      <a:pt x="369" y="2177"/>
                    </a:lnTo>
                    <a:lnTo>
                      <a:pt x="467" y="2274"/>
                    </a:lnTo>
                    <a:lnTo>
                      <a:pt x="564" y="2332"/>
                    </a:lnTo>
                    <a:lnTo>
                      <a:pt x="661" y="2410"/>
                    </a:lnTo>
                    <a:lnTo>
                      <a:pt x="777" y="2449"/>
                    </a:lnTo>
                    <a:lnTo>
                      <a:pt x="894" y="2507"/>
                    </a:lnTo>
                    <a:lnTo>
                      <a:pt x="1011" y="2527"/>
                    </a:lnTo>
                    <a:lnTo>
                      <a:pt x="1127" y="2546"/>
                    </a:lnTo>
                    <a:lnTo>
                      <a:pt x="1263" y="2566"/>
                    </a:lnTo>
                    <a:lnTo>
                      <a:pt x="1399" y="2546"/>
                    </a:lnTo>
                    <a:lnTo>
                      <a:pt x="1516" y="2527"/>
                    </a:lnTo>
                    <a:lnTo>
                      <a:pt x="1652" y="2507"/>
                    </a:lnTo>
                    <a:lnTo>
                      <a:pt x="1768" y="2449"/>
                    </a:lnTo>
                    <a:lnTo>
                      <a:pt x="1885" y="2410"/>
                    </a:lnTo>
                    <a:lnTo>
                      <a:pt x="1982" y="2332"/>
                    </a:lnTo>
                    <a:lnTo>
                      <a:pt x="2079" y="2255"/>
                    </a:lnTo>
                    <a:lnTo>
                      <a:pt x="2176" y="2177"/>
                    </a:lnTo>
                    <a:lnTo>
                      <a:pt x="2254" y="2099"/>
                    </a:lnTo>
                    <a:lnTo>
                      <a:pt x="2332" y="1983"/>
                    </a:lnTo>
                    <a:lnTo>
                      <a:pt x="2390" y="1886"/>
                    </a:lnTo>
                    <a:lnTo>
                      <a:pt x="2449" y="1769"/>
                    </a:lnTo>
                    <a:lnTo>
                      <a:pt x="2487" y="1652"/>
                    </a:lnTo>
                    <a:lnTo>
                      <a:pt x="2526" y="1536"/>
                    </a:lnTo>
                    <a:lnTo>
                      <a:pt x="2546" y="1419"/>
                    </a:lnTo>
                    <a:lnTo>
                      <a:pt x="2546" y="1283"/>
                    </a:lnTo>
                    <a:lnTo>
                      <a:pt x="2546" y="1147"/>
                    </a:lnTo>
                    <a:lnTo>
                      <a:pt x="2526" y="1031"/>
                    </a:lnTo>
                    <a:lnTo>
                      <a:pt x="2487" y="894"/>
                    </a:lnTo>
                    <a:lnTo>
                      <a:pt x="2449" y="778"/>
                    </a:lnTo>
                    <a:lnTo>
                      <a:pt x="2390" y="661"/>
                    </a:lnTo>
                    <a:lnTo>
                      <a:pt x="2332" y="564"/>
                    </a:lnTo>
                    <a:lnTo>
                      <a:pt x="2254" y="467"/>
                    </a:lnTo>
                    <a:lnTo>
                      <a:pt x="2176" y="370"/>
                    </a:lnTo>
                    <a:lnTo>
                      <a:pt x="2079" y="292"/>
                    </a:lnTo>
                    <a:lnTo>
                      <a:pt x="1982" y="214"/>
                    </a:lnTo>
                    <a:lnTo>
                      <a:pt x="1885" y="156"/>
                    </a:lnTo>
                    <a:lnTo>
                      <a:pt x="1768" y="98"/>
                    </a:lnTo>
                    <a:lnTo>
                      <a:pt x="1652" y="59"/>
                    </a:lnTo>
                    <a:lnTo>
                      <a:pt x="1535" y="20"/>
                    </a:lnTo>
                    <a:lnTo>
                      <a:pt x="139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>
                <a:off x="3873700" y="2158775"/>
                <a:ext cx="318700" cy="276925"/>
              </a:xfrm>
              <a:custGeom>
                <a:avLst/>
                <a:gdLst/>
                <a:ahLst/>
                <a:cxnLst/>
                <a:rect l="l" t="t" r="r" b="b"/>
                <a:pathLst>
                  <a:path w="12748" h="11077" extrusionOk="0">
                    <a:moveTo>
                      <a:pt x="6083" y="1"/>
                    </a:moveTo>
                    <a:lnTo>
                      <a:pt x="5752" y="39"/>
                    </a:lnTo>
                    <a:lnTo>
                      <a:pt x="5441" y="78"/>
                    </a:lnTo>
                    <a:lnTo>
                      <a:pt x="5111" y="137"/>
                    </a:lnTo>
                    <a:lnTo>
                      <a:pt x="4800" y="195"/>
                    </a:lnTo>
                    <a:lnTo>
                      <a:pt x="4489" y="292"/>
                    </a:lnTo>
                    <a:lnTo>
                      <a:pt x="4198" y="389"/>
                    </a:lnTo>
                    <a:lnTo>
                      <a:pt x="3906" y="506"/>
                    </a:lnTo>
                    <a:lnTo>
                      <a:pt x="3615" y="622"/>
                    </a:lnTo>
                    <a:lnTo>
                      <a:pt x="3343" y="778"/>
                    </a:lnTo>
                    <a:lnTo>
                      <a:pt x="3071" y="933"/>
                    </a:lnTo>
                    <a:lnTo>
                      <a:pt x="2818" y="1089"/>
                    </a:lnTo>
                    <a:lnTo>
                      <a:pt x="2566" y="1264"/>
                    </a:lnTo>
                    <a:lnTo>
                      <a:pt x="2313" y="1458"/>
                    </a:lnTo>
                    <a:lnTo>
                      <a:pt x="2080" y="1672"/>
                    </a:lnTo>
                    <a:lnTo>
                      <a:pt x="1866" y="1866"/>
                    </a:lnTo>
                    <a:lnTo>
                      <a:pt x="1652" y="2099"/>
                    </a:lnTo>
                    <a:lnTo>
                      <a:pt x="1458" y="2332"/>
                    </a:lnTo>
                    <a:lnTo>
                      <a:pt x="1264" y="2566"/>
                    </a:lnTo>
                    <a:lnTo>
                      <a:pt x="1089" y="2818"/>
                    </a:lnTo>
                    <a:lnTo>
                      <a:pt x="933" y="3071"/>
                    </a:lnTo>
                    <a:lnTo>
                      <a:pt x="778" y="3343"/>
                    </a:lnTo>
                    <a:lnTo>
                      <a:pt x="642" y="3615"/>
                    </a:lnTo>
                    <a:lnTo>
                      <a:pt x="506" y="3887"/>
                    </a:lnTo>
                    <a:lnTo>
                      <a:pt x="389" y="4178"/>
                    </a:lnTo>
                    <a:lnTo>
                      <a:pt x="292" y="4470"/>
                    </a:lnTo>
                    <a:lnTo>
                      <a:pt x="214" y="4781"/>
                    </a:lnTo>
                    <a:lnTo>
                      <a:pt x="137" y="5072"/>
                    </a:lnTo>
                    <a:lnTo>
                      <a:pt x="78" y="5383"/>
                    </a:lnTo>
                    <a:lnTo>
                      <a:pt x="40" y="5694"/>
                    </a:lnTo>
                    <a:lnTo>
                      <a:pt x="20" y="6024"/>
                    </a:lnTo>
                    <a:lnTo>
                      <a:pt x="1" y="6335"/>
                    </a:lnTo>
                    <a:lnTo>
                      <a:pt x="20" y="6666"/>
                    </a:lnTo>
                    <a:lnTo>
                      <a:pt x="40" y="6996"/>
                    </a:lnTo>
                    <a:lnTo>
                      <a:pt x="78" y="7307"/>
                    </a:lnTo>
                    <a:lnTo>
                      <a:pt x="137" y="7618"/>
                    </a:lnTo>
                    <a:lnTo>
                      <a:pt x="195" y="7909"/>
                    </a:lnTo>
                    <a:lnTo>
                      <a:pt x="273" y="8181"/>
                    </a:lnTo>
                    <a:lnTo>
                      <a:pt x="370" y="8453"/>
                    </a:lnTo>
                    <a:lnTo>
                      <a:pt x="467" y="8687"/>
                    </a:lnTo>
                    <a:lnTo>
                      <a:pt x="584" y="8920"/>
                    </a:lnTo>
                    <a:lnTo>
                      <a:pt x="700" y="9153"/>
                    </a:lnTo>
                    <a:lnTo>
                      <a:pt x="836" y="9347"/>
                    </a:lnTo>
                    <a:lnTo>
                      <a:pt x="992" y="9542"/>
                    </a:lnTo>
                    <a:lnTo>
                      <a:pt x="1147" y="9716"/>
                    </a:lnTo>
                    <a:lnTo>
                      <a:pt x="1322" y="9891"/>
                    </a:lnTo>
                    <a:lnTo>
                      <a:pt x="1497" y="10047"/>
                    </a:lnTo>
                    <a:lnTo>
                      <a:pt x="1691" y="10202"/>
                    </a:lnTo>
                    <a:lnTo>
                      <a:pt x="1886" y="10319"/>
                    </a:lnTo>
                    <a:lnTo>
                      <a:pt x="2099" y="10435"/>
                    </a:lnTo>
                    <a:lnTo>
                      <a:pt x="2313" y="10552"/>
                    </a:lnTo>
                    <a:lnTo>
                      <a:pt x="2546" y="10649"/>
                    </a:lnTo>
                    <a:lnTo>
                      <a:pt x="2779" y="10746"/>
                    </a:lnTo>
                    <a:lnTo>
                      <a:pt x="3013" y="10824"/>
                    </a:lnTo>
                    <a:lnTo>
                      <a:pt x="3537" y="10941"/>
                    </a:lnTo>
                    <a:lnTo>
                      <a:pt x="4081" y="11018"/>
                    </a:lnTo>
                    <a:lnTo>
                      <a:pt x="4645" y="11077"/>
                    </a:lnTo>
                    <a:lnTo>
                      <a:pt x="5247" y="11077"/>
                    </a:lnTo>
                    <a:lnTo>
                      <a:pt x="5869" y="11057"/>
                    </a:lnTo>
                    <a:lnTo>
                      <a:pt x="6530" y="11018"/>
                    </a:lnTo>
                    <a:lnTo>
                      <a:pt x="7171" y="10941"/>
                    </a:lnTo>
                    <a:lnTo>
                      <a:pt x="7812" y="10824"/>
                    </a:lnTo>
                    <a:lnTo>
                      <a:pt x="8415" y="10707"/>
                    </a:lnTo>
                    <a:lnTo>
                      <a:pt x="9017" y="10533"/>
                    </a:lnTo>
                    <a:lnTo>
                      <a:pt x="9580" y="10338"/>
                    </a:lnTo>
                    <a:lnTo>
                      <a:pt x="10105" y="10124"/>
                    </a:lnTo>
                    <a:lnTo>
                      <a:pt x="10358" y="9988"/>
                    </a:lnTo>
                    <a:lnTo>
                      <a:pt x="10610" y="9852"/>
                    </a:lnTo>
                    <a:lnTo>
                      <a:pt x="10843" y="9716"/>
                    </a:lnTo>
                    <a:lnTo>
                      <a:pt x="11057" y="9561"/>
                    </a:lnTo>
                    <a:lnTo>
                      <a:pt x="11271" y="9406"/>
                    </a:lnTo>
                    <a:lnTo>
                      <a:pt x="11465" y="9231"/>
                    </a:lnTo>
                    <a:lnTo>
                      <a:pt x="11660" y="9056"/>
                    </a:lnTo>
                    <a:lnTo>
                      <a:pt x="11834" y="8861"/>
                    </a:lnTo>
                    <a:lnTo>
                      <a:pt x="11990" y="8667"/>
                    </a:lnTo>
                    <a:lnTo>
                      <a:pt x="12145" y="8453"/>
                    </a:lnTo>
                    <a:lnTo>
                      <a:pt x="12262" y="8240"/>
                    </a:lnTo>
                    <a:lnTo>
                      <a:pt x="12379" y="8006"/>
                    </a:lnTo>
                    <a:lnTo>
                      <a:pt x="12495" y="7754"/>
                    </a:lnTo>
                    <a:lnTo>
                      <a:pt x="12573" y="7501"/>
                    </a:lnTo>
                    <a:lnTo>
                      <a:pt x="12651" y="7249"/>
                    </a:lnTo>
                    <a:lnTo>
                      <a:pt x="12689" y="6977"/>
                    </a:lnTo>
                    <a:lnTo>
                      <a:pt x="12728" y="6685"/>
                    </a:lnTo>
                    <a:lnTo>
                      <a:pt x="12748" y="6374"/>
                    </a:lnTo>
                    <a:lnTo>
                      <a:pt x="12748" y="6063"/>
                    </a:lnTo>
                    <a:lnTo>
                      <a:pt x="12728" y="5752"/>
                    </a:lnTo>
                    <a:lnTo>
                      <a:pt x="12670" y="5422"/>
                    </a:lnTo>
                    <a:lnTo>
                      <a:pt x="12631" y="5111"/>
                    </a:lnTo>
                    <a:lnTo>
                      <a:pt x="12553" y="4800"/>
                    </a:lnTo>
                    <a:lnTo>
                      <a:pt x="12456" y="4489"/>
                    </a:lnTo>
                    <a:lnTo>
                      <a:pt x="12359" y="4178"/>
                    </a:lnTo>
                    <a:lnTo>
                      <a:pt x="12243" y="3887"/>
                    </a:lnTo>
                    <a:lnTo>
                      <a:pt x="12126" y="3615"/>
                    </a:lnTo>
                    <a:lnTo>
                      <a:pt x="11970" y="3323"/>
                    </a:lnTo>
                    <a:lnTo>
                      <a:pt x="11815" y="3071"/>
                    </a:lnTo>
                    <a:lnTo>
                      <a:pt x="11660" y="2799"/>
                    </a:lnTo>
                    <a:lnTo>
                      <a:pt x="11485" y="2546"/>
                    </a:lnTo>
                    <a:lnTo>
                      <a:pt x="11290" y="2313"/>
                    </a:lnTo>
                    <a:lnTo>
                      <a:pt x="11096" y="2080"/>
                    </a:lnTo>
                    <a:lnTo>
                      <a:pt x="10882" y="1866"/>
                    </a:lnTo>
                    <a:lnTo>
                      <a:pt x="10649" y="1652"/>
                    </a:lnTo>
                    <a:lnTo>
                      <a:pt x="10416" y="1458"/>
                    </a:lnTo>
                    <a:lnTo>
                      <a:pt x="10183" y="1264"/>
                    </a:lnTo>
                    <a:lnTo>
                      <a:pt x="9930" y="1089"/>
                    </a:lnTo>
                    <a:lnTo>
                      <a:pt x="9678" y="914"/>
                    </a:lnTo>
                    <a:lnTo>
                      <a:pt x="9406" y="758"/>
                    </a:lnTo>
                    <a:lnTo>
                      <a:pt x="9133" y="622"/>
                    </a:lnTo>
                    <a:lnTo>
                      <a:pt x="8861" y="506"/>
                    </a:lnTo>
                    <a:lnTo>
                      <a:pt x="8570" y="389"/>
                    </a:lnTo>
                    <a:lnTo>
                      <a:pt x="8278" y="292"/>
                    </a:lnTo>
                    <a:lnTo>
                      <a:pt x="7968" y="195"/>
                    </a:lnTo>
                    <a:lnTo>
                      <a:pt x="7676" y="137"/>
                    </a:lnTo>
                    <a:lnTo>
                      <a:pt x="7365" y="78"/>
                    </a:lnTo>
                    <a:lnTo>
                      <a:pt x="7054" y="39"/>
                    </a:lnTo>
                    <a:lnTo>
                      <a:pt x="672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28"/>
              <p:cNvSpPr/>
              <p:nvPr/>
            </p:nvSpPr>
            <p:spPr>
              <a:xfrm>
                <a:off x="3947050" y="2292850"/>
                <a:ext cx="55400" cy="55400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2216" extrusionOk="0">
                    <a:moveTo>
                      <a:pt x="1011" y="1"/>
                    </a:moveTo>
                    <a:lnTo>
                      <a:pt x="778" y="40"/>
                    </a:lnTo>
                    <a:lnTo>
                      <a:pt x="584" y="137"/>
                    </a:lnTo>
                    <a:lnTo>
                      <a:pt x="409" y="253"/>
                    </a:lnTo>
                    <a:lnTo>
                      <a:pt x="253" y="409"/>
                    </a:lnTo>
                    <a:lnTo>
                      <a:pt x="137" y="584"/>
                    </a:lnTo>
                    <a:lnTo>
                      <a:pt x="40" y="778"/>
                    </a:lnTo>
                    <a:lnTo>
                      <a:pt x="1" y="992"/>
                    </a:lnTo>
                    <a:lnTo>
                      <a:pt x="1" y="1225"/>
                    </a:lnTo>
                    <a:lnTo>
                      <a:pt x="40" y="1439"/>
                    </a:lnTo>
                    <a:lnTo>
                      <a:pt x="137" y="1652"/>
                    </a:lnTo>
                    <a:lnTo>
                      <a:pt x="253" y="1827"/>
                    </a:lnTo>
                    <a:lnTo>
                      <a:pt x="409" y="1983"/>
                    </a:lnTo>
                    <a:lnTo>
                      <a:pt x="584" y="2099"/>
                    </a:lnTo>
                    <a:lnTo>
                      <a:pt x="778" y="2177"/>
                    </a:lnTo>
                    <a:lnTo>
                      <a:pt x="992" y="2216"/>
                    </a:lnTo>
                    <a:lnTo>
                      <a:pt x="1225" y="2216"/>
                    </a:lnTo>
                    <a:lnTo>
                      <a:pt x="1439" y="2177"/>
                    </a:lnTo>
                    <a:lnTo>
                      <a:pt x="1652" y="2099"/>
                    </a:lnTo>
                    <a:lnTo>
                      <a:pt x="1827" y="1983"/>
                    </a:lnTo>
                    <a:lnTo>
                      <a:pt x="1963" y="1827"/>
                    </a:lnTo>
                    <a:lnTo>
                      <a:pt x="2099" y="1652"/>
                    </a:lnTo>
                    <a:lnTo>
                      <a:pt x="2177" y="1439"/>
                    </a:lnTo>
                    <a:lnTo>
                      <a:pt x="2216" y="1225"/>
                    </a:lnTo>
                    <a:lnTo>
                      <a:pt x="2216" y="1011"/>
                    </a:lnTo>
                    <a:lnTo>
                      <a:pt x="2177" y="778"/>
                    </a:lnTo>
                    <a:lnTo>
                      <a:pt x="2099" y="584"/>
                    </a:lnTo>
                    <a:lnTo>
                      <a:pt x="1963" y="409"/>
                    </a:lnTo>
                    <a:lnTo>
                      <a:pt x="1827" y="253"/>
                    </a:lnTo>
                    <a:lnTo>
                      <a:pt x="1633" y="137"/>
                    </a:lnTo>
                    <a:lnTo>
                      <a:pt x="1439" y="59"/>
                    </a:lnTo>
                    <a:lnTo>
                      <a:pt x="122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28"/>
              <p:cNvSpPr/>
              <p:nvPr/>
            </p:nvSpPr>
            <p:spPr>
              <a:xfrm>
                <a:off x="4089875" y="2278775"/>
                <a:ext cx="559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2235" extrusionOk="0">
                    <a:moveTo>
                      <a:pt x="1011" y="0"/>
                    </a:moveTo>
                    <a:lnTo>
                      <a:pt x="778" y="59"/>
                    </a:lnTo>
                    <a:lnTo>
                      <a:pt x="584" y="136"/>
                    </a:lnTo>
                    <a:lnTo>
                      <a:pt x="409" y="253"/>
                    </a:lnTo>
                    <a:lnTo>
                      <a:pt x="253" y="408"/>
                    </a:lnTo>
                    <a:lnTo>
                      <a:pt x="137" y="583"/>
                    </a:lnTo>
                    <a:lnTo>
                      <a:pt x="59" y="777"/>
                    </a:lnTo>
                    <a:lnTo>
                      <a:pt x="1" y="991"/>
                    </a:lnTo>
                    <a:lnTo>
                      <a:pt x="1" y="1224"/>
                    </a:lnTo>
                    <a:lnTo>
                      <a:pt x="59" y="1438"/>
                    </a:lnTo>
                    <a:lnTo>
                      <a:pt x="137" y="1652"/>
                    </a:lnTo>
                    <a:lnTo>
                      <a:pt x="253" y="1827"/>
                    </a:lnTo>
                    <a:lnTo>
                      <a:pt x="409" y="1982"/>
                    </a:lnTo>
                    <a:lnTo>
                      <a:pt x="584" y="2099"/>
                    </a:lnTo>
                    <a:lnTo>
                      <a:pt x="778" y="2177"/>
                    </a:lnTo>
                    <a:lnTo>
                      <a:pt x="992" y="2235"/>
                    </a:lnTo>
                    <a:lnTo>
                      <a:pt x="1225" y="2235"/>
                    </a:lnTo>
                    <a:lnTo>
                      <a:pt x="1439" y="2177"/>
                    </a:lnTo>
                    <a:lnTo>
                      <a:pt x="1652" y="2099"/>
                    </a:lnTo>
                    <a:lnTo>
                      <a:pt x="1827" y="1982"/>
                    </a:lnTo>
                    <a:lnTo>
                      <a:pt x="1983" y="1827"/>
                    </a:lnTo>
                    <a:lnTo>
                      <a:pt x="2099" y="1652"/>
                    </a:lnTo>
                    <a:lnTo>
                      <a:pt x="2177" y="1458"/>
                    </a:lnTo>
                    <a:lnTo>
                      <a:pt x="2235" y="1244"/>
                    </a:lnTo>
                    <a:lnTo>
                      <a:pt x="2235" y="1011"/>
                    </a:lnTo>
                    <a:lnTo>
                      <a:pt x="2177" y="777"/>
                    </a:lnTo>
                    <a:lnTo>
                      <a:pt x="2099" y="583"/>
                    </a:lnTo>
                    <a:lnTo>
                      <a:pt x="1983" y="408"/>
                    </a:lnTo>
                    <a:lnTo>
                      <a:pt x="1827" y="253"/>
                    </a:lnTo>
                    <a:lnTo>
                      <a:pt x="1652" y="136"/>
                    </a:lnTo>
                    <a:lnTo>
                      <a:pt x="1439" y="59"/>
                    </a:lnTo>
                    <a:lnTo>
                      <a:pt x="122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50" name="Google Shape;750;p28"/>
          <p:cNvGrpSpPr/>
          <p:nvPr/>
        </p:nvGrpSpPr>
        <p:grpSpPr>
          <a:xfrm>
            <a:off x="7233621" y="2777318"/>
            <a:ext cx="1513476" cy="1731210"/>
            <a:chOff x="3465900" y="2264463"/>
            <a:chExt cx="1311050" cy="1499663"/>
          </a:xfrm>
        </p:grpSpPr>
        <p:sp>
          <p:nvSpPr>
            <p:cNvPr id="751" name="Google Shape;751;p28"/>
            <p:cNvSpPr/>
            <p:nvPr/>
          </p:nvSpPr>
          <p:spPr>
            <a:xfrm>
              <a:off x="3465900" y="3556825"/>
              <a:ext cx="1225200" cy="207300"/>
            </a:xfrm>
            <a:prstGeom prst="ellipse">
              <a:avLst/>
            </a:prstGeom>
            <a:solidFill>
              <a:srgbClr val="002D38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52" name="Google Shape;752;p28"/>
            <p:cNvGrpSpPr/>
            <p:nvPr/>
          </p:nvGrpSpPr>
          <p:grpSpPr>
            <a:xfrm>
              <a:off x="3561000" y="2264463"/>
              <a:ext cx="1215950" cy="1457400"/>
              <a:chOff x="2853075" y="6420250"/>
              <a:chExt cx="1215950" cy="1457400"/>
            </a:xfrm>
          </p:grpSpPr>
          <p:sp>
            <p:nvSpPr>
              <p:cNvPr id="753" name="Google Shape;753;p28"/>
              <p:cNvSpPr/>
              <p:nvPr/>
            </p:nvSpPr>
            <p:spPr>
              <a:xfrm>
                <a:off x="3088675" y="7105700"/>
                <a:ext cx="564500" cy="718525"/>
              </a:xfrm>
              <a:custGeom>
                <a:avLst/>
                <a:gdLst/>
                <a:ahLst/>
                <a:cxnLst/>
                <a:rect l="l" t="t" r="r" b="b"/>
                <a:pathLst>
                  <a:path w="22580" h="28741" extrusionOk="0">
                    <a:moveTo>
                      <a:pt x="6355" y="1"/>
                    </a:moveTo>
                    <a:lnTo>
                      <a:pt x="5966" y="59"/>
                    </a:lnTo>
                    <a:lnTo>
                      <a:pt x="5597" y="156"/>
                    </a:lnTo>
                    <a:lnTo>
                      <a:pt x="5228" y="312"/>
                    </a:lnTo>
                    <a:lnTo>
                      <a:pt x="4878" y="487"/>
                    </a:lnTo>
                    <a:lnTo>
                      <a:pt x="4548" y="700"/>
                    </a:lnTo>
                    <a:lnTo>
                      <a:pt x="4237" y="933"/>
                    </a:lnTo>
                    <a:lnTo>
                      <a:pt x="3945" y="1205"/>
                    </a:lnTo>
                    <a:lnTo>
                      <a:pt x="3673" y="1516"/>
                    </a:lnTo>
                    <a:lnTo>
                      <a:pt x="3420" y="1847"/>
                    </a:lnTo>
                    <a:lnTo>
                      <a:pt x="3207" y="2216"/>
                    </a:lnTo>
                    <a:lnTo>
                      <a:pt x="3012" y="2605"/>
                    </a:lnTo>
                    <a:lnTo>
                      <a:pt x="2857" y="3013"/>
                    </a:lnTo>
                    <a:lnTo>
                      <a:pt x="2740" y="3440"/>
                    </a:lnTo>
                    <a:lnTo>
                      <a:pt x="2643" y="3887"/>
                    </a:lnTo>
                    <a:lnTo>
                      <a:pt x="39" y="22230"/>
                    </a:lnTo>
                    <a:lnTo>
                      <a:pt x="1" y="22677"/>
                    </a:lnTo>
                    <a:lnTo>
                      <a:pt x="1" y="23105"/>
                    </a:lnTo>
                    <a:lnTo>
                      <a:pt x="39" y="23532"/>
                    </a:lnTo>
                    <a:lnTo>
                      <a:pt x="117" y="23940"/>
                    </a:lnTo>
                    <a:lnTo>
                      <a:pt x="234" y="24329"/>
                    </a:lnTo>
                    <a:lnTo>
                      <a:pt x="370" y="24718"/>
                    </a:lnTo>
                    <a:lnTo>
                      <a:pt x="545" y="25067"/>
                    </a:lnTo>
                    <a:lnTo>
                      <a:pt x="758" y="25398"/>
                    </a:lnTo>
                    <a:lnTo>
                      <a:pt x="992" y="25709"/>
                    </a:lnTo>
                    <a:lnTo>
                      <a:pt x="1264" y="25981"/>
                    </a:lnTo>
                    <a:lnTo>
                      <a:pt x="1555" y="26233"/>
                    </a:lnTo>
                    <a:lnTo>
                      <a:pt x="1866" y="26447"/>
                    </a:lnTo>
                    <a:lnTo>
                      <a:pt x="2196" y="26641"/>
                    </a:lnTo>
                    <a:lnTo>
                      <a:pt x="2546" y="26777"/>
                    </a:lnTo>
                    <a:lnTo>
                      <a:pt x="2915" y="26894"/>
                    </a:lnTo>
                    <a:lnTo>
                      <a:pt x="3304" y="26972"/>
                    </a:lnTo>
                    <a:lnTo>
                      <a:pt x="15449" y="28701"/>
                    </a:lnTo>
                    <a:lnTo>
                      <a:pt x="15837" y="28740"/>
                    </a:lnTo>
                    <a:lnTo>
                      <a:pt x="16226" y="28721"/>
                    </a:lnTo>
                    <a:lnTo>
                      <a:pt x="16614" y="28682"/>
                    </a:lnTo>
                    <a:lnTo>
                      <a:pt x="16984" y="28604"/>
                    </a:lnTo>
                    <a:lnTo>
                      <a:pt x="17353" y="28468"/>
                    </a:lnTo>
                    <a:lnTo>
                      <a:pt x="17703" y="28313"/>
                    </a:lnTo>
                    <a:lnTo>
                      <a:pt x="18033" y="28118"/>
                    </a:lnTo>
                    <a:lnTo>
                      <a:pt x="18344" y="27885"/>
                    </a:lnTo>
                    <a:lnTo>
                      <a:pt x="18635" y="27632"/>
                    </a:lnTo>
                    <a:lnTo>
                      <a:pt x="18907" y="27341"/>
                    </a:lnTo>
                    <a:lnTo>
                      <a:pt x="19160" y="27030"/>
                    </a:lnTo>
                    <a:lnTo>
                      <a:pt x="19374" y="26680"/>
                    </a:lnTo>
                    <a:lnTo>
                      <a:pt x="19568" y="26311"/>
                    </a:lnTo>
                    <a:lnTo>
                      <a:pt x="19724" y="25903"/>
                    </a:lnTo>
                    <a:lnTo>
                      <a:pt x="19840" y="25495"/>
                    </a:lnTo>
                    <a:lnTo>
                      <a:pt x="19937" y="25048"/>
                    </a:lnTo>
                    <a:lnTo>
                      <a:pt x="22541" y="6705"/>
                    </a:lnTo>
                    <a:lnTo>
                      <a:pt x="22580" y="6258"/>
                    </a:lnTo>
                    <a:lnTo>
                      <a:pt x="22580" y="5811"/>
                    </a:lnTo>
                    <a:lnTo>
                      <a:pt x="22541" y="5383"/>
                    </a:lnTo>
                    <a:lnTo>
                      <a:pt x="22463" y="4956"/>
                    </a:lnTo>
                    <a:lnTo>
                      <a:pt x="22347" y="4548"/>
                    </a:lnTo>
                    <a:lnTo>
                      <a:pt x="22211" y="4159"/>
                    </a:lnTo>
                    <a:lnTo>
                      <a:pt x="22036" y="3790"/>
                    </a:lnTo>
                    <a:lnTo>
                      <a:pt x="21822" y="3440"/>
                    </a:lnTo>
                    <a:lnTo>
                      <a:pt x="21589" y="3110"/>
                    </a:lnTo>
                    <a:lnTo>
                      <a:pt x="21317" y="2818"/>
                    </a:lnTo>
                    <a:lnTo>
                      <a:pt x="21025" y="2546"/>
                    </a:lnTo>
                    <a:lnTo>
                      <a:pt x="20715" y="2313"/>
                    </a:lnTo>
                    <a:lnTo>
                      <a:pt x="20384" y="2119"/>
                    </a:lnTo>
                    <a:lnTo>
                      <a:pt x="20034" y="1963"/>
                    </a:lnTo>
                    <a:lnTo>
                      <a:pt x="19665" y="1827"/>
                    </a:lnTo>
                    <a:lnTo>
                      <a:pt x="19277" y="1750"/>
                    </a:lnTo>
                    <a:lnTo>
                      <a:pt x="7132" y="20"/>
                    </a:lnTo>
                    <a:lnTo>
                      <a:pt x="67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8"/>
              <p:cNvSpPr/>
              <p:nvPr/>
            </p:nvSpPr>
            <p:spPr>
              <a:xfrm>
                <a:off x="2853075" y="7280600"/>
                <a:ext cx="502325" cy="428000"/>
              </a:xfrm>
              <a:custGeom>
                <a:avLst/>
                <a:gdLst/>
                <a:ahLst/>
                <a:cxnLst/>
                <a:rect l="l" t="t" r="r" b="b"/>
                <a:pathLst>
                  <a:path w="20093" h="17120" extrusionOk="0">
                    <a:moveTo>
                      <a:pt x="6121" y="0"/>
                    </a:moveTo>
                    <a:lnTo>
                      <a:pt x="5869" y="20"/>
                    </a:lnTo>
                    <a:lnTo>
                      <a:pt x="5616" y="39"/>
                    </a:lnTo>
                    <a:lnTo>
                      <a:pt x="5324" y="97"/>
                    </a:lnTo>
                    <a:lnTo>
                      <a:pt x="5033" y="194"/>
                    </a:lnTo>
                    <a:lnTo>
                      <a:pt x="4819" y="292"/>
                    </a:lnTo>
                    <a:lnTo>
                      <a:pt x="4586" y="389"/>
                    </a:lnTo>
                    <a:lnTo>
                      <a:pt x="4372" y="525"/>
                    </a:lnTo>
                    <a:lnTo>
                      <a:pt x="4159" y="661"/>
                    </a:lnTo>
                    <a:lnTo>
                      <a:pt x="3964" y="816"/>
                    </a:lnTo>
                    <a:lnTo>
                      <a:pt x="3770" y="991"/>
                    </a:lnTo>
                    <a:lnTo>
                      <a:pt x="3576" y="1166"/>
                    </a:lnTo>
                    <a:lnTo>
                      <a:pt x="3401" y="1380"/>
                    </a:lnTo>
                    <a:lnTo>
                      <a:pt x="3051" y="1807"/>
                    </a:lnTo>
                    <a:lnTo>
                      <a:pt x="2721" y="2274"/>
                    </a:lnTo>
                    <a:lnTo>
                      <a:pt x="2410" y="2759"/>
                    </a:lnTo>
                    <a:lnTo>
                      <a:pt x="2138" y="3284"/>
                    </a:lnTo>
                    <a:lnTo>
                      <a:pt x="1866" y="3809"/>
                    </a:lnTo>
                    <a:lnTo>
                      <a:pt x="1632" y="4353"/>
                    </a:lnTo>
                    <a:lnTo>
                      <a:pt x="1399" y="4897"/>
                    </a:lnTo>
                    <a:lnTo>
                      <a:pt x="1205" y="5441"/>
                    </a:lnTo>
                    <a:lnTo>
                      <a:pt x="836" y="6451"/>
                    </a:lnTo>
                    <a:lnTo>
                      <a:pt x="525" y="7345"/>
                    </a:lnTo>
                    <a:lnTo>
                      <a:pt x="331" y="8006"/>
                    </a:lnTo>
                    <a:lnTo>
                      <a:pt x="156" y="8686"/>
                    </a:lnTo>
                    <a:lnTo>
                      <a:pt x="97" y="9016"/>
                    </a:lnTo>
                    <a:lnTo>
                      <a:pt x="59" y="9347"/>
                    </a:lnTo>
                    <a:lnTo>
                      <a:pt x="20" y="9658"/>
                    </a:lnTo>
                    <a:lnTo>
                      <a:pt x="0" y="9988"/>
                    </a:lnTo>
                    <a:lnTo>
                      <a:pt x="0" y="10299"/>
                    </a:lnTo>
                    <a:lnTo>
                      <a:pt x="0" y="10629"/>
                    </a:lnTo>
                    <a:lnTo>
                      <a:pt x="20" y="10940"/>
                    </a:lnTo>
                    <a:lnTo>
                      <a:pt x="39" y="11232"/>
                    </a:lnTo>
                    <a:lnTo>
                      <a:pt x="97" y="11542"/>
                    </a:lnTo>
                    <a:lnTo>
                      <a:pt x="136" y="11834"/>
                    </a:lnTo>
                    <a:lnTo>
                      <a:pt x="214" y="12145"/>
                    </a:lnTo>
                    <a:lnTo>
                      <a:pt x="311" y="12436"/>
                    </a:lnTo>
                    <a:lnTo>
                      <a:pt x="408" y="12708"/>
                    </a:lnTo>
                    <a:lnTo>
                      <a:pt x="505" y="12980"/>
                    </a:lnTo>
                    <a:lnTo>
                      <a:pt x="641" y="13252"/>
                    </a:lnTo>
                    <a:lnTo>
                      <a:pt x="777" y="13524"/>
                    </a:lnTo>
                    <a:lnTo>
                      <a:pt x="933" y="13797"/>
                    </a:lnTo>
                    <a:lnTo>
                      <a:pt x="1108" y="14049"/>
                    </a:lnTo>
                    <a:lnTo>
                      <a:pt x="1283" y="14282"/>
                    </a:lnTo>
                    <a:lnTo>
                      <a:pt x="1477" y="14535"/>
                    </a:lnTo>
                    <a:lnTo>
                      <a:pt x="1691" y="14768"/>
                    </a:lnTo>
                    <a:lnTo>
                      <a:pt x="1924" y="14982"/>
                    </a:lnTo>
                    <a:lnTo>
                      <a:pt x="2177" y="15196"/>
                    </a:lnTo>
                    <a:lnTo>
                      <a:pt x="2429" y="15409"/>
                    </a:lnTo>
                    <a:lnTo>
                      <a:pt x="2701" y="15623"/>
                    </a:lnTo>
                    <a:lnTo>
                      <a:pt x="2993" y="15798"/>
                    </a:lnTo>
                    <a:lnTo>
                      <a:pt x="3284" y="15992"/>
                    </a:lnTo>
                    <a:lnTo>
                      <a:pt x="3614" y="16167"/>
                    </a:lnTo>
                    <a:lnTo>
                      <a:pt x="3925" y="16323"/>
                    </a:lnTo>
                    <a:lnTo>
                      <a:pt x="4236" y="16459"/>
                    </a:lnTo>
                    <a:lnTo>
                      <a:pt x="4547" y="16595"/>
                    </a:lnTo>
                    <a:lnTo>
                      <a:pt x="4878" y="16692"/>
                    </a:lnTo>
                    <a:lnTo>
                      <a:pt x="5188" y="16789"/>
                    </a:lnTo>
                    <a:lnTo>
                      <a:pt x="5499" y="16867"/>
                    </a:lnTo>
                    <a:lnTo>
                      <a:pt x="5810" y="16944"/>
                    </a:lnTo>
                    <a:lnTo>
                      <a:pt x="6121" y="17003"/>
                    </a:lnTo>
                    <a:lnTo>
                      <a:pt x="6762" y="17080"/>
                    </a:lnTo>
                    <a:lnTo>
                      <a:pt x="7384" y="17119"/>
                    </a:lnTo>
                    <a:lnTo>
                      <a:pt x="8006" y="17119"/>
                    </a:lnTo>
                    <a:lnTo>
                      <a:pt x="8647" y="17100"/>
                    </a:lnTo>
                    <a:lnTo>
                      <a:pt x="9288" y="17061"/>
                    </a:lnTo>
                    <a:lnTo>
                      <a:pt x="9910" y="17003"/>
                    </a:lnTo>
                    <a:lnTo>
                      <a:pt x="11193" y="16847"/>
                    </a:lnTo>
                    <a:lnTo>
                      <a:pt x="12495" y="16692"/>
                    </a:lnTo>
                    <a:lnTo>
                      <a:pt x="13155" y="16634"/>
                    </a:lnTo>
                    <a:lnTo>
                      <a:pt x="13816" y="16595"/>
                    </a:lnTo>
                    <a:lnTo>
                      <a:pt x="14244" y="16556"/>
                    </a:lnTo>
                    <a:lnTo>
                      <a:pt x="14690" y="16517"/>
                    </a:lnTo>
                    <a:lnTo>
                      <a:pt x="15137" y="16459"/>
                    </a:lnTo>
                    <a:lnTo>
                      <a:pt x="15604" y="16381"/>
                    </a:lnTo>
                    <a:lnTo>
                      <a:pt x="16070" y="16284"/>
                    </a:lnTo>
                    <a:lnTo>
                      <a:pt x="16517" y="16148"/>
                    </a:lnTo>
                    <a:lnTo>
                      <a:pt x="16945" y="15992"/>
                    </a:lnTo>
                    <a:lnTo>
                      <a:pt x="17372" y="15817"/>
                    </a:lnTo>
                    <a:lnTo>
                      <a:pt x="17761" y="15604"/>
                    </a:lnTo>
                    <a:lnTo>
                      <a:pt x="18130" y="15370"/>
                    </a:lnTo>
                    <a:lnTo>
                      <a:pt x="18305" y="15234"/>
                    </a:lnTo>
                    <a:lnTo>
                      <a:pt x="18480" y="15098"/>
                    </a:lnTo>
                    <a:lnTo>
                      <a:pt x="18616" y="14943"/>
                    </a:lnTo>
                    <a:lnTo>
                      <a:pt x="18771" y="14788"/>
                    </a:lnTo>
                    <a:lnTo>
                      <a:pt x="18907" y="14613"/>
                    </a:lnTo>
                    <a:lnTo>
                      <a:pt x="19024" y="14438"/>
                    </a:lnTo>
                    <a:lnTo>
                      <a:pt x="19140" y="14243"/>
                    </a:lnTo>
                    <a:lnTo>
                      <a:pt x="19218" y="14049"/>
                    </a:lnTo>
                    <a:lnTo>
                      <a:pt x="19315" y="13835"/>
                    </a:lnTo>
                    <a:lnTo>
                      <a:pt x="19373" y="13622"/>
                    </a:lnTo>
                    <a:lnTo>
                      <a:pt x="19432" y="13388"/>
                    </a:lnTo>
                    <a:lnTo>
                      <a:pt x="19471" y="13155"/>
                    </a:lnTo>
                    <a:lnTo>
                      <a:pt x="19587" y="13039"/>
                    </a:lnTo>
                    <a:lnTo>
                      <a:pt x="19684" y="12922"/>
                    </a:lnTo>
                    <a:lnTo>
                      <a:pt x="19762" y="12786"/>
                    </a:lnTo>
                    <a:lnTo>
                      <a:pt x="19840" y="12650"/>
                    </a:lnTo>
                    <a:lnTo>
                      <a:pt x="19956" y="12378"/>
                    </a:lnTo>
                    <a:lnTo>
                      <a:pt x="20034" y="12087"/>
                    </a:lnTo>
                    <a:lnTo>
                      <a:pt x="20092" y="11776"/>
                    </a:lnTo>
                    <a:lnTo>
                      <a:pt x="20092" y="11465"/>
                    </a:lnTo>
                    <a:lnTo>
                      <a:pt x="20054" y="11154"/>
                    </a:lnTo>
                    <a:lnTo>
                      <a:pt x="19995" y="10823"/>
                    </a:lnTo>
                    <a:lnTo>
                      <a:pt x="19898" y="10493"/>
                    </a:lnTo>
                    <a:lnTo>
                      <a:pt x="19782" y="10182"/>
                    </a:lnTo>
                    <a:lnTo>
                      <a:pt x="19626" y="9871"/>
                    </a:lnTo>
                    <a:lnTo>
                      <a:pt x="19451" y="9580"/>
                    </a:lnTo>
                    <a:lnTo>
                      <a:pt x="19237" y="9288"/>
                    </a:lnTo>
                    <a:lnTo>
                      <a:pt x="19004" y="9036"/>
                    </a:lnTo>
                    <a:lnTo>
                      <a:pt x="18752" y="8783"/>
                    </a:lnTo>
                    <a:lnTo>
                      <a:pt x="18480" y="8569"/>
                    </a:lnTo>
                    <a:lnTo>
                      <a:pt x="18227" y="8395"/>
                    </a:lnTo>
                    <a:lnTo>
                      <a:pt x="17936" y="8239"/>
                    </a:lnTo>
                    <a:lnTo>
                      <a:pt x="17644" y="8122"/>
                    </a:lnTo>
                    <a:lnTo>
                      <a:pt x="17353" y="8025"/>
                    </a:lnTo>
                    <a:lnTo>
                      <a:pt x="17042" y="7928"/>
                    </a:lnTo>
                    <a:lnTo>
                      <a:pt x="16731" y="7870"/>
                    </a:lnTo>
                    <a:lnTo>
                      <a:pt x="16420" y="7831"/>
                    </a:lnTo>
                    <a:lnTo>
                      <a:pt x="16090" y="7792"/>
                    </a:lnTo>
                    <a:lnTo>
                      <a:pt x="15429" y="7753"/>
                    </a:lnTo>
                    <a:lnTo>
                      <a:pt x="14768" y="7734"/>
                    </a:lnTo>
                    <a:lnTo>
                      <a:pt x="13447" y="7734"/>
                    </a:lnTo>
                    <a:lnTo>
                      <a:pt x="12806" y="7714"/>
                    </a:lnTo>
                    <a:lnTo>
                      <a:pt x="12495" y="7676"/>
                    </a:lnTo>
                    <a:lnTo>
                      <a:pt x="12203" y="7637"/>
                    </a:lnTo>
                    <a:lnTo>
                      <a:pt x="11892" y="7578"/>
                    </a:lnTo>
                    <a:lnTo>
                      <a:pt x="11620" y="7520"/>
                    </a:lnTo>
                    <a:lnTo>
                      <a:pt x="11329" y="7423"/>
                    </a:lnTo>
                    <a:lnTo>
                      <a:pt x="11057" y="7306"/>
                    </a:lnTo>
                    <a:lnTo>
                      <a:pt x="10804" y="7170"/>
                    </a:lnTo>
                    <a:lnTo>
                      <a:pt x="10571" y="7015"/>
                    </a:lnTo>
                    <a:lnTo>
                      <a:pt x="10338" y="6840"/>
                    </a:lnTo>
                    <a:lnTo>
                      <a:pt x="10124" y="6607"/>
                    </a:lnTo>
                    <a:lnTo>
                      <a:pt x="9930" y="6374"/>
                    </a:lnTo>
                    <a:lnTo>
                      <a:pt x="9755" y="6082"/>
                    </a:lnTo>
                    <a:lnTo>
                      <a:pt x="9580" y="5771"/>
                    </a:lnTo>
                    <a:lnTo>
                      <a:pt x="9444" y="5402"/>
                    </a:lnTo>
                    <a:lnTo>
                      <a:pt x="9308" y="4994"/>
                    </a:lnTo>
                    <a:lnTo>
                      <a:pt x="9172" y="4547"/>
                    </a:lnTo>
                    <a:lnTo>
                      <a:pt x="8900" y="3576"/>
                    </a:lnTo>
                    <a:lnTo>
                      <a:pt x="8744" y="3070"/>
                    </a:lnTo>
                    <a:lnTo>
                      <a:pt x="8589" y="2565"/>
                    </a:lnTo>
                    <a:lnTo>
                      <a:pt x="8395" y="2079"/>
                    </a:lnTo>
                    <a:lnTo>
                      <a:pt x="8181" y="1613"/>
                    </a:lnTo>
                    <a:lnTo>
                      <a:pt x="8064" y="1399"/>
                    </a:lnTo>
                    <a:lnTo>
                      <a:pt x="7928" y="1185"/>
                    </a:lnTo>
                    <a:lnTo>
                      <a:pt x="7792" y="991"/>
                    </a:lnTo>
                    <a:lnTo>
                      <a:pt x="7656" y="816"/>
                    </a:lnTo>
                    <a:lnTo>
                      <a:pt x="7501" y="641"/>
                    </a:lnTo>
                    <a:lnTo>
                      <a:pt x="7345" y="486"/>
                    </a:lnTo>
                    <a:lnTo>
                      <a:pt x="7170" y="350"/>
                    </a:lnTo>
                    <a:lnTo>
                      <a:pt x="6976" y="253"/>
                    </a:lnTo>
                    <a:lnTo>
                      <a:pt x="6782" y="156"/>
                    </a:lnTo>
                    <a:lnTo>
                      <a:pt x="6568" y="78"/>
                    </a:lnTo>
                    <a:lnTo>
                      <a:pt x="6354" y="39"/>
                    </a:lnTo>
                    <a:lnTo>
                      <a:pt x="6121" y="0"/>
                    </a:lnTo>
                    <a:close/>
                  </a:path>
                </a:pathLst>
              </a:custGeom>
              <a:solidFill>
                <a:srgbClr val="FFD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28"/>
              <p:cNvSpPr/>
              <p:nvPr/>
            </p:nvSpPr>
            <p:spPr>
              <a:xfrm>
                <a:off x="3424350" y="7398150"/>
                <a:ext cx="501850" cy="411000"/>
              </a:xfrm>
              <a:custGeom>
                <a:avLst/>
                <a:gdLst/>
                <a:ahLst/>
                <a:cxnLst/>
                <a:rect l="l" t="t" r="r" b="b"/>
                <a:pathLst>
                  <a:path w="20074" h="16440" extrusionOk="0">
                    <a:moveTo>
                      <a:pt x="16284" y="1"/>
                    </a:moveTo>
                    <a:lnTo>
                      <a:pt x="16051" y="20"/>
                    </a:lnTo>
                    <a:lnTo>
                      <a:pt x="15837" y="39"/>
                    </a:lnTo>
                    <a:lnTo>
                      <a:pt x="15624" y="98"/>
                    </a:lnTo>
                    <a:lnTo>
                      <a:pt x="15429" y="175"/>
                    </a:lnTo>
                    <a:lnTo>
                      <a:pt x="15235" y="292"/>
                    </a:lnTo>
                    <a:lnTo>
                      <a:pt x="15041" y="409"/>
                    </a:lnTo>
                    <a:lnTo>
                      <a:pt x="14846" y="545"/>
                    </a:lnTo>
                    <a:lnTo>
                      <a:pt x="14672" y="681"/>
                    </a:lnTo>
                    <a:lnTo>
                      <a:pt x="14497" y="856"/>
                    </a:lnTo>
                    <a:lnTo>
                      <a:pt x="14322" y="1030"/>
                    </a:lnTo>
                    <a:lnTo>
                      <a:pt x="13972" y="1419"/>
                    </a:lnTo>
                    <a:lnTo>
                      <a:pt x="13661" y="1827"/>
                    </a:lnTo>
                    <a:lnTo>
                      <a:pt x="13350" y="2274"/>
                    </a:lnTo>
                    <a:lnTo>
                      <a:pt x="13059" y="2702"/>
                    </a:lnTo>
                    <a:lnTo>
                      <a:pt x="12534" y="3576"/>
                    </a:lnTo>
                    <a:lnTo>
                      <a:pt x="12281" y="3965"/>
                    </a:lnTo>
                    <a:lnTo>
                      <a:pt x="12029" y="4314"/>
                    </a:lnTo>
                    <a:lnTo>
                      <a:pt x="11796" y="4625"/>
                    </a:lnTo>
                    <a:lnTo>
                      <a:pt x="11562" y="4878"/>
                    </a:lnTo>
                    <a:lnTo>
                      <a:pt x="11310" y="5111"/>
                    </a:lnTo>
                    <a:lnTo>
                      <a:pt x="11038" y="5286"/>
                    </a:lnTo>
                    <a:lnTo>
                      <a:pt x="10785" y="5441"/>
                    </a:lnTo>
                    <a:lnTo>
                      <a:pt x="10513" y="5558"/>
                    </a:lnTo>
                    <a:lnTo>
                      <a:pt x="10241" y="5636"/>
                    </a:lnTo>
                    <a:lnTo>
                      <a:pt x="9950" y="5694"/>
                    </a:lnTo>
                    <a:lnTo>
                      <a:pt x="9658" y="5733"/>
                    </a:lnTo>
                    <a:lnTo>
                      <a:pt x="9075" y="5733"/>
                    </a:lnTo>
                    <a:lnTo>
                      <a:pt x="8764" y="5694"/>
                    </a:lnTo>
                    <a:lnTo>
                      <a:pt x="8473" y="5655"/>
                    </a:lnTo>
                    <a:lnTo>
                      <a:pt x="8162" y="5597"/>
                    </a:lnTo>
                    <a:lnTo>
                      <a:pt x="7540" y="5441"/>
                    </a:lnTo>
                    <a:lnTo>
                      <a:pt x="6899" y="5266"/>
                    </a:lnTo>
                    <a:lnTo>
                      <a:pt x="6277" y="5072"/>
                    </a:lnTo>
                    <a:lnTo>
                      <a:pt x="5636" y="4897"/>
                    </a:lnTo>
                    <a:lnTo>
                      <a:pt x="4995" y="4761"/>
                    </a:lnTo>
                    <a:lnTo>
                      <a:pt x="4664" y="4703"/>
                    </a:lnTo>
                    <a:lnTo>
                      <a:pt x="4353" y="4645"/>
                    </a:lnTo>
                    <a:lnTo>
                      <a:pt x="4023" y="4625"/>
                    </a:lnTo>
                    <a:lnTo>
                      <a:pt x="3712" y="4625"/>
                    </a:lnTo>
                    <a:lnTo>
                      <a:pt x="3401" y="4645"/>
                    </a:lnTo>
                    <a:lnTo>
                      <a:pt x="3090" y="4684"/>
                    </a:lnTo>
                    <a:lnTo>
                      <a:pt x="2779" y="4742"/>
                    </a:lnTo>
                    <a:lnTo>
                      <a:pt x="2469" y="4839"/>
                    </a:lnTo>
                    <a:lnTo>
                      <a:pt x="2158" y="4975"/>
                    </a:lnTo>
                    <a:lnTo>
                      <a:pt x="1847" y="5130"/>
                    </a:lnTo>
                    <a:lnTo>
                      <a:pt x="1555" y="5325"/>
                    </a:lnTo>
                    <a:lnTo>
                      <a:pt x="1264" y="5539"/>
                    </a:lnTo>
                    <a:lnTo>
                      <a:pt x="1011" y="5772"/>
                    </a:lnTo>
                    <a:lnTo>
                      <a:pt x="778" y="6024"/>
                    </a:lnTo>
                    <a:lnTo>
                      <a:pt x="584" y="6296"/>
                    </a:lnTo>
                    <a:lnTo>
                      <a:pt x="389" y="6588"/>
                    </a:lnTo>
                    <a:lnTo>
                      <a:pt x="253" y="6879"/>
                    </a:lnTo>
                    <a:lnTo>
                      <a:pt x="117" y="7171"/>
                    </a:lnTo>
                    <a:lnTo>
                      <a:pt x="40" y="7482"/>
                    </a:lnTo>
                    <a:lnTo>
                      <a:pt x="1" y="7793"/>
                    </a:lnTo>
                    <a:lnTo>
                      <a:pt x="1" y="8084"/>
                    </a:lnTo>
                    <a:lnTo>
                      <a:pt x="40" y="8395"/>
                    </a:lnTo>
                    <a:lnTo>
                      <a:pt x="78" y="8531"/>
                    </a:lnTo>
                    <a:lnTo>
                      <a:pt x="117" y="8686"/>
                    </a:lnTo>
                    <a:lnTo>
                      <a:pt x="176" y="8822"/>
                    </a:lnTo>
                    <a:lnTo>
                      <a:pt x="253" y="8958"/>
                    </a:lnTo>
                    <a:lnTo>
                      <a:pt x="214" y="9211"/>
                    </a:lnTo>
                    <a:lnTo>
                      <a:pt x="214" y="9444"/>
                    </a:lnTo>
                    <a:lnTo>
                      <a:pt x="214" y="9677"/>
                    </a:lnTo>
                    <a:lnTo>
                      <a:pt x="234" y="9891"/>
                    </a:lnTo>
                    <a:lnTo>
                      <a:pt x="273" y="10105"/>
                    </a:lnTo>
                    <a:lnTo>
                      <a:pt x="331" y="10319"/>
                    </a:lnTo>
                    <a:lnTo>
                      <a:pt x="389" y="10532"/>
                    </a:lnTo>
                    <a:lnTo>
                      <a:pt x="467" y="10727"/>
                    </a:lnTo>
                    <a:lnTo>
                      <a:pt x="564" y="10921"/>
                    </a:lnTo>
                    <a:lnTo>
                      <a:pt x="681" y="11115"/>
                    </a:lnTo>
                    <a:lnTo>
                      <a:pt x="797" y="11290"/>
                    </a:lnTo>
                    <a:lnTo>
                      <a:pt x="914" y="11465"/>
                    </a:lnTo>
                    <a:lnTo>
                      <a:pt x="1205" y="11795"/>
                    </a:lnTo>
                    <a:lnTo>
                      <a:pt x="1536" y="12106"/>
                    </a:lnTo>
                    <a:lnTo>
                      <a:pt x="1886" y="12398"/>
                    </a:lnTo>
                    <a:lnTo>
                      <a:pt x="2255" y="12670"/>
                    </a:lnTo>
                    <a:lnTo>
                      <a:pt x="2663" y="12923"/>
                    </a:lnTo>
                    <a:lnTo>
                      <a:pt x="3071" y="13136"/>
                    </a:lnTo>
                    <a:lnTo>
                      <a:pt x="3479" y="13350"/>
                    </a:lnTo>
                    <a:lnTo>
                      <a:pt x="3906" y="13525"/>
                    </a:lnTo>
                    <a:lnTo>
                      <a:pt x="4315" y="13700"/>
                    </a:lnTo>
                    <a:lnTo>
                      <a:pt x="4723" y="13836"/>
                    </a:lnTo>
                    <a:lnTo>
                      <a:pt x="5364" y="14069"/>
                    </a:lnTo>
                    <a:lnTo>
                      <a:pt x="5966" y="14302"/>
                    </a:lnTo>
                    <a:lnTo>
                      <a:pt x="7171" y="14807"/>
                    </a:lnTo>
                    <a:lnTo>
                      <a:pt x="8356" y="15313"/>
                    </a:lnTo>
                    <a:lnTo>
                      <a:pt x="8959" y="15546"/>
                    </a:lnTo>
                    <a:lnTo>
                      <a:pt x="9542" y="15779"/>
                    </a:lnTo>
                    <a:lnTo>
                      <a:pt x="10144" y="15973"/>
                    </a:lnTo>
                    <a:lnTo>
                      <a:pt x="10746" y="16148"/>
                    </a:lnTo>
                    <a:lnTo>
                      <a:pt x="11368" y="16284"/>
                    </a:lnTo>
                    <a:lnTo>
                      <a:pt x="11990" y="16381"/>
                    </a:lnTo>
                    <a:lnTo>
                      <a:pt x="12320" y="16401"/>
                    </a:lnTo>
                    <a:lnTo>
                      <a:pt x="12631" y="16420"/>
                    </a:lnTo>
                    <a:lnTo>
                      <a:pt x="12962" y="16440"/>
                    </a:lnTo>
                    <a:lnTo>
                      <a:pt x="13292" y="16440"/>
                    </a:lnTo>
                    <a:lnTo>
                      <a:pt x="13622" y="16420"/>
                    </a:lnTo>
                    <a:lnTo>
                      <a:pt x="13953" y="16381"/>
                    </a:lnTo>
                    <a:lnTo>
                      <a:pt x="14302" y="16342"/>
                    </a:lnTo>
                    <a:lnTo>
                      <a:pt x="14652" y="16284"/>
                    </a:lnTo>
                    <a:lnTo>
                      <a:pt x="15002" y="16206"/>
                    </a:lnTo>
                    <a:lnTo>
                      <a:pt x="15352" y="16109"/>
                    </a:lnTo>
                    <a:lnTo>
                      <a:pt x="15682" y="15993"/>
                    </a:lnTo>
                    <a:lnTo>
                      <a:pt x="15993" y="15876"/>
                    </a:lnTo>
                    <a:lnTo>
                      <a:pt x="16304" y="15760"/>
                    </a:lnTo>
                    <a:lnTo>
                      <a:pt x="16595" y="15604"/>
                    </a:lnTo>
                    <a:lnTo>
                      <a:pt x="16867" y="15468"/>
                    </a:lnTo>
                    <a:lnTo>
                      <a:pt x="17139" y="15293"/>
                    </a:lnTo>
                    <a:lnTo>
                      <a:pt x="17392" y="15118"/>
                    </a:lnTo>
                    <a:lnTo>
                      <a:pt x="17645" y="14924"/>
                    </a:lnTo>
                    <a:lnTo>
                      <a:pt x="17878" y="14730"/>
                    </a:lnTo>
                    <a:lnTo>
                      <a:pt x="18092" y="14535"/>
                    </a:lnTo>
                    <a:lnTo>
                      <a:pt x="18305" y="14322"/>
                    </a:lnTo>
                    <a:lnTo>
                      <a:pt x="18500" y="14088"/>
                    </a:lnTo>
                    <a:lnTo>
                      <a:pt x="18694" y="13855"/>
                    </a:lnTo>
                    <a:lnTo>
                      <a:pt x="18869" y="13603"/>
                    </a:lnTo>
                    <a:lnTo>
                      <a:pt x="19024" y="13350"/>
                    </a:lnTo>
                    <a:lnTo>
                      <a:pt x="19180" y="13097"/>
                    </a:lnTo>
                    <a:lnTo>
                      <a:pt x="19316" y="12825"/>
                    </a:lnTo>
                    <a:lnTo>
                      <a:pt x="19432" y="12534"/>
                    </a:lnTo>
                    <a:lnTo>
                      <a:pt x="19549" y="12242"/>
                    </a:lnTo>
                    <a:lnTo>
                      <a:pt x="19665" y="11951"/>
                    </a:lnTo>
                    <a:lnTo>
                      <a:pt x="19743" y="11659"/>
                    </a:lnTo>
                    <a:lnTo>
                      <a:pt x="19840" y="11349"/>
                    </a:lnTo>
                    <a:lnTo>
                      <a:pt x="19899" y="11038"/>
                    </a:lnTo>
                    <a:lnTo>
                      <a:pt x="19957" y="10707"/>
                    </a:lnTo>
                    <a:lnTo>
                      <a:pt x="19996" y="10377"/>
                    </a:lnTo>
                    <a:lnTo>
                      <a:pt x="20035" y="10047"/>
                    </a:lnTo>
                    <a:lnTo>
                      <a:pt x="20074" y="9367"/>
                    </a:lnTo>
                    <a:lnTo>
                      <a:pt x="20054" y="8648"/>
                    </a:lnTo>
                    <a:lnTo>
                      <a:pt x="20015" y="7715"/>
                    </a:lnTo>
                    <a:lnTo>
                      <a:pt x="19957" y="6646"/>
                    </a:lnTo>
                    <a:lnTo>
                      <a:pt x="19899" y="6063"/>
                    </a:lnTo>
                    <a:lnTo>
                      <a:pt x="19840" y="5480"/>
                    </a:lnTo>
                    <a:lnTo>
                      <a:pt x="19763" y="4897"/>
                    </a:lnTo>
                    <a:lnTo>
                      <a:pt x="19646" y="4314"/>
                    </a:lnTo>
                    <a:lnTo>
                      <a:pt x="19529" y="3731"/>
                    </a:lnTo>
                    <a:lnTo>
                      <a:pt x="19374" y="3168"/>
                    </a:lnTo>
                    <a:lnTo>
                      <a:pt x="19199" y="2643"/>
                    </a:lnTo>
                    <a:lnTo>
                      <a:pt x="18966" y="2119"/>
                    </a:lnTo>
                    <a:lnTo>
                      <a:pt x="18849" y="1885"/>
                    </a:lnTo>
                    <a:lnTo>
                      <a:pt x="18713" y="1652"/>
                    </a:lnTo>
                    <a:lnTo>
                      <a:pt x="18577" y="1438"/>
                    </a:lnTo>
                    <a:lnTo>
                      <a:pt x="18441" y="1225"/>
                    </a:lnTo>
                    <a:lnTo>
                      <a:pt x="18266" y="1030"/>
                    </a:lnTo>
                    <a:lnTo>
                      <a:pt x="18092" y="856"/>
                    </a:lnTo>
                    <a:lnTo>
                      <a:pt x="17917" y="681"/>
                    </a:lnTo>
                    <a:lnTo>
                      <a:pt x="17722" y="525"/>
                    </a:lnTo>
                    <a:lnTo>
                      <a:pt x="17470" y="370"/>
                    </a:lnTo>
                    <a:lnTo>
                      <a:pt x="17217" y="234"/>
                    </a:lnTo>
                    <a:lnTo>
                      <a:pt x="16964" y="137"/>
                    </a:lnTo>
                    <a:lnTo>
                      <a:pt x="16731" y="59"/>
                    </a:lnTo>
                    <a:lnTo>
                      <a:pt x="16498" y="20"/>
                    </a:lnTo>
                    <a:lnTo>
                      <a:pt x="16284" y="1"/>
                    </a:lnTo>
                    <a:close/>
                  </a:path>
                </a:pathLst>
              </a:custGeom>
              <a:solidFill>
                <a:srgbClr val="FFD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28"/>
              <p:cNvSpPr/>
              <p:nvPr/>
            </p:nvSpPr>
            <p:spPr>
              <a:xfrm>
                <a:off x="2853075" y="7280600"/>
                <a:ext cx="179275" cy="380875"/>
              </a:xfrm>
              <a:custGeom>
                <a:avLst/>
                <a:gdLst/>
                <a:ahLst/>
                <a:cxnLst/>
                <a:rect l="l" t="t" r="r" b="b"/>
                <a:pathLst>
                  <a:path w="7171" h="15235" extrusionOk="0">
                    <a:moveTo>
                      <a:pt x="5966" y="0"/>
                    </a:moveTo>
                    <a:lnTo>
                      <a:pt x="5674" y="39"/>
                    </a:lnTo>
                    <a:lnTo>
                      <a:pt x="5363" y="97"/>
                    </a:lnTo>
                    <a:lnTo>
                      <a:pt x="5033" y="194"/>
                    </a:lnTo>
                    <a:lnTo>
                      <a:pt x="4819" y="292"/>
                    </a:lnTo>
                    <a:lnTo>
                      <a:pt x="4586" y="389"/>
                    </a:lnTo>
                    <a:lnTo>
                      <a:pt x="4372" y="525"/>
                    </a:lnTo>
                    <a:lnTo>
                      <a:pt x="4159" y="661"/>
                    </a:lnTo>
                    <a:lnTo>
                      <a:pt x="3964" y="816"/>
                    </a:lnTo>
                    <a:lnTo>
                      <a:pt x="3770" y="991"/>
                    </a:lnTo>
                    <a:lnTo>
                      <a:pt x="3576" y="1166"/>
                    </a:lnTo>
                    <a:lnTo>
                      <a:pt x="3401" y="1380"/>
                    </a:lnTo>
                    <a:lnTo>
                      <a:pt x="3051" y="1807"/>
                    </a:lnTo>
                    <a:lnTo>
                      <a:pt x="2721" y="2274"/>
                    </a:lnTo>
                    <a:lnTo>
                      <a:pt x="2410" y="2759"/>
                    </a:lnTo>
                    <a:lnTo>
                      <a:pt x="2138" y="3284"/>
                    </a:lnTo>
                    <a:lnTo>
                      <a:pt x="1866" y="3809"/>
                    </a:lnTo>
                    <a:lnTo>
                      <a:pt x="1632" y="4353"/>
                    </a:lnTo>
                    <a:lnTo>
                      <a:pt x="1399" y="4897"/>
                    </a:lnTo>
                    <a:lnTo>
                      <a:pt x="1205" y="5441"/>
                    </a:lnTo>
                    <a:lnTo>
                      <a:pt x="836" y="6451"/>
                    </a:lnTo>
                    <a:lnTo>
                      <a:pt x="525" y="7345"/>
                    </a:lnTo>
                    <a:lnTo>
                      <a:pt x="350" y="7909"/>
                    </a:lnTo>
                    <a:lnTo>
                      <a:pt x="214" y="8472"/>
                    </a:lnTo>
                    <a:lnTo>
                      <a:pt x="97" y="9036"/>
                    </a:lnTo>
                    <a:lnTo>
                      <a:pt x="20" y="9599"/>
                    </a:lnTo>
                    <a:lnTo>
                      <a:pt x="0" y="10143"/>
                    </a:lnTo>
                    <a:lnTo>
                      <a:pt x="0" y="10687"/>
                    </a:lnTo>
                    <a:lnTo>
                      <a:pt x="39" y="11212"/>
                    </a:lnTo>
                    <a:lnTo>
                      <a:pt x="117" y="11717"/>
                    </a:lnTo>
                    <a:lnTo>
                      <a:pt x="233" y="12223"/>
                    </a:lnTo>
                    <a:lnTo>
                      <a:pt x="408" y="12708"/>
                    </a:lnTo>
                    <a:lnTo>
                      <a:pt x="603" y="13175"/>
                    </a:lnTo>
                    <a:lnTo>
                      <a:pt x="836" y="13622"/>
                    </a:lnTo>
                    <a:lnTo>
                      <a:pt x="1127" y="14069"/>
                    </a:lnTo>
                    <a:lnTo>
                      <a:pt x="1438" y="14477"/>
                    </a:lnTo>
                    <a:lnTo>
                      <a:pt x="1807" y="14865"/>
                    </a:lnTo>
                    <a:lnTo>
                      <a:pt x="2215" y="15234"/>
                    </a:lnTo>
                    <a:lnTo>
                      <a:pt x="3187" y="12786"/>
                    </a:lnTo>
                    <a:lnTo>
                      <a:pt x="4159" y="10338"/>
                    </a:lnTo>
                    <a:lnTo>
                      <a:pt x="4586" y="9211"/>
                    </a:lnTo>
                    <a:lnTo>
                      <a:pt x="5014" y="8064"/>
                    </a:lnTo>
                    <a:lnTo>
                      <a:pt x="5111" y="7170"/>
                    </a:lnTo>
                    <a:lnTo>
                      <a:pt x="5227" y="6257"/>
                    </a:lnTo>
                    <a:lnTo>
                      <a:pt x="5363" y="5344"/>
                    </a:lnTo>
                    <a:lnTo>
                      <a:pt x="5558" y="4450"/>
                    </a:lnTo>
                    <a:lnTo>
                      <a:pt x="5655" y="4003"/>
                    </a:lnTo>
                    <a:lnTo>
                      <a:pt x="5771" y="3576"/>
                    </a:lnTo>
                    <a:lnTo>
                      <a:pt x="5907" y="3129"/>
                    </a:lnTo>
                    <a:lnTo>
                      <a:pt x="6043" y="2701"/>
                    </a:lnTo>
                    <a:lnTo>
                      <a:pt x="6199" y="2274"/>
                    </a:lnTo>
                    <a:lnTo>
                      <a:pt x="6374" y="1846"/>
                    </a:lnTo>
                    <a:lnTo>
                      <a:pt x="6549" y="1438"/>
                    </a:lnTo>
                    <a:lnTo>
                      <a:pt x="6762" y="1030"/>
                    </a:lnTo>
                    <a:lnTo>
                      <a:pt x="6957" y="680"/>
                    </a:lnTo>
                    <a:lnTo>
                      <a:pt x="7170" y="369"/>
                    </a:lnTo>
                    <a:lnTo>
                      <a:pt x="6976" y="233"/>
                    </a:lnTo>
                    <a:lnTo>
                      <a:pt x="6743" y="136"/>
                    </a:lnTo>
                    <a:lnTo>
                      <a:pt x="6510" y="58"/>
                    </a:lnTo>
                    <a:lnTo>
                      <a:pt x="6257" y="20"/>
                    </a:lnTo>
                    <a:lnTo>
                      <a:pt x="596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28"/>
              <p:cNvSpPr/>
              <p:nvPr/>
            </p:nvSpPr>
            <p:spPr>
              <a:xfrm>
                <a:off x="3798900" y="7398150"/>
                <a:ext cx="127300" cy="382350"/>
              </a:xfrm>
              <a:custGeom>
                <a:avLst/>
                <a:gdLst/>
                <a:ahLst/>
                <a:cxnLst/>
                <a:rect l="l" t="t" r="r" b="b"/>
                <a:pathLst>
                  <a:path w="5092" h="15294" extrusionOk="0">
                    <a:moveTo>
                      <a:pt x="1127" y="1"/>
                    </a:moveTo>
                    <a:lnTo>
                      <a:pt x="953" y="20"/>
                    </a:lnTo>
                    <a:lnTo>
                      <a:pt x="797" y="59"/>
                    </a:lnTo>
                    <a:lnTo>
                      <a:pt x="642" y="98"/>
                    </a:lnTo>
                    <a:lnTo>
                      <a:pt x="486" y="156"/>
                    </a:lnTo>
                    <a:lnTo>
                      <a:pt x="350" y="234"/>
                    </a:lnTo>
                    <a:lnTo>
                      <a:pt x="59" y="409"/>
                    </a:lnTo>
                    <a:lnTo>
                      <a:pt x="20" y="1419"/>
                    </a:lnTo>
                    <a:lnTo>
                      <a:pt x="0" y="2429"/>
                    </a:lnTo>
                    <a:lnTo>
                      <a:pt x="0" y="2682"/>
                    </a:lnTo>
                    <a:lnTo>
                      <a:pt x="0" y="3615"/>
                    </a:lnTo>
                    <a:lnTo>
                      <a:pt x="20" y="4431"/>
                    </a:lnTo>
                    <a:lnTo>
                      <a:pt x="59" y="5247"/>
                    </a:lnTo>
                    <a:lnTo>
                      <a:pt x="98" y="6063"/>
                    </a:lnTo>
                    <a:lnTo>
                      <a:pt x="156" y="6899"/>
                    </a:lnTo>
                    <a:lnTo>
                      <a:pt x="234" y="7715"/>
                    </a:lnTo>
                    <a:lnTo>
                      <a:pt x="311" y="8531"/>
                    </a:lnTo>
                    <a:lnTo>
                      <a:pt x="428" y="9386"/>
                    </a:lnTo>
                    <a:lnTo>
                      <a:pt x="583" y="10241"/>
                    </a:lnTo>
                    <a:lnTo>
                      <a:pt x="739" y="11096"/>
                    </a:lnTo>
                    <a:lnTo>
                      <a:pt x="933" y="11932"/>
                    </a:lnTo>
                    <a:lnTo>
                      <a:pt x="953" y="12029"/>
                    </a:lnTo>
                    <a:lnTo>
                      <a:pt x="991" y="12165"/>
                    </a:lnTo>
                    <a:lnTo>
                      <a:pt x="1186" y="12825"/>
                    </a:lnTo>
                    <a:lnTo>
                      <a:pt x="1438" y="13564"/>
                    </a:lnTo>
                    <a:lnTo>
                      <a:pt x="1730" y="14283"/>
                    </a:lnTo>
                    <a:lnTo>
                      <a:pt x="1944" y="14788"/>
                    </a:lnTo>
                    <a:lnTo>
                      <a:pt x="2157" y="15293"/>
                    </a:lnTo>
                    <a:lnTo>
                      <a:pt x="2546" y="15021"/>
                    </a:lnTo>
                    <a:lnTo>
                      <a:pt x="2896" y="14730"/>
                    </a:lnTo>
                    <a:lnTo>
                      <a:pt x="3226" y="14419"/>
                    </a:lnTo>
                    <a:lnTo>
                      <a:pt x="3518" y="14069"/>
                    </a:lnTo>
                    <a:lnTo>
                      <a:pt x="3809" y="13719"/>
                    </a:lnTo>
                    <a:lnTo>
                      <a:pt x="4042" y="13350"/>
                    </a:lnTo>
                    <a:lnTo>
                      <a:pt x="4275" y="12942"/>
                    </a:lnTo>
                    <a:lnTo>
                      <a:pt x="4470" y="12534"/>
                    </a:lnTo>
                    <a:lnTo>
                      <a:pt x="4625" y="12106"/>
                    </a:lnTo>
                    <a:lnTo>
                      <a:pt x="4761" y="11659"/>
                    </a:lnTo>
                    <a:lnTo>
                      <a:pt x="4878" y="11193"/>
                    </a:lnTo>
                    <a:lnTo>
                      <a:pt x="4975" y="10707"/>
                    </a:lnTo>
                    <a:lnTo>
                      <a:pt x="5033" y="10222"/>
                    </a:lnTo>
                    <a:lnTo>
                      <a:pt x="5072" y="9697"/>
                    </a:lnTo>
                    <a:lnTo>
                      <a:pt x="5092" y="9192"/>
                    </a:lnTo>
                    <a:lnTo>
                      <a:pt x="5072" y="8648"/>
                    </a:lnTo>
                    <a:lnTo>
                      <a:pt x="5033" y="7715"/>
                    </a:lnTo>
                    <a:lnTo>
                      <a:pt x="4975" y="6646"/>
                    </a:lnTo>
                    <a:lnTo>
                      <a:pt x="4917" y="6063"/>
                    </a:lnTo>
                    <a:lnTo>
                      <a:pt x="4858" y="5480"/>
                    </a:lnTo>
                    <a:lnTo>
                      <a:pt x="4781" y="4897"/>
                    </a:lnTo>
                    <a:lnTo>
                      <a:pt x="4664" y="4314"/>
                    </a:lnTo>
                    <a:lnTo>
                      <a:pt x="4547" y="3731"/>
                    </a:lnTo>
                    <a:lnTo>
                      <a:pt x="4392" y="3168"/>
                    </a:lnTo>
                    <a:lnTo>
                      <a:pt x="4217" y="2643"/>
                    </a:lnTo>
                    <a:lnTo>
                      <a:pt x="3984" y="2119"/>
                    </a:lnTo>
                    <a:lnTo>
                      <a:pt x="3867" y="1885"/>
                    </a:lnTo>
                    <a:lnTo>
                      <a:pt x="3731" y="1652"/>
                    </a:lnTo>
                    <a:lnTo>
                      <a:pt x="3595" y="1438"/>
                    </a:lnTo>
                    <a:lnTo>
                      <a:pt x="3459" y="1225"/>
                    </a:lnTo>
                    <a:lnTo>
                      <a:pt x="3284" y="1030"/>
                    </a:lnTo>
                    <a:lnTo>
                      <a:pt x="3110" y="856"/>
                    </a:lnTo>
                    <a:lnTo>
                      <a:pt x="2935" y="681"/>
                    </a:lnTo>
                    <a:lnTo>
                      <a:pt x="2740" y="525"/>
                    </a:lnTo>
                    <a:lnTo>
                      <a:pt x="2546" y="409"/>
                    </a:lnTo>
                    <a:lnTo>
                      <a:pt x="2352" y="292"/>
                    </a:lnTo>
                    <a:lnTo>
                      <a:pt x="2177" y="195"/>
                    </a:lnTo>
                    <a:lnTo>
                      <a:pt x="1982" y="137"/>
                    </a:lnTo>
                    <a:lnTo>
                      <a:pt x="1808" y="78"/>
                    </a:lnTo>
                    <a:lnTo>
                      <a:pt x="1633" y="39"/>
                    </a:lnTo>
                    <a:lnTo>
                      <a:pt x="145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28"/>
              <p:cNvSpPr/>
              <p:nvPr/>
            </p:nvSpPr>
            <p:spPr>
              <a:xfrm>
                <a:off x="3215950" y="6420250"/>
                <a:ext cx="218150" cy="286650"/>
              </a:xfrm>
              <a:custGeom>
                <a:avLst/>
                <a:gdLst/>
                <a:ahLst/>
                <a:cxnLst/>
                <a:rect l="l" t="t" r="r" b="b"/>
                <a:pathLst>
                  <a:path w="8726" h="11466" extrusionOk="0">
                    <a:moveTo>
                      <a:pt x="3887" y="1"/>
                    </a:moveTo>
                    <a:lnTo>
                      <a:pt x="3459" y="20"/>
                    </a:lnTo>
                    <a:lnTo>
                      <a:pt x="3051" y="79"/>
                    </a:lnTo>
                    <a:lnTo>
                      <a:pt x="2663" y="156"/>
                    </a:lnTo>
                    <a:lnTo>
                      <a:pt x="2274" y="292"/>
                    </a:lnTo>
                    <a:lnTo>
                      <a:pt x="1924" y="448"/>
                    </a:lnTo>
                    <a:lnTo>
                      <a:pt x="1575" y="661"/>
                    </a:lnTo>
                    <a:lnTo>
                      <a:pt x="1264" y="895"/>
                    </a:lnTo>
                    <a:lnTo>
                      <a:pt x="972" y="1167"/>
                    </a:lnTo>
                    <a:lnTo>
                      <a:pt x="700" y="1478"/>
                    </a:lnTo>
                    <a:lnTo>
                      <a:pt x="584" y="1633"/>
                    </a:lnTo>
                    <a:lnTo>
                      <a:pt x="467" y="1808"/>
                    </a:lnTo>
                    <a:lnTo>
                      <a:pt x="370" y="2002"/>
                    </a:lnTo>
                    <a:lnTo>
                      <a:pt x="273" y="2197"/>
                    </a:lnTo>
                    <a:lnTo>
                      <a:pt x="195" y="2410"/>
                    </a:lnTo>
                    <a:lnTo>
                      <a:pt x="137" y="2624"/>
                    </a:lnTo>
                    <a:lnTo>
                      <a:pt x="78" y="2838"/>
                    </a:lnTo>
                    <a:lnTo>
                      <a:pt x="39" y="3052"/>
                    </a:lnTo>
                    <a:lnTo>
                      <a:pt x="20" y="3285"/>
                    </a:lnTo>
                    <a:lnTo>
                      <a:pt x="1" y="3518"/>
                    </a:lnTo>
                    <a:lnTo>
                      <a:pt x="1" y="3751"/>
                    </a:lnTo>
                    <a:lnTo>
                      <a:pt x="20" y="4004"/>
                    </a:lnTo>
                    <a:lnTo>
                      <a:pt x="59" y="4489"/>
                    </a:lnTo>
                    <a:lnTo>
                      <a:pt x="175" y="4975"/>
                    </a:lnTo>
                    <a:lnTo>
                      <a:pt x="311" y="5461"/>
                    </a:lnTo>
                    <a:lnTo>
                      <a:pt x="506" y="5927"/>
                    </a:lnTo>
                    <a:lnTo>
                      <a:pt x="622" y="6141"/>
                    </a:lnTo>
                    <a:lnTo>
                      <a:pt x="739" y="6374"/>
                    </a:lnTo>
                    <a:lnTo>
                      <a:pt x="875" y="6588"/>
                    </a:lnTo>
                    <a:lnTo>
                      <a:pt x="1011" y="6782"/>
                    </a:lnTo>
                    <a:lnTo>
                      <a:pt x="1166" y="6996"/>
                    </a:lnTo>
                    <a:lnTo>
                      <a:pt x="1322" y="7171"/>
                    </a:lnTo>
                    <a:lnTo>
                      <a:pt x="1497" y="7365"/>
                    </a:lnTo>
                    <a:lnTo>
                      <a:pt x="1672" y="7521"/>
                    </a:lnTo>
                    <a:lnTo>
                      <a:pt x="1866" y="7696"/>
                    </a:lnTo>
                    <a:lnTo>
                      <a:pt x="2080" y="7832"/>
                    </a:lnTo>
                    <a:lnTo>
                      <a:pt x="2294" y="7968"/>
                    </a:lnTo>
                    <a:lnTo>
                      <a:pt x="2507" y="8084"/>
                    </a:lnTo>
                    <a:lnTo>
                      <a:pt x="2740" y="8201"/>
                    </a:lnTo>
                    <a:lnTo>
                      <a:pt x="2974" y="8279"/>
                    </a:lnTo>
                    <a:lnTo>
                      <a:pt x="3440" y="8454"/>
                    </a:lnTo>
                    <a:lnTo>
                      <a:pt x="3848" y="8628"/>
                    </a:lnTo>
                    <a:lnTo>
                      <a:pt x="4237" y="8803"/>
                    </a:lnTo>
                    <a:lnTo>
                      <a:pt x="4586" y="8998"/>
                    </a:lnTo>
                    <a:lnTo>
                      <a:pt x="4897" y="9192"/>
                    </a:lnTo>
                    <a:lnTo>
                      <a:pt x="5189" y="9406"/>
                    </a:lnTo>
                    <a:lnTo>
                      <a:pt x="5441" y="9619"/>
                    </a:lnTo>
                    <a:lnTo>
                      <a:pt x="5675" y="9814"/>
                    </a:lnTo>
                    <a:lnTo>
                      <a:pt x="5888" y="10027"/>
                    </a:lnTo>
                    <a:lnTo>
                      <a:pt x="6083" y="10241"/>
                    </a:lnTo>
                    <a:lnTo>
                      <a:pt x="6432" y="10669"/>
                    </a:lnTo>
                    <a:lnTo>
                      <a:pt x="7015" y="11465"/>
                    </a:lnTo>
                    <a:lnTo>
                      <a:pt x="8725" y="10105"/>
                    </a:lnTo>
                    <a:lnTo>
                      <a:pt x="8550" y="9581"/>
                    </a:lnTo>
                    <a:lnTo>
                      <a:pt x="8356" y="9017"/>
                    </a:lnTo>
                    <a:lnTo>
                      <a:pt x="8162" y="8318"/>
                    </a:lnTo>
                    <a:lnTo>
                      <a:pt x="7968" y="7540"/>
                    </a:lnTo>
                    <a:lnTo>
                      <a:pt x="7890" y="7132"/>
                    </a:lnTo>
                    <a:lnTo>
                      <a:pt x="7832" y="6724"/>
                    </a:lnTo>
                    <a:lnTo>
                      <a:pt x="7793" y="6335"/>
                    </a:lnTo>
                    <a:lnTo>
                      <a:pt x="7773" y="5947"/>
                    </a:lnTo>
                    <a:lnTo>
                      <a:pt x="7773" y="5597"/>
                    </a:lnTo>
                    <a:lnTo>
                      <a:pt x="7812" y="5247"/>
                    </a:lnTo>
                    <a:lnTo>
                      <a:pt x="7832" y="5111"/>
                    </a:lnTo>
                    <a:lnTo>
                      <a:pt x="7909" y="4703"/>
                    </a:lnTo>
                    <a:lnTo>
                      <a:pt x="7948" y="4431"/>
                    </a:lnTo>
                    <a:lnTo>
                      <a:pt x="7968" y="4120"/>
                    </a:lnTo>
                    <a:lnTo>
                      <a:pt x="7987" y="3790"/>
                    </a:lnTo>
                    <a:lnTo>
                      <a:pt x="7968" y="3421"/>
                    </a:lnTo>
                    <a:lnTo>
                      <a:pt x="7929" y="3052"/>
                    </a:lnTo>
                    <a:lnTo>
                      <a:pt x="7870" y="2663"/>
                    </a:lnTo>
                    <a:lnTo>
                      <a:pt x="7754" y="2274"/>
                    </a:lnTo>
                    <a:lnTo>
                      <a:pt x="7695" y="2080"/>
                    </a:lnTo>
                    <a:lnTo>
                      <a:pt x="7598" y="1905"/>
                    </a:lnTo>
                    <a:lnTo>
                      <a:pt x="7521" y="1730"/>
                    </a:lnTo>
                    <a:lnTo>
                      <a:pt x="7404" y="1555"/>
                    </a:lnTo>
                    <a:lnTo>
                      <a:pt x="7287" y="1380"/>
                    </a:lnTo>
                    <a:lnTo>
                      <a:pt x="7151" y="1225"/>
                    </a:lnTo>
                    <a:lnTo>
                      <a:pt x="6996" y="1070"/>
                    </a:lnTo>
                    <a:lnTo>
                      <a:pt x="6840" y="934"/>
                    </a:lnTo>
                    <a:lnTo>
                      <a:pt x="6646" y="797"/>
                    </a:lnTo>
                    <a:lnTo>
                      <a:pt x="6452" y="681"/>
                    </a:lnTo>
                    <a:lnTo>
                      <a:pt x="6024" y="467"/>
                    </a:lnTo>
                    <a:lnTo>
                      <a:pt x="5597" y="312"/>
                    </a:lnTo>
                    <a:lnTo>
                      <a:pt x="5169" y="176"/>
                    </a:lnTo>
                    <a:lnTo>
                      <a:pt x="4742" y="79"/>
                    </a:lnTo>
                    <a:lnTo>
                      <a:pt x="4314" y="20"/>
                    </a:lnTo>
                    <a:lnTo>
                      <a:pt x="38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8"/>
              <p:cNvSpPr/>
              <p:nvPr/>
            </p:nvSpPr>
            <p:spPr>
              <a:xfrm>
                <a:off x="3765375" y="6825900"/>
                <a:ext cx="303650" cy="203550"/>
              </a:xfrm>
              <a:custGeom>
                <a:avLst/>
                <a:gdLst/>
                <a:ahLst/>
                <a:cxnLst/>
                <a:rect l="l" t="t" r="r" b="b"/>
                <a:pathLst>
                  <a:path w="12146" h="8142" extrusionOk="0">
                    <a:moveTo>
                      <a:pt x="8376" y="0"/>
                    </a:moveTo>
                    <a:lnTo>
                      <a:pt x="8181" y="20"/>
                    </a:lnTo>
                    <a:lnTo>
                      <a:pt x="7968" y="39"/>
                    </a:lnTo>
                    <a:lnTo>
                      <a:pt x="7579" y="97"/>
                    </a:lnTo>
                    <a:lnTo>
                      <a:pt x="7210" y="214"/>
                    </a:lnTo>
                    <a:lnTo>
                      <a:pt x="6860" y="330"/>
                    </a:lnTo>
                    <a:lnTo>
                      <a:pt x="6530" y="486"/>
                    </a:lnTo>
                    <a:lnTo>
                      <a:pt x="6219" y="641"/>
                    </a:lnTo>
                    <a:lnTo>
                      <a:pt x="5947" y="797"/>
                    </a:lnTo>
                    <a:lnTo>
                      <a:pt x="5714" y="952"/>
                    </a:lnTo>
                    <a:lnTo>
                      <a:pt x="5383" y="1185"/>
                    </a:lnTo>
                    <a:lnTo>
                      <a:pt x="5267" y="1283"/>
                    </a:lnTo>
                    <a:lnTo>
                      <a:pt x="4975" y="1458"/>
                    </a:lnTo>
                    <a:lnTo>
                      <a:pt x="4664" y="1613"/>
                    </a:lnTo>
                    <a:lnTo>
                      <a:pt x="4295" y="1749"/>
                    </a:lnTo>
                    <a:lnTo>
                      <a:pt x="3926" y="1885"/>
                    </a:lnTo>
                    <a:lnTo>
                      <a:pt x="3537" y="2002"/>
                    </a:lnTo>
                    <a:lnTo>
                      <a:pt x="3149" y="2099"/>
                    </a:lnTo>
                    <a:lnTo>
                      <a:pt x="2352" y="2274"/>
                    </a:lnTo>
                    <a:lnTo>
                      <a:pt x="1633" y="2390"/>
                    </a:lnTo>
                    <a:lnTo>
                      <a:pt x="1050" y="2487"/>
                    </a:lnTo>
                    <a:lnTo>
                      <a:pt x="506" y="2546"/>
                    </a:lnTo>
                    <a:lnTo>
                      <a:pt x="1" y="4664"/>
                    </a:lnTo>
                    <a:lnTo>
                      <a:pt x="992" y="4858"/>
                    </a:lnTo>
                    <a:lnTo>
                      <a:pt x="1516" y="4975"/>
                    </a:lnTo>
                    <a:lnTo>
                      <a:pt x="1788" y="5072"/>
                    </a:lnTo>
                    <a:lnTo>
                      <a:pt x="2080" y="5169"/>
                    </a:lnTo>
                    <a:lnTo>
                      <a:pt x="2371" y="5286"/>
                    </a:lnTo>
                    <a:lnTo>
                      <a:pt x="2663" y="5422"/>
                    </a:lnTo>
                    <a:lnTo>
                      <a:pt x="2974" y="5596"/>
                    </a:lnTo>
                    <a:lnTo>
                      <a:pt x="3285" y="5791"/>
                    </a:lnTo>
                    <a:lnTo>
                      <a:pt x="3596" y="6024"/>
                    </a:lnTo>
                    <a:lnTo>
                      <a:pt x="3926" y="6296"/>
                    </a:lnTo>
                    <a:lnTo>
                      <a:pt x="4276" y="6607"/>
                    </a:lnTo>
                    <a:lnTo>
                      <a:pt x="4625" y="6937"/>
                    </a:lnTo>
                    <a:lnTo>
                      <a:pt x="4820" y="7112"/>
                    </a:lnTo>
                    <a:lnTo>
                      <a:pt x="4995" y="7287"/>
                    </a:lnTo>
                    <a:lnTo>
                      <a:pt x="5208" y="7423"/>
                    </a:lnTo>
                    <a:lnTo>
                      <a:pt x="5422" y="7559"/>
                    </a:lnTo>
                    <a:lnTo>
                      <a:pt x="5636" y="7676"/>
                    </a:lnTo>
                    <a:lnTo>
                      <a:pt x="5869" y="7773"/>
                    </a:lnTo>
                    <a:lnTo>
                      <a:pt x="6102" y="7870"/>
                    </a:lnTo>
                    <a:lnTo>
                      <a:pt x="6335" y="7948"/>
                    </a:lnTo>
                    <a:lnTo>
                      <a:pt x="6569" y="8006"/>
                    </a:lnTo>
                    <a:lnTo>
                      <a:pt x="6821" y="8064"/>
                    </a:lnTo>
                    <a:lnTo>
                      <a:pt x="7074" y="8103"/>
                    </a:lnTo>
                    <a:lnTo>
                      <a:pt x="7326" y="8123"/>
                    </a:lnTo>
                    <a:lnTo>
                      <a:pt x="7579" y="8142"/>
                    </a:lnTo>
                    <a:lnTo>
                      <a:pt x="7832" y="8142"/>
                    </a:lnTo>
                    <a:lnTo>
                      <a:pt x="8337" y="8123"/>
                    </a:lnTo>
                    <a:lnTo>
                      <a:pt x="8823" y="8045"/>
                    </a:lnTo>
                    <a:lnTo>
                      <a:pt x="9308" y="7928"/>
                    </a:lnTo>
                    <a:lnTo>
                      <a:pt x="9775" y="7753"/>
                    </a:lnTo>
                    <a:lnTo>
                      <a:pt x="9988" y="7676"/>
                    </a:lnTo>
                    <a:lnTo>
                      <a:pt x="10202" y="7559"/>
                    </a:lnTo>
                    <a:lnTo>
                      <a:pt x="10397" y="7442"/>
                    </a:lnTo>
                    <a:lnTo>
                      <a:pt x="10610" y="7326"/>
                    </a:lnTo>
                    <a:lnTo>
                      <a:pt x="10785" y="7190"/>
                    </a:lnTo>
                    <a:lnTo>
                      <a:pt x="10960" y="7054"/>
                    </a:lnTo>
                    <a:lnTo>
                      <a:pt x="11135" y="6898"/>
                    </a:lnTo>
                    <a:lnTo>
                      <a:pt x="11271" y="6743"/>
                    </a:lnTo>
                    <a:lnTo>
                      <a:pt x="11407" y="6587"/>
                    </a:lnTo>
                    <a:lnTo>
                      <a:pt x="11543" y="6413"/>
                    </a:lnTo>
                    <a:lnTo>
                      <a:pt x="11660" y="6238"/>
                    </a:lnTo>
                    <a:lnTo>
                      <a:pt x="11757" y="6043"/>
                    </a:lnTo>
                    <a:lnTo>
                      <a:pt x="11912" y="5674"/>
                    </a:lnTo>
                    <a:lnTo>
                      <a:pt x="12029" y="5286"/>
                    </a:lnTo>
                    <a:lnTo>
                      <a:pt x="12107" y="4897"/>
                    </a:lnTo>
                    <a:lnTo>
                      <a:pt x="12145" y="4508"/>
                    </a:lnTo>
                    <a:lnTo>
                      <a:pt x="12126" y="4120"/>
                    </a:lnTo>
                    <a:lnTo>
                      <a:pt x="12087" y="3712"/>
                    </a:lnTo>
                    <a:lnTo>
                      <a:pt x="11990" y="3323"/>
                    </a:lnTo>
                    <a:lnTo>
                      <a:pt x="11873" y="2934"/>
                    </a:lnTo>
                    <a:lnTo>
                      <a:pt x="11698" y="2546"/>
                    </a:lnTo>
                    <a:lnTo>
                      <a:pt x="11504" y="2176"/>
                    </a:lnTo>
                    <a:lnTo>
                      <a:pt x="11271" y="1807"/>
                    </a:lnTo>
                    <a:lnTo>
                      <a:pt x="10999" y="1458"/>
                    </a:lnTo>
                    <a:lnTo>
                      <a:pt x="10688" y="1127"/>
                    </a:lnTo>
                    <a:lnTo>
                      <a:pt x="10338" y="816"/>
                    </a:lnTo>
                    <a:lnTo>
                      <a:pt x="9969" y="525"/>
                    </a:lnTo>
                    <a:lnTo>
                      <a:pt x="9775" y="389"/>
                    </a:lnTo>
                    <a:lnTo>
                      <a:pt x="9580" y="272"/>
                    </a:lnTo>
                    <a:lnTo>
                      <a:pt x="9386" y="194"/>
                    </a:lnTo>
                    <a:lnTo>
                      <a:pt x="9192" y="117"/>
                    </a:lnTo>
                    <a:lnTo>
                      <a:pt x="8978" y="78"/>
                    </a:lnTo>
                    <a:lnTo>
                      <a:pt x="8784" y="39"/>
                    </a:lnTo>
                    <a:lnTo>
                      <a:pt x="8570" y="20"/>
                    </a:lnTo>
                    <a:lnTo>
                      <a:pt x="837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2988125" y="7190725"/>
                <a:ext cx="380875" cy="644175"/>
              </a:xfrm>
              <a:custGeom>
                <a:avLst/>
                <a:gdLst/>
                <a:ahLst/>
                <a:cxnLst/>
                <a:rect l="l" t="t" r="r" b="b"/>
                <a:pathLst>
                  <a:path w="15235" h="25767" extrusionOk="0">
                    <a:moveTo>
                      <a:pt x="10862" y="0"/>
                    </a:moveTo>
                    <a:lnTo>
                      <a:pt x="10629" y="39"/>
                    </a:lnTo>
                    <a:lnTo>
                      <a:pt x="10377" y="78"/>
                    </a:lnTo>
                    <a:lnTo>
                      <a:pt x="10124" y="117"/>
                    </a:lnTo>
                    <a:lnTo>
                      <a:pt x="9871" y="195"/>
                    </a:lnTo>
                    <a:lnTo>
                      <a:pt x="9619" y="272"/>
                    </a:lnTo>
                    <a:lnTo>
                      <a:pt x="9366" y="369"/>
                    </a:lnTo>
                    <a:lnTo>
                      <a:pt x="9133" y="486"/>
                    </a:lnTo>
                    <a:lnTo>
                      <a:pt x="8880" y="622"/>
                    </a:lnTo>
                    <a:lnTo>
                      <a:pt x="8647" y="758"/>
                    </a:lnTo>
                    <a:lnTo>
                      <a:pt x="8414" y="914"/>
                    </a:lnTo>
                    <a:lnTo>
                      <a:pt x="8181" y="1069"/>
                    </a:lnTo>
                    <a:lnTo>
                      <a:pt x="7948" y="1244"/>
                    </a:lnTo>
                    <a:lnTo>
                      <a:pt x="7734" y="1438"/>
                    </a:lnTo>
                    <a:lnTo>
                      <a:pt x="7520" y="1633"/>
                    </a:lnTo>
                    <a:lnTo>
                      <a:pt x="7306" y="1827"/>
                    </a:lnTo>
                    <a:lnTo>
                      <a:pt x="7229" y="1924"/>
                    </a:lnTo>
                    <a:lnTo>
                      <a:pt x="7034" y="2079"/>
                    </a:lnTo>
                    <a:lnTo>
                      <a:pt x="6860" y="2254"/>
                    </a:lnTo>
                    <a:lnTo>
                      <a:pt x="6665" y="2449"/>
                    </a:lnTo>
                    <a:lnTo>
                      <a:pt x="6510" y="2643"/>
                    </a:lnTo>
                    <a:lnTo>
                      <a:pt x="6354" y="2857"/>
                    </a:lnTo>
                    <a:lnTo>
                      <a:pt x="6199" y="3070"/>
                    </a:lnTo>
                    <a:lnTo>
                      <a:pt x="6063" y="3304"/>
                    </a:lnTo>
                    <a:lnTo>
                      <a:pt x="5927" y="3537"/>
                    </a:lnTo>
                    <a:lnTo>
                      <a:pt x="5694" y="4023"/>
                    </a:lnTo>
                    <a:lnTo>
                      <a:pt x="5499" y="4547"/>
                    </a:lnTo>
                    <a:lnTo>
                      <a:pt x="5324" y="5111"/>
                    </a:lnTo>
                    <a:lnTo>
                      <a:pt x="5169" y="5674"/>
                    </a:lnTo>
                    <a:lnTo>
                      <a:pt x="5072" y="6141"/>
                    </a:lnTo>
                    <a:lnTo>
                      <a:pt x="5014" y="6626"/>
                    </a:lnTo>
                    <a:lnTo>
                      <a:pt x="4955" y="7112"/>
                    </a:lnTo>
                    <a:lnTo>
                      <a:pt x="4916" y="7617"/>
                    </a:lnTo>
                    <a:lnTo>
                      <a:pt x="4858" y="8647"/>
                    </a:lnTo>
                    <a:lnTo>
                      <a:pt x="4800" y="9677"/>
                    </a:lnTo>
                    <a:lnTo>
                      <a:pt x="4741" y="10202"/>
                    </a:lnTo>
                    <a:lnTo>
                      <a:pt x="4683" y="10707"/>
                    </a:lnTo>
                    <a:lnTo>
                      <a:pt x="4605" y="11212"/>
                    </a:lnTo>
                    <a:lnTo>
                      <a:pt x="4508" y="11698"/>
                    </a:lnTo>
                    <a:lnTo>
                      <a:pt x="4392" y="12164"/>
                    </a:lnTo>
                    <a:lnTo>
                      <a:pt x="4236" y="12631"/>
                    </a:lnTo>
                    <a:lnTo>
                      <a:pt x="4042" y="13078"/>
                    </a:lnTo>
                    <a:lnTo>
                      <a:pt x="3925" y="13291"/>
                    </a:lnTo>
                    <a:lnTo>
                      <a:pt x="3809" y="13505"/>
                    </a:lnTo>
                    <a:lnTo>
                      <a:pt x="3478" y="13972"/>
                    </a:lnTo>
                    <a:lnTo>
                      <a:pt x="3129" y="14457"/>
                    </a:lnTo>
                    <a:lnTo>
                      <a:pt x="2740" y="14943"/>
                    </a:lnTo>
                    <a:lnTo>
                      <a:pt x="2351" y="15429"/>
                    </a:lnTo>
                    <a:lnTo>
                      <a:pt x="1963" y="15915"/>
                    </a:lnTo>
                    <a:lnTo>
                      <a:pt x="1555" y="16420"/>
                    </a:lnTo>
                    <a:lnTo>
                      <a:pt x="1186" y="16925"/>
                    </a:lnTo>
                    <a:lnTo>
                      <a:pt x="855" y="17450"/>
                    </a:lnTo>
                    <a:lnTo>
                      <a:pt x="700" y="17702"/>
                    </a:lnTo>
                    <a:lnTo>
                      <a:pt x="544" y="17974"/>
                    </a:lnTo>
                    <a:lnTo>
                      <a:pt x="428" y="18246"/>
                    </a:lnTo>
                    <a:lnTo>
                      <a:pt x="311" y="18519"/>
                    </a:lnTo>
                    <a:lnTo>
                      <a:pt x="194" y="18791"/>
                    </a:lnTo>
                    <a:lnTo>
                      <a:pt x="117" y="19063"/>
                    </a:lnTo>
                    <a:lnTo>
                      <a:pt x="58" y="19335"/>
                    </a:lnTo>
                    <a:lnTo>
                      <a:pt x="20" y="19626"/>
                    </a:lnTo>
                    <a:lnTo>
                      <a:pt x="0" y="19918"/>
                    </a:lnTo>
                    <a:lnTo>
                      <a:pt x="0" y="20209"/>
                    </a:lnTo>
                    <a:lnTo>
                      <a:pt x="20" y="20501"/>
                    </a:lnTo>
                    <a:lnTo>
                      <a:pt x="78" y="20792"/>
                    </a:lnTo>
                    <a:lnTo>
                      <a:pt x="156" y="21103"/>
                    </a:lnTo>
                    <a:lnTo>
                      <a:pt x="253" y="21414"/>
                    </a:lnTo>
                    <a:lnTo>
                      <a:pt x="389" y="21725"/>
                    </a:lnTo>
                    <a:lnTo>
                      <a:pt x="564" y="22055"/>
                    </a:lnTo>
                    <a:lnTo>
                      <a:pt x="700" y="22269"/>
                    </a:lnTo>
                    <a:lnTo>
                      <a:pt x="836" y="22463"/>
                    </a:lnTo>
                    <a:lnTo>
                      <a:pt x="991" y="22657"/>
                    </a:lnTo>
                    <a:lnTo>
                      <a:pt x="1147" y="22832"/>
                    </a:lnTo>
                    <a:lnTo>
                      <a:pt x="1322" y="23007"/>
                    </a:lnTo>
                    <a:lnTo>
                      <a:pt x="1496" y="23163"/>
                    </a:lnTo>
                    <a:lnTo>
                      <a:pt x="1866" y="23474"/>
                    </a:lnTo>
                    <a:lnTo>
                      <a:pt x="2274" y="23726"/>
                    </a:lnTo>
                    <a:lnTo>
                      <a:pt x="2701" y="23959"/>
                    </a:lnTo>
                    <a:lnTo>
                      <a:pt x="3148" y="24154"/>
                    </a:lnTo>
                    <a:lnTo>
                      <a:pt x="3595" y="24348"/>
                    </a:lnTo>
                    <a:lnTo>
                      <a:pt x="4081" y="24503"/>
                    </a:lnTo>
                    <a:lnTo>
                      <a:pt x="4567" y="24639"/>
                    </a:lnTo>
                    <a:lnTo>
                      <a:pt x="5052" y="24756"/>
                    </a:lnTo>
                    <a:lnTo>
                      <a:pt x="5538" y="24873"/>
                    </a:lnTo>
                    <a:lnTo>
                      <a:pt x="6490" y="25086"/>
                    </a:lnTo>
                    <a:lnTo>
                      <a:pt x="7423" y="25281"/>
                    </a:lnTo>
                    <a:lnTo>
                      <a:pt x="8336" y="25475"/>
                    </a:lnTo>
                    <a:lnTo>
                      <a:pt x="8842" y="25553"/>
                    </a:lnTo>
                    <a:lnTo>
                      <a:pt x="9347" y="25650"/>
                    </a:lnTo>
                    <a:lnTo>
                      <a:pt x="9871" y="25708"/>
                    </a:lnTo>
                    <a:lnTo>
                      <a:pt x="10415" y="25747"/>
                    </a:lnTo>
                    <a:lnTo>
                      <a:pt x="10940" y="25767"/>
                    </a:lnTo>
                    <a:lnTo>
                      <a:pt x="11465" y="25747"/>
                    </a:lnTo>
                    <a:lnTo>
                      <a:pt x="11989" y="25689"/>
                    </a:lnTo>
                    <a:lnTo>
                      <a:pt x="12242" y="25650"/>
                    </a:lnTo>
                    <a:lnTo>
                      <a:pt x="12495" y="25611"/>
                    </a:lnTo>
                    <a:lnTo>
                      <a:pt x="12728" y="25533"/>
                    </a:lnTo>
                    <a:lnTo>
                      <a:pt x="12961" y="25456"/>
                    </a:lnTo>
                    <a:lnTo>
                      <a:pt x="13194" y="25378"/>
                    </a:lnTo>
                    <a:lnTo>
                      <a:pt x="13408" y="25281"/>
                    </a:lnTo>
                    <a:lnTo>
                      <a:pt x="13622" y="25164"/>
                    </a:lnTo>
                    <a:lnTo>
                      <a:pt x="13816" y="25028"/>
                    </a:lnTo>
                    <a:lnTo>
                      <a:pt x="14010" y="24873"/>
                    </a:lnTo>
                    <a:lnTo>
                      <a:pt x="14205" y="24717"/>
                    </a:lnTo>
                    <a:lnTo>
                      <a:pt x="14360" y="24523"/>
                    </a:lnTo>
                    <a:lnTo>
                      <a:pt x="14516" y="24329"/>
                    </a:lnTo>
                    <a:lnTo>
                      <a:pt x="14671" y="24115"/>
                    </a:lnTo>
                    <a:lnTo>
                      <a:pt x="14788" y="23882"/>
                    </a:lnTo>
                    <a:lnTo>
                      <a:pt x="14924" y="23629"/>
                    </a:lnTo>
                    <a:lnTo>
                      <a:pt x="15021" y="23357"/>
                    </a:lnTo>
                    <a:lnTo>
                      <a:pt x="15099" y="23085"/>
                    </a:lnTo>
                    <a:lnTo>
                      <a:pt x="15157" y="22832"/>
                    </a:lnTo>
                    <a:lnTo>
                      <a:pt x="15196" y="22560"/>
                    </a:lnTo>
                    <a:lnTo>
                      <a:pt x="15235" y="22288"/>
                    </a:lnTo>
                    <a:lnTo>
                      <a:pt x="15235" y="22016"/>
                    </a:lnTo>
                    <a:lnTo>
                      <a:pt x="15235" y="21744"/>
                    </a:lnTo>
                    <a:lnTo>
                      <a:pt x="15235" y="21453"/>
                    </a:lnTo>
                    <a:lnTo>
                      <a:pt x="15196" y="21181"/>
                    </a:lnTo>
                    <a:lnTo>
                      <a:pt x="15118" y="20637"/>
                    </a:lnTo>
                    <a:lnTo>
                      <a:pt x="15001" y="20092"/>
                    </a:lnTo>
                    <a:lnTo>
                      <a:pt x="14865" y="19548"/>
                    </a:lnTo>
                    <a:lnTo>
                      <a:pt x="14438" y="18169"/>
                    </a:lnTo>
                    <a:lnTo>
                      <a:pt x="14244" y="17469"/>
                    </a:lnTo>
                    <a:lnTo>
                      <a:pt x="14049" y="16789"/>
                    </a:lnTo>
                    <a:lnTo>
                      <a:pt x="13874" y="16109"/>
                    </a:lnTo>
                    <a:lnTo>
                      <a:pt x="13738" y="15390"/>
                    </a:lnTo>
                    <a:lnTo>
                      <a:pt x="13622" y="14691"/>
                    </a:lnTo>
                    <a:lnTo>
                      <a:pt x="13583" y="14321"/>
                    </a:lnTo>
                    <a:lnTo>
                      <a:pt x="13563" y="13952"/>
                    </a:lnTo>
                    <a:lnTo>
                      <a:pt x="13544" y="13583"/>
                    </a:lnTo>
                    <a:lnTo>
                      <a:pt x="13544" y="13214"/>
                    </a:lnTo>
                    <a:lnTo>
                      <a:pt x="13563" y="12845"/>
                    </a:lnTo>
                    <a:lnTo>
                      <a:pt x="13583" y="12495"/>
                    </a:lnTo>
                    <a:lnTo>
                      <a:pt x="13680" y="11756"/>
                    </a:lnTo>
                    <a:lnTo>
                      <a:pt x="13816" y="11037"/>
                    </a:lnTo>
                    <a:lnTo>
                      <a:pt x="13952" y="10318"/>
                    </a:lnTo>
                    <a:lnTo>
                      <a:pt x="14127" y="9599"/>
                    </a:lnTo>
                    <a:lnTo>
                      <a:pt x="14477" y="8162"/>
                    </a:lnTo>
                    <a:lnTo>
                      <a:pt x="14613" y="7443"/>
                    </a:lnTo>
                    <a:lnTo>
                      <a:pt x="14749" y="6743"/>
                    </a:lnTo>
                    <a:lnTo>
                      <a:pt x="14826" y="6024"/>
                    </a:lnTo>
                    <a:lnTo>
                      <a:pt x="14865" y="5655"/>
                    </a:lnTo>
                    <a:lnTo>
                      <a:pt x="14885" y="5305"/>
                    </a:lnTo>
                    <a:lnTo>
                      <a:pt x="14885" y="4955"/>
                    </a:lnTo>
                    <a:lnTo>
                      <a:pt x="14865" y="4586"/>
                    </a:lnTo>
                    <a:lnTo>
                      <a:pt x="14826" y="4236"/>
                    </a:lnTo>
                    <a:lnTo>
                      <a:pt x="14768" y="3867"/>
                    </a:lnTo>
                    <a:lnTo>
                      <a:pt x="14710" y="3517"/>
                    </a:lnTo>
                    <a:lnTo>
                      <a:pt x="14613" y="3148"/>
                    </a:lnTo>
                    <a:lnTo>
                      <a:pt x="14496" y="2798"/>
                    </a:lnTo>
                    <a:lnTo>
                      <a:pt x="14360" y="2429"/>
                    </a:lnTo>
                    <a:lnTo>
                      <a:pt x="14224" y="2118"/>
                    </a:lnTo>
                    <a:lnTo>
                      <a:pt x="14069" y="1846"/>
                    </a:lnTo>
                    <a:lnTo>
                      <a:pt x="13913" y="1574"/>
                    </a:lnTo>
                    <a:lnTo>
                      <a:pt x="13738" y="1341"/>
                    </a:lnTo>
                    <a:lnTo>
                      <a:pt x="13563" y="1108"/>
                    </a:lnTo>
                    <a:lnTo>
                      <a:pt x="13369" y="914"/>
                    </a:lnTo>
                    <a:lnTo>
                      <a:pt x="13175" y="739"/>
                    </a:lnTo>
                    <a:lnTo>
                      <a:pt x="12961" y="583"/>
                    </a:lnTo>
                    <a:lnTo>
                      <a:pt x="12747" y="447"/>
                    </a:lnTo>
                    <a:lnTo>
                      <a:pt x="12534" y="331"/>
                    </a:lnTo>
                    <a:lnTo>
                      <a:pt x="12300" y="233"/>
                    </a:lnTo>
                    <a:lnTo>
                      <a:pt x="12087" y="136"/>
                    </a:lnTo>
                    <a:lnTo>
                      <a:pt x="11834" y="78"/>
                    </a:lnTo>
                    <a:lnTo>
                      <a:pt x="11601" y="39"/>
                    </a:lnTo>
                    <a:lnTo>
                      <a:pt x="11368" y="20"/>
                    </a:lnTo>
                    <a:lnTo>
                      <a:pt x="11115" y="0"/>
                    </a:lnTo>
                    <a:close/>
                  </a:path>
                </a:pathLst>
              </a:custGeom>
              <a:solidFill>
                <a:srgbClr val="FFD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385975" y="7236375"/>
                <a:ext cx="386225" cy="641275"/>
              </a:xfrm>
              <a:custGeom>
                <a:avLst/>
                <a:gdLst/>
                <a:ahLst/>
                <a:cxnLst/>
                <a:rect l="l" t="t" r="r" b="b"/>
                <a:pathLst>
                  <a:path w="15449" h="25651" extrusionOk="0">
                    <a:moveTo>
                      <a:pt x="8278" y="1"/>
                    </a:moveTo>
                    <a:lnTo>
                      <a:pt x="8045" y="20"/>
                    </a:lnTo>
                    <a:lnTo>
                      <a:pt x="7793" y="59"/>
                    </a:lnTo>
                    <a:lnTo>
                      <a:pt x="7560" y="98"/>
                    </a:lnTo>
                    <a:lnTo>
                      <a:pt x="7307" y="156"/>
                    </a:lnTo>
                    <a:lnTo>
                      <a:pt x="7074" y="234"/>
                    </a:lnTo>
                    <a:lnTo>
                      <a:pt x="6841" y="331"/>
                    </a:lnTo>
                    <a:lnTo>
                      <a:pt x="6588" y="448"/>
                    </a:lnTo>
                    <a:lnTo>
                      <a:pt x="6374" y="564"/>
                    </a:lnTo>
                    <a:lnTo>
                      <a:pt x="6141" y="700"/>
                    </a:lnTo>
                    <a:lnTo>
                      <a:pt x="5908" y="856"/>
                    </a:lnTo>
                    <a:lnTo>
                      <a:pt x="5694" y="1011"/>
                    </a:lnTo>
                    <a:lnTo>
                      <a:pt x="5480" y="1186"/>
                    </a:lnTo>
                    <a:lnTo>
                      <a:pt x="5267" y="1380"/>
                    </a:lnTo>
                    <a:lnTo>
                      <a:pt x="5072" y="1575"/>
                    </a:lnTo>
                    <a:lnTo>
                      <a:pt x="4878" y="1789"/>
                    </a:lnTo>
                    <a:lnTo>
                      <a:pt x="4684" y="2002"/>
                    </a:lnTo>
                    <a:lnTo>
                      <a:pt x="4509" y="2235"/>
                    </a:lnTo>
                    <a:lnTo>
                      <a:pt x="4334" y="2469"/>
                    </a:lnTo>
                    <a:lnTo>
                      <a:pt x="4276" y="2566"/>
                    </a:lnTo>
                    <a:lnTo>
                      <a:pt x="4101" y="2760"/>
                    </a:lnTo>
                    <a:lnTo>
                      <a:pt x="3945" y="2974"/>
                    </a:lnTo>
                    <a:lnTo>
                      <a:pt x="3809" y="3188"/>
                    </a:lnTo>
                    <a:lnTo>
                      <a:pt x="3673" y="3401"/>
                    </a:lnTo>
                    <a:lnTo>
                      <a:pt x="3557" y="3635"/>
                    </a:lnTo>
                    <a:lnTo>
                      <a:pt x="3440" y="3868"/>
                    </a:lnTo>
                    <a:lnTo>
                      <a:pt x="3343" y="4120"/>
                    </a:lnTo>
                    <a:lnTo>
                      <a:pt x="3246" y="4373"/>
                    </a:lnTo>
                    <a:lnTo>
                      <a:pt x="3090" y="4898"/>
                    </a:lnTo>
                    <a:lnTo>
                      <a:pt x="2974" y="5442"/>
                    </a:lnTo>
                    <a:lnTo>
                      <a:pt x="2896" y="6025"/>
                    </a:lnTo>
                    <a:lnTo>
                      <a:pt x="2838" y="6608"/>
                    </a:lnTo>
                    <a:lnTo>
                      <a:pt x="2818" y="7093"/>
                    </a:lnTo>
                    <a:lnTo>
                      <a:pt x="2838" y="7579"/>
                    </a:lnTo>
                    <a:lnTo>
                      <a:pt x="2857" y="8065"/>
                    </a:lnTo>
                    <a:lnTo>
                      <a:pt x="2896" y="8570"/>
                    </a:lnTo>
                    <a:lnTo>
                      <a:pt x="3013" y="9600"/>
                    </a:lnTo>
                    <a:lnTo>
                      <a:pt x="3110" y="10630"/>
                    </a:lnTo>
                    <a:lnTo>
                      <a:pt x="3149" y="11135"/>
                    </a:lnTo>
                    <a:lnTo>
                      <a:pt x="3187" y="11660"/>
                    </a:lnTo>
                    <a:lnTo>
                      <a:pt x="3187" y="12165"/>
                    </a:lnTo>
                    <a:lnTo>
                      <a:pt x="3168" y="12651"/>
                    </a:lnTo>
                    <a:lnTo>
                      <a:pt x="3110" y="13156"/>
                    </a:lnTo>
                    <a:lnTo>
                      <a:pt x="3032" y="13622"/>
                    </a:lnTo>
                    <a:lnTo>
                      <a:pt x="2915" y="14089"/>
                    </a:lnTo>
                    <a:lnTo>
                      <a:pt x="2838" y="14322"/>
                    </a:lnTo>
                    <a:lnTo>
                      <a:pt x="2760" y="14555"/>
                    </a:lnTo>
                    <a:lnTo>
                      <a:pt x="2507" y="15060"/>
                    </a:lnTo>
                    <a:lnTo>
                      <a:pt x="2235" y="15604"/>
                    </a:lnTo>
                    <a:lnTo>
                      <a:pt x="1944" y="16148"/>
                    </a:lnTo>
                    <a:lnTo>
                      <a:pt x="1633" y="16693"/>
                    </a:lnTo>
                    <a:lnTo>
                      <a:pt x="1322" y="17237"/>
                    </a:lnTo>
                    <a:lnTo>
                      <a:pt x="1011" y="17800"/>
                    </a:lnTo>
                    <a:lnTo>
                      <a:pt x="720" y="18364"/>
                    </a:lnTo>
                    <a:lnTo>
                      <a:pt x="467" y="18927"/>
                    </a:lnTo>
                    <a:lnTo>
                      <a:pt x="350" y="19199"/>
                    </a:lnTo>
                    <a:lnTo>
                      <a:pt x="253" y="19491"/>
                    </a:lnTo>
                    <a:lnTo>
                      <a:pt x="176" y="19782"/>
                    </a:lnTo>
                    <a:lnTo>
                      <a:pt x="98" y="20054"/>
                    </a:lnTo>
                    <a:lnTo>
                      <a:pt x="59" y="20346"/>
                    </a:lnTo>
                    <a:lnTo>
                      <a:pt x="20" y="20637"/>
                    </a:lnTo>
                    <a:lnTo>
                      <a:pt x="1" y="20929"/>
                    </a:lnTo>
                    <a:lnTo>
                      <a:pt x="1" y="21201"/>
                    </a:lnTo>
                    <a:lnTo>
                      <a:pt x="20" y="21492"/>
                    </a:lnTo>
                    <a:lnTo>
                      <a:pt x="78" y="21784"/>
                    </a:lnTo>
                    <a:lnTo>
                      <a:pt x="137" y="22075"/>
                    </a:lnTo>
                    <a:lnTo>
                      <a:pt x="234" y="22367"/>
                    </a:lnTo>
                    <a:lnTo>
                      <a:pt x="370" y="22639"/>
                    </a:lnTo>
                    <a:lnTo>
                      <a:pt x="525" y="22930"/>
                    </a:lnTo>
                    <a:lnTo>
                      <a:pt x="720" y="23222"/>
                    </a:lnTo>
                    <a:lnTo>
                      <a:pt x="933" y="23513"/>
                    </a:lnTo>
                    <a:lnTo>
                      <a:pt x="1089" y="23688"/>
                    </a:lnTo>
                    <a:lnTo>
                      <a:pt x="1264" y="23882"/>
                    </a:lnTo>
                    <a:lnTo>
                      <a:pt x="1439" y="24038"/>
                    </a:lnTo>
                    <a:lnTo>
                      <a:pt x="1633" y="24193"/>
                    </a:lnTo>
                    <a:lnTo>
                      <a:pt x="1827" y="24329"/>
                    </a:lnTo>
                    <a:lnTo>
                      <a:pt x="2022" y="24465"/>
                    </a:lnTo>
                    <a:lnTo>
                      <a:pt x="2449" y="24698"/>
                    </a:lnTo>
                    <a:lnTo>
                      <a:pt x="2896" y="24893"/>
                    </a:lnTo>
                    <a:lnTo>
                      <a:pt x="3343" y="25048"/>
                    </a:lnTo>
                    <a:lnTo>
                      <a:pt x="3809" y="25184"/>
                    </a:lnTo>
                    <a:lnTo>
                      <a:pt x="4295" y="25281"/>
                    </a:lnTo>
                    <a:lnTo>
                      <a:pt x="4800" y="25359"/>
                    </a:lnTo>
                    <a:lnTo>
                      <a:pt x="5286" y="25417"/>
                    </a:lnTo>
                    <a:lnTo>
                      <a:pt x="5791" y="25456"/>
                    </a:lnTo>
                    <a:lnTo>
                      <a:pt x="6296" y="25495"/>
                    </a:lnTo>
                    <a:lnTo>
                      <a:pt x="7268" y="25534"/>
                    </a:lnTo>
                    <a:lnTo>
                      <a:pt x="8220" y="25592"/>
                    </a:lnTo>
                    <a:lnTo>
                      <a:pt x="9153" y="25631"/>
                    </a:lnTo>
                    <a:lnTo>
                      <a:pt x="9658" y="25650"/>
                    </a:lnTo>
                    <a:lnTo>
                      <a:pt x="10183" y="25631"/>
                    </a:lnTo>
                    <a:lnTo>
                      <a:pt x="10707" y="25612"/>
                    </a:lnTo>
                    <a:lnTo>
                      <a:pt x="11252" y="25573"/>
                    </a:lnTo>
                    <a:lnTo>
                      <a:pt x="11776" y="25495"/>
                    </a:lnTo>
                    <a:lnTo>
                      <a:pt x="12301" y="25398"/>
                    </a:lnTo>
                    <a:lnTo>
                      <a:pt x="12787" y="25262"/>
                    </a:lnTo>
                    <a:lnTo>
                      <a:pt x="13039" y="25184"/>
                    </a:lnTo>
                    <a:lnTo>
                      <a:pt x="13272" y="25106"/>
                    </a:lnTo>
                    <a:lnTo>
                      <a:pt x="13506" y="24990"/>
                    </a:lnTo>
                    <a:lnTo>
                      <a:pt x="13719" y="24873"/>
                    </a:lnTo>
                    <a:lnTo>
                      <a:pt x="13933" y="24757"/>
                    </a:lnTo>
                    <a:lnTo>
                      <a:pt x="14127" y="24621"/>
                    </a:lnTo>
                    <a:lnTo>
                      <a:pt x="14322" y="24465"/>
                    </a:lnTo>
                    <a:lnTo>
                      <a:pt x="14497" y="24310"/>
                    </a:lnTo>
                    <a:lnTo>
                      <a:pt x="14671" y="24135"/>
                    </a:lnTo>
                    <a:lnTo>
                      <a:pt x="14807" y="23941"/>
                    </a:lnTo>
                    <a:lnTo>
                      <a:pt x="14963" y="23727"/>
                    </a:lnTo>
                    <a:lnTo>
                      <a:pt x="15080" y="23513"/>
                    </a:lnTo>
                    <a:lnTo>
                      <a:pt x="15177" y="23280"/>
                    </a:lnTo>
                    <a:lnTo>
                      <a:pt x="15274" y="23027"/>
                    </a:lnTo>
                    <a:lnTo>
                      <a:pt x="15352" y="22755"/>
                    </a:lnTo>
                    <a:lnTo>
                      <a:pt x="15410" y="22483"/>
                    </a:lnTo>
                    <a:lnTo>
                      <a:pt x="15449" y="22192"/>
                    </a:lnTo>
                    <a:lnTo>
                      <a:pt x="15449" y="21920"/>
                    </a:lnTo>
                    <a:lnTo>
                      <a:pt x="15449" y="21648"/>
                    </a:lnTo>
                    <a:lnTo>
                      <a:pt x="15449" y="21376"/>
                    </a:lnTo>
                    <a:lnTo>
                      <a:pt x="15410" y="21104"/>
                    </a:lnTo>
                    <a:lnTo>
                      <a:pt x="15371" y="20831"/>
                    </a:lnTo>
                    <a:lnTo>
                      <a:pt x="15313" y="20559"/>
                    </a:lnTo>
                    <a:lnTo>
                      <a:pt x="15235" y="20307"/>
                    </a:lnTo>
                    <a:lnTo>
                      <a:pt x="15080" y="19763"/>
                    </a:lnTo>
                    <a:lnTo>
                      <a:pt x="14866" y="19258"/>
                    </a:lnTo>
                    <a:lnTo>
                      <a:pt x="14633" y="18752"/>
                    </a:lnTo>
                    <a:lnTo>
                      <a:pt x="13991" y="17431"/>
                    </a:lnTo>
                    <a:lnTo>
                      <a:pt x="13680" y="16790"/>
                    </a:lnTo>
                    <a:lnTo>
                      <a:pt x="13389" y="16148"/>
                    </a:lnTo>
                    <a:lnTo>
                      <a:pt x="13117" y="15488"/>
                    </a:lnTo>
                    <a:lnTo>
                      <a:pt x="12864" y="14827"/>
                    </a:lnTo>
                    <a:lnTo>
                      <a:pt x="12631" y="14128"/>
                    </a:lnTo>
                    <a:lnTo>
                      <a:pt x="12534" y="13778"/>
                    </a:lnTo>
                    <a:lnTo>
                      <a:pt x="12456" y="13428"/>
                    </a:lnTo>
                    <a:lnTo>
                      <a:pt x="12379" y="13059"/>
                    </a:lnTo>
                    <a:lnTo>
                      <a:pt x="12320" y="12690"/>
                    </a:lnTo>
                    <a:lnTo>
                      <a:pt x="12281" y="12340"/>
                    </a:lnTo>
                    <a:lnTo>
                      <a:pt x="12243" y="11971"/>
                    </a:lnTo>
                    <a:lnTo>
                      <a:pt x="12223" y="11232"/>
                    </a:lnTo>
                    <a:lnTo>
                      <a:pt x="12223" y="10513"/>
                    </a:lnTo>
                    <a:lnTo>
                      <a:pt x="12262" y="9775"/>
                    </a:lnTo>
                    <a:lnTo>
                      <a:pt x="12320" y="9037"/>
                    </a:lnTo>
                    <a:lnTo>
                      <a:pt x="12417" y="7560"/>
                    </a:lnTo>
                    <a:lnTo>
                      <a:pt x="12456" y="6841"/>
                    </a:lnTo>
                    <a:lnTo>
                      <a:pt x="12456" y="6102"/>
                    </a:lnTo>
                    <a:lnTo>
                      <a:pt x="12437" y="5383"/>
                    </a:lnTo>
                    <a:lnTo>
                      <a:pt x="12398" y="5034"/>
                    </a:lnTo>
                    <a:lnTo>
                      <a:pt x="12359" y="4684"/>
                    </a:lnTo>
                    <a:lnTo>
                      <a:pt x="12301" y="4315"/>
                    </a:lnTo>
                    <a:lnTo>
                      <a:pt x="12223" y="3965"/>
                    </a:lnTo>
                    <a:lnTo>
                      <a:pt x="12145" y="3615"/>
                    </a:lnTo>
                    <a:lnTo>
                      <a:pt x="12029" y="3285"/>
                    </a:lnTo>
                    <a:lnTo>
                      <a:pt x="11893" y="2935"/>
                    </a:lnTo>
                    <a:lnTo>
                      <a:pt x="11757" y="2605"/>
                    </a:lnTo>
                    <a:lnTo>
                      <a:pt x="11582" y="2255"/>
                    </a:lnTo>
                    <a:lnTo>
                      <a:pt x="11388" y="1925"/>
                    </a:lnTo>
                    <a:lnTo>
                      <a:pt x="11193" y="1653"/>
                    </a:lnTo>
                    <a:lnTo>
                      <a:pt x="10999" y="1380"/>
                    </a:lnTo>
                    <a:lnTo>
                      <a:pt x="10805" y="1147"/>
                    </a:lnTo>
                    <a:lnTo>
                      <a:pt x="10591" y="934"/>
                    </a:lnTo>
                    <a:lnTo>
                      <a:pt x="10377" y="759"/>
                    </a:lnTo>
                    <a:lnTo>
                      <a:pt x="10163" y="584"/>
                    </a:lnTo>
                    <a:lnTo>
                      <a:pt x="9930" y="448"/>
                    </a:lnTo>
                    <a:lnTo>
                      <a:pt x="9716" y="331"/>
                    </a:lnTo>
                    <a:lnTo>
                      <a:pt x="9483" y="215"/>
                    </a:lnTo>
                    <a:lnTo>
                      <a:pt x="9250" y="137"/>
                    </a:lnTo>
                    <a:lnTo>
                      <a:pt x="8997" y="79"/>
                    </a:lnTo>
                    <a:lnTo>
                      <a:pt x="8764" y="40"/>
                    </a:lnTo>
                    <a:lnTo>
                      <a:pt x="8531" y="20"/>
                    </a:lnTo>
                    <a:lnTo>
                      <a:pt x="8278" y="1"/>
                    </a:lnTo>
                    <a:close/>
                  </a:path>
                </a:pathLst>
              </a:custGeom>
              <a:solidFill>
                <a:srgbClr val="FFD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2987625" y="7619175"/>
                <a:ext cx="381375" cy="215725"/>
              </a:xfrm>
              <a:custGeom>
                <a:avLst/>
                <a:gdLst/>
                <a:ahLst/>
                <a:cxnLst/>
                <a:rect l="l" t="t" r="r" b="b"/>
                <a:pathLst>
                  <a:path w="15255" h="8629" extrusionOk="0">
                    <a:moveTo>
                      <a:pt x="14166" y="1"/>
                    </a:moveTo>
                    <a:lnTo>
                      <a:pt x="13700" y="20"/>
                    </a:lnTo>
                    <a:lnTo>
                      <a:pt x="12320" y="20"/>
                    </a:lnTo>
                    <a:lnTo>
                      <a:pt x="11368" y="40"/>
                    </a:lnTo>
                    <a:lnTo>
                      <a:pt x="10669" y="59"/>
                    </a:lnTo>
                    <a:lnTo>
                      <a:pt x="10105" y="98"/>
                    </a:lnTo>
                    <a:lnTo>
                      <a:pt x="9522" y="176"/>
                    </a:lnTo>
                    <a:lnTo>
                      <a:pt x="8726" y="312"/>
                    </a:lnTo>
                    <a:lnTo>
                      <a:pt x="7929" y="487"/>
                    </a:lnTo>
                    <a:lnTo>
                      <a:pt x="6335" y="836"/>
                    </a:lnTo>
                    <a:lnTo>
                      <a:pt x="5539" y="992"/>
                    </a:lnTo>
                    <a:lnTo>
                      <a:pt x="4742" y="1128"/>
                    </a:lnTo>
                    <a:lnTo>
                      <a:pt x="4334" y="1167"/>
                    </a:lnTo>
                    <a:lnTo>
                      <a:pt x="3945" y="1206"/>
                    </a:lnTo>
                    <a:lnTo>
                      <a:pt x="3537" y="1225"/>
                    </a:lnTo>
                    <a:lnTo>
                      <a:pt x="3129" y="1245"/>
                    </a:lnTo>
                    <a:lnTo>
                      <a:pt x="2779" y="1225"/>
                    </a:lnTo>
                    <a:lnTo>
                      <a:pt x="2430" y="1206"/>
                    </a:lnTo>
                    <a:lnTo>
                      <a:pt x="2119" y="1147"/>
                    </a:lnTo>
                    <a:lnTo>
                      <a:pt x="1808" y="1070"/>
                    </a:lnTo>
                    <a:lnTo>
                      <a:pt x="1516" y="972"/>
                    </a:lnTo>
                    <a:lnTo>
                      <a:pt x="1225" y="856"/>
                    </a:lnTo>
                    <a:lnTo>
                      <a:pt x="972" y="720"/>
                    </a:lnTo>
                    <a:lnTo>
                      <a:pt x="720" y="564"/>
                    </a:lnTo>
                    <a:lnTo>
                      <a:pt x="584" y="798"/>
                    </a:lnTo>
                    <a:lnTo>
                      <a:pt x="467" y="1050"/>
                    </a:lnTo>
                    <a:lnTo>
                      <a:pt x="351" y="1303"/>
                    </a:lnTo>
                    <a:lnTo>
                      <a:pt x="253" y="1575"/>
                    </a:lnTo>
                    <a:lnTo>
                      <a:pt x="176" y="1827"/>
                    </a:lnTo>
                    <a:lnTo>
                      <a:pt x="98" y="2100"/>
                    </a:lnTo>
                    <a:lnTo>
                      <a:pt x="59" y="2352"/>
                    </a:lnTo>
                    <a:lnTo>
                      <a:pt x="20" y="2624"/>
                    </a:lnTo>
                    <a:lnTo>
                      <a:pt x="1" y="2896"/>
                    </a:lnTo>
                    <a:lnTo>
                      <a:pt x="20" y="3168"/>
                    </a:lnTo>
                    <a:lnTo>
                      <a:pt x="59" y="3460"/>
                    </a:lnTo>
                    <a:lnTo>
                      <a:pt x="98" y="3732"/>
                    </a:lnTo>
                    <a:lnTo>
                      <a:pt x="176" y="4023"/>
                    </a:lnTo>
                    <a:lnTo>
                      <a:pt x="292" y="4315"/>
                    </a:lnTo>
                    <a:lnTo>
                      <a:pt x="428" y="4606"/>
                    </a:lnTo>
                    <a:lnTo>
                      <a:pt x="584" y="4917"/>
                    </a:lnTo>
                    <a:lnTo>
                      <a:pt x="720" y="5131"/>
                    </a:lnTo>
                    <a:lnTo>
                      <a:pt x="856" y="5325"/>
                    </a:lnTo>
                    <a:lnTo>
                      <a:pt x="1011" y="5519"/>
                    </a:lnTo>
                    <a:lnTo>
                      <a:pt x="1167" y="5694"/>
                    </a:lnTo>
                    <a:lnTo>
                      <a:pt x="1342" y="5869"/>
                    </a:lnTo>
                    <a:lnTo>
                      <a:pt x="1516" y="6025"/>
                    </a:lnTo>
                    <a:lnTo>
                      <a:pt x="1886" y="6336"/>
                    </a:lnTo>
                    <a:lnTo>
                      <a:pt x="2294" y="6588"/>
                    </a:lnTo>
                    <a:lnTo>
                      <a:pt x="2721" y="6821"/>
                    </a:lnTo>
                    <a:lnTo>
                      <a:pt x="3168" y="7016"/>
                    </a:lnTo>
                    <a:lnTo>
                      <a:pt x="3615" y="7210"/>
                    </a:lnTo>
                    <a:lnTo>
                      <a:pt x="4101" y="7365"/>
                    </a:lnTo>
                    <a:lnTo>
                      <a:pt x="4587" y="7501"/>
                    </a:lnTo>
                    <a:lnTo>
                      <a:pt x="5072" y="7618"/>
                    </a:lnTo>
                    <a:lnTo>
                      <a:pt x="5558" y="7735"/>
                    </a:lnTo>
                    <a:lnTo>
                      <a:pt x="6510" y="7948"/>
                    </a:lnTo>
                    <a:lnTo>
                      <a:pt x="7443" y="8143"/>
                    </a:lnTo>
                    <a:lnTo>
                      <a:pt x="8356" y="8337"/>
                    </a:lnTo>
                    <a:lnTo>
                      <a:pt x="8862" y="8415"/>
                    </a:lnTo>
                    <a:lnTo>
                      <a:pt x="9367" y="8512"/>
                    </a:lnTo>
                    <a:lnTo>
                      <a:pt x="9891" y="8570"/>
                    </a:lnTo>
                    <a:lnTo>
                      <a:pt x="10435" y="8609"/>
                    </a:lnTo>
                    <a:lnTo>
                      <a:pt x="10960" y="8629"/>
                    </a:lnTo>
                    <a:lnTo>
                      <a:pt x="11485" y="8609"/>
                    </a:lnTo>
                    <a:lnTo>
                      <a:pt x="12009" y="8551"/>
                    </a:lnTo>
                    <a:lnTo>
                      <a:pt x="12262" y="8512"/>
                    </a:lnTo>
                    <a:lnTo>
                      <a:pt x="12515" y="8473"/>
                    </a:lnTo>
                    <a:lnTo>
                      <a:pt x="12748" y="8395"/>
                    </a:lnTo>
                    <a:lnTo>
                      <a:pt x="12981" y="8318"/>
                    </a:lnTo>
                    <a:lnTo>
                      <a:pt x="13214" y="8240"/>
                    </a:lnTo>
                    <a:lnTo>
                      <a:pt x="13428" y="8143"/>
                    </a:lnTo>
                    <a:lnTo>
                      <a:pt x="13642" y="8026"/>
                    </a:lnTo>
                    <a:lnTo>
                      <a:pt x="13836" y="7890"/>
                    </a:lnTo>
                    <a:lnTo>
                      <a:pt x="14030" y="7735"/>
                    </a:lnTo>
                    <a:lnTo>
                      <a:pt x="14225" y="7579"/>
                    </a:lnTo>
                    <a:lnTo>
                      <a:pt x="14380" y="7385"/>
                    </a:lnTo>
                    <a:lnTo>
                      <a:pt x="14536" y="7191"/>
                    </a:lnTo>
                    <a:lnTo>
                      <a:pt x="14691" y="6977"/>
                    </a:lnTo>
                    <a:lnTo>
                      <a:pt x="14808" y="6744"/>
                    </a:lnTo>
                    <a:lnTo>
                      <a:pt x="14944" y="6491"/>
                    </a:lnTo>
                    <a:lnTo>
                      <a:pt x="15041" y="6219"/>
                    </a:lnTo>
                    <a:lnTo>
                      <a:pt x="15119" y="5947"/>
                    </a:lnTo>
                    <a:lnTo>
                      <a:pt x="15177" y="5694"/>
                    </a:lnTo>
                    <a:lnTo>
                      <a:pt x="15216" y="5422"/>
                    </a:lnTo>
                    <a:lnTo>
                      <a:pt x="15255" y="5150"/>
                    </a:lnTo>
                    <a:lnTo>
                      <a:pt x="15255" y="4878"/>
                    </a:lnTo>
                    <a:lnTo>
                      <a:pt x="15255" y="4606"/>
                    </a:lnTo>
                    <a:lnTo>
                      <a:pt x="15255" y="4315"/>
                    </a:lnTo>
                    <a:lnTo>
                      <a:pt x="15216" y="4043"/>
                    </a:lnTo>
                    <a:lnTo>
                      <a:pt x="15138" y="3499"/>
                    </a:lnTo>
                    <a:lnTo>
                      <a:pt x="15021" y="2954"/>
                    </a:lnTo>
                    <a:lnTo>
                      <a:pt x="14885" y="2410"/>
                    </a:lnTo>
                    <a:lnTo>
                      <a:pt x="14516" y="1206"/>
                    </a:lnTo>
                    <a:lnTo>
                      <a:pt x="1416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3385975" y="7670200"/>
                <a:ext cx="386225" cy="207450"/>
              </a:xfrm>
              <a:custGeom>
                <a:avLst/>
                <a:gdLst/>
                <a:ahLst/>
                <a:cxnLst/>
                <a:rect l="l" t="t" r="r" b="b"/>
                <a:pathLst>
                  <a:path w="15449" h="8298" extrusionOk="0">
                    <a:moveTo>
                      <a:pt x="1244" y="0"/>
                    </a:moveTo>
                    <a:lnTo>
                      <a:pt x="856" y="758"/>
                    </a:lnTo>
                    <a:lnTo>
                      <a:pt x="661" y="1127"/>
                    </a:lnTo>
                    <a:lnTo>
                      <a:pt x="486" y="1516"/>
                    </a:lnTo>
                    <a:lnTo>
                      <a:pt x="350" y="1905"/>
                    </a:lnTo>
                    <a:lnTo>
                      <a:pt x="214" y="2274"/>
                    </a:lnTo>
                    <a:lnTo>
                      <a:pt x="117" y="2662"/>
                    </a:lnTo>
                    <a:lnTo>
                      <a:pt x="39" y="3051"/>
                    </a:lnTo>
                    <a:lnTo>
                      <a:pt x="1" y="3440"/>
                    </a:lnTo>
                    <a:lnTo>
                      <a:pt x="1" y="3828"/>
                    </a:lnTo>
                    <a:lnTo>
                      <a:pt x="39" y="4217"/>
                    </a:lnTo>
                    <a:lnTo>
                      <a:pt x="117" y="4605"/>
                    </a:lnTo>
                    <a:lnTo>
                      <a:pt x="234" y="4994"/>
                    </a:lnTo>
                    <a:lnTo>
                      <a:pt x="312" y="5188"/>
                    </a:lnTo>
                    <a:lnTo>
                      <a:pt x="409" y="5383"/>
                    </a:lnTo>
                    <a:lnTo>
                      <a:pt x="525" y="5577"/>
                    </a:lnTo>
                    <a:lnTo>
                      <a:pt x="642" y="5771"/>
                    </a:lnTo>
                    <a:lnTo>
                      <a:pt x="778" y="5966"/>
                    </a:lnTo>
                    <a:lnTo>
                      <a:pt x="933" y="6160"/>
                    </a:lnTo>
                    <a:lnTo>
                      <a:pt x="1089" y="6335"/>
                    </a:lnTo>
                    <a:lnTo>
                      <a:pt x="1264" y="6529"/>
                    </a:lnTo>
                    <a:lnTo>
                      <a:pt x="1439" y="6685"/>
                    </a:lnTo>
                    <a:lnTo>
                      <a:pt x="1633" y="6840"/>
                    </a:lnTo>
                    <a:lnTo>
                      <a:pt x="1827" y="6976"/>
                    </a:lnTo>
                    <a:lnTo>
                      <a:pt x="2022" y="7112"/>
                    </a:lnTo>
                    <a:lnTo>
                      <a:pt x="2449" y="7345"/>
                    </a:lnTo>
                    <a:lnTo>
                      <a:pt x="2896" y="7540"/>
                    </a:lnTo>
                    <a:lnTo>
                      <a:pt x="3343" y="7695"/>
                    </a:lnTo>
                    <a:lnTo>
                      <a:pt x="3809" y="7831"/>
                    </a:lnTo>
                    <a:lnTo>
                      <a:pt x="4295" y="7928"/>
                    </a:lnTo>
                    <a:lnTo>
                      <a:pt x="4800" y="8006"/>
                    </a:lnTo>
                    <a:lnTo>
                      <a:pt x="5286" y="8064"/>
                    </a:lnTo>
                    <a:lnTo>
                      <a:pt x="5791" y="8103"/>
                    </a:lnTo>
                    <a:lnTo>
                      <a:pt x="6296" y="8142"/>
                    </a:lnTo>
                    <a:lnTo>
                      <a:pt x="7268" y="8181"/>
                    </a:lnTo>
                    <a:lnTo>
                      <a:pt x="8220" y="8239"/>
                    </a:lnTo>
                    <a:lnTo>
                      <a:pt x="9153" y="8278"/>
                    </a:lnTo>
                    <a:lnTo>
                      <a:pt x="9658" y="8297"/>
                    </a:lnTo>
                    <a:lnTo>
                      <a:pt x="10183" y="8278"/>
                    </a:lnTo>
                    <a:lnTo>
                      <a:pt x="10707" y="8259"/>
                    </a:lnTo>
                    <a:lnTo>
                      <a:pt x="11252" y="8220"/>
                    </a:lnTo>
                    <a:lnTo>
                      <a:pt x="11776" y="8142"/>
                    </a:lnTo>
                    <a:lnTo>
                      <a:pt x="12301" y="8045"/>
                    </a:lnTo>
                    <a:lnTo>
                      <a:pt x="12787" y="7909"/>
                    </a:lnTo>
                    <a:lnTo>
                      <a:pt x="13039" y="7831"/>
                    </a:lnTo>
                    <a:lnTo>
                      <a:pt x="13272" y="7753"/>
                    </a:lnTo>
                    <a:lnTo>
                      <a:pt x="13506" y="7637"/>
                    </a:lnTo>
                    <a:lnTo>
                      <a:pt x="13719" y="7520"/>
                    </a:lnTo>
                    <a:lnTo>
                      <a:pt x="13933" y="7404"/>
                    </a:lnTo>
                    <a:lnTo>
                      <a:pt x="14127" y="7268"/>
                    </a:lnTo>
                    <a:lnTo>
                      <a:pt x="14322" y="7112"/>
                    </a:lnTo>
                    <a:lnTo>
                      <a:pt x="14497" y="6957"/>
                    </a:lnTo>
                    <a:lnTo>
                      <a:pt x="14671" y="6782"/>
                    </a:lnTo>
                    <a:lnTo>
                      <a:pt x="14807" y="6588"/>
                    </a:lnTo>
                    <a:lnTo>
                      <a:pt x="14963" y="6374"/>
                    </a:lnTo>
                    <a:lnTo>
                      <a:pt x="15080" y="6160"/>
                    </a:lnTo>
                    <a:lnTo>
                      <a:pt x="15177" y="5927"/>
                    </a:lnTo>
                    <a:lnTo>
                      <a:pt x="15274" y="5674"/>
                    </a:lnTo>
                    <a:lnTo>
                      <a:pt x="15332" y="5460"/>
                    </a:lnTo>
                    <a:lnTo>
                      <a:pt x="15390" y="5227"/>
                    </a:lnTo>
                    <a:lnTo>
                      <a:pt x="15410" y="5014"/>
                    </a:lnTo>
                    <a:lnTo>
                      <a:pt x="15449" y="4800"/>
                    </a:lnTo>
                    <a:lnTo>
                      <a:pt x="15449" y="4353"/>
                    </a:lnTo>
                    <a:lnTo>
                      <a:pt x="15429" y="3925"/>
                    </a:lnTo>
                    <a:lnTo>
                      <a:pt x="15060" y="3789"/>
                    </a:lnTo>
                    <a:lnTo>
                      <a:pt x="14905" y="3751"/>
                    </a:lnTo>
                    <a:lnTo>
                      <a:pt x="14225" y="3576"/>
                    </a:lnTo>
                    <a:lnTo>
                      <a:pt x="13544" y="3440"/>
                    </a:lnTo>
                    <a:lnTo>
                      <a:pt x="12845" y="3323"/>
                    </a:lnTo>
                    <a:lnTo>
                      <a:pt x="12145" y="3206"/>
                    </a:lnTo>
                    <a:lnTo>
                      <a:pt x="10630" y="2993"/>
                    </a:lnTo>
                    <a:lnTo>
                      <a:pt x="9095" y="2798"/>
                    </a:lnTo>
                    <a:lnTo>
                      <a:pt x="8337" y="2682"/>
                    </a:lnTo>
                    <a:lnTo>
                      <a:pt x="7579" y="2546"/>
                    </a:lnTo>
                    <a:lnTo>
                      <a:pt x="6821" y="2390"/>
                    </a:lnTo>
                    <a:lnTo>
                      <a:pt x="6083" y="2196"/>
                    </a:lnTo>
                    <a:lnTo>
                      <a:pt x="5441" y="2021"/>
                    </a:lnTo>
                    <a:lnTo>
                      <a:pt x="4800" y="1807"/>
                    </a:lnTo>
                    <a:lnTo>
                      <a:pt x="4159" y="1594"/>
                    </a:lnTo>
                    <a:lnTo>
                      <a:pt x="3537" y="1341"/>
                    </a:lnTo>
                    <a:lnTo>
                      <a:pt x="2935" y="1050"/>
                    </a:lnTo>
                    <a:lnTo>
                      <a:pt x="2352" y="739"/>
                    </a:lnTo>
                    <a:lnTo>
                      <a:pt x="2060" y="583"/>
                    </a:lnTo>
                    <a:lnTo>
                      <a:pt x="1788" y="389"/>
                    </a:lnTo>
                    <a:lnTo>
                      <a:pt x="1516" y="195"/>
                    </a:lnTo>
                    <a:lnTo>
                      <a:pt x="124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3523450" y="6548500"/>
                <a:ext cx="127300" cy="146750"/>
              </a:xfrm>
              <a:custGeom>
                <a:avLst/>
                <a:gdLst/>
                <a:ahLst/>
                <a:cxnLst/>
                <a:rect l="l" t="t" r="r" b="b"/>
                <a:pathLst>
                  <a:path w="5092" h="5870" extrusionOk="0">
                    <a:moveTo>
                      <a:pt x="2333" y="1"/>
                    </a:moveTo>
                    <a:lnTo>
                      <a:pt x="1" y="4412"/>
                    </a:lnTo>
                    <a:lnTo>
                      <a:pt x="2760" y="5869"/>
                    </a:lnTo>
                    <a:lnTo>
                      <a:pt x="5092" y="1458"/>
                    </a:lnTo>
                    <a:lnTo>
                      <a:pt x="233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28"/>
              <p:cNvSpPr/>
              <p:nvPr/>
            </p:nvSpPr>
            <p:spPr>
              <a:xfrm>
                <a:off x="3559900" y="6480500"/>
                <a:ext cx="139425" cy="106900"/>
              </a:xfrm>
              <a:custGeom>
                <a:avLst/>
                <a:gdLst/>
                <a:ahLst/>
                <a:cxnLst/>
                <a:rect l="l" t="t" r="r" b="b"/>
                <a:pathLst>
                  <a:path w="5577" h="4276" extrusionOk="0">
                    <a:moveTo>
                      <a:pt x="1263" y="0"/>
                    </a:moveTo>
                    <a:lnTo>
                      <a:pt x="1127" y="20"/>
                    </a:lnTo>
                    <a:lnTo>
                      <a:pt x="991" y="59"/>
                    </a:lnTo>
                    <a:lnTo>
                      <a:pt x="855" y="97"/>
                    </a:lnTo>
                    <a:lnTo>
                      <a:pt x="739" y="156"/>
                    </a:lnTo>
                    <a:lnTo>
                      <a:pt x="622" y="233"/>
                    </a:lnTo>
                    <a:lnTo>
                      <a:pt x="525" y="311"/>
                    </a:lnTo>
                    <a:lnTo>
                      <a:pt x="408" y="408"/>
                    </a:lnTo>
                    <a:lnTo>
                      <a:pt x="311" y="506"/>
                    </a:lnTo>
                    <a:lnTo>
                      <a:pt x="233" y="622"/>
                    </a:lnTo>
                    <a:lnTo>
                      <a:pt x="156" y="739"/>
                    </a:lnTo>
                    <a:lnTo>
                      <a:pt x="97" y="875"/>
                    </a:lnTo>
                    <a:lnTo>
                      <a:pt x="58" y="1011"/>
                    </a:lnTo>
                    <a:lnTo>
                      <a:pt x="20" y="1147"/>
                    </a:lnTo>
                    <a:lnTo>
                      <a:pt x="0" y="1283"/>
                    </a:lnTo>
                    <a:lnTo>
                      <a:pt x="0" y="1419"/>
                    </a:lnTo>
                    <a:lnTo>
                      <a:pt x="0" y="1555"/>
                    </a:lnTo>
                    <a:lnTo>
                      <a:pt x="20" y="1671"/>
                    </a:lnTo>
                    <a:lnTo>
                      <a:pt x="58" y="1807"/>
                    </a:lnTo>
                    <a:lnTo>
                      <a:pt x="97" y="1943"/>
                    </a:lnTo>
                    <a:lnTo>
                      <a:pt x="156" y="2060"/>
                    </a:lnTo>
                    <a:lnTo>
                      <a:pt x="233" y="2177"/>
                    </a:lnTo>
                    <a:lnTo>
                      <a:pt x="311" y="2293"/>
                    </a:lnTo>
                    <a:lnTo>
                      <a:pt x="408" y="2390"/>
                    </a:lnTo>
                    <a:lnTo>
                      <a:pt x="505" y="2488"/>
                    </a:lnTo>
                    <a:lnTo>
                      <a:pt x="622" y="2565"/>
                    </a:lnTo>
                    <a:lnTo>
                      <a:pt x="739" y="2643"/>
                    </a:lnTo>
                    <a:lnTo>
                      <a:pt x="3498" y="4100"/>
                    </a:lnTo>
                    <a:lnTo>
                      <a:pt x="3634" y="4159"/>
                    </a:lnTo>
                    <a:lnTo>
                      <a:pt x="3770" y="4217"/>
                    </a:lnTo>
                    <a:lnTo>
                      <a:pt x="3906" y="4236"/>
                    </a:lnTo>
                    <a:lnTo>
                      <a:pt x="4042" y="4256"/>
                    </a:lnTo>
                    <a:lnTo>
                      <a:pt x="4178" y="4275"/>
                    </a:lnTo>
                    <a:lnTo>
                      <a:pt x="4314" y="4256"/>
                    </a:lnTo>
                    <a:lnTo>
                      <a:pt x="4450" y="4236"/>
                    </a:lnTo>
                    <a:lnTo>
                      <a:pt x="4586" y="4198"/>
                    </a:lnTo>
                    <a:lnTo>
                      <a:pt x="4703" y="4159"/>
                    </a:lnTo>
                    <a:lnTo>
                      <a:pt x="4819" y="4100"/>
                    </a:lnTo>
                    <a:lnTo>
                      <a:pt x="4936" y="4042"/>
                    </a:lnTo>
                    <a:lnTo>
                      <a:pt x="5052" y="3945"/>
                    </a:lnTo>
                    <a:lnTo>
                      <a:pt x="5149" y="3867"/>
                    </a:lnTo>
                    <a:lnTo>
                      <a:pt x="5247" y="3751"/>
                    </a:lnTo>
                    <a:lnTo>
                      <a:pt x="5324" y="3634"/>
                    </a:lnTo>
                    <a:lnTo>
                      <a:pt x="5402" y="3517"/>
                    </a:lnTo>
                    <a:lnTo>
                      <a:pt x="5460" y="3381"/>
                    </a:lnTo>
                    <a:lnTo>
                      <a:pt x="5519" y="3265"/>
                    </a:lnTo>
                    <a:lnTo>
                      <a:pt x="5538" y="3129"/>
                    </a:lnTo>
                    <a:lnTo>
                      <a:pt x="5558" y="2993"/>
                    </a:lnTo>
                    <a:lnTo>
                      <a:pt x="5577" y="2857"/>
                    </a:lnTo>
                    <a:lnTo>
                      <a:pt x="5558" y="2721"/>
                    </a:lnTo>
                    <a:lnTo>
                      <a:pt x="5538" y="2585"/>
                    </a:lnTo>
                    <a:lnTo>
                      <a:pt x="5499" y="2449"/>
                    </a:lnTo>
                    <a:lnTo>
                      <a:pt x="5460" y="2313"/>
                    </a:lnTo>
                    <a:lnTo>
                      <a:pt x="5402" y="2196"/>
                    </a:lnTo>
                    <a:lnTo>
                      <a:pt x="5344" y="2079"/>
                    </a:lnTo>
                    <a:lnTo>
                      <a:pt x="5247" y="1982"/>
                    </a:lnTo>
                    <a:lnTo>
                      <a:pt x="5169" y="1866"/>
                    </a:lnTo>
                    <a:lnTo>
                      <a:pt x="5052" y="1769"/>
                    </a:lnTo>
                    <a:lnTo>
                      <a:pt x="4955" y="1691"/>
                    </a:lnTo>
                    <a:lnTo>
                      <a:pt x="4819" y="1613"/>
                    </a:lnTo>
                    <a:lnTo>
                      <a:pt x="2060" y="156"/>
                    </a:lnTo>
                    <a:lnTo>
                      <a:pt x="1924" y="97"/>
                    </a:lnTo>
                    <a:lnTo>
                      <a:pt x="1807" y="59"/>
                    </a:lnTo>
                    <a:lnTo>
                      <a:pt x="1671" y="20"/>
                    </a:lnTo>
                    <a:lnTo>
                      <a:pt x="153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28"/>
              <p:cNvSpPr/>
              <p:nvPr/>
            </p:nvSpPr>
            <p:spPr>
              <a:xfrm>
                <a:off x="3682300" y="6632550"/>
                <a:ext cx="127300" cy="146725"/>
              </a:xfrm>
              <a:custGeom>
                <a:avLst/>
                <a:gdLst/>
                <a:ahLst/>
                <a:cxnLst/>
                <a:rect l="l" t="t" r="r" b="b"/>
                <a:pathLst>
                  <a:path w="5092" h="5869" extrusionOk="0">
                    <a:moveTo>
                      <a:pt x="2333" y="0"/>
                    </a:moveTo>
                    <a:lnTo>
                      <a:pt x="1" y="4411"/>
                    </a:lnTo>
                    <a:lnTo>
                      <a:pt x="2760" y="5869"/>
                    </a:lnTo>
                    <a:lnTo>
                      <a:pt x="5092" y="1458"/>
                    </a:lnTo>
                    <a:lnTo>
                      <a:pt x="233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28"/>
              <p:cNvSpPr/>
              <p:nvPr/>
            </p:nvSpPr>
            <p:spPr>
              <a:xfrm>
                <a:off x="3718750" y="6564525"/>
                <a:ext cx="138950" cy="106900"/>
              </a:xfrm>
              <a:custGeom>
                <a:avLst/>
                <a:gdLst/>
                <a:ahLst/>
                <a:cxnLst/>
                <a:rect l="l" t="t" r="r" b="b"/>
                <a:pathLst>
                  <a:path w="5558" h="4276" extrusionOk="0">
                    <a:moveTo>
                      <a:pt x="1244" y="1"/>
                    </a:moveTo>
                    <a:lnTo>
                      <a:pt x="1108" y="20"/>
                    </a:lnTo>
                    <a:lnTo>
                      <a:pt x="991" y="59"/>
                    </a:lnTo>
                    <a:lnTo>
                      <a:pt x="855" y="98"/>
                    </a:lnTo>
                    <a:lnTo>
                      <a:pt x="739" y="156"/>
                    </a:lnTo>
                    <a:lnTo>
                      <a:pt x="622" y="234"/>
                    </a:lnTo>
                    <a:lnTo>
                      <a:pt x="505" y="312"/>
                    </a:lnTo>
                    <a:lnTo>
                      <a:pt x="408" y="409"/>
                    </a:lnTo>
                    <a:lnTo>
                      <a:pt x="311" y="506"/>
                    </a:lnTo>
                    <a:lnTo>
                      <a:pt x="233" y="623"/>
                    </a:lnTo>
                    <a:lnTo>
                      <a:pt x="156" y="739"/>
                    </a:lnTo>
                    <a:lnTo>
                      <a:pt x="97" y="875"/>
                    </a:lnTo>
                    <a:lnTo>
                      <a:pt x="39" y="1011"/>
                    </a:lnTo>
                    <a:lnTo>
                      <a:pt x="20" y="1147"/>
                    </a:lnTo>
                    <a:lnTo>
                      <a:pt x="0" y="1283"/>
                    </a:lnTo>
                    <a:lnTo>
                      <a:pt x="0" y="1419"/>
                    </a:lnTo>
                    <a:lnTo>
                      <a:pt x="0" y="1555"/>
                    </a:lnTo>
                    <a:lnTo>
                      <a:pt x="20" y="1692"/>
                    </a:lnTo>
                    <a:lnTo>
                      <a:pt x="59" y="1808"/>
                    </a:lnTo>
                    <a:lnTo>
                      <a:pt x="97" y="1944"/>
                    </a:lnTo>
                    <a:lnTo>
                      <a:pt x="156" y="2061"/>
                    </a:lnTo>
                    <a:lnTo>
                      <a:pt x="233" y="2177"/>
                    </a:lnTo>
                    <a:lnTo>
                      <a:pt x="311" y="2294"/>
                    </a:lnTo>
                    <a:lnTo>
                      <a:pt x="408" y="2391"/>
                    </a:lnTo>
                    <a:lnTo>
                      <a:pt x="505" y="2488"/>
                    </a:lnTo>
                    <a:lnTo>
                      <a:pt x="622" y="2566"/>
                    </a:lnTo>
                    <a:lnTo>
                      <a:pt x="739" y="2644"/>
                    </a:lnTo>
                    <a:lnTo>
                      <a:pt x="3498" y="4101"/>
                    </a:lnTo>
                    <a:lnTo>
                      <a:pt x="3634" y="4159"/>
                    </a:lnTo>
                    <a:lnTo>
                      <a:pt x="3770" y="4218"/>
                    </a:lnTo>
                    <a:lnTo>
                      <a:pt x="3906" y="4256"/>
                    </a:lnTo>
                    <a:lnTo>
                      <a:pt x="4042" y="4256"/>
                    </a:lnTo>
                    <a:lnTo>
                      <a:pt x="4178" y="4276"/>
                    </a:lnTo>
                    <a:lnTo>
                      <a:pt x="4314" y="4256"/>
                    </a:lnTo>
                    <a:lnTo>
                      <a:pt x="4431" y="4237"/>
                    </a:lnTo>
                    <a:lnTo>
                      <a:pt x="4567" y="4218"/>
                    </a:lnTo>
                    <a:lnTo>
                      <a:pt x="4703" y="4159"/>
                    </a:lnTo>
                    <a:lnTo>
                      <a:pt x="4819" y="4101"/>
                    </a:lnTo>
                    <a:lnTo>
                      <a:pt x="4936" y="4043"/>
                    </a:lnTo>
                    <a:lnTo>
                      <a:pt x="5052" y="3946"/>
                    </a:lnTo>
                    <a:lnTo>
                      <a:pt x="5150" y="3868"/>
                    </a:lnTo>
                    <a:lnTo>
                      <a:pt x="5247" y="3751"/>
                    </a:lnTo>
                    <a:lnTo>
                      <a:pt x="5324" y="3654"/>
                    </a:lnTo>
                    <a:lnTo>
                      <a:pt x="5402" y="3518"/>
                    </a:lnTo>
                    <a:lnTo>
                      <a:pt x="5461" y="3401"/>
                    </a:lnTo>
                    <a:lnTo>
                      <a:pt x="5499" y="3265"/>
                    </a:lnTo>
                    <a:lnTo>
                      <a:pt x="5538" y="3129"/>
                    </a:lnTo>
                    <a:lnTo>
                      <a:pt x="5558" y="2993"/>
                    </a:lnTo>
                    <a:lnTo>
                      <a:pt x="5558" y="2857"/>
                    </a:lnTo>
                    <a:lnTo>
                      <a:pt x="5558" y="2721"/>
                    </a:lnTo>
                    <a:lnTo>
                      <a:pt x="5538" y="2585"/>
                    </a:lnTo>
                    <a:lnTo>
                      <a:pt x="5499" y="2449"/>
                    </a:lnTo>
                    <a:lnTo>
                      <a:pt x="5461" y="2333"/>
                    </a:lnTo>
                    <a:lnTo>
                      <a:pt x="5402" y="2197"/>
                    </a:lnTo>
                    <a:lnTo>
                      <a:pt x="5324" y="2080"/>
                    </a:lnTo>
                    <a:lnTo>
                      <a:pt x="5247" y="1983"/>
                    </a:lnTo>
                    <a:lnTo>
                      <a:pt x="5150" y="1866"/>
                    </a:lnTo>
                    <a:lnTo>
                      <a:pt x="5052" y="1789"/>
                    </a:lnTo>
                    <a:lnTo>
                      <a:pt x="4936" y="1692"/>
                    </a:lnTo>
                    <a:lnTo>
                      <a:pt x="4819" y="1614"/>
                    </a:lnTo>
                    <a:lnTo>
                      <a:pt x="2060" y="156"/>
                    </a:lnTo>
                    <a:lnTo>
                      <a:pt x="1924" y="98"/>
                    </a:lnTo>
                    <a:lnTo>
                      <a:pt x="1788" y="59"/>
                    </a:lnTo>
                    <a:lnTo>
                      <a:pt x="1652" y="20"/>
                    </a:lnTo>
                    <a:lnTo>
                      <a:pt x="151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28"/>
              <p:cNvSpPr/>
              <p:nvPr/>
            </p:nvSpPr>
            <p:spPr>
              <a:xfrm>
                <a:off x="3132875" y="6575700"/>
                <a:ext cx="741350" cy="825400"/>
              </a:xfrm>
              <a:custGeom>
                <a:avLst/>
                <a:gdLst/>
                <a:ahLst/>
                <a:cxnLst/>
                <a:rect l="l" t="t" r="r" b="b"/>
                <a:pathLst>
                  <a:path w="29654" h="33016" extrusionOk="0">
                    <a:moveTo>
                      <a:pt x="14147" y="1"/>
                    </a:moveTo>
                    <a:lnTo>
                      <a:pt x="13700" y="20"/>
                    </a:lnTo>
                    <a:lnTo>
                      <a:pt x="13253" y="98"/>
                    </a:lnTo>
                    <a:lnTo>
                      <a:pt x="12826" y="215"/>
                    </a:lnTo>
                    <a:lnTo>
                      <a:pt x="12398" y="351"/>
                    </a:lnTo>
                    <a:lnTo>
                      <a:pt x="11990" y="545"/>
                    </a:lnTo>
                    <a:lnTo>
                      <a:pt x="11601" y="778"/>
                    </a:lnTo>
                    <a:lnTo>
                      <a:pt x="11232" y="1050"/>
                    </a:lnTo>
                    <a:lnTo>
                      <a:pt x="10902" y="1361"/>
                    </a:lnTo>
                    <a:lnTo>
                      <a:pt x="10572" y="1691"/>
                    </a:lnTo>
                    <a:lnTo>
                      <a:pt x="10436" y="1886"/>
                    </a:lnTo>
                    <a:lnTo>
                      <a:pt x="10300" y="2080"/>
                    </a:lnTo>
                    <a:lnTo>
                      <a:pt x="10163" y="2274"/>
                    </a:lnTo>
                    <a:lnTo>
                      <a:pt x="10047" y="2488"/>
                    </a:lnTo>
                    <a:lnTo>
                      <a:pt x="545" y="20423"/>
                    </a:lnTo>
                    <a:lnTo>
                      <a:pt x="428" y="20637"/>
                    </a:lnTo>
                    <a:lnTo>
                      <a:pt x="351" y="20870"/>
                    </a:lnTo>
                    <a:lnTo>
                      <a:pt x="253" y="21084"/>
                    </a:lnTo>
                    <a:lnTo>
                      <a:pt x="195" y="21317"/>
                    </a:lnTo>
                    <a:lnTo>
                      <a:pt x="79" y="21764"/>
                    </a:lnTo>
                    <a:lnTo>
                      <a:pt x="20" y="22211"/>
                    </a:lnTo>
                    <a:lnTo>
                      <a:pt x="1" y="22678"/>
                    </a:lnTo>
                    <a:lnTo>
                      <a:pt x="20" y="23124"/>
                    </a:lnTo>
                    <a:lnTo>
                      <a:pt x="98" y="23571"/>
                    </a:lnTo>
                    <a:lnTo>
                      <a:pt x="215" y="23999"/>
                    </a:lnTo>
                    <a:lnTo>
                      <a:pt x="351" y="24426"/>
                    </a:lnTo>
                    <a:lnTo>
                      <a:pt x="545" y="24834"/>
                    </a:lnTo>
                    <a:lnTo>
                      <a:pt x="778" y="25223"/>
                    </a:lnTo>
                    <a:lnTo>
                      <a:pt x="1050" y="25592"/>
                    </a:lnTo>
                    <a:lnTo>
                      <a:pt x="1361" y="25923"/>
                    </a:lnTo>
                    <a:lnTo>
                      <a:pt x="1691" y="26234"/>
                    </a:lnTo>
                    <a:lnTo>
                      <a:pt x="1886" y="26389"/>
                    </a:lnTo>
                    <a:lnTo>
                      <a:pt x="2080" y="26525"/>
                    </a:lnTo>
                    <a:lnTo>
                      <a:pt x="2274" y="26642"/>
                    </a:lnTo>
                    <a:lnTo>
                      <a:pt x="2488" y="26758"/>
                    </a:lnTo>
                    <a:lnTo>
                      <a:pt x="13253" y="32471"/>
                    </a:lnTo>
                    <a:lnTo>
                      <a:pt x="13467" y="32568"/>
                    </a:lnTo>
                    <a:lnTo>
                      <a:pt x="13681" y="32665"/>
                    </a:lnTo>
                    <a:lnTo>
                      <a:pt x="13914" y="32763"/>
                    </a:lnTo>
                    <a:lnTo>
                      <a:pt x="14128" y="32821"/>
                    </a:lnTo>
                    <a:lnTo>
                      <a:pt x="14574" y="32937"/>
                    </a:lnTo>
                    <a:lnTo>
                      <a:pt x="15041" y="32996"/>
                    </a:lnTo>
                    <a:lnTo>
                      <a:pt x="15488" y="33015"/>
                    </a:lnTo>
                    <a:lnTo>
                      <a:pt x="15935" y="32996"/>
                    </a:lnTo>
                    <a:lnTo>
                      <a:pt x="16382" y="32918"/>
                    </a:lnTo>
                    <a:lnTo>
                      <a:pt x="16829" y="32801"/>
                    </a:lnTo>
                    <a:lnTo>
                      <a:pt x="17256" y="32665"/>
                    </a:lnTo>
                    <a:lnTo>
                      <a:pt x="17664" y="32471"/>
                    </a:lnTo>
                    <a:lnTo>
                      <a:pt x="18033" y="32238"/>
                    </a:lnTo>
                    <a:lnTo>
                      <a:pt x="18402" y="31966"/>
                    </a:lnTo>
                    <a:lnTo>
                      <a:pt x="18752" y="31655"/>
                    </a:lnTo>
                    <a:lnTo>
                      <a:pt x="19063" y="31305"/>
                    </a:lnTo>
                    <a:lnTo>
                      <a:pt x="19199" y="31130"/>
                    </a:lnTo>
                    <a:lnTo>
                      <a:pt x="19335" y="30936"/>
                    </a:lnTo>
                    <a:lnTo>
                      <a:pt x="19471" y="30742"/>
                    </a:lnTo>
                    <a:lnTo>
                      <a:pt x="19588" y="30528"/>
                    </a:lnTo>
                    <a:lnTo>
                      <a:pt x="29090" y="12593"/>
                    </a:lnTo>
                    <a:lnTo>
                      <a:pt x="29206" y="12359"/>
                    </a:lnTo>
                    <a:lnTo>
                      <a:pt x="29304" y="12146"/>
                    </a:lnTo>
                    <a:lnTo>
                      <a:pt x="29381" y="11932"/>
                    </a:lnTo>
                    <a:lnTo>
                      <a:pt x="29459" y="11699"/>
                    </a:lnTo>
                    <a:lnTo>
                      <a:pt x="29556" y="11252"/>
                    </a:lnTo>
                    <a:lnTo>
                      <a:pt x="29634" y="10805"/>
                    </a:lnTo>
                    <a:lnTo>
                      <a:pt x="29653" y="10338"/>
                    </a:lnTo>
                    <a:lnTo>
                      <a:pt x="29614" y="9892"/>
                    </a:lnTo>
                    <a:lnTo>
                      <a:pt x="29556" y="9445"/>
                    </a:lnTo>
                    <a:lnTo>
                      <a:pt x="29440" y="9017"/>
                    </a:lnTo>
                    <a:lnTo>
                      <a:pt x="29284" y="8590"/>
                    </a:lnTo>
                    <a:lnTo>
                      <a:pt x="29090" y="8182"/>
                    </a:lnTo>
                    <a:lnTo>
                      <a:pt x="28857" y="7793"/>
                    </a:lnTo>
                    <a:lnTo>
                      <a:pt x="28585" y="7424"/>
                    </a:lnTo>
                    <a:lnTo>
                      <a:pt x="28293" y="7093"/>
                    </a:lnTo>
                    <a:lnTo>
                      <a:pt x="27943" y="6783"/>
                    </a:lnTo>
                    <a:lnTo>
                      <a:pt x="27749" y="6627"/>
                    </a:lnTo>
                    <a:lnTo>
                      <a:pt x="27555" y="6491"/>
                    </a:lnTo>
                    <a:lnTo>
                      <a:pt x="27360" y="6374"/>
                    </a:lnTo>
                    <a:lnTo>
                      <a:pt x="27147" y="6258"/>
                    </a:lnTo>
                    <a:lnTo>
                      <a:pt x="16382" y="545"/>
                    </a:lnTo>
                    <a:lnTo>
                      <a:pt x="16168" y="428"/>
                    </a:lnTo>
                    <a:lnTo>
                      <a:pt x="15954" y="351"/>
                    </a:lnTo>
                    <a:lnTo>
                      <a:pt x="15740" y="254"/>
                    </a:lnTo>
                    <a:lnTo>
                      <a:pt x="15507" y="195"/>
                    </a:lnTo>
                    <a:lnTo>
                      <a:pt x="15060" y="79"/>
                    </a:lnTo>
                    <a:lnTo>
                      <a:pt x="14613" y="20"/>
                    </a:lnTo>
                    <a:lnTo>
                      <a:pt x="1414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28"/>
              <p:cNvSpPr/>
              <p:nvPr/>
            </p:nvSpPr>
            <p:spPr>
              <a:xfrm>
                <a:off x="3132875" y="6987650"/>
                <a:ext cx="576675" cy="413450"/>
              </a:xfrm>
              <a:custGeom>
                <a:avLst/>
                <a:gdLst/>
                <a:ahLst/>
                <a:cxnLst/>
                <a:rect l="l" t="t" r="r" b="b"/>
                <a:pathLst>
                  <a:path w="23067" h="16538" extrusionOk="0">
                    <a:moveTo>
                      <a:pt x="2643" y="1"/>
                    </a:moveTo>
                    <a:lnTo>
                      <a:pt x="545" y="3945"/>
                    </a:lnTo>
                    <a:lnTo>
                      <a:pt x="428" y="4159"/>
                    </a:lnTo>
                    <a:lnTo>
                      <a:pt x="351" y="4392"/>
                    </a:lnTo>
                    <a:lnTo>
                      <a:pt x="253" y="4606"/>
                    </a:lnTo>
                    <a:lnTo>
                      <a:pt x="195" y="4839"/>
                    </a:lnTo>
                    <a:lnTo>
                      <a:pt x="79" y="5286"/>
                    </a:lnTo>
                    <a:lnTo>
                      <a:pt x="20" y="5733"/>
                    </a:lnTo>
                    <a:lnTo>
                      <a:pt x="1" y="6200"/>
                    </a:lnTo>
                    <a:lnTo>
                      <a:pt x="20" y="6646"/>
                    </a:lnTo>
                    <a:lnTo>
                      <a:pt x="98" y="7093"/>
                    </a:lnTo>
                    <a:lnTo>
                      <a:pt x="215" y="7521"/>
                    </a:lnTo>
                    <a:lnTo>
                      <a:pt x="351" y="7948"/>
                    </a:lnTo>
                    <a:lnTo>
                      <a:pt x="545" y="8356"/>
                    </a:lnTo>
                    <a:lnTo>
                      <a:pt x="778" y="8745"/>
                    </a:lnTo>
                    <a:lnTo>
                      <a:pt x="1050" y="9114"/>
                    </a:lnTo>
                    <a:lnTo>
                      <a:pt x="1361" y="9445"/>
                    </a:lnTo>
                    <a:lnTo>
                      <a:pt x="1691" y="9756"/>
                    </a:lnTo>
                    <a:lnTo>
                      <a:pt x="1886" y="9911"/>
                    </a:lnTo>
                    <a:lnTo>
                      <a:pt x="2080" y="10047"/>
                    </a:lnTo>
                    <a:lnTo>
                      <a:pt x="2274" y="10164"/>
                    </a:lnTo>
                    <a:lnTo>
                      <a:pt x="2488" y="10280"/>
                    </a:lnTo>
                    <a:lnTo>
                      <a:pt x="13253" y="15993"/>
                    </a:lnTo>
                    <a:lnTo>
                      <a:pt x="13467" y="16090"/>
                    </a:lnTo>
                    <a:lnTo>
                      <a:pt x="13681" y="16187"/>
                    </a:lnTo>
                    <a:lnTo>
                      <a:pt x="13914" y="16285"/>
                    </a:lnTo>
                    <a:lnTo>
                      <a:pt x="14128" y="16343"/>
                    </a:lnTo>
                    <a:lnTo>
                      <a:pt x="14574" y="16459"/>
                    </a:lnTo>
                    <a:lnTo>
                      <a:pt x="15041" y="16518"/>
                    </a:lnTo>
                    <a:lnTo>
                      <a:pt x="15488" y="16537"/>
                    </a:lnTo>
                    <a:lnTo>
                      <a:pt x="15935" y="16518"/>
                    </a:lnTo>
                    <a:lnTo>
                      <a:pt x="16382" y="16440"/>
                    </a:lnTo>
                    <a:lnTo>
                      <a:pt x="16829" y="16323"/>
                    </a:lnTo>
                    <a:lnTo>
                      <a:pt x="17256" y="16187"/>
                    </a:lnTo>
                    <a:lnTo>
                      <a:pt x="17664" y="15993"/>
                    </a:lnTo>
                    <a:lnTo>
                      <a:pt x="18033" y="15760"/>
                    </a:lnTo>
                    <a:lnTo>
                      <a:pt x="18402" y="15488"/>
                    </a:lnTo>
                    <a:lnTo>
                      <a:pt x="18752" y="15177"/>
                    </a:lnTo>
                    <a:lnTo>
                      <a:pt x="19063" y="14827"/>
                    </a:lnTo>
                    <a:lnTo>
                      <a:pt x="19199" y="14652"/>
                    </a:lnTo>
                    <a:lnTo>
                      <a:pt x="19335" y="14458"/>
                    </a:lnTo>
                    <a:lnTo>
                      <a:pt x="19471" y="14264"/>
                    </a:lnTo>
                    <a:lnTo>
                      <a:pt x="19588" y="14050"/>
                    </a:lnTo>
                    <a:lnTo>
                      <a:pt x="23066" y="7482"/>
                    </a:lnTo>
                    <a:lnTo>
                      <a:pt x="22658" y="7152"/>
                    </a:lnTo>
                    <a:lnTo>
                      <a:pt x="22230" y="6821"/>
                    </a:lnTo>
                    <a:lnTo>
                      <a:pt x="21803" y="6510"/>
                    </a:lnTo>
                    <a:lnTo>
                      <a:pt x="21356" y="6200"/>
                    </a:lnTo>
                    <a:lnTo>
                      <a:pt x="20423" y="5597"/>
                    </a:lnTo>
                    <a:lnTo>
                      <a:pt x="19510" y="5073"/>
                    </a:lnTo>
                    <a:lnTo>
                      <a:pt x="18849" y="4723"/>
                    </a:lnTo>
                    <a:lnTo>
                      <a:pt x="18169" y="4392"/>
                    </a:lnTo>
                    <a:lnTo>
                      <a:pt x="17489" y="4062"/>
                    </a:lnTo>
                    <a:lnTo>
                      <a:pt x="16809" y="3751"/>
                    </a:lnTo>
                    <a:lnTo>
                      <a:pt x="16110" y="3440"/>
                    </a:lnTo>
                    <a:lnTo>
                      <a:pt x="15410" y="3149"/>
                    </a:lnTo>
                    <a:lnTo>
                      <a:pt x="14710" y="2877"/>
                    </a:lnTo>
                    <a:lnTo>
                      <a:pt x="14011" y="2624"/>
                    </a:lnTo>
                    <a:lnTo>
                      <a:pt x="12534" y="2080"/>
                    </a:lnTo>
                    <a:lnTo>
                      <a:pt x="11776" y="1847"/>
                    </a:lnTo>
                    <a:lnTo>
                      <a:pt x="11018" y="1594"/>
                    </a:lnTo>
                    <a:lnTo>
                      <a:pt x="9853" y="1244"/>
                    </a:lnTo>
                    <a:lnTo>
                      <a:pt x="9483" y="1147"/>
                    </a:lnTo>
                    <a:lnTo>
                      <a:pt x="8959" y="1011"/>
                    </a:lnTo>
                    <a:lnTo>
                      <a:pt x="8181" y="817"/>
                    </a:lnTo>
                    <a:lnTo>
                      <a:pt x="7385" y="662"/>
                    </a:lnTo>
                    <a:lnTo>
                      <a:pt x="6608" y="506"/>
                    </a:lnTo>
                    <a:lnTo>
                      <a:pt x="5811" y="389"/>
                    </a:lnTo>
                    <a:lnTo>
                      <a:pt x="4237" y="176"/>
                    </a:lnTo>
                    <a:lnTo>
                      <a:pt x="2643" y="1"/>
                    </a:lnTo>
                    <a:close/>
                  </a:path>
                </a:pathLst>
              </a:custGeom>
              <a:solidFill>
                <a:srgbClr val="FFEC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28"/>
              <p:cNvSpPr/>
              <p:nvPr/>
            </p:nvSpPr>
            <p:spPr>
              <a:xfrm>
                <a:off x="3416575" y="6929850"/>
                <a:ext cx="54925" cy="55400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216" extrusionOk="0">
                    <a:moveTo>
                      <a:pt x="1031" y="1"/>
                    </a:moveTo>
                    <a:lnTo>
                      <a:pt x="817" y="39"/>
                    </a:lnTo>
                    <a:lnTo>
                      <a:pt x="623" y="117"/>
                    </a:lnTo>
                    <a:lnTo>
                      <a:pt x="428" y="214"/>
                    </a:lnTo>
                    <a:lnTo>
                      <a:pt x="273" y="370"/>
                    </a:lnTo>
                    <a:lnTo>
                      <a:pt x="156" y="525"/>
                    </a:lnTo>
                    <a:lnTo>
                      <a:pt x="59" y="739"/>
                    </a:lnTo>
                    <a:lnTo>
                      <a:pt x="1" y="953"/>
                    </a:lnTo>
                    <a:lnTo>
                      <a:pt x="1" y="1166"/>
                    </a:lnTo>
                    <a:lnTo>
                      <a:pt x="20" y="1380"/>
                    </a:lnTo>
                    <a:lnTo>
                      <a:pt x="98" y="1594"/>
                    </a:lnTo>
                    <a:lnTo>
                      <a:pt x="215" y="1769"/>
                    </a:lnTo>
                    <a:lnTo>
                      <a:pt x="351" y="1924"/>
                    </a:lnTo>
                    <a:lnTo>
                      <a:pt x="525" y="2060"/>
                    </a:lnTo>
                    <a:lnTo>
                      <a:pt x="720" y="2138"/>
                    </a:lnTo>
                    <a:lnTo>
                      <a:pt x="934" y="2196"/>
                    </a:lnTo>
                    <a:lnTo>
                      <a:pt x="1167" y="2216"/>
                    </a:lnTo>
                    <a:lnTo>
                      <a:pt x="1380" y="2177"/>
                    </a:lnTo>
                    <a:lnTo>
                      <a:pt x="1575" y="2099"/>
                    </a:lnTo>
                    <a:lnTo>
                      <a:pt x="1769" y="1983"/>
                    </a:lnTo>
                    <a:lnTo>
                      <a:pt x="1925" y="1847"/>
                    </a:lnTo>
                    <a:lnTo>
                      <a:pt x="2041" y="1672"/>
                    </a:lnTo>
                    <a:lnTo>
                      <a:pt x="2138" y="1477"/>
                    </a:lnTo>
                    <a:lnTo>
                      <a:pt x="2197" y="1264"/>
                    </a:lnTo>
                    <a:lnTo>
                      <a:pt x="2197" y="1030"/>
                    </a:lnTo>
                    <a:lnTo>
                      <a:pt x="2158" y="817"/>
                    </a:lnTo>
                    <a:lnTo>
                      <a:pt x="2099" y="622"/>
                    </a:lnTo>
                    <a:lnTo>
                      <a:pt x="1983" y="447"/>
                    </a:lnTo>
                    <a:lnTo>
                      <a:pt x="1827" y="292"/>
                    </a:lnTo>
                    <a:lnTo>
                      <a:pt x="1672" y="156"/>
                    </a:lnTo>
                    <a:lnTo>
                      <a:pt x="1478" y="59"/>
                    </a:lnTo>
                    <a:lnTo>
                      <a:pt x="1244" y="1"/>
                    </a:lnTo>
                    <a:close/>
                  </a:path>
                </a:pathLst>
              </a:custGeom>
              <a:solidFill>
                <a:srgbClr val="6464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28"/>
              <p:cNvSpPr/>
              <p:nvPr/>
            </p:nvSpPr>
            <p:spPr>
              <a:xfrm>
                <a:off x="3526850" y="6996900"/>
                <a:ext cx="55400" cy="55400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2216" extrusionOk="0">
                    <a:moveTo>
                      <a:pt x="1050" y="0"/>
                    </a:moveTo>
                    <a:lnTo>
                      <a:pt x="836" y="39"/>
                    </a:lnTo>
                    <a:lnTo>
                      <a:pt x="623" y="117"/>
                    </a:lnTo>
                    <a:lnTo>
                      <a:pt x="448" y="233"/>
                    </a:lnTo>
                    <a:lnTo>
                      <a:pt x="292" y="369"/>
                    </a:lnTo>
                    <a:lnTo>
                      <a:pt x="156" y="544"/>
                    </a:lnTo>
                    <a:lnTo>
                      <a:pt x="79" y="738"/>
                    </a:lnTo>
                    <a:lnTo>
                      <a:pt x="20" y="952"/>
                    </a:lnTo>
                    <a:lnTo>
                      <a:pt x="1" y="1185"/>
                    </a:lnTo>
                    <a:lnTo>
                      <a:pt x="40" y="1399"/>
                    </a:lnTo>
                    <a:lnTo>
                      <a:pt x="117" y="1593"/>
                    </a:lnTo>
                    <a:lnTo>
                      <a:pt x="234" y="1768"/>
                    </a:lnTo>
                    <a:lnTo>
                      <a:pt x="370" y="1924"/>
                    </a:lnTo>
                    <a:lnTo>
                      <a:pt x="545" y="2060"/>
                    </a:lnTo>
                    <a:lnTo>
                      <a:pt x="739" y="2157"/>
                    </a:lnTo>
                    <a:lnTo>
                      <a:pt x="953" y="2215"/>
                    </a:lnTo>
                    <a:lnTo>
                      <a:pt x="1186" y="2215"/>
                    </a:lnTo>
                    <a:lnTo>
                      <a:pt x="1400" y="2176"/>
                    </a:lnTo>
                    <a:lnTo>
                      <a:pt x="1594" y="2099"/>
                    </a:lnTo>
                    <a:lnTo>
                      <a:pt x="1769" y="2002"/>
                    </a:lnTo>
                    <a:lnTo>
                      <a:pt x="1925" y="1846"/>
                    </a:lnTo>
                    <a:lnTo>
                      <a:pt x="2061" y="1671"/>
                    </a:lnTo>
                    <a:lnTo>
                      <a:pt x="2158" y="1477"/>
                    </a:lnTo>
                    <a:lnTo>
                      <a:pt x="2216" y="1263"/>
                    </a:lnTo>
                    <a:lnTo>
                      <a:pt x="2216" y="1049"/>
                    </a:lnTo>
                    <a:lnTo>
                      <a:pt x="2177" y="836"/>
                    </a:lnTo>
                    <a:lnTo>
                      <a:pt x="2099" y="622"/>
                    </a:lnTo>
                    <a:lnTo>
                      <a:pt x="2002" y="447"/>
                    </a:lnTo>
                    <a:lnTo>
                      <a:pt x="1847" y="292"/>
                    </a:lnTo>
                    <a:lnTo>
                      <a:pt x="1691" y="156"/>
                    </a:lnTo>
                    <a:lnTo>
                      <a:pt x="1478" y="78"/>
                    </a:lnTo>
                    <a:lnTo>
                      <a:pt x="1264" y="19"/>
                    </a:lnTo>
                    <a:lnTo>
                      <a:pt x="1050" y="0"/>
                    </a:lnTo>
                    <a:close/>
                  </a:path>
                </a:pathLst>
              </a:custGeom>
              <a:solidFill>
                <a:srgbClr val="6464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28"/>
              <p:cNvSpPr/>
              <p:nvPr/>
            </p:nvSpPr>
            <p:spPr>
              <a:xfrm>
                <a:off x="3153775" y="7406900"/>
                <a:ext cx="98150" cy="98150"/>
              </a:xfrm>
              <a:custGeom>
                <a:avLst/>
                <a:gdLst/>
                <a:ahLst/>
                <a:cxnLst/>
                <a:rect l="l" t="t" r="r" b="b"/>
                <a:pathLst>
                  <a:path w="3926" h="3926" extrusionOk="0">
                    <a:moveTo>
                      <a:pt x="1846" y="0"/>
                    </a:moveTo>
                    <a:lnTo>
                      <a:pt x="1652" y="20"/>
                    </a:lnTo>
                    <a:lnTo>
                      <a:pt x="1458" y="59"/>
                    </a:lnTo>
                    <a:lnTo>
                      <a:pt x="1283" y="117"/>
                    </a:lnTo>
                    <a:lnTo>
                      <a:pt x="1108" y="195"/>
                    </a:lnTo>
                    <a:lnTo>
                      <a:pt x="933" y="292"/>
                    </a:lnTo>
                    <a:lnTo>
                      <a:pt x="778" y="389"/>
                    </a:lnTo>
                    <a:lnTo>
                      <a:pt x="642" y="506"/>
                    </a:lnTo>
                    <a:lnTo>
                      <a:pt x="506" y="642"/>
                    </a:lnTo>
                    <a:lnTo>
                      <a:pt x="389" y="797"/>
                    </a:lnTo>
                    <a:lnTo>
                      <a:pt x="272" y="952"/>
                    </a:lnTo>
                    <a:lnTo>
                      <a:pt x="195" y="1108"/>
                    </a:lnTo>
                    <a:lnTo>
                      <a:pt x="117" y="1302"/>
                    </a:lnTo>
                    <a:lnTo>
                      <a:pt x="59" y="1477"/>
                    </a:lnTo>
                    <a:lnTo>
                      <a:pt x="20" y="1691"/>
                    </a:lnTo>
                    <a:lnTo>
                      <a:pt x="0" y="1885"/>
                    </a:lnTo>
                    <a:lnTo>
                      <a:pt x="0" y="2079"/>
                    </a:lnTo>
                    <a:lnTo>
                      <a:pt x="20" y="2274"/>
                    </a:lnTo>
                    <a:lnTo>
                      <a:pt x="59" y="2468"/>
                    </a:lnTo>
                    <a:lnTo>
                      <a:pt x="117" y="2643"/>
                    </a:lnTo>
                    <a:lnTo>
                      <a:pt x="195" y="2818"/>
                    </a:lnTo>
                    <a:lnTo>
                      <a:pt x="292" y="2973"/>
                    </a:lnTo>
                    <a:lnTo>
                      <a:pt x="389" y="3129"/>
                    </a:lnTo>
                    <a:lnTo>
                      <a:pt x="506" y="3284"/>
                    </a:lnTo>
                    <a:lnTo>
                      <a:pt x="642" y="3420"/>
                    </a:lnTo>
                    <a:lnTo>
                      <a:pt x="797" y="3537"/>
                    </a:lnTo>
                    <a:lnTo>
                      <a:pt x="952" y="3634"/>
                    </a:lnTo>
                    <a:lnTo>
                      <a:pt x="1127" y="3731"/>
                    </a:lnTo>
                    <a:lnTo>
                      <a:pt x="1302" y="3809"/>
                    </a:lnTo>
                    <a:lnTo>
                      <a:pt x="1477" y="3867"/>
                    </a:lnTo>
                    <a:lnTo>
                      <a:pt x="1691" y="3906"/>
                    </a:lnTo>
                    <a:lnTo>
                      <a:pt x="1885" y="3925"/>
                    </a:lnTo>
                    <a:lnTo>
                      <a:pt x="2080" y="3906"/>
                    </a:lnTo>
                    <a:lnTo>
                      <a:pt x="2274" y="3887"/>
                    </a:lnTo>
                    <a:lnTo>
                      <a:pt x="2468" y="3848"/>
                    </a:lnTo>
                    <a:lnTo>
                      <a:pt x="2643" y="3789"/>
                    </a:lnTo>
                    <a:lnTo>
                      <a:pt x="2818" y="3731"/>
                    </a:lnTo>
                    <a:lnTo>
                      <a:pt x="2973" y="3634"/>
                    </a:lnTo>
                    <a:lnTo>
                      <a:pt x="3129" y="3517"/>
                    </a:lnTo>
                    <a:lnTo>
                      <a:pt x="3284" y="3401"/>
                    </a:lnTo>
                    <a:lnTo>
                      <a:pt x="3420" y="3265"/>
                    </a:lnTo>
                    <a:lnTo>
                      <a:pt x="3537" y="3129"/>
                    </a:lnTo>
                    <a:lnTo>
                      <a:pt x="3634" y="2973"/>
                    </a:lnTo>
                    <a:lnTo>
                      <a:pt x="3731" y="2798"/>
                    </a:lnTo>
                    <a:lnTo>
                      <a:pt x="3809" y="2624"/>
                    </a:lnTo>
                    <a:lnTo>
                      <a:pt x="3867" y="2429"/>
                    </a:lnTo>
                    <a:lnTo>
                      <a:pt x="3906" y="2235"/>
                    </a:lnTo>
                    <a:lnTo>
                      <a:pt x="3926" y="2041"/>
                    </a:lnTo>
                    <a:lnTo>
                      <a:pt x="3926" y="1827"/>
                    </a:lnTo>
                    <a:lnTo>
                      <a:pt x="3887" y="1652"/>
                    </a:lnTo>
                    <a:lnTo>
                      <a:pt x="3848" y="1458"/>
                    </a:lnTo>
                    <a:lnTo>
                      <a:pt x="3789" y="1283"/>
                    </a:lnTo>
                    <a:lnTo>
                      <a:pt x="3731" y="1108"/>
                    </a:lnTo>
                    <a:lnTo>
                      <a:pt x="3634" y="933"/>
                    </a:lnTo>
                    <a:lnTo>
                      <a:pt x="3517" y="778"/>
                    </a:lnTo>
                    <a:lnTo>
                      <a:pt x="3401" y="642"/>
                    </a:lnTo>
                    <a:lnTo>
                      <a:pt x="3265" y="506"/>
                    </a:lnTo>
                    <a:lnTo>
                      <a:pt x="3129" y="389"/>
                    </a:lnTo>
                    <a:lnTo>
                      <a:pt x="2973" y="272"/>
                    </a:lnTo>
                    <a:lnTo>
                      <a:pt x="2798" y="195"/>
                    </a:lnTo>
                    <a:lnTo>
                      <a:pt x="2624" y="117"/>
                    </a:lnTo>
                    <a:lnTo>
                      <a:pt x="2429" y="59"/>
                    </a:lnTo>
                    <a:lnTo>
                      <a:pt x="2235" y="20"/>
                    </a:lnTo>
                    <a:lnTo>
                      <a:pt x="204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28"/>
              <p:cNvSpPr/>
              <p:nvPr/>
            </p:nvSpPr>
            <p:spPr>
              <a:xfrm>
                <a:off x="3344200" y="6759825"/>
                <a:ext cx="98150" cy="97675"/>
              </a:xfrm>
              <a:custGeom>
                <a:avLst/>
                <a:gdLst/>
                <a:ahLst/>
                <a:cxnLst/>
                <a:rect l="l" t="t" r="r" b="b"/>
                <a:pathLst>
                  <a:path w="3926" h="3907" extrusionOk="0">
                    <a:moveTo>
                      <a:pt x="1847" y="0"/>
                    </a:moveTo>
                    <a:lnTo>
                      <a:pt x="1652" y="20"/>
                    </a:lnTo>
                    <a:lnTo>
                      <a:pt x="1458" y="59"/>
                    </a:lnTo>
                    <a:lnTo>
                      <a:pt x="1283" y="117"/>
                    </a:lnTo>
                    <a:lnTo>
                      <a:pt x="1108" y="195"/>
                    </a:lnTo>
                    <a:lnTo>
                      <a:pt x="953" y="273"/>
                    </a:lnTo>
                    <a:lnTo>
                      <a:pt x="797" y="389"/>
                    </a:lnTo>
                    <a:lnTo>
                      <a:pt x="642" y="506"/>
                    </a:lnTo>
                    <a:lnTo>
                      <a:pt x="506" y="642"/>
                    </a:lnTo>
                    <a:lnTo>
                      <a:pt x="389" y="778"/>
                    </a:lnTo>
                    <a:lnTo>
                      <a:pt x="292" y="933"/>
                    </a:lnTo>
                    <a:lnTo>
                      <a:pt x="195" y="1108"/>
                    </a:lnTo>
                    <a:lnTo>
                      <a:pt x="117" y="1283"/>
                    </a:lnTo>
                    <a:lnTo>
                      <a:pt x="59" y="1477"/>
                    </a:lnTo>
                    <a:lnTo>
                      <a:pt x="20" y="1672"/>
                    </a:lnTo>
                    <a:lnTo>
                      <a:pt x="1" y="1885"/>
                    </a:lnTo>
                    <a:lnTo>
                      <a:pt x="20" y="2080"/>
                    </a:lnTo>
                    <a:lnTo>
                      <a:pt x="39" y="2274"/>
                    </a:lnTo>
                    <a:lnTo>
                      <a:pt x="78" y="2449"/>
                    </a:lnTo>
                    <a:lnTo>
                      <a:pt x="137" y="2643"/>
                    </a:lnTo>
                    <a:lnTo>
                      <a:pt x="214" y="2818"/>
                    </a:lnTo>
                    <a:lnTo>
                      <a:pt x="292" y="2973"/>
                    </a:lnTo>
                    <a:lnTo>
                      <a:pt x="409" y="3129"/>
                    </a:lnTo>
                    <a:lnTo>
                      <a:pt x="525" y="3284"/>
                    </a:lnTo>
                    <a:lnTo>
                      <a:pt x="661" y="3401"/>
                    </a:lnTo>
                    <a:lnTo>
                      <a:pt x="797" y="3537"/>
                    </a:lnTo>
                    <a:lnTo>
                      <a:pt x="953" y="3634"/>
                    </a:lnTo>
                    <a:lnTo>
                      <a:pt x="1128" y="3731"/>
                    </a:lnTo>
                    <a:lnTo>
                      <a:pt x="1302" y="3790"/>
                    </a:lnTo>
                    <a:lnTo>
                      <a:pt x="1497" y="3848"/>
                    </a:lnTo>
                    <a:lnTo>
                      <a:pt x="1691" y="3887"/>
                    </a:lnTo>
                    <a:lnTo>
                      <a:pt x="1885" y="3906"/>
                    </a:lnTo>
                    <a:lnTo>
                      <a:pt x="2099" y="3906"/>
                    </a:lnTo>
                    <a:lnTo>
                      <a:pt x="2274" y="3887"/>
                    </a:lnTo>
                    <a:lnTo>
                      <a:pt x="2468" y="3848"/>
                    </a:lnTo>
                    <a:lnTo>
                      <a:pt x="2643" y="3790"/>
                    </a:lnTo>
                    <a:lnTo>
                      <a:pt x="2818" y="3712"/>
                    </a:lnTo>
                    <a:lnTo>
                      <a:pt x="2993" y="3634"/>
                    </a:lnTo>
                    <a:lnTo>
                      <a:pt x="3148" y="3518"/>
                    </a:lnTo>
                    <a:lnTo>
                      <a:pt x="3284" y="3401"/>
                    </a:lnTo>
                    <a:lnTo>
                      <a:pt x="3420" y="3265"/>
                    </a:lnTo>
                    <a:lnTo>
                      <a:pt x="3537" y="3129"/>
                    </a:lnTo>
                    <a:lnTo>
                      <a:pt x="3654" y="2954"/>
                    </a:lnTo>
                    <a:lnTo>
                      <a:pt x="3751" y="2799"/>
                    </a:lnTo>
                    <a:lnTo>
                      <a:pt x="3809" y="2604"/>
                    </a:lnTo>
                    <a:lnTo>
                      <a:pt x="3867" y="2429"/>
                    </a:lnTo>
                    <a:lnTo>
                      <a:pt x="3906" y="2235"/>
                    </a:lnTo>
                    <a:lnTo>
                      <a:pt x="3926" y="2021"/>
                    </a:lnTo>
                    <a:lnTo>
                      <a:pt x="3926" y="1827"/>
                    </a:lnTo>
                    <a:lnTo>
                      <a:pt x="3906" y="1633"/>
                    </a:lnTo>
                    <a:lnTo>
                      <a:pt x="3867" y="1458"/>
                    </a:lnTo>
                    <a:lnTo>
                      <a:pt x="3809" y="1264"/>
                    </a:lnTo>
                    <a:lnTo>
                      <a:pt x="3731" y="1089"/>
                    </a:lnTo>
                    <a:lnTo>
                      <a:pt x="3634" y="933"/>
                    </a:lnTo>
                    <a:lnTo>
                      <a:pt x="3537" y="778"/>
                    </a:lnTo>
                    <a:lnTo>
                      <a:pt x="3420" y="622"/>
                    </a:lnTo>
                    <a:lnTo>
                      <a:pt x="3284" y="506"/>
                    </a:lnTo>
                    <a:lnTo>
                      <a:pt x="3129" y="370"/>
                    </a:lnTo>
                    <a:lnTo>
                      <a:pt x="2974" y="273"/>
                    </a:lnTo>
                    <a:lnTo>
                      <a:pt x="2818" y="175"/>
                    </a:lnTo>
                    <a:lnTo>
                      <a:pt x="2624" y="98"/>
                    </a:lnTo>
                    <a:lnTo>
                      <a:pt x="2449" y="59"/>
                    </a:lnTo>
                    <a:lnTo>
                      <a:pt x="2235" y="20"/>
                    </a:lnTo>
                    <a:lnTo>
                      <a:pt x="204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774;p28"/>
              <p:cNvSpPr/>
              <p:nvPr/>
            </p:nvSpPr>
            <p:spPr>
              <a:xfrm>
                <a:off x="3556000" y="6660725"/>
                <a:ext cx="98150" cy="98150"/>
              </a:xfrm>
              <a:custGeom>
                <a:avLst/>
                <a:gdLst/>
                <a:ahLst/>
                <a:cxnLst/>
                <a:rect l="l" t="t" r="r" b="b"/>
                <a:pathLst>
                  <a:path w="3926" h="3926" extrusionOk="0">
                    <a:moveTo>
                      <a:pt x="1847" y="0"/>
                    </a:moveTo>
                    <a:lnTo>
                      <a:pt x="1652" y="20"/>
                    </a:lnTo>
                    <a:lnTo>
                      <a:pt x="1458" y="78"/>
                    </a:lnTo>
                    <a:lnTo>
                      <a:pt x="1283" y="117"/>
                    </a:lnTo>
                    <a:lnTo>
                      <a:pt x="1108" y="195"/>
                    </a:lnTo>
                    <a:lnTo>
                      <a:pt x="933" y="292"/>
                    </a:lnTo>
                    <a:lnTo>
                      <a:pt x="778" y="389"/>
                    </a:lnTo>
                    <a:lnTo>
                      <a:pt x="642" y="525"/>
                    </a:lnTo>
                    <a:lnTo>
                      <a:pt x="506" y="642"/>
                    </a:lnTo>
                    <a:lnTo>
                      <a:pt x="389" y="797"/>
                    </a:lnTo>
                    <a:lnTo>
                      <a:pt x="273" y="953"/>
                    </a:lnTo>
                    <a:lnTo>
                      <a:pt x="195" y="1127"/>
                    </a:lnTo>
                    <a:lnTo>
                      <a:pt x="117" y="1302"/>
                    </a:lnTo>
                    <a:lnTo>
                      <a:pt x="59" y="1497"/>
                    </a:lnTo>
                    <a:lnTo>
                      <a:pt x="20" y="1691"/>
                    </a:lnTo>
                    <a:lnTo>
                      <a:pt x="1" y="1885"/>
                    </a:lnTo>
                    <a:lnTo>
                      <a:pt x="1" y="2080"/>
                    </a:lnTo>
                    <a:lnTo>
                      <a:pt x="20" y="2274"/>
                    </a:lnTo>
                    <a:lnTo>
                      <a:pt x="59" y="2468"/>
                    </a:lnTo>
                    <a:lnTo>
                      <a:pt x="117" y="2643"/>
                    </a:lnTo>
                    <a:lnTo>
                      <a:pt x="195" y="2818"/>
                    </a:lnTo>
                    <a:lnTo>
                      <a:pt x="292" y="2993"/>
                    </a:lnTo>
                    <a:lnTo>
                      <a:pt x="389" y="3148"/>
                    </a:lnTo>
                    <a:lnTo>
                      <a:pt x="506" y="3284"/>
                    </a:lnTo>
                    <a:lnTo>
                      <a:pt x="642" y="3420"/>
                    </a:lnTo>
                    <a:lnTo>
                      <a:pt x="797" y="3537"/>
                    </a:lnTo>
                    <a:lnTo>
                      <a:pt x="953" y="3654"/>
                    </a:lnTo>
                    <a:lnTo>
                      <a:pt x="1128" y="3731"/>
                    </a:lnTo>
                    <a:lnTo>
                      <a:pt x="1303" y="3809"/>
                    </a:lnTo>
                    <a:lnTo>
                      <a:pt x="1497" y="3867"/>
                    </a:lnTo>
                    <a:lnTo>
                      <a:pt x="1691" y="3906"/>
                    </a:lnTo>
                    <a:lnTo>
                      <a:pt x="1886" y="3926"/>
                    </a:lnTo>
                    <a:lnTo>
                      <a:pt x="2080" y="3926"/>
                    </a:lnTo>
                    <a:lnTo>
                      <a:pt x="2274" y="3906"/>
                    </a:lnTo>
                    <a:lnTo>
                      <a:pt x="2468" y="3867"/>
                    </a:lnTo>
                    <a:lnTo>
                      <a:pt x="2643" y="3809"/>
                    </a:lnTo>
                    <a:lnTo>
                      <a:pt x="2818" y="3731"/>
                    </a:lnTo>
                    <a:lnTo>
                      <a:pt x="2974" y="3634"/>
                    </a:lnTo>
                    <a:lnTo>
                      <a:pt x="3129" y="3537"/>
                    </a:lnTo>
                    <a:lnTo>
                      <a:pt x="3285" y="3420"/>
                    </a:lnTo>
                    <a:lnTo>
                      <a:pt x="3421" y="3284"/>
                    </a:lnTo>
                    <a:lnTo>
                      <a:pt x="3537" y="3129"/>
                    </a:lnTo>
                    <a:lnTo>
                      <a:pt x="3634" y="2973"/>
                    </a:lnTo>
                    <a:lnTo>
                      <a:pt x="3732" y="2799"/>
                    </a:lnTo>
                    <a:lnTo>
                      <a:pt x="3809" y="2624"/>
                    </a:lnTo>
                    <a:lnTo>
                      <a:pt x="3868" y="2429"/>
                    </a:lnTo>
                    <a:lnTo>
                      <a:pt x="3906" y="2235"/>
                    </a:lnTo>
                    <a:lnTo>
                      <a:pt x="3926" y="2041"/>
                    </a:lnTo>
                    <a:lnTo>
                      <a:pt x="3926" y="1846"/>
                    </a:lnTo>
                    <a:lnTo>
                      <a:pt x="3906" y="1652"/>
                    </a:lnTo>
                    <a:lnTo>
                      <a:pt x="3848" y="1458"/>
                    </a:lnTo>
                    <a:lnTo>
                      <a:pt x="3790" y="1283"/>
                    </a:lnTo>
                    <a:lnTo>
                      <a:pt x="3732" y="1108"/>
                    </a:lnTo>
                    <a:lnTo>
                      <a:pt x="3634" y="933"/>
                    </a:lnTo>
                    <a:lnTo>
                      <a:pt x="3537" y="778"/>
                    </a:lnTo>
                    <a:lnTo>
                      <a:pt x="3401" y="642"/>
                    </a:lnTo>
                    <a:lnTo>
                      <a:pt x="3265" y="506"/>
                    </a:lnTo>
                    <a:lnTo>
                      <a:pt x="3129" y="389"/>
                    </a:lnTo>
                    <a:lnTo>
                      <a:pt x="2974" y="292"/>
                    </a:lnTo>
                    <a:lnTo>
                      <a:pt x="2799" y="195"/>
                    </a:lnTo>
                    <a:lnTo>
                      <a:pt x="2624" y="117"/>
                    </a:lnTo>
                    <a:lnTo>
                      <a:pt x="2430" y="59"/>
                    </a:lnTo>
                    <a:lnTo>
                      <a:pt x="2235" y="20"/>
                    </a:lnTo>
                    <a:lnTo>
                      <a:pt x="204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28"/>
              <p:cNvSpPr/>
              <p:nvPr/>
            </p:nvSpPr>
            <p:spPr>
              <a:xfrm>
                <a:off x="3663375" y="6903625"/>
                <a:ext cx="97650" cy="98150"/>
              </a:xfrm>
              <a:custGeom>
                <a:avLst/>
                <a:gdLst/>
                <a:ahLst/>
                <a:cxnLst/>
                <a:rect l="l" t="t" r="r" b="b"/>
                <a:pathLst>
                  <a:path w="3906" h="3926" extrusionOk="0">
                    <a:moveTo>
                      <a:pt x="1827" y="0"/>
                    </a:moveTo>
                    <a:lnTo>
                      <a:pt x="1632" y="20"/>
                    </a:lnTo>
                    <a:lnTo>
                      <a:pt x="1457" y="58"/>
                    </a:lnTo>
                    <a:lnTo>
                      <a:pt x="1263" y="117"/>
                    </a:lnTo>
                    <a:lnTo>
                      <a:pt x="1108" y="195"/>
                    </a:lnTo>
                    <a:lnTo>
                      <a:pt x="933" y="292"/>
                    </a:lnTo>
                    <a:lnTo>
                      <a:pt x="777" y="389"/>
                    </a:lnTo>
                    <a:lnTo>
                      <a:pt x="641" y="505"/>
                    </a:lnTo>
                    <a:lnTo>
                      <a:pt x="505" y="641"/>
                    </a:lnTo>
                    <a:lnTo>
                      <a:pt x="389" y="797"/>
                    </a:lnTo>
                    <a:lnTo>
                      <a:pt x="272" y="952"/>
                    </a:lnTo>
                    <a:lnTo>
                      <a:pt x="175" y="1127"/>
                    </a:lnTo>
                    <a:lnTo>
                      <a:pt x="117" y="1302"/>
                    </a:lnTo>
                    <a:lnTo>
                      <a:pt x="58" y="1496"/>
                    </a:lnTo>
                    <a:lnTo>
                      <a:pt x="19" y="1691"/>
                    </a:lnTo>
                    <a:lnTo>
                      <a:pt x="0" y="1885"/>
                    </a:lnTo>
                    <a:lnTo>
                      <a:pt x="0" y="2079"/>
                    </a:lnTo>
                    <a:lnTo>
                      <a:pt x="19" y="2274"/>
                    </a:lnTo>
                    <a:lnTo>
                      <a:pt x="58" y="2468"/>
                    </a:lnTo>
                    <a:lnTo>
                      <a:pt x="117" y="2643"/>
                    </a:lnTo>
                    <a:lnTo>
                      <a:pt x="194" y="2818"/>
                    </a:lnTo>
                    <a:lnTo>
                      <a:pt x="292" y="2993"/>
                    </a:lnTo>
                    <a:lnTo>
                      <a:pt x="389" y="3148"/>
                    </a:lnTo>
                    <a:lnTo>
                      <a:pt x="505" y="3284"/>
                    </a:lnTo>
                    <a:lnTo>
                      <a:pt x="641" y="3420"/>
                    </a:lnTo>
                    <a:lnTo>
                      <a:pt x="797" y="3537"/>
                    </a:lnTo>
                    <a:lnTo>
                      <a:pt x="952" y="3653"/>
                    </a:lnTo>
                    <a:lnTo>
                      <a:pt x="1108" y="3731"/>
                    </a:lnTo>
                    <a:lnTo>
                      <a:pt x="1302" y="3809"/>
                    </a:lnTo>
                    <a:lnTo>
                      <a:pt x="1477" y="3867"/>
                    </a:lnTo>
                    <a:lnTo>
                      <a:pt x="1671" y="3906"/>
                    </a:lnTo>
                    <a:lnTo>
                      <a:pt x="1885" y="3925"/>
                    </a:lnTo>
                    <a:lnTo>
                      <a:pt x="2079" y="3925"/>
                    </a:lnTo>
                    <a:lnTo>
                      <a:pt x="2274" y="3906"/>
                    </a:lnTo>
                    <a:lnTo>
                      <a:pt x="2448" y="3867"/>
                    </a:lnTo>
                    <a:lnTo>
                      <a:pt x="2643" y="3809"/>
                    </a:lnTo>
                    <a:lnTo>
                      <a:pt x="2818" y="3731"/>
                    </a:lnTo>
                    <a:lnTo>
                      <a:pt x="2973" y="3634"/>
                    </a:lnTo>
                    <a:lnTo>
                      <a:pt x="3129" y="3537"/>
                    </a:lnTo>
                    <a:lnTo>
                      <a:pt x="3284" y="3401"/>
                    </a:lnTo>
                    <a:lnTo>
                      <a:pt x="3420" y="3284"/>
                    </a:lnTo>
                    <a:lnTo>
                      <a:pt x="3537" y="3129"/>
                    </a:lnTo>
                    <a:lnTo>
                      <a:pt x="3634" y="2973"/>
                    </a:lnTo>
                    <a:lnTo>
                      <a:pt x="3731" y="2798"/>
                    </a:lnTo>
                    <a:lnTo>
                      <a:pt x="3809" y="2623"/>
                    </a:lnTo>
                    <a:lnTo>
                      <a:pt x="3867" y="2429"/>
                    </a:lnTo>
                    <a:lnTo>
                      <a:pt x="3906" y="2235"/>
                    </a:lnTo>
                    <a:lnTo>
                      <a:pt x="3906" y="2041"/>
                    </a:lnTo>
                    <a:lnTo>
                      <a:pt x="3906" y="1846"/>
                    </a:lnTo>
                    <a:lnTo>
                      <a:pt x="3886" y="1652"/>
                    </a:lnTo>
                    <a:lnTo>
                      <a:pt x="3847" y="1458"/>
                    </a:lnTo>
                    <a:lnTo>
                      <a:pt x="3789" y="1283"/>
                    </a:lnTo>
                    <a:lnTo>
                      <a:pt x="3711" y="1108"/>
                    </a:lnTo>
                    <a:lnTo>
                      <a:pt x="3634" y="933"/>
                    </a:lnTo>
                    <a:lnTo>
                      <a:pt x="3517" y="777"/>
                    </a:lnTo>
                    <a:lnTo>
                      <a:pt x="3401" y="641"/>
                    </a:lnTo>
                    <a:lnTo>
                      <a:pt x="3265" y="505"/>
                    </a:lnTo>
                    <a:lnTo>
                      <a:pt x="3129" y="389"/>
                    </a:lnTo>
                    <a:lnTo>
                      <a:pt x="2973" y="272"/>
                    </a:lnTo>
                    <a:lnTo>
                      <a:pt x="2798" y="195"/>
                    </a:lnTo>
                    <a:lnTo>
                      <a:pt x="2623" y="117"/>
                    </a:lnTo>
                    <a:lnTo>
                      <a:pt x="2429" y="58"/>
                    </a:lnTo>
                    <a:lnTo>
                      <a:pt x="2235" y="20"/>
                    </a:lnTo>
                    <a:lnTo>
                      <a:pt x="204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28"/>
              <p:cNvSpPr/>
              <p:nvPr/>
            </p:nvSpPr>
            <p:spPr>
              <a:xfrm>
                <a:off x="3613825" y="7613850"/>
                <a:ext cx="98150" cy="98150"/>
              </a:xfrm>
              <a:custGeom>
                <a:avLst/>
                <a:gdLst/>
                <a:ahLst/>
                <a:cxnLst/>
                <a:rect l="l" t="t" r="r" b="b"/>
                <a:pathLst>
                  <a:path w="3926" h="3926" extrusionOk="0">
                    <a:moveTo>
                      <a:pt x="1846" y="0"/>
                    </a:moveTo>
                    <a:lnTo>
                      <a:pt x="1652" y="20"/>
                    </a:lnTo>
                    <a:lnTo>
                      <a:pt x="1457" y="58"/>
                    </a:lnTo>
                    <a:lnTo>
                      <a:pt x="1283" y="117"/>
                    </a:lnTo>
                    <a:lnTo>
                      <a:pt x="1108" y="194"/>
                    </a:lnTo>
                    <a:lnTo>
                      <a:pt x="952" y="292"/>
                    </a:lnTo>
                    <a:lnTo>
                      <a:pt x="777" y="389"/>
                    </a:lnTo>
                    <a:lnTo>
                      <a:pt x="641" y="525"/>
                    </a:lnTo>
                    <a:lnTo>
                      <a:pt x="505" y="641"/>
                    </a:lnTo>
                    <a:lnTo>
                      <a:pt x="389" y="797"/>
                    </a:lnTo>
                    <a:lnTo>
                      <a:pt x="292" y="952"/>
                    </a:lnTo>
                    <a:lnTo>
                      <a:pt x="194" y="1127"/>
                    </a:lnTo>
                    <a:lnTo>
                      <a:pt x="117" y="1302"/>
                    </a:lnTo>
                    <a:lnTo>
                      <a:pt x="58" y="1496"/>
                    </a:lnTo>
                    <a:lnTo>
                      <a:pt x="19" y="1691"/>
                    </a:lnTo>
                    <a:lnTo>
                      <a:pt x="0" y="1885"/>
                    </a:lnTo>
                    <a:lnTo>
                      <a:pt x="0" y="2079"/>
                    </a:lnTo>
                    <a:lnTo>
                      <a:pt x="19" y="2274"/>
                    </a:lnTo>
                    <a:lnTo>
                      <a:pt x="78" y="2468"/>
                    </a:lnTo>
                    <a:lnTo>
                      <a:pt x="117" y="2643"/>
                    </a:lnTo>
                    <a:lnTo>
                      <a:pt x="194" y="2818"/>
                    </a:lnTo>
                    <a:lnTo>
                      <a:pt x="292" y="2993"/>
                    </a:lnTo>
                    <a:lnTo>
                      <a:pt x="389" y="3148"/>
                    </a:lnTo>
                    <a:lnTo>
                      <a:pt x="525" y="3284"/>
                    </a:lnTo>
                    <a:lnTo>
                      <a:pt x="641" y="3420"/>
                    </a:lnTo>
                    <a:lnTo>
                      <a:pt x="797" y="3537"/>
                    </a:lnTo>
                    <a:lnTo>
                      <a:pt x="952" y="3653"/>
                    </a:lnTo>
                    <a:lnTo>
                      <a:pt x="1127" y="3731"/>
                    </a:lnTo>
                    <a:lnTo>
                      <a:pt x="1302" y="3809"/>
                    </a:lnTo>
                    <a:lnTo>
                      <a:pt x="1496" y="3867"/>
                    </a:lnTo>
                    <a:lnTo>
                      <a:pt x="1691" y="3906"/>
                    </a:lnTo>
                    <a:lnTo>
                      <a:pt x="1885" y="3925"/>
                    </a:lnTo>
                    <a:lnTo>
                      <a:pt x="2079" y="3925"/>
                    </a:lnTo>
                    <a:lnTo>
                      <a:pt x="2274" y="3906"/>
                    </a:lnTo>
                    <a:lnTo>
                      <a:pt x="2468" y="3867"/>
                    </a:lnTo>
                    <a:lnTo>
                      <a:pt x="2643" y="3809"/>
                    </a:lnTo>
                    <a:lnTo>
                      <a:pt x="2818" y="3731"/>
                    </a:lnTo>
                    <a:lnTo>
                      <a:pt x="2992" y="3634"/>
                    </a:lnTo>
                    <a:lnTo>
                      <a:pt x="3148" y="3537"/>
                    </a:lnTo>
                    <a:lnTo>
                      <a:pt x="3284" y="3420"/>
                    </a:lnTo>
                    <a:lnTo>
                      <a:pt x="3420" y="3284"/>
                    </a:lnTo>
                    <a:lnTo>
                      <a:pt x="3537" y="3129"/>
                    </a:lnTo>
                    <a:lnTo>
                      <a:pt x="3653" y="2973"/>
                    </a:lnTo>
                    <a:lnTo>
                      <a:pt x="3731" y="2798"/>
                    </a:lnTo>
                    <a:lnTo>
                      <a:pt x="3809" y="2623"/>
                    </a:lnTo>
                    <a:lnTo>
                      <a:pt x="3867" y="2429"/>
                    </a:lnTo>
                    <a:lnTo>
                      <a:pt x="3906" y="2235"/>
                    </a:lnTo>
                    <a:lnTo>
                      <a:pt x="3925" y="2040"/>
                    </a:lnTo>
                    <a:lnTo>
                      <a:pt x="3925" y="1846"/>
                    </a:lnTo>
                    <a:lnTo>
                      <a:pt x="3906" y="1652"/>
                    </a:lnTo>
                    <a:lnTo>
                      <a:pt x="3867" y="1458"/>
                    </a:lnTo>
                    <a:lnTo>
                      <a:pt x="3809" y="1283"/>
                    </a:lnTo>
                    <a:lnTo>
                      <a:pt x="3731" y="1108"/>
                    </a:lnTo>
                    <a:lnTo>
                      <a:pt x="3634" y="933"/>
                    </a:lnTo>
                    <a:lnTo>
                      <a:pt x="3537" y="777"/>
                    </a:lnTo>
                    <a:lnTo>
                      <a:pt x="3420" y="641"/>
                    </a:lnTo>
                    <a:lnTo>
                      <a:pt x="3284" y="505"/>
                    </a:lnTo>
                    <a:lnTo>
                      <a:pt x="3129" y="389"/>
                    </a:lnTo>
                    <a:lnTo>
                      <a:pt x="2973" y="272"/>
                    </a:lnTo>
                    <a:lnTo>
                      <a:pt x="2798" y="194"/>
                    </a:lnTo>
                    <a:lnTo>
                      <a:pt x="2623" y="117"/>
                    </a:lnTo>
                    <a:lnTo>
                      <a:pt x="2429" y="58"/>
                    </a:lnTo>
                    <a:lnTo>
                      <a:pt x="2235" y="20"/>
                    </a:lnTo>
                    <a:lnTo>
                      <a:pt x="204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28"/>
              <p:cNvSpPr/>
              <p:nvPr/>
            </p:nvSpPr>
            <p:spPr>
              <a:xfrm>
                <a:off x="3486525" y="7454025"/>
                <a:ext cx="97675" cy="98150"/>
              </a:xfrm>
              <a:custGeom>
                <a:avLst/>
                <a:gdLst/>
                <a:ahLst/>
                <a:cxnLst/>
                <a:rect l="l" t="t" r="r" b="b"/>
                <a:pathLst>
                  <a:path w="3907" h="3926" extrusionOk="0">
                    <a:moveTo>
                      <a:pt x="1828" y="0"/>
                    </a:moveTo>
                    <a:lnTo>
                      <a:pt x="1633" y="20"/>
                    </a:lnTo>
                    <a:lnTo>
                      <a:pt x="1458" y="58"/>
                    </a:lnTo>
                    <a:lnTo>
                      <a:pt x="1264" y="117"/>
                    </a:lnTo>
                    <a:lnTo>
                      <a:pt x="1089" y="194"/>
                    </a:lnTo>
                    <a:lnTo>
                      <a:pt x="934" y="292"/>
                    </a:lnTo>
                    <a:lnTo>
                      <a:pt x="778" y="389"/>
                    </a:lnTo>
                    <a:lnTo>
                      <a:pt x="623" y="505"/>
                    </a:lnTo>
                    <a:lnTo>
                      <a:pt x="487" y="641"/>
                    </a:lnTo>
                    <a:lnTo>
                      <a:pt x="370" y="797"/>
                    </a:lnTo>
                    <a:lnTo>
                      <a:pt x="273" y="952"/>
                    </a:lnTo>
                    <a:lnTo>
                      <a:pt x="176" y="1127"/>
                    </a:lnTo>
                    <a:lnTo>
                      <a:pt x="98" y="1302"/>
                    </a:lnTo>
                    <a:lnTo>
                      <a:pt x="40" y="1496"/>
                    </a:lnTo>
                    <a:lnTo>
                      <a:pt x="1" y="1691"/>
                    </a:lnTo>
                    <a:lnTo>
                      <a:pt x="1" y="1885"/>
                    </a:lnTo>
                    <a:lnTo>
                      <a:pt x="1" y="2079"/>
                    </a:lnTo>
                    <a:lnTo>
                      <a:pt x="20" y="2274"/>
                    </a:lnTo>
                    <a:lnTo>
                      <a:pt x="59" y="2468"/>
                    </a:lnTo>
                    <a:lnTo>
                      <a:pt x="118" y="2643"/>
                    </a:lnTo>
                    <a:lnTo>
                      <a:pt x="195" y="2818"/>
                    </a:lnTo>
                    <a:lnTo>
                      <a:pt x="273" y="2993"/>
                    </a:lnTo>
                    <a:lnTo>
                      <a:pt x="390" y="3148"/>
                    </a:lnTo>
                    <a:lnTo>
                      <a:pt x="506" y="3284"/>
                    </a:lnTo>
                    <a:lnTo>
                      <a:pt x="642" y="3420"/>
                    </a:lnTo>
                    <a:lnTo>
                      <a:pt x="778" y="3537"/>
                    </a:lnTo>
                    <a:lnTo>
                      <a:pt x="934" y="3634"/>
                    </a:lnTo>
                    <a:lnTo>
                      <a:pt x="1109" y="3731"/>
                    </a:lnTo>
                    <a:lnTo>
                      <a:pt x="1283" y="3809"/>
                    </a:lnTo>
                    <a:lnTo>
                      <a:pt x="1478" y="3867"/>
                    </a:lnTo>
                    <a:lnTo>
                      <a:pt x="1672" y="3906"/>
                    </a:lnTo>
                    <a:lnTo>
                      <a:pt x="1886" y="3925"/>
                    </a:lnTo>
                    <a:lnTo>
                      <a:pt x="2080" y="3925"/>
                    </a:lnTo>
                    <a:lnTo>
                      <a:pt x="2274" y="3906"/>
                    </a:lnTo>
                    <a:lnTo>
                      <a:pt x="2449" y="3867"/>
                    </a:lnTo>
                    <a:lnTo>
                      <a:pt x="2644" y="3809"/>
                    </a:lnTo>
                    <a:lnTo>
                      <a:pt x="2819" y="3731"/>
                    </a:lnTo>
                    <a:lnTo>
                      <a:pt x="2974" y="3634"/>
                    </a:lnTo>
                    <a:lnTo>
                      <a:pt x="3129" y="3537"/>
                    </a:lnTo>
                    <a:lnTo>
                      <a:pt x="3265" y="3401"/>
                    </a:lnTo>
                    <a:lnTo>
                      <a:pt x="3401" y="3284"/>
                    </a:lnTo>
                    <a:lnTo>
                      <a:pt x="3538" y="3129"/>
                    </a:lnTo>
                    <a:lnTo>
                      <a:pt x="3635" y="2973"/>
                    </a:lnTo>
                    <a:lnTo>
                      <a:pt x="3732" y="2798"/>
                    </a:lnTo>
                    <a:lnTo>
                      <a:pt x="3790" y="2623"/>
                    </a:lnTo>
                    <a:lnTo>
                      <a:pt x="3848" y="2429"/>
                    </a:lnTo>
                    <a:lnTo>
                      <a:pt x="3887" y="2235"/>
                    </a:lnTo>
                    <a:lnTo>
                      <a:pt x="3907" y="2040"/>
                    </a:lnTo>
                    <a:lnTo>
                      <a:pt x="3907" y="1846"/>
                    </a:lnTo>
                    <a:lnTo>
                      <a:pt x="3887" y="1652"/>
                    </a:lnTo>
                    <a:lnTo>
                      <a:pt x="3848" y="1458"/>
                    </a:lnTo>
                    <a:lnTo>
                      <a:pt x="3790" y="1283"/>
                    </a:lnTo>
                    <a:lnTo>
                      <a:pt x="3712" y="1108"/>
                    </a:lnTo>
                    <a:lnTo>
                      <a:pt x="3635" y="933"/>
                    </a:lnTo>
                    <a:lnTo>
                      <a:pt x="3518" y="777"/>
                    </a:lnTo>
                    <a:lnTo>
                      <a:pt x="3401" y="641"/>
                    </a:lnTo>
                    <a:lnTo>
                      <a:pt x="3265" y="505"/>
                    </a:lnTo>
                    <a:lnTo>
                      <a:pt x="3129" y="389"/>
                    </a:lnTo>
                    <a:lnTo>
                      <a:pt x="2955" y="272"/>
                    </a:lnTo>
                    <a:lnTo>
                      <a:pt x="2799" y="194"/>
                    </a:lnTo>
                    <a:lnTo>
                      <a:pt x="2605" y="117"/>
                    </a:lnTo>
                    <a:lnTo>
                      <a:pt x="2430" y="58"/>
                    </a:lnTo>
                    <a:lnTo>
                      <a:pt x="2236" y="20"/>
                    </a:lnTo>
                    <a:lnTo>
                      <a:pt x="202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28"/>
              <p:cNvSpPr/>
              <p:nvPr/>
            </p:nvSpPr>
            <p:spPr>
              <a:xfrm>
                <a:off x="3485075" y="7263100"/>
                <a:ext cx="51525" cy="51525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061" extrusionOk="0">
                    <a:moveTo>
                      <a:pt x="972" y="1"/>
                    </a:moveTo>
                    <a:lnTo>
                      <a:pt x="758" y="39"/>
                    </a:lnTo>
                    <a:lnTo>
                      <a:pt x="584" y="98"/>
                    </a:lnTo>
                    <a:lnTo>
                      <a:pt x="409" y="214"/>
                    </a:lnTo>
                    <a:lnTo>
                      <a:pt x="273" y="331"/>
                    </a:lnTo>
                    <a:lnTo>
                      <a:pt x="137" y="506"/>
                    </a:lnTo>
                    <a:lnTo>
                      <a:pt x="59" y="681"/>
                    </a:lnTo>
                    <a:lnTo>
                      <a:pt x="1" y="894"/>
                    </a:lnTo>
                    <a:lnTo>
                      <a:pt x="1" y="1089"/>
                    </a:lnTo>
                    <a:lnTo>
                      <a:pt x="40" y="1302"/>
                    </a:lnTo>
                    <a:lnTo>
                      <a:pt x="98" y="1497"/>
                    </a:lnTo>
                    <a:lnTo>
                      <a:pt x="195" y="1652"/>
                    </a:lnTo>
                    <a:lnTo>
                      <a:pt x="331" y="1808"/>
                    </a:lnTo>
                    <a:lnTo>
                      <a:pt x="506" y="1924"/>
                    </a:lnTo>
                    <a:lnTo>
                      <a:pt x="681" y="2002"/>
                    </a:lnTo>
                    <a:lnTo>
                      <a:pt x="895" y="2060"/>
                    </a:lnTo>
                    <a:lnTo>
                      <a:pt x="1089" y="2060"/>
                    </a:lnTo>
                    <a:lnTo>
                      <a:pt x="1303" y="2041"/>
                    </a:lnTo>
                    <a:lnTo>
                      <a:pt x="1477" y="1963"/>
                    </a:lnTo>
                    <a:lnTo>
                      <a:pt x="1652" y="1866"/>
                    </a:lnTo>
                    <a:lnTo>
                      <a:pt x="1808" y="1730"/>
                    </a:lnTo>
                    <a:lnTo>
                      <a:pt x="1924" y="1575"/>
                    </a:lnTo>
                    <a:lnTo>
                      <a:pt x="2002" y="1380"/>
                    </a:lnTo>
                    <a:lnTo>
                      <a:pt x="2060" y="1186"/>
                    </a:lnTo>
                    <a:lnTo>
                      <a:pt x="2060" y="972"/>
                    </a:lnTo>
                    <a:lnTo>
                      <a:pt x="2041" y="778"/>
                    </a:lnTo>
                    <a:lnTo>
                      <a:pt x="1963" y="584"/>
                    </a:lnTo>
                    <a:lnTo>
                      <a:pt x="1866" y="409"/>
                    </a:lnTo>
                    <a:lnTo>
                      <a:pt x="1730" y="273"/>
                    </a:lnTo>
                    <a:lnTo>
                      <a:pt x="1575" y="137"/>
                    </a:lnTo>
                    <a:lnTo>
                      <a:pt x="1380" y="59"/>
                    </a:lnTo>
                    <a:lnTo>
                      <a:pt x="1186" y="1"/>
                    </a:lnTo>
                    <a:close/>
                  </a:path>
                </a:pathLst>
              </a:custGeom>
              <a:solidFill>
                <a:srgbClr val="FBAC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28"/>
              <p:cNvSpPr/>
              <p:nvPr/>
            </p:nvSpPr>
            <p:spPr>
              <a:xfrm>
                <a:off x="3232475" y="7136800"/>
                <a:ext cx="51500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2080" extrusionOk="0">
                    <a:moveTo>
                      <a:pt x="972" y="0"/>
                    </a:moveTo>
                    <a:lnTo>
                      <a:pt x="758" y="39"/>
                    </a:lnTo>
                    <a:lnTo>
                      <a:pt x="583" y="117"/>
                    </a:lnTo>
                    <a:lnTo>
                      <a:pt x="408" y="214"/>
                    </a:lnTo>
                    <a:lnTo>
                      <a:pt x="253" y="350"/>
                    </a:lnTo>
                    <a:lnTo>
                      <a:pt x="136" y="506"/>
                    </a:lnTo>
                    <a:lnTo>
                      <a:pt x="59" y="700"/>
                    </a:lnTo>
                    <a:lnTo>
                      <a:pt x="0" y="894"/>
                    </a:lnTo>
                    <a:lnTo>
                      <a:pt x="0" y="1108"/>
                    </a:lnTo>
                    <a:lnTo>
                      <a:pt x="20" y="1302"/>
                    </a:lnTo>
                    <a:lnTo>
                      <a:pt x="97" y="1497"/>
                    </a:lnTo>
                    <a:lnTo>
                      <a:pt x="195" y="1671"/>
                    </a:lnTo>
                    <a:lnTo>
                      <a:pt x="331" y="1807"/>
                    </a:lnTo>
                    <a:lnTo>
                      <a:pt x="505" y="1924"/>
                    </a:lnTo>
                    <a:lnTo>
                      <a:pt x="680" y="2021"/>
                    </a:lnTo>
                    <a:lnTo>
                      <a:pt x="894" y="2080"/>
                    </a:lnTo>
                    <a:lnTo>
                      <a:pt x="1088" y="2080"/>
                    </a:lnTo>
                    <a:lnTo>
                      <a:pt x="1302" y="2041"/>
                    </a:lnTo>
                    <a:lnTo>
                      <a:pt x="1477" y="1982"/>
                    </a:lnTo>
                    <a:lnTo>
                      <a:pt x="1652" y="1866"/>
                    </a:lnTo>
                    <a:lnTo>
                      <a:pt x="1807" y="1730"/>
                    </a:lnTo>
                    <a:lnTo>
                      <a:pt x="1924" y="1574"/>
                    </a:lnTo>
                    <a:lnTo>
                      <a:pt x="2002" y="1399"/>
                    </a:lnTo>
                    <a:lnTo>
                      <a:pt x="2060" y="1186"/>
                    </a:lnTo>
                    <a:lnTo>
                      <a:pt x="2060" y="972"/>
                    </a:lnTo>
                    <a:lnTo>
                      <a:pt x="2041" y="778"/>
                    </a:lnTo>
                    <a:lnTo>
                      <a:pt x="1963" y="583"/>
                    </a:lnTo>
                    <a:lnTo>
                      <a:pt x="1866" y="428"/>
                    </a:lnTo>
                    <a:lnTo>
                      <a:pt x="1730" y="272"/>
                    </a:lnTo>
                    <a:lnTo>
                      <a:pt x="1555" y="156"/>
                    </a:lnTo>
                    <a:lnTo>
                      <a:pt x="1380" y="59"/>
                    </a:lnTo>
                    <a:lnTo>
                      <a:pt x="1186" y="20"/>
                    </a:lnTo>
                    <a:lnTo>
                      <a:pt x="972" y="0"/>
                    </a:lnTo>
                    <a:close/>
                  </a:path>
                </a:pathLst>
              </a:custGeom>
              <a:solidFill>
                <a:srgbClr val="FBAC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80" name="Google Shape;780;p28"/>
          <p:cNvGrpSpPr/>
          <p:nvPr/>
        </p:nvGrpSpPr>
        <p:grpSpPr>
          <a:xfrm>
            <a:off x="7172612" y="3937541"/>
            <a:ext cx="960189" cy="836267"/>
            <a:chOff x="6494600" y="3426313"/>
            <a:chExt cx="1225200" cy="1067075"/>
          </a:xfrm>
        </p:grpSpPr>
        <p:sp>
          <p:nvSpPr>
            <p:cNvPr id="781" name="Google Shape;781;p28"/>
            <p:cNvSpPr/>
            <p:nvPr/>
          </p:nvSpPr>
          <p:spPr>
            <a:xfrm>
              <a:off x="6494600" y="4286088"/>
              <a:ext cx="1225200" cy="207300"/>
            </a:xfrm>
            <a:prstGeom prst="ellipse">
              <a:avLst/>
            </a:prstGeom>
            <a:solidFill>
              <a:srgbClr val="002D38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82" name="Google Shape;782;p28"/>
            <p:cNvGrpSpPr/>
            <p:nvPr/>
          </p:nvGrpSpPr>
          <p:grpSpPr>
            <a:xfrm>
              <a:off x="6696700" y="3426313"/>
              <a:ext cx="821000" cy="1014825"/>
              <a:chOff x="-1872212" y="3946150"/>
              <a:chExt cx="821000" cy="1014825"/>
            </a:xfrm>
          </p:grpSpPr>
          <p:sp>
            <p:nvSpPr>
              <p:cNvPr id="783" name="Google Shape;783;p28"/>
              <p:cNvSpPr/>
              <p:nvPr/>
            </p:nvSpPr>
            <p:spPr>
              <a:xfrm>
                <a:off x="-1872212" y="4152100"/>
                <a:ext cx="190450" cy="249725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9989" extrusionOk="0">
                    <a:moveTo>
                      <a:pt x="4586" y="1"/>
                    </a:moveTo>
                    <a:lnTo>
                      <a:pt x="4508" y="20"/>
                    </a:lnTo>
                    <a:lnTo>
                      <a:pt x="4431" y="59"/>
                    </a:lnTo>
                    <a:lnTo>
                      <a:pt x="4372" y="98"/>
                    </a:lnTo>
                    <a:lnTo>
                      <a:pt x="4295" y="137"/>
                    </a:lnTo>
                    <a:lnTo>
                      <a:pt x="4120" y="331"/>
                    </a:lnTo>
                    <a:lnTo>
                      <a:pt x="3984" y="526"/>
                    </a:lnTo>
                    <a:lnTo>
                      <a:pt x="3848" y="739"/>
                    </a:lnTo>
                    <a:lnTo>
                      <a:pt x="3750" y="973"/>
                    </a:lnTo>
                    <a:lnTo>
                      <a:pt x="3692" y="1206"/>
                    </a:lnTo>
                    <a:lnTo>
                      <a:pt x="3634" y="1439"/>
                    </a:lnTo>
                    <a:lnTo>
                      <a:pt x="3595" y="1692"/>
                    </a:lnTo>
                    <a:lnTo>
                      <a:pt x="3595" y="1925"/>
                    </a:lnTo>
                    <a:lnTo>
                      <a:pt x="3595" y="2177"/>
                    </a:lnTo>
                    <a:lnTo>
                      <a:pt x="3614" y="2449"/>
                    </a:lnTo>
                    <a:lnTo>
                      <a:pt x="3673" y="2955"/>
                    </a:lnTo>
                    <a:lnTo>
                      <a:pt x="3770" y="3440"/>
                    </a:lnTo>
                    <a:lnTo>
                      <a:pt x="3906" y="3907"/>
                    </a:lnTo>
                    <a:lnTo>
                      <a:pt x="4081" y="4431"/>
                    </a:lnTo>
                    <a:lnTo>
                      <a:pt x="4275" y="4956"/>
                    </a:lnTo>
                    <a:lnTo>
                      <a:pt x="4528" y="5500"/>
                    </a:lnTo>
                    <a:lnTo>
                      <a:pt x="4800" y="6005"/>
                    </a:lnTo>
                    <a:lnTo>
                      <a:pt x="4431" y="5986"/>
                    </a:lnTo>
                    <a:lnTo>
                      <a:pt x="4061" y="5966"/>
                    </a:lnTo>
                    <a:lnTo>
                      <a:pt x="3673" y="5986"/>
                    </a:lnTo>
                    <a:lnTo>
                      <a:pt x="3304" y="6005"/>
                    </a:lnTo>
                    <a:lnTo>
                      <a:pt x="2934" y="6083"/>
                    </a:lnTo>
                    <a:lnTo>
                      <a:pt x="2565" y="6161"/>
                    </a:lnTo>
                    <a:lnTo>
                      <a:pt x="2176" y="6297"/>
                    </a:lnTo>
                    <a:lnTo>
                      <a:pt x="1807" y="6452"/>
                    </a:lnTo>
                    <a:lnTo>
                      <a:pt x="1613" y="6549"/>
                    </a:lnTo>
                    <a:lnTo>
                      <a:pt x="1399" y="6666"/>
                    </a:lnTo>
                    <a:lnTo>
                      <a:pt x="1205" y="6802"/>
                    </a:lnTo>
                    <a:lnTo>
                      <a:pt x="991" y="6957"/>
                    </a:lnTo>
                    <a:lnTo>
                      <a:pt x="797" y="7132"/>
                    </a:lnTo>
                    <a:lnTo>
                      <a:pt x="622" y="7327"/>
                    </a:lnTo>
                    <a:lnTo>
                      <a:pt x="466" y="7521"/>
                    </a:lnTo>
                    <a:lnTo>
                      <a:pt x="311" y="7735"/>
                    </a:lnTo>
                    <a:lnTo>
                      <a:pt x="194" y="7949"/>
                    </a:lnTo>
                    <a:lnTo>
                      <a:pt x="97" y="8162"/>
                    </a:lnTo>
                    <a:lnTo>
                      <a:pt x="39" y="8395"/>
                    </a:lnTo>
                    <a:lnTo>
                      <a:pt x="0" y="8629"/>
                    </a:lnTo>
                    <a:lnTo>
                      <a:pt x="20" y="8862"/>
                    </a:lnTo>
                    <a:lnTo>
                      <a:pt x="78" y="9095"/>
                    </a:lnTo>
                    <a:lnTo>
                      <a:pt x="117" y="9212"/>
                    </a:lnTo>
                    <a:lnTo>
                      <a:pt x="175" y="9328"/>
                    </a:lnTo>
                    <a:lnTo>
                      <a:pt x="253" y="9445"/>
                    </a:lnTo>
                    <a:lnTo>
                      <a:pt x="330" y="9561"/>
                    </a:lnTo>
                    <a:lnTo>
                      <a:pt x="466" y="9717"/>
                    </a:lnTo>
                    <a:lnTo>
                      <a:pt x="641" y="9833"/>
                    </a:lnTo>
                    <a:lnTo>
                      <a:pt x="797" y="9911"/>
                    </a:lnTo>
                    <a:lnTo>
                      <a:pt x="991" y="9969"/>
                    </a:lnTo>
                    <a:lnTo>
                      <a:pt x="1166" y="9989"/>
                    </a:lnTo>
                    <a:lnTo>
                      <a:pt x="1360" y="9969"/>
                    </a:lnTo>
                    <a:lnTo>
                      <a:pt x="1555" y="9950"/>
                    </a:lnTo>
                    <a:lnTo>
                      <a:pt x="1749" y="9911"/>
                    </a:lnTo>
                    <a:lnTo>
                      <a:pt x="1943" y="9833"/>
                    </a:lnTo>
                    <a:lnTo>
                      <a:pt x="2138" y="9756"/>
                    </a:lnTo>
                    <a:lnTo>
                      <a:pt x="2526" y="9581"/>
                    </a:lnTo>
                    <a:lnTo>
                      <a:pt x="2876" y="9367"/>
                    </a:lnTo>
                    <a:lnTo>
                      <a:pt x="3167" y="9173"/>
                    </a:lnTo>
                    <a:lnTo>
                      <a:pt x="3556" y="8901"/>
                    </a:lnTo>
                    <a:lnTo>
                      <a:pt x="3964" y="8590"/>
                    </a:lnTo>
                    <a:lnTo>
                      <a:pt x="4392" y="8240"/>
                    </a:lnTo>
                    <a:lnTo>
                      <a:pt x="4625" y="8085"/>
                    </a:lnTo>
                    <a:lnTo>
                      <a:pt x="4858" y="7929"/>
                    </a:lnTo>
                    <a:lnTo>
                      <a:pt x="5091" y="7793"/>
                    </a:lnTo>
                    <a:lnTo>
                      <a:pt x="5324" y="7676"/>
                    </a:lnTo>
                    <a:lnTo>
                      <a:pt x="5558" y="7599"/>
                    </a:lnTo>
                    <a:lnTo>
                      <a:pt x="5810" y="7540"/>
                    </a:lnTo>
                    <a:lnTo>
                      <a:pt x="6043" y="7502"/>
                    </a:lnTo>
                    <a:lnTo>
                      <a:pt x="6296" y="7521"/>
                    </a:lnTo>
                    <a:lnTo>
                      <a:pt x="6529" y="7579"/>
                    </a:lnTo>
                    <a:lnTo>
                      <a:pt x="6646" y="7618"/>
                    </a:lnTo>
                    <a:lnTo>
                      <a:pt x="6762" y="7696"/>
                    </a:lnTo>
                    <a:lnTo>
                      <a:pt x="6898" y="7735"/>
                    </a:lnTo>
                    <a:lnTo>
                      <a:pt x="7015" y="7774"/>
                    </a:lnTo>
                    <a:lnTo>
                      <a:pt x="7132" y="7754"/>
                    </a:lnTo>
                    <a:lnTo>
                      <a:pt x="7229" y="7735"/>
                    </a:lnTo>
                    <a:lnTo>
                      <a:pt x="7326" y="7676"/>
                    </a:lnTo>
                    <a:lnTo>
                      <a:pt x="7423" y="7618"/>
                    </a:lnTo>
                    <a:lnTo>
                      <a:pt x="7481" y="7521"/>
                    </a:lnTo>
                    <a:lnTo>
                      <a:pt x="7540" y="7424"/>
                    </a:lnTo>
                    <a:lnTo>
                      <a:pt x="7598" y="7307"/>
                    </a:lnTo>
                    <a:lnTo>
                      <a:pt x="7617" y="7210"/>
                    </a:lnTo>
                    <a:lnTo>
                      <a:pt x="7617" y="7094"/>
                    </a:lnTo>
                    <a:lnTo>
                      <a:pt x="7598" y="6977"/>
                    </a:lnTo>
                    <a:lnTo>
                      <a:pt x="7559" y="6860"/>
                    </a:lnTo>
                    <a:lnTo>
                      <a:pt x="7501" y="6744"/>
                    </a:lnTo>
                    <a:lnTo>
                      <a:pt x="7404" y="6647"/>
                    </a:lnTo>
                    <a:lnTo>
                      <a:pt x="7287" y="6569"/>
                    </a:lnTo>
                    <a:lnTo>
                      <a:pt x="7112" y="6491"/>
                    </a:lnTo>
                    <a:lnTo>
                      <a:pt x="6995" y="6083"/>
                    </a:lnTo>
                    <a:lnTo>
                      <a:pt x="6898" y="5656"/>
                    </a:lnTo>
                    <a:lnTo>
                      <a:pt x="6743" y="4801"/>
                    </a:lnTo>
                    <a:lnTo>
                      <a:pt x="6587" y="3946"/>
                    </a:lnTo>
                    <a:lnTo>
                      <a:pt x="6432" y="3091"/>
                    </a:lnTo>
                    <a:lnTo>
                      <a:pt x="6315" y="2683"/>
                    </a:lnTo>
                    <a:lnTo>
                      <a:pt x="6199" y="2255"/>
                    </a:lnTo>
                    <a:lnTo>
                      <a:pt x="6063" y="1866"/>
                    </a:lnTo>
                    <a:lnTo>
                      <a:pt x="5888" y="1478"/>
                    </a:lnTo>
                    <a:lnTo>
                      <a:pt x="5694" y="1109"/>
                    </a:lnTo>
                    <a:lnTo>
                      <a:pt x="5460" y="739"/>
                    </a:lnTo>
                    <a:lnTo>
                      <a:pt x="5208" y="409"/>
                    </a:lnTo>
                    <a:lnTo>
                      <a:pt x="5052" y="254"/>
                    </a:lnTo>
                    <a:lnTo>
                      <a:pt x="4897" y="98"/>
                    </a:lnTo>
                    <a:lnTo>
                      <a:pt x="4819" y="40"/>
                    </a:lnTo>
                    <a:lnTo>
                      <a:pt x="4741" y="20"/>
                    </a:lnTo>
                    <a:lnTo>
                      <a:pt x="466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28"/>
              <p:cNvSpPr/>
              <p:nvPr/>
            </p:nvSpPr>
            <p:spPr>
              <a:xfrm>
                <a:off x="-1848412" y="4007350"/>
                <a:ext cx="703925" cy="943425"/>
              </a:xfrm>
              <a:custGeom>
                <a:avLst/>
                <a:gdLst/>
                <a:ahLst/>
                <a:cxnLst/>
                <a:rect l="l" t="t" r="r" b="b"/>
                <a:pathLst>
                  <a:path w="28157" h="37737" extrusionOk="0">
                    <a:moveTo>
                      <a:pt x="16750" y="0"/>
                    </a:moveTo>
                    <a:lnTo>
                      <a:pt x="16342" y="20"/>
                    </a:lnTo>
                    <a:lnTo>
                      <a:pt x="15934" y="59"/>
                    </a:lnTo>
                    <a:lnTo>
                      <a:pt x="15526" y="117"/>
                    </a:lnTo>
                    <a:lnTo>
                      <a:pt x="15137" y="195"/>
                    </a:lnTo>
                    <a:lnTo>
                      <a:pt x="14729" y="292"/>
                    </a:lnTo>
                    <a:lnTo>
                      <a:pt x="14341" y="408"/>
                    </a:lnTo>
                    <a:lnTo>
                      <a:pt x="13952" y="525"/>
                    </a:lnTo>
                    <a:lnTo>
                      <a:pt x="13564" y="680"/>
                    </a:lnTo>
                    <a:lnTo>
                      <a:pt x="13175" y="855"/>
                    </a:lnTo>
                    <a:lnTo>
                      <a:pt x="12806" y="1030"/>
                    </a:lnTo>
                    <a:lnTo>
                      <a:pt x="12436" y="1225"/>
                    </a:lnTo>
                    <a:lnTo>
                      <a:pt x="12067" y="1438"/>
                    </a:lnTo>
                    <a:lnTo>
                      <a:pt x="11698" y="1672"/>
                    </a:lnTo>
                    <a:lnTo>
                      <a:pt x="11348" y="1924"/>
                    </a:lnTo>
                    <a:lnTo>
                      <a:pt x="10999" y="2196"/>
                    </a:lnTo>
                    <a:lnTo>
                      <a:pt x="10649" y="2468"/>
                    </a:lnTo>
                    <a:lnTo>
                      <a:pt x="10299" y="2760"/>
                    </a:lnTo>
                    <a:lnTo>
                      <a:pt x="9949" y="3071"/>
                    </a:lnTo>
                    <a:lnTo>
                      <a:pt x="9619" y="3381"/>
                    </a:lnTo>
                    <a:lnTo>
                      <a:pt x="9289" y="3712"/>
                    </a:lnTo>
                    <a:lnTo>
                      <a:pt x="8958" y="4062"/>
                    </a:lnTo>
                    <a:lnTo>
                      <a:pt x="8628" y="4411"/>
                    </a:lnTo>
                    <a:lnTo>
                      <a:pt x="8006" y="5169"/>
                    </a:lnTo>
                    <a:lnTo>
                      <a:pt x="7404" y="5946"/>
                    </a:lnTo>
                    <a:lnTo>
                      <a:pt x="6801" y="6782"/>
                    </a:lnTo>
                    <a:lnTo>
                      <a:pt x="6238" y="7656"/>
                    </a:lnTo>
                    <a:lnTo>
                      <a:pt x="5694" y="8570"/>
                    </a:lnTo>
                    <a:lnTo>
                      <a:pt x="5169" y="9502"/>
                    </a:lnTo>
                    <a:lnTo>
                      <a:pt x="4664" y="10474"/>
                    </a:lnTo>
                    <a:lnTo>
                      <a:pt x="4178" y="11465"/>
                    </a:lnTo>
                    <a:lnTo>
                      <a:pt x="3731" y="12475"/>
                    </a:lnTo>
                    <a:lnTo>
                      <a:pt x="3284" y="13505"/>
                    </a:lnTo>
                    <a:lnTo>
                      <a:pt x="2876" y="14555"/>
                    </a:lnTo>
                    <a:lnTo>
                      <a:pt x="2488" y="15623"/>
                    </a:lnTo>
                    <a:lnTo>
                      <a:pt x="2138" y="16692"/>
                    </a:lnTo>
                    <a:lnTo>
                      <a:pt x="1788" y="17780"/>
                    </a:lnTo>
                    <a:lnTo>
                      <a:pt x="1477" y="18868"/>
                    </a:lnTo>
                    <a:lnTo>
                      <a:pt x="1186" y="19957"/>
                    </a:lnTo>
                    <a:lnTo>
                      <a:pt x="933" y="21045"/>
                    </a:lnTo>
                    <a:lnTo>
                      <a:pt x="700" y="22114"/>
                    </a:lnTo>
                    <a:lnTo>
                      <a:pt x="486" y="23182"/>
                    </a:lnTo>
                    <a:lnTo>
                      <a:pt x="311" y="24212"/>
                    </a:lnTo>
                    <a:lnTo>
                      <a:pt x="175" y="25203"/>
                    </a:lnTo>
                    <a:lnTo>
                      <a:pt x="78" y="26116"/>
                    </a:lnTo>
                    <a:lnTo>
                      <a:pt x="20" y="26991"/>
                    </a:lnTo>
                    <a:lnTo>
                      <a:pt x="0" y="27788"/>
                    </a:lnTo>
                    <a:lnTo>
                      <a:pt x="0" y="28565"/>
                    </a:lnTo>
                    <a:lnTo>
                      <a:pt x="39" y="29264"/>
                    </a:lnTo>
                    <a:lnTo>
                      <a:pt x="117" y="29944"/>
                    </a:lnTo>
                    <a:lnTo>
                      <a:pt x="233" y="30566"/>
                    </a:lnTo>
                    <a:lnTo>
                      <a:pt x="369" y="31130"/>
                    </a:lnTo>
                    <a:lnTo>
                      <a:pt x="564" y="31674"/>
                    </a:lnTo>
                    <a:lnTo>
                      <a:pt x="758" y="32179"/>
                    </a:lnTo>
                    <a:lnTo>
                      <a:pt x="991" y="32626"/>
                    </a:lnTo>
                    <a:lnTo>
                      <a:pt x="1263" y="33053"/>
                    </a:lnTo>
                    <a:lnTo>
                      <a:pt x="1555" y="33442"/>
                    </a:lnTo>
                    <a:lnTo>
                      <a:pt x="1885" y="33811"/>
                    </a:lnTo>
                    <a:lnTo>
                      <a:pt x="2235" y="34142"/>
                    </a:lnTo>
                    <a:lnTo>
                      <a:pt x="2604" y="34453"/>
                    </a:lnTo>
                    <a:lnTo>
                      <a:pt x="3012" y="34725"/>
                    </a:lnTo>
                    <a:lnTo>
                      <a:pt x="3440" y="34977"/>
                    </a:lnTo>
                    <a:lnTo>
                      <a:pt x="3906" y="35210"/>
                    </a:lnTo>
                    <a:lnTo>
                      <a:pt x="4372" y="35424"/>
                    </a:lnTo>
                    <a:lnTo>
                      <a:pt x="4878" y="35638"/>
                    </a:lnTo>
                    <a:lnTo>
                      <a:pt x="5402" y="35813"/>
                    </a:lnTo>
                    <a:lnTo>
                      <a:pt x="5946" y="35968"/>
                    </a:lnTo>
                    <a:lnTo>
                      <a:pt x="6529" y="36124"/>
                    </a:lnTo>
                    <a:lnTo>
                      <a:pt x="7112" y="36279"/>
                    </a:lnTo>
                    <a:lnTo>
                      <a:pt x="7715" y="36415"/>
                    </a:lnTo>
                    <a:lnTo>
                      <a:pt x="8997" y="36668"/>
                    </a:lnTo>
                    <a:lnTo>
                      <a:pt x="10338" y="36920"/>
                    </a:lnTo>
                    <a:lnTo>
                      <a:pt x="11718" y="37173"/>
                    </a:lnTo>
                    <a:lnTo>
                      <a:pt x="13097" y="37387"/>
                    </a:lnTo>
                    <a:lnTo>
                      <a:pt x="13777" y="37484"/>
                    </a:lnTo>
                    <a:lnTo>
                      <a:pt x="14457" y="37581"/>
                    </a:lnTo>
                    <a:lnTo>
                      <a:pt x="15118" y="37639"/>
                    </a:lnTo>
                    <a:lnTo>
                      <a:pt x="15779" y="37698"/>
                    </a:lnTo>
                    <a:lnTo>
                      <a:pt x="16439" y="37736"/>
                    </a:lnTo>
                    <a:lnTo>
                      <a:pt x="17722" y="37736"/>
                    </a:lnTo>
                    <a:lnTo>
                      <a:pt x="18344" y="37698"/>
                    </a:lnTo>
                    <a:lnTo>
                      <a:pt x="18965" y="37620"/>
                    </a:lnTo>
                    <a:lnTo>
                      <a:pt x="19568" y="37523"/>
                    </a:lnTo>
                    <a:lnTo>
                      <a:pt x="20151" y="37406"/>
                    </a:lnTo>
                    <a:lnTo>
                      <a:pt x="20734" y="37231"/>
                    </a:lnTo>
                    <a:lnTo>
                      <a:pt x="21297" y="37037"/>
                    </a:lnTo>
                    <a:lnTo>
                      <a:pt x="21841" y="36784"/>
                    </a:lnTo>
                    <a:lnTo>
                      <a:pt x="22366" y="36512"/>
                    </a:lnTo>
                    <a:lnTo>
                      <a:pt x="22619" y="36357"/>
                    </a:lnTo>
                    <a:lnTo>
                      <a:pt x="22871" y="36182"/>
                    </a:lnTo>
                    <a:lnTo>
                      <a:pt x="23124" y="36007"/>
                    </a:lnTo>
                    <a:lnTo>
                      <a:pt x="23357" y="35813"/>
                    </a:lnTo>
                    <a:lnTo>
                      <a:pt x="23590" y="35599"/>
                    </a:lnTo>
                    <a:lnTo>
                      <a:pt x="23823" y="35385"/>
                    </a:lnTo>
                    <a:lnTo>
                      <a:pt x="24057" y="35152"/>
                    </a:lnTo>
                    <a:lnTo>
                      <a:pt x="24270" y="34919"/>
                    </a:lnTo>
                    <a:lnTo>
                      <a:pt x="24484" y="34666"/>
                    </a:lnTo>
                    <a:lnTo>
                      <a:pt x="24698" y="34394"/>
                    </a:lnTo>
                    <a:lnTo>
                      <a:pt x="24892" y="34103"/>
                    </a:lnTo>
                    <a:lnTo>
                      <a:pt x="25086" y="33811"/>
                    </a:lnTo>
                    <a:lnTo>
                      <a:pt x="25281" y="33500"/>
                    </a:lnTo>
                    <a:lnTo>
                      <a:pt x="25475" y="33170"/>
                    </a:lnTo>
                    <a:lnTo>
                      <a:pt x="25650" y="32840"/>
                    </a:lnTo>
                    <a:lnTo>
                      <a:pt x="25825" y="32490"/>
                    </a:lnTo>
                    <a:lnTo>
                      <a:pt x="25980" y="32101"/>
                    </a:lnTo>
                    <a:lnTo>
                      <a:pt x="26136" y="31732"/>
                    </a:lnTo>
                    <a:lnTo>
                      <a:pt x="26291" y="31324"/>
                    </a:lnTo>
                    <a:lnTo>
                      <a:pt x="26447" y="30897"/>
                    </a:lnTo>
                    <a:lnTo>
                      <a:pt x="26583" y="30469"/>
                    </a:lnTo>
                    <a:lnTo>
                      <a:pt x="26699" y="30003"/>
                    </a:lnTo>
                    <a:lnTo>
                      <a:pt x="26952" y="29051"/>
                    </a:lnTo>
                    <a:lnTo>
                      <a:pt x="27146" y="28021"/>
                    </a:lnTo>
                    <a:lnTo>
                      <a:pt x="27340" y="26952"/>
                    </a:lnTo>
                    <a:lnTo>
                      <a:pt x="27515" y="25864"/>
                    </a:lnTo>
                    <a:lnTo>
                      <a:pt x="27671" y="24756"/>
                    </a:lnTo>
                    <a:lnTo>
                      <a:pt x="27807" y="23649"/>
                    </a:lnTo>
                    <a:lnTo>
                      <a:pt x="27923" y="22522"/>
                    </a:lnTo>
                    <a:lnTo>
                      <a:pt x="28021" y="21395"/>
                    </a:lnTo>
                    <a:lnTo>
                      <a:pt x="28079" y="20268"/>
                    </a:lnTo>
                    <a:lnTo>
                      <a:pt x="28137" y="19140"/>
                    </a:lnTo>
                    <a:lnTo>
                      <a:pt x="28157" y="18033"/>
                    </a:lnTo>
                    <a:lnTo>
                      <a:pt x="28157" y="16906"/>
                    </a:lnTo>
                    <a:lnTo>
                      <a:pt x="28137" y="15798"/>
                    </a:lnTo>
                    <a:lnTo>
                      <a:pt x="28059" y="14710"/>
                    </a:lnTo>
                    <a:lnTo>
                      <a:pt x="27982" y="13641"/>
                    </a:lnTo>
                    <a:lnTo>
                      <a:pt x="27846" y="12592"/>
                    </a:lnTo>
                    <a:lnTo>
                      <a:pt x="27690" y="11543"/>
                    </a:lnTo>
                    <a:lnTo>
                      <a:pt x="27496" y="10532"/>
                    </a:lnTo>
                    <a:lnTo>
                      <a:pt x="27282" y="9561"/>
                    </a:lnTo>
                    <a:lnTo>
                      <a:pt x="27010" y="8609"/>
                    </a:lnTo>
                    <a:lnTo>
                      <a:pt x="26855" y="8142"/>
                    </a:lnTo>
                    <a:lnTo>
                      <a:pt x="26699" y="7695"/>
                    </a:lnTo>
                    <a:lnTo>
                      <a:pt x="26524" y="7248"/>
                    </a:lnTo>
                    <a:lnTo>
                      <a:pt x="26349" y="6801"/>
                    </a:lnTo>
                    <a:lnTo>
                      <a:pt x="26155" y="6374"/>
                    </a:lnTo>
                    <a:lnTo>
                      <a:pt x="25961" y="5966"/>
                    </a:lnTo>
                    <a:lnTo>
                      <a:pt x="25747" y="5558"/>
                    </a:lnTo>
                    <a:lnTo>
                      <a:pt x="25533" y="5169"/>
                    </a:lnTo>
                    <a:lnTo>
                      <a:pt x="25300" y="4781"/>
                    </a:lnTo>
                    <a:lnTo>
                      <a:pt x="25048" y="4411"/>
                    </a:lnTo>
                    <a:lnTo>
                      <a:pt x="24795" y="4062"/>
                    </a:lnTo>
                    <a:lnTo>
                      <a:pt x="24523" y="3712"/>
                    </a:lnTo>
                    <a:lnTo>
                      <a:pt x="24231" y="3381"/>
                    </a:lnTo>
                    <a:lnTo>
                      <a:pt x="23940" y="3051"/>
                    </a:lnTo>
                    <a:lnTo>
                      <a:pt x="23629" y="2740"/>
                    </a:lnTo>
                    <a:lnTo>
                      <a:pt x="23318" y="2449"/>
                    </a:lnTo>
                    <a:lnTo>
                      <a:pt x="22988" y="2177"/>
                    </a:lnTo>
                    <a:lnTo>
                      <a:pt x="22638" y="1905"/>
                    </a:lnTo>
                    <a:lnTo>
                      <a:pt x="22288" y="1652"/>
                    </a:lnTo>
                    <a:lnTo>
                      <a:pt x="21919" y="1419"/>
                    </a:lnTo>
                    <a:lnTo>
                      <a:pt x="21530" y="1205"/>
                    </a:lnTo>
                    <a:lnTo>
                      <a:pt x="21122" y="1011"/>
                    </a:lnTo>
                    <a:lnTo>
                      <a:pt x="20714" y="817"/>
                    </a:lnTo>
                    <a:lnTo>
                      <a:pt x="20287" y="642"/>
                    </a:lnTo>
                    <a:lnTo>
                      <a:pt x="19859" y="486"/>
                    </a:lnTo>
                    <a:lnTo>
                      <a:pt x="19393" y="370"/>
                    </a:lnTo>
                    <a:lnTo>
                      <a:pt x="18927" y="253"/>
                    </a:lnTo>
                    <a:lnTo>
                      <a:pt x="18441" y="136"/>
                    </a:lnTo>
                    <a:lnTo>
                      <a:pt x="18013" y="78"/>
                    </a:lnTo>
                    <a:lnTo>
                      <a:pt x="17586" y="39"/>
                    </a:lnTo>
                    <a:lnTo>
                      <a:pt x="1717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28"/>
              <p:cNvSpPr/>
              <p:nvPr/>
            </p:nvSpPr>
            <p:spPr>
              <a:xfrm>
                <a:off x="-1535562" y="3946150"/>
                <a:ext cx="324525" cy="179750"/>
              </a:xfrm>
              <a:custGeom>
                <a:avLst/>
                <a:gdLst/>
                <a:ahLst/>
                <a:cxnLst/>
                <a:rect l="l" t="t" r="r" b="b"/>
                <a:pathLst>
                  <a:path w="12981" h="7190" extrusionOk="0">
                    <a:moveTo>
                      <a:pt x="1341" y="0"/>
                    </a:moveTo>
                    <a:lnTo>
                      <a:pt x="1186" y="19"/>
                    </a:lnTo>
                    <a:lnTo>
                      <a:pt x="1011" y="78"/>
                    </a:lnTo>
                    <a:lnTo>
                      <a:pt x="855" y="136"/>
                    </a:lnTo>
                    <a:lnTo>
                      <a:pt x="797" y="175"/>
                    </a:lnTo>
                    <a:lnTo>
                      <a:pt x="719" y="233"/>
                    </a:lnTo>
                    <a:lnTo>
                      <a:pt x="603" y="369"/>
                    </a:lnTo>
                    <a:lnTo>
                      <a:pt x="505" y="564"/>
                    </a:lnTo>
                    <a:lnTo>
                      <a:pt x="389" y="777"/>
                    </a:lnTo>
                    <a:lnTo>
                      <a:pt x="292" y="1030"/>
                    </a:lnTo>
                    <a:lnTo>
                      <a:pt x="214" y="1302"/>
                    </a:lnTo>
                    <a:lnTo>
                      <a:pt x="136" y="1593"/>
                    </a:lnTo>
                    <a:lnTo>
                      <a:pt x="78" y="1885"/>
                    </a:lnTo>
                    <a:lnTo>
                      <a:pt x="39" y="2176"/>
                    </a:lnTo>
                    <a:lnTo>
                      <a:pt x="0" y="2448"/>
                    </a:lnTo>
                    <a:lnTo>
                      <a:pt x="0" y="2720"/>
                    </a:lnTo>
                    <a:lnTo>
                      <a:pt x="20" y="2973"/>
                    </a:lnTo>
                    <a:lnTo>
                      <a:pt x="58" y="3187"/>
                    </a:lnTo>
                    <a:lnTo>
                      <a:pt x="117" y="3362"/>
                    </a:lnTo>
                    <a:lnTo>
                      <a:pt x="156" y="3439"/>
                    </a:lnTo>
                    <a:lnTo>
                      <a:pt x="214" y="3498"/>
                    </a:lnTo>
                    <a:lnTo>
                      <a:pt x="272" y="3537"/>
                    </a:lnTo>
                    <a:lnTo>
                      <a:pt x="331" y="3575"/>
                    </a:lnTo>
                    <a:lnTo>
                      <a:pt x="544" y="3634"/>
                    </a:lnTo>
                    <a:lnTo>
                      <a:pt x="758" y="3692"/>
                    </a:lnTo>
                    <a:lnTo>
                      <a:pt x="991" y="3711"/>
                    </a:lnTo>
                    <a:lnTo>
                      <a:pt x="1224" y="3731"/>
                    </a:lnTo>
                    <a:lnTo>
                      <a:pt x="1710" y="3750"/>
                    </a:lnTo>
                    <a:lnTo>
                      <a:pt x="1943" y="3770"/>
                    </a:lnTo>
                    <a:lnTo>
                      <a:pt x="2157" y="3789"/>
                    </a:lnTo>
                    <a:lnTo>
                      <a:pt x="2429" y="3847"/>
                    </a:lnTo>
                    <a:lnTo>
                      <a:pt x="2701" y="3906"/>
                    </a:lnTo>
                    <a:lnTo>
                      <a:pt x="3226" y="4042"/>
                    </a:lnTo>
                    <a:lnTo>
                      <a:pt x="3750" y="4217"/>
                    </a:lnTo>
                    <a:lnTo>
                      <a:pt x="4275" y="4392"/>
                    </a:lnTo>
                    <a:lnTo>
                      <a:pt x="4722" y="4547"/>
                    </a:lnTo>
                    <a:lnTo>
                      <a:pt x="5169" y="4683"/>
                    </a:lnTo>
                    <a:lnTo>
                      <a:pt x="6082" y="4955"/>
                    </a:lnTo>
                    <a:lnTo>
                      <a:pt x="6996" y="5208"/>
                    </a:lnTo>
                    <a:lnTo>
                      <a:pt x="7442" y="5344"/>
                    </a:lnTo>
                    <a:lnTo>
                      <a:pt x="7889" y="5499"/>
                    </a:lnTo>
                    <a:lnTo>
                      <a:pt x="8375" y="5674"/>
                    </a:lnTo>
                    <a:lnTo>
                      <a:pt x="8842" y="5849"/>
                    </a:lnTo>
                    <a:lnTo>
                      <a:pt x="9288" y="6043"/>
                    </a:lnTo>
                    <a:lnTo>
                      <a:pt x="9755" y="6238"/>
                    </a:lnTo>
                    <a:lnTo>
                      <a:pt x="10202" y="6451"/>
                    </a:lnTo>
                    <a:lnTo>
                      <a:pt x="10649" y="6684"/>
                    </a:lnTo>
                    <a:lnTo>
                      <a:pt x="11096" y="6918"/>
                    </a:lnTo>
                    <a:lnTo>
                      <a:pt x="11523" y="7151"/>
                    </a:lnTo>
                    <a:lnTo>
                      <a:pt x="11601" y="7190"/>
                    </a:lnTo>
                    <a:lnTo>
                      <a:pt x="11737" y="7190"/>
                    </a:lnTo>
                    <a:lnTo>
                      <a:pt x="11795" y="7170"/>
                    </a:lnTo>
                    <a:lnTo>
                      <a:pt x="11873" y="7131"/>
                    </a:lnTo>
                    <a:lnTo>
                      <a:pt x="11931" y="7093"/>
                    </a:lnTo>
                    <a:lnTo>
                      <a:pt x="11970" y="7054"/>
                    </a:lnTo>
                    <a:lnTo>
                      <a:pt x="12009" y="6995"/>
                    </a:lnTo>
                    <a:lnTo>
                      <a:pt x="12223" y="6568"/>
                    </a:lnTo>
                    <a:lnTo>
                      <a:pt x="12456" y="6043"/>
                    </a:lnTo>
                    <a:lnTo>
                      <a:pt x="12689" y="5441"/>
                    </a:lnTo>
                    <a:lnTo>
                      <a:pt x="12786" y="5130"/>
                    </a:lnTo>
                    <a:lnTo>
                      <a:pt x="12883" y="4819"/>
                    </a:lnTo>
                    <a:lnTo>
                      <a:pt x="12942" y="4508"/>
                    </a:lnTo>
                    <a:lnTo>
                      <a:pt x="12980" y="4197"/>
                    </a:lnTo>
                    <a:lnTo>
                      <a:pt x="12980" y="3906"/>
                    </a:lnTo>
                    <a:lnTo>
                      <a:pt x="12961" y="3634"/>
                    </a:lnTo>
                    <a:lnTo>
                      <a:pt x="12922" y="3517"/>
                    </a:lnTo>
                    <a:lnTo>
                      <a:pt x="12883" y="3381"/>
                    </a:lnTo>
                    <a:lnTo>
                      <a:pt x="12825" y="3265"/>
                    </a:lnTo>
                    <a:lnTo>
                      <a:pt x="12767" y="3167"/>
                    </a:lnTo>
                    <a:lnTo>
                      <a:pt x="12689" y="3070"/>
                    </a:lnTo>
                    <a:lnTo>
                      <a:pt x="12592" y="2973"/>
                    </a:lnTo>
                    <a:lnTo>
                      <a:pt x="12495" y="2895"/>
                    </a:lnTo>
                    <a:lnTo>
                      <a:pt x="12378" y="2818"/>
                    </a:lnTo>
                    <a:lnTo>
                      <a:pt x="12184" y="2740"/>
                    </a:lnTo>
                    <a:lnTo>
                      <a:pt x="12009" y="2701"/>
                    </a:lnTo>
                    <a:lnTo>
                      <a:pt x="11834" y="2682"/>
                    </a:lnTo>
                    <a:lnTo>
                      <a:pt x="11640" y="2682"/>
                    </a:lnTo>
                    <a:lnTo>
                      <a:pt x="11445" y="2720"/>
                    </a:lnTo>
                    <a:lnTo>
                      <a:pt x="11251" y="2759"/>
                    </a:lnTo>
                    <a:lnTo>
                      <a:pt x="10862" y="2895"/>
                    </a:lnTo>
                    <a:lnTo>
                      <a:pt x="10474" y="3051"/>
                    </a:lnTo>
                    <a:lnTo>
                      <a:pt x="10105" y="3226"/>
                    </a:lnTo>
                    <a:lnTo>
                      <a:pt x="9735" y="3362"/>
                    </a:lnTo>
                    <a:lnTo>
                      <a:pt x="9580" y="3420"/>
                    </a:lnTo>
                    <a:lnTo>
                      <a:pt x="9405" y="3459"/>
                    </a:lnTo>
                    <a:lnTo>
                      <a:pt x="9288" y="3478"/>
                    </a:lnTo>
                    <a:lnTo>
                      <a:pt x="9191" y="3478"/>
                    </a:lnTo>
                    <a:lnTo>
                      <a:pt x="9094" y="3459"/>
                    </a:lnTo>
                    <a:lnTo>
                      <a:pt x="9016" y="3420"/>
                    </a:lnTo>
                    <a:lnTo>
                      <a:pt x="8919" y="3381"/>
                    </a:lnTo>
                    <a:lnTo>
                      <a:pt x="8842" y="3323"/>
                    </a:lnTo>
                    <a:lnTo>
                      <a:pt x="8725" y="3187"/>
                    </a:lnTo>
                    <a:lnTo>
                      <a:pt x="8608" y="3012"/>
                    </a:lnTo>
                    <a:lnTo>
                      <a:pt x="8511" y="2818"/>
                    </a:lnTo>
                    <a:lnTo>
                      <a:pt x="8414" y="2584"/>
                    </a:lnTo>
                    <a:lnTo>
                      <a:pt x="8336" y="2351"/>
                    </a:lnTo>
                    <a:lnTo>
                      <a:pt x="8161" y="1865"/>
                    </a:lnTo>
                    <a:lnTo>
                      <a:pt x="8084" y="1613"/>
                    </a:lnTo>
                    <a:lnTo>
                      <a:pt x="7987" y="1399"/>
                    </a:lnTo>
                    <a:lnTo>
                      <a:pt x="7870" y="1205"/>
                    </a:lnTo>
                    <a:lnTo>
                      <a:pt x="7734" y="1030"/>
                    </a:lnTo>
                    <a:lnTo>
                      <a:pt x="7676" y="952"/>
                    </a:lnTo>
                    <a:lnTo>
                      <a:pt x="7598" y="894"/>
                    </a:lnTo>
                    <a:lnTo>
                      <a:pt x="7501" y="836"/>
                    </a:lnTo>
                    <a:lnTo>
                      <a:pt x="7423" y="797"/>
                    </a:lnTo>
                    <a:lnTo>
                      <a:pt x="7268" y="758"/>
                    </a:lnTo>
                    <a:lnTo>
                      <a:pt x="6996" y="758"/>
                    </a:lnTo>
                    <a:lnTo>
                      <a:pt x="6840" y="777"/>
                    </a:lnTo>
                    <a:lnTo>
                      <a:pt x="6704" y="816"/>
                    </a:lnTo>
                    <a:lnTo>
                      <a:pt x="6549" y="874"/>
                    </a:lnTo>
                    <a:lnTo>
                      <a:pt x="6277" y="1030"/>
                    </a:lnTo>
                    <a:lnTo>
                      <a:pt x="6005" y="1205"/>
                    </a:lnTo>
                    <a:lnTo>
                      <a:pt x="5733" y="1399"/>
                    </a:lnTo>
                    <a:lnTo>
                      <a:pt x="5286" y="1749"/>
                    </a:lnTo>
                    <a:lnTo>
                      <a:pt x="4994" y="1963"/>
                    </a:lnTo>
                    <a:lnTo>
                      <a:pt x="4683" y="2196"/>
                    </a:lnTo>
                    <a:lnTo>
                      <a:pt x="4528" y="2274"/>
                    </a:lnTo>
                    <a:lnTo>
                      <a:pt x="4353" y="2351"/>
                    </a:lnTo>
                    <a:lnTo>
                      <a:pt x="4197" y="2410"/>
                    </a:lnTo>
                    <a:lnTo>
                      <a:pt x="4003" y="2448"/>
                    </a:lnTo>
                    <a:lnTo>
                      <a:pt x="3906" y="2448"/>
                    </a:lnTo>
                    <a:lnTo>
                      <a:pt x="3789" y="2410"/>
                    </a:lnTo>
                    <a:lnTo>
                      <a:pt x="3692" y="2371"/>
                    </a:lnTo>
                    <a:lnTo>
                      <a:pt x="3595" y="2312"/>
                    </a:lnTo>
                    <a:lnTo>
                      <a:pt x="3517" y="2254"/>
                    </a:lnTo>
                    <a:lnTo>
                      <a:pt x="3440" y="2157"/>
                    </a:lnTo>
                    <a:lnTo>
                      <a:pt x="3304" y="1963"/>
                    </a:lnTo>
                    <a:lnTo>
                      <a:pt x="3187" y="1749"/>
                    </a:lnTo>
                    <a:lnTo>
                      <a:pt x="3090" y="1535"/>
                    </a:lnTo>
                    <a:lnTo>
                      <a:pt x="2915" y="1127"/>
                    </a:lnTo>
                    <a:lnTo>
                      <a:pt x="2759" y="836"/>
                    </a:lnTo>
                    <a:lnTo>
                      <a:pt x="2565" y="583"/>
                    </a:lnTo>
                    <a:lnTo>
                      <a:pt x="2449" y="466"/>
                    </a:lnTo>
                    <a:lnTo>
                      <a:pt x="2332" y="350"/>
                    </a:lnTo>
                    <a:lnTo>
                      <a:pt x="2215" y="253"/>
                    </a:lnTo>
                    <a:lnTo>
                      <a:pt x="2079" y="175"/>
                    </a:lnTo>
                    <a:lnTo>
                      <a:pt x="1943" y="97"/>
                    </a:lnTo>
                    <a:lnTo>
                      <a:pt x="1807" y="39"/>
                    </a:lnTo>
                    <a:lnTo>
                      <a:pt x="165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28"/>
              <p:cNvSpPr/>
              <p:nvPr/>
            </p:nvSpPr>
            <p:spPr>
              <a:xfrm>
                <a:off x="-1664312" y="4210900"/>
                <a:ext cx="47650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1905" extrusionOk="0">
                    <a:moveTo>
                      <a:pt x="934" y="0"/>
                    </a:moveTo>
                    <a:lnTo>
                      <a:pt x="739" y="20"/>
                    </a:lnTo>
                    <a:lnTo>
                      <a:pt x="564" y="78"/>
                    </a:lnTo>
                    <a:lnTo>
                      <a:pt x="409" y="175"/>
                    </a:lnTo>
                    <a:lnTo>
                      <a:pt x="273" y="292"/>
                    </a:lnTo>
                    <a:lnTo>
                      <a:pt x="156" y="428"/>
                    </a:lnTo>
                    <a:lnTo>
                      <a:pt x="79" y="603"/>
                    </a:lnTo>
                    <a:lnTo>
                      <a:pt x="20" y="777"/>
                    </a:lnTo>
                    <a:lnTo>
                      <a:pt x="1" y="972"/>
                    </a:lnTo>
                    <a:lnTo>
                      <a:pt x="20" y="1166"/>
                    </a:lnTo>
                    <a:lnTo>
                      <a:pt x="79" y="1341"/>
                    </a:lnTo>
                    <a:lnTo>
                      <a:pt x="176" y="1496"/>
                    </a:lnTo>
                    <a:lnTo>
                      <a:pt x="292" y="1632"/>
                    </a:lnTo>
                    <a:lnTo>
                      <a:pt x="428" y="1749"/>
                    </a:lnTo>
                    <a:lnTo>
                      <a:pt x="603" y="1846"/>
                    </a:lnTo>
                    <a:lnTo>
                      <a:pt x="778" y="1885"/>
                    </a:lnTo>
                    <a:lnTo>
                      <a:pt x="972" y="1905"/>
                    </a:lnTo>
                    <a:lnTo>
                      <a:pt x="1167" y="1885"/>
                    </a:lnTo>
                    <a:lnTo>
                      <a:pt x="1342" y="1827"/>
                    </a:lnTo>
                    <a:lnTo>
                      <a:pt x="1497" y="1730"/>
                    </a:lnTo>
                    <a:lnTo>
                      <a:pt x="1633" y="1613"/>
                    </a:lnTo>
                    <a:lnTo>
                      <a:pt x="1750" y="1477"/>
                    </a:lnTo>
                    <a:lnTo>
                      <a:pt x="1827" y="1302"/>
                    </a:lnTo>
                    <a:lnTo>
                      <a:pt x="1886" y="1127"/>
                    </a:lnTo>
                    <a:lnTo>
                      <a:pt x="1905" y="933"/>
                    </a:lnTo>
                    <a:lnTo>
                      <a:pt x="1886" y="739"/>
                    </a:lnTo>
                    <a:lnTo>
                      <a:pt x="1827" y="564"/>
                    </a:lnTo>
                    <a:lnTo>
                      <a:pt x="1730" y="408"/>
                    </a:lnTo>
                    <a:lnTo>
                      <a:pt x="1614" y="272"/>
                    </a:lnTo>
                    <a:lnTo>
                      <a:pt x="1478" y="156"/>
                    </a:lnTo>
                    <a:lnTo>
                      <a:pt x="1303" y="78"/>
                    </a:lnTo>
                    <a:lnTo>
                      <a:pt x="1128" y="20"/>
                    </a:lnTo>
                    <a:lnTo>
                      <a:pt x="934" y="0"/>
                    </a:lnTo>
                    <a:close/>
                  </a:path>
                </a:pathLst>
              </a:custGeom>
              <a:solidFill>
                <a:srgbClr val="6464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28"/>
              <p:cNvSpPr/>
              <p:nvPr/>
            </p:nvSpPr>
            <p:spPr>
              <a:xfrm>
                <a:off x="-1574912" y="4397925"/>
                <a:ext cx="271575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10863" h="16459" extrusionOk="0">
                    <a:moveTo>
                      <a:pt x="5383" y="0"/>
                    </a:moveTo>
                    <a:lnTo>
                      <a:pt x="4916" y="20"/>
                    </a:lnTo>
                    <a:lnTo>
                      <a:pt x="4470" y="39"/>
                    </a:lnTo>
                    <a:lnTo>
                      <a:pt x="4023" y="98"/>
                    </a:lnTo>
                    <a:lnTo>
                      <a:pt x="3576" y="175"/>
                    </a:lnTo>
                    <a:lnTo>
                      <a:pt x="3148" y="272"/>
                    </a:lnTo>
                    <a:lnTo>
                      <a:pt x="2740" y="408"/>
                    </a:lnTo>
                    <a:lnTo>
                      <a:pt x="2351" y="564"/>
                    </a:lnTo>
                    <a:lnTo>
                      <a:pt x="1963" y="758"/>
                    </a:lnTo>
                    <a:lnTo>
                      <a:pt x="1613" y="991"/>
                    </a:lnTo>
                    <a:lnTo>
                      <a:pt x="1302" y="1244"/>
                    </a:lnTo>
                    <a:lnTo>
                      <a:pt x="1147" y="1380"/>
                    </a:lnTo>
                    <a:lnTo>
                      <a:pt x="991" y="1535"/>
                    </a:lnTo>
                    <a:lnTo>
                      <a:pt x="855" y="1691"/>
                    </a:lnTo>
                    <a:lnTo>
                      <a:pt x="739" y="1866"/>
                    </a:lnTo>
                    <a:lnTo>
                      <a:pt x="622" y="2041"/>
                    </a:lnTo>
                    <a:lnTo>
                      <a:pt x="505" y="2235"/>
                    </a:lnTo>
                    <a:lnTo>
                      <a:pt x="408" y="2429"/>
                    </a:lnTo>
                    <a:lnTo>
                      <a:pt x="311" y="2624"/>
                    </a:lnTo>
                    <a:lnTo>
                      <a:pt x="233" y="2837"/>
                    </a:lnTo>
                    <a:lnTo>
                      <a:pt x="175" y="3071"/>
                    </a:lnTo>
                    <a:lnTo>
                      <a:pt x="117" y="3304"/>
                    </a:lnTo>
                    <a:lnTo>
                      <a:pt x="78" y="3556"/>
                    </a:lnTo>
                    <a:lnTo>
                      <a:pt x="39" y="3809"/>
                    </a:lnTo>
                    <a:lnTo>
                      <a:pt x="20" y="4062"/>
                    </a:lnTo>
                    <a:lnTo>
                      <a:pt x="0" y="4411"/>
                    </a:lnTo>
                    <a:lnTo>
                      <a:pt x="20" y="4781"/>
                    </a:lnTo>
                    <a:lnTo>
                      <a:pt x="59" y="5189"/>
                    </a:lnTo>
                    <a:lnTo>
                      <a:pt x="117" y="5597"/>
                    </a:lnTo>
                    <a:lnTo>
                      <a:pt x="195" y="6024"/>
                    </a:lnTo>
                    <a:lnTo>
                      <a:pt x="272" y="6471"/>
                    </a:lnTo>
                    <a:lnTo>
                      <a:pt x="389" y="6937"/>
                    </a:lnTo>
                    <a:lnTo>
                      <a:pt x="525" y="7423"/>
                    </a:lnTo>
                    <a:lnTo>
                      <a:pt x="661" y="7909"/>
                    </a:lnTo>
                    <a:lnTo>
                      <a:pt x="836" y="8395"/>
                    </a:lnTo>
                    <a:lnTo>
                      <a:pt x="1011" y="8900"/>
                    </a:lnTo>
                    <a:lnTo>
                      <a:pt x="1186" y="9405"/>
                    </a:lnTo>
                    <a:lnTo>
                      <a:pt x="1399" y="9910"/>
                    </a:lnTo>
                    <a:lnTo>
                      <a:pt x="1613" y="10396"/>
                    </a:lnTo>
                    <a:lnTo>
                      <a:pt x="1846" y="10901"/>
                    </a:lnTo>
                    <a:lnTo>
                      <a:pt x="2079" y="11387"/>
                    </a:lnTo>
                    <a:lnTo>
                      <a:pt x="2332" y="11873"/>
                    </a:lnTo>
                    <a:lnTo>
                      <a:pt x="2604" y="12339"/>
                    </a:lnTo>
                    <a:lnTo>
                      <a:pt x="2876" y="12786"/>
                    </a:lnTo>
                    <a:lnTo>
                      <a:pt x="3148" y="13233"/>
                    </a:lnTo>
                    <a:lnTo>
                      <a:pt x="3440" y="13641"/>
                    </a:lnTo>
                    <a:lnTo>
                      <a:pt x="3731" y="14049"/>
                    </a:lnTo>
                    <a:lnTo>
                      <a:pt x="4042" y="14438"/>
                    </a:lnTo>
                    <a:lnTo>
                      <a:pt x="4333" y="14788"/>
                    </a:lnTo>
                    <a:lnTo>
                      <a:pt x="4664" y="15118"/>
                    </a:lnTo>
                    <a:lnTo>
                      <a:pt x="4975" y="15410"/>
                    </a:lnTo>
                    <a:lnTo>
                      <a:pt x="5286" y="15662"/>
                    </a:lnTo>
                    <a:lnTo>
                      <a:pt x="5616" y="15895"/>
                    </a:lnTo>
                    <a:lnTo>
                      <a:pt x="5946" y="16090"/>
                    </a:lnTo>
                    <a:lnTo>
                      <a:pt x="6277" y="16245"/>
                    </a:lnTo>
                    <a:lnTo>
                      <a:pt x="6607" y="16362"/>
                    </a:lnTo>
                    <a:lnTo>
                      <a:pt x="6937" y="16439"/>
                    </a:lnTo>
                    <a:lnTo>
                      <a:pt x="7093" y="16459"/>
                    </a:lnTo>
                    <a:lnTo>
                      <a:pt x="7248" y="16439"/>
                    </a:lnTo>
                    <a:lnTo>
                      <a:pt x="7404" y="16420"/>
                    </a:lnTo>
                    <a:lnTo>
                      <a:pt x="7559" y="16381"/>
                    </a:lnTo>
                    <a:lnTo>
                      <a:pt x="7715" y="16323"/>
                    </a:lnTo>
                    <a:lnTo>
                      <a:pt x="7851" y="16245"/>
                    </a:lnTo>
                    <a:lnTo>
                      <a:pt x="8006" y="16167"/>
                    </a:lnTo>
                    <a:lnTo>
                      <a:pt x="8142" y="16051"/>
                    </a:lnTo>
                    <a:lnTo>
                      <a:pt x="8278" y="15934"/>
                    </a:lnTo>
                    <a:lnTo>
                      <a:pt x="8395" y="15798"/>
                    </a:lnTo>
                    <a:lnTo>
                      <a:pt x="8647" y="15487"/>
                    </a:lnTo>
                    <a:lnTo>
                      <a:pt x="8900" y="15118"/>
                    </a:lnTo>
                    <a:lnTo>
                      <a:pt x="9114" y="14710"/>
                    </a:lnTo>
                    <a:lnTo>
                      <a:pt x="9327" y="14263"/>
                    </a:lnTo>
                    <a:lnTo>
                      <a:pt x="9522" y="13777"/>
                    </a:lnTo>
                    <a:lnTo>
                      <a:pt x="9716" y="13253"/>
                    </a:lnTo>
                    <a:lnTo>
                      <a:pt x="9871" y="12689"/>
                    </a:lnTo>
                    <a:lnTo>
                      <a:pt x="10027" y="12106"/>
                    </a:lnTo>
                    <a:lnTo>
                      <a:pt x="10182" y="11504"/>
                    </a:lnTo>
                    <a:lnTo>
                      <a:pt x="10299" y="10901"/>
                    </a:lnTo>
                    <a:lnTo>
                      <a:pt x="10416" y="10260"/>
                    </a:lnTo>
                    <a:lnTo>
                      <a:pt x="10532" y="9619"/>
                    </a:lnTo>
                    <a:lnTo>
                      <a:pt x="10610" y="8978"/>
                    </a:lnTo>
                    <a:lnTo>
                      <a:pt x="10688" y="8337"/>
                    </a:lnTo>
                    <a:lnTo>
                      <a:pt x="10746" y="7695"/>
                    </a:lnTo>
                    <a:lnTo>
                      <a:pt x="10804" y="7073"/>
                    </a:lnTo>
                    <a:lnTo>
                      <a:pt x="10824" y="6452"/>
                    </a:lnTo>
                    <a:lnTo>
                      <a:pt x="10843" y="5849"/>
                    </a:lnTo>
                    <a:lnTo>
                      <a:pt x="10862" y="5286"/>
                    </a:lnTo>
                    <a:lnTo>
                      <a:pt x="10843" y="4742"/>
                    </a:lnTo>
                    <a:lnTo>
                      <a:pt x="10824" y="4217"/>
                    </a:lnTo>
                    <a:lnTo>
                      <a:pt x="10804" y="3731"/>
                    </a:lnTo>
                    <a:lnTo>
                      <a:pt x="10746" y="3284"/>
                    </a:lnTo>
                    <a:lnTo>
                      <a:pt x="10688" y="2896"/>
                    </a:lnTo>
                    <a:lnTo>
                      <a:pt x="10629" y="2546"/>
                    </a:lnTo>
                    <a:lnTo>
                      <a:pt x="10532" y="2235"/>
                    </a:lnTo>
                    <a:lnTo>
                      <a:pt x="10435" y="2002"/>
                    </a:lnTo>
                    <a:lnTo>
                      <a:pt x="10318" y="1788"/>
                    </a:lnTo>
                    <a:lnTo>
                      <a:pt x="10144" y="1574"/>
                    </a:lnTo>
                    <a:lnTo>
                      <a:pt x="9930" y="1380"/>
                    </a:lnTo>
                    <a:lnTo>
                      <a:pt x="9677" y="1205"/>
                    </a:lnTo>
                    <a:lnTo>
                      <a:pt x="9405" y="1011"/>
                    </a:lnTo>
                    <a:lnTo>
                      <a:pt x="9094" y="855"/>
                    </a:lnTo>
                    <a:lnTo>
                      <a:pt x="8744" y="700"/>
                    </a:lnTo>
                    <a:lnTo>
                      <a:pt x="8375" y="544"/>
                    </a:lnTo>
                    <a:lnTo>
                      <a:pt x="7987" y="428"/>
                    </a:lnTo>
                    <a:lnTo>
                      <a:pt x="7579" y="311"/>
                    </a:lnTo>
                    <a:lnTo>
                      <a:pt x="7170" y="214"/>
                    </a:lnTo>
                    <a:lnTo>
                      <a:pt x="6724" y="136"/>
                    </a:lnTo>
                    <a:lnTo>
                      <a:pt x="6277" y="78"/>
                    </a:lnTo>
                    <a:lnTo>
                      <a:pt x="5830" y="20"/>
                    </a:lnTo>
                    <a:lnTo>
                      <a:pt x="538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28"/>
              <p:cNvSpPr/>
              <p:nvPr/>
            </p:nvSpPr>
            <p:spPr>
              <a:xfrm>
                <a:off x="-1271787" y="4705900"/>
                <a:ext cx="220575" cy="255075"/>
              </a:xfrm>
              <a:custGeom>
                <a:avLst/>
                <a:gdLst/>
                <a:ahLst/>
                <a:cxnLst/>
                <a:rect l="l" t="t" r="r" b="b"/>
                <a:pathLst>
                  <a:path w="8823" h="10203" extrusionOk="0">
                    <a:moveTo>
                      <a:pt x="5772" y="1"/>
                    </a:moveTo>
                    <a:lnTo>
                      <a:pt x="5597" y="20"/>
                    </a:lnTo>
                    <a:lnTo>
                      <a:pt x="5422" y="40"/>
                    </a:lnTo>
                    <a:lnTo>
                      <a:pt x="5072" y="137"/>
                    </a:lnTo>
                    <a:lnTo>
                      <a:pt x="4761" y="273"/>
                    </a:lnTo>
                    <a:lnTo>
                      <a:pt x="4470" y="428"/>
                    </a:lnTo>
                    <a:lnTo>
                      <a:pt x="4256" y="564"/>
                    </a:lnTo>
                    <a:lnTo>
                      <a:pt x="4042" y="720"/>
                    </a:lnTo>
                    <a:lnTo>
                      <a:pt x="3673" y="1031"/>
                    </a:lnTo>
                    <a:lnTo>
                      <a:pt x="3323" y="1381"/>
                    </a:lnTo>
                    <a:lnTo>
                      <a:pt x="2993" y="1730"/>
                    </a:lnTo>
                    <a:lnTo>
                      <a:pt x="2449" y="2255"/>
                    </a:lnTo>
                    <a:lnTo>
                      <a:pt x="1963" y="2760"/>
                    </a:lnTo>
                    <a:lnTo>
                      <a:pt x="1672" y="3052"/>
                    </a:lnTo>
                    <a:lnTo>
                      <a:pt x="1438" y="3207"/>
                    </a:lnTo>
                    <a:lnTo>
                      <a:pt x="1205" y="3382"/>
                    </a:lnTo>
                    <a:lnTo>
                      <a:pt x="992" y="3576"/>
                    </a:lnTo>
                    <a:lnTo>
                      <a:pt x="817" y="3790"/>
                    </a:lnTo>
                    <a:lnTo>
                      <a:pt x="642" y="4023"/>
                    </a:lnTo>
                    <a:lnTo>
                      <a:pt x="486" y="4276"/>
                    </a:lnTo>
                    <a:lnTo>
                      <a:pt x="350" y="4548"/>
                    </a:lnTo>
                    <a:lnTo>
                      <a:pt x="234" y="4859"/>
                    </a:lnTo>
                    <a:lnTo>
                      <a:pt x="234" y="4898"/>
                    </a:lnTo>
                    <a:lnTo>
                      <a:pt x="137" y="5073"/>
                    </a:lnTo>
                    <a:lnTo>
                      <a:pt x="59" y="5248"/>
                    </a:lnTo>
                    <a:lnTo>
                      <a:pt x="20" y="5422"/>
                    </a:lnTo>
                    <a:lnTo>
                      <a:pt x="1" y="5578"/>
                    </a:lnTo>
                    <a:lnTo>
                      <a:pt x="20" y="5753"/>
                    </a:lnTo>
                    <a:lnTo>
                      <a:pt x="59" y="5908"/>
                    </a:lnTo>
                    <a:lnTo>
                      <a:pt x="117" y="6044"/>
                    </a:lnTo>
                    <a:lnTo>
                      <a:pt x="195" y="6180"/>
                    </a:lnTo>
                    <a:lnTo>
                      <a:pt x="214" y="6316"/>
                    </a:lnTo>
                    <a:lnTo>
                      <a:pt x="253" y="6452"/>
                    </a:lnTo>
                    <a:lnTo>
                      <a:pt x="311" y="6569"/>
                    </a:lnTo>
                    <a:lnTo>
                      <a:pt x="428" y="6685"/>
                    </a:lnTo>
                    <a:lnTo>
                      <a:pt x="817" y="7035"/>
                    </a:lnTo>
                    <a:lnTo>
                      <a:pt x="1166" y="7404"/>
                    </a:lnTo>
                    <a:lnTo>
                      <a:pt x="1516" y="7774"/>
                    </a:lnTo>
                    <a:lnTo>
                      <a:pt x="1847" y="8182"/>
                    </a:lnTo>
                    <a:lnTo>
                      <a:pt x="2177" y="8570"/>
                    </a:lnTo>
                    <a:lnTo>
                      <a:pt x="2527" y="8940"/>
                    </a:lnTo>
                    <a:lnTo>
                      <a:pt x="2896" y="9309"/>
                    </a:lnTo>
                    <a:lnTo>
                      <a:pt x="3090" y="9484"/>
                    </a:lnTo>
                    <a:lnTo>
                      <a:pt x="3284" y="9639"/>
                    </a:lnTo>
                    <a:lnTo>
                      <a:pt x="3459" y="9756"/>
                    </a:lnTo>
                    <a:lnTo>
                      <a:pt x="3654" y="9872"/>
                    </a:lnTo>
                    <a:lnTo>
                      <a:pt x="3848" y="9969"/>
                    </a:lnTo>
                    <a:lnTo>
                      <a:pt x="4042" y="10047"/>
                    </a:lnTo>
                    <a:lnTo>
                      <a:pt x="4256" y="10105"/>
                    </a:lnTo>
                    <a:lnTo>
                      <a:pt x="4470" y="10164"/>
                    </a:lnTo>
                    <a:lnTo>
                      <a:pt x="4684" y="10183"/>
                    </a:lnTo>
                    <a:lnTo>
                      <a:pt x="4897" y="10203"/>
                    </a:lnTo>
                    <a:lnTo>
                      <a:pt x="5111" y="10183"/>
                    </a:lnTo>
                    <a:lnTo>
                      <a:pt x="5325" y="10164"/>
                    </a:lnTo>
                    <a:lnTo>
                      <a:pt x="5519" y="10105"/>
                    </a:lnTo>
                    <a:lnTo>
                      <a:pt x="5713" y="10028"/>
                    </a:lnTo>
                    <a:lnTo>
                      <a:pt x="5908" y="9931"/>
                    </a:lnTo>
                    <a:lnTo>
                      <a:pt x="6083" y="9794"/>
                    </a:lnTo>
                    <a:lnTo>
                      <a:pt x="6238" y="9639"/>
                    </a:lnTo>
                    <a:lnTo>
                      <a:pt x="6394" y="9464"/>
                    </a:lnTo>
                    <a:lnTo>
                      <a:pt x="6471" y="9309"/>
                    </a:lnTo>
                    <a:lnTo>
                      <a:pt x="6549" y="9153"/>
                    </a:lnTo>
                    <a:lnTo>
                      <a:pt x="6588" y="9017"/>
                    </a:lnTo>
                    <a:lnTo>
                      <a:pt x="6607" y="8862"/>
                    </a:lnTo>
                    <a:lnTo>
                      <a:pt x="6607" y="8706"/>
                    </a:lnTo>
                    <a:lnTo>
                      <a:pt x="6588" y="8551"/>
                    </a:lnTo>
                    <a:lnTo>
                      <a:pt x="6568" y="8395"/>
                    </a:lnTo>
                    <a:lnTo>
                      <a:pt x="6510" y="8240"/>
                    </a:lnTo>
                    <a:lnTo>
                      <a:pt x="6394" y="7948"/>
                    </a:lnTo>
                    <a:lnTo>
                      <a:pt x="6238" y="7657"/>
                    </a:lnTo>
                    <a:lnTo>
                      <a:pt x="6063" y="7385"/>
                    </a:lnTo>
                    <a:lnTo>
                      <a:pt x="5888" y="7132"/>
                    </a:lnTo>
                    <a:lnTo>
                      <a:pt x="5694" y="6899"/>
                    </a:lnTo>
                    <a:lnTo>
                      <a:pt x="6238" y="6977"/>
                    </a:lnTo>
                    <a:lnTo>
                      <a:pt x="6646" y="7035"/>
                    </a:lnTo>
                    <a:lnTo>
                      <a:pt x="6860" y="7055"/>
                    </a:lnTo>
                    <a:lnTo>
                      <a:pt x="7287" y="7055"/>
                    </a:lnTo>
                    <a:lnTo>
                      <a:pt x="7501" y="7035"/>
                    </a:lnTo>
                    <a:lnTo>
                      <a:pt x="7695" y="6996"/>
                    </a:lnTo>
                    <a:lnTo>
                      <a:pt x="7909" y="6938"/>
                    </a:lnTo>
                    <a:lnTo>
                      <a:pt x="8084" y="6880"/>
                    </a:lnTo>
                    <a:lnTo>
                      <a:pt x="8259" y="6783"/>
                    </a:lnTo>
                    <a:lnTo>
                      <a:pt x="8414" y="6685"/>
                    </a:lnTo>
                    <a:lnTo>
                      <a:pt x="8550" y="6549"/>
                    </a:lnTo>
                    <a:lnTo>
                      <a:pt x="8667" y="6413"/>
                    </a:lnTo>
                    <a:lnTo>
                      <a:pt x="8745" y="6258"/>
                    </a:lnTo>
                    <a:lnTo>
                      <a:pt x="8803" y="6064"/>
                    </a:lnTo>
                    <a:lnTo>
                      <a:pt x="8822" y="5850"/>
                    </a:lnTo>
                    <a:lnTo>
                      <a:pt x="8822" y="5617"/>
                    </a:lnTo>
                    <a:lnTo>
                      <a:pt x="8764" y="5364"/>
                    </a:lnTo>
                    <a:lnTo>
                      <a:pt x="8686" y="5131"/>
                    </a:lnTo>
                    <a:lnTo>
                      <a:pt x="8589" y="4917"/>
                    </a:lnTo>
                    <a:lnTo>
                      <a:pt x="8453" y="4742"/>
                    </a:lnTo>
                    <a:lnTo>
                      <a:pt x="8298" y="4587"/>
                    </a:lnTo>
                    <a:lnTo>
                      <a:pt x="8142" y="4470"/>
                    </a:lnTo>
                    <a:lnTo>
                      <a:pt x="7948" y="4373"/>
                    </a:lnTo>
                    <a:lnTo>
                      <a:pt x="7754" y="4295"/>
                    </a:lnTo>
                    <a:lnTo>
                      <a:pt x="7540" y="4237"/>
                    </a:lnTo>
                    <a:lnTo>
                      <a:pt x="7326" y="4179"/>
                    </a:lnTo>
                    <a:lnTo>
                      <a:pt x="7093" y="4159"/>
                    </a:lnTo>
                    <a:lnTo>
                      <a:pt x="6646" y="4101"/>
                    </a:lnTo>
                    <a:lnTo>
                      <a:pt x="6180" y="4062"/>
                    </a:lnTo>
                    <a:lnTo>
                      <a:pt x="5752" y="4004"/>
                    </a:lnTo>
                    <a:lnTo>
                      <a:pt x="5597" y="3965"/>
                    </a:lnTo>
                    <a:lnTo>
                      <a:pt x="5480" y="3887"/>
                    </a:lnTo>
                    <a:lnTo>
                      <a:pt x="5441" y="3848"/>
                    </a:lnTo>
                    <a:lnTo>
                      <a:pt x="5422" y="3810"/>
                    </a:lnTo>
                    <a:lnTo>
                      <a:pt x="5403" y="3712"/>
                    </a:lnTo>
                    <a:lnTo>
                      <a:pt x="5422" y="3576"/>
                    </a:lnTo>
                    <a:lnTo>
                      <a:pt x="5461" y="3460"/>
                    </a:lnTo>
                    <a:lnTo>
                      <a:pt x="5519" y="3324"/>
                    </a:lnTo>
                    <a:lnTo>
                      <a:pt x="5616" y="3188"/>
                    </a:lnTo>
                    <a:lnTo>
                      <a:pt x="5830" y="2916"/>
                    </a:lnTo>
                    <a:lnTo>
                      <a:pt x="6063" y="2663"/>
                    </a:lnTo>
                    <a:lnTo>
                      <a:pt x="6413" y="2333"/>
                    </a:lnTo>
                    <a:lnTo>
                      <a:pt x="6588" y="2138"/>
                    </a:lnTo>
                    <a:lnTo>
                      <a:pt x="6782" y="1944"/>
                    </a:lnTo>
                    <a:lnTo>
                      <a:pt x="6957" y="1711"/>
                    </a:lnTo>
                    <a:lnTo>
                      <a:pt x="7112" y="1478"/>
                    </a:lnTo>
                    <a:lnTo>
                      <a:pt x="7171" y="1342"/>
                    </a:lnTo>
                    <a:lnTo>
                      <a:pt x="7210" y="1225"/>
                    </a:lnTo>
                    <a:lnTo>
                      <a:pt x="7229" y="1089"/>
                    </a:lnTo>
                    <a:lnTo>
                      <a:pt x="7249" y="973"/>
                    </a:lnTo>
                    <a:lnTo>
                      <a:pt x="7229" y="837"/>
                    </a:lnTo>
                    <a:lnTo>
                      <a:pt x="7190" y="720"/>
                    </a:lnTo>
                    <a:lnTo>
                      <a:pt x="7132" y="584"/>
                    </a:lnTo>
                    <a:lnTo>
                      <a:pt x="7035" y="467"/>
                    </a:lnTo>
                    <a:lnTo>
                      <a:pt x="6899" y="351"/>
                    </a:lnTo>
                    <a:lnTo>
                      <a:pt x="6763" y="234"/>
                    </a:lnTo>
                    <a:lnTo>
                      <a:pt x="6607" y="156"/>
                    </a:lnTo>
                    <a:lnTo>
                      <a:pt x="6452" y="98"/>
                    </a:lnTo>
                    <a:lnTo>
                      <a:pt x="6296" y="40"/>
                    </a:lnTo>
                    <a:lnTo>
                      <a:pt x="6121" y="20"/>
                    </a:lnTo>
                    <a:lnTo>
                      <a:pt x="594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89" name="Google Shape;789;p28"/>
          <p:cNvGrpSpPr/>
          <p:nvPr/>
        </p:nvGrpSpPr>
        <p:grpSpPr>
          <a:xfrm>
            <a:off x="7593146" y="3721869"/>
            <a:ext cx="2211595" cy="1457432"/>
            <a:chOff x="4585700" y="4234075"/>
            <a:chExt cx="1885900" cy="1242800"/>
          </a:xfrm>
        </p:grpSpPr>
        <p:sp>
          <p:nvSpPr>
            <p:cNvPr id="790" name="Google Shape;790;p28"/>
            <p:cNvSpPr/>
            <p:nvPr/>
          </p:nvSpPr>
          <p:spPr>
            <a:xfrm>
              <a:off x="4585700" y="4234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</a:path>
              </a:pathLst>
            </a:custGeom>
            <a:noFill/>
            <a:ln w="19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8"/>
            <p:cNvSpPr/>
            <p:nvPr/>
          </p:nvSpPr>
          <p:spPr>
            <a:xfrm>
              <a:off x="5730200" y="4337125"/>
              <a:ext cx="214225" cy="240950"/>
            </a:xfrm>
            <a:custGeom>
              <a:avLst/>
              <a:gdLst/>
              <a:ahLst/>
              <a:cxnLst/>
              <a:rect l="l" t="t" r="r" b="b"/>
              <a:pathLst>
                <a:path w="8569" h="9638" extrusionOk="0">
                  <a:moveTo>
                    <a:pt x="5592" y="1"/>
                  </a:moveTo>
                  <a:lnTo>
                    <a:pt x="5534" y="39"/>
                  </a:lnTo>
                  <a:lnTo>
                    <a:pt x="5267" y="153"/>
                  </a:lnTo>
                  <a:lnTo>
                    <a:pt x="5000" y="287"/>
                  </a:lnTo>
                  <a:lnTo>
                    <a:pt x="4733" y="421"/>
                  </a:lnTo>
                  <a:lnTo>
                    <a:pt x="4485" y="573"/>
                  </a:lnTo>
                  <a:lnTo>
                    <a:pt x="4237" y="726"/>
                  </a:lnTo>
                  <a:lnTo>
                    <a:pt x="3989" y="898"/>
                  </a:lnTo>
                  <a:lnTo>
                    <a:pt x="3760" y="1069"/>
                  </a:lnTo>
                  <a:lnTo>
                    <a:pt x="3531" y="1260"/>
                  </a:lnTo>
                  <a:lnTo>
                    <a:pt x="3416" y="1069"/>
                  </a:lnTo>
                  <a:lnTo>
                    <a:pt x="3283" y="879"/>
                  </a:lnTo>
                  <a:lnTo>
                    <a:pt x="3130" y="707"/>
                  </a:lnTo>
                  <a:lnTo>
                    <a:pt x="2958" y="535"/>
                  </a:lnTo>
                  <a:lnTo>
                    <a:pt x="2786" y="402"/>
                  </a:lnTo>
                  <a:lnTo>
                    <a:pt x="2596" y="268"/>
                  </a:lnTo>
                  <a:lnTo>
                    <a:pt x="2386" y="153"/>
                  </a:lnTo>
                  <a:lnTo>
                    <a:pt x="2176" y="77"/>
                  </a:lnTo>
                  <a:lnTo>
                    <a:pt x="2176" y="77"/>
                  </a:lnTo>
                  <a:lnTo>
                    <a:pt x="2233" y="363"/>
                  </a:lnTo>
                  <a:lnTo>
                    <a:pt x="2252" y="669"/>
                  </a:lnTo>
                  <a:lnTo>
                    <a:pt x="2252" y="955"/>
                  </a:lnTo>
                  <a:lnTo>
                    <a:pt x="2214" y="1260"/>
                  </a:lnTo>
                  <a:lnTo>
                    <a:pt x="2176" y="1566"/>
                  </a:lnTo>
                  <a:lnTo>
                    <a:pt x="2099" y="1852"/>
                  </a:lnTo>
                  <a:lnTo>
                    <a:pt x="2004" y="2138"/>
                  </a:lnTo>
                  <a:lnTo>
                    <a:pt x="1909" y="2424"/>
                  </a:lnTo>
                  <a:lnTo>
                    <a:pt x="1794" y="2692"/>
                  </a:lnTo>
                  <a:lnTo>
                    <a:pt x="1660" y="2978"/>
                  </a:lnTo>
                  <a:lnTo>
                    <a:pt x="1374" y="3512"/>
                  </a:lnTo>
                  <a:lnTo>
                    <a:pt x="783" y="4562"/>
                  </a:lnTo>
                  <a:lnTo>
                    <a:pt x="516" y="5096"/>
                  </a:lnTo>
                  <a:lnTo>
                    <a:pt x="401" y="5363"/>
                  </a:lnTo>
                  <a:lnTo>
                    <a:pt x="287" y="5649"/>
                  </a:lnTo>
                  <a:lnTo>
                    <a:pt x="191" y="5936"/>
                  </a:lnTo>
                  <a:lnTo>
                    <a:pt x="115" y="6222"/>
                  </a:lnTo>
                  <a:lnTo>
                    <a:pt x="38" y="6508"/>
                  </a:lnTo>
                  <a:lnTo>
                    <a:pt x="0" y="6813"/>
                  </a:lnTo>
                  <a:lnTo>
                    <a:pt x="0" y="7004"/>
                  </a:lnTo>
                  <a:lnTo>
                    <a:pt x="0" y="7195"/>
                  </a:lnTo>
                  <a:lnTo>
                    <a:pt x="19" y="7367"/>
                  </a:lnTo>
                  <a:lnTo>
                    <a:pt x="58" y="7558"/>
                  </a:lnTo>
                  <a:lnTo>
                    <a:pt x="96" y="7729"/>
                  </a:lnTo>
                  <a:lnTo>
                    <a:pt x="172" y="7901"/>
                  </a:lnTo>
                  <a:lnTo>
                    <a:pt x="248" y="8073"/>
                  </a:lnTo>
                  <a:lnTo>
                    <a:pt x="363" y="8226"/>
                  </a:lnTo>
                  <a:lnTo>
                    <a:pt x="516" y="8378"/>
                  </a:lnTo>
                  <a:lnTo>
                    <a:pt x="706" y="8512"/>
                  </a:lnTo>
                  <a:lnTo>
                    <a:pt x="916" y="8626"/>
                  </a:lnTo>
                  <a:lnTo>
                    <a:pt x="1145" y="8722"/>
                  </a:lnTo>
                  <a:lnTo>
                    <a:pt x="1374" y="8798"/>
                  </a:lnTo>
                  <a:lnTo>
                    <a:pt x="1603" y="8836"/>
                  </a:lnTo>
                  <a:lnTo>
                    <a:pt x="2080" y="8932"/>
                  </a:lnTo>
                  <a:lnTo>
                    <a:pt x="2214" y="9027"/>
                  </a:lnTo>
                  <a:lnTo>
                    <a:pt x="2347" y="9122"/>
                  </a:lnTo>
                  <a:lnTo>
                    <a:pt x="2653" y="9275"/>
                  </a:lnTo>
                  <a:lnTo>
                    <a:pt x="2901" y="9390"/>
                  </a:lnTo>
                  <a:lnTo>
                    <a:pt x="3149" y="9485"/>
                  </a:lnTo>
                  <a:lnTo>
                    <a:pt x="3416" y="9542"/>
                  </a:lnTo>
                  <a:lnTo>
                    <a:pt x="3702" y="9600"/>
                  </a:lnTo>
                  <a:lnTo>
                    <a:pt x="3970" y="9619"/>
                  </a:lnTo>
                  <a:lnTo>
                    <a:pt x="4237" y="9638"/>
                  </a:lnTo>
                  <a:lnTo>
                    <a:pt x="4504" y="9619"/>
                  </a:lnTo>
                  <a:lnTo>
                    <a:pt x="4752" y="9580"/>
                  </a:lnTo>
                  <a:lnTo>
                    <a:pt x="5076" y="9523"/>
                  </a:lnTo>
                  <a:lnTo>
                    <a:pt x="5401" y="9409"/>
                  </a:lnTo>
                  <a:lnTo>
                    <a:pt x="5687" y="9256"/>
                  </a:lnTo>
                  <a:lnTo>
                    <a:pt x="5973" y="9084"/>
                  </a:lnTo>
                  <a:lnTo>
                    <a:pt x="6240" y="8893"/>
                  </a:lnTo>
                  <a:lnTo>
                    <a:pt x="6469" y="8664"/>
                  </a:lnTo>
                  <a:lnTo>
                    <a:pt x="6698" y="8397"/>
                  </a:lnTo>
                  <a:lnTo>
                    <a:pt x="6870" y="8130"/>
                  </a:lnTo>
                  <a:lnTo>
                    <a:pt x="7004" y="7863"/>
                  </a:lnTo>
                  <a:lnTo>
                    <a:pt x="7118" y="7596"/>
                  </a:lnTo>
                  <a:lnTo>
                    <a:pt x="7214" y="7329"/>
                  </a:lnTo>
                  <a:lnTo>
                    <a:pt x="7290" y="7042"/>
                  </a:lnTo>
                  <a:lnTo>
                    <a:pt x="7347" y="6756"/>
                  </a:lnTo>
                  <a:lnTo>
                    <a:pt x="7404" y="6470"/>
                  </a:lnTo>
                  <a:lnTo>
                    <a:pt x="7500" y="5897"/>
                  </a:lnTo>
                  <a:lnTo>
                    <a:pt x="7824" y="3607"/>
                  </a:lnTo>
                  <a:lnTo>
                    <a:pt x="7920" y="3054"/>
                  </a:lnTo>
                  <a:lnTo>
                    <a:pt x="7977" y="2787"/>
                  </a:lnTo>
                  <a:lnTo>
                    <a:pt x="8053" y="2520"/>
                  </a:lnTo>
                  <a:lnTo>
                    <a:pt x="8149" y="2253"/>
                  </a:lnTo>
                  <a:lnTo>
                    <a:pt x="8263" y="2005"/>
                  </a:lnTo>
                  <a:lnTo>
                    <a:pt x="8397" y="1776"/>
                  </a:lnTo>
                  <a:lnTo>
                    <a:pt x="8569" y="1547"/>
                  </a:lnTo>
                  <a:lnTo>
                    <a:pt x="8225" y="1547"/>
                  </a:lnTo>
                  <a:lnTo>
                    <a:pt x="7862" y="1585"/>
                  </a:lnTo>
                  <a:lnTo>
                    <a:pt x="7519" y="1642"/>
                  </a:lnTo>
                  <a:lnTo>
                    <a:pt x="7175" y="1756"/>
                  </a:lnTo>
                  <a:lnTo>
                    <a:pt x="6851" y="1890"/>
                  </a:lnTo>
                  <a:lnTo>
                    <a:pt x="6527" y="2043"/>
                  </a:lnTo>
                  <a:lnTo>
                    <a:pt x="6221" y="2234"/>
                  </a:lnTo>
                  <a:lnTo>
                    <a:pt x="5935" y="2463"/>
                  </a:lnTo>
                  <a:lnTo>
                    <a:pt x="5935" y="2463"/>
                  </a:lnTo>
                  <a:lnTo>
                    <a:pt x="5992" y="2310"/>
                  </a:lnTo>
                  <a:lnTo>
                    <a:pt x="6050" y="2138"/>
                  </a:lnTo>
                  <a:lnTo>
                    <a:pt x="6088" y="1985"/>
                  </a:lnTo>
                  <a:lnTo>
                    <a:pt x="6126" y="1833"/>
                  </a:lnTo>
                  <a:lnTo>
                    <a:pt x="6145" y="1661"/>
                  </a:lnTo>
                  <a:lnTo>
                    <a:pt x="6145" y="1508"/>
                  </a:lnTo>
                  <a:lnTo>
                    <a:pt x="6126" y="1184"/>
                  </a:lnTo>
                  <a:lnTo>
                    <a:pt x="6107" y="1012"/>
                  </a:lnTo>
                  <a:lnTo>
                    <a:pt x="6069" y="860"/>
                  </a:lnTo>
                  <a:lnTo>
                    <a:pt x="6011" y="707"/>
                  </a:lnTo>
                  <a:lnTo>
                    <a:pt x="5954" y="554"/>
                  </a:lnTo>
                  <a:lnTo>
                    <a:pt x="5878" y="402"/>
                  </a:lnTo>
                  <a:lnTo>
                    <a:pt x="5801" y="268"/>
                  </a:lnTo>
                  <a:lnTo>
                    <a:pt x="5706" y="134"/>
                  </a:lnTo>
                  <a:lnTo>
                    <a:pt x="55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8"/>
            <p:cNvSpPr/>
            <p:nvPr/>
          </p:nvSpPr>
          <p:spPr>
            <a:xfrm>
              <a:off x="5792225" y="4337125"/>
              <a:ext cx="152200" cy="240950"/>
            </a:xfrm>
            <a:custGeom>
              <a:avLst/>
              <a:gdLst/>
              <a:ahLst/>
              <a:cxnLst/>
              <a:rect l="l" t="t" r="r" b="b"/>
              <a:pathLst>
                <a:path w="6088" h="9638" extrusionOk="0">
                  <a:moveTo>
                    <a:pt x="3111" y="1"/>
                  </a:moveTo>
                  <a:lnTo>
                    <a:pt x="3053" y="39"/>
                  </a:lnTo>
                  <a:lnTo>
                    <a:pt x="3072" y="363"/>
                  </a:lnTo>
                  <a:lnTo>
                    <a:pt x="3072" y="688"/>
                  </a:lnTo>
                  <a:lnTo>
                    <a:pt x="3034" y="1012"/>
                  </a:lnTo>
                  <a:lnTo>
                    <a:pt x="2977" y="1337"/>
                  </a:lnTo>
                  <a:lnTo>
                    <a:pt x="2901" y="1661"/>
                  </a:lnTo>
                  <a:lnTo>
                    <a:pt x="2805" y="1966"/>
                  </a:lnTo>
                  <a:lnTo>
                    <a:pt x="2691" y="2291"/>
                  </a:lnTo>
                  <a:lnTo>
                    <a:pt x="2576" y="2596"/>
                  </a:lnTo>
                  <a:lnTo>
                    <a:pt x="2405" y="2921"/>
                  </a:lnTo>
                  <a:lnTo>
                    <a:pt x="2233" y="3264"/>
                  </a:lnTo>
                  <a:lnTo>
                    <a:pt x="1870" y="3913"/>
                  </a:lnTo>
                  <a:lnTo>
                    <a:pt x="1489" y="4543"/>
                  </a:lnTo>
                  <a:lnTo>
                    <a:pt x="1088" y="5191"/>
                  </a:lnTo>
                  <a:lnTo>
                    <a:pt x="725" y="5840"/>
                  </a:lnTo>
                  <a:lnTo>
                    <a:pt x="573" y="6184"/>
                  </a:lnTo>
                  <a:lnTo>
                    <a:pt x="420" y="6527"/>
                  </a:lnTo>
                  <a:lnTo>
                    <a:pt x="286" y="6871"/>
                  </a:lnTo>
                  <a:lnTo>
                    <a:pt x="172" y="7214"/>
                  </a:lnTo>
                  <a:lnTo>
                    <a:pt x="95" y="7577"/>
                  </a:lnTo>
                  <a:lnTo>
                    <a:pt x="38" y="7958"/>
                  </a:lnTo>
                  <a:lnTo>
                    <a:pt x="0" y="8283"/>
                  </a:lnTo>
                  <a:lnTo>
                    <a:pt x="19" y="8626"/>
                  </a:lnTo>
                  <a:lnTo>
                    <a:pt x="57" y="8970"/>
                  </a:lnTo>
                  <a:lnTo>
                    <a:pt x="115" y="9122"/>
                  </a:lnTo>
                  <a:lnTo>
                    <a:pt x="172" y="9275"/>
                  </a:lnTo>
                  <a:lnTo>
                    <a:pt x="420" y="9390"/>
                  </a:lnTo>
                  <a:lnTo>
                    <a:pt x="668" y="9485"/>
                  </a:lnTo>
                  <a:lnTo>
                    <a:pt x="935" y="9542"/>
                  </a:lnTo>
                  <a:lnTo>
                    <a:pt x="1221" y="9600"/>
                  </a:lnTo>
                  <a:lnTo>
                    <a:pt x="1489" y="9619"/>
                  </a:lnTo>
                  <a:lnTo>
                    <a:pt x="1756" y="9638"/>
                  </a:lnTo>
                  <a:lnTo>
                    <a:pt x="2023" y="9619"/>
                  </a:lnTo>
                  <a:lnTo>
                    <a:pt x="2271" y="9580"/>
                  </a:lnTo>
                  <a:lnTo>
                    <a:pt x="2595" y="9523"/>
                  </a:lnTo>
                  <a:lnTo>
                    <a:pt x="2920" y="9409"/>
                  </a:lnTo>
                  <a:lnTo>
                    <a:pt x="3206" y="9256"/>
                  </a:lnTo>
                  <a:lnTo>
                    <a:pt x="3492" y="9084"/>
                  </a:lnTo>
                  <a:lnTo>
                    <a:pt x="3759" y="8893"/>
                  </a:lnTo>
                  <a:lnTo>
                    <a:pt x="3988" y="8664"/>
                  </a:lnTo>
                  <a:lnTo>
                    <a:pt x="4217" y="8397"/>
                  </a:lnTo>
                  <a:lnTo>
                    <a:pt x="4389" y="8130"/>
                  </a:lnTo>
                  <a:lnTo>
                    <a:pt x="4523" y="7863"/>
                  </a:lnTo>
                  <a:lnTo>
                    <a:pt x="4637" y="7596"/>
                  </a:lnTo>
                  <a:lnTo>
                    <a:pt x="4733" y="7329"/>
                  </a:lnTo>
                  <a:lnTo>
                    <a:pt x="4809" y="7042"/>
                  </a:lnTo>
                  <a:lnTo>
                    <a:pt x="4866" y="6756"/>
                  </a:lnTo>
                  <a:lnTo>
                    <a:pt x="4923" y="6470"/>
                  </a:lnTo>
                  <a:lnTo>
                    <a:pt x="5019" y="5897"/>
                  </a:lnTo>
                  <a:lnTo>
                    <a:pt x="5343" y="3607"/>
                  </a:lnTo>
                  <a:lnTo>
                    <a:pt x="5439" y="3054"/>
                  </a:lnTo>
                  <a:lnTo>
                    <a:pt x="5496" y="2787"/>
                  </a:lnTo>
                  <a:lnTo>
                    <a:pt x="5572" y="2520"/>
                  </a:lnTo>
                  <a:lnTo>
                    <a:pt x="5668" y="2253"/>
                  </a:lnTo>
                  <a:lnTo>
                    <a:pt x="5782" y="2005"/>
                  </a:lnTo>
                  <a:lnTo>
                    <a:pt x="5916" y="1776"/>
                  </a:lnTo>
                  <a:lnTo>
                    <a:pt x="6088" y="1547"/>
                  </a:lnTo>
                  <a:lnTo>
                    <a:pt x="5744" y="1547"/>
                  </a:lnTo>
                  <a:lnTo>
                    <a:pt x="5381" y="1585"/>
                  </a:lnTo>
                  <a:lnTo>
                    <a:pt x="5038" y="1642"/>
                  </a:lnTo>
                  <a:lnTo>
                    <a:pt x="4694" y="1756"/>
                  </a:lnTo>
                  <a:lnTo>
                    <a:pt x="4370" y="1890"/>
                  </a:lnTo>
                  <a:lnTo>
                    <a:pt x="4046" y="2043"/>
                  </a:lnTo>
                  <a:lnTo>
                    <a:pt x="3740" y="2234"/>
                  </a:lnTo>
                  <a:lnTo>
                    <a:pt x="3454" y="2463"/>
                  </a:lnTo>
                  <a:lnTo>
                    <a:pt x="3454" y="2463"/>
                  </a:lnTo>
                  <a:lnTo>
                    <a:pt x="3511" y="2310"/>
                  </a:lnTo>
                  <a:lnTo>
                    <a:pt x="3569" y="2138"/>
                  </a:lnTo>
                  <a:lnTo>
                    <a:pt x="3607" y="1985"/>
                  </a:lnTo>
                  <a:lnTo>
                    <a:pt x="3645" y="1833"/>
                  </a:lnTo>
                  <a:lnTo>
                    <a:pt x="3664" y="1661"/>
                  </a:lnTo>
                  <a:lnTo>
                    <a:pt x="3664" y="1508"/>
                  </a:lnTo>
                  <a:lnTo>
                    <a:pt x="3645" y="1184"/>
                  </a:lnTo>
                  <a:lnTo>
                    <a:pt x="3626" y="1012"/>
                  </a:lnTo>
                  <a:lnTo>
                    <a:pt x="3588" y="860"/>
                  </a:lnTo>
                  <a:lnTo>
                    <a:pt x="3530" y="707"/>
                  </a:lnTo>
                  <a:lnTo>
                    <a:pt x="3473" y="554"/>
                  </a:lnTo>
                  <a:lnTo>
                    <a:pt x="3397" y="402"/>
                  </a:lnTo>
                  <a:lnTo>
                    <a:pt x="3320" y="268"/>
                  </a:lnTo>
                  <a:lnTo>
                    <a:pt x="3225" y="134"/>
                  </a:lnTo>
                  <a:lnTo>
                    <a:pt x="3111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8"/>
            <p:cNvSpPr/>
            <p:nvPr/>
          </p:nvSpPr>
          <p:spPr>
            <a:xfrm>
              <a:off x="5173450" y="4400100"/>
              <a:ext cx="265750" cy="297250"/>
            </a:xfrm>
            <a:custGeom>
              <a:avLst/>
              <a:gdLst/>
              <a:ahLst/>
              <a:cxnLst/>
              <a:rect l="l" t="t" r="r" b="b"/>
              <a:pathLst>
                <a:path w="10630" h="11890" extrusionOk="0">
                  <a:moveTo>
                    <a:pt x="6909" y="1"/>
                  </a:moveTo>
                  <a:lnTo>
                    <a:pt x="6718" y="77"/>
                  </a:lnTo>
                  <a:lnTo>
                    <a:pt x="6546" y="153"/>
                  </a:lnTo>
                  <a:lnTo>
                    <a:pt x="6374" y="249"/>
                  </a:lnTo>
                  <a:lnTo>
                    <a:pt x="6202" y="363"/>
                  </a:lnTo>
                  <a:lnTo>
                    <a:pt x="6050" y="478"/>
                  </a:lnTo>
                  <a:lnTo>
                    <a:pt x="5897" y="611"/>
                  </a:lnTo>
                  <a:lnTo>
                    <a:pt x="5744" y="764"/>
                  </a:lnTo>
                  <a:lnTo>
                    <a:pt x="5611" y="898"/>
                  </a:lnTo>
                  <a:lnTo>
                    <a:pt x="5496" y="1069"/>
                  </a:lnTo>
                  <a:lnTo>
                    <a:pt x="5382" y="1222"/>
                  </a:lnTo>
                  <a:lnTo>
                    <a:pt x="5286" y="1394"/>
                  </a:lnTo>
                  <a:lnTo>
                    <a:pt x="5191" y="1566"/>
                  </a:lnTo>
                  <a:lnTo>
                    <a:pt x="5115" y="1756"/>
                  </a:lnTo>
                  <a:lnTo>
                    <a:pt x="5057" y="1947"/>
                  </a:lnTo>
                  <a:lnTo>
                    <a:pt x="5019" y="2138"/>
                  </a:lnTo>
                  <a:lnTo>
                    <a:pt x="5000" y="2329"/>
                  </a:lnTo>
                  <a:lnTo>
                    <a:pt x="4752" y="2100"/>
                  </a:lnTo>
                  <a:lnTo>
                    <a:pt x="4485" y="1909"/>
                  </a:lnTo>
                  <a:lnTo>
                    <a:pt x="4199" y="1737"/>
                  </a:lnTo>
                  <a:lnTo>
                    <a:pt x="3893" y="1604"/>
                  </a:lnTo>
                  <a:lnTo>
                    <a:pt x="3588" y="1489"/>
                  </a:lnTo>
                  <a:lnTo>
                    <a:pt x="3264" y="1375"/>
                  </a:lnTo>
                  <a:lnTo>
                    <a:pt x="2939" y="1317"/>
                  </a:lnTo>
                  <a:lnTo>
                    <a:pt x="2615" y="1260"/>
                  </a:lnTo>
                  <a:lnTo>
                    <a:pt x="2615" y="1279"/>
                  </a:lnTo>
                  <a:lnTo>
                    <a:pt x="2500" y="1527"/>
                  </a:lnTo>
                  <a:lnTo>
                    <a:pt x="2405" y="1814"/>
                  </a:lnTo>
                  <a:lnTo>
                    <a:pt x="2329" y="2081"/>
                  </a:lnTo>
                  <a:lnTo>
                    <a:pt x="2271" y="2367"/>
                  </a:lnTo>
                  <a:lnTo>
                    <a:pt x="2233" y="2653"/>
                  </a:lnTo>
                  <a:lnTo>
                    <a:pt x="2214" y="2940"/>
                  </a:lnTo>
                  <a:lnTo>
                    <a:pt x="2233" y="3226"/>
                  </a:lnTo>
                  <a:lnTo>
                    <a:pt x="2271" y="3493"/>
                  </a:lnTo>
                  <a:lnTo>
                    <a:pt x="1985" y="3398"/>
                  </a:lnTo>
                  <a:lnTo>
                    <a:pt x="1718" y="3321"/>
                  </a:lnTo>
                  <a:lnTo>
                    <a:pt x="1413" y="3283"/>
                  </a:lnTo>
                  <a:lnTo>
                    <a:pt x="1126" y="3264"/>
                  </a:lnTo>
                  <a:lnTo>
                    <a:pt x="840" y="3302"/>
                  </a:lnTo>
                  <a:lnTo>
                    <a:pt x="554" y="3359"/>
                  </a:lnTo>
                  <a:lnTo>
                    <a:pt x="268" y="3436"/>
                  </a:lnTo>
                  <a:lnTo>
                    <a:pt x="1" y="3569"/>
                  </a:lnTo>
                  <a:lnTo>
                    <a:pt x="439" y="3856"/>
                  </a:lnTo>
                  <a:lnTo>
                    <a:pt x="840" y="4180"/>
                  </a:lnTo>
                  <a:lnTo>
                    <a:pt x="1222" y="4523"/>
                  </a:lnTo>
                  <a:lnTo>
                    <a:pt x="1584" y="4886"/>
                  </a:lnTo>
                  <a:lnTo>
                    <a:pt x="1909" y="5287"/>
                  </a:lnTo>
                  <a:lnTo>
                    <a:pt x="2214" y="5707"/>
                  </a:lnTo>
                  <a:lnTo>
                    <a:pt x="2481" y="6165"/>
                  </a:lnTo>
                  <a:lnTo>
                    <a:pt x="2729" y="6623"/>
                  </a:lnTo>
                  <a:lnTo>
                    <a:pt x="2958" y="7176"/>
                  </a:lnTo>
                  <a:lnTo>
                    <a:pt x="3168" y="7729"/>
                  </a:lnTo>
                  <a:lnTo>
                    <a:pt x="3550" y="8855"/>
                  </a:lnTo>
                  <a:lnTo>
                    <a:pt x="3760" y="9409"/>
                  </a:lnTo>
                  <a:lnTo>
                    <a:pt x="3874" y="9695"/>
                  </a:lnTo>
                  <a:lnTo>
                    <a:pt x="4008" y="9962"/>
                  </a:lnTo>
                  <a:lnTo>
                    <a:pt x="4161" y="10210"/>
                  </a:lnTo>
                  <a:lnTo>
                    <a:pt x="4313" y="10458"/>
                  </a:lnTo>
                  <a:lnTo>
                    <a:pt x="4485" y="10706"/>
                  </a:lnTo>
                  <a:lnTo>
                    <a:pt x="4676" y="10935"/>
                  </a:lnTo>
                  <a:lnTo>
                    <a:pt x="4905" y="11145"/>
                  </a:lnTo>
                  <a:lnTo>
                    <a:pt x="5134" y="11336"/>
                  </a:lnTo>
                  <a:lnTo>
                    <a:pt x="5382" y="11508"/>
                  </a:lnTo>
                  <a:lnTo>
                    <a:pt x="5630" y="11641"/>
                  </a:lnTo>
                  <a:lnTo>
                    <a:pt x="5916" y="11756"/>
                  </a:lnTo>
                  <a:lnTo>
                    <a:pt x="6202" y="11832"/>
                  </a:lnTo>
                  <a:lnTo>
                    <a:pt x="6489" y="11889"/>
                  </a:lnTo>
                  <a:lnTo>
                    <a:pt x="6794" y="11889"/>
                  </a:lnTo>
                  <a:lnTo>
                    <a:pt x="7061" y="11851"/>
                  </a:lnTo>
                  <a:lnTo>
                    <a:pt x="7328" y="11775"/>
                  </a:lnTo>
                  <a:lnTo>
                    <a:pt x="7576" y="11660"/>
                  </a:lnTo>
                  <a:lnTo>
                    <a:pt x="7805" y="11508"/>
                  </a:lnTo>
                  <a:lnTo>
                    <a:pt x="8015" y="11336"/>
                  </a:lnTo>
                  <a:lnTo>
                    <a:pt x="8187" y="11126"/>
                  </a:lnTo>
                  <a:lnTo>
                    <a:pt x="8263" y="11012"/>
                  </a:lnTo>
                  <a:lnTo>
                    <a:pt x="8321" y="10897"/>
                  </a:lnTo>
                  <a:lnTo>
                    <a:pt x="8378" y="10783"/>
                  </a:lnTo>
                  <a:lnTo>
                    <a:pt x="8435" y="10649"/>
                  </a:lnTo>
                  <a:lnTo>
                    <a:pt x="8473" y="10458"/>
                  </a:lnTo>
                  <a:lnTo>
                    <a:pt x="8607" y="10477"/>
                  </a:lnTo>
                  <a:lnTo>
                    <a:pt x="8740" y="10477"/>
                  </a:lnTo>
                  <a:lnTo>
                    <a:pt x="8893" y="10439"/>
                  </a:lnTo>
                  <a:lnTo>
                    <a:pt x="9046" y="10401"/>
                  </a:lnTo>
                  <a:lnTo>
                    <a:pt x="9179" y="10325"/>
                  </a:lnTo>
                  <a:lnTo>
                    <a:pt x="9332" y="10248"/>
                  </a:lnTo>
                  <a:lnTo>
                    <a:pt x="9485" y="10153"/>
                  </a:lnTo>
                  <a:lnTo>
                    <a:pt x="9618" y="10038"/>
                  </a:lnTo>
                  <a:lnTo>
                    <a:pt x="9885" y="9790"/>
                  </a:lnTo>
                  <a:lnTo>
                    <a:pt x="10114" y="9523"/>
                  </a:lnTo>
                  <a:lnTo>
                    <a:pt x="10305" y="9237"/>
                  </a:lnTo>
                  <a:lnTo>
                    <a:pt x="10439" y="8970"/>
                  </a:lnTo>
                  <a:lnTo>
                    <a:pt x="10534" y="8703"/>
                  </a:lnTo>
                  <a:lnTo>
                    <a:pt x="10592" y="8435"/>
                  </a:lnTo>
                  <a:lnTo>
                    <a:pt x="10630" y="8168"/>
                  </a:lnTo>
                  <a:lnTo>
                    <a:pt x="10611" y="7882"/>
                  </a:lnTo>
                  <a:lnTo>
                    <a:pt x="10572" y="7596"/>
                  </a:lnTo>
                  <a:lnTo>
                    <a:pt x="10515" y="7329"/>
                  </a:lnTo>
                  <a:lnTo>
                    <a:pt x="10439" y="7061"/>
                  </a:lnTo>
                  <a:lnTo>
                    <a:pt x="10324" y="6794"/>
                  </a:lnTo>
                  <a:lnTo>
                    <a:pt x="10191" y="6546"/>
                  </a:lnTo>
                  <a:lnTo>
                    <a:pt x="10057" y="6317"/>
                  </a:lnTo>
                  <a:lnTo>
                    <a:pt x="9885" y="6088"/>
                  </a:lnTo>
                  <a:lnTo>
                    <a:pt x="9733" y="5859"/>
                  </a:lnTo>
                  <a:lnTo>
                    <a:pt x="9370" y="5420"/>
                  </a:lnTo>
                  <a:lnTo>
                    <a:pt x="8989" y="5020"/>
                  </a:lnTo>
                  <a:lnTo>
                    <a:pt x="8588" y="4600"/>
                  </a:lnTo>
                  <a:lnTo>
                    <a:pt x="8206" y="4199"/>
                  </a:lnTo>
                  <a:lnTo>
                    <a:pt x="7863" y="3760"/>
                  </a:lnTo>
                  <a:lnTo>
                    <a:pt x="7691" y="3531"/>
                  </a:lnTo>
                  <a:lnTo>
                    <a:pt x="7538" y="3302"/>
                  </a:lnTo>
                  <a:lnTo>
                    <a:pt x="7328" y="2920"/>
                  </a:lnTo>
                  <a:lnTo>
                    <a:pt x="7157" y="2539"/>
                  </a:lnTo>
                  <a:lnTo>
                    <a:pt x="7023" y="2119"/>
                  </a:lnTo>
                  <a:lnTo>
                    <a:pt x="6928" y="1699"/>
                  </a:lnTo>
                  <a:lnTo>
                    <a:pt x="6851" y="1279"/>
                  </a:lnTo>
                  <a:lnTo>
                    <a:pt x="6832" y="859"/>
                  </a:lnTo>
                  <a:lnTo>
                    <a:pt x="6851" y="421"/>
                  </a:lnTo>
                  <a:lnTo>
                    <a:pt x="6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8"/>
            <p:cNvSpPr/>
            <p:nvPr/>
          </p:nvSpPr>
          <p:spPr>
            <a:xfrm>
              <a:off x="5238800" y="4400100"/>
              <a:ext cx="200400" cy="266250"/>
            </a:xfrm>
            <a:custGeom>
              <a:avLst/>
              <a:gdLst/>
              <a:ahLst/>
              <a:cxnLst/>
              <a:rect l="l" t="t" r="r" b="b"/>
              <a:pathLst>
                <a:path w="8016" h="10650" extrusionOk="0">
                  <a:moveTo>
                    <a:pt x="4295" y="1"/>
                  </a:moveTo>
                  <a:lnTo>
                    <a:pt x="4104" y="77"/>
                  </a:lnTo>
                  <a:lnTo>
                    <a:pt x="3932" y="153"/>
                  </a:lnTo>
                  <a:lnTo>
                    <a:pt x="3760" y="249"/>
                  </a:lnTo>
                  <a:lnTo>
                    <a:pt x="3588" y="363"/>
                  </a:lnTo>
                  <a:lnTo>
                    <a:pt x="3436" y="478"/>
                  </a:lnTo>
                  <a:lnTo>
                    <a:pt x="3283" y="611"/>
                  </a:lnTo>
                  <a:lnTo>
                    <a:pt x="3130" y="764"/>
                  </a:lnTo>
                  <a:lnTo>
                    <a:pt x="2997" y="898"/>
                  </a:lnTo>
                  <a:lnTo>
                    <a:pt x="2882" y="1069"/>
                  </a:lnTo>
                  <a:lnTo>
                    <a:pt x="2768" y="1222"/>
                  </a:lnTo>
                  <a:lnTo>
                    <a:pt x="2672" y="1394"/>
                  </a:lnTo>
                  <a:lnTo>
                    <a:pt x="2577" y="1566"/>
                  </a:lnTo>
                  <a:lnTo>
                    <a:pt x="2501" y="1756"/>
                  </a:lnTo>
                  <a:lnTo>
                    <a:pt x="2443" y="1947"/>
                  </a:lnTo>
                  <a:lnTo>
                    <a:pt x="2405" y="2138"/>
                  </a:lnTo>
                  <a:lnTo>
                    <a:pt x="2386" y="2329"/>
                  </a:lnTo>
                  <a:lnTo>
                    <a:pt x="2138" y="2100"/>
                  </a:lnTo>
                  <a:lnTo>
                    <a:pt x="1871" y="1909"/>
                  </a:lnTo>
                  <a:lnTo>
                    <a:pt x="1585" y="1737"/>
                  </a:lnTo>
                  <a:lnTo>
                    <a:pt x="1279" y="1604"/>
                  </a:lnTo>
                  <a:lnTo>
                    <a:pt x="974" y="1489"/>
                  </a:lnTo>
                  <a:lnTo>
                    <a:pt x="650" y="1375"/>
                  </a:lnTo>
                  <a:lnTo>
                    <a:pt x="325" y="1317"/>
                  </a:lnTo>
                  <a:lnTo>
                    <a:pt x="1" y="1260"/>
                  </a:lnTo>
                  <a:lnTo>
                    <a:pt x="1" y="1279"/>
                  </a:lnTo>
                  <a:lnTo>
                    <a:pt x="383" y="1604"/>
                  </a:lnTo>
                  <a:lnTo>
                    <a:pt x="726" y="1947"/>
                  </a:lnTo>
                  <a:lnTo>
                    <a:pt x="1070" y="2329"/>
                  </a:lnTo>
                  <a:lnTo>
                    <a:pt x="1394" y="2711"/>
                  </a:lnTo>
                  <a:lnTo>
                    <a:pt x="1699" y="3130"/>
                  </a:lnTo>
                  <a:lnTo>
                    <a:pt x="1966" y="3550"/>
                  </a:lnTo>
                  <a:lnTo>
                    <a:pt x="2214" y="3989"/>
                  </a:lnTo>
                  <a:lnTo>
                    <a:pt x="2443" y="4428"/>
                  </a:lnTo>
                  <a:lnTo>
                    <a:pt x="2596" y="4772"/>
                  </a:lnTo>
                  <a:lnTo>
                    <a:pt x="2749" y="5134"/>
                  </a:lnTo>
                  <a:lnTo>
                    <a:pt x="2997" y="5840"/>
                  </a:lnTo>
                  <a:lnTo>
                    <a:pt x="3245" y="6565"/>
                  </a:lnTo>
                  <a:lnTo>
                    <a:pt x="3493" y="7290"/>
                  </a:lnTo>
                  <a:lnTo>
                    <a:pt x="3760" y="7997"/>
                  </a:lnTo>
                  <a:lnTo>
                    <a:pt x="3913" y="8340"/>
                  </a:lnTo>
                  <a:lnTo>
                    <a:pt x="4085" y="8684"/>
                  </a:lnTo>
                  <a:lnTo>
                    <a:pt x="4275" y="9008"/>
                  </a:lnTo>
                  <a:lnTo>
                    <a:pt x="4466" y="9332"/>
                  </a:lnTo>
                  <a:lnTo>
                    <a:pt x="4695" y="9638"/>
                  </a:lnTo>
                  <a:lnTo>
                    <a:pt x="4943" y="9924"/>
                  </a:lnTo>
                  <a:lnTo>
                    <a:pt x="5134" y="10134"/>
                  </a:lnTo>
                  <a:lnTo>
                    <a:pt x="5344" y="10325"/>
                  </a:lnTo>
                  <a:lnTo>
                    <a:pt x="5573" y="10496"/>
                  </a:lnTo>
                  <a:lnTo>
                    <a:pt x="5821" y="10649"/>
                  </a:lnTo>
                  <a:lnTo>
                    <a:pt x="5859" y="10458"/>
                  </a:lnTo>
                  <a:lnTo>
                    <a:pt x="5993" y="10477"/>
                  </a:lnTo>
                  <a:lnTo>
                    <a:pt x="6126" y="10477"/>
                  </a:lnTo>
                  <a:lnTo>
                    <a:pt x="6279" y="10439"/>
                  </a:lnTo>
                  <a:lnTo>
                    <a:pt x="6432" y="10401"/>
                  </a:lnTo>
                  <a:lnTo>
                    <a:pt x="6565" y="10325"/>
                  </a:lnTo>
                  <a:lnTo>
                    <a:pt x="6718" y="10248"/>
                  </a:lnTo>
                  <a:lnTo>
                    <a:pt x="6871" y="10153"/>
                  </a:lnTo>
                  <a:lnTo>
                    <a:pt x="7004" y="10038"/>
                  </a:lnTo>
                  <a:lnTo>
                    <a:pt x="7271" y="9790"/>
                  </a:lnTo>
                  <a:lnTo>
                    <a:pt x="7500" y="9523"/>
                  </a:lnTo>
                  <a:lnTo>
                    <a:pt x="7691" y="9237"/>
                  </a:lnTo>
                  <a:lnTo>
                    <a:pt x="7825" y="8970"/>
                  </a:lnTo>
                  <a:lnTo>
                    <a:pt x="7920" y="8703"/>
                  </a:lnTo>
                  <a:lnTo>
                    <a:pt x="7978" y="8435"/>
                  </a:lnTo>
                  <a:lnTo>
                    <a:pt x="8016" y="8168"/>
                  </a:lnTo>
                  <a:lnTo>
                    <a:pt x="7997" y="7882"/>
                  </a:lnTo>
                  <a:lnTo>
                    <a:pt x="7958" y="7596"/>
                  </a:lnTo>
                  <a:lnTo>
                    <a:pt x="7901" y="7329"/>
                  </a:lnTo>
                  <a:lnTo>
                    <a:pt x="7825" y="7061"/>
                  </a:lnTo>
                  <a:lnTo>
                    <a:pt x="7710" y="6794"/>
                  </a:lnTo>
                  <a:lnTo>
                    <a:pt x="7577" y="6546"/>
                  </a:lnTo>
                  <a:lnTo>
                    <a:pt x="7443" y="6317"/>
                  </a:lnTo>
                  <a:lnTo>
                    <a:pt x="7271" y="6088"/>
                  </a:lnTo>
                  <a:lnTo>
                    <a:pt x="7119" y="5859"/>
                  </a:lnTo>
                  <a:lnTo>
                    <a:pt x="6756" y="5420"/>
                  </a:lnTo>
                  <a:lnTo>
                    <a:pt x="6375" y="5020"/>
                  </a:lnTo>
                  <a:lnTo>
                    <a:pt x="5974" y="4600"/>
                  </a:lnTo>
                  <a:lnTo>
                    <a:pt x="5592" y="4199"/>
                  </a:lnTo>
                  <a:lnTo>
                    <a:pt x="5249" y="3760"/>
                  </a:lnTo>
                  <a:lnTo>
                    <a:pt x="5077" y="3531"/>
                  </a:lnTo>
                  <a:lnTo>
                    <a:pt x="4924" y="3302"/>
                  </a:lnTo>
                  <a:lnTo>
                    <a:pt x="4714" y="2920"/>
                  </a:lnTo>
                  <a:lnTo>
                    <a:pt x="4543" y="2539"/>
                  </a:lnTo>
                  <a:lnTo>
                    <a:pt x="4409" y="2119"/>
                  </a:lnTo>
                  <a:lnTo>
                    <a:pt x="4314" y="1699"/>
                  </a:lnTo>
                  <a:lnTo>
                    <a:pt x="4237" y="1279"/>
                  </a:lnTo>
                  <a:lnTo>
                    <a:pt x="4218" y="859"/>
                  </a:lnTo>
                  <a:lnTo>
                    <a:pt x="4237" y="421"/>
                  </a:lnTo>
                  <a:lnTo>
                    <a:pt x="4295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8"/>
            <p:cNvSpPr/>
            <p:nvPr/>
          </p:nvSpPr>
          <p:spPr>
            <a:xfrm>
              <a:off x="5735925" y="4517475"/>
              <a:ext cx="47250" cy="49150"/>
            </a:xfrm>
            <a:custGeom>
              <a:avLst/>
              <a:gdLst/>
              <a:ahLst/>
              <a:cxnLst/>
              <a:rect l="l" t="t" r="r" b="b"/>
              <a:pathLst>
                <a:path w="1890" h="1966" extrusionOk="0">
                  <a:moveTo>
                    <a:pt x="611" y="0"/>
                  </a:moveTo>
                  <a:lnTo>
                    <a:pt x="516" y="19"/>
                  </a:lnTo>
                  <a:lnTo>
                    <a:pt x="420" y="38"/>
                  </a:lnTo>
                  <a:lnTo>
                    <a:pt x="344" y="77"/>
                  </a:lnTo>
                  <a:lnTo>
                    <a:pt x="248" y="134"/>
                  </a:lnTo>
                  <a:lnTo>
                    <a:pt x="191" y="210"/>
                  </a:lnTo>
                  <a:lnTo>
                    <a:pt x="115" y="286"/>
                  </a:lnTo>
                  <a:lnTo>
                    <a:pt x="77" y="363"/>
                  </a:lnTo>
                  <a:lnTo>
                    <a:pt x="38" y="458"/>
                  </a:lnTo>
                  <a:lnTo>
                    <a:pt x="0" y="554"/>
                  </a:lnTo>
                  <a:lnTo>
                    <a:pt x="0" y="649"/>
                  </a:lnTo>
                  <a:lnTo>
                    <a:pt x="19" y="840"/>
                  </a:lnTo>
                  <a:lnTo>
                    <a:pt x="58" y="1031"/>
                  </a:lnTo>
                  <a:lnTo>
                    <a:pt x="153" y="1202"/>
                  </a:lnTo>
                  <a:lnTo>
                    <a:pt x="267" y="1355"/>
                  </a:lnTo>
                  <a:lnTo>
                    <a:pt x="420" y="1489"/>
                  </a:lnTo>
                  <a:lnTo>
                    <a:pt x="573" y="1603"/>
                  </a:lnTo>
                  <a:lnTo>
                    <a:pt x="745" y="1679"/>
                  </a:lnTo>
                  <a:lnTo>
                    <a:pt x="916" y="1756"/>
                  </a:lnTo>
                  <a:lnTo>
                    <a:pt x="1069" y="1813"/>
                  </a:lnTo>
                  <a:lnTo>
                    <a:pt x="1412" y="1928"/>
                  </a:lnTo>
                  <a:lnTo>
                    <a:pt x="1527" y="1947"/>
                  </a:lnTo>
                  <a:lnTo>
                    <a:pt x="1622" y="1966"/>
                  </a:lnTo>
                  <a:lnTo>
                    <a:pt x="1680" y="1947"/>
                  </a:lnTo>
                  <a:lnTo>
                    <a:pt x="1737" y="1928"/>
                  </a:lnTo>
                  <a:lnTo>
                    <a:pt x="1775" y="1889"/>
                  </a:lnTo>
                  <a:lnTo>
                    <a:pt x="1813" y="1851"/>
                  </a:lnTo>
                  <a:lnTo>
                    <a:pt x="1870" y="1737"/>
                  </a:lnTo>
                  <a:lnTo>
                    <a:pt x="1889" y="1603"/>
                  </a:lnTo>
                  <a:lnTo>
                    <a:pt x="1870" y="1470"/>
                  </a:lnTo>
                  <a:lnTo>
                    <a:pt x="1832" y="1317"/>
                  </a:lnTo>
                  <a:lnTo>
                    <a:pt x="1775" y="1183"/>
                  </a:lnTo>
                  <a:lnTo>
                    <a:pt x="1718" y="1050"/>
                  </a:lnTo>
                  <a:lnTo>
                    <a:pt x="1603" y="821"/>
                  </a:lnTo>
                  <a:lnTo>
                    <a:pt x="1412" y="554"/>
                  </a:lnTo>
                  <a:lnTo>
                    <a:pt x="1317" y="420"/>
                  </a:lnTo>
                  <a:lnTo>
                    <a:pt x="1202" y="305"/>
                  </a:lnTo>
                  <a:lnTo>
                    <a:pt x="1069" y="191"/>
                  </a:lnTo>
                  <a:lnTo>
                    <a:pt x="935" y="96"/>
                  </a:lnTo>
                  <a:lnTo>
                    <a:pt x="783" y="38"/>
                  </a:lnTo>
                  <a:lnTo>
                    <a:pt x="687" y="19"/>
                  </a:lnTo>
                  <a:lnTo>
                    <a:pt x="61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8"/>
            <p:cNvSpPr/>
            <p:nvPr/>
          </p:nvSpPr>
          <p:spPr>
            <a:xfrm>
              <a:off x="5780275" y="4535600"/>
              <a:ext cx="70650" cy="42950"/>
            </a:xfrm>
            <a:custGeom>
              <a:avLst/>
              <a:gdLst/>
              <a:ahLst/>
              <a:cxnLst/>
              <a:rect l="l" t="t" r="r" b="b"/>
              <a:pathLst>
                <a:path w="2826" h="1718" extrusionOk="0">
                  <a:moveTo>
                    <a:pt x="1718" y="0"/>
                  </a:moveTo>
                  <a:lnTo>
                    <a:pt x="1566" y="19"/>
                  </a:lnTo>
                  <a:lnTo>
                    <a:pt x="1394" y="58"/>
                  </a:lnTo>
                  <a:lnTo>
                    <a:pt x="1241" y="96"/>
                  </a:lnTo>
                  <a:lnTo>
                    <a:pt x="1089" y="134"/>
                  </a:lnTo>
                  <a:lnTo>
                    <a:pt x="936" y="210"/>
                  </a:lnTo>
                  <a:lnTo>
                    <a:pt x="802" y="287"/>
                  </a:lnTo>
                  <a:lnTo>
                    <a:pt x="573" y="420"/>
                  </a:lnTo>
                  <a:lnTo>
                    <a:pt x="364" y="611"/>
                  </a:lnTo>
                  <a:lnTo>
                    <a:pt x="173" y="821"/>
                  </a:lnTo>
                  <a:lnTo>
                    <a:pt x="96" y="935"/>
                  </a:lnTo>
                  <a:lnTo>
                    <a:pt x="20" y="1050"/>
                  </a:lnTo>
                  <a:lnTo>
                    <a:pt x="1" y="1126"/>
                  </a:lnTo>
                  <a:lnTo>
                    <a:pt x="1" y="1203"/>
                  </a:lnTo>
                  <a:lnTo>
                    <a:pt x="20" y="1241"/>
                  </a:lnTo>
                  <a:lnTo>
                    <a:pt x="58" y="1279"/>
                  </a:lnTo>
                  <a:lnTo>
                    <a:pt x="192" y="1336"/>
                  </a:lnTo>
                  <a:lnTo>
                    <a:pt x="325" y="1393"/>
                  </a:lnTo>
                  <a:lnTo>
                    <a:pt x="612" y="1508"/>
                  </a:lnTo>
                  <a:lnTo>
                    <a:pt x="917" y="1603"/>
                  </a:lnTo>
                  <a:lnTo>
                    <a:pt x="1165" y="1680"/>
                  </a:lnTo>
                  <a:lnTo>
                    <a:pt x="1432" y="1718"/>
                  </a:lnTo>
                  <a:lnTo>
                    <a:pt x="1680" y="1718"/>
                  </a:lnTo>
                  <a:lnTo>
                    <a:pt x="1928" y="1699"/>
                  </a:lnTo>
                  <a:lnTo>
                    <a:pt x="2062" y="1661"/>
                  </a:lnTo>
                  <a:lnTo>
                    <a:pt x="2176" y="1622"/>
                  </a:lnTo>
                  <a:lnTo>
                    <a:pt x="2291" y="1565"/>
                  </a:lnTo>
                  <a:lnTo>
                    <a:pt x="2405" y="1508"/>
                  </a:lnTo>
                  <a:lnTo>
                    <a:pt x="2501" y="1432"/>
                  </a:lnTo>
                  <a:lnTo>
                    <a:pt x="2596" y="1336"/>
                  </a:lnTo>
                  <a:lnTo>
                    <a:pt x="2673" y="1241"/>
                  </a:lnTo>
                  <a:lnTo>
                    <a:pt x="2749" y="1126"/>
                  </a:lnTo>
                  <a:lnTo>
                    <a:pt x="2787" y="1012"/>
                  </a:lnTo>
                  <a:lnTo>
                    <a:pt x="2825" y="878"/>
                  </a:lnTo>
                  <a:lnTo>
                    <a:pt x="2825" y="764"/>
                  </a:lnTo>
                  <a:lnTo>
                    <a:pt x="2806" y="630"/>
                  </a:lnTo>
                  <a:lnTo>
                    <a:pt x="2787" y="516"/>
                  </a:lnTo>
                  <a:lnTo>
                    <a:pt x="2730" y="401"/>
                  </a:lnTo>
                  <a:lnTo>
                    <a:pt x="2654" y="287"/>
                  </a:lnTo>
                  <a:lnTo>
                    <a:pt x="2577" y="191"/>
                  </a:lnTo>
                  <a:lnTo>
                    <a:pt x="2463" y="115"/>
                  </a:lnTo>
                  <a:lnTo>
                    <a:pt x="2329" y="77"/>
                  </a:lnTo>
                  <a:lnTo>
                    <a:pt x="2176" y="38"/>
                  </a:lnTo>
                  <a:lnTo>
                    <a:pt x="2043" y="19"/>
                  </a:lnTo>
                  <a:lnTo>
                    <a:pt x="187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8"/>
            <p:cNvSpPr/>
            <p:nvPr/>
          </p:nvSpPr>
          <p:spPr>
            <a:xfrm>
              <a:off x="5739250" y="4557075"/>
              <a:ext cx="71600" cy="610200"/>
            </a:xfrm>
            <a:custGeom>
              <a:avLst/>
              <a:gdLst/>
              <a:ahLst/>
              <a:cxnLst/>
              <a:rect l="l" t="t" r="r" b="b"/>
              <a:pathLst>
                <a:path w="2864" h="24408" fill="none" extrusionOk="0">
                  <a:moveTo>
                    <a:pt x="2863" y="24407"/>
                  </a:moveTo>
                  <a:lnTo>
                    <a:pt x="2863" y="24407"/>
                  </a:lnTo>
                  <a:lnTo>
                    <a:pt x="2634" y="23968"/>
                  </a:lnTo>
                  <a:lnTo>
                    <a:pt x="2367" y="23415"/>
                  </a:lnTo>
                  <a:lnTo>
                    <a:pt x="2062" y="22652"/>
                  </a:lnTo>
                  <a:lnTo>
                    <a:pt x="1871" y="22194"/>
                  </a:lnTo>
                  <a:lnTo>
                    <a:pt x="1699" y="21678"/>
                  </a:lnTo>
                  <a:lnTo>
                    <a:pt x="1508" y="21125"/>
                  </a:lnTo>
                  <a:lnTo>
                    <a:pt x="1318" y="20533"/>
                  </a:lnTo>
                  <a:lnTo>
                    <a:pt x="1127" y="19885"/>
                  </a:lnTo>
                  <a:lnTo>
                    <a:pt x="955" y="19198"/>
                  </a:lnTo>
                  <a:lnTo>
                    <a:pt x="783" y="18453"/>
                  </a:lnTo>
                  <a:lnTo>
                    <a:pt x="612" y="17671"/>
                  </a:lnTo>
                  <a:lnTo>
                    <a:pt x="459" y="16850"/>
                  </a:lnTo>
                  <a:lnTo>
                    <a:pt x="325" y="15992"/>
                  </a:lnTo>
                  <a:lnTo>
                    <a:pt x="211" y="15076"/>
                  </a:lnTo>
                  <a:lnTo>
                    <a:pt x="115" y="14141"/>
                  </a:lnTo>
                  <a:lnTo>
                    <a:pt x="39" y="13148"/>
                  </a:lnTo>
                  <a:lnTo>
                    <a:pt x="1" y="12118"/>
                  </a:lnTo>
                  <a:lnTo>
                    <a:pt x="1" y="11068"/>
                  </a:lnTo>
                  <a:lnTo>
                    <a:pt x="20" y="9961"/>
                  </a:lnTo>
                  <a:lnTo>
                    <a:pt x="77" y="8835"/>
                  </a:lnTo>
                  <a:lnTo>
                    <a:pt x="173" y="7671"/>
                  </a:lnTo>
                  <a:lnTo>
                    <a:pt x="325" y="6469"/>
                  </a:lnTo>
                  <a:lnTo>
                    <a:pt x="497" y="5248"/>
                  </a:lnTo>
                  <a:lnTo>
                    <a:pt x="745" y="3969"/>
                  </a:lnTo>
                  <a:lnTo>
                    <a:pt x="1031" y="2691"/>
                  </a:lnTo>
                  <a:lnTo>
                    <a:pt x="1184" y="2023"/>
                  </a:lnTo>
                  <a:lnTo>
                    <a:pt x="1375" y="1355"/>
                  </a:lnTo>
                  <a:lnTo>
                    <a:pt x="1566" y="687"/>
                  </a:lnTo>
                  <a:lnTo>
                    <a:pt x="1756" y="0"/>
                  </a:lnTo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8"/>
            <p:cNvSpPr/>
            <p:nvPr/>
          </p:nvSpPr>
          <p:spPr>
            <a:xfrm>
              <a:off x="5392900" y="4597625"/>
              <a:ext cx="71100" cy="75400"/>
            </a:xfrm>
            <a:custGeom>
              <a:avLst/>
              <a:gdLst/>
              <a:ahLst/>
              <a:cxnLst/>
              <a:rect l="l" t="t" r="r" b="b"/>
              <a:pathLst>
                <a:path w="2844" h="3016" extrusionOk="0">
                  <a:moveTo>
                    <a:pt x="1794" y="0"/>
                  </a:moveTo>
                  <a:lnTo>
                    <a:pt x="1585" y="19"/>
                  </a:lnTo>
                  <a:lnTo>
                    <a:pt x="1375" y="38"/>
                  </a:lnTo>
                  <a:lnTo>
                    <a:pt x="1184" y="115"/>
                  </a:lnTo>
                  <a:lnTo>
                    <a:pt x="1012" y="210"/>
                  </a:lnTo>
                  <a:lnTo>
                    <a:pt x="859" y="325"/>
                  </a:lnTo>
                  <a:lnTo>
                    <a:pt x="707" y="458"/>
                  </a:lnTo>
                  <a:lnTo>
                    <a:pt x="573" y="611"/>
                  </a:lnTo>
                  <a:lnTo>
                    <a:pt x="440" y="763"/>
                  </a:lnTo>
                  <a:lnTo>
                    <a:pt x="344" y="935"/>
                  </a:lnTo>
                  <a:lnTo>
                    <a:pt x="249" y="1126"/>
                  </a:lnTo>
                  <a:lnTo>
                    <a:pt x="172" y="1317"/>
                  </a:lnTo>
                  <a:lnTo>
                    <a:pt x="115" y="1527"/>
                  </a:lnTo>
                  <a:lnTo>
                    <a:pt x="58" y="1756"/>
                  </a:lnTo>
                  <a:lnTo>
                    <a:pt x="20" y="1985"/>
                  </a:lnTo>
                  <a:lnTo>
                    <a:pt x="1" y="2214"/>
                  </a:lnTo>
                  <a:lnTo>
                    <a:pt x="1" y="2385"/>
                  </a:lnTo>
                  <a:lnTo>
                    <a:pt x="1" y="2634"/>
                  </a:lnTo>
                  <a:lnTo>
                    <a:pt x="20" y="2748"/>
                  </a:lnTo>
                  <a:lnTo>
                    <a:pt x="39" y="2843"/>
                  </a:lnTo>
                  <a:lnTo>
                    <a:pt x="77" y="2939"/>
                  </a:lnTo>
                  <a:lnTo>
                    <a:pt x="115" y="2977"/>
                  </a:lnTo>
                  <a:lnTo>
                    <a:pt x="191" y="3015"/>
                  </a:lnTo>
                  <a:lnTo>
                    <a:pt x="306" y="3015"/>
                  </a:lnTo>
                  <a:lnTo>
                    <a:pt x="535" y="2996"/>
                  </a:lnTo>
                  <a:lnTo>
                    <a:pt x="783" y="2939"/>
                  </a:lnTo>
                  <a:lnTo>
                    <a:pt x="974" y="2882"/>
                  </a:lnTo>
                  <a:lnTo>
                    <a:pt x="1184" y="2824"/>
                  </a:lnTo>
                  <a:lnTo>
                    <a:pt x="1375" y="2748"/>
                  </a:lnTo>
                  <a:lnTo>
                    <a:pt x="1565" y="2672"/>
                  </a:lnTo>
                  <a:lnTo>
                    <a:pt x="1756" y="2576"/>
                  </a:lnTo>
                  <a:lnTo>
                    <a:pt x="2043" y="2405"/>
                  </a:lnTo>
                  <a:lnTo>
                    <a:pt x="2291" y="2195"/>
                  </a:lnTo>
                  <a:lnTo>
                    <a:pt x="2405" y="2080"/>
                  </a:lnTo>
                  <a:lnTo>
                    <a:pt x="2520" y="1966"/>
                  </a:lnTo>
                  <a:lnTo>
                    <a:pt x="2615" y="1832"/>
                  </a:lnTo>
                  <a:lnTo>
                    <a:pt x="2691" y="1679"/>
                  </a:lnTo>
                  <a:lnTo>
                    <a:pt x="2768" y="1527"/>
                  </a:lnTo>
                  <a:lnTo>
                    <a:pt x="2806" y="1374"/>
                  </a:lnTo>
                  <a:lnTo>
                    <a:pt x="2825" y="1221"/>
                  </a:lnTo>
                  <a:lnTo>
                    <a:pt x="2844" y="1050"/>
                  </a:lnTo>
                  <a:lnTo>
                    <a:pt x="2825" y="878"/>
                  </a:lnTo>
                  <a:lnTo>
                    <a:pt x="2787" y="725"/>
                  </a:lnTo>
                  <a:lnTo>
                    <a:pt x="2730" y="573"/>
                  </a:lnTo>
                  <a:lnTo>
                    <a:pt x="2653" y="439"/>
                  </a:lnTo>
                  <a:lnTo>
                    <a:pt x="2520" y="286"/>
                  </a:lnTo>
                  <a:lnTo>
                    <a:pt x="2367" y="172"/>
                  </a:lnTo>
                  <a:lnTo>
                    <a:pt x="2176" y="96"/>
                  </a:lnTo>
                  <a:lnTo>
                    <a:pt x="1985" y="38"/>
                  </a:lnTo>
                  <a:lnTo>
                    <a:pt x="179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8"/>
            <p:cNvSpPr/>
            <p:nvPr/>
          </p:nvSpPr>
          <p:spPr>
            <a:xfrm>
              <a:off x="5304650" y="4652475"/>
              <a:ext cx="92575" cy="52975"/>
            </a:xfrm>
            <a:custGeom>
              <a:avLst/>
              <a:gdLst/>
              <a:ahLst/>
              <a:cxnLst/>
              <a:rect l="l" t="t" r="r" b="b"/>
              <a:pathLst>
                <a:path w="3703" h="2119" extrusionOk="0">
                  <a:moveTo>
                    <a:pt x="1832" y="1"/>
                  </a:moveTo>
                  <a:lnTo>
                    <a:pt x="1584" y="20"/>
                  </a:lnTo>
                  <a:lnTo>
                    <a:pt x="1355" y="77"/>
                  </a:lnTo>
                  <a:lnTo>
                    <a:pt x="1126" y="153"/>
                  </a:lnTo>
                  <a:lnTo>
                    <a:pt x="897" y="249"/>
                  </a:lnTo>
                  <a:lnTo>
                    <a:pt x="687" y="382"/>
                  </a:lnTo>
                  <a:lnTo>
                    <a:pt x="496" y="535"/>
                  </a:lnTo>
                  <a:lnTo>
                    <a:pt x="306" y="688"/>
                  </a:lnTo>
                  <a:lnTo>
                    <a:pt x="172" y="859"/>
                  </a:lnTo>
                  <a:lnTo>
                    <a:pt x="77" y="1031"/>
                  </a:lnTo>
                  <a:lnTo>
                    <a:pt x="38" y="1127"/>
                  </a:lnTo>
                  <a:lnTo>
                    <a:pt x="19" y="1222"/>
                  </a:lnTo>
                  <a:lnTo>
                    <a:pt x="0" y="1317"/>
                  </a:lnTo>
                  <a:lnTo>
                    <a:pt x="19" y="1432"/>
                  </a:lnTo>
                  <a:lnTo>
                    <a:pt x="58" y="1546"/>
                  </a:lnTo>
                  <a:lnTo>
                    <a:pt x="115" y="1661"/>
                  </a:lnTo>
                  <a:lnTo>
                    <a:pt x="210" y="1775"/>
                  </a:lnTo>
                  <a:lnTo>
                    <a:pt x="325" y="1852"/>
                  </a:lnTo>
                  <a:lnTo>
                    <a:pt x="439" y="1909"/>
                  </a:lnTo>
                  <a:lnTo>
                    <a:pt x="554" y="1966"/>
                  </a:lnTo>
                  <a:lnTo>
                    <a:pt x="802" y="2043"/>
                  </a:lnTo>
                  <a:lnTo>
                    <a:pt x="1069" y="2081"/>
                  </a:lnTo>
                  <a:lnTo>
                    <a:pt x="1336" y="2119"/>
                  </a:lnTo>
                  <a:lnTo>
                    <a:pt x="1603" y="2119"/>
                  </a:lnTo>
                  <a:lnTo>
                    <a:pt x="1851" y="2100"/>
                  </a:lnTo>
                  <a:lnTo>
                    <a:pt x="2119" y="2043"/>
                  </a:lnTo>
                  <a:lnTo>
                    <a:pt x="2367" y="1985"/>
                  </a:lnTo>
                  <a:lnTo>
                    <a:pt x="2615" y="1909"/>
                  </a:lnTo>
                  <a:lnTo>
                    <a:pt x="2863" y="1814"/>
                  </a:lnTo>
                  <a:lnTo>
                    <a:pt x="3092" y="1699"/>
                  </a:lnTo>
                  <a:lnTo>
                    <a:pt x="3321" y="1565"/>
                  </a:lnTo>
                  <a:lnTo>
                    <a:pt x="3435" y="1489"/>
                  </a:lnTo>
                  <a:lnTo>
                    <a:pt x="3550" y="1394"/>
                  </a:lnTo>
                  <a:lnTo>
                    <a:pt x="3626" y="1298"/>
                  </a:lnTo>
                  <a:lnTo>
                    <a:pt x="3683" y="1203"/>
                  </a:lnTo>
                  <a:lnTo>
                    <a:pt x="3702" y="1069"/>
                  </a:lnTo>
                  <a:lnTo>
                    <a:pt x="3683" y="955"/>
                  </a:lnTo>
                  <a:lnTo>
                    <a:pt x="3645" y="840"/>
                  </a:lnTo>
                  <a:lnTo>
                    <a:pt x="3588" y="745"/>
                  </a:lnTo>
                  <a:lnTo>
                    <a:pt x="3512" y="649"/>
                  </a:lnTo>
                  <a:lnTo>
                    <a:pt x="3416" y="554"/>
                  </a:lnTo>
                  <a:lnTo>
                    <a:pt x="3225" y="420"/>
                  </a:lnTo>
                  <a:lnTo>
                    <a:pt x="2958" y="249"/>
                  </a:lnTo>
                  <a:lnTo>
                    <a:pt x="2691" y="134"/>
                  </a:lnTo>
                  <a:lnTo>
                    <a:pt x="2386" y="39"/>
                  </a:lnTo>
                  <a:lnTo>
                    <a:pt x="208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8"/>
            <p:cNvSpPr/>
            <p:nvPr/>
          </p:nvSpPr>
          <p:spPr>
            <a:xfrm>
              <a:off x="5387175" y="4661550"/>
              <a:ext cx="176550" cy="386925"/>
            </a:xfrm>
            <a:custGeom>
              <a:avLst/>
              <a:gdLst/>
              <a:ahLst/>
              <a:cxnLst/>
              <a:rect l="l" t="t" r="r" b="b"/>
              <a:pathLst>
                <a:path w="7062" h="15477" fill="none" extrusionOk="0">
                  <a:moveTo>
                    <a:pt x="7061" y="15477"/>
                  </a:moveTo>
                  <a:lnTo>
                    <a:pt x="7061" y="15477"/>
                  </a:lnTo>
                  <a:lnTo>
                    <a:pt x="6947" y="14999"/>
                  </a:lnTo>
                  <a:lnTo>
                    <a:pt x="6603" y="13702"/>
                  </a:lnTo>
                  <a:lnTo>
                    <a:pt x="6336" y="12805"/>
                  </a:lnTo>
                  <a:lnTo>
                    <a:pt x="6031" y="11774"/>
                  </a:lnTo>
                  <a:lnTo>
                    <a:pt x="5649" y="10649"/>
                  </a:lnTo>
                  <a:lnTo>
                    <a:pt x="5229" y="9446"/>
                  </a:lnTo>
                  <a:lnTo>
                    <a:pt x="4752" y="8187"/>
                  </a:lnTo>
                  <a:lnTo>
                    <a:pt x="4218" y="6889"/>
                  </a:lnTo>
                  <a:lnTo>
                    <a:pt x="3932" y="6240"/>
                  </a:lnTo>
                  <a:lnTo>
                    <a:pt x="3645" y="5611"/>
                  </a:lnTo>
                  <a:lnTo>
                    <a:pt x="3340" y="4962"/>
                  </a:lnTo>
                  <a:lnTo>
                    <a:pt x="3016" y="4332"/>
                  </a:lnTo>
                  <a:lnTo>
                    <a:pt x="2672" y="3721"/>
                  </a:lnTo>
                  <a:lnTo>
                    <a:pt x="2329" y="3111"/>
                  </a:lnTo>
                  <a:lnTo>
                    <a:pt x="1966" y="2538"/>
                  </a:lnTo>
                  <a:lnTo>
                    <a:pt x="1604" y="1966"/>
                  </a:lnTo>
                  <a:lnTo>
                    <a:pt x="1222" y="1431"/>
                  </a:lnTo>
                  <a:lnTo>
                    <a:pt x="821" y="935"/>
                  </a:lnTo>
                  <a:lnTo>
                    <a:pt x="420" y="458"/>
                  </a:lnTo>
                  <a:lnTo>
                    <a:pt x="1" y="0"/>
                  </a:lnTo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8"/>
            <p:cNvSpPr/>
            <p:nvPr/>
          </p:nvSpPr>
          <p:spPr>
            <a:xfrm>
              <a:off x="4800850" y="4670125"/>
              <a:ext cx="1670750" cy="797700"/>
            </a:xfrm>
            <a:custGeom>
              <a:avLst/>
              <a:gdLst/>
              <a:ahLst/>
              <a:cxnLst/>
              <a:rect l="l" t="t" r="r" b="b"/>
              <a:pathLst>
                <a:path w="66830" h="31908" extrusionOk="0">
                  <a:moveTo>
                    <a:pt x="40437" y="1"/>
                  </a:moveTo>
                  <a:lnTo>
                    <a:pt x="40037" y="20"/>
                  </a:lnTo>
                  <a:lnTo>
                    <a:pt x="39636" y="58"/>
                  </a:lnTo>
                  <a:lnTo>
                    <a:pt x="39254" y="134"/>
                  </a:lnTo>
                  <a:lnTo>
                    <a:pt x="38854" y="249"/>
                  </a:lnTo>
                  <a:lnTo>
                    <a:pt x="38472" y="363"/>
                  </a:lnTo>
                  <a:lnTo>
                    <a:pt x="38109" y="535"/>
                  </a:lnTo>
                  <a:lnTo>
                    <a:pt x="37747" y="707"/>
                  </a:lnTo>
                  <a:lnTo>
                    <a:pt x="37403" y="917"/>
                  </a:lnTo>
                  <a:lnTo>
                    <a:pt x="37079" y="1146"/>
                  </a:lnTo>
                  <a:lnTo>
                    <a:pt x="36774" y="1413"/>
                  </a:lnTo>
                  <a:lnTo>
                    <a:pt x="36468" y="1680"/>
                  </a:lnTo>
                  <a:lnTo>
                    <a:pt x="36201" y="1985"/>
                  </a:lnTo>
                  <a:lnTo>
                    <a:pt x="35953" y="2310"/>
                  </a:lnTo>
                  <a:lnTo>
                    <a:pt x="35743" y="2634"/>
                  </a:lnTo>
                  <a:lnTo>
                    <a:pt x="35552" y="2997"/>
                  </a:lnTo>
                  <a:lnTo>
                    <a:pt x="35380" y="3359"/>
                  </a:lnTo>
                  <a:lnTo>
                    <a:pt x="35247" y="3741"/>
                  </a:lnTo>
                  <a:lnTo>
                    <a:pt x="35151" y="4123"/>
                  </a:lnTo>
                  <a:lnTo>
                    <a:pt x="35075" y="4523"/>
                  </a:lnTo>
                  <a:lnTo>
                    <a:pt x="35037" y="4924"/>
                  </a:lnTo>
                  <a:lnTo>
                    <a:pt x="35018" y="5325"/>
                  </a:lnTo>
                  <a:lnTo>
                    <a:pt x="35018" y="5726"/>
                  </a:lnTo>
                  <a:lnTo>
                    <a:pt x="35056" y="6126"/>
                  </a:lnTo>
                  <a:lnTo>
                    <a:pt x="35132" y="6527"/>
                  </a:lnTo>
                  <a:lnTo>
                    <a:pt x="35228" y="6928"/>
                  </a:lnTo>
                  <a:lnTo>
                    <a:pt x="35342" y="7309"/>
                  </a:lnTo>
                  <a:lnTo>
                    <a:pt x="35495" y="7672"/>
                  </a:lnTo>
                  <a:lnTo>
                    <a:pt x="35667" y="8035"/>
                  </a:lnTo>
                  <a:lnTo>
                    <a:pt x="35877" y="8378"/>
                  </a:lnTo>
                  <a:lnTo>
                    <a:pt x="36106" y="8722"/>
                  </a:lnTo>
                  <a:lnTo>
                    <a:pt x="35609" y="8550"/>
                  </a:lnTo>
                  <a:lnTo>
                    <a:pt x="35075" y="8435"/>
                  </a:lnTo>
                  <a:lnTo>
                    <a:pt x="34541" y="8378"/>
                  </a:lnTo>
                  <a:lnTo>
                    <a:pt x="34274" y="8359"/>
                  </a:lnTo>
                  <a:lnTo>
                    <a:pt x="34007" y="8340"/>
                  </a:lnTo>
                  <a:lnTo>
                    <a:pt x="33739" y="8340"/>
                  </a:lnTo>
                  <a:lnTo>
                    <a:pt x="33472" y="8359"/>
                  </a:lnTo>
                  <a:lnTo>
                    <a:pt x="33224" y="8397"/>
                  </a:lnTo>
                  <a:lnTo>
                    <a:pt x="32957" y="8435"/>
                  </a:lnTo>
                  <a:lnTo>
                    <a:pt x="32690" y="8493"/>
                  </a:lnTo>
                  <a:lnTo>
                    <a:pt x="32442" y="8550"/>
                  </a:lnTo>
                  <a:lnTo>
                    <a:pt x="32194" y="8645"/>
                  </a:lnTo>
                  <a:lnTo>
                    <a:pt x="31946" y="8741"/>
                  </a:lnTo>
                  <a:lnTo>
                    <a:pt x="31697" y="8855"/>
                  </a:lnTo>
                  <a:lnTo>
                    <a:pt x="31468" y="8970"/>
                  </a:lnTo>
                  <a:lnTo>
                    <a:pt x="31239" y="9103"/>
                  </a:lnTo>
                  <a:lnTo>
                    <a:pt x="31030" y="9256"/>
                  </a:lnTo>
                  <a:lnTo>
                    <a:pt x="30820" y="9428"/>
                  </a:lnTo>
                  <a:lnTo>
                    <a:pt x="30610" y="9599"/>
                  </a:lnTo>
                  <a:lnTo>
                    <a:pt x="30419" y="9790"/>
                  </a:lnTo>
                  <a:lnTo>
                    <a:pt x="30247" y="9981"/>
                  </a:lnTo>
                  <a:lnTo>
                    <a:pt x="30095" y="10191"/>
                  </a:lnTo>
                  <a:lnTo>
                    <a:pt x="29942" y="10401"/>
                  </a:lnTo>
                  <a:lnTo>
                    <a:pt x="29789" y="10630"/>
                  </a:lnTo>
                  <a:lnTo>
                    <a:pt x="29675" y="10859"/>
                  </a:lnTo>
                  <a:lnTo>
                    <a:pt x="29560" y="11107"/>
                  </a:lnTo>
                  <a:lnTo>
                    <a:pt x="29484" y="11336"/>
                  </a:lnTo>
                  <a:lnTo>
                    <a:pt x="29408" y="11603"/>
                  </a:lnTo>
                  <a:lnTo>
                    <a:pt x="29350" y="11851"/>
                  </a:lnTo>
                  <a:lnTo>
                    <a:pt x="29312" y="12118"/>
                  </a:lnTo>
                  <a:lnTo>
                    <a:pt x="29293" y="12386"/>
                  </a:lnTo>
                  <a:lnTo>
                    <a:pt x="29312" y="12653"/>
                  </a:lnTo>
                  <a:lnTo>
                    <a:pt x="29331" y="12901"/>
                  </a:lnTo>
                  <a:lnTo>
                    <a:pt x="29369" y="13168"/>
                  </a:lnTo>
                  <a:lnTo>
                    <a:pt x="29446" y="13435"/>
                  </a:lnTo>
                  <a:lnTo>
                    <a:pt x="29522" y="13683"/>
                  </a:lnTo>
                  <a:lnTo>
                    <a:pt x="29617" y="13931"/>
                  </a:lnTo>
                  <a:lnTo>
                    <a:pt x="29732" y="14160"/>
                  </a:lnTo>
                  <a:lnTo>
                    <a:pt x="29866" y="14389"/>
                  </a:lnTo>
                  <a:lnTo>
                    <a:pt x="30018" y="14599"/>
                  </a:lnTo>
                  <a:lnTo>
                    <a:pt x="30190" y="14809"/>
                  </a:lnTo>
                  <a:lnTo>
                    <a:pt x="30362" y="14981"/>
                  </a:lnTo>
                  <a:lnTo>
                    <a:pt x="30572" y="15153"/>
                  </a:lnTo>
                  <a:lnTo>
                    <a:pt x="30781" y="15305"/>
                  </a:lnTo>
                  <a:lnTo>
                    <a:pt x="31010" y="15439"/>
                  </a:lnTo>
                  <a:lnTo>
                    <a:pt x="31010" y="15439"/>
                  </a:lnTo>
                  <a:lnTo>
                    <a:pt x="30877" y="15401"/>
                  </a:lnTo>
                  <a:lnTo>
                    <a:pt x="30743" y="15363"/>
                  </a:lnTo>
                  <a:lnTo>
                    <a:pt x="30476" y="15324"/>
                  </a:lnTo>
                  <a:lnTo>
                    <a:pt x="30190" y="15324"/>
                  </a:lnTo>
                  <a:lnTo>
                    <a:pt x="29904" y="15363"/>
                  </a:lnTo>
                  <a:lnTo>
                    <a:pt x="29617" y="15420"/>
                  </a:lnTo>
                  <a:lnTo>
                    <a:pt x="29331" y="15515"/>
                  </a:lnTo>
                  <a:lnTo>
                    <a:pt x="29083" y="15649"/>
                  </a:lnTo>
                  <a:lnTo>
                    <a:pt x="28873" y="15801"/>
                  </a:lnTo>
                  <a:lnTo>
                    <a:pt x="28682" y="15973"/>
                  </a:lnTo>
                  <a:lnTo>
                    <a:pt x="28511" y="16183"/>
                  </a:lnTo>
                  <a:lnTo>
                    <a:pt x="28377" y="16393"/>
                  </a:lnTo>
                  <a:lnTo>
                    <a:pt x="28282" y="16641"/>
                  </a:lnTo>
                  <a:lnTo>
                    <a:pt x="28205" y="16889"/>
                  </a:lnTo>
                  <a:lnTo>
                    <a:pt x="28167" y="17137"/>
                  </a:lnTo>
                  <a:lnTo>
                    <a:pt x="28167" y="17404"/>
                  </a:lnTo>
                  <a:lnTo>
                    <a:pt x="28205" y="17652"/>
                  </a:lnTo>
                  <a:lnTo>
                    <a:pt x="28091" y="17290"/>
                  </a:lnTo>
                  <a:lnTo>
                    <a:pt x="27957" y="16927"/>
                  </a:lnTo>
                  <a:lnTo>
                    <a:pt x="27805" y="16584"/>
                  </a:lnTo>
                  <a:lnTo>
                    <a:pt x="27633" y="16240"/>
                  </a:lnTo>
                  <a:lnTo>
                    <a:pt x="27442" y="15916"/>
                  </a:lnTo>
                  <a:lnTo>
                    <a:pt x="27232" y="15611"/>
                  </a:lnTo>
                  <a:lnTo>
                    <a:pt x="27003" y="15305"/>
                  </a:lnTo>
                  <a:lnTo>
                    <a:pt x="26755" y="15019"/>
                  </a:lnTo>
                  <a:lnTo>
                    <a:pt x="26507" y="14752"/>
                  </a:lnTo>
                  <a:lnTo>
                    <a:pt x="26221" y="14485"/>
                  </a:lnTo>
                  <a:lnTo>
                    <a:pt x="25934" y="14256"/>
                  </a:lnTo>
                  <a:lnTo>
                    <a:pt x="25629" y="14027"/>
                  </a:lnTo>
                  <a:lnTo>
                    <a:pt x="25324" y="13836"/>
                  </a:lnTo>
                  <a:lnTo>
                    <a:pt x="24980" y="13645"/>
                  </a:lnTo>
                  <a:lnTo>
                    <a:pt x="24637" y="13492"/>
                  </a:lnTo>
                  <a:lnTo>
                    <a:pt x="24293" y="13340"/>
                  </a:lnTo>
                  <a:lnTo>
                    <a:pt x="23931" y="13225"/>
                  </a:lnTo>
                  <a:lnTo>
                    <a:pt x="23549" y="13149"/>
                  </a:lnTo>
                  <a:lnTo>
                    <a:pt x="23167" y="13073"/>
                  </a:lnTo>
                  <a:lnTo>
                    <a:pt x="22786" y="13034"/>
                  </a:lnTo>
                  <a:lnTo>
                    <a:pt x="22404" y="13034"/>
                  </a:lnTo>
                  <a:lnTo>
                    <a:pt x="22022" y="13053"/>
                  </a:lnTo>
                  <a:lnTo>
                    <a:pt x="21641" y="13092"/>
                  </a:lnTo>
                  <a:lnTo>
                    <a:pt x="21278" y="13149"/>
                  </a:lnTo>
                  <a:lnTo>
                    <a:pt x="20897" y="13225"/>
                  </a:lnTo>
                  <a:lnTo>
                    <a:pt x="20534" y="13340"/>
                  </a:lnTo>
                  <a:lnTo>
                    <a:pt x="20190" y="13473"/>
                  </a:lnTo>
                  <a:lnTo>
                    <a:pt x="19847" y="13645"/>
                  </a:lnTo>
                  <a:lnTo>
                    <a:pt x="19503" y="13836"/>
                  </a:lnTo>
                  <a:lnTo>
                    <a:pt x="19198" y="14027"/>
                  </a:lnTo>
                  <a:lnTo>
                    <a:pt x="18893" y="14275"/>
                  </a:lnTo>
                  <a:lnTo>
                    <a:pt x="18607" y="14523"/>
                  </a:lnTo>
                  <a:lnTo>
                    <a:pt x="18339" y="14809"/>
                  </a:lnTo>
                  <a:lnTo>
                    <a:pt x="18110" y="15095"/>
                  </a:lnTo>
                  <a:lnTo>
                    <a:pt x="17901" y="15420"/>
                  </a:lnTo>
                  <a:lnTo>
                    <a:pt x="17710" y="15744"/>
                  </a:lnTo>
                  <a:lnTo>
                    <a:pt x="17538" y="16088"/>
                  </a:lnTo>
                  <a:lnTo>
                    <a:pt x="17404" y="16450"/>
                  </a:lnTo>
                  <a:lnTo>
                    <a:pt x="17290" y="16813"/>
                  </a:lnTo>
                  <a:lnTo>
                    <a:pt x="17214" y="17194"/>
                  </a:lnTo>
                  <a:lnTo>
                    <a:pt x="17156" y="17557"/>
                  </a:lnTo>
                  <a:lnTo>
                    <a:pt x="17137" y="17939"/>
                  </a:lnTo>
                  <a:lnTo>
                    <a:pt x="17137" y="18320"/>
                  </a:lnTo>
                  <a:lnTo>
                    <a:pt x="17156" y="18702"/>
                  </a:lnTo>
                  <a:lnTo>
                    <a:pt x="17233" y="19084"/>
                  </a:lnTo>
                  <a:lnTo>
                    <a:pt x="17328" y="19446"/>
                  </a:lnTo>
                  <a:lnTo>
                    <a:pt x="17443" y="19809"/>
                  </a:lnTo>
                  <a:lnTo>
                    <a:pt x="17595" y="20152"/>
                  </a:lnTo>
                  <a:lnTo>
                    <a:pt x="17423" y="20076"/>
                  </a:lnTo>
                  <a:lnTo>
                    <a:pt x="17233" y="20000"/>
                  </a:lnTo>
                  <a:lnTo>
                    <a:pt x="16851" y="19904"/>
                  </a:lnTo>
                  <a:lnTo>
                    <a:pt x="16450" y="19828"/>
                  </a:lnTo>
                  <a:lnTo>
                    <a:pt x="16049" y="19809"/>
                  </a:lnTo>
                  <a:lnTo>
                    <a:pt x="15630" y="19809"/>
                  </a:lnTo>
                  <a:lnTo>
                    <a:pt x="15229" y="19828"/>
                  </a:lnTo>
                  <a:lnTo>
                    <a:pt x="14809" y="19885"/>
                  </a:lnTo>
                  <a:lnTo>
                    <a:pt x="14427" y="19981"/>
                  </a:lnTo>
                  <a:lnTo>
                    <a:pt x="14065" y="20076"/>
                  </a:lnTo>
                  <a:lnTo>
                    <a:pt x="13702" y="20229"/>
                  </a:lnTo>
                  <a:lnTo>
                    <a:pt x="13359" y="20381"/>
                  </a:lnTo>
                  <a:lnTo>
                    <a:pt x="13015" y="20553"/>
                  </a:lnTo>
                  <a:lnTo>
                    <a:pt x="12672" y="20744"/>
                  </a:lnTo>
                  <a:lnTo>
                    <a:pt x="12347" y="20954"/>
                  </a:lnTo>
                  <a:lnTo>
                    <a:pt x="11699" y="21374"/>
                  </a:lnTo>
                  <a:lnTo>
                    <a:pt x="11737" y="21164"/>
                  </a:lnTo>
                  <a:lnTo>
                    <a:pt x="11756" y="20954"/>
                  </a:lnTo>
                  <a:lnTo>
                    <a:pt x="11737" y="20744"/>
                  </a:lnTo>
                  <a:lnTo>
                    <a:pt x="11718" y="20553"/>
                  </a:lnTo>
                  <a:lnTo>
                    <a:pt x="11679" y="20343"/>
                  </a:lnTo>
                  <a:lnTo>
                    <a:pt x="11622" y="20152"/>
                  </a:lnTo>
                  <a:lnTo>
                    <a:pt x="11546" y="19942"/>
                  </a:lnTo>
                  <a:lnTo>
                    <a:pt x="11470" y="19752"/>
                  </a:lnTo>
                  <a:lnTo>
                    <a:pt x="11355" y="19561"/>
                  </a:lnTo>
                  <a:lnTo>
                    <a:pt x="11241" y="19389"/>
                  </a:lnTo>
                  <a:lnTo>
                    <a:pt x="11126" y="19217"/>
                  </a:lnTo>
                  <a:lnTo>
                    <a:pt x="10973" y="19046"/>
                  </a:lnTo>
                  <a:lnTo>
                    <a:pt x="10687" y="18721"/>
                  </a:lnTo>
                  <a:lnTo>
                    <a:pt x="10363" y="18435"/>
                  </a:lnTo>
                  <a:lnTo>
                    <a:pt x="10077" y="18244"/>
                  </a:lnTo>
                  <a:lnTo>
                    <a:pt x="9790" y="18053"/>
                  </a:lnTo>
                  <a:lnTo>
                    <a:pt x="9504" y="17881"/>
                  </a:lnTo>
                  <a:lnTo>
                    <a:pt x="9180" y="17748"/>
                  </a:lnTo>
                  <a:lnTo>
                    <a:pt x="8874" y="17614"/>
                  </a:lnTo>
                  <a:lnTo>
                    <a:pt x="8550" y="17500"/>
                  </a:lnTo>
                  <a:lnTo>
                    <a:pt x="8206" y="17423"/>
                  </a:lnTo>
                  <a:lnTo>
                    <a:pt x="7882" y="17366"/>
                  </a:lnTo>
                  <a:lnTo>
                    <a:pt x="7538" y="17309"/>
                  </a:lnTo>
                  <a:lnTo>
                    <a:pt x="7195" y="17290"/>
                  </a:lnTo>
                  <a:lnTo>
                    <a:pt x="6852" y="17290"/>
                  </a:lnTo>
                  <a:lnTo>
                    <a:pt x="6508" y="17309"/>
                  </a:lnTo>
                  <a:lnTo>
                    <a:pt x="6184" y="17347"/>
                  </a:lnTo>
                  <a:lnTo>
                    <a:pt x="5840" y="17404"/>
                  </a:lnTo>
                  <a:lnTo>
                    <a:pt x="5516" y="17481"/>
                  </a:lnTo>
                  <a:lnTo>
                    <a:pt x="5191" y="17595"/>
                  </a:lnTo>
                  <a:lnTo>
                    <a:pt x="4867" y="17710"/>
                  </a:lnTo>
                  <a:lnTo>
                    <a:pt x="4562" y="17862"/>
                  </a:lnTo>
                  <a:lnTo>
                    <a:pt x="4256" y="18034"/>
                  </a:lnTo>
                  <a:lnTo>
                    <a:pt x="3970" y="18206"/>
                  </a:lnTo>
                  <a:lnTo>
                    <a:pt x="3703" y="18416"/>
                  </a:lnTo>
                  <a:lnTo>
                    <a:pt x="3436" y="18645"/>
                  </a:lnTo>
                  <a:lnTo>
                    <a:pt x="3188" y="18874"/>
                  </a:lnTo>
                  <a:lnTo>
                    <a:pt x="2959" y="19122"/>
                  </a:lnTo>
                  <a:lnTo>
                    <a:pt x="2749" y="19389"/>
                  </a:lnTo>
                  <a:lnTo>
                    <a:pt x="2539" y="19656"/>
                  </a:lnTo>
                  <a:lnTo>
                    <a:pt x="2367" y="19961"/>
                  </a:lnTo>
                  <a:lnTo>
                    <a:pt x="2195" y="20248"/>
                  </a:lnTo>
                  <a:lnTo>
                    <a:pt x="2043" y="20553"/>
                  </a:lnTo>
                  <a:lnTo>
                    <a:pt x="1928" y="20877"/>
                  </a:lnTo>
                  <a:lnTo>
                    <a:pt x="1814" y="21202"/>
                  </a:lnTo>
                  <a:lnTo>
                    <a:pt x="1737" y="21526"/>
                  </a:lnTo>
                  <a:lnTo>
                    <a:pt x="1680" y="21870"/>
                  </a:lnTo>
                  <a:lnTo>
                    <a:pt x="1642" y="22213"/>
                  </a:lnTo>
                  <a:lnTo>
                    <a:pt x="1623" y="22557"/>
                  </a:lnTo>
                  <a:lnTo>
                    <a:pt x="1623" y="22900"/>
                  </a:lnTo>
                  <a:lnTo>
                    <a:pt x="1661" y="23225"/>
                  </a:lnTo>
                  <a:lnTo>
                    <a:pt x="1699" y="23568"/>
                  </a:lnTo>
                  <a:lnTo>
                    <a:pt x="1775" y="23912"/>
                  </a:lnTo>
                  <a:lnTo>
                    <a:pt x="1871" y="24236"/>
                  </a:lnTo>
                  <a:lnTo>
                    <a:pt x="1966" y="24560"/>
                  </a:lnTo>
                  <a:lnTo>
                    <a:pt x="2100" y="24866"/>
                  </a:lnTo>
                  <a:lnTo>
                    <a:pt x="2253" y="25190"/>
                  </a:lnTo>
                  <a:lnTo>
                    <a:pt x="2424" y="25476"/>
                  </a:lnTo>
                  <a:lnTo>
                    <a:pt x="2596" y="25763"/>
                  </a:lnTo>
                  <a:lnTo>
                    <a:pt x="2806" y="26049"/>
                  </a:lnTo>
                  <a:lnTo>
                    <a:pt x="3035" y="26297"/>
                  </a:lnTo>
                  <a:lnTo>
                    <a:pt x="3264" y="26545"/>
                  </a:lnTo>
                  <a:lnTo>
                    <a:pt x="2863" y="26698"/>
                  </a:lnTo>
                  <a:lnTo>
                    <a:pt x="2482" y="26870"/>
                  </a:lnTo>
                  <a:lnTo>
                    <a:pt x="2119" y="27079"/>
                  </a:lnTo>
                  <a:lnTo>
                    <a:pt x="1775" y="27328"/>
                  </a:lnTo>
                  <a:lnTo>
                    <a:pt x="1470" y="27595"/>
                  </a:lnTo>
                  <a:lnTo>
                    <a:pt x="1184" y="27900"/>
                  </a:lnTo>
                  <a:lnTo>
                    <a:pt x="917" y="28224"/>
                  </a:lnTo>
                  <a:lnTo>
                    <a:pt x="669" y="28587"/>
                  </a:lnTo>
                  <a:lnTo>
                    <a:pt x="478" y="28969"/>
                  </a:lnTo>
                  <a:lnTo>
                    <a:pt x="306" y="29369"/>
                  </a:lnTo>
                  <a:lnTo>
                    <a:pt x="172" y="29770"/>
                  </a:lnTo>
                  <a:lnTo>
                    <a:pt x="77" y="30190"/>
                  </a:lnTo>
                  <a:lnTo>
                    <a:pt x="20" y="30629"/>
                  </a:lnTo>
                  <a:lnTo>
                    <a:pt x="1" y="31049"/>
                  </a:lnTo>
                  <a:lnTo>
                    <a:pt x="20" y="31488"/>
                  </a:lnTo>
                  <a:lnTo>
                    <a:pt x="77" y="31907"/>
                  </a:lnTo>
                  <a:lnTo>
                    <a:pt x="63738" y="31907"/>
                  </a:lnTo>
                  <a:lnTo>
                    <a:pt x="63909" y="31888"/>
                  </a:lnTo>
                  <a:lnTo>
                    <a:pt x="64081" y="31850"/>
                  </a:lnTo>
                  <a:lnTo>
                    <a:pt x="64234" y="31793"/>
                  </a:lnTo>
                  <a:lnTo>
                    <a:pt x="64387" y="31736"/>
                  </a:lnTo>
                  <a:lnTo>
                    <a:pt x="64539" y="31659"/>
                  </a:lnTo>
                  <a:lnTo>
                    <a:pt x="64692" y="31564"/>
                  </a:lnTo>
                  <a:lnTo>
                    <a:pt x="64825" y="31469"/>
                  </a:lnTo>
                  <a:lnTo>
                    <a:pt x="65093" y="31240"/>
                  </a:lnTo>
                  <a:lnTo>
                    <a:pt x="65341" y="30972"/>
                  </a:lnTo>
                  <a:lnTo>
                    <a:pt x="65570" y="30686"/>
                  </a:lnTo>
                  <a:lnTo>
                    <a:pt x="65780" y="30362"/>
                  </a:lnTo>
                  <a:lnTo>
                    <a:pt x="65970" y="30018"/>
                  </a:lnTo>
                  <a:lnTo>
                    <a:pt x="66142" y="29656"/>
                  </a:lnTo>
                  <a:lnTo>
                    <a:pt x="66295" y="29274"/>
                  </a:lnTo>
                  <a:lnTo>
                    <a:pt x="66428" y="28892"/>
                  </a:lnTo>
                  <a:lnTo>
                    <a:pt x="66543" y="28511"/>
                  </a:lnTo>
                  <a:lnTo>
                    <a:pt x="66638" y="28129"/>
                  </a:lnTo>
                  <a:lnTo>
                    <a:pt x="66715" y="27747"/>
                  </a:lnTo>
                  <a:lnTo>
                    <a:pt x="66772" y="27385"/>
                  </a:lnTo>
                  <a:lnTo>
                    <a:pt x="66810" y="27022"/>
                  </a:lnTo>
                  <a:lnTo>
                    <a:pt x="66829" y="26679"/>
                  </a:lnTo>
                  <a:lnTo>
                    <a:pt x="66810" y="26316"/>
                  </a:lnTo>
                  <a:lnTo>
                    <a:pt x="66791" y="25954"/>
                  </a:lnTo>
                  <a:lnTo>
                    <a:pt x="66734" y="25610"/>
                  </a:lnTo>
                  <a:lnTo>
                    <a:pt x="66638" y="25267"/>
                  </a:lnTo>
                  <a:lnTo>
                    <a:pt x="66543" y="24923"/>
                  </a:lnTo>
                  <a:lnTo>
                    <a:pt x="66409" y="24580"/>
                  </a:lnTo>
                  <a:lnTo>
                    <a:pt x="66276" y="24255"/>
                  </a:lnTo>
                  <a:lnTo>
                    <a:pt x="66104" y="23950"/>
                  </a:lnTo>
                  <a:lnTo>
                    <a:pt x="65913" y="23645"/>
                  </a:lnTo>
                  <a:lnTo>
                    <a:pt x="65703" y="23358"/>
                  </a:lnTo>
                  <a:lnTo>
                    <a:pt x="65474" y="23091"/>
                  </a:lnTo>
                  <a:lnTo>
                    <a:pt x="65226" y="22824"/>
                  </a:lnTo>
                  <a:lnTo>
                    <a:pt x="64959" y="22595"/>
                  </a:lnTo>
                  <a:lnTo>
                    <a:pt x="64673" y="22385"/>
                  </a:lnTo>
                  <a:lnTo>
                    <a:pt x="64387" y="22175"/>
                  </a:lnTo>
                  <a:lnTo>
                    <a:pt x="64062" y="22022"/>
                  </a:lnTo>
                  <a:lnTo>
                    <a:pt x="63738" y="21870"/>
                  </a:lnTo>
                  <a:lnTo>
                    <a:pt x="63394" y="21755"/>
                  </a:lnTo>
                  <a:lnTo>
                    <a:pt x="63051" y="21660"/>
                  </a:lnTo>
                  <a:lnTo>
                    <a:pt x="62707" y="21584"/>
                  </a:lnTo>
                  <a:lnTo>
                    <a:pt x="62345" y="21545"/>
                  </a:lnTo>
                  <a:lnTo>
                    <a:pt x="62001" y="21526"/>
                  </a:lnTo>
                  <a:lnTo>
                    <a:pt x="61639" y="21545"/>
                  </a:lnTo>
                  <a:lnTo>
                    <a:pt x="61276" y="21564"/>
                  </a:lnTo>
                  <a:lnTo>
                    <a:pt x="60933" y="21641"/>
                  </a:lnTo>
                  <a:lnTo>
                    <a:pt x="60589" y="21717"/>
                  </a:lnTo>
                  <a:lnTo>
                    <a:pt x="60246" y="21832"/>
                  </a:lnTo>
                  <a:lnTo>
                    <a:pt x="59921" y="21965"/>
                  </a:lnTo>
                  <a:lnTo>
                    <a:pt x="59616" y="22137"/>
                  </a:lnTo>
                  <a:lnTo>
                    <a:pt x="59310" y="22328"/>
                  </a:lnTo>
                  <a:lnTo>
                    <a:pt x="59234" y="21946"/>
                  </a:lnTo>
                  <a:lnTo>
                    <a:pt x="59139" y="21584"/>
                  </a:lnTo>
                  <a:lnTo>
                    <a:pt x="59024" y="21221"/>
                  </a:lnTo>
                  <a:lnTo>
                    <a:pt x="58852" y="20877"/>
                  </a:lnTo>
                  <a:lnTo>
                    <a:pt x="58681" y="20553"/>
                  </a:lnTo>
                  <a:lnTo>
                    <a:pt x="58471" y="20248"/>
                  </a:lnTo>
                  <a:lnTo>
                    <a:pt x="58242" y="19961"/>
                  </a:lnTo>
                  <a:lnTo>
                    <a:pt x="57994" y="19694"/>
                  </a:lnTo>
                  <a:lnTo>
                    <a:pt x="57727" y="19465"/>
                  </a:lnTo>
                  <a:lnTo>
                    <a:pt x="57440" y="19236"/>
                  </a:lnTo>
                  <a:lnTo>
                    <a:pt x="57116" y="19046"/>
                  </a:lnTo>
                  <a:lnTo>
                    <a:pt x="56792" y="18874"/>
                  </a:lnTo>
                  <a:lnTo>
                    <a:pt x="56448" y="18740"/>
                  </a:lnTo>
                  <a:lnTo>
                    <a:pt x="56085" y="18626"/>
                  </a:lnTo>
                  <a:lnTo>
                    <a:pt x="55723" y="18549"/>
                  </a:lnTo>
                  <a:lnTo>
                    <a:pt x="55322" y="18511"/>
                  </a:lnTo>
                  <a:lnTo>
                    <a:pt x="56314" y="18168"/>
                  </a:lnTo>
                  <a:lnTo>
                    <a:pt x="56792" y="17977"/>
                  </a:lnTo>
                  <a:lnTo>
                    <a:pt x="57269" y="17786"/>
                  </a:lnTo>
                  <a:lnTo>
                    <a:pt x="57708" y="17557"/>
                  </a:lnTo>
                  <a:lnTo>
                    <a:pt x="58146" y="17290"/>
                  </a:lnTo>
                  <a:lnTo>
                    <a:pt x="58337" y="17137"/>
                  </a:lnTo>
                  <a:lnTo>
                    <a:pt x="58547" y="16985"/>
                  </a:lnTo>
                  <a:lnTo>
                    <a:pt x="58738" y="16813"/>
                  </a:lnTo>
                  <a:lnTo>
                    <a:pt x="58929" y="16641"/>
                  </a:lnTo>
                  <a:lnTo>
                    <a:pt x="59177" y="16336"/>
                  </a:lnTo>
                  <a:lnTo>
                    <a:pt x="59406" y="16011"/>
                  </a:lnTo>
                  <a:lnTo>
                    <a:pt x="59616" y="15687"/>
                  </a:lnTo>
                  <a:lnTo>
                    <a:pt x="59807" y="15343"/>
                  </a:lnTo>
                  <a:lnTo>
                    <a:pt x="59959" y="14981"/>
                  </a:lnTo>
                  <a:lnTo>
                    <a:pt x="60074" y="14599"/>
                  </a:lnTo>
                  <a:lnTo>
                    <a:pt x="60169" y="14218"/>
                  </a:lnTo>
                  <a:lnTo>
                    <a:pt x="60246" y="13836"/>
                  </a:lnTo>
                  <a:lnTo>
                    <a:pt x="60284" y="13435"/>
                  </a:lnTo>
                  <a:lnTo>
                    <a:pt x="60303" y="13053"/>
                  </a:lnTo>
                  <a:lnTo>
                    <a:pt x="60284" y="12653"/>
                  </a:lnTo>
                  <a:lnTo>
                    <a:pt x="60246" y="12271"/>
                  </a:lnTo>
                  <a:lnTo>
                    <a:pt x="60169" y="11870"/>
                  </a:lnTo>
                  <a:lnTo>
                    <a:pt x="60055" y="11508"/>
                  </a:lnTo>
                  <a:lnTo>
                    <a:pt x="59921" y="11126"/>
                  </a:lnTo>
                  <a:lnTo>
                    <a:pt x="59768" y="10783"/>
                  </a:lnTo>
                  <a:lnTo>
                    <a:pt x="59559" y="10439"/>
                  </a:lnTo>
                  <a:lnTo>
                    <a:pt x="59349" y="10115"/>
                  </a:lnTo>
                  <a:lnTo>
                    <a:pt x="59101" y="9809"/>
                  </a:lnTo>
                  <a:lnTo>
                    <a:pt x="58833" y="9523"/>
                  </a:lnTo>
                  <a:lnTo>
                    <a:pt x="58528" y="9256"/>
                  </a:lnTo>
                  <a:lnTo>
                    <a:pt x="58223" y="9008"/>
                  </a:lnTo>
                  <a:lnTo>
                    <a:pt x="57898" y="8798"/>
                  </a:lnTo>
                  <a:lnTo>
                    <a:pt x="57555" y="8607"/>
                  </a:lnTo>
                  <a:lnTo>
                    <a:pt x="57192" y="8435"/>
                  </a:lnTo>
                  <a:lnTo>
                    <a:pt x="56830" y="8302"/>
                  </a:lnTo>
                  <a:lnTo>
                    <a:pt x="56448" y="8187"/>
                  </a:lnTo>
                  <a:lnTo>
                    <a:pt x="56066" y="8092"/>
                  </a:lnTo>
                  <a:lnTo>
                    <a:pt x="55666" y="8054"/>
                  </a:lnTo>
                  <a:lnTo>
                    <a:pt x="55284" y="8016"/>
                  </a:lnTo>
                  <a:lnTo>
                    <a:pt x="54883" y="8035"/>
                  </a:lnTo>
                  <a:lnTo>
                    <a:pt x="54502" y="8073"/>
                  </a:lnTo>
                  <a:lnTo>
                    <a:pt x="54101" y="8149"/>
                  </a:lnTo>
                  <a:lnTo>
                    <a:pt x="53738" y="8245"/>
                  </a:lnTo>
                  <a:lnTo>
                    <a:pt x="53357" y="8378"/>
                  </a:lnTo>
                  <a:lnTo>
                    <a:pt x="53013" y="8550"/>
                  </a:lnTo>
                  <a:lnTo>
                    <a:pt x="52670" y="8741"/>
                  </a:lnTo>
                  <a:lnTo>
                    <a:pt x="52326" y="8951"/>
                  </a:lnTo>
                  <a:lnTo>
                    <a:pt x="52021" y="9199"/>
                  </a:lnTo>
                  <a:lnTo>
                    <a:pt x="51735" y="9466"/>
                  </a:lnTo>
                  <a:lnTo>
                    <a:pt x="51448" y="9733"/>
                  </a:lnTo>
                  <a:lnTo>
                    <a:pt x="51200" y="10038"/>
                  </a:lnTo>
                  <a:lnTo>
                    <a:pt x="50971" y="10363"/>
                  </a:lnTo>
                  <a:lnTo>
                    <a:pt x="50761" y="10687"/>
                  </a:lnTo>
                  <a:lnTo>
                    <a:pt x="50590" y="11050"/>
                  </a:lnTo>
                  <a:lnTo>
                    <a:pt x="50437" y="11412"/>
                  </a:lnTo>
                  <a:lnTo>
                    <a:pt x="50322" y="11775"/>
                  </a:lnTo>
                  <a:lnTo>
                    <a:pt x="50227" y="12157"/>
                  </a:lnTo>
                  <a:lnTo>
                    <a:pt x="50093" y="11756"/>
                  </a:lnTo>
                  <a:lnTo>
                    <a:pt x="49941" y="11374"/>
                  </a:lnTo>
                  <a:lnTo>
                    <a:pt x="49750" y="11012"/>
                  </a:lnTo>
                  <a:lnTo>
                    <a:pt x="49540" y="10649"/>
                  </a:lnTo>
                  <a:lnTo>
                    <a:pt x="49292" y="10325"/>
                  </a:lnTo>
                  <a:lnTo>
                    <a:pt x="49006" y="10019"/>
                  </a:lnTo>
                  <a:lnTo>
                    <a:pt x="48700" y="9733"/>
                  </a:lnTo>
                  <a:lnTo>
                    <a:pt x="48376" y="9466"/>
                  </a:lnTo>
                  <a:lnTo>
                    <a:pt x="48013" y="9218"/>
                  </a:lnTo>
                  <a:lnTo>
                    <a:pt x="47632" y="9008"/>
                  </a:lnTo>
                  <a:lnTo>
                    <a:pt x="47250" y="8836"/>
                  </a:lnTo>
                  <a:lnTo>
                    <a:pt x="46830" y="8683"/>
                  </a:lnTo>
                  <a:lnTo>
                    <a:pt x="46410" y="8569"/>
                  </a:lnTo>
                  <a:lnTo>
                    <a:pt x="45991" y="8493"/>
                  </a:lnTo>
                  <a:lnTo>
                    <a:pt x="45552" y="8454"/>
                  </a:lnTo>
                  <a:lnTo>
                    <a:pt x="45132" y="8435"/>
                  </a:lnTo>
                  <a:lnTo>
                    <a:pt x="45323" y="7939"/>
                  </a:lnTo>
                  <a:lnTo>
                    <a:pt x="45514" y="7424"/>
                  </a:lnTo>
                  <a:lnTo>
                    <a:pt x="45647" y="6890"/>
                  </a:lnTo>
                  <a:lnTo>
                    <a:pt x="45743" y="6355"/>
                  </a:lnTo>
                  <a:lnTo>
                    <a:pt x="45800" y="5821"/>
                  </a:lnTo>
                  <a:lnTo>
                    <a:pt x="45800" y="5554"/>
                  </a:lnTo>
                  <a:lnTo>
                    <a:pt x="45800" y="5287"/>
                  </a:lnTo>
                  <a:lnTo>
                    <a:pt x="45800" y="5020"/>
                  </a:lnTo>
                  <a:lnTo>
                    <a:pt x="45762" y="4752"/>
                  </a:lnTo>
                  <a:lnTo>
                    <a:pt x="45723" y="4485"/>
                  </a:lnTo>
                  <a:lnTo>
                    <a:pt x="45685" y="4218"/>
                  </a:lnTo>
                  <a:lnTo>
                    <a:pt x="45571" y="3836"/>
                  </a:lnTo>
                  <a:lnTo>
                    <a:pt x="45437" y="3455"/>
                  </a:lnTo>
                  <a:lnTo>
                    <a:pt x="45285" y="3092"/>
                  </a:lnTo>
                  <a:lnTo>
                    <a:pt x="45094" y="2730"/>
                  </a:lnTo>
                  <a:lnTo>
                    <a:pt x="44865" y="2386"/>
                  </a:lnTo>
                  <a:lnTo>
                    <a:pt x="44636" y="2081"/>
                  </a:lnTo>
                  <a:lnTo>
                    <a:pt x="44369" y="1775"/>
                  </a:lnTo>
                  <a:lnTo>
                    <a:pt x="44082" y="1489"/>
                  </a:lnTo>
                  <a:lnTo>
                    <a:pt x="43777" y="1222"/>
                  </a:lnTo>
                  <a:lnTo>
                    <a:pt x="43453" y="974"/>
                  </a:lnTo>
                  <a:lnTo>
                    <a:pt x="43128" y="745"/>
                  </a:lnTo>
                  <a:lnTo>
                    <a:pt x="42766" y="554"/>
                  </a:lnTo>
                  <a:lnTo>
                    <a:pt x="42403" y="382"/>
                  </a:lnTo>
                  <a:lnTo>
                    <a:pt x="42021" y="249"/>
                  </a:lnTo>
                  <a:lnTo>
                    <a:pt x="41640" y="134"/>
                  </a:lnTo>
                  <a:lnTo>
                    <a:pt x="41239" y="58"/>
                  </a:lnTo>
                  <a:lnTo>
                    <a:pt x="40857" y="20"/>
                  </a:lnTo>
                  <a:lnTo>
                    <a:pt x="40437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8"/>
            <p:cNvSpPr/>
            <p:nvPr/>
          </p:nvSpPr>
          <p:spPr>
            <a:xfrm>
              <a:off x="5807950" y="4701625"/>
              <a:ext cx="283900" cy="766200"/>
            </a:xfrm>
            <a:custGeom>
              <a:avLst/>
              <a:gdLst/>
              <a:ahLst/>
              <a:cxnLst/>
              <a:rect l="l" t="t" r="r" b="b"/>
              <a:pathLst>
                <a:path w="11356" h="30648" extrusionOk="0">
                  <a:moveTo>
                    <a:pt x="8073" y="0"/>
                  </a:moveTo>
                  <a:lnTo>
                    <a:pt x="7844" y="19"/>
                  </a:lnTo>
                  <a:lnTo>
                    <a:pt x="7615" y="57"/>
                  </a:lnTo>
                  <a:lnTo>
                    <a:pt x="7386" y="96"/>
                  </a:lnTo>
                  <a:lnTo>
                    <a:pt x="7157" y="153"/>
                  </a:lnTo>
                  <a:lnTo>
                    <a:pt x="6928" y="229"/>
                  </a:lnTo>
                  <a:lnTo>
                    <a:pt x="6699" y="325"/>
                  </a:lnTo>
                  <a:lnTo>
                    <a:pt x="6489" y="420"/>
                  </a:lnTo>
                  <a:lnTo>
                    <a:pt x="6279" y="535"/>
                  </a:lnTo>
                  <a:lnTo>
                    <a:pt x="6069" y="668"/>
                  </a:lnTo>
                  <a:lnTo>
                    <a:pt x="5878" y="802"/>
                  </a:lnTo>
                  <a:lnTo>
                    <a:pt x="5688" y="954"/>
                  </a:lnTo>
                  <a:lnTo>
                    <a:pt x="5497" y="1107"/>
                  </a:lnTo>
                  <a:lnTo>
                    <a:pt x="5325" y="1279"/>
                  </a:lnTo>
                  <a:lnTo>
                    <a:pt x="5001" y="1622"/>
                  </a:lnTo>
                  <a:lnTo>
                    <a:pt x="4714" y="2004"/>
                  </a:lnTo>
                  <a:lnTo>
                    <a:pt x="4447" y="2386"/>
                  </a:lnTo>
                  <a:lnTo>
                    <a:pt x="4218" y="2805"/>
                  </a:lnTo>
                  <a:lnTo>
                    <a:pt x="3989" y="3225"/>
                  </a:lnTo>
                  <a:lnTo>
                    <a:pt x="3779" y="3664"/>
                  </a:lnTo>
                  <a:lnTo>
                    <a:pt x="3588" y="4103"/>
                  </a:lnTo>
                  <a:lnTo>
                    <a:pt x="3417" y="4542"/>
                  </a:lnTo>
                  <a:lnTo>
                    <a:pt x="3092" y="5324"/>
                  </a:lnTo>
                  <a:lnTo>
                    <a:pt x="2806" y="6107"/>
                  </a:lnTo>
                  <a:lnTo>
                    <a:pt x="2539" y="6889"/>
                  </a:lnTo>
                  <a:lnTo>
                    <a:pt x="2272" y="7672"/>
                  </a:lnTo>
                  <a:lnTo>
                    <a:pt x="2024" y="8473"/>
                  </a:lnTo>
                  <a:lnTo>
                    <a:pt x="1776" y="9275"/>
                  </a:lnTo>
                  <a:lnTo>
                    <a:pt x="1566" y="10076"/>
                  </a:lnTo>
                  <a:lnTo>
                    <a:pt x="1356" y="10877"/>
                  </a:lnTo>
                  <a:lnTo>
                    <a:pt x="1165" y="11679"/>
                  </a:lnTo>
                  <a:lnTo>
                    <a:pt x="974" y="12500"/>
                  </a:lnTo>
                  <a:lnTo>
                    <a:pt x="821" y="13320"/>
                  </a:lnTo>
                  <a:lnTo>
                    <a:pt x="669" y="14141"/>
                  </a:lnTo>
                  <a:lnTo>
                    <a:pt x="535" y="14961"/>
                  </a:lnTo>
                  <a:lnTo>
                    <a:pt x="421" y="15782"/>
                  </a:lnTo>
                  <a:lnTo>
                    <a:pt x="306" y="16602"/>
                  </a:lnTo>
                  <a:lnTo>
                    <a:pt x="230" y="17423"/>
                  </a:lnTo>
                  <a:lnTo>
                    <a:pt x="153" y="18244"/>
                  </a:lnTo>
                  <a:lnTo>
                    <a:pt x="96" y="19083"/>
                  </a:lnTo>
                  <a:lnTo>
                    <a:pt x="39" y="19904"/>
                  </a:lnTo>
                  <a:lnTo>
                    <a:pt x="20" y="20743"/>
                  </a:lnTo>
                  <a:lnTo>
                    <a:pt x="1" y="21564"/>
                  </a:lnTo>
                  <a:lnTo>
                    <a:pt x="1" y="22404"/>
                  </a:lnTo>
                  <a:lnTo>
                    <a:pt x="20" y="23224"/>
                  </a:lnTo>
                  <a:lnTo>
                    <a:pt x="58" y="24064"/>
                  </a:lnTo>
                  <a:lnTo>
                    <a:pt x="115" y="24884"/>
                  </a:lnTo>
                  <a:lnTo>
                    <a:pt x="173" y="25705"/>
                  </a:lnTo>
                  <a:lnTo>
                    <a:pt x="249" y="26545"/>
                  </a:lnTo>
                  <a:lnTo>
                    <a:pt x="344" y="27365"/>
                  </a:lnTo>
                  <a:lnTo>
                    <a:pt x="459" y="28186"/>
                  </a:lnTo>
                  <a:lnTo>
                    <a:pt x="592" y="29006"/>
                  </a:lnTo>
                  <a:lnTo>
                    <a:pt x="745" y="29827"/>
                  </a:lnTo>
                  <a:lnTo>
                    <a:pt x="898" y="30647"/>
                  </a:lnTo>
                  <a:lnTo>
                    <a:pt x="6546" y="30647"/>
                  </a:lnTo>
                  <a:lnTo>
                    <a:pt x="6374" y="30018"/>
                  </a:lnTo>
                  <a:lnTo>
                    <a:pt x="6222" y="29388"/>
                  </a:lnTo>
                  <a:lnTo>
                    <a:pt x="6069" y="28739"/>
                  </a:lnTo>
                  <a:lnTo>
                    <a:pt x="5936" y="28090"/>
                  </a:lnTo>
                  <a:lnTo>
                    <a:pt x="5802" y="27441"/>
                  </a:lnTo>
                  <a:lnTo>
                    <a:pt x="5707" y="26793"/>
                  </a:lnTo>
                  <a:lnTo>
                    <a:pt x="5611" y="26144"/>
                  </a:lnTo>
                  <a:lnTo>
                    <a:pt x="5535" y="25476"/>
                  </a:lnTo>
                  <a:lnTo>
                    <a:pt x="5478" y="24827"/>
                  </a:lnTo>
                  <a:lnTo>
                    <a:pt x="5420" y="24178"/>
                  </a:lnTo>
                  <a:lnTo>
                    <a:pt x="5382" y="23510"/>
                  </a:lnTo>
                  <a:lnTo>
                    <a:pt x="5363" y="22862"/>
                  </a:lnTo>
                  <a:lnTo>
                    <a:pt x="5363" y="22194"/>
                  </a:lnTo>
                  <a:lnTo>
                    <a:pt x="5382" y="21545"/>
                  </a:lnTo>
                  <a:lnTo>
                    <a:pt x="5401" y="20877"/>
                  </a:lnTo>
                  <a:lnTo>
                    <a:pt x="5459" y="20228"/>
                  </a:lnTo>
                  <a:lnTo>
                    <a:pt x="5516" y="19579"/>
                  </a:lnTo>
                  <a:lnTo>
                    <a:pt x="5592" y="18930"/>
                  </a:lnTo>
                  <a:lnTo>
                    <a:pt x="5688" y="18282"/>
                  </a:lnTo>
                  <a:lnTo>
                    <a:pt x="5802" y="17652"/>
                  </a:lnTo>
                  <a:lnTo>
                    <a:pt x="5936" y="17003"/>
                  </a:lnTo>
                  <a:lnTo>
                    <a:pt x="6088" y="16373"/>
                  </a:lnTo>
                  <a:lnTo>
                    <a:pt x="6241" y="15744"/>
                  </a:lnTo>
                  <a:lnTo>
                    <a:pt x="6432" y="15114"/>
                  </a:lnTo>
                  <a:lnTo>
                    <a:pt x="6623" y="14503"/>
                  </a:lnTo>
                  <a:lnTo>
                    <a:pt x="6852" y="13893"/>
                  </a:lnTo>
                  <a:lnTo>
                    <a:pt x="7081" y="13282"/>
                  </a:lnTo>
                  <a:lnTo>
                    <a:pt x="7329" y="12690"/>
                  </a:lnTo>
                  <a:lnTo>
                    <a:pt x="7615" y="12099"/>
                  </a:lnTo>
                  <a:lnTo>
                    <a:pt x="7901" y="11507"/>
                  </a:lnTo>
                  <a:lnTo>
                    <a:pt x="8206" y="10935"/>
                  </a:lnTo>
                  <a:lnTo>
                    <a:pt x="8550" y="10362"/>
                  </a:lnTo>
                  <a:lnTo>
                    <a:pt x="8951" y="9713"/>
                  </a:lnTo>
                  <a:lnTo>
                    <a:pt x="9351" y="9065"/>
                  </a:lnTo>
                  <a:lnTo>
                    <a:pt x="9771" y="8416"/>
                  </a:lnTo>
                  <a:lnTo>
                    <a:pt x="10153" y="7767"/>
                  </a:lnTo>
                  <a:lnTo>
                    <a:pt x="10515" y="7099"/>
                  </a:lnTo>
                  <a:lnTo>
                    <a:pt x="10668" y="6756"/>
                  </a:lnTo>
                  <a:lnTo>
                    <a:pt x="10821" y="6412"/>
                  </a:lnTo>
                  <a:lnTo>
                    <a:pt x="10954" y="6069"/>
                  </a:lnTo>
                  <a:lnTo>
                    <a:pt x="11088" y="5706"/>
                  </a:lnTo>
                  <a:lnTo>
                    <a:pt x="11183" y="5343"/>
                  </a:lnTo>
                  <a:lnTo>
                    <a:pt x="11260" y="4981"/>
                  </a:lnTo>
                  <a:lnTo>
                    <a:pt x="11317" y="4733"/>
                  </a:lnTo>
                  <a:lnTo>
                    <a:pt x="11336" y="4504"/>
                  </a:lnTo>
                  <a:lnTo>
                    <a:pt x="11355" y="4256"/>
                  </a:lnTo>
                  <a:lnTo>
                    <a:pt x="11355" y="4008"/>
                  </a:lnTo>
                  <a:lnTo>
                    <a:pt x="11355" y="3760"/>
                  </a:lnTo>
                  <a:lnTo>
                    <a:pt x="11336" y="3511"/>
                  </a:lnTo>
                  <a:lnTo>
                    <a:pt x="11298" y="3263"/>
                  </a:lnTo>
                  <a:lnTo>
                    <a:pt x="11260" y="3015"/>
                  </a:lnTo>
                  <a:lnTo>
                    <a:pt x="11202" y="2767"/>
                  </a:lnTo>
                  <a:lnTo>
                    <a:pt x="11126" y="2538"/>
                  </a:lnTo>
                  <a:lnTo>
                    <a:pt x="11050" y="2309"/>
                  </a:lnTo>
                  <a:lnTo>
                    <a:pt x="10954" y="2080"/>
                  </a:lnTo>
                  <a:lnTo>
                    <a:pt x="10859" y="1851"/>
                  </a:lnTo>
                  <a:lnTo>
                    <a:pt x="10744" y="1641"/>
                  </a:lnTo>
                  <a:lnTo>
                    <a:pt x="10630" y="1451"/>
                  </a:lnTo>
                  <a:lnTo>
                    <a:pt x="10496" y="1241"/>
                  </a:lnTo>
                  <a:lnTo>
                    <a:pt x="10325" y="1050"/>
                  </a:lnTo>
                  <a:lnTo>
                    <a:pt x="10134" y="859"/>
                  </a:lnTo>
                  <a:lnTo>
                    <a:pt x="9943" y="668"/>
                  </a:lnTo>
                  <a:lnTo>
                    <a:pt x="9752" y="515"/>
                  </a:lnTo>
                  <a:lnTo>
                    <a:pt x="9523" y="382"/>
                  </a:lnTo>
                  <a:lnTo>
                    <a:pt x="9294" y="267"/>
                  </a:lnTo>
                  <a:lnTo>
                    <a:pt x="9046" y="153"/>
                  </a:lnTo>
                  <a:lnTo>
                    <a:pt x="8779" y="77"/>
                  </a:lnTo>
                  <a:lnTo>
                    <a:pt x="8550" y="38"/>
                  </a:lnTo>
                  <a:lnTo>
                    <a:pt x="8321" y="19"/>
                  </a:lnTo>
                  <a:lnTo>
                    <a:pt x="80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8"/>
            <p:cNvSpPr/>
            <p:nvPr/>
          </p:nvSpPr>
          <p:spPr>
            <a:xfrm>
              <a:off x="5882375" y="4732625"/>
              <a:ext cx="209475" cy="735200"/>
            </a:xfrm>
            <a:custGeom>
              <a:avLst/>
              <a:gdLst/>
              <a:ahLst/>
              <a:cxnLst/>
              <a:rect l="l" t="t" r="r" b="b"/>
              <a:pathLst>
                <a:path w="8379" h="29408" extrusionOk="0">
                  <a:moveTo>
                    <a:pt x="7519" y="1"/>
                  </a:moveTo>
                  <a:lnTo>
                    <a:pt x="7214" y="77"/>
                  </a:lnTo>
                  <a:lnTo>
                    <a:pt x="6909" y="172"/>
                  </a:lnTo>
                  <a:lnTo>
                    <a:pt x="6623" y="306"/>
                  </a:lnTo>
                  <a:lnTo>
                    <a:pt x="6336" y="439"/>
                  </a:lnTo>
                  <a:lnTo>
                    <a:pt x="6069" y="611"/>
                  </a:lnTo>
                  <a:lnTo>
                    <a:pt x="5802" y="802"/>
                  </a:lnTo>
                  <a:lnTo>
                    <a:pt x="5554" y="993"/>
                  </a:lnTo>
                  <a:lnTo>
                    <a:pt x="5325" y="1222"/>
                  </a:lnTo>
                  <a:lnTo>
                    <a:pt x="5000" y="1565"/>
                  </a:lnTo>
                  <a:lnTo>
                    <a:pt x="4714" y="1947"/>
                  </a:lnTo>
                  <a:lnTo>
                    <a:pt x="4447" y="2329"/>
                  </a:lnTo>
                  <a:lnTo>
                    <a:pt x="4218" y="2749"/>
                  </a:lnTo>
                  <a:lnTo>
                    <a:pt x="3989" y="3168"/>
                  </a:lnTo>
                  <a:lnTo>
                    <a:pt x="3779" y="3607"/>
                  </a:lnTo>
                  <a:lnTo>
                    <a:pt x="3588" y="4046"/>
                  </a:lnTo>
                  <a:lnTo>
                    <a:pt x="3397" y="4485"/>
                  </a:lnTo>
                  <a:lnTo>
                    <a:pt x="3111" y="5229"/>
                  </a:lnTo>
                  <a:lnTo>
                    <a:pt x="2825" y="5974"/>
                  </a:lnTo>
                  <a:lnTo>
                    <a:pt x="2558" y="6718"/>
                  </a:lnTo>
                  <a:lnTo>
                    <a:pt x="2310" y="7481"/>
                  </a:lnTo>
                  <a:lnTo>
                    <a:pt x="2062" y="8225"/>
                  </a:lnTo>
                  <a:lnTo>
                    <a:pt x="1833" y="8989"/>
                  </a:lnTo>
                  <a:lnTo>
                    <a:pt x="1623" y="9752"/>
                  </a:lnTo>
                  <a:lnTo>
                    <a:pt x="1432" y="10534"/>
                  </a:lnTo>
                  <a:lnTo>
                    <a:pt x="1241" y="11298"/>
                  </a:lnTo>
                  <a:lnTo>
                    <a:pt x="1050" y="12080"/>
                  </a:lnTo>
                  <a:lnTo>
                    <a:pt x="898" y="12843"/>
                  </a:lnTo>
                  <a:lnTo>
                    <a:pt x="745" y="13626"/>
                  </a:lnTo>
                  <a:lnTo>
                    <a:pt x="611" y="14408"/>
                  </a:lnTo>
                  <a:lnTo>
                    <a:pt x="478" y="15191"/>
                  </a:lnTo>
                  <a:lnTo>
                    <a:pt x="382" y="15973"/>
                  </a:lnTo>
                  <a:lnTo>
                    <a:pt x="287" y="16775"/>
                  </a:lnTo>
                  <a:lnTo>
                    <a:pt x="192" y="17557"/>
                  </a:lnTo>
                  <a:lnTo>
                    <a:pt x="134" y="18339"/>
                  </a:lnTo>
                  <a:lnTo>
                    <a:pt x="77" y="19141"/>
                  </a:lnTo>
                  <a:lnTo>
                    <a:pt x="39" y="19923"/>
                  </a:lnTo>
                  <a:lnTo>
                    <a:pt x="20" y="20725"/>
                  </a:lnTo>
                  <a:lnTo>
                    <a:pt x="1" y="21507"/>
                  </a:lnTo>
                  <a:lnTo>
                    <a:pt x="1" y="22309"/>
                  </a:lnTo>
                  <a:lnTo>
                    <a:pt x="20" y="23091"/>
                  </a:lnTo>
                  <a:lnTo>
                    <a:pt x="58" y="23892"/>
                  </a:lnTo>
                  <a:lnTo>
                    <a:pt x="96" y="24675"/>
                  </a:lnTo>
                  <a:lnTo>
                    <a:pt x="153" y="25476"/>
                  </a:lnTo>
                  <a:lnTo>
                    <a:pt x="230" y="26259"/>
                  </a:lnTo>
                  <a:lnTo>
                    <a:pt x="325" y="27060"/>
                  </a:lnTo>
                  <a:lnTo>
                    <a:pt x="421" y="27843"/>
                  </a:lnTo>
                  <a:lnTo>
                    <a:pt x="535" y="28625"/>
                  </a:lnTo>
                  <a:lnTo>
                    <a:pt x="669" y="29407"/>
                  </a:lnTo>
                  <a:lnTo>
                    <a:pt x="3569" y="29407"/>
                  </a:lnTo>
                  <a:lnTo>
                    <a:pt x="3397" y="28778"/>
                  </a:lnTo>
                  <a:lnTo>
                    <a:pt x="3245" y="28148"/>
                  </a:lnTo>
                  <a:lnTo>
                    <a:pt x="3092" y="27499"/>
                  </a:lnTo>
                  <a:lnTo>
                    <a:pt x="2959" y="26850"/>
                  </a:lnTo>
                  <a:lnTo>
                    <a:pt x="2825" y="26201"/>
                  </a:lnTo>
                  <a:lnTo>
                    <a:pt x="2730" y="25553"/>
                  </a:lnTo>
                  <a:lnTo>
                    <a:pt x="2634" y="24904"/>
                  </a:lnTo>
                  <a:lnTo>
                    <a:pt x="2558" y="24236"/>
                  </a:lnTo>
                  <a:lnTo>
                    <a:pt x="2501" y="23587"/>
                  </a:lnTo>
                  <a:lnTo>
                    <a:pt x="2443" y="22938"/>
                  </a:lnTo>
                  <a:lnTo>
                    <a:pt x="2405" y="22270"/>
                  </a:lnTo>
                  <a:lnTo>
                    <a:pt x="2386" y="21622"/>
                  </a:lnTo>
                  <a:lnTo>
                    <a:pt x="2386" y="20954"/>
                  </a:lnTo>
                  <a:lnTo>
                    <a:pt x="2405" y="20305"/>
                  </a:lnTo>
                  <a:lnTo>
                    <a:pt x="2424" y="19637"/>
                  </a:lnTo>
                  <a:lnTo>
                    <a:pt x="2482" y="18988"/>
                  </a:lnTo>
                  <a:lnTo>
                    <a:pt x="2539" y="18339"/>
                  </a:lnTo>
                  <a:lnTo>
                    <a:pt x="2615" y="17690"/>
                  </a:lnTo>
                  <a:lnTo>
                    <a:pt x="2711" y="17042"/>
                  </a:lnTo>
                  <a:lnTo>
                    <a:pt x="2825" y="16412"/>
                  </a:lnTo>
                  <a:lnTo>
                    <a:pt x="2959" y="15763"/>
                  </a:lnTo>
                  <a:lnTo>
                    <a:pt x="3111" y="15133"/>
                  </a:lnTo>
                  <a:lnTo>
                    <a:pt x="3264" y="14504"/>
                  </a:lnTo>
                  <a:lnTo>
                    <a:pt x="3455" y="13874"/>
                  </a:lnTo>
                  <a:lnTo>
                    <a:pt x="3646" y="13263"/>
                  </a:lnTo>
                  <a:lnTo>
                    <a:pt x="3875" y="12653"/>
                  </a:lnTo>
                  <a:lnTo>
                    <a:pt x="4104" y="12042"/>
                  </a:lnTo>
                  <a:lnTo>
                    <a:pt x="4352" y="11450"/>
                  </a:lnTo>
                  <a:lnTo>
                    <a:pt x="4638" y="10859"/>
                  </a:lnTo>
                  <a:lnTo>
                    <a:pt x="4924" y="10267"/>
                  </a:lnTo>
                  <a:lnTo>
                    <a:pt x="5229" y="9695"/>
                  </a:lnTo>
                  <a:lnTo>
                    <a:pt x="5573" y="9122"/>
                  </a:lnTo>
                  <a:lnTo>
                    <a:pt x="5974" y="8473"/>
                  </a:lnTo>
                  <a:lnTo>
                    <a:pt x="6374" y="7825"/>
                  </a:lnTo>
                  <a:lnTo>
                    <a:pt x="6794" y="7176"/>
                  </a:lnTo>
                  <a:lnTo>
                    <a:pt x="7176" y="6527"/>
                  </a:lnTo>
                  <a:lnTo>
                    <a:pt x="7538" y="5859"/>
                  </a:lnTo>
                  <a:lnTo>
                    <a:pt x="7691" y="5516"/>
                  </a:lnTo>
                  <a:lnTo>
                    <a:pt x="7844" y="5172"/>
                  </a:lnTo>
                  <a:lnTo>
                    <a:pt x="7977" y="4829"/>
                  </a:lnTo>
                  <a:lnTo>
                    <a:pt x="8111" y="4466"/>
                  </a:lnTo>
                  <a:lnTo>
                    <a:pt x="8206" y="4103"/>
                  </a:lnTo>
                  <a:lnTo>
                    <a:pt x="8283" y="3741"/>
                  </a:lnTo>
                  <a:lnTo>
                    <a:pt x="8340" y="3493"/>
                  </a:lnTo>
                  <a:lnTo>
                    <a:pt x="8359" y="3264"/>
                  </a:lnTo>
                  <a:lnTo>
                    <a:pt x="8378" y="3016"/>
                  </a:lnTo>
                  <a:lnTo>
                    <a:pt x="8378" y="2768"/>
                  </a:lnTo>
                  <a:lnTo>
                    <a:pt x="8378" y="2520"/>
                  </a:lnTo>
                  <a:lnTo>
                    <a:pt x="8359" y="2271"/>
                  </a:lnTo>
                  <a:lnTo>
                    <a:pt x="8321" y="2023"/>
                  </a:lnTo>
                  <a:lnTo>
                    <a:pt x="8283" y="1775"/>
                  </a:lnTo>
                  <a:lnTo>
                    <a:pt x="8225" y="1527"/>
                  </a:lnTo>
                  <a:lnTo>
                    <a:pt x="8149" y="1298"/>
                  </a:lnTo>
                  <a:lnTo>
                    <a:pt x="8073" y="1069"/>
                  </a:lnTo>
                  <a:lnTo>
                    <a:pt x="7977" y="840"/>
                  </a:lnTo>
                  <a:lnTo>
                    <a:pt x="7882" y="611"/>
                  </a:lnTo>
                  <a:lnTo>
                    <a:pt x="7767" y="401"/>
                  </a:lnTo>
                  <a:lnTo>
                    <a:pt x="7653" y="211"/>
                  </a:lnTo>
                  <a:lnTo>
                    <a:pt x="7519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8"/>
            <p:cNvSpPr/>
            <p:nvPr/>
          </p:nvSpPr>
          <p:spPr>
            <a:xfrm>
              <a:off x="5783150" y="4950650"/>
              <a:ext cx="495700" cy="517175"/>
            </a:xfrm>
            <a:custGeom>
              <a:avLst/>
              <a:gdLst/>
              <a:ahLst/>
              <a:cxnLst/>
              <a:rect l="l" t="t" r="r" b="b"/>
              <a:pathLst>
                <a:path w="19828" h="20687" extrusionOk="0">
                  <a:moveTo>
                    <a:pt x="17881" y="1"/>
                  </a:moveTo>
                  <a:lnTo>
                    <a:pt x="17557" y="20"/>
                  </a:lnTo>
                  <a:lnTo>
                    <a:pt x="17232" y="96"/>
                  </a:lnTo>
                  <a:lnTo>
                    <a:pt x="16927" y="172"/>
                  </a:lnTo>
                  <a:lnTo>
                    <a:pt x="16603" y="287"/>
                  </a:lnTo>
                  <a:lnTo>
                    <a:pt x="16297" y="401"/>
                  </a:lnTo>
                  <a:lnTo>
                    <a:pt x="15515" y="726"/>
                  </a:lnTo>
                  <a:lnTo>
                    <a:pt x="14752" y="1088"/>
                  </a:lnTo>
                  <a:lnTo>
                    <a:pt x="14007" y="1470"/>
                  </a:lnTo>
                  <a:lnTo>
                    <a:pt x="13263" y="1890"/>
                  </a:lnTo>
                  <a:lnTo>
                    <a:pt x="12538" y="2310"/>
                  </a:lnTo>
                  <a:lnTo>
                    <a:pt x="11832" y="2768"/>
                  </a:lnTo>
                  <a:lnTo>
                    <a:pt x="11145" y="3264"/>
                  </a:lnTo>
                  <a:lnTo>
                    <a:pt x="10458" y="3760"/>
                  </a:lnTo>
                  <a:lnTo>
                    <a:pt x="9809" y="4294"/>
                  </a:lnTo>
                  <a:lnTo>
                    <a:pt x="9160" y="4848"/>
                  </a:lnTo>
                  <a:lnTo>
                    <a:pt x="8550" y="5420"/>
                  </a:lnTo>
                  <a:lnTo>
                    <a:pt x="7939" y="6012"/>
                  </a:lnTo>
                  <a:lnTo>
                    <a:pt x="7347" y="6622"/>
                  </a:lnTo>
                  <a:lnTo>
                    <a:pt x="6794" y="7252"/>
                  </a:lnTo>
                  <a:lnTo>
                    <a:pt x="6260" y="7901"/>
                  </a:lnTo>
                  <a:lnTo>
                    <a:pt x="5744" y="8569"/>
                  </a:lnTo>
                  <a:lnTo>
                    <a:pt x="5191" y="9332"/>
                  </a:lnTo>
                  <a:lnTo>
                    <a:pt x="4657" y="10114"/>
                  </a:lnTo>
                  <a:lnTo>
                    <a:pt x="4161" y="10916"/>
                  </a:lnTo>
                  <a:lnTo>
                    <a:pt x="3683" y="11737"/>
                  </a:lnTo>
                  <a:lnTo>
                    <a:pt x="3225" y="12557"/>
                  </a:lnTo>
                  <a:lnTo>
                    <a:pt x="2768" y="13397"/>
                  </a:lnTo>
                  <a:lnTo>
                    <a:pt x="1890" y="15076"/>
                  </a:lnTo>
                  <a:lnTo>
                    <a:pt x="1527" y="15801"/>
                  </a:lnTo>
                  <a:lnTo>
                    <a:pt x="1184" y="16488"/>
                  </a:lnTo>
                  <a:lnTo>
                    <a:pt x="878" y="17137"/>
                  </a:lnTo>
                  <a:lnTo>
                    <a:pt x="611" y="17786"/>
                  </a:lnTo>
                  <a:lnTo>
                    <a:pt x="497" y="18129"/>
                  </a:lnTo>
                  <a:lnTo>
                    <a:pt x="401" y="18454"/>
                  </a:lnTo>
                  <a:lnTo>
                    <a:pt x="306" y="18797"/>
                  </a:lnTo>
                  <a:lnTo>
                    <a:pt x="210" y="19160"/>
                  </a:lnTo>
                  <a:lnTo>
                    <a:pt x="134" y="19522"/>
                  </a:lnTo>
                  <a:lnTo>
                    <a:pt x="77" y="19885"/>
                  </a:lnTo>
                  <a:lnTo>
                    <a:pt x="39" y="20286"/>
                  </a:lnTo>
                  <a:lnTo>
                    <a:pt x="0" y="20686"/>
                  </a:lnTo>
                  <a:lnTo>
                    <a:pt x="7042" y="20686"/>
                  </a:lnTo>
                  <a:lnTo>
                    <a:pt x="7214" y="19885"/>
                  </a:lnTo>
                  <a:lnTo>
                    <a:pt x="7405" y="19064"/>
                  </a:lnTo>
                  <a:lnTo>
                    <a:pt x="7653" y="18263"/>
                  </a:lnTo>
                  <a:lnTo>
                    <a:pt x="7939" y="17480"/>
                  </a:lnTo>
                  <a:lnTo>
                    <a:pt x="8244" y="16717"/>
                  </a:lnTo>
                  <a:lnTo>
                    <a:pt x="8588" y="15954"/>
                  </a:lnTo>
                  <a:lnTo>
                    <a:pt x="8969" y="15210"/>
                  </a:lnTo>
                  <a:lnTo>
                    <a:pt x="9370" y="14465"/>
                  </a:lnTo>
                  <a:lnTo>
                    <a:pt x="9809" y="13759"/>
                  </a:lnTo>
                  <a:lnTo>
                    <a:pt x="10267" y="13072"/>
                  </a:lnTo>
                  <a:lnTo>
                    <a:pt x="10763" y="12385"/>
                  </a:lnTo>
                  <a:lnTo>
                    <a:pt x="11278" y="11737"/>
                  </a:lnTo>
                  <a:lnTo>
                    <a:pt x="11832" y="11107"/>
                  </a:lnTo>
                  <a:lnTo>
                    <a:pt x="12404" y="10496"/>
                  </a:lnTo>
                  <a:lnTo>
                    <a:pt x="12996" y="9905"/>
                  </a:lnTo>
                  <a:lnTo>
                    <a:pt x="13607" y="9351"/>
                  </a:lnTo>
                  <a:lnTo>
                    <a:pt x="14370" y="8721"/>
                  </a:lnTo>
                  <a:lnTo>
                    <a:pt x="15133" y="8111"/>
                  </a:lnTo>
                  <a:lnTo>
                    <a:pt x="15897" y="7500"/>
                  </a:lnTo>
                  <a:lnTo>
                    <a:pt x="16660" y="6870"/>
                  </a:lnTo>
                  <a:lnTo>
                    <a:pt x="17022" y="6546"/>
                  </a:lnTo>
                  <a:lnTo>
                    <a:pt x="17385" y="6222"/>
                  </a:lnTo>
                  <a:lnTo>
                    <a:pt x="17729" y="5897"/>
                  </a:lnTo>
                  <a:lnTo>
                    <a:pt x="18072" y="5535"/>
                  </a:lnTo>
                  <a:lnTo>
                    <a:pt x="18377" y="5172"/>
                  </a:lnTo>
                  <a:lnTo>
                    <a:pt x="18683" y="4809"/>
                  </a:lnTo>
                  <a:lnTo>
                    <a:pt x="18950" y="4409"/>
                  </a:lnTo>
                  <a:lnTo>
                    <a:pt x="19217" y="4008"/>
                  </a:lnTo>
                  <a:lnTo>
                    <a:pt x="19446" y="3569"/>
                  </a:lnTo>
                  <a:lnTo>
                    <a:pt x="19541" y="3340"/>
                  </a:lnTo>
                  <a:lnTo>
                    <a:pt x="19637" y="3111"/>
                  </a:lnTo>
                  <a:lnTo>
                    <a:pt x="19694" y="2882"/>
                  </a:lnTo>
                  <a:lnTo>
                    <a:pt x="19751" y="2634"/>
                  </a:lnTo>
                  <a:lnTo>
                    <a:pt x="19789" y="2405"/>
                  </a:lnTo>
                  <a:lnTo>
                    <a:pt x="19809" y="2157"/>
                  </a:lnTo>
                  <a:lnTo>
                    <a:pt x="19828" y="1966"/>
                  </a:lnTo>
                  <a:lnTo>
                    <a:pt x="19789" y="1699"/>
                  </a:lnTo>
                  <a:lnTo>
                    <a:pt x="19732" y="1432"/>
                  </a:lnTo>
                  <a:lnTo>
                    <a:pt x="19656" y="1165"/>
                  </a:lnTo>
                  <a:lnTo>
                    <a:pt x="19541" y="936"/>
                  </a:lnTo>
                  <a:lnTo>
                    <a:pt x="19389" y="707"/>
                  </a:lnTo>
                  <a:lnTo>
                    <a:pt x="19217" y="497"/>
                  </a:lnTo>
                  <a:lnTo>
                    <a:pt x="19026" y="325"/>
                  </a:lnTo>
                  <a:lnTo>
                    <a:pt x="18797" y="191"/>
                  </a:lnTo>
                  <a:lnTo>
                    <a:pt x="18644" y="115"/>
                  </a:lnTo>
                  <a:lnTo>
                    <a:pt x="18492" y="77"/>
                  </a:lnTo>
                  <a:lnTo>
                    <a:pt x="18339" y="39"/>
                  </a:lnTo>
                  <a:lnTo>
                    <a:pt x="181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8"/>
            <p:cNvSpPr/>
            <p:nvPr/>
          </p:nvSpPr>
          <p:spPr>
            <a:xfrm>
              <a:off x="5464950" y="4993100"/>
              <a:ext cx="436550" cy="474725"/>
            </a:xfrm>
            <a:custGeom>
              <a:avLst/>
              <a:gdLst/>
              <a:ahLst/>
              <a:cxnLst/>
              <a:rect l="l" t="t" r="r" b="b"/>
              <a:pathLst>
                <a:path w="17462" h="18989" extrusionOk="0">
                  <a:moveTo>
                    <a:pt x="2710" y="1"/>
                  </a:moveTo>
                  <a:lnTo>
                    <a:pt x="2347" y="39"/>
                  </a:lnTo>
                  <a:lnTo>
                    <a:pt x="2023" y="96"/>
                  </a:lnTo>
                  <a:lnTo>
                    <a:pt x="1679" y="173"/>
                  </a:lnTo>
                  <a:lnTo>
                    <a:pt x="1355" y="287"/>
                  </a:lnTo>
                  <a:lnTo>
                    <a:pt x="1050" y="459"/>
                  </a:lnTo>
                  <a:lnTo>
                    <a:pt x="878" y="573"/>
                  </a:lnTo>
                  <a:lnTo>
                    <a:pt x="706" y="707"/>
                  </a:lnTo>
                  <a:lnTo>
                    <a:pt x="554" y="860"/>
                  </a:lnTo>
                  <a:lnTo>
                    <a:pt x="420" y="1031"/>
                  </a:lnTo>
                  <a:lnTo>
                    <a:pt x="286" y="1222"/>
                  </a:lnTo>
                  <a:lnTo>
                    <a:pt x="191" y="1413"/>
                  </a:lnTo>
                  <a:lnTo>
                    <a:pt x="96" y="1604"/>
                  </a:lnTo>
                  <a:lnTo>
                    <a:pt x="38" y="1814"/>
                  </a:lnTo>
                  <a:lnTo>
                    <a:pt x="0" y="2062"/>
                  </a:lnTo>
                  <a:lnTo>
                    <a:pt x="0" y="2310"/>
                  </a:lnTo>
                  <a:lnTo>
                    <a:pt x="38" y="2558"/>
                  </a:lnTo>
                  <a:lnTo>
                    <a:pt x="77" y="2672"/>
                  </a:lnTo>
                  <a:lnTo>
                    <a:pt x="115" y="2806"/>
                  </a:lnTo>
                  <a:lnTo>
                    <a:pt x="210" y="2959"/>
                  </a:lnTo>
                  <a:lnTo>
                    <a:pt x="305" y="3111"/>
                  </a:lnTo>
                  <a:lnTo>
                    <a:pt x="420" y="3264"/>
                  </a:lnTo>
                  <a:lnTo>
                    <a:pt x="554" y="3379"/>
                  </a:lnTo>
                  <a:lnTo>
                    <a:pt x="706" y="3493"/>
                  </a:lnTo>
                  <a:lnTo>
                    <a:pt x="859" y="3588"/>
                  </a:lnTo>
                  <a:lnTo>
                    <a:pt x="1031" y="3684"/>
                  </a:lnTo>
                  <a:lnTo>
                    <a:pt x="1202" y="3760"/>
                  </a:lnTo>
                  <a:lnTo>
                    <a:pt x="1565" y="3913"/>
                  </a:lnTo>
                  <a:lnTo>
                    <a:pt x="1947" y="4027"/>
                  </a:lnTo>
                  <a:lnTo>
                    <a:pt x="2710" y="4218"/>
                  </a:lnTo>
                  <a:lnTo>
                    <a:pt x="3282" y="4371"/>
                  </a:lnTo>
                  <a:lnTo>
                    <a:pt x="3855" y="4562"/>
                  </a:lnTo>
                  <a:lnTo>
                    <a:pt x="4427" y="4772"/>
                  </a:lnTo>
                  <a:lnTo>
                    <a:pt x="4981" y="5001"/>
                  </a:lnTo>
                  <a:lnTo>
                    <a:pt x="5515" y="5268"/>
                  </a:lnTo>
                  <a:lnTo>
                    <a:pt x="6049" y="5554"/>
                  </a:lnTo>
                  <a:lnTo>
                    <a:pt x="6565" y="5859"/>
                  </a:lnTo>
                  <a:lnTo>
                    <a:pt x="7061" y="6203"/>
                  </a:lnTo>
                  <a:lnTo>
                    <a:pt x="7557" y="6546"/>
                  </a:lnTo>
                  <a:lnTo>
                    <a:pt x="8034" y="6928"/>
                  </a:lnTo>
                  <a:lnTo>
                    <a:pt x="8473" y="7329"/>
                  </a:lnTo>
                  <a:lnTo>
                    <a:pt x="8912" y="7749"/>
                  </a:lnTo>
                  <a:lnTo>
                    <a:pt x="9332" y="8168"/>
                  </a:lnTo>
                  <a:lnTo>
                    <a:pt x="9713" y="8626"/>
                  </a:lnTo>
                  <a:lnTo>
                    <a:pt x="10095" y="9103"/>
                  </a:lnTo>
                  <a:lnTo>
                    <a:pt x="10439" y="9600"/>
                  </a:lnTo>
                  <a:lnTo>
                    <a:pt x="10763" y="10115"/>
                  </a:lnTo>
                  <a:lnTo>
                    <a:pt x="11068" y="10630"/>
                  </a:lnTo>
                  <a:lnTo>
                    <a:pt x="11355" y="11184"/>
                  </a:lnTo>
                  <a:lnTo>
                    <a:pt x="11622" y="11737"/>
                  </a:lnTo>
                  <a:lnTo>
                    <a:pt x="11870" y="12309"/>
                  </a:lnTo>
                  <a:lnTo>
                    <a:pt x="12080" y="12901"/>
                  </a:lnTo>
                  <a:lnTo>
                    <a:pt x="12270" y="13493"/>
                  </a:lnTo>
                  <a:lnTo>
                    <a:pt x="12442" y="14103"/>
                  </a:lnTo>
                  <a:lnTo>
                    <a:pt x="12576" y="14714"/>
                  </a:lnTo>
                  <a:lnTo>
                    <a:pt x="12690" y="15325"/>
                  </a:lnTo>
                  <a:lnTo>
                    <a:pt x="12767" y="15935"/>
                  </a:lnTo>
                  <a:lnTo>
                    <a:pt x="12824" y="16565"/>
                  </a:lnTo>
                  <a:lnTo>
                    <a:pt x="12843" y="17176"/>
                  </a:lnTo>
                  <a:lnTo>
                    <a:pt x="12843" y="17786"/>
                  </a:lnTo>
                  <a:lnTo>
                    <a:pt x="12805" y="18397"/>
                  </a:lnTo>
                  <a:lnTo>
                    <a:pt x="12728" y="18988"/>
                  </a:lnTo>
                  <a:lnTo>
                    <a:pt x="17461" y="18988"/>
                  </a:lnTo>
                  <a:lnTo>
                    <a:pt x="17289" y="17767"/>
                  </a:lnTo>
                  <a:lnTo>
                    <a:pt x="17079" y="16546"/>
                  </a:lnTo>
                  <a:lnTo>
                    <a:pt x="16850" y="15363"/>
                  </a:lnTo>
                  <a:lnTo>
                    <a:pt x="16583" y="14180"/>
                  </a:lnTo>
                  <a:lnTo>
                    <a:pt x="16297" y="13015"/>
                  </a:lnTo>
                  <a:lnTo>
                    <a:pt x="16125" y="12443"/>
                  </a:lnTo>
                  <a:lnTo>
                    <a:pt x="15953" y="11870"/>
                  </a:lnTo>
                  <a:lnTo>
                    <a:pt x="15763" y="11279"/>
                  </a:lnTo>
                  <a:lnTo>
                    <a:pt x="15572" y="10706"/>
                  </a:lnTo>
                  <a:lnTo>
                    <a:pt x="15343" y="10134"/>
                  </a:lnTo>
                  <a:lnTo>
                    <a:pt x="15114" y="9542"/>
                  </a:lnTo>
                  <a:lnTo>
                    <a:pt x="14866" y="8970"/>
                  </a:lnTo>
                  <a:lnTo>
                    <a:pt x="14599" y="8397"/>
                  </a:lnTo>
                  <a:lnTo>
                    <a:pt x="14312" y="7825"/>
                  </a:lnTo>
                  <a:lnTo>
                    <a:pt x="14026" y="7271"/>
                  </a:lnTo>
                  <a:lnTo>
                    <a:pt x="13702" y="6737"/>
                  </a:lnTo>
                  <a:lnTo>
                    <a:pt x="13358" y="6203"/>
                  </a:lnTo>
                  <a:lnTo>
                    <a:pt x="12996" y="5688"/>
                  </a:lnTo>
                  <a:lnTo>
                    <a:pt x="12633" y="5172"/>
                  </a:lnTo>
                  <a:lnTo>
                    <a:pt x="12232" y="4695"/>
                  </a:lnTo>
                  <a:lnTo>
                    <a:pt x="11832" y="4218"/>
                  </a:lnTo>
                  <a:lnTo>
                    <a:pt x="11393" y="3760"/>
                  </a:lnTo>
                  <a:lnTo>
                    <a:pt x="10935" y="3321"/>
                  </a:lnTo>
                  <a:lnTo>
                    <a:pt x="10477" y="2921"/>
                  </a:lnTo>
                  <a:lnTo>
                    <a:pt x="9981" y="2520"/>
                  </a:lnTo>
                  <a:lnTo>
                    <a:pt x="9484" y="2157"/>
                  </a:lnTo>
                  <a:lnTo>
                    <a:pt x="8950" y="1814"/>
                  </a:lnTo>
                  <a:lnTo>
                    <a:pt x="8358" y="1470"/>
                  </a:lnTo>
                  <a:lnTo>
                    <a:pt x="7729" y="1146"/>
                  </a:lnTo>
                  <a:lnTo>
                    <a:pt x="7099" y="879"/>
                  </a:lnTo>
                  <a:lnTo>
                    <a:pt x="6450" y="631"/>
                  </a:lnTo>
                  <a:lnTo>
                    <a:pt x="5782" y="440"/>
                  </a:lnTo>
                  <a:lnTo>
                    <a:pt x="5114" y="268"/>
                  </a:lnTo>
                  <a:lnTo>
                    <a:pt x="4427" y="134"/>
                  </a:lnTo>
                  <a:lnTo>
                    <a:pt x="3740" y="39"/>
                  </a:lnTo>
                  <a:lnTo>
                    <a:pt x="3397" y="20"/>
                  </a:lnTo>
                  <a:lnTo>
                    <a:pt x="30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8"/>
            <p:cNvSpPr/>
            <p:nvPr/>
          </p:nvSpPr>
          <p:spPr>
            <a:xfrm>
              <a:off x="5866150" y="5004550"/>
              <a:ext cx="412225" cy="463275"/>
            </a:xfrm>
            <a:custGeom>
              <a:avLst/>
              <a:gdLst/>
              <a:ahLst/>
              <a:cxnLst/>
              <a:rect l="l" t="t" r="r" b="b"/>
              <a:pathLst>
                <a:path w="16489" h="18531" extrusionOk="0">
                  <a:moveTo>
                    <a:pt x="16489" y="1"/>
                  </a:moveTo>
                  <a:lnTo>
                    <a:pt x="15992" y="192"/>
                  </a:lnTo>
                  <a:lnTo>
                    <a:pt x="15210" y="516"/>
                  </a:lnTo>
                  <a:lnTo>
                    <a:pt x="14447" y="879"/>
                  </a:lnTo>
                  <a:lnTo>
                    <a:pt x="13702" y="1260"/>
                  </a:lnTo>
                  <a:lnTo>
                    <a:pt x="12958" y="1661"/>
                  </a:lnTo>
                  <a:lnTo>
                    <a:pt x="12233" y="2100"/>
                  </a:lnTo>
                  <a:lnTo>
                    <a:pt x="11527" y="2558"/>
                  </a:lnTo>
                  <a:lnTo>
                    <a:pt x="10821" y="3035"/>
                  </a:lnTo>
                  <a:lnTo>
                    <a:pt x="10153" y="3550"/>
                  </a:lnTo>
                  <a:lnTo>
                    <a:pt x="9485" y="4085"/>
                  </a:lnTo>
                  <a:lnTo>
                    <a:pt x="8855" y="4619"/>
                  </a:lnTo>
                  <a:lnTo>
                    <a:pt x="8226" y="5191"/>
                  </a:lnTo>
                  <a:lnTo>
                    <a:pt x="7634" y="5783"/>
                  </a:lnTo>
                  <a:lnTo>
                    <a:pt x="7043" y="6394"/>
                  </a:lnTo>
                  <a:lnTo>
                    <a:pt x="6489" y="7042"/>
                  </a:lnTo>
                  <a:lnTo>
                    <a:pt x="5936" y="7691"/>
                  </a:lnTo>
                  <a:lnTo>
                    <a:pt x="5420" y="8359"/>
                  </a:lnTo>
                  <a:lnTo>
                    <a:pt x="4867" y="9123"/>
                  </a:lnTo>
                  <a:lnTo>
                    <a:pt x="4352" y="9905"/>
                  </a:lnTo>
                  <a:lnTo>
                    <a:pt x="3856" y="10706"/>
                  </a:lnTo>
                  <a:lnTo>
                    <a:pt x="3360" y="11527"/>
                  </a:lnTo>
                  <a:lnTo>
                    <a:pt x="2902" y="12348"/>
                  </a:lnTo>
                  <a:lnTo>
                    <a:pt x="2463" y="13187"/>
                  </a:lnTo>
                  <a:lnTo>
                    <a:pt x="1585" y="14867"/>
                  </a:lnTo>
                  <a:lnTo>
                    <a:pt x="1089" y="15840"/>
                  </a:lnTo>
                  <a:lnTo>
                    <a:pt x="650" y="16737"/>
                  </a:lnTo>
                  <a:lnTo>
                    <a:pt x="459" y="17176"/>
                  </a:lnTo>
                  <a:lnTo>
                    <a:pt x="287" y="17634"/>
                  </a:lnTo>
                  <a:lnTo>
                    <a:pt x="134" y="18072"/>
                  </a:lnTo>
                  <a:lnTo>
                    <a:pt x="1" y="18530"/>
                  </a:lnTo>
                  <a:lnTo>
                    <a:pt x="3722" y="18530"/>
                  </a:lnTo>
                  <a:lnTo>
                    <a:pt x="3894" y="17729"/>
                  </a:lnTo>
                  <a:lnTo>
                    <a:pt x="4085" y="16908"/>
                  </a:lnTo>
                  <a:lnTo>
                    <a:pt x="4333" y="16107"/>
                  </a:lnTo>
                  <a:lnTo>
                    <a:pt x="4619" y="15324"/>
                  </a:lnTo>
                  <a:lnTo>
                    <a:pt x="4924" y="14561"/>
                  </a:lnTo>
                  <a:lnTo>
                    <a:pt x="5268" y="13798"/>
                  </a:lnTo>
                  <a:lnTo>
                    <a:pt x="5649" y="13054"/>
                  </a:lnTo>
                  <a:lnTo>
                    <a:pt x="6050" y="12309"/>
                  </a:lnTo>
                  <a:lnTo>
                    <a:pt x="6489" y="11603"/>
                  </a:lnTo>
                  <a:lnTo>
                    <a:pt x="6947" y="10916"/>
                  </a:lnTo>
                  <a:lnTo>
                    <a:pt x="7443" y="10229"/>
                  </a:lnTo>
                  <a:lnTo>
                    <a:pt x="7958" y="9581"/>
                  </a:lnTo>
                  <a:lnTo>
                    <a:pt x="8512" y="8951"/>
                  </a:lnTo>
                  <a:lnTo>
                    <a:pt x="9084" y="8340"/>
                  </a:lnTo>
                  <a:lnTo>
                    <a:pt x="9676" y="7749"/>
                  </a:lnTo>
                  <a:lnTo>
                    <a:pt x="10287" y="7195"/>
                  </a:lnTo>
                  <a:lnTo>
                    <a:pt x="11050" y="6565"/>
                  </a:lnTo>
                  <a:lnTo>
                    <a:pt x="11813" y="5955"/>
                  </a:lnTo>
                  <a:lnTo>
                    <a:pt x="12577" y="5344"/>
                  </a:lnTo>
                  <a:lnTo>
                    <a:pt x="13340" y="4714"/>
                  </a:lnTo>
                  <a:lnTo>
                    <a:pt x="13702" y="4390"/>
                  </a:lnTo>
                  <a:lnTo>
                    <a:pt x="14065" y="4066"/>
                  </a:lnTo>
                  <a:lnTo>
                    <a:pt x="14409" y="3741"/>
                  </a:lnTo>
                  <a:lnTo>
                    <a:pt x="14752" y="3379"/>
                  </a:lnTo>
                  <a:lnTo>
                    <a:pt x="15057" y="3016"/>
                  </a:lnTo>
                  <a:lnTo>
                    <a:pt x="15363" y="2653"/>
                  </a:lnTo>
                  <a:lnTo>
                    <a:pt x="15630" y="2253"/>
                  </a:lnTo>
                  <a:lnTo>
                    <a:pt x="15897" y="1852"/>
                  </a:lnTo>
                  <a:lnTo>
                    <a:pt x="16126" y="1413"/>
                  </a:lnTo>
                  <a:lnTo>
                    <a:pt x="16221" y="1184"/>
                  </a:lnTo>
                  <a:lnTo>
                    <a:pt x="16317" y="955"/>
                  </a:lnTo>
                  <a:lnTo>
                    <a:pt x="16374" y="726"/>
                  </a:lnTo>
                  <a:lnTo>
                    <a:pt x="16431" y="478"/>
                  </a:lnTo>
                  <a:lnTo>
                    <a:pt x="16469" y="249"/>
                  </a:lnTo>
                  <a:lnTo>
                    <a:pt x="16489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8"/>
            <p:cNvSpPr/>
            <p:nvPr/>
          </p:nvSpPr>
          <p:spPr>
            <a:xfrm>
              <a:off x="5464950" y="5034150"/>
              <a:ext cx="389775" cy="433675"/>
            </a:xfrm>
            <a:custGeom>
              <a:avLst/>
              <a:gdLst/>
              <a:ahLst/>
              <a:cxnLst/>
              <a:rect l="l" t="t" r="r" b="b"/>
              <a:pathLst>
                <a:path w="15591" h="17347" extrusionOk="0">
                  <a:moveTo>
                    <a:pt x="1069" y="0"/>
                  </a:moveTo>
                  <a:lnTo>
                    <a:pt x="802" y="19"/>
                  </a:lnTo>
                  <a:lnTo>
                    <a:pt x="554" y="57"/>
                  </a:lnTo>
                  <a:lnTo>
                    <a:pt x="286" y="95"/>
                  </a:lnTo>
                  <a:lnTo>
                    <a:pt x="38" y="172"/>
                  </a:lnTo>
                  <a:lnTo>
                    <a:pt x="0" y="420"/>
                  </a:lnTo>
                  <a:lnTo>
                    <a:pt x="0" y="668"/>
                  </a:lnTo>
                  <a:lnTo>
                    <a:pt x="38" y="916"/>
                  </a:lnTo>
                  <a:lnTo>
                    <a:pt x="77" y="1030"/>
                  </a:lnTo>
                  <a:lnTo>
                    <a:pt x="115" y="1164"/>
                  </a:lnTo>
                  <a:lnTo>
                    <a:pt x="210" y="1317"/>
                  </a:lnTo>
                  <a:lnTo>
                    <a:pt x="305" y="1469"/>
                  </a:lnTo>
                  <a:lnTo>
                    <a:pt x="420" y="1622"/>
                  </a:lnTo>
                  <a:lnTo>
                    <a:pt x="554" y="1737"/>
                  </a:lnTo>
                  <a:lnTo>
                    <a:pt x="706" y="1851"/>
                  </a:lnTo>
                  <a:lnTo>
                    <a:pt x="859" y="1946"/>
                  </a:lnTo>
                  <a:lnTo>
                    <a:pt x="1031" y="2042"/>
                  </a:lnTo>
                  <a:lnTo>
                    <a:pt x="1202" y="2118"/>
                  </a:lnTo>
                  <a:lnTo>
                    <a:pt x="1565" y="2271"/>
                  </a:lnTo>
                  <a:lnTo>
                    <a:pt x="1947" y="2385"/>
                  </a:lnTo>
                  <a:lnTo>
                    <a:pt x="2710" y="2576"/>
                  </a:lnTo>
                  <a:lnTo>
                    <a:pt x="3282" y="2729"/>
                  </a:lnTo>
                  <a:lnTo>
                    <a:pt x="3855" y="2920"/>
                  </a:lnTo>
                  <a:lnTo>
                    <a:pt x="4427" y="3130"/>
                  </a:lnTo>
                  <a:lnTo>
                    <a:pt x="4981" y="3359"/>
                  </a:lnTo>
                  <a:lnTo>
                    <a:pt x="5515" y="3626"/>
                  </a:lnTo>
                  <a:lnTo>
                    <a:pt x="6049" y="3912"/>
                  </a:lnTo>
                  <a:lnTo>
                    <a:pt x="6565" y="4217"/>
                  </a:lnTo>
                  <a:lnTo>
                    <a:pt x="7061" y="4561"/>
                  </a:lnTo>
                  <a:lnTo>
                    <a:pt x="7557" y="4904"/>
                  </a:lnTo>
                  <a:lnTo>
                    <a:pt x="8034" y="5286"/>
                  </a:lnTo>
                  <a:lnTo>
                    <a:pt x="8473" y="5687"/>
                  </a:lnTo>
                  <a:lnTo>
                    <a:pt x="8912" y="6107"/>
                  </a:lnTo>
                  <a:lnTo>
                    <a:pt x="9332" y="6526"/>
                  </a:lnTo>
                  <a:lnTo>
                    <a:pt x="9713" y="6984"/>
                  </a:lnTo>
                  <a:lnTo>
                    <a:pt x="10095" y="7461"/>
                  </a:lnTo>
                  <a:lnTo>
                    <a:pt x="10439" y="7958"/>
                  </a:lnTo>
                  <a:lnTo>
                    <a:pt x="10763" y="8473"/>
                  </a:lnTo>
                  <a:lnTo>
                    <a:pt x="11068" y="8988"/>
                  </a:lnTo>
                  <a:lnTo>
                    <a:pt x="11355" y="9542"/>
                  </a:lnTo>
                  <a:lnTo>
                    <a:pt x="11622" y="10095"/>
                  </a:lnTo>
                  <a:lnTo>
                    <a:pt x="11870" y="10667"/>
                  </a:lnTo>
                  <a:lnTo>
                    <a:pt x="12080" y="11259"/>
                  </a:lnTo>
                  <a:lnTo>
                    <a:pt x="12270" y="11851"/>
                  </a:lnTo>
                  <a:lnTo>
                    <a:pt x="12442" y="12461"/>
                  </a:lnTo>
                  <a:lnTo>
                    <a:pt x="12576" y="13072"/>
                  </a:lnTo>
                  <a:lnTo>
                    <a:pt x="12690" y="13683"/>
                  </a:lnTo>
                  <a:lnTo>
                    <a:pt x="12767" y="14293"/>
                  </a:lnTo>
                  <a:lnTo>
                    <a:pt x="12824" y="14923"/>
                  </a:lnTo>
                  <a:lnTo>
                    <a:pt x="12843" y="15534"/>
                  </a:lnTo>
                  <a:lnTo>
                    <a:pt x="12843" y="16144"/>
                  </a:lnTo>
                  <a:lnTo>
                    <a:pt x="12805" y="16755"/>
                  </a:lnTo>
                  <a:lnTo>
                    <a:pt x="12728" y="17346"/>
                  </a:lnTo>
                  <a:lnTo>
                    <a:pt x="15591" y="17346"/>
                  </a:lnTo>
                  <a:lnTo>
                    <a:pt x="15419" y="16354"/>
                  </a:lnTo>
                  <a:lnTo>
                    <a:pt x="15209" y="15362"/>
                  </a:lnTo>
                  <a:lnTo>
                    <a:pt x="14999" y="14369"/>
                  </a:lnTo>
                  <a:lnTo>
                    <a:pt x="14770" y="13396"/>
                  </a:lnTo>
                  <a:lnTo>
                    <a:pt x="14503" y="12442"/>
                  </a:lnTo>
                  <a:lnTo>
                    <a:pt x="14198" y="11469"/>
                  </a:lnTo>
                  <a:lnTo>
                    <a:pt x="13873" y="10496"/>
                  </a:lnTo>
                  <a:lnTo>
                    <a:pt x="13492" y="9542"/>
                  </a:lnTo>
                  <a:lnTo>
                    <a:pt x="13244" y="8950"/>
                  </a:lnTo>
                  <a:lnTo>
                    <a:pt x="12977" y="8377"/>
                  </a:lnTo>
                  <a:lnTo>
                    <a:pt x="12690" y="7824"/>
                  </a:lnTo>
                  <a:lnTo>
                    <a:pt x="12385" y="7271"/>
                  </a:lnTo>
                  <a:lnTo>
                    <a:pt x="12061" y="6717"/>
                  </a:lnTo>
                  <a:lnTo>
                    <a:pt x="11736" y="6183"/>
                  </a:lnTo>
                  <a:lnTo>
                    <a:pt x="11374" y="5668"/>
                  </a:lnTo>
                  <a:lnTo>
                    <a:pt x="10992" y="5172"/>
                  </a:lnTo>
                  <a:lnTo>
                    <a:pt x="10610" y="4675"/>
                  </a:lnTo>
                  <a:lnTo>
                    <a:pt x="10190" y="4198"/>
                  </a:lnTo>
                  <a:lnTo>
                    <a:pt x="9771" y="3740"/>
                  </a:lnTo>
                  <a:lnTo>
                    <a:pt x="9313" y="3320"/>
                  </a:lnTo>
                  <a:lnTo>
                    <a:pt x="8836" y="2901"/>
                  </a:lnTo>
                  <a:lnTo>
                    <a:pt x="8358" y="2519"/>
                  </a:lnTo>
                  <a:lnTo>
                    <a:pt x="7843" y="2137"/>
                  </a:lnTo>
                  <a:lnTo>
                    <a:pt x="7328" y="1794"/>
                  </a:lnTo>
                  <a:lnTo>
                    <a:pt x="6717" y="1450"/>
                  </a:lnTo>
                  <a:lnTo>
                    <a:pt x="6107" y="1145"/>
                  </a:lnTo>
                  <a:lnTo>
                    <a:pt x="5477" y="859"/>
                  </a:lnTo>
                  <a:lnTo>
                    <a:pt x="4828" y="630"/>
                  </a:lnTo>
                  <a:lnTo>
                    <a:pt x="4160" y="420"/>
                  </a:lnTo>
                  <a:lnTo>
                    <a:pt x="3492" y="248"/>
                  </a:lnTo>
                  <a:lnTo>
                    <a:pt x="2805" y="134"/>
                  </a:lnTo>
                  <a:lnTo>
                    <a:pt x="2118" y="38"/>
                  </a:lnTo>
                  <a:lnTo>
                    <a:pt x="1584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8"/>
            <p:cNvSpPr/>
            <p:nvPr/>
          </p:nvSpPr>
          <p:spPr>
            <a:xfrm>
              <a:off x="5534600" y="5096625"/>
              <a:ext cx="851600" cy="371200"/>
            </a:xfrm>
            <a:custGeom>
              <a:avLst/>
              <a:gdLst/>
              <a:ahLst/>
              <a:cxnLst/>
              <a:rect l="l" t="t" r="r" b="b"/>
              <a:pathLst>
                <a:path w="34064" h="14848" extrusionOk="0">
                  <a:moveTo>
                    <a:pt x="22671" y="1"/>
                  </a:moveTo>
                  <a:lnTo>
                    <a:pt x="22327" y="20"/>
                  </a:lnTo>
                  <a:lnTo>
                    <a:pt x="21984" y="58"/>
                  </a:lnTo>
                  <a:lnTo>
                    <a:pt x="21640" y="154"/>
                  </a:lnTo>
                  <a:lnTo>
                    <a:pt x="21297" y="268"/>
                  </a:lnTo>
                  <a:lnTo>
                    <a:pt x="20991" y="402"/>
                  </a:lnTo>
                  <a:lnTo>
                    <a:pt x="20686" y="573"/>
                  </a:lnTo>
                  <a:lnTo>
                    <a:pt x="20400" y="783"/>
                  </a:lnTo>
                  <a:lnTo>
                    <a:pt x="20114" y="993"/>
                  </a:lnTo>
                  <a:lnTo>
                    <a:pt x="19866" y="1241"/>
                  </a:lnTo>
                  <a:lnTo>
                    <a:pt x="19637" y="1508"/>
                  </a:lnTo>
                  <a:lnTo>
                    <a:pt x="19408" y="1776"/>
                  </a:lnTo>
                  <a:lnTo>
                    <a:pt x="19217" y="2081"/>
                  </a:lnTo>
                  <a:lnTo>
                    <a:pt x="19064" y="2386"/>
                  </a:lnTo>
                  <a:lnTo>
                    <a:pt x="18911" y="2711"/>
                  </a:lnTo>
                  <a:lnTo>
                    <a:pt x="18797" y="3035"/>
                  </a:lnTo>
                  <a:lnTo>
                    <a:pt x="18702" y="3379"/>
                  </a:lnTo>
                  <a:lnTo>
                    <a:pt x="18644" y="3722"/>
                  </a:lnTo>
                  <a:lnTo>
                    <a:pt x="18625" y="4066"/>
                  </a:lnTo>
                  <a:lnTo>
                    <a:pt x="18625" y="4409"/>
                  </a:lnTo>
                  <a:lnTo>
                    <a:pt x="18530" y="4199"/>
                  </a:lnTo>
                  <a:lnTo>
                    <a:pt x="18415" y="4008"/>
                  </a:lnTo>
                  <a:lnTo>
                    <a:pt x="18282" y="3817"/>
                  </a:lnTo>
                  <a:lnTo>
                    <a:pt x="18148" y="3627"/>
                  </a:lnTo>
                  <a:lnTo>
                    <a:pt x="17976" y="3455"/>
                  </a:lnTo>
                  <a:lnTo>
                    <a:pt x="17824" y="3283"/>
                  </a:lnTo>
                  <a:lnTo>
                    <a:pt x="17633" y="3130"/>
                  </a:lnTo>
                  <a:lnTo>
                    <a:pt x="17442" y="2997"/>
                  </a:lnTo>
                  <a:lnTo>
                    <a:pt x="17251" y="2863"/>
                  </a:lnTo>
                  <a:lnTo>
                    <a:pt x="17041" y="2749"/>
                  </a:lnTo>
                  <a:lnTo>
                    <a:pt x="16812" y="2653"/>
                  </a:lnTo>
                  <a:lnTo>
                    <a:pt x="16602" y="2558"/>
                  </a:lnTo>
                  <a:lnTo>
                    <a:pt x="16373" y="2482"/>
                  </a:lnTo>
                  <a:lnTo>
                    <a:pt x="16144" y="2424"/>
                  </a:lnTo>
                  <a:lnTo>
                    <a:pt x="15915" y="2386"/>
                  </a:lnTo>
                  <a:lnTo>
                    <a:pt x="15686" y="2348"/>
                  </a:lnTo>
                  <a:lnTo>
                    <a:pt x="15228" y="2348"/>
                  </a:lnTo>
                  <a:lnTo>
                    <a:pt x="14999" y="2367"/>
                  </a:lnTo>
                  <a:lnTo>
                    <a:pt x="14770" y="2405"/>
                  </a:lnTo>
                  <a:lnTo>
                    <a:pt x="14541" y="2463"/>
                  </a:lnTo>
                  <a:lnTo>
                    <a:pt x="14332" y="2520"/>
                  </a:lnTo>
                  <a:lnTo>
                    <a:pt x="14122" y="2615"/>
                  </a:lnTo>
                  <a:lnTo>
                    <a:pt x="13912" y="2711"/>
                  </a:lnTo>
                  <a:lnTo>
                    <a:pt x="13702" y="2825"/>
                  </a:lnTo>
                  <a:lnTo>
                    <a:pt x="13511" y="2940"/>
                  </a:lnTo>
                  <a:lnTo>
                    <a:pt x="13320" y="3073"/>
                  </a:lnTo>
                  <a:lnTo>
                    <a:pt x="13148" y="3226"/>
                  </a:lnTo>
                  <a:lnTo>
                    <a:pt x="12977" y="3379"/>
                  </a:lnTo>
                  <a:lnTo>
                    <a:pt x="12824" y="3550"/>
                  </a:lnTo>
                  <a:lnTo>
                    <a:pt x="12690" y="3741"/>
                  </a:lnTo>
                  <a:lnTo>
                    <a:pt x="12557" y="3932"/>
                  </a:lnTo>
                  <a:lnTo>
                    <a:pt x="12442" y="4123"/>
                  </a:lnTo>
                  <a:lnTo>
                    <a:pt x="12347" y="4333"/>
                  </a:lnTo>
                  <a:lnTo>
                    <a:pt x="12271" y="4543"/>
                  </a:lnTo>
                  <a:lnTo>
                    <a:pt x="12194" y="4772"/>
                  </a:lnTo>
                  <a:lnTo>
                    <a:pt x="12156" y="5001"/>
                  </a:lnTo>
                  <a:lnTo>
                    <a:pt x="12118" y="5211"/>
                  </a:lnTo>
                  <a:lnTo>
                    <a:pt x="12099" y="5440"/>
                  </a:lnTo>
                  <a:lnTo>
                    <a:pt x="12080" y="5669"/>
                  </a:lnTo>
                  <a:lnTo>
                    <a:pt x="12099" y="5917"/>
                  </a:lnTo>
                  <a:lnTo>
                    <a:pt x="12118" y="6127"/>
                  </a:lnTo>
                  <a:lnTo>
                    <a:pt x="12156" y="6356"/>
                  </a:lnTo>
                  <a:lnTo>
                    <a:pt x="12213" y="6585"/>
                  </a:lnTo>
                  <a:lnTo>
                    <a:pt x="12271" y="6814"/>
                  </a:lnTo>
                  <a:lnTo>
                    <a:pt x="12366" y="7023"/>
                  </a:lnTo>
                  <a:lnTo>
                    <a:pt x="12461" y="7233"/>
                  </a:lnTo>
                  <a:lnTo>
                    <a:pt x="12576" y="7424"/>
                  </a:lnTo>
                  <a:lnTo>
                    <a:pt x="12328" y="7386"/>
                  </a:lnTo>
                  <a:lnTo>
                    <a:pt x="12080" y="7348"/>
                  </a:lnTo>
                  <a:lnTo>
                    <a:pt x="11832" y="7329"/>
                  </a:lnTo>
                  <a:lnTo>
                    <a:pt x="11603" y="7329"/>
                  </a:lnTo>
                  <a:lnTo>
                    <a:pt x="11355" y="7348"/>
                  </a:lnTo>
                  <a:lnTo>
                    <a:pt x="11126" y="7367"/>
                  </a:lnTo>
                  <a:lnTo>
                    <a:pt x="10897" y="7405"/>
                  </a:lnTo>
                  <a:lnTo>
                    <a:pt x="10668" y="7462"/>
                  </a:lnTo>
                  <a:lnTo>
                    <a:pt x="10439" y="7539"/>
                  </a:lnTo>
                  <a:lnTo>
                    <a:pt x="10229" y="7634"/>
                  </a:lnTo>
                  <a:lnTo>
                    <a:pt x="10019" y="7729"/>
                  </a:lnTo>
                  <a:lnTo>
                    <a:pt x="9809" y="7863"/>
                  </a:lnTo>
                  <a:lnTo>
                    <a:pt x="9618" y="7997"/>
                  </a:lnTo>
                  <a:lnTo>
                    <a:pt x="9427" y="8149"/>
                  </a:lnTo>
                  <a:lnTo>
                    <a:pt x="9255" y="8302"/>
                  </a:lnTo>
                  <a:lnTo>
                    <a:pt x="9084" y="8493"/>
                  </a:lnTo>
                  <a:lnTo>
                    <a:pt x="8988" y="8264"/>
                  </a:lnTo>
                  <a:lnTo>
                    <a:pt x="8874" y="8016"/>
                  </a:lnTo>
                  <a:lnTo>
                    <a:pt x="8740" y="7806"/>
                  </a:lnTo>
                  <a:lnTo>
                    <a:pt x="8607" y="7577"/>
                  </a:lnTo>
                  <a:lnTo>
                    <a:pt x="8454" y="7367"/>
                  </a:lnTo>
                  <a:lnTo>
                    <a:pt x="8301" y="7157"/>
                  </a:lnTo>
                  <a:lnTo>
                    <a:pt x="8130" y="6966"/>
                  </a:lnTo>
                  <a:lnTo>
                    <a:pt x="7939" y="6794"/>
                  </a:lnTo>
                  <a:lnTo>
                    <a:pt x="7767" y="6604"/>
                  </a:lnTo>
                  <a:lnTo>
                    <a:pt x="7557" y="6451"/>
                  </a:lnTo>
                  <a:lnTo>
                    <a:pt x="7347" y="6298"/>
                  </a:lnTo>
                  <a:lnTo>
                    <a:pt x="7137" y="6165"/>
                  </a:lnTo>
                  <a:lnTo>
                    <a:pt x="6927" y="6031"/>
                  </a:lnTo>
                  <a:lnTo>
                    <a:pt x="6698" y="5936"/>
                  </a:lnTo>
                  <a:lnTo>
                    <a:pt x="6450" y="5840"/>
                  </a:lnTo>
                  <a:lnTo>
                    <a:pt x="6202" y="5764"/>
                  </a:lnTo>
                  <a:lnTo>
                    <a:pt x="5954" y="5688"/>
                  </a:lnTo>
                  <a:lnTo>
                    <a:pt x="5706" y="5649"/>
                  </a:lnTo>
                  <a:lnTo>
                    <a:pt x="5439" y="5630"/>
                  </a:lnTo>
                  <a:lnTo>
                    <a:pt x="5191" y="5630"/>
                  </a:lnTo>
                  <a:lnTo>
                    <a:pt x="4924" y="5649"/>
                  </a:lnTo>
                  <a:lnTo>
                    <a:pt x="4676" y="5669"/>
                  </a:lnTo>
                  <a:lnTo>
                    <a:pt x="4428" y="5726"/>
                  </a:lnTo>
                  <a:lnTo>
                    <a:pt x="4160" y="5783"/>
                  </a:lnTo>
                  <a:lnTo>
                    <a:pt x="3931" y="5878"/>
                  </a:lnTo>
                  <a:lnTo>
                    <a:pt x="3683" y="5974"/>
                  </a:lnTo>
                  <a:lnTo>
                    <a:pt x="3473" y="6088"/>
                  </a:lnTo>
                  <a:lnTo>
                    <a:pt x="3244" y="6222"/>
                  </a:lnTo>
                  <a:lnTo>
                    <a:pt x="3054" y="6375"/>
                  </a:lnTo>
                  <a:lnTo>
                    <a:pt x="2863" y="6546"/>
                  </a:lnTo>
                  <a:lnTo>
                    <a:pt x="2672" y="6737"/>
                  </a:lnTo>
                  <a:lnTo>
                    <a:pt x="2519" y="6928"/>
                  </a:lnTo>
                  <a:lnTo>
                    <a:pt x="2386" y="7157"/>
                  </a:lnTo>
                  <a:lnTo>
                    <a:pt x="2252" y="7367"/>
                  </a:lnTo>
                  <a:lnTo>
                    <a:pt x="2157" y="7615"/>
                  </a:lnTo>
                  <a:lnTo>
                    <a:pt x="2080" y="7863"/>
                  </a:lnTo>
                  <a:lnTo>
                    <a:pt x="2042" y="8111"/>
                  </a:lnTo>
                  <a:lnTo>
                    <a:pt x="2004" y="8378"/>
                  </a:lnTo>
                  <a:lnTo>
                    <a:pt x="1985" y="8626"/>
                  </a:lnTo>
                  <a:lnTo>
                    <a:pt x="2004" y="8894"/>
                  </a:lnTo>
                  <a:lnTo>
                    <a:pt x="2042" y="9142"/>
                  </a:lnTo>
                  <a:lnTo>
                    <a:pt x="2099" y="9390"/>
                  </a:lnTo>
                  <a:lnTo>
                    <a:pt x="2176" y="9638"/>
                  </a:lnTo>
                  <a:lnTo>
                    <a:pt x="2271" y="9867"/>
                  </a:lnTo>
                  <a:lnTo>
                    <a:pt x="2405" y="10077"/>
                  </a:lnTo>
                  <a:lnTo>
                    <a:pt x="2538" y="10287"/>
                  </a:lnTo>
                  <a:lnTo>
                    <a:pt x="2710" y="10477"/>
                  </a:lnTo>
                  <a:lnTo>
                    <a:pt x="2901" y="10649"/>
                  </a:lnTo>
                  <a:lnTo>
                    <a:pt x="2710" y="10611"/>
                  </a:lnTo>
                  <a:lnTo>
                    <a:pt x="2500" y="10592"/>
                  </a:lnTo>
                  <a:lnTo>
                    <a:pt x="2099" y="10592"/>
                  </a:lnTo>
                  <a:lnTo>
                    <a:pt x="1909" y="10630"/>
                  </a:lnTo>
                  <a:lnTo>
                    <a:pt x="1718" y="10687"/>
                  </a:lnTo>
                  <a:lnTo>
                    <a:pt x="1527" y="10745"/>
                  </a:lnTo>
                  <a:lnTo>
                    <a:pt x="1336" y="10821"/>
                  </a:lnTo>
                  <a:lnTo>
                    <a:pt x="1164" y="10916"/>
                  </a:lnTo>
                  <a:lnTo>
                    <a:pt x="993" y="11031"/>
                  </a:lnTo>
                  <a:lnTo>
                    <a:pt x="840" y="11145"/>
                  </a:lnTo>
                  <a:lnTo>
                    <a:pt x="687" y="11279"/>
                  </a:lnTo>
                  <a:lnTo>
                    <a:pt x="535" y="11432"/>
                  </a:lnTo>
                  <a:lnTo>
                    <a:pt x="420" y="11584"/>
                  </a:lnTo>
                  <a:lnTo>
                    <a:pt x="306" y="11756"/>
                  </a:lnTo>
                  <a:lnTo>
                    <a:pt x="210" y="11928"/>
                  </a:lnTo>
                  <a:lnTo>
                    <a:pt x="134" y="12119"/>
                  </a:lnTo>
                  <a:lnTo>
                    <a:pt x="77" y="12309"/>
                  </a:lnTo>
                  <a:lnTo>
                    <a:pt x="19" y="12500"/>
                  </a:lnTo>
                  <a:lnTo>
                    <a:pt x="0" y="12691"/>
                  </a:lnTo>
                  <a:lnTo>
                    <a:pt x="0" y="12901"/>
                  </a:lnTo>
                  <a:lnTo>
                    <a:pt x="0" y="13111"/>
                  </a:lnTo>
                  <a:lnTo>
                    <a:pt x="19" y="13302"/>
                  </a:lnTo>
                  <a:lnTo>
                    <a:pt x="58" y="13512"/>
                  </a:lnTo>
                  <a:lnTo>
                    <a:pt x="115" y="13702"/>
                  </a:lnTo>
                  <a:lnTo>
                    <a:pt x="191" y="13893"/>
                  </a:lnTo>
                  <a:lnTo>
                    <a:pt x="287" y="14065"/>
                  </a:lnTo>
                  <a:lnTo>
                    <a:pt x="382" y="14237"/>
                  </a:lnTo>
                  <a:lnTo>
                    <a:pt x="496" y="14409"/>
                  </a:lnTo>
                  <a:lnTo>
                    <a:pt x="630" y="14561"/>
                  </a:lnTo>
                  <a:lnTo>
                    <a:pt x="764" y="14714"/>
                  </a:lnTo>
                  <a:lnTo>
                    <a:pt x="916" y="14828"/>
                  </a:lnTo>
                  <a:lnTo>
                    <a:pt x="3645" y="14847"/>
                  </a:lnTo>
                  <a:lnTo>
                    <a:pt x="30743" y="14847"/>
                  </a:lnTo>
                  <a:lnTo>
                    <a:pt x="30991" y="14828"/>
                  </a:lnTo>
                  <a:lnTo>
                    <a:pt x="31220" y="14809"/>
                  </a:lnTo>
                  <a:lnTo>
                    <a:pt x="31430" y="14771"/>
                  </a:lnTo>
                  <a:lnTo>
                    <a:pt x="31659" y="14714"/>
                  </a:lnTo>
                  <a:lnTo>
                    <a:pt x="31869" y="14638"/>
                  </a:lnTo>
                  <a:lnTo>
                    <a:pt x="32079" y="14561"/>
                  </a:lnTo>
                  <a:lnTo>
                    <a:pt x="32270" y="14485"/>
                  </a:lnTo>
                  <a:lnTo>
                    <a:pt x="32460" y="14389"/>
                  </a:lnTo>
                  <a:lnTo>
                    <a:pt x="32651" y="14275"/>
                  </a:lnTo>
                  <a:lnTo>
                    <a:pt x="32823" y="14141"/>
                  </a:lnTo>
                  <a:lnTo>
                    <a:pt x="32995" y="14008"/>
                  </a:lnTo>
                  <a:lnTo>
                    <a:pt x="33166" y="13855"/>
                  </a:lnTo>
                  <a:lnTo>
                    <a:pt x="33319" y="13683"/>
                  </a:lnTo>
                  <a:lnTo>
                    <a:pt x="33453" y="13493"/>
                  </a:lnTo>
                  <a:lnTo>
                    <a:pt x="33586" y="13302"/>
                  </a:lnTo>
                  <a:lnTo>
                    <a:pt x="33701" y="13073"/>
                  </a:lnTo>
                  <a:lnTo>
                    <a:pt x="33815" y="12844"/>
                  </a:lnTo>
                  <a:lnTo>
                    <a:pt x="33892" y="12615"/>
                  </a:lnTo>
                  <a:lnTo>
                    <a:pt x="33968" y="12367"/>
                  </a:lnTo>
                  <a:lnTo>
                    <a:pt x="34025" y="12119"/>
                  </a:lnTo>
                  <a:lnTo>
                    <a:pt x="34063" y="11870"/>
                  </a:lnTo>
                  <a:lnTo>
                    <a:pt x="34063" y="11622"/>
                  </a:lnTo>
                  <a:lnTo>
                    <a:pt x="34063" y="11374"/>
                  </a:lnTo>
                  <a:lnTo>
                    <a:pt x="34044" y="11145"/>
                  </a:lnTo>
                  <a:lnTo>
                    <a:pt x="33987" y="10916"/>
                  </a:lnTo>
                  <a:lnTo>
                    <a:pt x="33930" y="10706"/>
                  </a:lnTo>
                  <a:lnTo>
                    <a:pt x="33853" y="10497"/>
                  </a:lnTo>
                  <a:lnTo>
                    <a:pt x="33777" y="10287"/>
                  </a:lnTo>
                  <a:lnTo>
                    <a:pt x="33663" y="10077"/>
                  </a:lnTo>
                  <a:lnTo>
                    <a:pt x="33548" y="9886"/>
                  </a:lnTo>
                  <a:lnTo>
                    <a:pt x="33414" y="9714"/>
                  </a:lnTo>
                  <a:lnTo>
                    <a:pt x="33262" y="9523"/>
                  </a:lnTo>
                  <a:lnTo>
                    <a:pt x="33109" y="9371"/>
                  </a:lnTo>
                  <a:lnTo>
                    <a:pt x="32937" y="9218"/>
                  </a:lnTo>
                  <a:lnTo>
                    <a:pt x="32766" y="9084"/>
                  </a:lnTo>
                  <a:lnTo>
                    <a:pt x="32575" y="8951"/>
                  </a:lnTo>
                  <a:lnTo>
                    <a:pt x="32384" y="8836"/>
                  </a:lnTo>
                  <a:lnTo>
                    <a:pt x="32174" y="8741"/>
                  </a:lnTo>
                  <a:lnTo>
                    <a:pt x="31964" y="8665"/>
                  </a:lnTo>
                  <a:lnTo>
                    <a:pt x="31735" y="8588"/>
                  </a:lnTo>
                  <a:lnTo>
                    <a:pt x="31525" y="8550"/>
                  </a:lnTo>
                  <a:lnTo>
                    <a:pt x="31296" y="8531"/>
                  </a:lnTo>
                  <a:lnTo>
                    <a:pt x="31067" y="8512"/>
                  </a:lnTo>
                  <a:lnTo>
                    <a:pt x="30838" y="8512"/>
                  </a:lnTo>
                  <a:lnTo>
                    <a:pt x="30609" y="8531"/>
                  </a:lnTo>
                  <a:lnTo>
                    <a:pt x="30399" y="8569"/>
                  </a:lnTo>
                  <a:lnTo>
                    <a:pt x="30170" y="8626"/>
                  </a:lnTo>
                  <a:lnTo>
                    <a:pt x="29960" y="8703"/>
                  </a:lnTo>
                  <a:lnTo>
                    <a:pt x="29751" y="8779"/>
                  </a:lnTo>
                  <a:lnTo>
                    <a:pt x="29541" y="8874"/>
                  </a:lnTo>
                  <a:lnTo>
                    <a:pt x="29350" y="8989"/>
                  </a:lnTo>
                  <a:lnTo>
                    <a:pt x="29159" y="9123"/>
                  </a:lnTo>
                  <a:lnTo>
                    <a:pt x="28968" y="9256"/>
                  </a:lnTo>
                  <a:lnTo>
                    <a:pt x="28815" y="9409"/>
                  </a:lnTo>
                  <a:lnTo>
                    <a:pt x="28663" y="9581"/>
                  </a:lnTo>
                  <a:lnTo>
                    <a:pt x="28663" y="9581"/>
                  </a:lnTo>
                  <a:lnTo>
                    <a:pt x="28777" y="9237"/>
                  </a:lnTo>
                  <a:lnTo>
                    <a:pt x="28854" y="8894"/>
                  </a:lnTo>
                  <a:lnTo>
                    <a:pt x="28873" y="8569"/>
                  </a:lnTo>
                  <a:lnTo>
                    <a:pt x="28873" y="8226"/>
                  </a:lnTo>
                  <a:lnTo>
                    <a:pt x="28815" y="7901"/>
                  </a:lnTo>
                  <a:lnTo>
                    <a:pt x="28720" y="7577"/>
                  </a:lnTo>
                  <a:lnTo>
                    <a:pt x="28586" y="7252"/>
                  </a:lnTo>
                  <a:lnTo>
                    <a:pt x="28415" y="6947"/>
                  </a:lnTo>
                  <a:lnTo>
                    <a:pt x="28319" y="6794"/>
                  </a:lnTo>
                  <a:lnTo>
                    <a:pt x="28205" y="6642"/>
                  </a:lnTo>
                  <a:lnTo>
                    <a:pt x="27957" y="6375"/>
                  </a:lnTo>
                  <a:lnTo>
                    <a:pt x="27690" y="6146"/>
                  </a:lnTo>
                  <a:lnTo>
                    <a:pt x="27384" y="5955"/>
                  </a:lnTo>
                  <a:lnTo>
                    <a:pt x="27060" y="5783"/>
                  </a:lnTo>
                  <a:lnTo>
                    <a:pt x="26716" y="5649"/>
                  </a:lnTo>
                  <a:lnTo>
                    <a:pt x="26373" y="5573"/>
                  </a:lnTo>
                  <a:lnTo>
                    <a:pt x="26182" y="5554"/>
                  </a:lnTo>
                  <a:lnTo>
                    <a:pt x="26010" y="5535"/>
                  </a:lnTo>
                  <a:lnTo>
                    <a:pt x="26201" y="5401"/>
                  </a:lnTo>
                  <a:lnTo>
                    <a:pt x="26392" y="5249"/>
                  </a:lnTo>
                  <a:lnTo>
                    <a:pt x="26545" y="5077"/>
                  </a:lnTo>
                  <a:lnTo>
                    <a:pt x="26659" y="4905"/>
                  </a:lnTo>
                  <a:lnTo>
                    <a:pt x="26774" y="4695"/>
                  </a:lnTo>
                  <a:lnTo>
                    <a:pt x="26850" y="4485"/>
                  </a:lnTo>
                  <a:lnTo>
                    <a:pt x="26907" y="4256"/>
                  </a:lnTo>
                  <a:lnTo>
                    <a:pt x="26945" y="4008"/>
                  </a:lnTo>
                  <a:lnTo>
                    <a:pt x="26964" y="3760"/>
                  </a:lnTo>
                  <a:lnTo>
                    <a:pt x="26945" y="3512"/>
                  </a:lnTo>
                  <a:lnTo>
                    <a:pt x="26926" y="3264"/>
                  </a:lnTo>
                  <a:lnTo>
                    <a:pt x="26869" y="3016"/>
                  </a:lnTo>
                  <a:lnTo>
                    <a:pt x="26793" y="2787"/>
                  </a:lnTo>
                  <a:lnTo>
                    <a:pt x="26716" y="2539"/>
                  </a:lnTo>
                  <a:lnTo>
                    <a:pt x="26602" y="2310"/>
                  </a:lnTo>
                  <a:lnTo>
                    <a:pt x="26487" y="2100"/>
                  </a:lnTo>
                  <a:lnTo>
                    <a:pt x="26297" y="1795"/>
                  </a:lnTo>
                  <a:lnTo>
                    <a:pt x="26087" y="1528"/>
                  </a:lnTo>
                  <a:lnTo>
                    <a:pt x="25858" y="1260"/>
                  </a:lnTo>
                  <a:lnTo>
                    <a:pt x="25590" y="1031"/>
                  </a:lnTo>
                  <a:lnTo>
                    <a:pt x="25304" y="821"/>
                  </a:lnTo>
                  <a:lnTo>
                    <a:pt x="25018" y="631"/>
                  </a:lnTo>
                  <a:lnTo>
                    <a:pt x="24713" y="459"/>
                  </a:lnTo>
                  <a:lnTo>
                    <a:pt x="24388" y="306"/>
                  </a:lnTo>
                  <a:lnTo>
                    <a:pt x="24064" y="192"/>
                  </a:lnTo>
                  <a:lnTo>
                    <a:pt x="23720" y="96"/>
                  </a:lnTo>
                  <a:lnTo>
                    <a:pt x="23377" y="39"/>
                  </a:lnTo>
                  <a:lnTo>
                    <a:pt x="230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8"/>
            <p:cNvSpPr/>
            <p:nvPr/>
          </p:nvSpPr>
          <p:spPr>
            <a:xfrm>
              <a:off x="5389075" y="5141950"/>
              <a:ext cx="185150" cy="163200"/>
            </a:xfrm>
            <a:custGeom>
              <a:avLst/>
              <a:gdLst/>
              <a:ahLst/>
              <a:cxnLst/>
              <a:rect l="l" t="t" r="r" b="b"/>
              <a:pathLst>
                <a:path w="7406" h="6528" extrusionOk="0">
                  <a:moveTo>
                    <a:pt x="4447" y="1"/>
                  </a:moveTo>
                  <a:lnTo>
                    <a:pt x="4314" y="20"/>
                  </a:lnTo>
                  <a:lnTo>
                    <a:pt x="4180" y="39"/>
                  </a:lnTo>
                  <a:lnTo>
                    <a:pt x="4066" y="77"/>
                  </a:lnTo>
                  <a:lnTo>
                    <a:pt x="3818" y="192"/>
                  </a:lnTo>
                  <a:lnTo>
                    <a:pt x="3608" y="344"/>
                  </a:lnTo>
                  <a:lnTo>
                    <a:pt x="3493" y="440"/>
                  </a:lnTo>
                  <a:lnTo>
                    <a:pt x="3379" y="554"/>
                  </a:lnTo>
                  <a:lnTo>
                    <a:pt x="3283" y="669"/>
                  </a:lnTo>
                  <a:lnTo>
                    <a:pt x="3188" y="802"/>
                  </a:lnTo>
                  <a:lnTo>
                    <a:pt x="3016" y="1069"/>
                  </a:lnTo>
                  <a:lnTo>
                    <a:pt x="2902" y="1375"/>
                  </a:lnTo>
                  <a:lnTo>
                    <a:pt x="2806" y="1680"/>
                  </a:lnTo>
                  <a:lnTo>
                    <a:pt x="2749" y="1985"/>
                  </a:lnTo>
                  <a:lnTo>
                    <a:pt x="2737" y="2196"/>
                  </a:lnTo>
                  <a:lnTo>
                    <a:pt x="2692" y="2062"/>
                  </a:lnTo>
                  <a:lnTo>
                    <a:pt x="2634" y="1890"/>
                  </a:lnTo>
                  <a:lnTo>
                    <a:pt x="2539" y="1718"/>
                  </a:lnTo>
                  <a:lnTo>
                    <a:pt x="2425" y="1566"/>
                  </a:lnTo>
                  <a:lnTo>
                    <a:pt x="2291" y="1432"/>
                  </a:lnTo>
                  <a:lnTo>
                    <a:pt x="2138" y="1317"/>
                  </a:lnTo>
                  <a:lnTo>
                    <a:pt x="1986" y="1222"/>
                  </a:lnTo>
                  <a:lnTo>
                    <a:pt x="1814" y="1165"/>
                  </a:lnTo>
                  <a:lnTo>
                    <a:pt x="1623" y="1127"/>
                  </a:lnTo>
                  <a:lnTo>
                    <a:pt x="1432" y="1108"/>
                  </a:lnTo>
                  <a:lnTo>
                    <a:pt x="1241" y="1108"/>
                  </a:lnTo>
                  <a:lnTo>
                    <a:pt x="1070" y="1146"/>
                  </a:lnTo>
                  <a:lnTo>
                    <a:pt x="879" y="1203"/>
                  </a:lnTo>
                  <a:lnTo>
                    <a:pt x="707" y="1279"/>
                  </a:lnTo>
                  <a:lnTo>
                    <a:pt x="535" y="1413"/>
                  </a:lnTo>
                  <a:lnTo>
                    <a:pt x="364" y="1566"/>
                  </a:lnTo>
                  <a:lnTo>
                    <a:pt x="230" y="1737"/>
                  </a:lnTo>
                  <a:lnTo>
                    <a:pt x="115" y="1947"/>
                  </a:lnTo>
                  <a:lnTo>
                    <a:pt x="58" y="2119"/>
                  </a:lnTo>
                  <a:lnTo>
                    <a:pt x="20" y="2310"/>
                  </a:lnTo>
                  <a:lnTo>
                    <a:pt x="1" y="2501"/>
                  </a:lnTo>
                  <a:lnTo>
                    <a:pt x="20" y="2691"/>
                  </a:lnTo>
                  <a:lnTo>
                    <a:pt x="58" y="2882"/>
                  </a:lnTo>
                  <a:lnTo>
                    <a:pt x="115" y="3054"/>
                  </a:lnTo>
                  <a:lnTo>
                    <a:pt x="192" y="3226"/>
                  </a:lnTo>
                  <a:lnTo>
                    <a:pt x="287" y="3378"/>
                  </a:lnTo>
                  <a:lnTo>
                    <a:pt x="421" y="3531"/>
                  </a:lnTo>
                  <a:lnTo>
                    <a:pt x="554" y="3646"/>
                  </a:lnTo>
                  <a:lnTo>
                    <a:pt x="726" y="3760"/>
                  </a:lnTo>
                  <a:lnTo>
                    <a:pt x="879" y="3836"/>
                  </a:lnTo>
                  <a:lnTo>
                    <a:pt x="1070" y="3894"/>
                  </a:lnTo>
                  <a:lnTo>
                    <a:pt x="1241" y="3932"/>
                  </a:lnTo>
                  <a:lnTo>
                    <a:pt x="1432" y="3951"/>
                  </a:lnTo>
                  <a:lnTo>
                    <a:pt x="1623" y="3951"/>
                  </a:lnTo>
                  <a:lnTo>
                    <a:pt x="1470" y="4046"/>
                  </a:lnTo>
                  <a:lnTo>
                    <a:pt x="1337" y="4161"/>
                  </a:lnTo>
                  <a:lnTo>
                    <a:pt x="1203" y="4314"/>
                  </a:lnTo>
                  <a:lnTo>
                    <a:pt x="1108" y="4466"/>
                  </a:lnTo>
                  <a:lnTo>
                    <a:pt x="1012" y="4638"/>
                  </a:lnTo>
                  <a:lnTo>
                    <a:pt x="936" y="4810"/>
                  </a:lnTo>
                  <a:lnTo>
                    <a:pt x="898" y="5001"/>
                  </a:lnTo>
                  <a:lnTo>
                    <a:pt x="879" y="5172"/>
                  </a:lnTo>
                  <a:lnTo>
                    <a:pt x="898" y="5344"/>
                  </a:lnTo>
                  <a:lnTo>
                    <a:pt x="917" y="5516"/>
                  </a:lnTo>
                  <a:lnTo>
                    <a:pt x="974" y="5687"/>
                  </a:lnTo>
                  <a:lnTo>
                    <a:pt x="1070" y="5840"/>
                  </a:lnTo>
                  <a:lnTo>
                    <a:pt x="1165" y="5993"/>
                  </a:lnTo>
                  <a:lnTo>
                    <a:pt x="1280" y="6126"/>
                  </a:lnTo>
                  <a:lnTo>
                    <a:pt x="1413" y="6241"/>
                  </a:lnTo>
                  <a:lnTo>
                    <a:pt x="1547" y="6336"/>
                  </a:lnTo>
                  <a:lnTo>
                    <a:pt x="1718" y="6413"/>
                  </a:lnTo>
                  <a:lnTo>
                    <a:pt x="1871" y="6470"/>
                  </a:lnTo>
                  <a:lnTo>
                    <a:pt x="2043" y="6508"/>
                  </a:lnTo>
                  <a:lnTo>
                    <a:pt x="2234" y="6527"/>
                  </a:lnTo>
                  <a:lnTo>
                    <a:pt x="2596" y="6527"/>
                  </a:lnTo>
                  <a:lnTo>
                    <a:pt x="2787" y="6508"/>
                  </a:lnTo>
                  <a:lnTo>
                    <a:pt x="2978" y="6470"/>
                  </a:lnTo>
                  <a:lnTo>
                    <a:pt x="3169" y="6413"/>
                  </a:lnTo>
                  <a:lnTo>
                    <a:pt x="3340" y="6355"/>
                  </a:lnTo>
                  <a:lnTo>
                    <a:pt x="3493" y="6260"/>
                  </a:lnTo>
                  <a:lnTo>
                    <a:pt x="3646" y="6145"/>
                  </a:lnTo>
                  <a:lnTo>
                    <a:pt x="3798" y="6031"/>
                  </a:lnTo>
                  <a:lnTo>
                    <a:pt x="3913" y="5878"/>
                  </a:lnTo>
                  <a:lnTo>
                    <a:pt x="4027" y="5726"/>
                  </a:lnTo>
                  <a:lnTo>
                    <a:pt x="4104" y="5554"/>
                  </a:lnTo>
                  <a:lnTo>
                    <a:pt x="4180" y="5382"/>
                  </a:lnTo>
                  <a:lnTo>
                    <a:pt x="4218" y="5191"/>
                  </a:lnTo>
                  <a:lnTo>
                    <a:pt x="4218" y="5020"/>
                  </a:lnTo>
                  <a:lnTo>
                    <a:pt x="4199" y="4829"/>
                  </a:lnTo>
                  <a:lnTo>
                    <a:pt x="4371" y="5020"/>
                  </a:lnTo>
                  <a:lnTo>
                    <a:pt x="4543" y="5191"/>
                  </a:lnTo>
                  <a:lnTo>
                    <a:pt x="4714" y="5363"/>
                  </a:lnTo>
                  <a:lnTo>
                    <a:pt x="4924" y="5497"/>
                  </a:lnTo>
                  <a:lnTo>
                    <a:pt x="5134" y="5611"/>
                  </a:lnTo>
                  <a:lnTo>
                    <a:pt x="5344" y="5707"/>
                  </a:lnTo>
                  <a:lnTo>
                    <a:pt x="5592" y="5764"/>
                  </a:lnTo>
                  <a:lnTo>
                    <a:pt x="5840" y="5783"/>
                  </a:lnTo>
                  <a:lnTo>
                    <a:pt x="6088" y="5764"/>
                  </a:lnTo>
                  <a:lnTo>
                    <a:pt x="6337" y="5707"/>
                  </a:lnTo>
                  <a:lnTo>
                    <a:pt x="6566" y="5592"/>
                  </a:lnTo>
                  <a:lnTo>
                    <a:pt x="6775" y="5478"/>
                  </a:lnTo>
                  <a:lnTo>
                    <a:pt x="6966" y="5306"/>
                  </a:lnTo>
                  <a:lnTo>
                    <a:pt x="7138" y="5134"/>
                  </a:lnTo>
                  <a:lnTo>
                    <a:pt x="7252" y="4924"/>
                  </a:lnTo>
                  <a:lnTo>
                    <a:pt x="7310" y="4810"/>
                  </a:lnTo>
                  <a:lnTo>
                    <a:pt x="7348" y="4695"/>
                  </a:lnTo>
                  <a:lnTo>
                    <a:pt x="7386" y="4485"/>
                  </a:lnTo>
                  <a:lnTo>
                    <a:pt x="7405" y="4275"/>
                  </a:lnTo>
                  <a:lnTo>
                    <a:pt x="7386" y="4065"/>
                  </a:lnTo>
                  <a:lnTo>
                    <a:pt x="7329" y="3856"/>
                  </a:lnTo>
                  <a:lnTo>
                    <a:pt x="7272" y="3684"/>
                  </a:lnTo>
                  <a:lnTo>
                    <a:pt x="7176" y="3531"/>
                  </a:lnTo>
                  <a:lnTo>
                    <a:pt x="7081" y="3359"/>
                  </a:lnTo>
                  <a:lnTo>
                    <a:pt x="6966" y="3226"/>
                  </a:lnTo>
                  <a:lnTo>
                    <a:pt x="6833" y="3092"/>
                  </a:lnTo>
                  <a:lnTo>
                    <a:pt x="6680" y="2978"/>
                  </a:lnTo>
                  <a:lnTo>
                    <a:pt x="6508" y="2882"/>
                  </a:lnTo>
                  <a:lnTo>
                    <a:pt x="6356" y="2806"/>
                  </a:lnTo>
                  <a:lnTo>
                    <a:pt x="6165" y="2749"/>
                  </a:lnTo>
                  <a:lnTo>
                    <a:pt x="5993" y="2711"/>
                  </a:lnTo>
                  <a:lnTo>
                    <a:pt x="5802" y="2691"/>
                  </a:lnTo>
                  <a:lnTo>
                    <a:pt x="5611" y="2691"/>
                  </a:lnTo>
                  <a:lnTo>
                    <a:pt x="5421" y="2730"/>
                  </a:lnTo>
                  <a:lnTo>
                    <a:pt x="5303" y="2756"/>
                  </a:lnTo>
                  <a:lnTo>
                    <a:pt x="5303" y="2756"/>
                  </a:lnTo>
                  <a:lnTo>
                    <a:pt x="5440" y="2653"/>
                  </a:lnTo>
                  <a:lnTo>
                    <a:pt x="5592" y="2501"/>
                  </a:lnTo>
                  <a:lnTo>
                    <a:pt x="5707" y="2329"/>
                  </a:lnTo>
                  <a:lnTo>
                    <a:pt x="5802" y="2157"/>
                  </a:lnTo>
                  <a:lnTo>
                    <a:pt x="5879" y="1966"/>
                  </a:lnTo>
                  <a:lnTo>
                    <a:pt x="5917" y="1756"/>
                  </a:lnTo>
                  <a:lnTo>
                    <a:pt x="5936" y="1546"/>
                  </a:lnTo>
                  <a:lnTo>
                    <a:pt x="5917" y="1356"/>
                  </a:lnTo>
                  <a:lnTo>
                    <a:pt x="5879" y="1146"/>
                  </a:lnTo>
                  <a:lnTo>
                    <a:pt x="5821" y="955"/>
                  </a:lnTo>
                  <a:lnTo>
                    <a:pt x="5726" y="783"/>
                  </a:lnTo>
                  <a:lnTo>
                    <a:pt x="5611" y="611"/>
                  </a:lnTo>
                  <a:lnTo>
                    <a:pt x="5478" y="440"/>
                  </a:lnTo>
                  <a:lnTo>
                    <a:pt x="5325" y="306"/>
                  </a:lnTo>
                  <a:lnTo>
                    <a:pt x="5153" y="192"/>
                  </a:lnTo>
                  <a:lnTo>
                    <a:pt x="4982" y="96"/>
                  </a:lnTo>
                  <a:lnTo>
                    <a:pt x="4772" y="20"/>
                  </a:lnTo>
                  <a:lnTo>
                    <a:pt x="45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8"/>
            <p:cNvSpPr/>
            <p:nvPr/>
          </p:nvSpPr>
          <p:spPr>
            <a:xfrm>
              <a:off x="5577050" y="5154350"/>
              <a:ext cx="778600" cy="322525"/>
            </a:xfrm>
            <a:custGeom>
              <a:avLst/>
              <a:gdLst/>
              <a:ahLst/>
              <a:cxnLst/>
              <a:rect l="l" t="t" r="r" b="b"/>
              <a:pathLst>
                <a:path w="31144" h="12901" extrusionOk="0">
                  <a:moveTo>
                    <a:pt x="20534" y="1"/>
                  </a:moveTo>
                  <a:lnTo>
                    <a:pt x="20324" y="20"/>
                  </a:lnTo>
                  <a:lnTo>
                    <a:pt x="20133" y="58"/>
                  </a:lnTo>
                  <a:lnTo>
                    <a:pt x="19923" y="115"/>
                  </a:lnTo>
                  <a:lnTo>
                    <a:pt x="19732" y="173"/>
                  </a:lnTo>
                  <a:lnTo>
                    <a:pt x="19542" y="249"/>
                  </a:lnTo>
                  <a:lnTo>
                    <a:pt x="19370" y="344"/>
                  </a:lnTo>
                  <a:lnTo>
                    <a:pt x="19179" y="440"/>
                  </a:lnTo>
                  <a:lnTo>
                    <a:pt x="19007" y="554"/>
                  </a:lnTo>
                  <a:lnTo>
                    <a:pt x="18855" y="669"/>
                  </a:lnTo>
                  <a:lnTo>
                    <a:pt x="18683" y="802"/>
                  </a:lnTo>
                  <a:lnTo>
                    <a:pt x="18549" y="955"/>
                  </a:lnTo>
                  <a:lnTo>
                    <a:pt x="18416" y="1108"/>
                  </a:lnTo>
                  <a:lnTo>
                    <a:pt x="18282" y="1279"/>
                  </a:lnTo>
                  <a:lnTo>
                    <a:pt x="18110" y="1547"/>
                  </a:lnTo>
                  <a:lnTo>
                    <a:pt x="17977" y="1833"/>
                  </a:lnTo>
                  <a:lnTo>
                    <a:pt x="17862" y="2119"/>
                  </a:lnTo>
                  <a:lnTo>
                    <a:pt x="17767" y="2424"/>
                  </a:lnTo>
                  <a:lnTo>
                    <a:pt x="17614" y="3054"/>
                  </a:lnTo>
                  <a:lnTo>
                    <a:pt x="17538" y="3340"/>
                  </a:lnTo>
                  <a:lnTo>
                    <a:pt x="17500" y="3646"/>
                  </a:lnTo>
                  <a:lnTo>
                    <a:pt x="17442" y="3951"/>
                  </a:lnTo>
                  <a:lnTo>
                    <a:pt x="17423" y="4276"/>
                  </a:lnTo>
                  <a:lnTo>
                    <a:pt x="17423" y="4638"/>
                  </a:lnTo>
                  <a:lnTo>
                    <a:pt x="17442" y="5039"/>
                  </a:lnTo>
                  <a:lnTo>
                    <a:pt x="17442" y="5039"/>
                  </a:lnTo>
                  <a:lnTo>
                    <a:pt x="17175" y="4562"/>
                  </a:lnTo>
                  <a:lnTo>
                    <a:pt x="16870" y="4085"/>
                  </a:lnTo>
                  <a:lnTo>
                    <a:pt x="16526" y="3646"/>
                  </a:lnTo>
                  <a:lnTo>
                    <a:pt x="16336" y="3436"/>
                  </a:lnTo>
                  <a:lnTo>
                    <a:pt x="16145" y="3245"/>
                  </a:lnTo>
                  <a:lnTo>
                    <a:pt x="15954" y="3054"/>
                  </a:lnTo>
                  <a:lnTo>
                    <a:pt x="15725" y="2882"/>
                  </a:lnTo>
                  <a:lnTo>
                    <a:pt x="15515" y="2730"/>
                  </a:lnTo>
                  <a:lnTo>
                    <a:pt x="15286" y="2577"/>
                  </a:lnTo>
                  <a:lnTo>
                    <a:pt x="15038" y="2463"/>
                  </a:lnTo>
                  <a:lnTo>
                    <a:pt x="14790" y="2348"/>
                  </a:lnTo>
                  <a:lnTo>
                    <a:pt x="14523" y="2272"/>
                  </a:lnTo>
                  <a:lnTo>
                    <a:pt x="14256" y="2215"/>
                  </a:lnTo>
                  <a:lnTo>
                    <a:pt x="13988" y="2176"/>
                  </a:lnTo>
                  <a:lnTo>
                    <a:pt x="13721" y="2176"/>
                  </a:lnTo>
                  <a:lnTo>
                    <a:pt x="13454" y="2195"/>
                  </a:lnTo>
                  <a:lnTo>
                    <a:pt x="13187" y="2253"/>
                  </a:lnTo>
                  <a:lnTo>
                    <a:pt x="12920" y="2329"/>
                  </a:lnTo>
                  <a:lnTo>
                    <a:pt x="12672" y="2444"/>
                  </a:lnTo>
                  <a:lnTo>
                    <a:pt x="12443" y="2577"/>
                  </a:lnTo>
                  <a:lnTo>
                    <a:pt x="12233" y="2749"/>
                  </a:lnTo>
                  <a:lnTo>
                    <a:pt x="12061" y="2921"/>
                  </a:lnTo>
                  <a:lnTo>
                    <a:pt x="11908" y="3111"/>
                  </a:lnTo>
                  <a:lnTo>
                    <a:pt x="11794" y="3321"/>
                  </a:lnTo>
                  <a:lnTo>
                    <a:pt x="11679" y="3531"/>
                  </a:lnTo>
                  <a:lnTo>
                    <a:pt x="11584" y="3760"/>
                  </a:lnTo>
                  <a:lnTo>
                    <a:pt x="11508" y="3989"/>
                  </a:lnTo>
                  <a:lnTo>
                    <a:pt x="11450" y="4218"/>
                  </a:lnTo>
                  <a:lnTo>
                    <a:pt x="11393" y="4466"/>
                  </a:lnTo>
                  <a:lnTo>
                    <a:pt x="11355" y="4810"/>
                  </a:lnTo>
                  <a:lnTo>
                    <a:pt x="11355" y="5153"/>
                  </a:lnTo>
                  <a:lnTo>
                    <a:pt x="11374" y="5516"/>
                  </a:lnTo>
                  <a:lnTo>
                    <a:pt x="11431" y="5859"/>
                  </a:lnTo>
                  <a:lnTo>
                    <a:pt x="11508" y="6184"/>
                  </a:lnTo>
                  <a:lnTo>
                    <a:pt x="11603" y="6527"/>
                  </a:lnTo>
                  <a:lnTo>
                    <a:pt x="11737" y="6833"/>
                  </a:lnTo>
                  <a:lnTo>
                    <a:pt x="11889" y="7157"/>
                  </a:lnTo>
                  <a:lnTo>
                    <a:pt x="11775" y="7062"/>
                  </a:lnTo>
                  <a:lnTo>
                    <a:pt x="11679" y="6985"/>
                  </a:lnTo>
                  <a:lnTo>
                    <a:pt x="11546" y="6928"/>
                  </a:lnTo>
                  <a:lnTo>
                    <a:pt x="11431" y="6871"/>
                  </a:lnTo>
                  <a:lnTo>
                    <a:pt x="11164" y="6794"/>
                  </a:lnTo>
                  <a:lnTo>
                    <a:pt x="10897" y="6737"/>
                  </a:lnTo>
                  <a:lnTo>
                    <a:pt x="10363" y="6737"/>
                  </a:lnTo>
                  <a:lnTo>
                    <a:pt x="10096" y="6775"/>
                  </a:lnTo>
                  <a:lnTo>
                    <a:pt x="9847" y="6833"/>
                  </a:lnTo>
                  <a:lnTo>
                    <a:pt x="9561" y="6890"/>
                  </a:lnTo>
                  <a:lnTo>
                    <a:pt x="9294" y="6985"/>
                  </a:lnTo>
                  <a:lnTo>
                    <a:pt x="9027" y="7100"/>
                  </a:lnTo>
                  <a:lnTo>
                    <a:pt x="8779" y="7252"/>
                  </a:lnTo>
                  <a:lnTo>
                    <a:pt x="8664" y="7329"/>
                  </a:lnTo>
                  <a:lnTo>
                    <a:pt x="8550" y="7424"/>
                  </a:lnTo>
                  <a:lnTo>
                    <a:pt x="8454" y="7520"/>
                  </a:lnTo>
                  <a:lnTo>
                    <a:pt x="8359" y="7634"/>
                  </a:lnTo>
                  <a:lnTo>
                    <a:pt x="8283" y="7749"/>
                  </a:lnTo>
                  <a:lnTo>
                    <a:pt x="8206" y="7882"/>
                  </a:lnTo>
                  <a:lnTo>
                    <a:pt x="8149" y="8016"/>
                  </a:lnTo>
                  <a:lnTo>
                    <a:pt x="8111" y="8149"/>
                  </a:lnTo>
                  <a:lnTo>
                    <a:pt x="8111" y="8035"/>
                  </a:lnTo>
                  <a:lnTo>
                    <a:pt x="8092" y="7901"/>
                  </a:lnTo>
                  <a:lnTo>
                    <a:pt x="8035" y="7749"/>
                  </a:lnTo>
                  <a:lnTo>
                    <a:pt x="7958" y="7577"/>
                  </a:lnTo>
                  <a:lnTo>
                    <a:pt x="7767" y="7291"/>
                  </a:lnTo>
                  <a:lnTo>
                    <a:pt x="7615" y="7062"/>
                  </a:lnTo>
                  <a:lnTo>
                    <a:pt x="7443" y="6833"/>
                  </a:lnTo>
                  <a:lnTo>
                    <a:pt x="7233" y="6604"/>
                  </a:lnTo>
                  <a:lnTo>
                    <a:pt x="7004" y="6413"/>
                  </a:lnTo>
                  <a:lnTo>
                    <a:pt x="6756" y="6241"/>
                  </a:lnTo>
                  <a:lnTo>
                    <a:pt x="6432" y="6031"/>
                  </a:lnTo>
                  <a:lnTo>
                    <a:pt x="6088" y="5859"/>
                  </a:lnTo>
                  <a:lnTo>
                    <a:pt x="5726" y="5688"/>
                  </a:lnTo>
                  <a:lnTo>
                    <a:pt x="5344" y="5535"/>
                  </a:lnTo>
                  <a:lnTo>
                    <a:pt x="4962" y="5440"/>
                  </a:lnTo>
                  <a:lnTo>
                    <a:pt x="4581" y="5363"/>
                  </a:lnTo>
                  <a:lnTo>
                    <a:pt x="4390" y="5344"/>
                  </a:lnTo>
                  <a:lnTo>
                    <a:pt x="4180" y="5325"/>
                  </a:lnTo>
                  <a:lnTo>
                    <a:pt x="3989" y="5325"/>
                  </a:lnTo>
                  <a:lnTo>
                    <a:pt x="3798" y="5344"/>
                  </a:lnTo>
                  <a:lnTo>
                    <a:pt x="3569" y="5382"/>
                  </a:lnTo>
                  <a:lnTo>
                    <a:pt x="3340" y="5440"/>
                  </a:lnTo>
                  <a:lnTo>
                    <a:pt x="3149" y="5535"/>
                  </a:lnTo>
                  <a:lnTo>
                    <a:pt x="2959" y="5649"/>
                  </a:lnTo>
                  <a:lnTo>
                    <a:pt x="2787" y="5783"/>
                  </a:lnTo>
                  <a:lnTo>
                    <a:pt x="2634" y="5936"/>
                  </a:lnTo>
                  <a:lnTo>
                    <a:pt x="2501" y="6088"/>
                  </a:lnTo>
                  <a:lnTo>
                    <a:pt x="2386" y="6279"/>
                  </a:lnTo>
                  <a:lnTo>
                    <a:pt x="2272" y="6470"/>
                  </a:lnTo>
                  <a:lnTo>
                    <a:pt x="2195" y="6680"/>
                  </a:lnTo>
                  <a:lnTo>
                    <a:pt x="2138" y="6890"/>
                  </a:lnTo>
                  <a:lnTo>
                    <a:pt x="2081" y="7119"/>
                  </a:lnTo>
                  <a:lnTo>
                    <a:pt x="2062" y="7348"/>
                  </a:lnTo>
                  <a:lnTo>
                    <a:pt x="2043" y="7577"/>
                  </a:lnTo>
                  <a:lnTo>
                    <a:pt x="2043" y="7806"/>
                  </a:lnTo>
                  <a:lnTo>
                    <a:pt x="2081" y="8035"/>
                  </a:lnTo>
                  <a:lnTo>
                    <a:pt x="2119" y="8302"/>
                  </a:lnTo>
                  <a:lnTo>
                    <a:pt x="2176" y="8550"/>
                  </a:lnTo>
                  <a:lnTo>
                    <a:pt x="2233" y="8779"/>
                  </a:lnTo>
                  <a:lnTo>
                    <a:pt x="2329" y="8989"/>
                  </a:lnTo>
                  <a:lnTo>
                    <a:pt x="2176" y="8951"/>
                  </a:lnTo>
                  <a:lnTo>
                    <a:pt x="2004" y="8913"/>
                  </a:lnTo>
                  <a:lnTo>
                    <a:pt x="1852" y="8894"/>
                  </a:lnTo>
                  <a:lnTo>
                    <a:pt x="1680" y="8894"/>
                  </a:lnTo>
                  <a:lnTo>
                    <a:pt x="1432" y="8913"/>
                  </a:lnTo>
                  <a:lnTo>
                    <a:pt x="1184" y="8970"/>
                  </a:lnTo>
                  <a:lnTo>
                    <a:pt x="955" y="9046"/>
                  </a:lnTo>
                  <a:lnTo>
                    <a:pt x="726" y="9161"/>
                  </a:lnTo>
                  <a:lnTo>
                    <a:pt x="535" y="9313"/>
                  </a:lnTo>
                  <a:lnTo>
                    <a:pt x="344" y="9485"/>
                  </a:lnTo>
                  <a:lnTo>
                    <a:pt x="211" y="9676"/>
                  </a:lnTo>
                  <a:lnTo>
                    <a:pt x="153" y="9790"/>
                  </a:lnTo>
                  <a:lnTo>
                    <a:pt x="96" y="9905"/>
                  </a:lnTo>
                  <a:lnTo>
                    <a:pt x="39" y="10134"/>
                  </a:lnTo>
                  <a:lnTo>
                    <a:pt x="1" y="10363"/>
                  </a:lnTo>
                  <a:lnTo>
                    <a:pt x="1" y="10592"/>
                  </a:lnTo>
                  <a:lnTo>
                    <a:pt x="58" y="10840"/>
                  </a:lnTo>
                  <a:lnTo>
                    <a:pt x="115" y="11069"/>
                  </a:lnTo>
                  <a:lnTo>
                    <a:pt x="211" y="11279"/>
                  </a:lnTo>
                  <a:lnTo>
                    <a:pt x="325" y="11489"/>
                  </a:lnTo>
                  <a:lnTo>
                    <a:pt x="478" y="11699"/>
                  </a:lnTo>
                  <a:lnTo>
                    <a:pt x="630" y="11871"/>
                  </a:lnTo>
                  <a:lnTo>
                    <a:pt x="783" y="12042"/>
                  </a:lnTo>
                  <a:lnTo>
                    <a:pt x="974" y="12214"/>
                  </a:lnTo>
                  <a:lnTo>
                    <a:pt x="1165" y="12367"/>
                  </a:lnTo>
                  <a:lnTo>
                    <a:pt x="1546" y="12634"/>
                  </a:lnTo>
                  <a:lnTo>
                    <a:pt x="1947" y="12901"/>
                  </a:lnTo>
                  <a:lnTo>
                    <a:pt x="28949" y="12901"/>
                  </a:lnTo>
                  <a:lnTo>
                    <a:pt x="29083" y="12882"/>
                  </a:lnTo>
                  <a:lnTo>
                    <a:pt x="29198" y="12863"/>
                  </a:lnTo>
                  <a:lnTo>
                    <a:pt x="29293" y="12806"/>
                  </a:lnTo>
                  <a:lnTo>
                    <a:pt x="29407" y="12748"/>
                  </a:lnTo>
                  <a:lnTo>
                    <a:pt x="29503" y="12691"/>
                  </a:lnTo>
                  <a:lnTo>
                    <a:pt x="29598" y="12596"/>
                  </a:lnTo>
                  <a:lnTo>
                    <a:pt x="29770" y="12405"/>
                  </a:lnTo>
                  <a:lnTo>
                    <a:pt x="29942" y="12176"/>
                  </a:lnTo>
                  <a:lnTo>
                    <a:pt x="30094" y="11966"/>
                  </a:lnTo>
                  <a:lnTo>
                    <a:pt x="30266" y="11737"/>
                  </a:lnTo>
                  <a:lnTo>
                    <a:pt x="30438" y="11546"/>
                  </a:lnTo>
                  <a:lnTo>
                    <a:pt x="30591" y="11355"/>
                  </a:lnTo>
                  <a:lnTo>
                    <a:pt x="30743" y="11145"/>
                  </a:lnTo>
                  <a:lnTo>
                    <a:pt x="30858" y="10935"/>
                  </a:lnTo>
                  <a:lnTo>
                    <a:pt x="30972" y="10706"/>
                  </a:lnTo>
                  <a:lnTo>
                    <a:pt x="31049" y="10477"/>
                  </a:lnTo>
                  <a:lnTo>
                    <a:pt x="31106" y="10229"/>
                  </a:lnTo>
                  <a:lnTo>
                    <a:pt x="31144" y="9981"/>
                  </a:lnTo>
                  <a:lnTo>
                    <a:pt x="31125" y="9733"/>
                  </a:lnTo>
                  <a:lnTo>
                    <a:pt x="31068" y="9466"/>
                  </a:lnTo>
                  <a:lnTo>
                    <a:pt x="30991" y="9199"/>
                  </a:lnTo>
                  <a:lnTo>
                    <a:pt x="30858" y="8970"/>
                  </a:lnTo>
                  <a:lnTo>
                    <a:pt x="30686" y="8741"/>
                  </a:lnTo>
                  <a:lnTo>
                    <a:pt x="30495" y="8531"/>
                  </a:lnTo>
                  <a:lnTo>
                    <a:pt x="30285" y="8359"/>
                  </a:lnTo>
                  <a:lnTo>
                    <a:pt x="30037" y="8207"/>
                  </a:lnTo>
                  <a:lnTo>
                    <a:pt x="29789" y="8092"/>
                  </a:lnTo>
                  <a:lnTo>
                    <a:pt x="29522" y="7997"/>
                  </a:lnTo>
                  <a:lnTo>
                    <a:pt x="29255" y="7959"/>
                  </a:lnTo>
                  <a:lnTo>
                    <a:pt x="28969" y="7939"/>
                  </a:lnTo>
                  <a:lnTo>
                    <a:pt x="28701" y="7939"/>
                  </a:lnTo>
                  <a:lnTo>
                    <a:pt x="28415" y="7978"/>
                  </a:lnTo>
                  <a:lnTo>
                    <a:pt x="28148" y="8035"/>
                  </a:lnTo>
                  <a:lnTo>
                    <a:pt x="27881" y="8111"/>
                  </a:lnTo>
                  <a:lnTo>
                    <a:pt x="27614" y="8226"/>
                  </a:lnTo>
                  <a:lnTo>
                    <a:pt x="27385" y="8321"/>
                  </a:lnTo>
                  <a:lnTo>
                    <a:pt x="27175" y="8455"/>
                  </a:lnTo>
                  <a:lnTo>
                    <a:pt x="26984" y="8588"/>
                  </a:lnTo>
                  <a:lnTo>
                    <a:pt x="26774" y="8741"/>
                  </a:lnTo>
                  <a:lnTo>
                    <a:pt x="26602" y="8817"/>
                  </a:lnTo>
                  <a:lnTo>
                    <a:pt x="26411" y="8932"/>
                  </a:lnTo>
                  <a:lnTo>
                    <a:pt x="26240" y="9027"/>
                  </a:lnTo>
                  <a:lnTo>
                    <a:pt x="26068" y="9161"/>
                  </a:lnTo>
                  <a:lnTo>
                    <a:pt x="26125" y="8970"/>
                  </a:lnTo>
                  <a:lnTo>
                    <a:pt x="26182" y="8798"/>
                  </a:lnTo>
                  <a:lnTo>
                    <a:pt x="26221" y="8607"/>
                  </a:lnTo>
                  <a:lnTo>
                    <a:pt x="26259" y="8417"/>
                  </a:lnTo>
                  <a:lnTo>
                    <a:pt x="26278" y="8207"/>
                  </a:lnTo>
                  <a:lnTo>
                    <a:pt x="26278" y="8016"/>
                  </a:lnTo>
                  <a:lnTo>
                    <a:pt x="26259" y="7825"/>
                  </a:lnTo>
                  <a:lnTo>
                    <a:pt x="26240" y="7634"/>
                  </a:lnTo>
                  <a:lnTo>
                    <a:pt x="26202" y="7443"/>
                  </a:lnTo>
                  <a:lnTo>
                    <a:pt x="26144" y="7252"/>
                  </a:lnTo>
                  <a:lnTo>
                    <a:pt x="26087" y="7062"/>
                  </a:lnTo>
                  <a:lnTo>
                    <a:pt x="26011" y="6871"/>
                  </a:lnTo>
                  <a:lnTo>
                    <a:pt x="25934" y="6699"/>
                  </a:lnTo>
                  <a:lnTo>
                    <a:pt x="25839" y="6527"/>
                  </a:lnTo>
                  <a:lnTo>
                    <a:pt x="25744" y="6356"/>
                  </a:lnTo>
                  <a:lnTo>
                    <a:pt x="25629" y="6203"/>
                  </a:lnTo>
                  <a:lnTo>
                    <a:pt x="25495" y="6050"/>
                  </a:lnTo>
                  <a:lnTo>
                    <a:pt x="25362" y="5917"/>
                  </a:lnTo>
                  <a:lnTo>
                    <a:pt x="25228" y="5783"/>
                  </a:lnTo>
                  <a:lnTo>
                    <a:pt x="25076" y="5669"/>
                  </a:lnTo>
                  <a:lnTo>
                    <a:pt x="24904" y="5573"/>
                  </a:lnTo>
                  <a:lnTo>
                    <a:pt x="24751" y="5478"/>
                  </a:lnTo>
                  <a:lnTo>
                    <a:pt x="24579" y="5382"/>
                  </a:lnTo>
                  <a:lnTo>
                    <a:pt x="24389" y="5306"/>
                  </a:lnTo>
                  <a:lnTo>
                    <a:pt x="24217" y="5249"/>
                  </a:lnTo>
                  <a:lnTo>
                    <a:pt x="24026" y="5211"/>
                  </a:lnTo>
                  <a:lnTo>
                    <a:pt x="23854" y="5172"/>
                  </a:lnTo>
                  <a:lnTo>
                    <a:pt x="23663" y="5134"/>
                  </a:lnTo>
                  <a:lnTo>
                    <a:pt x="23282" y="5134"/>
                  </a:lnTo>
                  <a:lnTo>
                    <a:pt x="23091" y="5153"/>
                  </a:lnTo>
                  <a:lnTo>
                    <a:pt x="22900" y="5172"/>
                  </a:lnTo>
                  <a:lnTo>
                    <a:pt x="22900" y="5172"/>
                  </a:lnTo>
                  <a:lnTo>
                    <a:pt x="23034" y="5020"/>
                  </a:lnTo>
                  <a:lnTo>
                    <a:pt x="23148" y="4848"/>
                  </a:lnTo>
                  <a:lnTo>
                    <a:pt x="23263" y="4676"/>
                  </a:lnTo>
                  <a:lnTo>
                    <a:pt x="23358" y="4505"/>
                  </a:lnTo>
                  <a:lnTo>
                    <a:pt x="23454" y="4314"/>
                  </a:lnTo>
                  <a:lnTo>
                    <a:pt x="23530" y="4123"/>
                  </a:lnTo>
                  <a:lnTo>
                    <a:pt x="23587" y="3913"/>
                  </a:lnTo>
                  <a:lnTo>
                    <a:pt x="23625" y="3703"/>
                  </a:lnTo>
                  <a:lnTo>
                    <a:pt x="23663" y="3512"/>
                  </a:lnTo>
                  <a:lnTo>
                    <a:pt x="23683" y="3302"/>
                  </a:lnTo>
                  <a:lnTo>
                    <a:pt x="23702" y="3092"/>
                  </a:lnTo>
                  <a:lnTo>
                    <a:pt x="23683" y="2882"/>
                  </a:lnTo>
                  <a:lnTo>
                    <a:pt x="23683" y="2673"/>
                  </a:lnTo>
                  <a:lnTo>
                    <a:pt x="23644" y="2463"/>
                  </a:lnTo>
                  <a:lnTo>
                    <a:pt x="23587" y="2272"/>
                  </a:lnTo>
                  <a:lnTo>
                    <a:pt x="23530" y="2062"/>
                  </a:lnTo>
                  <a:lnTo>
                    <a:pt x="23454" y="1871"/>
                  </a:lnTo>
                  <a:lnTo>
                    <a:pt x="23377" y="1680"/>
                  </a:lnTo>
                  <a:lnTo>
                    <a:pt x="23282" y="1489"/>
                  </a:lnTo>
                  <a:lnTo>
                    <a:pt x="23167" y="1318"/>
                  </a:lnTo>
                  <a:lnTo>
                    <a:pt x="23034" y="1146"/>
                  </a:lnTo>
                  <a:lnTo>
                    <a:pt x="22900" y="993"/>
                  </a:lnTo>
                  <a:lnTo>
                    <a:pt x="22767" y="841"/>
                  </a:lnTo>
                  <a:lnTo>
                    <a:pt x="22614" y="707"/>
                  </a:lnTo>
                  <a:lnTo>
                    <a:pt x="22442" y="573"/>
                  </a:lnTo>
                  <a:lnTo>
                    <a:pt x="22270" y="459"/>
                  </a:lnTo>
                  <a:lnTo>
                    <a:pt x="22099" y="364"/>
                  </a:lnTo>
                  <a:lnTo>
                    <a:pt x="21927" y="268"/>
                  </a:lnTo>
                  <a:lnTo>
                    <a:pt x="21736" y="192"/>
                  </a:lnTo>
                  <a:lnTo>
                    <a:pt x="21545" y="115"/>
                  </a:lnTo>
                  <a:lnTo>
                    <a:pt x="21335" y="58"/>
                  </a:lnTo>
                  <a:lnTo>
                    <a:pt x="21145" y="20"/>
                  </a:lnTo>
                  <a:lnTo>
                    <a:pt x="2093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8"/>
            <p:cNvSpPr/>
            <p:nvPr/>
          </p:nvSpPr>
          <p:spPr>
            <a:xfrm>
              <a:off x="5454450" y="5209225"/>
              <a:ext cx="43425" cy="43450"/>
            </a:xfrm>
            <a:custGeom>
              <a:avLst/>
              <a:gdLst/>
              <a:ahLst/>
              <a:cxnLst/>
              <a:rect l="l" t="t" r="r" b="b"/>
              <a:pathLst>
                <a:path w="1737" h="1738" extrusionOk="0">
                  <a:moveTo>
                    <a:pt x="878" y="0"/>
                  </a:moveTo>
                  <a:lnTo>
                    <a:pt x="687" y="20"/>
                  </a:lnTo>
                  <a:lnTo>
                    <a:pt x="535" y="77"/>
                  </a:lnTo>
                  <a:lnTo>
                    <a:pt x="382" y="153"/>
                  </a:lnTo>
                  <a:lnTo>
                    <a:pt x="248" y="249"/>
                  </a:lnTo>
                  <a:lnTo>
                    <a:pt x="153" y="382"/>
                  </a:lnTo>
                  <a:lnTo>
                    <a:pt x="77" y="535"/>
                  </a:lnTo>
                  <a:lnTo>
                    <a:pt x="19" y="687"/>
                  </a:lnTo>
                  <a:lnTo>
                    <a:pt x="0" y="878"/>
                  </a:lnTo>
                  <a:lnTo>
                    <a:pt x="19" y="1050"/>
                  </a:lnTo>
                  <a:lnTo>
                    <a:pt x="77" y="1203"/>
                  </a:lnTo>
                  <a:lnTo>
                    <a:pt x="153" y="1355"/>
                  </a:lnTo>
                  <a:lnTo>
                    <a:pt x="248" y="1489"/>
                  </a:lnTo>
                  <a:lnTo>
                    <a:pt x="382" y="1584"/>
                  </a:lnTo>
                  <a:lnTo>
                    <a:pt x="535" y="1680"/>
                  </a:lnTo>
                  <a:lnTo>
                    <a:pt x="687" y="1718"/>
                  </a:lnTo>
                  <a:lnTo>
                    <a:pt x="878" y="1737"/>
                  </a:lnTo>
                  <a:lnTo>
                    <a:pt x="1050" y="1718"/>
                  </a:lnTo>
                  <a:lnTo>
                    <a:pt x="1203" y="1680"/>
                  </a:lnTo>
                  <a:lnTo>
                    <a:pt x="1355" y="1584"/>
                  </a:lnTo>
                  <a:lnTo>
                    <a:pt x="1489" y="1489"/>
                  </a:lnTo>
                  <a:lnTo>
                    <a:pt x="1584" y="1355"/>
                  </a:lnTo>
                  <a:lnTo>
                    <a:pt x="1680" y="1203"/>
                  </a:lnTo>
                  <a:lnTo>
                    <a:pt x="1718" y="1050"/>
                  </a:lnTo>
                  <a:lnTo>
                    <a:pt x="1737" y="878"/>
                  </a:lnTo>
                  <a:lnTo>
                    <a:pt x="1718" y="687"/>
                  </a:lnTo>
                  <a:lnTo>
                    <a:pt x="1680" y="535"/>
                  </a:lnTo>
                  <a:lnTo>
                    <a:pt x="1584" y="382"/>
                  </a:lnTo>
                  <a:lnTo>
                    <a:pt x="1489" y="249"/>
                  </a:lnTo>
                  <a:lnTo>
                    <a:pt x="1355" y="153"/>
                  </a:lnTo>
                  <a:lnTo>
                    <a:pt x="1203" y="77"/>
                  </a:lnTo>
                  <a:lnTo>
                    <a:pt x="1050" y="20"/>
                  </a:lnTo>
                  <a:lnTo>
                    <a:pt x="8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8"/>
            <p:cNvSpPr/>
            <p:nvPr/>
          </p:nvSpPr>
          <p:spPr>
            <a:xfrm>
              <a:off x="4978325" y="5212075"/>
              <a:ext cx="197525" cy="186575"/>
            </a:xfrm>
            <a:custGeom>
              <a:avLst/>
              <a:gdLst/>
              <a:ahLst/>
              <a:cxnLst/>
              <a:rect l="l" t="t" r="r" b="b"/>
              <a:pathLst>
                <a:path w="7901" h="7463" extrusionOk="0">
                  <a:moveTo>
                    <a:pt x="4771" y="1"/>
                  </a:moveTo>
                  <a:lnTo>
                    <a:pt x="4504" y="39"/>
                  </a:lnTo>
                  <a:lnTo>
                    <a:pt x="4256" y="115"/>
                  </a:lnTo>
                  <a:lnTo>
                    <a:pt x="4008" y="211"/>
                  </a:lnTo>
                  <a:lnTo>
                    <a:pt x="3798" y="344"/>
                  </a:lnTo>
                  <a:lnTo>
                    <a:pt x="3588" y="516"/>
                  </a:lnTo>
                  <a:lnTo>
                    <a:pt x="3397" y="707"/>
                  </a:lnTo>
                  <a:lnTo>
                    <a:pt x="3245" y="917"/>
                  </a:lnTo>
                  <a:lnTo>
                    <a:pt x="3187" y="1031"/>
                  </a:lnTo>
                  <a:lnTo>
                    <a:pt x="3130" y="1146"/>
                  </a:lnTo>
                  <a:lnTo>
                    <a:pt x="3035" y="1413"/>
                  </a:lnTo>
                  <a:lnTo>
                    <a:pt x="2997" y="1680"/>
                  </a:lnTo>
                  <a:lnTo>
                    <a:pt x="2978" y="1967"/>
                  </a:lnTo>
                  <a:lnTo>
                    <a:pt x="2997" y="2234"/>
                  </a:lnTo>
                  <a:lnTo>
                    <a:pt x="3035" y="2520"/>
                  </a:lnTo>
                  <a:lnTo>
                    <a:pt x="3103" y="2760"/>
                  </a:lnTo>
                  <a:lnTo>
                    <a:pt x="2997" y="2577"/>
                  </a:lnTo>
                  <a:lnTo>
                    <a:pt x="2844" y="2367"/>
                  </a:lnTo>
                  <a:lnTo>
                    <a:pt x="2653" y="2196"/>
                  </a:lnTo>
                  <a:lnTo>
                    <a:pt x="2443" y="2043"/>
                  </a:lnTo>
                  <a:lnTo>
                    <a:pt x="2214" y="1928"/>
                  </a:lnTo>
                  <a:lnTo>
                    <a:pt x="1985" y="1852"/>
                  </a:lnTo>
                  <a:lnTo>
                    <a:pt x="1737" y="1833"/>
                  </a:lnTo>
                  <a:lnTo>
                    <a:pt x="1470" y="1833"/>
                  </a:lnTo>
                  <a:lnTo>
                    <a:pt x="1222" y="1871"/>
                  </a:lnTo>
                  <a:lnTo>
                    <a:pt x="974" y="1967"/>
                  </a:lnTo>
                  <a:lnTo>
                    <a:pt x="764" y="2081"/>
                  </a:lnTo>
                  <a:lnTo>
                    <a:pt x="554" y="2234"/>
                  </a:lnTo>
                  <a:lnTo>
                    <a:pt x="382" y="2425"/>
                  </a:lnTo>
                  <a:lnTo>
                    <a:pt x="230" y="2615"/>
                  </a:lnTo>
                  <a:lnTo>
                    <a:pt x="115" y="2844"/>
                  </a:lnTo>
                  <a:lnTo>
                    <a:pt x="39" y="3054"/>
                  </a:lnTo>
                  <a:lnTo>
                    <a:pt x="1" y="3283"/>
                  </a:lnTo>
                  <a:lnTo>
                    <a:pt x="1" y="3512"/>
                  </a:lnTo>
                  <a:lnTo>
                    <a:pt x="20" y="3722"/>
                  </a:lnTo>
                  <a:lnTo>
                    <a:pt x="58" y="3875"/>
                  </a:lnTo>
                  <a:lnTo>
                    <a:pt x="115" y="4027"/>
                  </a:lnTo>
                  <a:lnTo>
                    <a:pt x="191" y="4161"/>
                  </a:lnTo>
                  <a:lnTo>
                    <a:pt x="268" y="4295"/>
                  </a:lnTo>
                  <a:lnTo>
                    <a:pt x="363" y="4428"/>
                  </a:lnTo>
                  <a:lnTo>
                    <a:pt x="478" y="4543"/>
                  </a:lnTo>
                  <a:lnTo>
                    <a:pt x="592" y="4638"/>
                  </a:lnTo>
                  <a:lnTo>
                    <a:pt x="726" y="4714"/>
                  </a:lnTo>
                  <a:lnTo>
                    <a:pt x="878" y="4791"/>
                  </a:lnTo>
                  <a:lnTo>
                    <a:pt x="1012" y="4848"/>
                  </a:lnTo>
                  <a:lnTo>
                    <a:pt x="1165" y="4886"/>
                  </a:lnTo>
                  <a:lnTo>
                    <a:pt x="1336" y="4924"/>
                  </a:lnTo>
                  <a:lnTo>
                    <a:pt x="1642" y="4924"/>
                  </a:lnTo>
                  <a:lnTo>
                    <a:pt x="1794" y="4886"/>
                  </a:lnTo>
                  <a:lnTo>
                    <a:pt x="1820" y="4880"/>
                  </a:lnTo>
                  <a:lnTo>
                    <a:pt x="1756" y="4905"/>
                  </a:lnTo>
                  <a:lnTo>
                    <a:pt x="1661" y="4963"/>
                  </a:lnTo>
                  <a:lnTo>
                    <a:pt x="1584" y="5039"/>
                  </a:lnTo>
                  <a:lnTo>
                    <a:pt x="1508" y="5134"/>
                  </a:lnTo>
                  <a:lnTo>
                    <a:pt x="1432" y="5230"/>
                  </a:lnTo>
                  <a:lnTo>
                    <a:pt x="1336" y="5421"/>
                  </a:lnTo>
                  <a:lnTo>
                    <a:pt x="1279" y="5611"/>
                  </a:lnTo>
                  <a:lnTo>
                    <a:pt x="1260" y="5802"/>
                  </a:lnTo>
                  <a:lnTo>
                    <a:pt x="1260" y="6012"/>
                  </a:lnTo>
                  <a:lnTo>
                    <a:pt x="1317" y="6222"/>
                  </a:lnTo>
                  <a:lnTo>
                    <a:pt x="1355" y="6356"/>
                  </a:lnTo>
                  <a:lnTo>
                    <a:pt x="1432" y="6489"/>
                  </a:lnTo>
                  <a:lnTo>
                    <a:pt x="1508" y="6623"/>
                  </a:lnTo>
                  <a:lnTo>
                    <a:pt x="1584" y="6756"/>
                  </a:lnTo>
                  <a:lnTo>
                    <a:pt x="1680" y="6871"/>
                  </a:lnTo>
                  <a:lnTo>
                    <a:pt x="1794" y="6966"/>
                  </a:lnTo>
                  <a:lnTo>
                    <a:pt x="1909" y="7062"/>
                  </a:lnTo>
                  <a:lnTo>
                    <a:pt x="2023" y="7157"/>
                  </a:lnTo>
                  <a:lnTo>
                    <a:pt x="2157" y="7233"/>
                  </a:lnTo>
                  <a:lnTo>
                    <a:pt x="2291" y="7310"/>
                  </a:lnTo>
                  <a:lnTo>
                    <a:pt x="2424" y="7367"/>
                  </a:lnTo>
                  <a:lnTo>
                    <a:pt x="2577" y="7405"/>
                  </a:lnTo>
                  <a:lnTo>
                    <a:pt x="2729" y="7424"/>
                  </a:lnTo>
                  <a:lnTo>
                    <a:pt x="2882" y="7443"/>
                  </a:lnTo>
                  <a:lnTo>
                    <a:pt x="3016" y="7462"/>
                  </a:lnTo>
                  <a:lnTo>
                    <a:pt x="3168" y="7443"/>
                  </a:lnTo>
                  <a:lnTo>
                    <a:pt x="3321" y="7424"/>
                  </a:lnTo>
                  <a:lnTo>
                    <a:pt x="3474" y="7386"/>
                  </a:lnTo>
                  <a:lnTo>
                    <a:pt x="3607" y="7329"/>
                  </a:lnTo>
                  <a:lnTo>
                    <a:pt x="3741" y="7252"/>
                  </a:lnTo>
                  <a:lnTo>
                    <a:pt x="3874" y="7176"/>
                  </a:lnTo>
                  <a:lnTo>
                    <a:pt x="3989" y="7100"/>
                  </a:lnTo>
                  <a:lnTo>
                    <a:pt x="4122" y="7004"/>
                  </a:lnTo>
                  <a:lnTo>
                    <a:pt x="4218" y="6890"/>
                  </a:lnTo>
                  <a:lnTo>
                    <a:pt x="4313" y="6775"/>
                  </a:lnTo>
                  <a:lnTo>
                    <a:pt x="4409" y="6661"/>
                  </a:lnTo>
                  <a:lnTo>
                    <a:pt x="4485" y="6527"/>
                  </a:lnTo>
                  <a:lnTo>
                    <a:pt x="4561" y="6394"/>
                  </a:lnTo>
                  <a:lnTo>
                    <a:pt x="4619" y="6260"/>
                  </a:lnTo>
                  <a:lnTo>
                    <a:pt x="4657" y="6108"/>
                  </a:lnTo>
                  <a:lnTo>
                    <a:pt x="4676" y="5955"/>
                  </a:lnTo>
                  <a:lnTo>
                    <a:pt x="4695" y="5802"/>
                  </a:lnTo>
                  <a:lnTo>
                    <a:pt x="4714" y="5917"/>
                  </a:lnTo>
                  <a:lnTo>
                    <a:pt x="4752" y="6012"/>
                  </a:lnTo>
                  <a:lnTo>
                    <a:pt x="4809" y="6108"/>
                  </a:lnTo>
                  <a:lnTo>
                    <a:pt x="4867" y="6203"/>
                  </a:lnTo>
                  <a:lnTo>
                    <a:pt x="5019" y="6375"/>
                  </a:lnTo>
                  <a:lnTo>
                    <a:pt x="5191" y="6508"/>
                  </a:lnTo>
                  <a:lnTo>
                    <a:pt x="5382" y="6604"/>
                  </a:lnTo>
                  <a:lnTo>
                    <a:pt x="5592" y="6661"/>
                  </a:lnTo>
                  <a:lnTo>
                    <a:pt x="5802" y="6718"/>
                  </a:lnTo>
                  <a:lnTo>
                    <a:pt x="6031" y="6737"/>
                  </a:lnTo>
                  <a:lnTo>
                    <a:pt x="6336" y="6756"/>
                  </a:lnTo>
                  <a:lnTo>
                    <a:pt x="6622" y="6737"/>
                  </a:lnTo>
                  <a:lnTo>
                    <a:pt x="6775" y="6718"/>
                  </a:lnTo>
                  <a:lnTo>
                    <a:pt x="6928" y="6680"/>
                  </a:lnTo>
                  <a:lnTo>
                    <a:pt x="7061" y="6623"/>
                  </a:lnTo>
                  <a:lnTo>
                    <a:pt x="7195" y="6566"/>
                  </a:lnTo>
                  <a:lnTo>
                    <a:pt x="7348" y="6470"/>
                  </a:lnTo>
                  <a:lnTo>
                    <a:pt x="7500" y="6337"/>
                  </a:lnTo>
                  <a:lnTo>
                    <a:pt x="7615" y="6203"/>
                  </a:lnTo>
                  <a:lnTo>
                    <a:pt x="7710" y="6050"/>
                  </a:lnTo>
                  <a:lnTo>
                    <a:pt x="7786" y="5879"/>
                  </a:lnTo>
                  <a:lnTo>
                    <a:pt x="7844" y="5707"/>
                  </a:lnTo>
                  <a:lnTo>
                    <a:pt x="7882" y="5516"/>
                  </a:lnTo>
                  <a:lnTo>
                    <a:pt x="7901" y="5325"/>
                  </a:lnTo>
                  <a:lnTo>
                    <a:pt x="7882" y="5153"/>
                  </a:lnTo>
                  <a:lnTo>
                    <a:pt x="7863" y="4963"/>
                  </a:lnTo>
                  <a:lnTo>
                    <a:pt x="7806" y="4791"/>
                  </a:lnTo>
                  <a:lnTo>
                    <a:pt x="7729" y="4619"/>
                  </a:lnTo>
                  <a:lnTo>
                    <a:pt x="7634" y="4447"/>
                  </a:lnTo>
                  <a:lnTo>
                    <a:pt x="7538" y="4295"/>
                  </a:lnTo>
                  <a:lnTo>
                    <a:pt x="7424" y="4161"/>
                  </a:lnTo>
                  <a:lnTo>
                    <a:pt x="7290" y="4027"/>
                  </a:lnTo>
                  <a:lnTo>
                    <a:pt x="7138" y="3913"/>
                  </a:lnTo>
                  <a:lnTo>
                    <a:pt x="6985" y="3818"/>
                  </a:lnTo>
                  <a:lnTo>
                    <a:pt x="6832" y="3722"/>
                  </a:lnTo>
                  <a:lnTo>
                    <a:pt x="6661" y="3646"/>
                  </a:lnTo>
                  <a:lnTo>
                    <a:pt x="6489" y="3589"/>
                  </a:lnTo>
                  <a:lnTo>
                    <a:pt x="6298" y="3531"/>
                  </a:lnTo>
                  <a:lnTo>
                    <a:pt x="6126" y="3512"/>
                  </a:lnTo>
                  <a:lnTo>
                    <a:pt x="5935" y="3474"/>
                  </a:lnTo>
                  <a:lnTo>
                    <a:pt x="6107" y="3226"/>
                  </a:lnTo>
                  <a:lnTo>
                    <a:pt x="6260" y="2959"/>
                  </a:lnTo>
                  <a:lnTo>
                    <a:pt x="6393" y="2692"/>
                  </a:lnTo>
                  <a:lnTo>
                    <a:pt x="6489" y="2425"/>
                  </a:lnTo>
                  <a:lnTo>
                    <a:pt x="6565" y="2138"/>
                  </a:lnTo>
                  <a:lnTo>
                    <a:pt x="6603" y="1852"/>
                  </a:lnTo>
                  <a:lnTo>
                    <a:pt x="6622" y="1699"/>
                  </a:lnTo>
                  <a:lnTo>
                    <a:pt x="6603" y="1547"/>
                  </a:lnTo>
                  <a:lnTo>
                    <a:pt x="6584" y="1413"/>
                  </a:lnTo>
                  <a:lnTo>
                    <a:pt x="6546" y="1260"/>
                  </a:lnTo>
                  <a:lnTo>
                    <a:pt x="6470" y="1012"/>
                  </a:lnTo>
                  <a:lnTo>
                    <a:pt x="6336" y="783"/>
                  </a:lnTo>
                  <a:lnTo>
                    <a:pt x="6164" y="593"/>
                  </a:lnTo>
                  <a:lnTo>
                    <a:pt x="5974" y="402"/>
                  </a:lnTo>
                  <a:lnTo>
                    <a:pt x="5764" y="249"/>
                  </a:lnTo>
                  <a:lnTo>
                    <a:pt x="5535" y="135"/>
                  </a:lnTo>
                  <a:lnTo>
                    <a:pt x="5287" y="58"/>
                  </a:lnTo>
                  <a:lnTo>
                    <a:pt x="5019" y="20"/>
                  </a:lnTo>
                  <a:lnTo>
                    <a:pt x="477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8"/>
            <p:cNvSpPr/>
            <p:nvPr/>
          </p:nvSpPr>
          <p:spPr>
            <a:xfrm>
              <a:off x="5411025" y="5220675"/>
              <a:ext cx="163200" cy="84475"/>
            </a:xfrm>
            <a:custGeom>
              <a:avLst/>
              <a:gdLst/>
              <a:ahLst/>
              <a:cxnLst/>
              <a:rect l="l" t="t" r="r" b="b"/>
              <a:pathLst>
                <a:path w="6528" h="3379" extrusionOk="0">
                  <a:moveTo>
                    <a:pt x="6012" y="0"/>
                  </a:moveTo>
                  <a:lnTo>
                    <a:pt x="5993" y="115"/>
                  </a:lnTo>
                  <a:lnTo>
                    <a:pt x="5955" y="229"/>
                  </a:lnTo>
                  <a:lnTo>
                    <a:pt x="5897" y="344"/>
                  </a:lnTo>
                  <a:lnTo>
                    <a:pt x="5764" y="554"/>
                  </a:lnTo>
                  <a:lnTo>
                    <a:pt x="5611" y="745"/>
                  </a:lnTo>
                  <a:lnTo>
                    <a:pt x="5420" y="897"/>
                  </a:lnTo>
                  <a:lnTo>
                    <a:pt x="5191" y="1031"/>
                  </a:lnTo>
                  <a:lnTo>
                    <a:pt x="4962" y="1126"/>
                  </a:lnTo>
                  <a:lnTo>
                    <a:pt x="4714" y="1184"/>
                  </a:lnTo>
                  <a:lnTo>
                    <a:pt x="4466" y="1203"/>
                  </a:lnTo>
                  <a:lnTo>
                    <a:pt x="4218" y="1184"/>
                  </a:lnTo>
                  <a:lnTo>
                    <a:pt x="3989" y="1126"/>
                  </a:lnTo>
                  <a:lnTo>
                    <a:pt x="3760" y="1050"/>
                  </a:lnTo>
                  <a:lnTo>
                    <a:pt x="3550" y="936"/>
                  </a:lnTo>
                  <a:lnTo>
                    <a:pt x="3359" y="783"/>
                  </a:lnTo>
                  <a:lnTo>
                    <a:pt x="3169" y="630"/>
                  </a:lnTo>
                  <a:lnTo>
                    <a:pt x="2997" y="439"/>
                  </a:lnTo>
                  <a:lnTo>
                    <a:pt x="2844" y="249"/>
                  </a:lnTo>
                  <a:lnTo>
                    <a:pt x="2863" y="439"/>
                  </a:lnTo>
                  <a:lnTo>
                    <a:pt x="2844" y="630"/>
                  </a:lnTo>
                  <a:lnTo>
                    <a:pt x="2806" y="802"/>
                  </a:lnTo>
                  <a:lnTo>
                    <a:pt x="2749" y="974"/>
                  </a:lnTo>
                  <a:lnTo>
                    <a:pt x="2653" y="1145"/>
                  </a:lnTo>
                  <a:lnTo>
                    <a:pt x="2558" y="1298"/>
                  </a:lnTo>
                  <a:lnTo>
                    <a:pt x="2424" y="1451"/>
                  </a:lnTo>
                  <a:lnTo>
                    <a:pt x="2291" y="1565"/>
                  </a:lnTo>
                  <a:lnTo>
                    <a:pt x="2138" y="1680"/>
                  </a:lnTo>
                  <a:lnTo>
                    <a:pt x="1966" y="1775"/>
                  </a:lnTo>
                  <a:lnTo>
                    <a:pt x="1795" y="1852"/>
                  </a:lnTo>
                  <a:lnTo>
                    <a:pt x="1623" y="1890"/>
                  </a:lnTo>
                  <a:lnTo>
                    <a:pt x="1432" y="1928"/>
                  </a:lnTo>
                  <a:lnTo>
                    <a:pt x="1241" y="1947"/>
                  </a:lnTo>
                  <a:lnTo>
                    <a:pt x="1050" y="1966"/>
                  </a:lnTo>
                  <a:lnTo>
                    <a:pt x="860" y="1947"/>
                  </a:lnTo>
                  <a:lnTo>
                    <a:pt x="688" y="1928"/>
                  </a:lnTo>
                  <a:lnTo>
                    <a:pt x="516" y="1890"/>
                  </a:lnTo>
                  <a:lnTo>
                    <a:pt x="344" y="1832"/>
                  </a:lnTo>
                  <a:lnTo>
                    <a:pt x="192" y="1756"/>
                  </a:lnTo>
                  <a:lnTo>
                    <a:pt x="58" y="1680"/>
                  </a:lnTo>
                  <a:lnTo>
                    <a:pt x="20" y="1852"/>
                  </a:lnTo>
                  <a:lnTo>
                    <a:pt x="1" y="2023"/>
                  </a:lnTo>
                  <a:lnTo>
                    <a:pt x="20" y="2195"/>
                  </a:lnTo>
                  <a:lnTo>
                    <a:pt x="39" y="2367"/>
                  </a:lnTo>
                  <a:lnTo>
                    <a:pt x="96" y="2538"/>
                  </a:lnTo>
                  <a:lnTo>
                    <a:pt x="192" y="2691"/>
                  </a:lnTo>
                  <a:lnTo>
                    <a:pt x="287" y="2844"/>
                  </a:lnTo>
                  <a:lnTo>
                    <a:pt x="402" y="2977"/>
                  </a:lnTo>
                  <a:lnTo>
                    <a:pt x="535" y="3092"/>
                  </a:lnTo>
                  <a:lnTo>
                    <a:pt x="669" y="3187"/>
                  </a:lnTo>
                  <a:lnTo>
                    <a:pt x="840" y="3264"/>
                  </a:lnTo>
                  <a:lnTo>
                    <a:pt x="993" y="3321"/>
                  </a:lnTo>
                  <a:lnTo>
                    <a:pt x="1165" y="3359"/>
                  </a:lnTo>
                  <a:lnTo>
                    <a:pt x="1356" y="3378"/>
                  </a:lnTo>
                  <a:lnTo>
                    <a:pt x="1718" y="3378"/>
                  </a:lnTo>
                  <a:lnTo>
                    <a:pt x="1909" y="3359"/>
                  </a:lnTo>
                  <a:lnTo>
                    <a:pt x="2100" y="3321"/>
                  </a:lnTo>
                  <a:lnTo>
                    <a:pt x="2291" y="3264"/>
                  </a:lnTo>
                  <a:lnTo>
                    <a:pt x="2462" y="3206"/>
                  </a:lnTo>
                  <a:lnTo>
                    <a:pt x="2615" y="3111"/>
                  </a:lnTo>
                  <a:lnTo>
                    <a:pt x="2768" y="2996"/>
                  </a:lnTo>
                  <a:lnTo>
                    <a:pt x="2920" y="2882"/>
                  </a:lnTo>
                  <a:lnTo>
                    <a:pt x="3035" y="2729"/>
                  </a:lnTo>
                  <a:lnTo>
                    <a:pt x="3149" y="2577"/>
                  </a:lnTo>
                  <a:lnTo>
                    <a:pt x="3226" y="2405"/>
                  </a:lnTo>
                  <a:lnTo>
                    <a:pt x="3302" y="2233"/>
                  </a:lnTo>
                  <a:lnTo>
                    <a:pt x="3340" y="2042"/>
                  </a:lnTo>
                  <a:lnTo>
                    <a:pt x="3340" y="1871"/>
                  </a:lnTo>
                  <a:lnTo>
                    <a:pt x="3321" y="1680"/>
                  </a:lnTo>
                  <a:lnTo>
                    <a:pt x="3493" y="1871"/>
                  </a:lnTo>
                  <a:lnTo>
                    <a:pt x="3665" y="2042"/>
                  </a:lnTo>
                  <a:lnTo>
                    <a:pt x="3836" y="2214"/>
                  </a:lnTo>
                  <a:lnTo>
                    <a:pt x="4046" y="2348"/>
                  </a:lnTo>
                  <a:lnTo>
                    <a:pt x="4256" y="2462"/>
                  </a:lnTo>
                  <a:lnTo>
                    <a:pt x="4466" y="2558"/>
                  </a:lnTo>
                  <a:lnTo>
                    <a:pt x="4714" y="2615"/>
                  </a:lnTo>
                  <a:lnTo>
                    <a:pt x="4962" y="2634"/>
                  </a:lnTo>
                  <a:lnTo>
                    <a:pt x="5210" y="2615"/>
                  </a:lnTo>
                  <a:lnTo>
                    <a:pt x="5459" y="2538"/>
                  </a:lnTo>
                  <a:lnTo>
                    <a:pt x="5688" y="2443"/>
                  </a:lnTo>
                  <a:lnTo>
                    <a:pt x="5897" y="2329"/>
                  </a:lnTo>
                  <a:lnTo>
                    <a:pt x="6088" y="2157"/>
                  </a:lnTo>
                  <a:lnTo>
                    <a:pt x="6260" y="1985"/>
                  </a:lnTo>
                  <a:lnTo>
                    <a:pt x="6374" y="1775"/>
                  </a:lnTo>
                  <a:lnTo>
                    <a:pt x="6432" y="1661"/>
                  </a:lnTo>
                  <a:lnTo>
                    <a:pt x="6470" y="1527"/>
                  </a:lnTo>
                  <a:lnTo>
                    <a:pt x="6508" y="1336"/>
                  </a:lnTo>
                  <a:lnTo>
                    <a:pt x="6527" y="1126"/>
                  </a:lnTo>
                  <a:lnTo>
                    <a:pt x="6508" y="916"/>
                  </a:lnTo>
                  <a:lnTo>
                    <a:pt x="6451" y="707"/>
                  </a:lnTo>
                  <a:lnTo>
                    <a:pt x="6374" y="516"/>
                  </a:lnTo>
                  <a:lnTo>
                    <a:pt x="6279" y="325"/>
                  </a:lnTo>
                  <a:lnTo>
                    <a:pt x="6146" y="153"/>
                  </a:lnTo>
                  <a:lnTo>
                    <a:pt x="6012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5052275" y="5292225"/>
              <a:ext cx="52500" cy="52525"/>
            </a:xfrm>
            <a:custGeom>
              <a:avLst/>
              <a:gdLst/>
              <a:ahLst/>
              <a:cxnLst/>
              <a:rect l="l" t="t" r="r" b="b"/>
              <a:pathLst>
                <a:path w="2100" h="2101" extrusionOk="0">
                  <a:moveTo>
                    <a:pt x="1050" y="1"/>
                  </a:moveTo>
                  <a:lnTo>
                    <a:pt x="840" y="20"/>
                  </a:lnTo>
                  <a:lnTo>
                    <a:pt x="649" y="77"/>
                  </a:lnTo>
                  <a:lnTo>
                    <a:pt x="458" y="173"/>
                  </a:lnTo>
                  <a:lnTo>
                    <a:pt x="306" y="306"/>
                  </a:lnTo>
                  <a:lnTo>
                    <a:pt x="191" y="459"/>
                  </a:lnTo>
                  <a:lnTo>
                    <a:pt x="77" y="631"/>
                  </a:lnTo>
                  <a:lnTo>
                    <a:pt x="20" y="841"/>
                  </a:lnTo>
                  <a:lnTo>
                    <a:pt x="0" y="1050"/>
                  </a:lnTo>
                  <a:lnTo>
                    <a:pt x="20" y="1260"/>
                  </a:lnTo>
                  <a:lnTo>
                    <a:pt x="77" y="1451"/>
                  </a:lnTo>
                  <a:lnTo>
                    <a:pt x="191" y="1623"/>
                  </a:lnTo>
                  <a:lnTo>
                    <a:pt x="306" y="1795"/>
                  </a:lnTo>
                  <a:lnTo>
                    <a:pt x="458" y="1909"/>
                  </a:lnTo>
                  <a:lnTo>
                    <a:pt x="649" y="2005"/>
                  </a:lnTo>
                  <a:lnTo>
                    <a:pt x="840" y="2081"/>
                  </a:lnTo>
                  <a:lnTo>
                    <a:pt x="1050" y="2100"/>
                  </a:lnTo>
                  <a:lnTo>
                    <a:pt x="1260" y="2081"/>
                  </a:lnTo>
                  <a:lnTo>
                    <a:pt x="1451" y="2005"/>
                  </a:lnTo>
                  <a:lnTo>
                    <a:pt x="1642" y="1909"/>
                  </a:lnTo>
                  <a:lnTo>
                    <a:pt x="1794" y="1795"/>
                  </a:lnTo>
                  <a:lnTo>
                    <a:pt x="1928" y="1623"/>
                  </a:lnTo>
                  <a:lnTo>
                    <a:pt x="2023" y="1451"/>
                  </a:lnTo>
                  <a:lnTo>
                    <a:pt x="2080" y="1260"/>
                  </a:lnTo>
                  <a:lnTo>
                    <a:pt x="2100" y="1050"/>
                  </a:lnTo>
                  <a:lnTo>
                    <a:pt x="2080" y="841"/>
                  </a:lnTo>
                  <a:lnTo>
                    <a:pt x="2023" y="631"/>
                  </a:lnTo>
                  <a:lnTo>
                    <a:pt x="1928" y="459"/>
                  </a:lnTo>
                  <a:lnTo>
                    <a:pt x="1794" y="306"/>
                  </a:lnTo>
                  <a:lnTo>
                    <a:pt x="1642" y="173"/>
                  </a:lnTo>
                  <a:lnTo>
                    <a:pt x="1451" y="77"/>
                  </a:lnTo>
                  <a:lnTo>
                    <a:pt x="1260" y="20"/>
                  </a:lnTo>
                  <a:lnTo>
                    <a:pt x="10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5009825" y="5319425"/>
              <a:ext cx="166025" cy="79225"/>
            </a:xfrm>
            <a:custGeom>
              <a:avLst/>
              <a:gdLst/>
              <a:ahLst/>
              <a:cxnLst/>
              <a:rect l="l" t="t" r="r" b="b"/>
              <a:pathLst>
                <a:path w="6641" h="3169" extrusionOk="0">
                  <a:moveTo>
                    <a:pt x="6278" y="1"/>
                  </a:moveTo>
                  <a:lnTo>
                    <a:pt x="6240" y="153"/>
                  </a:lnTo>
                  <a:lnTo>
                    <a:pt x="6183" y="268"/>
                  </a:lnTo>
                  <a:lnTo>
                    <a:pt x="6107" y="401"/>
                  </a:lnTo>
                  <a:lnTo>
                    <a:pt x="6030" y="516"/>
                  </a:lnTo>
                  <a:lnTo>
                    <a:pt x="5954" y="630"/>
                  </a:lnTo>
                  <a:lnTo>
                    <a:pt x="5859" y="726"/>
                  </a:lnTo>
                  <a:lnTo>
                    <a:pt x="5744" y="821"/>
                  </a:lnTo>
                  <a:lnTo>
                    <a:pt x="5630" y="898"/>
                  </a:lnTo>
                  <a:lnTo>
                    <a:pt x="5496" y="955"/>
                  </a:lnTo>
                  <a:lnTo>
                    <a:pt x="5343" y="1012"/>
                  </a:lnTo>
                  <a:lnTo>
                    <a:pt x="5210" y="1050"/>
                  </a:lnTo>
                  <a:lnTo>
                    <a:pt x="5057" y="1069"/>
                  </a:lnTo>
                  <a:lnTo>
                    <a:pt x="4752" y="1088"/>
                  </a:lnTo>
                  <a:lnTo>
                    <a:pt x="4446" y="1069"/>
                  </a:lnTo>
                  <a:lnTo>
                    <a:pt x="4236" y="1031"/>
                  </a:lnTo>
                  <a:lnTo>
                    <a:pt x="4007" y="993"/>
                  </a:lnTo>
                  <a:lnTo>
                    <a:pt x="3817" y="917"/>
                  </a:lnTo>
                  <a:lnTo>
                    <a:pt x="3607" y="821"/>
                  </a:lnTo>
                  <a:lnTo>
                    <a:pt x="3435" y="688"/>
                  </a:lnTo>
                  <a:lnTo>
                    <a:pt x="3282" y="535"/>
                  </a:lnTo>
                  <a:lnTo>
                    <a:pt x="3225" y="440"/>
                  </a:lnTo>
                  <a:lnTo>
                    <a:pt x="3168" y="344"/>
                  </a:lnTo>
                  <a:lnTo>
                    <a:pt x="3130" y="249"/>
                  </a:lnTo>
                  <a:lnTo>
                    <a:pt x="3111" y="134"/>
                  </a:lnTo>
                  <a:lnTo>
                    <a:pt x="3111" y="287"/>
                  </a:lnTo>
                  <a:lnTo>
                    <a:pt x="3072" y="440"/>
                  </a:lnTo>
                  <a:lnTo>
                    <a:pt x="3034" y="573"/>
                  </a:lnTo>
                  <a:lnTo>
                    <a:pt x="2977" y="726"/>
                  </a:lnTo>
                  <a:lnTo>
                    <a:pt x="2901" y="859"/>
                  </a:lnTo>
                  <a:lnTo>
                    <a:pt x="2824" y="974"/>
                  </a:lnTo>
                  <a:lnTo>
                    <a:pt x="2748" y="1107"/>
                  </a:lnTo>
                  <a:lnTo>
                    <a:pt x="2653" y="1222"/>
                  </a:lnTo>
                  <a:lnTo>
                    <a:pt x="2538" y="1317"/>
                  </a:lnTo>
                  <a:lnTo>
                    <a:pt x="2424" y="1413"/>
                  </a:lnTo>
                  <a:lnTo>
                    <a:pt x="2290" y="1508"/>
                  </a:lnTo>
                  <a:lnTo>
                    <a:pt x="2176" y="1585"/>
                  </a:lnTo>
                  <a:lnTo>
                    <a:pt x="2023" y="1642"/>
                  </a:lnTo>
                  <a:lnTo>
                    <a:pt x="1889" y="1699"/>
                  </a:lnTo>
                  <a:lnTo>
                    <a:pt x="1737" y="1737"/>
                  </a:lnTo>
                  <a:lnTo>
                    <a:pt x="1603" y="1775"/>
                  </a:lnTo>
                  <a:lnTo>
                    <a:pt x="1374" y="1775"/>
                  </a:lnTo>
                  <a:lnTo>
                    <a:pt x="1164" y="1756"/>
                  </a:lnTo>
                  <a:lnTo>
                    <a:pt x="954" y="1718"/>
                  </a:lnTo>
                  <a:lnTo>
                    <a:pt x="763" y="1642"/>
                  </a:lnTo>
                  <a:lnTo>
                    <a:pt x="553" y="1546"/>
                  </a:lnTo>
                  <a:lnTo>
                    <a:pt x="382" y="1432"/>
                  </a:lnTo>
                  <a:lnTo>
                    <a:pt x="210" y="1298"/>
                  </a:lnTo>
                  <a:lnTo>
                    <a:pt x="57" y="1146"/>
                  </a:lnTo>
                  <a:lnTo>
                    <a:pt x="0" y="1336"/>
                  </a:lnTo>
                  <a:lnTo>
                    <a:pt x="0" y="1527"/>
                  </a:lnTo>
                  <a:lnTo>
                    <a:pt x="0" y="1718"/>
                  </a:lnTo>
                  <a:lnTo>
                    <a:pt x="57" y="1928"/>
                  </a:lnTo>
                  <a:lnTo>
                    <a:pt x="95" y="2062"/>
                  </a:lnTo>
                  <a:lnTo>
                    <a:pt x="172" y="2195"/>
                  </a:lnTo>
                  <a:lnTo>
                    <a:pt x="248" y="2329"/>
                  </a:lnTo>
                  <a:lnTo>
                    <a:pt x="324" y="2462"/>
                  </a:lnTo>
                  <a:lnTo>
                    <a:pt x="420" y="2577"/>
                  </a:lnTo>
                  <a:lnTo>
                    <a:pt x="534" y="2672"/>
                  </a:lnTo>
                  <a:lnTo>
                    <a:pt x="649" y="2768"/>
                  </a:lnTo>
                  <a:lnTo>
                    <a:pt x="763" y="2863"/>
                  </a:lnTo>
                  <a:lnTo>
                    <a:pt x="897" y="2939"/>
                  </a:lnTo>
                  <a:lnTo>
                    <a:pt x="1031" y="3016"/>
                  </a:lnTo>
                  <a:lnTo>
                    <a:pt x="1164" y="3073"/>
                  </a:lnTo>
                  <a:lnTo>
                    <a:pt x="1317" y="3111"/>
                  </a:lnTo>
                  <a:lnTo>
                    <a:pt x="1469" y="3130"/>
                  </a:lnTo>
                  <a:lnTo>
                    <a:pt x="1622" y="3149"/>
                  </a:lnTo>
                  <a:lnTo>
                    <a:pt x="1756" y="3168"/>
                  </a:lnTo>
                  <a:lnTo>
                    <a:pt x="1908" y="3149"/>
                  </a:lnTo>
                  <a:lnTo>
                    <a:pt x="2061" y="3130"/>
                  </a:lnTo>
                  <a:lnTo>
                    <a:pt x="2214" y="3092"/>
                  </a:lnTo>
                  <a:lnTo>
                    <a:pt x="2347" y="3035"/>
                  </a:lnTo>
                  <a:lnTo>
                    <a:pt x="2481" y="2958"/>
                  </a:lnTo>
                  <a:lnTo>
                    <a:pt x="2614" y="2882"/>
                  </a:lnTo>
                  <a:lnTo>
                    <a:pt x="2748" y="2806"/>
                  </a:lnTo>
                  <a:lnTo>
                    <a:pt x="2862" y="2710"/>
                  </a:lnTo>
                  <a:lnTo>
                    <a:pt x="2958" y="2596"/>
                  </a:lnTo>
                  <a:lnTo>
                    <a:pt x="3053" y="2481"/>
                  </a:lnTo>
                  <a:lnTo>
                    <a:pt x="3149" y="2367"/>
                  </a:lnTo>
                  <a:lnTo>
                    <a:pt x="3225" y="2233"/>
                  </a:lnTo>
                  <a:lnTo>
                    <a:pt x="3301" y="2100"/>
                  </a:lnTo>
                  <a:lnTo>
                    <a:pt x="3359" y="1966"/>
                  </a:lnTo>
                  <a:lnTo>
                    <a:pt x="3397" y="1814"/>
                  </a:lnTo>
                  <a:lnTo>
                    <a:pt x="3416" y="1661"/>
                  </a:lnTo>
                  <a:lnTo>
                    <a:pt x="3435" y="1508"/>
                  </a:lnTo>
                  <a:lnTo>
                    <a:pt x="3454" y="1623"/>
                  </a:lnTo>
                  <a:lnTo>
                    <a:pt x="3492" y="1718"/>
                  </a:lnTo>
                  <a:lnTo>
                    <a:pt x="3549" y="1814"/>
                  </a:lnTo>
                  <a:lnTo>
                    <a:pt x="3607" y="1909"/>
                  </a:lnTo>
                  <a:lnTo>
                    <a:pt x="3683" y="2004"/>
                  </a:lnTo>
                  <a:lnTo>
                    <a:pt x="3759" y="2081"/>
                  </a:lnTo>
                  <a:lnTo>
                    <a:pt x="3931" y="2214"/>
                  </a:lnTo>
                  <a:lnTo>
                    <a:pt x="4122" y="2310"/>
                  </a:lnTo>
                  <a:lnTo>
                    <a:pt x="4332" y="2367"/>
                  </a:lnTo>
                  <a:lnTo>
                    <a:pt x="4542" y="2424"/>
                  </a:lnTo>
                  <a:lnTo>
                    <a:pt x="4771" y="2443"/>
                  </a:lnTo>
                  <a:lnTo>
                    <a:pt x="5076" y="2462"/>
                  </a:lnTo>
                  <a:lnTo>
                    <a:pt x="5381" y="2443"/>
                  </a:lnTo>
                  <a:lnTo>
                    <a:pt x="5515" y="2424"/>
                  </a:lnTo>
                  <a:lnTo>
                    <a:pt x="5668" y="2386"/>
                  </a:lnTo>
                  <a:lnTo>
                    <a:pt x="5801" y="2329"/>
                  </a:lnTo>
                  <a:lnTo>
                    <a:pt x="5935" y="2272"/>
                  </a:lnTo>
                  <a:lnTo>
                    <a:pt x="6088" y="2176"/>
                  </a:lnTo>
                  <a:lnTo>
                    <a:pt x="6240" y="2043"/>
                  </a:lnTo>
                  <a:lnTo>
                    <a:pt x="6355" y="1909"/>
                  </a:lnTo>
                  <a:lnTo>
                    <a:pt x="6450" y="1756"/>
                  </a:lnTo>
                  <a:lnTo>
                    <a:pt x="6526" y="1585"/>
                  </a:lnTo>
                  <a:lnTo>
                    <a:pt x="6584" y="1413"/>
                  </a:lnTo>
                  <a:lnTo>
                    <a:pt x="6622" y="1222"/>
                  </a:lnTo>
                  <a:lnTo>
                    <a:pt x="6641" y="1031"/>
                  </a:lnTo>
                  <a:lnTo>
                    <a:pt x="6641" y="898"/>
                  </a:lnTo>
                  <a:lnTo>
                    <a:pt x="6622" y="764"/>
                  </a:lnTo>
                  <a:lnTo>
                    <a:pt x="6584" y="630"/>
                  </a:lnTo>
                  <a:lnTo>
                    <a:pt x="6546" y="497"/>
                  </a:lnTo>
                  <a:lnTo>
                    <a:pt x="6431" y="249"/>
                  </a:lnTo>
                  <a:lnTo>
                    <a:pt x="6278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6" name="Google Shape;816;p28"/>
          <p:cNvGrpSpPr/>
          <p:nvPr/>
        </p:nvGrpSpPr>
        <p:grpSpPr>
          <a:xfrm>
            <a:off x="-660741" y="3724844"/>
            <a:ext cx="2211595" cy="1457432"/>
            <a:chOff x="4585700" y="4234075"/>
            <a:chExt cx="1885900" cy="1242800"/>
          </a:xfrm>
        </p:grpSpPr>
        <p:sp>
          <p:nvSpPr>
            <p:cNvPr id="817" name="Google Shape;817;p28"/>
            <p:cNvSpPr/>
            <p:nvPr/>
          </p:nvSpPr>
          <p:spPr>
            <a:xfrm>
              <a:off x="4585700" y="4234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</a:path>
              </a:pathLst>
            </a:custGeom>
            <a:noFill/>
            <a:ln w="19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8"/>
            <p:cNvSpPr/>
            <p:nvPr/>
          </p:nvSpPr>
          <p:spPr>
            <a:xfrm>
              <a:off x="5730200" y="4337125"/>
              <a:ext cx="214225" cy="240950"/>
            </a:xfrm>
            <a:custGeom>
              <a:avLst/>
              <a:gdLst/>
              <a:ahLst/>
              <a:cxnLst/>
              <a:rect l="l" t="t" r="r" b="b"/>
              <a:pathLst>
                <a:path w="8569" h="9638" extrusionOk="0">
                  <a:moveTo>
                    <a:pt x="5592" y="1"/>
                  </a:moveTo>
                  <a:lnTo>
                    <a:pt x="5534" y="39"/>
                  </a:lnTo>
                  <a:lnTo>
                    <a:pt x="5267" y="153"/>
                  </a:lnTo>
                  <a:lnTo>
                    <a:pt x="5000" y="287"/>
                  </a:lnTo>
                  <a:lnTo>
                    <a:pt x="4733" y="421"/>
                  </a:lnTo>
                  <a:lnTo>
                    <a:pt x="4485" y="573"/>
                  </a:lnTo>
                  <a:lnTo>
                    <a:pt x="4237" y="726"/>
                  </a:lnTo>
                  <a:lnTo>
                    <a:pt x="3989" y="898"/>
                  </a:lnTo>
                  <a:lnTo>
                    <a:pt x="3760" y="1069"/>
                  </a:lnTo>
                  <a:lnTo>
                    <a:pt x="3531" y="1260"/>
                  </a:lnTo>
                  <a:lnTo>
                    <a:pt x="3416" y="1069"/>
                  </a:lnTo>
                  <a:lnTo>
                    <a:pt x="3283" y="879"/>
                  </a:lnTo>
                  <a:lnTo>
                    <a:pt x="3130" y="707"/>
                  </a:lnTo>
                  <a:lnTo>
                    <a:pt x="2958" y="535"/>
                  </a:lnTo>
                  <a:lnTo>
                    <a:pt x="2786" y="402"/>
                  </a:lnTo>
                  <a:lnTo>
                    <a:pt x="2596" y="268"/>
                  </a:lnTo>
                  <a:lnTo>
                    <a:pt x="2386" y="153"/>
                  </a:lnTo>
                  <a:lnTo>
                    <a:pt x="2176" y="77"/>
                  </a:lnTo>
                  <a:lnTo>
                    <a:pt x="2176" y="77"/>
                  </a:lnTo>
                  <a:lnTo>
                    <a:pt x="2233" y="363"/>
                  </a:lnTo>
                  <a:lnTo>
                    <a:pt x="2252" y="669"/>
                  </a:lnTo>
                  <a:lnTo>
                    <a:pt x="2252" y="955"/>
                  </a:lnTo>
                  <a:lnTo>
                    <a:pt x="2214" y="1260"/>
                  </a:lnTo>
                  <a:lnTo>
                    <a:pt x="2176" y="1566"/>
                  </a:lnTo>
                  <a:lnTo>
                    <a:pt x="2099" y="1852"/>
                  </a:lnTo>
                  <a:lnTo>
                    <a:pt x="2004" y="2138"/>
                  </a:lnTo>
                  <a:lnTo>
                    <a:pt x="1909" y="2424"/>
                  </a:lnTo>
                  <a:lnTo>
                    <a:pt x="1794" y="2692"/>
                  </a:lnTo>
                  <a:lnTo>
                    <a:pt x="1660" y="2978"/>
                  </a:lnTo>
                  <a:lnTo>
                    <a:pt x="1374" y="3512"/>
                  </a:lnTo>
                  <a:lnTo>
                    <a:pt x="783" y="4562"/>
                  </a:lnTo>
                  <a:lnTo>
                    <a:pt x="516" y="5096"/>
                  </a:lnTo>
                  <a:lnTo>
                    <a:pt x="401" y="5363"/>
                  </a:lnTo>
                  <a:lnTo>
                    <a:pt x="287" y="5649"/>
                  </a:lnTo>
                  <a:lnTo>
                    <a:pt x="191" y="5936"/>
                  </a:lnTo>
                  <a:lnTo>
                    <a:pt x="115" y="6222"/>
                  </a:lnTo>
                  <a:lnTo>
                    <a:pt x="38" y="6508"/>
                  </a:lnTo>
                  <a:lnTo>
                    <a:pt x="0" y="6813"/>
                  </a:lnTo>
                  <a:lnTo>
                    <a:pt x="0" y="7004"/>
                  </a:lnTo>
                  <a:lnTo>
                    <a:pt x="0" y="7195"/>
                  </a:lnTo>
                  <a:lnTo>
                    <a:pt x="19" y="7367"/>
                  </a:lnTo>
                  <a:lnTo>
                    <a:pt x="58" y="7558"/>
                  </a:lnTo>
                  <a:lnTo>
                    <a:pt x="96" y="7729"/>
                  </a:lnTo>
                  <a:lnTo>
                    <a:pt x="172" y="7901"/>
                  </a:lnTo>
                  <a:lnTo>
                    <a:pt x="248" y="8073"/>
                  </a:lnTo>
                  <a:lnTo>
                    <a:pt x="363" y="8226"/>
                  </a:lnTo>
                  <a:lnTo>
                    <a:pt x="516" y="8378"/>
                  </a:lnTo>
                  <a:lnTo>
                    <a:pt x="706" y="8512"/>
                  </a:lnTo>
                  <a:lnTo>
                    <a:pt x="916" y="8626"/>
                  </a:lnTo>
                  <a:lnTo>
                    <a:pt x="1145" y="8722"/>
                  </a:lnTo>
                  <a:lnTo>
                    <a:pt x="1374" y="8798"/>
                  </a:lnTo>
                  <a:lnTo>
                    <a:pt x="1603" y="8836"/>
                  </a:lnTo>
                  <a:lnTo>
                    <a:pt x="2080" y="8932"/>
                  </a:lnTo>
                  <a:lnTo>
                    <a:pt x="2214" y="9027"/>
                  </a:lnTo>
                  <a:lnTo>
                    <a:pt x="2347" y="9122"/>
                  </a:lnTo>
                  <a:lnTo>
                    <a:pt x="2653" y="9275"/>
                  </a:lnTo>
                  <a:lnTo>
                    <a:pt x="2901" y="9390"/>
                  </a:lnTo>
                  <a:lnTo>
                    <a:pt x="3149" y="9485"/>
                  </a:lnTo>
                  <a:lnTo>
                    <a:pt x="3416" y="9542"/>
                  </a:lnTo>
                  <a:lnTo>
                    <a:pt x="3702" y="9600"/>
                  </a:lnTo>
                  <a:lnTo>
                    <a:pt x="3970" y="9619"/>
                  </a:lnTo>
                  <a:lnTo>
                    <a:pt x="4237" y="9638"/>
                  </a:lnTo>
                  <a:lnTo>
                    <a:pt x="4504" y="9619"/>
                  </a:lnTo>
                  <a:lnTo>
                    <a:pt x="4752" y="9580"/>
                  </a:lnTo>
                  <a:lnTo>
                    <a:pt x="5076" y="9523"/>
                  </a:lnTo>
                  <a:lnTo>
                    <a:pt x="5401" y="9409"/>
                  </a:lnTo>
                  <a:lnTo>
                    <a:pt x="5687" y="9256"/>
                  </a:lnTo>
                  <a:lnTo>
                    <a:pt x="5973" y="9084"/>
                  </a:lnTo>
                  <a:lnTo>
                    <a:pt x="6240" y="8893"/>
                  </a:lnTo>
                  <a:lnTo>
                    <a:pt x="6469" y="8664"/>
                  </a:lnTo>
                  <a:lnTo>
                    <a:pt x="6698" y="8397"/>
                  </a:lnTo>
                  <a:lnTo>
                    <a:pt x="6870" y="8130"/>
                  </a:lnTo>
                  <a:lnTo>
                    <a:pt x="7004" y="7863"/>
                  </a:lnTo>
                  <a:lnTo>
                    <a:pt x="7118" y="7596"/>
                  </a:lnTo>
                  <a:lnTo>
                    <a:pt x="7214" y="7329"/>
                  </a:lnTo>
                  <a:lnTo>
                    <a:pt x="7290" y="7042"/>
                  </a:lnTo>
                  <a:lnTo>
                    <a:pt x="7347" y="6756"/>
                  </a:lnTo>
                  <a:lnTo>
                    <a:pt x="7404" y="6470"/>
                  </a:lnTo>
                  <a:lnTo>
                    <a:pt x="7500" y="5897"/>
                  </a:lnTo>
                  <a:lnTo>
                    <a:pt x="7824" y="3607"/>
                  </a:lnTo>
                  <a:lnTo>
                    <a:pt x="7920" y="3054"/>
                  </a:lnTo>
                  <a:lnTo>
                    <a:pt x="7977" y="2787"/>
                  </a:lnTo>
                  <a:lnTo>
                    <a:pt x="8053" y="2520"/>
                  </a:lnTo>
                  <a:lnTo>
                    <a:pt x="8149" y="2253"/>
                  </a:lnTo>
                  <a:lnTo>
                    <a:pt x="8263" y="2005"/>
                  </a:lnTo>
                  <a:lnTo>
                    <a:pt x="8397" y="1776"/>
                  </a:lnTo>
                  <a:lnTo>
                    <a:pt x="8569" y="1547"/>
                  </a:lnTo>
                  <a:lnTo>
                    <a:pt x="8225" y="1547"/>
                  </a:lnTo>
                  <a:lnTo>
                    <a:pt x="7862" y="1585"/>
                  </a:lnTo>
                  <a:lnTo>
                    <a:pt x="7519" y="1642"/>
                  </a:lnTo>
                  <a:lnTo>
                    <a:pt x="7175" y="1756"/>
                  </a:lnTo>
                  <a:lnTo>
                    <a:pt x="6851" y="1890"/>
                  </a:lnTo>
                  <a:lnTo>
                    <a:pt x="6527" y="2043"/>
                  </a:lnTo>
                  <a:lnTo>
                    <a:pt x="6221" y="2234"/>
                  </a:lnTo>
                  <a:lnTo>
                    <a:pt x="5935" y="2463"/>
                  </a:lnTo>
                  <a:lnTo>
                    <a:pt x="5935" y="2463"/>
                  </a:lnTo>
                  <a:lnTo>
                    <a:pt x="5992" y="2310"/>
                  </a:lnTo>
                  <a:lnTo>
                    <a:pt x="6050" y="2138"/>
                  </a:lnTo>
                  <a:lnTo>
                    <a:pt x="6088" y="1985"/>
                  </a:lnTo>
                  <a:lnTo>
                    <a:pt x="6126" y="1833"/>
                  </a:lnTo>
                  <a:lnTo>
                    <a:pt x="6145" y="1661"/>
                  </a:lnTo>
                  <a:lnTo>
                    <a:pt x="6145" y="1508"/>
                  </a:lnTo>
                  <a:lnTo>
                    <a:pt x="6126" y="1184"/>
                  </a:lnTo>
                  <a:lnTo>
                    <a:pt x="6107" y="1012"/>
                  </a:lnTo>
                  <a:lnTo>
                    <a:pt x="6069" y="860"/>
                  </a:lnTo>
                  <a:lnTo>
                    <a:pt x="6011" y="707"/>
                  </a:lnTo>
                  <a:lnTo>
                    <a:pt x="5954" y="554"/>
                  </a:lnTo>
                  <a:lnTo>
                    <a:pt x="5878" y="402"/>
                  </a:lnTo>
                  <a:lnTo>
                    <a:pt x="5801" y="268"/>
                  </a:lnTo>
                  <a:lnTo>
                    <a:pt x="5706" y="134"/>
                  </a:lnTo>
                  <a:lnTo>
                    <a:pt x="55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8"/>
            <p:cNvSpPr/>
            <p:nvPr/>
          </p:nvSpPr>
          <p:spPr>
            <a:xfrm>
              <a:off x="5792225" y="4337125"/>
              <a:ext cx="152200" cy="240950"/>
            </a:xfrm>
            <a:custGeom>
              <a:avLst/>
              <a:gdLst/>
              <a:ahLst/>
              <a:cxnLst/>
              <a:rect l="l" t="t" r="r" b="b"/>
              <a:pathLst>
                <a:path w="6088" h="9638" extrusionOk="0">
                  <a:moveTo>
                    <a:pt x="3111" y="1"/>
                  </a:moveTo>
                  <a:lnTo>
                    <a:pt x="3053" y="39"/>
                  </a:lnTo>
                  <a:lnTo>
                    <a:pt x="3072" y="363"/>
                  </a:lnTo>
                  <a:lnTo>
                    <a:pt x="3072" y="688"/>
                  </a:lnTo>
                  <a:lnTo>
                    <a:pt x="3034" y="1012"/>
                  </a:lnTo>
                  <a:lnTo>
                    <a:pt x="2977" y="1337"/>
                  </a:lnTo>
                  <a:lnTo>
                    <a:pt x="2901" y="1661"/>
                  </a:lnTo>
                  <a:lnTo>
                    <a:pt x="2805" y="1966"/>
                  </a:lnTo>
                  <a:lnTo>
                    <a:pt x="2691" y="2291"/>
                  </a:lnTo>
                  <a:lnTo>
                    <a:pt x="2576" y="2596"/>
                  </a:lnTo>
                  <a:lnTo>
                    <a:pt x="2405" y="2921"/>
                  </a:lnTo>
                  <a:lnTo>
                    <a:pt x="2233" y="3264"/>
                  </a:lnTo>
                  <a:lnTo>
                    <a:pt x="1870" y="3913"/>
                  </a:lnTo>
                  <a:lnTo>
                    <a:pt x="1489" y="4543"/>
                  </a:lnTo>
                  <a:lnTo>
                    <a:pt x="1088" y="5191"/>
                  </a:lnTo>
                  <a:lnTo>
                    <a:pt x="725" y="5840"/>
                  </a:lnTo>
                  <a:lnTo>
                    <a:pt x="573" y="6184"/>
                  </a:lnTo>
                  <a:lnTo>
                    <a:pt x="420" y="6527"/>
                  </a:lnTo>
                  <a:lnTo>
                    <a:pt x="286" y="6871"/>
                  </a:lnTo>
                  <a:lnTo>
                    <a:pt x="172" y="7214"/>
                  </a:lnTo>
                  <a:lnTo>
                    <a:pt x="95" y="7577"/>
                  </a:lnTo>
                  <a:lnTo>
                    <a:pt x="38" y="7958"/>
                  </a:lnTo>
                  <a:lnTo>
                    <a:pt x="0" y="8283"/>
                  </a:lnTo>
                  <a:lnTo>
                    <a:pt x="19" y="8626"/>
                  </a:lnTo>
                  <a:lnTo>
                    <a:pt x="57" y="8970"/>
                  </a:lnTo>
                  <a:lnTo>
                    <a:pt x="115" y="9122"/>
                  </a:lnTo>
                  <a:lnTo>
                    <a:pt x="172" y="9275"/>
                  </a:lnTo>
                  <a:lnTo>
                    <a:pt x="420" y="9390"/>
                  </a:lnTo>
                  <a:lnTo>
                    <a:pt x="668" y="9485"/>
                  </a:lnTo>
                  <a:lnTo>
                    <a:pt x="935" y="9542"/>
                  </a:lnTo>
                  <a:lnTo>
                    <a:pt x="1221" y="9600"/>
                  </a:lnTo>
                  <a:lnTo>
                    <a:pt x="1489" y="9619"/>
                  </a:lnTo>
                  <a:lnTo>
                    <a:pt x="1756" y="9638"/>
                  </a:lnTo>
                  <a:lnTo>
                    <a:pt x="2023" y="9619"/>
                  </a:lnTo>
                  <a:lnTo>
                    <a:pt x="2271" y="9580"/>
                  </a:lnTo>
                  <a:lnTo>
                    <a:pt x="2595" y="9523"/>
                  </a:lnTo>
                  <a:lnTo>
                    <a:pt x="2920" y="9409"/>
                  </a:lnTo>
                  <a:lnTo>
                    <a:pt x="3206" y="9256"/>
                  </a:lnTo>
                  <a:lnTo>
                    <a:pt x="3492" y="9084"/>
                  </a:lnTo>
                  <a:lnTo>
                    <a:pt x="3759" y="8893"/>
                  </a:lnTo>
                  <a:lnTo>
                    <a:pt x="3988" y="8664"/>
                  </a:lnTo>
                  <a:lnTo>
                    <a:pt x="4217" y="8397"/>
                  </a:lnTo>
                  <a:lnTo>
                    <a:pt x="4389" y="8130"/>
                  </a:lnTo>
                  <a:lnTo>
                    <a:pt x="4523" y="7863"/>
                  </a:lnTo>
                  <a:lnTo>
                    <a:pt x="4637" y="7596"/>
                  </a:lnTo>
                  <a:lnTo>
                    <a:pt x="4733" y="7329"/>
                  </a:lnTo>
                  <a:lnTo>
                    <a:pt x="4809" y="7042"/>
                  </a:lnTo>
                  <a:lnTo>
                    <a:pt x="4866" y="6756"/>
                  </a:lnTo>
                  <a:lnTo>
                    <a:pt x="4923" y="6470"/>
                  </a:lnTo>
                  <a:lnTo>
                    <a:pt x="5019" y="5897"/>
                  </a:lnTo>
                  <a:lnTo>
                    <a:pt x="5343" y="3607"/>
                  </a:lnTo>
                  <a:lnTo>
                    <a:pt x="5439" y="3054"/>
                  </a:lnTo>
                  <a:lnTo>
                    <a:pt x="5496" y="2787"/>
                  </a:lnTo>
                  <a:lnTo>
                    <a:pt x="5572" y="2520"/>
                  </a:lnTo>
                  <a:lnTo>
                    <a:pt x="5668" y="2253"/>
                  </a:lnTo>
                  <a:lnTo>
                    <a:pt x="5782" y="2005"/>
                  </a:lnTo>
                  <a:lnTo>
                    <a:pt x="5916" y="1776"/>
                  </a:lnTo>
                  <a:lnTo>
                    <a:pt x="6088" y="1547"/>
                  </a:lnTo>
                  <a:lnTo>
                    <a:pt x="5744" y="1547"/>
                  </a:lnTo>
                  <a:lnTo>
                    <a:pt x="5381" y="1585"/>
                  </a:lnTo>
                  <a:lnTo>
                    <a:pt x="5038" y="1642"/>
                  </a:lnTo>
                  <a:lnTo>
                    <a:pt x="4694" y="1756"/>
                  </a:lnTo>
                  <a:lnTo>
                    <a:pt x="4370" y="1890"/>
                  </a:lnTo>
                  <a:lnTo>
                    <a:pt x="4046" y="2043"/>
                  </a:lnTo>
                  <a:lnTo>
                    <a:pt x="3740" y="2234"/>
                  </a:lnTo>
                  <a:lnTo>
                    <a:pt x="3454" y="2463"/>
                  </a:lnTo>
                  <a:lnTo>
                    <a:pt x="3454" y="2463"/>
                  </a:lnTo>
                  <a:lnTo>
                    <a:pt x="3511" y="2310"/>
                  </a:lnTo>
                  <a:lnTo>
                    <a:pt x="3569" y="2138"/>
                  </a:lnTo>
                  <a:lnTo>
                    <a:pt x="3607" y="1985"/>
                  </a:lnTo>
                  <a:lnTo>
                    <a:pt x="3645" y="1833"/>
                  </a:lnTo>
                  <a:lnTo>
                    <a:pt x="3664" y="1661"/>
                  </a:lnTo>
                  <a:lnTo>
                    <a:pt x="3664" y="1508"/>
                  </a:lnTo>
                  <a:lnTo>
                    <a:pt x="3645" y="1184"/>
                  </a:lnTo>
                  <a:lnTo>
                    <a:pt x="3626" y="1012"/>
                  </a:lnTo>
                  <a:lnTo>
                    <a:pt x="3588" y="860"/>
                  </a:lnTo>
                  <a:lnTo>
                    <a:pt x="3530" y="707"/>
                  </a:lnTo>
                  <a:lnTo>
                    <a:pt x="3473" y="554"/>
                  </a:lnTo>
                  <a:lnTo>
                    <a:pt x="3397" y="402"/>
                  </a:lnTo>
                  <a:lnTo>
                    <a:pt x="3320" y="268"/>
                  </a:lnTo>
                  <a:lnTo>
                    <a:pt x="3225" y="134"/>
                  </a:lnTo>
                  <a:lnTo>
                    <a:pt x="3111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8"/>
            <p:cNvSpPr/>
            <p:nvPr/>
          </p:nvSpPr>
          <p:spPr>
            <a:xfrm>
              <a:off x="5173450" y="4400100"/>
              <a:ext cx="265750" cy="297250"/>
            </a:xfrm>
            <a:custGeom>
              <a:avLst/>
              <a:gdLst/>
              <a:ahLst/>
              <a:cxnLst/>
              <a:rect l="l" t="t" r="r" b="b"/>
              <a:pathLst>
                <a:path w="10630" h="11890" extrusionOk="0">
                  <a:moveTo>
                    <a:pt x="6909" y="1"/>
                  </a:moveTo>
                  <a:lnTo>
                    <a:pt x="6718" y="77"/>
                  </a:lnTo>
                  <a:lnTo>
                    <a:pt x="6546" y="153"/>
                  </a:lnTo>
                  <a:lnTo>
                    <a:pt x="6374" y="249"/>
                  </a:lnTo>
                  <a:lnTo>
                    <a:pt x="6202" y="363"/>
                  </a:lnTo>
                  <a:lnTo>
                    <a:pt x="6050" y="478"/>
                  </a:lnTo>
                  <a:lnTo>
                    <a:pt x="5897" y="611"/>
                  </a:lnTo>
                  <a:lnTo>
                    <a:pt x="5744" y="764"/>
                  </a:lnTo>
                  <a:lnTo>
                    <a:pt x="5611" y="898"/>
                  </a:lnTo>
                  <a:lnTo>
                    <a:pt x="5496" y="1069"/>
                  </a:lnTo>
                  <a:lnTo>
                    <a:pt x="5382" y="1222"/>
                  </a:lnTo>
                  <a:lnTo>
                    <a:pt x="5286" y="1394"/>
                  </a:lnTo>
                  <a:lnTo>
                    <a:pt x="5191" y="1566"/>
                  </a:lnTo>
                  <a:lnTo>
                    <a:pt x="5115" y="1756"/>
                  </a:lnTo>
                  <a:lnTo>
                    <a:pt x="5057" y="1947"/>
                  </a:lnTo>
                  <a:lnTo>
                    <a:pt x="5019" y="2138"/>
                  </a:lnTo>
                  <a:lnTo>
                    <a:pt x="5000" y="2329"/>
                  </a:lnTo>
                  <a:lnTo>
                    <a:pt x="4752" y="2100"/>
                  </a:lnTo>
                  <a:lnTo>
                    <a:pt x="4485" y="1909"/>
                  </a:lnTo>
                  <a:lnTo>
                    <a:pt x="4199" y="1737"/>
                  </a:lnTo>
                  <a:lnTo>
                    <a:pt x="3893" y="1604"/>
                  </a:lnTo>
                  <a:lnTo>
                    <a:pt x="3588" y="1489"/>
                  </a:lnTo>
                  <a:lnTo>
                    <a:pt x="3264" y="1375"/>
                  </a:lnTo>
                  <a:lnTo>
                    <a:pt x="2939" y="1317"/>
                  </a:lnTo>
                  <a:lnTo>
                    <a:pt x="2615" y="1260"/>
                  </a:lnTo>
                  <a:lnTo>
                    <a:pt x="2615" y="1279"/>
                  </a:lnTo>
                  <a:lnTo>
                    <a:pt x="2500" y="1527"/>
                  </a:lnTo>
                  <a:lnTo>
                    <a:pt x="2405" y="1814"/>
                  </a:lnTo>
                  <a:lnTo>
                    <a:pt x="2329" y="2081"/>
                  </a:lnTo>
                  <a:lnTo>
                    <a:pt x="2271" y="2367"/>
                  </a:lnTo>
                  <a:lnTo>
                    <a:pt x="2233" y="2653"/>
                  </a:lnTo>
                  <a:lnTo>
                    <a:pt x="2214" y="2940"/>
                  </a:lnTo>
                  <a:lnTo>
                    <a:pt x="2233" y="3226"/>
                  </a:lnTo>
                  <a:lnTo>
                    <a:pt x="2271" y="3493"/>
                  </a:lnTo>
                  <a:lnTo>
                    <a:pt x="1985" y="3398"/>
                  </a:lnTo>
                  <a:lnTo>
                    <a:pt x="1718" y="3321"/>
                  </a:lnTo>
                  <a:lnTo>
                    <a:pt x="1413" y="3283"/>
                  </a:lnTo>
                  <a:lnTo>
                    <a:pt x="1126" y="3264"/>
                  </a:lnTo>
                  <a:lnTo>
                    <a:pt x="840" y="3302"/>
                  </a:lnTo>
                  <a:lnTo>
                    <a:pt x="554" y="3359"/>
                  </a:lnTo>
                  <a:lnTo>
                    <a:pt x="268" y="3436"/>
                  </a:lnTo>
                  <a:lnTo>
                    <a:pt x="1" y="3569"/>
                  </a:lnTo>
                  <a:lnTo>
                    <a:pt x="439" y="3856"/>
                  </a:lnTo>
                  <a:lnTo>
                    <a:pt x="840" y="4180"/>
                  </a:lnTo>
                  <a:lnTo>
                    <a:pt x="1222" y="4523"/>
                  </a:lnTo>
                  <a:lnTo>
                    <a:pt x="1584" y="4886"/>
                  </a:lnTo>
                  <a:lnTo>
                    <a:pt x="1909" y="5287"/>
                  </a:lnTo>
                  <a:lnTo>
                    <a:pt x="2214" y="5707"/>
                  </a:lnTo>
                  <a:lnTo>
                    <a:pt x="2481" y="6165"/>
                  </a:lnTo>
                  <a:lnTo>
                    <a:pt x="2729" y="6623"/>
                  </a:lnTo>
                  <a:lnTo>
                    <a:pt x="2958" y="7176"/>
                  </a:lnTo>
                  <a:lnTo>
                    <a:pt x="3168" y="7729"/>
                  </a:lnTo>
                  <a:lnTo>
                    <a:pt x="3550" y="8855"/>
                  </a:lnTo>
                  <a:lnTo>
                    <a:pt x="3760" y="9409"/>
                  </a:lnTo>
                  <a:lnTo>
                    <a:pt x="3874" y="9695"/>
                  </a:lnTo>
                  <a:lnTo>
                    <a:pt x="4008" y="9962"/>
                  </a:lnTo>
                  <a:lnTo>
                    <a:pt x="4161" y="10210"/>
                  </a:lnTo>
                  <a:lnTo>
                    <a:pt x="4313" y="10458"/>
                  </a:lnTo>
                  <a:lnTo>
                    <a:pt x="4485" y="10706"/>
                  </a:lnTo>
                  <a:lnTo>
                    <a:pt x="4676" y="10935"/>
                  </a:lnTo>
                  <a:lnTo>
                    <a:pt x="4905" y="11145"/>
                  </a:lnTo>
                  <a:lnTo>
                    <a:pt x="5134" y="11336"/>
                  </a:lnTo>
                  <a:lnTo>
                    <a:pt x="5382" y="11508"/>
                  </a:lnTo>
                  <a:lnTo>
                    <a:pt x="5630" y="11641"/>
                  </a:lnTo>
                  <a:lnTo>
                    <a:pt x="5916" y="11756"/>
                  </a:lnTo>
                  <a:lnTo>
                    <a:pt x="6202" y="11832"/>
                  </a:lnTo>
                  <a:lnTo>
                    <a:pt x="6489" y="11889"/>
                  </a:lnTo>
                  <a:lnTo>
                    <a:pt x="6794" y="11889"/>
                  </a:lnTo>
                  <a:lnTo>
                    <a:pt x="7061" y="11851"/>
                  </a:lnTo>
                  <a:lnTo>
                    <a:pt x="7328" y="11775"/>
                  </a:lnTo>
                  <a:lnTo>
                    <a:pt x="7576" y="11660"/>
                  </a:lnTo>
                  <a:lnTo>
                    <a:pt x="7805" y="11508"/>
                  </a:lnTo>
                  <a:lnTo>
                    <a:pt x="8015" y="11336"/>
                  </a:lnTo>
                  <a:lnTo>
                    <a:pt x="8187" y="11126"/>
                  </a:lnTo>
                  <a:lnTo>
                    <a:pt x="8263" y="11012"/>
                  </a:lnTo>
                  <a:lnTo>
                    <a:pt x="8321" y="10897"/>
                  </a:lnTo>
                  <a:lnTo>
                    <a:pt x="8378" y="10783"/>
                  </a:lnTo>
                  <a:lnTo>
                    <a:pt x="8435" y="10649"/>
                  </a:lnTo>
                  <a:lnTo>
                    <a:pt x="8473" y="10458"/>
                  </a:lnTo>
                  <a:lnTo>
                    <a:pt x="8607" y="10477"/>
                  </a:lnTo>
                  <a:lnTo>
                    <a:pt x="8740" y="10477"/>
                  </a:lnTo>
                  <a:lnTo>
                    <a:pt x="8893" y="10439"/>
                  </a:lnTo>
                  <a:lnTo>
                    <a:pt x="9046" y="10401"/>
                  </a:lnTo>
                  <a:lnTo>
                    <a:pt x="9179" y="10325"/>
                  </a:lnTo>
                  <a:lnTo>
                    <a:pt x="9332" y="10248"/>
                  </a:lnTo>
                  <a:lnTo>
                    <a:pt x="9485" y="10153"/>
                  </a:lnTo>
                  <a:lnTo>
                    <a:pt x="9618" y="10038"/>
                  </a:lnTo>
                  <a:lnTo>
                    <a:pt x="9885" y="9790"/>
                  </a:lnTo>
                  <a:lnTo>
                    <a:pt x="10114" y="9523"/>
                  </a:lnTo>
                  <a:lnTo>
                    <a:pt x="10305" y="9237"/>
                  </a:lnTo>
                  <a:lnTo>
                    <a:pt x="10439" y="8970"/>
                  </a:lnTo>
                  <a:lnTo>
                    <a:pt x="10534" y="8703"/>
                  </a:lnTo>
                  <a:lnTo>
                    <a:pt x="10592" y="8435"/>
                  </a:lnTo>
                  <a:lnTo>
                    <a:pt x="10630" y="8168"/>
                  </a:lnTo>
                  <a:lnTo>
                    <a:pt x="10611" y="7882"/>
                  </a:lnTo>
                  <a:lnTo>
                    <a:pt x="10572" y="7596"/>
                  </a:lnTo>
                  <a:lnTo>
                    <a:pt x="10515" y="7329"/>
                  </a:lnTo>
                  <a:lnTo>
                    <a:pt x="10439" y="7061"/>
                  </a:lnTo>
                  <a:lnTo>
                    <a:pt x="10324" y="6794"/>
                  </a:lnTo>
                  <a:lnTo>
                    <a:pt x="10191" y="6546"/>
                  </a:lnTo>
                  <a:lnTo>
                    <a:pt x="10057" y="6317"/>
                  </a:lnTo>
                  <a:lnTo>
                    <a:pt x="9885" y="6088"/>
                  </a:lnTo>
                  <a:lnTo>
                    <a:pt x="9733" y="5859"/>
                  </a:lnTo>
                  <a:lnTo>
                    <a:pt x="9370" y="5420"/>
                  </a:lnTo>
                  <a:lnTo>
                    <a:pt x="8989" y="5020"/>
                  </a:lnTo>
                  <a:lnTo>
                    <a:pt x="8588" y="4600"/>
                  </a:lnTo>
                  <a:lnTo>
                    <a:pt x="8206" y="4199"/>
                  </a:lnTo>
                  <a:lnTo>
                    <a:pt x="7863" y="3760"/>
                  </a:lnTo>
                  <a:lnTo>
                    <a:pt x="7691" y="3531"/>
                  </a:lnTo>
                  <a:lnTo>
                    <a:pt x="7538" y="3302"/>
                  </a:lnTo>
                  <a:lnTo>
                    <a:pt x="7328" y="2920"/>
                  </a:lnTo>
                  <a:lnTo>
                    <a:pt x="7157" y="2539"/>
                  </a:lnTo>
                  <a:lnTo>
                    <a:pt x="7023" y="2119"/>
                  </a:lnTo>
                  <a:lnTo>
                    <a:pt x="6928" y="1699"/>
                  </a:lnTo>
                  <a:lnTo>
                    <a:pt x="6851" y="1279"/>
                  </a:lnTo>
                  <a:lnTo>
                    <a:pt x="6832" y="859"/>
                  </a:lnTo>
                  <a:lnTo>
                    <a:pt x="6851" y="421"/>
                  </a:lnTo>
                  <a:lnTo>
                    <a:pt x="6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8"/>
            <p:cNvSpPr/>
            <p:nvPr/>
          </p:nvSpPr>
          <p:spPr>
            <a:xfrm>
              <a:off x="5238800" y="4400100"/>
              <a:ext cx="200400" cy="266250"/>
            </a:xfrm>
            <a:custGeom>
              <a:avLst/>
              <a:gdLst/>
              <a:ahLst/>
              <a:cxnLst/>
              <a:rect l="l" t="t" r="r" b="b"/>
              <a:pathLst>
                <a:path w="8016" h="10650" extrusionOk="0">
                  <a:moveTo>
                    <a:pt x="4295" y="1"/>
                  </a:moveTo>
                  <a:lnTo>
                    <a:pt x="4104" y="77"/>
                  </a:lnTo>
                  <a:lnTo>
                    <a:pt x="3932" y="153"/>
                  </a:lnTo>
                  <a:lnTo>
                    <a:pt x="3760" y="249"/>
                  </a:lnTo>
                  <a:lnTo>
                    <a:pt x="3588" y="363"/>
                  </a:lnTo>
                  <a:lnTo>
                    <a:pt x="3436" y="478"/>
                  </a:lnTo>
                  <a:lnTo>
                    <a:pt x="3283" y="611"/>
                  </a:lnTo>
                  <a:lnTo>
                    <a:pt x="3130" y="764"/>
                  </a:lnTo>
                  <a:lnTo>
                    <a:pt x="2997" y="898"/>
                  </a:lnTo>
                  <a:lnTo>
                    <a:pt x="2882" y="1069"/>
                  </a:lnTo>
                  <a:lnTo>
                    <a:pt x="2768" y="1222"/>
                  </a:lnTo>
                  <a:lnTo>
                    <a:pt x="2672" y="1394"/>
                  </a:lnTo>
                  <a:lnTo>
                    <a:pt x="2577" y="1566"/>
                  </a:lnTo>
                  <a:lnTo>
                    <a:pt x="2501" y="1756"/>
                  </a:lnTo>
                  <a:lnTo>
                    <a:pt x="2443" y="1947"/>
                  </a:lnTo>
                  <a:lnTo>
                    <a:pt x="2405" y="2138"/>
                  </a:lnTo>
                  <a:lnTo>
                    <a:pt x="2386" y="2329"/>
                  </a:lnTo>
                  <a:lnTo>
                    <a:pt x="2138" y="2100"/>
                  </a:lnTo>
                  <a:lnTo>
                    <a:pt x="1871" y="1909"/>
                  </a:lnTo>
                  <a:lnTo>
                    <a:pt x="1585" y="1737"/>
                  </a:lnTo>
                  <a:lnTo>
                    <a:pt x="1279" y="1604"/>
                  </a:lnTo>
                  <a:lnTo>
                    <a:pt x="974" y="1489"/>
                  </a:lnTo>
                  <a:lnTo>
                    <a:pt x="650" y="1375"/>
                  </a:lnTo>
                  <a:lnTo>
                    <a:pt x="325" y="1317"/>
                  </a:lnTo>
                  <a:lnTo>
                    <a:pt x="1" y="1260"/>
                  </a:lnTo>
                  <a:lnTo>
                    <a:pt x="1" y="1279"/>
                  </a:lnTo>
                  <a:lnTo>
                    <a:pt x="383" y="1604"/>
                  </a:lnTo>
                  <a:lnTo>
                    <a:pt x="726" y="1947"/>
                  </a:lnTo>
                  <a:lnTo>
                    <a:pt x="1070" y="2329"/>
                  </a:lnTo>
                  <a:lnTo>
                    <a:pt x="1394" y="2711"/>
                  </a:lnTo>
                  <a:lnTo>
                    <a:pt x="1699" y="3130"/>
                  </a:lnTo>
                  <a:lnTo>
                    <a:pt x="1966" y="3550"/>
                  </a:lnTo>
                  <a:lnTo>
                    <a:pt x="2214" y="3989"/>
                  </a:lnTo>
                  <a:lnTo>
                    <a:pt x="2443" y="4428"/>
                  </a:lnTo>
                  <a:lnTo>
                    <a:pt x="2596" y="4772"/>
                  </a:lnTo>
                  <a:lnTo>
                    <a:pt x="2749" y="5134"/>
                  </a:lnTo>
                  <a:lnTo>
                    <a:pt x="2997" y="5840"/>
                  </a:lnTo>
                  <a:lnTo>
                    <a:pt x="3245" y="6565"/>
                  </a:lnTo>
                  <a:lnTo>
                    <a:pt x="3493" y="7290"/>
                  </a:lnTo>
                  <a:lnTo>
                    <a:pt x="3760" y="7997"/>
                  </a:lnTo>
                  <a:lnTo>
                    <a:pt x="3913" y="8340"/>
                  </a:lnTo>
                  <a:lnTo>
                    <a:pt x="4085" y="8684"/>
                  </a:lnTo>
                  <a:lnTo>
                    <a:pt x="4275" y="9008"/>
                  </a:lnTo>
                  <a:lnTo>
                    <a:pt x="4466" y="9332"/>
                  </a:lnTo>
                  <a:lnTo>
                    <a:pt x="4695" y="9638"/>
                  </a:lnTo>
                  <a:lnTo>
                    <a:pt x="4943" y="9924"/>
                  </a:lnTo>
                  <a:lnTo>
                    <a:pt x="5134" y="10134"/>
                  </a:lnTo>
                  <a:lnTo>
                    <a:pt x="5344" y="10325"/>
                  </a:lnTo>
                  <a:lnTo>
                    <a:pt x="5573" y="10496"/>
                  </a:lnTo>
                  <a:lnTo>
                    <a:pt x="5821" y="10649"/>
                  </a:lnTo>
                  <a:lnTo>
                    <a:pt x="5859" y="10458"/>
                  </a:lnTo>
                  <a:lnTo>
                    <a:pt x="5993" y="10477"/>
                  </a:lnTo>
                  <a:lnTo>
                    <a:pt x="6126" y="10477"/>
                  </a:lnTo>
                  <a:lnTo>
                    <a:pt x="6279" y="10439"/>
                  </a:lnTo>
                  <a:lnTo>
                    <a:pt x="6432" y="10401"/>
                  </a:lnTo>
                  <a:lnTo>
                    <a:pt x="6565" y="10325"/>
                  </a:lnTo>
                  <a:lnTo>
                    <a:pt x="6718" y="10248"/>
                  </a:lnTo>
                  <a:lnTo>
                    <a:pt x="6871" y="10153"/>
                  </a:lnTo>
                  <a:lnTo>
                    <a:pt x="7004" y="10038"/>
                  </a:lnTo>
                  <a:lnTo>
                    <a:pt x="7271" y="9790"/>
                  </a:lnTo>
                  <a:lnTo>
                    <a:pt x="7500" y="9523"/>
                  </a:lnTo>
                  <a:lnTo>
                    <a:pt x="7691" y="9237"/>
                  </a:lnTo>
                  <a:lnTo>
                    <a:pt x="7825" y="8970"/>
                  </a:lnTo>
                  <a:lnTo>
                    <a:pt x="7920" y="8703"/>
                  </a:lnTo>
                  <a:lnTo>
                    <a:pt x="7978" y="8435"/>
                  </a:lnTo>
                  <a:lnTo>
                    <a:pt x="8016" y="8168"/>
                  </a:lnTo>
                  <a:lnTo>
                    <a:pt x="7997" y="7882"/>
                  </a:lnTo>
                  <a:lnTo>
                    <a:pt x="7958" y="7596"/>
                  </a:lnTo>
                  <a:lnTo>
                    <a:pt x="7901" y="7329"/>
                  </a:lnTo>
                  <a:lnTo>
                    <a:pt x="7825" y="7061"/>
                  </a:lnTo>
                  <a:lnTo>
                    <a:pt x="7710" y="6794"/>
                  </a:lnTo>
                  <a:lnTo>
                    <a:pt x="7577" y="6546"/>
                  </a:lnTo>
                  <a:lnTo>
                    <a:pt x="7443" y="6317"/>
                  </a:lnTo>
                  <a:lnTo>
                    <a:pt x="7271" y="6088"/>
                  </a:lnTo>
                  <a:lnTo>
                    <a:pt x="7119" y="5859"/>
                  </a:lnTo>
                  <a:lnTo>
                    <a:pt x="6756" y="5420"/>
                  </a:lnTo>
                  <a:lnTo>
                    <a:pt x="6375" y="5020"/>
                  </a:lnTo>
                  <a:lnTo>
                    <a:pt x="5974" y="4600"/>
                  </a:lnTo>
                  <a:lnTo>
                    <a:pt x="5592" y="4199"/>
                  </a:lnTo>
                  <a:lnTo>
                    <a:pt x="5249" y="3760"/>
                  </a:lnTo>
                  <a:lnTo>
                    <a:pt x="5077" y="3531"/>
                  </a:lnTo>
                  <a:lnTo>
                    <a:pt x="4924" y="3302"/>
                  </a:lnTo>
                  <a:lnTo>
                    <a:pt x="4714" y="2920"/>
                  </a:lnTo>
                  <a:lnTo>
                    <a:pt x="4543" y="2539"/>
                  </a:lnTo>
                  <a:lnTo>
                    <a:pt x="4409" y="2119"/>
                  </a:lnTo>
                  <a:lnTo>
                    <a:pt x="4314" y="1699"/>
                  </a:lnTo>
                  <a:lnTo>
                    <a:pt x="4237" y="1279"/>
                  </a:lnTo>
                  <a:lnTo>
                    <a:pt x="4218" y="859"/>
                  </a:lnTo>
                  <a:lnTo>
                    <a:pt x="4237" y="421"/>
                  </a:lnTo>
                  <a:lnTo>
                    <a:pt x="4295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8"/>
            <p:cNvSpPr/>
            <p:nvPr/>
          </p:nvSpPr>
          <p:spPr>
            <a:xfrm>
              <a:off x="5735925" y="4517475"/>
              <a:ext cx="47250" cy="49150"/>
            </a:xfrm>
            <a:custGeom>
              <a:avLst/>
              <a:gdLst/>
              <a:ahLst/>
              <a:cxnLst/>
              <a:rect l="l" t="t" r="r" b="b"/>
              <a:pathLst>
                <a:path w="1890" h="1966" extrusionOk="0">
                  <a:moveTo>
                    <a:pt x="611" y="0"/>
                  </a:moveTo>
                  <a:lnTo>
                    <a:pt x="516" y="19"/>
                  </a:lnTo>
                  <a:lnTo>
                    <a:pt x="420" y="38"/>
                  </a:lnTo>
                  <a:lnTo>
                    <a:pt x="344" y="77"/>
                  </a:lnTo>
                  <a:lnTo>
                    <a:pt x="248" y="134"/>
                  </a:lnTo>
                  <a:lnTo>
                    <a:pt x="191" y="210"/>
                  </a:lnTo>
                  <a:lnTo>
                    <a:pt x="115" y="286"/>
                  </a:lnTo>
                  <a:lnTo>
                    <a:pt x="77" y="363"/>
                  </a:lnTo>
                  <a:lnTo>
                    <a:pt x="38" y="458"/>
                  </a:lnTo>
                  <a:lnTo>
                    <a:pt x="0" y="554"/>
                  </a:lnTo>
                  <a:lnTo>
                    <a:pt x="0" y="649"/>
                  </a:lnTo>
                  <a:lnTo>
                    <a:pt x="19" y="840"/>
                  </a:lnTo>
                  <a:lnTo>
                    <a:pt x="58" y="1031"/>
                  </a:lnTo>
                  <a:lnTo>
                    <a:pt x="153" y="1202"/>
                  </a:lnTo>
                  <a:lnTo>
                    <a:pt x="267" y="1355"/>
                  </a:lnTo>
                  <a:lnTo>
                    <a:pt x="420" y="1489"/>
                  </a:lnTo>
                  <a:lnTo>
                    <a:pt x="573" y="1603"/>
                  </a:lnTo>
                  <a:lnTo>
                    <a:pt x="745" y="1679"/>
                  </a:lnTo>
                  <a:lnTo>
                    <a:pt x="916" y="1756"/>
                  </a:lnTo>
                  <a:lnTo>
                    <a:pt x="1069" y="1813"/>
                  </a:lnTo>
                  <a:lnTo>
                    <a:pt x="1412" y="1928"/>
                  </a:lnTo>
                  <a:lnTo>
                    <a:pt x="1527" y="1947"/>
                  </a:lnTo>
                  <a:lnTo>
                    <a:pt x="1622" y="1966"/>
                  </a:lnTo>
                  <a:lnTo>
                    <a:pt x="1680" y="1947"/>
                  </a:lnTo>
                  <a:lnTo>
                    <a:pt x="1737" y="1928"/>
                  </a:lnTo>
                  <a:lnTo>
                    <a:pt x="1775" y="1889"/>
                  </a:lnTo>
                  <a:lnTo>
                    <a:pt x="1813" y="1851"/>
                  </a:lnTo>
                  <a:lnTo>
                    <a:pt x="1870" y="1737"/>
                  </a:lnTo>
                  <a:lnTo>
                    <a:pt x="1889" y="1603"/>
                  </a:lnTo>
                  <a:lnTo>
                    <a:pt x="1870" y="1470"/>
                  </a:lnTo>
                  <a:lnTo>
                    <a:pt x="1832" y="1317"/>
                  </a:lnTo>
                  <a:lnTo>
                    <a:pt x="1775" y="1183"/>
                  </a:lnTo>
                  <a:lnTo>
                    <a:pt x="1718" y="1050"/>
                  </a:lnTo>
                  <a:lnTo>
                    <a:pt x="1603" y="821"/>
                  </a:lnTo>
                  <a:lnTo>
                    <a:pt x="1412" y="554"/>
                  </a:lnTo>
                  <a:lnTo>
                    <a:pt x="1317" y="420"/>
                  </a:lnTo>
                  <a:lnTo>
                    <a:pt x="1202" y="305"/>
                  </a:lnTo>
                  <a:lnTo>
                    <a:pt x="1069" y="191"/>
                  </a:lnTo>
                  <a:lnTo>
                    <a:pt x="935" y="96"/>
                  </a:lnTo>
                  <a:lnTo>
                    <a:pt x="783" y="38"/>
                  </a:lnTo>
                  <a:lnTo>
                    <a:pt x="687" y="19"/>
                  </a:lnTo>
                  <a:lnTo>
                    <a:pt x="61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8"/>
            <p:cNvSpPr/>
            <p:nvPr/>
          </p:nvSpPr>
          <p:spPr>
            <a:xfrm>
              <a:off x="5780275" y="4535600"/>
              <a:ext cx="70650" cy="42950"/>
            </a:xfrm>
            <a:custGeom>
              <a:avLst/>
              <a:gdLst/>
              <a:ahLst/>
              <a:cxnLst/>
              <a:rect l="l" t="t" r="r" b="b"/>
              <a:pathLst>
                <a:path w="2826" h="1718" extrusionOk="0">
                  <a:moveTo>
                    <a:pt x="1718" y="0"/>
                  </a:moveTo>
                  <a:lnTo>
                    <a:pt x="1566" y="19"/>
                  </a:lnTo>
                  <a:lnTo>
                    <a:pt x="1394" y="58"/>
                  </a:lnTo>
                  <a:lnTo>
                    <a:pt x="1241" y="96"/>
                  </a:lnTo>
                  <a:lnTo>
                    <a:pt x="1089" y="134"/>
                  </a:lnTo>
                  <a:lnTo>
                    <a:pt x="936" y="210"/>
                  </a:lnTo>
                  <a:lnTo>
                    <a:pt x="802" y="287"/>
                  </a:lnTo>
                  <a:lnTo>
                    <a:pt x="573" y="420"/>
                  </a:lnTo>
                  <a:lnTo>
                    <a:pt x="364" y="611"/>
                  </a:lnTo>
                  <a:lnTo>
                    <a:pt x="173" y="821"/>
                  </a:lnTo>
                  <a:lnTo>
                    <a:pt x="96" y="935"/>
                  </a:lnTo>
                  <a:lnTo>
                    <a:pt x="20" y="1050"/>
                  </a:lnTo>
                  <a:lnTo>
                    <a:pt x="1" y="1126"/>
                  </a:lnTo>
                  <a:lnTo>
                    <a:pt x="1" y="1203"/>
                  </a:lnTo>
                  <a:lnTo>
                    <a:pt x="20" y="1241"/>
                  </a:lnTo>
                  <a:lnTo>
                    <a:pt x="58" y="1279"/>
                  </a:lnTo>
                  <a:lnTo>
                    <a:pt x="192" y="1336"/>
                  </a:lnTo>
                  <a:lnTo>
                    <a:pt x="325" y="1393"/>
                  </a:lnTo>
                  <a:lnTo>
                    <a:pt x="612" y="1508"/>
                  </a:lnTo>
                  <a:lnTo>
                    <a:pt x="917" y="1603"/>
                  </a:lnTo>
                  <a:lnTo>
                    <a:pt x="1165" y="1680"/>
                  </a:lnTo>
                  <a:lnTo>
                    <a:pt x="1432" y="1718"/>
                  </a:lnTo>
                  <a:lnTo>
                    <a:pt x="1680" y="1718"/>
                  </a:lnTo>
                  <a:lnTo>
                    <a:pt x="1928" y="1699"/>
                  </a:lnTo>
                  <a:lnTo>
                    <a:pt x="2062" y="1661"/>
                  </a:lnTo>
                  <a:lnTo>
                    <a:pt x="2176" y="1622"/>
                  </a:lnTo>
                  <a:lnTo>
                    <a:pt x="2291" y="1565"/>
                  </a:lnTo>
                  <a:lnTo>
                    <a:pt x="2405" y="1508"/>
                  </a:lnTo>
                  <a:lnTo>
                    <a:pt x="2501" y="1432"/>
                  </a:lnTo>
                  <a:lnTo>
                    <a:pt x="2596" y="1336"/>
                  </a:lnTo>
                  <a:lnTo>
                    <a:pt x="2673" y="1241"/>
                  </a:lnTo>
                  <a:lnTo>
                    <a:pt x="2749" y="1126"/>
                  </a:lnTo>
                  <a:lnTo>
                    <a:pt x="2787" y="1012"/>
                  </a:lnTo>
                  <a:lnTo>
                    <a:pt x="2825" y="878"/>
                  </a:lnTo>
                  <a:lnTo>
                    <a:pt x="2825" y="764"/>
                  </a:lnTo>
                  <a:lnTo>
                    <a:pt x="2806" y="630"/>
                  </a:lnTo>
                  <a:lnTo>
                    <a:pt x="2787" y="516"/>
                  </a:lnTo>
                  <a:lnTo>
                    <a:pt x="2730" y="401"/>
                  </a:lnTo>
                  <a:lnTo>
                    <a:pt x="2654" y="287"/>
                  </a:lnTo>
                  <a:lnTo>
                    <a:pt x="2577" y="191"/>
                  </a:lnTo>
                  <a:lnTo>
                    <a:pt x="2463" y="115"/>
                  </a:lnTo>
                  <a:lnTo>
                    <a:pt x="2329" y="77"/>
                  </a:lnTo>
                  <a:lnTo>
                    <a:pt x="2176" y="38"/>
                  </a:lnTo>
                  <a:lnTo>
                    <a:pt x="2043" y="19"/>
                  </a:lnTo>
                  <a:lnTo>
                    <a:pt x="187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8"/>
            <p:cNvSpPr/>
            <p:nvPr/>
          </p:nvSpPr>
          <p:spPr>
            <a:xfrm>
              <a:off x="5739250" y="4557075"/>
              <a:ext cx="71600" cy="610200"/>
            </a:xfrm>
            <a:custGeom>
              <a:avLst/>
              <a:gdLst/>
              <a:ahLst/>
              <a:cxnLst/>
              <a:rect l="l" t="t" r="r" b="b"/>
              <a:pathLst>
                <a:path w="2864" h="24408" fill="none" extrusionOk="0">
                  <a:moveTo>
                    <a:pt x="2863" y="24407"/>
                  </a:moveTo>
                  <a:lnTo>
                    <a:pt x="2863" y="24407"/>
                  </a:lnTo>
                  <a:lnTo>
                    <a:pt x="2634" y="23968"/>
                  </a:lnTo>
                  <a:lnTo>
                    <a:pt x="2367" y="23415"/>
                  </a:lnTo>
                  <a:lnTo>
                    <a:pt x="2062" y="22652"/>
                  </a:lnTo>
                  <a:lnTo>
                    <a:pt x="1871" y="22194"/>
                  </a:lnTo>
                  <a:lnTo>
                    <a:pt x="1699" y="21678"/>
                  </a:lnTo>
                  <a:lnTo>
                    <a:pt x="1508" y="21125"/>
                  </a:lnTo>
                  <a:lnTo>
                    <a:pt x="1318" y="20533"/>
                  </a:lnTo>
                  <a:lnTo>
                    <a:pt x="1127" y="19885"/>
                  </a:lnTo>
                  <a:lnTo>
                    <a:pt x="955" y="19198"/>
                  </a:lnTo>
                  <a:lnTo>
                    <a:pt x="783" y="18453"/>
                  </a:lnTo>
                  <a:lnTo>
                    <a:pt x="612" y="17671"/>
                  </a:lnTo>
                  <a:lnTo>
                    <a:pt x="459" y="16850"/>
                  </a:lnTo>
                  <a:lnTo>
                    <a:pt x="325" y="15992"/>
                  </a:lnTo>
                  <a:lnTo>
                    <a:pt x="211" y="15076"/>
                  </a:lnTo>
                  <a:lnTo>
                    <a:pt x="115" y="14141"/>
                  </a:lnTo>
                  <a:lnTo>
                    <a:pt x="39" y="13148"/>
                  </a:lnTo>
                  <a:lnTo>
                    <a:pt x="1" y="12118"/>
                  </a:lnTo>
                  <a:lnTo>
                    <a:pt x="1" y="11068"/>
                  </a:lnTo>
                  <a:lnTo>
                    <a:pt x="20" y="9961"/>
                  </a:lnTo>
                  <a:lnTo>
                    <a:pt x="77" y="8835"/>
                  </a:lnTo>
                  <a:lnTo>
                    <a:pt x="173" y="7671"/>
                  </a:lnTo>
                  <a:lnTo>
                    <a:pt x="325" y="6469"/>
                  </a:lnTo>
                  <a:lnTo>
                    <a:pt x="497" y="5248"/>
                  </a:lnTo>
                  <a:lnTo>
                    <a:pt x="745" y="3969"/>
                  </a:lnTo>
                  <a:lnTo>
                    <a:pt x="1031" y="2691"/>
                  </a:lnTo>
                  <a:lnTo>
                    <a:pt x="1184" y="2023"/>
                  </a:lnTo>
                  <a:lnTo>
                    <a:pt x="1375" y="1355"/>
                  </a:lnTo>
                  <a:lnTo>
                    <a:pt x="1566" y="687"/>
                  </a:lnTo>
                  <a:lnTo>
                    <a:pt x="1756" y="0"/>
                  </a:lnTo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8"/>
            <p:cNvSpPr/>
            <p:nvPr/>
          </p:nvSpPr>
          <p:spPr>
            <a:xfrm>
              <a:off x="5392900" y="4597625"/>
              <a:ext cx="71100" cy="75400"/>
            </a:xfrm>
            <a:custGeom>
              <a:avLst/>
              <a:gdLst/>
              <a:ahLst/>
              <a:cxnLst/>
              <a:rect l="l" t="t" r="r" b="b"/>
              <a:pathLst>
                <a:path w="2844" h="3016" extrusionOk="0">
                  <a:moveTo>
                    <a:pt x="1794" y="0"/>
                  </a:moveTo>
                  <a:lnTo>
                    <a:pt x="1585" y="19"/>
                  </a:lnTo>
                  <a:lnTo>
                    <a:pt x="1375" y="38"/>
                  </a:lnTo>
                  <a:lnTo>
                    <a:pt x="1184" y="115"/>
                  </a:lnTo>
                  <a:lnTo>
                    <a:pt x="1012" y="210"/>
                  </a:lnTo>
                  <a:lnTo>
                    <a:pt x="859" y="325"/>
                  </a:lnTo>
                  <a:lnTo>
                    <a:pt x="707" y="458"/>
                  </a:lnTo>
                  <a:lnTo>
                    <a:pt x="573" y="611"/>
                  </a:lnTo>
                  <a:lnTo>
                    <a:pt x="440" y="763"/>
                  </a:lnTo>
                  <a:lnTo>
                    <a:pt x="344" y="935"/>
                  </a:lnTo>
                  <a:lnTo>
                    <a:pt x="249" y="1126"/>
                  </a:lnTo>
                  <a:lnTo>
                    <a:pt x="172" y="1317"/>
                  </a:lnTo>
                  <a:lnTo>
                    <a:pt x="115" y="1527"/>
                  </a:lnTo>
                  <a:lnTo>
                    <a:pt x="58" y="1756"/>
                  </a:lnTo>
                  <a:lnTo>
                    <a:pt x="20" y="1985"/>
                  </a:lnTo>
                  <a:lnTo>
                    <a:pt x="1" y="2214"/>
                  </a:lnTo>
                  <a:lnTo>
                    <a:pt x="1" y="2385"/>
                  </a:lnTo>
                  <a:lnTo>
                    <a:pt x="1" y="2634"/>
                  </a:lnTo>
                  <a:lnTo>
                    <a:pt x="20" y="2748"/>
                  </a:lnTo>
                  <a:lnTo>
                    <a:pt x="39" y="2843"/>
                  </a:lnTo>
                  <a:lnTo>
                    <a:pt x="77" y="2939"/>
                  </a:lnTo>
                  <a:lnTo>
                    <a:pt x="115" y="2977"/>
                  </a:lnTo>
                  <a:lnTo>
                    <a:pt x="191" y="3015"/>
                  </a:lnTo>
                  <a:lnTo>
                    <a:pt x="306" y="3015"/>
                  </a:lnTo>
                  <a:lnTo>
                    <a:pt x="535" y="2996"/>
                  </a:lnTo>
                  <a:lnTo>
                    <a:pt x="783" y="2939"/>
                  </a:lnTo>
                  <a:lnTo>
                    <a:pt x="974" y="2882"/>
                  </a:lnTo>
                  <a:lnTo>
                    <a:pt x="1184" y="2824"/>
                  </a:lnTo>
                  <a:lnTo>
                    <a:pt x="1375" y="2748"/>
                  </a:lnTo>
                  <a:lnTo>
                    <a:pt x="1565" y="2672"/>
                  </a:lnTo>
                  <a:lnTo>
                    <a:pt x="1756" y="2576"/>
                  </a:lnTo>
                  <a:lnTo>
                    <a:pt x="2043" y="2405"/>
                  </a:lnTo>
                  <a:lnTo>
                    <a:pt x="2291" y="2195"/>
                  </a:lnTo>
                  <a:lnTo>
                    <a:pt x="2405" y="2080"/>
                  </a:lnTo>
                  <a:lnTo>
                    <a:pt x="2520" y="1966"/>
                  </a:lnTo>
                  <a:lnTo>
                    <a:pt x="2615" y="1832"/>
                  </a:lnTo>
                  <a:lnTo>
                    <a:pt x="2691" y="1679"/>
                  </a:lnTo>
                  <a:lnTo>
                    <a:pt x="2768" y="1527"/>
                  </a:lnTo>
                  <a:lnTo>
                    <a:pt x="2806" y="1374"/>
                  </a:lnTo>
                  <a:lnTo>
                    <a:pt x="2825" y="1221"/>
                  </a:lnTo>
                  <a:lnTo>
                    <a:pt x="2844" y="1050"/>
                  </a:lnTo>
                  <a:lnTo>
                    <a:pt x="2825" y="878"/>
                  </a:lnTo>
                  <a:lnTo>
                    <a:pt x="2787" y="725"/>
                  </a:lnTo>
                  <a:lnTo>
                    <a:pt x="2730" y="573"/>
                  </a:lnTo>
                  <a:lnTo>
                    <a:pt x="2653" y="439"/>
                  </a:lnTo>
                  <a:lnTo>
                    <a:pt x="2520" y="286"/>
                  </a:lnTo>
                  <a:lnTo>
                    <a:pt x="2367" y="172"/>
                  </a:lnTo>
                  <a:lnTo>
                    <a:pt x="2176" y="96"/>
                  </a:lnTo>
                  <a:lnTo>
                    <a:pt x="1985" y="38"/>
                  </a:lnTo>
                  <a:lnTo>
                    <a:pt x="179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8"/>
            <p:cNvSpPr/>
            <p:nvPr/>
          </p:nvSpPr>
          <p:spPr>
            <a:xfrm>
              <a:off x="5304650" y="4652475"/>
              <a:ext cx="92575" cy="52975"/>
            </a:xfrm>
            <a:custGeom>
              <a:avLst/>
              <a:gdLst/>
              <a:ahLst/>
              <a:cxnLst/>
              <a:rect l="l" t="t" r="r" b="b"/>
              <a:pathLst>
                <a:path w="3703" h="2119" extrusionOk="0">
                  <a:moveTo>
                    <a:pt x="1832" y="1"/>
                  </a:moveTo>
                  <a:lnTo>
                    <a:pt x="1584" y="20"/>
                  </a:lnTo>
                  <a:lnTo>
                    <a:pt x="1355" y="77"/>
                  </a:lnTo>
                  <a:lnTo>
                    <a:pt x="1126" y="153"/>
                  </a:lnTo>
                  <a:lnTo>
                    <a:pt x="897" y="249"/>
                  </a:lnTo>
                  <a:lnTo>
                    <a:pt x="687" y="382"/>
                  </a:lnTo>
                  <a:lnTo>
                    <a:pt x="496" y="535"/>
                  </a:lnTo>
                  <a:lnTo>
                    <a:pt x="306" y="688"/>
                  </a:lnTo>
                  <a:lnTo>
                    <a:pt x="172" y="859"/>
                  </a:lnTo>
                  <a:lnTo>
                    <a:pt x="77" y="1031"/>
                  </a:lnTo>
                  <a:lnTo>
                    <a:pt x="38" y="1127"/>
                  </a:lnTo>
                  <a:lnTo>
                    <a:pt x="19" y="1222"/>
                  </a:lnTo>
                  <a:lnTo>
                    <a:pt x="0" y="1317"/>
                  </a:lnTo>
                  <a:lnTo>
                    <a:pt x="19" y="1432"/>
                  </a:lnTo>
                  <a:lnTo>
                    <a:pt x="58" y="1546"/>
                  </a:lnTo>
                  <a:lnTo>
                    <a:pt x="115" y="1661"/>
                  </a:lnTo>
                  <a:lnTo>
                    <a:pt x="210" y="1775"/>
                  </a:lnTo>
                  <a:lnTo>
                    <a:pt x="325" y="1852"/>
                  </a:lnTo>
                  <a:lnTo>
                    <a:pt x="439" y="1909"/>
                  </a:lnTo>
                  <a:lnTo>
                    <a:pt x="554" y="1966"/>
                  </a:lnTo>
                  <a:lnTo>
                    <a:pt x="802" y="2043"/>
                  </a:lnTo>
                  <a:lnTo>
                    <a:pt x="1069" y="2081"/>
                  </a:lnTo>
                  <a:lnTo>
                    <a:pt x="1336" y="2119"/>
                  </a:lnTo>
                  <a:lnTo>
                    <a:pt x="1603" y="2119"/>
                  </a:lnTo>
                  <a:lnTo>
                    <a:pt x="1851" y="2100"/>
                  </a:lnTo>
                  <a:lnTo>
                    <a:pt x="2119" y="2043"/>
                  </a:lnTo>
                  <a:lnTo>
                    <a:pt x="2367" y="1985"/>
                  </a:lnTo>
                  <a:lnTo>
                    <a:pt x="2615" y="1909"/>
                  </a:lnTo>
                  <a:lnTo>
                    <a:pt x="2863" y="1814"/>
                  </a:lnTo>
                  <a:lnTo>
                    <a:pt x="3092" y="1699"/>
                  </a:lnTo>
                  <a:lnTo>
                    <a:pt x="3321" y="1565"/>
                  </a:lnTo>
                  <a:lnTo>
                    <a:pt x="3435" y="1489"/>
                  </a:lnTo>
                  <a:lnTo>
                    <a:pt x="3550" y="1394"/>
                  </a:lnTo>
                  <a:lnTo>
                    <a:pt x="3626" y="1298"/>
                  </a:lnTo>
                  <a:lnTo>
                    <a:pt x="3683" y="1203"/>
                  </a:lnTo>
                  <a:lnTo>
                    <a:pt x="3702" y="1069"/>
                  </a:lnTo>
                  <a:lnTo>
                    <a:pt x="3683" y="955"/>
                  </a:lnTo>
                  <a:lnTo>
                    <a:pt x="3645" y="840"/>
                  </a:lnTo>
                  <a:lnTo>
                    <a:pt x="3588" y="745"/>
                  </a:lnTo>
                  <a:lnTo>
                    <a:pt x="3512" y="649"/>
                  </a:lnTo>
                  <a:lnTo>
                    <a:pt x="3416" y="554"/>
                  </a:lnTo>
                  <a:lnTo>
                    <a:pt x="3225" y="420"/>
                  </a:lnTo>
                  <a:lnTo>
                    <a:pt x="2958" y="249"/>
                  </a:lnTo>
                  <a:lnTo>
                    <a:pt x="2691" y="134"/>
                  </a:lnTo>
                  <a:lnTo>
                    <a:pt x="2386" y="39"/>
                  </a:lnTo>
                  <a:lnTo>
                    <a:pt x="208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8"/>
            <p:cNvSpPr/>
            <p:nvPr/>
          </p:nvSpPr>
          <p:spPr>
            <a:xfrm>
              <a:off x="5387175" y="4661550"/>
              <a:ext cx="176550" cy="386925"/>
            </a:xfrm>
            <a:custGeom>
              <a:avLst/>
              <a:gdLst/>
              <a:ahLst/>
              <a:cxnLst/>
              <a:rect l="l" t="t" r="r" b="b"/>
              <a:pathLst>
                <a:path w="7062" h="15477" fill="none" extrusionOk="0">
                  <a:moveTo>
                    <a:pt x="7061" y="15477"/>
                  </a:moveTo>
                  <a:lnTo>
                    <a:pt x="7061" y="15477"/>
                  </a:lnTo>
                  <a:lnTo>
                    <a:pt x="6947" y="14999"/>
                  </a:lnTo>
                  <a:lnTo>
                    <a:pt x="6603" y="13702"/>
                  </a:lnTo>
                  <a:lnTo>
                    <a:pt x="6336" y="12805"/>
                  </a:lnTo>
                  <a:lnTo>
                    <a:pt x="6031" y="11774"/>
                  </a:lnTo>
                  <a:lnTo>
                    <a:pt x="5649" y="10649"/>
                  </a:lnTo>
                  <a:lnTo>
                    <a:pt x="5229" y="9446"/>
                  </a:lnTo>
                  <a:lnTo>
                    <a:pt x="4752" y="8187"/>
                  </a:lnTo>
                  <a:lnTo>
                    <a:pt x="4218" y="6889"/>
                  </a:lnTo>
                  <a:lnTo>
                    <a:pt x="3932" y="6240"/>
                  </a:lnTo>
                  <a:lnTo>
                    <a:pt x="3645" y="5611"/>
                  </a:lnTo>
                  <a:lnTo>
                    <a:pt x="3340" y="4962"/>
                  </a:lnTo>
                  <a:lnTo>
                    <a:pt x="3016" y="4332"/>
                  </a:lnTo>
                  <a:lnTo>
                    <a:pt x="2672" y="3721"/>
                  </a:lnTo>
                  <a:lnTo>
                    <a:pt x="2329" y="3111"/>
                  </a:lnTo>
                  <a:lnTo>
                    <a:pt x="1966" y="2538"/>
                  </a:lnTo>
                  <a:lnTo>
                    <a:pt x="1604" y="1966"/>
                  </a:lnTo>
                  <a:lnTo>
                    <a:pt x="1222" y="1431"/>
                  </a:lnTo>
                  <a:lnTo>
                    <a:pt x="821" y="935"/>
                  </a:lnTo>
                  <a:lnTo>
                    <a:pt x="420" y="458"/>
                  </a:lnTo>
                  <a:lnTo>
                    <a:pt x="1" y="0"/>
                  </a:lnTo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8"/>
            <p:cNvSpPr/>
            <p:nvPr/>
          </p:nvSpPr>
          <p:spPr>
            <a:xfrm>
              <a:off x="4800850" y="4670125"/>
              <a:ext cx="1670750" cy="797700"/>
            </a:xfrm>
            <a:custGeom>
              <a:avLst/>
              <a:gdLst/>
              <a:ahLst/>
              <a:cxnLst/>
              <a:rect l="l" t="t" r="r" b="b"/>
              <a:pathLst>
                <a:path w="66830" h="31908" extrusionOk="0">
                  <a:moveTo>
                    <a:pt x="40437" y="1"/>
                  </a:moveTo>
                  <a:lnTo>
                    <a:pt x="40037" y="20"/>
                  </a:lnTo>
                  <a:lnTo>
                    <a:pt x="39636" y="58"/>
                  </a:lnTo>
                  <a:lnTo>
                    <a:pt x="39254" y="134"/>
                  </a:lnTo>
                  <a:lnTo>
                    <a:pt x="38854" y="249"/>
                  </a:lnTo>
                  <a:lnTo>
                    <a:pt x="38472" y="363"/>
                  </a:lnTo>
                  <a:lnTo>
                    <a:pt x="38109" y="535"/>
                  </a:lnTo>
                  <a:lnTo>
                    <a:pt x="37747" y="707"/>
                  </a:lnTo>
                  <a:lnTo>
                    <a:pt x="37403" y="917"/>
                  </a:lnTo>
                  <a:lnTo>
                    <a:pt x="37079" y="1146"/>
                  </a:lnTo>
                  <a:lnTo>
                    <a:pt x="36774" y="1413"/>
                  </a:lnTo>
                  <a:lnTo>
                    <a:pt x="36468" y="1680"/>
                  </a:lnTo>
                  <a:lnTo>
                    <a:pt x="36201" y="1985"/>
                  </a:lnTo>
                  <a:lnTo>
                    <a:pt x="35953" y="2310"/>
                  </a:lnTo>
                  <a:lnTo>
                    <a:pt x="35743" y="2634"/>
                  </a:lnTo>
                  <a:lnTo>
                    <a:pt x="35552" y="2997"/>
                  </a:lnTo>
                  <a:lnTo>
                    <a:pt x="35380" y="3359"/>
                  </a:lnTo>
                  <a:lnTo>
                    <a:pt x="35247" y="3741"/>
                  </a:lnTo>
                  <a:lnTo>
                    <a:pt x="35151" y="4123"/>
                  </a:lnTo>
                  <a:lnTo>
                    <a:pt x="35075" y="4523"/>
                  </a:lnTo>
                  <a:lnTo>
                    <a:pt x="35037" y="4924"/>
                  </a:lnTo>
                  <a:lnTo>
                    <a:pt x="35018" y="5325"/>
                  </a:lnTo>
                  <a:lnTo>
                    <a:pt x="35018" y="5726"/>
                  </a:lnTo>
                  <a:lnTo>
                    <a:pt x="35056" y="6126"/>
                  </a:lnTo>
                  <a:lnTo>
                    <a:pt x="35132" y="6527"/>
                  </a:lnTo>
                  <a:lnTo>
                    <a:pt x="35228" y="6928"/>
                  </a:lnTo>
                  <a:lnTo>
                    <a:pt x="35342" y="7309"/>
                  </a:lnTo>
                  <a:lnTo>
                    <a:pt x="35495" y="7672"/>
                  </a:lnTo>
                  <a:lnTo>
                    <a:pt x="35667" y="8035"/>
                  </a:lnTo>
                  <a:lnTo>
                    <a:pt x="35877" y="8378"/>
                  </a:lnTo>
                  <a:lnTo>
                    <a:pt x="36106" y="8722"/>
                  </a:lnTo>
                  <a:lnTo>
                    <a:pt x="35609" y="8550"/>
                  </a:lnTo>
                  <a:lnTo>
                    <a:pt x="35075" y="8435"/>
                  </a:lnTo>
                  <a:lnTo>
                    <a:pt x="34541" y="8378"/>
                  </a:lnTo>
                  <a:lnTo>
                    <a:pt x="34274" y="8359"/>
                  </a:lnTo>
                  <a:lnTo>
                    <a:pt x="34007" y="8340"/>
                  </a:lnTo>
                  <a:lnTo>
                    <a:pt x="33739" y="8340"/>
                  </a:lnTo>
                  <a:lnTo>
                    <a:pt x="33472" y="8359"/>
                  </a:lnTo>
                  <a:lnTo>
                    <a:pt x="33224" y="8397"/>
                  </a:lnTo>
                  <a:lnTo>
                    <a:pt x="32957" y="8435"/>
                  </a:lnTo>
                  <a:lnTo>
                    <a:pt x="32690" y="8493"/>
                  </a:lnTo>
                  <a:lnTo>
                    <a:pt x="32442" y="8550"/>
                  </a:lnTo>
                  <a:lnTo>
                    <a:pt x="32194" y="8645"/>
                  </a:lnTo>
                  <a:lnTo>
                    <a:pt x="31946" y="8741"/>
                  </a:lnTo>
                  <a:lnTo>
                    <a:pt x="31697" y="8855"/>
                  </a:lnTo>
                  <a:lnTo>
                    <a:pt x="31468" y="8970"/>
                  </a:lnTo>
                  <a:lnTo>
                    <a:pt x="31239" y="9103"/>
                  </a:lnTo>
                  <a:lnTo>
                    <a:pt x="31030" y="9256"/>
                  </a:lnTo>
                  <a:lnTo>
                    <a:pt x="30820" y="9428"/>
                  </a:lnTo>
                  <a:lnTo>
                    <a:pt x="30610" y="9599"/>
                  </a:lnTo>
                  <a:lnTo>
                    <a:pt x="30419" y="9790"/>
                  </a:lnTo>
                  <a:lnTo>
                    <a:pt x="30247" y="9981"/>
                  </a:lnTo>
                  <a:lnTo>
                    <a:pt x="30095" y="10191"/>
                  </a:lnTo>
                  <a:lnTo>
                    <a:pt x="29942" y="10401"/>
                  </a:lnTo>
                  <a:lnTo>
                    <a:pt x="29789" y="10630"/>
                  </a:lnTo>
                  <a:lnTo>
                    <a:pt x="29675" y="10859"/>
                  </a:lnTo>
                  <a:lnTo>
                    <a:pt x="29560" y="11107"/>
                  </a:lnTo>
                  <a:lnTo>
                    <a:pt x="29484" y="11336"/>
                  </a:lnTo>
                  <a:lnTo>
                    <a:pt x="29408" y="11603"/>
                  </a:lnTo>
                  <a:lnTo>
                    <a:pt x="29350" y="11851"/>
                  </a:lnTo>
                  <a:lnTo>
                    <a:pt x="29312" y="12118"/>
                  </a:lnTo>
                  <a:lnTo>
                    <a:pt x="29293" y="12386"/>
                  </a:lnTo>
                  <a:lnTo>
                    <a:pt x="29312" y="12653"/>
                  </a:lnTo>
                  <a:lnTo>
                    <a:pt x="29331" y="12901"/>
                  </a:lnTo>
                  <a:lnTo>
                    <a:pt x="29369" y="13168"/>
                  </a:lnTo>
                  <a:lnTo>
                    <a:pt x="29446" y="13435"/>
                  </a:lnTo>
                  <a:lnTo>
                    <a:pt x="29522" y="13683"/>
                  </a:lnTo>
                  <a:lnTo>
                    <a:pt x="29617" y="13931"/>
                  </a:lnTo>
                  <a:lnTo>
                    <a:pt x="29732" y="14160"/>
                  </a:lnTo>
                  <a:lnTo>
                    <a:pt x="29866" y="14389"/>
                  </a:lnTo>
                  <a:lnTo>
                    <a:pt x="30018" y="14599"/>
                  </a:lnTo>
                  <a:lnTo>
                    <a:pt x="30190" y="14809"/>
                  </a:lnTo>
                  <a:lnTo>
                    <a:pt x="30362" y="14981"/>
                  </a:lnTo>
                  <a:lnTo>
                    <a:pt x="30572" y="15153"/>
                  </a:lnTo>
                  <a:lnTo>
                    <a:pt x="30781" y="15305"/>
                  </a:lnTo>
                  <a:lnTo>
                    <a:pt x="31010" y="15439"/>
                  </a:lnTo>
                  <a:lnTo>
                    <a:pt x="31010" y="15439"/>
                  </a:lnTo>
                  <a:lnTo>
                    <a:pt x="30877" y="15401"/>
                  </a:lnTo>
                  <a:lnTo>
                    <a:pt x="30743" y="15363"/>
                  </a:lnTo>
                  <a:lnTo>
                    <a:pt x="30476" y="15324"/>
                  </a:lnTo>
                  <a:lnTo>
                    <a:pt x="30190" y="15324"/>
                  </a:lnTo>
                  <a:lnTo>
                    <a:pt x="29904" y="15363"/>
                  </a:lnTo>
                  <a:lnTo>
                    <a:pt x="29617" y="15420"/>
                  </a:lnTo>
                  <a:lnTo>
                    <a:pt x="29331" y="15515"/>
                  </a:lnTo>
                  <a:lnTo>
                    <a:pt x="29083" y="15649"/>
                  </a:lnTo>
                  <a:lnTo>
                    <a:pt x="28873" y="15801"/>
                  </a:lnTo>
                  <a:lnTo>
                    <a:pt x="28682" y="15973"/>
                  </a:lnTo>
                  <a:lnTo>
                    <a:pt x="28511" y="16183"/>
                  </a:lnTo>
                  <a:lnTo>
                    <a:pt x="28377" y="16393"/>
                  </a:lnTo>
                  <a:lnTo>
                    <a:pt x="28282" y="16641"/>
                  </a:lnTo>
                  <a:lnTo>
                    <a:pt x="28205" y="16889"/>
                  </a:lnTo>
                  <a:lnTo>
                    <a:pt x="28167" y="17137"/>
                  </a:lnTo>
                  <a:lnTo>
                    <a:pt x="28167" y="17404"/>
                  </a:lnTo>
                  <a:lnTo>
                    <a:pt x="28205" y="17652"/>
                  </a:lnTo>
                  <a:lnTo>
                    <a:pt x="28091" y="17290"/>
                  </a:lnTo>
                  <a:lnTo>
                    <a:pt x="27957" y="16927"/>
                  </a:lnTo>
                  <a:lnTo>
                    <a:pt x="27805" y="16584"/>
                  </a:lnTo>
                  <a:lnTo>
                    <a:pt x="27633" y="16240"/>
                  </a:lnTo>
                  <a:lnTo>
                    <a:pt x="27442" y="15916"/>
                  </a:lnTo>
                  <a:lnTo>
                    <a:pt x="27232" y="15611"/>
                  </a:lnTo>
                  <a:lnTo>
                    <a:pt x="27003" y="15305"/>
                  </a:lnTo>
                  <a:lnTo>
                    <a:pt x="26755" y="15019"/>
                  </a:lnTo>
                  <a:lnTo>
                    <a:pt x="26507" y="14752"/>
                  </a:lnTo>
                  <a:lnTo>
                    <a:pt x="26221" y="14485"/>
                  </a:lnTo>
                  <a:lnTo>
                    <a:pt x="25934" y="14256"/>
                  </a:lnTo>
                  <a:lnTo>
                    <a:pt x="25629" y="14027"/>
                  </a:lnTo>
                  <a:lnTo>
                    <a:pt x="25324" y="13836"/>
                  </a:lnTo>
                  <a:lnTo>
                    <a:pt x="24980" y="13645"/>
                  </a:lnTo>
                  <a:lnTo>
                    <a:pt x="24637" y="13492"/>
                  </a:lnTo>
                  <a:lnTo>
                    <a:pt x="24293" y="13340"/>
                  </a:lnTo>
                  <a:lnTo>
                    <a:pt x="23931" y="13225"/>
                  </a:lnTo>
                  <a:lnTo>
                    <a:pt x="23549" y="13149"/>
                  </a:lnTo>
                  <a:lnTo>
                    <a:pt x="23167" y="13073"/>
                  </a:lnTo>
                  <a:lnTo>
                    <a:pt x="22786" y="13034"/>
                  </a:lnTo>
                  <a:lnTo>
                    <a:pt x="22404" y="13034"/>
                  </a:lnTo>
                  <a:lnTo>
                    <a:pt x="22022" y="13053"/>
                  </a:lnTo>
                  <a:lnTo>
                    <a:pt x="21641" y="13092"/>
                  </a:lnTo>
                  <a:lnTo>
                    <a:pt x="21278" y="13149"/>
                  </a:lnTo>
                  <a:lnTo>
                    <a:pt x="20897" y="13225"/>
                  </a:lnTo>
                  <a:lnTo>
                    <a:pt x="20534" y="13340"/>
                  </a:lnTo>
                  <a:lnTo>
                    <a:pt x="20190" y="13473"/>
                  </a:lnTo>
                  <a:lnTo>
                    <a:pt x="19847" y="13645"/>
                  </a:lnTo>
                  <a:lnTo>
                    <a:pt x="19503" y="13836"/>
                  </a:lnTo>
                  <a:lnTo>
                    <a:pt x="19198" y="14027"/>
                  </a:lnTo>
                  <a:lnTo>
                    <a:pt x="18893" y="14275"/>
                  </a:lnTo>
                  <a:lnTo>
                    <a:pt x="18607" y="14523"/>
                  </a:lnTo>
                  <a:lnTo>
                    <a:pt x="18339" y="14809"/>
                  </a:lnTo>
                  <a:lnTo>
                    <a:pt x="18110" y="15095"/>
                  </a:lnTo>
                  <a:lnTo>
                    <a:pt x="17901" y="15420"/>
                  </a:lnTo>
                  <a:lnTo>
                    <a:pt x="17710" y="15744"/>
                  </a:lnTo>
                  <a:lnTo>
                    <a:pt x="17538" y="16088"/>
                  </a:lnTo>
                  <a:lnTo>
                    <a:pt x="17404" y="16450"/>
                  </a:lnTo>
                  <a:lnTo>
                    <a:pt x="17290" y="16813"/>
                  </a:lnTo>
                  <a:lnTo>
                    <a:pt x="17214" y="17194"/>
                  </a:lnTo>
                  <a:lnTo>
                    <a:pt x="17156" y="17557"/>
                  </a:lnTo>
                  <a:lnTo>
                    <a:pt x="17137" y="17939"/>
                  </a:lnTo>
                  <a:lnTo>
                    <a:pt x="17137" y="18320"/>
                  </a:lnTo>
                  <a:lnTo>
                    <a:pt x="17156" y="18702"/>
                  </a:lnTo>
                  <a:lnTo>
                    <a:pt x="17233" y="19084"/>
                  </a:lnTo>
                  <a:lnTo>
                    <a:pt x="17328" y="19446"/>
                  </a:lnTo>
                  <a:lnTo>
                    <a:pt x="17443" y="19809"/>
                  </a:lnTo>
                  <a:lnTo>
                    <a:pt x="17595" y="20152"/>
                  </a:lnTo>
                  <a:lnTo>
                    <a:pt x="17423" y="20076"/>
                  </a:lnTo>
                  <a:lnTo>
                    <a:pt x="17233" y="20000"/>
                  </a:lnTo>
                  <a:lnTo>
                    <a:pt x="16851" y="19904"/>
                  </a:lnTo>
                  <a:lnTo>
                    <a:pt x="16450" y="19828"/>
                  </a:lnTo>
                  <a:lnTo>
                    <a:pt x="16049" y="19809"/>
                  </a:lnTo>
                  <a:lnTo>
                    <a:pt x="15630" y="19809"/>
                  </a:lnTo>
                  <a:lnTo>
                    <a:pt x="15229" y="19828"/>
                  </a:lnTo>
                  <a:lnTo>
                    <a:pt x="14809" y="19885"/>
                  </a:lnTo>
                  <a:lnTo>
                    <a:pt x="14427" y="19981"/>
                  </a:lnTo>
                  <a:lnTo>
                    <a:pt x="14065" y="20076"/>
                  </a:lnTo>
                  <a:lnTo>
                    <a:pt x="13702" y="20229"/>
                  </a:lnTo>
                  <a:lnTo>
                    <a:pt x="13359" y="20381"/>
                  </a:lnTo>
                  <a:lnTo>
                    <a:pt x="13015" y="20553"/>
                  </a:lnTo>
                  <a:lnTo>
                    <a:pt x="12672" y="20744"/>
                  </a:lnTo>
                  <a:lnTo>
                    <a:pt x="12347" y="20954"/>
                  </a:lnTo>
                  <a:lnTo>
                    <a:pt x="11699" y="21374"/>
                  </a:lnTo>
                  <a:lnTo>
                    <a:pt x="11737" y="21164"/>
                  </a:lnTo>
                  <a:lnTo>
                    <a:pt x="11756" y="20954"/>
                  </a:lnTo>
                  <a:lnTo>
                    <a:pt x="11737" y="20744"/>
                  </a:lnTo>
                  <a:lnTo>
                    <a:pt x="11718" y="20553"/>
                  </a:lnTo>
                  <a:lnTo>
                    <a:pt x="11679" y="20343"/>
                  </a:lnTo>
                  <a:lnTo>
                    <a:pt x="11622" y="20152"/>
                  </a:lnTo>
                  <a:lnTo>
                    <a:pt x="11546" y="19942"/>
                  </a:lnTo>
                  <a:lnTo>
                    <a:pt x="11470" y="19752"/>
                  </a:lnTo>
                  <a:lnTo>
                    <a:pt x="11355" y="19561"/>
                  </a:lnTo>
                  <a:lnTo>
                    <a:pt x="11241" y="19389"/>
                  </a:lnTo>
                  <a:lnTo>
                    <a:pt x="11126" y="19217"/>
                  </a:lnTo>
                  <a:lnTo>
                    <a:pt x="10973" y="19046"/>
                  </a:lnTo>
                  <a:lnTo>
                    <a:pt x="10687" y="18721"/>
                  </a:lnTo>
                  <a:lnTo>
                    <a:pt x="10363" y="18435"/>
                  </a:lnTo>
                  <a:lnTo>
                    <a:pt x="10077" y="18244"/>
                  </a:lnTo>
                  <a:lnTo>
                    <a:pt x="9790" y="18053"/>
                  </a:lnTo>
                  <a:lnTo>
                    <a:pt x="9504" y="17881"/>
                  </a:lnTo>
                  <a:lnTo>
                    <a:pt x="9180" y="17748"/>
                  </a:lnTo>
                  <a:lnTo>
                    <a:pt x="8874" y="17614"/>
                  </a:lnTo>
                  <a:lnTo>
                    <a:pt x="8550" y="17500"/>
                  </a:lnTo>
                  <a:lnTo>
                    <a:pt x="8206" y="17423"/>
                  </a:lnTo>
                  <a:lnTo>
                    <a:pt x="7882" y="17366"/>
                  </a:lnTo>
                  <a:lnTo>
                    <a:pt x="7538" y="17309"/>
                  </a:lnTo>
                  <a:lnTo>
                    <a:pt x="7195" y="17290"/>
                  </a:lnTo>
                  <a:lnTo>
                    <a:pt x="6852" y="17290"/>
                  </a:lnTo>
                  <a:lnTo>
                    <a:pt x="6508" y="17309"/>
                  </a:lnTo>
                  <a:lnTo>
                    <a:pt x="6184" y="17347"/>
                  </a:lnTo>
                  <a:lnTo>
                    <a:pt x="5840" y="17404"/>
                  </a:lnTo>
                  <a:lnTo>
                    <a:pt x="5516" y="17481"/>
                  </a:lnTo>
                  <a:lnTo>
                    <a:pt x="5191" y="17595"/>
                  </a:lnTo>
                  <a:lnTo>
                    <a:pt x="4867" y="17710"/>
                  </a:lnTo>
                  <a:lnTo>
                    <a:pt x="4562" y="17862"/>
                  </a:lnTo>
                  <a:lnTo>
                    <a:pt x="4256" y="18034"/>
                  </a:lnTo>
                  <a:lnTo>
                    <a:pt x="3970" y="18206"/>
                  </a:lnTo>
                  <a:lnTo>
                    <a:pt x="3703" y="18416"/>
                  </a:lnTo>
                  <a:lnTo>
                    <a:pt x="3436" y="18645"/>
                  </a:lnTo>
                  <a:lnTo>
                    <a:pt x="3188" y="18874"/>
                  </a:lnTo>
                  <a:lnTo>
                    <a:pt x="2959" y="19122"/>
                  </a:lnTo>
                  <a:lnTo>
                    <a:pt x="2749" y="19389"/>
                  </a:lnTo>
                  <a:lnTo>
                    <a:pt x="2539" y="19656"/>
                  </a:lnTo>
                  <a:lnTo>
                    <a:pt x="2367" y="19961"/>
                  </a:lnTo>
                  <a:lnTo>
                    <a:pt x="2195" y="20248"/>
                  </a:lnTo>
                  <a:lnTo>
                    <a:pt x="2043" y="20553"/>
                  </a:lnTo>
                  <a:lnTo>
                    <a:pt x="1928" y="20877"/>
                  </a:lnTo>
                  <a:lnTo>
                    <a:pt x="1814" y="21202"/>
                  </a:lnTo>
                  <a:lnTo>
                    <a:pt x="1737" y="21526"/>
                  </a:lnTo>
                  <a:lnTo>
                    <a:pt x="1680" y="21870"/>
                  </a:lnTo>
                  <a:lnTo>
                    <a:pt x="1642" y="22213"/>
                  </a:lnTo>
                  <a:lnTo>
                    <a:pt x="1623" y="22557"/>
                  </a:lnTo>
                  <a:lnTo>
                    <a:pt x="1623" y="22900"/>
                  </a:lnTo>
                  <a:lnTo>
                    <a:pt x="1661" y="23225"/>
                  </a:lnTo>
                  <a:lnTo>
                    <a:pt x="1699" y="23568"/>
                  </a:lnTo>
                  <a:lnTo>
                    <a:pt x="1775" y="23912"/>
                  </a:lnTo>
                  <a:lnTo>
                    <a:pt x="1871" y="24236"/>
                  </a:lnTo>
                  <a:lnTo>
                    <a:pt x="1966" y="24560"/>
                  </a:lnTo>
                  <a:lnTo>
                    <a:pt x="2100" y="24866"/>
                  </a:lnTo>
                  <a:lnTo>
                    <a:pt x="2253" y="25190"/>
                  </a:lnTo>
                  <a:lnTo>
                    <a:pt x="2424" y="25476"/>
                  </a:lnTo>
                  <a:lnTo>
                    <a:pt x="2596" y="25763"/>
                  </a:lnTo>
                  <a:lnTo>
                    <a:pt x="2806" y="26049"/>
                  </a:lnTo>
                  <a:lnTo>
                    <a:pt x="3035" y="26297"/>
                  </a:lnTo>
                  <a:lnTo>
                    <a:pt x="3264" y="26545"/>
                  </a:lnTo>
                  <a:lnTo>
                    <a:pt x="2863" y="26698"/>
                  </a:lnTo>
                  <a:lnTo>
                    <a:pt x="2482" y="26870"/>
                  </a:lnTo>
                  <a:lnTo>
                    <a:pt x="2119" y="27079"/>
                  </a:lnTo>
                  <a:lnTo>
                    <a:pt x="1775" y="27328"/>
                  </a:lnTo>
                  <a:lnTo>
                    <a:pt x="1470" y="27595"/>
                  </a:lnTo>
                  <a:lnTo>
                    <a:pt x="1184" y="27900"/>
                  </a:lnTo>
                  <a:lnTo>
                    <a:pt x="917" y="28224"/>
                  </a:lnTo>
                  <a:lnTo>
                    <a:pt x="669" y="28587"/>
                  </a:lnTo>
                  <a:lnTo>
                    <a:pt x="478" y="28969"/>
                  </a:lnTo>
                  <a:lnTo>
                    <a:pt x="306" y="29369"/>
                  </a:lnTo>
                  <a:lnTo>
                    <a:pt x="172" y="29770"/>
                  </a:lnTo>
                  <a:lnTo>
                    <a:pt x="77" y="30190"/>
                  </a:lnTo>
                  <a:lnTo>
                    <a:pt x="20" y="30629"/>
                  </a:lnTo>
                  <a:lnTo>
                    <a:pt x="1" y="31049"/>
                  </a:lnTo>
                  <a:lnTo>
                    <a:pt x="20" y="31488"/>
                  </a:lnTo>
                  <a:lnTo>
                    <a:pt x="77" y="31907"/>
                  </a:lnTo>
                  <a:lnTo>
                    <a:pt x="63738" y="31907"/>
                  </a:lnTo>
                  <a:lnTo>
                    <a:pt x="63909" y="31888"/>
                  </a:lnTo>
                  <a:lnTo>
                    <a:pt x="64081" y="31850"/>
                  </a:lnTo>
                  <a:lnTo>
                    <a:pt x="64234" y="31793"/>
                  </a:lnTo>
                  <a:lnTo>
                    <a:pt x="64387" y="31736"/>
                  </a:lnTo>
                  <a:lnTo>
                    <a:pt x="64539" y="31659"/>
                  </a:lnTo>
                  <a:lnTo>
                    <a:pt x="64692" y="31564"/>
                  </a:lnTo>
                  <a:lnTo>
                    <a:pt x="64825" y="31469"/>
                  </a:lnTo>
                  <a:lnTo>
                    <a:pt x="65093" y="31240"/>
                  </a:lnTo>
                  <a:lnTo>
                    <a:pt x="65341" y="30972"/>
                  </a:lnTo>
                  <a:lnTo>
                    <a:pt x="65570" y="30686"/>
                  </a:lnTo>
                  <a:lnTo>
                    <a:pt x="65780" y="30362"/>
                  </a:lnTo>
                  <a:lnTo>
                    <a:pt x="65970" y="30018"/>
                  </a:lnTo>
                  <a:lnTo>
                    <a:pt x="66142" y="29656"/>
                  </a:lnTo>
                  <a:lnTo>
                    <a:pt x="66295" y="29274"/>
                  </a:lnTo>
                  <a:lnTo>
                    <a:pt x="66428" y="28892"/>
                  </a:lnTo>
                  <a:lnTo>
                    <a:pt x="66543" y="28511"/>
                  </a:lnTo>
                  <a:lnTo>
                    <a:pt x="66638" y="28129"/>
                  </a:lnTo>
                  <a:lnTo>
                    <a:pt x="66715" y="27747"/>
                  </a:lnTo>
                  <a:lnTo>
                    <a:pt x="66772" y="27385"/>
                  </a:lnTo>
                  <a:lnTo>
                    <a:pt x="66810" y="27022"/>
                  </a:lnTo>
                  <a:lnTo>
                    <a:pt x="66829" y="26679"/>
                  </a:lnTo>
                  <a:lnTo>
                    <a:pt x="66810" y="26316"/>
                  </a:lnTo>
                  <a:lnTo>
                    <a:pt x="66791" y="25954"/>
                  </a:lnTo>
                  <a:lnTo>
                    <a:pt x="66734" y="25610"/>
                  </a:lnTo>
                  <a:lnTo>
                    <a:pt x="66638" y="25267"/>
                  </a:lnTo>
                  <a:lnTo>
                    <a:pt x="66543" y="24923"/>
                  </a:lnTo>
                  <a:lnTo>
                    <a:pt x="66409" y="24580"/>
                  </a:lnTo>
                  <a:lnTo>
                    <a:pt x="66276" y="24255"/>
                  </a:lnTo>
                  <a:lnTo>
                    <a:pt x="66104" y="23950"/>
                  </a:lnTo>
                  <a:lnTo>
                    <a:pt x="65913" y="23645"/>
                  </a:lnTo>
                  <a:lnTo>
                    <a:pt x="65703" y="23358"/>
                  </a:lnTo>
                  <a:lnTo>
                    <a:pt x="65474" y="23091"/>
                  </a:lnTo>
                  <a:lnTo>
                    <a:pt x="65226" y="22824"/>
                  </a:lnTo>
                  <a:lnTo>
                    <a:pt x="64959" y="22595"/>
                  </a:lnTo>
                  <a:lnTo>
                    <a:pt x="64673" y="22385"/>
                  </a:lnTo>
                  <a:lnTo>
                    <a:pt x="64387" y="22175"/>
                  </a:lnTo>
                  <a:lnTo>
                    <a:pt x="64062" y="22022"/>
                  </a:lnTo>
                  <a:lnTo>
                    <a:pt x="63738" y="21870"/>
                  </a:lnTo>
                  <a:lnTo>
                    <a:pt x="63394" y="21755"/>
                  </a:lnTo>
                  <a:lnTo>
                    <a:pt x="63051" y="21660"/>
                  </a:lnTo>
                  <a:lnTo>
                    <a:pt x="62707" y="21584"/>
                  </a:lnTo>
                  <a:lnTo>
                    <a:pt x="62345" y="21545"/>
                  </a:lnTo>
                  <a:lnTo>
                    <a:pt x="62001" y="21526"/>
                  </a:lnTo>
                  <a:lnTo>
                    <a:pt x="61639" y="21545"/>
                  </a:lnTo>
                  <a:lnTo>
                    <a:pt x="61276" y="21564"/>
                  </a:lnTo>
                  <a:lnTo>
                    <a:pt x="60933" y="21641"/>
                  </a:lnTo>
                  <a:lnTo>
                    <a:pt x="60589" y="21717"/>
                  </a:lnTo>
                  <a:lnTo>
                    <a:pt x="60246" y="21832"/>
                  </a:lnTo>
                  <a:lnTo>
                    <a:pt x="59921" y="21965"/>
                  </a:lnTo>
                  <a:lnTo>
                    <a:pt x="59616" y="22137"/>
                  </a:lnTo>
                  <a:lnTo>
                    <a:pt x="59310" y="22328"/>
                  </a:lnTo>
                  <a:lnTo>
                    <a:pt x="59234" y="21946"/>
                  </a:lnTo>
                  <a:lnTo>
                    <a:pt x="59139" y="21584"/>
                  </a:lnTo>
                  <a:lnTo>
                    <a:pt x="59024" y="21221"/>
                  </a:lnTo>
                  <a:lnTo>
                    <a:pt x="58852" y="20877"/>
                  </a:lnTo>
                  <a:lnTo>
                    <a:pt x="58681" y="20553"/>
                  </a:lnTo>
                  <a:lnTo>
                    <a:pt x="58471" y="20248"/>
                  </a:lnTo>
                  <a:lnTo>
                    <a:pt x="58242" y="19961"/>
                  </a:lnTo>
                  <a:lnTo>
                    <a:pt x="57994" y="19694"/>
                  </a:lnTo>
                  <a:lnTo>
                    <a:pt x="57727" y="19465"/>
                  </a:lnTo>
                  <a:lnTo>
                    <a:pt x="57440" y="19236"/>
                  </a:lnTo>
                  <a:lnTo>
                    <a:pt x="57116" y="19046"/>
                  </a:lnTo>
                  <a:lnTo>
                    <a:pt x="56792" y="18874"/>
                  </a:lnTo>
                  <a:lnTo>
                    <a:pt x="56448" y="18740"/>
                  </a:lnTo>
                  <a:lnTo>
                    <a:pt x="56085" y="18626"/>
                  </a:lnTo>
                  <a:lnTo>
                    <a:pt x="55723" y="18549"/>
                  </a:lnTo>
                  <a:lnTo>
                    <a:pt x="55322" y="18511"/>
                  </a:lnTo>
                  <a:lnTo>
                    <a:pt x="56314" y="18168"/>
                  </a:lnTo>
                  <a:lnTo>
                    <a:pt x="56792" y="17977"/>
                  </a:lnTo>
                  <a:lnTo>
                    <a:pt x="57269" y="17786"/>
                  </a:lnTo>
                  <a:lnTo>
                    <a:pt x="57708" y="17557"/>
                  </a:lnTo>
                  <a:lnTo>
                    <a:pt x="58146" y="17290"/>
                  </a:lnTo>
                  <a:lnTo>
                    <a:pt x="58337" y="17137"/>
                  </a:lnTo>
                  <a:lnTo>
                    <a:pt x="58547" y="16985"/>
                  </a:lnTo>
                  <a:lnTo>
                    <a:pt x="58738" y="16813"/>
                  </a:lnTo>
                  <a:lnTo>
                    <a:pt x="58929" y="16641"/>
                  </a:lnTo>
                  <a:lnTo>
                    <a:pt x="59177" y="16336"/>
                  </a:lnTo>
                  <a:lnTo>
                    <a:pt x="59406" y="16011"/>
                  </a:lnTo>
                  <a:lnTo>
                    <a:pt x="59616" y="15687"/>
                  </a:lnTo>
                  <a:lnTo>
                    <a:pt x="59807" y="15343"/>
                  </a:lnTo>
                  <a:lnTo>
                    <a:pt x="59959" y="14981"/>
                  </a:lnTo>
                  <a:lnTo>
                    <a:pt x="60074" y="14599"/>
                  </a:lnTo>
                  <a:lnTo>
                    <a:pt x="60169" y="14218"/>
                  </a:lnTo>
                  <a:lnTo>
                    <a:pt x="60246" y="13836"/>
                  </a:lnTo>
                  <a:lnTo>
                    <a:pt x="60284" y="13435"/>
                  </a:lnTo>
                  <a:lnTo>
                    <a:pt x="60303" y="13053"/>
                  </a:lnTo>
                  <a:lnTo>
                    <a:pt x="60284" y="12653"/>
                  </a:lnTo>
                  <a:lnTo>
                    <a:pt x="60246" y="12271"/>
                  </a:lnTo>
                  <a:lnTo>
                    <a:pt x="60169" y="11870"/>
                  </a:lnTo>
                  <a:lnTo>
                    <a:pt x="60055" y="11508"/>
                  </a:lnTo>
                  <a:lnTo>
                    <a:pt x="59921" y="11126"/>
                  </a:lnTo>
                  <a:lnTo>
                    <a:pt x="59768" y="10783"/>
                  </a:lnTo>
                  <a:lnTo>
                    <a:pt x="59559" y="10439"/>
                  </a:lnTo>
                  <a:lnTo>
                    <a:pt x="59349" y="10115"/>
                  </a:lnTo>
                  <a:lnTo>
                    <a:pt x="59101" y="9809"/>
                  </a:lnTo>
                  <a:lnTo>
                    <a:pt x="58833" y="9523"/>
                  </a:lnTo>
                  <a:lnTo>
                    <a:pt x="58528" y="9256"/>
                  </a:lnTo>
                  <a:lnTo>
                    <a:pt x="58223" y="9008"/>
                  </a:lnTo>
                  <a:lnTo>
                    <a:pt x="57898" y="8798"/>
                  </a:lnTo>
                  <a:lnTo>
                    <a:pt x="57555" y="8607"/>
                  </a:lnTo>
                  <a:lnTo>
                    <a:pt x="57192" y="8435"/>
                  </a:lnTo>
                  <a:lnTo>
                    <a:pt x="56830" y="8302"/>
                  </a:lnTo>
                  <a:lnTo>
                    <a:pt x="56448" y="8187"/>
                  </a:lnTo>
                  <a:lnTo>
                    <a:pt x="56066" y="8092"/>
                  </a:lnTo>
                  <a:lnTo>
                    <a:pt x="55666" y="8054"/>
                  </a:lnTo>
                  <a:lnTo>
                    <a:pt x="55284" y="8016"/>
                  </a:lnTo>
                  <a:lnTo>
                    <a:pt x="54883" y="8035"/>
                  </a:lnTo>
                  <a:lnTo>
                    <a:pt x="54502" y="8073"/>
                  </a:lnTo>
                  <a:lnTo>
                    <a:pt x="54101" y="8149"/>
                  </a:lnTo>
                  <a:lnTo>
                    <a:pt x="53738" y="8245"/>
                  </a:lnTo>
                  <a:lnTo>
                    <a:pt x="53357" y="8378"/>
                  </a:lnTo>
                  <a:lnTo>
                    <a:pt x="53013" y="8550"/>
                  </a:lnTo>
                  <a:lnTo>
                    <a:pt x="52670" y="8741"/>
                  </a:lnTo>
                  <a:lnTo>
                    <a:pt x="52326" y="8951"/>
                  </a:lnTo>
                  <a:lnTo>
                    <a:pt x="52021" y="9199"/>
                  </a:lnTo>
                  <a:lnTo>
                    <a:pt x="51735" y="9466"/>
                  </a:lnTo>
                  <a:lnTo>
                    <a:pt x="51448" y="9733"/>
                  </a:lnTo>
                  <a:lnTo>
                    <a:pt x="51200" y="10038"/>
                  </a:lnTo>
                  <a:lnTo>
                    <a:pt x="50971" y="10363"/>
                  </a:lnTo>
                  <a:lnTo>
                    <a:pt x="50761" y="10687"/>
                  </a:lnTo>
                  <a:lnTo>
                    <a:pt x="50590" y="11050"/>
                  </a:lnTo>
                  <a:lnTo>
                    <a:pt x="50437" y="11412"/>
                  </a:lnTo>
                  <a:lnTo>
                    <a:pt x="50322" y="11775"/>
                  </a:lnTo>
                  <a:lnTo>
                    <a:pt x="50227" y="12157"/>
                  </a:lnTo>
                  <a:lnTo>
                    <a:pt x="50093" y="11756"/>
                  </a:lnTo>
                  <a:lnTo>
                    <a:pt x="49941" y="11374"/>
                  </a:lnTo>
                  <a:lnTo>
                    <a:pt x="49750" y="11012"/>
                  </a:lnTo>
                  <a:lnTo>
                    <a:pt x="49540" y="10649"/>
                  </a:lnTo>
                  <a:lnTo>
                    <a:pt x="49292" y="10325"/>
                  </a:lnTo>
                  <a:lnTo>
                    <a:pt x="49006" y="10019"/>
                  </a:lnTo>
                  <a:lnTo>
                    <a:pt x="48700" y="9733"/>
                  </a:lnTo>
                  <a:lnTo>
                    <a:pt x="48376" y="9466"/>
                  </a:lnTo>
                  <a:lnTo>
                    <a:pt x="48013" y="9218"/>
                  </a:lnTo>
                  <a:lnTo>
                    <a:pt x="47632" y="9008"/>
                  </a:lnTo>
                  <a:lnTo>
                    <a:pt x="47250" y="8836"/>
                  </a:lnTo>
                  <a:lnTo>
                    <a:pt x="46830" y="8683"/>
                  </a:lnTo>
                  <a:lnTo>
                    <a:pt x="46410" y="8569"/>
                  </a:lnTo>
                  <a:lnTo>
                    <a:pt x="45991" y="8493"/>
                  </a:lnTo>
                  <a:lnTo>
                    <a:pt x="45552" y="8454"/>
                  </a:lnTo>
                  <a:lnTo>
                    <a:pt x="45132" y="8435"/>
                  </a:lnTo>
                  <a:lnTo>
                    <a:pt x="45323" y="7939"/>
                  </a:lnTo>
                  <a:lnTo>
                    <a:pt x="45514" y="7424"/>
                  </a:lnTo>
                  <a:lnTo>
                    <a:pt x="45647" y="6890"/>
                  </a:lnTo>
                  <a:lnTo>
                    <a:pt x="45743" y="6355"/>
                  </a:lnTo>
                  <a:lnTo>
                    <a:pt x="45800" y="5821"/>
                  </a:lnTo>
                  <a:lnTo>
                    <a:pt x="45800" y="5554"/>
                  </a:lnTo>
                  <a:lnTo>
                    <a:pt x="45800" y="5287"/>
                  </a:lnTo>
                  <a:lnTo>
                    <a:pt x="45800" y="5020"/>
                  </a:lnTo>
                  <a:lnTo>
                    <a:pt x="45762" y="4752"/>
                  </a:lnTo>
                  <a:lnTo>
                    <a:pt x="45723" y="4485"/>
                  </a:lnTo>
                  <a:lnTo>
                    <a:pt x="45685" y="4218"/>
                  </a:lnTo>
                  <a:lnTo>
                    <a:pt x="45571" y="3836"/>
                  </a:lnTo>
                  <a:lnTo>
                    <a:pt x="45437" y="3455"/>
                  </a:lnTo>
                  <a:lnTo>
                    <a:pt x="45285" y="3092"/>
                  </a:lnTo>
                  <a:lnTo>
                    <a:pt x="45094" y="2730"/>
                  </a:lnTo>
                  <a:lnTo>
                    <a:pt x="44865" y="2386"/>
                  </a:lnTo>
                  <a:lnTo>
                    <a:pt x="44636" y="2081"/>
                  </a:lnTo>
                  <a:lnTo>
                    <a:pt x="44369" y="1775"/>
                  </a:lnTo>
                  <a:lnTo>
                    <a:pt x="44082" y="1489"/>
                  </a:lnTo>
                  <a:lnTo>
                    <a:pt x="43777" y="1222"/>
                  </a:lnTo>
                  <a:lnTo>
                    <a:pt x="43453" y="974"/>
                  </a:lnTo>
                  <a:lnTo>
                    <a:pt x="43128" y="745"/>
                  </a:lnTo>
                  <a:lnTo>
                    <a:pt x="42766" y="554"/>
                  </a:lnTo>
                  <a:lnTo>
                    <a:pt x="42403" y="382"/>
                  </a:lnTo>
                  <a:lnTo>
                    <a:pt x="42021" y="249"/>
                  </a:lnTo>
                  <a:lnTo>
                    <a:pt x="41640" y="134"/>
                  </a:lnTo>
                  <a:lnTo>
                    <a:pt x="41239" y="58"/>
                  </a:lnTo>
                  <a:lnTo>
                    <a:pt x="40857" y="20"/>
                  </a:lnTo>
                  <a:lnTo>
                    <a:pt x="40437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8"/>
            <p:cNvSpPr/>
            <p:nvPr/>
          </p:nvSpPr>
          <p:spPr>
            <a:xfrm>
              <a:off x="5807950" y="4701625"/>
              <a:ext cx="283900" cy="766200"/>
            </a:xfrm>
            <a:custGeom>
              <a:avLst/>
              <a:gdLst/>
              <a:ahLst/>
              <a:cxnLst/>
              <a:rect l="l" t="t" r="r" b="b"/>
              <a:pathLst>
                <a:path w="11356" h="30648" extrusionOk="0">
                  <a:moveTo>
                    <a:pt x="8073" y="0"/>
                  </a:moveTo>
                  <a:lnTo>
                    <a:pt x="7844" y="19"/>
                  </a:lnTo>
                  <a:lnTo>
                    <a:pt x="7615" y="57"/>
                  </a:lnTo>
                  <a:lnTo>
                    <a:pt x="7386" y="96"/>
                  </a:lnTo>
                  <a:lnTo>
                    <a:pt x="7157" y="153"/>
                  </a:lnTo>
                  <a:lnTo>
                    <a:pt x="6928" y="229"/>
                  </a:lnTo>
                  <a:lnTo>
                    <a:pt x="6699" y="325"/>
                  </a:lnTo>
                  <a:lnTo>
                    <a:pt x="6489" y="420"/>
                  </a:lnTo>
                  <a:lnTo>
                    <a:pt x="6279" y="535"/>
                  </a:lnTo>
                  <a:lnTo>
                    <a:pt x="6069" y="668"/>
                  </a:lnTo>
                  <a:lnTo>
                    <a:pt x="5878" y="802"/>
                  </a:lnTo>
                  <a:lnTo>
                    <a:pt x="5688" y="954"/>
                  </a:lnTo>
                  <a:lnTo>
                    <a:pt x="5497" y="1107"/>
                  </a:lnTo>
                  <a:lnTo>
                    <a:pt x="5325" y="1279"/>
                  </a:lnTo>
                  <a:lnTo>
                    <a:pt x="5001" y="1622"/>
                  </a:lnTo>
                  <a:lnTo>
                    <a:pt x="4714" y="2004"/>
                  </a:lnTo>
                  <a:lnTo>
                    <a:pt x="4447" y="2386"/>
                  </a:lnTo>
                  <a:lnTo>
                    <a:pt x="4218" y="2805"/>
                  </a:lnTo>
                  <a:lnTo>
                    <a:pt x="3989" y="3225"/>
                  </a:lnTo>
                  <a:lnTo>
                    <a:pt x="3779" y="3664"/>
                  </a:lnTo>
                  <a:lnTo>
                    <a:pt x="3588" y="4103"/>
                  </a:lnTo>
                  <a:lnTo>
                    <a:pt x="3417" y="4542"/>
                  </a:lnTo>
                  <a:lnTo>
                    <a:pt x="3092" y="5324"/>
                  </a:lnTo>
                  <a:lnTo>
                    <a:pt x="2806" y="6107"/>
                  </a:lnTo>
                  <a:lnTo>
                    <a:pt x="2539" y="6889"/>
                  </a:lnTo>
                  <a:lnTo>
                    <a:pt x="2272" y="7672"/>
                  </a:lnTo>
                  <a:lnTo>
                    <a:pt x="2024" y="8473"/>
                  </a:lnTo>
                  <a:lnTo>
                    <a:pt x="1776" y="9275"/>
                  </a:lnTo>
                  <a:lnTo>
                    <a:pt x="1566" y="10076"/>
                  </a:lnTo>
                  <a:lnTo>
                    <a:pt x="1356" y="10877"/>
                  </a:lnTo>
                  <a:lnTo>
                    <a:pt x="1165" y="11679"/>
                  </a:lnTo>
                  <a:lnTo>
                    <a:pt x="974" y="12500"/>
                  </a:lnTo>
                  <a:lnTo>
                    <a:pt x="821" y="13320"/>
                  </a:lnTo>
                  <a:lnTo>
                    <a:pt x="669" y="14141"/>
                  </a:lnTo>
                  <a:lnTo>
                    <a:pt x="535" y="14961"/>
                  </a:lnTo>
                  <a:lnTo>
                    <a:pt x="421" y="15782"/>
                  </a:lnTo>
                  <a:lnTo>
                    <a:pt x="306" y="16602"/>
                  </a:lnTo>
                  <a:lnTo>
                    <a:pt x="230" y="17423"/>
                  </a:lnTo>
                  <a:lnTo>
                    <a:pt x="153" y="18244"/>
                  </a:lnTo>
                  <a:lnTo>
                    <a:pt x="96" y="19083"/>
                  </a:lnTo>
                  <a:lnTo>
                    <a:pt x="39" y="19904"/>
                  </a:lnTo>
                  <a:lnTo>
                    <a:pt x="20" y="20743"/>
                  </a:lnTo>
                  <a:lnTo>
                    <a:pt x="1" y="21564"/>
                  </a:lnTo>
                  <a:lnTo>
                    <a:pt x="1" y="22404"/>
                  </a:lnTo>
                  <a:lnTo>
                    <a:pt x="20" y="23224"/>
                  </a:lnTo>
                  <a:lnTo>
                    <a:pt x="58" y="24064"/>
                  </a:lnTo>
                  <a:lnTo>
                    <a:pt x="115" y="24884"/>
                  </a:lnTo>
                  <a:lnTo>
                    <a:pt x="173" y="25705"/>
                  </a:lnTo>
                  <a:lnTo>
                    <a:pt x="249" y="26545"/>
                  </a:lnTo>
                  <a:lnTo>
                    <a:pt x="344" y="27365"/>
                  </a:lnTo>
                  <a:lnTo>
                    <a:pt x="459" y="28186"/>
                  </a:lnTo>
                  <a:lnTo>
                    <a:pt x="592" y="29006"/>
                  </a:lnTo>
                  <a:lnTo>
                    <a:pt x="745" y="29827"/>
                  </a:lnTo>
                  <a:lnTo>
                    <a:pt x="898" y="30647"/>
                  </a:lnTo>
                  <a:lnTo>
                    <a:pt x="6546" y="30647"/>
                  </a:lnTo>
                  <a:lnTo>
                    <a:pt x="6374" y="30018"/>
                  </a:lnTo>
                  <a:lnTo>
                    <a:pt x="6222" y="29388"/>
                  </a:lnTo>
                  <a:lnTo>
                    <a:pt x="6069" y="28739"/>
                  </a:lnTo>
                  <a:lnTo>
                    <a:pt x="5936" y="28090"/>
                  </a:lnTo>
                  <a:lnTo>
                    <a:pt x="5802" y="27441"/>
                  </a:lnTo>
                  <a:lnTo>
                    <a:pt x="5707" y="26793"/>
                  </a:lnTo>
                  <a:lnTo>
                    <a:pt x="5611" y="26144"/>
                  </a:lnTo>
                  <a:lnTo>
                    <a:pt x="5535" y="25476"/>
                  </a:lnTo>
                  <a:lnTo>
                    <a:pt x="5478" y="24827"/>
                  </a:lnTo>
                  <a:lnTo>
                    <a:pt x="5420" y="24178"/>
                  </a:lnTo>
                  <a:lnTo>
                    <a:pt x="5382" y="23510"/>
                  </a:lnTo>
                  <a:lnTo>
                    <a:pt x="5363" y="22862"/>
                  </a:lnTo>
                  <a:lnTo>
                    <a:pt x="5363" y="22194"/>
                  </a:lnTo>
                  <a:lnTo>
                    <a:pt x="5382" y="21545"/>
                  </a:lnTo>
                  <a:lnTo>
                    <a:pt x="5401" y="20877"/>
                  </a:lnTo>
                  <a:lnTo>
                    <a:pt x="5459" y="20228"/>
                  </a:lnTo>
                  <a:lnTo>
                    <a:pt x="5516" y="19579"/>
                  </a:lnTo>
                  <a:lnTo>
                    <a:pt x="5592" y="18930"/>
                  </a:lnTo>
                  <a:lnTo>
                    <a:pt x="5688" y="18282"/>
                  </a:lnTo>
                  <a:lnTo>
                    <a:pt x="5802" y="17652"/>
                  </a:lnTo>
                  <a:lnTo>
                    <a:pt x="5936" y="17003"/>
                  </a:lnTo>
                  <a:lnTo>
                    <a:pt x="6088" y="16373"/>
                  </a:lnTo>
                  <a:lnTo>
                    <a:pt x="6241" y="15744"/>
                  </a:lnTo>
                  <a:lnTo>
                    <a:pt x="6432" y="15114"/>
                  </a:lnTo>
                  <a:lnTo>
                    <a:pt x="6623" y="14503"/>
                  </a:lnTo>
                  <a:lnTo>
                    <a:pt x="6852" y="13893"/>
                  </a:lnTo>
                  <a:lnTo>
                    <a:pt x="7081" y="13282"/>
                  </a:lnTo>
                  <a:lnTo>
                    <a:pt x="7329" y="12690"/>
                  </a:lnTo>
                  <a:lnTo>
                    <a:pt x="7615" y="12099"/>
                  </a:lnTo>
                  <a:lnTo>
                    <a:pt x="7901" y="11507"/>
                  </a:lnTo>
                  <a:lnTo>
                    <a:pt x="8206" y="10935"/>
                  </a:lnTo>
                  <a:lnTo>
                    <a:pt x="8550" y="10362"/>
                  </a:lnTo>
                  <a:lnTo>
                    <a:pt x="8951" y="9713"/>
                  </a:lnTo>
                  <a:lnTo>
                    <a:pt x="9351" y="9065"/>
                  </a:lnTo>
                  <a:lnTo>
                    <a:pt x="9771" y="8416"/>
                  </a:lnTo>
                  <a:lnTo>
                    <a:pt x="10153" y="7767"/>
                  </a:lnTo>
                  <a:lnTo>
                    <a:pt x="10515" y="7099"/>
                  </a:lnTo>
                  <a:lnTo>
                    <a:pt x="10668" y="6756"/>
                  </a:lnTo>
                  <a:lnTo>
                    <a:pt x="10821" y="6412"/>
                  </a:lnTo>
                  <a:lnTo>
                    <a:pt x="10954" y="6069"/>
                  </a:lnTo>
                  <a:lnTo>
                    <a:pt x="11088" y="5706"/>
                  </a:lnTo>
                  <a:lnTo>
                    <a:pt x="11183" y="5343"/>
                  </a:lnTo>
                  <a:lnTo>
                    <a:pt x="11260" y="4981"/>
                  </a:lnTo>
                  <a:lnTo>
                    <a:pt x="11317" y="4733"/>
                  </a:lnTo>
                  <a:lnTo>
                    <a:pt x="11336" y="4504"/>
                  </a:lnTo>
                  <a:lnTo>
                    <a:pt x="11355" y="4256"/>
                  </a:lnTo>
                  <a:lnTo>
                    <a:pt x="11355" y="4008"/>
                  </a:lnTo>
                  <a:lnTo>
                    <a:pt x="11355" y="3760"/>
                  </a:lnTo>
                  <a:lnTo>
                    <a:pt x="11336" y="3511"/>
                  </a:lnTo>
                  <a:lnTo>
                    <a:pt x="11298" y="3263"/>
                  </a:lnTo>
                  <a:lnTo>
                    <a:pt x="11260" y="3015"/>
                  </a:lnTo>
                  <a:lnTo>
                    <a:pt x="11202" y="2767"/>
                  </a:lnTo>
                  <a:lnTo>
                    <a:pt x="11126" y="2538"/>
                  </a:lnTo>
                  <a:lnTo>
                    <a:pt x="11050" y="2309"/>
                  </a:lnTo>
                  <a:lnTo>
                    <a:pt x="10954" y="2080"/>
                  </a:lnTo>
                  <a:lnTo>
                    <a:pt x="10859" y="1851"/>
                  </a:lnTo>
                  <a:lnTo>
                    <a:pt x="10744" y="1641"/>
                  </a:lnTo>
                  <a:lnTo>
                    <a:pt x="10630" y="1451"/>
                  </a:lnTo>
                  <a:lnTo>
                    <a:pt x="10496" y="1241"/>
                  </a:lnTo>
                  <a:lnTo>
                    <a:pt x="10325" y="1050"/>
                  </a:lnTo>
                  <a:lnTo>
                    <a:pt x="10134" y="859"/>
                  </a:lnTo>
                  <a:lnTo>
                    <a:pt x="9943" y="668"/>
                  </a:lnTo>
                  <a:lnTo>
                    <a:pt x="9752" y="515"/>
                  </a:lnTo>
                  <a:lnTo>
                    <a:pt x="9523" y="382"/>
                  </a:lnTo>
                  <a:lnTo>
                    <a:pt x="9294" y="267"/>
                  </a:lnTo>
                  <a:lnTo>
                    <a:pt x="9046" y="153"/>
                  </a:lnTo>
                  <a:lnTo>
                    <a:pt x="8779" y="77"/>
                  </a:lnTo>
                  <a:lnTo>
                    <a:pt x="8550" y="38"/>
                  </a:lnTo>
                  <a:lnTo>
                    <a:pt x="8321" y="19"/>
                  </a:lnTo>
                  <a:lnTo>
                    <a:pt x="80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8"/>
            <p:cNvSpPr/>
            <p:nvPr/>
          </p:nvSpPr>
          <p:spPr>
            <a:xfrm>
              <a:off x="5882375" y="4732625"/>
              <a:ext cx="209475" cy="735200"/>
            </a:xfrm>
            <a:custGeom>
              <a:avLst/>
              <a:gdLst/>
              <a:ahLst/>
              <a:cxnLst/>
              <a:rect l="l" t="t" r="r" b="b"/>
              <a:pathLst>
                <a:path w="8379" h="29408" extrusionOk="0">
                  <a:moveTo>
                    <a:pt x="7519" y="1"/>
                  </a:moveTo>
                  <a:lnTo>
                    <a:pt x="7214" y="77"/>
                  </a:lnTo>
                  <a:lnTo>
                    <a:pt x="6909" y="172"/>
                  </a:lnTo>
                  <a:lnTo>
                    <a:pt x="6623" y="306"/>
                  </a:lnTo>
                  <a:lnTo>
                    <a:pt x="6336" y="439"/>
                  </a:lnTo>
                  <a:lnTo>
                    <a:pt x="6069" y="611"/>
                  </a:lnTo>
                  <a:lnTo>
                    <a:pt x="5802" y="802"/>
                  </a:lnTo>
                  <a:lnTo>
                    <a:pt x="5554" y="993"/>
                  </a:lnTo>
                  <a:lnTo>
                    <a:pt x="5325" y="1222"/>
                  </a:lnTo>
                  <a:lnTo>
                    <a:pt x="5000" y="1565"/>
                  </a:lnTo>
                  <a:lnTo>
                    <a:pt x="4714" y="1947"/>
                  </a:lnTo>
                  <a:lnTo>
                    <a:pt x="4447" y="2329"/>
                  </a:lnTo>
                  <a:lnTo>
                    <a:pt x="4218" y="2749"/>
                  </a:lnTo>
                  <a:lnTo>
                    <a:pt x="3989" y="3168"/>
                  </a:lnTo>
                  <a:lnTo>
                    <a:pt x="3779" y="3607"/>
                  </a:lnTo>
                  <a:lnTo>
                    <a:pt x="3588" y="4046"/>
                  </a:lnTo>
                  <a:lnTo>
                    <a:pt x="3397" y="4485"/>
                  </a:lnTo>
                  <a:lnTo>
                    <a:pt x="3111" y="5229"/>
                  </a:lnTo>
                  <a:lnTo>
                    <a:pt x="2825" y="5974"/>
                  </a:lnTo>
                  <a:lnTo>
                    <a:pt x="2558" y="6718"/>
                  </a:lnTo>
                  <a:lnTo>
                    <a:pt x="2310" y="7481"/>
                  </a:lnTo>
                  <a:lnTo>
                    <a:pt x="2062" y="8225"/>
                  </a:lnTo>
                  <a:lnTo>
                    <a:pt x="1833" y="8989"/>
                  </a:lnTo>
                  <a:lnTo>
                    <a:pt x="1623" y="9752"/>
                  </a:lnTo>
                  <a:lnTo>
                    <a:pt x="1432" y="10534"/>
                  </a:lnTo>
                  <a:lnTo>
                    <a:pt x="1241" y="11298"/>
                  </a:lnTo>
                  <a:lnTo>
                    <a:pt x="1050" y="12080"/>
                  </a:lnTo>
                  <a:lnTo>
                    <a:pt x="898" y="12843"/>
                  </a:lnTo>
                  <a:lnTo>
                    <a:pt x="745" y="13626"/>
                  </a:lnTo>
                  <a:lnTo>
                    <a:pt x="611" y="14408"/>
                  </a:lnTo>
                  <a:lnTo>
                    <a:pt x="478" y="15191"/>
                  </a:lnTo>
                  <a:lnTo>
                    <a:pt x="382" y="15973"/>
                  </a:lnTo>
                  <a:lnTo>
                    <a:pt x="287" y="16775"/>
                  </a:lnTo>
                  <a:lnTo>
                    <a:pt x="192" y="17557"/>
                  </a:lnTo>
                  <a:lnTo>
                    <a:pt x="134" y="18339"/>
                  </a:lnTo>
                  <a:lnTo>
                    <a:pt x="77" y="19141"/>
                  </a:lnTo>
                  <a:lnTo>
                    <a:pt x="39" y="19923"/>
                  </a:lnTo>
                  <a:lnTo>
                    <a:pt x="20" y="20725"/>
                  </a:lnTo>
                  <a:lnTo>
                    <a:pt x="1" y="21507"/>
                  </a:lnTo>
                  <a:lnTo>
                    <a:pt x="1" y="22309"/>
                  </a:lnTo>
                  <a:lnTo>
                    <a:pt x="20" y="23091"/>
                  </a:lnTo>
                  <a:lnTo>
                    <a:pt x="58" y="23892"/>
                  </a:lnTo>
                  <a:lnTo>
                    <a:pt x="96" y="24675"/>
                  </a:lnTo>
                  <a:lnTo>
                    <a:pt x="153" y="25476"/>
                  </a:lnTo>
                  <a:lnTo>
                    <a:pt x="230" y="26259"/>
                  </a:lnTo>
                  <a:lnTo>
                    <a:pt x="325" y="27060"/>
                  </a:lnTo>
                  <a:lnTo>
                    <a:pt x="421" y="27843"/>
                  </a:lnTo>
                  <a:lnTo>
                    <a:pt x="535" y="28625"/>
                  </a:lnTo>
                  <a:lnTo>
                    <a:pt x="669" y="29407"/>
                  </a:lnTo>
                  <a:lnTo>
                    <a:pt x="3569" y="29407"/>
                  </a:lnTo>
                  <a:lnTo>
                    <a:pt x="3397" y="28778"/>
                  </a:lnTo>
                  <a:lnTo>
                    <a:pt x="3245" y="28148"/>
                  </a:lnTo>
                  <a:lnTo>
                    <a:pt x="3092" y="27499"/>
                  </a:lnTo>
                  <a:lnTo>
                    <a:pt x="2959" y="26850"/>
                  </a:lnTo>
                  <a:lnTo>
                    <a:pt x="2825" y="26201"/>
                  </a:lnTo>
                  <a:lnTo>
                    <a:pt x="2730" y="25553"/>
                  </a:lnTo>
                  <a:lnTo>
                    <a:pt x="2634" y="24904"/>
                  </a:lnTo>
                  <a:lnTo>
                    <a:pt x="2558" y="24236"/>
                  </a:lnTo>
                  <a:lnTo>
                    <a:pt x="2501" y="23587"/>
                  </a:lnTo>
                  <a:lnTo>
                    <a:pt x="2443" y="22938"/>
                  </a:lnTo>
                  <a:lnTo>
                    <a:pt x="2405" y="22270"/>
                  </a:lnTo>
                  <a:lnTo>
                    <a:pt x="2386" y="21622"/>
                  </a:lnTo>
                  <a:lnTo>
                    <a:pt x="2386" y="20954"/>
                  </a:lnTo>
                  <a:lnTo>
                    <a:pt x="2405" y="20305"/>
                  </a:lnTo>
                  <a:lnTo>
                    <a:pt x="2424" y="19637"/>
                  </a:lnTo>
                  <a:lnTo>
                    <a:pt x="2482" y="18988"/>
                  </a:lnTo>
                  <a:lnTo>
                    <a:pt x="2539" y="18339"/>
                  </a:lnTo>
                  <a:lnTo>
                    <a:pt x="2615" y="17690"/>
                  </a:lnTo>
                  <a:lnTo>
                    <a:pt x="2711" y="17042"/>
                  </a:lnTo>
                  <a:lnTo>
                    <a:pt x="2825" y="16412"/>
                  </a:lnTo>
                  <a:lnTo>
                    <a:pt x="2959" y="15763"/>
                  </a:lnTo>
                  <a:lnTo>
                    <a:pt x="3111" y="15133"/>
                  </a:lnTo>
                  <a:lnTo>
                    <a:pt x="3264" y="14504"/>
                  </a:lnTo>
                  <a:lnTo>
                    <a:pt x="3455" y="13874"/>
                  </a:lnTo>
                  <a:lnTo>
                    <a:pt x="3646" y="13263"/>
                  </a:lnTo>
                  <a:lnTo>
                    <a:pt x="3875" y="12653"/>
                  </a:lnTo>
                  <a:lnTo>
                    <a:pt x="4104" y="12042"/>
                  </a:lnTo>
                  <a:lnTo>
                    <a:pt x="4352" y="11450"/>
                  </a:lnTo>
                  <a:lnTo>
                    <a:pt x="4638" y="10859"/>
                  </a:lnTo>
                  <a:lnTo>
                    <a:pt x="4924" y="10267"/>
                  </a:lnTo>
                  <a:lnTo>
                    <a:pt x="5229" y="9695"/>
                  </a:lnTo>
                  <a:lnTo>
                    <a:pt x="5573" y="9122"/>
                  </a:lnTo>
                  <a:lnTo>
                    <a:pt x="5974" y="8473"/>
                  </a:lnTo>
                  <a:lnTo>
                    <a:pt x="6374" y="7825"/>
                  </a:lnTo>
                  <a:lnTo>
                    <a:pt x="6794" y="7176"/>
                  </a:lnTo>
                  <a:lnTo>
                    <a:pt x="7176" y="6527"/>
                  </a:lnTo>
                  <a:lnTo>
                    <a:pt x="7538" y="5859"/>
                  </a:lnTo>
                  <a:lnTo>
                    <a:pt x="7691" y="5516"/>
                  </a:lnTo>
                  <a:lnTo>
                    <a:pt x="7844" y="5172"/>
                  </a:lnTo>
                  <a:lnTo>
                    <a:pt x="7977" y="4829"/>
                  </a:lnTo>
                  <a:lnTo>
                    <a:pt x="8111" y="4466"/>
                  </a:lnTo>
                  <a:lnTo>
                    <a:pt x="8206" y="4103"/>
                  </a:lnTo>
                  <a:lnTo>
                    <a:pt x="8283" y="3741"/>
                  </a:lnTo>
                  <a:lnTo>
                    <a:pt x="8340" y="3493"/>
                  </a:lnTo>
                  <a:lnTo>
                    <a:pt x="8359" y="3264"/>
                  </a:lnTo>
                  <a:lnTo>
                    <a:pt x="8378" y="3016"/>
                  </a:lnTo>
                  <a:lnTo>
                    <a:pt x="8378" y="2768"/>
                  </a:lnTo>
                  <a:lnTo>
                    <a:pt x="8378" y="2520"/>
                  </a:lnTo>
                  <a:lnTo>
                    <a:pt x="8359" y="2271"/>
                  </a:lnTo>
                  <a:lnTo>
                    <a:pt x="8321" y="2023"/>
                  </a:lnTo>
                  <a:lnTo>
                    <a:pt x="8283" y="1775"/>
                  </a:lnTo>
                  <a:lnTo>
                    <a:pt x="8225" y="1527"/>
                  </a:lnTo>
                  <a:lnTo>
                    <a:pt x="8149" y="1298"/>
                  </a:lnTo>
                  <a:lnTo>
                    <a:pt x="8073" y="1069"/>
                  </a:lnTo>
                  <a:lnTo>
                    <a:pt x="7977" y="840"/>
                  </a:lnTo>
                  <a:lnTo>
                    <a:pt x="7882" y="611"/>
                  </a:lnTo>
                  <a:lnTo>
                    <a:pt x="7767" y="401"/>
                  </a:lnTo>
                  <a:lnTo>
                    <a:pt x="7653" y="211"/>
                  </a:lnTo>
                  <a:lnTo>
                    <a:pt x="7519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8"/>
            <p:cNvSpPr/>
            <p:nvPr/>
          </p:nvSpPr>
          <p:spPr>
            <a:xfrm>
              <a:off x="5783150" y="4950650"/>
              <a:ext cx="495700" cy="517175"/>
            </a:xfrm>
            <a:custGeom>
              <a:avLst/>
              <a:gdLst/>
              <a:ahLst/>
              <a:cxnLst/>
              <a:rect l="l" t="t" r="r" b="b"/>
              <a:pathLst>
                <a:path w="19828" h="20687" extrusionOk="0">
                  <a:moveTo>
                    <a:pt x="17881" y="1"/>
                  </a:moveTo>
                  <a:lnTo>
                    <a:pt x="17557" y="20"/>
                  </a:lnTo>
                  <a:lnTo>
                    <a:pt x="17232" y="96"/>
                  </a:lnTo>
                  <a:lnTo>
                    <a:pt x="16927" y="172"/>
                  </a:lnTo>
                  <a:lnTo>
                    <a:pt x="16603" y="287"/>
                  </a:lnTo>
                  <a:lnTo>
                    <a:pt x="16297" y="401"/>
                  </a:lnTo>
                  <a:lnTo>
                    <a:pt x="15515" y="726"/>
                  </a:lnTo>
                  <a:lnTo>
                    <a:pt x="14752" y="1088"/>
                  </a:lnTo>
                  <a:lnTo>
                    <a:pt x="14007" y="1470"/>
                  </a:lnTo>
                  <a:lnTo>
                    <a:pt x="13263" y="1890"/>
                  </a:lnTo>
                  <a:lnTo>
                    <a:pt x="12538" y="2310"/>
                  </a:lnTo>
                  <a:lnTo>
                    <a:pt x="11832" y="2768"/>
                  </a:lnTo>
                  <a:lnTo>
                    <a:pt x="11145" y="3264"/>
                  </a:lnTo>
                  <a:lnTo>
                    <a:pt x="10458" y="3760"/>
                  </a:lnTo>
                  <a:lnTo>
                    <a:pt x="9809" y="4294"/>
                  </a:lnTo>
                  <a:lnTo>
                    <a:pt x="9160" y="4848"/>
                  </a:lnTo>
                  <a:lnTo>
                    <a:pt x="8550" y="5420"/>
                  </a:lnTo>
                  <a:lnTo>
                    <a:pt x="7939" y="6012"/>
                  </a:lnTo>
                  <a:lnTo>
                    <a:pt x="7347" y="6622"/>
                  </a:lnTo>
                  <a:lnTo>
                    <a:pt x="6794" y="7252"/>
                  </a:lnTo>
                  <a:lnTo>
                    <a:pt x="6260" y="7901"/>
                  </a:lnTo>
                  <a:lnTo>
                    <a:pt x="5744" y="8569"/>
                  </a:lnTo>
                  <a:lnTo>
                    <a:pt x="5191" y="9332"/>
                  </a:lnTo>
                  <a:lnTo>
                    <a:pt x="4657" y="10114"/>
                  </a:lnTo>
                  <a:lnTo>
                    <a:pt x="4161" y="10916"/>
                  </a:lnTo>
                  <a:lnTo>
                    <a:pt x="3683" y="11737"/>
                  </a:lnTo>
                  <a:lnTo>
                    <a:pt x="3225" y="12557"/>
                  </a:lnTo>
                  <a:lnTo>
                    <a:pt x="2768" y="13397"/>
                  </a:lnTo>
                  <a:lnTo>
                    <a:pt x="1890" y="15076"/>
                  </a:lnTo>
                  <a:lnTo>
                    <a:pt x="1527" y="15801"/>
                  </a:lnTo>
                  <a:lnTo>
                    <a:pt x="1184" y="16488"/>
                  </a:lnTo>
                  <a:lnTo>
                    <a:pt x="878" y="17137"/>
                  </a:lnTo>
                  <a:lnTo>
                    <a:pt x="611" y="17786"/>
                  </a:lnTo>
                  <a:lnTo>
                    <a:pt x="497" y="18129"/>
                  </a:lnTo>
                  <a:lnTo>
                    <a:pt x="401" y="18454"/>
                  </a:lnTo>
                  <a:lnTo>
                    <a:pt x="306" y="18797"/>
                  </a:lnTo>
                  <a:lnTo>
                    <a:pt x="210" y="19160"/>
                  </a:lnTo>
                  <a:lnTo>
                    <a:pt x="134" y="19522"/>
                  </a:lnTo>
                  <a:lnTo>
                    <a:pt x="77" y="19885"/>
                  </a:lnTo>
                  <a:lnTo>
                    <a:pt x="39" y="20286"/>
                  </a:lnTo>
                  <a:lnTo>
                    <a:pt x="0" y="20686"/>
                  </a:lnTo>
                  <a:lnTo>
                    <a:pt x="7042" y="20686"/>
                  </a:lnTo>
                  <a:lnTo>
                    <a:pt x="7214" y="19885"/>
                  </a:lnTo>
                  <a:lnTo>
                    <a:pt x="7405" y="19064"/>
                  </a:lnTo>
                  <a:lnTo>
                    <a:pt x="7653" y="18263"/>
                  </a:lnTo>
                  <a:lnTo>
                    <a:pt x="7939" y="17480"/>
                  </a:lnTo>
                  <a:lnTo>
                    <a:pt x="8244" y="16717"/>
                  </a:lnTo>
                  <a:lnTo>
                    <a:pt x="8588" y="15954"/>
                  </a:lnTo>
                  <a:lnTo>
                    <a:pt x="8969" y="15210"/>
                  </a:lnTo>
                  <a:lnTo>
                    <a:pt x="9370" y="14465"/>
                  </a:lnTo>
                  <a:lnTo>
                    <a:pt x="9809" y="13759"/>
                  </a:lnTo>
                  <a:lnTo>
                    <a:pt x="10267" y="13072"/>
                  </a:lnTo>
                  <a:lnTo>
                    <a:pt x="10763" y="12385"/>
                  </a:lnTo>
                  <a:lnTo>
                    <a:pt x="11278" y="11737"/>
                  </a:lnTo>
                  <a:lnTo>
                    <a:pt x="11832" y="11107"/>
                  </a:lnTo>
                  <a:lnTo>
                    <a:pt x="12404" y="10496"/>
                  </a:lnTo>
                  <a:lnTo>
                    <a:pt x="12996" y="9905"/>
                  </a:lnTo>
                  <a:lnTo>
                    <a:pt x="13607" y="9351"/>
                  </a:lnTo>
                  <a:lnTo>
                    <a:pt x="14370" y="8721"/>
                  </a:lnTo>
                  <a:lnTo>
                    <a:pt x="15133" y="8111"/>
                  </a:lnTo>
                  <a:lnTo>
                    <a:pt x="15897" y="7500"/>
                  </a:lnTo>
                  <a:lnTo>
                    <a:pt x="16660" y="6870"/>
                  </a:lnTo>
                  <a:lnTo>
                    <a:pt x="17022" y="6546"/>
                  </a:lnTo>
                  <a:lnTo>
                    <a:pt x="17385" y="6222"/>
                  </a:lnTo>
                  <a:lnTo>
                    <a:pt x="17729" y="5897"/>
                  </a:lnTo>
                  <a:lnTo>
                    <a:pt x="18072" y="5535"/>
                  </a:lnTo>
                  <a:lnTo>
                    <a:pt x="18377" y="5172"/>
                  </a:lnTo>
                  <a:lnTo>
                    <a:pt x="18683" y="4809"/>
                  </a:lnTo>
                  <a:lnTo>
                    <a:pt x="18950" y="4409"/>
                  </a:lnTo>
                  <a:lnTo>
                    <a:pt x="19217" y="4008"/>
                  </a:lnTo>
                  <a:lnTo>
                    <a:pt x="19446" y="3569"/>
                  </a:lnTo>
                  <a:lnTo>
                    <a:pt x="19541" y="3340"/>
                  </a:lnTo>
                  <a:lnTo>
                    <a:pt x="19637" y="3111"/>
                  </a:lnTo>
                  <a:lnTo>
                    <a:pt x="19694" y="2882"/>
                  </a:lnTo>
                  <a:lnTo>
                    <a:pt x="19751" y="2634"/>
                  </a:lnTo>
                  <a:lnTo>
                    <a:pt x="19789" y="2405"/>
                  </a:lnTo>
                  <a:lnTo>
                    <a:pt x="19809" y="2157"/>
                  </a:lnTo>
                  <a:lnTo>
                    <a:pt x="19828" y="1966"/>
                  </a:lnTo>
                  <a:lnTo>
                    <a:pt x="19789" y="1699"/>
                  </a:lnTo>
                  <a:lnTo>
                    <a:pt x="19732" y="1432"/>
                  </a:lnTo>
                  <a:lnTo>
                    <a:pt x="19656" y="1165"/>
                  </a:lnTo>
                  <a:lnTo>
                    <a:pt x="19541" y="936"/>
                  </a:lnTo>
                  <a:lnTo>
                    <a:pt x="19389" y="707"/>
                  </a:lnTo>
                  <a:lnTo>
                    <a:pt x="19217" y="497"/>
                  </a:lnTo>
                  <a:lnTo>
                    <a:pt x="19026" y="325"/>
                  </a:lnTo>
                  <a:lnTo>
                    <a:pt x="18797" y="191"/>
                  </a:lnTo>
                  <a:lnTo>
                    <a:pt x="18644" y="115"/>
                  </a:lnTo>
                  <a:lnTo>
                    <a:pt x="18492" y="77"/>
                  </a:lnTo>
                  <a:lnTo>
                    <a:pt x="18339" y="39"/>
                  </a:lnTo>
                  <a:lnTo>
                    <a:pt x="181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8"/>
            <p:cNvSpPr/>
            <p:nvPr/>
          </p:nvSpPr>
          <p:spPr>
            <a:xfrm>
              <a:off x="5464950" y="4993100"/>
              <a:ext cx="436550" cy="474725"/>
            </a:xfrm>
            <a:custGeom>
              <a:avLst/>
              <a:gdLst/>
              <a:ahLst/>
              <a:cxnLst/>
              <a:rect l="l" t="t" r="r" b="b"/>
              <a:pathLst>
                <a:path w="17462" h="18989" extrusionOk="0">
                  <a:moveTo>
                    <a:pt x="2710" y="1"/>
                  </a:moveTo>
                  <a:lnTo>
                    <a:pt x="2347" y="39"/>
                  </a:lnTo>
                  <a:lnTo>
                    <a:pt x="2023" y="96"/>
                  </a:lnTo>
                  <a:lnTo>
                    <a:pt x="1679" y="173"/>
                  </a:lnTo>
                  <a:lnTo>
                    <a:pt x="1355" y="287"/>
                  </a:lnTo>
                  <a:lnTo>
                    <a:pt x="1050" y="459"/>
                  </a:lnTo>
                  <a:lnTo>
                    <a:pt x="878" y="573"/>
                  </a:lnTo>
                  <a:lnTo>
                    <a:pt x="706" y="707"/>
                  </a:lnTo>
                  <a:lnTo>
                    <a:pt x="554" y="860"/>
                  </a:lnTo>
                  <a:lnTo>
                    <a:pt x="420" y="1031"/>
                  </a:lnTo>
                  <a:lnTo>
                    <a:pt x="286" y="1222"/>
                  </a:lnTo>
                  <a:lnTo>
                    <a:pt x="191" y="1413"/>
                  </a:lnTo>
                  <a:lnTo>
                    <a:pt x="96" y="1604"/>
                  </a:lnTo>
                  <a:lnTo>
                    <a:pt x="38" y="1814"/>
                  </a:lnTo>
                  <a:lnTo>
                    <a:pt x="0" y="2062"/>
                  </a:lnTo>
                  <a:lnTo>
                    <a:pt x="0" y="2310"/>
                  </a:lnTo>
                  <a:lnTo>
                    <a:pt x="38" y="2558"/>
                  </a:lnTo>
                  <a:lnTo>
                    <a:pt x="77" y="2672"/>
                  </a:lnTo>
                  <a:lnTo>
                    <a:pt x="115" y="2806"/>
                  </a:lnTo>
                  <a:lnTo>
                    <a:pt x="210" y="2959"/>
                  </a:lnTo>
                  <a:lnTo>
                    <a:pt x="305" y="3111"/>
                  </a:lnTo>
                  <a:lnTo>
                    <a:pt x="420" y="3264"/>
                  </a:lnTo>
                  <a:lnTo>
                    <a:pt x="554" y="3379"/>
                  </a:lnTo>
                  <a:lnTo>
                    <a:pt x="706" y="3493"/>
                  </a:lnTo>
                  <a:lnTo>
                    <a:pt x="859" y="3588"/>
                  </a:lnTo>
                  <a:lnTo>
                    <a:pt x="1031" y="3684"/>
                  </a:lnTo>
                  <a:lnTo>
                    <a:pt x="1202" y="3760"/>
                  </a:lnTo>
                  <a:lnTo>
                    <a:pt x="1565" y="3913"/>
                  </a:lnTo>
                  <a:lnTo>
                    <a:pt x="1947" y="4027"/>
                  </a:lnTo>
                  <a:lnTo>
                    <a:pt x="2710" y="4218"/>
                  </a:lnTo>
                  <a:lnTo>
                    <a:pt x="3282" y="4371"/>
                  </a:lnTo>
                  <a:lnTo>
                    <a:pt x="3855" y="4562"/>
                  </a:lnTo>
                  <a:lnTo>
                    <a:pt x="4427" y="4772"/>
                  </a:lnTo>
                  <a:lnTo>
                    <a:pt x="4981" y="5001"/>
                  </a:lnTo>
                  <a:lnTo>
                    <a:pt x="5515" y="5268"/>
                  </a:lnTo>
                  <a:lnTo>
                    <a:pt x="6049" y="5554"/>
                  </a:lnTo>
                  <a:lnTo>
                    <a:pt x="6565" y="5859"/>
                  </a:lnTo>
                  <a:lnTo>
                    <a:pt x="7061" y="6203"/>
                  </a:lnTo>
                  <a:lnTo>
                    <a:pt x="7557" y="6546"/>
                  </a:lnTo>
                  <a:lnTo>
                    <a:pt x="8034" y="6928"/>
                  </a:lnTo>
                  <a:lnTo>
                    <a:pt x="8473" y="7329"/>
                  </a:lnTo>
                  <a:lnTo>
                    <a:pt x="8912" y="7749"/>
                  </a:lnTo>
                  <a:lnTo>
                    <a:pt x="9332" y="8168"/>
                  </a:lnTo>
                  <a:lnTo>
                    <a:pt x="9713" y="8626"/>
                  </a:lnTo>
                  <a:lnTo>
                    <a:pt x="10095" y="9103"/>
                  </a:lnTo>
                  <a:lnTo>
                    <a:pt x="10439" y="9600"/>
                  </a:lnTo>
                  <a:lnTo>
                    <a:pt x="10763" y="10115"/>
                  </a:lnTo>
                  <a:lnTo>
                    <a:pt x="11068" y="10630"/>
                  </a:lnTo>
                  <a:lnTo>
                    <a:pt x="11355" y="11184"/>
                  </a:lnTo>
                  <a:lnTo>
                    <a:pt x="11622" y="11737"/>
                  </a:lnTo>
                  <a:lnTo>
                    <a:pt x="11870" y="12309"/>
                  </a:lnTo>
                  <a:lnTo>
                    <a:pt x="12080" y="12901"/>
                  </a:lnTo>
                  <a:lnTo>
                    <a:pt x="12270" y="13493"/>
                  </a:lnTo>
                  <a:lnTo>
                    <a:pt x="12442" y="14103"/>
                  </a:lnTo>
                  <a:lnTo>
                    <a:pt x="12576" y="14714"/>
                  </a:lnTo>
                  <a:lnTo>
                    <a:pt x="12690" y="15325"/>
                  </a:lnTo>
                  <a:lnTo>
                    <a:pt x="12767" y="15935"/>
                  </a:lnTo>
                  <a:lnTo>
                    <a:pt x="12824" y="16565"/>
                  </a:lnTo>
                  <a:lnTo>
                    <a:pt x="12843" y="17176"/>
                  </a:lnTo>
                  <a:lnTo>
                    <a:pt x="12843" y="17786"/>
                  </a:lnTo>
                  <a:lnTo>
                    <a:pt x="12805" y="18397"/>
                  </a:lnTo>
                  <a:lnTo>
                    <a:pt x="12728" y="18988"/>
                  </a:lnTo>
                  <a:lnTo>
                    <a:pt x="17461" y="18988"/>
                  </a:lnTo>
                  <a:lnTo>
                    <a:pt x="17289" y="17767"/>
                  </a:lnTo>
                  <a:lnTo>
                    <a:pt x="17079" y="16546"/>
                  </a:lnTo>
                  <a:lnTo>
                    <a:pt x="16850" y="15363"/>
                  </a:lnTo>
                  <a:lnTo>
                    <a:pt x="16583" y="14180"/>
                  </a:lnTo>
                  <a:lnTo>
                    <a:pt x="16297" y="13015"/>
                  </a:lnTo>
                  <a:lnTo>
                    <a:pt x="16125" y="12443"/>
                  </a:lnTo>
                  <a:lnTo>
                    <a:pt x="15953" y="11870"/>
                  </a:lnTo>
                  <a:lnTo>
                    <a:pt x="15763" y="11279"/>
                  </a:lnTo>
                  <a:lnTo>
                    <a:pt x="15572" y="10706"/>
                  </a:lnTo>
                  <a:lnTo>
                    <a:pt x="15343" y="10134"/>
                  </a:lnTo>
                  <a:lnTo>
                    <a:pt x="15114" y="9542"/>
                  </a:lnTo>
                  <a:lnTo>
                    <a:pt x="14866" y="8970"/>
                  </a:lnTo>
                  <a:lnTo>
                    <a:pt x="14599" y="8397"/>
                  </a:lnTo>
                  <a:lnTo>
                    <a:pt x="14312" y="7825"/>
                  </a:lnTo>
                  <a:lnTo>
                    <a:pt x="14026" y="7271"/>
                  </a:lnTo>
                  <a:lnTo>
                    <a:pt x="13702" y="6737"/>
                  </a:lnTo>
                  <a:lnTo>
                    <a:pt x="13358" y="6203"/>
                  </a:lnTo>
                  <a:lnTo>
                    <a:pt x="12996" y="5688"/>
                  </a:lnTo>
                  <a:lnTo>
                    <a:pt x="12633" y="5172"/>
                  </a:lnTo>
                  <a:lnTo>
                    <a:pt x="12232" y="4695"/>
                  </a:lnTo>
                  <a:lnTo>
                    <a:pt x="11832" y="4218"/>
                  </a:lnTo>
                  <a:lnTo>
                    <a:pt x="11393" y="3760"/>
                  </a:lnTo>
                  <a:lnTo>
                    <a:pt x="10935" y="3321"/>
                  </a:lnTo>
                  <a:lnTo>
                    <a:pt x="10477" y="2921"/>
                  </a:lnTo>
                  <a:lnTo>
                    <a:pt x="9981" y="2520"/>
                  </a:lnTo>
                  <a:lnTo>
                    <a:pt x="9484" y="2157"/>
                  </a:lnTo>
                  <a:lnTo>
                    <a:pt x="8950" y="1814"/>
                  </a:lnTo>
                  <a:lnTo>
                    <a:pt x="8358" y="1470"/>
                  </a:lnTo>
                  <a:lnTo>
                    <a:pt x="7729" y="1146"/>
                  </a:lnTo>
                  <a:lnTo>
                    <a:pt x="7099" y="879"/>
                  </a:lnTo>
                  <a:lnTo>
                    <a:pt x="6450" y="631"/>
                  </a:lnTo>
                  <a:lnTo>
                    <a:pt x="5782" y="440"/>
                  </a:lnTo>
                  <a:lnTo>
                    <a:pt x="5114" y="268"/>
                  </a:lnTo>
                  <a:lnTo>
                    <a:pt x="4427" y="134"/>
                  </a:lnTo>
                  <a:lnTo>
                    <a:pt x="3740" y="39"/>
                  </a:lnTo>
                  <a:lnTo>
                    <a:pt x="3397" y="20"/>
                  </a:lnTo>
                  <a:lnTo>
                    <a:pt x="30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8"/>
            <p:cNvSpPr/>
            <p:nvPr/>
          </p:nvSpPr>
          <p:spPr>
            <a:xfrm>
              <a:off x="5866150" y="5004550"/>
              <a:ext cx="412225" cy="463275"/>
            </a:xfrm>
            <a:custGeom>
              <a:avLst/>
              <a:gdLst/>
              <a:ahLst/>
              <a:cxnLst/>
              <a:rect l="l" t="t" r="r" b="b"/>
              <a:pathLst>
                <a:path w="16489" h="18531" extrusionOk="0">
                  <a:moveTo>
                    <a:pt x="16489" y="1"/>
                  </a:moveTo>
                  <a:lnTo>
                    <a:pt x="15992" y="192"/>
                  </a:lnTo>
                  <a:lnTo>
                    <a:pt x="15210" y="516"/>
                  </a:lnTo>
                  <a:lnTo>
                    <a:pt x="14447" y="879"/>
                  </a:lnTo>
                  <a:lnTo>
                    <a:pt x="13702" y="1260"/>
                  </a:lnTo>
                  <a:lnTo>
                    <a:pt x="12958" y="1661"/>
                  </a:lnTo>
                  <a:lnTo>
                    <a:pt x="12233" y="2100"/>
                  </a:lnTo>
                  <a:lnTo>
                    <a:pt x="11527" y="2558"/>
                  </a:lnTo>
                  <a:lnTo>
                    <a:pt x="10821" y="3035"/>
                  </a:lnTo>
                  <a:lnTo>
                    <a:pt x="10153" y="3550"/>
                  </a:lnTo>
                  <a:lnTo>
                    <a:pt x="9485" y="4085"/>
                  </a:lnTo>
                  <a:lnTo>
                    <a:pt x="8855" y="4619"/>
                  </a:lnTo>
                  <a:lnTo>
                    <a:pt x="8226" y="5191"/>
                  </a:lnTo>
                  <a:lnTo>
                    <a:pt x="7634" y="5783"/>
                  </a:lnTo>
                  <a:lnTo>
                    <a:pt x="7043" y="6394"/>
                  </a:lnTo>
                  <a:lnTo>
                    <a:pt x="6489" y="7042"/>
                  </a:lnTo>
                  <a:lnTo>
                    <a:pt x="5936" y="7691"/>
                  </a:lnTo>
                  <a:lnTo>
                    <a:pt x="5420" y="8359"/>
                  </a:lnTo>
                  <a:lnTo>
                    <a:pt x="4867" y="9123"/>
                  </a:lnTo>
                  <a:lnTo>
                    <a:pt x="4352" y="9905"/>
                  </a:lnTo>
                  <a:lnTo>
                    <a:pt x="3856" y="10706"/>
                  </a:lnTo>
                  <a:lnTo>
                    <a:pt x="3360" y="11527"/>
                  </a:lnTo>
                  <a:lnTo>
                    <a:pt x="2902" y="12348"/>
                  </a:lnTo>
                  <a:lnTo>
                    <a:pt x="2463" y="13187"/>
                  </a:lnTo>
                  <a:lnTo>
                    <a:pt x="1585" y="14867"/>
                  </a:lnTo>
                  <a:lnTo>
                    <a:pt x="1089" y="15840"/>
                  </a:lnTo>
                  <a:lnTo>
                    <a:pt x="650" y="16737"/>
                  </a:lnTo>
                  <a:lnTo>
                    <a:pt x="459" y="17176"/>
                  </a:lnTo>
                  <a:lnTo>
                    <a:pt x="287" y="17634"/>
                  </a:lnTo>
                  <a:lnTo>
                    <a:pt x="134" y="18072"/>
                  </a:lnTo>
                  <a:lnTo>
                    <a:pt x="1" y="18530"/>
                  </a:lnTo>
                  <a:lnTo>
                    <a:pt x="3722" y="18530"/>
                  </a:lnTo>
                  <a:lnTo>
                    <a:pt x="3894" y="17729"/>
                  </a:lnTo>
                  <a:lnTo>
                    <a:pt x="4085" y="16908"/>
                  </a:lnTo>
                  <a:lnTo>
                    <a:pt x="4333" y="16107"/>
                  </a:lnTo>
                  <a:lnTo>
                    <a:pt x="4619" y="15324"/>
                  </a:lnTo>
                  <a:lnTo>
                    <a:pt x="4924" y="14561"/>
                  </a:lnTo>
                  <a:lnTo>
                    <a:pt x="5268" y="13798"/>
                  </a:lnTo>
                  <a:lnTo>
                    <a:pt x="5649" y="13054"/>
                  </a:lnTo>
                  <a:lnTo>
                    <a:pt x="6050" y="12309"/>
                  </a:lnTo>
                  <a:lnTo>
                    <a:pt x="6489" y="11603"/>
                  </a:lnTo>
                  <a:lnTo>
                    <a:pt x="6947" y="10916"/>
                  </a:lnTo>
                  <a:lnTo>
                    <a:pt x="7443" y="10229"/>
                  </a:lnTo>
                  <a:lnTo>
                    <a:pt x="7958" y="9581"/>
                  </a:lnTo>
                  <a:lnTo>
                    <a:pt x="8512" y="8951"/>
                  </a:lnTo>
                  <a:lnTo>
                    <a:pt x="9084" y="8340"/>
                  </a:lnTo>
                  <a:lnTo>
                    <a:pt x="9676" y="7749"/>
                  </a:lnTo>
                  <a:lnTo>
                    <a:pt x="10287" y="7195"/>
                  </a:lnTo>
                  <a:lnTo>
                    <a:pt x="11050" y="6565"/>
                  </a:lnTo>
                  <a:lnTo>
                    <a:pt x="11813" y="5955"/>
                  </a:lnTo>
                  <a:lnTo>
                    <a:pt x="12577" y="5344"/>
                  </a:lnTo>
                  <a:lnTo>
                    <a:pt x="13340" y="4714"/>
                  </a:lnTo>
                  <a:lnTo>
                    <a:pt x="13702" y="4390"/>
                  </a:lnTo>
                  <a:lnTo>
                    <a:pt x="14065" y="4066"/>
                  </a:lnTo>
                  <a:lnTo>
                    <a:pt x="14409" y="3741"/>
                  </a:lnTo>
                  <a:lnTo>
                    <a:pt x="14752" y="3379"/>
                  </a:lnTo>
                  <a:lnTo>
                    <a:pt x="15057" y="3016"/>
                  </a:lnTo>
                  <a:lnTo>
                    <a:pt x="15363" y="2653"/>
                  </a:lnTo>
                  <a:lnTo>
                    <a:pt x="15630" y="2253"/>
                  </a:lnTo>
                  <a:lnTo>
                    <a:pt x="15897" y="1852"/>
                  </a:lnTo>
                  <a:lnTo>
                    <a:pt x="16126" y="1413"/>
                  </a:lnTo>
                  <a:lnTo>
                    <a:pt x="16221" y="1184"/>
                  </a:lnTo>
                  <a:lnTo>
                    <a:pt x="16317" y="955"/>
                  </a:lnTo>
                  <a:lnTo>
                    <a:pt x="16374" y="726"/>
                  </a:lnTo>
                  <a:lnTo>
                    <a:pt x="16431" y="478"/>
                  </a:lnTo>
                  <a:lnTo>
                    <a:pt x="16469" y="249"/>
                  </a:lnTo>
                  <a:lnTo>
                    <a:pt x="16489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8"/>
            <p:cNvSpPr/>
            <p:nvPr/>
          </p:nvSpPr>
          <p:spPr>
            <a:xfrm>
              <a:off x="5464950" y="5034150"/>
              <a:ext cx="389775" cy="433675"/>
            </a:xfrm>
            <a:custGeom>
              <a:avLst/>
              <a:gdLst/>
              <a:ahLst/>
              <a:cxnLst/>
              <a:rect l="l" t="t" r="r" b="b"/>
              <a:pathLst>
                <a:path w="15591" h="17347" extrusionOk="0">
                  <a:moveTo>
                    <a:pt x="1069" y="0"/>
                  </a:moveTo>
                  <a:lnTo>
                    <a:pt x="802" y="19"/>
                  </a:lnTo>
                  <a:lnTo>
                    <a:pt x="554" y="57"/>
                  </a:lnTo>
                  <a:lnTo>
                    <a:pt x="286" y="95"/>
                  </a:lnTo>
                  <a:lnTo>
                    <a:pt x="38" y="172"/>
                  </a:lnTo>
                  <a:lnTo>
                    <a:pt x="0" y="420"/>
                  </a:lnTo>
                  <a:lnTo>
                    <a:pt x="0" y="668"/>
                  </a:lnTo>
                  <a:lnTo>
                    <a:pt x="38" y="916"/>
                  </a:lnTo>
                  <a:lnTo>
                    <a:pt x="77" y="1030"/>
                  </a:lnTo>
                  <a:lnTo>
                    <a:pt x="115" y="1164"/>
                  </a:lnTo>
                  <a:lnTo>
                    <a:pt x="210" y="1317"/>
                  </a:lnTo>
                  <a:lnTo>
                    <a:pt x="305" y="1469"/>
                  </a:lnTo>
                  <a:lnTo>
                    <a:pt x="420" y="1622"/>
                  </a:lnTo>
                  <a:lnTo>
                    <a:pt x="554" y="1737"/>
                  </a:lnTo>
                  <a:lnTo>
                    <a:pt x="706" y="1851"/>
                  </a:lnTo>
                  <a:lnTo>
                    <a:pt x="859" y="1946"/>
                  </a:lnTo>
                  <a:lnTo>
                    <a:pt x="1031" y="2042"/>
                  </a:lnTo>
                  <a:lnTo>
                    <a:pt x="1202" y="2118"/>
                  </a:lnTo>
                  <a:lnTo>
                    <a:pt x="1565" y="2271"/>
                  </a:lnTo>
                  <a:lnTo>
                    <a:pt x="1947" y="2385"/>
                  </a:lnTo>
                  <a:lnTo>
                    <a:pt x="2710" y="2576"/>
                  </a:lnTo>
                  <a:lnTo>
                    <a:pt x="3282" y="2729"/>
                  </a:lnTo>
                  <a:lnTo>
                    <a:pt x="3855" y="2920"/>
                  </a:lnTo>
                  <a:lnTo>
                    <a:pt x="4427" y="3130"/>
                  </a:lnTo>
                  <a:lnTo>
                    <a:pt x="4981" y="3359"/>
                  </a:lnTo>
                  <a:lnTo>
                    <a:pt x="5515" y="3626"/>
                  </a:lnTo>
                  <a:lnTo>
                    <a:pt x="6049" y="3912"/>
                  </a:lnTo>
                  <a:lnTo>
                    <a:pt x="6565" y="4217"/>
                  </a:lnTo>
                  <a:lnTo>
                    <a:pt x="7061" y="4561"/>
                  </a:lnTo>
                  <a:lnTo>
                    <a:pt x="7557" y="4904"/>
                  </a:lnTo>
                  <a:lnTo>
                    <a:pt x="8034" y="5286"/>
                  </a:lnTo>
                  <a:lnTo>
                    <a:pt x="8473" y="5687"/>
                  </a:lnTo>
                  <a:lnTo>
                    <a:pt x="8912" y="6107"/>
                  </a:lnTo>
                  <a:lnTo>
                    <a:pt x="9332" y="6526"/>
                  </a:lnTo>
                  <a:lnTo>
                    <a:pt x="9713" y="6984"/>
                  </a:lnTo>
                  <a:lnTo>
                    <a:pt x="10095" y="7461"/>
                  </a:lnTo>
                  <a:lnTo>
                    <a:pt x="10439" y="7958"/>
                  </a:lnTo>
                  <a:lnTo>
                    <a:pt x="10763" y="8473"/>
                  </a:lnTo>
                  <a:lnTo>
                    <a:pt x="11068" y="8988"/>
                  </a:lnTo>
                  <a:lnTo>
                    <a:pt x="11355" y="9542"/>
                  </a:lnTo>
                  <a:lnTo>
                    <a:pt x="11622" y="10095"/>
                  </a:lnTo>
                  <a:lnTo>
                    <a:pt x="11870" y="10667"/>
                  </a:lnTo>
                  <a:lnTo>
                    <a:pt x="12080" y="11259"/>
                  </a:lnTo>
                  <a:lnTo>
                    <a:pt x="12270" y="11851"/>
                  </a:lnTo>
                  <a:lnTo>
                    <a:pt x="12442" y="12461"/>
                  </a:lnTo>
                  <a:lnTo>
                    <a:pt x="12576" y="13072"/>
                  </a:lnTo>
                  <a:lnTo>
                    <a:pt x="12690" y="13683"/>
                  </a:lnTo>
                  <a:lnTo>
                    <a:pt x="12767" y="14293"/>
                  </a:lnTo>
                  <a:lnTo>
                    <a:pt x="12824" y="14923"/>
                  </a:lnTo>
                  <a:lnTo>
                    <a:pt x="12843" y="15534"/>
                  </a:lnTo>
                  <a:lnTo>
                    <a:pt x="12843" y="16144"/>
                  </a:lnTo>
                  <a:lnTo>
                    <a:pt x="12805" y="16755"/>
                  </a:lnTo>
                  <a:lnTo>
                    <a:pt x="12728" y="17346"/>
                  </a:lnTo>
                  <a:lnTo>
                    <a:pt x="15591" y="17346"/>
                  </a:lnTo>
                  <a:lnTo>
                    <a:pt x="15419" y="16354"/>
                  </a:lnTo>
                  <a:lnTo>
                    <a:pt x="15209" y="15362"/>
                  </a:lnTo>
                  <a:lnTo>
                    <a:pt x="14999" y="14369"/>
                  </a:lnTo>
                  <a:lnTo>
                    <a:pt x="14770" y="13396"/>
                  </a:lnTo>
                  <a:lnTo>
                    <a:pt x="14503" y="12442"/>
                  </a:lnTo>
                  <a:lnTo>
                    <a:pt x="14198" y="11469"/>
                  </a:lnTo>
                  <a:lnTo>
                    <a:pt x="13873" y="10496"/>
                  </a:lnTo>
                  <a:lnTo>
                    <a:pt x="13492" y="9542"/>
                  </a:lnTo>
                  <a:lnTo>
                    <a:pt x="13244" y="8950"/>
                  </a:lnTo>
                  <a:lnTo>
                    <a:pt x="12977" y="8377"/>
                  </a:lnTo>
                  <a:lnTo>
                    <a:pt x="12690" y="7824"/>
                  </a:lnTo>
                  <a:lnTo>
                    <a:pt x="12385" y="7271"/>
                  </a:lnTo>
                  <a:lnTo>
                    <a:pt x="12061" y="6717"/>
                  </a:lnTo>
                  <a:lnTo>
                    <a:pt x="11736" y="6183"/>
                  </a:lnTo>
                  <a:lnTo>
                    <a:pt x="11374" y="5668"/>
                  </a:lnTo>
                  <a:lnTo>
                    <a:pt x="10992" y="5172"/>
                  </a:lnTo>
                  <a:lnTo>
                    <a:pt x="10610" y="4675"/>
                  </a:lnTo>
                  <a:lnTo>
                    <a:pt x="10190" y="4198"/>
                  </a:lnTo>
                  <a:lnTo>
                    <a:pt x="9771" y="3740"/>
                  </a:lnTo>
                  <a:lnTo>
                    <a:pt x="9313" y="3320"/>
                  </a:lnTo>
                  <a:lnTo>
                    <a:pt x="8836" y="2901"/>
                  </a:lnTo>
                  <a:lnTo>
                    <a:pt x="8358" y="2519"/>
                  </a:lnTo>
                  <a:lnTo>
                    <a:pt x="7843" y="2137"/>
                  </a:lnTo>
                  <a:lnTo>
                    <a:pt x="7328" y="1794"/>
                  </a:lnTo>
                  <a:lnTo>
                    <a:pt x="6717" y="1450"/>
                  </a:lnTo>
                  <a:lnTo>
                    <a:pt x="6107" y="1145"/>
                  </a:lnTo>
                  <a:lnTo>
                    <a:pt x="5477" y="859"/>
                  </a:lnTo>
                  <a:lnTo>
                    <a:pt x="4828" y="630"/>
                  </a:lnTo>
                  <a:lnTo>
                    <a:pt x="4160" y="420"/>
                  </a:lnTo>
                  <a:lnTo>
                    <a:pt x="3492" y="248"/>
                  </a:lnTo>
                  <a:lnTo>
                    <a:pt x="2805" y="134"/>
                  </a:lnTo>
                  <a:lnTo>
                    <a:pt x="2118" y="38"/>
                  </a:lnTo>
                  <a:lnTo>
                    <a:pt x="1584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8"/>
            <p:cNvSpPr/>
            <p:nvPr/>
          </p:nvSpPr>
          <p:spPr>
            <a:xfrm>
              <a:off x="5534600" y="5096625"/>
              <a:ext cx="851600" cy="371200"/>
            </a:xfrm>
            <a:custGeom>
              <a:avLst/>
              <a:gdLst/>
              <a:ahLst/>
              <a:cxnLst/>
              <a:rect l="l" t="t" r="r" b="b"/>
              <a:pathLst>
                <a:path w="34064" h="14848" extrusionOk="0">
                  <a:moveTo>
                    <a:pt x="22671" y="1"/>
                  </a:moveTo>
                  <a:lnTo>
                    <a:pt x="22327" y="20"/>
                  </a:lnTo>
                  <a:lnTo>
                    <a:pt x="21984" y="58"/>
                  </a:lnTo>
                  <a:lnTo>
                    <a:pt x="21640" y="154"/>
                  </a:lnTo>
                  <a:lnTo>
                    <a:pt x="21297" y="268"/>
                  </a:lnTo>
                  <a:lnTo>
                    <a:pt x="20991" y="402"/>
                  </a:lnTo>
                  <a:lnTo>
                    <a:pt x="20686" y="573"/>
                  </a:lnTo>
                  <a:lnTo>
                    <a:pt x="20400" y="783"/>
                  </a:lnTo>
                  <a:lnTo>
                    <a:pt x="20114" y="993"/>
                  </a:lnTo>
                  <a:lnTo>
                    <a:pt x="19866" y="1241"/>
                  </a:lnTo>
                  <a:lnTo>
                    <a:pt x="19637" y="1508"/>
                  </a:lnTo>
                  <a:lnTo>
                    <a:pt x="19408" y="1776"/>
                  </a:lnTo>
                  <a:lnTo>
                    <a:pt x="19217" y="2081"/>
                  </a:lnTo>
                  <a:lnTo>
                    <a:pt x="19064" y="2386"/>
                  </a:lnTo>
                  <a:lnTo>
                    <a:pt x="18911" y="2711"/>
                  </a:lnTo>
                  <a:lnTo>
                    <a:pt x="18797" y="3035"/>
                  </a:lnTo>
                  <a:lnTo>
                    <a:pt x="18702" y="3379"/>
                  </a:lnTo>
                  <a:lnTo>
                    <a:pt x="18644" y="3722"/>
                  </a:lnTo>
                  <a:lnTo>
                    <a:pt x="18625" y="4066"/>
                  </a:lnTo>
                  <a:lnTo>
                    <a:pt x="18625" y="4409"/>
                  </a:lnTo>
                  <a:lnTo>
                    <a:pt x="18530" y="4199"/>
                  </a:lnTo>
                  <a:lnTo>
                    <a:pt x="18415" y="4008"/>
                  </a:lnTo>
                  <a:lnTo>
                    <a:pt x="18282" y="3817"/>
                  </a:lnTo>
                  <a:lnTo>
                    <a:pt x="18148" y="3627"/>
                  </a:lnTo>
                  <a:lnTo>
                    <a:pt x="17976" y="3455"/>
                  </a:lnTo>
                  <a:lnTo>
                    <a:pt x="17824" y="3283"/>
                  </a:lnTo>
                  <a:lnTo>
                    <a:pt x="17633" y="3130"/>
                  </a:lnTo>
                  <a:lnTo>
                    <a:pt x="17442" y="2997"/>
                  </a:lnTo>
                  <a:lnTo>
                    <a:pt x="17251" y="2863"/>
                  </a:lnTo>
                  <a:lnTo>
                    <a:pt x="17041" y="2749"/>
                  </a:lnTo>
                  <a:lnTo>
                    <a:pt x="16812" y="2653"/>
                  </a:lnTo>
                  <a:lnTo>
                    <a:pt x="16602" y="2558"/>
                  </a:lnTo>
                  <a:lnTo>
                    <a:pt x="16373" y="2482"/>
                  </a:lnTo>
                  <a:lnTo>
                    <a:pt x="16144" y="2424"/>
                  </a:lnTo>
                  <a:lnTo>
                    <a:pt x="15915" y="2386"/>
                  </a:lnTo>
                  <a:lnTo>
                    <a:pt x="15686" y="2348"/>
                  </a:lnTo>
                  <a:lnTo>
                    <a:pt x="15228" y="2348"/>
                  </a:lnTo>
                  <a:lnTo>
                    <a:pt x="14999" y="2367"/>
                  </a:lnTo>
                  <a:lnTo>
                    <a:pt x="14770" y="2405"/>
                  </a:lnTo>
                  <a:lnTo>
                    <a:pt x="14541" y="2463"/>
                  </a:lnTo>
                  <a:lnTo>
                    <a:pt x="14332" y="2520"/>
                  </a:lnTo>
                  <a:lnTo>
                    <a:pt x="14122" y="2615"/>
                  </a:lnTo>
                  <a:lnTo>
                    <a:pt x="13912" y="2711"/>
                  </a:lnTo>
                  <a:lnTo>
                    <a:pt x="13702" y="2825"/>
                  </a:lnTo>
                  <a:lnTo>
                    <a:pt x="13511" y="2940"/>
                  </a:lnTo>
                  <a:lnTo>
                    <a:pt x="13320" y="3073"/>
                  </a:lnTo>
                  <a:lnTo>
                    <a:pt x="13148" y="3226"/>
                  </a:lnTo>
                  <a:lnTo>
                    <a:pt x="12977" y="3379"/>
                  </a:lnTo>
                  <a:lnTo>
                    <a:pt x="12824" y="3550"/>
                  </a:lnTo>
                  <a:lnTo>
                    <a:pt x="12690" y="3741"/>
                  </a:lnTo>
                  <a:lnTo>
                    <a:pt x="12557" y="3932"/>
                  </a:lnTo>
                  <a:lnTo>
                    <a:pt x="12442" y="4123"/>
                  </a:lnTo>
                  <a:lnTo>
                    <a:pt x="12347" y="4333"/>
                  </a:lnTo>
                  <a:lnTo>
                    <a:pt x="12271" y="4543"/>
                  </a:lnTo>
                  <a:lnTo>
                    <a:pt x="12194" y="4772"/>
                  </a:lnTo>
                  <a:lnTo>
                    <a:pt x="12156" y="5001"/>
                  </a:lnTo>
                  <a:lnTo>
                    <a:pt x="12118" y="5211"/>
                  </a:lnTo>
                  <a:lnTo>
                    <a:pt x="12099" y="5440"/>
                  </a:lnTo>
                  <a:lnTo>
                    <a:pt x="12080" y="5669"/>
                  </a:lnTo>
                  <a:lnTo>
                    <a:pt x="12099" y="5917"/>
                  </a:lnTo>
                  <a:lnTo>
                    <a:pt x="12118" y="6127"/>
                  </a:lnTo>
                  <a:lnTo>
                    <a:pt x="12156" y="6356"/>
                  </a:lnTo>
                  <a:lnTo>
                    <a:pt x="12213" y="6585"/>
                  </a:lnTo>
                  <a:lnTo>
                    <a:pt x="12271" y="6814"/>
                  </a:lnTo>
                  <a:lnTo>
                    <a:pt x="12366" y="7023"/>
                  </a:lnTo>
                  <a:lnTo>
                    <a:pt x="12461" y="7233"/>
                  </a:lnTo>
                  <a:lnTo>
                    <a:pt x="12576" y="7424"/>
                  </a:lnTo>
                  <a:lnTo>
                    <a:pt x="12328" y="7386"/>
                  </a:lnTo>
                  <a:lnTo>
                    <a:pt x="12080" y="7348"/>
                  </a:lnTo>
                  <a:lnTo>
                    <a:pt x="11832" y="7329"/>
                  </a:lnTo>
                  <a:lnTo>
                    <a:pt x="11603" y="7329"/>
                  </a:lnTo>
                  <a:lnTo>
                    <a:pt x="11355" y="7348"/>
                  </a:lnTo>
                  <a:lnTo>
                    <a:pt x="11126" y="7367"/>
                  </a:lnTo>
                  <a:lnTo>
                    <a:pt x="10897" y="7405"/>
                  </a:lnTo>
                  <a:lnTo>
                    <a:pt x="10668" y="7462"/>
                  </a:lnTo>
                  <a:lnTo>
                    <a:pt x="10439" y="7539"/>
                  </a:lnTo>
                  <a:lnTo>
                    <a:pt x="10229" y="7634"/>
                  </a:lnTo>
                  <a:lnTo>
                    <a:pt x="10019" y="7729"/>
                  </a:lnTo>
                  <a:lnTo>
                    <a:pt x="9809" y="7863"/>
                  </a:lnTo>
                  <a:lnTo>
                    <a:pt x="9618" y="7997"/>
                  </a:lnTo>
                  <a:lnTo>
                    <a:pt x="9427" y="8149"/>
                  </a:lnTo>
                  <a:lnTo>
                    <a:pt x="9255" y="8302"/>
                  </a:lnTo>
                  <a:lnTo>
                    <a:pt x="9084" y="8493"/>
                  </a:lnTo>
                  <a:lnTo>
                    <a:pt x="8988" y="8264"/>
                  </a:lnTo>
                  <a:lnTo>
                    <a:pt x="8874" y="8016"/>
                  </a:lnTo>
                  <a:lnTo>
                    <a:pt x="8740" y="7806"/>
                  </a:lnTo>
                  <a:lnTo>
                    <a:pt x="8607" y="7577"/>
                  </a:lnTo>
                  <a:lnTo>
                    <a:pt x="8454" y="7367"/>
                  </a:lnTo>
                  <a:lnTo>
                    <a:pt x="8301" y="7157"/>
                  </a:lnTo>
                  <a:lnTo>
                    <a:pt x="8130" y="6966"/>
                  </a:lnTo>
                  <a:lnTo>
                    <a:pt x="7939" y="6794"/>
                  </a:lnTo>
                  <a:lnTo>
                    <a:pt x="7767" y="6604"/>
                  </a:lnTo>
                  <a:lnTo>
                    <a:pt x="7557" y="6451"/>
                  </a:lnTo>
                  <a:lnTo>
                    <a:pt x="7347" y="6298"/>
                  </a:lnTo>
                  <a:lnTo>
                    <a:pt x="7137" y="6165"/>
                  </a:lnTo>
                  <a:lnTo>
                    <a:pt x="6927" y="6031"/>
                  </a:lnTo>
                  <a:lnTo>
                    <a:pt x="6698" y="5936"/>
                  </a:lnTo>
                  <a:lnTo>
                    <a:pt x="6450" y="5840"/>
                  </a:lnTo>
                  <a:lnTo>
                    <a:pt x="6202" y="5764"/>
                  </a:lnTo>
                  <a:lnTo>
                    <a:pt x="5954" y="5688"/>
                  </a:lnTo>
                  <a:lnTo>
                    <a:pt x="5706" y="5649"/>
                  </a:lnTo>
                  <a:lnTo>
                    <a:pt x="5439" y="5630"/>
                  </a:lnTo>
                  <a:lnTo>
                    <a:pt x="5191" y="5630"/>
                  </a:lnTo>
                  <a:lnTo>
                    <a:pt x="4924" y="5649"/>
                  </a:lnTo>
                  <a:lnTo>
                    <a:pt x="4676" y="5669"/>
                  </a:lnTo>
                  <a:lnTo>
                    <a:pt x="4428" y="5726"/>
                  </a:lnTo>
                  <a:lnTo>
                    <a:pt x="4160" y="5783"/>
                  </a:lnTo>
                  <a:lnTo>
                    <a:pt x="3931" y="5878"/>
                  </a:lnTo>
                  <a:lnTo>
                    <a:pt x="3683" y="5974"/>
                  </a:lnTo>
                  <a:lnTo>
                    <a:pt x="3473" y="6088"/>
                  </a:lnTo>
                  <a:lnTo>
                    <a:pt x="3244" y="6222"/>
                  </a:lnTo>
                  <a:lnTo>
                    <a:pt x="3054" y="6375"/>
                  </a:lnTo>
                  <a:lnTo>
                    <a:pt x="2863" y="6546"/>
                  </a:lnTo>
                  <a:lnTo>
                    <a:pt x="2672" y="6737"/>
                  </a:lnTo>
                  <a:lnTo>
                    <a:pt x="2519" y="6928"/>
                  </a:lnTo>
                  <a:lnTo>
                    <a:pt x="2386" y="7157"/>
                  </a:lnTo>
                  <a:lnTo>
                    <a:pt x="2252" y="7367"/>
                  </a:lnTo>
                  <a:lnTo>
                    <a:pt x="2157" y="7615"/>
                  </a:lnTo>
                  <a:lnTo>
                    <a:pt x="2080" y="7863"/>
                  </a:lnTo>
                  <a:lnTo>
                    <a:pt x="2042" y="8111"/>
                  </a:lnTo>
                  <a:lnTo>
                    <a:pt x="2004" y="8378"/>
                  </a:lnTo>
                  <a:lnTo>
                    <a:pt x="1985" y="8626"/>
                  </a:lnTo>
                  <a:lnTo>
                    <a:pt x="2004" y="8894"/>
                  </a:lnTo>
                  <a:lnTo>
                    <a:pt x="2042" y="9142"/>
                  </a:lnTo>
                  <a:lnTo>
                    <a:pt x="2099" y="9390"/>
                  </a:lnTo>
                  <a:lnTo>
                    <a:pt x="2176" y="9638"/>
                  </a:lnTo>
                  <a:lnTo>
                    <a:pt x="2271" y="9867"/>
                  </a:lnTo>
                  <a:lnTo>
                    <a:pt x="2405" y="10077"/>
                  </a:lnTo>
                  <a:lnTo>
                    <a:pt x="2538" y="10287"/>
                  </a:lnTo>
                  <a:lnTo>
                    <a:pt x="2710" y="10477"/>
                  </a:lnTo>
                  <a:lnTo>
                    <a:pt x="2901" y="10649"/>
                  </a:lnTo>
                  <a:lnTo>
                    <a:pt x="2710" y="10611"/>
                  </a:lnTo>
                  <a:lnTo>
                    <a:pt x="2500" y="10592"/>
                  </a:lnTo>
                  <a:lnTo>
                    <a:pt x="2099" y="10592"/>
                  </a:lnTo>
                  <a:lnTo>
                    <a:pt x="1909" y="10630"/>
                  </a:lnTo>
                  <a:lnTo>
                    <a:pt x="1718" y="10687"/>
                  </a:lnTo>
                  <a:lnTo>
                    <a:pt x="1527" y="10745"/>
                  </a:lnTo>
                  <a:lnTo>
                    <a:pt x="1336" y="10821"/>
                  </a:lnTo>
                  <a:lnTo>
                    <a:pt x="1164" y="10916"/>
                  </a:lnTo>
                  <a:lnTo>
                    <a:pt x="993" y="11031"/>
                  </a:lnTo>
                  <a:lnTo>
                    <a:pt x="840" y="11145"/>
                  </a:lnTo>
                  <a:lnTo>
                    <a:pt x="687" y="11279"/>
                  </a:lnTo>
                  <a:lnTo>
                    <a:pt x="535" y="11432"/>
                  </a:lnTo>
                  <a:lnTo>
                    <a:pt x="420" y="11584"/>
                  </a:lnTo>
                  <a:lnTo>
                    <a:pt x="306" y="11756"/>
                  </a:lnTo>
                  <a:lnTo>
                    <a:pt x="210" y="11928"/>
                  </a:lnTo>
                  <a:lnTo>
                    <a:pt x="134" y="12119"/>
                  </a:lnTo>
                  <a:lnTo>
                    <a:pt x="77" y="12309"/>
                  </a:lnTo>
                  <a:lnTo>
                    <a:pt x="19" y="12500"/>
                  </a:lnTo>
                  <a:lnTo>
                    <a:pt x="0" y="12691"/>
                  </a:lnTo>
                  <a:lnTo>
                    <a:pt x="0" y="12901"/>
                  </a:lnTo>
                  <a:lnTo>
                    <a:pt x="0" y="13111"/>
                  </a:lnTo>
                  <a:lnTo>
                    <a:pt x="19" y="13302"/>
                  </a:lnTo>
                  <a:lnTo>
                    <a:pt x="58" y="13512"/>
                  </a:lnTo>
                  <a:lnTo>
                    <a:pt x="115" y="13702"/>
                  </a:lnTo>
                  <a:lnTo>
                    <a:pt x="191" y="13893"/>
                  </a:lnTo>
                  <a:lnTo>
                    <a:pt x="287" y="14065"/>
                  </a:lnTo>
                  <a:lnTo>
                    <a:pt x="382" y="14237"/>
                  </a:lnTo>
                  <a:lnTo>
                    <a:pt x="496" y="14409"/>
                  </a:lnTo>
                  <a:lnTo>
                    <a:pt x="630" y="14561"/>
                  </a:lnTo>
                  <a:lnTo>
                    <a:pt x="764" y="14714"/>
                  </a:lnTo>
                  <a:lnTo>
                    <a:pt x="916" y="14828"/>
                  </a:lnTo>
                  <a:lnTo>
                    <a:pt x="3645" y="14847"/>
                  </a:lnTo>
                  <a:lnTo>
                    <a:pt x="30743" y="14847"/>
                  </a:lnTo>
                  <a:lnTo>
                    <a:pt x="30991" y="14828"/>
                  </a:lnTo>
                  <a:lnTo>
                    <a:pt x="31220" y="14809"/>
                  </a:lnTo>
                  <a:lnTo>
                    <a:pt x="31430" y="14771"/>
                  </a:lnTo>
                  <a:lnTo>
                    <a:pt x="31659" y="14714"/>
                  </a:lnTo>
                  <a:lnTo>
                    <a:pt x="31869" y="14638"/>
                  </a:lnTo>
                  <a:lnTo>
                    <a:pt x="32079" y="14561"/>
                  </a:lnTo>
                  <a:lnTo>
                    <a:pt x="32270" y="14485"/>
                  </a:lnTo>
                  <a:lnTo>
                    <a:pt x="32460" y="14389"/>
                  </a:lnTo>
                  <a:lnTo>
                    <a:pt x="32651" y="14275"/>
                  </a:lnTo>
                  <a:lnTo>
                    <a:pt x="32823" y="14141"/>
                  </a:lnTo>
                  <a:lnTo>
                    <a:pt x="32995" y="14008"/>
                  </a:lnTo>
                  <a:lnTo>
                    <a:pt x="33166" y="13855"/>
                  </a:lnTo>
                  <a:lnTo>
                    <a:pt x="33319" y="13683"/>
                  </a:lnTo>
                  <a:lnTo>
                    <a:pt x="33453" y="13493"/>
                  </a:lnTo>
                  <a:lnTo>
                    <a:pt x="33586" y="13302"/>
                  </a:lnTo>
                  <a:lnTo>
                    <a:pt x="33701" y="13073"/>
                  </a:lnTo>
                  <a:lnTo>
                    <a:pt x="33815" y="12844"/>
                  </a:lnTo>
                  <a:lnTo>
                    <a:pt x="33892" y="12615"/>
                  </a:lnTo>
                  <a:lnTo>
                    <a:pt x="33968" y="12367"/>
                  </a:lnTo>
                  <a:lnTo>
                    <a:pt x="34025" y="12119"/>
                  </a:lnTo>
                  <a:lnTo>
                    <a:pt x="34063" y="11870"/>
                  </a:lnTo>
                  <a:lnTo>
                    <a:pt x="34063" y="11622"/>
                  </a:lnTo>
                  <a:lnTo>
                    <a:pt x="34063" y="11374"/>
                  </a:lnTo>
                  <a:lnTo>
                    <a:pt x="34044" y="11145"/>
                  </a:lnTo>
                  <a:lnTo>
                    <a:pt x="33987" y="10916"/>
                  </a:lnTo>
                  <a:lnTo>
                    <a:pt x="33930" y="10706"/>
                  </a:lnTo>
                  <a:lnTo>
                    <a:pt x="33853" y="10497"/>
                  </a:lnTo>
                  <a:lnTo>
                    <a:pt x="33777" y="10287"/>
                  </a:lnTo>
                  <a:lnTo>
                    <a:pt x="33663" y="10077"/>
                  </a:lnTo>
                  <a:lnTo>
                    <a:pt x="33548" y="9886"/>
                  </a:lnTo>
                  <a:lnTo>
                    <a:pt x="33414" y="9714"/>
                  </a:lnTo>
                  <a:lnTo>
                    <a:pt x="33262" y="9523"/>
                  </a:lnTo>
                  <a:lnTo>
                    <a:pt x="33109" y="9371"/>
                  </a:lnTo>
                  <a:lnTo>
                    <a:pt x="32937" y="9218"/>
                  </a:lnTo>
                  <a:lnTo>
                    <a:pt x="32766" y="9084"/>
                  </a:lnTo>
                  <a:lnTo>
                    <a:pt x="32575" y="8951"/>
                  </a:lnTo>
                  <a:lnTo>
                    <a:pt x="32384" y="8836"/>
                  </a:lnTo>
                  <a:lnTo>
                    <a:pt x="32174" y="8741"/>
                  </a:lnTo>
                  <a:lnTo>
                    <a:pt x="31964" y="8665"/>
                  </a:lnTo>
                  <a:lnTo>
                    <a:pt x="31735" y="8588"/>
                  </a:lnTo>
                  <a:lnTo>
                    <a:pt x="31525" y="8550"/>
                  </a:lnTo>
                  <a:lnTo>
                    <a:pt x="31296" y="8531"/>
                  </a:lnTo>
                  <a:lnTo>
                    <a:pt x="31067" y="8512"/>
                  </a:lnTo>
                  <a:lnTo>
                    <a:pt x="30838" y="8512"/>
                  </a:lnTo>
                  <a:lnTo>
                    <a:pt x="30609" y="8531"/>
                  </a:lnTo>
                  <a:lnTo>
                    <a:pt x="30399" y="8569"/>
                  </a:lnTo>
                  <a:lnTo>
                    <a:pt x="30170" y="8626"/>
                  </a:lnTo>
                  <a:lnTo>
                    <a:pt x="29960" y="8703"/>
                  </a:lnTo>
                  <a:lnTo>
                    <a:pt x="29751" y="8779"/>
                  </a:lnTo>
                  <a:lnTo>
                    <a:pt x="29541" y="8874"/>
                  </a:lnTo>
                  <a:lnTo>
                    <a:pt x="29350" y="8989"/>
                  </a:lnTo>
                  <a:lnTo>
                    <a:pt x="29159" y="9123"/>
                  </a:lnTo>
                  <a:lnTo>
                    <a:pt x="28968" y="9256"/>
                  </a:lnTo>
                  <a:lnTo>
                    <a:pt x="28815" y="9409"/>
                  </a:lnTo>
                  <a:lnTo>
                    <a:pt x="28663" y="9581"/>
                  </a:lnTo>
                  <a:lnTo>
                    <a:pt x="28663" y="9581"/>
                  </a:lnTo>
                  <a:lnTo>
                    <a:pt x="28777" y="9237"/>
                  </a:lnTo>
                  <a:lnTo>
                    <a:pt x="28854" y="8894"/>
                  </a:lnTo>
                  <a:lnTo>
                    <a:pt x="28873" y="8569"/>
                  </a:lnTo>
                  <a:lnTo>
                    <a:pt x="28873" y="8226"/>
                  </a:lnTo>
                  <a:lnTo>
                    <a:pt x="28815" y="7901"/>
                  </a:lnTo>
                  <a:lnTo>
                    <a:pt x="28720" y="7577"/>
                  </a:lnTo>
                  <a:lnTo>
                    <a:pt x="28586" y="7252"/>
                  </a:lnTo>
                  <a:lnTo>
                    <a:pt x="28415" y="6947"/>
                  </a:lnTo>
                  <a:lnTo>
                    <a:pt x="28319" y="6794"/>
                  </a:lnTo>
                  <a:lnTo>
                    <a:pt x="28205" y="6642"/>
                  </a:lnTo>
                  <a:lnTo>
                    <a:pt x="27957" y="6375"/>
                  </a:lnTo>
                  <a:lnTo>
                    <a:pt x="27690" y="6146"/>
                  </a:lnTo>
                  <a:lnTo>
                    <a:pt x="27384" y="5955"/>
                  </a:lnTo>
                  <a:lnTo>
                    <a:pt x="27060" y="5783"/>
                  </a:lnTo>
                  <a:lnTo>
                    <a:pt x="26716" y="5649"/>
                  </a:lnTo>
                  <a:lnTo>
                    <a:pt x="26373" y="5573"/>
                  </a:lnTo>
                  <a:lnTo>
                    <a:pt x="26182" y="5554"/>
                  </a:lnTo>
                  <a:lnTo>
                    <a:pt x="26010" y="5535"/>
                  </a:lnTo>
                  <a:lnTo>
                    <a:pt x="26201" y="5401"/>
                  </a:lnTo>
                  <a:lnTo>
                    <a:pt x="26392" y="5249"/>
                  </a:lnTo>
                  <a:lnTo>
                    <a:pt x="26545" y="5077"/>
                  </a:lnTo>
                  <a:lnTo>
                    <a:pt x="26659" y="4905"/>
                  </a:lnTo>
                  <a:lnTo>
                    <a:pt x="26774" y="4695"/>
                  </a:lnTo>
                  <a:lnTo>
                    <a:pt x="26850" y="4485"/>
                  </a:lnTo>
                  <a:lnTo>
                    <a:pt x="26907" y="4256"/>
                  </a:lnTo>
                  <a:lnTo>
                    <a:pt x="26945" y="4008"/>
                  </a:lnTo>
                  <a:lnTo>
                    <a:pt x="26964" y="3760"/>
                  </a:lnTo>
                  <a:lnTo>
                    <a:pt x="26945" y="3512"/>
                  </a:lnTo>
                  <a:lnTo>
                    <a:pt x="26926" y="3264"/>
                  </a:lnTo>
                  <a:lnTo>
                    <a:pt x="26869" y="3016"/>
                  </a:lnTo>
                  <a:lnTo>
                    <a:pt x="26793" y="2787"/>
                  </a:lnTo>
                  <a:lnTo>
                    <a:pt x="26716" y="2539"/>
                  </a:lnTo>
                  <a:lnTo>
                    <a:pt x="26602" y="2310"/>
                  </a:lnTo>
                  <a:lnTo>
                    <a:pt x="26487" y="2100"/>
                  </a:lnTo>
                  <a:lnTo>
                    <a:pt x="26297" y="1795"/>
                  </a:lnTo>
                  <a:lnTo>
                    <a:pt x="26087" y="1528"/>
                  </a:lnTo>
                  <a:lnTo>
                    <a:pt x="25858" y="1260"/>
                  </a:lnTo>
                  <a:lnTo>
                    <a:pt x="25590" y="1031"/>
                  </a:lnTo>
                  <a:lnTo>
                    <a:pt x="25304" y="821"/>
                  </a:lnTo>
                  <a:lnTo>
                    <a:pt x="25018" y="631"/>
                  </a:lnTo>
                  <a:lnTo>
                    <a:pt x="24713" y="459"/>
                  </a:lnTo>
                  <a:lnTo>
                    <a:pt x="24388" y="306"/>
                  </a:lnTo>
                  <a:lnTo>
                    <a:pt x="24064" y="192"/>
                  </a:lnTo>
                  <a:lnTo>
                    <a:pt x="23720" y="96"/>
                  </a:lnTo>
                  <a:lnTo>
                    <a:pt x="23377" y="39"/>
                  </a:lnTo>
                  <a:lnTo>
                    <a:pt x="230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8"/>
            <p:cNvSpPr/>
            <p:nvPr/>
          </p:nvSpPr>
          <p:spPr>
            <a:xfrm>
              <a:off x="5389075" y="5141950"/>
              <a:ext cx="185150" cy="163200"/>
            </a:xfrm>
            <a:custGeom>
              <a:avLst/>
              <a:gdLst/>
              <a:ahLst/>
              <a:cxnLst/>
              <a:rect l="l" t="t" r="r" b="b"/>
              <a:pathLst>
                <a:path w="7406" h="6528" extrusionOk="0">
                  <a:moveTo>
                    <a:pt x="4447" y="1"/>
                  </a:moveTo>
                  <a:lnTo>
                    <a:pt x="4314" y="20"/>
                  </a:lnTo>
                  <a:lnTo>
                    <a:pt x="4180" y="39"/>
                  </a:lnTo>
                  <a:lnTo>
                    <a:pt x="4066" y="77"/>
                  </a:lnTo>
                  <a:lnTo>
                    <a:pt x="3818" y="192"/>
                  </a:lnTo>
                  <a:lnTo>
                    <a:pt x="3608" y="344"/>
                  </a:lnTo>
                  <a:lnTo>
                    <a:pt x="3493" y="440"/>
                  </a:lnTo>
                  <a:lnTo>
                    <a:pt x="3379" y="554"/>
                  </a:lnTo>
                  <a:lnTo>
                    <a:pt x="3283" y="669"/>
                  </a:lnTo>
                  <a:lnTo>
                    <a:pt x="3188" y="802"/>
                  </a:lnTo>
                  <a:lnTo>
                    <a:pt x="3016" y="1069"/>
                  </a:lnTo>
                  <a:lnTo>
                    <a:pt x="2902" y="1375"/>
                  </a:lnTo>
                  <a:lnTo>
                    <a:pt x="2806" y="1680"/>
                  </a:lnTo>
                  <a:lnTo>
                    <a:pt x="2749" y="1985"/>
                  </a:lnTo>
                  <a:lnTo>
                    <a:pt x="2737" y="2196"/>
                  </a:lnTo>
                  <a:lnTo>
                    <a:pt x="2692" y="2062"/>
                  </a:lnTo>
                  <a:lnTo>
                    <a:pt x="2634" y="1890"/>
                  </a:lnTo>
                  <a:lnTo>
                    <a:pt x="2539" y="1718"/>
                  </a:lnTo>
                  <a:lnTo>
                    <a:pt x="2425" y="1566"/>
                  </a:lnTo>
                  <a:lnTo>
                    <a:pt x="2291" y="1432"/>
                  </a:lnTo>
                  <a:lnTo>
                    <a:pt x="2138" y="1317"/>
                  </a:lnTo>
                  <a:lnTo>
                    <a:pt x="1986" y="1222"/>
                  </a:lnTo>
                  <a:lnTo>
                    <a:pt x="1814" y="1165"/>
                  </a:lnTo>
                  <a:lnTo>
                    <a:pt x="1623" y="1127"/>
                  </a:lnTo>
                  <a:lnTo>
                    <a:pt x="1432" y="1108"/>
                  </a:lnTo>
                  <a:lnTo>
                    <a:pt x="1241" y="1108"/>
                  </a:lnTo>
                  <a:lnTo>
                    <a:pt x="1070" y="1146"/>
                  </a:lnTo>
                  <a:lnTo>
                    <a:pt x="879" y="1203"/>
                  </a:lnTo>
                  <a:lnTo>
                    <a:pt x="707" y="1279"/>
                  </a:lnTo>
                  <a:lnTo>
                    <a:pt x="535" y="1413"/>
                  </a:lnTo>
                  <a:lnTo>
                    <a:pt x="364" y="1566"/>
                  </a:lnTo>
                  <a:lnTo>
                    <a:pt x="230" y="1737"/>
                  </a:lnTo>
                  <a:lnTo>
                    <a:pt x="115" y="1947"/>
                  </a:lnTo>
                  <a:lnTo>
                    <a:pt x="58" y="2119"/>
                  </a:lnTo>
                  <a:lnTo>
                    <a:pt x="20" y="2310"/>
                  </a:lnTo>
                  <a:lnTo>
                    <a:pt x="1" y="2501"/>
                  </a:lnTo>
                  <a:lnTo>
                    <a:pt x="20" y="2691"/>
                  </a:lnTo>
                  <a:lnTo>
                    <a:pt x="58" y="2882"/>
                  </a:lnTo>
                  <a:lnTo>
                    <a:pt x="115" y="3054"/>
                  </a:lnTo>
                  <a:lnTo>
                    <a:pt x="192" y="3226"/>
                  </a:lnTo>
                  <a:lnTo>
                    <a:pt x="287" y="3378"/>
                  </a:lnTo>
                  <a:lnTo>
                    <a:pt x="421" y="3531"/>
                  </a:lnTo>
                  <a:lnTo>
                    <a:pt x="554" y="3646"/>
                  </a:lnTo>
                  <a:lnTo>
                    <a:pt x="726" y="3760"/>
                  </a:lnTo>
                  <a:lnTo>
                    <a:pt x="879" y="3836"/>
                  </a:lnTo>
                  <a:lnTo>
                    <a:pt x="1070" y="3894"/>
                  </a:lnTo>
                  <a:lnTo>
                    <a:pt x="1241" y="3932"/>
                  </a:lnTo>
                  <a:lnTo>
                    <a:pt x="1432" y="3951"/>
                  </a:lnTo>
                  <a:lnTo>
                    <a:pt x="1623" y="3951"/>
                  </a:lnTo>
                  <a:lnTo>
                    <a:pt x="1470" y="4046"/>
                  </a:lnTo>
                  <a:lnTo>
                    <a:pt x="1337" y="4161"/>
                  </a:lnTo>
                  <a:lnTo>
                    <a:pt x="1203" y="4314"/>
                  </a:lnTo>
                  <a:lnTo>
                    <a:pt x="1108" y="4466"/>
                  </a:lnTo>
                  <a:lnTo>
                    <a:pt x="1012" y="4638"/>
                  </a:lnTo>
                  <a:lnTo>
                    <a:pt x="936" y="4810"/>
                  </a:lnTo>
                  <a:lnTo>
                    <a:pt x="898" y="5001"/>
                  </a:lnTo>
                  <a:lnTo>
                    <a:pt x="879" y="5172"/>
                  </a:lnTo>
                  <a:lnTo>
                    <a:pt x="898" y="5344"/>
                  </a:lnTo>
                  <a:lnTo>
                    <a:pt x="917" y="5516"/>
                  </a:lnTo>
                  <a:lnTo>
                    <a:pt x="974" y="5687"/>
                  </a:lnTo>
                  <a:lnTo>
                    <a:pt x="1070" y="5840"/>
                  </a:lnTo>
                  <a:lnTo>
                    <a:pt x="1165" y="5993"/>
                  </a:lnTo>
                  <a:lnTo>
                    <a:pt x="1280" y="6126"/>
                  </a:lnTo>
                  <a:lnTo>
                    <a:pt x="1413" y="6241"/>
                  </a:lnTo>
                  <a:lnTo>
                    <a:pt x="1547" y="6336"/>
                  </a:lnTo>
                  <a:lnTo>
                    <a:pt x="1718" y="6413"/>
                  </a:lnTo>
                  <a:lnTo>
                    <a:pt x="1871" y="6470"/>
                  </a:lnTo>
                  <a:lnTo>
                    <a:pt x="2043" y="6508"/>
                  </a:lnTo>
                  <a:lnTo>
                    <a:pt x="2234" y="6527"/>
                  </a:lnTo>
                  <a:lnTo>
                    <a:pt x="2596" y="6527"/>
                  </a:lnTo>
                  <a:lnTo>
                    <a:pt x="2787" y="6508"/>
                  </a:lnTo>
                  <a:lnTo>
                    <a:pt x="2978" y="6470"/>
                  </a:lnTo>
                  <a:lnTo>
                    <a:pt x="3169" y="6413"/>
                  </a:lnTo>
                  <a:lnTo>
                    <a:pt x="3340" y="6355"/>
                  </a:lnTo>
                  <a:lnTo>
                    <a:pt x="3493" y="6260"/>
                  </a:lnTo>
                  <a:lnTo>
                    <a:pt x="3646" y="6145"/>
                  </a:lnTo>
                  <a:lnTo>
                    <a:pt x="3798" y="6031"/>
                  </a:lnTo>
                  <a:lnTo>
                    <a:pt x="3913" y="5878"/>
                  </a:lnTo>
                  <a:lnTo>
                    <a:pt x="4027" y="5726"/>
                  </a:lnTo>
                  <a:lnTo>
                    <a:pt x="4104" y="5554"/>
                  </a:lnTo>
                  <a:lnTo>
                    <a:pt x="4180" y="5382"/>
                  </a:lnTo>
                  <a:lnTo>
                    <a:pt x="4218" y="5191"/>
                  </a:lnTo>
                  <a:lnTo>
                    <a:pt x="4218" y="5020"/>
                  </a:lnTo>
                  <a:lnTo>
                    <a:pt x="4199" y="4829"/>
                  </a:lnTo>
                  <a:lnTo>
                    <a:pt x="4371" y="5020"/>
                  </a:lnTo>
                  <a:lnTo>
                    <a:pt x="4543" y="5191"/>
                  </a:lnTo>
                  <a:lnTo>
                    <a:pt x="4714" y="5363"/>
                  </a:lnTo>
                  <a:lnTo>
                    <a:pt x="4924" y="5497"/>
                  </a:lnTo>
                  <a:lnTo>
                    <a:pt x="5134" y="5611"/>
                  </a:lnTo>
                  <a:lnTo>
                    <a:pt x="5344" y="5707"/>
                  </a:lnTo>
                  <a:lnTo>
                    <a:pt x="5592" y="5764"/>
                  </a:lnTo>
                  <a:lnTo>
                    <a:pt x="5840" y="5783"/>
                  </a:lnTo>
                  <a:lnTo>
                    <a:pt x="6088" y="5764"/>
                  </a:lnTo>
                  <a:lnTo>
                    <a:pt x="6337" y="5707"/>
                  </a:lnTo>
                  <a:lnTo>
                    <a:pt x="6566" y="5592"/>
                  </a:lnTo>
                  <a:lnTo>
                    <a:pt x="6775" y="5478"/>
                  </a:lnTo>
                  <a:lnTo>
                    <a:pt x="6966" y="5306"/>
                  </a:lnTo>
                  <a:lnTo>
                    <a:pt x="7138" y="5134"/>
                  </a:lnTo>
                  <a:lnTo>
                    <a:pt x="7252" y="4924"/>
                  </a:lnTo>
                  <a:lnTo>
                    <a:pt x="7310" y="4810"/>
                  </a:lnTo>
                  <a:lnTo>
                    <a:pt x="7348" y="4695"/>
                  </a:lnTo>
                  <a:lnTo>
                    <a:pt x="7386" y="4485"/>
                  </a:lnTo>
                  <a:lnTo>
                    <a:pt x="7405" y="4275"/>
                  </a:lnTo>
                  <a:lnTo>
                    <a:pt x="7386" y="4065"/>
                  </a:lnTo>
                  <a:lnTo>
                    <a:pt x="7329" y="3856"/>
                  </a:lnTo>
                  <a:lnTo>
                    <a:pt x="7272" y="3684"/>
                  </a:lnTo>
                  <a:lnTo>
                    <a:pt x="7176" y="3531"/>
                  </a:lnTo>
                  <a:lnTo>
                    <a:pt x="7081" y="3359"/>
                  </a:lnTo>
                  <a:lnTo>
                    <a:pt x="6966" y="3226"/>
                  </a:lnTo>
                  <a:lnTo>
                    <a:pt x="6833" y="3092"/>
                  </a:lnTo>
                  <a:lnTo>
                    <a:pt x="6680" y="2978"/>
                  </a:lnTo>
                  <a:lnTo>
                    <a:pt x="6508" y="2882"/>
                  </a:lnTo>
                  <a:lnTo>
                    <a:pt x="6356" y="2806"/>
                  </a:lnTo>
                  <a:lnTo>
                    <a:pt x="6165" y="2749"/>
                  </a:lnTo>
                  <a:lnTo>
                    <a:pt x="5993" y="2711"/>
                  </a:lnTo>
                  <a:lnTo>
                    <a:pt x="5802" y="2691"/>
                  </a:lnTo>
                  <a:lnTo>
                    <a:pt x="5611" y="2691"/>
                  </a:lnTo>
                  <a:lnTo>
                    <a:pt x="5421" y="2730"/>
                  </a:lnTo>
                  <a:lnTo>
                    <a:pt x="5303" y="2756"/>
                  </a:lnTo>
                  <a:lnTo>
                    <a:pt x="5303" y="2756"/>
                  </a:lnTo>
                  <a:lnTo>
                    <a:pt x="5440" y="2653"/>
                  </a:lnTo>
                  <a:lnTo>
                    <a:pt x="5592" y="2501"/>
                  </a:lnTo>
                  <a:lnTo>
                    <a:pt x="5707" y="2329"/>
                  </a:lnTo>
                  <a:lnTo>
                    <a:pt x="5802" y="2157"/>
                  </a:lnTo>
                  <a:lnTo>
                    <a:pt x="5879" y="1966"/>
                  </a:lnTo>
                  <a:lnTo>
                    <a:pt x="5917" y="1756"/>
                  </a:lnTo>
                  <a:lnTo>
                    <a:pt x="5936" y="1546"/>
                  </a:lnTo>
                  <a:lnTo>
                    <a:pt x="5917" y="1356"/>
                  </a:lnTo>
                  <a:lnTo>
                    <a:pt x="5879" y="1146"/>
                  </a:lnTo>
                  <a:lnTo>
                    <a:pt x="5821" y="955"/>
                  </a:lnTo>
                  <a:lnTo>
                    <a:pt x="5726" y="783"/>
                  </a:lnTo>
                  <a:lnTo>
                    <a:pt x="5611" y="611"/>
                  </a:lnTo>
                  <a:lnTo>
                    <a:pt x="5478" y="440"/>
                  </a:lnTo>
                  <a:lnTo>
                    <a:pt x="5325" y="306"/>
                  </a:lnTo>
                  <a:lnTo>
                    <a:pt x="5153" y="192"/>
                  </a:lnTo>
                  <a:lnTo>
                    <a:pt x="4982" y="96"/>
                  </a:lnTo>
                  <a:lnTo>
                    <a:pt x="4772" y="20"/>
                  </a:lnTo>
                  <a:lnTo>
                    <a:pt x="45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8"/>
            <p:cNvSpPr/>
            <p:nvPr/>
          </p:nvSpPr>
          <p:spPr>
            <a:xfrm>
              <a:off x="5577050" y="5154350"/>
              <a:ext cx="778600" cy="322525"/>
            </a:xfrm>
            <a:custGeom>
              <a:avLst/>
              <a:gdLst/>
              <a:ahLst/>
              <a:cxnLst/>
              <a:rect l="l" t="t" r="r" b="b"/>
              <a:pathLst>
                <a:path w="31144" h="12901" extrusionOk="0">
                  <a:moveTo>
                    <a:pt x="20534" y="1"/>
                  </a:moveTo>
                  <a:lnTo>
                    <a:pt x="20324" y="20"/>
                  </a:lnTo>
                  <a:lnTo>
                    <a:pt x="20133" y="58"/>
                  </a:lnTo>
                  <a:lnTo>
                    <a:pt x="19923" y="115"/>
                  </a:lnTo>
                  <a:lnTo>
                    <a:pt x="19732" y="173"/>
                  </a:lnTo>
                  <a:lnTo>
                    <a:pt x="19542" y="249"/>
                  </a:lnTo>
                  <a:lnTo>
                    <a:pt x="19370" y="344"/>
                  </a:lnTo>
                  <a:lnTo>
                    <a:pt x="19179" y="440"/>
                  </a:lnTo>
                  <a:lnTo>
                    <a:pt x="19007" y="554"/>
                  </a:lnTo>
                  <a:lnTo>
                    <a:pt x="18855" y="669"/>
                  </a:lnTo>
                  <a:lnTo>
                    <a:pt x="18683" y="802"/>
                  </a:lnTo>
                  <a:lnTo>
                    <a:pt x="18549" y="955"/>
                  </a:lnTo>
                  <a:lnTo>
                    <a:pt x="18416" y="1108"/>
                  </a:lnTo>
                  <a:lnTo>
                    <a:pt x="18282" y="1279"/>
                  </a:lnTo>
                  <a:lnTo>
                    <a:pt x="18110" y="1547"/>
                  </a:lnTo>
                  <a:lnTo>
                    <a:pt x="17977" y="1833"/>
                  </a:lnTo>
                  <a:lnTo>
                    <a:pt x="17862" y="2119"/>
                  </a:lnTo>
                  <a:lnTo>
                    <a:pt x="17767" y="2424"/>
                  </a:lnTo>
                  <a:lnTo>
                    <a:pt x="17614" y="3054"/>
                  </a:lnTo>
                  <a:lnTo>
                    <a:pt x="17538" y="3340"/>
                  </a:lnTo>
                  <a:lnTo>
                    <a:pt x="17500" y="3646"/>
                  </a:lnTo>
                  <a:lnTo>
                    <a:pt x="17442" y="3951"/>
                  </a:lnTo>
                  <a:lnTo>
                    <a:pt x="17423" y="4276"/>
                  </a:lnTo>
                  <a:lnTo>
                    <a:pt x="17423" y="4638"/>
                  </a:lnTo>
                  <a:lnTo>
                    <a:pt x="17442" y="5039"/>
                  </a:lnTo>
                  <a:lnTo>
                    <a:pt x="17442" y="5039"/>
                  </a:lnTo>
                  <a:lnTo>
                    <a:pt x="17175" y="4562"/>
                  </a:lnTo>
                  <a:lnTo>
                    <a:pt x="16870" y="4085"/>
                  </a:lnTo>
                  <a:lnTo>
                    <a:pt x="16526" y="3646"/>
                  </a:lnTo>
                  <a:lnTo>
                    <a:pt x="16336" y="3436"/>
                  </a:lnTo>
                  <a:lnTo>
                    <a:pt x="16145" y="3245"/>
                  </a:lnTo>
                  <a:lnTo>
                    <a:pt x="15954" y="3054"/>
                  </a:lnTo>
                  <a:lnTo>
                    <a:pt x="15725" y="2882"/>
                  </a:lnTo>
                  <a:lnTo>
                    <a:pt x="15515" y="2730"/>
                  </a:lnTo>
                  <a:lnTo>
                    <a:pt x="15286" y="2577"/>
                  </a:lnTo>
                  <a:lnTo>
                    <a:pt x="15038" y="2463"/>
                  </a:lnTo>
                  <a:lnTo>
                    <a:pt x="14790" y="2348"/>
                  </a:lnTo>
                  <a:lnTo>
                    <a:pt x="14523" y="2272"/>
                  </a:lnTo>
                  <a:lnTo>
                    <a:pt x="14256" y="2215"/>
                  </a:lnTo>
                  <a:lnTo>
                    <a:pt x="13988" y="2176"/>
                  </a:lnTo>
                  <a:lnTo>
                    <a:pt x="13721" y="2176"/>
                  </a:lnTo>
                  <a:lnTo>
                    <a:pt x="13454" y="2195"/>
                  </a:lnTo>
                  <a:lnTo>
                    <a:pt x="13187" y="2253"/>
                  </a:lnTo>
                  <a:lnTo>
                    <a:pt x="12920" y="2329"/>
                  </a:lnTo>
                  <a:lnTo>
                    <a:pt x="12672" y="2444"/>
                  </a:lnTo>
                  <a:lnTo>
                    <a:pt x="12443" y="2577"/>
                  </a:lnTo>
                  <a:lnTo>
                    <a:pt x="12233" y="2749"/>
                  </a:lnTo>
                  <a:lnTo>
                    <a:pt x="12061" y="2921"/>
                  </a:lnTo>
                  <a:lnTo>
                    <a:pt x="11908" y="3111"/>
                  </a:lnTo>
                  <a:lnTo>
                    <a:pt x="11794" y="3321"/>
                  </a:lnTo>
                  <a:lnTo>
                    <a:pt x="11679" y="3531"/>
                  </a:lnTo>
                  <a:lnTo>
                    <a:pt x="11584" y="3760"/>
                  </a:lnTo>
                  <a:lnTo>
                    <a:pt x="11508" y="3989"/>
                  </a:lnTo>
                  <a:lnTo>
                    <a:pt x="11450" y="4218"/>
                  </a:lnTo>
                  <a:lnTo>
                    <a:pt x="11393" y="4466"/>
                  </a:lnTo>
                  <a:lnTo>
                    <a:pt x="11355" y="4810"/>
                  </a:lnTo>
                  <a:lnTo>
                    <a:pt x="11355" y="5153"/>
                  </a:lnTo>
                  <a:lnTo>
                    <a:pt x="11374" y="5516"/>
                  </a:lnTo>
                  <a:lnTo>
                    <a:pt x="11431" y="5859"/>
                  </a:lnTo>
                  <a:lnTo>
                    <a:pt x="11508" y="6184"/>
                  </a:lnTo>
                  <a:lnTo>
                    <a:pt x="11603" y="6527"/>
                  </a:lnTo>
                  <a:lnTo>
                    <a:pt x="11737" y="6833"/>
                  </a:lnTo>
                  <a:lnTo>
                    <a:pt x="11889" y="7157"/>
                  </a:lnTo>
                  <a:lnTo>
                    <a:pt x="11775" y="7062"/>
                  </a:lnTo>
                  <a:lnTo>
                    <a:pt x="11679" y="6985"/>
                  </a:lnTo>
                  <a:lnTo>
                    <a:pt x="11546" y="6928"/>
                  </a:lnTo>
                  <a:lnTo>
                    <a:pt x="11431" y="6871"/>
                  </a:lnTo>
                  <a:lnTo>
                    <a:pt x="11164" y="6794"/>
                  </a:lnTo>
                  <a:lnTo>
                    <a:pt x="10897" y="6737"/>
                  </a:lnTo>
                  <a:lnTo>
                    <a:pt x="10363" y="6737"/>
                  </a:lnTo>
                  <a:lnTo>
                    <a:pt x="10096" y="6775"/>
                  </a:lnTo>
                  <a:lnTo>
                    <a:pt x="9847" y="6833"/>
                  </a:lnTo>
                  <a:lnTo>
                    <a:pt x="9561" y="6890"/>
                  </a:lnTo>
                  <a:lnTo>
                    <a:pt x="9294" y="6985"/>
                  </a:lnTo>
                  <a:lnTo>
                    <a:pt x="9027" y="7100"/>
                  </a:lnTo>
                  <a:lnTo>
                    <a:pt x="8779" y="7252"/>
                  </a:lnTo>
                  <a:lnTo>
                    <a:pt x="8664" y="7329"/>
                  </a:lnTo>
                  <a:lnTo>
                    <a:pt x="8550" y="7424"/>
                  </a:lnTo>
                  <a:lnTo>
                    <a:pt x="8454" y="7520"/>
                  </a:lnTo>
                  <a:lnTo>
                    <a:pt x="8359" y="7634"/>
                  </a:lnTo>
                  <a:lnTo>
                    <a:pt x="8283" y="7749"/>
                  </a:lnTo>
                  <a:lnTo>
                    <a:pt x="8206" y="7882"/>
                  </a:lnTo>
                  <a:lnTo>
                    <a:pt x="8149" y="8016"/>
                  </a:lnTo>
                  <a:lnTo>
                    <a:pt x="8111" y="8149"/>
                  </a:lnTo>
                  <a:lnTo>
                    <a:pt x="8111" y="8035"/>
                  </a:lnTo>
                  <a:lnTo>
                    <a:pt x="8092" y="7901"/>
                  </a:lnTo>
                  <a:lnTo>
                    <a:pt x="8035" y="7749"/>
                  </a:lnTo>
                  <a:lnTo>
                    <a:pt x="7958" y="7577"/>
                  </a:lnTo>
                  <a:lnTo>
                    <a:pt x="7767" y="7291"/>
                  </a:lnTo>
                  <a:lnTo>
                    <a:pt x="7615" y="7062"/>
                  </a:lnTo>
                  <a:lnTo>
                    <a:pt x="7443" y="6833"/>
                  </a:lnTo>
                  <a:lnTo>
                    <a:pt x="7233" y="6604"/>
                  </a:lnTo>
                  <a:lnTo>
                    <a:pt x="7004" y="6413"/>
                  </a:lnTo>
                  <a:lnTo>
                    <a:pt x="6756" y="6241"/>
                  </a:lnTo>
                  <a:lnTo>
                    <a:pt x="6432" y="6031"/>
                  </a:lnTo>
                  <a:lnTo>
                    <a:pt x="6088" y="5859"/>
                  </a:lnTo>
                  <a:lnTo>
                    <a:pt x="5726" y="5688"/>
                  </a:lnTo>
                  <a:lnTo>
                    <a:pt x="5344" y="5535"/>
                  </a:lnTo>
                  <a:lnTo>
                    <a:pt x="4962" y="5440"/>
                  </a:lnTo>
                  <a:lnTo>
                    <a:pt x="4581" y="5363"/>
                  </a:lnTo>
                  <a:lnTo>
                    <a:pt x="4390" y="5344"/>
                  </a:lnTo>
                  <a:lnTo>
                    <a:pt x="4180" y="5325"/>
                  </a:lnTo>
                  <a:lnTo>
                    <a:pt x="3989" y="5325"/>
                  </a:lnTo>
                  <a:lnTo>
                    <a:pt x="3798" y="5344"/>
                  </a:lnTo>
                  <a:lnTo>
                    <a:pt x="3569" y="5382"/>
                  </a:lnTo>
                  <a:lnTo>
                    <a:pt x="3340" y="5440"/>
                  </a:lnTo>
                  <a:lnTo>
                    <a:pt x="3149" y="5535"/>
                  </a:lnTo>
                  <a:lnTo>
                    <a:pt x="2959" y="5649"/>
                  </a:lnTo>
                  <a:lnTo>
                    <a:pt x="2787" y="5783"/>
                  </a:lnTo>
                  <a:lnTo>
                    <a:pt x="2634" y="5936"/>
                  </a:lnTo>
                  <a:lnTo>
                    <a:pt x="2501" y="6088"/>
                  </a:lnTo>
                  <a:lnTo>
                    <a:pt x="2386" y="6279"/>
                  </a:lnTo>
                  <a:lnTo>
                    <a:pt x="2272" y="6470"/>
                  </a:lnTo>
                  <a:lnTo>
                    <a:pt x="2195" y="6680"/>
                  </a:lnTo>
                  <a:lnTo>
                    <a:pt x="2138" y="6890"/>
                  </a:lnTo>
                  <a:lnTo>
                    <a:pt x="2081" y="7119"/>
                  </a:lnTo>
                  <a:lnTo>
                    <a:pt x="2062" y="7348"/>
                  </a:lnTo>
                  <a:lnTo>
                    <a:pt x="2043" y="7577"/>
                  </a:lnTo>
                  <a:lnTo>
                    <a:pt x="2043" y="7806"/>
                  </a:lnTo>
                  <a:lnTo>
                    <a:pt x="2081" y="8035"/>
                  </a:lnTo>
                  <a:lnTo>
                    <a:pt x="2119" y="8302"/>
                  </a:lnTo>
                  <a:lnTo>
                    <a:pt x="2176" y="8550"/>
                  </a:lnTo>
                  <a:lnTo>
                    <a:pt x="2233" y="8779"/>
                  </a:lnTo>
                  <a:lnTo>
                    <a:pt x="2329" y="8989"/>
                  </a:lnTo>
                  <a:lnTo>
                    <a:pt x="2176" y="8951"/>
                  </a:lnTo>
                  <a:lnTo>
                    <a:pt x="2004" y="8913"/>
                  </a:lnTo>
                  <a:lnTo>
                    <a:pt x="1852" y="8894"/>
                  </a:lnTo>
                  <a:lnTo>
                    <a:pt x="1680" y="8894"/>
                  </a:lnTo>
                  <a:lnTo>
                    <a:pt x="1432" y="8913"/>
                  </a:lnTo>
                  <a:lnTo>
                    <a:pt x="1184" y="8970"/>
                  </a:lnTo>
                  <a:lnTo>
                    <a:pt x="955" y="9046"/>
                  </a:lnTo>
                  <a:lnTo>
                    <a:pt x="726" y="9161"/>
                  </a:lnTo>
                  <a:lnTo>
                    <a:pt x="535" y="9313"/>
                  </a:lnTo>
                  <a:lnTo>
                    <a:pt x="344" y="9485"/>
                  </a:lnTo>
                  <a:lnTo>
                    <a:pt x="211" y="9676"/>
                  </a:lnTo>
                  <a:lnTo>
                    <a:pt x="153" y="9790"/>
                  </a:lnTo>
                  <a:lnTo>
                    <a:pt x="96" y="9905"/>
                  </a:lnTo>
                  <a:lnTo>
                    <a:pt x="39" y="10134"/>
                  </a:lnTo>
                  <a:lnTo>
                    <a:pt x="1" y="10363"/>
                  </a:lnTo>
                  <a:lnTo>
                    <a:pt x="1" y="10592"/>
                  </a:lnTo>
                  <a:lnTo>
                    <a:pt x="58" y="10840"/>
                  </a:lnTo>
                  <a:lnTo>
                    <a:pt x="115" y="11069"/>
                  </a:lnTo>
                  <a:lnTo>
                    <a:pt x="211" y="11279"/>
                  </a:lnTo>
                  <a:lnTo>
                    <a:pt x="325" y="11489"/>
                  </a:lnTo>
                  <a:lnTo>
                    <a:pt x="478" y="11699"/>
                  </a:lnTo>
                  <a:lnTo>
                    <a:pt x="630" y="11871"/>
                  </a:lnTo>
                  <a:lnTo>
                    <a:pt x="783" y="12042"/>
                  </a:lnTo>
                  <a:lnTo>
                    <a:pt x="974" y="12214"/>
                  </a:lnTo>
                  <a:lnTo>
                    <a:pt x="1165" y="12367"/>
                  </a:lnTo>
                  <a:lnTo>
                    <a:pt x="1546" y="12634"/>
                  </a:lnTo>
                  <a:lnTo>
                    <a:pt x="1947" y="12901"/>
                  </a:lnTo>
                  <a:lnTo>
                    <a:pt x="28949" y="12901"/>
                  </a:lnTo>
                  <a:lnTo>
                    <a:pt x="29083" y="12882"/>
                  </a:lnTo>
                  <a:lnTo>
                    <a:pt x="29198" y="12863"/>
                  </a:lnTo>
                  <a:lnTo>
                    <a:pt x="29293" y="12806"/>
                  </a:lnTo>
                  <a:lnTo>
                    <a:pt x="29407" y="12748"/>
                  </a:lnTo>
                  <a:lnTo>
                    <a:pt x="29503" y="12691"/>
                  </a:lnTo>
                  <a:lnTo>
                    <a:pt x="29598" y="12596"/>
                  </a:lnTo>
                  <a:lnTo>
                    <a:pt x="29770" y="12405"/>
                  </a:lnTo>
                  <a:lnTo>
                    <a:pt x="29942" y="12176"/>
                  </a:lnTo>
                  <a:lnTo>
                    <a:pt x="30094" y="11966"/>
                  </a:lnTo>
                  <a:lnTo>
                    <a:pt x="30266" y="11737"/>
                  </a:lnTo>
                  <a:lnTo>
                    <a:pt x="30438" y="11546"/>
                  </a:lnTo>
                  <a:lnTo>
                    <a:pt x="30591" y="11355"/>
                  </a:lnTo>
                  <a:lnTo>
                    <a:pt x="30743" y="11145"/>
                  </a:lnTo>
                  <a:lnTo>
                    <a:pt x="30858" y="10935"/>
                  </a:lnTo>
                  <a:lnTo>
                    <a:pt x="30972" y="10706"/>
                  </a:lnTo>
                  <a:lnTo>
                    <a:pt x="31049" y="10477"/>
                  </a:lnTo>
                  <a:lnTo>
                    <a:pt x="31106" y="10229"/>
                  </a:lnTo>
                  <a:lnTo>
                    <a:pt x="31144" y="9981"/>
                  </a:lnTo>
                  <a:lnTo>
                    <a:pt x="31125" y="9733"/>
                  </a:lnTo>
                  <a:lnTo>
                    <a:pt x="31068" y="9466"/>
                  </a:lnTo>
                  <a:lnTo>
                    <a:pt x="30991" y="9199"/>
                  </a:lnTo>
                  <a:lnTo>
                    <a:pt x="30858" y="8970"/>
                  </a:lnTo>
                  <a:lnTo>
                    <a:pt x="30686" y="8741"/>
                  </a:lnTo>
                  <a:lnTo>
                    <a:pt x="30495" y="8531"/>
                  </a:lnTo>
                  <a:lnTo>
                    <a:pt x="30285" y="8359"/>
                  </a:lnTo>
                  <a:lnTo>
                    <a:pt x="30037" y="8207"/>
                  </a:lnTo>
                  <a:lnTo>
                    <a:pt x="29789" y="8092"/>
                  </a:lnTo>
                  <a:lnTo>
                    <a:pt x="29522" y="7997"/>
                  </a:lnTo>
                  <a:lnTo>
                    <a:pt x="29255" y="7959"/>
                  </a:lnTo>
                  <a:lnTo>
                    <a:pt x="28969" y="7939"/>
                  </a:lnTo>
                  <a:lnTo>
                    <a:pt x="28701" y="7939"/>
                  </a:lnTo>
                  <a:lnTo>
                    <a:pt x="28415" y="7978"/>
                  </a:lnTo>
                  <a:lnTo>
                    <a:pt x="28148" y="8035"/>
                  </a:lnTo>
                  <a:lnTo>
                    <a:pt x="27881" y="8111"/>
                  </a:lnTo>
                  <a:lnTo>
                    <a:pt x="27614" y="8226"/>
                  </a:lnTo>
                  <a:lnTo>
                    <a:pt x="27385" y="8321"/>
                  </a:lnTo>
                  <a:lnTo>
                    <a:pt x="27175" y="8455"/>
                  </a:lnTo>
                  <a:lnTo>
                    <a:pt x="26984" y="8588"/>
                  </a:lnTo>
                  <a:lnTo>
                    <a:pt x="26774" y="8741"/>
                  </a:lnTo>
                  <a:lnTo>
                    <a:pt x="26602" y="8817"/>
                  </a:lnTo>
                  <a:lnTo>
                    <a:pt x="26411" y="8932"/>
                  </a:lnTo>
                  <a:lnTo>
                    <a:pt x="26240" y="9027"/>
                  </a:lnTo>
                  <a:lnTo>
                    <a:pt x="26068" y="9161"/>
                  </a:lnTo>
                  <a:lnTo>
                    <a:pt x="26125" y="8970"/>
                  </a:lnTo>
                  <a:lnTo>
                    <a:pt x="26182" y="8798"/>
                  </a:lnTo>
                  <a:lnTo>
                    <a:pt x="26221" y="8607"/>
                  </a:lnTo>
                  <a:lnTo>
                    <a:pt x="26259" y="8417"/>
                  </a:lnTo>
                  <a:lnTo>
                    <a:pt x="26278" y="8207"/>
                  </a:lnTo>
                  <a:lnTo>
                    <a:pt x="26278" y="8016"/>
                  </a:lnTo>
                  <a:lnTo>
                    <a:pt x="26259" y="7825"/>
                  </a:lnTo>
                  <a:lnTo>
                    <a:pt x="26240" y="7634"/>
                  </a:lnTo>
                  <a:lnTo>
                    <a:pt x="26202" y="7443"/>
                  </a:lnTo>
                  <a:lnTo>
                    <a:pt x="26144" y="7252"/>
                  </a:lnTo>
                  <a:lnTo>
                    <a:pt x="26087" y="7062"/>
                  </a:lnTo>
                  <a:lnTo>
                    <a:pt x="26011" y="6871"/>
                  </a:lnTo>
                  <a:lnTo>
                    <a:pt x="25934" y="6699"/>
                  </a:lnTo>
                  <a:lnTo>
                    <a:pt x="25839" y="6527"/>
                  </a:lnTo>
                  <a:lnTo>
                    <a:pt x="25744" y="6356"/>
                  </a:lnTo>
                  <a:lnTo>
                    <a:pt x="25629" y="6203"/>
                  </a:lnTo>
                  <a:lnTo>
                    <a:pt x="25495" y="6050"/>
                  </a:lnTo>
                  <a:lnTo>
                    <a:pt x="25362" y="5917"/>
                  </a:lnTo>
                  <a:lnTo>
                    <a:pt x="25228" y="5783"/>
                  </a:lnTo>
                  <a:lnTo>
                    <a:pt x="25076" y="5669"/>
                  </a:lnTo>
                  <a:lnTo>
                    <a:pt x="24904" y="5573"/>
                  </a:lnTo>
                  <a:lnTo>
                    <a:pt x="24751" y="5478"/>
                  </a:lnTo>
                  <a:lnTo>
                    <a:pt x="24579" y="5382"/>
                  </a:lnTo>
                  <a:lnTo>
                    <a:pt x="24389" y="5306"/>
                  </a:lnTo>
                  <a:lnTo>
                    <a:pt x="24217" y="5249"/>
                  </a:lnTo>
                  <a:lnTo>
                    <a:pt x="24026" y="5211"/>
                  </a:lnTo>
                  <a:lnTo>
                    <a:pt x="23854" y="5172"/>
                  </a:lnTo>
                  <a:lnTo>
                    <a:pt x="23663" y="5134"/>
                  </a:lnTo>
                  <a:lnTo>
                    <a:pt x="23282" y="5134"/>
                  </a:lnTo>
                  <a:lnTo>
                    <a:pt x="23091" y="5153"/>
                  </a:lnTo>
                  <a:lnTo>
                    <a:pt x="22900" y="5172"/>
                  </a:lnTo>
                  <a:lnTo>
                    <a:pt x="22900" y="5172"/>
                  </a:lnTo>
                  <a:lnTo>
                    <a:pt x="23034" y="5020"/>
                  </a:lnTo>
                  <a:lnTo>
                    <a:pt x="23148" y="4848"/>
                  </a:lnTo>
                  <a:lnTo>
                    <a:pt x="23263" y="4676"/>
                  </a:lnTo>
                  <a:lnTo>
                    <a:pt x="23358" y="4505"/>
                  </a:lnTo>
                  <a:lnTo>
                    <a:pt x="23454" y="4314"/>
                  </a:lnTo>
                  <a:lnTo>
                    <a:pt x="23530" y="4123"/>
                  </a:lnTo>
                  <a:lnTo>
                    <a:pt x="23587" y="3913"/>
                  </a:lnTo>
                  <a:lnTo>
                    <a:pt x="23625" y="3703"/>
                  </a:lnTo>
                  <a:lnTo>
                    <a:pt x="23663" y="3512"/>
                  </a:lnTo>
                  <a:lnTo>
                    <a:pt x="23683" y="3302"/>
                  </a:lnTo>
                  <a:lnTo>
                    <a:pt x="23702" y="3092"/>
                  </a:lnTo>
                  <a:lnTo>
                    <a:pt x="23683" y="2882"/>
                  </a:lnTo>
                  <a:lnTo>
                    <a:pt x="23683" y="2673"/>
                  </a:lnTo>
                  <a:lnTo>
                    <a:pt x="23644" y="2463"/>
                  </a:lnTo>
                  <a:lnTo>
                    <a:pt x="23587" y="2272"/>
                  </a:lnTo>
                  <a:lnTo>
                    <a:pt x="23530" y="2062"/>
                  </a:lnTo>
                  <a:lnTo>
                    <a:pt x="23454" y="1871"/>
                  </a:lnTo>
                  <a:lnTo>
                    <a:pt x="23377" y="1680"/>
                  </a:lnTo>
                  <a:lnTo>
                    <a:pt x="23282" y="1489"/>
                  </a:lnTo>
                  <a:lnTo>
                    <a:pt x="23167" y="1318"/>
                  </a:lnTo>
                  <a:lnTo>
                    <a:pt x="23034" y="1146"/>
                  </a:lnTo>
                  <a:lnTo>
                    <a:pt x="22900" y="993"/>
                  </a:lnTo>
                  <a:lnTo>
                    <a:pt x="22767" y="841"/>
                  </a:lnTo>
                  <a:lnTo>
                    <a:pt x="22614" y="707"/>
                  </a:lnTo>
                  <a:lnTo>
                    <a:pt x="22442" y="573"/>
                  </a:lnTo>
                  <a:lnTo>
                    <a:pt x="22270" y="459"/>
                  </a:lnTo>
                  <a:lnTo>
                    <a:pt x="22099" y="364"/>
                  </a:lnTo>
                  <a:lnTo>
                    <a:pt x="21927" y="268"/>
                  </a:lnTo>
                  <a:lnTo>
                    <a:pt x="21736" y="192"/>
                  </a:lnTo>
                  <a:lnTo>
                    <a:pt x="21545" y="115"/>
                  </a:lnTo>
                  <a:lnTo>
                    <a:pt x="21335" y="58"/>
                  </a:lnTo>
                  <a:lnTo>
                    <a:pt x="21145" y="20"/>
                  </a:lnTo>
                  <a:lnTo>
                    <a:pt x="2093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8"/>
            <p:cNvSpPr/>
            <p:nvPr/>
          </p:nvSpPr>
          <p:spPr>
            <a:xfrm>
              <a:off x="5454450" y="5209225"/>
              <a:ext cx="43425" cy="43450"/>
            </a:xfrm>
            <a:custGeom>
              <a:avLst/>
              <a:gdLst/>
              <a:ahLst/>
              <a:cxnLst/>
              <a:rect l="l" t="t" r="r" b="b"/>
              <a:pathLst>
                <a:path w="1737" h="1738" extrusionOk="0">
                  <a:moveTo>
                    <a:pt x="878" y="0"/>
                  </a:moveTo>
                  <a:lnTo>
                    <a:pt x="687" y="20"/>
                  </a:lnTo>
                  <a:lnTo>
                    <a:pt x="535" y="77"/>
                  </a:lnTo>
                  <a:lnTo>
                    <a:pt x="382" y="153"/>
                  </a:lnTo>
                  <a:lnTo>
                    <a:pt x="248" y="249"/>
                  </a:lnTo>
                  <a:lnTo>
                    <a:pt x="153" y="382"/>
                  </a:lnTo>
                  <a:lnTo>
                    <a:pt x="77" y="535"/>
                  </a:lnTo>
                  <a:lnTo>
                    <a:pt x="19" y="687"/>
                  </a:lnTo>
                  <a:lnTo>
                    <a:pt x="0" y="878"/>
                  </a:lnTo>
                  <a:lnTo>
                    <a:pt x="19" y="1050"/>
                  </a:lnTo>
                  <a:lnTo>
                    <a:pt x="77" y="1203"/>
                  </a:lnTo>
                  <a:lnTo>
                    <a:pt x="153" y="1355"/>
                  </a:lnTo>
                  <a:lnTo>
                    <a:pt x="248" y="1489"/>
                  </a:lnTo>
                  <a:lnTo>
                    <a:pt x="382" y="1584"/>
                  </a:lnTo>
                  <a:lnTo>
                    <a:pt x="535" y="1680"/>
                  </a:lnTo>
                  <a:lnTo>
                    <a:pt x="687" y="1718"/>
                  </a:lnTo>
                  <a:lnTo>
                    <a:pt x="878" y="1737"/>
                  </a:lnTo>
                  <a:lnTo>
                    <a:pt x="1050" y="1718"/>
                  </a:lnTo>
                  <a:lnTo>
                    <a:pt x="1203" y="1680"/>
                  </a:lnTo>
                  <a:lnTo>
                    <a:pt x="1355" y="1584"/>
                  </a:lnTo>
                  <a:lnTo>
                    <a:pt x="1489" y="1489"/>
                  </a:lnTo>
                  <a:lnTo>
                    <a:pt x="1584" y="1355"/>
                  </a:lnTo>
                  <a:lnTo>
                    <a:pt x="1680" y="1203"/>
                  </a:lnTo>
                  <a:lnTo>
                    <a:pt x="1718" y="1050"/>
                  </a:lnTo>
                  <a:lnTo>
                    <a:pt x="1737" y="878"/>
                  </a:lnTo>
                  <a:lnTo>
                    <a:pt x="1718" y="687"/>
                  </a:lnTo>
                  <a:lnTo>
                    <a:pt x="1680" y="535"/>
                  </a:lnTo>
                  <a:lnTo>
                    <a:pt x="1584" y="382"/>
                  </a:lnTo>
                  <a:lnTo>
                    <a:pt x="1489" y="249"/>
                  </a:lnTo>
                  <a:lnTo>
                    <a:pt x="1355" y="153"/>
                  </a:lnTo>
                  <a:lnTo>
                    <a:pt x="1203" y="77"/>
                  </a:lnTo>
                  <a:lnTo>
                    <a:pt x="1050" y="20"/>
                  </a:lnTo>
                  <a:lnTo>
                    <a:pt x="8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8"/>
            <p:cNvSpPr/>
            <p:nvPr/>
          </p:nvSpPr>
          <p:spPr>
            <a:xfrm>
              <a:off x="4978325" y="5212075"/>
              <a:ext cx="197525" cy="186575"/>
            </a:xfrm>
            <a:custGeom>
              <a:avLst/>
              <a:gdLst/>
              <a:ahLst/>
              <a:cxnLst/>
              <a:rect l="l" t="t" r="r" b="b"/>
              <a:pathLst>
                <a:path w="7901" h="7463" extrusionOk="0">
                  <a:moveTo>
                    <a:pt x="4771" y="1"/>
                  </a:moveTo>
                  <a:lnTo>
                    <a:pt x="4504" y="39"/>
                  </a:lnTo>
                  <a:lnTo>
                    <a:pt x="4256" y="115"/>
                  </a:lnTo>
                  <a:lnTo>
                    <a:pt x="4008" y="211"/>
                  </a:lnTo>
                  <a:lnTo>
                    <a:pt x="3798" y="344"/>
                  </a:lnTo>
                  <a:lnTo>
                    <a:pt x="3588" y="516"/>
                  </a:lnTo>
                  <a:lnTo>
                    <a:pt x="3397" y="707"/>
                  </a:lnTo>
                  <a:lnTo>
                    <a:pt x="3245" y="917"/>
                  </a:lnTo>
                  <a:lnTo>
                    <a:pt x="3187" y="1031"/>
                  </a:lnTo>
                  <a:lnTo>
                    <a:pt x="3130" y="1146"/>
                  </a:lnTo>
                  <a:lnTo>
                    <a:pt x="3035" y="1413"/>
                  </a:lnTo>
                  <a:lnTo>
                    <a:pt x="2997" y="1680"/>
                  </a:lnTo>
                  <a:lnTo>
                    <a:pt x="2978" y="1967"/>
                  </a:lnTo>
                  <a:lnTo>
                    <a:pt x="2997" y="2234"/>
                  </a:lnTo>
                  <a:lnTo>
                    <a:pt x="3035" y="2520"/>
                  </a:lnTo>
                  <a:lnTo>
                    <a:pt x="3103" y="2760"/>
                  </a:lnTo>
                  <a:lnTo>
                    <a:pt x="2997" y="2577"/>
                  </a:lnTo>
                  <a:lnTo>
                    <a:pt x="2844" y="2367"/>
                  </a:lnTo>
                  <a:lnTo>
                    <a:pt x="2653" y="2196"/>
                  </a:lnTo>
                  <a:lnTo>
                    <a:pt x="2443" y="2043"/>
                  </a:lnTo>
                  <a:lnTo>
                    <a:pt x="2214" y="1928"/>
                  </a:lnTo>
                  <a:lnTo>
                    <a:pt x="1985" y="1852"/>
                  </a:lnTo>
                  <a:lnTo>
                    <a:pt x="1737" y="1833"/>
                  </a:lnTo>
                  <a:lnTo>
                    <a:pt x="1470" y="1833"/>
                  </a:lnTo>
                  <a:lnTo>
                    <a:pt x="1222" y="1871"/>
                  </a:lnTo>
                  <a:lnTo>
                    <a:pt x="974" y="1967"/>
                  </a:lnTo>
                  <a:lnTo>
                    <a:pt x="764" y="2081"/>
                  </a:lnTo>
                  <a:lnTo>
                    <a:pt x="554" y="2234"/>
                  </a:lnTo>
                  <a:lnTo>
                    <a:pt x="382" y="2425"/>
                  </a:lnTo>
                  <a:lnTo>
                    <a:pt x="230" y="2615"/>
                  </a:lnTo>
                  <a:lnTo>
                    <a:pt x="115" y="2844"/>
                  </a:lnTo>
                  <a:lnTo>
                    <a:pt x="39" y="3054"/>
                  </a:lnTo>
                  <a:lnTo>
                    <a:pt x="1" y="3283"/>
                  </a:lnTo>
                  <a:lnTo>
                    <a:pt x="1" y="3512"/>
                  </a:lnTo>
                  <a:lnTo>
                    <a:pt x="20" y="3722"/>
                  </a:lnTo>
                  <a:lnTo>
                    <a:pt x="58" y="3875"/>
                  </a:lnTo>
                  <a:lnTo>
                    <a:pt x="115" y="4027"/>
                  </a:lnTo>
                  <a:lnTo>
                    <a:pt x="191" y="4161"/>
                  </a:lnTo>
                  <a:lnTo>
                    <a:pt x="268" y="4295"/>
                  </a:lnTo>
                  <a:lnTo>
                    <a:pt x="363" y="4428"/>
                  </a:lnTo>
                  <a:lnTo>
                    <a:pt x="478" y="4543"/>
                  </a:lnTo>
                  <a:lnTo>
                    <a:pt x="592" y="4638"/>
                  </a:lnTo>
                  <a:lnTo>
                    <a:pt x="726" y="4714"/>
                  </a:lnTo>
                  <a:lnTo>
                    <a:pt x="878" y="4791"/>
                  </a:lnTo>
                  <a:lnTo>
                    <a:pt x="1012" y="4848"/>
                  </a:lnTo>
                  <a:lnTo>
                    <a:pt x="1165" y="4886"/>
                  </a:lnTo>
                  <a:lnTo>
                    <a:pt x="1336" y="4924"/>
                  </a:lnTo>
                  <a:lnTo>
                    <a:pt x="1642" y="4924"/>
                  </a:lnTo>
                  <a:lnTo>
                    <a:pt x="1794" y="4886"/>
                  </a:lnTo>
                  <a:lnTo>
                    <a:pt x="1820" y="4880"/>
                  </a:lnTo>
                  <a:lnTo>
                    <a:pt x="1756" y="4905"/>
                  </a:lnTo>
                  <a:lnTo>
                    <a:pt x="1661" y="4963"/>
                  </a:lnTo>
                  <a:lnTo>
                    <a:pt x="1584" y="5039"/>
                  </a:lnTo>
                  <a:lnTo>
                    <a:pt x="1508" y="5134"/>
                  </a:lnTo>
                  <a:lnTo>
                    <a:pt x="1432" y="5230"/>
                  </a:lnTo>
                  <a:lnTo>
                    <a:pt x="1336" y="5421"/>
                  </a:lnTo>
                  <a:lnTo>
                    <a:pt x="1279" y="5611"/>
                  </a:lnTo>
                  <a:lnTo>
                    <a:pt x="1260" y="5802"/>
                  </a:lnTo>
                  <a:lnTo>
                    <a:pt x="1260" y="6012"/>
                  </a:lnTo>
                  <a:lnTo>
                    <a:pt x="1317" y="6222"/>
                  </a:lnTo>
                  <a:lnTo>
                    <a:pt x="1355" y="6356"/>
                  </a:lnTo>
                  <a:lnTo>
                    <a:pt x="1432" y="6489"/>
                  </a:lnTo>
                  <a:lnTo>
                    <a:pt x="1508" y="6623"/>
                  </a:lnTo>
                  <a:lnTo>
                    <a:pt x="1584" y="6756"/>
                  </a:lnTo>
                  <a:lnTo>
                    <a:pt x="1680" y="6871"/>
                  </a:lnTo>
                  <a:lnTo>
                    <a:pt x="1794" y="6966"/>
                  </a:lnTo>
                  <a:lnTo>
                    <a:pt x="1909" y="7062"/>
                  </a:lnTo>
                  <a:lnTo>
                    <a:pt x="2023" y="7157"/>
                  </a:lnTo>
                  <a:lnTo>
                    <a:pt x="2157" y="7233"/>
                  </a:lnTo>
                  <a:lnTo>
                    <a:pt x="2291" y="7310"/>
                  </a:lnTo>
                  <a:lnTo>
                    <a:pt x="2424" y="7367"/>
                  </a:lnTo>
                  <a:lnTo>
                    <a:pt x="2577" y="7405"/>
                  </a:lnTo>
                  <a:lnTo>
                    <a:pt x="2729" y="7424"/>
                  </a:lnTo>
                  <a:lnTo>
                    <a:pt x="2882" y="7443"/>
                  </a:lnTo>
                  <a:lnTo>
                    <a:pt x="3016" y="7462"/>
                  </a:lnTo>
                  <a:lnTo>
                    <a:pt x="3168" y="7443"/>
                  </a:lnTo>
                  <a:lnTo>
                    <a:pt x="3321" y="7424"/>
                  </a:lnTo>
                  <a:lnTo>
                    <a:pt x="3474" y="7386"/>
                  </a:lnTo>
                  <a:lnTo>
                    <a:pt x="3607" y="7329"/>
                  </a:lnTo>
                  <a:lnTo>
                    <a:pt x="3741" y="7252"/>
                  </a:lnTo>
                  <a:lnTo>
                    <a:pt x="3874" y="7176"/>
                  </a:lnTo>
                  <a:lnTo>
                    <a:pt x="3989" y="7100"/>
                  </a:lnTo>
                  <a:lnTo>
                    <a:pt x="4122" y="7004"/>
                  </a:lnTo>
                  <a:lnTo>
                    <a:pt x="4218" y="6890"/>
                  </a:lnTo>
                  <a:lnTo>
                    <a:pt x="4313" y="6775"/>
                  </a:lnTo>
                  <a:lnTo>
                    <a:pt x="4409" y="6661"/>
                  </a:lnTo>
                  <a:lnTo>
                    <a:pt x="4485" y="6527"/>
                  </a:lnTo>
                  <a:lnTo>
                    <a:pt x="4561" y="6394"/>
                  </a:lnTo>
                  <a:lnTo>
                    <a:pt x="4619" y="6260"/>
                  </a:lnTo>
                  <a:lnTo>
                    <a:pt x="4657" y="6108"/>
                  </a:lnTo>
                  <a:lnTo>
                    <a:pt x="4676" y="5955"/>
                  </a:lnTo>
                  <a:lnTo>
                    <a:pt x="4695" y="5802"/>
                  </a:lnTo>
                  <a:lnTo>
                    <a:pt x="4714" y="5917"/>
                  </a:lnTo>
                  <a:lnTo>
                    <a:pt x="4752" y="6012"/>
                  </a:lnTo>
                  <a:lnTo>
                    <a:pt x="4809" y="6108"/>
                  </a:lnTo>
                  <a:lnTo>
                    <a:pt x="4867" y="6203"/>
                  </a:lnTo>
                  <a:lnTo>
                    <a:pt x="5019" y="6375"/>
                  </a:lnTo>
                  <a:lnTo>
                    <a:pt x="5191" y="6508"/>
                  </a:lnTo>
                  <a:lnTo>
                    <a:pt x="5382" y="6604"/>
                  </a:lnTo>
                  <a:lnTo>
                    <a:pt x="5592" y="6661"/>
                  </a:lnTo>
                  <a:lnTo>
                    <a:pt x="5802" y="6718"/>
                  </a:lnTo>
                  <a:lnTo>
                    <a:pt x="6031" y="6737"/>
                  </a:lnTo>
                  <a:lnTo>
                    <a:pt x="6336" y="6756"/>
                  </a:lnTo>
                  <a:lnTo>
                    <a:pt x="6622" y="6737"/>
                  </a:lnTo>
                  <a:lnTo>
                    <a:pt x="6775" y="6718"/>
                  </a:lnTo>
                  <a:lnTo>
                    <a:pt x="6928" y="6680"/>
                  </a:lnTo>
                  <a:lnTo>
                    <a:pt x="7061" y="6623"/>
                  </a:lnTo>
                  <a:lnTo>
                    <a:pt x="7195" y="6566"/>
                  </a:lnTo>
                  <a:lnTo>
                    <a:pt x="7348" y="6470"/>
                  </a:lnTo>
                  <a:lnTo>
                    <a:pt x="7500" y="6337"/>
                  </a:lnTo>
                  <a:lnTo>
                    <a:pt x="7615" y="6203"/>
                  </a:lnTo>
                  <a:lnTo>
                    <a:pt x="7710" y="6050"/>
                  </a:lnTo>
                  <a:lnTo>
                    <a:pt x="7786" y="5879"/>
                  </a:lnTo>
                  <a:lnTo>
                    <a:pt x="7844" y="5707"/>
                  </a:lnTo>
                  <a:lnTo>
                    <a:pt x="7882" y="5516"/>
                  </a:lnTo>
                  <a:lnTo>
                    <a:pt x="7901" y="5325"/>
                  </a:lnTo>
                  <a:lnTo>
                    <a:pt x="7882" y="5153"/>
                  </a:lnTo>
                  <a:lnTo>
                    <a:pt x="7863" y="4963"/>
                  </a:lnTo>
                  <a:lnTo>
                    <a:pt x="7806" y="4791"/>
                  </a:lnTo>
                  <a:lnTo>
                    <a:pt x="7729" y="4619"/>
                  </a:lnTo>
                  <a:lnTo>
                    <a:pt x="7634" y="4447"/>
                  </a:lnTo>
                  <a:lnTo>
                    <a:pt x="7538" y="4295"/>
                  </a:lnTo>
                  <a:lnTo>
                    <a:pt x="7424" y="4161"/>
                  </a:lnTo>
                  <a:lnTo>
                    <a:pt x="7290" y="4027"/>
                  </a:lnTo>
                  <a:lnTo>
                    <a:pt x="7138" y="3913"/>
                  </a:lnTo>
                  <a:lnTo>
                    <a:pt x="6985" y="3818"/>
                  </a:lnTo>
                  <a:lnTo>
                    <a:pt x="6832" y="3722"/>
                  </a:lnTo>
                  <a:lnTo>
                    <a:pt x="6661" y="3646"/>
                  </a:lnTo>
                  <a:lnTo>
                    <a:pt x="6489" y="3589"/>
                  </a:lnTo>
                  <a:lnTo>
                    <a:pt x="6298" y="3531"/>
                  </a:lnTo>
                  <a:lnTo>
                    <a:pt x="6126" y="3512"/>
                  </a:lnTo>
                  <a:lnTo>
                    <a:pt x="5935" y="3474"/>
                  </a:lnTo>
                  <a:lnTo>
                    <a:pt x="6107" y="3226"/>
                  </a:lnTo>
                  <a:lnTo>
                    <a:pt x="6260" y="2959"/>
                  </a:lnTo>
                  <a:lnTo>
                    <a:pt x="6393" y="2692"/>
                  </a:lnTo>
                  <a:lnTo>
                    <a:pt x="6489" y="2425"/>
                  </a:lnTo>
                  <a:lnTo>
                    <a:pt x="6565" y="2138"/>
                  </a:lnTo>
                  <a:lnTo>
                    <a:pt x="6603" y="1852"/>
                  </a:lnTo>
                  <a:lnTo>
                    <a:pt x="6622" y="1699"/>
                  </a:lnTo>
                  <a:lnTo>
                    <a:pt x="6603" y="1547"/>
                  </a:lnTo>
                  <a:lnTo>
                    <a:pt x="6584" y="1413"/>
                  </a:lnTo>
                  <a:lnTo>
                    <a:pt x="6546" y="1260"/>
                  </a:lnTo>
                  <a:lnTo>
                    <a:pt x="6470" y="1012"/>
                  </a:lnTo>
                  <a:lnTo>
                    <a:pt x="6336" y="783"/>
                  </a:lnTo>
                  <a:lnTo>
                    <a:pt x="6164" y="593"/>
                  </a:lnTo>
                  <a:lnTo>
                    <a:pt x="5974" y="402"/>
                  </a:lnTo>
                  <a:lnTo>
                    <a:pt x="5764" y="249"/>
                  </a:lnTo>
                  <a:lnTo>
                    <a:pt x="5535" y="135"/>
                  </a:lnTo>
                  <a:lnTo>
                    <a:pt x="5287" y="58"/>
                  </a:lnTo>
                  <a:lnTo>
                    <a:pt x="5019" y="20"/>
                  </a:lnTo>
                  <a:lnTo>
                    <a:pt x="477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8"/>
            <p:cNvSpPr/>
            <p:nvPr/>
          </p:nvSpPr>
          <p:spPr>
            <a:xfrm>
              <a:off x="5411025" y="5220675"/>
              <a:ext cx="163200" cy="84475"/>
            </a:xfrm>
            <a:custGeom>
              <a:avLst/>
              <a:gdLst/>
              <a:ahLst/>
              <a:cxnLst/>
              <a:rect l="l" t="t" r="r" b="b"/>
              <a:pathLst>
                <a:path w="6528" h="3379" extrusionOk="0">
                  <a:moveTo>
                    <a:pt x="6012" y="0"/>
                  </a:moveTo>
                  <a:lnTo>
                    <a:pt x="5993" y="115"/>
                  </a:lnTo>
                  <a:lnTo>
                    <a:pt x="5955" y="229"/>
                  </a:lnTo>
                  <a:lnTo>
                    <a:pt x="5897" y="344"/>
                  </a:lnTo>
                  <a:lnTo>
                    <a:pt x="5764" y="554"/>
                  </a:lnTo>
                  <a:lnTo>
                    <a:pt x="5611" y="745"/>
                  </a:lnTo>
                  <a:lnTo>
                    <a:pt x="5420" y="897"/>
                  </a:lnTo>
                  <a:lnTo>
                    <a:pt x="5191" y="1031"/>
                  </a:lnTo>
                  <a:lnTo>
                    <a:pt x="4962" y="1126"/>
                  </a:lnTo>
                  <a:lnTo>
                    <a:pt x="4714" y="1184"/>
                  </a:lnTo>
                  <a:lnTo>
                    <a:pt x="4466" y="1203"/>
                  </a:lnTo>
                  <a:lnTo>
                    <a:pt x="4218" y="1184"/>
                  </a:lnTo>
                  <a:lnTo>
                    <a:pt x="3989" y="1126"/>
                  </a:lnTo>
                  <a:lnTo>
                    <a:pt x="3760" y="1050"/>
                  </a:lnTo>
                  <a:lnTo>
                    <a:pt x="3550" y="936"/>
                  </a:lnTo>
                  <a:lnTo>
                    <a:pt x="3359" y="783"/>
                  </a:lnTo>
                  <a:lnTo>
                    <a:pt x="3169" y="630"/>
                  </a:lnTo>
                  <a:lnTo>
                    <a:pt x="2997" y="439"/>
                  </a:lnTo>
                  <a:lnTo>
                    <a:pt x="2844" y="249"/>
                  </a:lnTo>
                  <a:lnTo>
                    <a:pt x="2863" y="439"/>
                  </a:lnTo>
                  <a:lnTo>
                    <a:pt x="2844" y="630"/>
                  </a:lnTo>
                  <a:lnTo>
                    <a:pt x="2806" y="802"/>
                  </a:lnTo>
                  <a:lnTo>
                    <a:pt x="2749" y="974"/>
                  </a:lnTo>
                  <a:lnTo>
                    <a:pt x="2653" y="1145"/>
                  </a:lnTo>
                  <a:lnTo>
                    <a:pt x="2558" y="1298"/>
                  </a:lnTo>
                  <a:lnTo>
                    <a:pt x="2424" y="1451"/>
                  </a:lnTo>
                  <a:lnTo>
                    <a:pt x="2291" y="1565"/>
                  </a:lnTo>
                  <a:lnTo>
                    <a:pt x="2138" y="1680"/>
                  </a:lnTo>
                  <a:lnTo>
                    <a:pt x="1966" y="1775"/>
                  </a:lnTo>
                  <a:lnTo>
                    <a:pt x="1795" y="1852"/>
                  </a:lnTo>
                  <a:lnTo>
                    <a:pt x="1623" y="1890"/>
                  </a:lnTo>
                  <a:lnTo>
                    <a:pt x="1432" y="1928"/>
                  </a:lnTo>
                  <a:lnTo>
                    <a:pt x="1241" y="1947"/>
                  </a:lnTo>
                  <a:lnTo>
                    <a:pt x="1050" y="1966"/>
                  </a:lnTo>
                  <a:lnTo>
                    <a:pt x="860" y="1947"/>
                  </a:lnTo>
                  <a:lnTo>
                    <a:pt x="688" y="1928"/>
                  </a:lnTo>
                  <a:lnTo>
                    <a:pt x="516" y="1890"/>
                  </a:lnTo>
                  <a:lnTo>
                    <a:pt x="344" y="1832"/>
                  </a:lnTo>
                  <a:lnTo>
                    <a:pt x="192" y="1756"/>
                  </a:lnTo>
                  <a:lnTo>
                    <a:pt x="58" y="1680"/>
                  </a:lnTo>
                  <a:lnTo>
                    <a:pt x="20" y="1852"/>
                  </a:lnTo>
                  <a:lnTo>
                    <a:pt x="1" y="2023"/>
                  </a:lnTo>
                  <a:lnTo>
                    <a:pt x="20" y="2195"/>
                  </a:lnTo>
                  <a:lnTo>
                    <a:pt x="39" y="2367"/>
                  </a:lnTo>
                  <a:lnTo>
                    <a:pt x="96" y="2538"/>
                  </a:lnTo>
                  <a:lnTo>
                    <a:pt x="192" y="2691"/>
                  </a:lnTo>
                  <a:lnTo>
                    <a:pt x="287" y="2844"/>
                  </a:lnTo>
                  <a:lnTo>
                    <a:pt x="402" y="2977"/>
                  </a:lnTo>
                  <a:lnTo>
                    <a:pt x="535" y="3092"/>
                  </a:lnTo>
                  <a:lnTo>
                    <a:pt x="669" y="3187"/>
                  </a:lnTo>
                  <a:lnTo>
                    <a:pt x="840" y="3264"/>
                  </a:lnTo>
                  <a:lnTo>
                    <a:pt x="993" y="3321"/>
                  </a:lnTo>
                  <a:lnTo>
                    <a:pt x="1165" y="3359"/>
                  </a:lnTo>
                  <a:lnTo>
                    <a:pt x="1356" y="3378"/>
                  </a:lnTo>
                  <a:lnTo>
                    <a:pt x="1718" y="3378"/>
                  </a:lnTo>
                  <a:lnTo>
                    <a:pt x="1909" y="3359"/>
                  </a:lnTo>
                  <a:lnTo>
                    <a:pt x="2100" y="3321"/>
                  </a:lnTo>
                  <a:lnTo>
                    <a:pt x="2291" y="3264"/>
                  </a:lnTo>
                  <a:lnTo>
                    <a:pt x="2462" y="3206"/>
                  </a:lnTo>
                  <a:lnTo>
                    <a:pt x="2615" y="3111"/>
                  </a:lnTo>
                  <a:lnTo>
                    <a:pt x="2768" y="2996"/>
                  </a:lnTo>
                  <a:lnTo>
                    <a:pt x="2920" y="2882"/>
                  </a:lnTo>
                  <a:lnTo>
                    <a:pt x="3035" y="2729"/>
                  </a:lnTo>
                  <a:lnTo>
                    <a:pt x="3149" y="2577"/>
                  </a:lnTo>
                  <a:lnTo>
                    <a:pt x="3226" y="2405"/>
                  </a:lnTo>
                  <a:lnTo>
                    <a:pt x="3302" y="2233"/>
                  </a:lnTo>
                  <a:lnTo>
                    <a:pt x="3340" y="2042"/>
                  </a:lnTo>
                  <a:lnTo>
                    <a:pt x="3340" y="1871"/>
                  </a:lnTo>
                  <a:lnTo>
                    <a:pt x="3321" y="1680"/>
                  </a:lnTo>
                  <a:lnTo>
                    <a:pt x="3493" y="1871"/>
                  </a:lnTo>
                  <a:lnTo>
                    <a:pt x="3665" y="2042"/>
                  </a:lnTo>
                  <a:lnTo>
                    <a:pt x="3836" y="2214"/>
                  </a:lnTo>
                  <a:lnTo>
                    <a:pt x="4046" y="2348"/>
                  </a:lnTo>
                  <a:lnTo>
                    <a:pt x="4256" y="2462"/>
                  </a:lnTo>
                  <a:lnTo>
                    <a:pt x="4466" y="2558"/>
                  </a:lnTo>
                  <a:lnTo>
                    <a:pt x="4714" y="2615"/>
                  </a:lnTo>
                  <a:lnTo>
                    <a:pt x="4962" y="2634"/>
                  </a:lnTo>
                  <a:lnTo>
                    <a:pt x="5210" y="2615"/>
                  </a:lnTo>
                  <a:lnTo>
                    <a:pt x="5459" y="2538"/>
                  </a:lnTo>
                  <a:lnTo>
                    <a:pt x="5688" y="2443"/>
                  </a:lnTo>
                  <a:lnTo>
                    <a:pt x="5897" y="2329"/>
                  </a:lnTo>
                  <a:lnTo>
                    <a:pt x="6088" y="2157"/>
                  </a:lnTo>
                  <a:lnTo>
                    <a:pt x="6260" y="1985"/>
                  </a:lnTo>
                  <a:lnTo>
                    <a:pt x="6374" y="1775"/>
                  </a:lnTo>
                  <a:lnTo>
                    <a:pt x="6432" y="1661"/>
                  </a:lnTo>
                  <a:lnTo>
                    <a:pt x="6470" y="1527"/>
                  </a:lnTo>
                  <a:lnTo>
                    <a:pt x="6508" y="1336"/>
                  </a:lnTo>
                  <a:lnTo>
                    <a:pt x="6527" y="1126"/>
                  </a:lnTo>
                  <a:lnTo>
                    <a:pt x="6508" y="916"/>
                  </a:lnTo>
                  <a:lnTo>
                    <a:pt x="6451" y="707"/>
                  </a:lnTo>
                  <a:lnTo>
                    <a:pt x="6374" y="516"/>
                  </a:lnTo>
                  <a:lnTo>
                    <a:pt x="6279" y="325"/>
                  </a:lnTo>
                  <a:lnTo>
                    <a:pt x="6146" y="153"/>
                  </a:lnTo>
                  <a:lnTo>
                    <a:pt x="6012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8"/>
            <p:cNvSpPr/>
            <p:nvPr/>
          </p:nvSpPr>
          <p:spPr>
            <a:xfrm>
              <a:off x="5052275" y="5292225"/>
              <a:ext cx="52500" cy="52525"/>
            </a:xfrm>
            <a:custGeom>
              <a:avLst/>
              <a:gdLst/>
              <a:ahLst/>
              <a:cxnLst/>
              <a:rect l="l" t="t" r="r" b="b"/>
              <a:pathLst>
                <a:path w="2100" h="2101" extrusionOk="0">
                  <a:moveTo>
                    <a:pt x="1050" y="1"/>
                  </a:moveTo>
                  <a:lnTo>
                    <a:pt x="840" y="20"/>
                  </a:lnTo>
                  <a:lnTo>
                    <a:pt x="649" y="77"/>
                  </a:lnTo>
                  <a:lnTo>
                    <a:pt x="458" y="173"/>
                  </a:lnTo>
                  <a:lnTo>
                    <a:pt x="306" y="306"/>
                  </a:lnTo>
                  <a:lnTo>
                    <a:pt x="191" y="459"/>
                  </a:lnTo>
                  <a:lnTo>
                    <a:pt x="77" y="631"/>
                  </a:lnTo>
                  <a:lnTo>
                    <a:pt x="20" y="841"/>
                  </a:lnTo>
                  <a:lnTo>
                    <a:pt x="0" y="1050"/>
                  </a:lnTo>
                  <a:lnTo>
                    <a:pt x="20" y="1260"/>
                  </a:lnTo>
                  <a:lnTo>
                    <a:pt x="77" y="1451"/>
                  </a:lnTo>
                  <a:lnTo>
                    <a:pt x="191" y="1623"/>
                  </a:lnTo>
                  <a:lnTo>
                    <a:pt x="306" y="1795"/>
                  </a:lnTo>
                  <a:lnTo>
                    <a:pt x="458" y="1909"/>
                  </a:lnTo>
                  <a:lnTo>
                    <a:pt x="649" y="2005"/>
                  </a:lnTo>
                  <a:lnTo>
                    <a:pt x="840" y="2081"/>
                  </a:lnTo>
                  <a:lnTo>
                    <a:pt x="1050" y="2100"/>
                  </a:lnTo>
                  <a:lnTo>
                    <a:pt x="1260" y="2081"/>
                  </a:lnTo>
                  <a:lnTo>
                    <a:pt x="1451" y="2005"/>
                  </a:lnTo>
                  <a:lnTo>
                    <a:pt x="1642" y="1909"/>
                  </a:lnTo>
                  <a:lnTo>
                    <a:pt x="1794" y="1795"/>
                  </a:lnTo>
                  <a:lnTo>
                    <a:pt x="1928" y="1623"/>
                  </a:lnTo>
                  <a:lnTo>
                    <a:pt x="2023" y="1451"/>
                  </a:lnTo>
                  <a:lnTo>
                    <a:pt x="2080" y="1260"/>
                  </a:lnTo>
                  <a:lnTo>
                    <a:pt x="2100" y="1050"/>
                  </a:lnTo>
                  <a:lnTo>
                    <a:pt x="2080" y="841"/>
                  </a:lnTo>
                  <a:lnTo>
                    <a:pt x="2023" y="631"/>
                  </a:lnTo>
                  <a:lnTo>
                    <a:pt x="1928" y="459"/>
                  </a:lnTo>
                  <a:lnTo>
                    <a:pt x="1794" y="306"/>
                  </a:lnTo>
                  <a:lnTo>
                    <a:pt x="1642" y="173"/>
                  </a:lnTo>
                  <a:lnTo>
                    <a:pt x="1451" y="77"/>
                  </a:lnTo>
                  <a:lnTo>
                    <a:pt x="1260" y="20"/>
                  </a:lnTo>
                  <a:lnTo>
                    <a:pt x="10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8"/>
            <p:cNvSpPr/>
            <p:nvPr/>
          </p:nvSpPr>
          <p:spPr>
            <a:xfrm>
              <a:off x="5009825" y="5319425"/>
              <a:ext cx="166025" cy="79225"/>
            </a:xfrm>
            <a:custGeom>
              <a:avLst/>
              <a:gdLst/>
              <a:ahLst/>
              <a:cxnLst/>
              <a:rect l="l" t="t" r="r" b="b"/>
              <a:pathLst>
                <a:path w="6641" h="3169" extrusionOk="0">
                  <a:moveTo>
                    <a:pt x="6278" y="1"/>
                  </a:moveTo>
                  <a:lnTo>
                    <a:pt x="6240" y="153"/>
                  </a:lnTo>
                  <a:lnTo>
                    <a:pt x="6183" y="268"/>
                  </a:lnTo>
                  <a:lnTo>
                    <a:pt x="6107" y="401"/>
                  </a:lnTo>
                  <a:lnTo>
                    <a:pt x="6030" y="516"/>
                  </a:lnTo>
                  <a:lnTo>
                    <a:pt x="5954" y="630"/>
                  </a:lnTo>
                  <a:lnTo>
                    <a:pt x="5859" y="726"/>
                  </a:lnTo>
                  <a:lnTo>
                    <a:pt x="5744" y="821"/>
                  </a:lnTo>
                  <a:lnTo>
                    <a:pt x="5630" y="898"/>
                  </a:lnTo>
                  <a:lnTo>
                    <a:pt x="5496" y="955"/>
                  </a:lnTo>
                  <a:lnTo>
                    <a:pt x="5343" y="1012"/>
                  </a:lnTo>
                  <a:lnTo>
                    <a:pt x="5210" y="1050"/>
                  </a:lnTo>
                  <a:lnTo>
                    <a:pt x="5057" y="1069"/>
                  </a:lnTo>
                  <a:lnTo>
                    <a:pt x="4752" y="1088"/>
                  </a:lnTo>
                  <a:lnTo>
                    <a:pt x="4446" y="1069"/>
                  </a:lnTo>
                  <a:lnTo>
                    <a:pt x="4236" y="1031"/>
                  </a:lnTo>
                  <a:lnTo>
                    <a:pt x="4007" y="993"/>
                  </a:lnTo>
                  <a:lnTo>
                    <a:pt x="3817" y="917"/>
                  </a:lnTo>
                  <a:lnTo>
                    <a:pt x="3607" y="821"/>
                  </a:lnTo>
                  <a:lnTo>
                    <a:pt x="3435" y="688"/>
                  </a:lnTo>
                  <a:lnTo>
                    <a:pt x="3282" y="535"/>
                  </a:lnTo>
                  <a:lnTo>
                    <a:pt x="3225" y="440"/>
                  </a:lnTo>
                  <a:lnTo>
                    <a:pt x="3168" y="344"/>
                  </a:lnTo>
                  <a:lnTo>
                    <a:pt x="3130" y="249"/>
                  </a:lnTo>
                  <a:lnTo>
                    <a:pt x="3111" y="134"/>
                  </a:lnTo>
                  <a:lnTo>
                    <a:pt x="3111" y="287"/>
                  </a:lnTo>
                  <a:lnTo>
                    <a:pt x="3072" y="440"/>
                  </a:lnTo>
                  <a:lnTo>
                    <a:pt x="3034" y="573"/>
                  </a:lnTo>
                  <a:lnTo>
                    <a:pt x="2977" y="726"/>
                  </a:lnTo>
                  <a:lnTo>
                    <a:pt x="2901" y="859"/>
                  </a:lnTo>
                  <a:lnTo>
                    <a:pt x="2824" y="974"/>
                  </a:lnTo>
                  <a:lnTo>
                    <a:pt x="2748" y="1107"/>
                  </a:lnTo>
                  <a:lnTo>
                    <a:pt x="2653" y="1222"/>
                  </a:lnTo>
                  <a:lnTo>
                    <a:pt x="2538" y="1317"/>
                  </a:lnTo>
                  <a:lnTo>
                    <a:pt x="2424" y="1413"/>
                  </a:lnTo>
                  <a:lnTo>
                    <a:pt x="2290" y="1508"/>
                  </a:lnTo>
                  <a:lnTo>
                    <a:pt x="2176" y="1585"/>
                  </a:lnTo>
                  <a:lnTo>
                    <a:pt x="2023" y="1642"/>
                  </a:lnTo>
                  <a:lnTo>
                    <a:pt x="1889" y="1699"/>
                  </a:lnTo>
                  <a:lnTo>
                    <a:pt x="1737" y="1737"/>
                  </a:lnTo>
                  <a:lnTo>
                    <a:pt x="1603" y="1775"/>
                  </a:lnTo>
                  <a:lnTo>
                    <a:pt x="1374" y="1775"/>
                  </a:lnTo>
                  <a:lnTo>
                    <a:pt x="1164" y="1756"/>
                  </a:lnTo>
                  <a:lnTo>
                    <a:pt x="954" y="1718"/>
                  </a:lnTo>
                  <a:lnTo>
                    <a:pt x="763" y="1642"/>
                  </a:lnTo>
                  <a:lnTo>
                    <a:pt x="553" y="1546"/>
                  </a:lnTo>
                  <a:lnTo>
                    <a:pt x="382" y="1432"/>
                  </a:lnTo>
                  <a:lnTo>
                    <a:pt x="210" y="1298"/>
                  </a:lnTo>
                  <a:lnTo>
                    <a:pt x="57" y="1146"/>
                  </a:lnTo>
                  <a:lnTo>
                    <a:pt x="0" y="1336"/>
                  </a:lnTo>
                  <a:lnTo>
                    <a:pt x="0" y="1527"/>
                  </a:lnTo>
                  <a:lnTo>
                    <a:pt x="0" y="1718"/>
                  </a:lnTo>
                  <a:lnTo>
                    <a:pt x="57" y="1928"/>
                  </a:lnTo>
                  <a:lnTo>
                    <a:pt x="95" y="2062"/>
                  </a:lnTo>
                  <a:lnTo>
                    <a:pt x="172" y="2195"/>
                  </a:lnTo>
                  <a:lnTo>
                    <a:pt x="248" y="2329"/>
                  </a:lnTo>
                  <a:lnTo>
                    <a:pt x="324" y="2462"/>
                  </a:lnTo>
                  <a:lnTo>
                    <a:pt x="420" y="2577"/>
                  </a:lnTo>
                  <a:lnTo>
                    <a:pt x="534" y="2672"/>
                  </a:lnTo>
                  <a:lnTo>
                    <a:pt x="649" y="2768"/>
                  </a:lnTo>
                  <a:lnTo>
                    <a:pt x="763" y="2863"/>
                  </a:lnTo>
                  <a:lnTo>
                    <a:pt x="897" y="2939"/>
                  </a:lnTo>
                  <a:lnTo>
                    <a:pt x="1031" y="3016"/>
                  </a:lnTo>
                  <a:lnTo>
                    <a:pt x="1164" y="3073"/>
                  </a:lnTo>
                  <a:lnTo>
                    <a:pt x="1317" y="3111"/>
                  </a:lnTo>
                  <a:lnTo>
                    <a:pt x="1469" y="3130"/>
                  </a:lnTo>
                  <a:lnTo>
                    <a:pt x="1622" y="3149"/>
                  </a:lnTo>
                  <a:lnTo>
                    <a:pt x="1756" y="3168"/>
                  </a:lnTo>
                  <a:lnTo>
                    <a:pt x="1908" y="3149"/>
                  </a:lnTo>
                  <a:lnTo>
                    <a:pt x="2061" y="3130"/>
                  </a:lnTo>
                  <a:lnTo>
                    <a:pt x="2214" y="3092"/>
                  </a:lnTo>
                  <a:lnTo>
                    <a:pt x="2347" y="3035"/>
                  </a:lnTo>
                  <a:lnTo>
                    <a:pt x="2481" y="2958"/>
                  </a:lnTo>
                  <a:lnTo>
                    <a:pt x="2614" y="2882"/>
                  </a:lnTo>
                  <a:lnTo>
                    <a:pt x="2748" y="2806"/>
                  </a:lnTo>
                  <a:lnTo>
                    <a:pt x="2862" y="2710"/>
                  </a:lnTo>
                  <a:lnTo>
                    <a:pt x="2958" y="2596"/>
                  </a:lnTo>
                  <a:lnTo>
                    <a:pt x="3053" y="2481"/>
                  </a:lnTo>
                  <a:lnTo>
                    <a:pt x="3149" y="2367"/>
                  </a:lnTo>
                  <a:lnTo>
                    <a:pt x="3225" y="2233"/>
                  </a:lnTo>
                  <a:lnTo>
                    <a:pt x="3301" y="2100"/>
                  </a:lnTo>
                  <a:lnTo>
                    <a:pt x="3359" y="1966"/>
                  </a:lnTo>
                  <a:lnTo>
                    <a:pt x="3397" y="1814"/>
                  </a:lnTo>
                  <a:lnTo>
                    <a:pt x="3416" y="1661"/>
                  </a:lnTo>
                  <a:lnTo>
                    <a:pt x="3435" y="1508"/>
                  </a:lnTo>
                  <a:lnTo>
                    <a:pt x="3454" y="1623"/>
                  </a:lnTo>
                  <a:lnTo>
                    <a:pt x="3492" y="1718"/>
                  </a:lnTo>
                  <a:lnTo>
                    <a:pt x="3549" y="1814"/>
                  </a:lnTo>
                  <a:lnTo>
                    <a:pt x="3607" y="1909"/>
                  </a:lnTo>
                  <a:lnTo>
                    <a:pt x="3683" y="2004"/>
                  </a:lnTo>
                  <a:lnTo>
                    <a:pt x="3759" y="2081"/>
                  </a:lnTo>
                  <a:lnTo>
                    <a:pt x="3931" y="2214"/>
                  </a:lnTo>
                  <a:lnTo>
                    <a:pt x="4122" y="2310"/>
                  </a:lnTo>
                  <a:lnTo>
                    <a:pt x="4332" y="2367"/>
                  </a:lnTo>
                  <a:lnTo>
                    <a:pt x="4542" y="2424"/>
                  </a:lnTo>
                  <a:lnTo>
                    <a:pt x="4771" y="2443"/>
                  </a:lnTo>
                  <a:lnTo>
                    <a:pt x="5076" y="2462"/>
                  </a:lnTo>
                  <a:lnTo>
                    <a:pt x="5381" y="2443"/>
                  </a:lnTo>
                  <a:lnTo>
                    <a:pt x="5515" y="2424"/>
                  </a:lnTo>
                  <a:lnTo>
                    <a:pt x="5668" y="2386"/>
                  </a:lnTo>
                  <a:lnTo>
                    <a:pt x="5801" y="2329"/>
                  </a:lnTo>
                  <a:lnTo>
                    <a:pt x="5935" y="2272"/>
                  </a:lnTo>
                  <a:lnTo>
                    <a:pt x="6088" y="2176"/>
                  </a:lnTo>
                  <a:lnTo>
                    <a:pt x="6240" y="2043"/>
                  </a:lnTo>
                  <a:lnTo>
                    <a:pt x="6355" y="1909"/>
                  </a:lnTo>
                  <a:lnTo>
                    <a:pt x="6450" y="1756"/>
                  </a:lnTo>
                  <a:lnTo>
                    <a:pt x="6526" y="1585"/>
                  </a:lnTo>
                  <a:lnTo>
                    <a:pt x="6584" y="1413"/>
                  </a:lnTo>
                  <a:lnTo>
                    <a:pt x="6622" y="1222"/>
                  </a:lnTo>
                  <a:lnTo>
                    <a:pt x="6641" y="1031"/>
                  </a:lnTo>
                  <a:lnTo>
                    <a:pt x="6641" y="898"/>
                  </a:lnTo>
                  <a:lnTo>
                    <a:pt x="6622" y="764"/>
                  </a:lnTo>
                  <a:lnTo>
                    <a:pt x="6584" y="630"/>
                  </a:lnTo>
                  <a:lnTo>
                    <a:pt x="6546" y="497"/>
                  </a:lnTo>
                  <a:lnTo>
                    <a:pt x="6431" y="249"/>
                  </a:lnTo>
                  <a:lnTo>
                    <a:pt x="6278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4"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4" name="Google Shape;844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45" name="Google Shape;845;p29"/>
          <p:cNvGrpSpPr/>
          <p:nvPr/>
        </p:nvGrpSpPr>
        <p:grpSpPr>
          <a:xfrm>
            <a:off x="623296" y="2107484"/>
            <a:ext cx="2698393" cy="1540696"/>
            <a:chOff x="2188650" y="2149800"/>
            <a:chExt cx="1318025" cy="752550"/>
          </a:xfrm>
        </p:grpSpPr>
        <p:sp>
          <p:nvSpPr>
            <p:cNvPr id="846" name="Google Shape;846;p29"/>
            <p:cNvSpPr/>
            <p:nvPr/>
          </p:nvSpPr>
          <p:spPr>
            <a:xfrm>
              <a:off x="2188650" y="2149800"/>
              <a:ext cx="1318025" cy="752550"/>
            </a:xfrm>
            <a:custGeom>
              <a:avLst/>
              <a:gdLst/>
              <a:ahLst/>
              <a:cxnLst/>
              <a:rect l="l" t="t" r="r" b="b"/>
              <a:pathLst>
                <a:path w="52721" h="30102" extrusionOk="0">
                  <a:moveTo>
                    <a:pt x="31725" y="0"/>
                  </a:moveTo>
                  <a:lnTo>
                    <a:pt x="31416" y="20"/>
                  </a:lnTo>
                  <a:lnTo>
                    <a:pt x="31107" y="39"/>
                  </a:lnTo>
                  <a:lnTo>
                    <a:pt x="30797" y="97"/>
                  </a:lnTo>
                  <a:lnTo>
                    <a:pt x="30488" y="155"/>
                  </a:lnTo>
                  <a:lnTo>
                    <a:pt x="30179" y="252"/>
                  </a:lnTo>
                  <a:lnTo>
                    <a:pt x="29889" y="348"/>
                  </a:lnTo>
                  <a:lnTo>
                    <a:pt x="29599" y="464"/>
                  </a:lnTo>
                  <a:lnTo>
                    <a:pt x="29328" y="619"/>
                  </a:lnTo>
                  <a:lnTo>
                    <a:pt x="29096" y="774"/>
                  </a:lnTo>
                  <a:lnTo>
                    <a:pt x="28864" y="948"/>
                  </a:lnTo>
                  <a:lnTo>
                    <a:pt x="28671" y="1160"/>
                  </a:lnTo>
                  <a:lnTo>
                    <a:pt x="28497" y="1373"/>
                  </a:lnTo>
                  <a:lnTo>
                    <a:pt x="28361" y="1605"/>
                  </a:lnTo>
                  <a:lnTo>
                    <a:pt x="28303" y="1373"/>
                  </a:lnTo>
                  <a:lnTo>
                    <a:pt x="28207" y="1180"/>
                  </a:lnTo>
                  <a:lnTo>
                    <a:pt x="28091" y="986"/>
                  </a:lnTo>
                  <a:lnTo>
                    <a:pt x="27955" y="832"/>
                  </a:lnTo>
                  <a:lnTo>
                    <a:pt x="27781" y="677"/>
                  </a:lnTo>
                  <a:lnTo>
                    <a:pt x="27607" y="542"/>
                  </a:lnTo>
                  <a:lnTo>
                    <a:pt x="27395" y="445"/>
                  </a:lnTo>
                  <a:lnTo>
                    <a:pt x="27182" y="348"/>
                  </a:lnTo>
                  <a:lnTo>
                    <a:pt x="26970" y="271"/>
                  </a:lnTo>
                  <a:lnTo>
                    <a:pt x="26738" y="232"/>
                  </a:lnTo>
                  <a:lnTo>
                    <a:pt x="26506" y="194"/>
                  </a:lnTo>
                  <a:lnTo>
                    <a:pt x="26254" y="194"/>
                  </a:lnTo>
                  <a:lnTo>
                    <a:pt x="26022" y="213"/>
                  </a:lnTo>
                  <a:lnTo>
                    <a:pt x="25790" y="252"/>
                  </a:lnTo>
                  <a:lnTo>
                    <a:pt x="25558" y="310"/>
                  </a:lnTo>
                  <a:lnTo>
                    <a:pt x="25326" y="387"/>
                  </a:lnTo>
                  <a:lnTo>
                    <a:pt x="25133" y="503"/>
                  </a:lnTo>
                  <a:lnTo>
                    <a:pt x="24920" y="619"/>
                  </a:lnTo>
                  <a:lnTo>
                    <a:pt x="24727" y="735"/>
                  </a:lnTo>
                  <a:lnTo>
                    <a:pt x="24553" y="870"/>
                  </a:lnTo>
                  <a:lnTo>
                    <a:pt x="24379" y="1025"/>
                  </a:lnTo>
                  <a:lnTo>
                    <a:pt x="24205" y="1180"/>
                  </a:lnTo>
                  <a:lnTo>
                    <a:pt x="23896" y="1528"/>
                  </a:lnTo>
                  <a:lnTo>
                    <a:pt x="23586" y="1895"/>
                  </a:lnTo>
                  <a:lnTo>
                    <a:pt x="23316" y="2282"/>
                  </a:lnTo>
                  <a:lnTo>
                    <a:pt x="22794" y="3074"/>
                  </a:lnTo>
                  <a:lnTo>
                    <a:pt x="21576" y="4930"/>
                  </a:lnTo>
                  <a:lnTo>
                    <a:pt x="20338" y="6767"/>
                  </a:lnTo>
                  <a:lnTo>
                    <a:pt x="19062" y="8584"/>
                  </a:lnTo>
                  <a:lnTo>
                    <a:pt x="17767" y="10363"/>
                  </a:lnTo>
                  <a:lnTo>
                    <a:pt x="16433" y="12142"/>
                  </a:lnTo>
                  <a:lnTo>
                    <a:pt x="15080" y="13901"/>
                  </a:lnTo>
                  <a:lnTo>
                    <a:pt x="13688" y="15621"/>
                  </a:lnTo>
                  <a:lnTo>
                    <a:pt x="12276" y="17323"/>
                  </a:lnTo>
                  <a:lnTo>
                    <a:pt x="10846" y="19005"/>
                  </a:lnTo>
                  <a:lnTo>
                    <a:pt x="9377" y="20667"/>
                  </a:lnTo>
                  <a:lnTo>
                    <a:pt x="7869" y="22311"/>
                  </a:lnTo>
                  <a:lnTo>
                    <a:pt x="6361" y="23915"/>
                  </a:lnTo>
                  <a:lnTo>
                    <a:pt x="4795" y="25501"/>
                  </a:lnTo>
                  <a:lnTo>
                    <a:pt x="3229" y="27067"/>
                  </a:lnTo>
                  <a:lnTo>
                    <a:pt x="1624" y="28594"/>
                  </a:lnTo>
                  <a:lnTo>
                    <a:pt x="0" y="30102"/>
                  </a:lnTo>
                  <a:lnTo>
                    <a:pt x="52721" y="30102"/>
                  </a:lnTo>
                  <a:lnTo>
                    <a:pt x="52470" y="29889"/>
                  </a:lnTo>
                  <a:lnTo>
                    <a:pt x="51793" y="29309"/>
                  </a:lnTo>
                  <a:lnTo>
                    <a:pt x="51136" y="28691"/>
                  </a:lnTo>
                  <a:lnTo>
                    <a:pt x="50478" y="28033"/>
                  </a:lnTo>
                  <a:lnTo>
                    <a:pt x="49840" y="27357"/>
                  </a:lnTo>
                  <a:lnTo>
                    <a:pt x="49222" y="26661"/>
                  </a:lnTo>
                  <a:lnTo>
                    <a:pt x="48603" y="25945"/>
                  </a:lnTo>
                  <a:lnTo>
                    <a:pt x="47984" y="25211"/>
                  </a:lnTo>
                  <a:lnTo>
                    <a:pt x="47404" y="24457"/>
                  </a:lnTo>
                  <a:lnTo>
                    <a:pt x="46805" y="23683"/>
                  </a:lnTo>
                  <a:lnTo>
                    <a:pt x="46244" y="22891"/>
                  </a:lnTo>
                  <a:lnTo>
                    <a:pt x="45664" y="22079"/>
                  </a:lnTo>
                  <a:lnTo>
                    <a:pt x="45123" y="21247"/>
                  </a:lnTo>
                  <a:lnTo>
                    <a:pt x="44582" y="20416"/>
                  </a:lnTo>
                  <a:lnTo>
                    <a:pt x="44060" y="19565"/>
                  </a:lnTo>
                  <a:lnTo>
                    <a:pt x="43538" y="18715"/>
                  </a:lnTo>
                  <a:lnTo>
                    <a:pt x="43035" y="17864"/>
                  </a:lnTo>
                  <a:lnTo>
                    <a:pt x="42552" y="16994"/>
                  </a:lnTo>
                  <a:lnTo>
                    <a:pt x="42088" y="16143"/>
                  </a:lnTo>
                  <a:lnTo>
                    <a:pt x="41624" y="15273"/>
                  </a:lnTo>
                  <a:lnTo>
                    <a:pt x="41179" y="14404"/>
                  </a:lnTo>
                  <a:lnTo>
                    <a:pt x="40696" y="13437"/>
                  </a:lnTo>
                  <a:lnTo>
                    <a:pt x="40232" y="12470"/>
                  </a:lnTo>
                  <a:lnTo>
                    <a:pt x="39768" y="11504"/>
                  </a:lnTo>
                  <a:lnTo>
                    <a:pt x="39343" y="10537"/>
                  </a:lnTo>
                  <a:lnTo>
                    <a:pt x="38898" y="9551"/>
                  </a:lnTo>
                  <a:lnTo>
                    <a:pt x="38492" y="8565"/>
                  </a:lnTo>
                  <a:lnTo>
                    <a:pt x="38086" y="7598"/>
                  </a:lnTo>
                  <a:lnTo>
                    <a:pt x="37719" y="6651"/>
                  </a:lnTo>
                  <a:lnTo>
                    <a:pt x="37332" y="5626"/>
                  </a:lnTo>
                  <a:lnTo>
                    <a:pt x="36926" y="4621"/>
                  </a:lnTo>
                  <a:lnTo>
                    <a:pt x="36694" y="4138"/>
                  </a:lnTo>
                  <a:lnTo>
                    <a:pt x="36462" y="3635"/>
                  </a:lnTo>
                  <a:lnTo>
                    <a:pt x="36211" y="3171"/>
                  </a:lnTo>
                  <a:lnTo>
                    <a:pt x="35921" y="2707"/>
                  </a:lnTo>
                  <a:lnTo>
                    <a:pt x="35611" y="2262"/>
                  </a:lnTo>
                  <a:lnTo>
                    <a:pt x="35263" y="1818"/>
                  </a:lnTo>
                  <a:lnTo>
                    <a:pt x="34896" y="1431"/>
                  </a:lnTo>
                  <a:lnTo>
                    <a:pt x="34703" y="1238"/>
                  </a:lnTo>
                  <a:lnTo>
                    <a:pt x="34490" y="1064"/>
                  </a:lnTo>
                  <a:lnTo>
                    <a:pt x="34277" y="909"/>
                  </a:lnTo>
                  <a:lnTo>
                    <a:pt x="34045" y="754"/>
                  </a:lnTo>
                  <a:lnTo>
                    <a:pt x="33833" y="600"/>
                  </a:lnTo>
                  <a:lnTo>
                    <a:pt x="33581" y="464"/>
                  </a:lnTo>
                  <a:lnTo>
                    <a:pt x="33349" y="348"/>
                  </a:lnTo>
                  <a:lnTo>
                    <a:pt x="33098" y="252"/>
                  </a:lnTo>
                  <a:lnTo>
                    <a:pt x="32847" y="174"/>
                  </a:lnTo>
                  <a:lnTo>
                    <a:pt x="32576" y="97"/>
                  </a:lnTo>
                  <a:lnTo>
                    <a:pt x="32305" y="58"/>
                  </a:lnTo>
                  <a:lnTo>
                    <a:pt x="32015" y="20"/>
                  </a:lnTo>
                  <a:lnTo>
                    <a:pt x="317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9"/>
            <p:cNvSpPr/>
            <p:nvPr/>
          </p:nvSpPr>
          <p:spPr>
            <a:xfrm>
              <a:off x="2492650" y="2411750"/>
              <a:ext cx="749650" cy="490600"/>
            </a:xfrm>
            <a:custGeom>
              <a:avLst/>
              <a:gdLst/>
              <a:ahLst/>
              <a:cxnLst/>
              <a:rect l="l" t="t" r="r" b="b"/>
              <a:pathLst>
                <a:path w="29986" h="19624" extrusionOk="0">
                  <a:moveTo>
                    <a:pt x="19005" y="1"/>
                  </a:moveTo>
                  <a:lnTo>
                    <a:pt x="18734" y="20"/>
                  </a:lnTo>
                  <a:lnTo>
                    <a:pt x="18463" y="40"/>
                  </a:lnTo>
                  <a:lnTo>
                    <a:pt x="18193" y="98"/>
                  </a:lnTo>
                  <a:lnTo>
                    <a:pt x="17903" y="156"/>
                  </a:lnTo>
                  <a:lnTo>
                    <a:pt x="17632" y="252"/>
                  </a:lnTo>
                  <a:lnTo>
                    <a:pt x="17381" y="349"/>
                  </a:lnTo>
                  <a:lnTo>
                    <a:pt x="17129" y="465"/>
                  </a:lnTo>
                  <a:lnTo>
                    <a:pt x="16897" y="620"/>
                  </a:lnTo>
                  <a:lnTo>
                    <a:pt x="16665" y="774"/>
                  </a:lnTo>
                  <a:lnTo>
                    <a:pt x="16472" y="948"/>
                  </a:lnTo>
                  <a:lnTo>
                    <a:pt x="16298" y="1161"/>
                  </a:lnTo>
                  <a:lnTo>
                    <a:pt x="16143" y="1374"/>
                  </a:lnTo>
                  <a:lnTo>
                    <a:pt x="16027" y="1606"/>
                  </a:lnTo>
                  <a:lnTo>
                    <a:pt x="15969" y="1393"/>
                  </a:lnTo>
                  <a:lnTo>
                    <a:pt x="15892" y="1180"/>
                  </a:lnTo>
                  <a:lnTo>
                    <a:pt x="15795" y="987"/>
                  </a:lnTo>
                  <a:lnTo>
                    <a:pt x="15660" y="832"/>
                  </a:lnTo>
                  <a:lnTo>
                    <a:pt x="15505" y="678"/>
                  </a:lnTo>
                  <a:lnTo>
                    <a:pt x="15351" y="542"/>
                  </a:lnTo>
                  <a:lnTo>
                    <a:pt x="15177" y="446"/>
                  </a:lnTo>
                  <a:lnTo>
                    <a:pt x="14984" y="349"/>
                  </a:lnTo>
                  <a:lnTo>
                    <a:pt x="14790" y="291"/>
                  </a:lnTo>
                  <a:lnTo>
                    <a:pt x="14578" y="233"/>
                  </a:lnTo>
                  <a:lnTo>
                    <a:pt x="14365" y="214"/>
                  </a:lnTo>
                  <a:lnTo>
                    <a:pt x="14152" y="194"/>
                  </a:lnTo>
                  <a:lnTo>
                    <a:pt x="13940" y="214"/>
                  </a:lnTo>
                  <a:lnTo>
                    <a:pt x="13727" y="252"/>
                  </a:lnTo>
                  <a:lnTo>
                    <a:pt x="13534" y="310"/>
                  </a:lnTo>
                  <a:lnTo>
                    <a:pt x="13340" y="407"/>
                  </a:lnTo>
                  <a:lnTo>
                    <a:pt x="13147" y="504"/>
                  </a:lnTo>
                  <a:lnTo>
                    <a:pt x="12973" y="620"/>
                  </a:lnTo>
                  <a:lnTo>
                    <a:pt x="12799" y="736"/>
                  </a:lnTo>
                  <a:lnTo>
                    <a:pt x="12644" y="890"/>
                  </a:lnTo>
                  <a:lnTo>
                    <a:pt x="12335" y="1180"/>
                  </a:lnTo>
                  <a:lnTo>
                    <a:pt x="12064" y="1528"/>
                  </a:lnTo>
                  <a:lnTo>
                    <a:pt x="11794" y="1896"/>
                  </a:lnTo>
                  <a:lnTo>
                    <a:pt x="11542" y="2282"/>
                  </a:lnTo>
                  <a:lnTo>
                    <a:pt x="11078" y="3075"/>
                  </a:lnTo>
                  <a:lnTo>
                    <a:pt x="9822" y="5240"/>
                  </a:lnTo>
                  <a:lnTo>
                    <a:pt x="8526" y="7386"/>
                  </a:lnTo>
                  <a:lnTo>
                    <a:pt x="7192" y="9493"/>
                  </a:lnTo>
                  <a:lnTo>
                    <a:pt x="5820" y="11581"/>
                  </a:lnTo>
                  <a:lnTo>
                    <a:pt x="4408" y="13650"/>
                  </a:lnTo>
                  <a:lnTo>
                    <a:pt x="2978" y="15661"/>
                  </a:lnTo>
                  <a:lnTo>
                    <a:pt x="1508" y="17652"/>
                  </a:lnTo>
                  <a:lnTo>
                    <a:pt x="0" y="19624"/>
                  </a:lnTo>
                  <a:lnTo>
                    <a:pt x="29986" y="19624"/>
                  </a:lnTo>
                  <a:lnTo>
                    <a:pt x="29870" y="19411"/>
                  </a:lnTo>
                  <a:lnTo>
                    <a:pt x="29425" y="18580"/>
                  </a:lnTo>
                  <a:lnTo>
                    <a:pt x="29000" y="17749"/>
                  </a:lnTo>
                  <a:lnTo>
                    <a:pt x="28575" y="16917"/>
                  </a:lnTo>
                  <a:lnTo>
                    <a:pt x="28169" y="16067"/>
                  </a:lnTo>
                  <a:lnTo>
                    <a:pt x="27627" y="14887"/>
                  </a:lnTo>
                  <a:lnTo>
                    <a:pt x="27086" y="13708"/>
                  </a:lnTo>
                  <a:lnTo>
                    <a:pt x="26583" y="12529"/>
                  </a:lnTo>
                  <a:lnTo>
                    <a:pt x="26100" y="11369"/>
                  </a:lnTo>
                  <a:lnTo>
                    <a:pt x="25617" y="10170"/>
                  </a:lnTo>
                  <a:lnTo>
                    <a:pt x="25172" y="8971"/>
                  </a:lnTo>
                  <a:lnTo>
                    <a:pt x="24727" y="7811"/>
                  </a:lnTo>
                  <a:lnTo>
                    <a:pt x="24321" y="6651"/>
                  </a:lnTo>
                  <a:lnTo>
                    <a:pt x="24302" y="6574"/>
                  </a:lnTo>
                  <a:lnTo>
                    <a:pt x="23954" y="5569"/>
                  </a:lnTo>
                  <a:lnTo>
                    <a:pt x="23606" y="4583"/>
                  </a:lnTo>
                  <a:lnTo>
                    <a:pt x="23413" y="4100"/>
                  </a:lnTo>
                  <a:lnTo>
                    <a:pt x="23200" y="3616"/>
                  </a:lnTo>
                  <a:lnTo>
                    <a:pt x="22987" y="3152"/>
                  </a:lnTo>
                  <a:lnTo>
                    <a:pt x="22736" y="2708"/>
                  </a:lnTo>
                  <a:lnTo>
                    <a:pt x="22465" y="2263"/>
                  </a:lnTo>
                  <a:lnTo>
                    <a:pt x="22156" y="1838"/>
                  </a:lnTo>
                  <a:lnTo>
                    <a:pt x="21827" y="1432"/>
                  </a:lnTo>
                  <a:lnTo>
                    <a:pt x="21653" y="1238"/>
                  </a:lnTo>
                  <a:lnTo>
                    <a:pt x="21460" y="1064"/>
                  </a:lnTo>
                  <a:lnTo>
                    <a:pt x="21267" y="910"/>
                  </a:lnTo>
                  <a:lnTo>
                    <a:pt x="21073" y="755"/>
                  </a:lnTo>
                  <a:lnTo>
                    <a:pt x="20880" y="600"/>
                  </a:lnTo>
                  <a:lnTo>
                    <a:pt x="20667" y="484"/>
                  </a:lnTo>
                  <a:lnTo>
                    <a:pt x="20455" y="368"/>
                  </a:lnTo>
                  <a:lnTo>
                    <a:pt x="20223" y="252"/>
                  </a:lnTo>
                  <a:lnTo>
                    <a:pt x="20010" y="175"/>
                  </a:lnTo>
                  <a:lnTo>
                    <a:pt x="19778" y="98"/>
                  </a:lnTo>
                  <a:lnTo>
                    <a:pt x="19527" y="59"/>
                  </a:lnTo>
                  <a:lnTo>
                    <a:pt x="19275" y="20"/>
                  </a:lnTo>
                  <a:lnTo>
                    <a:pt x="1900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8" name="Google Shape;848;p29"/>
          <p:cNvGrpSpPr/>
          <p:nvPr/>
        </p:nvGrpSpPr>
        <p:grpSpPr>
          <a:xfrm>
            <a:off x="6521731" y="2098244"/>
            <a:ext cx="1886566" cy="1294328"/>
            <a:chOff x="6521731" y="2098244"/>
            <a:chExt cx="1886566" cy="1294328"/>
          </a:xfrm>
        </p:grpSpPr>
        <p:sp>
          <p:nvSpPr>
            <p:cNvPr id="849" name="Google Shape;849;p29"/>
            <p:cNvSpPr/>
            <p:nvPr/>
          </p:nvSpPr>
          <p:spPr>
            <a:xfrm>
              <a:off x="6521731" y="2098244"/>
              <a:ext cx="1886566" cy="1294328"/>
            </a:xfrm>
            <a:custGeom>
              <a:avLst/>
              <a:gdLst/>
              <a:ahLst/>
              <a:cxnLst/>
              <a:rect l="l" t="t" r="r" b="b"/>
              <a:pathLst>
                <a:path w="49203" h="33757" extrusionOk="0">
                  <a:moveTo>
                    <a:pt x="22716" y="1"/>
                  </a:moveTo>
                  <a:lnTo>
                    <a:pt x="22388" y="20"/>
                  </a:lnTo>
                  <a:lnTo>
                    <a:pt x="22040" y="78"/>
                  </a:lnTo>
                  <a:lnTo>
                    <a:pt x="21711" y="175"/>
                  </a:lnTo>
                  <a:lnTo>
                    <a:pt x="21402" y="291"/>
                  </a:lnTo>
                  <a:lnTo>
                    <a:pt x="21131" y="465"/>
                  </a:lnTo>
                  <a:lnTo>
                    <a:pt x="20860" y="639"/>
                  </a:lnTo>
                  <a:lnTo>
                    <a:pt x="20744" y="755"/>
                  </a:lnTo>
                  <a:lnTo>
                    <a:pt x="20628" y="871"/>
                  </a:lnTo>
                  <a:lnTo>
                    <a:pt x="20532" y="987"/>
                  </a:lnTo>
                  <a:lnTo>
                    <a:pt x="20435" y="1122"/>
                  </a:lnTo>
                  <a:lnTo>
                    <a:pt x="20358" y="1257"/>
                  </a:lnTo>
                  <a:lnTo>
                    <a:pt x="20280" y="1412"/>
                  </a:lnTo>
                  <a:lnTo>
                    <a:pt x="20222" y="1567"/>
                  </a:lnTo>
                  <a:lnTo>
                    <a:pt x="20184" y="1721"/>
                  </a:lnTo>
                  <a:lnTo>
                    <a:pt x="20145" y="1528"/>
                  </a:lnTo>
                  <a:lnTo>
                    <a:pt x="20087" y="1335"/>
                  </a:lnTo>
                  <a:lnTo>
                    <a:pt x="19990" y="1161"/>
                  </a:lnTo>
                  <a:lnTo>
                    <a:pt x="19894" y="987"/>
                  </a:lnTo>
                  <a:lnTo>
                    <a:pt x="19778" y="832"/>
                  </a:lnTo>
                  <a:lnTo>
                    <a:pt x="19623" y="697"/>
                  </a:lnTo>
                  <a:lnTo>
                    <a:pt x="19488" y="562"/>
                  </a:lnTo>
                  <a:lnTo>
                    <a:pt x="19314" y="446"/>
                  </a:lnTo>
                  <a:lnTo>
                    <a:pt x="19140" y="349"/>
                  </a:lnTo>
                  <a:lnTo>
                    <a:pt x="18946" y="272"/>
                  </a:lnTo>
                  <a:lnTo>
                    <a:pt x="18753" y="194"/>
                  </a:lnTo>
                  <a:lnTo>
                    <a:pt x="18560" y="136"/>
                  </a:lnTo>
                  <a:lnTo>
                    <a:pt x="18366" y="117"/>
                  </a:lnTo>
                  <a:lnTo>
                    <a:pt x="18154" y="98"/>
                  </a:lnTo>
                  <a:lnTo>
                    <a:pt x="17941" y="98"/>
                  </a:lnTo>
                  <a:lnTo>
                    <a:pt x="17748" y="117"/>
                  </a:lnTo>
                  <a:lnTo>
                    <a:pt x="17554" y="156"/>
                  </a:lnTo>
                  <a:lnTo>
                    <a:pt x="17361" y="214"/>
                  </a:lnTo>
                  <a:lnTo>
                    <a:pt x="17168" y="272"/>
                  </a:lnTo>
                  <a:lnTo>
                    <a:pt x="16994" y="368"/>
                  </a:lnTo>
                  <a:lnTo>
                    <a:pt x="16820" y="465"/>
                  </a:lnTo>
                  <a:lnTo>
                    <a:pt x="16646" y="562"/>
                  </a:lnTo>
                  <a:lnTo>
                    <a:pt x="16472" y="678"/>
                  </a:lnTo>
                  <a:lnTo>
                    <a:pt x="16317" y="813"/>
                  </a:lnTo>
                  <a:lnTo>
                    <a:pt x="16027" y="1103"/>
                  </a:lnTo>
                  <a:lnTo>
                    <a:pt x="15757" y="1412"/>
                  </a:lnTo>
                  <a:lnTo>
                    <a:pt x="15525" y="1741"/>
                  </a:lnTo>
                  <a:lnTo>
                    <a:pt x="15331" y="2108"/>
                  </a:lnTo>
                  <a:lnTo>
                    <a:pt x="15157" y="2475"/>
                  </a:lnTo>
                  <a:lnTo>
                    <a:pt x="15003" y="2843"/>
                  </a:lnTo>
                  <a:lnTo>
                    <a:pt x="14887" y="3229"/>
                  </a:lnTo>
                  <a:lnTo>
                    <a:pt x="14790" y="3635"/>
                  </a:lnTo>
                  <a:lnTo>
                    <a:pt x="14597" y="4428"/>
                  </a:lnTo>
                  <a:lnTo>
                    <a:pt x="14442" y="5221"/>
                  </a:lnTo>
                  <a:lnTo>
                    <a:pt x="14210" y="6400"/>
                  </a:lnTo>
                  <a:lnTo>
                    <a:pt x="13939" y="7560"/>
                  </a:lnTo>
                  <a:lnTo>
                    <a:pt x="13649" y="8720"/>
                  </a:lnTo>
                  <a:lnTo>
                    <a:pt x="13340" y="9861"/>
                  </a:lnTo>
                  <a:lnTo>
                    <a:pt x="13011" y="11021"/>
                  </a:lnTo>
                  <a:lnTo>
                    <a:pt x="12663" y="12161"/>
                  </a:lnTo>
                  <a:lnTo>
                    <a:pt x="12277" y="13283"/>
                  </a:lnTo>
                  <a:lnTo>
                    <a:pt x="11871" y="14404"/>
                  </a:lnTo>
                  <a:lnTo>
                    <a:pt x="11523" y="15313"/>
                  </a:lnTo>
                  <a:lnTo>
                    <a:pt x="11175" y="16202"/>
                  </a:lnTo>
                  <a:lnTo>
                    <a:pt x="10788" y="17091"/>
                  </a:lnTo>
                  <a:lnTo>
                    <a:pt x="10401" y="17981"/>
                  </a:lnTo>
                  <a:lnTo>
                    <a:pt x="9725" y="19450"/>
                  </a:lnTo>
                  <a:lnTo>
                    <a:pt x="8990" y="20919"/>
                  </a:lnTo>
                  <a:lnTo>
                    <a:pt x="8526" y="21789"/>
                  </a:lnTo>
                  <a:lnTo>
                    <a:pt x="8062" y="22640"/>
                  </a:lnTo>
                  <a:lnTo>
                    <a:pt x="7559" y="23510"/>
                  </a:lnTo>
                  <a:lnTo>
                    <a:pt x="7076" y="24341"/>
                  </a:lnTo>
                  <a:lnTo>
                    <a:pt x="6554" y="25192"/>
                  </a:lnTo>
                  <a:lnTo>
                    <a:pt x="6032" y="26004"/>
                  </a:lnTo>
                  <a:lnTo>
                    <a:pt x="5471" y="26835"/>
                  </a:lnTo>
                  <a:lnTo>
                    <a:pt x="4930" y="27647"/>
                  </a:lnTo>
                  <a:lnTo>
                    <a:pt x="4350" y="28440"/>
                  </a:lnTo>
                  <a:lnTo>
                    <a:pt x="3770" y="29232"/>
                  </a:lnTo>
                  <a:lnTo>
                    <a:pt x="3171" y="30006"/>
                  </a:lnTo>
                  <a:lnTo>
                    <a:pt x="2571" y="30779"/>
                  </a:lnTo>
                  <a:lnTo>
                    <a:pt x="1933" y="31552"/>
                  </a:lnTo>
                  <a:lnTo>
                    <a:pt x="1315" y="32287"/>
                  </a:lnTo>
                  <a:lnTo>
                    <a:pt x="657" y="33022"/>
                  </a:lnTo>
                  <a:lnTo>
                    <a:pt x="0" y="33756"/>
                  </a:lnTo>
                  <a:lnTo>
                    <a:pt x="49203" y="33756"/>
                  </a:lnTo>
                  <a:lnTo>
                    <a:pt x="48333" y="33080"/>
                  </a:lnTo>
                  <a:lnTo>
                    <a:pt x="47443" y="32364"/>
                  </a:lnTo>
                  <a:lnTo>
                    <a:pt x="46593" y="31649"/>
                  </a:lnTo>
                  <a:lnTo>
                    <a:pt x="45742" y="30914"/>
                  </a:lnTo>
                  <a:lnTo>
                    <a:pt x="44911" y="30160"/>
                  </a:lnTo>
                  <a:lnTo>
                    <a:pt x="44079" y="29387"/>
                  </a:lnTo>
                  <a:lnTo>
                    <a:pt x="43267" y="28594"/>
                  </a:lnTo>
                  <a:lnTo>
                    <a:pt x="42475" y="27782"/>
                  </a:lnTo>
                  <a:lnTo>
                    <a:pt x="41682" y="26970"/>
                  </a:lnTo>
                  <a:lnTo>
                    <a:pt x="40928" y="26139"/>
                  </a:lnTo>
                  <a:lnTo>
                    <a:pt x="40155" y="25288"/>
                  </a:lnTo>
                  <a:lnTo>
                    <a:pt x="39420" y="24438"/>
                  </a:lnTo>
                  <a:lnTo>
                    <a:pt x="38685" y="23548"/>
                  </a:lnTo>
                  <a:lnTo>
                    <a:pt x="37970" y="22678"/>
                  </a:lnTo>
                  <a:lnTo>
                    <a:pt x="37274" y="21770"/>
                  </a:lnTo>
                  <a:lnTo>
                    <a:pt x="36578" y="20861"/>
                  </a:lnTo>
                  <a:lnTo>
                    <a:pt x="35901" y="19933"/>
                  </a:lnTo>
                  <a:lnTo>
                    <a:pt x="35244" y="19005"/>
                  </a:lnTo>
                  <a:lnTo>
                    <a:pt x="34587" y="18058"/>
                  </a:lnTo>
                  <a:lnTo>
                    <a:pt x="33968" y="17111"/>
                  </a:lnTo>
                  <a:lnTo>
                    <a:pt x="33349" y="16163"/>
                  </a:lnTo>
                  <a:lnTo>
                    <a:pt x="32750" y="15177"/>
                  </a:lnTo>
                  <a:lnTo>
                    <a:pt x="32170" y="14211"/>
                  </a:lnTo>
                  <a:lnTo>
                    <a:pt x="31590" y="13225"/>
                  </a:lnTo>
                  <a:lnTo>
                    <a:pt x="31049" y="12239"/>
                  </a:lnTo>
                  <a:lnTo>
                    <a:pt x="30508" y="11233"/>
                  </a:lnTo>
                  <a:lnTo>
                    <a:pt x="29986" y="10228"/>
                  </a:lnTo>
                  <a:lnTo>
                    <a:pt x="29483" y="9203"/>
                  </a:lnTo>
                  <a:lnTo>
                    <a:pt x="29000" y="8198"/>
                  </a:lnTo>
                  <a:lnTo>
                    <a:pt x="28536" y="7173"/>
                  </a:lnTo>
                  <a:lnTo>
                    <a:pt x="28072" y="6149"/>
                  </a:lnTo>
                  <a:lnTo>
                    <a:pt x="27646" y="5124"/>
                  </a:lnTo>
                  <a:lnTo>
                    <a:pt x="27376" y="4467"/>
                  </a:lnTo>
                  <a:lnTo>
                    <a:pt x="27105" y="3829"/>
                  </a:lnTo>
                  <a:lnTo>
                    <a:pt x="26815" y="3191"/>
                  </a:lnTo>
                  <a:lnTo>
                    <a:pt x="26486" y="2591"/>
                  </a:lnTo>
                  <a:lnTo>
                    <a:pt x="26312" y="2282"/>
                  </a:lnTo>
                  <a:lnTo>
                    <a:pt x="26119" y="1992"/>
                  </a:lnTo>
                  <a:lnTo>
                    <a:pt x="25926" y="1721"/>
                  </a:lnTo>
                  <a:lnTo>
                    <a:pt x="25713" y="1451"/>
                  </a:lnTo>
                  <a:lnTo>
                    <a:pt x="25481" y="1199"/>
                  </a:lnTo>
                  <a:lnTo>
                    <a:pt x="25230" y="968"/>
                  </a:lnTo>
                  <a:lnTo>
                    <a:pt x="24978" y="755"/>
                  </a:lnTo>
                  <a:lnTo>
                    <a:pt x="24708" y="542"/>
                  </a:lnTo>
                  <a:lnTo>
                    <a:pt x="24398" y="368"/>
                  </a:lnTo>
                  <a:lnTo>
                    <a:pt x="24089" y="233"/>
                  </a:lnTo>
                  <a:lnTo>
                    <a:pt x="23760" y="117"/>
                  </a:lnTo>
                  <a:lnTo>
                    <a:pt x="23412" y="40"/>
                  </a:lnTo>
                  <a:lnTo>
                    <a:pt x="230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9"/>
            <p:cNvSpPr/>
            <p:nvPr/>
          </p:nvSpPr>
          <p:spPr>
            <a:xfrm>
              <a:off x="6926107" y="2406476"/>
              <a:ext cx="914009" cy="977005"/>
            </a:xfrm>
            <a:custGeom>
              <a:avLst/>
              <a:gdLst/>
              <a:ahLst/>
              <a:cxnLst/>
              <a:rect l="l" t="t" r="r" b="b"/>
              <a:pathLst>
                <a:path w="23838" h="25481" extrusionOk="0">
                  <a:moveTo>
                    <a:pt x="11542" y="0"/>
                  </a:moveTo>
                  <a:lnTo>
                    <a:pt x="11310" y="19"/>
                  </a:lnTo>
                  <a:lnTo>
                    <a:pt x="11059" y="77"/>
                  </a:lnTo>
                  <a:lnTo>
                    <a:pt x="10846" y="174"/>
                  </a:lnTo>
                  <a:lnTo>
                    <a:pt x="10614" y="309"/>
                  </a:lnTo>
                  <a:lnTo>
                    <a:pt x="10421" y="464"/>
                  </a:lnTo>
                  <a:lnTo>
                    <a:pt x="10227" y="638"/>
                  </a:lnTo>
                  <a:lnTo>
                    <a:pt x="10073" y="870"/>
                  </a:lnTo>
                  <a:lnTo>
                    <a:pt x="9937" y="1121"/>
                  </a:lnTo>
                  <a:lnTo>
                    <a:pt x="9821" y="1411"/>
                  </a:lnTo>
                  <a:lnTo>
                    <a:pt x="9744" y="1721"/>
                  </a:lnTo>
                  <a:lnTo>
                    <a:pt x="9725" y="1527"/>
                  </a:lnTo>
                  <a:lnTo>
                    <a:pt x="9686" y="1334"/>
                  </a:lnTo>
                  <a:lnTo>
                    <a:pt x="9628" y="1160"/>
                  </a:lnTo>
                  <a:lnTo>
                    <a:pt x="9551" y="1005"/>
                  </a:lnTo>
                  <a:lnTo>
                    <a:pt x="9454" y="851"/>
                  </a:lnTo>
                  <a:lnTo>
                    <a:pt x="9357" y="696"/>
                  </a:lnTo>
                  <a:lnTo>
                    <a:pt x="9261" y="561"/>
                  </a:lnTo>
                  <a:lnTo>
                    <a:pt x="9145" y="445"/>
                  </a:lnTo>
                  <a:lnTo>
                    <a:pt x="9009" y="348"/>
                  </a:lnTo>
                  <a:lnTo>
                    <a:pt x="8893" y="271"/>
                  </a:lnTo>
                  <a:lnTo>
                    <a:pt x="8758" y="193"/>
                  </a:lnTo>
                  <a:lnTo>
                    <a:pt x="8603" y="135"/>
                  </a:lnTo>
                  <a:lnTo>
                    <a:pt x="8468" y="116"/>
                  </a:lnTo>
                  <a:lnTo>
                    <a:pt x="8313" y="97"/>
                  </a:lnTo>
                  <a:lnTo>
                    <a:pt x="8178" y="97"/>
                  </a:lnTo>
                  <a:lnTo>
                    <a:pt x="8043" y="116"/>
                  </a:lnTo>
                  <a:lnTo>
                    <a:pt x="7888" y="155"/>
                  </a:lnTo>
                  <a:lnTo>
                    <a:pt x="7753" y="213"/>
                  </a:lnTo>
                  <a:lnTo>
                    <a:pt x="7617" y="290"/>
                  </a:lnTo>
                  <a:lnTo>
                    <a:pt x="7501" y="367"/>
                  </a:lnTo>
                  <a:lnTo>
                    <a:pt x="7366" y="464"/>
                  </a:lnTo>
                  <a:lnTo>
                    <a:pt x="7250" y="561"/>
                  </a:lnTo>
                  <a:lnTo>
                    <a:pt x="7018" y="812"/>
                  </a:lnTo>
                  <a:lnTo>
                    <a:pt x="6825" y="1102"/>
                  </a:lnTo>
                  <a:lnTo>
                    <a:pt x="6631" y="1411"/>
                  </a:lnTo>
                  <a:lnTo>
                    <a:pt x="6477" y="1759"/>
                  </a:lnTo>
                  <a:lnTo>
                    <a:pt x="6322" y="2107"/>
                  </a:lnTo>
                  <a:lnTo>
                    <a:pt x="6206" y="2475"/>
                  </a:lnTo>
                  <a:lnTo>
                    <a:pt x="6109" y="2861"/>
                  </a:lnTo>
                  <a:lnTo>
                    <a:pt x="6013" y="3248"/>
                  </a:lnTo>
                  <a:lnTo>
                    <a:pt x="5935" y="3635"/>
                  </a:lnTo>
                  <a:lnTo>
                    <a:pt x="5819" y="4427"/>
                  </a:lnTo>
                  <a:lnTo>
                    <a:pt x="5703" y="5220"/>
                  </a:lnTo>
                  <a:lnTo>
                    <a:pt x="5568" y="6245"/>
                  </a:lnTo>
                  <a:lnTo>
                    <a:pt x="5394" y="7250"/>
                  </a:lnTo>
                  <a:lnTo>
                    <a:pt x="5220" y="8275"/>
                  </a:lnTo>
                  <a:lnTo>
                    <a:pt x="5046" y="9280"/>
                  </a:lnTo>
                  <a:lnTo>
                    <a:pt x="4853" y="10266"/>
                  </a:lnTo>
                  <a:lnTo>
                    <a:pt x="4640" y="11271"/>
                  </a:lnTo>
                  <a:lnTo>
                    <a:pt x="4408" y="12257"/>
                  </a:lnTo>
                  <a:lnTo>
                    <a:pt x="4176" y="13243"/>
                  </a:lnTo>
                  <a:lnTo>
                    <a:pt x="3886" y="14403"/>
                  </a:lnTo>
                  <a:lnTo>
                    <a:pt x="3577" y="15563"/>
                  </a:lnTo>
                  <a:lnTo>
                    <a:pt x="3229" y="16723"/>
                  </a:lnTo>
                  <a:lnTo>
                    <a:pt x="2881" y="17864"/>
                  </a:lnTo>
                  <a:lnTo>
                    <a:pt x="2552" y="18888"/>
                  </a:lnTo>
                  <a:lnTo>
                    <a:pt x="2204" y="19913"/>
                  </a:lnTo>
                  <a:lnTo>
                    <a:pt x="1856" y="20918"/>
                  </a:lnTo>
                  <a:lnTo>
                    <a:pt x="1470" y="21924"/>
                  </a:lnTo>
                  <a:lnTo>
                    <a:pt x="1141" y="22774"/>
                  </a:lnTo>
                  <a:lnTo>
                    <a:pt x="793" y="23606"/>
                  </a:lnTo>
                  <a:lnTo>
                    <a:pt x="445" y="24456"/>
                  </a:lnTo>
                  <a:lnTo>
                    <a:pt x="97" y="25268"/>
                  </a:lnTo>
                  <a:lnTo>
                    <a:pt x="0" y="25481"/>
                  </a:lnTo>
                  <a:lnTo>
                    <a:pt x="13862" y="25481"/>
                  </a:lnTo>
                  <a:lnTo>
                    <a:pt x="13611" y="25268"/>
                  </a:lnTo>
                  <a:lnTo>
                    <a:pt x="23838" y="25268"/>
                  </a:lnTo>
                  <a:lnTo>
                    <a:pt x="23161" y="24147"/>
                  </a:lnTo>
                  <a:lnTo>
                    <a:pt x="22484" y="22987"/>
                  </a:lnTo>
                  <a:lnTo>
                    <a:pt x="21827" y="21808"/>
                  </a:lnTo>
                  <a:lnTo>
                    <a:pt x="21189" y="20609"/>
                  </a:lnTo>
                  <a:lnTo>
                    <a:pt x="20571" y="19410"/>
                  </a:lnTo>
                  <a:lnTo>
                    <a:pt x="19971" y="18173"/>
                  </a:lnTo>
                  <a:lnTo>
                    <a:pt x="19391" y="16916"/>
                  </a:lnTo>
                  <a:lnTo>
                    <a:pt x="18831" y="15660"/>
                  </a:lnTo>
                  <a:lnTo>
                    <a:pt x="18289" y="14384"/>
                  </a:lnTo>
                  <a:lnTo>
                    <a:pt x="17767" y="13088"/>
                  </a:lnTo>
                  <a:lnTo>
                    <a:pt x="17245" y="11793"/>
                  </a:lnTo>
                  <a:lnTo>
                    <a:pt x="16762" y="10478"/>
                  </a:lnTo>
                  <a:lnTo>
                    <a:pt x="16298" y="9145"/>
                  </a:lnTo>
                  <a:lnTo>
                    <a:pt x="15853" y="7811"/>
                  </a:lnTo>
                  <a:lnTo>
                    <a:pt x="15428" y="6457"/>
                  </a:lnTo>
                  <a:lnTo>
                    <a:pt x="15022" y="5123"/>
                  </a:lnTo>
                  <a:lnTo>
                    <a:pt x="14635" y="3828"/>
                  </a:lnTo>
                  <a:lnTo>
                    <a:pt x="14423" y="3190"/>
                  </a:lnTo>
                  <a:lnTo>
                    <a:pt x="14191" y="2591"/>
                  </a:lnTo>
                  <a:lnTo>
                    <a:pt x="13939" y="2011"/>
                  </a:lnTo>
                  <a:lnTo>
                    <a:pt x="13804" y="1721"/>
                  </a:lnTo>
                  <a:lnTo>
                    <a:pt x="13649" y="1469"/>
                  </a:lnTo>
                  <a:lnTo>
                    <a:pt x="13495" y="1218"/>
                  </a:lnTo>
                  <a:lnTo>
                    <a:pt x="13321" y="967"/>
                  </a:lnTo>
                  <a:lnTo>
                    <a:pt x="13147" y="754"/>
                  </a:lnTo>
                  <a:lnTo>
                    <a:pt x="12953" y="561"/>
                  </a:lnTo>
                  <a:lnTo>
                    <a:pt x="12741" y="367"/>
                  </a:lnTo>
                  <a:lnTo>
                    <a:pt x="12509" y="232"/>
                  </a:lnTo>
                  <a:lnTo>
                    <a:pt x="12277" y="116"/>
                  </a:lnTo>
                  <a:lnTo>
                    <a:pt x="12045" y="58"/>
                  </a:lnTo>
                  <a:lnTo>
                    <a:pt x="11793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1" name="Google Shape;851;p29"/>
          <p:cNvSpPr/>
          <p:nvPr/>
        </p:nvSpPr>
        <p:spPr>
          <a:xfrm flipH="1">
            <a:off x="-27366" y="3125975"/>
            <a:ext cx="9198732" cy="2174245"/>
          </a:xfrm>
          <a:custGeom>
            <a:avLst/>
            <a:gdLst/>
            <a:ahLst/>
            <a:cxnLst/>
            <a:rect l="l" t="t" r="r" b="b"/>
            <a:pathLst>
              <a:path w="174964" h="64303" extrusionOk="0">
                <a:moveTo>
                  <a:pt x="31880" y="1"/>
                </a:moveTo>
                <a:lnTo>
                  <a:pt x="31416" y="20"/>
                </a:lnTo>
                <a:lnTo>
                  <a:pt x="30933" y="98"/>
                </a:lnTo>
                <a:lnTo>
                  <a:pt x="30469" y="175"/>
                </a:lnTo>
                <a:lnTo>
                  <a:pt x="29986" y="310"/>
                </a:lnTo>
                <a:lnTo>
                  <a:pt x="29522" y="446"/>
                </a:lnTo>
                <a:lnTo>
                  <a:pt x="29058" y="600"/>
                </a:lnTo>
                <a:lnTo>
                  <a:pt x="28594" y="794"/>
                </a:lnTo>
                <a:lnTo>
                  <a:pt x="28130" y="987"/>
                </a:lnTo>
                <a:lnTo>
                  <a:pt x="27685" y="1200"/>
                </a:lnTo>
                <a:lnTo>
                  <a:pt x="26796" y="1644"/>
                </a:lnTo>
                <a:lnTo>
                  <a:pt x="25926" y="2108"/>
                </a:lnTo>
                <a:lnTo>
                  <a:pt x="14519" y="8314"/>
                </a:lnTo>
                <a:lnTo>
                  <a:pt x="14519" y="8082"/>
                </a:lnTo>
                <a:lnTo>
                  <a:pt x="14500" y="7869"/>
                </a:lnTo>
                <a:lnTo>
                  <a:pt x="14461" y="7637"/>
                </a:lnTo>
                <a:lnTo>
                  <a:pt x="14384" y="7444"/>
                </a:lnTo>
                <a:lnTo>
                  <a:pt x="14307" y="7231"/>
                </a:lnTo>
                <a:lnTo>
                  <a:pt x="14191" y="7038"/>
                </a:lnTo>
                <a:lnTo>
                  <a:pt x="14075" y="6864"/>
                </a:lnTo>
                <a:lnTo>
                  <a:pt x="13920" y="6690"/>
                </a:lnTo>
                <a:lnTo>
                  <a:pt x="13766" y="6535"/>
                </a:lnTo>
                <a:lnTo>
                  <a:pt x="13611" y="6381"/>
                </a:lnTo>
                <a:lnTo>
                  <a:pt x="13418" y="6245"/>
                </a:lnTo>
                <a:lnTo>
                  <a:pt x="13224" y="6129"/>
                </a:lnTo>
                <a:lnTo>
                  <a:pt x="13031" y="6013"/>
                </a:lnTo>
                <a:lnTo>
                  <a:pt x="12818" y="5917"/>
                </a:lnTo>
                <a:lnTo>
                  <a:pt x="12606" y="5839"/>
                </a:lnTo>
                <a:lnTo>
                  <a:pt x="12374" y="5781"/>
                </a:lnTo>
                <a:lnTo>
                  <a:pt x="12084" y="5723"/>
                </a:lnTo>
                <a:lnTo>
                  <a:pt x="11794" y="5704"/>
                </a:lnTo>
                <a:lnTo>
                  <a:pt x="11504" y="5723"/>
                </a:lnTo>
                <a:lnTo>
                  <a:pt x="11214" y="5743"/>
                </a:lnTo>
                <a:lnTo>
                  <a:pt x="10924" y="5801"/>
                </a:lnTo>
                <a:lnTo>
                  <a:pt x="10634" y="5878"/>
                </a:lnTo>
                <a:lnTo>
                  <a:pt x="10363" y="5994"/>
                </a:lnTo>
                <a:lnTo>
                  <a:pt x="10073" y="6110"/>
                </a:lnTo>
                <a:lnTo>
                  <a:pt x="9802" y="6226"/>
                </a:lnTo>
                <a:lnTo>
                  <a:pt x="9532" y="6381"/>
                </a:lnTo>
                <a:lnTo>
                  <a:pt x="8990" y="6690"/>
                </a:lnTo>
                <a:lnTo>
                  <a:pt x="7927" y="7328"/>
                </a:lnTo>
                <a:lnTo>
                  <a:pt x="7482" y="7579"/>
                </a:lnTo>
                <a:lnTo>
                  <a:pt x="7018" y="7831"/>
                </a:lnTo>
                <a:lnTo>
                  <a:pt x="6554" y="8063"/>
                </a:lnTo>
                <a:lnTo>
                  <a:pt x="6071" y="8275"/>
                </a:lnTo>
                <a:lnTo>
                  <a:pt x="5588" y="8469"/>
                </a:lnTo>
                <a:lnTo>
                  <a:pt x="5104" y="8662"/>
                </a:lnTo>
                <a:lnTo>
                  <a:pt x="4621" y="8836"/>
                </a:lnTo>
                <a:lnTo>
                  <a:pt x="4118" y="8991"/>
                </a:lnTo>
                <a:lnTo>
                  <a:pt x="3616" y="9126"/>
                </a:lnTo>
                <a:lnTo>
                  <a:pt x="3113" y="9242"/>
                </a:lnTo>
                <a:lnTo>
                  <a:pt x="2591" y="9339"/>
                </a:lnTo>
                <a:lnTo>
                  <a:pt x="2088" y="9435"/>
                </a:lnTo>
                <a:lnTo>
                  <a:pt x="1566" y="9513"/>
                </a:lnTo>
                <a:lnTo>
                  <a:pt x="1044" y="9571"/>
                </a:lnTo>
                <a:lnTo>
                  <a:pt x="522" y="9609"/>
                </a:lnTo>
                <a:lnTo>
                  <a:pt x="0" y="9629"/>
                </a:lnTo>
                <a:lnTo>
                  <a:pt x="97" y="13824"/>
                </a:lnTo>
                <a:lnTo>
                  <a:pt x="116" y="14249"/>
                </a:lnTo>
                <a:lnTo>
                  <a:pt x="116" y="64302"/>
                </a:lnTo>
                <a:lnTo>
                  <a:pt x="173514" y="64264"/>
                </a:lnTo>
                <a:lnTo>
                  <a:pt x="174732" y="21306"/>
                </a:lnTo>
                <a:lnTo>
                  <a:pt x="174848" y="17149"/>
                </a:lnTo>
                <a:lnTo>
                  <a:pt x="174964" y="13012"/>
                </a:lnTo>
                <a:lnTo>
                  <a:pt x="174287" y="12722"/>
                </a:lnTo>
                <a:lnTo>
                  <a:pt x="173610" y="12432"/>
                </a:lnTo>
                <a:lnTo>
                  <a:pt x="172972" y="12142"/>
                </a:lnTo>
                <a:lnTo>
                  <a:pt x="172334" y="11813"/>
                </a:lnTo>
                <a:lnTo>
                  <a:pt x="171716" y="11485"/>
                </a:lnTo>
                <a:lnTo>
                  <a:pt x="171116" y="11137"/>
                </a:lnTo>
                <a:lnTo>
                  <a:pt x="170536" y="10769"/>
                </a:lnTo>
                <a:lnTo>
                  <a:pt x="169956" y="10383"/>
                </a:lnTo>
                <a:lnTo>
                  <a:pt x="169396" y="9977"/>
                </a:lnTo>
                <a:lnTo>
                  <a:pt x="168854" y="9551"/>
                </a:lnTo>
                <a:lnTo>
                  <a:pt x="168332" y="9107"/>
                </a:lnTo>
                <a:lnTo>
                  <a:pt x="167810" y="8643"/>
                </a:lnTo>
                <a:lnTo>
                  <a:pt x="167288" y="8159"/>
                </a:lnTo>
                <a:lnTo>
                  <a:pt x="166786" y="7657"/>
                </a:lnTo>
                <a:lnTo>
                  <a:pt x="166302" y="7115"/>
                </a:lnTo>
                <a:lnTo>
                  <a:pt x="165819" y="6555"/>
                </a:lnTo>
                <a:lnTo>
                  <a:pt x="165316" y="5955"/>
                </a:lnTo>
                <a:lnTo>
                  <a:pt x="164833" y="5356"/>
                </a:lnTo>
                <a:lnTo>
                  <a:pt x="164331" y="4757"/>
                </a:lnTo>
                <a:lnTo>
                  <a:pt x="163809" y="4157"/>
                </a:lnTo>
                <a:lnTo>
                  <a:pt x="163538" y="3887"/>
                </a:lnTo>
                <a:lnTo>
                  <a:pt x="163267" y="3616"/>
                </a:lnTo>
                <a:lnTo>
                  <a:pt x="162977" y="3365"/>
                </a:lnTo>
                <a:lnTo>
                  <a:pt x="162687" y="3113"/>
                </a:lnTo>
                <a:lnTo>
                  <a:pt x="162378" y="2901"/>
                </a:lnTo>
                <a:lnTo>
                  <a:pt x="162069" y="2688"/>
                </a:lnTo>
                <a:lnTo>
                  <a:pt x="161721" y="2495"/>
                </a:lnTo>
                <a:lnTo>
                  <a:pt x="161373" y="2321"/>
                </a:lnTo>
                <a:lnTo>
                  <a:pt x="161005" y="2166"/>
                </a:lnTo>
                <a:lnTo>
                  <a:pt x="160599" y="2050"/>
                </a:lnTo>
                <a:lnTo>
                  <a:pt x="160213" y="1953"/>
                </a:lnTo>
                <a:lnTo>
                  <a:pt x="159807" y="1895"/>
                </a:lnTo>
                <a:lnTo>
                  <a:pt x="159401" y="1857"/>
                </a:lnTo>
                <a:lnTo>
                  <a:pt x="158995" y="1857"/>
                </a:lnTo>
                <a:lnTo>
                  <a:pt x="158569" y="1876"/>
                </a:lnTo>
                <a:lnTo>
                  <a:pt x="158163" y="1915"/>
                </a:lnTo>
                <a:lnTo>
                  <a:pt x="157757" y="1973"/>
                </a:lnTo>
                <a:lnTo>
                  <a:pt x="157351" y="2069"/>
                </a:lnTo>
                <a:lnTo>
                  <a:pt x="156945" y="2166"/>
                </a:lnTo>
                <a:lnTo>
                  <a:pt x="156539" y="2301"/>
                </a:lnTo>
                <a:lnTo>
                  <a:pt x="156153" y="2456"/>
                </a:lnTo>
                <a:lnTo>
                  <a:pt x="155766" y="2611"/>
                </a:lnTo>
                <a:lnTo>
                  <a:pt x="155399" y="2804"/>
                </a:lnTo>
                <a:lnTo>
                  <a:pt x="155031" y="2997"/>
                </a:lnTo>
                <a:lnTo>
                  <a:pt x="154664" y="3210"/>
                </a:lnTo>
                <a:lnTo>
                  <a:pt x="154316" y="3442"/>
                </a:lnTo>
                <a:lnTo>
                  <a:pt x="153987" y="3674"/>
                </a:lnTo>
                <a:lnTo>
                  <a:pt x="153659" y="3925"/>
                </a:lnTo>
                <a:lnTo>
                  <a:pt x="153021" y="4447"/>
                </a:lnTo>
                <a:lnTo>
                  <a:pt x="152402" y="4989"/>
                </a:lnTo>
                <a:lnTo>
                  <a:pt x="151803" y="5569"/>
                </a:lnTo>
                <a:lnTo>
                  <a:pt x="151223" y="6168"/>
                </a:lnTo>
                <a:lnTo>
                  <a:pt x="150101" y="7386"/>
                </a:lnTo>
                <a:lnTo>
                  <a:pt x="149889" y="7115"/>
                </a:lnTo>
                <a:lnTo>
                  <a:pt x="149637" y="6845"/>
                </a:lnTo>
                <a:lnTo>
                  <a:pt x="149367" y="6574"/>
                </a:lnTo>
                <a:lnTo>
                  <a:pt x="149077" y="6284"/>
                </a:lnTo>
                <a:lnTo>
                  <a:pt x="148767" y="6013"/>
                </a:lnTo>
                <a:lnTo>
                  <a:pt x="148439" y="5762"/>
                </a:lnTo>
                <a:lnTo>
                  <a:pt x="148110" y="5511"/>
                </a:lnTo>
                <a:lnTo>
                  <a:pt x="147743" y="5259"/>
                </a:lnTo>
                <a:lnTo>
                  <a:pt x="147395" y="5047"/>
                </a:lnTo>
                <a:lnTo>
                  <a:pt x="147028" y="4834"/>
                </a:lnTo>
                <a:lnTo>
                  <a:pt x="146641" y="4641"/>
                </a:lnTo>
                <a:lnTo>
                  <a:pt x="146274" y="4486"/>
                </a:lnTo>
                <a:lnTo>
                  <a:pt x="145906" y="4331"/>
                </a:lnTo>
                <a:lnTo>
                  <a:pt x="145539" y="4235"/>
                </a:lnTo>
                <a:lnTo>
                  <a:pt x="145191" y="4138"/>
                </a:lnTo>
                <a:lnTo>
                  <a:pt x="144862" y="4099"/>
                </a:lnTo>
                <a:lnTo>
                  <a:pt x="144534" y="4080"/>
                </a:lnTo>
                <a:lnTo>
                  <a:pt x="144224" y="4099"/>
                </a:lnTo>
                <a:lnTo>
                  <a:pt x="143915" y="4138"/>
                </a:lnTo>
                <a:lnTo>
                  <a:pt x="143606" y="4215"/>
                </a:lnTo>
                <a:lnTo>
                  <a:pt x="143316" y="4293"/>
                </a:lnTo>
                <a:lnTo>
                  <a:pt x="143006" y="4409"/>
                </a:lnTo>
                <a:lnTo>
                  <a:pt x="142716" y="4544"/>
                </a:lnTo>
                <a:lnTo>
                  <a:pt x="142426" y="4679"/>
                </a:lnTo>
                <a:lnTo>
                  <a:pt x="141866" y="4989"/>
                </a:lnTo>
                <a:lnTo>
                  <a:pt x="141305" y="5337"/>
                </a:lnTo>
                <a:lnTo>
                  <a:pt x="140203" y="6052"/>
                </a:lnTo>
                <a:lnTo>
                  <a:pt x="139778" y="6303"/>
                </a:lnTo>
                <a:lnTo>
                  <a:pt x="139352" y="6535"/>
                </a:lnTo>
                <a:lnTo>
                  <a:pt x="138927" y="6767"/>
                </a:lnTo>
                <a:lnTo>
                  <a:pt x="138482" y="6961"/>
                </a:lnTo>
                <a:lnTo>
                  <a:pt x="138038" y="7173"/>
                </a:lnTo>
                <a:lnTo>
                  <a:pt x="137593" y="7347"/>
                </a:lnTo>
                <a:lnTo>
                  <a:pt x="137129" y="7521"/>
                </a:lnTo>
                <a:lnTo>
                  <a:pt x="136684" y="7676"/>
                </a:lnTo>
                <a:lnTo>
                  <a:pt x="136220" y="7811"/>
                </a:lnTo>
                <a:lnTo>
                  <a:pt x="135737" y="7947"/>
                </a:lnTo>
                <a:lnTo>
                  <a:pt x="135273" y="8043"/>
                </a:lnTo>
                <a:lnTo>
                  <a:pt x="134790" y="8140"/>
                </a:lnTo>
                <a:lnTo>
                  <a:pt x="134306" y="8217"/>
                </a:lnTo>
                <a:lnTo>
                  <a:pt x="133823" y="8295"/>
                </a:lnTo>
                <a:lnTo>
                  <a:pt x="133340" y="8353"/>
                </a:lnTo>
                <a:lnTo>
                  <a:pt x="132856" y="8372"/>
                </a:lnTo>
                <a:lnTo>
                  <a:pt x="132760" y="8217"/>
                </a:lnTo>
                <a:lnTo>
                  <a:pt x="132644" y="8082"/>
                </a:lnTo>
                <a:lnTo>
                  <a:pt x="132508" y="7947"/>
                </a:lnTo>
                <a:lnTo>
                  <a:pt x="132354" y="7831"/>
                </a:lnTo>
                <a:lnTo>
                  <a:pt x="132199" y="7715"/>
                </a:lnTo>
                <a:lnTo>
                  <a:pt x="132025" y="7637"/>
                </a:lnTo>
                <a:lnTo>
                  <a:pt x="131851" y="7560"/>
                </a:lnTo>
                <a:lnTo>
                  <a:pt x="131658" y="7502"/>
                </a:lnTo>
                <a:lnTo>
                  <a:pt x="131484" y="7444"/>
                </a:lnTo>
                <a:lnTo>
                  <a:pt x="131271" y="7425"/>
                </a:lnTo>
                <a:lnTo>
                  <a:pt x="131078" y="7405"/>
                </a:lnTo>
                <a:lnTo>
                  <a:pt x="130885" y="7386"/>
                </a:lnTo>
                <a:lnTo>
                  <a:pt x="130672" y="7405"/>
                </a:lnTo>
                <a:lnTo>
                  <a:pt x="130479" y="7425"/>
                </a:lnTo>
                <a:lnTo>
                  <a:pt x="130285" y="7444"/>
                </a:lnTo>
                <a:lnTo>
                  <a:pt x="130092" y="7502"/>
                </a:lnTo>
                <a:lnTo>
                  <a:pt x="129744" y="7618"/>
                </a:lnTo>
                <a:lnTo>
                  <a:pt x="129377" y="7773"/>
                </a:lnTo>
                <a:lnTo>
                  <a:pt x="129048" y="7947"/>
                </a:lnTo>
                <a:lnTo>
                  <a:pt x="128719" y="8140"/>
                </a:lnTo>
                <a:lnTo>
                  <a:pt x="128391" y="8353"/>
                </a:lnTo>
                <a:lnTo>
                  <a:pt x="128081" y="8585"/>
                </a:lnTo>
                <a:lnTo>
                  <a:pt x="127443" y="9049"/>
                </a:lnTo>
                <a:lnTo>
                  <a:pt x="126960" y="9377"/>
                </a:lnTo>
                <a:lnTo>
                  <a:pt x="126457" y="9706"/>
                </a:lnTo>
                <a:lnTo>
                  <a:pt x="125955" y="10035"/>
                </a:lnTo>
                <a:lnTo>
                  <a:pt x="125433" y="10344"/>
                </a:lnTo>
                <a:lnTo>
                  <a:pt x="124911" y="10634"/>
                </a:lnTo>
                <a:lnTo>
                  <a:pt x="124389" y="10905"/>
                </a:lnTo>
                <a:lnTo>
                  <a:pt x="123847" y="11175"/>
                </a:lnTo>
                <a:lnTo>
                  <a:pt x="123306" y="11407"/>
                </a:lnTo>
                <a:lnTo>
                  <a:pt x="122745" y="11659"/>
                </a:lnTo>
                <a:lnTo>
                  <a:pt x="122204" y="11871"/>
                </a:lnTo>
                <a:lnTo>
                  <a:pt x="121643" y="12084"/>
                </a:lnTo>
                <a:lnTo>
                  <a:pt x="121063" y="12277"/>
                </a:lnTo>
                <a:lnTo>
                  <a:pt x="120503" y="12451"/>
                </a:lnTo>
                <a:lnTo>
                  <a:pt x="119923" y="12606"/>
                </a:lnTo>
                <a:lnTo>
                  <a:pt x="119343" y="12761"/>
                </a:lnTo>
                <a:lnTo>
                  <a:pt x="118763" y="12896"/>
                </a:lnTo>
                <a:lnTo>
                  <a:pt x="117680" y="13128"/>
                </a:lnTo>
                <a:lnTo>
                  <a:pt x="117139" y="13244"/>
                </a:lnTo>
                <a:lnTo>
                  <a:pt x="116617" y="13302"/>
                </a:lnTo>
                <a:lnTo>
                  <a:pt x="116365" y="13321"/>
                </a:lnTo>
                <a:lnTo>
                  <a:pt x="115843" y="13321"/>
                </a:lnTo>
                <a:lnTo>
                  <a:pt x="115573" y="13302"/>
                </a:lnTo>
                <a:lnTo>
                  <a:pt x="115321" y="13244"/>
                </a:lnTo>
                <a:lnTo>
                  <a:pt x="115051" y="13186"/>
                </a:lnTo>
                <a:lnTo>
                  <a:pt x="114800" y="13109"/>
                </a:lnTo>
                <a:lnTo>
                  <a:pt x="114529" y="12993"/>
                </a:lnTo>
                <a:lnTo>
                  <a:pt x="113930" y="12703"/>
                </a:lnTo>
                <a:lnTo>
                  <a:pt x="113350" y="12393"/>
                </a:lnTo>
                <a:lnTo>
                  <a:pt x="112770" y="12065"/>
                </a:lnTo>
                <a:lnTo>
                  <a:pt x="112190" y="11717"/>
                </a:lnTo>
                <a:lnTo>
                  <a:pt x="111629" y="11349"/>
                </a:lnTo>
                <a:lnTo>
                  <a:pt x="111068" y="10982"/>
                </a:lnTo>
                <a:lnTo>
                  <a:pt x="110527" y="10595"/>
                </a:lnTo>
                <a:lnTo>
                  <a:pt x="109986" y="10189"/>
                </a:lnTo>
                <a:lnTo>
                  <a:pt x="108903" y="9319"/>
                </a:lnTo>
                <a:lnTo>
                  <a:pt x="108362" y="8894"/>
                </a:lnTo>
                <a:lnTo>
                  <a:pt x="107782" y="8488"/>
                </a:lnTo>
                <a:lnTo>
                  <a:pt x="107511" y="8295"/>
                </a:lnTo>
                <a:lnTo>
                  <a:pt x="107202" y="8121"/>
                </a:lnTo>
                <a:lnTo>
                  <a:pt x="106912" y="7947"/>
                </a:lnTo>
                <a:lnTo>
                  <a:pt x="106602" y="7792"/>
                </a:lnTo>
                <a:lnTo>
                  <a:pt x="106293" y="7676"/>
                </a:lnTo>
                <a:lnTo>
                  <a:pt x="105984" y="7560"/>
                </a:lnTo>
                <a:lnTo>
                  <a:pt x="105655" y="7463"/>
                </a:lnTo>
                <a:lnTo>
                  <a:pt x="105326" y="7386"/>
                </a:lnTo>
                <a:lnTo>
                  <a:pt x="105056" y="7347"/>
                </a:lnTo>
                <a:lnTo>
                  <a:pt x="104785" y="7328"/>
                </a:lnTo>
                <a:lnTo>
                  <a:pt x="104495" y="7309"/>
                </a:lnTo>
                <a:lnTo>
                  <a:pt x="104224" y="7328"/>
                </a:lnTo>
                <a:lnTo>
                  <a:pt x="103954" y="7347"/>
                </a:lnTo>
                <a:lnTo>
                  <a:pt x="103683" y="7367"/>
                </a:lnTo>
                <a:lnTo>
                  <a:pt x="103412" y="7425"/>
                </a:lnTo>
                <a:lnTo>
                  <a:pt x="103161" y="7483"/>
                </a:lnTo>
                <a:lnTo>
                  <a:pt x="102890" y="7541"/>
                </a:lnTo>
                <a:lnTo>
                  <a:pt x="102620" y="7637"/>
                </a:lnTo>
                <a:lnTo>
                  <a:pt x="102098" y="7831"/>
                </a:lnTo>
                <a:lnTo>
                  <a:pt x="101614" y="8063"/>
                </a:lnTo>
                <a:lnTo>
                  <a:pt x="101131" y="8314"/>
                </a:lnTo>
                <a:lnTo>
                  <a:pt x="100667" y="8623"/>
                </a:lnTo>
                <a:lnTo>
                  <a:pt x="100222" y="8933"/>
                </a:lnTo>
                <a:lnTo>
                  <a:pt x="99778" y="9261"/>
                </a:lnTo>
                <a:lnTo>
                  <a:pt x="99372" y="9629"/>
                </a:lnTo>
                <a:lnTo>
                  <a:pt x="98946" y="9996"/>
                </a:lnTo>
                <a:lnTo>
                  <a:pt x="98560" y="10363"/>
                </a:lnTo>
                <a:lnTo>
                  <a:pt x="97767" y="11137"/>
                </a:lnTo>
                <a:lnTo>
                  <a:pt x="97419" y="10808"/>
                </a:lnTo>
                <a:lnTo>
                  <a:pt x="97071" y="10479"/>
                </a:lnTo>
                <a:lnTo>
                  <a:pt x="96317" y="9841"/>
                </a:lnTo>
                <a:lnTo>
                  <a:pt x="95505" y="9184"/>
                </a:lnTo>
                <a:lnTo>
                  <a:pt x="94693" y="8527"/>
                </a:lnTo>
                <a:lnTo>
                  <a:pt x="93862" y="7889"/>
                </a:lnTo>
                <a:lnTo>
                  <a:pt x="93069" y="7231"/>
                </a:lnTo>
                <a:lnTo>
                  <a:pt x="92315" y="6593"/>
                </a:lnTo>
                <a:lnTo>
                  <a:pt x="91967" y="6265"/>
                </a:lnTo>
                <a:lnTo>
                  <a:pt x="91619" y="5936"/>
                </a:lnTo>
                <a:lnTo>
                  <a:pt x="91349" y="5685"/>
                </a:lnTo>
                <a:lnTo>
                  <a:pt x="91059" y="5414"/>
                </a:lnTo>
                <a:lnTo>
                  <a:pt x="90769" y="5163"/>
                </a:lnTo>
                <a:lnTo>
                  <a:pt x="90440" y="4950"/>
                </a:lnTo>
                <a:lnTo>
                  <a:pt x="90111" y="4776"/>
                </a:lnTo>
                <a:lnTo>
                  <a:pt x="89957" y="4699"/>
                </a:lnTo>
                <a:lnTo>
                  <a:pt x="89783" y="4641"/>
                </a:lnTo>
                <a:lnTo>
                  <a:pt x="89609" y="4602"/>
                </a:lnTo>
                <a:lnTo>
                  <a:pt x="89415" y="4563"/>
                </a:lnTo>
                <a:lnTo>
                  <a:pt x="89048" y="4563"/>
                </a:lnTo>
                <a:lnTo>
                  <a:pt x="88913" y="4583"/>
                </a:lnTo>
                <a:lnTo>
                  <a:pt x="88758" y="4602"/>
                </a:lnTo>
                <a:lnTo>
                  <a:pt x="88487" y="4699"/>
                </a:lnTo>
                <a:lnTo>
                  <a:pt x="88236" y="4834"/>
                </a:lnTo>
                <a:lnTo>
                  <a:pt x="87985" y="4989"/>
                </a:lnTo>
                <a:lnTo>
                  <a:pt x="87753" y="5163"/>
                </a:lnTo>
                <a:lnTo>
                  <a:pt x="87540" y="5375"/>
                </a:lnTo>
                <a:lnTo>
                  <a:pt x="87095" y="5820"/>
                </a:lnTo>
                <a:lnTo>
                  <a:pt x="86670" y="6284"/>
                </a:lnTo>
                <a:lnTo>
                  <a:pt x="86438" y="6497"/>
                </a:lnTo>
                <a:lnTo>
                  <a:pt x="86206" y="6709"/>
                </a:lnTo>
                <a:lnTo>
                  <a:pt x="85974" y="6883"/>
                </a:lnTo>
                <a:lnTo>
                  <a:pt x="85723" y="7057"/>
                </a:lnTo>
                <a:lnTo>
                  <a:pt x="85452" y="7173"/>
                </a:lnTo>
                <a:lnTo>
                  <a:pt x="85181" y="7270"/>
                </a:lnTo>
                <a:lnTo>
                  <a:pt x="84969" y="7328"/>
                </a:lnTo>
                <a:lnTo>
                  <a:pt x="84756" y="7347"/>
                </a:lnTo>
                <a:lnTo>
                  <a:pt x="84543" y="7347"/>
                </a:lnTo>
                <a:lnTo>
                  <a:pt x="84350" y="7328"/>
                </a:lnTo>
                <a:lnTo>
                  <a:pt x="84137" y="7289"/>
                </a:lnTo>
                <a:lnTo>
                  <a:pt x="83944" y="7231"/>
                </a:lnTo>
                <a:lnTo>
                  <a:pt x="83731" y="7154"/>
                </a:lnTo>
                <a:lnTo>
                  <a:pt x="83538" y="7077"/>
                </a:lnTo>
                <a:lnTo>
                  <a:pt x="83345" y="6980"/>
                </a:lnTo>
                <a:lnTo>
                  <a:pt x="83151" y="6883"/>
                </a:lnTo>
                <a:lnTo>
                  <a:pt x="82784" y="6632"/>
                </a:lnTo>
                <a:lnTo>
                  <a:pt x="82417" y="6361"/>
                </a:lnTo>
                <a:lnTo>
                  <a:pt x="82088" y="6071"/>
                </a:lnTo>
                <a:lnTo>
                  <a:pt x="81450" y="5491"/>
                </a:lnTo>
                <a:lnTo>
                  <a:pt x="81122" y="5182"/>
                </a:lnTo>
                <a:lnTo>
                  <a:pt x="80793" y="4911"/>
                </a:lnTo>
                <a:lnTo>
                  <a:pt x="80445" y="4660"/>
                </a:lnTo>
                <a:lnTo>
                  <a:pt x="80078" y="4447"/>
                </a:lnTo>
                <a:lnTo>
                  <a:pt x="79884" y="4351"/>
                </a:lnTo>
                <a:lnTo>
                  <a:pt x="79691" y="4273"/>
                </a:lnTo>
                <a:lnTo>
                  <a:pt x="79498" y="4196"/>
                </a:lnTo>
                <a:lnTo>
                  <a:pt x="79285" y="4138"/>
                </a:lnTo>
                <a:lnTo>
                  <a:pt x="79034" y="4099"/>
                </a:lnTo>
                <a:lnTo>
                  <a:pt x="78782" y="4080"/>
                </a:lnTo>
                <a:lnTo>
                  <a:pt x="78531" y="4080"/>
                </a:lnTo>
                <a:lnTo>
                  <a:pt x="78280" y="4099"/>
                </a:lnTo>
                <a:lnTo>
                  <a:pt x="78028" y="4157"/>
                </a:lnTo>
                <a:lnTo>
                  <a:pt x="77777" y="4196"/>
                </a:lnTo>
                <a:lnTo>
                  <a:pt x="77545" y="4273"/>
                </a:lnTo>
                <a:lnTo>
                  <a:pt x="77294" y="4351"/>
                </a:lnTo>
                <a:lnTo>
                  <a:pt x="76810" y="4563"/>
                </a:lnTo>
                <a:lnTo>
                  <a:pt x="76327" y="4795"/>
                </a:lnTo>
                <a:lnTo>
                  <a:pt x="75863" y="5047"/>
                </a:lnTo>
                <a:lnTo>
                  <a:pt x="75418" y="5298"/>
                </a:lnTo>
                <a:lnTo>
                  <a:pt x="74432" y="5839"/>
                </a:lnTo>
                <a:lnTo>
                  <a:pt x="73446" y="6342"/>
                </a:lnTo>
                <a:lnTo>
                  <a:pt x="72441" y="6845"/>
                </a:lnTo>
                <a:lnTo>
                  <a:pt x="71416" y="7309"/>
                </a:lnTo>
                <a:lnTo>
                  <a:pt x="70392" y="7734"/>
                </a:lnTo>
                <a:lnTo>
                  <a:pt x="69348" y="8159"/>
                </a:lnTo>
                <a:lnTo>
                  <a:pt x="68304" y="8546"/>
                </a:lnTo>
                <a:lnTo>
                  <a:pt x="67260" y="8913"/>
                </a:lnTo>
                <a:lnTo>
                  <a:pt x="66177" y="9242"/>
                </a:lnTo>
                <a:lnTo>
                  <a:pt x="65114" y="9571"/>
                </a:lnTo>
                <a:lnTo>
                  <a:pt x="64031" y="9841"/>
                </a:lnTo>
                <a:lnTo>
                  <a:pt x="62949" y="10112"/>
                </a:lnTo>
                <a:lnTo>
                  <a:pt x="61847" y="10344"/>
                </a:lnTo>
                <a:lnTo>
                  <a:pt x="60764" y="10557"/>
                </a:lnTo>
                <a:lnTo>
                  <a:pt x="59662" y="10731"/>
                </a:lnTo>
                <a:lnTo>
                  <a:pt x="58541" y="10885"/>
                </a:lnTo>
                <a:lnTo>
                  <a:pt x="58193" y="10847"/>
                </a:lnTo>
                <a:lnTo>
                  <a:pt x="57864" y="10808"/>
                </a:lnTo>
                <a:lnTo>
                  <a:pt x="57516" y="10731"/>
                </a:lnTo>
                <a:lnTo>
                  <a:pt x="57187" y="10634"/>
                </a:lnTo>
                <a:lnTo>
                  <a:pt x="56859" y="10537"/>
                </a:lnTo>
                <a:lnTo>
                  <a:pt x="56530" y="10402"/>
                </a:lnTo>
                <a:lnTo>
                  <a:pt x="56201" y="10267"/>
                </a:lnTo>
                <a:lnTo>
                  <a:pt x="55892" y="10112"/>
                </a:lnTo>
                <a:lnTo>
                  <a:pt x="55583" y="9938"/>
                </a:lnTo>
                <a:lnTo>
                  <a:pt x="55273" y="9745"/>
                </a:lnTo>
                <a:lnTo>
                  <a:pt x="54983" y="9551"/>
                </a:lnTo>
                <a:lnTo>
                  <a:pt x="54693" y="9339"/>
                </a:lnTo>
                <a:lnTo>
                  <a:pt x="54423" y="9107"/>
                </a:lnTo>
                <a:lnTo>
                  <a:pt x="54152" y="8875"/>
                </a:lnTo>
                <a:lnTo>
                  <a:pt x="53901" y="8643"/>
                </a:lnTo>
                <a:lnTo>
                  <a:pt x="53669" y="8391"/>
                </a:lnTo>
                <a:lnTo>
                  <a:pt x="53185" y="7869"/>
                </a:lnTo>
                <a:lnTo>
                  <a:pt x="52741" y="7347"/>
                </a:lnTo>
                <a:lnTo>
                  <a:pt x="51871" y="6265"/>
                </a:lnTo>
                <a:lnTo>
                  <a:pt x="51426" y="5723"/>
                </a:lnTo>
                <a:lnTo>
                  <a:pt x="50981" y="5182"/>
                </a:lnTo>
                <a:lnTo>
                  <a:pt x="50517" y="4660"/>
                </a:lnTo>
                <a:lnTo>
                  <a:pt x="50034" y="4157"/>
                </a:lnTo>
                <a:lnTo>
                  <a:pt x="49783" y="3925"/>
                </a:lnTo>
                <a:lnTo>
                  <a:pt x="49531" y="3693"/>
                </a:lnTo>
                <a:lnTo>
                  <a:pt x="49261" y="3461"/>
                </a:lnTo>
                <a:lnTo>
                  <a:pt x="48971" y="3249"/>
                </a:lnTo>
                <a:lnTo>
                  <a:pt x="48681" y="3036"/>
                </a:lnTo>
                <a:lnTo>
                  <a:pt x="48391" y="2843"/>
                </a:lnTo>
                <a:lnTo>
                  <a:pt x="48101" y="2669"/>
                </a:lnTo>
                <a:lnTo>
                  <a:pt x="47792" y="2495"/>
                </a:lnTo>
                <a:lnTo>
                  <a:pt x="47463" y="2359"/>
                </a:lnTo>
                <a:lnTo>
                  <a:pt x="47154" y="2224"/>
                </a:lnTo>
                <a:lnTo>
                  <a:pt x="46825" y="2108"/>
                </a:lnTo>
                <a:lnTo>
                  <a:pt x="46496" y="2011"/>
                </a:lnTo>
                <a:lnTo>
                  <a:pt x="46168" y="1953"/>
                </a:lnTo>
                <a:lnTo>
                  <a:pt x="45820" y="1895"/>
                </a:lnTo>
                <a:lnTo>
                  <a:pt x="45472" y="1876"/>
                </a:lnTo>
                <a:lnTo>
                  <a:pt x="45124" y="1876"/>
                </a:lnTo>
                <a:lnTo>
                  <a:pt x="44737" y="1915"/>
                </a:lnTo>
                <a:lnTo>
                  <a:pt x="44370" y="1973"/>
                </a:lnTo>
                <a:lnTo>
                  <a:pt x="44002" y="2069"/>
                </a:lnTo>
                <a:lnTo>
                  <a:pt x="43635" y="2185"/>
                </a:lnTo>
                <a:lnTo>
                  <a:pt x="43287" y="2321"/>
                </a:lnTo>
                <a:lnTo>
                  <a:pt x="42939" y="2495"/>
                </a:lnTo>
                <a:lnTo>
                  <a:pt x="42591" y="2669"/>
                </a:lnTo>
                <a:lnTo>
                  <a:pt x="42243" y="2862"/>
                </a:lnTo>
                <a:lnTo>
                  <a:pt x="41914" y="3075"/>
                </a:lnTo>
                <a:lnTo>
                  <a:pt x="41605" y="3307"/>
                </a:lnTo>
                <a:lnTo>
                  <a:pt x="40967" y="3790"/>
                </a:lnTo>
                <a:lnTo>
                  <a:pt x="40368" y="4293"/>
                </a:lnTo>
                <a:lnTo>
                  <a:pt x="39768" y="4815"/>
                </a:lnTo>
                <a:lnTo>
                  <a:pt x="39459" y="4428"/>
                </a:lnTo>
                <a:lnTo>
                  <a:pt x="39150" y="4041"/>
                </a:lnTo>
                <a:lnTo>
                  <a:pt x="38802" y="3655"/>
                </a:lnTo>
                <a:lnTo>
                  <a:pt x="38454" y="3287"/>
                </a:lnTo>
                <a:lnTo>
                  <a:pt x="38086" y="2920"/>
                </a:lnTo>
                <a:lnTo>
                  <a:pt x="37700" y="2553"/>
                </a:lnTo>
                <a:lnTo>
                  <a:pt x="37313" y="2224"/>
                </a:lnTo>
                <a:lnTo>
                  <a:pt x="36907" y="1895"/>
                </a:lnTo>
                <a:lnTo>
                  <a:pt x="36501" y="1586"/>
                </a:lnTo>
                <a:lnTo>
                  <a:pt x="36076" y="1296"/>
                </a:lnTo>
                <a:lnTo>
                  <a:pt x="35631" y="1026"/>
                </a:lnTo>
                <a:lnTo>
                  <a:pt x="35186" y="794"/>
                </a:lnTo>
                <a:lnTo>
                  <a:pt x="34742" y="581"/>
                </a:lnTo>
                <a:lnTo>
                  <a:pt x="34278" y="388"/>
                </a:lnTo>
                <a:lnTo>
                  <a:pt x="33794" y="233"/>
                </a:lnTo>
                <a:lnTo>
                  <a:pt x="33330" y="117"/>
                </a:lnTo>
                <a:lnTo>
                  <a:pt x="32847" y="40"/>
                </a:lnTo>
                <a:lnTo>
                  <a:pt x="32364" y="1"/>
                </a:lnTo>
                <a:close/>
              </a:path>
            </a:pathLst>
          </a:custGeom>
          <a:solidFill>
            <a:srgbClr val="8BCD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29"/>
          <p:cNvSpPr/>
          <p:nvPr/>
        </p:nvSpPr>
        <p:spPr>
          <a:xfrm flipH="1">
            <a:off x="-27366" y="3278375"/>
            <a:ext cx="9198732" cy="2174245"/>
          </a:xfrm>
          <a:custGeom>
            <a:avLst/>
            <a:gdLst/>
            <a:ahLst/>
            <a:cxnLst/>
            <a:rect l="l" t="t" r="r" b="b"/>
            <a:pathLst>
              <a:path w="174964" h="64303" extrusionOk="0">
                <a:moveTo>
                  <a:pt x="31880" y="1"/>
                </a:moveTo>
                <a:lnTo>
                  <a:pt x="31416" y="20"/>
                </a:lnTo>
                <a:lnTo>
                  <a:pt x="30933" y="98"/>
                </a:lnTo>
                <a:lnTo>
                  <a:pt x="30469" y="175"/>
                </a:lnTo>
                <a:lnTo>
                  <a:pt x="29986" y="310"/>
                </a:lnTo>
                <a:lnTo>
                  <a:pt x="29522" y="446"/>
                </a:lnTo>
                <a:lnTo>
                  <a:pt x="29058" y="600"/>
                </a:lnTo>
                <a:lnTo>
                  <a:pt x="28594" y="794"/>
                </a:lnTo>
                <a:lnTo>
                  <a:pt x="28130" y="987"/>
                </a:lnTo>
                <a:lnTo>
                  <a:pt x="27685" y="1200"/>
                </a:lnTo>
                <a:lnTo>
                  <a:pt x="26796" y="1644"/>
                </a:lnTo>
                <a:lnTo>
                  <a:pt x="25926" y="2108"/>
                </a:lnTo>
                <a:lnTo>
                  <a:pt x="14519" y="8314"/>
                </a:lnTo>
                <a:lnTo>
                  <a:pt x="14519" y="8082"/>
                </a:lnTo>
                <a:lnTo>
                  <a:pt x="14500" y="7869"/>
                </a:lnTo>
                <a:lnTo>
                  <a:pt x="14461" y="7637"/>
                </a:lnTo>
                <a:lnTo>
                  <a:pt x="14384" y="7444"/>
                </a:lnTo>
                <a:lnTo>
                  <a:pt x="14307" y="7231"/>
                </a:lnTo>
                <a:lnTo>
                  <a:pt x="14191" y="7038"/>
                </a:lnTo>
                <a:lnTo>
                  <a:pt x="14075" y="6864"/>
                </a:lnTo>
                <a:lnTo>
                  <a:pt x="13920" y="6690"/>
                </a:lnTo>
                <a:lnTo>
                  <a:pt x="13766" y="6535"/>
                </a:lnTo>
                <a:lnTo>
                  <a:pt x="13611" y="6381"/>
                </a:lnTo>
                <a:lnTo>
                  <a:pt x="13418" y="6245"/>
                </a:lnTo>
                <a:lnTo>
                  <a:pt x="13224" y="6129"/>
                </a:lnTo>
                <a:lnTo>
                  <a:pt x="13031" y="6013"/>
                </a:lnTo>
                <a:lnTo>
                  <a:pt x="12818" y="5917"/>
                </a:lnTo>
                <a:lnTo>
                  <a:pt x="12606" y="5839"/>
                </a:lnTo>
                <a:lnTo>
                  <a:pt x="12374" y="5781"/>
                </a:lnTo>
                <a:lnTo>
                  <a:pt x="12084" y="5723"/>
                </a:lnTo>
                <a:lnTo>
                  <a:pt x="11794" y="5704"/>
                </a:lnTo>
                <a:lnTo>
                  <a:pt x="11504" y="5723"/>
                </a:lnTo>
                <a:lnTo>
                  <a:pt x="11214" y="5743"/>
                </a:lnTo>
                <a:lnTo>
                  <a:pt x="10924" y="5801"/>
                </a:lnTo>
                <a:lnTo>
                  <a:pt x="10634" y="5878"/>
                </a:lnTo>
                <a:lnTo>
                  <a:pt x="10363" y="5994"/>
                </a:lnTo>
                <a:lnTo>
                  <a:pt x="10073" y="6110"/>
                </a:lnTo>
                <a:lnTo>
                  <a:pt x="9802" y="6226"/>
                </a:lnTo>
                <a:lnTo>
                  <a:pt x="9532" y="6381"/>
                </a:lnTo>
                <a:lnTo>
                  <a:pt x="8990" y="6690"/>
                </a:lnTo>
                <a:lnTo>
                  <a:pt x="7927" y="7328"/>
                </a:lnTo>
                <a:lnTo>
                  <a:pt x="7482" y="7579"/>
                </a:lnTo>
                <a:lnTo>
                  <a:pt x="7018" y="7831"/>
                </a:lnTo>
                <a:lnTo>
                  <a:pt x="6554" y="8063"/>
                </a:lnTo>
                <a:lnTo>
                  <a:pt x="6071" y="8275"/>
                </a:lnTo>
                <a:lnTo>
                  <a:pt x="5588" y="8469"/>
                </a:lnTo>
                <a:lnTo>
                  <a:pt x="5104" y="8662"/>
                </a:lnTo>
                <a:lnTo>
                  <a:pt x="4621" y="8836"/>
                </a:lnTo>
                <a:lnTo>
                  <a:pt x="4118" y="8991"/>
                </a:lnTo>
                <a:lnTo>
                  <a:pt x="3616" y="9126"/>
                </a:lnTo>
                <a:lnTo>
                  <a:pt x="3113" y="9242"/>
                </a:lnTo>
                <a:lnTo>
                  <a:pt x="2591" y="9339"/>
                </a:lnTo>
                <a:lnTo>
                  <a:pt x="2088" y="9435"/>
                </a:lnTo>
                <a:lnTo>
                  <a:pt x="1566" y="9513"/>
                </a:lnTo>
                <a:lnTo>
                  <a:pt x="1044" y="9571"/>
                </a:lnTo>
                <a:lnTo>
                  <a:pt x="522" y="9609"/>
                </a:lnTo>
                <a:lnTo>
                  <a:pt x="0" y="9629"/>
                </a:lnTo>
                <a:lnTo>
                  <a:pt x="97" y="13824"/>
                </a:lnTo>
                <a:lnTo>
                  <a:pt x="116" y="14249"/>
                </a:lnTo>
                <a:lnTo>
                  <a:pt x="116" y="64302"/>
                </a:lnTo>
                <a:lnTo>
                  <a:pt x="173514" y="64264"/>
                </a:lnTo>
                <a:lnTo>
                  <a:pt x="174732" y="21306"/>
                </a:lnTo>
                <a:lnTo>
                  <a:pt x="174848" y="17149"/>
                </a:lnTo>
                <a:lnTo>
                  <a:pt x="174964" y="13012"/>
                </a:lnTo>
                <a:lnTo>
                  <a:pt x="174287" y="12722"/>
                </a:lnTo>
                <a:lnTo>
                  <a:pt x="173610" y="12432"/>
                </a:lnTo>
                <a:lnTo>
                  <a:pt x="172972" y="12142"/>
                </a:lnTo>
                <a:lnTo>
                  <a:pt x="172334" y="11813"/>
                </a:lnTo>
                <a:lnTo>
                  <a:pt x="171716" y="11485"/>
                </a:lnTo>
                <a:lnTo>
                  <a:pt x="171116" y="11137"/>
                </a:lnTo>
                <a:lnTo>
                  <a:pt x="170536" y="10769"/>
                </a:lnTo>
                <a:lnTo>
                  <a:pt x="169956" y="10383"/>
                </a:lnTo>
                <a:lnTo>
                  <a:pt x="169396" y="9977"/>
                </a:lnTo>
                <a:lnTo>
                  <a:pt x="168854" y="9551"/>
                </a:lnTo>
                <a:lnTo>
                  <a:pt x="168332" y="9107"/>
                </a:lnTo>
                <a:lnTo>
                  <a:pt x="167810" y="8643"/>
                </a:lnTo>
                <a:lnTo>
                  <a:pt x="167288" y="8159"/>
                </a:lnTo>
                <a:lnTo>
                  <a:pt x="166786" y="7657"/>
                </a:lnTo>
                <a:lnTo>
                  <a:pt x="166302" y="7115"/>
                </a:lnTo>
                <a:lnTo>
                  <a:pt x="165819" y="6555"/>
                </a:lnTo>
                <a:lnTo>
                  <a:pt x="165316" y="5955"/>
                </a:lnTo>
                <a:lnTo>
                  <a:pt x="164833" y="5356"/>
                </a:lnTo>
                <a:lnTo>
                  <a:pt x="164331" y="4757"/>
                </a:lnTo>
                <a:lnTo>
                  <a:pt x="163809" y="4157"/>
                </a:lnTo>
                <a:lnTo>
                  <a:pt x="163538" y="3887"/>
                </a:lnTo>
                <a:lnTo>
                  <a:pt x="163267" y="3616"/>
                </a:lnTo>
                <a:lnTo>
                  <a:pt x="162977" y="3365"/>
                </a:lnTo>
                <a:lnTo>
                  <a:pt x="162687" y="3113"/>
                </a:lnTo>
                <a:lnTo>
                  <a:pt x="162378" y="2901"/>
                </a:lnTo>
                <a:lnTo>
                  <a:pt x="162069" y="2688"/>
                </a:lnTo>
                <a:lnTo>
                  <a:pt x="161721" y="2495"/>
                </a:lnTo>
                <a:lnTo>
                  <a:pt x="161373" y="2321"/>
                </a:lnTo>
                <a:lnTo>
                  <a:pt x="161005" y="2166"/>
                </a:lnTo>
                <a:lnTo>
                  <a:pt x="160599" y="2050"/>
                </a:lnTo>
                <a:lnTo>
                  <a:pt x="160213" y="1953"/>
                </a:lnTo>
                <a:lnTo>
                  <a:pt x="159807" y="1895"/>
                </a:lnTo>
                <a:lnTo>
                  <a:pt x="159401" y="1857"/>
                </a:lnTo>
                <a:lnTo>
                  <a:pt x="158995" y="1857"/>
                </a:lnTo>
                <a:lnTo>
                  <a:pt x="158569" y="1876"/>
                </a:lnTo>
                <a:lnTo>
                  <a:pt x="158163" y="1915"/>
                </a:lnTo>
                <a:lnTo>
                  <a:pt x="157757" y="1973"/>
                </a:lnTo>
                <a:lnTo>
                  <a:pt x="157351" y="2069"/>
                </a:lnTo>
                <a:lnTo>
                  <a:pt x="156945" y="2166"/>
                </a:lnTo>
                <a:lnTo>
                  <a:pt x="156539" y="2301"/>
                </a:lnTo>
                <a:lnTo>
                  <a:pt x="156153" y="2456"/>
                </a:lnTo>
                <a:lnTo>
                  <a:pt x="155766" y="2611"/>
                </a:lnTo>
                <a:lnTo>
                  <a:pt x="155399" y="2804"/>
                </a:lnTo>
                <a:lnTo>
                  <a:pt x="155031" y="2997"/>
                </a:lnTo>
                <a:lnTo>
                  <a:pt x="154664" y="3210"/>
                </a:lnTo>
                <a:lnTo>
                  <a:pt x="154316" y="3442"/>
                </a:lnTo>
                <a:lnTo>
                  <a:pt x="153987" y="3674"/>
                </a:lnTo>
                <a:lnTo>
                  <a:pt x="153659" y="3925"/>
                </a:lnTo>
                <a:lnTo>
                  <a:pt x="153021" y="4447"/>
                </a:lnTo>
                <a:lnTo>
                  <a:pt x="152402" y="4989"/>
                </a:lnTo>
                <a:lnTo>
                  <a:pt x="151803" y="5569"/>
                </a:lnTo>
                <a:lnTo>
                  <a:pt x="151223" y="6168"/>
                </a:lnTo>
                <a:lnTo>
                  <a:pt x="150101" y="7386"/>
                </a:lnTo>
                <a:lnTo>
                  <a:pt x="149889" y="7115"/>
                </a:lnTo>
                <a:lnTo>
                  <a:pt x="149637" y="6845"/>
                </a:lnTo>
                <a:lnTo>
                  <a:pt x="149367" y="6574"/>
                </a:lnTo>
                <a:lnTo>
                  <a:pt x="149077" y="6284"/>
                </a:lnTo>
                <a:lnTo>
                  <a:pt x="148767" y="6013"/>
                </a:lnTo>
                <a:lnTo>
                  <a:pt x="148439" y="5762"/>
                </a:lnTo>
                <a:lnTo>
                  <a:pt x="148110" y="5511"/>
                </a:lnTo>
                <a:lnTo>
                  <a:pt x="147743" y="5259"/>
                </a:lnTo>
                <a:lnTo>
                  <a:pt x="147395" y="5047"/>
                </a:lnTo>
                <a:lnTo>
                  <a:pt x="147028" y="4834"/>
                </a:lnTo>
                <a:lnTo>
                  <a:pt x="146641" y="4641"/>
                </a:lnTo>
                <a:lnTo>
                  <a:pt x="146274" y="4486"/>
                </a:lnTo>
                <a:lnTo>
                  <a:pt x="145906" y="4331"/>
                </a:lnTo>
                <a:lnTo>
                  <a:pt x="145539" y="4235"/>
                </a:lnTo>
                <a:lnTo>
                  <a:pt x="145191" y="4138"/>
                </a:lnTo>
                <a:lnTo>
                  <a:pt x="144862" y="4099"/>
                </a:lnTo>
                <a:lnTo>
                  <a:pt x="144534" y="4080"/>
                </a:lnTo>
                <a:lnTo>
                  <a:pt x="144224" y="4099"/>
                </a:lnTo>
                <a:lnTo>
                  <a:pt x="143915" y="4138"/>
                </a:lnTo>
                <a:lnTo>
                  <a:pt x="143606" y="4215"/>
                </a:lnTo>
                <a:lnTo>
                  <a:pt x="143316" y="4293"/>
                </a:lnTo>
                <a:lnTo>
                  <a:pt x="143006" y="4409"/>
                </a:lnTo>
                <a:lnTo>
                  <a:pt x="142716" y="4544"/>
                </a:lnTo>
                <a:lnTo>
                  <a:pt x="142426" y="4679"/>
                </a:lnTo>
                <a:lnTo>
                  <a:pt x="141866" y="4989"/>
                </a:lnTo>
                <a:lnTo>
                  <a:pt x="141305" y="5337"/>
                </a:lnTo>
                <a:lnTo>
                  <a:pt x="140203" y="6052"/>
                </a:lnTo>
                <a:lnTo>
                  <a:pt x="139778" y="6303"/>
                </a:lnTo>
                <a:lnTo>
                  <a:pt x="139352" y="6535"/>
                </a:lnTo>
                <a:lnTo>
                  <a:pt x="138927" y="6767"/>
                </a:lnTo>
                <a:lnTo>
                  <a:pt x="138482" y="6961"/>
                </a:lnTo>
                <a:lnTo>
                  <a:pt x="138038" y="7173"/>
                </a:lnTo>
                <a:lnTo>
                  <a:pt x="137593" y="7347"/>
                </a:lnTo>
                <a:lnTo>
                  <a:pt x="137129" y="7521"/>
                </a:lnTo>
                <a:lnTo>
                  <a:pt x="136684" y="7676"/>
                </a:lnTo>
                <a:lnTo>
                  <a:pt x="136220" y="7811"/>
                </a:lnTo>
                <a:lnTo>
                  <a:pt x="135737" y="7947"/>
                </a:lnTo>
                <a:lnTo>
                  <a:pt x="135273" y="8043"/>
                </a:lnTo>
                <a:lnTo>
                  <a:pt x="134790" y="8140"/>
                </a:lnTo>
                <a:lnTo>
                  <a:pt x="134306" y="8217"/>
                </a:lnTo>
                <a:lnTo>
                  <a:pt x="133823" y="8295"/>
                </a:lnTo>
                <a:lnTo>
                  <a:pt x="133340" y="8353"/>
                </a:lnTo>
                <a:lnTo>
                  <a:pt x="132856" y="8372"/>
                </a:lnTo>
                <a:lnTo>
                  <a:pt x="132760" y="8217"/>
                </a:lnTo>
                <a:lnTo>
                  <a:pt x="132644" y="8082"/>
                </a:lnTo>
                <a:lnTo>
                  <a:pt x="132508" y="7947"/>
                </a:lnTo>
                <a:lnTo>
                  <a:pt x="132354" y="7831"/>
                </a:lnTo>
                <a:lnTo>
                  <a:pt x="132199" y="7715"/>
                </a:lnTo>
                <a:lnTo>
                  <a:pt x="132025" y="7637"/>
                </a:lnTo>
                <a:lnTo>
                  <a:pt x="131851" y="7560"/>
                </a:lnTo>
                <a:lnTo>
                  <a:pt x="131658" y="7502"/>
                </a:lnTo>
                <a:lnTo>
                  <a:pt x="131484" y="7444"/>
                </a:lnTo>
                <a:lnTo>
                  <a:pt x="131271" y="7425"/>
                </a:lnTo>
                <a:lnTo>
                  <a:pt x="131078" y="7405"/>
                </a:lnTo>
                <a:lnTo>
                  <a:pt x="130885" y="7386"/>
                </a:lnTo>
                <a:lnTo>
                  <a:pt x="130672" y="7405"/>
                </a:lnTo>
                <a:lnTo>
                  <a:pt x="130479" y="7425"/>
                </a:lnTo>
                <a:lnTo>
                  <a:pt x="130285" y="7444"/>
                </a:lnTo>
                <a:lnTo>
                  <a:pt x="130092" y="7502"/>
                </a:lnTo>
                <a:lnTo>
                  <a:pt x="129744" y="7618"/>
                </a:lnTo>
                <a:lnTo>
                  <a:pt x="129377" y="7773"/>
                </a:lnTo>
                <a:lnTo>
                  <a:pt x="129048" y="7947"/>
                </a:lnTo>
                <a:lnTo>
                  <a:pt x="128719" y="8140"/>
                </a:lnTo>
                <a:lnTo>
                  <a:pt x="128391" y="8353"/>
                </a:lnTo>
                <a:lnTo>
                  <a:pt x="128081" y="8585"/>
                </a:lnTo>
                <a:lnTo>
                  <a:pt x="127443" y="9049"/>
                </a:lnTo>
                <a:lnTo>
                  <a:pt x="126960" y="9377"/>
                </a:lnTo>
                <a:lnTo>
                  <a:pt x="126457" y="9706"/>
                </a:lnTo>
                <a:lnTo>
                  <a:pt x="125955" y="10035"/>
                </a:lnTo>
                <a:lnTo>
                  <a:pt x="125433" y="10344"/>
                </a:lnTo>
                <a:lnTo>
                  <a:pt x="124911" y="10634"/>
                </a:lnTo>
                <a:lnTo>
                  <a:pt x="124389" y="10905"/>
                </a:lnTo>
                <a:lnTo>
                  <a:pt x="123847" y="11175"/>
                </a:lnTo>
                <a:lnTo>
                  <a:pt x="123306" y="11407"/>
                </a:lnTo>
                <a:lnTo>
                  <a:pt x="122745" y="11659"/>
                </a:lnTo>
                <a:lnTo>
                  <a:pt x="122204" y="11871"/>
                </a:lnTo>
                <a:lnTo>
                  <a:pt x="121643" y="12084"/>
                </a:lnTo>
                <a:lnTo>
                  <a:pt x="121063" y="12277"/>
                </a:lnTo>
                <a:lnTo>
                  <a:pt x="120503" y="12451"/>
                </a:lnTo>
                <a:lnTo>
                  <a:pt x="119923" y="12606"/>
                </a:lnTo>
                <a:lnTo>
                  <a:pt x="119343" y="12761"/>
                </a:lnTo>
                <a:lnTo>
                  <a:pt x="118763" y="12896"/>
                </a:lnTo>
                <a:lnTo>
                  <a:pt x="117680" y="13128"/>
                </a:lnTo>
                <a:lnTo>
                  <a:pt x="117139" y="13244"/>
                </a:lnTo>
                <a:lnTo>
                  <a:pt x="116617" y="13302"/>
                </a:lnTo>
                <a:lnTo>
                  <a:pt x="116365" y="13321"/>
                </a:lnTo>
                <a:lnTo>
                  <a:pt x="115843" y="13321"/>
                </a:lnTo>
                <a:lnTo>
                  <a:pt x="115573" y="13302"/>
                </a:lnTo>
                <a:lnTo>
                  <a:pt x="115321" y="13244"/>
                </a:lnTo>
                <a:lnTo>
                  <a:pt x="115051" y="13186"/>
                </a:lnTo>
                <a:lnTo>
                  <a:pt x="114800" y="13109"/>
                </a:lnTo>
                <a:lnTo>
                  <a:pt x="114529" y="12993"/>
                </a:lnTo>
                <a:lnTo>
                  <a:pt x="113930" y="12703"/>
                </a:lnTo>
                <a:lnTo>
                  <a:pt x="113350" y="12393"/>
                </a:lnTo>
                <a:lnTo>
                  <a:pt x="112770" y="12065"/>
                </a:lnTo>
                <a:lnTo>
                  <a:pt x="112190" y="11717"/>
                </a:lnTo>
                <a:lnTo>
                  <a:pt x="111629" y="11349"/>
                </a:lnTo>
                <a:lnTo>
                  <a:pt x="111068" y="10982"/>
                </a:lnTo>
                <a:lnTo>
                  <a:pt x="110527" y="10595"/>
                </a:lnTo>
                <a:lnTo>
                  <a:pt x="109986" y="10189"/>
                </a:lnTo>
                <a:lnTo>
                  <a:pt x="108903" y="9319"/>
                </a:lnTo>
                <a:lnTo>
                  <a:pt x="108362" y="8894"/>
                </a:lnTo>
                <a:lnTo>
                  <a:pt x="107782" y="8488"/>
                </a:lnTo>
                <a:lnTo>
                  <a:pt x="107511" y="8295"/>
                </a:lnTo>
                <a:lnTo>
                  <a:pt x="107202" y="8121"/>
                </a:lnTo>
                <a:lnTo>
                  <a:pt x="106912" y="7947"/>
                </a:lnTo>
                <a:lnTo>
                  <a:pt x="106602" y="7792"/>
                </a:lnTo>
                <a:lnTo>
                  <a:pt x="106293" y="7676"/>
                </a:lnTo>
                <a:lnTo>
                  <a:pt x="105984" y="7560"/>
                </a:lnTo>
                <a:lnTo>
                  <a:pt x="105655" y="7463"/>
                </a:lnTo>
                <a:lnTo>
                  <a:pt x="105326" y="7386"/>
                </a:lnTo>
                <a:lnTo>
                  <a:pt x="105056" y="7347"/>
                </a:lnTo>
                <a:lnTo>
                  <a:pt x="104785" y="7328"/>
                </a:lnTo>
                <a:lnTo>
                  <a:pt x="104495" y="7309"/>
                </a:lnTo>
                <a:lnTo>
                  <a:pt x="104224" y="7328"/>
                </a:lnTo>
                <a:lnTo>
                  <a:pt x="103954" y="7347"/>
                </a:lnTo>
                <a:lnTo>
                  <a:pt x="103683" y="7367"/>
                </a:lnTo>
                <a:lnTo>
                  <a:pt x="103412" y="7425"/>
                </a:lnTo>
                <a:lnTo>
                  <a:pt x="103161" y="7483"/>
                </a:lnTo>
                <a:lnTo>
                  <a:pt x="102890" y="7541"/>
                </a:lnTo>
                <a:lnTo>
                  <a:pt x="102620" y="7637"/>
                </a:lnTo>
                <a:lnTo>
                  <a:pt x="102098" y="7831"/>
                </a:lnTo>
                <a:lnTo>
                  <a:pt x="101614" y="8063"/>
                </a:lnTo>
                <a:lnTo>
                  <a:pt x="101131" y="8314"/>
                </a:lnTo>
                <a:lnTo>
                  <a:pt x="100667" y="8623"/>
                </a:lnTo>
                <a:lnTo>
                  <a:pt x="100222" y="8933"/>
                </a:lnTo>
                <a:lnTo>
                  <a:pt x="99778" y="9261"/>
                </a:lnTo>
                <a:lnTo>
                  <a:pt x="99372" y="9629"/>
                </a:lnTo>
                <a:lnTo>
                  <a:pt x="98946" y="9996"/>
                </a:lnTo>
                <a:lnTo>
                  <a:pt x="98560" y="10363"/>
                </a:lnTo>
                <a:lnTo>
                  <a:pt x="97767" y="11137"/>
                </a:lnTo>
                <a:lnTo>
                  <a:pt x="97419" y="10808"/>
                </a:lnTo>
                <a:lnTo>
                  <a:pt x="97071" y="10479"/>
                </a:lnTo>
                <a:lnTo>
                  <a:pt x="96317" y="9841"/>
                </a:lnTo>
                <a:lnTo>
                  <a:pt x="95505" y="9184"/>
                </a:lnTo>
                <a:lnTo>
                  <a:pt x="94693" y="8527"/>
                </a:lnTo>
                <a:lnTo>
                  <a:pt x="93862" y="7889"/>
                </a:lnTo>
                <a:lnTo>
                  <a:pt x="93069" y="7231"/>
                </a:lnTo>
                <a:lnTo>
                  <a:pt x="92315" y="6593"/>
                </a:lnTo>
                <a:lnTo>
                  <a:pt x="91967" y="6265"/>
                </a:lnTo>
                <a:lnTo>
                  <a:pt x="91619" y="5936"/>
                </a:lnTo>
                <a:lnTo>
                  <a:pt x="91349" y="5685"/>
                </a:lnTo>
                <a:lnTo>
                  <a:pt x="91059" y="5414"/>
                </a:lnTo>
                <a:lnTo>
                  <a:pt x="90769" y="5163"/>
                </a:lnTo>
                <a:lnTo>
                  <a:pt x="90440" y="4950"/>
                </a:lnTo>
                <a:lnTo>
                  <a:pt x="90111" y="4776"/>
                </a:lnTo>
                <a:lnTo>
                  <a:pt x="89957" y="4699"/>
                </a:lnTo>
                <a:lnTo>
                  <a:pt x="89783" y="4641"/>
                </a:lnTo>
                <a:lnTo>
                  <a:pt x="89609" y="4602"/>
                </a:lnTo>
                <a:lnTo>
                  <a:pt x="89415" y="4563"/>
                </a:lnTo>
                <a:lnTo>
                  <a:pt x="89048" y="4563"/>
                </a:lnTo>
                <a:lnTo>
                  <a:pt x="88913" y="4583"/>
                </a:lnTo>
                <a:lnTo>
                  <a:pt x="88758" y="4602"/>
                </a:lnTo>
                <a:lnTo>
                  <a:pt x="88487" y="4699"/>
                </a:lnTo>
                <a:lnTo>
                  <a:pt x="88236" y="4834"/>
                </a:lnTo>
                <a:lnTo>
                  <a:pt x="87985" y="4989"/>
                </a:lnTo>
                <a:lnTo>
                  <a:pt x="87753" y="5163"/>
                </a:lnTo>
                <a:lnTo>
                  <a:pt x="87540" y="5375"/>
                </a:lnTo>
                <a:lnTo>
                  <a:pt x="87095" y="5820"/>
                </a:lnTo>
                <a:lnTo>
                  <a:pt x="86670" y="6284"/>
                </a:lnTo>
                <a:lnTo>
                  <a:pt x="86438" y="6497"/>
                </a:lnTo>
                <a:lnTo>
                  <a:pt x="86206" y="6709"/>
                </a:lnTo>
                <a:lnTo>
                  <a:pt x="85974" y="6883"/>
                </a:lnTo>
                <a:lnTo>
                  <a:pt x="85723" y="7057"/>
                </a:lnTo>
                <a:lnTo>
                  <a:pt x="85452" y="7173"/>
                </a:lnTo>
                <a:lnTo>
                  <a:pt x="85181" y="7270"/>
                </a:lnTo>
                <a:lnTo>
                  <a:pt x="84969" y="7328"/>
                </a:lnTo>
                <a:lnTo>
                  <a:pt x="84756" y="7347"/>
                </a:lnTo>
                <a:lnTo>
                  <a:pt x="84543" y="7347"/>
                </a:lnTo>
                <a:lnTo>
                  <a:pt x="84350" y="7328"/>
                </a:lnTo>
                <a:lnTo>
                  <a:pt x="84137" y="7289"/>
                </a:lnTo>
                <a:lnTo>
                  <a:pt x="83944" y="7231"/>
                </a:lnTo>
                <a:lnTo>
                  <a:pt x="83731" y="7154"/>
                </a:lnTo>
                <a:lnTo>
                  <a:pt x="83538" y="7077"/>
                </a:lnTo>
                <a:lnTo>
                  <a:pt x="83345" y="6980"/>
                </a:lnTo>
                <a:lnTo>
                  <a:pt x="83151" y="6883"/>
                </a:lnTo>
                <a:lnTo>
                  <a:pt x="82784" y="6632"/>
                </a:lnTo>
                <a:lnTo>
                  <a:pt x="82417" y="6361"/>
                </a:lnTo>
                <a:lnTo>
                  <a:pt x="82088" y="6071"/>
                </a:lnTo>
                <a:lnTo>
                  <a:pt x="81450" y="5491"/>
                </a:lnTo>
                <a:lnTo>
                  <a:pt x="81122" y="5182"/>
                </a:lnTo>
                <a:lnTo>
                  <a:pt x="80793" y="4911"/>
                </a:lnTo>
                <a:lnTo>
                  <a:pt x="80445" y="4660"/>
                </a:lnTo>
                <a:lnTo>
                  <a:pt x="80078" y="4447"/>
                </a:lnTo>
                <a:lnTo>
                  <a:pt x="79884" y="4351"/>
                </a:lnTo>
                <a:lnTo>
                  <a:pt x="79691" y="4273"/>
                </a:lnTo>
                <a:lnTo>
                  <a:pt x="79498" y="4196"/>
                </a:lnTo>
                <a:lnTo>
                  <a:pt x="79285" y="4138"/>
                </a:lnTo>
                <a:lnTo>
                  <a:pt x="79034" y="4099"/>
                </a:lnTo>
                <a:lnTo>
                  <a:pt x="78782" y="4080"/>
                </a:lnTo>
                <a:lnTo>
                  <a:pt x="78531" y="4080"/>
                </a:lnTo>
                <a:lnTo>
                  <a:pt x="78280" y="4099"/>
                </a:lnTo>
                <a:lnTo>
                  <a:pt x="78028" y="4157"/>
                </a:lnTo>
                <a:lnTo>
                  <a:pt x="77777" y="4196"/>
                </a:lnTo>
                <a:lnTo>
                  <a:pt x="77545" y="4273"/>
                </a:lnTo>
                <a:lnTo>
                  <a:pt x="77294" y="4351"/>
                </a:lnTo>
                <a:lnTo>
                  <a:pt x="76810" y="4563"/>
                </a:lnTo>
                <a:lnTo>
                  <a:pt x="76327" y="4795"/>
                </a:lnTo>
                <a:lnTo>
                  <a:pt x="75863" y="5047"/>
                </a:lnTo>
                <a:lnTo>
                  <a:pt x="75418" y="5298"/>
                </a:lnTo>
                <a:lnTo>
                  <a:pt x="74432" y="5839"/>
                </a:lnTo>
                <a:lnTo>
                  <a:pt x="73446" y="6342"/>
                </a:lnTo>
                <a:lnTo>
                  <a:pt x="72441" y="6845"/>
                </a:lnTo>
                <a:lnTo>
                  <a:pt x="71416" y="7309"/>
                </a:lnTo>
                <a:lnTo>
                  <a:pt x="70392" y="7734"/>
                </a:lnTo>
                <a:lnTo>
                  <a:pt x="69348" y="8159"/>
                </a:lnTo>
                <a:lnTo>
                  <a:pt x="68304" y="8546"/>
                </a:lnTo>
                <a:lnTo>
                  <a:pt x="67260" y="8913"/>
                </a:lnTo>
                <a:lnTo>
                  <a:pt x="66177" y="9242"/>
                </a:lnTo>
                <a:lnTo>
                  <a:pt x="65114" y="9571"/>
                </a:lnTo>
                <a:lnTo>
                  <a:pt x="64031" y="9841"/>
                </a:lnTo>
                <a:lnTo>
                  <a:pt x="62949" y="10112"/>
                </a:lnTo>
                <a:lnTo>
                  <a:pt x="61847" y="10344"/>
                </a:lnTo>
                <a:lnTo>
                  <a:pt x="60764" y="10557"/>
                </a:lnTo>
                <a:lnTo>
                  <a:pt x="59662" y="10731"/>
                </a:lnTo>
                <a:lnTo>
                  <a:pt x="58541" y="10885"/>
                </a:lnTo>
                <a:lnTo>
                  <a:pt x="58193" y="10847"/>
                </a:lnTo>
                <a:lnTo>
                  <a:pt x="57864" y="10808"/>
                </a:lnTo>
                <a:lnTo>
                  <a:pt x="57516" y="10731"/>
                </a:lnTo>
                <a:lnTo>
                  <a:pt x="57187" y="10634"/>
                </a:lnTo>
                <a:lnTo>
                  <a:pt x="56859" y="10537"/>
                </a:lnTo>
                <a:lnTo>
                  <a:pt x="56530" y="10402"/>
                </a:lnTo>
                <a:lnTo>
                  <a:pt x="56201" y="10267"/>
                </a:lnTo>
                <a:lnTo>
                  <a:pt x="55892" y="10112"/>
                </a:lnTo>
                <a:lnTo>
                  <a:pt x="55583" y="9938"/>
                </a:lnTo>
                <a:lnTo>
                  <a:pt x="55273" y="9745"/>
                </a:lnTo>
                <a:lnTo>
                  <a:pt x="54983" y="9551"/>
                </a:lnTo>
                <a:lnTo>
                  <a:pt x="54693" y="9339"/>
                </a:lnTo>
                <a:lnTo>
                  <a:pt x="54423" y="9107"/>
                </a:lnTo>
                <a:lnTo>
                  <a:pt x="54152" y="8875"/>
                </a:lnTo>
                <a:lnTo>
                  <a:pt x="53901" y="8643"/>
                </a:lnTo>
                <a:lnTo>
                  <a:pt x="53669" y="8391"/>
                </a:lnTo>
                <a:lnTo>
                  <a:pt x="53185" y="7869"/>
                </a:lnTo>
                <a:lnTo>
                  <a:pt x="52741" y="7347"/>
                </a:lnTo>
                <a:lnTo>
                  <a:pt x="51871" y="6265"/>
                </a:lnTo>
                <a:lnTo>
                  <a:pt x="51426" y="5723"/>
                </a:lnTo>
                <a:lnTo>
                  <a:pt x="50981" y="5182"/>
                </a:lnTo>
                <a:lnTo>
                  <a:pt x="50517" y="4660"/>
                </a:lnTo>
                <a:lnTo>
                  <a:pt x="50034" y="4157"/>
                </a:lnTo>
                <a:lnTo>
                  <a:pt x="49783" y="3925"/>
                </a:lnTo>
                <a:lnTo>
                  <a:pt x="49531" y="3693"/>
                </a:lnTo>
                <a:lnTo>
                  <a:pt x="49261" y="3461"/>
                </a:lnTo>
                <a:lnTo>
                  <a:pt x="48971" y="3249"/>
                </a:lnTo>
                <a:lnTo>
                  <a:pt x="48681" y="3036"/>
                </a:lnTo>
                <a:lnTo>
                  <a:pt x="48391" y="2843"/>
                </a:lnTo>
                <a:lnTo>
                  <a:pt x="48101" y="2669"/>
                </a:lnTo>
                <a:lnTo>
                  <a:pt x="47792" y="2495"/>
                </a:lnTo>
                <a:lnTo>
                  <a:pt x="47463" y="2359"/>
                </a:lnTo>
                <a:lnTo>
                  <a:pt x="47154" y="2224"/>
                </a:lnTo>
                <a:lnTo>
                  <a:pt x="46825" y="2108"/>
                </a:lnTo>
                <a:lnTo>
                  <a:pt x="46496" y="2011"/>
                </a:lnTo>
                <a:lnTo>
                  <a:pt x="46168" y="1953"/>
                </a:lnTo>
                <a:lnTo>
                  <a:pt x="45820" y="1895"/>
                </a:lnTo>
                <a:lnTo>
                  <a:pt x="45472" y="1876"/>
                </a:lnTo>
                <a:lnTo>
                  <a:pt x="45124" y="1876"/>
                </a:lnTo>
                <a:lnTo>
                  <a:pt x="44737" y="1915"/>
                </a:lnTo>
                <a:lnTo>
                  <a:pt x="44370" y="1973"/>
                </a:lnTo>
                <a:lnTo>
                  <a:pt x="44002" y="2069"/>
                </a:lnTo>
                <a:lnTo>
                  <a:pt x="43635" y="2185"/>
                </a:lnTo>
                <a:lnTo>
                  <a:pt x="43287" y="2321"/>
                </a:lnTo>
                <a:lnTo>
                  <a:pt x="42939" y="2495"/>
                </a:lnTo>
                <a:lnTo>
                  <a:pt x="42591" y="2669"/>
                </a:lnTo>
                <a:lnTo>
                  <a:pt x="42243" y="2862"/>
                </a:lnTo>
                <a:lnTo>
                  <a:pt x="41914" y="3075"/>
                </a:lnTo>
                <a:lnTo>
                  <a:pt x="41605" y="3307"/>
                </a:lnTo>
                <a:lnTo>
                  <a:pt x="40967" y="3790"/>
                </a:lnTo>
                <a:lnTo>
                  <a:pt x="40368" y="4293"/>
                </a:lnTo>
                <a:lnTo>
                  <a:pt x="39768" y="4815"/>
                </a:lnTo>
                <a:lnTo>
                  <a:pt x="39459" y="4428"/>
                </a:lnTo>
                <a:lnTo>
                  <a:pt x="39150" y="4041"/>
                </a:lnTo>
                <a:lnTo>
                  <a:pt x="38802" y="3655"/>
                </a:lnTo>
                <a:lnTo>
                  <a:pt x="38454" y="3287"/>
                </a:lnTo>
                <a:lnTo>
                  <a:pt x="38086" y="2920"/>
                </a:lnTo>
                <a:lnTo>
                  <a:pt x="37700" y="2553"/>
                </a:lnTo>
                <a:lnTo>
                  <a:pt x="37313" y="2224"/>
                </a:lnTo>
                <a:lnTo>
                  <a:pt x="36907" y="1895"/>
                </a:lnTo>
                <a:lnTo>
                  <a:pt x="36501" y="1586"/>
                </a:lnTo>
                <a:lnTo>
                  <a:pt x="36076" y="1296"/>
                </a:lnTo>
                <a:lnTo>
                  <a:pt x="35631" y="1026"/>
                </a:lnTo>
                <a:lnTo>
                  <a:pt x="35186" y="794"/>
                </a:lnTo>
                <a:lnTo>
                  <a:pt x="34742" y="581"/>
                </a:lnTo>
                <a:lnTo>
                  <a:pt x="34278" y="388"/>
                </a:lnTo>
                <a:lnTo>
                  <a:pt x="33794" y="233"/>
                </a:lnTo>
                <a:lnTo>
                  <a:pt x="33330" y="117"/>
                </a:lnTo>
                <a:lnTo>
                  <a:pt x="32847" y="40"/>
                </a:lnTo>
                <a:lnTo>
                  <a:pt x="32364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29"/>
          <p:cNvSpPr/>
          <p:nvPr/>
        </p:nvSpPr>
        <p:spPr>
          <a:xfrm rot="10800000">
            <a:off x="7738916" y="-6148"/>
            <a:ext cx="1425329" cy="1354276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104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29"/>
          <p:cNvSpPr/>
          <p:nvPr/>
        </p:nvSpPr>
        <p:spPr>
          <a:xfrm rot="-5400000" flipH="1">
            <a:off x="-504328" y="504321"/>
            <a:ext cx="2268716" cy="1260061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29"/>
          <p:cNvSpPr/>
          <p:nvPr/>
        </p:nvSpPr>
        <p:spPr>
          <a:xfrm flipH="1">
            <a:off x="3333693" y="368850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29"/>
          <p:cNvSpPr/>
          <p:nvPr/>
        </p:nvSpPr>
        <p:spPr>
          <a:xfrm>
            <a:off x="4620905" y="368850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29"/>
          <p:cNvSpPr/>
          <p:nvPr/>
        </p:nvSpPr>
        <p:spPr>
          <a:xfrm>
            <a:off x="4102705" y="4889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29"/>
          <p:cNvSpPr/>
          <p:nvPr/>
        </p:nvSpPr>
        <p:spPr>
          <a:xfrm rot="2516804" flipH="1">
            <a:off x="5858441" y="4594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29"/>
          <p:cNvSpPr/>
          <p:nvPr/>
        </p:nvSpPr>
        <p:spPr>
          <a:xfrm>
            <a:off x="5007580" y="6627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29"/>
          <p:cNvSpPr/>
          <p:nvPr/>
        </p:nvSpPr>
        <p:spPr>
          <a:xfrm rot="2417287">
            <a:off x="3329831" y="905666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29"/>
          <p:cNvSpPr/>
          <p:nvPr/>
        </p:nvSpPr>
        <p:spPr>
          <a:xfrm rot="-2516804">
            <a:off x="213653" y="9013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29"/>
          <p:cNvSpPr/>
          <p:nvPr/>
        </p:nvSpPr>
        <p:spPr>
          <a:xfrm>
            <a:off x="4623955" y="10659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29"/>
          <p:cNvSpPr/>
          <p:nvPr/>
        </p:nvSpPr>
        <p:spPr>
          <a:xfrm>
            <a:off x="2388205" y="11399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29"/>
          <p:cNvSpPr/>
          <p:nvPr/>
        </p:nvSpPr>
        <p:spPr>
          <a:xfrm rot="2517313" flipH="1">
            <a:off x="7261302" y="1136503"/>
            <a:ext cx="103078" cy="103617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29"/>
          <p:cNvSpPr/>
          <p:nvPr/>
        </p:nvSpPr>
        <p:spPr>
          <a:xfrm>
            <a:off x="8050205" y="12613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29"/>
          <p:cNvSpPr/>
          <p:nvPr/>
        </p:nvSpPr>
        <p:spPr>
          <a:xfrm>
            <a:off x="8475956" y="1557435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Google Shape;867;p29"/>
          <p:cNvSpPr/>
          <p:nvPr/>
        </p:nvSpPr>
        <p:spPr>
          <a:xfrm>
            <a:off x="8727080" y="157997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29"/>
          <p:cNvSpPr/>
          <p:nvPr/>
        </p:nvSpPr>
        <p:spPr>
          <a:xfrm>
            <a:off x="1494055" y="16432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29"/>
          <p:cNvSpPr/>
          <p:nvPr/>
        </p:nvSpPr>
        <p:spPr>
          <a:xfrm rot="2516804" flipH="1">
            <a:off x="8825478" y="19229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29"/>
          <p:cNvSpPr/>
          <p:nvPr/>
        </p:nvSpPr>
        <p:spPr>
          <a:xfrm>
            <a:off x="479355" y="2159375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29"/>
          <p:cNvSpPr/>
          <p:nvPr/>
        </p:nvSpPr>
        <p:spPr>
          <a:xfrm>
            <a:off x="8951980" y="24805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2" name="Google Shape;872;p29"/>
          <p:cNvSpPr/>
          <p:nvPr/>
        </p:nvSpPr>
        <p:spPr>
          <a:xfrm rot="-2516804">
            <a:off x="349028" y="28127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29"/>
          <p:cNvSpPr/>
          <p:nvPr/>
        </p:nvSpPr>
        <p:spPr>
          <a:xfrm>
            <a:off x="8872318" y="30727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4" name="Google Shape;874;p29"/>
          <p:cNvSpPr/>
          <p:nvPr/>
        </p:nvSpPr>
        <p:spPr>
          <a:xfrm>
            <a:off x="641555" y="32339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" name="Google Shape;875;p29"/>
          <p:cNvSpPr/>
          <p:nvPr/>
        </p:nvSpPr>
        <p:spPr>
          <a:xfrm>
            <a:off x="1041301" y="2005897"/>
            <a:ext cx="899306" cy="493747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29"/>
          <p:cNvSpPr/>
          <p:nvPr/>
        </p:nvSpPr>
        <p:spPr>
          <a:xfrm>
            <a:off x="2476676" y="2356247"/>
            <a:ext cx="899306" cy="493747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7" name="Google Shape;877;p29"/>
          <p:cNvSpPr/>
          <p:nvPr/>
        </p:nvSpPr>
        <p:spPr>
          <a:xfrm>
            <a:off x="6247151" y="2084672"/>
            <a:ext cx="899306" cy="493747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Google Shape;878;p29"/>
          <p:cNvSpPr/>
          <p:nvPr/>
        </p:nvSpPr>
        <p:spPr>
          <a:xfrm>
            <a:off x="7778901" y="2324872"/>
            <a:ext cx="899306" cy="493747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9" name="Google Shape;879;p29"/>
          <p:cNvSpPr/>
          <p:nvPr/>
        </p:nvSpPr>
        <p:spPr>
          <a:xfrm>
            <a:off x="7196179" y="2669963"/>
            <a:ext cx="479056" cy="263017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p29"/>
          <p:cNvSpPr/>
          <p:nvPr/>
        </p:nvSpPr>
        <p:spPr>
          <a:xfrm>
            <a:off x="1940598" y="867727"/>
            <a:ext cx="793742" cy="435789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5"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2" name="Google Shape;88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83" name="Google Shape;883;p30"/>
          <p:cNvSpPr/>
          <p:nvPr/>
        </p:nvSpPr>
        <p:spPr>
          <a:xfrm>
            <a:off x="-37524" y="0"/>
            <a:ext cx="2820900" cy="1566560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6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  <p:sp>
        <p:nvSpPr>
          <p:cNvPr id="884" name="Google Shape;884;p30"/>
          <p:cNvSpPr/>
          <p:nvPr/>
        </p:nvSpPr>
        <p:spPr>
          <a:xfrm>
            <a:off x="6789239" y="3"/>
            <a:ext cx="2354720" cy="1307583"/>
          </a:xfrm>
          <a:custGeom>
            <a:avLst/>
            <a:gdLst/>
            <a:ahLst/>
            <a:cxnLst/>
            <a:rect l="l" t="t" r="r" b="b"/>
            <a:pathLst>
              <a:path w="62447" h="34677" extrusionOk="0">
                <a:moveTo>
                  <a:pt x="1" y="0"/>
                </a:moveTo>
                <a:lnTo>
                  <a:pt x="343" y="450"/>
                </a:lnTo>
                <a:lnTo>
                  <a:pt x="702" y="882"/>
                </a:lnTo>
                <a:lnTo>
                  <a:pt x="1080" y="1313"/>
                </a:lnTo>
                <a:lnTo>
                  <a:pt x="1476" y="1727"/>
                </a:lnTo>
                <a:lnTo>
                  <a:pt x="1889" y="2141"/>
                </a:lnTo>
                <a:lnTo>
                  <a:pt x="2321" y="2518"/>
                </a:lnTo>
                <a:lnTo>
                  <a:pt x="2753" y="2896"/>
                </a:lnTo>
                <a:lnTo>
                  <a:pt x="3202" y="3238"/>
                </a:lnTo>
                <a:lnTo>
                  <a:pt x="3670" y="3579"/>
                </a:lnTo>
                <a:lnTo>
                  <a:pt x="4138" y="3903"/>
                </a:lnTo>
                <a:lnTo>
                  <a:pt x="4623" y="4209"/>
                </a:lnTo>
                <a:lnTo>
                  <a:pt x="5127" y="4497"/>
                </a:lnTo>
                <a:lnTo>
                  <a:pt x="5630" y="4766"/>
                </a:lnTo>
                <a:lnTo>
                  <a:pt x="6152" y="5018"/>
                </a:lnTo>
                <a:lnTo>
                  <a:pt x="6674" y="5252"/>
                </a:lnTo>
                <a:lnTo>
                  <a:pt x="7195" y="5450"/>
                </a:lnTo>
                <a:lnTo>
                  <a:pt x="7807" y="5666"/>
                </a:lnTo>
                <a:lnTo>
                  <a:pt x="8418" y="5846"/>
                </a:lnTo>
                <a:lnTo>
                  <a:pt x="9030" y="6007"/>
                </a:lnTo>
                <a:lnTo>
                  <a:pt x="9659" y="6151"/>
                </a:lnTo>
                <a:lnTo>
                  <a:pt x="10271" y="6259"/>
                </a:lnTo>
                <a:lnTo>
                  <a:pt x="10918" y="6349"/>
                </a:lnTo>
                <a:lnTo>
                  <a:pt x="11548" y="6421"/>
                </a:lnTo>
                <a:lnTo>
                  <a:pt x="12177" y="6457"/>
                </a:lnTo>
                <a:lnTo>
                  <a:pt x="13346" y="6457"/>
                </a:lnTo>
                <a:lnTo>
                  <a:pt x="13940" y="6421"/>
                </a:lnTo>
                <a:lnTo>
                  <a:pt x="14515" y="6367"/>
                </a:lnTo>
                <a:lnTo>
                  <a:pt x="15109" y="6295"/>
                </a:lnTo>
                <a:lnTo>
                  <a:pt x="15684" y="6205"/>
                </a:lnTo>
                <a:lnTo>
                  <a:pt x="16242" y="6079"/>
                </a:lnTo>
                <a:lnTo>
                  <a:pt x="16817" y="5953"/>
                </a:lnTo>
                <a:lnTo>
                  <a:pt x="17249" y="5828"/>
                </a:lnTo>
                <a:lnTo>
                  <a:pt x="17681" y="5702"/>
                </a:lnTo>
                <a:lnTo>
                  <a:pt x="17753" y="6097"/>
                </a:lnTo>
                <a:lnTo>
                  <a:pt x="17843" y="6493"/>
                </a:lnTo>
                <a:lnTo>
                  <a:pt x="17951" y="6871"/>
                </a:lnTo>
                <a:lnTo>
                  <a:pt x="18076" y="7266"/>
                </a:lnTo>
                <a:lnTo>
                  <a:pt x="18220" y="7644"/>
                </a:lnTo>
                <a:lnTo>
                  <a:pt x="18382" y="8022"/>
                </a:lnTo>
                <a:lnTo>
                  <a:pt x="18544" y="8400"/>
                </a:lnTo>
                <a:lnTo>
                  <a:pt x="18742" y="8777"/>
                </a:lnTo>
                <a:lnTo>
                  <a:pt x="19120" y="9515"/>
                </a:lnTo>
                <a:lnTo>
                  <a:pt x="19551" y="10234"/>
                </a:lnTo>
                <a:lnTo>
                  <a:pt x="20397" y="11637"/>
                </a:lnTo>
                <a:lnTo>
                  <a:pt x="20810" y="12302"/>
                </a:lnTo>
                <a:lnTo>
                  <a:pt x="21242" y="12950"/>
                </a:lnTo>
                <a:lnTo>
                  <a:pt x="21710" y="13579"/>
                </a:lnTo>
                <a:lnTo>
                  <a:pt x="22195" y="14191"/>
                </a:lnTo>
                <a:lnTo>
                  <a:pt x="22447" y="14479"/>
                </a:lnTo>
                <a:lnTo>
                  <a:pt x="22717" y="14766"/>
                </a:lnTo>
                <a:lnTo>
                  <a:pt x="22986" y="15054"/>
                </a:lnTo>
                <a:lnTo>
                  <a:pt x="23274" y="15324"/>
                </a:lnTo>
                <a:lnTo>
                  <a:pt x="23562" y="15576"/>
                </a:lnTo>
                <a:lnTo>
                  <a:pt x="23850" y="15828"/>
                </a:lnTo>
                <a:lnTo>
                  <a:pt x="24174" y="16061"/>
                </a:lnTo>
                <a:lnTo>
                  <a:pt x="24479" y="16295"/>
                </a:lnTo>
                <a:lnTo>
                  <a:pt x="24875" y="16529"/>
                </a:lnTo>
                <a:lnTo>
                  <a:pt x="25253" y="16763"/>
                </a:lnTo>
                <a:lnTo>
                  <a:pt x="25666" y="16961"/>
                </a:lnTo>
                <a:lnTo>
                  <a:pt x="26080" y="17158"/>
                </a:lnTo>
                <a:lnTo>
                  <a:pt x="26494" y="17320"/>
                </a:lnTo>
                <a:lnTo>
                  <a:pt x="26925" y="17482"/>
                </a:lnTo>
                <a:lnTo>
                  <a:pt x="27357" y="17608"/>
                </a:lnTo>
                <a:lnTo>
                  <a:pt x="27807" y="17716"/>
                </a:lnTo>
                <a:lnTo>
                  <a:pt x="28238" y="17824"/>
                </a:lnTo>
                <a:lnTo>
                  <a:pt x="28688" y="17896"/>
                </a:lnTo>
                <a:lnTo>
                  <a:pt x="29156" y="17968"/>
                </a:lnTo>
                <a:lnTo>
                  <a:pt x="29605" y="18004"/>
                </a:lnTo>
                <a:lnTo>
                  <a:pt x="30055" y="18040"/>
                </a:lnTo>
                <a:lnTo>
                  <a:pt x="30522" y="18058"/>
                </a:lnTo>
                <a:lnTo>
                  <a:pt x="30972" y="18040"/>
                </a:lnTo>
                <a:lnTo>
                  <a:pt x="31422" y="18022"/>
                </a:lnTo>
                <a:lnTo>
                  <a:pt x="31889" y="17986"/>
                </a:lnTo>
                <a:lnTo>
                  <a:pt x="32339" y="17932"/>
                </a:lnTo>
                <a:lnTo>
                  <a:pt x="32789" y="17878"/>
                </a:lnTo>
                <a:lnTo>
                  <a:pt x="33238" y="17788"/>
                </a:lnTo>
                <a:lnTo>
                  <a:pt x="33670" y="17698"/>
                </a:lnTo>
                <a:lnTo>
                  <a:pt x="34120" y="17590"/>
                </a:lnTo>
                <a:lnTo>
                  <a:pt x="34551" y="17482"/>
                </a:lnTo>
                <a:lnTo>
                  <a:pt x="35001" y="17356"/>
                </a:lnTo>
                <a:lnTo>
                  <a:pt x="35433" y="17212"/>
                </a:lnTo>
                <a:lnTo>
                  <a:pt x="35864" y="17069"/>
                </a:lnTo>
                <a:lnTo>
                  <a:pt x="36709" y="16727"/>
                </a:lnTo>
                <a:lnTo>
                  <a:pt x="37537" y="16349"/>
                </a:lnTo>
                <a:lnTo>
                  <a:pt x="38364" y="15953"/>
                </a:lnTo>
                <a:lnTo>
                  <a:pt x="38436" y="16277"/>
                </a:lnTo>
                <a:lnTo>
                  <a:pt x="38508" y="16601"/>
                </a:lnTo>
                <a:lnTo>
                  <a:pt x="38598" y="16925"/>
                </a:lnTo>
                <a:lnTo>
                  <a:pt x="38724" y="17230"/>
                </a:lnTo>
                <a:lnTo>
                  <a:pt x="38832" y="17518"/>
                </a:lnTo>
                <a:lnTo>
                  <a:pt x="38976" y="17824"/>
                </a:lnTo>
                <a:lnTo>
                  <a:pt x="39120" y="18094"/>
                </a:lnTo>
                <a:lnTo>
                  <a:pt x="39299" y="18364"/>
                </a:lnTo>
                <a:lnTo>
                  <a:pt x="39461" y="18633"/>
                </a:lnTo>
                <a:lnTo>
                  <a:pt x="39659" y="18885"/>
                </a:lnTo>
                <a:lnTo>
                  <a:pt x="39875" y="19137"/>
                </a:lnTo>
                <a:lnTo>
                  <a:pt x="40091" y="19371"/>
                </a:lnTo>
                <a:lnTo>
                  <a:pt x="40325" y="19587"/>
                </a:lnTo>
                <a:lnTo>
                  <a:pt x="40576" y="19802"/>
                </a:lnTo>
                <a:lnTo>
                  <a:pt x="40828" y="20000"/>
                </a:lnTo>
                <a:lnTo>
                  <a:pt x="41116" y="20198"/>
                </a:lnTo>
                <a:lnTo>
                  <a:pt x="41404" y="20378"/>
                </a:lnTo>
                <a:lnTo>
                  <a:pt x="41691" y="20522"/>
                </a:lnTo>
                <a:lnTo>
                  <a:pt x="41997" y="20666"/>
                </a:lnTo>
                <a:lnTo>
                  <a:pt x="42321" y="20792"/>
                </a:lnTo>
                <a:lnTo>
                  <a:pt x="42627" y="20917"/>
                </a:lnTo>
                <a:lnTo>
                  <a:pt x="42950" y="21007"/>
                </a:lnTo>
                <a:lnTo>
                  <a:pt x="43274" y="21079"/>
                </a:lnTo>
                <a:lnTo>
                  <a:pt x="43616" y="21151"/>
                </a:lnTo>
                <a:lnTo>
                  <a:pt x="43940" y="21187"/>
                </a:lnTo>
                <a:lnTo>
                  <a:pt x="44281" y="21223"/>
                </a:lnTo>
                <a:lnTo>
                  <a:pt x="44947" y="21223"/>
                </a:lnTo>
                <a:lnTo>
                  <a:pt x="45289" y="21205"/>
                </a:lnTo>
                <a:lnTo>
                  <a:pt x="45630" y="21169"/>
                </a:lnTo>
                <a:lnTo>
                  <a:pt x="45954" y="21115"/>
                </a:lnTo>
                <a:lnTo>
                  <a:pt x="46278" y="21043"/>
                </a:lnTo>
                <a:lnTo>
                  <a:pt x="46763" y="21979"/>
                </a:lnTo>
                <a:lnTo>
                  <a:pt x="47267" y="22896"/>
                </a:lnTo>
                <a:lnTo>
                  <a:pt x="47825" y="23795"/>
                </a:lnTo>
                <a:lnTo>
                  <a:pt x="48400" y="24694"/>
                </a:lnTo>
                <a:lnTo>
                  <a:pt x="49012" y="25558"/>
                </a:lnTo>
                <a:lnTo>
                  <a:pt x="49659" y="26403"/>
                </a:lnTo>
                <a:lnTo>
                  <a:pt x="50343" y="27212"/>
                </a:lnTo>
                <a:lnTo>
                  <a:pt x="51062" y="28004"/>
                </a:lnTo>
                <a:lnTo>
                  <a:pt x="51422" y="28381"/>
                </a:lnTo>
                <a:lnTo>
                  <a:pt x="51799" y="28759"/>
                </a:lnTo>
                <a:lnTo>
                  <a:pt x="52177" y="29119"/>
                </a:lnTo>
                <a:lnTo>
                  <a:pt x="52555" y="29479"/>
                </a:lnTo>
                <a:lnTo>
                  <a:pt x="52950" y="29838"/>
                </a:lnTo>
                <a:lnTo>
                  <a:pt x="53364" y="30180"/>
                </a:lnTo>
                <a:lnTo>
                  <a:pt x="53778" y="30504"/>
                </a:lnTo>
                <a:lnTo>
                  <a:pt x="54191" y="30828"/>
                </a:lnTo>
                <a:lnTo>
                  <a:pt x="54605" y="31133"/>
                </a:lnTo>
                <a:lnTo>
                  <a:pt x="55037" y="31439"/>
                </a:lnTo>
                <a:lnTo>
                  <a:pt x="55486" y="31727"/>
                </a:lnTo>
                <a:lnTo>
                  <a:pt x="55918" y="32015"/>
                </a:lnTo>
                <a:lnTo>
                  <a:pt x="56368" y="32266"/>
                </a:lnTo>
                <a:lnTo>
                  <a:pt x="56835" y="32536"/>
                </a:lnTo>
                <a:lnTo>
                  <a:pt x="57303" y="32770"/>
                </a:lnTo>
                <a:lnTo>
                  <a:pt x="57771" y="33004"/>
                </a:lnTo>
                <a:lnTo>
                  <a:pt x="58328" y="33274"/>
                </a:lnTo>
                <a:lnTo>
                  <a:pt x="58904" y="33507"/>
                </a:lnTo>
                <a:lnTo>
                  <a:pt x="59479" y="33741"/>
                </a:lnTo>
                <a:lnTo>
                  <a:pt x="60055" y="33957"/>
                </a:lnTo>
                <a:lnTo>
                  <a:pt x="60648" y="34173"/>
                </a:lnTo>
                <a:lnTo>
                  <a:pt x="61242" y="34353"/>
                </a:lnTo>
                <a:lnTo>
                  <a:pt x="61835" y="34533"/>
                </a:lnTo>
                <a:lnTo>
                  <a:pt x="62447" y="34676"/>
                </a:lnTo>
                <a:lnTo>
                  <a:pt x="6244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5400000" algn="bl" rotWithShape="0">
              <a:srgbClr val="77C0EA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5" name="Google Shape;885;p30"/>
          <p:cNvSpPr/>
          <p:nvPr/>
        </p:nvSpPr>
        <p:spPr>
          <a:xfrm flipH="1">
            <a:off x="7994627" y="4052248"/>
            <a:ext cx="1177523" cy="1118823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104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6" name="Google Shape;886;p30"/>
          <p:cNvSpPr/>
          <p:nvPr/>
        </p:nvSpPr>
        <p:spPr>
          <a:xfrm>
            <a:off x="-41614" y="3951723"/>
            <a:ext cx="1776236" cy="1274598"/>
          </a:xfrm>
          <a:custGeom>
            <a:avLst/>
            <a:gdLst/>
            <a:ahLst/>
            <a:cxnLst/>
            <a:rect l="l" t="t" r="r" b="b"/>
            <a:pathLst>
              <a:path w="57872" h="41528" extrusionOk="0">
                <a:moveTo>
                  <a:pt x="6016" y="0"/>
                </a:moveTo>
                <a:lnTo>
                  <a:pt x="5571" y="20"/>
                </a:lnTo>
                <a:lnTo>
                  <a:pt x="5146" y="58"/>
                </a:lnTo>
                <a:lnTo>
                  <a:pt x="4720" y="136"/>
                </a:lnTo>
                <a:lnTo>
                  <a:pt x="4295" y="213"/>
                </a:lnTo>
                <a:lnTo>
                  <a:pt x="3869" y="310"/>
                </a:lnTo>
                <a:lnTo>
                  <a:pt x="3482" y="406"/>
                </a:lnTo>
                <a:lnTo>
                  <a:pt x="3095" y="523"/>
                </a:lnTo>
                <a:lnTo>
                  <a:pt x="2360" y="774"/>
                </a:lnTo>
                <a:lnTo>
                  <a:pt x="1703" y="1045"/>
                </a:lnTo>
                <a:lnTo>
                  <a:pt x="1122" y="1316"/>
                </a:lnTo>
                <a:lnTo>
                  <a:pt x="658" y="1548"/>
                </a:lnTo>
                <a:lnTo>
                  <a:pt x="310" y="1741"/>
                </a:lnTo>
                <a:lnTo>
                  <a:pt x="1" y="1934"/>
                </a:lnTo>
                <a:lnTo>
                  <a:pt x="1" y="10155"/>
                </a:lnTo>
                <a:lnTo>
                  <a:pt x="310" y="41527"/>
                </a:lnTo>
                <a:lnTo>
                  <a:pt x="57871" y="41527"/>
                </a:lnTo>
                <a:lnTo>
                  <a:pt x="57852" y="41257"/>
                </a:lnTo>
                <a:lnTo>
                  <a:pt x="57794" y="40947"/>
                </a:lnTo>
                <a:lnTo>
                  <a:pt x="57717" y="40522"/>
                </a:lnTo>
                <a:lnTo>
                  <a:pt x="57601" y="40038"/>
                </a:lnTo>
                <a:lnTo>
                  <a:pt x="57465" y="39477"/>
                </a:lnTo>
                <a:lnTo>
                  <a:pt x="57272" y="38858"/>
                </a:lnTo>
                <a:lnTo>
                  <a:pt x="57020" y="38201"/>
                </a:lnTo>
                <a:lnTo>
                  <a:pt x="56885" y="37872"/>
                </a:lnTo>
                <a:lnTo>
                  <a:pt x="56730" y="37524"/>
                </a:lnTo>
                <a:lnTo>
                  <a:pt x="56556" y="37195"/>
                </a:lnTo>
                <a:lnTo>
                  <a:pt x="56382" y="36847"/>
                </a:lnTo>
                <a:lnTo>
                  <a:pt x="56169" y="36518"/>
                </a:lnTo>
                <a:lnTo>
                  <a:pt x="55957" y="36189"/>
                </a:lnTo>
                <a:lnTo>
                  <a:pt x="55725" y="35860"/>
                </a:lnTo>
                <a:lnTo>
                  <a:pt x="55473" y="35551"/>
                </a:lnTo>
                <a:lnTo>
                  <a:pt x="55202" y="35241"/>
                </a:lnTo>
                <a:lnTo>
                  <a:pt x="54912" y="34951"/>
                </a:lnTo>
                <a:lnTo>
                  <a:pt x="54603" y="34680"/>
                </a:lnTo>
                <a:lnTo>
                  <a:pt x="54274" y="34429"/>
                </a:lnTo>
                <a:lnTo>
                  <a:pt x="53926" y="34177"/>
                </a:lnTo>
                <a:lnTo>
                  <a:pt x="53539" y="33965"/>
                </a:lnTo>
                <a:lnTo>
                  <a:pt x="53152" y="33771"/>
                </a:lnTo>
                <a:lnTo>
                  <a:pt x="52727" y="33597"/>
                </a:lnTo>
                <a:lnTo>
                  <a:pt x="52301" y="33442"/>
                </a:lnTo>
                <a:lnTo>
                  <a:pt x="51895" y="33326"/>
                </a:lnTo>
                <a:lnTo>
                  <a:pt x="51489" y="33230"/>
                </a:lnTo>
                <a:lnTo>
                  <a:pt x="51082" y="33172"/>
                </a:lnTo>
                <a:lnTo>
                  <a:pt x="50696" y="33114"/>
                </a:lnTo>
                <a:lnTo>
                  <a:pt x="50328" y="33075"/>
                </a:lnTo>
                <a:lnTo>
                  <a:pt x="49612" y="33075"/>
                </a:lnTo>
                <a:lnTo>
                  <a:pt x="49264" y="33114"/>
                </a:lnTo>
                <a:lnTo>
                  <a:pt x="48936" y="33152"/>
                </a:lnTo>
                <a:lnTo>
                  <a:pt x="48607" y="33191"/>
                </a:lnTo>
                <a:lnTo>
                  <a:pt x="48297" y="33249"/>
                </a:lnTo>
                <a:lnTo>
                  <a:pt x="48007" y="33326"/>
                </a:lnTo>
                <a:lnTo>
                  <a:pt x="47717" y="33423"/>
                </a:lnTo>
                <a:lnTo>
                  <a:pt x="47195" y="33597"/>
                </a:lnTo>
                <a:lnTo>
                  <a:pt x="46711" y="33810"/>
                </a:lnTo>
                <a:lnTo>
                  <a:pt x="46305" y="34042"/>
                </a:lnTo>
                <a:lnTo>
                  <a:pt x="45938" y="34255"/>
                </a:lnTo>
                <a:lnTo>
                  <a:pt x="45647" y="34448"/>
                </a:lnTo>
                <a:lnTo>
                  <a:pt x="45396" y="34622"/>
                </a:lnTo>
                <a:lnTo>
                  <a:pt x="45222" y="34758"/>
                </a:lnTo>
                <a:lnTo>
                  <a:pt x="45087" y="34893"/>
                </a:lnTo>
                <a:lnTo>
                  <a:pt x="45125" y="34738"/>
                </a:lnTo>
                <a:lnTo>
                  <a:pt x="45183" y="34332"/>
                </a:lnTo>
                <a:lnTo>
                  <a:pt x="45222" y="34061"/>
                </a:lnTo>
                <a:lnTo>
                  <a:pt x="45241" y="33733"/>
                </a:lnTo>
                <a:lnTo>
                  <a:pt x="45241" y="33384"/>
                </a:lnTo>
                <a:lnTo>
                  <a:pt x="45203" y="33017"/>
                </a:lnTo>
                <a:lnTo>
                  <a:pt x="45145" y="32630"/>
                </a:lnTo>
                <a:lnTo>
                  <a:pt x="45048" y="32243"/>
                </a:lnTo>
                <a:lnTo>
                  <a:pt x="44990" y="32050"/>
                </a:lnTo>
                <a:lnTo>
                  <a:pt x="44912" y="31856"/>
                </a:lnTo>
                <a:lnTo>
                  <a:pt x="44816" y="31663"/>
                </a:lnTo>
                <a:lnTo>
                  <a:pt x="44719" y="31470"/>
                </a:lnTo>
                <a:lnTo>
                  <a:pt x="44603" y="31295"/>
                </a:lnTo>
                <a:lnTo>
                  <a:pt x="44448" y="31121"/>
                </a:lnTo>
                <a:lnTo>
                  <a:pt x="44313" y="30947"/>
                </a:lnTo>
                <a:lnTo>
                  <a:pt x="44139" y="30793"/>
                </a:lnTo>
                <a:lnTo>
                  <a:pt x="43945" y="30638"/>
                </a:lnTo>
                <a:lnTo>
                  <a:pt x="43733" y="30483"/>
                </a:lnTo>
                <a:lnTo>
                  <a:pt x="43520" y="30348"/>
                </a:lnTo>
                <a:lnTo>
                  <a:pt x="43268" y="30232"/>
                </a:lnTo>
                <a:lnTo>
                  <a:pt x="43017" y="30135"/>
                </a:lnTo>
                <a:lnTo>
                  <a:pt x="42765" y="30038"/>
                </a:lnTo>
                <a:lnTo>
                  <a:pt x="42514" y="29980"/>
                </a:lnTo>
                <a:lnTo>
                  <a:pt x="42263" y="29922"/>
                </a:lnTo>
                <a:lnTo>
                  <a:pt x="42030" y="29884"/>
                </a:lnTo>
                <a:lnTo>
                  <a:pt x="41798" y="29864"/>
                </a:lnTo>
                <a:lnTo>
                  <a:pt x="41566" y="29845"/>
                </a:lnTo>
                <a:lnTo>
                  <a:pt x="41354" y="29845"/>
                </a:lnTo>
                <a:lnTo>
                  <a:pt x="40928" y="29884"/>
                </a:lnTo>
                <a:lnTo>
                  <a:pt x="40541" y="29942"/>
                </a:lnTo>
                <a:lnTo>
                  <a:pt x="40174" y="30038"/>
                </a:lnTo>
                <a:lnTo>
                  <a:pt x="39826" y="30174"/>
                </a:lnTo>
                <a:lnTo>
                  <a:pt x="39516" y="30290"/>
                </a:lnTo>
                <a:lnTo>
                  <a:pt x="39245" y="30444"/>
                </a:lnTo>
                <a:lnTo>
                  <a:pt x="39013" y="30580"/>
                </a:lnTo>
                <a:lnTo>
                  <a:pt x="38820" y="30715"/>
                </a:lnTo>
                <a:lnTo>
                  <a:pt x="38549" y="30928"/>
                </a:lnTo>
                <a:lnTo>
                  <a:pt x="38452" y="31005"/>
                </a:lnTo>
                <a:lnTo>
                  <a:pt x="38452" y="31005"/>
                </a:lnTo>
                <a:lnTo>
                  <a:pt x="38491" y="30599"/>
                </a:lnTo>
                <a:lnTo>
                  <a:pt x="38530" y="30116"/>
                </a:lnTo>
                <a:lnTo>
                  <a:pt x="38549" y="29497"/>
                </a:lnTo>
                <a:lnTo>
                  <a:pt x="38510" y="28742"/>
                </a:lnTo>
                <a:lnTo>
                  <a:pt x="38491" y="28336"/>
                </a:lnTo>
                <a:lnTo>
                  <a:pt x="38433" y="27891"/>
                </a:lnTo>
                <a:lnTo>
                  <a:pt x="38375" y="27427"/>
                </a:lnTo>
                <a:lnTo>
                  <a:pt x="38298" y="26944"/>
                </a:lnTo>
                <a:lnTo>
                  <a:pt x="38181" y="26441"/>
                </a:lnTo>
                <a:lnTo>
                  <a:pt x="38046" y="25938"/>
                </a:lnTo>
                <a:lnTo>
                  <a:pt x="37891" y="25435"/>
                </a:lnTo>
                <a:lnTo>
                  <a:pt x="37698" y="24913"/>
                </a:lnTo>
                <a:lnTo>
                  <a:pt x="37485" y="24371"/>
                </a:lnTo>
                <a:lnTo>
                  <a:pt x="37234" y="23849"/>
                </a:lnTo>
                <a:lnTo>
                  <a:pt x="36944" y="23327"/>
                </a:lnTo>
                <a:lnTo>
                  <a:pt x="36615" y="22804"/>
                </a:lnTo>
                <a:lnTo>
                  <a:pt x="36247" y="22282"/>
                </a:lnTo>
                <a:lnTo>
                  <a:pt x="35841" y="21779"/>
                </a:lnTo>
                <a:lnTo>
                  <a:pt x="35377" y="21296"/>
                </a:lnTo>
                <a:lnTo>
                  <a:pt x="34874" y="20812"/>
                </a:lnTo>
                <a:lnTo>
                  <a:pt x="34603" y="20580"/>
                </a:lnTo>
                <a:lnTo>
                  <a:pt x="34332" y="20367"/>
                </a:lnTo>
                <a:lnTo>
                  <a:pt x="34042" y="20135"/>
                </a:lnTo>
                <a:lnTo>
                  <a:pt x="33733" y="19922"/>
                </a:lnTo>
                <a:lnTo>
                  <a:pt x="33404" y="19729"/>
                </a:lnTo>
                <a:lnTo>
                  <a:pt x="33075" y="19516"/>
                </a:lnTo>
                <a:lnTo>
                  <a:pt x="32727" y="19323"/>
                </a:lnTo>
                <a:lnTo>
                  <a:pt x="32360" y="19129"/>
                </a:lnTo>
                <a:lnTo>
                  <a:pt x="31973" y="18955"/>
                </a:lnTo>
                <a:lnTo>
                  <a:pt x="31586" y="18781"/>
                </a:lnTo>
                <a:lnTo>
                  <a:pt x="31180" y="18627"/>
                </a:lnTo>
                <a:lnTo>
                  <a:pt x="30754" y="18472"/>
                </a:lnTo>
                <a:lnTo>
                  <a:pt x="30000" y="18220"/>
                </a:lnTo>
                <a:lnTo>
                  <a:pt x="29246" y="18027"/>
                </a:lnTo>
                <a:lnTo>
                  <a:pt x="28530" y="17872"/>
                </a:lnTo>
                <a:lnTo>
                  <a:pt x="27814" y="17775"/>
                </a:lnTo>
                <a:lnTo>
                  <a:pt x="27137" y="17698"/>
                </a:lnTo>
                <a:lnTo>
                  <a:pt x="26480" y="17679"/>
                </a:lnTo>
                <a:lnTo>
                  <a:pt x="25822" y="17679"/>
                </a:lnTo>
                <a:lnTo>
                  <a:pt x="25203" y="17717"/>
                </a:lnTo>
                <a:lnTo>
                  <a:pt x="24603" y="17795"/>
                </a:lnTo>
                <a:lnTo>
                  <a:pt x="24043" y="17892"/>
                </a:lnTo>
                <a:lnTo>
                  <a:pt x="23482" y="18027"/>
                </a:lnTo>
                <a:lnTo>
                  <a:pt x="22940" y="18162"/>
                </a:lnTo>
                <a:lnTo>
                  <a:pt x="22437" y="18336"/>
                </a:lnTo>
                <a:lnTo>
                  <a:pt x="21954" y="18510"/>
                </a:lnTo>
                <a:lnTo>
                  <a:pt x="21489" y="18704"/>
                </a:lnTo>
                <a:lnTo>
                  <a:pt x="21045" y="18917"/>
                </a:lnTo>
                <a:lnTo>
                  <a:pt x="20638" y="19129"/>
                </a:lnTo>
                <a:lnTo>
                  <a:pt x="20252" y="19342"/>
                </a:lnTo>
                <a:lnTo>
                  <a:pt x="19884" y="19574"/>
                </a:lnTo>
                <a:lnTo>
                  <a:pt x="19536" y="19806"/>
                </a:lnTo>
                <a:lnTo>
                  <a:pt x="19226" y="20019"/>
                </a:lnTo>
                <a:lnTo>
                  <a:pt x="18936" y="20232"/>
                </a:lnTo>
                <a:lnTo>
                  <a:pt x="18433" y="20638"/>
                </a:lnTo>
                <a:lnTo>
                  <a:pt x="18047" y="21006"/>
                </a:lnTo>
                <a:lnTo>
                  <a:pt x="17756" y="21276"/>
                </a:lnTo>
                <a:lnTo>
                  <a:pt x="17524" y="21528"/>
                </a:lnTo>
                <a:lnTo>
                  <a:pt x="17640" y="21180"/>
                </a:lnTo>
                <a:lnTo>
                  <a:pt x="17737" y="20754"/>
                </a:lnTo>
                <a:lnTo>
                  <a:pt x="17834" y="20193"/>
                </a:lnTo>
                <a:lnTo>
                  <a:pt x="17950" y="19516"/>
                </a:lnTo>
                <a:lnTo>
                  <a:pt x="17989" y="19149"/>
                </a:lnTo>
                <a:lnTo>
                  <a:pt x="18008" y="18743"/>
                </a:lnTo>
                <a:lnTo>
                  <a:pt x="18047" y="18317"/>
                </a:lnTo>
                <a:lnTo>
                  <a:pt x="18047" y="17892"/>
                </a:lnTo>
                <a:lnTo>
                  <a:pt x="18027" y="17427"/>
                </a:lnTo>
                <a:lnTo>
                  <a:pt x="18008" y="16963"/>
                </a:lnTo>
                <a:lnTo>
                  <a:pt x="17969" y="16480"/>
                </a:lnTo>
                <a:lnTo>
                  <a:pt x="17892" y="15996"/>
                </a:lnTo>
                <a:lnTo>
                  <a:pt x="17795" y="15493"/>
                </a:lnTo>
                <a:lnTo>
                  <a:pt x="17679" y="15010"/>
                </a:lnTo>
                <a:lnTo>
                  <a:pt x="17524" y="14507"/>
                </a:lnTo>
                <a:lnTo>
                  <a:pt x="17331" y="14004"/>
                </a:lnTo>
                <a:lnTo>
                  <a:pt x="17118" y="13501"/>
                </a:lnTo>
                <a:lnTo>
                  <a:pt x="16867" y="12998"/>
                </a:lnTo>
                <a:lnTo>
                  <a:pt x="16577" y="12515"/>
                </a:lnTo>
                <a:lnTo>
                  <a:pt x="16248" y="12031"/>
                </a:lnTo>
                <a:lnTo>
                  <a:pt x="15861" y="11567"/>
                </a:lnTo>
                <a:lnTo>
                  <a:pt x="15435" y="11122"/>
                </a:lnTo>
                <a:lnTo>
                  <a:pt x="15203" y="10909"/>
                </a:lnTo>
                <a:lnTo>
                  <a:pt x="14971" y="10677"/>
                </a:lnTo>
                <a:lnTo>
                  <a:pt x="14720" y="10484"/>
                </a:lnTo>
                <a:lnTo>
                  <a:pt x="14449" y="10271"/>
                </a:lnTo>
                <a:lnTo>
                  <a:pt x="14178" y="10058"/>
                </a:lnTo>
                <a:lnTo>
                  <a:pt x="13888" y="9865"/>
                </a:lnTo>
                <a:lnTo>
                  <a:pt x="13579" y="9671"/>
                </a:lnTo>
                <a:lnTo>
                  <a:pt x="13250" y="9497"/>
                </a:lnTo>
                <a:lnTo>
                  <a:pt x="12747" y="9226"/>
                </a:lnTo>
                <a:lnTo>
                  <a:pt x="12244" y="8994"/>
                </a:lnTo>
                <a:lnTo>
                  <a:pt x="11760" y="8782"/>
                </a:lnTo>
                <a:lnTo>
                  <a:pt x="11258" y="8607"/>
                </a:lnTo>
                <a:lnTo>
                  <a:pt x="11412" y="8279"/>
                </a:lnTo>
                <a:lnTo>
                  <a:pt x="11548" y="7930"/>
                </a:lnTo>
                <a:lnTo>
                  <a:pt x="11664" y="7563"/>
                </a:lnTo>
                <a:lnTo>
                  <a:pt x="11760" y="7176"/>
                </a:lnTo>
                <a:lnTo>
                  <a:pt x="11838" y="6770"/>
                </a:lnTo>
                <a:lnTo>
                  <a:pt x="11896" y="6364"/>
                </a:lnTo>
                <a:lnTo>
                  <a:pt x="11915" y="5919"/>
                </a:lnTo>
                <a:lnTo>
                  <a:pt x="11915" y="5493"/>
                </a:lnTo>
                <a:lnTo>
                  <a:pt x="11896" y="5049"/>
                </a:lnTo>
                <a:lnTo>
                  <a:pt x="11819" y="4604"/>
                </a:lnTo>
                <a:lnTo>
                  <a:pt x="11722" y="4139"/>
                </a:lnTo>
                <a:lnTo>
                  <a:pt x="11567" y="3695"/>
                </a:lnTo>
                <a:lnTo>
                  <a:pt x="11393" y="3250"/>
                </a:lnTo>
                <a:lnTo>
                  <a:pt x="11161" y="2824"/>
                </a:lnTo>
                <a:lnTo>
                  <a:pt x="11025" y="2592"/>
                </a:lnTo>
                <a:lnTo>
                  <a:pt x="10890" y="2379"/>
                </a:lnTo>
                <a:lnTo>
                  <a:pt x="10735" y="2167"/>
                </a:lnTo>
                <a:lnTo>
                  <a:pt x="10561" y="1973"/>
                </a:lnTo>
                <a:lnTo>
                  <a:pt x="10387" y="1760"/>
                </a:lnTo>
                <a:lnTo>
                  <a:pt x="10194" y="1586"/>
                </a:lnTo>
                <a:lnTo>
                  <a:pt x="9826" y="1238"/>
                </a:lnTo>
                <a:lnTo>
                  <a:pt x="9439" y="948"/>
                </a:lnTo>
                <a:lnTo>
                  <a:pt x="9033" y="697"/>
                </a:lnTo>
                <a:lnTo>
                  <a:pt x="8608" y="503"/>
                </a:lnTo>
                <a:lnTo>
                  <a:pt x="8202" y="329"/>
                </a:lnTo>
                <a:lnTo>
                  <a:pt x="7757" y="194"/>
                </a:lnTo>
                <a:lnTo>
                  <a:pt x="7331" y="116"/>
                </a:lnTo>
                <a:lnTo>
                  <a:pt x="6886" y="39"/>
                </a:lnTo>
                <a:lnTo>
                  <a:pt x="6441" y="20"/>
                </a:lnTo>
                <a:lnTo>
                  <a:pt x="601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7" name="Google Shape;887;p30"/>
          <p:cNvSpPr/>
          <p:nvPr/>
        </p:nvSpPr>
        <p:spPr>
          <a:xfrm>
            <a:off x="5787180" y="292650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8" name="Google Shape;888;p30"/>
          <p:cNvSpPr/>
          <p:nvPr/>
        </p:nvSpPr>
        <p:spPr>
          <a:xfrm flipH="1">
            <a:off x="4512011" y="292650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9" name="Google Shape;889;p30"/>
          <p:cNvSpPr/>
          <p:nvPr/>
        </p:nvSpPr>
        <p:spPr>
          <a:xfrm flipH="1">
            <a:off x="5093400" y="4127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30"/>
          <p:cNvSpPr/>
          <p:nvPr/>
        </p:nvSpPr>
        <p:spPr>
          <a:xfrm rot="-2516804">
            <a:off x="3180691" y="3832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30"/>
          <p:cNvSpPr/>
          <p:nvPr/>
        </p:nvSpPr>
        <p:spPr>
          <a:xfrm flipH="1">
            <a:off x="4188525" y="5865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2" name="Google Shape;892;p30"/>
          <p:cNvSpPr/>
          <p:nvPr/>
        </p:nvSpPr>
        <p:spPr>
          <a:xfrm rot="-2417287" flipH="1">
            <a:off x="5783307" y="829466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3" name="Google Shape;893;p30"/>
          <p:cNvSpPr/>
          <p:nvPr/>
        </p:nvSpPr>
        <p:spPr>
          <a:xfrm rot="2516804" flipH="1">
            <a:off x="8825478" y="8251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4" name="Google Shape;894;p30"/>
          <p:cNvSpPr/>
          <p:nvPr/>
        </p:nvSpPr>
        <p:spPr>
          <a:xfrm flipH="1">
            <a:off x="4508850" y="9897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5" name="Google Shape;895;p30"/>
          <p:cNvSpPr/>
          <p:nvPr/>
        </p:nvSpPr>
        <p:spPr>
          <a:xfrm flipH="1">
            <a:off x="6744600" y="10637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6" name="Google Shape;896;p30"/>
          <p:cNvSpPr/>
          <p:nvPr/>
        </p:nvSpPr>
        <p:spPr>
          <a:xfrm rot="-2517313">
            <a:off x="1894725" y="1060303"/>
            <a:ext cx="103078" cy="103617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7" name="Google Shape;897;p30"/>
          <p:cNvSpPr/>
          <p:nvPr/>
        </p:nvSpPr>
        <p:spPr>
          <a:xfrm flipH="1">
            <a:off x="1145900" y="11851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8" name="Google Shape;898;p30"/>
          <p:cNvSpPr/>
          <p:nvPr/>
        </p:nvSpPr>
        <p:spPr>
          <a:xfrm flipH="1">
            <a:off x="656959" y="1481235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30"/>
          <p:cNvSpPr/>
          <p:nvPr/>
        </p:nvSpPr>
        <p:spPr>
          <a:xfrm flipH="1">
            <a:off x="405725" y="150377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0" name="Google Shape;900;p30"/>
          <p:cNvSpPr/>
          <p:nvPr/>
        </p:nvSpPr>
        <p:spPr>
          <a:xfrm flipH="1">
            <a:off x="7702050" y="15670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30"/>
          <p:cNvSpPr/>
          <p:nvPr/>
        </p:nvSpPr>
        <p:spPr>
          <a:xfrm rot="-2516804">
            <a:off x="213653" y="18467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30"/>
          <p:cNvSpPr/>
          <p:nvPr/>
        </p:nvSpPr>
        <p:spPr>
          <a:xfrm flipH="1">
            <a:off x="8641517" y="2083175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30"/>
          <p:cNvSpPr/>
          <p:nvPr/>
        </p:nvSpPr>
        <p:spPr>
          <a:xfrm flipH="1">
            <a:off x="244125" y="24043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30"/>
          <p:cNvSpPr/>
          <p:nvPr/>
        </p:nvSpPr>
        <p:spPr>
          <a:xfrm rot="2516804" flipH="1">
            <a:off x="8690103" y="27365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30"/>
          <p:cNvSpPr/>
          <p:nvPr/>
        </p:nvSpPr>
        <p:spPr>
          <a:xfrm flipH="1">
            <a:off x="260488" y="29965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p30"/>
          <p:cNvSpPr/>
          <p:nvPr/>
        </p:nvSpPr>
        <p:spPr>
          <a:xfrm flipH="1">
            <a:off x="8554550" y="31577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7" name="Google Shape;907;p30"/>
          <p:cNvGrpSpPr/>
          <p:nvPr/>
        </p:nvGrpSpPr>
        <p:grpSpPr>
          <a:xfrm>
            <a:off x="1000125" y="3068863"/>
            <a:ext cx="7143750" cy="2102200"/>
            <a:chOff x="1698275" y="1828750"/>
            <a:chExt cx="7143750" cy="2102200"/>
          </a:xfrm>
        </p:grpSpPr>
        <p:sp>
          <p:nvSpPr>
            <p:cNvPr id="908" name="Google Shape;908;p30"/>
            <p:cNvSpPr/>
            <p:nvPr/>
          </p:nvSpPr>
          <p:spPr>
            <a:xfrm>
              <a:off x="1698275" y="1881600"/>
              <a:ext cx="7143750" cy="2049350"/>
            </a:xfrm>
            <a:custGeom>
              <a:avLst/>
              <a:gdLst/>
              <a:ahLst/>
              <a:cxnLst/>
              <a:rect l="l" t="t" r="r" b="b"/>
              <a:pathLst>
                <a:path w="285750" h="81974" extrusionOk="0">
                  <a:moveTo>
                    <a:pt x="142861" y="1"/>
                  </a:moveTo>
                  <a:lnTo>
                    <a:pt x="139877" y="29"/>
                  </a:lnTo>
                  <a:lnTo>
                    <a:pt x="136894" y="87"/>
                  </a:lnTo>
                  <a:lnTo>
                    <a:pt x="133939" y="203"/>
                  </a:lnTo>
                  <a:lnTo>
                    <a:pt x="130984" y="377"/>
                  </a:lnTo>
                  <a:lnTo>
                    <a:pt x="128059" y="609"/>
                  </a:lnTo>
                  <a:lnTo>
                    <a:pt x="125133" y="869"/>
                  </a:lnTo>
                  <a:lnTo>
                    <a:pt x="122237" y="1188"/>
                  </a:lnTo>
                  <a:lnTo>
                    <a:pt x="119340" y="1536"/>
                  </a:lnTo>
                  <a:lnTo>
                    <a:pt x="116472" y="1941"/>
                  </a:lnTo>
                  <a:lnTo>
                    <a:pt x="113634" y="2376"/>
                  </a:lnTo>
                  <a:lnTo>
                    <a:pt x="110795" y="2897"/>
                  </a:lnTo>
                  <a:lnTo>
                    <a:pt x="107985" y="3418"/>
                  </a:lnTo>
                  <a:lnTo>
                    <a:pt x="105205" y="3998"/>
                  </a:lnTo>
                  <a:lnTo>
                    <a:pt x="102424" y="4635"/>
                  </a:lnTo>
                  <a:lnTo>
                    <a:pt x="99672" y="5301"/>
                  </a:lnTo>
                  <a:lnTo>
                    <a:pt x="96920" y="6025"/>
                  </a:lnTo>
                  <a:lnTo>
                    <a:pt x="94227" y="6779"/>
                  </a:lnTo>
                  <a:lnTo>
                    <a:pt x="91533" y="7561"/>
                  </a:lnTo>
                  <a:lnTo>
                    <a:pt x="88868" y="8401"/>
                  </a:lnTo>
                  <a:lnTo>
                    <a:pt x="86203" y="9299"/>
                  </a:lnTo>
                  <a:lnTo>
                    <a:pt x="83596" y="10197"/>
                  </a:lnTo>
                  <a:lnTo>
                    <a:pt x="80989" y="11181"/>
                  </a:lnTo>
                  <a:lnTo>
                    <a:pt x="78411" y="12166"/>
                  </a:lnTo>
                  <a:lnTo>
                    <a:pt x="75862" y="13209"/>
                  </a:lnTo>
                  <a:lnTo>
                    <a:pt x="73342" y="14281"/>
                  </a:lnTo>
                  <a:lnTo>
                    <a:pt x="70851" y="15410"/>
                  </a:lnTo>
                  <a:lnTo>
                    <a:pt x="68389" y="16569"/>
                  </a:lnTo>
                  <a:lnTo>
                    <a:pt x="65927" y="17757"/>
                  </a:lnTo>
                  <a:lnTo>
                    <a:pt x="63523" y="18973"/>
                  </a:lnTo>
                  <a:lnTo>
                    <a:pt x="61118" y="20248"/>
                  </a:lnTo>
                  <a:lnTo>
                    <a:pt x="58772" y="21551"/>
                  </a:lnTo>
                  <a:lnTo>
                    <a:pt x="56426" y="22884"/>
                  </a:lnTo>
                  <a:lnTo>
                    <a:pt x="54138" y="24274"/>
                  </a:lnTo>
                  <a:lnTo>
                    <a:pt x="51849" y="25664"/>
                  </a:lnTo>
                  <a:lnTo>
                    <a:pt x="49619" y="27113"/>
                  </a:lnTo>
                  <a:lnTo>
                    <a:pt x="47388" y="28590"/>
                  </a:lnTo>
                  <a:lnTo>
                    <a:pt x="45216" y="30096"/>
                  </a:lnTo>
                  <a:lnTo>
                    <a:pt x="43073" y="31660"/>
                  </a:lnTo>
                  <a:lnTo>
                    <a:pt x="40958" y="33224"/>
                  </a:lnTo>
                  <a:lnTo>
                    <a:pt x="38872" y="34846"/>
                  </a:lnTo>
                  <a:lnTo>
                    <a:pt x="36816" y="36469"/>
                  </a:lnTo>
                  <a:lnTo>
                    <a:pt x="34788" y="38149"/>
                  </a:lnTo>
                  <a:lnTo>
                    <a:pt x="32819" y="39858"/>
                  </a:lnTo>
                  <a:lnTo>
                    <a:pt x="30878" y="41596"/>
                  </a:lnTo>
                  <a:lnTo>
                    <a:pt x="28966" y="43362"/>
                  </a:lnTo>
                  <a:lnTo>
                    <a:pt x="27083" y="45129"/>
                  </a:lnTo>
                  <a:lnTo>
                    <a:pt x="25229" y="46954"/>
                  </a:lnTo>
                  <a:lnTo>
                    <a:pt x="23434" y="48808"/>
                  </a:lnTo>
                  <a:lnTo>
                    <a:pt x="21667" y="50691"/>
                  </a:lnTo>
                  <a:lnTo>
                    <a:pt x="19929" y="52603"/>
                  </a:lnTo>
                  <a:lnTo>
                    <a:pt x="18249" y="54543"/>
                  </a:lnTo>
                  <a:lnTo>
                    <a:pt x="16598" y="56513"/>
                  </a:lnTo>
                  <a:lnTo>
                    <a:pt x="14975" y="58483"/>
                  </a:lnTo>
                  <a:lnTo>
                    <a:pt x="13411" y="60510"/>
                  </a:lnTo>
                  <a:lnTo>
                    <a:pt x="11876" y="62538"/>
                  </a:lnTo>
                  <a:lnTo>
                    <a:pt x="10399" y="64594"/>
                  </a:lnTo>
                  <a:lnTo>
                    <a:pt x="8951" y="66709"/>
                  </a:lnTo>
                  <a:lnTo>
                    <a:pt x="7531" y="68823"/>
                  </a:lnTo>
                  <a:lnTo>
                    <a:pt x="6170" y="70938"/>
                  </a:lnTo>
                  <a:lnTo>
                    <a:pt x="4837" y="73110"/>
                  </a:lnTo>
                  <a:lnTo>
                    <a:pt x="3563" y="75283"/>
                  </a:lnTo>
                  <a:lnTo>
                    <a:pt x="2317" y="77513"/>
                  </a:lnTo>
                  <a:lnTo>
                    <a:pt x="1130" y="79744"/>
                  </a:lnTo>
                  <a:lnTo>
                    <a:pt x="0" y="81974"/>
                  </a:lnTo>
                  <a:lnTo>
                    <a:pt x="285750" y="81974"/>
                  </a:lnTo>
                  <a:lnTo>
                    <a:pt x="284591" y="79744"/>
                  </a:lnTo>
                  <a:lnTo>
                    <a:pt x="283404" y="77513"/>
                  </a:lnTo>
                  <a:lnTo>
                    <a:pt x="282158" y="75283"/>
                  </a:lnTo>
                  <a:lnTo>
                    <a:pt x="280884" y="73110"/>
                  </a:lnTo>
                  <a:lnTo>
                    <a:pt x="279580" y="70938"/>
                  </a:lnTo>
                  <a:lnTo>
                    <a:pt x="278190" y="68823"/>
                  </a:lnTo>
                  <a:lnTo>
                    <a:pt x="276800" y="66709"/>
                  </a:lnTo>
                  <a:lnTo>
                    <a:pt x="275351" y="64594"/>
                  </a:lnTo>
                  <a:lnTo>
                    <a:pt x="273845" y="62538"/>
                  </a:lnTo>
                  <a:lnTo>
                    <a:pt x="272310" y="60510"/>
                  </a:lnTo>
                  <a:lnTo>
                    <a:pt x="270746" y="58483"/>
                  </a:lnTo>
                  <a:lnTo>
                    <a:pt x="269124" y="56513"/>
                  </a:lnTo>
                  <a:lnTo>
                    <a:pt x="267472" y="54543"/>
                  </a:lnTo>
                  <a:lnTo>
                    <a:pt x="265792" y="52603"/>
                  </a:lnTo>
                  <a:lnTo>
                    <a:pt x="264054" y="50691"/>
                  </a:lnTo>
                  <a:lnTo>
                    <a:pt x="262288" y="48808"/>
                  </a:lnTo>
                  <a:lnTo>
                    <a:pt x="260492" y="46954"/>
                  </a:lnTo>
                  <a:lnTo>
                    <a:pt x="258638" y="45129"/>
                  </a:lnTo>
                  <a:lnTo>
                    <a:pt x="256784" y="43362"/>
                  </a:lnTo>
                  <a:lnTo>
                    <a:pt x="254872" y="41596"/>
                  </a:lnTo>
                  <a:lnTo>
                    <a:pt x="252903" y="39858"/>
                  </a:lnTo>
                  <a:lnTo>
                    <a:pt x="250933" y="38149"/>
                  </a:lnTo>
                  <a:lnTo>
                    <a:pt x="248905" y="36469"/>
                  </a:lnTo>
                  <a:lnTo>
                    <a:pt x="246849" y="34846"/>
                  </a:lnTo>
                  <a:lnTo>
                    <a:pt x="244763" y="33224"/>
                  </a:lnTo>
                  <a:lnTo>
                    <a:pt x="242649" y="31660"/>
                  </a:lnTo>
                  <a:lnTo>
                    <a:pt x="240505" y="30096"/>
                  </a:lnTo>
                  <a:lnTo>
                    <a:pt x="238333" y="28590"/>
                  </a:lnTo>
                  <a:lnTo>
                    <a:pt x="236102" y="27113"/>
                  </a:lnTo>
                  <a:lnTo>
                    <a:pt x="233872" y="25664"/>
                  </a:lnTo>
                  <a:lnTo>
                    <a:pt x="231612" y="24274"/>
                  </a:lnTo>
                  <a:lnTo>
                    <a:pt x="229295" y="22884"/>
                  </a:lnTo>
                  <a:lnTo>
                    <a:pt x="226949" y="21551"/>
                  </a:lnTo>
                  <a:lnTo>
                    <a:pt x="224603" y="20248"/>
                  </a:lnTo>
                  <a:lnTo>
                    <a:pt x="222199" y="18973"/>
                  </a:lnTo>
                  <a:lnTo>
                    <a:pt x="219794" y="17757"/>
                  </a:lnTo>
                  <a:lnTo>
                    <a:pt x="217361" y="16569"/>
                  </a:lnTo>
                  <a:lnTo>
                    <a:pt x="214870" y="15410"/>
                  </a:lnTo>
                  <a:lnTo>
                    <a:pt x="212379" y="14281"/>
                  </a:lnTo>
                  <a:lnTo>
                    <a:pt x="209859" y="13209"/>
                  </a:lnTo>
                  <a:lnTo>
                    <a:pt x="207310" y="12166"/>
                  </a:lnTo>
                  <a:lnTo>
                    <a:pt x="204732" y="11181"/>
                  </a:lnTo>
                  <a:lnTo>
                    <a:pt x="202125" y="10197"/>
                  </a:lnTo>
                  <a:lnTo>
                    <a:pt x="199518" y="9299"/>
                  </a:lnTo>
                  <a:lnTo>
                    <a:pt x="196882" y="8401"/>
                  </a:lnTo>
                  <a:lnTo>
                    <a:pt x="194188" y="7561"/>
                  </a:lnTo>
                  <a:lnTo>
                    <a:pt x="191523" y="6779"/>
                  </a:lnTo>
                  <a:lnTo>
                    <a:pt x="188801" y="6025"/>
                  </a:lnTo>
                  <a:lnTo>
                    <a:pt x="186078" y="5301"/>
                  </a:lnTo>
                  <a:lnTo>
                    <a:pt x="183326" y="4635"/>
                  </a:lnTo>
                  <a:lnTo>
                    <a:pt x="180545" y="3998"/>
                  </a:lnTo>
                  <a:lnTo>
                    <a:pt x="177736" y="3418"/>
                  </a:lnTo>
                  <a:lnTo>
                    <a:pt x="174926" y="2897"/>
                  </a:lnTo>
                  <a:lnTo>
                    <a:pt x="172087" y="2376"/>
                  </a:lnTo>
                  <a:lnTo>
                    <a:pt x="169249" y="1941"/>
                  </a:lnTo>
                  <a:lnTo>
                    <a:pt x="166381" y="1536"/>
                  </a:lnTo>
                  <a:lnTo>
                    <a:pt x="163513" y="1188"/>
                  </a:lnTo>
                  <a:lnTo>
                    <a:pt x="160588" y="869"/>
                  </a:lnTo>
                  <a:lnTo>
                    <a:pt x="157691" y="609"/>
                  </a:lnTo>
                  <a:lnTo>
                    <a:pt x="154737" y="377"/>
                  </a:lnTo>
                  <a:lnTo>
                    <a:pt x="151811" y="203"/>
                  </a:lnTo>
                  <a:lnTo>
                    <a:pt x="148828" y="87"/>
                  </a:lnTo>
                  <a:lnTo>
                    <a:pt x="145844" y="29"/>
                  </a:lnTo>
                  <a:lnTo>
                    <a:pt x="1428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0"/>
            <p:cNvSpPr/>
            <p:nvPr/>
          </p:nvSpPr>
          <p:spPr>
            <a:xfrm>
              <a:off x="2622275" y="3513100"/>
              <a:ext cx="8725" cy="8725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17" y="1"/>
                  </a:moveTo>
                  <a:lnTo>
                    <a:pt x="59" y="30"/>
                  </a:lnTo>
                  <a:lnTo>
                    <a:pt x="30" y="88"/>
                  </a:lnTo>
                  <a:lnTo>
                    <a:pt x="1" y="174"/>
                  </a:lnTo>
                  <a:lnTo>
                    <a:pt x="30" y="232"/>
                  </a:lnTo>
                  <a:lnTo>
                    <a:pt x="59" y="290"/>
                  </a:lnTo>
                  <a:lnTo>
                    <a:pt x="117" y="319"/>
                  </a:lnTo>
                  <a:lnTo>
                    <a:pt x="174" y="348"/>
                  </a:lnTo>
                  <a:lnTo>
                    <a:pt x="261" y="319"/>
                  </a:lnTo>
                  <a:lnTo>
                    <a:pt x="290" y="290"/>
                  </a:lnTo>
                  <a:lnTo>
                    <a:pt x="319" y="232"/>
                  </a:lnTo>
                  <a:lnTo>
                    <a:pt x="348" y="174"/>
                  </a:lnTo>
                  <a:lnTo>
                    <a:pt x="319" y="88"/>
                  </a:lnTo>
                  <a:lnTo>
                    <a:pt x="290" y="30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0"/>
            <p:cNvSpPr/>
            <p:nvPr/>
          </p:nvSpPr>
          <p:spPr>
            <a:xfrm>
              <a:off x="2549150" y="3352350"/>
              <a:ext cx="101400" cy="185400"/>
            </a:xfrm>
            <a:custGeom>
              <a:avLst/>
              <a:gdLst/>
              <a:ahLst/>
              <a:cxnLst/>
              <a:rect l="l" t="t" r="r" b="b"/>
              <a:pathLst>
                <a:path w="4056" h="7416" extrusionOk="0">
                  <a:moveTo>
                    <a:pt x="811" y="0"/>
                  </a:moveTo>
                  <a:lnTo>
                    <a:pt x="637" y="29"/>
                  </a:lnTo>
                  <a:lnTo>
                    <a:pt x="493" y="87"/>
                  </a:lnTo>
                  <a:lnTo>
                    <a:pt x="348" y="174"/>
                  </a:lnTo>
                  <a:lnTo>
                    <a:pt x="232" y="290"/>
                  </a:lnTo>
                  <a:lnTo>
                    <a:pt x="116" y="435"/>
                  </a:lnTo>
                  <a:lnTo>
                    <a:pt x="58" y="580"/>
                  </a:lnTo>
                  <a:lnTo>
                    <a:pt x="0" y="753"/>
                  </a:lnTo>
                  <a:lnTo>
                    <a:pt x="0" y="927"/>
                  </a:lnTo>
                  <a:lnTo>
                    <a:pt x="58" y="1072"/>
                  </a:lnTo>
                  <a:lnTo>
                    <a:pt x="2375" y="6778"/>
                  </a:lnTo>
                  <a:lnTo>
                    <a:pt x="2433" y="6923"/>
                  </a:lnTo>
                  <a:lnTo>
                    <a:pt x="2549" y="7068"/>
                  </a:lnTo>
                  <a:lnTo>
                    <a:pt x="2665" y="7184"/>
                  </a:lnTo>
                  <a:lnTo>
                    <a:pt x="2781" y="7300"/>
                  </a:lnTo>
                  <a:lnTo>
                    <a:pt x="2926" y="7358"/>
                  </a:lnTo>
                  <a:lnTo>
                    <a:pt x="3071" y="7416"/>
                  </a:lnTo>
                  <a:lnTo>
                    <a:pt x="3244" y="7416"/>
                  </a:lnTo>
                  <a:lnTo>
                    <a:pt x="3418" y="7387"/>
                  </a:lnTo>
                  <a:lnTo>
                    <a:pt x="3563" y="7329"/>
                  </a:lnTo>
                  <a:lnTo>
                    <a:pt x="3708" y="7242"/>
                  </a:lnTo>
                  <a:lnTo>
                    <a:pt x="3824" y="7126"/>
                  </a:lnTo>
                  <a:lnTo>
                    <a:pt x="3939" y="6981"/>
                  </a:lnTo>
                  <a:lnTo>
                    <a:pt x="4026" y="6807"/>
                  </a:lnTo>
                  <a:lnTo>
                    <a:pt x="4055" y="6662"/>
                  </a:lnTo>
                  <a:lnTo>
                    <a:pt x="4055" y="6489"/>
                  </a:lnTo>
                  <a:lnTo>
                    <a:pt x="4026" y="6315"/>
                  </a:lnTo>
                  <a:lnTo>
                    <a:pt x="1709" y="638"/>
                  </a:lnTo>
                  <a:lnTo>
                    <a:pt x="1622" y="464"/>
                  </a:lnTo>
                  <a:lnTo>
                    <a:pt x="1535" y="348"/>
                  </a:lnTo>
                  <a:lnTo>
                    <a:pt x="1419" y="203"/>
                  </a:lnTo>
                  <a:lnTo>
                    <a:pt x="1275" y="116"/>
                  </a:lnTo>
                  <a:lnTo>
                    <a:pt x="1130" y="58"/>
                  </a:lnTo>
                  <a:lnTo>
                    <a:pt x="985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0"/>
            <p:cNvSpPr/>
            <p:nvPr/>
          </p:nvSpPr>
          <p:spPr>
            <a:xfrm>
              <a:off x="2660650" y="3371900"/>
              <a:ext cx="51450" cy="147750"/>
            </a:xfrm>
            <a:custGeom>
              <a:avLst/>
              <a:gdLst/>
              <a:ahLst/>
              <a:cxnLst/>
              <a:rect l="l" t="t" r="r" b="b"/>
              <a:pathLst>
                <a:path w="2058" h="5910" extrusionOk="0">
                  <a:moveTo>
                    <a:pt x="841" y="0"/>
                  </a:moveTo>
                  <a:lnTo>
                    <a:pt x="696" y="29"/>
                  </a:lnTo>
                  <a:lnTo>
                    <a:pt x="522" y="87"/>
                  </a:lnTo>
                  <a:lnTo>
                    <a:pt x="377" y="174"/>
                  </a:lnTo>
                  <a:lnTo>
                    <a:pt x="262" y="261"/>
                  </a:lnTo>
                  <a:lnTo>
                    <a:pt x="146" y="377"/>
                  </a:lnTo>
                  <a:lnTo>
                    <a:pt x="59" y="522"/>
                  </a:lnTo>
                  <a:lnTo>
                    <a:pt x="1" y="696"/>
                  </a:lnTo>
                  <a:lnTo>
                    <a:pt x="1" y="869"/>
                  </a:lnTo>
                  <a:lnTo>
                    <a:pt x="348" y="5069"/>
                  </a:lnTo>
                  <a:lnTo>
                    <a:pt x="377" y="5214"/>
                  </a:lnTo>
                  <a:lnTo>
                    <a:pt x="435" y="5388"/>
                  </a:lnTo>
                  <a:lnTo>
                    <a:pt x="522" y="5533"/>
                  </a:lnTo>
                  <a:lnTo>
                    <a:pt x="609" y="5649"/>
                  </a:lnTo>
                  <a:lnTo>
                    <a:pt x="725" y="5765"/>
                  </a:lnTo>
                  <a:lnTo>
                    <a:pt x="870" y="5851"/>
                  </a:lnTo>
                  <a:lnTo>
                    <a:pt x="1044" y="5909"/>
                  </a:lnTo>
                  <a:lnTo>
                    <a:pt x="1217" y="5909"/>
                  </a:lnTo>
                  <a:lnTo>
                    <a:pt x="1362" y="5880"/>
                  </a:lnTo>
                  <a:lnTo>
                    <a:pt x="1536" y="5851"/>
                  </a:lnTo>
                  <a:lnTo>
                    <a:pt x="1681" y="5765"/>
                  </a:lnTo>
                  <a:lnTo>
                    <a:pt x="1826" y="5649"/>
                  </a:lnTo>
                  <a:lnTo>
                    <a:pt x="1942" y="5533"/>
                  </a:lnTo>
                  <a:lnTo>
                    <a:pt x="2028" y="5388"/>
                  </a:lnTo>
                  <a:lnTo>
                    <a:pt x="2057" y="5243"/>
                  </a:lnTo>
                  <a:lnTo>
                    <a:pt x="2057" y="5069"/>
                  </a:lnTo>
                  <a:lnTo>
                    <a:pt x="1710" y="869"/>
                  </a:lnTo>
                  <a:lnTo>
                    <a:pt x="1681" y="696"/>
                  </a:lnTo>
                  <a:lnTo>
                    <a:pt x="1623" y="551"/>
                  </a:lnTo>
                  <a:lnTo>
                    <a:pt x="1565" y="406"/>
                  </a:lnTo>
                  <a:lnTo>
                    <a:pt x="1449" y="261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44" y="29"/>
                  </a:lnTo>
                  <a:lnTo>
                    <a:pt x="841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0"/>
            <p:cNvSpPr/>
            <p:nvPr/>
          </p:nvSpPr>
          <p:spPr>
            <a:xfrm>
              <a:off x="2748275" y="3410275"/>
              <a:ext cx="42750" cy="128200"/>
            </a:xfrm>
            <a:custGeom>
              <a:avLst/>
              <a:gdLst/>
              <a:ahLst/>
              <a:cxnLst/>
              <a:rect l="l" t="t" r="r" b="b"/>
              <a:pathLst>
                <a:path w="1710" h="5128" extrusionOk="0">
                  <a:moveTo>
                    <a:pt x="667" y="1"/>
                  </a:moveTo>
                  <a:lnTo>
                    <a:pt x="522" y="58"/>
                  </a:lnTo>
                  <a:lnTo>
                    <a:pt x="377" y="145"/>
                  </a:lnTo>
                  <a:lnTo>
                    <a:pt x="261" y="232"/>
                  </a:lnTo>
                  <a:lnTo>
                    <a:pt x="146" y="377"/>
                  </a:lnTo>
                  <a:lnTo>
                    <a:pt x="59" y="522"/>
                  </a:lnTo>
                  <a:lnTo>
                    <a:pt x="1" y="667"/>
                  </a:lnTo>
                  <a:lnTo>
                    <a:pt x="1" y="841"/>
                  </a:lnTo>
                  <a:lnTo>
                    <a:pt x="1" y="4287"/>
                  </a:lnTo>
                  <a:lnTo>
                    <a:pt x="1" y="4432"/>
                  </a:lnTo>
                  <a:lnTo>
                    <a:pt x="59" y="4606"/>
                  </a:lnTo>
                  <a:lnTo>
                    <a:pt x="146" y="4751"/>
                  </a:lnTo>
                  <a:lnTo>
                    <a:pt x="261" y="4867"/>
                  </a:lnTo>
                  <a:lnTo>
                    <a:pt x="377" y="4983"/>
                  </a:lnTo>
                  <a:lnTo>
                    <a:pt x="522" y="5070"/>
                  </a:lnTo>
                  <a:lnTo>
                    <a:pt x="667" y="5127"/>
                  </a:lnTo>
                  <a:lnTo>
                    <a:pt x="841" y="5127"/>
                  </a:lnTo>
                  <a:lnTo>
                    <a:pt x="1015" y="5099"/>
                  </a:lnTo>
                  <a:lnTo>
                    <a:pt x="1188" y="5070"/>
                  </a:lnTo>
                  <a:lnTo>
                    <a:pt x="1333" y="4983"/>
                  </a:lnTo>
                  <a:lnTo>
                    <a:pt x="1449" y="4867"/>
                  </a:lnTo>
                  <a:lnTo>
                    <a:pt x="1565" y="4751"/>
                  </a:lnTo>
                  <a:lnTo>
                    <a:pt x="1652" y="4606"/>
                  </a:lnTo>
                  <a:lnTo>
                    <a:pt x="1681" y="4461"/>
                  </a:lnTo>
                  <a:lnTo>
                    <a:pt x="1710" y="4287"/>
                  </a:lnTo>
                  <a:lnTo>
                    <a:pt x="1710" y="841"/>
                  </a:lnTo>
                  <a:lnTo>
                    <a:pt x="1681" y="667"/>
                  </a:lnTo>
                  <a:lnTo>
                    <a:pt x="1652" y="522"/>
                  </a:lnTo>
                  <a:lnTo>
                    <a:pt x="1565" y="377"/>
                  </a:lnTo>
                  <a:lnTo>
                    <a:pt x="1449" y="232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1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0"/>
            <p:cNvSpPr/>
            <p:nvPr/>
          </p:nvSpPr>
          <p:spPr>
            <a:xfrm>
              <a:off x="3091525" y="2723775"/>
              <a:ext cx="89825" cy="147750"/>
            </a:xfrm>
            <a:custGeom>
              <a:avLst/>
              <a:gdLst/>
              <a:ahLst/>
              <a:cxnLst/>
              <a:rect l="l" t="t" r="r" b="b"/>
              <a:pathLst>
                <a:path w="3593" h="5910" extrusionOk="0">
                  <a:moveTo>
                    <a:pt x="899" y="1"/>
                  </a:moveTo>
                  <a:lnTo>
                    <a:pt x="725" y="30"/>
                  </a:lnTo>
                  <a:lnTo>
                    <a:pt x="580" y="59"/>
                  </a:lnTo>
                  <a:lnTo>
                    <a:pt x="406" y="117"/>
                  </a:lnTo>
                  <a:lnTo>
                    <a:pt x="290" y="233"/>
                  </a:lnTo>
                  <a:lnTo>
                    <a:pt x="174" y="377"/>
                  </a:lnTo>
                  <a:lnTo>
                    <a:pt x="88" y="493"/>
                  </a:lnTo>
                  <a:lnTo>
                    <a:pt x="30" y="638"/>
                  </a:lnTo>
                  <a:lnTo>
                    <a:pt x="1" y="812"/>
                  </a:lnTo>
                  <a:lnTo>
                    <a:pt x="30" y="957"/>
                  </a:lnTo>
                  <a:lnTo>
                    <a:pt x="59" y="1131"/>
                  </a:lnTo>
                  <a:lnTo>
                    <a:pt x="117" y="1304"/>
                  </a:lnTo>
                  <a:lnTo>
                    <a:pt x="1999" y="5504"/>
                  </a:lnTo>
                  <a:lnTo>
                    <a:pt x="2086" y="5649"/>
                  </a:lnTo>
                  <a:lnTo>
                    <a:pt x="2202" y="5765"/>
                  </a:lnTo>
                  <a:lnTo>
                    <a:pt x="2347" y="5852"/>
                  </a:lnTo>
                  <a:lnTo>
                    <a:pt x="2521" y="5881"/>
                  </a:lnTo>
                  <a:lnTo>
                    <a:pt x="2695" y="5910"/>
                  </a:lnTo>
                  <a:lnTo>
                    <a:pt x="2868" y="5910"/>
                  </a:lnTo>
                  <a:lnTo>
                    <a:pt x="3013" y="5881"/>
                  </a:lnTo>
                  <a:lnTo>
                    <a:pt x="3187" y="5794"/>
                  </a:lnTo>
                  <a:lnTo>
                    <a:pt x="3303" y="5707"/>
                  </a:lnTo>
                  <a:lnTo>
                    <a:pt x="3419" y="5562"/>
                  </a:lnTo>
                  <a:lnTo>
                    <a:pt x="3506" y="5417"/>
                  </a:lnTo>
                  <a:lnTo>
                    <a:pt x="3563" y="5273"/>
                  </a:lnTo>
                  <a:lnTo>
                    <a:pt x="3592" y="5128"/>
                  </a:lnTo>
                  <a:lnTo>
                    <a:pt x="3563" y="4954"/>
                  </a:lnTo>
                  <a:lnTo>
                    <a:pt x="3535" y="4809"/>
                  </a:lnTo>
                  <a:lnTo>
                    <a:pt x="3477" y="4635"/>
                  </a:lnTo>
                  <a:lnTo>
                    <a:pt x="1594" y="435"/>
                  </a:lnTo>
                  <a:lnTo>
                    <a:pt x="1507" y="291"/>
                  </a:lnTo>
                  <a:lnTo>
                    <a:pt x="1391" y="175"/>
                  </a:lnTo>
                  <a:lnTo>
                    <a:pt x="1246" y="88"/>
                  </a:lnTo>
                  <a:lnTo>
                    <a:pt x="1072" y="30"/>
                  </a:lnTo>
                  <a:lnTo>
                    <a:pt x="899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0"/>
            <p:cNvSpPr/>
            <p:nvPr/>
          </p:nvSpPr>
          <p:spPr>
            <a:xfrm>
              <a:off x="3205225" y="2695550"/>
              <a:ext cx="42750" cy="138325"/>
            </a:xfrm>
            <a:custGeom>
              <a:avLst/>
              <a:gdLst/>
              <a:ahLst/>
              <a:cxnLst/>
              <a:rect l="l" t="t" r="r" b="b"/>
              <a:pathLst>
                <a:path w="1710" h="5533" extrusionOk="0">
                  <a:moveTo>
                    <a:pt x="869" y="0"/>
                  </a:moveTo>
                  <a:lnTo>
                    <a:pt x="696" y="29"/>
                  </a:lnTo>
                  <a:lnTo>
                    <a:pt x="522" y="87"/>
                  </a:lnTo>
                  <a:lnTo>
                    <a:pt x="377" y="145"/>
                  </a:lnTo>
                  <a:lnTo>
                    <a:pt x="261" y="261"/>
                  </a:lnTo>
                  <a:lnTo>
                    <a:pt x="145" y="377"/>
                  </a:lnTo>
                  <a:lnTo>
                    <a:pt x="87" y="522"/>
                  </a:lnTo>
                  <a:lnTo>
                    <a:pt x="29" y="695"/>
                  </a:lnTo>
                  <a:lnTo>
                    <a:pt x="0" y="869"/>
                  </a:lnTo>
                  <a:lnTo>
                    <a:pt x="0" y="4664"/>
                  </a:lnTo>
                  <a:lnTo>
                    <a:pt x="29" y="4837"/>
                  </a:lnTo>
                  <a:lnTo>
                    <a:pt x="87" y="5011"/>
                  </a:lnTo>
                  <a:lnTo>
                    <a:pt x="145" y="5156"/>
                  </a:lnTo>
                  <a:lnTo>
                    <a:pt x="261" y="5272"/>
                  </a:lnTo>
                  <a:lnTo>
                    <a:pt x="377" y="5388"/>
                  </a:lnTo>
                  <a:lnTo>
                    <a:pt x="522" y="5475"/>
                  </a:lnTo>
                  <a:lnTo>
                    <a:pt x="696" y="5504"/>
                  </a:lnTo>
                  <a:lnTo>
                    <a:pt x="869" y="5533"/>
                  </a:lnTo>
                  <a:lnTo>
                    <a:pt x="1043" y="5504"/>
                  </a:lnTo>
                  <a:lnTo>
                    <a:pt x="1188" y="5446"/>
                  </a:lnTo>
                  <a:lnTo>
                    <a:pt x="1333" y="5388"/>
                  </a:lnTo>
                  <a:lnTo>
                    <a:pt x="1478" y="5272"/>
                  </a:lnTo>
                  <a:lnTo>
                    <a:pt x="1565" y="5156"/>
                  </a:lnTo>
                  <a:lnTo>
                    <a:pt x="1651" y="5011"/>
                  </a:lnTo>
                  <a:lnTo>
                    <a:pt x="1709" y="4837"/>
                  </a:lnTo>
                  <a:lnTo>
                    <a:pt x="1709" y="4664"/>
                  </a:lnTo>
                  <a:lnTo>
                    <a:pt x="1709" y="869"/>
                  </a:lnTo>
                  <a:lnTo>
                    <a:pt x="1709" y="695"/>
                  </a:lnTo>
                  <a:lnTo>
                    <a:pt x="1651" y="522"/>
                  </a:lnTo>
                  <a:lnTo>
                    <a:pt x="1565" y="377"/>
                  </a:lnTo>
                  <a:lnTo>
                    <a:pt x="1478" y="261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43" y="29"/>
                  </a:lnTo>
                  <a:lnTo>
                    <a:pt x="869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0"/>
            <p:cNvSpPr/>
            <p:nvPr/>
          </p:nvSpPr>
          <p:spPr>
            <a:xfrm>
              <a:off x="5375500" y="1962700"/>
              <a:ext cx="71000" cy="138350"/>
            </a:xfrm>
            <a:custGeom>
              <a:avLst/>
              <a:gdLst/>
              <a:ahLst/>
              <a:cxnLst/>
              <a:rect l="l" t="t" r="r" b="b"/>
              <a:pathLst>
                <a:path w="2840" h="5534" extrusionOk="0">
                  <a:moveTo>
                    <a:pt x="812" y="1"/>
                  </a:moveTo>
                  <a:lnTo>
                    <a:pt x="638" y="30"/>
                  </a:lnTo>
                  <a:lnTo>
                    <a:pt x="493" y="88"/>
                  </a:lnTo>
                  <a:lnTo>
                    <a:pt x="348" y="174"/>
                  </a:lnTo>
                  <a:lnTo>
                    <a:pt x="232" y="290"/>
                  </a:lnTo>
                  <a:lnTo>
                    <a:pt x="116" y="435"/>
                  </a:lnTo>
                  <a:lnTo>
                    <a:pt x="58" y="580"/>
                  </a:lnTo>
                  <a:lnTo>
                    <a:pt x="30" y="754"/>
                  </a:lnTo>
                  <a:lnTo>
                    <a:pt x="1" y="899"/>
                  </a:lnTo>
                  <a:lnTo>
                    <a:pt x="30" y="1072"/>
                  </a:lnTo>
                  <a:lnTo>
                    <a:pt x="1159" y="4896"/>
                  </a:lnTo>
                  <a:lnTo>
                    <a:pt x="1217" y="5041"/>
                  </a:lnTo>
                  <a:lnTo>
                    <a:pt x="1333" y="5186"/>
                  </a:lnTo>
                  <a:lnTo>
                    <a:pt x="1449" y="5301"/>
                  </a:lnTo>
                  <a:lnTo>
                    <a:pt x="1565" y="5417"/>
                  </a:lnTo>
                  <a:lnTo>
                    <a:pt x="1739" y="5475"/>
                  </a:lnTo>
                  <a:lnTo>
                    <a:pt x="1883" y="5533"/>
                  </a:lnTo>
                  <a:lnTo>
                    <a:pt x="2057" y="5533"/>
                  </a:lnTo>
                  <a:lnTo>
                    <a:pt x="2231" y="5504"/>
                  </a:lnTo>
                  <a:lnTo>
                    <a:pt x="2376" y="5417"/>
                  </a:lnTo>
                  <a:lnTo>
                    <a:pt x="2521" y="5330"/>
                  </a:lnTo>
                  <a:lnTo>
                    <a:pt x="2636" y="5215"/>
                  </a:lnTo>
                  <a:lnTo>
                    <a:pt x="2723" y="5099"/>
                  </a:lnTo>
                  <a:lnTo>
                    <a:pt x="2810" y="4925"/>
                  </a:lnTo>
                  <a:lnTo>
                    <a:pt x="2839" y="4780"/>
                  </a:lnTo>
                  <a:lnTo>
                    <a:pt x="2839" y="4606"/>
                  </a:lnTo>
                  <a:lnTo>
                    <a:pt x="2810" y="4432"/>
                  </a:lnTo>
                  <a:lnTo>
                    <a:pt x="1681" y="638"/>
                  </a:lnTo>
                  <a:lnTo>
                    <a:pt x="1623" y="464"/>
                  </a:lnTo>
                  <a:lnTo>
                    <a:pt x="1536" y="319"/>
                  </a:lnTo>
                  <a:lnTo>
                    <a:pt x="1420" y="203"/>
                  </a:lnTo>
                  <a:lnTo>
                    <a:pt x="1275" y="117"/>
                  </a:lnTo>
                  <a:lnTo>
                    <a:pt x="1130" y="30"/>
                  </a:lnTo>
                  <a:lnTo>
                    <a:pt x="98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0"/>
            <p:cNvSpPr/>
            <p:nvPr/>
          </p:nvSpPr>
          <p:spPr>
            <a:xfrm>
              <a:off x="5463125" y="1981525"/>
              <a:ext cx="42750" cy="118800"/>
            </a:xfrm>
            <a:custGeom>
              <a:avLst/>
              <a:gdLst/>
              <a:ahLst/>
              <a:cxnLst/>
              <a:rect l="l" t="t" r="r" b="b"/>
              <a:pathLst>
                <a:path w="1710" h="4752" extrusionOk="0">
                  <a:moveTo>
                    <a:pt x="667" y="1"/>
                  </a:moveTo>
                  <a:lnTo>
                    <a:pt x="522" y="59"/>
                  </a:lnTo>
                  <a:lnTo>
                    <a:pt x="377" y="146"/>
                  </a:lnTo>
                  <a:lnTo>
                    <a:pt x="232" y="233"/>
                  </a:lnTo>
                  <a:lnTo>
                    <a:pt x="145" y="377"/>
                  </a:lnTo>
                  <a:lnTo>
                    <a:pt x="58" y="522"/>
                  </a:lnTo>
                  <a:lnTo>
                    <a:pt x="0" y="667"/>
                  </a:lnTo>
                  <a:lnTo>
                    <a:pt x="0" y="841"/>
                  </a:lnTo>
                  <a:lnTo>
                    <a:pt x="0" y="3882"/>
                  </a:lnTo>
                  <a:lnTo>
                    <a:pt x="0" y="4056"/>
                  </a:lnTo>
                  <a:lnTo>
                    <a:pt x="58" y="4230"/>
                  </a:lnTo>
                  <a:lnTo>
                    <a:pt x="145" y="4375"/>
                  </a:lnTo>
                  <a:lnTo>
                    <a:pt x="232" y="4491"/>
                  </a:lnTo>
                  <a:lnTo>
                    <a:pt x="377" y="4606"/>
                  </a:lnTo>
                  <a:lnTo>
                    <a:pt x="522" y="4693"/>
                  </a:lnTo>
                  <a:lnTo>
                    <a:pt x="667" y="4751"/>
                  </a:lnTo>
                  <a:lnTo>
                    <a:pt x="840" y="4751"/>
                  </a:lnTo>
                  <a:lnTo>
                    <a:pt x="1014" y="4722"/>
                  </a:lnTo>
                  <a:lnTo>
                    <a:pt x="1188" y="4664"/>
                  </a:lnTo>
                  <a:lnTo>
                    <a:pt x="1333" y="4606"/>
                  </a:lnTo>
                  <a:lnTo>
                    <a:pt x="1449" y="4491"/>
                  </a:lnTo>
                  <a:lnTo>
                    <a:pt x="1565" y="4375"/>
                  </a:lnTo>
                  <a:lnTo>
                    <a:pt x="1623" y="4230"/>
                  </a:lnTo>
                  <a:lnTo>
                    <a:pt x="1680" y="4056"/>
                  </a:lnTo>
                  <a:lnTo>
                    <a:pt x="1709" y="3882"/>
                  </a:lnTo>
                  <a:lnTo>
                    <a:pt x="1709" y="841"/>
                  </a:lnTo>
                  <a:lnTo>
                    <a:pt x="1680" y="667"/>
                  </a:lnTo>
                  <a:lnTo>
                    <a:pt x="1623" y="522"/>
                  </a:lnTo>
                  <a:lnTo>
                    <a:pt x="1565" y="377"/>
                  </a:lnTo>
                  <a:lnTo>
                    <a:pt x="1449" y="233"/>
                  </a:lnTo>
                  <a:lnTo>
                    <a:pt x="1333" y="146"/>
                  </a:lnTo>
                  <a:lnTo>
                    <a:pt x="1159" y="59"/>
                  </a:lnTo>
                  <a:lnTo>
                    <a:pt x="1014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0"/>
            <p:cNvSpPr/>
            <p:nvPr/>
          </p:nvSpPr>
          <p:spPr>
            <a:xfrm>
              <a:off x="7065675" y="2637600"/>
              <a:ext cx="69550" cy="157900"/>
            </a:xfrm>
            <a:custGeom>
              <a:avLst/>
              <a:gdLst/>
              <a:ahLst/>
              <a:cxnLst/>
              <a:rect l="l" t="t" r="r" b="b"/>
              <a:pathLst>
                <a:path w="2782" h="6316" extrusionOk="0">
                  <a:moveTo>
                    <a:pt x="782" y="1"/>
                  </a:moveTo>
                  <a:lnTo>
                    <a:pt x="609" y="30"/>
                  </a:lnTo>
                  <a:lnTo>
                    <a:pt x="464" y="117"/>
                  </a:lnTo>
                  <a:lnTo>
                    <a:pt x="319" y="204"/>
                  </a:lnTo>
                  <a:lnTo>
                    <a:pt x="203" y="320"/>
                  </a:lnTo>
                  <a:lnTo>
                    <a:pt x="116" y="464"/>
                  </a:lnTo>
                  <a:lnTo>
                    <a:pt x="29" y="609"/>
                  </a:lnTo>
                  <a:lnTo>
                    <a:pt x="0" y="754"/>
                  </a:lnTo>
                  <a:lnTo>
                    <a:pt x="0" y="928"/>
                  </a:lnTo>
                  <a:lnTo>
                    <a:pt x="29" y="1102"/>
                  </a:lnTo>
                  <a:lnTo>
                    <a:pt x="1130" y="5678"/>
                  </a:lnTo>
                  <a:lnTo>
                    <a:pt x="1188" y="5852"/>
                  </a:lnTo>
                  <a:lnTo>
                    <a:pt x="1275" y="5968"/>
                  </a:lnTo>
                  <a:lnTo>
                    <a:pt x="1391" y="6113"/>
                  </a:lnTo>
                  <a:lnTo>
                    <a:pt x="1536" y="6200"/>
                  </a:lnTo>
                  <a:lnTo>
                    <a:pt x="1680" y="6258"/>
                  </a:lnTo>
                  <a:lnTo>
                    <a:pt x="1825" y="6315"/>
                  </a:lnTo>
                  <a:lnTo>
                    <a:pt x="1999" y="6315"/>
                  </a:lnTo>
                  <a:lnTo>
                    <a:pt x="2173" y="6287"/>
                  </a:lnTo>
                  <a:lnTo>
                    <a:pt x="2318" y="6200"/>
                  </a:lnTo>
                  <a:lnTo>
                    <a:pt x="2462" y="6113"/>
                  </a:lnTo>
                  <a:lnTo>
                    <a:pt x="2578" y="5997"/>
                  </a:lnTo>
                  <a:lnTo>
                    <a:pt x="2694" y="5881"/>
                  </a:lnTo>
                  <a:lnTo>
                    <a:pt x="2752" y="5736"/>
                  </a:lnTo>
                  <a:lnTo>
                    <a:pt x="2781" y="5562"/>
                  </a:lnTo>
                  <a:lnTo>
                    <a:pt x="2781" y="5389"/>
                  </a:lnTo>
                  <a:lnTo>
                    <a:pt x="2781" y="5215"/>
                  </a:lnTo>
                  <a:lnTo>
                    <a:pt x="1680" y="638"/>
                  </a:lnTo>
                  <a:lnTo>
                    <a:pt x="1622" y="493"/>
                  </a:lnTo>
                  <a:lnTo>
                    <a:pt x="1536" y="349"/>
                  </a:lnTo>
                  <a:lnTo>
                    <a:pt x="1420" y="233"/>
                  </a:lnTo>
                  <a:lnTo>
                    <a:pt x="1275" y="117"/>
                  </a:lnTo>
                  <a:lnTo>
                    <a:pt x="1130" y="59"/>
                  </a:lnTo>
                  <a:lnTo>
                    <a:pt x="956" y="30"/>
                  </a:lnTo>
                  <a:lnTo>
                    <a:pt x="782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0"/>
            <p:cNvSpPr/>
            <p:nvPr/>
          </p:nvSpPr>
          <p:spPr>
            <a:xfrm>
              <a:off x="7148950" y="2638325"/>
              <a:ext cx="42750" cy="138350"/>
            </a:xfrm>
            <a:custGeom>
              <a:avLst/>
              <a:gdLst/>
              <a:ahLst/>
              <a:cxnLst/>
              <a:rect l="l" t="t" r="r" b="b"/>
              <a:pathLst>
                <a:path w="1710" h="5534" extrusionOk="0">
                  <a:moveTo>
                    <a:pt x="840" y="1"/>
                  </a:moveTo>
                  <a:lnTo>
                    <a:pt x="667" y="30"/>
                  </a:lnTo>
                  <a:lnTo>
                    <a:pt x="522" y="88"/>
                  </a:lnTo>
                  <a:lnTo>
                    <a:pt x="377" y="175"/>
                  </a:lnTo>
                  <a:lnTo>
                    <a:pt x="261" y="262"/>
                  </a:lnTo>
                  <a:lnTo>
                    <a:pt x="145" y="377"/>
                  </a:lnTo>
                  <a:lnTo>
                    <a:pt x="58" y="522"/>
                  </a:lnTo>
                  <a:lnTo>
                    <a:pt x="0" y="696"/>
                  </a:lnTo>
                  <a:lnTo>
                    <a:pt x="0" y="870"/>
                  </a:lnTo>
                  <a:lnTo>
                    <a:pt x="0" y="4664"/>
                  </a:lnTo>
                  <a:lnTo>
                    <a:pt x="0" y="4838"/>
                  </a:lnTo>
                  <a:lnTo>
                    <a:pt x="58" y="5012"/>
                  </a:lnTo>
                  <a:lnTo>
                    <a:pt x="145" y="5157"/>
                  </a:lnTo>
                  <a:lnTo>
                    <a:pt x="261" y="5273"/>
                  </a:lnTo>
                  <a:lnTo>
                    <a:pt x="377" y="5389"/>
                  </a:lnTo>
                  <a:lnTo>
                    <a:pt x="522" y="5475"/>
                  </a:lnTo>
                  <a:lnTo>
                    <a:pt x="667" y="5533"/>
                  </a:lnTo>
                  <a:lnTo>
                    <a:pt x="840" y="5533"/>
                  </a:lnTo>
                  <a:lnTo>
                    <a:pt x="1014" y="5504"/>
                  </a:lnTo>
                  <a:lnTo>
                    <a:pt x="1188" y="5446"/>
                  </a:lnTo>
                  <a:lnTo>
                    <a:pt x="1333" y="5389"/>
                  </a:lnTo>
                  <a:lnTo>
                    <a:pt x="1449" y="5273"/>
                  </a:lnTo>
                  <a:lnTo>
                    <a:pt x="1565" y="5157"/>
                  </a:lnTo>
                  <a:lnTo>
                    <a:pt x="1651" y="5012"/>
                  </a:lnTo>
                  <a:lnTo>
                    <a:pt x="1680" y="4838"/>
                  </a:lnTo>
                  <a:lnTo>
                    <a:pt x="1709" y="4664"/>
                  </a:lnTo>
                  <a:lnTo>
                    <a:pt x="1709" y="870"/>
                  </a:lnTo>
                  <a:lnTo>
                    <a:pt x="1680" y="696"/>
                  </a:lnTo>
                  <a:lnTo>
                    <a:pt x="1651" y="551"/>
                  </a:lnTo>
                  <a:lnTo>
                    <a:pt x="1565" y="377"/>
                  </a:lnTo>
                  <a:lnTo>
                    <a:pt x="1449" y="262"/>
                  </a:lnTo>
                  <a:lnTo>
                    <a:pt x="1333" y="146"/>
                  </a:lnTo>
                  <a:lnTo>
                    <a:pt x="1188" y="59"/>
                  </a:lnTo>
                  <a:lnTo>
                    <a:pt x="1014" y="30"/>
                  </a:lnTo>
                  <a:lnTo>
                    <a:pt x="840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0"/>
            <p:cNvSpPr/>
            <p:nvPr/>
          </p:nvSpPr>
          <p:spPr>
            <a:xfrm>
              <a:off x="7234400" y="2696275"/>
              <a:ext cx="52875" cy="108650"/>
            </a:xfrm>
            <a:custGeom>
              <a:avLst/>
              <a:gdLst/>
              <a:ahLst/>
              <a:cxnLst/>
              <a:rect l="l" t="t" r="r" b="b"/>
              <a:pathLst>
                <a:path w="2115" h="4346" extrusionOk="0">
                  <a:moveTo>
                    <a:pt x="1159" y="0"/>
                  </a:moveTo>
                  <a:lnTo>
                    <a:pt x="1014" y="29"/>
                  </a:lnTo>
                  <a:lnTo>
                    <a:pt x="840" y="87"/>
                  </a:lnTo>
                  <a:lnTo>
                    <a:pt x="725" y="203"/>
                  </a:lnTo>
                  <a:lnTo>
                    <a:pt x="609" y="319"/>
                  </a:lnTo>
                  <a:lnTo>
                    <a:pt x="493" y="464"/>
                  </a:lnTo>
                  <a:lnTo>
                    <a:pt x="464" y="608"/>
                  </a:lnTo>
                  <a:lnTo>
                    <a:pt x="29" y="3273"/>
                  </a:lnTo>
                  <a:lnTo>
                    <a:pt x="0" y="3447"/>
                  </a:lnTo>
                  <a:lnTo>
                    <a:pt x="0" y="3621"/>
                  </a:lnTo>
                  <a:lnTo>
                    <a:pt x="29" y="3766"/>
                  </a:lnTo>
                  <a:lnTo>
                    <a:pt x="116" y="3940"/>
                  </a:lnTo>
                  <a:lnTo>
                    <a:pt x="203" y="4055"/>
                  </a:lnTo>
                  <a:lnTo>
                    <a:pt x="319" y="4171"/>
                  </a:lnTo>
                  <a:lnTo>
                    <a:pt x="464" y="4258"/>
                  </a:lnTo>
                  <a:lnTo>
                    <a:pt x="609" y="4316"/>
                  </a:lnTo>
                  <a:lnTo>
                    <a:pt x="782" y="4345"/>
                  </a:lnTo>
                  <a:lnTo>
                    <a:pt x="956" y="4345"/>
                  </a:lnTo>
                  <a:lnTo>
                    <a:pt x="1130" y="4316"/>
                  </a:lnTo>
                  <a:lnTo>
                    <a:pt x="1275" y="4229"/>
                  </a:lnTo>
                  <a:lnTo>
                    <a:pt x="1420" y="4142"/>
                  </a:lnTo>
                  <a:lnTo>
                    <a:pt x="1536" y="4026"/>
                  </a:lnTo>
                  <a:lnTo>
                    <a:pt x="1622" y="3882"/>
                  </a:lnTo>
                  <a:lnTo>
                    <a:pt x="1680" y="3737"/>
                  </a:lnTo>
                  <a:lnTo>
                    <a:pt x="2115" y="1072"/>
                  </a:lnTo>
                  <a:lnTo>
                    <a:pt x="2115" y="898"/>
                  </a:lnTo>
                  <a:lnTo>
                    <a:pt x="2115" y="724"/>
                  </a:lnTo>
                  <a:lnTo>
                    <a:pt x="2086" y="579"/>
                  </a:lnTo>
                  <a:lnTo>
                    <a:pt x="2028" y="406"/>
                  </a:lnTo>
                  <a:lnTo>
                    <a:pt x="1912" y="290"/>
                  </a:lnTo>
                  <a:lnTo>
                    <a:pt x="1796" y="145"/>
                  </a:lnTo>
                  <a:lnTo>
                    <a:pt x="1651" y="58"/>
                  </a:lnTo>
                  <a:lnTo>
                    <a:pt x="1507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0"/>
            <p:cNvSpPr/>
            <p:nvPr/>
          </p:nvSpPr>
          <p:spPr>
            <a:xfrm>
              <a:off x="8006350" y="3438525"/>
              <a:ext cx="61575" cy="119500"/>
            </a:xfrm>
            <a:custGeom>
              <a:avLst/>
              <a:gdLst/>
              <a:ahLst/>
              <a:cxnLst/>
              <a:rect l="l" t="t" r="r" b="b"/>
              <a:pathLst>
                <a:path w="2463" h="4780" extrusionOk="0">
                  <a:moveTo>
                    <a:pt x="782" y="0"/>
                  </a:moveTo>
                  <a:lnTo>
                    <a:pt x="637" y="29"/>
                  </a:lnTo>
                  <a:lnTo>
                    <a:pt x="464" y="87"/>
                  </a:lnTo>
                  <a:lnTo>
                    <a:pt x="319" y="203"/>
                  </a:lnTo>
                  <a:lnTo>
                    <a:pt x="203" y="319"/>
                  </a:lnTo>
                  <a:lnTo>
                    <a:pt x="116" y="435"/>
                  </a:lnTo>
                  <a:lnTo>
                    <a:pt x="58" y="580"/>
                  </a:lnTo>
                  <a:lnTo>
                    <a:pt x="0" y="753"/>
                  </a:lnTo>
                  <a:lnTo>
                    <a:pt x="0" y="898"/>
                  </a:lnTo>
                  <a:lnTo>
                    <a:pt x="29" y="1072"/>
                  </a:lnTo>
                  <a:lnTo>
                    <a:pt x="782" y="4142"/>
                  </a:lnTo>
                  <a:lnTo>
                    <a:pt x="840" y="4287"/>
                  </a:lnTo>
                  <a:lnTo>
                    <a:pt x="927" y="4432"/>
                  </a:lnTo>
                  <a:lnTo>
                    <a:pt x="1043" y="4548"/>
                  </a:lnTo>
                  <a:lnTo>
                    <a:pt x="1188" y="4664"/>
                  </a:lnTo>
                  <a:lnTo>
                    <a:pt x="1333" y="4722"/>
                  </a:lnTo>
                  <a:lnTo>
                    <a:pt x="1506" y="4751"/>
                  </a:lnTo>
                  <a:lnTo>
                    <a:pt x="1680" y="4780"/>
                  </a:lnTo>
                  <a:lnTo>
                    <a:pt x="1825" y="4722"/>
                  </a:lnTo>
                  <a:lnTo>
                    <a:pt x="1999" y="4664"/>
                  </a:lnTo>
                  <a:lnTo>
                    <a:pt x="2144" y="4577"/>
                  </a:lnTo>
                  <a:lnTo>
                    <a:pt x="2260" y="4461"/>
                  </a:lnTo>
                  <a:lnTo>
                    <a:pt x="2346" y="4316"/>
                  </a:lnTo>
                  <a:lnTo>
                    <a:pt x="2404" y="4171"/>
                  </a:lnTo>
                  <a:lnTo>
                    <a:pt x="2462" y="4026"/>
                  </a:lnTo>
                  <a:lnTo>
                    <a:pt x="2462" y="3853"/>
                  </a:lnTo>
                  <a:lnTo>
                    <a:pt x="2433" y="3679"/>
                  </a:lnTo>
                  <a:lnTo>
                    <a:pt x="1680" y="637"/>
                  </a:lnTo>
                  <a:lnTo>
                    <a:pt x="1622" y="464"/>
                  </a:lnTo>
                  <a:lnTo>
                    <a:pt x="1535" y="319"/>
                  </a:lnTo>
                  <a:lnTo>
                    <a:pt x="1420" y="203"/>
                  </a:lnTo>
                  <a:lnTo>
                    <a:pt x="1275" y="116"/>
                  </a:lnTo>
                  <a:lnTo>
                    <a:pt x="1130" y="58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0"/>
            <p:cNvSpPr/>
            <p:nvPr/>
          </p:nvSpPr>
          <p:spPr>
            <a:xfrm>
              <a:off x="8092525" y="3476900"/>
              <a:ext cx="52150" cy="90550"/>
            </a:xfrm>
            <a:custGeom>
              <a:avLst/>
              <a:gdLst/>
              <a:ahLst/>
              <a:cxnLst/>
              <a:rect l="l" t="t" r="r" b="b"/>
              <a:pathLst>
                <a:path w="2086" h="3622" extrusionOk="0">
                  <a:moveTo>
                    <a:pt x="782" y="0"/>
                  </a:moveTo>
                  <a:lnTo>
                    <a:pt x="608" y="29"/>
                  </a:lnTo>
                  <a:lnTo>
                    <a:pt x="464" y="87"/>
                  </a:lnTo>
                  <a:lnTo>
                    <a:pt x="319" y="174"/>
                  </a:lnTo>
                  <a:lnTo>
                    <a:pt x="203" y="290"/>
                  </a:lnTo>
                  <a:lnTo>
                    <a:pt x="87" y="406"/>
                  </a:lnTo>
                  <a:lnTo>
                    <a:pt x="29" y="580"/>
                  </a:lnTo>
                  <a:lnTo>
                    <a:pt x="0" y="725"/>
                  </a:lnTo>
                  <a:lnTo>
                    <a:pt x="0" y="898"/>
                  </a:lnTo>
                  <a:lnTo>
                    <a:pt x="0" y="1072"/>
                  </a:lnTo>
                  <a:lnTo>
                    <a:pt x="406" y="2984"/>
                  </a:lnTo>
                  <a:lnTo>
                    <a:pt x="464" y="3129"/>
                  </a:lnTo>
                  <a:lnTo>
                    <a:pt x="551" y="3274"/>
                  </a:lnTo>
                  <a:lnTo>
                    <a:pt x="666" y="3389"/>
                  </a:lnTo>
                  <a:lnTo>
                    <a:pt x="782" y="3505"/>
                  </a:lnTo>
                  <a:lnTo>
                    <a:pt x="956" y="3563"/>
                  </a:lnTo>
                  <a:lnTo>
                    <a:pt x="1101" y="3592"/>
                  </a:lnTo>
                  <a:lnTo>
                    <a:pt x="1275" y="3621"/>
                  </a:lnTo>
                  <a:lnTo>
                    <a:pt x="1448" y="3592"/>
                  </a:lnTo>
                  <a:lnTo>
                    <a:pt x="1593" y="3505"/>
                  </a:lnTo>
                  <a:lnTo>
                    <a:pt x="1738" y="3418"/>
                  </a:lnTo>
                  <a:lnTo>
                    <a:pt x="1883" y="3331"/>
                  </a:lnTo>
                  <a:lnTo>
                    <a:pt x="1970" y="3187"/>
                  </a:lnTo>
                  <a:lnTo>
                    <a:pt x="2028" y="3013"/>
                  </a:lnTo>
                  <a:lnTo>
                    <a:pt x="2057" y="2868"/>
                  </a:lnTo>
                  <a:lnTo>
                    <a:pt x="2086" y="2694"/>
                  </a:lnTo>
                  <a:lnTo>
                    <a:pt x="2057" y="2520"/>
                  </a:lnTo>
                  <a:lnTo>
                    <a:pt x="1680" y="609"/>
                  </a:lnTo>
                  <a:lnTo>
                    <a:pt x="1622" y="464"/>
                  </a:lnTo>
                  <a:lnTo>
                    <a:pt x="1506" y="319"/>
                  </a:lnTo>
                  <a:lnTo>
                    <a:pt x="1391" y="203"/>
                  </a:lnTo>
                  <a:lnTo>
                    <a:pt x="1275" y="116"/>
                  </a:lnTo>
                  <a:lnTo>
                    <a:pt x="1130" y="29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0"/>
            <p:cNvSpPr/>
            <p:nvPr/>
          </p:nvSpPr>
          <p:spPr>
            <a:xfrm>
              <a:off x="5310325" y="2476850"/>
              <a:ext cx="42750" cy="128200"/>
            </a:xfrm>
            <a:custGeom>
              <a:avLst/>
              <a:gdLst/>
              <a:ahLst/>
              <a:cxnLst/>
              <a:rect l="l" t="t" r="r" b="b"/>
              <a:pathLst>
                <a:path w="1710" h="5128" extrusionOk="0">
                  <a:moveTo>
                    <a:pt x="696" y="0"/>
                  </a:moveTo>
                  <a:lnTo>
                    <a:pt x="522" y="58"/>
                  </a:lnTo>
                  <a:lnTo>
                    <a:pt x="377" y="145"/>
                  </a:lnTo>
                  <a:lnTo>
                    <a:pt x="261" y="232"/>
                  </a:lnTo>
                  <a:lnTo>
                    <a:pt x="145" y="377"/>
                  </a:lnTo>
                  <a:lnTo>
                    <a:pt x="59" y="522"/>
                  </a:lnTo>
                  <a:lnTo>
                    <a:pt x="30" y="667"/>
                  </a:lnTo>
                  <a:lnTo>
                    <a:pt x="1" y="840"/>
                  </a:lnTo>
                  <a:lnTo>
                    <a:pt x="1" y="4287"/>
                  </a:lnTo>
                  <a:lnTo>
                    <a:pt x="30" y="4432"/>
                  </a:lnTo>
                  <a:lnTo>
                    <a:pt x="59" y="4606"/>
                  </a:lnTo>
                  <a:lnTo>
                    <a:pt x="145" y="4751"/>
                  </a:lnTo>
                  <a:lnTo>
                    <a:pt x="261" y="4867"/>
                  </a:lnTo>
                  <a:lnTo>
                    <a:pt x="377" y="4983"/>
                  </a:lnTo>
                  <a:lnTo>
                    <a:pt x="522" y="5070"/>
                  </a:lnTo>
                  <a:lnTo>
                    <a:pt x="696" y="5127"/>
                  </a:lnTo>
                  <a:lnTo>
                    <a:pt x="870" y="5127"/>
                  </a:lnTo>
                  <a:lnTo>
                    <a:pt x="1043" y="5098"/>
                  </a:lnTo>
                  <a:lnTo>
                    <a:pt x="1188" y="5070"/>
                  </a:lnTo>
                  <a:lnTo>
                    <a:pt x="1333" y="4983"/>
                  </a:lnTo>
                  <a:lnTo>
                    <a:pt x="1449" y="4867"/>
                  </a:lnTo>
                  <a:lnTo>
                    <a:pt x="1565" y="4751"/>
                  </a:lnTo>
                  <a:lnTo>
                    <a:pt x="1652" y="4606"/>
                  </a:lnTo>
                  <a:lnTo>
                    <a:pt x="1710" y="4461"/>
                  </a:lnTo>
                  <a:lnTo>
                    <a:pt x="1710" y="4287"/>
                  </a:lnTo>
                  <a:lnTo>
                    <a:pt x="1710" y="840"/>
                  </a:lnTo>
                  <a:lnTo>
                    <a:pt x="1710" y="667"/>
                  </a:lnTo>
                  <a:lnTo>
                    <a:pt x="1652" y="522"/>
                  </a:lnTo>
                  <a:lnTo>
                    <a:pt x="1565" y="377"/>
                  </a:lnTo>
                  <a:lnTo>
                    <a:pt x="1449" y="232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43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0"/>
            <p:cNvSpPr/>
            <p:nvPr/>
          </p:nvSpPr>
          <p:spPr>
            <a:xfrm>
              <a:off x="5386375" y="2486275"/>
              <a:ext cx="71700" cy="118775"/>
            </a:xfrm>
            <a:custGeom>
              <a:avLst/>
              <a:gdLst/>
              <a:ahLst/>
              <a:cxnLst/>
              <a:rect l="l" t="t" r="r" b="b"/>
              <a:pathLst>
                <a:path w="2868" h="4751" extrusionOk="0">
                  <a:moveTo>
                    <a:pt x="1883" y="0"/>
                  </a:moveTo>
                  <a:lnTo>
                    <a:pt x="1738" y="58"/>
                  </a:lnTo>
                  <a:lnTo>
                    <a:pt x="1593" y="116"/>
                  </a:lnTo>
                  <a:lnTo>
                    <a:pt x="1448" y="203"/>
                  </a:lnTo>
                  <a:lnTo>
                    <a:pt x="1361" y="319"/>
                  </a:lnTo>
                  <a:lnTo>
                    <a:pt x="1246" y="463"/>
                  </a:lnTo>
                  <a:lnTo>
                    <a:pt x="1188" y="608"/>
                  </a:lnTo>
                  <a:lnTo>
                    <a:pt x="29" y="3679"/>
                  </a:lnTo>
                  <a:lnTo>
                    <a:pt x="0" y="3824"/>
                  </a:lnTo>
                  <a:lnTo>
                    <a:pt x="0" y="3997"/>
                  </a:lnTo>
                  <a:lnTo>
                    <a:pt x="58" y="4171"/>
                  </a:lnTo>
                  <a:lnTo>
                    <a:pt x="116" y="4316"/>
                  </a:lnTo>
                  <a:lnTo>
                    <a:pt x="232" y="4461"/>
                  </a:lnTo>
                  <a:lnTo>
                    <a:pt x="348" y="4577"/>
                  </a:lnTo>
                  <a:lnTo>
                    <a:pt x="492" y="4664"/>
                  </a:lnTo>
                  <a:lnTo>
                    <a:pt x="637" y="4721"/>
                  </a:lnTo>
                  <a:lnTo>
                    <a:pt x="811" y="4750"/>
                  </a:lnTo>
                  <a:lnTo>
                    <a:pt x="985" y="4750"/>
                  </a:lnTo>
                  <a:lnTo>
                    <a:pt x="1130" y="4693"/>
                  </a:lnTo>
                  <a:lnTo>
                    <a:pt x="1275" y="4635"/>
                  </a:lnTo>
                  <a:lnTo>
                    <a:pt x="1419" y="4548"/>
                  </a:lnTo>
                  <a:lnTo>
                    <a:pt x="1535" y="4432"/>
                  </a:lnTo>
                  <a:lnTo>
                    <a:pt x="1622" y="4287"/>
                  </a:lnTo>
                  <a:lnTo>
                    <a:pt x="1680" y="4113"/>
                  </a:lnTo>
                  <a:lnTo>
                    <a:pt x="2839" y="1072"/>
                  </a:lnTo>
                  <a:lnTo>
                    <a:pt x="2868" y="927"/>
                  </a:lnTo>
                  <a:lnTo>
                    <a:pt x="2868" y="753"/>
                  </a:lnTo>
                  <a:lnTo>
                    <a:pt x="2839" y="579"/>
                  </a:lnTo>
                  <a:lnTo>
                    <a:pt x="2752" y="435"/>
                  </a:lnTo>
                  <a:lnTo>
                    <a:pt x="2665" y="290"/>
                  </a:lnTo>
                  <a:lnTo>
                    <a:pt x="2520" y="174"/>
                  </a:lnTo>
                  <a:lnTo>
                    <a:pt x="2404" y="87"/>
                  </a:lnTo>
                  <a:lnTo>
                    <a:pt x="2230" y="29"/>
                  </a:lnTo>
                  <a:lnTo>
                    <a:pt x="2057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0"/>
            <p:cNvSpPr/>
            <p:nvPr/>
          </p:nvSpPr>
          <p:spPr>
            <a:xfrm>
              <a:off x="4052475" y="2781725"/>
              <a:ext cx="71000" cy="81125"/>
            </a:xfrm>
            <a:custGeom>
              <a:avLst/>
              <a:gdLst/>
              <a:ahLst/>
              <a:cxnLst/>
              <a:rect l="l" t="t" r="r" b="b"/>
              <a:pathLst>
                <a:path w="2840" h="3245" extrusionOk="0">
                  <a:moveTo>
                    <a:pt x="754" y="0"/>
                  </a:moveTo>
                  <a:lnTo>
                    <a:pt x="580" y="58"/>
                  </a:lnTo>
                  <a:lnTo>
                    <a:pt x="435" y="116"/>
                  </a:lnTo>
                  <a:lnTo>
                    <a:pt x="290" y="232"/>
                  </a:lnTo>
                  <a:lnTo>
                    <a:pt x="174" y="348"/>
                  </a:lnTo>
                  <a:lnTo>
                    <a:pt x="88" y="464"/>
                  </a:lnTo>
                  <a:lnTo>
                    <a:pt x="30" y="637"/>
                  </a:lnTo>
                  <a:lnTo>
                    <a:pt x="1" y="811"/>
                  </a:lnTo>
                  <a:lnTo>
                    <a:pt x="1" y="985"/>
                  </a:lnTo>
                  <a:lnTo>
                    <a:pt x="30" y="1130"/>
                  </a:lnTo>
                  <a:lnTo>
                    <a:pt x="116" y="1304"/>
                  </a:lnTo>
                  <a:lnTo>
                    <a:pt x="1246" y="2810"/>
                  </a:lnTo>
                  <a:lnTo>
                    <a:pt x="1362" y="2955"/>
                  </a:lnTo>
                  <a:lnTo>
                    <a:pt x="1478" y="3071"/>
                  </a:lnTo>
                  <a:lnTo>
                    <a:pt x="1623" y="3157"/>
                  </a:lnTo>
                  <a:lnTo>
                    <a:pt x="1768" y="3215"/>
                  </a:lnTo>
                  <a:lnTo>
                    <a:pt x="1941" y="3244"/>
                  </a:lnTo>
                  <a:lnTo>
                    <a:pt x="2115" y="3244"/>
                  </a:lnTo>
                  <a:lnTo>
                    <a:pt x="2289" y="3186"/>
                  </a:lnTo>
                  <a:lnTo>
                    <a:pt x="2434" y="3128"/>
                  </a:lnTo>
                  <a:lnTo>
                    <a:pt x="2579" y="3013"/>
                  </a:lnTo>
                  <a:lnTo>
                    <a:pt x="2665" y="2897"/>
                  </a:lnTo>
                  <a:lnTo>
                    <a:pt x="2781" y="2781"/>
                  </a:lnTo>
                  <a:lnTo>
                    <a:pt x="2839" y="2607"/>
                  </a:lnTo>
                  <a:lnTo>
                    <a:pt x="2839" y="2433"/>
                  </a:lnTo>
                  <a:lnTo>
                    <a:pt x="2839" y="2259"/>
                  </a:lnTo>
                  <a:lnTo>
                    <a:pt x="2810" y="2115"/>
                  </a:lnTo>
                  <a:lnTo>
                    <a:pt x="2752" y="1941"/>
                  </a:lnTo>
                  <a:lnTo>
                    <a:pt x="1594" y="435"/>
                  </a:lnTo>
                  <a:lnTo>
                    <a:pt x="1507" y="290"/>
                  </a:lnTo>
                  <a:lnTo>
                    <a:pt x="1391" y="174"/>
                  </a:lnTo>
                  <a:lnTo>
                    <a:pt x="1246" y="87"/>
                  </a:lnTo>
                  <a:lnTo>
                    <a:pt x="1101" y="29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0"/>
            <p:cNvSpPr/>
            <p:nvPr/>
          </p:nvSpPr>
          <p:spPr>
            <a:xfrm>
              <a:off x="4148075" y="2714375"/>
              <a:ext cx="43475" cy="176700"/>
            </a:xfrm>
            <a:custGeom>
              <a:avLst/>
              <a:gdLst/>
              <a:ahLst/>
              <a:cxnLst/>
              <a:rect l="l" t="t" r="r" b="b"/>
              <a:pathLst>
                <a:path w="1739" h="7068" extrusionOk="0">
                  <a:moveTo>
                    <a:pt x="869" y="0"/>
                  </a:moveTo>
                  <a:lnTo>
                    <a:pt x="695" y="29"/>
                  </a:lnTo>
                  <a:lnTo>
                    <a:pt x="550" y="87"/>
                  </a:lnTo>
                  <a:lnTo>
                    <a:pt x="406" y="174"/>
                  </a:lnTo>
                  <a:lnTo>
                    <a:pt x="261" y="261"/>
                  </a:lnTo>
                  <a:lnTo>
                    <a:pt x="145" y="406"/>
                  </a:lnTo>
                  <a:lnTo>
                    <a:pt x="87" y="551"/>
                  </a:lnTo>
                  <a:lnTo>
                    <a:pt x="29" y="695"/>
                  </a:lnTo>
                  <a:lnTo>
                    <a:pt x="0" y="869"/>
                  </a:lnTo>
                  <a:lnTo>
                    <a:pt x="0" y="6199"/>
                  </a:lnTo>
                  <a:lnTo>
                    <a:pt x="29" y="6373"/>
                  </a:lnTo>
                  <a:lnTo>
                    <a:pt x="87" y="6518"/>
                  </a:lnTo>
                  <a:lnTo>
                    <a:pt x="145" y="6691"/>
                  </a:lnTo>
                  <a:lnTo>
                    <a:pt x="261" y="6807"/>
                  </a:lnTo>
                  <a:lnTo>
                    <a:pt x="406" y="6923"/>
                  </a:lnTo>
                  <a:lnTo>
                    <a:pt x="550" y="7010"/>
                  </a:lnTo>
                  <a:lnTo>
                    <a:pt x="695" y="7039"/>
                  </a:lnTo>
                  <a:lnTo>
                    <a:pt x="869" y="7068"/>
                  </a:lnTo>
                  <a:lnTo>
                    <a:pt x="1043" y="7039"/>
                  </a:lnTo>
                  <a:lnTo>
                    <a:pt x="1188" y="6981"/>
                  </a:lnTo>
                  <a:lnTo>
                    <a:pt x="1333" y="6894"/>
                  </a:lnTo>
                  <a:lnTo>
                    <a:pt x="1477" y="6807"/>
                  </a:lnTo>
                  <a:lnTo>
                    <a:pt x="1564" y="6691"/>
                  </a:lnTo>
                  <a:lnTo>
                    <a:pt x="1651" y="6547"/>
                  </a:lnTo>
                  <a:lnTo>
                    <a:pt x="1709" y="6373"/>
                  </a:lnTo>
                  <a:lnTo>
                    <a:pt x="1738" y="6199"/>
                  </a:lnTo>
                  <a:lnTo>
                    <a:pt x="1738" y="869"/>
                  </a:lnTo>
                  <a:lnTo>
                    <a:pt x="1709" y="695"/>
                  </a:lnTo>
                  <a:lnTo>
                    <a:pt x="1651" y="551"/>
                  </a:lnTo>
                  <a:lnTo>
                    <a:pt x="1564" y="406"/>
                  </a:lnTo>
                  <a:lnTo>
                    <a:pt x="1477" y="261"/>
                  </a:lnTo>
                  <a:lnTo>
                    <a:pt x="1333" y="145"/>
                  </a:lnTo>
                  <a:lnTo>
                    <a:pt x="1188" y="87"/>
                  </a:lnTo>
                  <a:lnTo>
                    <a:pt x="1043" y="29"/>
                  </a:lnTo>
                  <a:lnTo>
                    <a:pt x="869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0"/>
            <p:cNvSpPr/>
            <p:nvPr/>
          </p:nvSpPr>
          <p:spPr>
            <a:xfrm>
              <a:off x="5854900" y="2820100"/>
              <a:ext cx="52150" cy="108650"/>
            </a:xfrm>
            <a:custGeom>
              <a:avLst/>
              <a:gdLst/>
              <a:ahLst/>
              <a:cxnLst/>
              <a:rect l="l" t="t" r="r" b="b"/>
              <a:pathLst>
                <a:path w="2086" h="4346" extrusionOk="0">
                  <a:moveTo>
                    <a:pt x="1130" y="0"/>
                  </a:moveTo>
                  <a:lnTo>
                    <a:pt x="956" y="29"/>
                  </a:lnTo>
                  <a:lnTo>
                    <a:pt x="811" y="87"/>
                  </a:lnTo>
                  <a:lnTo>
                    <a:pt x="666" y="203"/>
                  </a:lnTo>
                  <a:lnTo>
                    <a:pt x="550" y="319"/>
                  </a:lnTo>
                  <a:lnTo>
                    <a:pt x="464" y="464"/>
                  </a:lnTo>
                  <a:lnTo>
                    <a:pt x="406" y="609"/>
                  </a:lnTo>
                  <a:lnTo>
                    <a:pt x="29" y="3273"/>
                  </a:lnTo>
                  <a:lnTo>
                    <a:pt x="0" y="3447"/>
                  </a:lnTo>
                  <a:lnTo>
                    <a:pt x="0" y="3621"/>
                  </a:lnTo>
                  <a:lnTo>
                    <a:pt x="29" y="3766"/>
                  </a:lnTo>
                  <a:lnTo>
                    <a:pt x="116" y="3940"/>
                  </a:lnTo>
                  <a:lnTo>
                    <a:pt x="203" y="4056"/>
                  </a:lnTo>
                  <a:lnTo>
                    <a:pt x="319" y="4171"/>
                  </a:lnTo>
                  <a:lnTo>
                    <a:pt x="464" y="4287"/>
                  </a:lnTo>
                  <a:lnTo>
                    <a:pt x="608" y="4345"/>
                  </a:lnTo>
                  <a:lnTo>
                    <a:pt x="956" y="4345"/>
                  </a:lnTo>
                  <a:lnTo>
                    <a:pt x="1130" y="4316"/>
                  </a:lnTo>
                  <a:lnTo>
                    <a:pt x="1275" y="4258"/>
                  </a:lnTo>
                  <a:lnTo>
                    <a:pt x="1419" y="4142"/>
                  </a:lnTo>
                  <a:lnTo>
                    <a:pt x="1535" y="4027"/>
                  </a:lnTo>
                  <a:lnTo>
                    <a:pt x="1622" y="3882"/>
                  </a:lnTo>
                  <a:lnTo>
                    <a:pt x="1680" y="3737"/>
                  </a:lnTo>
                  <a:lnTo>
                    <a:pt x="2057" y="1072"/>
                  </a:lnTo>
                  <a:lnTo>
                    <a:pt x="2086" y="898"/>
                  </a:lnTo>
                  <a:lnTo>
                    <a:pt x="2086" y="724"/>
                  </a:lnTo>
                  <a:lnTo>
                    <a:pt x="2057" y="580"/>
                  </a:lnTo>
                  <a:lnTo>
                    <a:pt x="1970" y="406"/>
                  </a:lnTo>
                  <a:lnTo>
                    <a:pt x="1883" y="290"/>
                  </a:lnTo>
                  <a:lnTo>
                    <a:pt x="1767" y="174"/>
                  </a:lnTo>
                  <a:lnTo>
                    <a:pt x="1622" y="58"/>
                  </a:lnTo>
                  <a:lnTo>
                    <a:pt x="1448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0"/>
            <p:cNvSpPr/>
            <p:nvPr/>
          </p:nvSpPr>
          <p:spPr>
            <a:xfrm>
              <a:off x="5928750" y="2867175"/>
              <a:ext cx="52175" cy="89800"/>
            </a:xfrm>
            <a:custGeom>
              <a:avLst/>
              <a:gdLst/>
              <a:ahLst/>
              <a:cxnLst/>
              <a:rect l="l" t="t" r="r" b="b"/>
              <a:pathLst>
                <a:path w="2087" h="3592" extrusionOk="0">
                  <a:moveTo>
                    <a:pt x="1130" y="0"/>
                  </a:moveTo>
                  <a:lnTo>
                    <a:pt x="957" y="29"/>
                  </a:lnTo>
                  <a:lnTo>
                    <a:pt x="812" y="116"/>
                  </a:lnTo>
                  <a:lnTo>
                    <a:pt x="667" y="203"/>
                  </a:lnTo>
                  <a:lnTo>
                    <a:pt x="551" y="319"/>
                  </a:lnTo>
                  <a:lnTo>
                    <a:pt x="464" y="464"/>
                  </a:lnTo>
                  <a:lnTo>
                    <a:pt x="406" y="608"/>
                  </a:lnTo>
                  <a:lnTo>
                    <a:pt x="30" y="2520"/>
                  </a:lnTo>
                  <a:lnTo>
                    <a:pt x="1" y="2694"/>
                  </a:lnTo>
                  <a:lnTo>
                    <a:pt x="1" y="2868"/>
                  </a:lnTo>
                  <a:lnTo>
                    <a:pt x="59" y="3042"/>
                  </a:lnTo>
                  <a:lnTo>
                    <a:pt x="116" y="3186"/>
                  </a:lnTo>
                  <a:lnTo>
                    <a:pt x="203" y="3302"/>
                  </a:lnTo>
                  <a:lnTo>
                    <a:pt x="348" y="3418"/>
                  </a:lnTo>
                  <a:lnTo>
                    <a:pt x="464" y="3534"/>
                  </a:lnTo>
                  <a:lnTo>
                    <a:pt x="638" y="3592"/>
                  </a:lnTo>
                  <a:lnTo>
                    <a:pt x="957" y="3592"/>
                  </a:lnTo>
                  <a:lnTo>
                    <a:pt x="1130" y="3563"/>
                  </a:lnTo>
                  <a:lnTo>
                    <a:pt x="1275" y="3505"/>
                  </a:lnTo>
                  <a:lnTo>
                    <a:pt x="1420" y="3389"/>
                  </a:lnTo>
                  <a:lnTo>
                    <a:pt x="1536" y="3273"/>
                  </a:lnTo>
                  <a:lnTo>
                    <a:pt x="1623" y="3128"/>
                  </a:lnTo>
                  <a:lnTo>
                    <a:pt x="1681" y="2984"/>
                  </a:lnTo>
                  <a:lnTo>
                    <a:pt x="2057" y="1072"/>
                  </a:lnTo>
                  <a:lnTo>
                    <a:pt x="2086" y="898"/>
                  </a:lnTo>
                  <a:lnTo>
                    <a:pt x="2086" y="724"/>
                  </a:lnTo>
                  <a:lnTo>
                    <a:pt x="2057" y="579"/>
                  </a:lnTo>
                  <a:lnTo>
                    <a:pt x="1970" y="406"/>
                  </a:lnTo>
                  <a:lnTo>
                    <a:pt x="1883" y="290"/>
                  </a:lnTo>
                  <a:lnTo>
                    <a:pt x="1768" y="174"/>
                  </a:lnTo>
                  <a:lnTo>
                    <a:pt x="1623" y="87"/>
                  </a:lnTo>
                  <a:lnTo>
                    <a:pt x="1478" y="29"/>
                  </a:lnTo>
                  <a:lnTo>
                    <a:pt x="1304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0"/>
            <p:cNvSpPr/>
            <p:nvPr/>
          </p:nvSpPr>
          <p:spPr>
            <a:xfrm>
              <a:off x="5834625" y="3638375"/>
              <a:ext cx="42750" cy="119525"/>
            </a:xfrm>
            <a:custGeom>
              <a:avLst/>
              <a:gdLst/>
              <a:ahLst/>
              <a:cxnLst/>
              <a:rect l="l" t="t" r="r" b="b"/>
              <a:pathLst>
                <a:path w="1710" h="4781" extrusionOk="0">
                  <a:moveTo>
                    <a:pt x="840" y="1"/>
                  </a:moveTo>
                  <a:lnTo>
                    <a:pt x="666" y="30"/>
                  </a:lnTo>
                  <a:lnTo>
                    <a:pt x="521" y="88"/>
                  </a:lnTo>
                  <a:lnTo>
                    <a:pt x="377" y="175"/>
                  </a:lnTo>
                  <a:lnTo>
                    <a:pt x="232" y="261"/>
                  </a:lnTo>
                  <a:lnTo>
                    <a:pt x="145" y="377"/>
                  </a:lnTo>
                  <a:lnTo>
                    <a:pt x="58" y="522"/>
                  </a:lnTo>
                  <a:lnTo>
                    <a:pt x="0" y="696"/>
                  </a:lnTo>
                  <a:lnTo>
                    <a:pt x="0" y="870"/>
                  </a:lnTo>
                  <a:lnTo>
                    <a:pt x="0" y="3911"/>
                  </a:lnTo>
                  <a:lnTo>
                    <a:pt x="0" y="4085"/>
                  </a:lnTo>
                  <a:lnTo>
                    <a:pt x="58" y="4230"/>
                  </a:lnTo>
                  <a:lnTo>
                    <a:pt x="145" y="4404"/>
                  </a:lnTo>
                  <a:lnTo>
                    <a:pt x="232" y="4519"/>
                  </a:lnTo>
                  <a:lnTo>
                    <a:pt x="377" y="4635"/>
                  </a:lnTo>
                  <a:lnTo>
                    <a:pt x="521" y="4722"/>
                  </a:lnTo>
                  <a:lnTo>
                    <a:pt x="666" y="4751"/>
                  </a:lnTo>
                  <a:lnTo>
                    <a:pt x="840" y="4780"/>
                  </a:lnTo>
                  <a:lnTo>
                    <a:pt x="1014" y="4751"/>
                  </a:lnTo>
                  <a:lnTo>
                    <a:pt x="1188" y="4693"/>
                  </a:lnTo>
                  <a:lnTo>
                    <a:pt x="1332" y="4606"/>
                  </a:lnTo>
                  <a:lnTo>
                    <a:pt x="1448" y="4519"/>
                  </a:lnTo>
                  <a:lnTo>
                    <a:pt x="1564" y="4404"/>
                  </a:lnTo>
                  <a:lnTo>
                    <a:pt x="1622" y="4259"/>
                  </a:lnTo>
                  <a:lnTo>
                    <a:pt x="1680" y="4085"/>
                  </a:lnTo>
                  <a:lnTo>
                    <a:pt x="1709" y="3911"/>
                  </a:lnTo>
                  <a:lnTo>
                    <a:pt x="1709" y="870"/>
                  </a:lnTo>
                  <a:lnTo>
                    <a:pt x="1680" y="696"/>
                  </a:lnTo>
                  <a:lnTo>
                    <a:pt x="1622" y="551"/>
                  </a:lnTo>
                  <a:lnTo>
                    <a:pt x="1564" y="406"/>
                  </a:lnTo>
                  <a:lnTo>
                    <a:pt x="1448" y="261"/>
                  </a:lnTo>
                  <a:lnTo>
                    <a:pt x="1332" y="146"/>
                  </a:lnTo>
                  <a:lnTo>
                    <a:pt x="1159" y="59"/>
                  </a:lnTo>
                  <a:lnTo>
                    <a:pt x="1014" y="30"/>
                  </a:lnTo>
                  <a:lnTo>
                    <a:pt x="840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0"/>
            <p:cNvSpPr/>
            <p:nvPr/>
          </p:nvSpPr>
          <p:spPr>
            <a:xfrm>
              <a:off x="5946850" y="3639100"/>
              <a:ext cx="63750" cy="127475"/>
            </a:xfrm>
            <a:custGeom>
              <a:avLst/>
              <a:gdLst/>
              <a:ahLst/>
              <a:cxnLst/>
              <a:rect l="l" t="t" r="r" b="b"/>
              <a:pathLst>
                <a:path w="2550" h="5099" extrusionOk="0">
                  <a:moveTo>
                    <a:pt x="1594" y="1"/>
                  </a:moveTo>
                  <a:lnTo>
                    <a:pt x="1420" y="30"/>
                  </a:lnTo>
                  <a:lnTo>
                    <a:pt x="1275" y="88"/>
                  </a:lnTo>
                  <a:lnTo>
                    <a:pt x="1130" y="204"/>
                  </a:lnTo>
                  <a:lnTo>
                    <a:pt x="1015" y="319"/>
                  </a:lnTo>
                  <a:lnTo>
                    <a:pt x="928" y="435"/>
                  </a:lnTo>
                  <a:lnTo>
                    <a:pt x="870" y="609"/>
                  </a:lnTo>
                  <a:lnTo>
                    <a:pt x="30" y="4027"/>
                  </a:lnTo>
                  <a:lnTo>
                    <a:pt x="1" y="4172"/>
                  </a:lnTo>
                  <a:lnTo>
                    <a:pt x="1" y="4346"/>
                  </a:lnTo>
                  <a:lnTo>
                    <a:pt x="30" y="4519"/>
                  </a:lnTo>
                  <a:lnTo>
                    <a:pt x="117" y="4664"/>
                  </a:lnTo>
                  <a:lnTo>
                    <a:pt x="204" y="4809"/>
                  </a:lnTo>
                  <a:lnTo>
                    <a:pt x="319" y="4925"/>
                  </a:lnTo>
                  <a:lnTo>
                    <a:pt x="464" y="5012"/>
                  </a:lnTo>
                  <a:lnTo>
                    <a:pt x="609" y="5070"/>
                  </a:lnTo>
                  <a:lnTo>
                    <a:pt x="783" y="5099"/>
                  </a:lnTo>
                  <a:lnTo>
                    <a:pt x="957" y="5099"/>
                  </a:lnTo>
                  <a:lnTo>
                    <a:pt x="1130" y="5041"/>
                  </a:lnTo>
                  <a:lnTo>
                    <a:pt x="1275" y="4983"/>
                  </a:lnTo>
                  <a:lnTo>
                    <a:pt x="1420" y="4896"/>
                  </a:lnTo>
                  <a:lnTo>
                    <a:pt x="1536" y="4780"/>
                  </a:lnTo>
                  <a:lnTo>
                    <a:pt x="1623" y="4635"/>
                  </a:lnTo>
                  <a:lnTo>
                    <a:pt x="1681" y="4490"/>
                  </a:lnTo>
                  <a:lnTo>
                    <a:pt x="2521" y="1072"/>
                  </a:lnTo>
                  <a:lnTo>
                    <a:pt x="2550" y="899"/>
                  </a:lnTo>
                  <a:lnTo>
                    <a:pt x="2521" y="725"/>
                  </a:lnTo>
                  <a:lnTo>
                    <a:pt x="2492" y="580"/>
                  </a:lnTo>
                  <a:lnTo>
                    <a:pt x="2434" y="406"/>
                  </a:lnTo>
                  <a:lnTo>
                    <a:pt x="2347" y="290"/>
                  </a:lnTo>
                  <a:lnTo>
                    <a:pt x="2231" y="175"/>
                  </a:lnTo>
                  <a:lnTo>
                    <a:pt x="2086" y="59"/>
                  </a:lnTo>
                  <a:lnTo>
                    <a:pt x="1913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0"/>
            <p:cNvSpPr/>
            <p:nvPr/>
          </p:nvSpPr>
          <p:spPr>
            <a:xfrm>
              <a:off x="6026525" y="3628975"/>
              <a:ext cx="77500" cy="166575"/>
            </a:xfrm>
            <a:custGeom>
              <a:avLst/>
              <a:gdLst/>
              <a:ahLst/>
              <a:cxnLst/>
              <a:rect l="l" t="t" r="r" b="b"/>
              <a:pathLst>
                <a:path w="3100" h="6663" extrusionOk="0">
                  <a:moveTo>
                    <a:pt x="2028" y="0"/>
                  </a:moveTo>
                  <a:lnTo>
                    <a:pt x="1883" y="58"/>
                  </a:lnTo>
                  <a:lnTo>
                    <a:pt x="1738" y="145"/>
                  </a:lnTo>
                  <a:lnTo>
                    <a:pt x="1593" y="261"/>
                  </a:lnTo>
                  <a:lnTo>
                    <a:pt x="1506" y="406"/>
                  </a:lnTo>
                  <a:lnTo>
                    <a:pt x="1246" y="1043"/>
                  </a:lnTo>
                  <a:lnTo>
                    <a:pt x="1014" y="1651"/>
                  </a:lnTo>
                  <a:lnTo>
                    <a:pt x="782" y="2289"/>
                  </a:lnTo>
                  <a:lnTo>
                    <a:pt x="579" y="2955"/>
                  </a:lnTo>
                  <a:lnTo>
                    <a:pt x="406" y="3592"/>
                  </a:lnTo>
                  <a:lnTo>
                    <a:pt x="232" y="4258"/>
                  </a:lnTo>
                  <a:lnTo>
                    <a:pt x="116" y="4924"/>
                  </a:lnTo>
                  <a:lnTo>
                    <a:pt x="0" y="5591"/>
                  </a:lnTo>
                  <a:lnTo>
                    <a:pt x="0" y="5764"/>
                  </a:lnTo>
                  <a:lnTo>
                    <a:pt x="0" y="5938"/>
                  </a:lnTo>
                  <a:lnTo>
                    <a:pt x="29" y="6083"/>
                  </a:lnTo>
                  <a:lnTo>
                    <a:pt x="87" y="6257"/>
                  </a:lnTo>
                  <a:lnTo>
                    <a:pt x="174" y="6373"/>
                  </a:lnTo>
                  <a:lnTo>
                    <a:pt x="290" y="6489"/>
                  </a:lnTo>
                  <a:lnTo>
                    <a:pt x="435" y="6575"/>
                  </a:lnTo>
                  <a:lnTo>
                    <a:pt x="608" y="6662"/>
                  </a:lnTo>
                  <a:lnTo>
                    <a:pt x="927" y="6662"/>
                  </a:lnTo>
                  <a:lnTo>
                    <a:pt x="1101" y="6633"/>
                  </a:lnTo>
                  <a:lnTo>
                    <a:pt x="1246" y="6575"/>
                  </a:lnTo>
                  <a:lnTo>
                    <a:pt x="1390" y="6460"/>
                  </a:lnTo>
                  <a:lnTo>
                    <a:pt x="1535" y="6344"/>
                  </a:lnTo>
                  <a:lnTo>
                    <a:pt x="1622" y="6228"/>
                  </a:lnTo>
                  <a:lnTo>
                    <a:pt x="1651" y="6054"/>
                  </a:lnTo>
                  <a:lnTo>
                    <a:pt x="1767" y="5417"/>
                  </a:lnTo>
                  <a:lnTo>
                    <a:pt x="1883" y="4780"/>
                  </a:lnTo>
                  <a:lnTo>
                    <a:pt x="2028" y="4171"/>
                  </a:lnTo>
                  <a:lnTo>
                    <a:pt x="2172" y="3563"/>
                  </a:lnTo>
                  <a:lnTo>
                    <a:pt x="2346" y="2955"/>
                  </a:lnTo>
                  <a:lnTo>
                    <a:pt x="2549" y="2346"/>
                  </a:lnTo>
                  <a:lnTo>
                    <a:pt x="2781" y="1738"/>
                  </a:lnTo>
                  <a:lnTo>
                    <a:pt x="2984" y="1275"/>
                  </a:lnTo>
                  <a:lnTo>
                    <a:pt x="3041" y="1101"/>
                  </a:lnTo>
                  <a:lnTo>
                    <a:pt x="3070" y="956"/>
                  </a:lnTo>
                  <a:lnTo>
                    <a:pt x="3099" y="782"/>
                  </a:lnTo>
                  <a:lnTo>
                    <a:pt x="3070" y="609"/>
                  </a:lnTo>
                  <a:lnTo>
                    <a:pt x="3013" y="464"/>
                  </a:lnTo>
                  <a:lnTo>
                    <a:pt x="2955" y="319"/>
                  </a:lnTo>
                  <a:lnTo>
                    <a:pt x="2839" y="203"/>
                  </a:lnTo>
                  <a:lnTo>
                    <a:pt x="2694" y="87"/>
                  </a:lnTo>
                  <a:lnTo>
                    <a:pt x="2520" y="29"/>
                  </a:lnTo>
                  <a:lnTo>
                    <a:pt x="2375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0"/>
            <p:cNvSpPr/>
            <p:nvPr/>
          </p:nvSpPr>
          <p:spPr>
            <a:xfrm>
              <a:off x="4481900" y="3591325"/>
              <a:ext cx="42750" cy="128175"/>
            </a:xfrm>
            <a:custGeom>
              <a:avLst/>
              <a:gdLst/>
              <a:ahLst/>
              <a:cxnLst/>
              <a:rect l="l" t="t" r="r" b="b"/>
              <a:pathLst>
                <a:path w="1710" h="5127" extrusionOk="0">
                  <a:moveTo>
                    <a:pt x="667" y="0"/>
                  </a:moveTo>
                  <a:lnTo>
                    <a:pt x="522" y="58"/>
                  </a:lnTo>
                  <a:lnTo>
                    <a:pt x="377" y="145"/>
                  </a:lnTo>
                  <a:lnTo>
                    <a:pt x="232" y="232"/>
                  </a:lnTo>
                  <a:lnTo>
                    <a:pt x="145" y="377"/>
                  </a:lnTo>
                  <a:lnTo>
                    <a:pt x="58" y="521"/>
                  </a:lnTo>
                  <a:lnTo>
                    <a:pt x="0" y="666"/>
                  </a:lnTo>
                  <a:lnTo>
                    <a:pt x="0" y="840"/>
                  </a:lnTo>
                  <a:lnTo>
                    <a:pt x="0" y="4287"/>
                  </a:lnTo>
                  <a:lnTo>
                    <a:pt x="0" y="4432"/>
                  </a:lnTo>
                  <a:lnTo>
                    <a:pt x="58" y="4606"/>
                  </a:lnTo>
                  <a:lnTo>
                    <a:pt x="145" y="4750"/>
                  </a:lnTo>
                  <a:lnTo>
                    <a:pt x="261" y="4866"/>
                  </a:lnTo>
                  <a:lnTo>
                    <a:pt x="377" y="4982"/>
                  </a:lnTo>
                  <a:lnTo>
                    <a:pt x="522" y="5069"/>
                  </a:lnTo>
                  <a:lnTo>
                    <a:pt x="667" y="5127"/>
                  </a:lnTo>
                  <a:lnTo>
                    <a:pt x="840" y="5127"/>
                  </a:lnTo>
                  <a:lnTo>
                    <a:pt x="1014" y="5098"/>
                  </a:lnTo>
                  <a:lnTo>
                    <a:pt x="1188" y="5069"/>
                  </a:lnTo>
                  <a:lnTo>
                    <a:pt x="1333" y="4982"/>
                  </a:lnTo>
                  <a:lnTo>
                    <a:pt x="1449" y="4866"/>
                  </a:lnTo>
                  <a:lnTo>
                    <a:pt x="1565" y="4750"/>
                  </a:lnTo>
                  <a:lnTo>
                    <a:pt x="1652" y="4606"/>
                  </a:lnTo>
                  <a:lnTo>
                    <a:pt x="1680" y="4461"/>
                  </a:lnTo>
                  <a:lnTo>
                    <a:pt x="1709" y="4287"/>
                  </a:lnTo>
                  <a:lnTo>
                    <a:pt x="1709" y="840"/>
                  </a:lnTo>
                  <a:lnTo>
                    <a:pt x="1680" y="666"/>
                  </a:lnTo>
                  <a:lnTo>
                    <a:pt x="1652" y="521"/>
                  </a:lnTo>
                  <a:lnTo>
                    <a:pt x="1565" y="377"/>
                  </a:lnTo>
                  <a:lnTo>
                    <a:pt x="1449" y="232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14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0"/>
            <p:cNvSpPr/>
            <p:nvPr/>
          </p:nvSpPr>
          <p:spPr>
            <a:xfrm>
              <a:off x="4586175" y="3647800"/>
              <a:ext cx="52900" cy="62300"/>
            </a:xfrm>
            <a:custGeom>
              <a:avLst/>
              <a:gdLst/>
              <a:ahLst/>
              <a:cxnLst/>
              <a:rect l="l" t="t" r="r" b="b"/>
              <a:pathLst>
                <a:path w="2116" h="2492" extrusionOk="0">
                  <a:moveTo>
                    <a:pt x="1246" y="0"/>
                  </a:moveTo>
                  <a:lnTo>
                    <a:pt x="1014" y="58"/>
                  </a:lnTo>
                  <a:lnTo>
                    <a:pt x="812" y="145"/>
                  </a:lnTo>
                  <a:lnTo>
                    <a:pt x="638" y="261"/>
                  </a:lnTo>
                  <a:lnTo>
                    <a:pt x="522" y="435"/>
                  </a:lnTo>
                  <a:lnTo>
                    <a:pt x="116" y="1188"/>
                  </a:lnTo>
                  <a:lnTo>
                    <a:pt x="59" y="1362"/>
                  </a:lnTo>
                  <a:lnTo>
                    <a:pt x="30" y="1507"/>
                  </a:lnTo>
                  <a:lnTo>
                    <a:pt x="1" y="1680"/>
                  </a:lnTo>
                  <a:lnTo>
                    <a:pt x="30" y="1854"/>
                  </a:lnTo>
                  <a:lnTo>
                    <a:pt x="87" y="2028"/>
                  </a:lnTo>
                  <a:lnTo>
                    <a:pt x="203" y="2144"/>
                  </a:lnTo>
                  <a:lnTo>
                    <a:pt x="290" y="2289"/>
                  </a:lnTo>
                  <a:lnTo>
                    <a:pt x="435" y="2376"/>
                  </a:lnTo>
                  <a:lnTo>
                    <a:pt x="638" y="2462"/>
                  </a:lnTo>
                  <a:lnTo>
                    <a:pt x="870" y="2491"/>
                  </a:lnTo>
                  <a:lnTo>
                    <a:pt x="1101" y="2462"/>
                  </a:lnTo>
                  <a:lnTo>
                    <a:pt x="1304" y="2376"/>
                  </a:lnTo>
                  <a:lnTo>
                    <a:pt x="1478" y="2231"/>
                  </a:lnTo>
                  <a:lnTo>
                    <a:pt x="1623" y="2057"/>
                  </a:lnTo>
                  <a:lnTo>
                    <a:pt x="1999" y="1304"/>
                  </a:lnTo>
                  <a:lnTo>
                    <a:pt x="2057" y="1159"/>
                  </a:lnTo>
                  <a:lnTo>
                    <a:pt x="2086" y="985"/>
                  </a:lnTo>
                  <a:lnTo>
                    <a:pt x="2115" y="811"/>
                  </a:lnTo>
                  <a:lnTo>
                    <a:pt x="2086" y="638"/>
                  </a:lnTo>
                  <a:lnTo>
                    <a:pt x="2028" y="493"/>
                  </a:lnTo>
                  <a:lnTo>
                    <a:pt x="1912" y="348"/>
                  </a:lnTo>
                  <a:lnTo>
                    <a:pt x="1825" y="232"/>
                  </a:lnTo>
                  <a:lnTo>
                    <a:pt x="1681" y="145"/>
                  </a:lnTo>
                  <a:lnTo>
                    <a:pt x="1478" y="58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0"/>
            <p:cNvSpPr/>
            <p:nvPr/>
          </p:nvSpPr>
          <p:spPr>
            <a:xfrm>
              <a:off x="7091750" y="3648525"/>
              <a:ext cx="52150" cy="99950"/>
            </a:xfrm>
            <a:custGeom>
              <a:avLst/>
              <a:gdLst/>
              <a:ahLst/>
              <a:cxnLst/>
              <a:rect l="l" t="t" r="r" b="b"/>
              <a:pathLst>
                <a:path w="2086" h="3998" extrusionOk="0">
                  <a:moveTo>
                    <a:pt x="782" y="0"/>
                  </a:moveTo>
                  <a:lnTo>
                    <a:pt x="637" y="29"/>
                  </a:lnTo>
                  <a:lnTo>
                    <a:pt x="464" y="87"/>
                  </a:lnTo>
                  <a:lnTo>
                    <a:pt x="319" y="174"/>
                  </a:lnTo>
                  <a:lnTo>
                    <a:pt x="203" y="261"/>
                  </a:lnTo>
                  <a:lnTo>
                    <a:pt x="116" y="406"/>
                  </a:lnTo>
                  <a:lnTo>
                    <a:pt x="58" y="580"/>
                  </a:lnTo>
                  <a:lnTo>
                    <a:pt x="0" y="724"/>
                  </a:lnTo>
                  <a:lnTo>
                    <a:pt x="0" y="898"/>
                  </a:lnTo>
                  <a:lnTo>
                    <a:pt x="29" y="1072"/>
                  </a:lnTo>
                  <a:lnTo>
                    <a:pt x="406" y="3360"/>
                  </a:lnTo>
                  <a:lnTo>
                    <a:pt x="464" y="3505"/>
                  </a:lnTo>
                  <a:lnTo>
                    <a:pt x="550" y="3650"/>
                  </a:lnTo>
                  <a:lnTo>
                    <a:pt x="666" y="3766"/>
                  </a:lnTo>
                  <a:lnTo>
                    <a:pt x="811" y="3882"/>
                  </a:lnTo>
                  <a:lnTo>
                    <a:pt x="956" y="3940"/>
                  </a:lnTo>
                  <a:lnTo>
                    <a:pt x="1130" y="3969"/>
                  </a:lnTo>
                  <a:lnTo>
                    <a:pt x="1304" y="3998"/>
                  </a:lnTo>
                  <a:lnTo>
                    <a:pt x="1448" y="3969"/>
                  </a:lnTo>
                  <a:lnTo>
                    <a:pt x="1622" y="3882"/>
                  </a:lnTo>
                  <a:lnTo>
                    <a:pt x="1767" y="3795"/>
                  </a:lnTo>
                  <a:lnTo>
                    <a:pt x="1883" y="3708"/>
                  </a:lnTo>
                  <a:lnTo>
                    <a:pt x="1970" y="3563"/>
                  </a:lnTo>
                  <a:lnTo>
                    <a:pt x="2028" y="3389"/>
                  </a:lnTo>
                  <a:lnTo>
                    <a:pt x="2086" y="3244"/>
                  </a:lnTo>
                  <a:lnTo>
                    <a:pt x="2086" y="3071"/>
                  </a:lnTo>
                  <a:lnTo>
                    <a:pt x="2057" y="2897"/>
                  </a:lnTo>
                  <a:lnTo>
                    <a:pt x="1680" y="609"/>
                  </a:lnTo>
                  <a:lnTo>
                    <a:pt x="1622" y="464"/>
                  </a:lnTo>
                  <a:lnTo>
                    <a:pt x="1535" y="319"/>
                  </a:lnTo>
                  <a:lnTo>
                    <a:pt x="1419" y="203"/>
                  </a:lnTo>
                  <a:lnTo>
                    <a:pt x="1275" y="116"/>
                  </a:lnTo>
                  <a:lnTo>
                    <a:pt x="1130" y="29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0"/>
            <p:cNvSpPr/>
            <p:nvPr/>
          </p:nvSpPr>
          <p:spPr>
            <a:xfrm>
              <a:off x="7206150" y="3639100"/>
              <a:ext cx="52175" cy="71000"/>
            </a:xfrm>
            <a:custGeom>
              <a:avLst/>
              <a:gdLst/>
              <a:ahLst/>
              <a:cxnLst/>
              <a:rect l="l" t="t" r="r" b="b"/>
              <a:pathLst>
                <a:path w="2087" h="2840" extrusionOk="0">
                  <a:moveTo>
                    <a:pt x="1130" y="1"/>
                  </a:moveTo>
                  <a:lnTo>
                    <a:pt x="957" y="30"/>
                  </a:lnTo>
                  <a:lnTo>
                    <a:pt x="783" y="88"/>
                  </a:lnTo>
                  <a:lnTo>
                    <a:pt x="609" y="232"/>
                  </a:lnTo>
                  <a:lnTo>
                    <a:pt x="493" y="406"/>
                  </a:lnTo>
                  <a:lnTo>
                    <a:pt x="406" y="609"/>
                  </a:lnTo>
                  <a:lnTo>
                    <a:pt x="30" y="1768"/>
                  </a:lnTo>
                  <a:lnTo>
                    <a:pt x="1" y="1913"/>
                  </a:lnTo>
                  <a:lnTo>
                    <a:pt x="1" y="2086"/>
                  </a:lnTo>
                  <a:lnTo>
                    <a:pt x="30" y="2260"/>
                  </a:lnTo>
                  <a:lnTo>
                    <a:pt x="117" y="2405"/>
                  </a:lnTo>
                  <a:lnTo>
                    <a:pt x="203" y="2550"/>
                  </a:lnTo>
                  <a:lnTo>
                    <a:pt x="319" y="2666"/>
                  </a:lnTo>
                  <a:lnTo>
                    <a:pt x="464" y="2753"/>
                  </a:lnTo>
                  <a:lnTo>
                    <a:pt x="609" y="2810"/>
                  </a:lnTo>
                  <a:lnTo>
                    <a:pt x="783" y="2839"/>
                  </a:lnTo>
                  <a:lnTo>
                    <a:pt x="957" y="2839"/>
                  </a:lnTo>
                  <a:lnTo>
                    <a:pt x="1130" y="2781"/>
                  </a:lnTo>
                  <a:lnTo>
                    <a:pt x="1275" y="2724"/>
                  </a:lnTo>
                  <a:lnTo>
                    <a:pt x="1449" y="2579"/>
                  </a:lnTo>
                  <a:lnTo>
                    <a:pt x="1594" y="2405"/>
                  </a:lnTo>
                  <a:lnTo>
                    <a:pt x="1681" y="2202"/>
                  </a:lnTo>
                  <a:lnTo>
                    <a:pt x="2057" y="1072"/>
                  </a:lnTo>
                  <a:lnTo>
                    <a:pt x="2086" y="899"/>
                  </a:lnTo>
                  <a:lnTo>
                    <a:pt x="2057" y="725"/>
                  </a:lnTo>
                  <a:lnTo>
                    <a:pt x="2028" y="551"/>
                  </a:lnTo>
                  <a:lnTo>
                    <a:pt x="1970" y="406"/>
                  </a:lnTo>
                  <a:lnTo>
                    <a:pt x="1884" y="261"/>
                  </a:lnTo>
                  <a:lnTo>
                    <a:pt x="1739" y="175"/>
                  </a:lnTo>
                  <a:lnTo>
                    <a:pt x="1623" y="59"/>
                  </a:lnTo>
                  <a:lnTo>
                    <a:pt x="1449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0"/>
            <p:cNvSpPr/>
            <p:nvPr/>
          </p:nvSpPr>
          <p:spPr>
            <a:xfrm>
              <a:off x="7710900" y="2905550"/>
              <a:ext cx="42750" cy="89825"/>
            </a:xfrm>
            <a:custGeom>
              <a:avLst/>
              <a:gdLst/>
              <a:ahLst/>
              <a:cxnLst/>
              <a:rect l="l" t="t" r="r" b="b"/>
              <a:pathLst>
                <a:path w="1710" h="3593" extrusionOk="0">
                  <a:moveTo>
                    <a:pt x="695" y="0"/>
                  </a:moveTo>
                  <a:lnTo>
                    <a:pt x="521" y="58"/>
                  </a:lnTo>
                  <a:lnTo>
                    <a:pt x="377" y="116"/>
                  </a:lnTo>
                  <a:lnTo>
                    <a:pt x="232" y="232"/>
                  </a:lnTo>
                  <a:lnTo>
                    <a:pt x="145" y="377"/>
                  </a:lnTo>
                  <a:lnTo>
                    <a:pt x="58" y="522"/>
                  </a:lnTo>
                  <a:lnTo>
                    <a:pt x="0" y="667"/>
                  </a:lnTo>
                  <a:lnTo>
                    <a:pt x="0" y="840"/>
                  </a:lnTo>
                  <a:lnTo>
                    <a:pt x="0" y="2752"/>
                  </a:lnTo>
                  <a:lnTo>
                    <a:pt x="0" y="2926"/>
                  </a:lnTo>
                  <a:lnTo>
                    <a:pt x="58" y="3071"/>
                  </a:lnTo>
                  <a:lnTo>
                    <a:pt x="145" y="3216"/>
                  </a:lnTo>
                  <a:lnTo>
                    <a:pt x="232" y="3360"/>
                  </a:lnTo>
                  <a:lnTo>
                    <a:pt x="377" y="3447"/>
                  </a:lnTo>
                  <a:lnTo>
                    <a:pt x="521" y="3534"/>
                  </a:lnTo>
                  <a:lnTo>
                    <a:pt x="695" y="3592"/>
                  </a:lnTo>
                  <a:lnTo>
                    <a:pt x="1014" y="3592"/>
                  </a:lnTo>
                  <a:lnTo>
                    <a:pt x="1188" y="3534"/>
                  </a:lnTo>
                  <a:lnTo>
                    <a:pt x="1332" y="3476"/>
                  </a:lnTo>
                  <a:lnTo>
                    <a:pt x="1448" y="3360"/>
                  </a:lnTo>
                  <a:lnTo>
                    <a:pt x="1564" y="3216"/>
                  </a:lnTo>
                  <a:lnTo>
                    <a:pt x="1651" y="3071"/>
                  </a:lnTo>
                  <a:lnTo>
                    <a:pt x="1680" y="2926"/>
                  </a:lnTo>
                  <a:lnTo>
                    <a:pt x="1709" y="2752"/>
                  </a:lnTo>
                  <a:lnTo>
                    <a:pt x="1709" y="840"/>
                  </a:lnTo>
                  <a:lnTo>
                    <a:pt x="1680" y="667"/>
                  </a:lnTo>
                  <a:lnTo>
                    <a:pt x="1651" y="522"/>
                  </a:lnTo>
                  <a:lnTo>
                    <a:pt x="1564" y="377"/>
                  </a:lnTo>
                  <a:lnTo>
                    <a:pt x="1448" y="232"/>
                  </a:lnTo>
                  <a:lnTo>
                    <a:pt x="1332" y="145"/>
                  </a:lnTo>
                  <a:lnTo>
                    <a:pt x="1188" y="58"/>
                  </a:lnTo>
                  <a:lnTo>
                    <a:pt x="1014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0"/>
            <p:cNvSpPr/>
            <p:nvPr/>
          </p:nvSpPr>
          <p:spPr>
            <a:xfrm>
              <a:off x="7777500" y="2905550"/>
              <a:ext cx="61600" cy="109375"/>
            </a:xfrm>
            <a:custGeom>
              <a:avLst/>
              <a:gdLst/>
              <a:ahLst/>
              <a:cxnLst/>
              <a:rect l="l" t="t" r="r" b="b"/>
              <a:pathLst>
                <a:path w="2464" h="4375" extrusionOk="0">
                  <a:moveTo>
                    <a:pt x="1507" y="0"/>
                  </a:moveTo>
                  <a:lnTo>
                    <a:pt x="1333" y="29"/>
                  </a:lnTo>
                  <a:lnTo>
                    <a:pt x="1189" y="116"/>
                  </a:lnTo>
                  <a:lnTo>
                    <a:pt x="1073" y="203"/>
                  </a:lnTo>
                  <a:lnTo>
                    <a:pt x="957" y="319"/>
                  </a:lnTo>
                  <a:lnTo>
                    <a:pt x="841" y="464"/>
                  </a:lnTo>
                  <a:lnTo>
                    <a:pt x="783" y="609"/>
                  </a:lnTo>
                  <a:lnTo>
                    <a:pt x="30" y="3273"/>
                  </a:lnTo>
                  <a:lnTo>
                    <a:pt x="1" y="3447"/>
                  </a:lnTo>
                  <a:lnTo>
                    <a:pt x="1" y="3621"/>
                  </a:lnTo>
                  <a:lnTo>
                    <a:pt x="59" y="3766"/>
                  </a:lnTo>
                  <a:lnTo>
                    <a:pt x="117" y="3940"/>
                  </a:lnTo>
                  <a:lnTo>
                    <a:pt x="204" y="4084"/>
                  </a:lnTo>
                  <a:lnTo>
                    <a:pt x="320" y="4200"/>
                  </a:lnTo>
                  <a:lnTo>
                    <a:pt x="464" y="4287"/>
                  </a:lnTo>
                  <a:lnTo>
                    <a:pt x="638" y="4345"/>
                  </a:lnTo>
                  <a:lnTo>
                    <a:pt x="783" y="4374"/>
                  </a:lnTo>
                  <a:lnTo>
                    <a:pt x="957" y="4345"/>
                  </a:lnTo>
                  <a:lnTo>
                    <a:pt x="1131" y="4316"/>
                  </a:lnTo>
                  <a:lnTo>
                    <a:pt x="1275" y="4258"/>
                  </a:lnTo>
                  <a:lnTo>
                    <a:pt x="1420" y="4171"/>
                  </a:lnTo>
                  <a:lnTo>
                    <a:pt x="1536" y="4056"/>
                  </a:lnTo>
                  <a:lnTo>
                    <a:pt x="1623" y="3911"/>
                  </a:lnTo>
                  <a:lnTo>
                    <a:pt x="1681" y="3737"/>
                  </a:lnTo>
                  <a:lnTo>
                    <a:pt x="2434" y="1072"/>
                  </a:lnTo>
                  <a:lnTo>
                    <a:pt x="2463" y="898"/>
                  </a:lnTo>
                  <a:lnTo>
                    <a:pt x="2463" y="753"/>
                  </a:lnTo>
                  <a:lnTo>
                    <a:pt x="2434" y="580"/>
                  </a:lnTo>
                  <a:lnTo>
                    <a:pt x="2347" y="435"/>
                  </a:lnTo>
                  <a:lnTo>
                    <a:pt x="2260" y="290"/>
                  </a:lnTo>
                  <a:lnTo>
                    <a:pt x="2144" y="174"/>
                  </a:lnTo>
                  <a:lnTo>
                    <a:pt x="2000" y="87"/>
                  </a:lnTo>
                  <a:lnTo>
                    <a:pt x="1855" y="2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0"/>
            <p:cNvSpPr/>
            <p:nvPr/>
          </p:nvSpPr>
          <p:spPr>
            <a:xfrm>
              <a:off x="7009175" y="2153150"/>
              <a:ext cx="86925" cy="176725"/>
            </a:xfrm>
            <a:custGeom>
              <a:avLst/>
              <a:gdLst/>
              <a:ahLst/>
              <a:cxnLst/>
              <a:rect l="l" t="t" r="r" b="b"/>
              <a:pathLst>
                <a:path w="3477" h="7069" extrusionOk="0">
                  <a:moveTo>
                    <a:pt x="2550" y="1"/>
                  </a:moveTo>
                  <a:lnTo>
                    <a:pt x="2376" y="30"/>
                  </a:lnTo>
                  <a:lnTo>
                    <a:pt x="2231" y="88"/>
                  </a:lnTo>
                  <a:lnTo>
                    <a:pt x="2087" y="203"/>
                  </a:lnTo>
                  <a:lnTo>
                    <a:pt x="1971" y="319"/>
                  </a:lnTo>
                  <a:lnTo>
                    <a:pt x="1855" y="435"/>
                  </a:lnTo>
                  <a:lnTo>
                    <a:pt x="1826" y="609"/>
                  </a:lnTo>
                  <a:lnTo>
                    <a:pt x="1681" y="1304"/>
                  </a:lnTo>
                  <a:lnTo>
                    <a:pt x="1507" y="1970"/>
                  </a:lnTo>
                  <a:lnTo>
                    <a:pt x="1333" y="2637"/>
                  </a:lnTo>
                  <a:lnTo>
                    <a:pt x="1131" y="3274"/>
                  </a:lnTo>
                  <a:lnTo>
                    <a:pt x="899" y="3940"/>
                  </a:lnTo>
                  <a:lnTo>
                    <a:pt x="638" y="4577"/>
                  </a:lnTo>
                  <a:lnTo>
                    <a:pt x="378" y="5186"/>
                  </a:lnTo>
                  <a:lnTo>
                    <a:pt x="88" y="5794"/>
                  </a:lnTo>
                  <a:lnTo>
                    <a:pt x="30" y="5968"/>
                  </a:lnTo>
                  <a:lnTo>
                    <a:pt x="1" y="6113"/>
                  </a:lnTo>
                  <a:lnTo>
                    <a:pt x="1" y="6286"/>
                  </a:lnTo>
                  <a:lnTo>
                    <a:pt x="30" y="6460"/>
                  </a:lnTo>
                  <a:lnTo>
                    <a:pt x="59" y="6605"/>
                  </a:lnTo>
                  <a:lnTo>
                    <a:pt x="146" y="6750"/>
                  </a:lnTo>
                  <a:lnTo>
                    <a:pt x="262" y="6866"/>
                  </a:lnTo>
                  <a:lnTo>
                    <a:pt x="406" y="6982"/>
                  </a:lnTo>
                  <a:lnTo>
                    <a:pt x="551" y="7039"/>
                  </a:lnTo>
                  <a:lnTo>
                    <a:pt x="725" y="7068"/>
                  </a:lnTo>
                  <a:lnTo>
                    <a:pt x="1073" y="7068"/>
                  </a:lnTo>
                  <a:lnTo>
                    <a:pt x="1218" y="7010"/>
                  </a:lnTo>
                  <a:lnTo>
                    <a:pt x="1362" y="6924"/>
                  </a:lnTo>
                  <a:lnTo>
                    <a:pt x="1478" y="6808"/>
                  </a:lnTo>
                  <a:lnTo>
                    <a:pt x="1594" y="6663"/>
                  </a:lnTo>
                  <a:lnTo>
                    <a:pt x="1884" y="5997"/>
                  </a:lnTo>
                  <a:lnTo>
                    <a:pt x="2202" y="5301"/>
                  </a:lnTo>
                  <a:lnTo>
                    <a:pt x="2463" y="4635"/>
                  </a:lnTo>
                  <a:lnTo>
                    <a:pt x="2724" y="3940"/>
                  </a:lnTo>
                  <a:lnTo>
                    <a:pt x="2927" y="3216"/>
                  </a:lnTo>
                  <a:lnTo>
                    <a:pt x="3129" y="2521"/>
                  </a:lnTo>
                  <a:lnTo>
                    <a:pt x="3303" y="1797"/>
                  </a:lnTo>
                  <a:lnTo>
                    <a:pt x="3477" y="1072"/>
                  </a:lnTo>
                  <a:lnTo>
                    <a:pt x="3477" y="899"/>
                  </a:lnTo>
                  <a:lnTo>
                    <a:pt x="3477" y="725"/>
                  </a:lnTo>
                  <a:lnTo>
                    <a:pt x="3448" y="580"/>
                  </a:lnTo>
                  <a:lnTo>
                    <a:pt x="3390" y="406"/>
                  </a:lnTo>
                  <a:lnTo>
                    <a:pt x="3303" y="290"/>
                  </a:lnTo>
                  <a:lnTo>
                    <a:pt x="3187" y="175"/>
                  </a:lnTo>
                  <a:lnTo>
                    <a:pt x="3042" y="88"/>
                  </a:lnTo>
                  <a:lnTo>
                    <a:pt x="2869" y="30"/>
                  </a:lnTo>
                  <a:lnTo>
                    <a:pt x="269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0"/>
            <p:cNvSpPr/>
            <p:nvPr/>
          </p:nvSpPr>
          <p:spPr>
            <a:xfrm>
              <a:off x="7082325" y="2219050"/>
              <a:ext cx="62300" cy="128925"/>
            </a:xfrm>
            <a:custGeom>
              <a:avLst/>
              <a:gdLst/>
              <a:ahLst/>
              <a:cxnLst/>
              <a:rect l="l" t="t" r="r" b="b"/>
              <a:pathLst>
                <a:path w="2492" h="5157" extrusionOk="0">
                  <a:moveTo>
                    <a:pt x="1623" y="1"/>
                  </a:moveTo>
                  <a:lnTo>
                    <a:pt x="1449" y="30"/>
                  </a:lnTo>
                  <a:lnTo>
                    <a:pt x="1275" y="88"/>
                  </a:lnTo>
                  <a:lnTo>
                    <a:pt x="1130" y="174"/>
                  </a:lnTo>
                  <a:lnTo>
                    <a:pt x="1014" y="261"/>
                  </a:lnTo>
                  <a:lnTo>
                    <a:pt x="898" y="406"/>
                  </a:lnTo>
                  <a:lnTo>
                    <a:pt x="812" y="551"/>
                  </a:lnTo>
                  <a:lnTo>
                    <a:pt x="754" y="696"/>
                  </a:lnTo>
                  <a:lnTo>
                    <a:pt x="754" y="870"/>
                  </a:lnTo>
                  <a:lnTo>
                    <a:pt x="783" y="1304"/>
                  </a:lnTo>
                  <a:lnTo>
                    <a:pt x="754" y="1768"/>
                  </a:lnTo>
                  <a:lnTo>
                    <a:pt x="754" y="1941"/>
                  </a:lnTo>
                  <a:lnTo>
                    <a:pt x="725" y="2057"/>
                  </a:lnTo>
                  <a:lnTo>
                    <a:pt x="754" y="1999"/>
                  </a:lnTo>
                  <a:lnTo>
                    <a:pt x="725" y="2086"/>
                  </a:lnTo>
                  <a:lnTo>
                    <a:pt x="725" y="2173"/>
                  </a:lnTo>
                  <a:lnTo>
                    <a:pt x="667" y="2405"/>
                  </a:lnTo>
                  <a:lnTo>
                    <a:pt x="551" y="2810"/>
                  </a:lnTo>
                  <a:lnTo>
                    <a:pt x="435" y="3216"/>
                  </a:lnTo>
                  <a:lnTo>
                    <a:pt x="377" y="3332"/>
                  </a:lnTo>
                  <a:lnTo>
                    <a:pt x="319" y="3448"/>
                  </a:lnTo>
                  <a:lnTo>
                    <a:pt x="87" y="3853"/>
                  </a:lnTo>
                  <a:lnTo>
                    <a:pt x="29" y="4027"/>
                  </a:lnTo>
                  <a:lnTo>
                    <a:pt x="1" y="4172"/>
                  </a:lnTo>
                  <a:lnTo>
                    <a:pt x="1" y="4346"/>
                  </a:lnTo>
                  <a:lnTo>
                    <a:pt x="29" y="4519"/>
                  </a:lnTo>
                  <a:lnTo>
                    <a:pt x="58" y="4664"/>
                  </a:lnTo>
                  <a:lnTo>
                    <a:pt x="145" y="4809"/>
                  </a:lnTo>
                  <a:lnTo>
                    <a:pt x="261" y="4954"/>
                  </a:lnTo>
                  <a:lnTo>
                    <a:pt x="406" y="5041"/>
                  </a:lnTo>
                  <a:lnTo>
                    <a:pt x="580" y="5099"/>
                  </a:lnTo>
                  <a:lnTo>
                    <a:pt x="725" y="5128"/>
                  </a:lnTo>
                  <a:lnTo>
                    <a:pt x="898" y="5157"/>
                  </a:lnTo>
                  <a:lnTo>
                    <a:pt x="1072" y="5128"/>
                  </a:lnTo>
                  <a:lnTo>
                    <a:pt x="1217" y="5070"/>
                  </a:lnTo>
                  <a:lnTo>
                    <a:pt x="1362" y="4983"/>
                  </a:lnTo>
                  <a:lnTo>
                    <a:pt x="1478" y="4867"/>
                  </a:lnTo>
                  <a:lnTo>
                    <a:pt x="1594" y="4722"/>
                  </a:lnTo>
                  <a:lnTo>
                    <a:pt x="1825" y="4288"/>
                  </a:lnTo>
                  <a:lnTo>
                    <a:pt x="2028" y="3824"/>
                  </a:lnTo>
                  <a:lnTo>
                    <a:pt x="2202" y="3361"/>
                  </a:lnTo>
                  <a:lnTo>
                    <a:pt x="2318" y="2868"/>
                  </a:lnTo>
                  <a:lnTo>
                    <a:pt x="2405" y="2376"/>
                  </a:lnTo>
                  <a:lnTo>
                    <a:pt x="2463" y="1883"/>
                  </a:lnTo>
                  <a:lnTo>
                    <a:pt x="2492" y="1362"/>
                  </a:lnTo>
                  <a:lnTo>
                    <a:pt x="2463" y="870"/>
                  </a:lnTo>
                  <a:lnTo>
                    <a:pt x="2434" y="696"/>
                  </a:lnTo>
                  <a:lnTo>
                    <a:pt x="2405" y="551"/>
                  </a:lnTo>
                  <a:lnTo>
                    <a:pt x="2318" y="406"/>
                  </a:lnTo>
                  <a:lnTo>
                    <a:pt x="2202" y="261"/>
                  </a:lnTo>
                  <a:lnTo>
                    <a:pt x="2086" y="174"/>
                  </a:lnTo>
                  <a:lnTo>
                    <a:pt x="1941" y="88"/>
                  </a:lnTo>
                  <a:lnTo>
                    <a:pt x="1767" y="30"/>
                  </a:lnTo>
                  <a:lnTo>
                    <a:pt x="1623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0"/>
            <p:cNvSpPr/>
            <p:nvPr/>
          </p:nvSpPr>
          <p:spPr>
            <a:xfrm>
              <a:off x="7148950" y="2229200"/>
              <a:ext cx="99950" cy="128200"/>
            </a:xfrm>
            <a:custGeom>
              <a:avLst/>
              <a:gdLst/>
              <a:ahLst/>
              <a:cxnLst/>
              <a:rect l="l" t="t" r="r" b="b"/>
              <a:pathLst>
                <a:path w="3998" h="5128" extrusionOk="0">
                  <a:moveTo>
                    <a:pt x="3013" y="0"/>
                  </a:moveTo>
                  <a:lnTo>
                    <a:pt x="2868" y="29"/>
                  </a:lnTo>
                  <a:lnTo>
                    <a:pt x="2723" y="116"/>
                  </a:lnTo>
                  <a:lnTo>
                    <a:pt x="2578" y="203"/>
                  </a:lnTo>
                  <a:lnTo>
                    <a:pt x="2463" y="319"/>
                  </a:lnTo>
                  <a:lnTo>
                    <a:pt x="2376" y="464"/>
                  </a:lnTo>
                  <a:lnTo>
                    <a:pt x="2318" y="608"/>
                  </a:lnTo>
                  <a:lnTo>
                    <a:pt x="2144" y="1101"/>
                  </a:lnTo>
                  <a:lnTo>
                    <a:pt x="2144" y="1043"/>
                  </a:lnTo>
                  <a:lnTo>
                    <a:pt x="2086" y="1159"/>
                  </a:lnTo>
                  <a:lnTo>
                    <a:pt x="1999" y="1391"/>
                  </a:lnTo>
                  <a:lnTo>
                    <a:pt x="1738" y="1854"/>
                  </a:lnTo>
                  <a:lnTo>
                    <a:pt x="1478" y="2288"/>
                  </a:lnTo>
                  <a:lnTo>
                    <a:pt x="1217" y="2665"/>
                  </a:lnTo>
                  <a:lnTo>
                    <a:pt x="1159" y="2752"/>
                  </a:lnTo>
                  <a:lnTo>
                    <a:pt x="985" y="2926"/>
                  </a:lnTo>
                  <a:lnTo>
                    <a:pt x="638" y="3302"/>
                  </a:lnTo>
                  <a:lnTo>
                    <a:pt x="232" y="3679"/>
                  </a:lnTo>
                  <a:lnTo>
                    <a:pt x="145" y="3795"/>
                  </a:lnTo>
                  <a:lnTo>
                    <a:pt x="58" y="3940"/>
                  </a:lnTo>
                  <a:lnTo>
                    <a:pt x="0" y="4113"/>
                  </a:lnTo>
                  <a:lnTo>
                    <a:pt x="0" y="4287"/>
                  </a:lnTo>
                  <a:lnTo>
                    <a:pt x="0" y="4432"/>
                  </a:lnTo>
                  <a:lnTo>
                    <a:pt x="58" y="4606"/>
                  </a:lnTo>
                  <a:lnTo>
                    <a:pt x="145" y="4751"/>
                  </a:lnTo>
                  <a:lnTo>
                    <a:pt x="232" y="4895"/>
                  </a:lnTo>
                  <a:lnTo>
                    <a:pt x="377" y="4982"/>
                  </a:lnTo>
                  <a:lnTo>
                    <a:pt x="522" y="5069"/>
                  </a:lnTo>
                  <a:lnTo>
                    <a:pt x="696" y="5098"/>
                  </a:lnTo>
                  <a:lnTo>
                    <a:pt x="840" y="5127"/>
                  </a:lnTo>
                  <a:lnTo>
                    <a:pt x="1014" y="5098"/>
                  </a:lnTo>
                  <a:lnTo>
                    <a:pt x="1159" y="5069"/>
                  </a:lnTo>
                  <a:lnTo>
                    <a:pt x="1304" y="4982"/>
                  </a:lnTo>
                  <a:lnTo>
                    <a:pt x="1449" y="4895"/>
                  </a:lnTo>
                  <a:lnTo>
                    <a:pt x="1883" y="4490"/>
                  </a:lnTo>
                  <a:lnTo>
                    <a:pt x="2260" y="4055"/>
                  </a:lnTo>
                  <a:lnTo>
                    <a:pt x="2636" y="3621"/>
                  </a:lnTo>
                  <a:lnTo>
                    <a:pt x="2955" y="3128"/>
                  </a:lnTo>
                  <a:lnTo>
                    <a:pt x="3245" y="2665"/>
                  </a:lnTo>
                  <a:lnTo>
                    <a:pt x="3534" y="2144"/>
                  </a:lnTo>
                  <a:lnTo>
                    <a:pt x="3766" y="1622"/>
                  </a:lnTo>
                  <a:lnTo>
                    <a:pt x="3969" y="1072"/>
                  </a:lnTo>
                  <a:lnTo>
                    <a:pt x="3998" y="898"/>
                  </a:lnTo>
                  <a:lnTo>
                    <a:pt x="3998" y="753"/>
                  </a:lnTo>
                  <a:lnTo>
                    <a:pt x="3940" y="579"/>
                  </a:lnTo>
                  <a:lnTo>
                    <a:pt x="3882" y="435"/>
                  </a:lnTo>
                  <a:lnTo>
                    <a:pt x="3766" y="290"/>
                  </a:lnTo>
                  <a:lnTo>
                    <a:pt x="3650" y="174"/>
                  </a:lnTo>
                  <a:lnTo>
                    <a:pt x="3505" y="87"/>
                  </a:lnTo>
                  <a:lnTo>
                    <a:pt x="3360" y="29"/>
                  </a:lnTo>
                  <a:lnTo>
                    <a:pt x="3187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0"/>
            <p:cNvSpPr/>
            <p:nvPr/>
          </p:nvSpPr>
          <p:spPr>
            <a:xfrm>
              <a:off x="8149000" y="2972175"/>
              <a:ext cx="99950" cy="118775"/>
            </a:xfrm>
            <a:custGeom>
              <a:avLst/>
              <a:gdLst/>
              <a:ahLst/>
              <a:cxnLst/>
              <a:rect l="l" t="t" r="r" b="b"/>
              <a:pathLst>
                <a:path w="3998" h="4751" extrusionOk="0">
                  <a:moveTo>
                    <a:pt x="3100" y="0"/>
                  </a:moveTo>
                  <a:lnTo>
                    <a:pt x="2926" y="29"/>
                  </a:lnTo>
                  <a:lnTo>
                    <a:pt x="2752" y="87"/>
                  </a:lnTo>
                  <a:lnTo>
                    <a:pt x="2607" y="145"/>
                  </a:lnTo>
                  <a:lnTo>
                    <a:pt x="2492" y="261"/>
                  </a:lnTo>
                  <a:lnTo>
                    <a:pt x="2405" y="406"/>
                  </a:lnTo>
                  <a:lnTo>
                    <a:pt x="2173" y="840"/>
                  </a:lnTo>
                  <a:lnTo>
                    <a:pt x="1941" y="1246"/>
                  </a:lnTo>
                  <a:lnTo>
                    <a:pt x="1681" y="1651"/>
                  </a:lnTo>
                  <a:lnTo>
                    <a:pt x="1420" y="2028"/>
                  </a:lnTo>
                  <a:lnTo>
                    <a:pt x="1362" y="2115"/>
                  </a:lnTo>
                  <a:lnTo>
                    <a:pt x="1362" y="2115"/>
                  </a:lnTo>
                  <a:lnTo>
                    <a:pt x="1217" y="2259"/>
                  </a:lnTo>
                  <a:lnTo>
                    <a:pt x="927" y="2607"/>
                  </a:lnTo>
                  <a:lnTo>
                    <a:pt x="580" y="2955"/>
                  </a:lnTo>
                  <a:lnTo>
                    <a:pt x="261" y="3273"/>
                  </a:lnTo>
                  <a:lnTo>
                    <a:pt x="145" y="3418"/>
                  </a:lnTo>
                  <a:lnTo>
                    <a:pt x="58" y="3563"/>
                  </a:lnTo>
                  <a:lnTo>
                    <a:pt x="1" y="3737"/>
                  </a:lnTo>
                  <a:lnTo>
                    <a:pt x="1" y="3882"/>
                  </a:lnTo>
                  <a:lnTo>
                    <a:pt x="1" y="4055"/>
                  </a:lnTo>
                  <a:lnTo>
                    <a:pt x="58" y="4229"/>
                  </a:lnTo>
                  <a:lnTo>
                    <a:pt x="145" y="4374"/>
                  </a:lnTo>
                  <a:lnTo>
                    <a:pt x="261" y="4490"/>
                  </a:lnTo>
                  <a:lnTo>
                    <a:pt x="377" y="4606"/>
                  </a:lnTo>
                  <a:lnTo>
                    <a:pt x="551" y="4693"/>
                  </a:lnTo>
                  <a:lnTo>
                    <a:pt x="696" y="4722"/>
                  </a:lnTo>
                  <a:lnTo>
                    <a:pt x="841" y="4751"/>
                  </a:lnTo>
                  <a:lnTo>
                    <a:pt x="1014" y="4722"/>
                  </a:lnTo>
                  <a:lnTo>
                    <a:pt x="1159" y="4693"/>
                  </a:lnTo>
                  <a:lnTo>
                    <a:pt x="1333" y="4606"/>
                  </a:lnTo>
                  <a:lnTo>
                    <a:pt x="1449" y="4490"/>
                  </a:lnTo>
                  <a:lnTo>
                    <a:pt x="1825" y="4142"/>
                  </a:lnTo>
                  <a:lnTo>
                    <a:pt x="2173" y="3795"/>
                  </a:lnTo>
                  <a:lnTo>
                    <a:pt x="2521" y="3389"/>
                  </a:lnTo>
                  <a:lnTo>
                    <a:pt x="2810" y="3013"/>
                  </a:lnTo>
                  <a:lnTo>
                    <a:pt x="3129" y="2578"/>
                  </a:lnTo>
                  <a:lnTo>
                    <a:pt x="3390" y="2173"/>
                  </a:lnTo>
                  <a:lnTo>
                    <a:pt x="3650" y="1738"/>
                  </a:lnTo>
                  <a:lnTo>
                    <a:pt x="3882" y="1275"/>
                  </a:lnTo>
                  <a:lnTo>
                    <a:pt x="3940" y="1130"/>
                  </a:lnTo>
                  <a:lnTo>
                    <a:pt x="3998" y="956"/>
                  </a:lnTo>
                  <a:lnTo>
                    <a:pt x="3998" y="782"/>
                  </a:lnTo>
                  <a:lnTo>
                    <a:pt x="3969" y="608"/>
                  </a:lnTo>
                  <a:lnTo>
                    <a:pt x="3911" y="464"/>
                  </a:lnTo>
                  <a:lnTo>
                    <a:pt x="3824" y="319"/>
                  </a:lnTo>
                  <a:lnTo>
                    <a:pt x="3708" y="203"/>
                  </a:lnTo>
                  <a:lnTo>
                    <a:pt x="3563" y="116"/>
                  </a:lnTo>
                  <a:lnTo>
                    <a:pt x="3419" y="29"/>
                  </a:lnTo>
                  <a:lnTo>
                    <a:pt x="3245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0"/>
            <p:cNvSpPr/>
            <p:nvPr/>
          </p:nvSpPr>
          <p:spPr>
            <a:xfrm>
              <a:off x="8222875" y="3010550"/>
              <a:ext cx="121675" cy="135425"/>
            </a:xfrm>
            <a:custGeom>
              <a:avLst/>
              <a:gdLst/>
              <a:ahLst/>
              <a:cxnLst/>
              <a:rect l="l" t="t" r="r" b="b"/>
              <a:pathLst>
                <a:path w="4867" h="5417" extrusionOk="0">
                  <a:moveTo>
                    <a:pt x="3853" y="0"/>
                  </a:moveTo>
                  <a:lnTo>
                    <a:pt x="3679" y="58"/>
                  </a:lnTo>
                  <a:lnTo>
                    <a:pt x="3534" y="116"/>
                  </a:lnTo>
                  <a:lnTo>
                    <a:pt x="3418" y="232"/>
                  </a:lnTo>
                  <a:lnTo>
                    <a:pt x="232" y="3940"/>
                  </a:lnTo>
                  <a:lnTo>
                    <a:pt x="145" y="4085"/>
                  </a:lnTo>
                  <a:lnTo>
                    <a:pt x="58" y="4229"/>
                  </a:lnTo>
                  <a:lnTo>
                    <a:pt x="0" y="4403"/>
                  </a:lnTo>
                  <a:lnTo>
                    <a:pt x="0" y="4548"/>
                  </a:lnTo>
                  <a:lnTo>
                    <a:pt x="0" y="4722"/>
                  </a:lnTo>
                  <a:lnTo>
                    <a:pt x="58" y="4896"/>
                  </a:lnTo>
                  <a:lnTo>
                    <a:pt x="116" y="5040"/>
                  </a:lnTo>
                  <a:lnTo>
                    <a:pt x="232" y="5156"/>
                  </a:lnTo>
                  <a:lnTo>
                    <a:pt x="377" y="5272"/>
                  </a:lnTo>
                  <a:lnTo>
                    <a:pt x="521" y="5330"/>
                  </a:lnTo>
                  <a:lnTo>
                    <a:pt x="666" y="5388"/>
                  </a:lnTo>
                  <a:lnTo>
                    <a:pt x="840" y="5417"/>
                  </a:lnTo>
                  <a:lnTo>
                    <a:pt x="1014" y="5388"/>
                  </a:lnTo>
                  <a:lnTo>
                    <a:pt x="1188" y="5359"/>
                  </a:lnTo>
                  <a:lnTo>
                    <a:pt x="1332" y="5272"/>
                  </a:lnTo>
                  <a:lnTo>
                    <a:pt x="1448" y="5156"/>
                  </a:lnTo>
                  <a:lnTo>
                    <a:pt x="4635" y="1449"/>
                  </a:lnTo>
                  <a:lnTo>
                    <a:pt x="4722" y="1333"/>
                  </a:lnTo>
                  <a:lnTo>
                    <a:pt x="4808" y="1159"/>
                  </a:lnTo>
                  <a:lnTo>
                    <a:pt x="4837" y="1014"/>
                  </a:lnTo>
                  <a:lnTo>
                    <a:pt x="4866" y="840"/>
                  </a:lnTo>
                  <a:lnTo>
                    <a:pt x="4866" y="696"/>
                  </a:lnTo>
                  <a:lnTo>
                    <a:pt x="4808" y="522"/>
                  </a:lnTo>
                  <a:lnTo>
                    <a:pt x="4750" y="377"/>
                  </a:lnTo>
                  <a:lnTo>
                    <a:pt x="4635" y="232"/>
                  </a:lnTo>
                  <a:lnTo>
                    <a:pt x="4490" y="145"/>
                  </a:lnTo>
                  <a:lnTo>
                    <a:pt x="4345" y="58"/>
                  </a:lnTo>
                  <a:lnTo>
                    <a:pt x="4171" y="29"/>
                  </a:lnTo>
                  <a:lnTo>
                    <a:pt x="3997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0"/>
            <p:cNvSpPr/>
            <p:nvPr/>
          </p:nvSpPr>
          <p:spPr>
            <a:xfrm>
              <a:off x="5137975" y="1828750"/>
              <a:ext cx="52900" cy="119500"/>
            </a:xfrm>
            <a:custGeom>
              <a:avLst/>
              <a:gdLst/>
              <a:ahLst/>
              <a:cxnLst/>
              <a:rect l="l" t="t" r="r" b="b"/>
              <a:pathLst>
                <a:path w="2116" h="4780" extrusionOk="0">
                  <a:moveTo>
                    <a:pt x="783" y="0"/>
                  </a:moveTo>
                  <a:lnTo>
                    <a:pt x="609" y="29"/>
                  </a:lnTo>
                  <a:lnTo>
                    <a:pt x="464" y="116"/>
                  </a:lnTo>
                  <a:lnTo>
                    <a:pt x="319" y="203"/>
                  </a:lnTo>
                  <a:lnTo>
                    <a:pt x="203" y="290"/>
                  </a:lnTo>
                  <a:lnTo>
                    <a:pt x="88" y="434"/>
                  </a:lnTo>
                  <a:lnTo>
                    <a:pt x="30" y="608"/>
                  </a:lnTo>
                  <a:lnTo>
                    <a:pt x="1" y="753"/>
                  </a:lnTo>
                  <a:lnTo>
                    <a:pt x="1" y="927"/>
                  </a:lnTo>
                  <a:lnTo>
                    <a:pt x="30" y="1101"/>
                  </a:lnTo>
                  <a:lnTo>
                    <a:pt x="464" y="4142"/>
                  </a:lnTo>
                  <a:lnTo>
                    <a:pt x="493" y="4287"/>
                  </a:lnTo>
                  <a:lnTo>
                    <a:pt x="609" y="4432"/>
                  </a:lnTo>
                  <a:lnTo>
                    <a:pt x="725" y="4548"/>
                  </a:lnTo>
                  <a:lnTo>
                    <a:pt x="841" y="4664"/>
                  </a:lnTo>
                  <a:lnTo>
                    <a:pt x="986" y="4721"/>
                  </a:lnTo>
                  <a:lnTo>
                    <a:pt x="1159" y="4750"/>
                  </a:lnTo>
                  <a:lnTo>
                    <a:pt x="1333" y="4779"/>
                  </a:lnTo>
                  <a:lnTo>
                    <a:pt x="1507" y="4750"/>
                  </a:lnTo>
                  <a:lnTo>
                    <a:pt x="1652" y="4664"/>
                  </a:lnTo>
                  <a:lnTo>
                    <a:pt x="1797" y="4577"/>
                  </a:lnTo>
                  <a:lnTo>
                    <a:pt x="1912" y="4490"/>
                  </a:lnTo>
                  <a:lnTo>
                    <a:pt x="2028" y="4345"/>
                  </a:lnTo>
                  <a:lnTo>
                    <a:pt x="2086" y="4171"/>
                  </a:lnTo>
                  <a:lnTo>
                    <a:pt x="2115" y="4026"/>
                  </a:lnTo>
                  <a:lnTo>
                    <a:pt x="2115" y="3852"/>
                  </a:lnTo>
                  <a:lnTo>
                    <a:pt x="2115" y="3679"/>
                  </a:lnTo>
                  <a:lnTo>
                    <a:pt x="1681" y="637"/>
                  </a:lnTo>
                  <a:lnTo>
                    <a:pt x="1623" y="492"/>
                  </a:lnTo>
                  <a:lnTo>
                    <a:pt x="1536" y="348"/>
                  </a:lnTo>
                  <a:lnTo>
                    <a:pt x="1391" y="232"/>
                  </a:lnTo>
                  <a:lnTo>
                    <a:pt x="1275" y="116"/>
                  </a:lnTo>
                  <a:lnTo>
                    <a:pt x="1130" y="58"/>
                  </a:lnTo>
                  <a:lnTo>
                    <a:pt x="957" y="29"/>
                  </a:lnTo>
                  <a:lnTo>
                    <a:pt x="783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0"/>
            <p:cNvSpPr/>
            <p:nvPr/>
          </p:nvSpPr>
          <p:spPr>
            <a:xfrm>
              <a:off x="3729500" y="2048150"/>
              <a:ext cx="99975" cy="128200"/>
            </a:xfrm>
            <a:custGeom>
              <a:avLst/>
              <a:gdLst/>
              <a:ahLst/>
              <a:cxnLst/>
              <a:rect l="l" t="t" r="r" b="b"/>
              <a:pathLst>
                <a:path w="3999" h="5128" extrusionOk="0">
                  <a:moveTo>
                    <a:pt x="696" y="1"/>
                  </a:moveTo>
                  <a:lnTo>
                    <a:pt x="522" y="30"/>
                  </a:lnTo>
                  <a:lnTo>
                    <a:pt x="377" y="117"/>
                  </a:lnTo>
                  <a:lnTo>
                    <a:pt x="261" y="232"/>
                  </a:lnTo>
                  <a:lnTo>
                    <a:pt x="146" y="377"/>
                  </a:lnTo>
                  <a:lnTo>
                    <a:pt x="59" y="522"/>
                  </a:lnTo>
                  <a:lnTo>
                    <a:pt x="30" y="667"/>
                  </a:lnTo>
                  <a:lnTo>
                    <a:pt x="1" y="841"/>
                  </a:lnTo>
                  <a:lnTo>
                    <a:pt x="1" y="1014"/>
                  </a:lnTo>
                  <a:lnTo>
                    <a:pt x="59" y="1159"/>
                  </a:lnTo>
                  <a:lnTo>
                    <a:pt x="146" y="1304"/>
                  </a:lnTo>
                  <a:lnTo>
                    <a:pt x="261" y="1449"/>
                  </a:lnTo>
                  <a:lnTo>
                    <a:pt x="609" y="1797"/>
                  </a:lnTo>
                  <a:lnTo>
                    <a:pt x="957" y="2173"/>
                  </a:lnTo>
                  <a:lnTo>
                    <a:pt x="1101" y="2347"/>
                  </a:lnTo>
                  <a:lnTo>
                    <a:pt x="1188" y="2434"/>
                  </a:lnTo>
                  <a:lnTo>
                    <a:pt x="1159" y="2434"/>
                  </a:lnTo>
                  <a:lnTo>
                    <a:pt x="1449" y="2839"/>
                  </a:lnTo>
                  <a:lnTo>
                    <a:pt x="1739" y="3274"/>
                  </a:lnTo>
                  <a:lnTo>
                    <a:pt x="1970" y="3708"/>
                  </a:lnTo>
                  <a:lnTo>
                    <a:pt x="2086" y="3940"/>
                  </a:lnTo>
                  <a:lnTo>
                    <a:pt x="2115" y="4056"/>
                  </a:lnTo>
                  <a:lnTo>
                    <a:pt x="2144" y="4085"/>
                  </a:lnTo>
                  <a:lnTo>
                    <a:pt x="2144" y="4143"/>
                  </a:lnTo>
                  <a:lnTo>
                    <a:pt x="2202" y="4230"/>
                  </a:lnTo>
                  <a:lnTo>
                    <a:pt x="2289" y="4519"/>
                  </a:lnTo>
                  <a:lnTo>
                    <a:pt x="2376" y="4664"/>
                  </a:lnTo>
                  <a:lnTo>
                    <a:pt x="2463" y="4809"/>
                  </a:lnTo>
                  <a:lnTo>
                    <a:pt x="2579" y="4925"/>
                  </a:lnTo>
                  <a:lnTo>
                    <a:pt x="2695" y="5012"/>
                  </a:lnTo>
                  <a:lnTo>
                    <a:pt x="2868" y="5099"/>
                  </a:lnTo>
                  <a:lnTo>
                    <a:pt x="3013" y="5128"/>
                  </a:lnTo>
                  <a:lnTo>
                    <a:pt x="3187" y="5128"/>
                  </a:lnTo>
                  <a:lnTo>
                    <a:pt x="3361" y="5099"/>
                  </a:lnTo>
                  <a:lnTo>
                    <a:pt x="3506" y="5041"/>
                  </a:lnTo>
                  <a:lnTo>
                    <a:pt x="3650" y="4954"/>
                  </a:lnTo>
                  <a:lnTo>
                    <a:pt x="3766" y="4838"/>
                  </a:lnTo>
                  <a:lnTo>
                    <a:pt x="3853" y="4693"/>
                  </a:lnTo>
                  <a:lnTo>
                    <a:pt x="3940" y="4548"/>
                  </a:lnTo>
                  <a:lnTo>
                    <a:pt x="3969" y="4403"/>
                  </a:lnTo>
                  <a:lnTo>
                    <a:pt x="3998" y="4230"/>
                  </a:lnTo>
                  <a:lnTo>
                    <a:pt x="3940" y="4056"/>
                  </a:lnTo>
                  <a:lnTo>
                    <a:pt x="3737" y="3506"/>
                  </a:lnTo>
                  <a:lnTo>
                    <a:pt x="3506" y="2984"/>
                  </a:lnTo>
                  <a:lnTo>
                    <a:pt x="3245" y="2492"/>
                  </a:lnTo>
                  <a:lnTo>
                    <a:pt x="2955" y="1999"/>
                  </a:lnTo>
                  <a:lnTo>
                    <a:pt x="2608" y="1507"/>
                  </a:lnTo>
                  <a:lnTo>
                    <a:pt x="2260" y="1072"/>
                  </a:lnTo>
                  <a:lnTo>
                    <a:pt x="1884" y="638"/>
                  </a:lnTo>
                  <a:lnTo>
                    <a:pt x="1449" y="232"/>
                  </a:lnTo>
                  <a:lnTo>
                    <a:pt x="1333" y="146"/>
                  </a:lnTo>
                  <a:lnTo>
                    <a:pt x="1188" y="59"/>
                  </a:lnTo>
                  <a:lnTo>
                    <a:pt x="101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0"/>
            <p:cNvSpPr/>
            <p:nvPr/>
          </p:nvSpPr>
          <p:spPr>
            <a:xfrm>
              <a:off x="3826550" y="2019200"/>
              <a:ext cx="79675" cy="136150"/>
            </a:xfrm>
            <a:custGeom>
              <a:avLst/>
              <a:gdLst/>
              <a:ahLst/>
              <a:cxnLst/>
              <a:rect l="l" t="t" r="r" b="b"/>
              <a:pathLst>
                <a:path w="3187" h="5446" extrusionOk="0">
                  <a:moveTo>
                    <a:pt x="1072" y="0"/>
                  </a:moveTo>
                  <a:lnTo>
                    <a:pt x="927" y="29"/>
                  </a:lnTo>
                  <a:lnTo>
                    <a:pt x="753" y="87"/>
                  </a:lnTo>
                  <a:lnTo>
                    <a:pt x="608" y="174"/>
                  </a:lnTo>
                  <a:lnTo>
                    <a:pt x="493" y="290"/>
                  </a:lnTo>
                  <a:lnTo>
                    <a:pt x="406" y="435"/>
                  </a:lnTo>
                  <a:lnTo>
                    <a:pt x="261" y="753"/>
                  </a:lnTo>
                  <a:lnTo>
                    <a:pt x="145" y="1101"/>
                  </a:lnTo>
                  <a:lnTo>
                    <a:pt x="58" y="1448"/>
                  </a:lnTo>
                  <a:lnTo>
                    <a:pt x="29" y="1796"/>
                  </a:lnTo>
                  <a:lnTo>
                    <a:pt x="0" y="2144"/>
                  </a:lnTo>
                  <a:lnTo>
                    <a:pt x="29" y="2491"/>
                  </a:lnTo>
                  <a:lnTo>
                    <a:pt x="87" y="2839"/>
                  </a:lnTo>
                  <a:lnTo>
                    <a:pt x="174" y="3186"/>
                  </a:lnTo>
                  <a:lnTo>
                    <a:pt x="319" y="3534"/>
                  </a:lnTo>
                  <a:lnTo>
                    <a:pt x="464" y="3852"/>
                  </a:lnTo>
                  <a:lnTo>
                    <a:pt x="637" y="4142"/>
                  </a:lnTo>
                  <a:lnTo>
                    <a:pt x="840" y="4432"/>
                  </a:lnTo>
                  <a:lnTo>
                    <a:pt x="1072" y="4693"/>
                  </a:lnTo>
                  <a:lnTo>
                    <a:pt x="1333" y="4953"/>
                  </a:lnTo>
                  <a:lnTo>
                    <a:pt x="1593" y="5156"/>
                  </a:lnTo>
                  <a:lnTo>
                    <a:pt x="1912" y="5359"/>
                  </a:lnTo>
                  <a:lnTo>
                    <a:pt x="2057" y="5417"/>
                  </a:lnTo>
                  <a:lnTo>
                    <a:pt x="2231" y="5446"/>
                  </a:lnTo>
                  <a:lnTo>
                    <a:pt x="2549" y="5446"/>
                  </a:lnTo>
                  <a:lnTo>
                    <a:pt x="2723" y="5388"/>
                  </a:lnTo>
                  <a:lnTo>
                    <a:pt x="2839" y="5301"/>
                  </a:lnTo>
                  <a:lnTo>
                    <a:pt x="2984" y="5185"/>
                  </a:lnTo>
                  <a:lnTo>
                    <a:pt x="3071" y="5040"/>
                  </a:lnTo>
                  <a:lnTo>
                    <a:pt x="3129" y="4895"/>
                  </a:lnTo>
                  <a:lnTo>
                    <a:pt x="3186" y="4721"/>
                  </a:lnTo>
                  <a:lnTo>
                    <a:pt x="3186" y="4548"/>
                  </a:lnTo>
                  <a:lnTo>
                    <a:pt x="3157" y="4403"/>
                  </a:lnTo>
                  <a:lnTo>
                    <a:pt x="3100" y="4229"/>
                  </a:lnTo>
                  <a:lnTo>
                    <a:pt x="3013" y="4084"/>
                  </a:lnTo>
                  <a:lnTo>
                    <a:pt x="2897" y="3968"/>
                  </a:lnTo>
                  <a:lnTo>
                    <a:pt x="2752" y="3881"/>
                  </a:lnTo>
                  <a:lnTo>
                    <a:pt x="2549" y="3737"/>
                  </a:lnTo>
                  <a:lnTo>
                    <a:pt x="2448" y="3661"/>
                  </a:lnTo>
                  <a:lnTo>
                    <a:pt x="2173" y="3362"/>
                  </a:lnTo>
                  <a:lnTo>
                    <a:pt x="2173" y="3360"/>
                  </a:lnTo>
                  <a:lnTo>
                    <a:pt x="2086" y="3273"/>
                  </a:lnTo>
                  <a:lnTo>
                    <a:pt x="1970" y="3041"/>
                  </a:lnTo>
                  <a:lnTo>
                    <a:pt x="1912" y="2955"/>
                  </a:lnTo>
                  <a:lnTo>
                    <a:pt x="1825" y="2723"/>
                  </a:lnTo>
                  <a:lnTo>
                    <a:pt x="1767" y="2491"/>
                  </a:lnTo>
                  <a:lnTo>
                    <a:pt x="1738" y="2259"/>
                  </a:lnTo>
                  <a:lnTo>
                    <a:pt x="1738" y="2201"/>
                  </a:lnTo>
                  <a:lnTo>
                    <a:pt x="1738" y="1941"/>
                  </a:lnTo>
                  <a:lnTo>
                    <a:pt x="1738" y="1738"/>
                  </a:lnTo>
                  <a:lnTo>
                    <a:pt x="1767" y="1622"/>
                  </a:lnTo>
                  <a:lnTo>
                    <a:pt x="1825" y="1390"/>
                  </a:lnTo>
                  <a:lnTo>
                    <a:pt x="1883" y="1275"/>
                  </a:lnTo>
                  <a:lnTo>
                    <a:pt x="1941" y="1130"/>
                  </a:lnTo>
                  <a:lnTo>
                    <a:pt x="1970" y="956"/>
                  </a:lnTo>
                  <a:lnTo>
                    <a:pt x="1970" y="811"/>
                  </a:lnTo>
                  <a:lnTo>
                    <a:pt x="1970" y="637"/>
                  </a:lnTo>
                  <a:lnTo>
                    <a:pt x="1912" y="492"/>
                  </a:lnTo>
                  <a:lnTo>
                    <a:pt x="1825" y="348"/>
                  </a:lnTo>
                  <a:lnTo>
                    <a:pt x="1709" y="203"/>
                  </a:lnTo>
                  <a:lnTo>
                    <a:pt x="1564" y="116"/>
                  </a:lnTo>
                  <a:lnTo>
                    <a:pt x="1420" y="58"/>
                  </a:lnTo>
                  <a:lnTo>
                    <a:pt x="1246" y="29"/>
                  </a:lnTo>
                  <a:lnTo>
                    <a:pt x="1072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0"/>
            <p:cNvSpPr/>
            <p:nvPr/>
          </p:nvSpPr>
          <p:spPr>
            <a:xfrm>
              <a:off x="2814900" y="2523925"/>
              <a:ext cx="109375" cy="110100"/>
            </a:xfrm>
            <a:custGeom>
              <a:avLst/>
              <a:gdLst/>
              <a:ahLst/>
              <a:cxnLst/>
              <a:rect l="l" t="t" r="r" b="b"/>
              <a:pathLst>
                <a:path w="4375" h="4404" extrusionOk="0">
                  <a:moveTo>
                    <a:pt x="754" y="0"/>
                  </a:moveTo>
                  <a:lnTo>
                    <a:pt x="580" y="58"/>
                  </a:lnTo>
                  <a:lnTo>
                    <a:pt x="435" y="116"/>
                  </a:lnTo>
                  <a:lnTo>
                    <a:pt x="290" y="232"/>
                  </a:lnTo>
                  <a:lnTo>
                    <a:pt x="203" y="348"/>
                  </a:lnTo>
                  <a:lnTo>
                    <a:pt x="117" y="493"/>
                  </a:lnTo>
                  <a:lnTo>
                    <a:pt x="30" y="638"/>
                  </a:lnTo>
                  <a:lnTo>
                    <a:pt x="1" y="811"/>
                  </a:lnTo>
                  <a:lnTo>
                    <a:pt x="1" y="985"/>
                  </a:lnTo>
                  <a:lnTo>
                    <a:pt x="30" y="1130"/>
                  </a:lnTo>
                  <a:lnTo>
                    <a:pt x="117" y="1304"/>
                  </a:lnTo>
                  <a:lnTo>
                    <a:pt x="435" y="1709"/>
                  </a:lnTo>
                  <a:lnTo>
                    <a:pt x="754" y="2144"/>
                  </a:lnTo>
                  <a:lnTo>
                    <a:pt x="1101" y="2520"/>
                  </a:lnTo>
                  <a:lnTo>
                    <a:pt x="1478" y="2926"/>
                  </a:lnTo>
                  <a:lnTo>
                    <a:pt x="1854" y="3273"/>
                  </a:lnTo>
                  <a:lnTo>
                    <a:pt x="2260" y="3621"/>
                  </a:lnTo>
                  <a:lnTo>
                    <a:pt x="2666" y="3969"/>
                  </a:lnTo>
                  <a:lnTo>
                    <a:pt x="3071" y="4287"/>
                  </a:lnTo>
                  <a:lnTo>
                    <a:pt x="3245" y="4345"/>
                  </a:lnTo>
                  <a:lnTo>
                    <a:pt x="3390" y="4403"/>
                  </a:lnTo>
                  <a:lnTo>
                    <a:pt x="3592" y="4403"/>
                  </a:lnTo>
                  <a:lnTo>
                    <a:pt x="3737" y="4374"/>
                  </a:lnTo>
                  <a:lnTo>
                    <a:pt x="3882" y="4316"/>
                  </a:lnTo>
                  <a:lnTo>
                    <a:pt x="4027" y="4229"/>
                  </a:lnTo>
                  <a:lnTo>
                    <a:pt x="4172" y="4113"/>
                  </a:lnTo>
                  <a:lnTo>
                    <a:pt x="4259" y="3969"/>
                  </a:lnTo>
                  <a:lnTo>
                    <a:pt x="4317" y="3824"/>
                  </a:lnTo>
                  <a:lnTo>
                    <a:pt x="4375" y="3650"/>
                  </a:lnTo>
                  <a:lnTo>
                    <a:pt x="4375" y="3476"/>
                  </a:lnTo>
                  <a:lnTo>
                    <a:pt x="4346" y="3302"/>
                  </a:lnTo>
                  <a:lnTo>
                    <a:pt x="4288" y="3158"/>
                  </a:lnTo>
                  <a:lnTo>
                    <a:pt x="4201" y="3013"/>
                  </a:lnTo>
                  <a:lnTo>
                    <a:pt x="4085" y="2897"/>
                  </a:lnTo>
                  <a:lnTo>
                    <a:pt x="3940" y="2810"/>
                  </a:lnTo>
                  <a:lnTo>
                    <a:pt x="3685" y="2601"/>
                  </a:lnTo>
                  <a:lnTo>
                    <a:pt x="3685" y="2601"/>
                  </a:lnTo>
                  <a:lnTo>
                    <a:pt x="3245" y="2231"/>
                  </a:lnTo>
                  <a:lnTo>
                    <a:pt x="2723" y="1767"/>
                  </a:lnTo>
                  <a:lnTo>
                    <a:pt x="2260" y="1246"/>
                  </a:lnTo>
                  <a:lnTo>
                    <a:pt x="1912" y="833"/>
                  </a:lnTo>
                  <a:lnTo>
                    <a:pt x="1594" y="435"/>
                  </a:lnTo>
                  <a:lnTo>
                    <a:pt x="1507" y="290"/>
                  </a:lnTo>
                  <a:lnTo>
                    <a:pt x="1391" y="174"/>
                  </a:lnTo>
                  <a:lnTo>
                    <a:pt x="1246" y="87"/>
                  </a:lnTo>
                  <a:lnTo>
                    <a:pt x="1101" y="29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0"/>
            <p:cNvSpPr/>
            <p:nvPr/>
          </p:nvSpPr>
          <p:spPr>
            <a:xfrm>
              <a:off x="2890950" y="2476850"/>
              <a:ext cx="109350" cy="166575"/>
            </a:xfrm>
            <a:custGeom>
              <a:avLst/>
              <a:gdLst/>
              <a:ahLst/>
              <a:cxnLst/>
              <a:rect l="l" t="t" r="r" b="b"/>
              <a:pathLst>
                <a:path w="4374" h="6663" extrusionOk="0">
                  <a:moveTo>
                    <a:pt x="840" y="0"/>
                  </a:moveTo>
                  <a:lnTo>
                    <a:pt x="666" y="29"/>
                  </a:lnTo>
                  <a:lnTo>
                    <a:pt x="521" y="58"/>
                  </a:lnTo>
                  <a:lnTo>
                    <a:pt x="377" y="145"/>
                  </a:lnTo>
                  <a:lnTo>
                    <a:pt x="232" y="261"/>
                  </a:lnTo>
                  <a:lnTo>
                    <a:pt x="145" y="377"/>
                  </a:lnTo>
                  <a:lnTo>
                    <a:pt x="58" y="551"/>
                  </a:lnTo>
                  <a:lnTo>
                    <a:pt x="0" y="696"/>
                  </a:lnTo>
                  <a:lnTo>
                    <a:pt x="0" y="869"/>
                  </a:lnTo>
                  <a:lnTo>
                    <a:pt x="0" y="1014"/>
                  </a:lnTo>
                  <a:lnTo>
                    <a:pt x="58" y="1159"/>
                  </a:lnTo>
                  <a:lnTo>
                    <a:pt x="145" y="1333"/>
                  </a:lnTo>
                  <a:lnTo>
                    <a:pt x="232" y="1449"/>
                  </a:lnTo>
                  <a:lnTo>
                    <a:pt x="666" y="1970"/>
                  </a:lnTo>
                  <a:lnTo>
                    <a:pt x="782" y="2115"/>
                  </a:lnTo>
                  <a:lnTo>
                    <a:pt x="811" y="2173"/>
                  </a:lnTo>
                  <a:lnTo>
                    <a:pt x="1014" y="2434"/>
                  </a:lnTo>
                  <a:lnTo>
                    <a:pt x="1390" y="3013"/>
                  </a:lnTo>
                  <a:lnTo>
                    <a:pt x="1738" y="3592"/>
                  </a:lnTo>
                  <a:lnTo>
                    <a:pt x="2057" y="4201"/>
                  </a:lnTo>
                  <a:lnTo>
                    <a:pt x="2173" y="4490"/>
                  </a:lnTo>
                  <a:lnTo>
                    <a:pt x="2201" y="4519"/>
                  </a:lnTo>
                  <a:lnTo>
                    <a:pt x="2259" y="4693"/>
                  </a:lnTo>
                  <a:lnTo>
                    <a:pt x="2491" y="5359"/>
                  </a:lnTo>
                  <a:lnTo>
                    <a:pt x="2694" y="6025"/>
                  </a:lnTo>
                  <a:lnTo>
                    <a:pt x="2781" y="6170"/>
                  </a:lnTo>
                  <a:lnTo>
                    <a:pt x="2868" y="6315"/>
                  </a:lnTo>
                  <a:lnTo>
                    <a:pt x="2984" y="6431"/>
                  </a:lnTo>
                  <a:lnTo>
                    <a:pt x="3099" y="6547"/>
                  </a:lnTo>
                  <a:lnTo>
                    <a:pt x="3273" y="6605"/>
                  </a:lnTo>
                  <a:lnTo>
                    <a:pt x="3418" y="6663"/>
                  </a:lnTo>
                  <a:lnTo>
                    <a:pt x="3592" y="6663"/>
                  </a:lnTo>
                  <a:lnTo>
                    <a:pt x="3766" y="6634"/>
                  </a:lnTo>
                  <a:lnTo>
                    <a:pt x="3910" y="6547"/>
                  </a:lnTo>
                  <a:lnTo>
                    <a:pt x="4055" y="6460"/>
                  </a:lnTo>
                  <a:lnTo>
                    <a:pt x="4171" y="6344"/>
                  </a:lnTo>
                  <a:lnTo>
                    <a:pt x="4287" y="6228"/>
                  </a:lnTo>
                  <a:lnTo>
                    <a:pt x="4345" y="6083"/>
                  </a:lnTo>
                  <a:lnTo>
                    <a:pt x="4374" y="5910"/>
                  </a:lnTo>
                  <a:lnTo>
                    <a:pt x="4374" y="5736"/>
                  </a:lnTo>
                  <a:lnTo>
                    <a:pt x="4374" y="5562"/>
                  </a:lnTo>
                  <a:lnTo>
                    <a:pt x="4142" y="4838"/>
                  </a:lnTo>
                  <a:lnTo>
                    <a:pt x="3882" y="4114"/>
                  </a:lnTo>
                  <a:lnTo>
                    <a:pt x="3563" y="3418"/>
                  </a:lnTo>
                  <a:lnTo>
                    <a:pt x="3215" y="2752"/>
                  </a:lnTo>
                  <a:lnTo>
                    <a:pt x="2839" y="2086"/>
                  </a:lnTo>
                  <a:lnTo>
                    <a:pt x="2404" y="1449"/>
                  </a:lnTo>
                  <a:lnTo>
                    <a:pt x="1941" y="840"/>
                  </a:lnTo>
                  <a:lnTo>
                    <a:pt x="1448" y="261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14" y="29"/>
                  </a:lnTo>
                  <a:lnTo>
                    <a:pt x="840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0"/>
            <p:cNvSpPr/>
            <p:nvPr/>
          </p:nvSpPr>
          <p:spPr>
            <a:xfrm>
              <a:off x="2959000" y="2456575"/>
              <a:ext cx="62300" cy="80400"/>
            </a:xfrm>
            <a:custGeom>
              <a:avLst/>
              <a:gdLst/>
              <a:ahLst/>
              <a:cxnLst/>
              <a:rect l="l" t="t" r="r" b="b"/>
              <a:pathLst>
                <a:path w="2492" h="3216" extrusionOk="0">
                  <a:moveTo>
                    <a:pt x="928" y="0"/>
                  </a:moveTo>
                  <a:lnTo>
                    <a:pt x="754" y="29"/>
                  </a:lnTo>
                  <a:lnTo>
                    <a:pt x="580" y="58"/>
                  </a:lnTo>
                  <a:lnTo>
                    <a:pt x="435" y="116"/>
                  </a:lnTo>
                  <a:lnTo>
                    <a:pt x="291" y="232"/>
                  </a:lnTo>
                  <a:lnTo>
                    <a:pt x="175" y="348"/>
                  </a:lnTo>
                  <a:lnTo>
                    <a:pt x="88" y="493"/>
                  </a:lnTo>
                  <a:lnTo>
                    <a:pt x="30" y="638"/>
                  </a:lnTo>
                  <a:lnTo>
                    <a:pt x="1" y="811"/>
                  </a:lnTo>
                  <a:lnTo>
                    <a:pt x="1" y="985"/>
                  </a:lnTo>
                  <a:lnTo>
                    <a:pt x="59" y="1130"/>
                  </a:lnTo>
                  <a:lnTo>
                    <a:pt x="117" y="1304"/>
                  </a:lnTo>
                  <a:lnTo>
                    <a:pt x="928" y="2810"/>
                  </a:lnTo>
                  <a:lnTo>
                    <a:pt x="1015" y="2926"/>
                  </a:lnTo>
                  <a:lnTo>
                    <a:pt x="1131" y="3042"/>
                  </a:lnTo>
                  <a:lnTo>
                    <a:pt x="1275" y="3129"/>
                  </a:lnTo>
                  <a:lnTo>
                    <a:pt x="1420" y="3187"/>
                  </a:lnTo>
                  <a:lnTo>
                    <a:pt x="1594" y="3216"/>
                  </a:lnTo>
                  <a:lnTo>
                    <a:pt x="1768" y="3216"/>
                  </a:lnTo>
                  <a:lnTo>
                    <a:pt x="1942" y="3187"/>
                  </a:lnTo>
                  <a:lnTo>
                    <a:pt x="2086" y="3100"/>
                  </a:lnTo>
                  <a:lnTo>
                    <a:pt x="2231" y="3013"/>
                  </a:lnTo>
                  <a:lnTo>
                    <a:pt x="2347" y="2897"/>
                  </a:lnTo>
                  <a:lnTo>
                    <a:pt x="2434" y="2752"/>
                  </a:lnTo>
                  <a:lnTo>
                    <a:pt x="2492" y="2607"/>
                  </a:lnTo>
                  <a:lnTo>
                    <a:pt x="2492" y="2434"/>
                  </a:lnTo>
                  <a:lnTo>
                    <a:pt x="2492" y="2260"/>
                  </a:lnTo>
                  <a:lnTo>
                    <a:pt x="2463" y="2086"/>
                  </a:lnTo>
                  <a:lnTo>
                    <a:pt x="2405" y="1941"/>
                  </a:lnTo>
                  <a:lnTo>
                    <a:pt x="1594" y="435"/>
                  </a:lnTo>
                  <a:lnTo>
                    <a:pt x="1507" y="290"/>
                  </a:lnTo>
                  <a:lnTo>
                    <a:pt x="1391" y="203"/>
                  </a:lnTo>
                  <a:lnTo>
                    <a:pt x="1246" y="87"/>
                  </a:lnTo>
                  <a:lnTo>
                    <a:pt x="1073" y="29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0"/>
            <p:cNvSpPr/>
            <p:nvPr/>
          </p:nvSpPr>
          <p:spPr>
            <a:xfrm>
              <a:off x="2109575" y="3143800"/>
              <a:ext cx="110825" cy="108625"/>
            </a:xfrm>
            <a:custGeom>
              <a:avLst/>
              <a:gdLst/>
              <a:ahLst/>
              <a:cxnLst/>
              <a:rect l="l" t="t" r="r" b="b"/>
              <a:pathLst>
                <a:path w="4433" h="4345" extrusionOk="0">
                  <a:moveTo>
                    <a:pt x="580" y="1680"/>
                  </a:moveTo>
                  <a:lnTo>
                    <a:pt x="783" y="1767"/>
                  </a:lnTo>
                  <a:lnTo>
                    <a:pt x="754" y="1750"/>
                  </a:lnTo>
                  <a:lnTo>
                    <a:pt x="580" y="1680"/>
                  </a:lnTo>
                  <a:close/>
                  <a:moveTo>
                    <a:pt x="2231" y="2897"/>
                  </a:moveTo>
                  <a:lnTo>
                    <a:pt x="2376" y="3070"/>
                  </a:lnTo>
                  <a:lnTo>
                    <a:pt x="2376" y="3070"/>
                  </a:lnTo>
                  <a:lnTo>
                    <a:pt x="2318" y="2996"/>
                  </a:lnTo>
                  <a:lnTo>
                    <a:pt x="2318" y="2996"/>
                  </a:lnTo>
                  <a:lnTo>
                    <a:pt x="2231" y="2897"/>
                  </a:lnTo>
                  <a:close/>
                  <a:moveTo>
                    <a:pt x="928" y="0"/>
                  </a:moveTo>
                  <a:lnTo>
                    <a:pt x="754" y="29"/>
                  </a:lnTo>
                  <a:lnTo>
                    <a:pt x="580" y="58"/>
                  </a:lnTo>
                  <a:lnTo>
                    <a:pt x="435" y="116"/>
                  </a:lnTo>
                  <a:lnTo>
                    <a:pt x="290" y="232"/>
                  </a:lnTo>
                  <a:lnTo>
                    <a:pt x="175" y="348"/>
                  </a:lnTo>
                  <a:lnTo>
                    <a:pt x="88" y="492"/>
                  </a:lnTo>
                  <a:lnTo>
                    <a:pt x="30" y="637"/>
                  </a:lnTo>
                  <a:lnTo>
                    <a:pt x="1" y="811"/>
                  </a:lnTo>
                  <a:lnTo>
                    <a:pt x="1" y="985"/>
                  </a:lnTo>
                  <a:lnTo>
                    <a:pt x="59" y="1130"/>
                  </a:lnTo>
                  <a:lnTo>
                    <a:pt x="117" y="1304"/>
                  </a:lnTo>
                  <a:lnTo>
                    <a:pt x="232" y="1419"/>
                  </a:lnTo>
                  <a:lnTo>
                    <a:pt x="348" y="1535"/>
                  </a:lnTo>
                  <a:lnTo>
                    <a:pt x="493" y="1622"/>
                  </a:lnTo>
                  <a:lnTo>
                    <a:pt x="638" y="1680"/>
                  </a:lnTo>
                  <a:lnTo>
                    <a:pt x="754" y="1750"/>
                  </a:lnTo>
                  <a:lnTo>
                    <a:pt x="870" y="1796"/>
                  </a:lnTo>
                  <a:lnTo>
                    <a:pt x="1130" y="1941"/>
                  </a:lnTo>
                  <a:lnTo>
                    <a:pt x="1391" y="2115"/>
                  </a:lnTo>
                  <a:lnTo>
                    <a:pt x="1617" y="2265"/>
                  </a:lnTo>
                  <a:lnTo>
                    <a:pt x="1617" y="2265"/>
                  </a:lnTo>
                  <a:lnTo>
                    <a:pt x="1710" y="2346"/>
                  </a:lnTo>
                  <a:lnTo>
                    <a:pt x="1970" y="2578"/>
                  </a:lnTo>
                  <a:lnTo>
                    <a:pt x="2173" y="2810"/>
                  </a:lnTo>
                  <a:lnTo>
                    <a:pt x="2318" y="2996"/>
                  </a:lnTo>
                  <a:lnTo>
                    <a:pt x="2318" y="2996"/>
                  </a:lnTo>
                  <a:lnTo>
                    <a:pt x="2434" y="3128"/>
                  </a:lnTo>
                  <a:lnTo>
                    <a:pt x="2579" y="3389"/>
                  </a:lnTo>
                  <a:lnTo>
                    <a:pt x="2724" y="3650"/>
                  </a:lnTo>
                  <a:lnTo>
                    <a:pt x="2839" y="3910"/>
                  </a:lnTo>
                  <a:lnTo>
                    <a:pt x="2926" y="4055"/>
                  </a:lnTo>
                  <a:lnTo>
                    <a:pt x="3071" y="4171"/>
                  </a:lnTo>
                  <a:lnTo>
                    <a:pt x="3216" y="4258"/>
                  </a:lnTo>
                  <a:lnTo>
                    <a:pt x="3361" y="4316"/>
                  </a:lnTo>
                  <a:lnTo>
                    <a:pt x="3535" y="4345"/>
                  </a:lnTo>
                  <a:lnTo>
                    <a:pt x="3708" y="4345"/>
                  </a:lnTo>
                  <a:lnTo>
                    <a:pt x="3882" y="4287"/>
                  </a:lnTo>
                  <a:lnTo>
                    <a:pt x="4027" y="4229"/>
                  </a:lnTo>
                  <a:lnTo>
                    <a:pt x="4143" y="4113"/>
                  </a:lnTo>
                  <a:lnTo>
                    <a:pt x="4259" y="3997"/>
                  </a:lnTo>
                  <a:lnTo>
                    <a:pt x="4375" y="3853"/>
                  </a:lnTo>
                  <a:lnTo>
                    <a:pt x="4404" y="3708"/>
                  </a:lnTo>
                  <a:lnTo>
                    <a:pt x="4433" y="3534"/>
                  </a:lnTo>
                  <a:lnTo>
                    <a:pt x="4433" y="3389"/>
                  </a:lnTo>
                  <a:lnTo>
                    <a:pt x="4404" y="3215"/>
                  </a:lnTo>
                  <a:lnTo>
                    <a:pt x="4346" y="3041"/>
                  </a:lnTo>
                  <a:lnTo>
                    <a:pt x="4085" y="2549"/>
                  </a:lnTo>
                  <a:lnTo>
                    <a:pt x="3766" y="2057"/>
                  </a:lnTo>
                  <a:lnTo>
                    <a:pt x="3419" y="1622"/>
                  </a:lnTo>
                  <a:lnTo>
                    <a:pt x="3013" y="1217"/>
                  </a:lnTo>
                  <a:lnTo>
                    <a:pt x="2579" y="869"/>
                  </a:lnTo>
                  <a:lnTo>
                    <a:pt x="2115" y="550"/>
                  </a:lnTo>
                  <a:lnTo>
                    <a:pt x="1623" y="261"/>
                  </a:lnTo>
                  <a:lnTo>
                    <a:pt x="1101" y="29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0"/>
            <p:cNvSpPr/>
            <p:nvPr/>
          </p:nvSpPr>
          <p:spPr>
            <a:xfrm>
              <a:off x="2077725" y="3222000"/>
              <a:ext cx="123125" cy="105750"/>
            </a:xfrm>
            <a:custGeom>
              <a:avLst/>
              <a:gdLst/>
              <a:ahLst/>
              <a:cxnLst/>
              <a:rect l="l" t="t" r="r" b="b"/>
              <a:pathLst>
                <a:path w="4925" h="4230" extrusionOk="0">
                  <a:moveTo>
                    <a:pt x="753" y="0"/>
                  </a:moveTo>
                  <a:lnTo>
                    <a:pt x="580" y="29"/>
                  </a:lnTo>
                  <a:lnTo>
                    <a:pt x="435" y="116"/>
                  </a:lnTo>
                  <a:lnTo>
                    <a:pt x="319" y="203"/>
                  </a:lnTo>
                  <a:lnTo>
                    <a:pt x="203" y="348"/>
                  </a:lnTo>
                  <a:lnTo>
                    <a:pt x="116" y="493"/>
                  </a:lnTo>
                  <a:lnTo>
                    <a:pt x="58" y="638"/>
                  </a:lnTo>
                  <a:lnTo>
                    <a:pt x="0" y="811"/>
                  </a:lnTo>
                  <a:lnTo>
                    <a:pt x="0" y="956"/>
                  </a:lnTo>
                  <a:lnTo>
                    <a:pt x="58" y="1130"/>
                  </a:lnTo>
                  <a:lnTo>
                    <a:pt x="145" y="1275"/>
                  </a:lnTo>
                  <a:lnTo>
                    <a:pt x="493" y="1767"/>
                  </a:lnTo>
                  <a:lnTo>
                    <a:pt x="898" y="2202"/>
                  </a:lnTo>
                  <a:lnTo>
                    <a:pt x="1333" y="2636"/>
                  </a:lnTo>
                  <a:lnTo>
                    <a:pt x="1767" y="3013"/>
                  </a:lnTo>
                  <a:lnTo>
                    <a:pt x="2260" y="3360"/>
                  </a:lnTo>
                  <a:lnTo>
                    <a:pt x="2752" y="3679"/>
                  </a:lnTo>
                  <a:lnTo>
                    <a:pt x="3273" y="3969"/>
                  </a:lnTo>
                  <a:lnTo>
                    <a:pt x="3853" y="4200"/>
                  </a:lnTo>
                  <a:lnTo>
                    <a:pt x="3998" y="4229"/>
                  </a:lnTo>
                  <a:lnTo>
                    <a:pt x="4171" y="4229"/>
                  </a:lnTo>
                  <a:lnTo>
                    <a:pt x="4345" y="4171"/>
                  </a:lnTo>
                  <a:lnTo>
                    <a:pt x="4490" y="4114"/>
                  </a:lnTo>
                  <a:lnTo>
                    <a:pt x="4635" y="4027"/>
                  </a:lnTo>
                  <a:lnTo>
                    <a:pt x="4751" y="3911"/>
                  </a:lnTo>
                  <a:lnTo>
                    <a:pt x="4838" y="3766"/>
                  </a:lnTo>
                  <a:lnTo>
                    <a:pt x="4895" y="3592"/>
                  </a:lnTo>
                  <a:lnTo>
                    <a:pt x="4924" y="3447"/>
                  </a:lnTo>
                  <a:lnTo>
                    <a:pt x="4924" y="3274"/>
                  </a:lnTo>
                  <a:lnTo>
                    <a:pt x="4895" y="3100"/>
                  </a:lnTo>
                  <a:lnTo>
                    <a:pt x="4809" y="2955"/>
                  </a:lnTo>
                  <a:lnTo>
                    <a:pt x="4693" y="2810"/>
                  </a:lnTo>
                  <a:lnTo>
                    <a:pt x="4577" y="2694"/>
                  </a:lnTo>
                  <a:lnTo>
                    <a:pt x="4461" y="2607"/>
                  </a:lnTo>
                  <a:lnTo>
                    <a:pt x="4287" y="2549"/>
                  </a:lnTo>
                  <a:lnTo>
                    <a:pt x="4258" y="2549"/>
                  </a:lnTo>
                  <a:lnTo>
                    <a:pt x="4229" y="2520"/>
                  </a:lnTo>
                  <a:lnTo>
                    <a:pt x="3998" y="2405"/>
                  </a:lnTo>
                  <a:lnTo>
                    <a:pt x="3563" y="2173"/>
                  </a:lnTo>
                  <a:lnTo>
                    <a:pt x="3158" y="1912"/>
                  </a:lnTo>
                  <a:lnTo>
                    <a:pt x="2955" y="1767"/>
                  </a:lnTo>
                  <a:lnTo>
                    <a:pt x="2839" y="1709"/>
                  </a:lnTo>
                  <a:lnTo>
                    <a:pt x="2868" y="1738"/>
                  </a:lnTo>
                  <a:lnTo>
                    <a:pt x="2491" y="1420"/>
                  </a:lnTo>
                  <a:lnTo>
                    <a:pt x="2144" y="1072"/>
                  </a:lnTo>
                  <a:lnTo>
                    <a:pt x="1825" y="696"/>
                  </a:lnTo>
                  <a:lnTo>
                    <a:pt x="1767" y="609"/>
                  </a:lnTo>
                  <a:lnTo>
                    <a:pt x="1767" y="638"/>
                  </a:lnTo>
                  <a:lnTo>
                    <a:pt x="1622" y="406"/>
                  </a:lnTo>
                  <a:lnTo>
                    <a:pt x="1506" y="290"/>
                  </a:lnTo>
                  <a:lnTo>
                    <a:pt x="1391" y="174"/>
                  </a:lnTo>
                  <a:lnTo>
                    <a:pt x="1246" y="87"/>
                  </a:lnTo>
                  <a:lnTo>
                    <a:pt x="1101" y="29"/>
                  </a:lnTo>
                  <a:lnTo>
                    <a:pt x="927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0" name="Google Shape;950;p30"/>
          <p:cNvSpPr/>
          <p:nvPr/>
        </p:nvSpPr>
        <p:spPr>
          <a:xfrm>
            <a:off x="4801351" y="1818347"/>
            <a:ext cx="899306" cy="493747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30"/>
          <p:cNvSpPr/>
          <p:nvPr/>
        </p:nvSpPr>
        <p:spPr>
          <a:xfrm>
            <a:off x="2689851" y="1627022"/>
            <a:ext cx="899306" cy="493747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30"/>
          <p:cNvSpPr/>
          <p:nvPr/>
        </p:nvSpPr>
        <p:spPr>
          <a:xfrm>
            <a:off x="6684899" y="1338344"/>
            <a:ext cx="1425120" cy="782435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30"/>
          <p:cNvSpPr/>
          <p:nvPr/>
        </p:nvSpPr>
        <p:spPr>
          <a:xfrm>
            <a:off x="6684899" y="958297"/>
            <a:ext cx="513193" cy="281759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30"/>
          <p:cNvSpPr/>
          <p:nvPr/>
        </p:nvSpPr>
        <p:spPr>
          <a:xfrm>
            <a:off x="7465386" y="4147175"/>
            <a:ext cx="1138547" cy="659432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5" name="Google Shape;955;p30"/>
          <p:cNvGrpSpPr/>
          <p:nvPr/>
        </p:nvGrpSpPr>
        <p:grpSpPr>
          <a:xfrm>
            <a:off x="7550551" y="3456234"/>
            <a:ext cx="1138615" cy="1061823"/>
            <a:chOff x="10877375" y="3226825"/>
            <a:chExt cx="871100" cy="812350"/>
          </a:xfrm>
        </p:grpSpPr>
        <p:sp>
          <p:nvSpPr>
            <p:cNvPr id="956" name="Google Shape;956;p30"/>
            <p:cNvSpPr/>
            <p:nvPr/>
          </p:nvSpPr>
          <p:spPr>
            <a:xfrm>
              <a:off x="11298225" y="3849025"/>
              <a:ext cx="137800" cy="175725"/>
            </a:xfrm>
            <a:custGeom>
              <a:avLst/>
              <a:gdLst/>
              <a:ahLst/>
              <a:cxnLst/>
              <a:rect l="l" t="t" r="r" b="b"/>
              <a:pathLst>
                <a:path w="5512" h="7029" extrusionOk="0">
                  <a:moveTo>
                    <a:pt x="2543" y="0"/>
                  </a:moveTo>
                  <a:lnTo>
                    <a:pt x="2457" y="22"/>
                  </a:lnTo>
                  <a:lnTo>
                    <a:pt x="2372" y="43"/>
                  </a:lnTo>
                  <a:lnTo>
                    <a:pt x="2286" y="107"/>
                  </a:lnTo>
                  <a:lnTo>
                    <a:pt x="2222" y="171"/>
                  </a:lnTo>
                  <a:lnTo>
                    <a:pt x="2158" y="257"/>
                  </a:lnTo>
                  <a:lnTo>
                    <a:pt x="0" y="4444"/>
                  </a:lnTo>
                  <a:lnTo>
                    <a:pt x="4123" y="5085"/>
                  </a:lnTo>
                  <a:lnTo>
                    <a:pt x="3632" y="6345"/>
                  </a:lnTo>
                  <a:lnTo>
                    <a:pt x="3589" y="6452"/>
                  </a:lnTo>
                  <a:lnTo>
                    <a:pt x="3589" y="6537"/>
                  </a:lnTo>
                  <a:lnTo>
                    <a:pt x="3611" y="6644"/>
                  </a:lnTo>
                  <a:lnTo>
                    <a:pt x="3632" y="6730"/>
                  </a:lnTo>
                  <a:lnTo>
                    <a:pt x="3675" y="6815"/>
                  </a:lnTo>
                  <a:lnTo>
                    <a:pt x="3739" y="6879"/>
                  </a:lnTo>
                  <a:lnTo>
                    <a:pt x="3803" y="6943"/>
                  </a:lnTo>
                  <a:lnTo>
                    <a:pt x="3910" y="6986"/>
                  </a:lnTo>
                  <a:lnTo>
                    <a:pt x="3995" y="7007"/>
                  </a:lnTo>
                  <a:lnTo>
                    <a:pt x="4081" y="7029"/>
                  </a:lnTo>
                  <a:lnTo>
                    <a:pt x="4230" y="7007"/>
                  </a:lnTo>
                  <a:lnTo>
                    <a:pt x="4358" y="6943"/>
                  </a:lnTo>
                  <a:lnTo>
                    <a:pt x="4465" y="6836"/>
                  </a:lnTo>
                  <a:lnTo>
                    <a:pt x="4551" y="6708"/>
                  </a:lnTo>
                  <a:lnTo>
                    <a:pt x="5512" y="4294"/>
                  </a:lnTo>
                  <a:lnTo>
                    <a:pt x="1496" y="3675"/>
                  </a:lnTo>
                  <a:lnTo>
                    <a:pt x="3034" y="705"/>
                  </a:lnTo>
                  <a:lnTo>
                    <a:pt x="3077" y="620"/>
                  </a:lnTo>
                  <a:lnTo>
                    <a:pt x="3098" y="513"/>
                  </a:lnTo>
                  <a:lnTo>
                    <a:pt x="3098" y="427"/>
                  </a:lnTo>
                  <a:lnTo>
                    <a:pt x="3077" y="342"/>
                  </a:lnTo>
                  <a:lnTo>
                    <a:pt x="3034" y="235"/>
                  </a:lnTo>
                  <a:lnTo>
                    <a:pt x="2991" y="171"/>
                  </a:lnTo>
                  <a:lnTo>
                    <a:pt x="2906" y="107"/>
                  </a:lnTo>
                  <a:lnTo>
                    <a:pt x="2820" y="43"/>
                  </a:lnTo>
                  <a:lnTo>
                    <a:pt x="2735" y="0"/>
                  </a:lnTo>
                  <a:close/>
                </a:path>
              </a:pathLst>
            </a:custGeom>
            <a:solidFill>
              <a:srgbClr val="3B3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0"/>
            <p:cNvSpPr/>
            <p:nvPr/>
          </p:nvSpPr>
          <p:spPr>
            <a:xfrm>
              <a:off x="11147075" y="3852225"/>
              <a:ext cx="128200" cy="186950"/>
            </a:xfrm>
            <a:custGeom>
              <a:avLst/>
              <a:gdLst/>
              <a:ahLst/>
              <a:cxnLst/>
              <a:rect l="l" t="t" r="r" b="b"/>
              <a:pathLst>
                <a:path w="5128" h="7478" extrusionOk="0">
                  <a:moveTo>
                    <a:pt x="3889" y="0"/>
                  </a:moveTo>
                  <a:lnTo>
                    <a:pt x="3782" y="22"/>
                  </a:lnTo>
                  <a:lnTo>
                    <a:pt x="3696" y="64"/>
                  </a:lnTo>
                  <a:lnTo>
                    <a:pt x="3611" y="129"/>
                  </a:lnTo>
                  <a:lnTo>
                    <a:pt x="1" y="3141"/>
                  </a:lnTo>
                  <a:lnTo>
                    <a:pt x="3590" y="5341"/>
                  </a:lnTo>
                  <a:lnTo>
                    <a:pt x="2329" y="6644"/>
                  </a:lnTo>
                  <a:lnTo>
                    <a:pt x="2265" y="6730"/>
                  </a:lnTo>
                  <a:lnTo>
                    <a:pt x="2222" y="6815"/>
                  </a:lnTo>
                  <a:lnTo>
                    <a:pt x="2201" y="6901"/>
                  </a:lnTo>
                  <a:lnTo>
                    <a:pt x="2201" y="7007"/>
                  </a:lnTo>
                  <a:lnTo>
                    <a:pt x="2222" y="7093"/>
                  </a:lnTo>
                  <a:lnTo>
                    <a:pt x="2244" y="7200"/>
                  </a:lnTo>
                  <a:lnTo>
                    <a:pt x="2286" y="7264"/>
                  </a:lnTo>
                  <a:lnTo>
                    <a:pt x="2351" y="7349"/>
                  </a:lnTo>
                  <a:lnTo>
                    <a:pt x="2436" y="7413"/>
                  </a:lnTo>
                  <a:lnTo>
                    <a:pt x="2521" y="7456"/>
                  </a:lnTo>
                  <a:lnTo>
                    <a:pt x="2607" y="7477"/>
                  </a:lnTo>
                  <a:lnTo>
                    <a:pt x="2799" y="7477"/>
                  </a:lnTo>
                  <a:lnTo>
                    <a:pt x="2885" y="7456"/>
                  </a:lnTo>
                  <a:lnTo>
                    <a:pt x="2970" y="7392"/>
                  </a:lnTo>
                  <a:lnTo>
                    <a:pt x="3056" y="7328"/>
                  </a:lnTo>
                  <a:lnTo>
                    <a:pt x="5128" y="5128"/>
                  </a:lnTo>
                  <a:lnTo>
                    <a:pt x="1688" y="3013"/>
                  </a:lnTo>
                  <a:lnTo>
                    <a:pt x="4252" y="876"/>
                  </a:lnTo>
                  <a:lnTo>
                    <a:pt x="4316" y="812"/>
                  </a:lnTo>
                  <a:lnTo>
                    <a:pt x="4380" y="727"/>
                  </a:lnTo>
                  <a:lnTo>
                    <a:pt x="4401" y="641"/>
                  </a:lnTo>
                  <a:lnTo>
                    <a:pt x="4423" y="534"/>
                  </a:lnTo>
                  <a:lnTo>
                    <a:pt x="4423" y="449"/>
                  </a:lnTo>
                  <a:lnTo>
                    <a:pt x="4401" y="364"/>
                  </a:lnTo>
                  <a:lnTo>
                    <a:pt x="4380" y="257"/>
                  </a:lnTo>
                  <a:lnTo>
                    <a:pt x="4316" y="193"/>
                  </a:lnTo>
                  <a:lnTo>
                    <a:pt x="4252" y="107"/>
                  </a:lnTo>
                  <a:lnTo>
                    <a:pt x="4166" y="64"/>
                  </a:lnTo>
                  <a:lnTo>
                    <a:pt x="4081" y="22"/>
                  </a:lnTo>
                  <a:lnTo>
                    <a:pt x="3974" y="0"/>
                  </a:lnTo>
                  <a:close/>
                </a:path>
              </a:pathLst>
            </a:custGeom>
            <a:solidFill>
              <a:srgbClr val="3B3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0"/>
            <p:cNvSpPr/>
            <p:nvPr/>
          </p:nvSpPr>
          <p:spPr>
            <a:xfrm>
              <a:off x="11168975" y="3308525"/>
              <a:ext cx="324750" cy="232900"/>
            </a:xfrm>
            <a:custGeom>
              <a:avLst/>
              <a:gdLst/>
              <a:ahLst/>
              <a:cxnLst/>
              <a:rect l="l" t="t" r="r" b="b"/>
              <a:pathLst>
                <a:path w="12990" h="9316" extrusionOk="0">
                  <a:moveTo>
                    <a:pt x="3803" y="1"/>
                  </a:moveTo>
                  <a:lnTo>
                    <a:pt x="3461" y="22"/>
                  </a:lnTo>
                  <a:lnTo>
                    <a:pt x="3098" y="65"/>
                  </a:lnTo>
                  <a:lnTo>
                    <a:pt x="2735" y="129"/>
                  </a:lnTo>
                  <a:lnTo>
                    <a:pt x="2372" y="214"/>
                  </a:lnTo>
                  <a:lnTo>
                    <a:pt x="1987" y="321"/>
                  </a:lnTo>
                  <a:lnTo>
                    <a:pt x="1603" y="449"/>
                  </a:lnTo>
                  <a:lnTo>
                    <a:pt x="1218" y="599"/>
                  </a:lnTo>
                  <a:lnTo>
                    <a:pt x="812" y="770"/>
                  </a:lnTo>
                  <a:lnTo>
                    <a:pt x="406" y="962"/>
                  </a:lnTo>
                  <a:lnTo>
                    <a:pt x="0" y="1197"/>
                  </a:lnTo>
                  <a:lnTo>
                    <a:pt x="65" y="1710"/>
                  </a:lnTo>
                  <a:lnTo>
                    <a:pt x="150" y="2223"/>
                  </a:lnTo>
                  <a:lnTo>
                    <a:pt x="257" y="2714"/>
                  </a:lnTo>
                  <a:lnTo>
                    <a:pt x="364" y="3184"/>
                  </a:lnTo>
                  <a:lnTo>
                    <a:pt x="492" y="3633"/>
                  </a:lnTo>
                  <a:lnTo>
                    <a:pt x="620" y="4060"/>
                  </a:lnTo>
                  <a:lnTo>
                    <a:pt x="791" y="4444"/>
                  </a:lnTo>
                  <a:lnTo>
                    <a:pt x="940" y="4829"/>
                  </a:lnTo>
                  <a:lnTo>
                    <a:pt x="1111" y="5192"/>
                  </a:lnTo>
                  <a:lnTo>
                    <a:pt x="1304" y="5555"/>
                  </a:lnTo>
                  <a:lnTo>
                    <a:pt x="1496" y="5876"/>
                  </a:lnTo>
                  <a:lnTo>
                    <a:pt x="1688" y="6175"/>
                  </a:lnTo>
                  <a:lnTo>
                    <a:pt x="1902" y="6474"/>
                  </a:lnTo>
                  <a:lnTo>
                    <a:pt x="2137" y="6752"/>
                  </a:lnTo>
                  <a:lnTo>
                    <a:pt x="2372" y="7008"/>
                  </a:lnTo>
                  <a:lnTo>
                    <a:pt x="2607" y="7243"/>
                  </a:lnTo>
                  <a:lnTo>
                    <a:pt x="2842" y="7457"/>
                  </a:lnTo>
                  <a:lnTo>
                    <a:pt x="3098" y="7670"/>
                  </a:lnTo>
                  <a:lnTo>
                    <a:pt x="3354" y="7862"/>
                  </a:lnTo>
                  <a:lnTo>
                    <a:pt x="3611" y="8055"/>
                  </a:lnTo>
                  <a:lnTo>
                    <a:pt x="3867" y="8204"/>
                  </a:lnTo>
                  <a:lnTo>
                    <a:pt x="4145" y="8354"/>
                  </a:lnTo>
                  <a:lnTo>
                    <a:pt x="4423" y="8503"/>
                  </a:lnTo>
                  <a:lnTo>
                    <a:pt x="4700" y="8631"/>
                  </a:lnTo>
                  <a:lnTo>
                    <a:pt x="5277" y="8845"/>
                  </a:lnTo>
                  <a:lnTo>
                    <a:pt x="5854" y="9016"/>
                  </a:lnTo>
                  <a:lnTo>
                    <a:pt x="6431" y="9144"/>
                  </a:lnTo>
                  <a:lnTo>
                    <a:pt x="7008" y="9230"/>
                  </a:lnTo>
                  <a:lnTo>
                    <a:pt x="7584" y="9294"/>
                  </a:lnTo>
                  <a:lnTo>
                    <a:pt x="8140" y="9315"/>
                  </a:lnTo>
                  <a:lnTo>
                    <a:pt x="8695" y="9315"/>
                  </a:lnTo>
                  <a:lnTo>
                    <a:pt x="9229" y="9294"/>
                  </a:lnTo>
                  <a:lnTo>
                    <a:pt x="9763" y="9251"/>
                  </a:lnTo>
                  <a:lnTo>
                    <a:pt x="10255" y="9208"/>
                  </a:lnTo>
                  <a:lnTo>
                    <a:pt x="10725" y="9123"/>
                  </a:lnTo>
                  <a:lnTo>
                    <a:pt x="11152" y="9059"/>
                  </a:lnTo>
                  <a:lnTo>
                    <a:pt x="11900" y="8888"/>
                  </a:lnTo>
                  <a:lnTo>
                    <a:pt x="12498" y="8738"/>
                  </a:lnTo>
                  <a:lnTo>
                    <a:pt x="12989" y="8589"/>
                  </a:lnTo>
                  <a:lnTo>
                    <a:pt x="12797" y="8055"/>
                  </a:lnTo>
                  <a:lnTo>
                    <a:pt x="12541" y="7478"/>
                  </a:lnTo>
                  <a:lnTo>
                    <a:pt x="12199" y="6730"/>
                  </a:lnTo>
                  <a:lnTo>
                    <a:pt x="11772" y="5854"/>
                  </a:lnTo>
                  <a:lnTo>
                    <a:pt x="11494" y="5406"/>
                  </a:lnTo>
                  <a:lnTo>
                    <a:pt x="11216" y="4914"/>
                  </a:lnTo>
                  <a:lnTo>
                    <a:pt x="10896" y="4444"/>
                  </a:lnTo>
                  <a:lnTo>
                    <a:pt x="10575" y="3953"/>
                  </a:lnTo>
                  <a:lnTo>
                    <a:pt x="10212" y="3483"/>
                  </a:lnTo>
                  <a:lnTo>
                    <a:pt x="9827" y="3013"/>
                  </a:lnTo>
                  <a:lnTo>
                    <a:pt x="9400" y="2564"/>
                  </a:lnTo>
                  <a:lnTo>
                    <a:pt x="8973" y="2116"/>
                  </a:lnTo>
                  <a:lnTo>
                    <a:pt x="8503" y="1710"/>
                  </a:lnTo>
                  <a:lnTo>
                    <a:pt x="8012" y="1325"/>
                  </a:lnTo>
                  <a:lnTo>
                    <a:pt x="7478" y="984"/>
                  </a:lnTo>
                  <a:lnTo>
                    <a:pt x="7221" y="834"/>
                  </a:lnTo>
                  <a:lnTo>
                    <a:pt x="6943" y="684"/>
                  </a:lnTo>
                  <a:lnTo>
                    <a:pt x="6666" y="556"/>
                  </a:lnTo>
                  <a:lnTo>
                    <a:pt x="6367" y="428"/>
                  </a:lnTo>
                  <a:lnTo>
                    <a:pt x="6068" y="321"/>
                  </a:lnTo>
                  <a:lnTo>
                    <a:pt x="5769" y="236"/>
                  </a:lnTo>
                  <a:lnTo>
                    <a:pt x="5448" y="150"/>
                  </a:lnTo>
                  <a:lnTo>
                    <a:pt x="5149" y="86"/>
                  </a:lnTo>
                  <a:lnTo>
                    <a:pt x="4807" y="44"/>
                  </a:lnTo>
                  <a:lnTo>
                    <a:pt x="4487" y="22"/>
                  </a:lnTo>
                  <a:lnTo>
                    <a:pt x="414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0"/>
            <p:cNvSpPr/>
            <p:nvPr/>
          </p:nvSpPr>
          <p:spPr>
            <a:xfrm>
              <a:off x="10986325" y="3389725"/>
              <a:ext cx="689500" cy="525550"/>
            </a:xfrm>
            <a:custGeom>
              <a:avLst/>
              <a:gdLst/>
              <a:ahLst/>
              <a:cxnLst/>
              <a:rect l="l" t="t" r="r" b="b"/>
              <a:pathLst>
                <a:path w="27580" h="21022" extrusionOk="0">
                  <a:moveTo>
                    <a:pt x="21449" y="0"/>
                  </a:moveTo>
                  <a:lnTo>
                    <a:pt x="20744" y="21"/>
                  </a:lnTo>
                  <a:lnTo>
                    <a:pt x="20039" y="107"/>
                  </a:lnTo>
                  <a:lnTo>
                    <a:pt x="19334" y="214"/>
                  </a:lnTo>
                  <a:lnTo>
                    <a:pt x="18650" y="363"/>
                  </a:lnTo>
                  <a:lnTo>
                    <a:pt x="17988" y="534"/>
                  </a:lnTo>
                  <a:lnTo>
                    <a:pt x="17347" y="726"/>
                  </a:lnTo>
                  <a:lnTo>
                    <a:pt x="16728" y="919"/>
                  </a:lnTo>
                  <a:lnTo>
                    <a:pt x="16151" y="1132"/>
                  </a:lnTo>
                  <a:lnTo>
                    <a:pt x="15617" y="1325"/>
                  </a:lnTo>
                  <a:lnTo>
                    <a:pt x="15147" y="1538"/>
                  </a:lnTo>
                  <a:lnTo>
                    <a:pt x="14356" y="1880"/>
                  </a:lnTo>
                  <a:lnTo>
                    <a:pt x="13844" y="2136"/>
                  </a:lnTo>
                  <a:lnTo>
                    <a:pt x="13651" y="2222"/>
                  </a:lnTo>
                  <a:lnTo>
                    <a:pt x="13224" y="2051"/>
                  </a:lnTo>
                  <a:lnTo>
                    <a:pt x="12754" y="1923"/>
                  </a:lnTo>
                  <a:lnTo>
                    <a:pt x="12263" y="1816"/>
                  </a:lnTo>
                  <a:lnTo>
                    <a:pt x="11729" y="1752"/>
                  </a:lnTo>
                  <a:lnTo>
                    <a:pt x="11152" y="1709"/>
                  </a:lnTo>
                  <a:lnTo>
                    <a:pt x="10554" y="1709"/>
                  </a:lnTo>
                  <a:lnTo>
                    <a:pt x="9956" y="1752"/>
                  </a:lnTo>
                  <a:lnTo>
                    <a:pt x="9315" y="1837"/>
                  </a:lnTo>
                  <a:lnTo>
                    <a:pt x="8674" y="1944"/>
                  </a:lnTo>
                  <a:lnTo>
                    <a:pt x="8033" y="2094"/>
                  </a:lnTo>
                  <a:lnTo>
                    <a:pt x="7371" y="2264"/>
                  </a:lnTo>
                  <a:lnTo>
                    <a:pt x="6708" y="2478"/>
                  </a:lnTo>
                  <a:lnTo>
                    <a:pt x="6067" y="2734"/>
                  </a:lnTo>
                  <a:lnTo>
                    <a:pt x="5427" y="3034"/>
                  </a:lnTo>
                  <a:lnTo>
                    <a:pt x="4807" y="3354"/>
                  </a:lnTo>
                  <a:lnTo>
                    <a:pt x="4209" y="3717"/>
                  </a:lnTo>
                  <a:lnTo>
                    <a:pt x="3632" y="4102"/>
                  </a:lnTo>
                  <a:lnTo>
                    <a:pt x="3077" y="4529"/>
                  </a:lnTo>
                  <a:lnTo>
                    <a:pt x="2543" y="4999"/>
                  </a:lnTo>
                  <a:lnTo>
                    <a:pt x="2308" y="5255"/>
                  </a:lnTo>
                  <a:lnTo>
                    <a:pt x="2073" y="5512"/>
                  </a:lnTo>
                  <a:lnTo>
                    <a:pt x="1838" y="5768"/>
                  </a:lnTo>
                  <a:lnTo>
                    <a:pt x="1624" y="6046"/>
                  </a:lnTo>
                  <a:lnTo>
                    <a:pt x="1410" y="6323"/>
                  </a:lnTo>
                  <a:lnTo>
                    <a:pt x="1218" y="6623"/>
                  </a:lnTo>
                  <a:lnTo>
                    <a:pt x="1047" y="6922"/>
                  </a:lnTo>
                  <a:lnTo>
                    <a:pt x="876" y="7242"/>
                  </a:lnTo>
                  <a:lnTo>
                    <a:pt x="705" y="7563"/>
                  </a:lnTo>
                  <a:lnTo>
                    <a:pt x="577" y="7883"/>
                  </a:lnTo>
                  <a:lnTo>
                    <a:pt x="449" y="8225"/>
                  </a:lnTo>
                  <a:lnTo>
                    <a:pt x="321" y="8567"/>
                  </a:lnTo>
                  <a:lnTo>
                    <a:pt x="235" y="8930"/>
                  </a:lnTo>
                  <a:lnTo>
                    <a:pt x="150" y="9293"/>
                  </a:lnTo>
                  <a:lnTo>
                    <a:pt x="86" y="9677"/>
                  </a:lnTo>
                  <a:lnTo>
                    <a:pt x="43" y="10062"/>
                  </a:lnTo>
                  <a:lnTo>
                    <a:pt x="22" y="10447"/>
                  </a:lnTo>
                  <a:lnTo>
                    <a:pt x="0" y="10852"/>
                  </a:lnTo>
                  <a:lnTo>
                    <a:pt x="0" y="11258"/>
                  </a:lnTo>
                  <a:lnTo>
                    <a:pt x="43" y="11686"/>
                  </a:lnTo>
                  <a:lnTo>
                    <a:pt x="86" y="12113"/>
                  </a:lnTo>
                  <a:lnTo>
                    <a:pt x="150" y="12561"/>
                  </a:lnTo>
                  <a:lnTo>
                    <a:pt x="235" y="13010"/>
                  </a:lnTo>
                  <a:lnTo>
                    <a:pt x="342" y="13459"/>
                  </a:lnTo>
                  <a:lnTo>
                    <a:pt x="470" y="13929"/>
                  </a:lnTo>
                  <a:lnTo>
                    <a:pt x="641" y="14399"/>
                  </a:lnTo>
                  <a:lnTo>
                    <a:pt x="812" y="14890"/>
                  </a:lnTo>
                  <a:lnTo>
                    <a:pt x="1026" y="15339"/>
                  </a:lnTo>
                  <a:lnTo>
                    <a:pt x="1239" y="15766"/>
                  </a:lnTo>
                  <a:lnTo>
                    <a:pt x="1496" y="16193"/>
                  </a:lnTo>
                  <a:lnTo>
                    <a:pt x="1773" y="16599"/>
                  </a:lnTo>
                  <a:lnTo>
                    <a:pt x="2073" y="16984"/>
                  </a:lnTo>
                  <a:lnTo>
                    <a:pt x="2393" y="17347"/>
                  </a:lnTo>
                  <a:lnTo>
                    <a:pt x="2713" y="17689"/>
                  </a:lnTo>
                  <a:lnTo>
                    <a:pt x="3077" y="18030"/>
                  </a:lnTo>
                  <a:lnTo>
                    <a:pt x="3461" y="18329"/>
                  </a:lnTo>
                  <a:lnTo>
                    <a:pt x="3846" y="18629"/>
                  </a:lnTo>
                  <a:lnTo>
                    <a:pt x="4252" y="18906"/>
                  </a:lnTo>
                  <a:lnTo>
                    <a:pt x="4679" y="19163"/>
                  </a:lnTo>
                  <a:lnTo>
                    <a:pt x="5106" y="19419"/>
                  </a:lnTo>
                  <a:lnTo>
                    <a:pt x="5576" y="19633"/>
                  </a:lnTo>
                  <a:lnTo>
                    <a:pt x="6025" y="19846"/>
                  </a:lnTo>
                  <a:lnTo>
                    <a:pt x="6516" y="20039"/>
                  </a:lnTo>
                  <a:lnTo>
                    <a:pt x="7007" y="20209"/>
                  </a:lnTo>
                  <a:lnTo>
                    <a:pt x="7499" y="20380"/>
                  </a:lnTo>
                  <a:lnTo>
                    <a:pt x="8011" y="20509"/>
                  </a:lnTo>
                  <a:lnTo>
                    <a:pt x="8524" y="20637"/>
                  </a:lnTo>
                  <a:lnTo>
                    <a:pt x="9058" y="20744"/>
                  </a:lnTo>
                  <a:lnTo>
                    <a:pt x="9592" y="20829"/>
                  </a:lnTo>
                  <a:lnTo>
                    <a:pt x="10126" y="20893"/>
                  </a:lnTo>
                  <a:lnTo>
                    <a:pt x="10682" y="20957"/>
                  </a:lnTo>
                  <a:lnTo>
                    <a:pt x="11237" y="21000"/>
                  </a:lnTo>
                  <a:lnTo>
                    <a:pt x="11793" y="21021"/>
                  </a:lnTo>
                  <a:lnTo>
                    <a:pt x="12348" y="21021"/>
                  </a:lnTo>
                  <a:lnTo>
                    <a:pt x="12904" y="21000"/>
                  </a:lnTo>
                  <a:lnTo>
                    <a:pt x="13480" y="20978"/>
                  </a:lnTo>
                  <a:lnTo>
                    <a:pt x="14036" y="20936"/>
                  </a:lnTo>
                  <a:lnTo>
                    <a:pt x="14591" y="20872"/>
                  </a:lnTo>
                  <a:lnTo>
                    <a:pt x="15147" y="20786"/>
                  </a:lnTo>
                  <a:lnTo>
                    <a:pt x="15724" y="20701"/>
                  </a:lnTo>
                  <a:lnTo>
                    <a:pt x="16279" y="20594"/>
                  </a:lnTo>
                  <a:lnTo>
                    <a:pt x="16813" y="20466"/>
                  </a:lnTo>
                  <a:lnTo>
                    <a:pt x="17368" y="20316"/>
                  </a:lnTo>
                  <a:lnTo>
                    <a:pt x="17903" y="20167"/>
                  </a:lnTo>
                  <a:lnTo>
                    <a:pt x="18458" y="19974"/>
                  </a:lnTo>
                  <a:lnTo>
                    <a:pt x="18971" y="19782"/>
                  </a:lnTo>
                  <a:lnTo>
                    <a:pt x="19505" y="19590"/>
                  </a:lnTo>
                  <a:lnTo>
                    <a:pt x="20017" y="19355"/>
                  </a:lnTo>
                  <a:lnTo>
                    <a:pt x="20509" y="19120"/>
                  </a:lnTo>
                  <a:lnTo>
                    <a:pt x="21000" y="18864"/>
                  </a:lnTo>
                  <a:lnTo>
                    <a:pt x="21492" y="18586"/>
                  </a:lnTo>
                  <a:lnTo>
                    <a:pt x="21940" y="18308"/>
                  </a:lnTo>
                  <a:lnTo>
                    <a:pt x="22410" y="17988"/>
                  </a:lnTo>
                  <a:lnTo>
                    <a:pt x="22837" y="17667"/>
                  </a:lnTo>
                  <a:lnTo>
                    <a:pt x="23265" y="17347"/>
                  </a:lnTo>
                  <a:lnTo>
                    <a:pt x="23692" y="16984"/>
                  </a:lnTo>
                  <a:lnTo>
                    <a:pt x="24076" y="16620"/>
                  </a:lnTo>
                  <a:lnTo>
                    <a:pt x="24461" y="16236"/>
                  </a:lnTo>
                  <a:lnTo>
                    <a:pt x="24803" y="15830"/>
                  </a:lnTo>
                  <a:lnTo>
                    <a:pt x="25145" y="15424"/>
                  </a:lnTo>
                  <a:lnTo>
                    <a:pt x="25465" y="14997"/>
                  </a:lnTo>
                  <a:lnTo>
                    <a:pt x="25764" y="14548"/>
                  </a:lnTo>
                  <a:lnTo>
                    <a:pt x="26042" y="14100"/>
                  </a:lnTo>
                  <a:lnTo>
                    <a:pt x="26298" y="13608"/>
                  </a:lnTo>
                  <a:lnTo>
                    <a:pt x="26533" y="13117"/>
                  </a:lnTo>
                  <a:lnTo>
                    <a:pt x="26725" y="12626"/>
                  </a:lnTo>
                  <a:lnTo>
                    <a:pt x="26918" y="12091"/>
                  </a:lnTo>
                  <a:lnTo>
                    <a:pt x="27067" y="11557"/>
                  </a:lnTo>
                  <a:lnTo>
                    <a:pt x="27195" y="11002"/>
                  </a:lnTo>
                  <a:lnTo>
                    <a:pt x="27302" y="10447"/>
                  </a:lnTo>
                  <a:lnTo>
                    <a:pt x="27409" y="9677"/>
                  </a:lnTo>
                  <a:lnTo>
                    <a:pt x="27495" y="8930"/>
                  </a:lnTo>
                  <a:lnTo>
                    <a:pt x="27559" y="8225"/>
                  </a:lnTo>
                  <a:lnTo>
                    <a:pt x="27580" y="7563"/>
                  </a:lnTo>
                  <a:lnTo>
                    <a:pt x="27580" y="6943"/>
                  </a:lnTo>
                  <a:lnTo>
                    <a:pt x="27559" y="6345"/>
                  </a:lnTo>
                  <a:lnTo>
                    <a:pt x="27516" y="5768"/>
                  </a:lnTo>
                  <a:lnTo>
                    <a:pt x="27452" y="5234"/>
                  </a:lnTo>
                  <a:lnTo>
                    <a:pt x="27388" y="4743"/>
                  </a:lnTo>
                  <a:lnTo>
                    <a:pt x="27281" y="4273"/>
                  </a:lnTo>
                  <a:lnTo>
                    <a:pt x="27153" y="3824"/>
                  </a:lnTo>
                  <a:lnTo>
                    <a:pt x="27003" y="3418"/>
                  </a:lnTo>
                  <a:lnTo>
                    <a:pt x="26854" y="3034"/>
                  </a:lnTo>
                  <a:lnTo>
                    <a:pt x="26661" y="2670"/>
                  </a:lnTo>
                  <a:lnTo>
                    <a:pt x="26469" y="2329"/>
                  </a:lnTo>
                  <a:lnTo>
                    <a:pt x="26255" y="2029"/>
                  </a:lnTo>
                  <a:lnTo>
                    <a:pt x="26042" y="1752"/>
                  </a:lnTo>
                  <a:lnTo>
                    <a:pt x="25807" y="1495"/>
                  </a:lnTo>
                  <a:lnTo>
                    <a:pt x="25551" y="1260"/>
                  </a:lnTo>
                  <a:lnTo>
                    <a:pt x="25294" y="1047"/>
                  </a:lnTo>
                  <a:lnTo>
                    <a:pt x="25016" y="855"/>
                  </a:lnTo>
                  <a:lnTo>
                    <a:pt x="24717" y="684"/>
                  </a:lnTo>
                  <a:lnTo>
                    <a:pt x="24418" y="555"/>
                  </a:lnTo>
                  <a:lnTo>
                    <a:pt x="24119" y="427"/>
                  </a:lnTo>
                  <a:lnTo>
                    <a:pt x="23820" y="299"/>
                  </a:lnTo>
                  <a:lnTo>
                    <a:pt x="23478" y="214"/>
                  </a:lnTo>
                  <a:lnTo>
                    <a:pt x="23158" y="150"/>
                  </a:lnTo>
                  <a:lnTo>
                    <a:pt x="22837" y="85"/>
                  </a:lnTo>
                  <a:lnTo>
                    <a:pt x="22496" y="43"/>
                  </a:lnTo>
                  <a:lnTo>
                    <a:pt x="22154" y="21"/>
                  </a:lnTo>
                  <a:lnTo>
                    <a:pt x="217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0"/>
            <p:cNvSpPr/>
            <p:nvPr/>
          </p:nvSpPr>
          <p:spPr>
            <a:xfrm>
              <a:off x="10962825" y="3226825"/>
              <a:ext cx="351450" cy="347700"/>
            </a:xfrm>
            <a:custGeom>
              <a:avLst/>
              <a:gdLst/>
              <a:ahLst/>
              <a:cxnLst/>
              <a:rect l="l" t="t" r="r" b="b"/>
              <a:pathLst>
                <a:path w="14058" h="13908" extrusionOk="0">
                  <a:moveTo>
                    <a:pt x="7905" y="0"/>
                  </a:moveTo>
                  <a:lnTo>
                    <a:pt x="7691" y="22"/>
                  </a:lnTo>
                  <a:lnTo>
                    <a:pt x="7499" y="64"/>
                  </a:lnTo>
                  <a:lnTo>
                    <a:pt x="7328" y="150"/>
                  </a:lnTo>
                  <a:lnTo>
                    <a:pt x="7178" y="257"/>
                  </a:lnTo>
                  <a:lnTo>
                    <a:pt x="7050" y="363"/>
                  </a:lnTo>
                  <a:lnTo>
                    <a:pt x="6922" y="513"/>
                  </a:lnTo>
                  <a:lnTo>
                    <a:pt x="6815" y="684"/>
                  </a:lnTo>
                  <a:lnTo>
                    <a:pt x="6730" y="876"/>
                  </a:lnTo>
                  <a:lnTo>
                    <a:pt x="6666" y="1068"/>
                  </a:lnTo>
                  <a:lnTo>
                    <a:pt x="6602" y="1282"/>
                  </a:lnTo>
                  <a:lnTo>
                    <a:pt x="6559" y="1517"/>
                  </a:lnTo>
                  <a:lnTo>
                    <a:pt x="6495" y="1966"/>
                  </a:lnTo>
                  <a:lnTo>
                    <a:pt x="6452" y="2436"/>
                  </a:lnTo>
                  <a:lnTo>
                    <a:pt x="6452" y="2884"/>
                  </a:lnTo>
                  <a:lnTo>
                    <a:pt x="6452" y="3290"/>
                  </a:lnTo>
                  <a:lnTo>
                    <a:pt x="6516" y="3931"/>
                  </a:lnTo>
                  <a:lnTo>
                    <a:pt x="6537" y="4187"/>
                  </a:lnTo>
                  <a:lnTo>
                    <a:pt x="6537" y="4187"/>
                  </a:lnTo>
                  <a:lnTo>
                    <a:pt x="6409" y="4123"/>
                  </a:lnTo>
                  <a:lnTo>
                    <a:pt x="6046" y="3974"/>
                  </a:lnTo>
                  <a:lnTo>
                    <a:pt x="5512" y="3803"/>
                  </a:lnTo>
                  <a:lnTo>
                    <a:pt x="5192" y="3739"/>
                  </a:lnTo>
                  <a:lnTo>
                    <a:pt x="4871" y="3653"/>
                  </a:lnTo>
                  <a:lnTo>
                    <a:pt x="4508" y="3589"/>
                  </a:lnTo>
                  <a:lnTo>
                    <a:pt x="4145" y="3568"/>
                  </a:lnTo>
                  <a:lnTo>
                    <a:pt x="3760" y="3568"/>
                  </a:lnTo>
                  <a:lnTo>
                    <a:pt x="3397" y="3589"/>
                  </a:lnTo>
                  <a:lnTo>
                    <a:pt x="3034" y="3675"/>
                  </a:lnTo>
                  <a:lnTo>
                    <a:pt x="2863" y="3717"/>
                  </a:lnTo>
                  <a:lnTo>
                    <a:pt x="2713" y="3782"/>
                  </a:lnTo>
                  <a:lnTo>
                    <a:pt x="2543" y="3867"/>
                  </a:lnTo>
                  <a:lnTo>
                    <a:pt x="2393" y="3952"/>
                  </a:lnTo>
                  <a:lnTo>
                    <a:pt x="2243" y="4059"/>
                  </a:lnTo>
                  <a:lnTo>
                    <a:pt x="2094" y="4187"/>
                  </a:lnTo>
                  <a:lnTo>
                    <a:pt x="1987" y="4316"/>
                  </a:lnTo>
                  <a:lnTo>
                    <a:pt x="1880" y="4465"/>
                  </a:lnTo>
                  <a:lnTo>
                    <a:pt x="1838" y="4593"/>
                  </a:lnTo>
                  <a:lnTo>
                    <a:pt x="1795" y="4722"/>
                  </a:lnTo>
                  <a:lnTo>
                    <a:pt x="1795" y="4871"/>
                  </a:lnTo>
                  <a:lnTo>
                    <a:pt x="1816" y="4999"/>
                  </a:lnTo>
                  <a:lnTo>
                    <a:pt x="1859" y="5127"/>
                  </a:lnTo>
                  <a:lnTo>
                    <a:pt x="1923" y="5277"/>
                  </a:lnTo>
                  <a:lnTo>
                    <a:pt x="1987" y="5405"/>
                  </a:lnTo>
                  <a:lnTo>
                    <a:pt x="2094" y="5533"/>
                  </a:lnTo>
                  <a:lnTo>
                    <a:pt x="2329" y="5790"/>
                  </a:lnTo>
                  <a:lnTo>
                    <a:pt x="2607" y="6046"/>
                  </a:lnTo>
                  <a:lnTo>
                    <a:pt x="2927" y="6281"/>
                  </a:lnTo>
                  <a:lnTo>
                    <a:pt x="3248" y="6495"/>
                  </a:lnTo>
                  <a:lnTo>
                    <a:pt x="3589" y="6687"/>
                  </a:lnTo>
                  <a:lnTo>
                    <a:pt x="4188" y="7007"/>
                  </a:lnTo>
                  <a:lnTo>
                    <a:pt x="4636" y="7221"/>
                  </a:lnTo>
                  <a:lnTo>
                    <a:pt x="4828" y="7285"/>
                  </a:lnTo>
                  <a:lnTo>
                    <a:pt x="4593" y="7306"/>
                  </a:lnTo>
                  <a:lnTo>
                    <a:pt x="3995" y="7371"/>
                  </a:lnTo>
                  <a:lnTo>
                    <a:pt x="3611" y="7413"/>
                  </a:lnTo>
                  <a:lnTo>
                    <a:pt x="3183" y="7477"/>
                  </a:lnTo>
                  <a:lnTo>
                    <a:pt x="2713" y="7584"/>
                  </a:lnTo>
                  <a:lnTo>
                    <a:pt x="2243" y="7712"/>
                  </a:lnTo>
                  <a:lnTo>
                    <a:pt x="1773" y="7883"/>
                  </a:lnTo>
                  <a:lnTo>
                    <a:pt x="1325" y="8076"/>
                  </a:lnTo>
                  <a:lnTo>
                    <a:pt x="1111" y="8204"/>
                  </a:lnTo>
                  <a:lnTo>
                    <a:pt x="919" y="8332"/>
                  </a:lnTo>
                  <a:lnTo>
                    <a:pt x="748" y="8460"/>
                  </a:lnTo>
                  <a:lnTo>
                    <a:pt x="577" y="8610"/>
                  </a:lnTo>
                  <a:lnTo>
                    <a:pt x="428" y="8759"/>
                  </a:lnTo>
                  <a:lnTo>
                    <a:pt x="299" y="8951"/>
                  </a:lnTo>
                  <a:lnTo>
                    <a:pt x="171" y="9122"/>
                  </a:lnTo>
                  <a:lnTo>
                    <a:pt x="86" y="9336"/>
                  </a:lnTo>
                  <a:lnTo>
                    <a:pt x="43" y="9550"/>
                  </a:lnTo>
                  <a:lnTo>
                    <a:pt x="0" y="9763"/>
                  </a:lnTo>
                  <a:lnTo>
                    <a:pt x="0" y="10020"/>
                  </a:lnTo>
                  <a:lnTo>
                    <a:pt x="22" y="10276"/>
                  </a:lnTo>
                  <a:lnTo>
                    <a:pt x="86" y="10532"/>
                  </a:lnTo>
                  <a:lnTo>
                    <a:pt x="193" y="10789"/>
                  </a:lnTo>
                  <a:lnTo>
                    <a:pt x="321" y="11024"/>
                  </a:lnTo>
                  <a:lnTo>
                    <a:pt x="492" y="11237"/>
                  </a:lnTo>
                  <a:lnTo>
                    <a:pt x="663" y="11451"/>
                  </a:lnTo>
                  <a:lnTo>
                    <a:pt x="876" y="11664"/>
                  </a:lnTo>
                  <a:lnTo>
                    <a:pt x="1111" y="11857"/>
                  </a:lnTo>
                  <a:lnTo>
                    <a:pt x="1368" y="12049"/>
                  </a:lnTo>
                  <a:lnTo>
                    <a:pt x="1624" y="12220"/>
                  </a:lnTo>
                  <a:lnTo>
                    <a:pt x="1923" y="12369"/>
                  </a:lnTo>
                  <a:lnTo>
                    <a:pt x="2222" y="12519"/>
                  </a:lnTo>
                  <a:lnTo>
                    <a:pt x="2521" y="12669"/>
                  </a:lnTo>
                  <a:lnTo>
                    <a:pt x="3162" y="12925"/>
                  </a:lnTo>
                  <a:lnTo>
                    <a:pt x="3803" y="13160"/>
                  </a:lnTo>
                  <a:lnTo>
                    <a:pt x="4444" y="13352"/>
                  </a:lnTo>
                  <a:lnTo>
                    <a:pt x="5063" y="13502"/>
                  </a:lnTo>
                  <a:lnTo>
                    <a:pt x="5640" y="13630"/>
                  </a:lnTo>
                  <a:lnTo>
                    <a:pt x="6153" y="13737"/>
                  </a:lnTo>
                  <a:lnTo>
                    <a:pt x="6922" y="13865"/>
                  </a:lnTo>
                  <a:lnTo>
                    <a:pt x="7221" y="13908"/>
                  </a:lnTo>
                  <a:lnTo>
                    <a:pt x="14057" y="12134"/>
                  </a:lnTo>
                  <a:lnTo>
                    <a:pt x="13993" y="11729"/>
                  </a:lnTo>
                  <a:lnTo>
                    <a:pt x="13822" y="10639"/>
                  </a:lnTo>
                  <a:lnTo>
                    <a:pt x="13694" y="9891"/>
                  </a:lnTo>
                  <a:lnTo>
                    <a:pt x="13502" y="9058"/>
                  </a:lnTo>
                  <a:lnTo>
                    <a:pt x="13310" y="8140"/>
                  </a:lnTo>
                  <a:lnTo>
                    <a:pt x="13053" y="7157"/>
                  </a:lnTo>
                  <a:lnTo>
                    <a:pt x="12754" y="6174"/>
                  </a:lnTo>
                  <a:lnTo>
                    <a:pt x="12412" y="5170"/>
                  </a:lnTo>
                  <a:lnTo>
                    <a:pt x="12220" y="4679"/>
                  </a:lnTo>
                  <a:lnTo>
                    <a:pt x="12028" y="4209"/>
                  </a:lnTo>
                  <a:lnTo>
                    <a:pt x="11814" y="3717"/>
                  </a:lnTo>
                  <a:lnTo>
                    <a:pt x="11579" y="3269"/>
                  </a:lnTo>
                  <a:lnTo>
                    <a:pt x="11344" y="2842"/>
                  </a:lnTo>
                  <a:lnTo>
                    <a:pt x="11109" y="2414"/>
                  </a:lnTo>
                  <a:lnTo>
                    <a:pt x="10831" y="2030"/>
                  </a:lnTo>
                  <a:lnTo>
                    <a:pt x="10554" y="1645"/>
                  </a:lnTo>
                  <a:lnTo>
                    <a:pt x="10276" y="1325"/>
                  </a:lnTo>
                  <a:lnTo>
                    <a:pt x="9956" y="1004"/>
                  </a:lnTo>
                  <a:lnTo>
                    <a:pt x="9635" y="748"/>
                  </a:lnTo>
                  <a:lnTo>
                    <a:pt x="9315" y="513"/>
                  </a:lnTo>
                  <a:lnTo>
                    <a:pt x="8973" y="321"/>
                  </a:lnTo>
                  <a:lnTo>
                    <a:pt x="8674" y="193"/>
                  </a:lnTo>
                  <a:lnTo>
                    <a:pt x="8396" y="86"/>
                  </a:lnTo>
                  <a:lnTo>
                    <a:pt x="8140" y="22"/>
                  </a:lnTo>
                  <a:lnTo>
                    <a:pt x="79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0"/>
            <p:cNvSpPr/>
            <p:nvPr/>
          </p:nvSpPr>
          <p:spPr>
            <a:xfrm>
              <a:off x="10962825" y="3226825"/>
              <a:ext cx="351450" cy="347700"/>
            </a:xfrm>
            <a:custGeom>
              <a:avLst/>
              <a:gdLst/>
              <a:ahLst/>
              <a:cxnLst/>
              <a:rect l="l" t="t" r="r" b="b"/>
              <a:pathLst>
                <a:path w="14058" h="13908" fill="none" extrusionOk="0">
                  <a:moveTo>
                    <a:pt x="14057" y="12134"/>
                  </a:moveTo>
                  <a:lnTo>
                    <a:pt x="14057" y="12134"/>
                  </a:lnTo>
                  <a:lnTo>
                    <a:pt x="13993" y="11729"/>
                  </a:lnTo>
                  <a:lnTo>
                    <a:pt x="13822" y="10639"/>
                  </a:lnTo>
                  <a:lnTo>
                    <a:pt x="13694" y="9891"/>
                  </a:lnTo>
                  <a:lnTo>
                    <a:pt x="13502" y="9058"/>
                  </a:lnTo>
                  <a:lnTo>
                    <a:pt x="13310" y="8140"/>
                  </a:lnTo>
                  <a:lnTo>
                    <a:pt x="13053" y="7157"/>
                  </a:lnTo>
                  <a:lnTo>
                    <a:pt x="12754" y="6174"/>
                  </a:lnTo>
                  <a:lnTo>
                    <a:pt x="12412" y="5170"/>
                  </a:lnTo>
                  <a:lnTo>
                    <a:pt x="12220" y="4679"/>
                  </a:lnTo>
                  <a:lnTo>
                    <a:pt x="12028" y="4209"/>
                  </a:lnTo>
                  <a:lnTo>
                    <a:pt x="11814" y="3717"/>
                  </a:lnTo>
                  <a:lnTo>
                    <a:pt x="11579" y="3269"/>
                  </a:lnTo>
                  <a:lnTo>
                    <a:pt x="11344" y="2842"/>
                  </a:lnTo>
                  <a:lnTo>
                    <a:pt x="11109" y="2414"/>
                  </a:lnTo>
                  <a:lnTo>
                    <a:pt x="10831" y="2030"/>
                  </a:lnTo>
                  <a:lnTo>
                    <a:pt x="10554" y="1645"/>
                  </a:lnTo>
                  <a:lnTo>
                    <a:pt x="10276" y="1325"/>
                  </a:lnTo>
                  <a:lnTo>
                    <a:pt x="9956" y="1004"/>
                  </a:lnTo>
                  <a:lnTo>
                    <a:pt x="9635" y="748"/>
                  </a:lnTo>
                  <a:lnTo>
                    <a:pt x="9315" y="513"/>
                  </a:lnTo>
                  <a:lnTo>
                    <a:pt x="9315" y="513"/>
                  </a:lnTo>
                  <a:lnTo>
                    <a:pt x="8973" y="321"/>
                  </a:lnTo>
                  <a:lnTo>
                    <a:pt x="8674" y="193"/>
                  </a:lnTo>
                  <a:lnTo>
                    <a:pt x="8396" y="86"/>
                  </a:lnTo>
                  <a:lnTo>
                    <a:pt x="8140" y="22"/>
                  </a:lnTo>
                  <a:lnTo>
                    <a:pt x="7905" y="0"/>
                  </a:lnTo>
                  <a:lnTo>
                    <a:pt x="7691" y="22"/>
                  </a:lnTo>
                  <a:lnTo>
                    <a:pt x="7499" y="64"/>
                  </a:lnTo>
                  <a:lnTo>
                    <a:pt x="7328" y="150"/>
                  </a:lnTo>
                  <a:lnTo>
                    <a:pt x="7178" y="257"/>
                  </a:lnTo>
                  <a:lnTo>
                    <a:pt x="7050" y="363"/>
                  </a:lnTo>
                  <a:lnTo>
                    <a:pt x="6922" y="513"/>
                  </a:lnTo>
                  <a:lnTo>
                    <a:pt x="6815" y="684"/>
                  </a:lnTo>
                  <a:lnTo>
                    <a:pt x="6730" y="876"/>
                  </a:lnTo>
                  <a:lnTo>
                    <a:pt x="6666" y="1068"/>
                  </a:lnTo>
                  <a:lnTo>
                    <a:pt x="6602" y="1282"/>
                  </a:lnTo>
                  <a:lnTo>
                    <a:pt x="6559" y="1517"/>
                  </a:lnTo>
                  <a:lnTo>
                    <a:pt x="6495" y="1966"/>
                  </a:lnTo>
                  <a:lnTo>
                    <a:pt x="6452" y="2436"/>
                  </a:lnTo>
                  <a:lnTo>
                    <a:pt x="6452" y="2884"/>
                  </a:lnTo>
                  <a:lnTo>
                    <a:pt x="6452" y="3290"/>
                  </a:lnTo>
                  <a:lnTo>
                    <a:pt x="6516" y="3931"/>
                  </a:lnTo>
                  <a:lnTo>
                    <a:pt x="6537" y="4187"/>
                  </a:lnTo>
                  <a:lnTo>
                    <a:pt x="6537" y="4187"/>
                  </a:lnTo>
                  <a:lnTo>
                    <a:pt x="6409" y="4123"/>
                  </a:lnTo>
                  <a:lnTo>
                    <a:pt x="6046" y="3974"/>
                  </a:lnTo>
                  <a:lnTo>
                    <a:pt x="5512" y="3803"/>
                  </a:lnTo>
                  <a:lnTo>
                    <a:pt x="5192" y="3739"/>
                  </a:lnTo>
                  <a:lnTo>
                    <a:pt x="4871" y="3653"/>
                  </a:lnTo>
                  <a:lnTo>
                    <a:pt x="4508" y="3589"/>
                  </a:lnTo>
                  <a:lnTo>
                    <a:pt x="4145" y="3568"/>
                  </a:lnTo>
                  <a:lnTo>
                    <a:pt x="3760" y="3568"/>
                  </a:lnTo>
                  <a:lnTo>
                    <a:pt x="3397" y="3589"/>
                  </a:lnTo>
                  <a:lnTo>
                    <a:pt x="3034" y="3675"/>
                  </a:lnTo>
                  <a:lnTo>
                    <a:pt x="2863" y="3717"/>
                  </a:lnTo>
                  <a:lnTo>
                    <a:pt x="2713" y="3782"/>
                  </a:lnTo>
                  <a:lnTo>
                    <a:pt x="2543" y="3867"/>
                  </a:lnTo>
                  <a:lnTo>
                    <a:pt x="2393" y="3952"/>
                  </a:lnTo>
                  <a:lnTo>
                    <a:pt x="2243" y="4059"/>
                  </a:lnTo>
                  <a:lnTo>
                    <a:pt x="2094" y="4187"/>
                  </a:lnTo>
                  <a:lnTo>
                    <a:pt x="2094" y="4187"/>
                  </a:lnTo>
                  <a:lnTo>
                    <a:pt x="1987" y="4316"/>
                  </a:lnTo>
                  <a:lnTo>
                    <a:pt x="1880" y="4465"/>
                  </a:lnTo>
                  <a:lnTo>
                    <a:pt x="1838" y="4593"/>
                  </a:lnTo>
                  <a:lnTo>
                    <a:pt x="1795" y="4722"/>
                  </a:lnTo>
                  <a:lnTo>
                    <a:pt x="1795" y="4871"/>
                  </a:lnTo>
                  <a:lnTo>
                    <a:pt x="1816" y="4999"/>
                  </a:lnTo>
                  <a:lnTo>
                    <a:pt x="1859" y="5127"/>
                  </a:lnTo>
                  <a:lnTo>
                    <a:pt x="1923" y="5277"/>
                  </a:lnTo>
                  <a:lnTo>
                    <a:pt x="1987" y="5405"/>
                  </a:lnTo>
                  <a:lnTo>
                    <a:pt x="2094" y="5533"/>
                  </a:lnTo>
                  <a:lnTo>
                    <a:pt x="2329" y="5790"/>
                  </a:lnTo>
                  <a:lnTo>
                    <a:pt x="2607" y="6046"/>
                  </a:lnTo>
                  <a:lnTo>
                    <a:pt x="2927" y="6281"/>
                  </a:lnTo>
                  <a:lnTo>
                    <a:pt x="3248" y="6495"/>
                  </a:lnTo>
                  <a:lnTo>
                    <a:pt x="3589" y="6687"/>
                  </a:lnTo>
                  <a:lnTo>
                    <a:pt x="4188" y="7007"/>
                  </a:lnTo>
                  <a:lnTo>
                    <a:pt x="4636" y="7221"/>
                  </a:lnTo>
                  <a:lnTo>
                    <a:pt x="4828" y="7285"/>
                  </a:lnTo>
                  <a:lnTo>
                    <a:pt x="4828" y="7285"/>
                  </a:lnTo>
                  <a:lnTo>
                    <a:pt x="4593" y="7306"/>
                  </a:lnTo>
                  <a:lnTo>
                    <a:pt x="3995" y="7371"/>
                  </a:lnTo>
                  <a:lnTo>
                    <a:pt x="3611" y="7413"/>
                  </a:lnTo>
                  <a:lnTo>
                    <a:pt x="3183" y="7477"/>
                  </a:lnTo>
                  <a:lnTo>
                    <a:pt x="2713" y="7584"/>
                  </a:lnTo>
                  <a:lnTo>
                    <a:pt x="2243" y="7712"/>
                  </a:lnTo>
                  <a:lnTo>
                    <a:pt x="1773" y="7883"/>
                  </a:lnTo>
                  <a:lnTo>
                    <a:pt x="1325" y="8076"/>
                  </a:lnTo>
                  <a:lnTo>
                    <a:pt x="1111" y="8204"/>
                  </a:lnTo>
                  <a:lnTo>
                    <a:pt x="919" y="8332"/>
                  </a:lnTo>
                  <a:lnTo>
                    <a:pt x="748" y="8460"/>
                  </a:lnTo>
                  <a:lnTo>
                    <a:pt x="577" y="8610"/>
                  </a:lnTo>
                  <a:lnTo>
                    <a:pt x="428" y="8759"/>
                  </a:lnTo>
                  <a:lnTo>
                    <a:pt x="299" y="8951"/>
                  </a:lnTo>
                  <a:lnTo>
                    <a:pt x="171" y="9122"/>
                  </a:lnTo>
                  <a:lnTo>
                    <a:pt x="86" y="9336"/>
                  </a:lnTo>
                  <a:lnTo>
                    <a:pt x="43" y="9550"/>
                  </a:lnTo>
                  <a:lnTo>
                    <a:pt x="0" y="9763"/>
                  </a:lnTo>
                  <a:lnTo>
                    <a:pt x="0" y="10020"/>
                  </a:lnTo>
                  <a:lnTo>
                    <a:pt x="22" y="10276"/>
                  </a:lnTo>
                  <a:lnTo>
                    <a:pt x="22" y="10276"/>
                  </a:lnTo>
                  <a:lnTo>
                    <a:pt x="86" y="10532"/>
                  </a:lnTo>
                  <a:lnTo>
                    <a:pt x="193" y="10789"/>
                  </a:lnTo>
                  <a:lnTo>
                    <a:pt x="321" y="11024"/>
                  </a:lnTo>
                  <a:lnTo>
                    <a:pt x="492" y="11237"/>
                  </a:lnTo>
                  <a:lnTo>
                    <a:pt x="663" y="11451"/>
                  </a:lnTo>
                  <a:lnTo>
                    <a:pt x="876" y="11664"/>
                  </a:lnTo>
                  <a:lnTo>
                    <a:pt x="1111" y="11857"/>
                  </a:lnTo>
                  <a:lnTo>
                    <a:pt x="1368" y="12049"/>
                  </a:lnTo>
                  <a:lnTo>
                    <a:pt x="1624" y="12220"/>
                  </a:lnTo>
                  <a:lnTo>
                    <a:pt x="1923" y="12369"/>
                  </a:lnTo>
                  <a:lnTo>
                    <a:pt x="2222" y="12519"/>
                  </a:lnTo>
                  <a:lnTo>
                    <a:pt x="2521" y="12669"/>
                  </a:lnTo>
                  <a:lnTo>
                    <a:pt x="3162" y="12925"/>
                  </a:lnTo>
                  <a:lnTo>
                    <a:pt x="3803" y="13160"/>
                  </a:lnTo>
                  <a:lnTo>
                    <a:pt x="4444" y="13352"/>
                  </a:lnTo>
                  <a:lnTo>
                    <a:pt x="5063" y="13502"/>
                  </a:lnTo>
                  <a:lnTo>
                    <a:pt x="5640" y="13630"/>
                  </a:lnTo>
                  <a:lnTo>
                    <a:pt x="6153" y="13737"/>
                  </a:lnTo>
                  <a:lnTo>
                    <a:pt x="6922" y="13865"/>
                  </a:lnTo>
                  <a:lnTo>
                    <a:pt x="7221" y="1390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0"/>
            <p:cNvSpPr/>
            <p:nvPr/>
          </p:nvSpPr>
          <p:spPr>
            <a:xfrm>
              <a:off x="10994325" y="3388100"/>
              <a:ext cx="365875" cy="228625"/>
            </a:xfrm>
            <a:custGeom>
              <a:avLst/>
              <a:gdLst/>
              <a:ahLst/>
              <a:cxnLst/>
              <a:rect l="l" t="t" r="r" b="b"/>
              <a:pathLst>
                <a:path w="14635" h="9145" extrusionOk="0">
                  <a:moveTo>
                    <a:pt x="14634" y="1"/>
                  </a:moveTo>
                  <a:lnTo>
                    <a:pt x="13844" y="236"/>
                  </a:lnTo>
                  <a:lnTo>
                    <a:pt x="13759" y="364"/>
                  </a:lnTo>
                  <a:lnTo>
                    <a:pt x="13609" y="706"/>
                  </a:lnTo>
                  <a:lnTo>
                    <a:pt x="13374" y="1176"/>
                  </a:lnTo>
                  <a:lnTo>
                    <a:pt x="13032" y="1774"/>
                  </a:lnTo>
                  <a:lnTo>
                    <a:pt x="12605" y="2479"/>
                  </a:lnTo>
                  <a:lnTo>
                    <a:pt x="12349" y="2842"/>
                  </a:lnTo>
                  <a:lnTo>
                    <a:pt x="12071" y="3227"/>
                  </a:lnTo>
                  <a:lnTo>
                    <a:pt x="11772" y="3633"/>
                  </a:lnTo>
                  <a:lnTo>
                    <a:pt x="11451" y="4017"/>
                  </a:lnTo>
                  <a:lnTo>
                    <a:pt x="11088" y="4402"/>
                  </a:lnTo>
                  <a:lnTo>
                    <a:pt x="10725" y="4786"/>
                  </a:lnTo>
                  <a:lnTo>
                    <a:pt x="10319" y="5171"/>
                  </a:lnTo>
                  <a:lnTo>
                    <a:pt x="9870" y="5534"/>
                  </a:lnTo>
                  <a:lnTo>
                    <a:pt x="9422" y="5876"/>
                  </a:lnTo>
                  <a:lnTo>
                    <a:pt x="8931" y="6196"/>
                  </a:lnTo>
                  <a:lnTo>
                    <a:pt x="8418" y="6474"/>
                  </a:lnTo>
                  <a:lnTo>
                    <a:pt x="7862" y="6752"/>
                  </a:lnTo>
                  <a:lnTo>
                    <a:pt x="7307" y="6987"/>
                  </a:lnTo>
                  <a:lnTo>
                    <a:pt x="6687" y="7179"/>
                  </a:lnTo>
                  <a:lnTo>
                    <a:pt x="6068" y="7328"/>
                  </a:lnTo>
                  <a:lnTo>
                    <a:pt x="5726" y="7393"/>
                  </a:lnTo>
                  <a:lnTo>
                    <a:pt x="5406" y="7435"/>
                  </a:lnTo>
                  <a:lnTo>
                    <a:pt x="5064" y="7457"/>
                  </a:lnTo>
                  <a:lnTo>
                    <a:pt x="4701" y="7478"/>
                  </a:lnTo>
                  <a:lnTo>
                    <a:pt x="4337" y="7499"/>
                  </a:lnTo>
                  <a:lnTo>
                    <a:pt x="3974" y="7478"/>
                  </a:lnTo>
                  <a:lnTo>
                    <a:pt x="3611" y="7457"/>
                  </a:lnTo>
                  <a:lnTo>
                    <a:pt x="3227" y="7435"/>
                  </a:lnTo>
                  <a:lnTo>
                    <a:pt x="2821" y="7371"/>
                  </a:lnTo>
                  <a:lnTo>
                    <a:pt x="2436" y="7307"/>
                  </a:lnTo>
                  <a:lnTo>
                    <a:pt x="2030" y="7222"/>
                  </a:lnTo>
                  <a:lnTo>
                    <a:pt x="1603" y="7115"/>
                  </a:lnTo>
                  <a:lnTo>
                    <a:pt x="1176" y="7008"/>
                  </a:lnTo>
                  <a:lnTo>
                    <a:pt x="748" y="6858"/>
                  </a:lnTo>
                  <a:lnTo>
                    <a:pt x="578" y="7008"/>
                  </a:lnTo>
                  <a:lnTo>
                    <a:pt x="407" y="7158"/>
                  </a:lnTo>
                  <a:lnTo>
                    <a:pt x="300" y="7286"/>
                  </a:lnTo>
                  <a:lnTo>
                    <a:pt x="193" y="7435"/>
                  </a:lnTo>
                  <a:lnTo>
                    <a:pt x="108" y="7563"/>
                  </a:lnTo>
                  <a:lnTo>
                    <a:pt x="65" y="7692"/>
                  </a:lnTo>
                  <a:lnTo>
                    <a:pt x="22" y="7798"/>
                  </a:lnTo>
                  <a:lnTo>
                    <a:pt x="1" y="7905"/>
                  </a:lnTo>
                  <a:lnTo>
                    <a:pt x="1" y="8098"/>
                  </a:lnTo>
                  <a:lnTo>
                    <a:pt x="22" y="8226"/>
                  </a:lnTo>
                  <a:lnTo>
                    <a:pt x="44" y="8354"/>
                  </a:lnTo>
                  <a:lnTo>
                    <a:pt x="193" y="8397"/>
                  </a:lnTo>
                  <a:lnTo>
                    <a:pt x="578" y="8525"/>
                  </a:lnTo>
                  <a:lnTo>
                    <a:pt x="1197" y="8696"/>
                  </a:lnTo>
                  <a:lnTo>
                    <a:pt x="2009" y="8867"/>
                  </a:lnTo>
                  <a:lnTo>
                    <a:pt x="2458" y="8952"/>
                  </a:lnTo>
                  <a:lnTo>
                    <a:pt x="2970" y="9037"/>
                  </a:lnTo>
                  <a:lnTo>
                    <a:pt x="3504" y="9080"/>
                  </a:lnTo>
                  <a:lnTo>
                    <a:pt x="4060" y="9123"/>
                  </a:lnTo>
                  <a:lnTo>
                    <a:pt x="4637" y="9144"/>
                  </a:lnTo>
                  <a:lnTo>
                    <a:pt x="5235" y="9144"/>
                  </a:lnTo>
                  <a:lnTo>
                    <a:pt x="5854" y="9102"/>
                  </a:lnTo>
                  <a:lnTo>
                    <a:pt x="6474" y="9037"/>
                  </a:lnTo>
                  <a:lnTo>
                    <a:pt x="7093" y="8931"/>
                  </a:lnTo>
                  <a:lnTo>
                    <a:pt x="7734" y="8781"/>
                  </a:lnTo>
                  <a:lnTo>
                    <a:pt x="8375" y="8589"/>
                  </a:lnTo>
                  <a:lnTo>
                    <a:pt x="8696" y="8461"/>
                  </a:lnTo>
                  <a:lnTo>
                    <a:pt x="8995" y="8332"/>
                  </a:lnTo>
                  <a:lnTo>
                    <a:pt x="9315" y="8204"/>
                  </a:lnTo>
                  <a:lnTo>
                    <a:pt x="9614" y="8033"/>
                  </a:lnTo>
                  <a:lnTo>
                    <a:pt x="9913" y="7863"/>
                  </a:lnTo>
                  <a:lnTo>
                    <a:pt x="10212" y="7692"/>
                  </a:lnTo>
                  <a:lnTo>
                    <a:pt x="10511" y="7478"/>
                  </a:lnTo>
                  <a:lnTo>
                    <a:pt x="10810" y="7264"/>
                  </a:lnTo>
                  <a:lnTo>
                    <a:pt x="11088" y="7029"/>
                  </a:lnTo>
                  <a:lnTo>
                    <a:pt x="11387" y="6773"/>
                  </a:lnTo>
                  <a:lnTo>
                    <a:pt x="11644" y="6495"/>
                  </a:lnTo>
                  <a:lnTo>
                    <a:pt x="11921" y="6218"/>
                  </a:lnTo>
                  <a:lnTo>
                    <a:pt x="12178" y="5918"/>
                  </a:lnTo>
                  <a:lnTo>
                    <a:pt x="12434" y="5577"/>
                  </a:lnTo>
                  <a:lnTo>
                    <a:pt x="12669" y="5235"/>
                  </a:lnTo>
                  <a:lnTo>
                    <a:pt x="12904" y="4872"/>
                  </a:lnTo>
                  <a:lnTo>
                    <a:pt x="13139" y="4487"/>
                  </a:lnTo>
                  <a:lnTo>
                    <a:pt x="13353" y="4081"/>
                  </a:lnTo>
                  <a:lnTo>
                    <a:pt x="13545" y="3654"/>
                  </a:lnTo>
                  <a:lnTo>
                    <a:pt x="13737" y="3205"/>
                  </a:lnTo>
                  <a:lnTo>
                    <a:pt x="13929" y="2735"/>
                  </a:lnTo>
                  <a:lnTo>
                    <a:pt x="14100" y="2223"/>
                  </a:lnTo>
                  <a:lnTo>
                    <a:pt x="14250" y="1710"/>
                  </a:lnTo>
                  <a:lnTo>
                    <a:pt x="14399" y="1155"/>
                  </a:lnTo>
                  <a:lnTo>
                    <a:pt x="14528" y="599"/>
                  </a:lnTo>
                  <a:lnTo>
                    <a:pt x="146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0"/>
            <p:cNvSpPr/>
            <p:nvPr/>
          </p:nvSpPr>
          <p:spPr>
            <a:xfrm>
              <a:off x="10994325" y="3388100"/>
              <a:ext cx="365875" cy="228625"/>
            </a:xfrm>
            <a:custGeom>
              <a:avLst/>
              <a:gdLst/>
              <a:ahLst/>
              <a:cxnLst/>
              <a:rect l="l" t="t" r="r" b="b"/>
              <a:pathLst>
                <a:path w="14635" h="9145" fill="none" extrusionOk="0">
                  <a:moveTo>
                    <a:pt x="13844" y="236"/>
                  </a:moveTo>
                  <a:lnTo>
                    <a:pt x="13844" y="236"/>
                  </a:lnTo>
                  <a:lnTo>
                    <a:pt x="13759" y="364"/>
                  </a:lnTo>
                  <a:lnTo>
                    <a:pt x="13609" y="706"/>
                  </a:lnTo>
                  <a:lnTo>
                    <a:pt x="13374" y="1176"/>
                  </a:lnTo>
                  <a:lnTo>
                    <a:pt x="13032" y="1774"/>
                  </a:lnTo>
                  <a:lnTo>
                    <a:pt x="12605" y="2479"/>
                  </a:lnTo>
                  <a:lnTo>
                    <a:pt x="12349" y="2842"/>
                  </a:lnTo>
                  <a:lnTo>
                    <a:pt x="12071" y="3227"/>
                  </a:lnTo>
                  <a:lnTo>
                    <a:pt x="11772" y="3633"/>
                  </a:lnTo>
                  <a:lnTo>
                    <a:pt x="11451" y="4017"/>
                  </a:lnTo>
                  <a:lnTo>
                    <a:pt x="11088" y="4402"/>
                  </a:lnTo>
                  <a:lnTo>
                    <a:pt x="10725" y="4786"/>
                  </a:lnTo>
                  <a:lnTo>
                    <a:pt x="10319" y="5171"/>
                  </a:lnTo>
                  <a:lnTo>
                    <a:pt x="9870" y="5534"/>
                  </a:lnTo>
                  <a:lnTo>
                    <a:pt x="9422" y="5876"/>
                  </a:lnTo>
                  <a:lnTo>
                    <a:pt x="8931" y="6196"/>
                  </a:lnTo>
                  <a:lnTo>
                    <a:pt x="8418" y="6474"/>
                  </a:lnTo>
                  <a:lnTo>
                    <a:pt x="7862" y="6752"/>
                  </a:lnTo>
                  <a:lnTo>
                    <a:pt x="7307" y="6987"/>
                  </a:lnTo>
                  <a:lnTo>
                    <a:pt x="6687" y="7179"/>
                  </a:lnTo>
                  <a:lnTo>
                    <a:pt x="6068" y="7328"/>
                  </a:lnTo>
                  <a:lnTo>
                    <a:pt x="5726" y="7393"/>
                  </a:lnTo>
                  <a:lnTo>
                    <a:pt x="5406" y="7435"/>
                  </a:lnTo>
                  <a:lnTo>
                    <a:pt x="5064" y="7457"/>
                  </a:lnTo>
                  <a:lnTo>
                    <a:pt x="4701" y="7478"/>
                  </a:lnTo>
                  <a:lnTo>
                    <a:pt x="4337" y="7499"/>
                  </a:lnTo>
                  <a:lnTo>
                    <a:pt x="3974" y="7478"/>
                  </a:lnTo>
                  <a:lnTo>
                    <a:pt x="3611" y="7457"/>
                  </a:lnTo>
                  <a:lnTo>
                    <a:pt x="3227" y="7435"/>
                  </a:lnTo>
                  <a:lnTo>
                    <a:pt x="2821" y="7371"/>
                  </a:lnTo>
                  <a:lnTo>
                    <a:pt x="2436" y="7307"/>
                  </a:lnTo>
                  <a:lnTo>
                    <a:pt x="2030" y="7222"/>
                  </a:lnTo>
                  <a:lnTo>
                    <a:pt x="1603" y="7115"/>
                  </a:lnTo>
                  <a:lnTo>
                    <a:pt x="1176" y="7008"/>
                  </a:lnTo>
                  <a:lnTo>
                    <a:pt x="748" y="6858"/>
                  </a:lnTo>
                  <a:lnTo>
                    <a:pt x="748" y="6858"/>
                  </a:lnTo>
                  <a:lnTo>
                    <a:pt x="578" y="7008"/>
                  </a:lnTo>
                  <a:lnTo>
                    <a:pt x="407" y="7158"/>
                  </a:lnTo>
                  <a:lnTo>
                    <a:pt x="300" y="7286"/>
                  </a:lnTo>
                  <a:lnTo>
                    <a:pt x="193" y="7435"/>
                  </a:lnTo>
                  <a:lnTo>
                    <a:pt x="108" y="7563"/>
                  </a:lnTo>
                  <a:lnTo>
                    <a:pt x="65" y="7692"/>
                  </a:lnTo>
                  <a:lnTo>
                    <a:pt x="22" y="7798"/>
                  </a:lnTo>
                  <a:lnTo>
                    <a:pt x="1" y="7905"/>
                  </a:lnTo>
                  <a:lnTo>
                    <a:pt x="1" y="8098"/>
                  </a:lnTo>
                  <a:lnTo>
                    <a:pt x="22" y="8226"/>
                  </a:lnTo>
                  <a:lnTo>
                    <a:pt x="44" y="8354"/>
                  </a:lnTo>
                  <a:lnTo>
                    <a:pt x="44" y="8354"/>
                  </a:lnTo>
                  <a:lnTo>
                    <a:pt x="193" y="8397"/>
                  </a:lnTo>
                  <a:lnTo>
                    <a:pt x="578" y="8525"/>
                  </a:lnTo>
                  <a:lnTo>
                    <a:pt x="1197" y="8696"/>
                  </a:lnTo>
                  <a:lnTo>
                    <a:pt x="2009" y="8867"/>
                  </a:lnTo>
                  <a:lnTo>
                    <a:pt x="2458" y="8952"/>
                  </a:lnTo>
                  <a:lnTo>
                    <a:pt x="2970" y="9037"/>
                  </a:lnTo>
                  <a:lnTo>
                    <a:pt x="3504" y="9080"/>
                  </a:lnTo>
                  <a:lnTo>
                    <a:pt x="4060" y="9123"/>
                  </a:lnTo>
                  <a:lnTo>
                    <a:pt x="4637" y="9144"/>
                  </a:lnTo>
                  <a:lnTo>
                    <a:pt x="5235" y="9144"/>
                  </a:lnTo>
                  <a:lnTo>
                    <a:pt x="5854" y="9102"/>
                  </a:lnTo>
                  <a:lnTo>
                    <a:pt x="6474" y="9037"/>
                  </a:lnTo>
                  <a:lnTo>
                    <a:pt x="7093" y="8931"/>
                  </a:lnTo>
                  <a:lnTo>
                    <a:pt x="7734" y="8781"/>
                  </a:lnTo>
                  <a:lnTo>
                    <a:pt x="8375" y="8589"/>
                  </a:lnTo>
                  <a:lnTo>
                    <a:pt x="8696" y="8461"/>
                  </a:lnTo>
                  <a:lnTo>
                    <a:pt x="8995" y="8332"/>
                  </a:lnTo>
                  <a:lnTo>
                    <a:pt x="9315" y="8204"/>
                  </a:lnTo>
                  <a:lnTo>
                    <a:pt x="9614" y="8033"/>
                  </a:lnTo>
                  <a:lnTo>
                    <a:pt x="9913" y="7863"/>
                  </a:lnTo>
                  <a:lnTo>
                    <a:pt x="10212" y="7692"/>
                  </a:lnTo>
                  <a:lnTo>
                    <a:pt x="10511" y="7478"/>
                  </a:lnTo>
                  <a:lnTo>
                    <a:pt x="10810" y="7264"/>
                  </a:lnTo>
                  <a:lnTo>
                    <a:pt x="11088" y="7029"/>
                  </a:lnTo>
                  <a:lnTo>
                    <a:pt x="11387" y="6773"/>
                  </a:lnTo>
                  <a:lnTo>
                    <a:pt x="11644" y="6495"/>
                  </a:lnTo>
                  <a:lnTo>
                    <a:pt x="11921" y="6218"/>
                  </a:lnTo>
                  <a:lnTo>
                    <a:pt x="12178" y="5918"/>
                  </a:lnTo>
                  <a:lnTo>
                    <a:pt x="12434" y="5577"/>
                  </a:lnTo>
                  <a:lnTo>
                    <a:pt x="12669" y="5235"/>
                  </a:lnTo>
                  <a:lnTo>
                    <a:pt x="12904" y="4872"/>
                  </a:lnTo>
                  <a:lnTo>
                    <a:pt x="13139" y="4487"/>
                  </a:lnTo>
                  <a:lnTo>
                    <a:pt x="13353" y="4081"/>
                  </a:lnTo>
                  <a:lnTo>
                    <a:pt x="13545" y="3654"/>
                  </a:lnTo>
                  <a:lnTo>
                    <a:pt x="13737" y="3205"/>
                  </a:lnTo>
                  <a:lnTo>
                    <a:pt x="13929" y="2735"/>
                  </a:lnTo>
                  <a:lnTo>
                    <a:pt x="14100" y="2223"/>
                  </a:lnTo>
                  <a:lnTo>
                    <a:pt x="14250" y="1710"/>
                  </a:lnTo>
                  <a:lnTo>
                    <a:pt x="14399" y="1155"/>
                  </a:lnTo>
                  <a:lnTo>
                    <a:pt x="14528" y="599"/>
                  </a:lnTo>
                  <a:lnTo>
                    <a:pt x="1463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0"/>
            <p:cNvSpPr/>
            <p:nvPr/>
          </p:nvSpPr>
          <p:spPr>
            <a:xfrm>
              <a:off x="11614925" y="3497050"/>
              <a:ext cx="133550" cy="98850"/>
            </a:xfrm>
            <a:custGeom>
              <a:avLst/>
              <a:gdLst/>
              <a:ahLst/>
              <a:cxnLst/>
              <a:rect l="l" t="t" r="r" b="b"/>
              <a:pathLst>
                <a:path w="5342" h="3954" extrusionOk="0">
                  <a:moveTo>
                    <a:pt x="1902" y="1"/>
                  </a:moveTo>
                  <a:lnTo>
                    <a:pt x="1774" y="22"/>
                  </a:lnTo>
                  <a:lnTo>
                    <a:pt x="1453" y="86"/>
                  </a:lnTo>
                  <a:lnTo>
                    <a:pt x="1261" y="172"/>
                  </a:lnTo>
                  <a:lnTo>
                    <a:pt x="1047" y="279"/>
                  </a:lnTo>
                  <a:lnTo>
                    <a:pt x="812" y="407"/>
                  </a:lnTo>
                  <a:lnTo>
                    <a:pt x="599" y="599"/>
                  </a:lnTo>
                  <a:lnTo>
                    <a:pt x="407" y="813"/>
                  </a:lnTo>
                  <a:lnTo>
                    <a:pt x="321" y="941"/>
                  </a:lnTo>
                  <a:lnTo>
                    <a:pt x="236" y="1069"/>
                  </a:lnTo>
                  <a:lnTo>
                    <a:pt x="150" y="1240"/>
                  </a:lnTo>
                  <a:lnTo>
                    <a:pt x="107" y="1390"/>
                  </a:lnTo>
                  <a:lnTo>
                    <a:pt x="43" y="1582"/>
                  </a:lnTo>
                  <a:lnTo>
                    <a:pt x="22" y="1774"/>
                  </a:lnTo>
                  <a:lnTo>
                    <a:pt x="1" y="1988"/>
                  </a:lnTo>
                  <a:lnTo>
                    <a:pt x="1" y="2223"/>
                  </a:lnTo>
                  <a:lnTo>
                    <a:pt x="22" y="2458"/>
                  </a:lnTo>
                  <a:lnTo>
                    <a:pt x="65" y="2714"/>
                  </a:lnTo>
                  <a:lnTo>
                    <a:pt x="107" y="2992"/>
                  </a:lnTo>
                  <a:lnTo>
                    <a:pt x="193" y="3291"/>
                  </a:lnTo>
                  <a:lnTo>
                    <a:pt x="300" y="3611"/>
                  </a:lnTo>
                  <a:lnTo>
                    <a:pt x="428" y="3953"/>
                  </a:lnTo>
                  <a:lnTo>
                    <a:pt x="5341" y="1069"/>
                  </a:lnTo>
                  <a:lnTo>
                    <a:pt x="19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0"/>
            <p:cNvSpPr/>
            <p:nvPr/>
          </p:nvSpPr>
          <p:spPr>
            <a:xfrm>
              <a:off x="10877375" y="3583575"/>
              <a:ext cx="154375" cy="136225"/>
            </a:xfrm>
            <a:custGeom>
              <a:avLst/>
              <a:gdLst/>
              <a:ahLst/>
              <a:cxnLst/>
              <a:rect l="l" t="t" r="r" b="b"/>
              <a:pathLst>
                <a:path w="6175" h="5449" extrusionOk="0">
                  <a:moveTo>
                    <a:pt x="1303" y="1"/>
                  </a:moveTo>
                  <a:lnTo>
                    <a:pt x="1111" y="22"/>
                  </a:lnTo>
                  <a:lnTo>
                    <a:pt x="898" y="44"/>
                  </a:lnTo>
                  <a:lnTo>
                    <a:pt x="727" y="86"/>
                  </a:lnTo>
                  <a:lnTo>
                    <a:pt x="556" y="172"/>
                  </a:lnTo>
                  <a:lnTo>
                    <a:pt x="406" y="257"/>
                  </a:lnTo>
                  <a:lnTo>
                    <a:pt x="278" y="385"/>
                  </a:lnTo>
                  <a:lnTo>
                    <a:pt x="150" y="513"/>
                  </a:lnTo>
                  <a:lnTo>
                    <a:pt x="86" y="642"/>
                  </a:lnTo>
                  <a:lnTo>
                    <a:pt x="22" y="770"/>
                  </a:lnTo>
                  <a:lnTo>
                    <a:pt x="0" y="898"/>
                  </a:lnTo>
                  <a:lnTo>
                    <a:pt x="0" y="1005"/>
                  </a:lnTo>
                  <a:lnTo>
                    <a:pt x="0" y="1112"/>
                  </a:lnTo>
                  <a:lnTo>
                    <a:pt x="43" y="1240"/>
                  </a:lnTo>
                  <a:lnTo>
                    <a:pt x="107" y="1347"/>
                  </a:lnTo>
                  <a:lnTo>
                    <a:pt x="193" y="1453"/>
                  </a:lnTo>
                  <a:lnTo>
                    <a:pt x="278" y="1539"/>
                  </a:lnTo>
                  <a:lnTo>
                    <a:pt x="492" y="1731"/>
                  </a:lnTo>
                  <a:lnTo>
                    <a:pt x="769" y="1902"/>
                  </a:lnTo>
                  <a:lnTo>
                    <a:pt x="1068" y="2073"/>
                  </a:lnTo>
                  <a:lnTo>
                    <a:pt x="1368" y="2201"/>
                  </a:lnTo>
                  <a:lnTo>
                    <a:pt x="1688" y="2329"/>
                  </a:lnTo>
                  <a:lnTo>
                    <a:pt x="2265" y="2522"/>
                  </a:lnTo>
                  <a:lnTo>
                    <a:pt x="2692" y="2650"/>
                  </a:lnTo>
                  <a:lnTo>
                    <a:pt x="2863" y="2693"/>
                  </a:lnTo>
                  <a:lnTo>
                    <a:pt x="2756" y="2714"/>
                  </a:lnTo>
                  <a:lnTo>
                    <a:pt x="2478" y="2757"/>
                  </a:lnTo>
                  <a:lnTo>
                    <a:pt x="2072" y="2885"/>
                  </a:lnTo>
                  <a:lnTo>
                    <a:pt x="1838" y="2949"/>
                  </a:lnTo>
                  <a:lnTo>
                    <a:pt x="1624" y="3056"/>
                  </a:lnTo>
                  <a:lnTo>
                    <a:pt x="1410" y="3184"/>
                  </a:lnTo>
                  <a:lnTo>
                    <a:pt x="1197" y="3333"/>
                  </a:lnTo>
                  <a:lnTo>
                    <a:pt x="1004" y="3504"/>
                  </a:lnTo>
                  <a:lnTo>
                    <a:pt x="833" y="3697"/>
                  </a:lnTo>
                  <a:lnTo>
                    <a:pt x="769" y="3803"/>
                  </a:lnTo>
                  <a:lnTo>
                    <a:pt x="727" y="3932"/>
                  </a:lnTo>
                  <a:lnTo>
                    <a:pt x="684" y="4038"/>
                  </a:lnTo>
                  <a:lnTo>
                    <a:pt x="641" y="4188"/>
                  </a:lnTo>
                  <a:lnTo>
                    <a:pt x="620" y="4316"/>
                  </a:lnTo>
                  <a:lnTo>
                    <a:pt x="620" y="4466"/>
                  </a:lnTo>
                  <a:lnTo>
                    <a:pt x="641" y="4615"/>
                  </a:lnTo>
                  <a:lnTo>
                    <a:pt x="663" y="4786"/>
                  </a:lnTo>
                  <a:lnTo>
                    <a:pt x="705" y="4957"/>
                  </a:lnTo>
                  <a:lnTo>
                    <a:pt x="769" y="5085"/>
                  </a:lnTo>
                  <a:lnTo>
                    <a:pt x="876" y="5192"/>
                  </a:lnTo>
                  <a:lnTo>
                    <a:pt x="1004" y="5277"/>
                  </a:lnTo>
                  <a:lnTo>
                    <a:pt x="1133" y="5363"/>
                  </a:lnTo>
                  <a:lnTo>
                    <a:pt x="1282" y="5406"/>
                  </a:lnTo>
                  <a:lnTo>
                    <a:pt x="1474" y="5448"/>
                  </a:lnTo>
                  <a:lnTo>
                    <a:pt x="2072" y="5448"/>
                  </a:lnTo>
                  <a:lnTo>
                    <a:pt x="2521" y="5384"/>
                  </a:lnTo>
                  <a:lnTo>
                    <a:pt x="2991" y="5277"/>
                  </a:lnTo>
                  <a:lnTo>
                    <a:pt x="3461" y="5149"/>
                  </a:lnTo>
                  <a:lnTo>
                    <a:pt x="3952" y="5000"/>
                  </a:lnTo>
                  <a:lnTo>
                    <a:pt x="4401" y="4829"/>
                  </a:lnTo>
                  <a:lnTo>
                    <a:pt x="5213" y="4508"/>
                  </a:lnTo>
                  <a:lnTo>
                    <a:pt x="5790" y="4252"/>
                  </a:lnTo>
                  <a:lnTo>
                    <a:pt x="6003" y="4167"/>
                  </a:lnTo>
                  <a:lnTo>
                    <a:pt x="6174" y="2052"/>
                  </a:lnTo>
                  <a:lnTo>
                    <a:pt x="5961" y="1923"/>
                  </a:lnTo>
                  <a:lnTo>
                    <a:pt x="5426" y="1603"/>
                  </a:lnTo>
                  <a:lnTo>
                    <a:pt x="4657" y="1154"/>
                  </a:lnTo>
                  <a:lnTo>
                    <a:pt x="4209" y="919"/>
                  </a:lnTo>
                  <a:lnTo>
                    <a:pt x="3717" y="684"/>
                  </a:lnTo>
                  <a:lnTo>
                    <a:pt x="3226" y="471"/>
                  </a:lnTo>
                  <a:lnTo>
                    <a:pt x="2735" y="279"/>
                  </a:lnTo>
                  <a:lnTo>
                    <a:pt x="2222" y="150"/>
                  </a:lnTo>
                  <a:lnTo>
                    <a:pt x="1752" y="44"/>
                  </a:lnTo>
                  <a:lnTo>
                    <a:pt x="1538" y="22"/>
                  </a:lnTo>
                  <a:lnTo>
                    <a:pt x="1303" y="1"/>
                  </a:lnTo>
                  <a:close/>
                </a:path>
              </a:pathLst>
            </a:custGeom>
            <a:solidFill>
              <a:srgbClr val="FFC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0"/>
            <p:cNvSpPr/>
            <p:nvPr/>
          </p:nvSpPr>
          <p:spPr>
            <a:xfrm>
              <a:off x="10877375" y="3583575"/>
              <a:ext cx="154375" cy="136225"/>
            </a:xfrm>
            <a:custGeom>
              <a:avLst/>
              <a:gdLst/>
              <a:ahLst/>
              <a:cxnLst/>
              <a:rect l="l" t="t" r="r" b="b"/>
              <a:pathLst>
                <a:path w="6175" h="5449" fill="none" extrusionOk="0">
                  <a:moveTo>
                    <a:pt x="6174" y="2052"/>
                  </a:moveTo>
                  <a:lnTo>
                    <a:pt x="6174" y="2052"/>
                  </a:lnTo>
                  <a:lnTo>
                    <a:pt x="5961" y="1923"/>
                  </a:lnTo>
                  <a:lnTo>
                    <a:pt x="5426" y="1603"/>
                  </a:lnTo>
                  <a:lnTo>
                    <a:pt x="4657" y="1154"/>
                  </a:lnTo>
                  <a:lnTo>
                    <a:pt x="4209" y="919"/>
                  </a:lnTo>
                  <a:lnTo>
                    <a:pt x="3717" y="684"/>
                  </a:lnTo>
                  <a:lnTo>
                    <a:pt x="3226" y="471"/>
                  </a:lnTo>
                  <a:lnTo>
                    <a:pt x="2735" y="279"/>
                  </a:lnTo>
                  <a:lnTo>
                    <a:pt x="2222" y="150"/>
                  </a:lnTo>
                  <a:lnTo>
                    <a:pt x="1752" y="44"/>
                  </a:lnTo>
                  <a:lnTo>
                    <a:pt x="1538" y="22"/>
                  </a:lnTo>
                  <a:lnTo>
                    <a:pt x="1303" y="1"/>
                  </a:lnTo>
                  <a:lnTo>
                    <a:pt x="1111" y="22"/>
                  </a:lnTo>
                  <a:lnTo>
                    <a:pt x="898" y="44"/>
                  </a:lnTo>
                  <a:lnTo>
                    <a:pt x="727" y="86"/>
                  </a:lnTo>
                  <a:lnTo>
                    <a:pt x="556" y="172"/>
                  </a:lnTo>
                  <a:lnTo>
                    <a:pt x="406" y="257"/>
                  </a:lnTo>
                  <a:lnTo>
                    <a:pt x="278" y="385"/>
                  </a:lnTo>
                  <a:lnTo>
                    <a:pt x="278" y="385"/>
                  </a:lnTo>
                  <a:lnTo>
                    <a:pt x="150" y="513"/>
                  </a:lnTo>
                  <a:lnTo>
                    <a:pt x="86" y="642"/>
                  </a:lnTo>
                  <a:lnTo>
                    <a:pt x="22" y="770"/>
                  </a:lnTo>
                  <a:lnTo>
                    <a:pt x="0" y="898"/>
                  </a:lnTo>
                  <a:lnTo>
                    <a:pt x="0" y="1005"/>
                  </a:lnTo>
                  <a:lnTo>
                    <a:pt x="0" y="1112"/>
                  </a:lnTo>
                  <a:lnTo>
                    <a:pt x="43" y="1240"/>
                  </a:lnTo>
                  <a:lnTo>
                    <a:pt x="107" y="1347"/>
                  </a:lnTo>
                  <a:lnTo>
                    <a:pt x="193" y="1453"/>
                  </a:lnTo>
                  <a:lnTo>
                    <a:pt x="278" y="1539"/>
                  </a:lnTo>
                  <a:lnTo>
                    <a:pt x="492" y="1731"/>
                  </a:lnTo>
                  <a:lnTo>
                    <a:pt x="769" y="1902"/>
                  </a:lnTo>
                  <a:lnTo>
                    <a:pt x="1068" y="2073"/>
                  </a:lnTo>
                  <a:lnTo>
                    <a:pt x="1368" y="2201"/>
                  </a:lnTo>
                  <a:lnTo>
                    <a:pt x="1688" y="2329"/>
                  </a:lnTo>
                  <a:lnTo>
                    <a:pt x="2265" y="2522"/>
                  </a:lnTo>
                  <a:lnTo>
                    <a:pt x="2692" y="2650"/>
                  </a:lnTo>
                  <a:lnTo>
                    <a:pt x="2863" y="2693"/>
                  </a:lnTo>
                  <a:lnTo>
                    <a:pt x="2863" y="2693"/>
                  </a:lnTo>
                  <a:lnTo>
                    <a:pt x="2756" y="2714"/>
                  </a:lnTo>
                  <a:lnTo>
                    <a:pt x="2478" y="2757"/>
                  </a:lnTo>
                  <a:lnTo>
                    <a:pt x="2072" y="2885"/>
                  </a:lnTo>
                  <a:lnTo>
                    <a:pt x="1838" y="2949"/>
                  </a:lnTo>
                  <a:lnTo>
                    <a:pt x="1624" y="3056"/>
                  </a:lnTo>
                  <a:lnTo>
                    <a:pt x="1410" y="3184"/>
                  </a:lnTo>
                  <a:lnTo>
                    <a:pt x="1197" y="3333"/>
                  </a:lnTo>
                  <a:lnTo>
                    <a:pt x="1004" y="3504"/>
                  </a:lnTo>
                  <a:lnTo>
                    <a:pt x="833" y="3697"/>
                  </a:lnTo>
                  <a:lnTo>
                    <a:pt x="769" y="3803"/>
                  </a:lnTo>
                  <a:lnTo>
                    <a:pt x="727" y="3932"/>
                  </a:lnTo>
                  <a:lnTo>
                    <a:pt x="684" y="4038"/>
                  </a:lnTo>
                  <a:lnTo>
                    <a:pt x="641" y="4188"/>
                  </a:lnTo>
                  <a:lnTo>
                    <a:pt x="620" y="4316"/>
                  </a:lnTo>
                  <a:lnTo>
                    <a:pt x="620" y="4466"/>
                  </a:lnTo>
                  <a:lnTo>
                    <a:pt x="641" y="4615"/>
                  </a:lnTo>
                  <a:lnTo>
                    <a:pt x="663" y="4786"/>
                  </a:lnTo>
                  <a:lnTo>
                    <a:pt x="663" y="4786"/>
                  </a:lnTo>
                  <a:lnTo>
                    <a:pt x="705" y="4957"/>
                  </a:lnTo>
                  <a:lnTo>
                    <a:pt x="769" y="5085"/>
                  </a:lnTo>
                  <a:lnTo>
                    <a:pt x="876" y="5192"/>
                  </a:lnTo>
                  <a:lnTo>
                    <a:pt x="1004" y="5277"/>
                  </a:lnTo>
                  <a:lnTo>
                    <a:pt x="1133" y="5363"/>
                  </a:lnTo>
                  <a:lnTo>
                    <a:pt x="1282" y="5406"/>
                  </a:lnTo>
                  <a:lnTo>
                    <a:pt x="1474" y="5448"/>
                  </a:lnTo>
                  <a:lnTo>
                    <a:pt x="1645" y="5448"/>
                  </a:lnTo>
                  <a:lnTo>
                    <a:pt x="1859" y="5448"/>
                  </a:lnTo>
                  <a:lnTo>
                    <a:pt x="2072" y="5448"/>
                  </a:lnTo>
                  <a:lnTo>
                    <a:pt x="2521" y="5384"/>
                  </a:lnTo>
                  <a:lnTo>
                    <a:pt x="2991" y="5277"/>
                  </a:lnTo>
                  <a:lnTo>
                    <a:pt x="3461" y="5149"/>
                  </a:lnTo>
                  <a:lnTo>
                    <a:pt x="3952" y="5000"/>
                  </a:lnTo>
                  <a:lnTo>
                    <a:pt x="4401" y="4829"/>
                  </a:lnTo>
                  <a:lnTo>
                    <a:pt x="5213" y="4508"/>
                  </a:lnTo>
                  <a:lnTo>
                    <a:pt x="5790" y="4252"/>
                  </a:lnTo>
                  <a:lnTo>
                    <a:pt x="6003" y="4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0"/>
            <p:cNvSpPr/>
            <p:nvPr/>
          </p:nvSpPr>
          <p:spPr>
            <a:xfrm>
              <a:off x="11494225" y="3444725"/>
              <a:ext cx="97750" cy="95075"/>
            </a:xfrm>
            <a:custGeom>
              <a:avLst/>
              <a:gdLst/>
              <a:ahLst/>
              <a:cxnLst/>
              <a:rect l="l" t="t" r="r" b="b"/>
              <a:pathLst>
                <a:path w="3910" h="3803" extrusionOk="0">
                  <a:moveTo>
                    <a:pt x="1838" y="0"/>
                  </a:moveTo>
                  <a:lnTo>
                    <a:pt x="1539" y="22"/>
                  </a:lnTo>
                  <a:lnTo>
                    <a:pt x="1240" y="86"/>
                  </a:lnTo>
                  <a:lnTo>
                    <a:pt x="962" y="193"/>
                  </a:lnTo>
                  <a:lnTo>
                    <a:pt x="706" y="299"/>
                  </a:lnTo>
                  <a:lnTo>
                    <a:pt x="492" y="449"/>
                  </a:lnTo>
                  <a:lnTo>
                    <a:pt x="385" y="577"/>
                  </a:lnTo>
                  <a:lnTo>
                    <a:pt x="300" y="727"/>
                  </a:lnTo>
                  <a:lnTo>
                    <a:pt x="214" y="876"/>
                  </a:lnTo>
                  <a:lnTo>
                    <a:pt x="150" y="1026"/>
                  </a:lnTo>
                  <a:lnTo>
                    <a:pt x="86" y="1175"/>
                  </a:lnTo>
                  <a:lnTo>
                    <a:pt x="43" y="1325"/>
                  </a:lnTo>
                  <a:lnTo>
                    <a:pt x="1" y="1667"/>
                  </a:lnTo>
                  <a:lnTo>
                    <a:pt x="1" y="1987"/>
                  </a:lnTo>
                  <a:lnTo>
                    <a:pt x="22" y="2158"/>
                  </a:lnTo>
                  <a:lnTo>
                    <a:pt x="43" y="2308"/>
                  </a:lnTo>
                  <a:lnTo>
                    <a:pt x="86" y="2479"/>
                  </a:lnTo>
                  <a:lnTo>
                    <a:pt x="150" y="2628"/>
                  </a:lnTo>
                  <a:lnTo>
                    <a:pt x="214" y="2778"/>
                  </a:lnTo>
                  <a:lnTo>
                    <a:pt x="300" y="2927"/>
                  </a:lnTo>
                  <a:lnTo>
                    <a:pt x="406" y="3055"/>
                  </a:lnTo>
                  <a:lnTo>
                    <a:pt x="513" y="3183"/>
                  </a:lnTo>
                  <a:lnTo>
                    <a:pt x="641" y="3290"/>
                  </a:lnTo>
                  <a:lnTo>
                    <a:pt x="770" y="3397"/>
                  </a:lnTo>
                  <a:lnTo>
                    <a:pt x="898" y="3483"/>
                  </a:lnTo>
                  <a:lnTo>
                    <a:pt x="1047" y="3568"/>
                  </a:lnTo>
                  <a:lnTo>
                    <a:pt x="1197" y="3632"/>
                  </a:lnTo>
                  <a:lnTo>
                    <a:pt x="1346" y="3696"/>
                  </a:lnTo>
                  <a:lnTo>
                    <a:pt x="1496" y="3739"/>
                  </a:lnTo>
                  <a:lnTo>
                    <a:pt x="1667" y="3782"/>
                  </a:lnTo>
                  <a:lnTo>
                    <a:pt x="1838" y="3803"/>
                  </a:lnTo>
                  <a:lnTo>
                    <a:pt x="2158" y="3803"/>
                  </a:lnTo>
                  <a:lnTo>
                    <a:pt x="2329" y="3782"/>
                  </a:lnTo>
                  <a:lnTo>
                    <a:pt x="2479" y="3739"/>
                  </a:lnTo>
                  <a:lnTo>
                    <a:pt x="2650" y="3696"/>
                  </a:lnTo>
                  <a:lnTo>
                    <a:pt x="2799" y="3632"/>
                  </a:lnTo>
                  <a:lnTo>
                    <a:pt x="2949" y="3547"/>
                  </a:lnTo>
                  <a:lnTo>
                    <a:pt x="3077" y="3461"/>
                  </a:lnTo>
                  <a:lnTo>
                    <a:pt x="3205" y="3354"/>
                  </a:lnTo>
                  <a:lnTo>
                    <a:pt x="3333" y="3248"/>
                  </a:lnTo>
                  <a:lnTo>
                    <a:pt x="3440" y="3119"/>
                  </a:lnTo>
                  <a:lnTo>
                    <a:pt x="3547" y="2991"/>
                  </a:lnTo>
                  <a:lnTo>
                    <a:pt x="3632" y="2863"/>
                  </a:lnTo>
                  <a:lnTo>
                    <a:pt x="3718" y="2713"/>
                  </a:lnTo>
                  <a:lnTo>
                    <a:pt x="3782" y="2564"/>
                  </a:lnTo>
                  <a:lnTo>
                    <a:pt x="3825" y="2414"/>
                  </a:lnTo>
                  <a:lnTo>
                    <a:pt x="3867" y="2244"/>
                  </a:lnTo>
                  <a:lnTo>
                    <a:pt x="3910" y="2073"/>
                  </a:lnTo>
                  <a:lnTo>
                    <a:pt x="3910" y="1923"/>
                  </a:lnTo>
                  <a:lnTo>
                    <a:pt x="3910" y="1752"/>
                  </a:lnTo>
                  <a:lnTo>
                    <a:pt x="3889" y="1581"/>
                  </a:lnTo>
                  <a:lnTo>
                    <a:pt x="3846" y="1346"/>
                  </a:lnTo>
                  <a:lnTo>
                    <a:pt x="3739" y="1111"/>
                  </a:lnTo>
                  <a:lnTo>
                    <a:pt x="3632" y="898"/>
                  </a:lnTo>
                  <a:lnTo>
                    <a:pt x="3483" y="684"/>
                  </a:lnTo>
                  <a:lnTo>
                    <a:pt x="3312" y="492"/>
                  </a:lnTo>
                  <a:lnTo>
                    <a:pt x="3120" y="342"/>
                  </a:lnTo>
                  <a:lnTo>
                    <a:pt x="2906" y="214"/>
                  </a:lnTo>
                  <a:lnTo>
                    <a:pt x="2671" y="107"/>
                  </a:lnTo>
                  <a:lnTo>
                    <a:pt x="2436" y="22"/>
                  </a:lnTo>
                  <a:lnTo>
                    <a:pt x="2137" y="0"/>
                  </a:lnTo>
                  <a:close/>
                </a:path>
              </a:pathLst>
            </a:custGeom>
            <a:solidFill>
              <a:srgbClr val="3B3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0"/>
            <p:cNvSpPr/>
            <p:nvPr/>
          </p:nvSpPr>
          <p:spPr>
            <a:xfrm>
              <a:off x="11494225" y="3444725"/>
              <a:ext cx="97750" cy="95075"/>
            </a:xfrm>
            <a:custGeom>
              <a:avLst/>
              <a:gdLst/>
              <a:ahLst/>
              <a:cxnLst/>
              <a:rect l="l" t="t" r="r" b="b"/>
              <a:pathLst>
                <a:path w="3910" h="3803" fill="none" extrusionOk="0">
                  <a:moveTo>
                    <a:pt x="492" y="449"/>
                  </a:moveTo>
                  <a:lnTo>
                    <a:pt x="492" y="449"/>
                  </a:lnTo>
                  <a:lnTo>
                    <a:pt x="385" y="577"/>
                  </a:lnTo>
                  <a:lnTo>
                    <a:pt x="300" y="727"/>
                  </a:lnTo>
                  <a:lnTo>
                    <a:pt x="214" y="876"/>
                  </a:lnTo>
                  <a:lnTo>
                    <a:pt x="150" y="1026"/>
                  </a:lnTo>
                  <a:lnTo>
                    <a:pt x="86" y="1175"/>
                  </a:lnTo>
                  <a:lnTo>
                    <a:pt x="43" y="1325"/>
                  </a:lnTo>
                  <a:lnTo>
                    <a:pt x="1" y="1667"/>
                  </a:lnTo>
                  <a:lnTo>
                    <a:pt x="1" y="1987"/>
                  </a:lnTo>
                  <a:lnTo>
                    <a:pt x="22" y="2158"/>
                  </a:lnTo>
                  <a:lnTo>
                    <a:pt x="43" y="2308"/>
                  </a:lnTo>
                  <a:lnTo>
                    <a:pt x="86" y="2479"/>
                  </a:lnTo>
                  <a:lnTo>
                    <a:pt x="150" y="2628"/>
                  </a:lnTo>
                  <a:lnTo>
                    <a:pt x="214" y="2778"/>
                  </a:lnTo>
                  <a:lnTo>
                    <a:pt x="300" y="2927"/>
                  </a:lnTo>
                  <a:lnTo>
                    <a:pt x="300" y="2927"/>
                  </a:lnTo>
                  <a:lnTo>
                    <a:pt x="406" y="3055"/>
                  </a:lnTo>
                  <a:lnTo>
                    <a:pt x="513" y="3183"/>
                  </a:lnTo>
                  <a:lnTo>
                    <a:pt x="641" y="3290"/>
                  </a:lnTo>
                  <a:lnTo>
                    <a:pt x="770" y="3397"/>
                  </a:lnTo>
                  <a:lnTo>
                    <a:pt x="898" y="3483"/>
                  </a:lnTo>
                  <a:lnTo>
                    <a:pt x="1047" y="3568"/>
                  </a:lnTo>
                  <a:lnTo>
                    <a:pt x="1197" y="3632"/>
                  </a:lnTo>
                  <a:lnTo>
                    <a:pt x="1346" y="3696"/>
                  </a:lnTo>
                  <a:lnTo>
                    <a:pt x="1496" y="3739"/>
                  </a:lnTo>
                  <a:lnTo>
                    <a:pt x="1667" y="3782"/>
                  </a:lnTo>
                  <a:lnTo>
                    <a:pt x="1838" y="3803"/>
                  </a:lnTo>
                  <a:lnTo>
                    <a:pt x="1987" y="3803"/>
                  </a:lnTo>
                  <a:lnTo>
                    <a:pt x="2158" y="3803"/>
                  </a:lnTo>
                  <a:lnTo>
                    <a:pt x="2329" y="3782"/>
                  </a:lnTo>
                  <a:lnTo>
                    <a:pt x="2479" y="3739"/>
                  </a:lnTo>
                  <a:lnTo>
                    <a:pt x="2650" y="3696"/>
                  </a:lnTo>
                  <a:lnTo>
                    <a:pt x="2650" y="3696"/>
                  </a:lnTo>
                  <a:lnTo>
                    <a:pt x="2799" y="3632"/>
                  </a:lnTo>
                  <a:lnTo>
                    <a:pt x="2949" y="3547"/>
                  </a:lnTo>
                  <a:lnTo>
                    <a:pt x="3077" y="3461"/>
                  </a:lnTo>
                  <a:lnTo>
                    <a:pt x="3205" y="3354"/>
                  </a:lnTo>
                  <a:lnTo>
                    <a:pt x="3333" y="3248"/>
                  </a:lnTo>
                  <a:lnTo>
                    <a:pt x="3440" y="3119"/>
                  </a:lnTo>
                  <a:lnTo>
                    <a:pt x="3547" y="2991"/>
                  </a:lnTo>
                  <a:lnTo>
                    <a:pt x="3632" y="2863"/>
                  </a:lnTo>
                  <a:lnTo>
                    <a:pt x="3718" y="2713"/>
                  </a:lnTo>
                  <a:lnTo>
                    <a:pt x="3782" y="2564"/>
                  </a:lnTo>
                  <a:lnTo>
                    <a:pt x="3825" y="2414"/>
                  </a:lnTo>
                  <a:lnTo>
                    <a:pt x="3867" y="2244"/>
                  </a:lnTo>
                  <a:lnTo>
                    <a:pt x="3910" y="2073"/>
                  </a:lnTo>
                  <a:lnTo>
                    <a:pt x="3910" y="1923"/>
                  </a:lnTo>
                  <a:lnTo>
                    <a:pt x="3910" y="1752"/>
                  </a:lnTo>
                  <a:lnTo>
                    <a:pt x="3889" y="1581"/>
                  </a:lnTo>
                  <a:lnTo>
                    <a:pt x="3889" y="1581"/>
                  </a:lnTo>
                  <a:lnTo>
                    <a:pt x="3846" y="1346"/>
                  </a:lnTo>
                  <a:lnTo>
                    <a:pt x="3739" y="1111"/>
                  </a:lnTo>
                  <a:lnTo>
                    <a:pt x="3632" y="898"/>
                  </a:lnTo>
                  <a:lnTo>
                    <a:pt x="3483" y="684"/>
                  </a:lnTo>
                  <a:lnTo>
                    <a:pt x="3312" y="492"/>
                  </a:lnTo>
                  <a:lnTo>
                    <a:pt x="3120" y="342"/>
                  </a:lnTo>
                  <a:lnTo>
                    <a:pt x="2906" y="214"/>
                  </a:lnTo>
                  <a:lnTo>
                    <a:pt x="2671" y="107"/>
                  </a:lnTo>
                  <a:lnTo>
                    <a:pt x="2671" y="107"/>
                  </a:lnTo>
                  <a:lnTo>
                    <a:pt x="2436" y="22"/>
                  </a:lnTo>
                  <a:lnTo>
                    <a:pt x="2137" y="0"/>
                  </a:lnTo>
                  <a:lnTo>
                    <a:pt x="1838" y="0"/>
                  </a:lnTo>
                  <a:lnTo>
                    <a:pt x="1539" y="22"/>
                  </a:lnTo>
                  <a:lnTo>
                    <a:pt x="1240" y="86"/>
                  </a:lnTo>
                  <a:lnTo>
                    <a:pt x="962" y="193"/>
                  </a:lnTo>
                  <a:lnTo>
                    <a:pt x="706" y="299"/>
                  </a:lnTo>
                  <a:lnTo>
                    <a:pt x="492" y="4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9" name="Google Shape;969;p30"/>
          <p:cNvGrpSpPr/>
          <p:nvPr/>
        </p:nvGrpSpPr>
        <p:grpSpPr>
          <a:xfrm>
            <a:off x="303949" y="3187375"/>
            <a:ext cx="1587376" cy="1455350"/>
            <a:chOff x="3211550" y="1840913"/>
            <a:chExt cx="1564225" cy="1434125"/>
          </a:xfrm>
        </p:grpSpPr>
        <p:sp>
          <p:nvSpPr>
            <p:cNvPr id="970" name="Google Shape;970;p30"/>
            <p:cNvSpPr/>
            <p:nvPr/>
          </p:nvSpPr>
          <p:spPr>
            <a:xfrm>
              <a:off x="3412125" y="2784813"/>
              <a:ext cx="464600" cy="253775"/>
            </a:xfrm>
            <a:custGeom>
              <a:avLst/>
              <a:gdLst/>
              <a:ahLst/>
              <a:cxnLst/>
              <a:rect l="l" t="t" r="r" b="b"/>
              <a:pathLst>
                <a:path w="18584" h="10151" extrusionOk="0">
                  <a:moveTo>
                    <a:pt x="4691" y="0"/>
                  </a:moveTo>
                  <a:lnTo>
                    <a:pt x="4563" y="51"/>
                  </a:lnTo>
                  <a:lnTo>
                    <a:pt x="4409" y="103"/>
                  </a:lnTo>
                  <a:lnTo>
                    <a:pt x="4281" y="180"/>
                  </a:lnTo>
                  <a:lnTo>
                    <a:pt x="4153" y="257"/>
                  </a:lnTo>
                  <a:lnTo>
                    <a:pt x="4050" y="359"/>
                  </a:lnTo>
                  <a:lnTo>
                    <a:pt x="3948" y="487"/>
                  </a:lnTo>
                  <a:lnTo>
                    <a:pt x="3871" y="615"/>
                  </a:lnTo>
                  <a:lnTo>
                    <a:pt x="3794" y="769"/>
                  </a:lnTo>
                  <a:lnTo>
                    <a:pt x="3743" y="923"/>
                  </a:lnTo>
                  <a:lnTo>
                    <a:pt x="3691" y="1128"/>
                  </a:lnTo>
                  <a:lnTo>
                    <a:pt x="3691" y="1307"/>
                  </a:lnTo>
                  <a:lnTo>
                    <a:pt x="3691" y="1512"/>
                  </a:lnTo>
                  <a:lnTo>
                    <a:pt x="3717" y="1923"/>
                  </a:lnTo>
                  <a:lnTo>
                    <a:pt x="3819" y="2358"/>
                  </a:lnTo>
                  <a:lnTo>
                    <a:pt x="3922" y="2768"/>
                  </a:lnTo>
                  <a:lnTo>
                    <a:pt x="4050" y="3179"/>
                  </a:lnTo>
                  <a:lnTo>
                    <a:pt x="4255" y="3922"/>
                  </a:lnTo>
                  <a:lnTo>
                    <a:pt x="4460" y="4640"/>
                  </a:lnTo>
                  <a:lnTo>
                    <a:pt x="4665" y="5383"/>
                  </a:lnTo>
                  <a:lnTo>
                    <a:pt x="4050" y="4973"/>
                  </a:lnTo>
                  <a:lnTo>
                    <a:pt x="3486" y="4563"/>
                  </a:lnTo>
                  <a:lnTo>
                    <a:pt x="3179" y="4281"/>
                  </a:lnTo>
                  <a:lnTo>
                    <a:pt x="2897" y="3999"/>
                  </a:lnTo>
                  <a:lnTo>
                    <a:pt x="2333" y="3384"/>
                  </a:lnTo>
                  <a:lnTo>
                    <a:pt x="2025" y="3127"/>
                  </a:lnTo>
                  <a:lnTo>
                    <a:pt x="1871" y="2999"/>
                  </a:lnTo>
                  <a:lnTo>
                    <a:pt x="1718" y="2897"/>
                  </a:lnTo>
                  <a:lnTo>
                    <a:pt x="1538" y="2820"/>
                  </a:lnTo>
                  <a:lnTo>
                    <a:pt x="1359" y="2743"/>
                  </a:lnTo>
                  <a:lnTo>
                    <a:pt x="1154" y="2692"/>
                  </a:lnTo>
                  <a:lnTo>
                    <a:pt x="949" y="2666"/>
                  </a:lnTo>
                  <a:lnTo>
                    <a:pt x="820" y="2666"/>
                  </a:lnTo>
                  <a:lnTo>
                    <a:pt x="667" y="2692"/>
                  </a:lnTo>
                  <a:lnTo>
                    <a:pt x="539" y="2743"/>
                  </a:lnTo>
                  <a:lnTo>
                    <a:pt x="410" y="2845"/>
                  </a:lnTo>
                  <a:lnTo>
                    <a:pt x="282" y="2948"/>
                  </a:lnTo>
                  <a:lnTo>
                    <a:pt x="180" y="3050"/>
                  </a:lnTo>
                  <a:lnTo>
                    <a:pt x="128" y="3179"/>
                  </a:lnTo>
                  <a:lnTo>
                    <a:pt x="77" y="3307"/>
                  </a:lnTo>
                  <a:lnTo>
                    <a:pt x="51" y="3563"/>
                  </a:lnTo>
                  <a:lnTo>
                    <a:pt x="77" y="3794"/>
                  </a:lnTo>
                  <a:lnTo>
                    <a:pt x="103" y="4024"/>
                  </a:lnTo>
                  <a:lnTo>
                    <a:pt x="180" y="4255"/>
                  </a:lnTo>
                  <a:lnTo>
                    <a:pt x="282" y="4460"/>
                  </a:lnTo>
                  <a:lnTo>
                    <a:pt x="410" y="4640"/>
                  </a:lnTo>
                  <a:lnTo>
                    <a:pt x="539" y="4845"/>
                  </a:lnTo>
                  <a:lnTo>
                    <a:pt x="692" y="4998"/>
                  </a:lnTo>
                  <a:lnTo>
                    <a:pt x="1051" y="5332"/>
                  </a:lnTo>
                  <a:lnTo>
                    <a:pt x="1436" y="5639"/>
                  </a:lnTo>
                  <a:lnTo>
                    <a:pt x="1846" y="5896"/>
                  </a:lnTo>
                  <a:lnTo>
                    <a:pt x="2256" y="6152"/>
                  </a:lnTo>
                  <a:lnTo>
                    <a:pt x="2589" y="6331"/>
                  </a:lnTo>
                  <a:lnTo>
                    <a:pt x="2948" y="6511"/>
                  </a:lnTo>
                  <a:lnTo>
                    <a:pt x="2282" y="6639"/>
                  </a:lnTo>
                  <a:lnTo>
                    <a:pt x="1641" y="6818"/>
                  </a:lnTo>
                  <a:lnTo>
                    <a:pt x="1307" y="6921"/>
                  </a:lnTo>
                  <a:lnTo>
                    <a:pt x="1000" y="7049"/>
                  </a:lnTo>
                  <a:lnTo>
                    <a:pt x="718" y="7203"/>
                  </a:lnTo>
                  <a:lnTo>
                    <a:pt x="462" y="7357"/>
                  </a:lnTo>
                  <a:lnTo>
                    <a:pt x="333" y="7485"/>
                  </a:lnTo>
                  <a:lnTo>
                    <a:pt x="205" y="7613"/>
                  </a:lnTo>
                  <a:lnTo>
                    <a:pt x="128" y="7741"/>
                  </a:lnTo>
                  <a:lnTo>
                    <a:pt x="77" y="7869"/>
                  </a:lnTo>
                  <a:lnTo>
                    <a:pt x="26" y="8023"/>
                  </a:lnTo>
                  <a:lnTo>
                    <a:pt x="0" y="8151"/>
                  </a:lnTo>
                  <a:lnTo>
                    <a:pt x="26" y="8305"/>
                  </a:lnTo>
                  <a:lnTo>
                    <a:pt x="51" y="8433"/>
                  </a:lnTo>
                  <a:lnTo>
                    <a:pt x="103" y="8561"/>
                  </a:lnTo>
                  <a:lnTo>
                    <a:pt x="154" y="8689"/>
                  </a:lnTo>
                  <a:lnTo>
                    <a:pt x="257" y="8818"/>
                  </a:lnTo>
                  <a:lnTo>
                    <a:pt x="359" y="8920"/>
                  </a:lnTo>
                  <a:lnTo>
                    <a:pt x="487" y="8997"/>
                  </a:lnTo>
                  <a:lnTo>
                    <a:pt x="615" y="9074"/>
                  </a:lnTo>
                  <a:lnTo>
                    <a:pt x="769" y="9125"/>
                  </a:lnTo>
                  <a:lnTo>
                    <a:pt x="949" y="9151"/>
                  </a:lnTo>
                  <a:lnTo>
                    <a:pt x="1256" y="9176"/>
                  </a:lnTo>
                  <a:lnTo>
                    <a:pt x="1538" y="9125"/>
                  </a:lnTo>
                  <a:lnTo>
                    <a:pt x="1820" y="9074"/>
                  </a:lnTo>
                  <a:lnTo>
                    <a:pt x="2102" y="8997"/>
                  </a:lnTo>
                  <a:lnTo>
                    <a:pt x="2666" y="8792"/>
                  </a:lnTo>
                  <a:lnTo>
                    <a:pt x="3204" y="8561"/>
                  </a:lnTo>
                  <a:lnTo>
                    <a:pt x="3743" y="8356"/>
                  </a:lnTo>
                  <a:lnTo>
                    <a:pt x="4281" y="8202"/>
                  </a:lnTo>
                  <a:lnTo>
                    <a:pt x="5357" y="7895"/>
                  </a:lnTo>
                  <a:lnTo>
                    <a:pt x="5562" y="8177"/>
                  </a:lnTo>
                  <a:lnTo>
                    <a:pt x="5793" y="8433"/>
                  </a:lnTo>
                  <a:lnTo>
                    <a:pt x="6024" y="8689"/>
                  </a:lnTo>
                  <a:lnTo>
                    <a:pt x="6306" y="8920"/>
                  </a:lnTo>
                  <a:lnTo>
                    <a:pt x="6588" y="9125"/>
                  </a:lnTo>
                  <a:lnTo>
                    <a:pt x="6895" y="9305"/>
                  </a:lnTo>
                  <a:lnTo>
                    <a:pt x="7177" y="9484"/>
                  </a:lnTo>
                  <a:lnTo>
                    <a:pt x="7485" y="9638"/>
                  </a:lnTo>
                  <a:lnTo>
                    <a:pt x="7792" y="9766"/>
                  </a:lnTo>
                  <a:lnTo>
                    <a:pt x="8126" y="9894"/>
                  </a:lnTo>
                  <a:lnTo>
                    <a:pt x="8459" y="9971"/>
                  </a:lnTo>
                  <a:lnTo>
                    <a:pt x="8792" y="10048"/>
                  </a:lnTo>
                  <a:lnTo>
                    <a:pt x="9151" y="10099"/>
                  </a:lnTo>
                  <a:lnTo>
                    <a:pt x="9484" y="10125"/>
                  </a:lnTo>
                  <a:lnTo>
                    <a:pt x="9843" y="10151"/>
                  </a:lnTo>
                  <a:lnTo>
                    <a:pt x="10202" y="10151"/>
                  </a:lnTo>
                  <a:lnTo>
                    <a:pt x="10535" y="10125"/>
                  </a:lnTo>
                  <a:lnTo>
                    <a:pt x="10894" y="10074"/>
                  </a:lnTo>
                  <a:lnTo>
                    <a:pt x="11586" y="9945"/>
                  </a:lnTo>
                  <a:lnTo>
                    <a:pt x="12253" y="9792"/>
                  </a:lnTo>
                  <a:lnTo>
                    <a:pt x="12893" y="9561"/>
                  </a:lnTo>
                  <a:lnTo>
                    <a:pt x="13509" y="9305"/>
                  </a:lnTo>
                  <a:lnTo>
                    <a:pt x="14098" y="9023"/>
                  </a:lnTo>
                  <a:lnTo>
                    <a:pt x="14662" y="8689"/>
                  </a:lnTo>
                  <a:lnTo>
                    <a:pt x="15226" y="8305"/>
                  </a:lnTo>
                  <a:lnTo>
                    <a:pt x="15764" y="7895"/>
                  </a:lnTo>
                  <a:lnTo>
                    <a:pt x="16277" y="7434"/>
                  </a:lnTo>
                  <a:lnTo>
                    <a:pt x="16738" y="6946"/>
                  </a:lnTo>
                  <a:lnTo>
                    <a:pt x="17174" y="6434"/>
                  </a:lnTo>
                  <a:lnTo>
                    <a:pt x="17558" y="5896"/>
                  </a:lnTo>
                  <a:lnTo>
                    <a:pt x="17892" y="5332"/>
                  </a:lnTo>
                  <a:lnTo>
                    <a:pt x="18045" y="5024"/>
                  </a:lnTo>
                  <a:lnTo>
                    <a:pt x="18174" y="4716"/>
                  </a:lnTo>
                  <a:lnTo>
                    <a:pt x="18276" y="4435"/>
                  </a:lnTo>
                  <a:lnTo>
                    <a:pt x="18379" y="4101"/>
                  </a:lnTo>
                  <a:lnTo>
                    <a:pt x="18456" y="3794"/>
                  </a:lnTo>
                  <a:lnTo>
                    <a:pt x="18532" y="3486"/>
                  </a:lnTo>
                  <a:lnTo>
                    <a:pt x="18558" y="3153"/>
                  </a:lnTo>
                  <a:lnTo>
                    <a:pt x="18584" y="2820"/>
                  </a:lnTo>
                  <a:lnTo>
                    <a:pt x="18584" y="2487"/>
                  </a:lnTo>
                  <a:lnTo>
                    <a:pt x="18584" y="2153"/>
                  </a:lnTo>
                  <a:lnTo>
                    <a:pt x="18532" y="1820"/>
                  </a:lnTo>
                  <a:lnTo>
                    <a:pt x="18481" y="1487"/>
                  </a:lnTo>
                  <a:lnTo>
                    <a:pt x="18456" y="1384"/>
                  </a:lnTo>
                  <a:lnTo>
                    <a:pt x="18404" y="1282"/>
                  </a:lnTo>
                  <a:lnTo>
                    <a:pt x="18327" y="1205"/>
                  </a:lnTo>
                  <a:lnTo>
                    <a:pt x="18250" y="1154"/>
                  </a:lnTo>
                  <a:lnTo>
                    <a:pt x="18174" y="1128"/>
                  </a:lnTo>
                  <a:lnTo>
                    <a:pt x="18071" y="1102"/>
                  </a:lnTo>
                  <a:lnTo>
                    <a:pt x="17892" y="1102"/>
                  </a:lnTo>
                  <a:lnTo>
                    <a:pt x="17712" y="1154"/>
                  </a:lnTo>
                  <a:lnTo>
                    <a:pt x="17635" y="1205"/>
                  </a:lnTo>
                  <a:lnTo>
                    <a:pt x="17558" y="1256"/>
                  </a:lnTo>
                  <a:lnTo>
                    <a:pt x="17482" y="1333"/>
                  </a:lnTo>
                  <a:lnTo>
                    <a:pt x="17430" y="1410"/>
                  </a:lnTo>
                  <a:lnTo>
                    <a:pt x="17405" y="1512"/>
                  </a:lnTo>
                  <a:lnTo>
                    <a:pt x="17405" y="1641"/>
                  </a:lnTo>
                  <a:lnTo>
                    <a:pt x="17353" y="2153"/>
                  </a:lnTo>
                  <a:lnTo>
                    <a:pt x="17251" y="2666"/>
                  </a:lnTo>
                  <a:lnTo>
                    <a:pt x="17097" y="3153"/>
                  </a:lnTo>
                  <a:lnTo>
                    <a:pt x="16918" y="3614"/>
                  </a:lnTo>
                  <a:lnTo>
                    <a:pt x="16687" y="4050"/>
                  </a:lnTo>
                  <a:lnTo>
                    <a:pt x="16405" y="4460"/>
                  </a:lnTo>
                  <a:lnTo>
                    <a:pt x="16097" y="4845"/>
                  </a:lnTo>
                  <a:lnTo>
                    <a:pt x="15764" y="5229"/>
                  </a:lnTo>
                  <a:lnTo>
                    <a:pt x="15380" y="5562"/>
                  </a:lnTo>
                  <a:lnTo>
                    <a:pt x="14995" y="5896"/>
                  </a:lnTo>
                  <a:lnTo>
                    <a:pt x="14559" y="6178"/>
                  </a:lnTo>
                  <a:lnTo>
                    <a:pt x="14124" y="6459"/>
                  </a:lnTo>
                  <a:lnTo>
                    <a:pt x="13688" y="6690"/>
                  </a:lnTo>
                  <a:lnTo>
                    <a:pt x="13227" y="6921"/>
                  </a:lnTo>
                  <a:lnTo>
                    <a:pt x="12740" y="7100"/>
                  </a:lnTo>
                  <a:lnTo>
                    <a:pt x="12278" y="7254"/>
                  </a:lnTo>
                  <a:lnTo>
                    <a:pt x="11842" y="7382"/>
                  </a:lnTo>
                  <a:lnTo>
                    <a:pt x="11432" y="7459"/>
                  </a:lnTo>
                  <a:lnTo>
                    <a:pt x="11022" y="7510"/>
                  </a:lnTo>
                  <a:lnTo>
                    <a:pt x="10586" y="7536"/>
                  </a:lnTo>
                  <a:lnTo>
                    <a:pt x="10176" y="7536"/>
                  </a:lnTo>
                  <a:lnTo>
                    <a:pt x="9766" y="7485"/>
                  </a:lnTo>
                  <a:lnTo>
                    <a:pt x="9356" y="7408"/>
                  </a:lnTo>
                  <a:lnTo>
                    <a:pt x="8920" y="7305"/>
                  </a:lnTo>
                  <a:lnTo>
                    <a:pt x="8741" y="7228"/>
                  </a:lnTo>
                  <a:lnTo>
                    <a:pt x="8561" y="7152"/>
                  </a:lnTo>
                  <a:lnTo>
                    <a:pt x="8254" y="6946"/>
                  </a:lnTo>
                  <a:lnTo>
                    <a:pt x="7972" y="6716"/>
                  </a:lnTo>
                  <a:lnTo>
                    <a:pt x="7690" y="6459"/>
                  </a:lnTo>
                  <a:lnTo>
                    <a:pt x="7152" y="5947"/>
                  </a:lnTo>
                  <a:lnTo>
                    <a:pt x="6870" y="5716"/>
                  </a:lnTo>
                  <a:lnTo>
                    <a:pt x="6536" y="5511"/>
                  </a:lnTo>
                  <a:lnTo>
                    <a:pt x="6485" y="5075"/>
                  </a:lnTo>
                  <a:lnTo>
                    <a:pt x="6408" y="4614"/>
                  </a:lnTo>
                  <a:lnTo>
                    <a:pt x="6280" y="3742"/>
                  </a:lnTo>
                  <a:lnTo>
                    <a:pt x="6229" y="3358"/>
                  </a:lnTo>
                  <a:lnTo>
                    <a:pt x="6203" y="2948"/>
                  </a:lnTo>
                  <a:lnTo>
                    <a:pt x="6152" y="2076"/>
                  </a:lnTo>
                  <a:lnTo>
                    <a:pt x="6101" y="1641"/>
                  </a:lnTo>
                  <a:lnTo>
                    <a:pt x="6024" y="1231"/>
                  </a:lnTo>
                  <a:lnTo>
                    <a:pt x="5896" y="846"/>
                  </a:lnTo>
                  <a:lnTo>
                    <a:pt x="5819" y="667"/>
                  </a:lnTo>
                  <a:lnTo>
                    <a:pt x="5742" y="513"/>
                  </a:lnTo>
                  <a:lnTo>
                    <a:pt x="5639" y="359"/>
                  </a:lnTo>
                  <a:lnTo>
                    <a:pt x="5511" y="231"/>
                  </a:lnTo>
                  <a:lnTo>
                    <a:pt x="5409" y="154"/>
                  </a:lnTo>
                  <a:lnTo>
                    <a:pt x="5255" y="77"/>
                  </a:lnTo>
                  <a:lnTo>
                    <a:pt x="5127" y="26"/>
                  </a:lnTo>
                  <a:lnTo>
                    <a:pt x="49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0"/>
            <p:cNvSpPr/>
            <p:nvPr/>
          </p:nvSpPr>
          <p:spPr>
            <a:xfrm>
              <a:off x="3761350" y="2765588"/>
              <a:ext cx="323650" cy="509450"/>
            </a:xfrm>
            <a:custGeom>
              <a:avLst/>
              <a:gdLst/>
              <a:ahLst/>
              <a:cxnLst/>
              <a:rect l="l" t="t" r="r" b="b"/>
              <a:pathLst>
                <a:path w="12946" h="20378" extrusionOk="0">
                  <a:moveTo>
                    <a:pt x="11766" y="0"/>
                  </a:moveTo>
                  <a:lnTo>
                    <a:pt x="11587" y="26"/>
                  </a:lnTo>
                  <a:lnTo>
                    <a:pt x="11433" y="103"/>
                  </a:lnTo>
                  <a:lnTo>
                    <a:pt x="11382" y="154"/>
                  </a:lnTo>
                  <a:lnTo>
                    <a:pt x="11305" y="205"/>
                  </a:lnTo>
                  <a:lnTo>
                    <a:pt x="11279" y="308"/>
                  </a:lnTo>
                  <a:lnTo>
                    <a:pt x="11254" y="385"/>
                  </a:lnTo>
                  <a:lnTo>
                    <a:pt x="11228" y="487"/>
                  </a:lnTo>
                  <a:lnTo>
                    <a:pt x="11228" y="590"/>
                  </a:lnTo>
                  <a:lnTo>
                    <a:pt x="11305" y="1205"/>
                  </a:lnTo>
                  <a:lnTo>
                    <a:pt x="11356" y="1820"/>
                  </a:lnTo>
                  <a:lnTo>
                    <a:pt x="11382" y="2410"/>
                  </a:lnTo>
                  <a:lnTo>
                    <a:pt x="11382" y="3025"/>
                  </a:lnTo>
                  <a:lnTo>
                    <a:pt x="11356" y="3640"/>
                  </a:lnTo>
                  <a:lnTo>
                    <a:pt x="11305" y="4255"/>
                  </a:lnTo>
                  <a:lnTo>
                    <a:pt x="11228" y="4870"/>
                  </a:lnTo>
                  <a:lnTo>
                    <a:pt x="11100" y="5485"/>
                  </a:lnTo>
                  <a:lnTo>
                    <a:pt x="10972" y="6075"/>
                  </a:lnTo>
                  <a:lnTo>
                    <a:pt x="10818" y="6665"/>
                  </a:lnTo>
                  <a:lnTo>
                    <a:pt x="10638" y="7254"/>
                  </a:lnTo>
                  <a:lnTo>
                    <a:pt x="10433" y="7818"/>
                  </a:lnTo>
                  <a:lnTo>
                    <a:pt x="10228" y="8408"/>
                  </a:lnTo>
                  <a:lnTo>
                    <a:pt x="9972" y="8946"/>
                  </a:lnTo>
                  <a:lnTo>
                    <a:pt x="9690" y="9484"/>
                  </a:lnTo>
                  <a:lnTo>
                    <a:pt x="9382" y="10022"/>
                  </a:lnTo>
                  <a:lnTo>
                    <a:pt x="8665" y="11278"/>
                  </a:lnTo>
                  <a:lnTo>
                    <a:pt x="8203" y="11996"/>
                  </a:lnTo>
                  <a:lnTo>
                    <a:pt x="7947" y="12355"/>
                  </a:lnTo>
                  <a:lnTo>
                    <a:pt x="7691" y="12688"/>
                  </a:lnTo>
                  <a:lnTo>
                    <a:pt x="7409" y="12970"/>
                  </a:lnTo>
                  <a:lnTo>
                    <a:pt x="7127" y="13226"/>
                  </a:lnTo>
                  <a:lnTo>
                    <a:pt x="6845" y="13457"/>
                  </a:lnTo>
                  <a:lnTo>
                    <a:pt x="6537" y="13611"/>
                  </a:lnTo>
                  <a:lnTo>
                    <a:pt x="6383" y="13662"/>
                  </a:lnTo>
                  <a:lnTo>
                    <a:pt x="6230" y="13713"/>
                  </a:lnTo>
                  <a:lnTo>
                    <a:pt x="5743" y="13713"/>
                  </a:lnTo>
                  <a:lnTo>
                    <a:pt x="5589" y="13662"/>
                  </a:lnTo>
                  <a:lnTo>
                    <a:pt x="5409" y="13585"/>
                  </a:lnTo>
                  <a:lnTo>
                    <a:pt x="5256" y="13508"/>
                  </a:lnTo>
                  <a:lnTo>
                    <a:pt x="5102" y="13431"/>
                  </a:lnTo>
                  <a:lnTo>
                    <a:pt x="4922" y="13380"/>
                  </a:lnTo>
                  <a:lnTo>
                    <a:pt x="4794" y="12944"/>
                  </a:lnTo>
                  <a:lnTo>
                    <a:pt x="4589" y="12534"/>
                  </a:lnTo>
                  <a:lnTo>
                    <a:pt x="4384" y="12150"/>
                  </a:lnTo>
                  <a:lnTo>
                    <a:pt x="4179" y="11765"/>
                  </a:lnTo>
                  <a:lnTo>
                    <a:pt x="3820" y="11125"/>
                  </a:lnTo>
                  <a:lnTo>
                    <a:pt x="3436" y="10458"/>
                  </a:lnTo>
                  <a:lnTo>
                    <a:pt x="3231" y="10151"/>
                  </a:lnTo>
                  <a:lnTo>
                    <a:pt x="3000" y="9869"/>
                  </a:lnTo>
                  <a:lnTo>
                    <a:pt x="2769" y="9587"/>
                  </a:lnTo>
                  <a:lnTo>
                    <a:pt x="2487" y="9356"/>
                  </a:lnTo>
                  <a:lnTo>
                    <a:pt x="2385" y="9305"/>
                  </a:lnTo>
                  <a:lnTo>
                    <a:pt x="2282" y="9253"/>
                  </a:lnTo>
                  <a:lnTo>
                    <a:pt x="2154" y="9228"/>
                  </a:lnTo>
                  <a:lnTo>
                    <a:pt x="1949" y="9228"/>
                  </a:lnTo>
                  <a:lnTo>
                    <a:pt x="1821" y="9253"/>
                  </a:lnTo>
                  <a:lnTo>
                    <a:pt x="1616" y="9356"/>
                  </a:lnTo>
                  <a:lnTo>
                    <a:pt x="1436" y="9510"/>
                  </a:lnTo>
                  <a:lnTo>
                    <a:pt x="1283" y="9689"/>
                  </a:lnTo>
                  <a:lnTo>
                    <a:pt x="1231" y="9792"/>
                  </a:lnTo>
                  <a:lnTo>
                    <a:pt x="1206" y="9894"/>
                  </a:lnTo>
                  <a:lnTo>
                    <a:pt x="1180" y="9997"/>
                  </a:lnTo>
                  <a:lnTo>
                    <a:pt x="1154" y="10125"/>
                  </a:lnTo>
                  <a:lnTo>
                    <a:pt x="1206" y="10458"/>
                  </a:lnTo>
                  <a:lnTo>
                    <a:pt x="1283" y="10791"/>
                  </a:lnTo>
                  <a:lnTo>
                    <a:pt x="1411" y="11099"/>
                  </a:lnTo>
                  <a:lnTo>
                    <a:pt x="1590" y="11381"/>
                  </a:lnTo>
                  <a:lnTo>
                    <a:pt x="1770" y="11688"/>
                  </a:lnTo>
                  <a:lnTo>
                    <a:pt x="1975" y="11970"/>
                  </a:lnTo>
                  <a:lnTo>
                    <a:pt x="2359" y="12509"/>
                  </a:lnTo>
                  <a:lnTo>
                    <a:pt x="2846" y="13278"/>
                  </a:lnTo>
                  <a:lnTo>
                    <a:pt x="3333" y="14047"/>
                  </a:lnTo>
                  <a:lnTo>
                    <a:pt x="2897" y="13944"/>
                  </a:lnTo>
                  <a:lnTo>
                    <a:pt x="2487" y="13816"/>
                  </a:lnTo>
                  <a:lnTo>
                    <a:pt x="2077" y="13662"/>
                  </a:lnTo>
                  <a:lnTo>
                    <a:pt x="1898" y="13585"/>
                  </a:lnTo>
                  <a:lnTo>
                    <a:pt x="1693" y="13457"/>
                  </a:lnTo>
                  <a:lnTo>
                    <a:pt x="1539" y="13380"/>
                  </a:lnTo>
                  <a:lnTo>
                    <a:pt x="1334" y="13329"/>
                  </a:lnTo>
                  <a:lnTo>
                    <a:pt x="1129" y="13303"/>
                  </a:lnTo>
                  <a:lnTo>
                    <a:pt x="949" y="13303"/>
                  </a:lnTo>
                  <a:lnTo>
                    <a:pt x="744" y="13355"/>
                  </a:lnTo>
                  <a:lnTo>
                    <a:pt x="565" y="13406"/>
                  </a:lnTo>
                  <a:lnTo>
                    <a:pt x="385" y="13508"/>
                  </a:lnTo>
                  <a:lnTo>
                    <a:pt x="257" y="13662"/>
                  </a:lnTo>
                  <a:lnTo>
                    <a:pt x="155" y="13816"/>
                  </a:lnTo>
                  <a:lnTo>
                    <a:pt x="78" y="13970"/>
                  </a:lnTo>
                  <a:lnTo>
                    <a:pt x="27" y="14124"/>
                  </a:lnTo>
                  <a:lnTo>
                    <a:pt x="1" y="14303"/>
                  </a:lnTo>
                  <a:lnTo>
                    <a:pt x="27" y="14457"/>
                  </a:lnTo>
                  <a:lnTo>
                    <a:pt x="52" y="14636"/>
                  </a:lnTo>
                  <a:lnTo>
                    <a:pt x="103" y="14790"/>
                  </a:lnTo>
                  <a:lnTo>
                    <a:pt x="180" y="14944"/>
                  </a:lnTo>
                  <a:lnTo>
                    <a:pt x="283" y="15098"/>
                  </a:lnTo>
                  <a:lnTo>
                    <a:pt x="385" y="15226"/>
                  </a:lnTo>
                  <a:lnTo>
                    <a:pt x="642" y="15482"/>
                  </a:lnTo>
                  <a:lnTo>
                    <a:pt x="924" y="15687"/>
                  </a:lnTo>
                  <a:lnTo>
                    <a:pt x="1077" y="15764"/>
                  </a:lnTo>
                  <a:lnTo>
                    <a:pt x="1231" y="15841"/>
                  </a:lnTo>
                  <a:lnTo>
                    <a:pt x="1590" y="15943"/>
                  </a:lnTo>
                  <a:lnTo>
                    <a:pt x="1949" y="16020"/>
                  </a:lnTo>
                  <a:lnTo>
                    <a:pt x="2333" y="16072"/>
                  </a:lnTo>
                  <a:lnTo>
                    <a:pt x="2692" y="16097"/>
                  </a:lnTo>
                  <a:lnTo>
                    <a:pt x="3077" y="16123"/>
                  </a:lnTo>
                  <a:lnTo>
                    <a:pt x="3461" y="16097"/>
                  </a:lnTo>
                  <a:lnTo>
                    <a:pt x="3871" y="16046"/>
                  </a:lnTo>
                  <a:lnTo>
                    <a:pt x="4256" y="15969"/>
                  </a:lnTo>
                  <a:lnTo>
                    <a:pt x="4051" y="16302"/>
                  </a:lnTo>
                  <a:lnTo>
                    <a:pt x="3820" y="16635"/>
                  </a:lnTo>
                  <a:lnTo>
                    <a:pt x="3333" y="17251"/>
                  </a:lnTo>
                  <a:lnTo>
                    <a:pt x="3154" y="17481"/>
                  </a:lnTo>
                  <a:lnTo>
                    <a:pt x="2949" y="17712"/>
                  </a:lnTo>
                  <a:lnTo>
                    <a:pt x="2744" y="17943"/>
                  </a:lnTo>
                  <a:lnTo>
                    <a:pt x="2564" y="18199"/>
                  </a:lnTo>
                  <a:lnTo>
                    <a:pt x="2385" y="18455"/>
                  </a:lnTo>
                  <a:lnTo>
                    <a:pt x="2257" y="18712"/>
                  </a:lnTo>
                  <a:lnTo>
                    <a:pt x="2180" y="18994"/>
                  </a:lnTo>
                  <a:lnTo>
                    <a:pt x="2154" y="19122"/>
                  </a:lnTo>
                  <a:lnTo>
                    <a:pt x="2154" y="19276"/>
                  </a:lnTo>
                  <a:lnTo>
                    <a:pt x="2180" y="19429"/>
                  </a:lnTo>
                  <a:lnTo>
                    <a:pt x="2205" y="19583"/>
                  </a:lnTo>
                  <a:lnTo>
                    <a:pt x="2257" y="19711"/>
                  </a:lnTo>
                  <a:lnTo>
                    <a:pt x="2333" y="19839"/>
                  </a:lnTo>
                  <a:lnTo>
                    <a:pt x="2410" y="19968"/>
                  </a:lnTo>
                  <a:lnTo>
                    <a:pt x="2513" y="20070"/>
                  </a:lnTo>
                  <a:lnTo>
                    <a:pt x="2615" y="20147"/>
                  </a:lnTo>
                  <a:lnTo>
                    <a:pt x="2718" y="20224"/>
                  </a:lnTo>
                  <a:lnTo>
                    <a:pt x="2846" y="20275"/>
                  </a:lnTo>
                  <a:lnTo>
                    <a:pt x="2974" y="20327"/>
                  </a:lnTo>
                  <a:lnTo>
                    <a:pt x="3102" y="20352"/>
                  </a:lnTo>
                  <a:lnTo>
                    <a:pt x="3256" y="20378"/>
                  </a:lnTo>
                  <a:lnTo>
                    <a:pt x="3384" y="20352"/>
                  </a:lnTo>
                  <a:lnTo>
                    <a:pt x="3538" y="20327"/>
                  </a:lnTo>
                  <a:lnTo>
                    <a:pt x="3666" y="20301"/>
                  </a:lnTo>
                  <a:lnTo>
                    <a:pt x="3820" y="20224"/>
                  </a:lnTo>
                  <a:lnTo>
                    <a:pt x="3948" y="20147"/>
                  </a:lnTo>
                  <a:lnTo>
                    <a:pt x="4076" y="20045"/>
                  </a:lnTo>
                  <a:lnTo>
                    <a:pt x="4205" y="19916"/>
                  </a:lnTo>
                  <a:lnTo>
                    <a:pt x="4307" y="19788"/>
                  </a:lnTo>
                  <a:lnTo>
                    <a:pt x="4512" y="19481"/>
                  </a:lnTo>
                  <a:lnTo>
                    <a:pt x="4692" y="19147"/>
                  </a:lnTo>
                  <a:lnTo>
                    <a:pt x="4871" y="18814"/>
                  </a:lnTo>
                  <a:lnTo>
                    <a:pt x="4999" y="18455"/>
                  </a:lnTo>
                  <a:lnTo>
                    <a:pt x="5256" y="17815"/>
                  </a:lnTo>
                  <a:lnTo>
                    <a:pt x="5358" y="17533"/>
                  </a:lnTo>
                  <a:lnTo>
                    <a:pt x="5435" y="17225"/>
                  </a:lnTo>
                  <a:lnTo>
                    <a:pt x="5512" y="16917"/>
                  </a:lnTo>
                  <a:lnTo>
                    <a:pt x="5563" y="16610"/>
                  </a:lnTo>
                  <a:lnTo>
                    <a:pt x="5871" y="16584"/>
                  </a:lnTo>
                  <a:lnTo>
                    <a:pt x="6178" y="16507"/>
                  </a:lnTo>
                  <a:lnTo>
                    <a:pt x="6512" y="16379"/>
                  </a:lnTo>
                  <a:lnTo>
                    <a:pt x="6819" y="16251"/>
                  </a:lnTo>
                  <a:lnTo>
                    <a:pt x="7152" y="16072"/>
                  </a:lnTo>
                  <a:lnTo>
                    <a:pt x="7486" y="15892"/>
                  </a:lnTo>
                  <a:lnTo>
                    <a:pt x="7793" y="15661"/>
                  </a:lnTo>
                  <a:lnTo>
                    <a:pt x="8101" y="15431"/>
                  </a:lnTo>
                  <a:lnTo>
                    <a:pt x="8690" y="14944"/>
                  </a:lnTo>
                  <a:lnTo>
                    <a:pt x="9229" y="14457"/>
                  </a:lnTo>
                  <a:lnTo>
                    <a:pt x="9690" y="13970"/>
                  </a:lnTo>
                  <a:lnTo>
                    <a:pt x="10049" y="13534"/>
                  </a:lnTo>
                  <a:lnTo>
                    <a:pt x="10561" y="12791"/>
                  </a:lnTo>
                  <a:lnTo>
                    <a:pt x="11023" y="12022"/>
                  </a:lnTo>
                  <a:lnTo>
                    <a:pt x="11433" y="11253"/>
                  </a:lnTo>
                  <a:lnTo>
                    <a:pt x="11792" y="10458"/>
                  </a:lnTo>
                  <a:lnTo>
                    <a:pt x="12125" y="9664"/>
                  </a:lnTo>
                  <a:lnTo>
                    <a:pt x="12381" y="8843"/>
                  </a:lnTo>
                  <a:lnTo>
                    <a:pt x="12612" y="8049"/>
                  </a:lnTo>
                  <a:lnTo>
                    <a:pt x="12766" y="7203"/>
                  </a:lnTo>
                  <a:lnTo>
                    <a:pt x="12868" y="6383"/>
                  </a:lnTo>
                  <a:lnTo>
                    <a:pt x="12945" y="5537"/>
                  </a:lnTo>
                  <a:lnTo>
                    <a:pt x="12945" y="4691"/>
                  </a:lnTo>
                  <a:lnTo>
                    <a:pt x="12894" y="3819"/>
                  </a:lnTo>
                  <a:lnTo>
                    <a:pt x="12791" y="2948"/>
                  </a:lnTo>
                  <a:lnTo>
                    <a:pt x="12638" y="2102"/>
                  </a:lnTo>
                  <a:lnTo>
                    <a:pt x="12433" y="1205"/>
                  </a:lnTo>
                  <a:lnTo>
                    <a:pt x="12151" y="333"/>
                  </a:lnTo>
                  <a:lnTo>
                    <a:pt x="12125" y="231"/>
                  </a:lnTo>
                  <a:lnTo>
                    <a:pt x="12074" y="154"/>
                  </a:lnTo>
                  <a:lnTo>
                    <a:pt x="11997" y="77"/>
                  </a:lnTo>
                  <a:lnTo>
                    <a:pt x="11920" y="51"/>
                  </a:lnTo>
                  <a:lnTo>
                    <a:pt x="118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0"/>
            <p:cNvSpPr/>
            <p:nvPr/>
          </p:nvSpPr>
          <p:spPr>
            <a:xfrm>
              <a:off x="3211550" y="1840913"/>
              <a:ext cx="1357900" cy="987500"/>
            </a:xfrm>
            <a:custGeom>
              <a:avLst/>
              <a:gdLst/>
              <a:ahLst/>
              <a:cxnLst/>
              <a:rect l="l" t="t" r="r" b="b"/>
              <a:pathLst>
                <a:path w="54316" h="39500" extrusionOk="0">
                  <a:moveTo>
                    <a:pt x="40243" y="0"/>
                  </a:moveTo>
                  <a:lnTo>
                    <a:pt x="39423" y="26"/>
                  </a:lnTo>
                  <a:lnTo>
                    <a:pt x="38628" y="103"/>
                  </a:lnTo>
                  <a:lnTo>
                    <a:pt x="37885" y="205"/>
                  </a:lnTo>
                  <a:lnTo>
                    <a:pt x="37142" y="308"/>
                  </a:lnTo>
                  <a:lnTo>
                    <a:pt x="36424" y="461"/>
                  </a:lnTo>
                  <a:lnTo>
                    <a:pt x="35757" y="641"/>
                  </a:lnTo>
                  <a:lnTo>
                    <a:pt x="35091" y="820"/>
                  </a:lnTo>
                  <a:lnTo>
                    <a:pt x="34476" y="1051"/>
                  </a:lnTo>
                  <a:lnTo>
                    <a:pt x="33861" y="1307"/>
                  </a:lnTo>
                  <a:lnTo>
                    <a:pt x="33297" y="1564"/>
                  </a:lnTo>
                  <a:lnTo>
                    <a:pt x="32733" y="1846"/>
                  </a:lnTo>
                  <a:lnTo>
                    <a:pt x="32195" y="2153"/>
                  </a:lnTo>
                  <a:lnTo>
                    <a:pt x="31682" y="2486"/>
                  </a:lnTo>
                  <a:lnTo>
                    <a:pt x="31195" y="2820"/>
                  </a:lnTo>
                  <a:lnTo>
                    <a:pt x="30734" y="3178"/>
                  </a:lnTo>
                  <a:lnTo>
                    <a:pt x="30298" y="3563"/>
                  </a:lnTo>
                  <a:lnTo>
                    <a:pt x="29862" y="3947"/>
                  </a:lnTo>
                  <a:lnTo>
                    <a:pt x="29478" y="4358"/>
                  </a:lnTo>
                  <a:lnTo>
                    <a:pt x="29093" y="4768"/>
                  </a:lnTo>
                  <a:lnTo>
                    <a:pt x="28709" y="5203"/>
                  </a:lnTo>
                  <a:lnTo>
                    <a:pt x="28375" y="5639"/>
                  </a:lnTo>
                  <a:lnTo>
                    <a:pt x="28042" y="6101"/>
                  </a:lnTo>
                  <a:lnTo>
                    <a:pt x="27735" y="6562"/>
                  </a:lnTo>
                  <a:lnTo>
                    <a:pt x="27453" y="7023"/>
                  </a:lnTo>
                  <a:lnTo>
                    <a:pt x="27171" y="7510"/>
                  </a:lnTo>
                  <a:lnTo>
                    <a:pt x="26914" y="7972"/>
                  </a:lnTo>
                  <a:lnTo>
                    <a:pt x="26684" y="8459"/>
                  </a:lnTo>
                  <a:lnTo>
                    <a:pt x="26248" y="9458"/>
                  </a:lnTo>
                  <a:lnTo>
                    <a:pt x="25863" y="10458"/>
                  </a:lnTo>
                  <a:lnTo>
                    <a:pt x="25530" y="11432"/>
                  </a:lnTo>
                  <a:lnTo>
                    <a:pt x="25274" y="12432"/>
                  </a:lnTo>
                  <a:lnTo>
                    <a:pt x="25043" y="13406"/>
                  </a:lnTo>
                  <a:lnTo>
                    <a:pt x="24864" y="14354"/>
                  </a:lnTo>
                  <a:lnTo>
                    <a:pt x="24710" y="15277"/>
                  </a:lnTo>
                  <a:lnTo>
                    <a:pt x="24582" y="16148"/>
                  </a:lnTo>
                  <a:lnTo>
                    <a:pt x="24505" y="16969"/>
                  </a:lnTo>
                  <a:lnTo>
                    <a:pt x="24454" y="17763"/>
                  </a:lnTo>
                  <a:lnTo>
                    <a:pt x="24402" y="18481"/>
                  </a:lnTo>
                  <a:lnTo>
                    <a:pt x="24377" y="19122"/>
                  </a:lnTo>
                  <a:lnTo>
                    <a:pt x="24377" y="20173"/>
                  </a:lnTo>
                  <a:lnTo>
                    <a:pt x="24402" y="20839"/>
                  </a:lnTo>
                  <a:lnTo>
                    <a:pt x="24428" y="21095"/>
                  </a:lnTo>
                  <a:lnTo>
                    <a:pt x="24249" y="21121"/>
                  </a:lnTo>
                  <a:lnTo>
                    <a:pt x="24018" y="21147"/>
                  </a:lnTo>
                  <a:lnTo>
                    <a:pt x="23710" y="21147"/>
                  </a:lnTo>
                  <a:lnTo>
                    <a:pt x="23326" y="21121"/>
                  </a:lnTo>
                  <a:lnTo>
                    <a:pt x="22864" y="21070"/>
                  </a:lnTo>
                  <a:lnTo>
                    <a:pt x="22352" y="20916"/>
                  </a:lnTo>
                  <a:lnTo>
                    <a:pt x="21762" y="20711"/>
                  </a:lnTo>
                  <a:lnTo>
                    <a:pt x="21455" y="20583"/>
                  </a:lnTo>
                  <a:lnTo>
                    <a:pt x="21121" y="20429"/>
                  </a:lnTo>
                  <a:lnTo>
                    <a:pt x="20763" y="20249"/>
                  </a:lnTo>
                  <a:lnTo>
                    <a:pt x="20429" y="20019"/>
                  </a:lnTo>
                  <a:lnTo>
                    <a:pt x="20045" y="19788"/>
                  </a:lnTo>
                  <a:lnTo>
                    <a:pt x="19660" y="19506"/>
                  </a:lnTo>
                  <a:lnTo>
                    <a:pt x="19276" y="19199"/>
                  </a:lnTo>
                  <a:lnTo>
                    <a:pt x="18866" y="18865"/>
                  </a:lnTo>
                  <a:lnTo>
                    <a:pt x="18456" y="18481"/>
                  </a:lnTo>
                  <a:lnTo>
                    <a:pt x="18020" y="18071"/>
                  </a:lnTo>
                  <a:lnTo>
                    <a:pt x="17584" y="17609"/>
                  </a:lnTo>
                  <a:lnTo>
                    <a:pt x="17148" y="17097"/>
                  </a:lnTo>
                  <a:lnTo>
                    <a:pt x="16687" y="16558"/>
                  </a:lnTo>
                  <a:lnTo>
                    <a:pt x="16226" y="15969"/>
                  </a:lnTo>
                  <a:lnTo>
                    <a:pt x="15764" y="15328"/>
                  </a:lnTo>
                  <a:lnTo>
                    <a:pt x="15277" y="14636"/>
                  </a:lnTo>
                  <a:lnTo>
                    <a:pt x="14867" y="13995"/>
                  </a:lnTo>
                  <a:lnTo>
                    <a:pt x="14508" y="13380"/>
                  </a:lnTo>
                  <a:lnTo>
                    <a:pt x="14175" y="12765"/>
                  </a:lnTo>
                  <a:lnTo>
                    <a:pt x="13867" y="12150"/>
                  </a:lnTo>
                  <a:lnTo>
                    <a:pt x="13560" y="11535"/>
                  </a:lnTo>
                  <a:lnTo>
                    <a:pt x="13304" y="10894"/>
                  </a:lnTo>
                  <a:lnTo>
                    <a:pt x="13022" y="10227"/>
                  </a:lnTo>
                  <a:lnTo>
                    <a:pt x="12765" y="9535"/>
                  </a:lnTo>
                  <a:lnTo>
                    <a:pt x="12688" y="9330"/>
                  </a:lnTo>
                  <a:lnTo>
                    <a:pt x="12560" y="9151"/>
                  </a:lnTo>
                  <a:lnTo>
                    <a:pt x="12432" y="8997"/>
                  </a:lnTo>
                  <a:lnTo>
                    <a:pt x="12278" y="8843"/>
                  </a:lnTo>
                  <a:lnTo>
                    <a:pt x="12124" y="8741"/>
                  </a:lnTo>
                  <a:lnTo>
                    <a:pt x="11945" y="8638"/>
                  </a:lnTo>
                  <a:lnTo>
                    <a:pt x="11766" y="8561"/>
                  </a:lnTo>
                  <a:lnTo>
                    <a:pt x="11560" y="8510"/>
                  </a:lnTo>
                  <a:lnTo>
                    <a:pt x="11355" y="8484"/>
                  </a:lnTo>
                  <a:lnTo>
                    <a:pt x="11176" y="8510"/>
                  </a:lnTo>
                  <a:lnTo>
                    <a:pt x="10971" y="8536"/>
                  </a:lnTo>
                  <a:lnTo>
                    <a:pt x="10792" y="8612"/>
                  </a:lnTo>
                  <a:lnTo>
                    <a:pt x="10612" y="8689"/>
                  </a:lnTo>
                  <a:lnTo>
                    <a:pt x="10458" y="8818"/>
                  </a:lnTo>
                  <a:lnTo>
                    <a:pt x="10305" y="8997"/>
                  </a:lnTo>
                  <a:lnTo>
                    <a:pt x="10176" y="9202"/>
                  </a:lnTo>
                  <a:lnTo>
                    <a:pt x="9946" y="9663"/>
                  </a:lnTo>
                  <a:lnTo>
                    <a:pt x="9741" y="10150"/>
                  </a:lnTo>
                  <a:lnTo>
                    <a:pt x="9612" y="10637"/>
                  </a:lnTo>
                  <a:lnTo>
                    <a:pt x="9510" y="11150"/>
                  </a:lnTo>
                  <a:lnTo>
                    <a:pt x="9433" y="11637"/>
                  </a:lnTo>
                  <a:lnTo>
                    <a:pt x="9407" y="12150"/>
                  </a:lnTo>
                  <a:lnTo>
                    <a:pt x="9433" y="12637"/>
                  </a:lnTo>
                  <a:lnTo>
                    <a:pt x="9484" y="13149"/>
                  </a:lnTo>
                  <a:lnTo>
                    <a:pt x="9202" y="12662"/>
                  </a:lnTo>
                  <a:lnTo>
                    <a:pt x="8946" y="12201"/>
                  </a:lnTo>
                  <a:lnTo>
                    <a:pt x="8741" y="11714"/>
                  </a:lnTo>
                  <a:lnTo>
                    <a:pt x="8510" y="11227"/>
                  </a:lnTo>
                  <a:lnTo>
                    <a:pt x="8126" y="10202"/>
                  </a:lnTo>
                  <a:lnTo>
                    <a:pt x="7716" y="9151"/>
                  </a:lnTo>
                  <a:lnTo>
                    <a:pt x="7639" y="8946"/>
                  </a:lnTo>
                  <a:lnTo>
                    <a:pt x="7536" y="8766"/>
                  </a:lnTo>
                  <a:lnTo>
                    <a:pt x="7382" y="8612"/>
                  </a:lnTo>
                  <a:lnTo>
                    <a:pt x="7229" y="8459"/>
                  </a:lnTo>
                  <a:lnTo>
                    <a:pt x="7075" y="8356"/>
                  </a:lnTo>
                  <a:lnTo>
                    <a:pt x="6895" y="8254"/>
                  </a:lnTo>
                  <a:lnTo>
                    <a:pt x="6716" y="8177"/>
                  </a:lnTo>
                  <a:lnTo>
                    <a:pt x="6511" y="8125"/>
                  </a:lnTo>
                  <a:lnTo>
                    <a:pt x="6306" y="8100"/>
                  </a:lnTo>
                  <a:lnTo>
                    <a:pt x="6126" y="8125"/>
                  </a:lnTo>
                  <a:lnTo>
                    <a:pt x="5921" y="8151"/>
                  </a:lnTo>
                  <a:lnTo>
                    <a:pt x="5742" y="8202"/>
                  </a:lnTo>
                  <a:lnTo>
                    <a:pt x="5563" y="8305"/>
                  </a:lnTo>
                  <a:lnTo>
                    <a:pt x="5409" y="8433"/>
                  </a:lnTo>
                  <a:lnTo>
                    <a:pt x="5255" y="8612"/>
                  </a:lnTo>
                  <a:lnTo>
                    <a:pt x="5127" y="8792"/>
                  </a:lnTo>
                  <a:lnTo>
                    <a:pt x="4973" y="9099"/>
                  </a:lnTo>
                  <a:lnTo>
                    <a:pt x="4845" y="9407"/>
                  </a:lnTo>
                  <a:lnTo>
                    <a:pt x="4717" y="9689"/>
                  </a:lnTo>
                  <a:lnTo>
                    <a:pt x="4640" y="9997"/>
                  </a:lnTo>
                  <a:lnTo>
                    <a:pt x="4537" y="10304"/>
                  </a:lnTo>
                  <a:lnTo>
                    <a:pt x="4486" y="10612"/>
                  </a:lnTo>
                  <a:lnTo>
                    <a:pt x="4435" y="10919"/>
                  </a:lnTo>
                  <a:lnTo>
                    <a:pt x="4383" y="11227"/>
                  </a:lnTo>
                  <a:lnTo>
                    <a:pt x="4383" y="11868"/>
                  </a:lnTo>
                  <a:lnTo>
                    <a:pt x="4409" y="12483"/>
                  </a:lnTo>
                  <a:lnTo>
                    <a:pt x="4486" y="13098"/>
                  </a:lnTo>
                  <a:lnTo>
                    <a:pt x="4614" y="13739"/>
                  </a:lnTo>
                  <a:lnTo>
                    <a:pt x="4076" y="12637"/>
                  </a:lnTo>
                  <a:lnTo>
                    <a:pt x="3589" y="11535"/>
                  </a:lnTo>
                  <a:lnTo>
                    <a:pt x="2640" y="9305"/>
                  </a:lnTo>
                  <a:lnTo>
                    <a:pt x="2589" y="9202"/>
                  </a:lnTo>
                  <a:lnTo>
                    <a:pt x="2512" y="9099"/>
                  </a:lnTo>
                  <a:lnTo>
                    <a:pt x="2435" y="9023"/>
                  </a:lnTo>
                  <a:lnTo>
                    <a:pt x="2333" y="8971"/>
                  </a:lnTo>
                  <a:lnTo>
                    <a:pt x="2128" y="8869"/>
                  </a:lnTo>
                  <a:lnTo>
                    <a:pt x="1871" y="8792"/>
                  </a:lnTo>
                  <a:lnTo>
                    <a:pt x="1641" y="8792"/>
                  </a:lnTo>
                  <a:lnTo>
                    <a:pt x="1410" y="8843"/>
                  </a:lnTo>
                  <a:lnTo>
                    <a:pt x="1179" y="8946"/>
                  </a:lnTo>
                  <a:lnTo>
                    <a:pt x="1102" y="9023"/>
                  </a:lnTo>
                  <a:lnTo>
                    <a:pt x="1026" y="9099"/>
                  </a:lnTo>
                  <a:lnTo>
                    <a:pt x="872" y="9305"/>
                  </a:lnTo>
                  <a:lnTo>
                    <a:pt x="718" y="9510"/>
                  </a:lnTo>
                  <a:lnTo>
                    <a:pt x="590" y="9715"/>
                  </a:lnTo>
                  <a:lnTo>
                    <a:pt x="487" y="9971"/>
                  </a:lnTo>
                  <a:lnTo>
                    <a:pt x="385" y="10202"/>
                  </a:lnTo>
                  <a:lnTo>
                    <a:pt x="282" y="10458"/>
                  </a:lnTo>
                  <a:lnTo>
                    <a:pt x="154" y="11022"/>
                  </a:lnTo>
                  <a:lnTo>
                    <a:pt x="52" y="11637"/>
                  </a:lnTo>
                  <a:lnTo>
                    <a:pt x="0" y="12278"/>
                  </a:lnTo>
                  <a:lnTo>
                    <a:pt x="0" y="12970"/>
                  </a:lnTo>
                  <a:lnTo>
                    <a:pt x="52" y="13688"/>
                  </a:lnTo>
                  <a:lnTo>
                    <a:pt x="128" y="14431"/>
                  </a:lnTo>
                  <a:lnTo>
                    <a:pt x="257" y="15226"/>
                  </a:lnTo>
                  <a:lnTo>
                    <a:pt x="436" y="16046"/>
                  </a:lnTo>
                  <a:lnTo>
                    <a:pt x="667" y="16892"/>
                  </a:lnTo>
                  <a:lnTo>
                    <a:pt x="923" y="17763"/>
                  </a:lnTo>
                  <a:lnTo>
                    <a:pt x="1231" y="18635"/>
                  </a:lnTo>
                  <a:lnTo>
                    <a:pt x="1564" y="19532"/>
                  </a:lnTo>
                  <a:lnTo>
                    <a:pt x="1948" y="20455"/>
                  </a:lnTo>
                  <a:lnTo>
                    <a:pt x="2358" y="21377"/>
                  </a:lnTo>
                  <a:lnTo>
                    <a:pt x="2820" y="22300"/>
                  </a:lnTo>
                  <a:lnTo>
                    <a:pt x="3307" y="23223"/>
                  </a:lnTo>
                  <a:lnTo>
                    <a:pt x="3845" y="24171"/>
                  </a:lnTo>
                  <a:lnTo>
                    <a:pt x="4409" y="25094"/>
                  </a:lnTo>
                  <a:lnTo>
                    <a:pt x="4999" y="26017"/>
                  </a:lnTo>
                  <a:lnTo>
                    <a:pt x="5614" y="26939"/>
                  </a:lnTo>
                  <a:lnTo>
                    <a:pt x="6280" y="27862"/>
                  </a:lnTo>
                  <a:lnTo>
                    <a:pt x="6972" y="28759"/>
                  </a:lnTo>
                  <a:lnTo>
                    <a:pt x="7690" y="29631"/>
                  </a:lnTo>
                  <a:lnTo>
                    <a:pt x="8459" y="30502"/>
                  </a:lnTo>
                  <a:lnTo>
                    <a:pt x="9228" y="31348"/>
                  </a:lnTo>
                  <a:lnTo>
                    <a:pt x="10048" y="32168"/>
                  </a:lnTo>
                  <a:lnTo>
                    <a:pt x="10868" y="32937"/>
                  </a:lnTo>
                  <a:lnTo>
                    <a:pt x="11740" y="33706"/>
                  </a:lnTo>
                  <a:lnTo>
                    <a:pt x="12611" y="34424"/>
                  </a:lnTo>
                  <a:lnTo>
                    <a:pt x="13201" y="34860"/>
                  </a:lnTo>
                  <a:lnTo>
                    <a:pt x="13791" y="35270"/>
                  </a:lnTo>
                  <a:lnTo>
                    <a:pt x="14406" y="35654"/>
                  </a:lnTo>
                  <a:lnTo>
                    <a:pt x="15047" y="36013"/>
                  </a:lnTo>
                  <a:lnTo>
                    <a:pt x="15713" y="36372"/>
                  </a:lnTo>
                  <a:lnTo>
                    <a:pt x="16405" y="36705"/>
                  </a:lnTo>
                  <a:lnTo>
                    <a:pt x="17123" y="37038"/>
                  </a:lnTo>
                  <a:lnTo>
                    <a:pt x="17866" y="37346"/>
                  </a:lnTo>
                  <a:lnTo>
                    <a:pt x="18609" y="37628"/>
                  </a:lnTo>
                  <a:lnTo>
                    <a:pt x="19353" y="37884"/>
                  </a:lnTo>
                  <a:lnTo>
                    <a:pt x="20147" y="38141"/>
                  </a:lnTo>
                  <a:lnTo>
                    <a:pt x="20942" y="38346"/>
                  </a:lnTo>
                  <a:lnTo>
                    <a:pt x="21737" y="38551"/>
                  </a:lnTo>
                  <a:lnTo>
                    <a:pt x="22557" y="38756"/>
                  </a:lnTo>
                  <a:lnTo>
                    <a:pt x="23377" y="38910"/>
                  </a:lnTo>
                  <a:lnTo>
                    <a:pt x="24197" y="39063"/>
                  </a:lnTo>
                  <a:lnTo>
                    <a:pt x="25018" y="39192"/>
                  </a:lnTo>
                  <a:lnTo>
                    <a:pt x="25863" y="39294"/>
                  </a:lnTo>
                  <a:lnTo>
                    <a:pt x="26709" y="39371"/>
                  </a:lnTo>
                  <a:lnTo>
                    <a:pt x="27529" y="39448"/>
                  </a:lnTo>
                  <a:lnTo>
                    <a:pt x="28375" y="39474"/>
                  </a:lnTo>
                  <a:lnTo>
                    <a:pt x="29221" y="39499"/>
                  </a:lnTo>
                  <a:lnTo>
                    <a:pt x="30067" y="39499"/>
                  </a:lnTo>
                  <a:lnTo>
                    <a:pt x="30887" y="39474"/>
                  </a:lnTo>
                  <a:lnTo>
                    <a:pt x="31708" y="39448"/>
                  </a:lnTo>
                  <a:lnTo>
                    <a:pt x="32528" y="39371"/>
                  </a:lnTo>
                  <a:lnTo>
                    <a:pt x="33348" y="39294"/>
                  </a:lnTo>
                  <a:lnTo>
                    <a:pt x="34143" y="39166"/>
                  </a:lnTo>
                  <a:lnTo>
                    <a:pt x="34937" y="39038"/>
                  </a:lnTo>
                  <a:lnTo>
                    <a:pt x="35706" y="38884"/>
                  </a:lnTo>
                  <a:lnTo>
                    <a:pt x="36475" y="38705"/>
                  </a:lnTo>
                  <a:lnTo>
                    <a:pt x="37219" y="38500"/>
                  </a:lnTo>
                  <a:lnTo>
                    <a:pt x="38039" y="38269"/>
                  </a:lnTo>
                  <a:lnTo>
                    <a:pt x="38859" y="38038"/>
                  </a:lnTo>
                  <a:lnTo>
                    <a:pt x="39269" y="37884"/>
                  </a:lnTo>
                  <a:lnTo>
                    <a:pt x="39654" y="37731"/>
                  </a:lnTo>
                  <a:lnTo>
                    <a:pt x="40064" y="37525"/>
                  </a:lnTo>
                  <a:lnTo>
                    <a:pt x="40474" y="37295"/>
                  </a:lnTo>
                  <a:lnTo>
                    <a:pt x="41089" y="36936"/>
                  </a:lnTo>
                  <a:lnTo>
                    <a:pt x="41704" y="36577"/>
                  </a:lnTo>
                  <a:lnTo>
                    <a:pt x="42294" y="36167"/>
                  </a:lnTo>
                  <a:lnTo>
                    <a:pt x="42883" y="35757"/>
                  </a:lnTo>
                  <a:lnTo>
                    <a:pt x="43447" y="35321"/>
                  </a:lnTo>
                  <a:lnTo>
                    <a:pt x="44011" y="34885"/>
                  </a:lnTo>
                  <a:lnTo>
                    <a:pt x="44575" y="34424"/>
                  </a:lnTo>
                  <a:lnTo>
                    <a:pt x="45088" y="33963"/>
                  </a:lnTo>
                  <a:lnTo>
                    <a:pt x="46113" y="33014"/>
                  </a:lnTo>
                  <a:lnTo>
                    <a:pt x="47061" y="32066"/>
                  </a:lnTo>
                  <a:lnTo>
                    <a:pt x="47959" y="31092"/>
                  </a:lnTo>
                  <a:lnTo>
                    <a:pt x="48753" y="30169"/>
                  </a:lnTo>
                  <a:lnTo>
                    <a:pt x="49496" y="29298"/>
                  </a:lnTo>
                  <a:lnTo>
                    <a:pt x="50137" y="28477"/>
                  </a:lnTo>
                  <a:lnTo>
                    <a:pt x="50701" y="27734"/>
                  </a:lnTo>
                  <a:lnTo>
                    <a:pt x="51163" y="27093"/>
                  </a:lnTo>
                  <a:lnTo>
                    <a:pt x="51803" y="26145"/>
                  </a:lnTo>
                  <a:lnTo>
                    <a:pt x="52034" y="25812"/>
                  </a:lnTo>
                  <a:lnTo>
                    <a:pt x="52265" y="25376"/>
                  </a:lnTo>
                  <a:lnTo>
                    <a:pt x="52495" y="24914"/>
                  </a:lnTo>
                  <a:lnTo>
                    <a:pt x="52880" y="23992"/>
                  </a:lnTo>
                  <a:lnTo>
                    <a:pt x="53239" y="23043"/>
                  </a:lnTo>
                  <a:lnTo>
                    <a:pt x="53546" y="22069"/>
                  </a:lnTo>
                  <a:lnTo>
                    <a:pt x="53803" y="21044"/>
                  </a:lnTo>
                  <a:lnTo>
                    <a:pt x="54008" y="20019"/>
                  </a:lnTo>
                  <a:lnTo>
                    <a:pt x="54162" y="18968"/>
                  </a:lnTo>
                  <a:lnTo>
                    <a:pt x="54264" y="17917"/>
                  </a:lnTo>
                  <a:lnTo>
                    <a:pt x="54315" y="16840"/>
                  </a:lnTo>
                  <a:lnTo>
                    <a:pt x="54315" y="15764"/>
                  </a:lnTo>
                  <a:lnTo>
                    <a:pt x="54238" y="14713"/>
                  </a:lnTo>
                  <a:lnTo>
                    <a:pt x="54136" y="13636"/>
                  </a:lnTo>
                  <a:lnTo>
                    <a:pt x="53982" y="12585"/>
                  </a:lnTo>
                  <a:lnTo>
                    <a:pt x="53777" y="11535"/>
                  </a:lnTo>
                  <a:lnTo>
                    <a:pt x="53521" y="10509"/>
                  </a:lnTo>
                  <a:lnTo>
                    <a:pt x="53213" y="9510"/>
                  </a:lnTo>
                  <a:lnTo>
                    <a:pt x="52854" y="8536"/>
                  </a:lnTo>
                  <a:lnTo>
                    <a:pt x="52444" y="7587"/>
                  </a:lnTo>
                  <a:lnTo>
                    <a:pt x="52213" y="7126"/>
                  </a:lnTo>
                  <a:lnTo>
                    <a:pt x="51983" y="6690"/>
                  </a:lnTo>
                  <a:lnTo>
                    <a:pt x="51726" y="6254"/>
                  </a:lnTo>
                  <a:lnTo>
                    <a:pt x="51470" y="5819"/>
                  </a:lnTo>
                  <a:lnTo>
                    <a:pt x="51188" y="5408"/>
                  </a:lnTo>
                  <a:lnTo>
                    <a:pt x="50881" y="4998"/>
                  </a:lnTo>
                  <a:lnTo>
                    <a:pt x="50573" y="4588"/>
                  </a:lnTo>
                  <a:lnTo>
                    <a:pt x="50265" y="4204"/>
                  </a:lnTo>
                  <a:lnTo>
                    <a:pt x="49932" y="3845"/>
                  </a:lnTo>
                  <a:lnTo>
                    <a:pt x="49599" y="3486"/>
                  </a:lnTo>
                  <a:lnTo>
                    <a:pt x="49240" y="3127"/>
                  </a:lnTo>
                  <a:lnTo>
                    <a:pt x="48856" y="2820"/>
                  </a:lnTo>
                  <a:lnTo>
                    <a:pt x="48471" y="2512"/>
                  </a:lnTo>
                  <a:lnTo>
                    <a:pt x="48087" y="2204"/>
                  </a:lnTo>
                  <a:lnTo>
                    <a:pt x="47651" y="1922"/>
                  </a:lnTo>
                  <a:lnTo>
                    <a:pt x="47241" y="1666"/>
                  </a:lnTo>
                  <a:lnTo>
                    <a:pt x="46805" y="1410"/>
                  </a:lnTo>
                  <a:lnTo>
                    <a:pt x="46344" y="1179"/>
                  </a:lnTo>
                  <a:lnTo>
                    <a:pt x="45882" y="974"/>
                  </a:lnTo>
                  <a:lnTo>
                    <a:pt x="45395" y="795"/>
                  </a:lnTo>
                  <a:lnTo>
                    <a:pt x="44908" y="615"/>
                  </a:lnTo>
                  <a:lnTo>
                    <a:pt x="44396" y="461"/>
                  </a:lnTo>
                  <a:lnTo>
                    <a:pt x="43883" y="333"/>
                  </a:lnTo>
                  <a:lnTo>
                    <a:pt x="43370" y="205"/>
                  </a:lnTo>
                  <a:lnTo>
                    <a:pt x="42806" y="128"/>
                  </a:lnTo>
                  <a:lnTo>
                    <a:pt x="42242" y="51"/>
                  </a:lnTo>
                  <a:lnTo>
                    <a:pt x="41679" y="26"/>
                  </a:lnTo>
                  <a:lnTo>
                    <a:pt x="410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0"/>
            <p:cNvSpPr/>
            <p:nvPr/>
          </p:nvSpPr>
          <p:spPr>
            <a:xfrm>
              <a:off x="4102275" y="2480413"/>
              <a:ext cx="413975" cy="333250"/>
            </a:xfrm>
            <a:custGeom>
              <a:avLst/>
              <a:gdLst/>
              <a:ahLst/>
              <a:cxnLst/>
              <a:rect l="l" t="t" r="r" b="b"/>
              <a:pathLst>
                <a:path w="16559" h="13330" extrusionOk="0">
                  <a:moveTo>
                    <a:pt x="15841" y="1"/>
                  </a:moveTo>
                  <a:lnTo>
                    <a:pt x="14995" y="52"/>
                  </a:lnTo>
                  <a:lnTo>
                    <a:pt x="13919" y="129"/>
                  </a:lnTo>
                  <a:lnTo>
                    <a:pt x="13304" y="180"/>
                  </a:lnTo>
                  <a:lnTo>
                    <a:pt x="12663" y="283"/>
                  </a:lnTo>
                  <a:lnTo>
                    <a:pt x="11945" y="385"/>
                  </a:lnTo>
                  <a:lnTo>
                    <a:pt x="11227" y="539"/>
                  </a:lnTo>
                  <a:lnTo>
                    <a:pt x="10484" y="693"/>
                  </a:lnTo>
                  <a:lnTo>
                    <a:pt x="9715" y="898"/>
                  </a:lnTo>
                  <a:lnTo>
                    <a:pt x="8946" y="1129"/>
                  </a:lnTo>
                  <a:lnTo>
                    <a:pt x="8151" y="1411"/>
                  </a:lnTo>
                  <a:lnTo>
                    <a:pt x="7357" y="1744"/>
                  </a:lnTo>
                  <a:lnTo>
                    <a:pt x="6588" y="2103"/>
                  </a:lnTo>
                  <a:lnTo>
                    <a:pt x="5819" y="2487"/>
                  </a:lnTo>
                  <a:lnTo>
                    <a:pt x="5101" y="2949"/>
                  </a:lnTo>
                  <a:lnTo>
                    <a:pt x="4717" y="3205"/>
                  </a:lnTo>
                  <a:lnTo>
                    <a:pt x="4383" y="3461"/>
                  </a:lnTo>
                  <a:lnTo>
                    <a:pt x="4025" y="3743"/>
                  </a:lnTo>
                  <a:lnTo>
                    <a:pt x="3691" y="4025"/>
                  </a:lnTo>
                  <a:lnTo>
                    <a:pt x="3358" y="4333"/>
                  </a:lnTo>
                  <a:lnTo>
                    <a:pt x="3051" y="4640"/>
                  </a:lnTo>
                  <a:lnTo>
                    <a:pt x="2743" y="4974"/>
                  </a:lnTo>
                  <a:lnTo>
                    <a:pt x="2435" y="5332"/>
                  </a:lnTo>
                  <a:lnTo>
                    <a:pt x="2153" y="5691"/>
                  </a:lnTo>
                  <a:lnTo>
                    <a:pt x="1897" y="6076"/>
                  </a:lnTo>
                  <a:lnTo>
                    <a:pt x="1641" y="6486"/>
                  </a:lnTo>
                  <a:lnTo>
                    <a:pt x="1410" y="6896"/>
                  </a:lnTo>
                  <a:lnTo>
                    <a:pt x="1179" y="7332"/>
                  </a:lnTo>
                  <a:lnTo>
                    <a:pt x="974" y="7767"/>
                  </a:lnTo>
                  <a:lnTo>
                    <a:pt x="795" y="8254"/>
                  </a:lnTo>
                  <a:lnTo>
                    <a:pt x="616" y="8741"/>
                  </a:lnTo>
                  <a:lnTo>
                    <a:pt x="462" y="9228"/>
                  </a:lnTo>
                  <a:lnTo>
                    <a:pt x="334" y="9767"/>
                  </a:lnTo>
                  <a:lnTo>
                    <a:pt x="231" y="10305"/>
                  </a:lnTo>
                  <a:lnTo>
                    <a:pt x="128" y="10869"/>
                  </a:lnTo>
                  <a:lnTo>
                    <a:pt x="77" y="11458"/>
                  </a:lnTo>
                  <a:lnTo>
                    <a:pt x="26" y="12048"/>
                  </a:lnTo>
                  <a:lnTo>
                    <a:pt x="0" y="12689"/>
                  </a:lnTo>
                  <a:lnTo>
                    <a:pt x="0" y="13330"/>
                  </a:lnTo>
                  <a:lnTo>
                    <a:pt x="385" y="13253"/>
                  </a:lnTo>
                  <a:lnTo>
                    <a:pt x="795" y="13176"/>
                  </a:lnTo>
                  <a:lnTo>
                    <a:pt x="1384" y="13048"/>
                  </a:lnTo>
                  <a:lnTo>
                    <a:pt x="2077" y="12843"/>
                  </a:lnTo>
                  <a:lnTo>
                    <a:pt x="2871" y="12612"/>
                  </a:lnTo>
                  <a:lnTo>
                    <a:pt x="3743" y="12330"/>
                  </a:lnTo>
                  <a:lnTo>
                    <a:pt x="4691" y="11971"/>
                  </a:lnTo>
                  <a:lnTo>
                    <a:pt x="5434" y="11664"/>
                  </a:lnTo>
                  <a:lnTo>
                    <a:pt x="6203" y="11279"/>
                  </a:lnTo>
                  <a:lnTo>
                    <a:pt x="7024" y="10895"/>
                  </a:lnTo>
                  <a:lnTo>
                    <a:pt x="7818" y="10433"/>
                  </a:lnTo>
                  <a:lnTo>
                    <a:pt x="8664" y="9921"/>
                  </a:lnTo>
                  <a:lnTo>
                    <a:pt x="9484" y="9331"/>
                  </a:lnTo>
                  <a:lnTo>
                    <a:pt x="10305" y="8716"/>
                  </a:lnTo>
                  <a:lnTo>
                    <a:pt x="11125" y="8024"/>
                  </a:lnTo>
                  <a:lnTo>
                    <a:pt x="11919" y="7280"/>
                  </a:lnTo>
                  <a:lnTo>
                    <a:pt x="12330" y="6870"/>
                  </a:lnTo>
                  <a:lnTo>
                    <a:pt x="12714" y="6460"/>
                  </a:lnTo>
                  <a:lnTo>
                    <a:pt x="13073" y="6024"/>
                  </a:lnTo>
                  <a:lnTo>
                    <a:pt x="13457" y="5563"/>
                  </a:lnTo>
                  <a:lnTo>
                    <a:pt x="13816" y="5102"/>
                  </a:lnTo>
                  <a:lnTo>
                    <a:pt x="14175" y="4615"/>
                  </a:lnTo>
                  <a:lnTo>
                    <a:pt x="14508" y="4102"/>
                  </a:lnTo>
                  <a:lnTo>
                    <a:pt x="14841" y="3589"/>
                  </a:lnTo>
                  <a:lnTo>
                    <a:pt x="15175" y="3026"/>
                  </a:lnTo>
                  <a:lnTo>
                    <a:pt x="15482" y="2462"/>
                  </a:lnTo>
                  <a:lnTo>
                    <a:pt x="15764" y="1898"/>
                  </a:lnTo>
                  <a:lnTo>
                    <a:pt x="16046" y="1283"/>
                  </a:lnTo>
                  <a:lnTo>
                    <a:pt x="16303" y="667"/>
                  </a:lnTo>
                  <a:lnTo>
                    <a:pt x="165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0"/>
            <p:cNvSpPr/>
            <p:nvPr/>
          </p:nvSpPr>
          <p:spPr>
            <a:xfrm>
              <a:off x="4464325" y="2159388"/>
              <a:ext cx="311450" cy="179450"/>
            </a:xfrm>
            <a:custGeom>
              <a:avLst/>
              <a:gdLst/>
              <a:ahLst/>
              <a:cxnLst/>
              <a:rect l="l" t="t" r="r" b="b"/>
              <a:pathLst>
                <a:path w="12458" h="7178" extrusionOk="0">
                  <a:moveTo>
                    <a:pt x="12458" y="0"/>
                  </a:moveTo>
                  <a:lnTo>
                    <a:pt x="12150" y="103"/>
                  </a:lnTo>
                  <a:lnTo>
                    <a:pt x="11305" y="308"/>
                  </a:lnTo>
                  <a:lnTo>
                    <a:pt x="10049" y="615"/>
                  </a:lnTo>
                  <a:lnTo>
                    <a:pt x="9305" y="769"/>
                  </a:lnTo>
                  <a:lnTo>
                    <a:pt x="8511" y="923"/>
                  </a:lnTo>
                  <a:lnTo>
                    <a:pt x="7690" y="1051"/>
                  </a:lnTo>
                  <a:lnTo>
                    <a:pt x="6819" y="1154"/>
                  </a:lnTo>
                  <a:lnTo>
                    <a:pt x="5947" y="1231"/>
                  </a:lnTo>
                  <a:lnTo>
                    <a:pt x="5076" y="1256"/>
                  </a:lnTo>
                  <a:lnTo>
                    <a:pt x="4230" y="1256"/>
                  </a:lnTo>
                  <a:lnTo>
                    <a:pt x="3820" y="1231"/>
                  </a:lnTo>
                  <a:lnTo>
                    <a:pt x="3410" y="1205"/>
                  </a:lnTo>
                  <a:lnTo>
                    <a:pt x="3025" y="1154"/>
                  </a:lnTo>
                  <a:lnTo>
                    <a:pt x="2641" y="1077"/>
                  </a:lnTo>
                  <a:lnTo>
                    <a:pt x="2282" y="974"/>
                  </a:lnTo>
                  <a:lnTo>
                    <a:pt x="1949" y="872"/>
                  </a:lnTo>
                  <a:lnTo>
                    <a:pt x="1769" y="974"/>
                  </a:lnTo>
                  <a:lnTo>
                    <a:pt x="1564" y="1102"/>
                  </a:lnTo>
                  <a:lnTo>
                    <a:pt x="1334" y="1282"/>
                  </a:lnTo>
                  <a:lnTo>
                    <a:pt x="1052" y="1538"/>
                  </a:lnTo>
                  <a:lnTo>
                    <a:pt x="795" y="1820"/>
                  </a:lnTo>
                  <a:lnTo>
                    <a:pt x="539" y="2128"/>
                  </a:lnTo>
                  <a:lnTo>
                    <a:pt x="411" y="2333"/>
                  </a:lnTo>
                  <a:lnTo>
                    <a:pt x="308" y="2512"/>
                  </a:lnTo>
                  <a:lnTo>
                    <a:pt x="206" y="2717"/>
                  </a:lnTo>
                  <a:lnTo>
                    <a:pt x="129" y="2948"/>
                  </a:lnTo>
                  <a:lnTo>
                    <a:pt x="52" y="3179"/>
                  </a:lnTo>
                  <a:lnTo>
                    <a:pt x="1" y="3409"/>
                  </a:lnTo>
                  <a:lnTo>
                    <a:pt x="1" y="3666"/>
                  </a:lnTo>
                  <a:lnTo>
                    <a:pt x="1" y="3922"/>
                  </a:lnTo>
                  <a:lnTo>
                    <a:pt x="26" y="4204"/>
                  </a:lnTo>
                  <a:lnTo>
                    <a:pt x="78" y="4486"/>
                  </a:lnTo>
                  <a:lnTo>
                    <a:pt x="180" y="4793"/>
                  </a:lnTo>
                  <a:lnTo>
                    <a:pt x="308" y="5101"/>
                  </a:lnTo>
                  <a:lnTo>
                    <a:pt x="488" y="5434"/>
                  </a:lnTo>
                  <a:lnTo>
                    <a:pt x="693" y="5742"/>
                  </a:lnTo>
                  <a:lnTo>
                    <a:pt x="923" y="6101"/>
                  </a:lnTo>
                  <a:lnTo>
                    <a:pt x="1231" y="6434"/>
                  </a:lnTo>
                  <a:lnTo>
                    <a:pt x="1564" y="6818"/>
                  </a:lnTo>
                  <a:lnTo>
                    <a:pt x="1949" y="7177"/>
                  </a:lnTo>
                  <a:lnTo>
                    <a:pt x="2308" y="7126"/>
                  </a:lnTo>
                  <a:lnTo>
                    <a:pt x="2692" y="7075"/>
                  </a:lnTo>
                  <a:lnTo>
                    <a:pt x="3230" y="6947"/>
                  </a:lnTo>
                  <a:lnTo>
                    <a:pt x="3871" y="6793"/>
                  </a:lnTo>
                  <a:lnTo>
                    <a:pt x="4589" y="6588"/>
                  </a:lnTo>
                  <a:lnTo>
                    <a:pt x="5383" y="6331"/>
                  </a:lnTo>
                  <a:lnTo>
                    <a:pt x="6229" y="5973"/>
                  </a:lnTo>
                  <a:lnTo>
                    <a:pt x="6665" y="5793"/>
                  </a:lnTo>
                  <a:lnTo>
                    <a:pt x="7101" y="5562"/>
                  </a:lnTo>
                  <a:lnTo>
                    <a:pt x="7537" y="5332"/>
                  </a:lnTo>
                  <a:lnTo>
                    <a:pt x="7972" y="5075"/>
                  </a:lnTo>
                  <a:lnTo>
                    <a:pt x="8434" y="4793"/>
                  </a:lnTo>
                  <a:lnTo>
                    <a:pt x="8869" y="4486"/>
                  </a:lnTo>
                  <a:lnTo>
                    <a:pt x="9280" y="4178"/>
                  </a:lnTo>
                  <a:lnTo>
                    <a:pt x="9715" y="3819"/>
                  </a:lnTo>
                  <a:lnTo>
                    <a:pt x="10125" y="3435"/>
                  </a:lnTo>
                  <a:lnTo>
                    <a:pt x="10510" y="3025"/>
                  </a:lnTo>
                  <a:lnTo>
                    <a:pt x="10894" y="2615"/>
                  </a:lnTo>
                  <a:lnTo>
                    <a:pt x="11253" y="2153"/>
                  </a:lnTo>
                  <a:lnTo>
                    <a:pt x="11586" y="1666"/>
                  </a:lnTo>
                  <a:lnTo>
                    <a:pt x="11894" y="1128"/>
                  </a:lnTo>
                  <a:lnTo>
                    <a:pt x="12202" y="590"/>
                  </a:lnTo>
                  <a:lnTo>
                    <a:pt x="1245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0"/>
            <p:cNvSpPr/>
            <p:nvPr/>
          </p:nvSpPr>
          <p:spPr>
            <a:xfrm>
              <a:off x="4304125" y="2086338"/>
              <a:ext cx="138450" cy="119850"/>
            </a:xfrm>
            <a:custGeom>
              <a:avLst/>
              <a:gdLst/>
              <a:ahLst/>
              <a:cxnLst/>
              <a:rect l="l" t="t" r="r" b="b"/>
              <a:pathLst>
                <a:path w="5538" h="4794" extrusionOk="0">
                  <a:moveTo>
                    <a:pt x="2666" y="0"/>
                  </a:moveTo>
                  <a:lnTo>
                    <a:pt x="2436" y="26"/>
                  </a:lnTo>
                  <a:lnTo>
                    <a:pt x="2205" y="51"/>
                  </a:lnTo>
                  <a:lnTo>
                    <a:pt x="1974" y="103"/>
                  </a:lnTo>
                  <a:lnTo>
                    <a:pt x="1769" y="180"/>
                  </a:lnTo>
                  <a:lnTo>
                    <a:pt x="1564" y="256"/>
                  </a:lnTo>
                  <a:lnTo>
                    <a:pt x="1385" y="359"/>
                  </a:lnTo>
                  <a:lnTo>
                    <a:pt x="1205" y="462"/>
                  </a:lnTo>
                  <a:lnTo>
                    <a:pt x="1026" y="615"/>
                  </a:lnTo>
                  <a:lnTo>
                    <a:pt x="872" y="744"/>
                  </a:lnTo>
                  <a:lnTo>
                    <a:pt x="744" y="897"/>
                  </a:lnTo>
                  <a:lnTo>
                    <a:pt x="616" y="1051"/>
                  </a:lnTo>
                  <a:lnTo>
                    <a:pt x="488" y="1231"/>
                  </a:lnTo>
                  <a:lnTo>
                    <a:pt x="282" y="1615"/>
                  </a:lnTo>
                  <a:lnTo>
                    <a:pt x="154" y="1999"/>
                  </a:lnTo>
                  <a:lnTo>
                    <a:pt x="52" y="2410"/>
                  </a:lnTo>
                  <a:lnTo>
                    <a:pt x="1" y="2845"/>
                  </a:lnTo>
                  <a:lnTo>
                    <a:pt x="26" y="3255"/>
                  </a:lnTo>
                  <a:lnTo>
                    <a:pt x="103" y="3666"/>
                  </a:lnTo>
                  <a:lnTo>
                    <a:pt x="231" y="4076"/>
                  </a:lnTo>
                  <a:lnTo>
                    <a:pt x="308" y="4255"/>
                  </a:lnTo>
                  <a:lnTo>
                    <a:pt x="411" y="4435"/>
                  </a:lnTo>
                  <a:lnTo>
                    <a:pt x="513" y="4614"/>
                  </a:lnTo>
                  <a:lnTo>
                    <a:pt x="641" y="4793"/>
                  </a:lnTo>
                  <a:lnTo>
                    <a:pt x="718" y="4486"/>
                  </a:lnTo>
                  <a:lnTo>
                    <a:pt x="795" y="4204"/>
                  </a:lnTo>
                  <a:lnTo>
                    <a:pt x="923" y="3922"/>
                  </a:lnTo>
                  <a:lnTo>
                    <a:pt x="1051" y="3666"/>
                  </a:lnTo>
                  <a:lnTo>
                    <a:pt x="1205" y="3409"/>
                  </a:lnTo>
                  <a:lnTo>
                    <a:pt x="1385" y="3153"/>
                  </a:lnTo>
                  <a:lnTo>
                    <a:pt x="1564" y="2948"/>
                  </a:lnTo>
                  <a:lnTo>
                    <a:pt x="1795" y="2743"/>
                  </a:lnTo>
                  <a:lnTo>
                    <a:pt x="2025" y="2563"/>
                  </a:lnTo>
                  <a:lnTo>
                    <a:pt x="2282" y="2410"/>
                  </a:lnTo>
                  <a:lnTo>
                    <a:pt x="2564" y="2281"/>
                  </a:lnTo>
                  <a:lnTo>
                    <a:pt x="2871" y="2179"/>
                  </a:lnTo>
                  <a:lnTo>
                    <a:pt x="3179" y="2102"/>
                  </a:lnTo>
                  <a:lnTo>
                    <a:pt x="3538" y="2076"/>
                  </a:lnTo>
                  <a:lnTo>
                    <a:pt x="3871" y="2051"/>
                  </a:lnTo>
                  <a:lnTo>
                    <a:pt x="4256" y="2102"/>
                  </a:lnTo>
                  <a:lnTo>
                    <a:pt x="4614" y="2179"/>
                  </a:lnTo>
                  <a:lnTo>
                    <a:pt x="4948" y="2281"/>
                  </a:lnTo>
                  <a:lnTo>
                    <a:pt x="5255" y="2410"/>
                  </a:lnTo>
                  <a:lnTo>
                    <a:pt x="5537" y="2538"/>
                  </a:lnTo>
                  <a:lnTo>
                    <a:pt x="5511" y="2333"/>
                  </a:lnTo>
                  <a:lnTo>
                    <a:pt x="5486" y="2102"/>
                  </a:lnTo>
                  <a:lnTo>
                    <a:pt x="5409" y="1897"/>
                  </a:lnTo>
                  <a:lnTo>
                    <a:pt x="5358" y="1692"/>
                  </a:lnTo>
                  <a:lnTo>
                    <a:pt x="5255" y="1487"/>
                  </a:lnTo>
                  <a:lnTo>
                    <a:pt x="5153" y="1282"/>
                  </a:lnTo>
                  <a:lnTo>
                    <a:pt x="5050" y="1102"/>
                  </a:lnTo>
                  <a:lnTo>
                    <a:pt x="4896" y="923"/>
                  </a:lnTo>
                  <a:lnTo>
                    <a:pt x="4743" y="769"/>
                  </a:lnTo>
                  <a:lnTo>
                    <a:pt x="4589" y="615"/>
                  </a:lnTo>
                  <a:lnTo>
                    <a:pt x="4384" y="487"/>
                  </a:lnTo>
                  <a:lnTo>
                    <a:pt x="4179" y="359"/>
                  </a:lnTo>
                  <a:lnTo>
                    <a:pt x="3974" y="256"/>
                  </a:lnTo>
                  <a:lnTo>
                    <a:pt x="3717" y="154"/>
                  </a:lnTo>
                  <a:lnTo>
                    <a:pt x="3461" y="77"/>
                  </a:lnTo>
                  <a:lnTo>
                    <a:pt x="3205" y="26"/>
                  </a:lnTo>
                  <a:lnTo>
                    <a:pt x="29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0"/>
            <p:cNvSpPr/>
            <p:nvPr/>
          </p:nvSpPr>
          <p:spPr>
            <a:xfrm>
              <a:off x="3508250" y="2308038"/>
              <a:ext cx="87175" cy="80775"/>
            </a:xfrm>
            <a:custGeom>
              <a:avLst/>
              <a:gdLst/>
              <a:ahLst/>
              <a:cxnLst/>
              <a:rect l="l" t="t" r="r" b="b"/>
              <a:pathLst>
                <a:path w="3487" h="3231" extrusionOk="0">
                  <a:moveTo>
                    <a:pt x="718" y="1"/>
                  </a:moveTo>
                  <a:lnTo>
                    <a:pt x="615" y="27"/>
                  </a:lnTo>
                  <a:lnTo>
                    <a:pt x="487" y="52"/>
                  </a:lnTo>
                  <a:lnTo>
                    <a:pt x="385" y="103"/>
                  </a:lnTo>
                  <a:lnTo>
                    <a:pt x="308" y="155"/>
                  </a:lnTo>
                  <a:lnTo>
                    <a:pt x="205" y="257"/>
                  </a:lnTo>
                  <a:lnTo>
                    <a:pt x="128" y="334"/>
                  </a:lnTo>
                  <a:lnTo>
                    <a:pt x="77" y="437"/>
                  </a:lnTo>
                  <a:lnTo>
                    <a:pt x="26" y="565"/>
                  </a:lnTo>
                  <a:lnTo>
                    <a:pt x="0" y="693"/>
                  </a:lnTo>
                  <a:lnTo>
                    <a:pt x="0" y="795"/>
                  </a:lnTo>
                  <a:lnTo>
                    <a:pt x="26" y="924"/>
                  </a:lnTo>
                  <a:lnTo>
                    <a:pt x="77" y="1052"/>
                  </a:lnTo>
                  <a:lnTo>
                    <a:pt x="308" y="1436"/>
                  </a:lnTo>
                  <a:lnTo>
                    <a:pt x="538" y="1821"/>
                  </a:lnTo>
                  <a:lnTo>
                    <a:pt x="820" y="2180"/>
                  </a:lnTo>
                  <a:lnTo>
                    <a:pt x="1128" y="2513"/>
                  </a:lnTo>
                  <a:lnTo>
                    <a:pt x="1282" y="2641"/>
                  </a:lnTo>
                  <a:lnTo>
                    <a:pt x="1461" y="2795"/>
                  </a:lnTo>
                  <a:lnTo>
                    <a:pt x="1641" y="2897"/>
                  </a:lnTo>
                  <a:lnTo>
                    <a:pt x="1846" y="3000"/>
                  </a:lnTo>
                  <a:lnTo>
                    <a:pt x="2051" y="3102"/>
                  </a:lnTo>
                  <a:lnTo>
                    <a:pt x="2256" y="3154"/>
                  </a:lnTo>
                  <a:lnTo>
                    <a:pt x="2486" y="3205"/>
                  </a:lnTo>
                  <a:lnTo>
                    <a:pt x="2717" y="3231"/>
                  </a:lnTo>
                  <a:lnTo>
                    <a:pt x="2845" y="3205"/>
                  </a:lnTo>
                  <a:lnTo>
                    <a:pt x="2948" y="3179"/>
                  </a:lnTo>
                  <a:lnTo>
                    <a:pt x="3076" y="3128"/>
                  </a:lnTo>
                  <a:lnTo>
                    <a:pt x="3179" y="3077"/>
                  </a:lnTo>
                  <a:lnTo>
                    <a:pt x="3255" y="2974"/>
                  </a:lnTo>
                  <a:lnTo>
                    <a:pt x="3358" y="2872"/>
                  </a:lnTo>
                  <a:lnTo>
                    <a:pt x="3409" y="2769"/>
                  </a:lnTo>
                  <a:lnTo>
                    <a:pt x="3460" y="2667"/>
                  </a:lnTo>
                  <a:lnTo>
                    <a:pt x="3486" y="2513"/>
                  </a:lnTo>
                  <a:lnTo>
                    <a:pt x="3486" y="2385"/>
                  </a:lnTo>
                  <a:lnTo>
                    <a:pt x="3460" y="2282"/>
                  </a:lnTo>
                  <a:lnTo>
                    <a:pt x="3409" y="2154"/>
                  </a:lnTo>
                  <a:lnTo>
                    <a:pt x="3358" y="2051"/>
                  </a:lnTo>
                  <a:lnTo>
                    <a:pt x="3281" y="1949"/>
                  </a:lnTo>
                  <a:lnTo>
                    <a:pt x="3102" y="1770"/>
                  </a:lnTo>
                  <a:lnTo>
                    <a:pt x="2845" y="1616"/>
                  </a:lnTo>
                  <a:lnTo>
                    <a:pt x="2615" y="1488"/>
                  </a:lnTo>
                  <a:lnTo>
                    <a:pt x="2358" y="1334"/>
                  </a:lnTo>
                  <a:lnTo>
                    <a:pt x="2128" y="1180"/>
                  </a:lnTo>
                  <a:lnTo>
                    <a:pt x="1871" y="975"/>
                  </a:lnTo>
                  <a:lnTo>
                    <a:pt x="1615" y="719"/>
                  </a:lnTo>
                  <a:lnTo>
                    <a:pt x="1154" y="232"/>
                  </a:lnTo>
                  <a:lnTo>
                    <a:pt x="1051" y="129"/>
                  </a:lnTo>
                  <a:lnTo>
                    <a:pt x="948" y="52"/>
                  </a:lnTo>
                  <a:lnTo>
                    <a:pt x="846" y="27"/>
                  </a:lnTo>
                  <a:lnTo>
                    <a:pt x="71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0"/>
            <p:cNvSpPr/>
            <p:nvPr/>
          </p:nvSpPr>
          <p:spPr>
            <a:xfrm>
              <a:off x="3407000" y="2358663"/>
              <a:ext cx="97425" cy="83975"/>
            </a:xfrm>
            <a:custGeom>
              <a:avLst/>
              <a:gdLst/>
              <a:ahLst/>
              <a:cxnLst/>
              <a:rect l="l" t="t" r="r" b="b"/>
              <a:pathLst>
                <a:path w="3897" h="3359" extrusionOk="0">
                  <a:moveTo>
                    <a:pt x="718" y="1"/>
                  </a:moveTo>
                  <a:lnTo>
                    <a:pt x="615" y="26"/>
                  </a:lnTo>
                  <a:lnTo>
                    <a:pt x="487" y="52"/>
                  </a:lnTo>
                  <a:lnTo>
                    <a:pt x="385" y="103"/>
                  </a:lnTo>
                  <a:lnTo>
                    <a:pt x="282" y="155"/>
                  </a:lnTo>
                  <a:lnTo>
                    <a:pt x="205" y="257"/>
                  </a:lnTo>
                  <a:lnTo>
                    <a:pt x="128" y="334"/>
                  </a:lnTo>
                  <a:lnTo>
                    <a:pt x="51" y="462"/>
                  </a:lnTo>
                  <a:lnTo>
                    <a:pt x="26" y="565"/>
                  </a:lnTo>
                  <a:lnTo>
                    <a:pt x="0" y="693"/>
                  </a:lnTo>
                  <a:lnTo>
                    <a:pt x="0" y="821"/>
                  </a:lnTo>
                  <a:lnTo>
                    <a:pt x="26" y="949"/>
                  </a:lnTo>
                  <a:lnTo>
                    <a:pt x="77" y="1052"/>
                  </a:lnTo>
                  <a:lnTo>
                    <a:pt x="359" y="1513"/>
                  </a:lnTo>
                  <a:lnTo>
                    <a:pt x="692" y="1949"/>
                  </a:lnTo>
                  <a:lnTo>
                    <a:pt x="1051" y="2359"/>
                  </a:lnTo>
                  <a:lnTo>
                    <a:pt x="1256" y="2564"/>
                  </a:lnTo>
                  <a:lnTo>
                    <a:pt x="1461" y="2743"/>
                  </a:lnTo>
                  <a:lnTo>
                    <a:pt x="1666" y="2897"/>
                  </a:lnTo>
                  <a:lnTo>
                    <a:pt x="1897" y="3025"/>
                  </a:lnTo>
                  <a:lnTo>
                    <a:pt x="2128" y="3154"/>
                  </a:lnTo>
                  <a:lnTo>
                    <a:pt x="2384" y="3230"/>
                  </a:lnTo>
                  <a:lnTo>
                    <a:pt x="2615" y="3307"/>
                  </a:lnTo>
                  <a:lnTo>
                    <a:pt x="2897" y="3359"/>
                  </a:lnTo>
                  <a:lnTo>
                    <a:pt x="3153" y="3359"/>
                  </a:lnTo>
                  <a:lnTo>
                    <a:pt x="3435" y="3333"/>
                  </a:lnTo>
                  <a:lnTo>
                    <a:pt x="3589" y="3282"/>
                  </a:lnTo>
                  <a:lnTo>
                    <a:pt x="3717" y="3179"/>
                  </a:lnTo>
                  <a:lnTo>
                    <a:pt x="3819" y="3051"/>
                  </a:lnTo>
                  <a:lnTo>
                    <a:pt x="3871" y="2897"/>
                  </a:lnTo>
                  <a:lnTo>
                    <a:pt x="3896" y="2743"/>
                  </a:lnTo>
                  <a:lnTo>
                    <a:pt x="3871" y="2564"/>
                  </a:lnTo>
                  <a:lnTo>
                    <a:pt x="3819" y="2436"/>
                  </a:lnTo>
                  <a:lnTo>
                    <a:pt x="3717" y="2308"/>
                  </a:lnTo>
                  <a:lnTo>
                    <a:pt x="3384" y="2051"/>
                  </a:lnTo>
                  <a:lnTo>
                    <a:pt x="3050" y="1846"/>
                  </a:lnTo>
                  <a:lnTo>
                    <a:pt x="2358" y="1411"/>
                  </a:lnTo>
                  <a:lnTo>
                    <a:pt x="2025" y="1154"/>
                  </a:lnTo>
                  <a:lnTo>
                    <a:pt x="1718" y="872"/>
                  </a:lnTo>
                  <a:lnTo>
                    <a:pt x="1436" y="565"/>
                  </a:lnTo>
                  <a:lnTo>
                    <a:pt x="1154" y="232"/>
                  </a:lnTo>
                  <a:lnTo>
                    <a:pt x="1051" y="129"/>
                  </a:lnTo>
                  <a:lnTo>
                    <a:pt x="949" y="52"/>
                  </a:lnTo>
                  <a:lnTo>
                    <a:pt x="846" y="26"/>
                  </a:lnTo>
                  <a:lnTo>
                    <a:pt x="71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0"/>
            <p:cNvSpPr/>
            <p:nvPr/>
          </p:nvSpPr>
          <p:spPr>
            <a:xfrm>
              <a:off x="3516575" y="2454788"/>
              <a:ext cx="104475" cy="75650"/>
            </a:xfrm>
            <a:custGeom>
              <a:avLst/>
              <a:gdLst/>
              <a:ahLst/>
              <a:cxnLst/>
              <a:rect l="l" t="t" r="r" b="b"/>
              <a:pathLst>
                <a:path w="4179" h="3026" extrusionOk="0">
                  <a:moveTo>
                    <a:pt x="308" y="1"/>
                  </a:moveTo>
                  <a:lnTo>
                    <a:pt x="180" y="26"/>
                  </a:lnTo>
                  <a:lnTo>
                    <a:pt x="103" y="103"/>
                  </a:lnTo>
                  <a:lnTo>
                    <a:pt x="26" y="206"/>
                  </a:lnTo>
                  <a:lnTo>
                    <a:pt x="0" y="308"/>
                  </a:lnTo>
                  <a:lnTo>
                    <a:pt x="0" y="411"/>
                  </a:lnTo>
                  <a:lnTo>
                    <a:pt x="52" y="513"/>
                  </a:lnTo>
                  <a:lnTo>
                    <a:pt x="359" y="949"/>
                  </a:lnTo>
                  <a:lnTo>
                    <a:pt x="718" y="1410"/>
                  </a:lnTo>
                  <a:lnTo>
                    <a:pt x="1103" y="1821"/>
                  </a:lnTo>
                  <a:lnTo>
                    <a:pt x="1513" y="2231"/>
                  </a:lnTo>
                  <a:lnTo>
                    <a:pt x="1718" y="2410"/>
                  </a:lnTo>
                  <a:lnTo>
                    <a:pt x="1948" y="2564"/>
                  </a:lnTo>
                  <a:lnTo>
                    <a:pt x="2205" y="2718"/>
                  </a:lnTo>
                  <a:lnTo>
                    <a:pt x="2435" y="2820"/>
                  </a:lnTo>
                  <a:lnTo>
                    <a:pt x="2692" y="2923"/>
                  </a:lnTo>
                  <a:lnTo>
                    <a:pt x="2974" y="2974"/>
                  </a:lnTo>
                  <a:lnTo>
                    <a:pt x="3256" y="3025"/>
                  </a:lnTo>
                  <a:lnTo>
                    <a:pt x="3538" y="3025"/>
                  </a:lnTo>
                  <a:lnTo>
                    <a:pt x="3640" y="3000"/>
                  </a:lnTo>
                  <a:lnTo>
                    <a:pt x="3743" y="2974"/>
                  </a:lnTo>
                  <a:lnTo>
                    <a:pt x="3845" y="2923"/>
                  </a:lnTo>
                  <a:lnTo>
                    <a:pt x="3922" y="2871"/>
                  </a:lnTo>
                  <a:lnTo>
                    <a:pt x="4076" y="2718"/>
                  </a:lnTo>
                  <a:lnTo>
                    <a:pt x="4153" y="2538"/>
                  </a:lnTo>
                  <a:lnTo>
                    <a:pt x="4178" y="2436"/>
                  </a:lnTo>
                  <a:lnTo>
                    <a:pt x="4178" y="2333"/>
                  </a:lnTo>
                  <a:lnTo>
                    <a:pt x="4178" y="2231"/>
                  </a:lnTo>
                  <a:lnTo>
                    <a:pt x="4153" y="2128"/>
                  </a:lnTo>
                  <a:lnTo>
                    <a:pt x="4101" y="2051"/>
                  </a:lnTo>
                  <a:lnTo>
                    <a:pt x="4050" y="1949"/>
                  </a:lnTo>
                  <a:lnTo>
                    <a:pt x="3973" y="1872"/>
                  </a:lnTo>
                  <a:lnTo>
                    <a:pt x="3871" y="1821"/>
                  </a:lnTo>
                  <a:lnTo>
                    <a:pt x="3409" y="1615"/>
                  </a:lnTo>
                  <a:lnTo>
                    <a:pt x="2948" y="1436"/>
                  </a:lnTo>
                  <a:lnTo>
                    <a:pt x="2487" y="1257"/>
                  </a:lnTo>
                  <a:lnTo>
                    <a:pt x="2256" y="1154"/>
                  </a:lnTo>
                  <a:lnTo>
                    <a:pt x="2025" y="1026"/>
                  </a:lnTo>
                  <a:lnTo>
                    <a:pt x="1641" y="795"/>
                  </a:lnTo>
                  <a:lnTo>
                    <a:pt x="1256" y="565"/>
                  </a:lnTo>
                  <a:lnTo>
                    <a:pt x="513" y="5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0"/>
            <p:cNvSpPr/>
            <p:nvPr/>
          </p:nvSpPr>
          <p:spPr>
            <a:xfrm>
              <a:off x="3642800" y="2408663"/>
              <a:ext cx="95525" cy="78825"/>
            </a:xfrm>
            <a:custGeom>
              <a:avLst/>
              <a:gdLst/>
              <a:ahLst/>
              <a:cxnLst/>
              <a:rect l="l" t="t" r="r" b="b"/>
              <a:pathLst>
                <a:path w="3821" h="3153" extrusionOk="0">
                  <a:moveTo>
                    <a:pt x="462" y="0"/>
                  </a:moveTo>
                  <a:lnTo>
                    <a:pt x="283" y="26"/>
                  </a:lnTo>
                  <a:lnTo>
                    <a:pt x="155" y="103"/>
                  </a:lnTo>
                  <a:lnTo>
                    <a:pt x="103" y="154"/>
                  </a:lnTo>
                  <a:lnTo>
                    <a:pt x="52" y="231"/>
                  </a:lnTo>
                  <a:lnTo>
                    <a:pt x="27" y="308"/>
                  </a:lnTo>
                  <a:lnTo>
                    <a:pt x="1" y="385"/>
                  </a:lnTo>
                  <a:lnTo>
                    <a:pt x="1" y="487"/>
                  </a:lnTo>
                  <a:lnTo>
                    <a:pt x="27" y="590"/>
                  </a:lnTo>
                  <a:lnTo>
                    <a:pt x="129" y="820"/>
                  </a:lnTo>
                  <a:lnTo>
                    <a:pt x="232" y="1051"/>
                  </a:lnTo>
                  <a:lnTo>
                    <a:pt x="334" y="1282"/>
                  </a:lnTo>
                  <a:lnTo>
                    <a:pt x="488" y="1487"/>
                  </a:lnTo>
                  <a:lnTo>
                    <a:pt x="616" y="1692"/>
                  </a:lnTo>
                  <a:lnTo>
                    <a:pt x="770" y="1897"/>
                  </a:lnTo>
                  <a:lnTo>
                    <a:pt x="949" y="2076"/>
                  </a:lnTo>
                  <a:lnTo>
                    <a:pt x="1129" y="2256"/>
                  </a:lnTo>
                  <a:lnTo>
                    <a:pt x="1334" y="2410"/>
                  </a:lnTo>
                  <a:lnTo>
                    <a:pt x="1539" y="2563"/>
                  </a:lnTo>
                  <a:lnTo>
                    <a:pt x="1744" y="2692"/>
                  </a:lnTo>
                  <a:lnTo>
                    <a:pt x="1975" y="2820"/>
                  </a:lnTo>
                  <a:lnTo>
                    <a:pt x="2205" y="2922"/>
                  </a:lnTo>
                  <a:lnTo>
                    <a:pt x="2436" y="3025"/>
                  </a:lnTo>
                  <a:lnTo>
                    <a:pt x="2692" y="3102"/>
                  </a:lnTo>
                  <a:lnTo>
                    <a:pt x="2923" y="3153"/>
                  </a:lnTo>
                  <a:lnTo>
                    <a:pt x="3154" y="3153"/>
                  </a:lnTo>
                  <a:lnTo>
                    <a:pt x="3282" y="3127"/>
                  </a:lnTo>
                  <a:lnTo>
                    <a:pt x="3384" y="3076"/>
                  </a:lnTo>
                  <a:lnTo>
                    <a:pt x="3487" y="3025"/>
                  </a:lnTo>
                  <a:lnTo>
                    <a:pt x="3564" y="2973"/>
                  </a:lnTo>
                  <a:lnTo>
                    <a:pt x="3718" y="2794"/>
                  </a:lnTo>
                  <a:lnTo>
                    <a:pt x="3769" y="2717"/>
                  </a:lnTo>
                  <a:lnTo>
                    <a:pt x="3794" y="2615"/>
                  </a:lnTo>
                  <a:lnTo>
                    <a:pt x="3820" y="2512"/>
                  </a:lnTo>
                  <a:lnTo>
                    <a:pt x="3820" y="2410"/>
                  </a:lnTo>
                  <a:lnTo>
                    <a:pt x="3794" y="2281"/>
                  </a:lnTo>
                  <a:lnTo>
                    <a:pt x="3769" y="2179"/>
                  </a:lnTo>
                  <a:lnTo>
                    <a:pt x="3692" y="2076"/>
                  </a:lnTo>
                  <a:lnTo>
                    <a:pt x="3615" y="1999"/>
                  </a:lnTo>
                  <a:lnTo>
                    <a:pt x="3282" y="1743"/>
                  </a:lnTo>
                  <a:lnTo>
                    <a:pt x="2949" y="1538"/>
                  </a:lnTo>
                  <a:lnTo>
                    <a:pt x="2231" y="1154"/>
                  </a:lnTo>
                  <a:lnTo>
                    <a:pt x="1872" y="974"/>
                  </a:lnTo>
                  <a:lnTo>
                    <a:pt x="1539" y="769"/>
                  </a:lnTo>
                  <a:lnTo>
                    <a:pt x="1206" y="513"/>
                  </a:lnTo>
                  <a:lnTo>
                    <a:pt x="1077" y="359"/>
                  </a:lnTo>
                  <a:lnTo>
                    <a:pt x="949" y="205"/>
                  </a:lnTo>
                  <a:lnTo>
                    <a:pt x="872" y="128"/>
                  </a:lnTo>
                  <a:lnTo>
                    <a:pt x="795" y="77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0"/>
            <p:cNvSpPr/>
            <p:nvPr/>
          </p:nvSpPr>
          <p:spPr>
            <a:xfrm>
              <a:off x="3440325" y="2509913"/>
              <a:ext cx="95500" cy="79475"/>
            </a:xfrm>
            <a:custGeom>
              <a:avLst/>
              <a:gdLst/>
              <a:ahLst/>
              <a:cxnLst/>
              <a:rect l="l" t="t" r="r" b="b"/>
              <a:pathLst>
                <a:path w="3820" h="3179" extrusionOk="0">
                  <a:moveTo>
                    <a:pt x="461" y="0"/>
                  </a:moveTo>
                  <a:lnTo>
                    <a:pt x="282" y="26"/>
                  </a:lnTo>
                  <a:lnTo>
                    <a:pt x="128" y="103"/>
                  </a:lnTo>
                  <a:lnTo>
                    <a:pt x="77" y="154"/>
                  </a:lnTo>
                  <a:lnTo>
                    <a:pt x="26" y="231"/>
                  </a:lnTo>
                  <a:lnTo>
                    <a:pt x="0" y="308"/>
                  </a:lnTo>
                  <a:lnTo>
                    <a:pt x="0" y="384"/>
                  </a:lnTo>
                  <a:lnTo>
                    <a:pt x="0" y="487"/>
                  </a:lnTo>
                  <a:lnTo>
                    <a:pt x="26" y="590"/>
                  </a:lnTo>
                  <a:lnTo>
                    <a:pt x="103" y="820"/>
                  </a:lnTo>
                  <a:lnTo>
                    <a:pt x="205" y="1051"/>
                  </a:lnTo>
                  <a:lnTo>
                    <a:pt x="333" y="1282"/>
                  </a:lnTo>
                  <a:lnTo>
                    <a:pt x="461" y="1487"/>
                  </a:lnTo>
                  <a:lnTo>
                    <a:pt x="615" y="1692"/>
                  </a:lnTo>
                  <a:lnTo>
                    <a:pt x="769" y="1897"/>
                  </a:lnTo>
                  <a:lnTo>
                    <a:pt x="948" y="2076"/>
                  </a:lnTo>
                  <a:lnTo>
                    <a:pt x="1128" y="2256"/>
                  </a:lnTo>
                  <a:lnTo>
                    <a:pt x="1307" y="2409"/>
                  </a:lnTo>
                  <a:lnTo>
                    <a:pt x="1512" y="2563"/>
                  </a:lnTo>
                  <a:lnTo>
                    <a:pt x="1743" y="2691"/>
                  </a:lnTo>
                  <a:lnTo>
                    <a:pt x="1948" y="2820"/>
                  </a:lnTo>
                  <a:lnTo>
                    <a:pt x="2179" y="2922"/>
                  </a:lnTo>
                  <a:lnTo>
                    <a:pt x="2435" y="3025"/>
                  </a:lnTo>
                  <a:lnTo>
                    <a:pt x="2666" y="3101"/>
                  </a:lnTo>
                  <a:lnTo>
                    <a:pt x="2922" y="3153"/>
                  </a:lnTo>
                  <a:lnTo>
                    <a:pt x="3050" y="3178"/>
                  </a:lnTo>
                  <a:lnTo>
                    <a:pt x="3153" y="3153"/>
                  </a:lnTo>
                  <a:lnTo>
                    <a:pt x="3255" y="3127"/>
                  </a:lnTo>
                  <a:lnTo>
                    <a:pt x="3358" y="3101"/>
                  </a:lnTo>
                  <a:lnTo>
                    <a:pt x="3460" y="3050"/>
                  </a:lnTo>
                  <a:lnTo>
                    <a:pt x="3563" y="2973"/>
                  </a:lnTo>
                  <a:lnTo>
                    <a:pt x="3691" y="2820"/>
                  </a:lnTo>
                  <a:lnTo>
                    <a:pt x="3768" y="2717"/>
                  </a:lnTo>
                  <a:lnTo>
                    <a:pt x="3794" y="2614"/>
                  </a:lnTo>
                  <a:lnTo>
                    <a:pt x="3819" y="2512"/>
                  </a:lnTo>
                  <a:lnTo>
                    <a:pt x="3819" y="2409"/>
                  </a:lnTo>
                  <a:lnTo>
                    <a:pt x="3794" y="2307"/>
                  </a:lnTo>
                  <a:lnTo>
                    <a:pt x="3742" y="2204"/>
                  </a:lnTo>
                  <a:lnTo>
                    <a:pt x="3691" y="2102"/>
                  </a:lnTo>
                  <a:lnTo>
                    <a:pt x="3589" y="1999"/>
                  </a:lnTo>
                  <a:lnTo>
                    <a:pt x="3281" y="1743"/>
                  </a:lnTo>
                  <a:lnTo>
                    <a:pt x="2922" y="1538"/>
                  </a:lnTo>
                  <a:lnTo>
                    <a:pt x="2204" y="1179"/>
                  </a:lnTo>
                  <a:lnTo>
                    <a:pt x="1846" y="974"/>
                  </a:lnTo>
                  <a:lnTo>
                    <a:pt x="1512" y="769"/>
                  </a:lnTo>
                  <a:lnTo>
                    <a:pt x="1205" y="513"/>
                  </a:lnTo>
                  <a:lnTo>
                    <a:pt x="1051" y="359"/>
                  </a:lnTo>
                  <a:lnTo>
                    <a:pt x="923" y="205"/>
                  </a:lnTo>
                  <a:lnTo>
                    <a:pt x="872" y="128"/>
                  </a:lnTo>
                  <a:lnTo>
                    <a:pt x="795" y="7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0"/>
            <p:cNvSpPr/>
            <p:nvPr/>
          </p:nvSpPr>
          <p:spPr>
            <a:xfrm>
              <a:off x="3667800" y="2563088"/>
              <a:ext cx="89100" cy="51925"/>
            </a:xfrm>
            <a:custGeom>
              <a:avLst/>
              <a:gdLst/>
              <a:ahLst/>
              <a:cxnLst/>
              <a:rect l="l" t="t" r="r" b="b"/>
              <a:pathLst>
                <a:path w="3564" h="2077" extrusionOk="0">
                  <a:moveTo>
                    <a:pt x="334" y="0"/>
                  </a:moveTo>
                  <a:lnTo>
                    <a:pt x="206" y="26"/>
                  </a:lnTo>
                  <a:lnTo>
                    <a:pt x="103" y="129"/>
                  </a:lnTo>
                  <a:lnTo>
                    <a:pt x="26" y="231"/>
                  </a:lnTo>
                  <a:lnTo>
                    <a:pt x="1" y="359"/>
                  </a:lnTo>
                  <a:lnTo>
                    <a:pt x="1" y="487"/>
                  </a:lnTo>
                  <a:lnTo>
                    <a:pt x="77" y="590"/>
                  </a:lnTo>
                  <a:lnTo>
                    <a:pt x="129" y="641"/>
                  </a:lnTo>
                  <a:lnTo>
                    <a:pt x="180" y="693"/>
                  </a:lnTo>
                  <a:lnTo>
                    <a:pt x="513" y="872"/>
                  </a:lnTo>
                  <a:lnTo>
                    <a:pt x="846" y="1103"/>
                  </a:lnTo>
                  <a:lnTo>
                    <a:pt x="1538" y="1564"/>
                  </a:lnTo>
                  <a:lnTo>
                    <a:pt x="1872" y="1769"/>
                  </a:lnTo>
                  <a:lnTo>
                    <a:pt x="2231" y="1949"/>
                  </a:lnTo>
                  <a:lnTo>
                    <a:pt x="2410" y="2000"/>
                  </a:lnTo>
                  <a:lnTo>
                    <a:pt x="2615" y="2051"/>
                  </a:lnTo>
                  <a:lnTo>
                    <a:pt x="2794" y="2077"/>
                  </a:lnTo>
                  <a:lnTo>
                    <a:pt x="2974" y="2077"/>
                  </a:lnTo>
                  <a:lnTo>
                    <a:pt x="3153" y="2051"/>
                  </a:lnTo>
                  <a:lnTo>
                    <a:pt x="3307" y="1974"/>
                  </a:lnTo>
                  <a:lnTo>
                    <a:pt x="3410" y="1872"/>
                  </a:lnTo>
                  <a:lnTo>
                    <a:pt x="3512" y="1718"/>
                  </a:lnTo>
                  <a:lnTo>
                    <a:pt x="3563" y="1564"/>
                  </a:lnTo>
                  <a:lnTo>
                    <a:pt x="3563" y="1410"/>
                  </a:lnTo>
                  <a:lnTo>
                    <a:pt x="3487" y="1256"/>
                  </a:lnTo>
                  <a:lnTo>
                    <a:pt x="3461" y="1180"/>
                  </a:lnTo>
                  <a:lnTo>
                    <a:pt x="3384" y="1128"/>
                  </a:lnTo>
                  <a:lnTo>
                    <a:pt x="3230" y="1000"/>
                  </a:lnTo>
                  <a:lnTo>
                    <a:pt x="3076" y="898"/>
                  </a:lnTo>
                  <a:lnTo>
                    <a:pt x="2718" y="718"/>
                  </a:lnTo>
                  <a:lnTo>
                    <a:pt x="2359" y="590"/>
                  </a:lnTo>
                  <a:lnTo>
                    <a:pt x="2000" y="462"/>
                  </a:lnTo>
                  <a:lnTo>
                    <a:pt x="1257" y="206"/>
                  </a:lnTo>
                  <a:lnTo>
                    <a:pt x="872" y="77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0"/>
            <p:cNvSpPr/>
            <p:nvPr/>
          </p:nvSpPr>
          <p:spPr>
            <a:xfrm>
              <a:off x="3591550" y="2603463"/>
              <a:ext cx="114075" cy="71150"/>
            </a:xfrm>
            <a:custGeom>
              <a:avLst/>
              <a:gdLst/>
              <a:ahLst/>
              <a:cxnLst/>
              <a:rect l="l" t="t" r="r" b="b"/>
              <a:pathLst>
                <a:path w="4563" h="2846" extrusionOk="0">
                  <a:moveTo>
                    <a:pt x="487" y="0"/>
                  </a:moveTo>
                  <a:lnTo>
                    <a:pt x="308" y="52"/>
                  </a:lnTo>
                  <a:lnTo>
                    <a:pt x="154" y="128"/>
                  </a:lnTo>
                  <a:lnTo>
                    <a:pt x="103" y="180"/>
                  </a:lnTo>
                  <a:lnTo>
                    <a:pt x="52" y="257"/>
                  </a:lnTo>
                  <a:lnTo>
                    <a:pt x="26" y="334"/>
                  </a:lnTo>
                  <a:lnTo>
                    <a:pt x="0" y="410"/>
                  </a:lnTo>
                  <a:lnTo>
                    <a:pt x="0" y="513"/>
                  </a:lnTo>
                  <a:lnTo>
                    <a:pt x="52" y="615"/>
                  </a:lnTo>
                  <a:lnTo>
                    <a:pt x="154" y="872"/>
                  </a:lnTo>
                  <a:lnTo>
                    <a:pt x="334" y="1128"/>
                  </a:lnTo>
                  <a:lnTo>
                    <a:pt x="513" y="1384"/>
                  </a:lnTo>
                  <a:lnTo>
                    <a:pt x="718" y="1615"/>
                  </a:lnTo>
                  <a:lnTo>
                    <a:pt x="949" y="1846"/>
                  </a:lnTo>
                  <a:lnTo>
                    <a:pt x="1205" y="2051"/>
                  </a:lnTo>
                  <a:lnTo>
                    <a:pt x="1461" y="2230"/>
                  </a:lnTo>
                  <a:lnTo>
                    <a:pt x="1743" y="2384"/>
                  </a:lnTo>
                  <a:lnTo>
                    <a:pt x="2025" y="2538"/>
                  </a:lnTo>
                  <a:lnTo>
                    <a:pt x="2333" y="2666"/>
                  </a:lnTo>
                  <a:lnTo>
                    <a:pt x="2640" y="2743"/>
                  </a:lnTo>
                  <a:lnTo>
                    <a:pt x="2948" y="2820"/>
                  </a:lnTo>
                  <a:lnTo>
                    <a:pt x="3256" y="2845"/>
                  </a:lnTo>
                  <a:lnTo>
                    <a:pt x="3563" y="2845"/>
                  </a:lnTo>
                  <a:lnTo>
                    <a:pt x="3871" y="2820"/>
                  </a:lnTo>
                  <a:lnTo>
                    <a:pt x="4153" y="2769"/>
                  </a:lnTo>
                  <a:lnTo>
                    <a:pt x="4281" y="2692"/>
                  </a:lnTo>
                  <a:lnTo>
                    <a:pt x="4409" y="2615"/>
                  </a:lnTo>
                  <a:lnTo>
                    <a:pt x="4486" y="2487"/>
                  </a:lnTo>
                  <a:lnTo>
                    <a:pt x="4537" y="2358"/>
                  </a:lnTo>
                  <a:lnTo>
                    <a:pt x="4563" y="2230"/>
                  </a:lnTo>
                  <a:lnTo>
                    <a:pt x="4537" y="2076"/>
                  </a:lnTo>
                  <a:lnTo>
                    <a:pt x="4486" y="1948"/>
                  </a:lnTo>
                  <a:lnTo>
                    <a:pt x="4409" y="1820"/>
                  </a:lnTo>
                  <a:lnTo>
                    <a:pt x="4230" y="1666"/>
                  </a:lnTo>
                  <a:lnTo>
                    <a:pt x="4025" y="1538"/>
                  </a:lnTo>
                  <a:lnTo>
                    <a:pt x="3820" y="1436"/>
                  </a:lnTo>
                  <a:lnTo>
                    <a:pt x="3589" y="1333"/>
                  </a:lnTo>
                  <a:lnTo>
                    <a:pt x="3127" y="1205"/>
                  </a:lnTo>
                  <a:lnTo>
                    <a:pt x="2640" y="1077"/>
                  </a:lnTo>
                  <a:lnTo>
                    <a:pt x="2153" y="974"/>
                  </a:lnTo>
                  <a:lnTo>
                    <a:pt x="1923" y="897"/>
                  </a:lnTo>
                  <a:lnTo>
                    <a:pt x="1718" y="795"/>
                  </a:lnTo>
                  <a:lnTo>
                    <a:pt x="1513" y="692"/>
                  </a:lnTo>
                  <a:lnTo>
                    <a:pt x="1308" y="564"/>
                  </a:lnTo>
                  <a:lnTo>
                    <a:pt x="1128" y="410"/>
                  </a:lnTo>
                  <a:lnTo>
                    <a:pt x="974" y="231"/>
                  </a:lnTo>
                  <a:lnTo>
                    <a:pt x="897" y="154"/>
                  </a:lnTo>
                  <a:lnTo>
                    <a:pt x="821" y="103"/>
                  </a:lnTo>
                  <a:lnTo>
                    <a:pt x="744" y="52"/>
                  </a:lnTo>
                  <a:lnTo>
                    <a:pt x="667" y="26"/>
                  </a:lnTo>
                  <a:lnTo>
                    <a:pt x="4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0"/>
            <p:cNvSpPr/>
            <p:nvPr/>
          </p:nvSpPr>
          <p:spPr>
            <a:xfrm>
              <a:off x="3779300" y="2486188"/>
              <a:ext cx="95500" cy="67300"/>
            </a:xfrm>
            <a:custGeom>
              <a:avLst/>
              <a:gdLst/>
              <a:ahLst/>
              <a:cxnLst/>
              <a:rect l="l" t="t" r="r" b="b"/>
              <a:pathLst>
                <a:path w="3820" h="2692" extrusionOk="0">
                  <a:moveTo>
                    <a:pt x="488" y="1"/>
                  </a:moveTo>
                  <a:lnTo>
                    <a:pt x="411" y="26"/>
                  </a:lnTo>
                  <a:lnTo>
                    <a:pt x="308" y="52"/>
                  </a:lnTo>
                  <a:lnTo>
                    <a:pt x="231" y="103"/>
                  </a:lnTo>
                  <a:lnTo>
                    <a:pt x="154" y="154"/>
                  </a:lnTo>
                  <a:lnTo>
                    <a:pt x="77" y="231"/>
                  </a:lnTo>
                  <a:lnTo>
                    <a:pt x="52" y="334"/>
                  </a:lnTo>
                  <a:lnTo>
                    <a:pt x="1" y="436"/>
                  </a:lnTo>
                  <a:lnTo>
                    <a:pt x="1" y="565"/>
                  </a:lnTo>
                  <a:lnTo>
                    <a:pt x="1" y="693"/>
                  </a:lnTo>
                  <a:lnTo>
                    <a:pt x="77" y="975"/>
                  </a:lnTo>
                  <a:lnTo>
                    <a:pt x="180" y="1231"/>
                  </a:lnTo>
                  <a:lnTo>
                    <a:pt x="308" y="1462"/>
                  </a:lnTo>
                  <a:lnTo>
                    <a:pt x="436" y="1667"/>
                  </a:lnTo>
                  <a:lnTo>
                    <a:pt x="616" y="1872"/>
                  </a:lnTo>
                  <a:lnTo>
                    <a:pt x="821" y="2051"/>
                  </a:lnTo>
                  <a:lnTo>
                    <a:pt x="1026" y="2205"/>
                  </a:lnTo>
                  <a:lnTo>
                    <a:pt x="1257" y="2333"/>
                  </a:lnTo>
                  <a:lnTo>
                    <a:pt x="1487" y="2436"/>
                  </a:lnTo>
                  <a:lnTo>
                    <a:pt x="1744" y="2538"/>
                  </a:lnTo>
                  <a:lnTo>
                    <a:pt x="2000" y="2615"/>
                  </a:lnTo>
                  <a:lnTo>
                    <a:pt x="2256" y="2666"/>
                  </a:lnTo>
                  <a:lnTo>
                    <a:pt x="2538" y="2692"/>
                  </a:lnTo>
                  <a:lnTo>
                    <a:pt x="2795" y="2692"/>
                  </a:lnTo>
                  <a:lnTo>
                    <a:pt x="3076" y="2666"/>
                  </a:lnTo>
                  <a:lnTo>
                    <a:pt x="3333" y="2641"/>
                  </a:lnTo>
                  <a:lnTo>
                    <a:pt x="3461" y="2615"/>
                  </a:lnTo>
                  <a:lnTo>
                    <a:pt x="3563" y="2564"/>
                  </a:lnTo>
                  <a:lnTo>
                    <a:pt x="3640" y="2487"/>
                  </a:lnTo>
                  <a:lnTo>
                    <a:pt x="3717" y="2410"/>
                  </a:lnTo>
                  <a:lnTo>
                    <a:pt x="3769" y="2308"/>
                  </a:lnTo>
                  <a:lnTo>
                    <a:pt x="3794" y="2205"/>
                  </a:lnTo>
                  <a:lnTo>
                    <a:pt x="3820" y="2102"/>
                  </a:lnTo>
                  <a:lnTo>
                    <a:pt x="3820" y="2000"/>
                  </a:lnTo>
                  <a:lnTo>
                    <a:pt x="3820" y="1872"/>
                  </a:lnTo>
                  <a:lnTo>
                    <a:pt x="3794" y="1769"/>
                  </a:lnTo>
                  <a:lnTo>
                    <a:pt x="3769" y="1667"/>
                  </a:lnTo>
                  <a:lnTo>
                    <a:pt x="3717" y="1564"/>
                  </a:lnTo>
                  <a:lnTo>
                    <a:pt x="3640" y="1487"/>
                  </a:lnTo>
                  <a:lnTo>
                    <a:pt x="3563" y="1410"/>
                  </a:lnTo>
                  <a:lnTo>
                    <a:pt x="3461" y="1359"/>
                  </a:lnTo>
                  <a:lnTo>
                    <a:pt x="3333" y="1333"/>
                  </a:lnTo>
                  <a:lnTo>
                    <a:pt x="3051" y="1282"/>
                  </a:lnTo>
                  <a:lnTo>
                    <a:pt x="2718" y="1231"/>
                  </a:lnTo>
                  <a:lnTo>
                    <a:pt x="2384" y="1205"/>
                  </a:lnTo>
                  <a:lnTo>
                    <a:pt x="2077" y="1128"/>
                  </a:lnTo>
                  <a:lnTo>
                    <a:pt x="1769" y="1026"/>
                  </a:lnTo>
                  <a:lnTo>
                    <a:pt x="1615" y="975"/>
                  </a:lnTo>
                  <a:lnTo>
                    <a:pt x="1487" y="872"/>
                  </a:lnTo>
                  <a:lnTo>
                    <a:pt x="1385" y="795"/>
                  </a:lnTo>
                  <a:lnTo>
                    <a:pt x="1257" y="667"/>
                  </a:lnTo>
                  <a:lnTo>
                    <a:pt x="1180" y="539"/>
                  </a:lnTo>
                  <a:lnTo>
                    <a:pt x="1103" y="385"/>
                  </a:lnTo>
                  <a:lnTo>
                    <a:pt x="1026" y="283"/>
                  </a:lnTo>
                  <a:lnTo>
                    <a:pt x="975" y="180"/>
                  </a:lnTo>
                  <a:lnTo>
                    <a:pt x="872" y="103"/>
                  </a:lnTo>
                  <a:lnTo>
                    <a:pt x="795" y="52"/>
                  </a:lnTo>
                  <a:lnTo>
                    <a:pt x="693" y="26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0"/>
            <p:cNvSpPr/>
            <p:nvPr/>
          </p:nvSpPr>
          <p:spPr>
            <a:xfrm>
              <a:off x="3792125" y="2681638"/>
              <a:ext cx="132025" cy="53200"/>
            </a:xfrm>
            <a:custGeom>
              <a:avLst/>
              <a:gdLst/>
              <a:ahLst/>
              <a:cxnLst/>
              <a:rect l="l" t="t" r="r" b="b"/>
              <a:pathLst>
                <a:path w="5281" h="2128" extrusionOk="0">
                  <a:moveTo>
                    <a:pt x="4409" y="0"/>
                  </a:moveTo>
                  <a:lnTo>
                    <a:pt x="4204" y="26"/>
                  </a:lnTo>
                  <a:lnTo>
                    <a:pt x="3768" y="129"/>
                  </a:lnTo>
                  <a:lnTo>
                    <a:pt x="3332" y="257"/>
                  </a:lnTo>
                  <a:lnTo>
                    <a:pt x="2922" y="385"/>
                  </a:lnTo>
                  <a:lnTo>
                    <a:pt x="2640" y="462"/>
                  </a:lnTo>
                  <a:lnTo>
                    <a:pt x="2358" y="487"/>
                  </a:lnTo>
                  <a:lnTo>
                    <a:pt x="1769" y="487"/>
                  </a:lnTo>
                  <a:lnTo>
                    <a:pt x="1179" y="411"/>
                  </a:lnTo>
                  <a:lnTo>
                    <a:pt x="615" y="334"/>
                  </a:lnTo>
                  <a:lnTo>
                    <a:pt x="436" y="334"/>
                  </a:lnTo>
                  <a:lnTo>
                    <a:pt x="282" y="385"/>
                  </a:lnTo>
                  <a:lnTo>
                    <a:pt x="154" y="487"/>
                  </a:lnTo>
                  <a:lnTo>
                    <a:pt x="52" y="616"/>
                  </a:lnTo>
                  <a:lnTo>
                    <a:pt x="0" y="769"/>
                  </a:lnTo>
                  <a:lnTo>
                    <a:pt x="26" y="923"/>
                  </a:lnTo>
                  <a:lnTo>
                    <a:pt x="52" y="1000"/>
                  </a:lnTo>
                  <a:lnTo>
                    <a:pt x="103" y="1077"/>
                  </a:lnTo>
                  <a:lnTo>
                    <a:pt x="154" y="1154"/>
                  </a:lnTo>
                  <a:lnTo>
                    <a:pt x="231" y="1231"/>
                  </a:lnTo>
                  <a:lnTo>
                    <a:pt x="513" y="1385"/>
                  </a:lnTo>
                  <a:lnTo>
                    <a:pt x="820" y="1564"/>
                  </a:lnTo>
                  <a:lnTo>
                    <a:pt x="1154" y="1692"/>
                  </a:lnTo>
                  <a:lnTo>
                    <a:pt x="1487" y="1820"/>
                  </a:lnTo>
                  <a:lnTo>
                    <a:pt x="1846" y="1948"/>
                  </a:lnTo>
                  <a:lnTo>
                    <a:pt x="2230" y="2025"/>
                  </a:lnTo>
                  <a:lnTo>
                    <a:pt x="2589" y="2102"/>
                  </a:lnTo>
                  <a:lnTo>
                    <a:pt x="2974" y="2128"/>
                  </a:lnTo>
                  <a:lnTo>
                    <a:pt x="3332" y="2102"/>
                  </a:lnTo>
                  <a:lnTo>
                    <a:pt x="3691" y="2077"/>
                  </a:lnTo>
                  <a:lnTo>
                    <a:pt x="4025" y="1974"/>
                  </a:lnTo>
                  <a:lnTo>
                    <a:pt x="4332" y="1846"/>
                  </a:lnTo>
                  <a:lnTo>
                    <a:pt x="4614" y="1667"/>
                  </a:lnTo>
                  <a:lnTo>
                    <a:pt x="4742" y="1564"/>
                  </a:lnTo>
                  <a:lnTo>
                    <a:pt x="4870" y="1436"/>
                  </a:lnTo>
                  <a:lnTo>
                    <a:pt x="4973" y="1308"/>
                  </a:lnTo>
                  <a:lnTo>
                    <a:pt x="5075" y="1154"/>
                  </a:lnTo>
                  <a:lnTo>
                    <a:pt x="5178" y="1000"/>
                  </a:lnTo>
                  <a:lnTo>
                    <a:pt x="5255" y="821"/>
                  </a:lnTo>
                  <a:lnTo>
                    <a:pt x="5281" y="667"/>
                  </a:lnTo>
                  <a:lnTo>
                    <a:pt x="5281" y="513"/>
                  </a:lnTo>
                  <a:lnTo>
                    <a:pt x="5229" y="385"/>
                  </a:lnTo>
                  <a:lnTo>
                    <a:pt x="5152" y="257"/>
                  </a:lnTo>
                  <a:lnTo>
                    <a:pt x="5050" y="154"/>
                  </a:lnTo>
                  <a:lnTo>
                    <a:pt x="4922" y="77"/>
                  </a:lnTo>
                  <a:lnTo>
                    <a:pt x="4794" y="26"/>
                  </a:lnTo>
                  <a:lnTo>
                    <a:pt x="46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5" name="Google Shape;985;p30"/>
          <p:cNvSpPr/>
          <p:nvPr/>
        </p:nvSpPr>
        <p:spPr>
          <a:xfrm>
            <a:off x="592547" y="3683186"/>
            <a:ext cx="845090" cy="463980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5_1"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7" name="Google Shape;987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88" name="Google Shape;988;p31"/>
          <p:cNvSpPr/>
          <p:nvPr/>
        </p:nvSpPr>
        <p:spPr>
          <a:xfrm>
            <a:off x="150" y="1818350"/>
            <a:ext cx="9143936" cy="3325038"/>
          </a:xfrm>
          <a:custGeom>
            <a:avLst/>
            <a:gdLst/>
            <a:ahLst/>
            <a:cxnLst/>
            <a:rect l="l" t="t" r="r" b="b"/>
            <a:pathLst>
              <a:path w="115834" h="52402" extrusionOk="0">
                <a:moveTo>
                  <a:pt x="34597" y="0"/>
                </a:moveTo>
                <a:lnTo>
                  <a:pt x="34311" y="19"/>
                </a:lnTo>
                <a:lnTo>
                  <a:pt x="34006" y="38"/>
                </a:lnTo>
                <a:lnTo>
                  <a:pt x="33720" y="95"/>
                </a:lnTo>
                <a:lnTo>
                  <a:pt x="33433" y="153"/>
                </a:lnTo>
                <a:lnTo>
                  <a:pt x="33147" y="248"/>
                </a:lnTo>
                <a:lnTo>
                  <a:pt x="32880" y="344"/>
                </a:lnTo>
                <a:lnTo>
                  <a:pt x="32594" y="439"/>
                </a:lnTo>
                <a:lnTo>
                  <a:pt x="32326" y="573"/>
                </a:lnTo>
                <a:lnTo>
                  <a:pt x="32078" y="706"/>
                </a:lnTo>
                <a:lnTo>
                  <a:pt x="31830" y="878"/>
                </a:lnTo>
                <a:lnTo>
                  <a:pt x="31582" y="1050"/>
                </a:lnTo>
                <a:lnTo>
                  <a:pt x="31353" y="1240"/>
                </a:lnTo>
                <a:lnTo>
                  <a:pt x="31143" y="1431"/>
                </a:lnTo>
                <a:lnTo>
                  <a:pt x="30953" y="1660"/>
                </a:lnTo>
                <a:lnTo>
                  <a:pt x="30762" y="1889"/>
                </a:lnTo>
                <a:lnTo>
                  <a:pt x="30590" y="2118"/>
                </a:lnTo>
                <a:lnTo>
                  <a:pt x="30437" y="2366"/>
                </a:lnTo>
                <a:lnTo>
                  <a:pt x="30285" y="2634"/>
                </a:lnTo>
                <a:lnTo>
                  <a:pt x="30170" y="2901"/>
                </a:lnTo>
                <a:lnTo>
                  <a:pt x="30056" y="3168"/>
                </a:lnTo>
                <a:lnTo>
                  <a:pt x="29979" y="3454"/>
                </a:lnTo>
                <a:lnTo>
                  <a:pt x="29903" y="3740"/>
                </a:lnTo>
                <a:lnTo>
                  <a:pt x="29865" y="4027"/>
                </a:lnTo>
                <a:lnTo>
                  <a:pt x="29827" y="4332"/>
                </a:lnTo>
                <a:lnTo>
                  <a:pt x="29827" y="4618"/>
                </a:lnTo>
                <a:lnTo>
                  <a:pt x="29846" y="4904"/>
                </a:lnTo>
                <a:lnTo>
                  <a:pt x="29884" y="5210"/>
                </a:lnTo>
                <a:lnTo>
                  <a:pt x="29655" y="5095"/>
                </a:lnTo>
                <a:lnTo>
                  <a:pt x="29426" y="5000"/>
                </a:lnTo>
                <a:lnTo>
                  <a:pt x="29197" y="4943"/>
                </a:lnTo>
                <a:lnTo>
                  <a:pt x="28949" y="4885"/>
                </a:lnTo>
                <a:lnTo>
                  <a:pt x="28720" y="4847"/>
                </a:lnTo>
                <a:lnTo>
                  <a:pt x="28472" y="4828"/>
                </a:lnTo>
                <a:lnTo>
                  <a:pt x="28205" y="4828"/>
                </a:lnTo>
                <a:lnTo>
                  <a:pt x="27956" y="4847"/>
                </a:lnTo>
                <a:lnTo>
                  <a:pt x="27708" y="4866"/>
                </a:lnTo>
                <a:lnTo>
                  <a:pt x="27460" y="4923"/>
                </a:lnTo>
                <a:lnTo>
                  <a:pt x="27212" y="4981"/>
                </a:lnTo>
                <a:lnTo>
                  <a:pt x="26964" y="5038"/>
                </a:lnTo>
                <a:lnTo>
                  <a:pt x="26735" y="5133"/>
                </a:lnTo>
                <a:lnTo>
                  <a:pt x="26506" y="5229"/>
                </a:lnTo>
                <a:lnTo>
                  <a:pt x="26277" y="5343"/>
                </a:lnTo>
                <a:lnTo>
                  <a:pt x="26067" y="5458"/>
                </a:lnTo>
                <a:lnTo>
                  <a:pt x="25857" y="5591"/>
                </a:lnTo>
                <a:lnTo>
                  <a:pt x="25667" y="5744"/>
                </a:lnTo>
                <a:lnTo>
                  <a:pt x="25495" y="5916"/>
                </a:lnTo>
                <a:lnTo>
                  <a:pt x="25323" y="6088"/>
                </a:lnTo>
                <a:lnTo>
                  <a:pt x="25170" y="6259"/>
                </a:lnTo>
                <a:lnTo>
                  <a:pt x="25018" y="6450"/>
                </a:lnTo>
                <a:lnTo>
                  <a:pt x="24884" y="6660"/>
                </a:lnTo>
                <a:lnTo>
                  <a:pt x="24751" y="6870"/>
                </a:lnTo>
                <a:lnTo>
                  <a:pt x="24655" y="7099"/>
                </a:lnTo>
                <a:lnTo>
                  <a:pt x="24560" y="7309"/>
                </a:lnTo>
                <a:lnTo>
                  <a:pt x="24483" y="7538"/>
                </a:lnTo>
                <a:lnTo>
                  <a:pt x="24407" y="7786"/>
                </a:lnTo>
                <a:lnTo>
                  <a:pt x="24369" y="8015"/>
                </a:lnTo>
                <a:lnTo>
                  <a:pt x="24331" y="8263"/>
                </a:lnTo>
                <a:lnTo>
                  <a:pt x="24312" y="8492"/>
                </a:lnTo>
                <a:lnTo>
                  <a:pt x="24312" y="8740"/>
                </a:lnTo>
                <a:lnTo>
                  <a:pt x="24254" y="8397"/>
                </a:lnTo>
                <a:lnTo>
                  <a:pt x="24159" y="8072"/>
                </a:lnTo>
                <a:lnTo>
                  <a:pt x="24064" y="7729"/>
                </a:lnTo>
                <a:lnTo>
                  <a:pt x="23949" y="7404"/>
                </a:lnTo>
                <a:lnTo>
                  <a:pt x="23796" y="7099"/>
                </a:lnTo>
                <a:lnTo>
                  <a:pt x="23644" y="6794"/>
                </a:lnTo>
                <a:lnTo>
                  <a:pt x="23472" y="6488"/>
                </a:lnTo>
                <a:lnTo>
                  <a:pt x="23281" y="6202"/>
                </a:lnTo>
                <a:lnTo>
                  <a:pt x="23071" y="5935"/>
                </a:lnTo>
                <a:lnTo>
                  <a:pt x="22842" y="5668"/>
                </a:lnTo>
                <a:lnTo>
                  <a:pt x="22594" y="5420"/>
                </a:lnTo>
                <a:lnTo>
                  <a:pt x="22346" y="5191"/>
                </a:lnTo>
                <a:lnTo>
                  <a:pt x="22079" y="4981"/>
                </a:lnTo>
                <a:lnTo>
                  <a:pt x="21793" y="4790"/>
                </a:lnTo>
                <a:lnTo>
                  <a:pt x="21506" y="4599"/>
                </a:lnTo>
                <a:lnTo>
                  <a:pt x="21182" y="4446"/>
                </a:lnTo>
                <a:lnTo>
                  <a:pt x="20877" y="4313"/>
                </a:lnTo>
                <a:lnTo>
                  <a:pt x="20552" y="4198"/>
                </a:lnTo>
                <a:lnTo>
                  <a:pt x="20209" y="4122"/>
                </a:lnTo>
                <a:lnTo>
                  <a:pt x="19865" y="4046"/>
                </a:lnTo>
                <a:lnTo>
                  <a:pt x="19541" y="3988"/>
                </a:lnTo>
                <a:lnTo>
                  <a:pt x="19178" y="3969"/>
                </a:lnTo>
                <a:lnTo>
                  <a:pt x="18835" y="3950"/>
                </a:lnTo>
                <a:lnTo>
                  <a:pt x="18491" y="3969"/>
                </a:lnTo>
                <a:lnTo>
                  <a:pt x="18148" y="4008"/>
                </a:lnTo>
                <a:lnTo>
                  <a:pt x="17804" y="4046"/>
                </a:lnTo>
                <a:lnTo>
                  <a:pt x="17461" y="4122"/>
                </a:lnTo>
                <a:lnTo>
                  <a:pt x="17136" y="4217"/>
                </a:lnTo>
                <a:lnTo>
                  <a:pt x="16812" y="4332"/>
                </a:lnTo>
                <a:lnTo>
                  <a:pt x="16488" y="4465"/>
                </a:lnTo>
                <a:lnTo>
                  <a:pt x="16182" y="4618"/>
                </a:lnTo>
                <a:lnTo>
                  <a:pt x="15877" y="4790"/>
                </a:lnTo>
                <a:lnTo>
                  <a:pt x="15591" y="4981"/>
                </a:lnTo>
                <a:lnTo>
                  <a:pt x="15324" y="5191"/>
                </a:lnTo>
                <a:lnTo>
                  <a:pt x="15056" y="5420"/>
                </a:lnTo>
                <a:lnTo>
                  <a:pt x="14808" y="5668"/>
                </a:lnTo>
                <a:lnTo>
                  <a:pt x="14579" y="5916"/>
                </a:lnTo>
                <a:lnTo>
                  <a:pt x="14369" y="6202"/>
                </a:lnTo>
                <a:lnTo>
                  <a:pt x="14179" y="6469"/>
                </a:lnTo>
                <a:lnTo>
                  <a:pt x="13988" y="6775"/>
                </a:lnTo>
                <a:lnTo>
                  <a:pt x="13835" y="7080"/>
                </a:lnTo>
                <a:lnTo>
                  <a:pt x="13682" y="7385"/>
                </a:lnTo>
                <a:lnTo>
                  <a:pt x="13568" y="7710"/>
                </a:lnTo>
                <a:lnTo>
                  <a:pt x="13453" y="8053"/>
                </a:lnTo>
                <a:lnTo>
                  <a:pt x="13377" y="8378"/>
                </a:lnTo>
                <a:lnTo>
                  <a:pt x="13301" y="8721"/>
                </a:lnTo>
                <a:lnTo>
                  <a:pt x="13263" y="9064"/>
                </a:lnTo>
                <a:lnTo>
                  <a:pt x="13244" y="9408"/>
                </a:lnTo>
                <a:lnTo>
                  <a:pt x="13015" y="9313"/>
                </a:lnTo>
                <a:lnTo>
                  <a:pt x="12766" y="9217"/>
                </a:lnTo>
                <a:lnTo>
                  <a:pt x="12518" y="9160"/>
                </a:lnTo>
                <a:lnTo>
                  <a:pt x="12270" y="9084"/>
                </a:lnTo>
                <a:lnTo>
                  <a:pt x="12022" y="9045"/>
                </a:lnTo>
                <a:lnTo>
                  <a:pt x="11774" y="9007"/>
                </a:lnTo>
                <a:lnTo>
                  <a:pt x="11526" y="9007"/>
                </a:lnTo>
                <a:lnTo>
                  <a:pt x="11259" y="8988"/>
                </a:lnTo>
                <a:lnTo>
                  <a:pt x="11011" y="9007"/>
                </a:lnTo>
                <a:lnTo>
                  <a:pt x="10763" y="9045"/>
                </a:lnTo>
                <a:lnTo>
                  <a:pt x="10515" y="9084"/>
                </a:lnTo>
                <a:lnTo>
                  <a:pt x="10286" y="9141"/>
                </a:lnTo>
                <a:lnTo>
                  <a:pt x="10038" y="9236"/>
                </a:lnTo>
                <a:lnTo>
                  <a:pt x="9809" y="9332"/>
                </a:lnTo>
                <a:lnTo>
                  <a:pt x="9599" y="9446"/>
                </a:lnTo>
                <a:lnTo>
                  <a:pt x="9389" y="9580"/>
                </a:lnTo>
                <a:lnTo>
                  <a:pt x="9179" y="9732"/>
                </a:lnTo>
                <a:lnTo>
                  <a:pt x="8988" y="9885"/>
                </a:lnTo>
                <a:lnTo>
                  <a:pt x="8816" y="10057"/>
                </a:lnTo>
                <a:lnTo>
                  <a:pt x="8645" y="10248"/>
                </a:lnTo>
                <a:lnTo>
                  <a:pt x="8492" y="10458"/>
                </a:lnTo>
                <a:lnTo>
                  <a:pt x="8339" y="10648"/>
                </a:lnTo>
                <a:lnTo>
                  <a:pt x="8206" y="10877"/>
                </a:lnTo>
                <a:lnTo>
                  <a:pt x="8091" y="11087"/>
                </a:lnTo>
                <a:lnTo>
                  <a:pt x="7996" y="11335"/>
                </a:lnTo>
                <a:lnTo>
                  <a:pt x="7900" y="11564"/>
                </a:lnTo>
                <a:lnTo>
                  <a:pt x="7824" y="11812"/>
                </a:lnTo>
                <a:lnTo>
                  <a:pt x="7767" y="12041"/>
                </a:lnTo>
                <a:lnTo>
                  <a:pt x="7729" y="12290"/>
                </a:lnTo>
                <a:lnTo>
                  <a:pt x="7710" y="12538"/>
                </a:lnTo>
                <a:lnTo>
                  <a:pt x="7690" y="12805"/>
                </a:lnTo>
                <a:lnTo>
                  <a:pt x="7710" y="13053"/>
                </a:lnTo>
                <a:lnTo>
                  <a:pt x="7500" y="12881"/>
                </a:lnTo>
                <a:lnTo>
                  <a:pt x="7271" y="12728"/>
                </a:lnTo>
                <a:lnTo>
                  <a:pt x="7042" y="12595"/>
                </a:lnTo>
                <a:lnTo>
                  <a:pt x="6813" y="12461"/>
                </a:lnTo>
                <a:lnTo>
                  <a:pt x="6565" y="12328"/>
                </a:lnTo>
                <a:lnTo>
                  <a:pt x="6316" y="12232"/>
                </a:lnTo>
                <a:lnTo>
                  <a:pt x="6049" y="12118"/>
                </a:lnTo>
                <a:lnTo>
                  <a:pt x="5801" y="12041"/>
                </a:lnTo>
                <a:lnTo>
                  <a:pt x="5534" y="11965"/>
                </a:lnTo>
                <a:lnTo>
                  <a:pt x="5267" y="11908"/>
                </a:lnTo>
                <a:lnTo>
                  <a:pt x="5000" y="11851"/>
                </a:lnTo>
                <a:lnTo>
                  <a:pt x="4733" y="11812"/>
                </a:lnTo>
                <a:lnTo>
                  <a:pt x="4446" y="11793"/>
                </a:lnTo>
                <a:lnTo>
                  <a:pt x="4179" y="11774"/>
                </a:lnTo>
                <a:lnTo>
                  <a:pt x="3912" y="11774"/>
                </a:lnTo>
                <a:lnTo>
                  <a:pt x="3645" y="11793"/>
                </a:lnTo>
                <a:lnTo>
                  <a:pt x="3378" y="11812"/>
                </a:lnTo>
                <a:lnTo>
                  <a:pt x="3111" y="11851"/>
                </a:lnTo>
                <a:lnTo>
                  <a:pt x="2862" y="11908"/>
                </a:lnTo>
                <a:lnTo>
                  <a:pt x="2614" y="11984"/>
                </a:lnTo>
                <a:lnTo>
                  <a:pt x="2366" y="12061"/>
                </a:lnTo>
                <a:lnTo>
                  <a:pt x="2118" y="12175"/>
                </a:lnTo>
                <a:lnTo>
                  <a:pt x="1870" y="12270"/>
                </a:lnTo>
                <a:lnTo>
                  <a:pt x="1641" y="12404"/>
                </a:lnTo>
                <a:lnTo>
                  <a:pt x="1412" y="12538"/>
                </a:lnTo>
                <a:lnTo>
                  <a:pt x="1202" y="12690"/>
                </a:lnTo>
                <a:lnTo>
                  <a:pt x="763" y="12996"/>
                </a:lnTo>
                <a:lnTo>
                  <a:pt x="363" y="13358"/>
                </a:lnTo>
                <a:lnTo>
                  <a:pt x="0" y="13740"/>
                </a:lnTo>
                <a:lnTo>
                  <a:pt x="95" y="22041"/>
                </a:lnTo>
                <a:lnTo>
                  <a:pt x="439" y="52402"/>
                </a:lnTo>
                <a:lnTo>
                  <a:pt x="115833" y="52402"/>
                </a:lnTo>
                <a:lnTo>
                  <a:pt x="115833" y="4599"/>
                </a:lnTo>
                <a:lnTo>
                  <a:pt x="115623" y="4504"/>
                </a:lnTo>
                <a:lnTo>
                  <a:pt x="115394" y="4427"/>
                </a:lnTo>
                <a:lnTo>
                  <a:pt x="115165" y="4370"/>
                </a:lnTo>
                <a:lnTo>
                  <a:pt x="114936" y="4351"/>
                </a:lnTo>
                <a:lnTo>
                  <a:pt x="114707" y="4332"/>
                </a:lnTo>
                <a:lnTo>
                  <a:pt x="114459" y="4332"/>
                </a:lnTo>
                <a:lnTo>
                  <a:pt x="114230" y="4370"/>
                </a:lnTo>
                <a:lnTo>
                  <a:pt x="114001" y="4408"/>
                </a:lnTo>
                <a:lnTo>
                  <a:pt x="113772" y="4485"/>
                </a:lnTo>
                <a:lnTo>
                  <a:pt x="113562" y="4580"/>
                </a:lnTo>
                <a:lnTo>
                  <a:pt x="113353" y="4694"/>
                </a:lnTo>
                <a:lnTo>
                  <a:pt x="113162" y="4828"/>
                </a:lnTo>
                <a:lnTo>
                  <a:pt x="112971" y="4981"/>
                </a:lnTo>
                <a:lnTo>
                  <a:pt x="112799" y="5152"/>
                </a:lnTo>
                <a:lnTo>
                  <a:pt x="112647" y="5324"/>
                </a:lnTo>
                <a:lnTo>
                  <a:pt x="112513" y="5515"/>
                </a:lnTo>
                <a:lnTo>
                  <a:pt x="112475" y="5343"/>
                </a:lnTo>
                <a:lnTo>
                  <a:pt x="112418" y="5172"/>
                </a:lnTo>
                <a:lnTo>
                  <a:pt x="112284" y="4847"/>
                </a:lnTo>
                <a:lnTo>
                  <a:pt x="112093" y="4542"/>
                </a:lnTo>
                <a:lnTo>
                  <a:pt x="111883" y="4256"/>
                </a:lnTo>
                <a:lnTo>
                  <a:pt x="111635" y="4008"/>
                </a:lnTo>
                <a:lnTo>
                  <a:pt x="111368" y="3779"/>
                </a:lnTo>
                <a:lnTo>
                  <a:pt x="111215" y="3683"/>
                </a:lnTo>
                <a:lnTo>
                  <a:pt x="111063" y="3607"/>
                </a:lnTo>
                <a:lnTo>
                  <a:pt x="110891" y="3530"/>
                </a:lnTo>
                <a:lnTo>
                  <a:pt x="110738" y="3473"/>
                </a:lnTo>
                <a:lnTo>
                  <a:pt x="110566" y="3416"/>
                </a:lnTo>
                <a:lnTo>
                  <a:pt x="110395" y="3378"/>
                </a:lnTo>
                <a:lnTo>
                  <a:pt x="110223" y="3340"/>
                </a:lnTo>
                <a:lnTo>
                  <a:pt x="110051" y="3321"/>
                </a:lnTo>
                <a:lnTo>
                  <a:pt x="109689" y="3321"/>
                </a:lnTo>
                <a:lnTo>
                  <a:pt x="109345" y="3378"/>
                </a:lnTo>
                <a:lnTo>
                  <a:pt x="109002" y="3454"/>
                </a:lnTo>
                <a:lnTo>
                  <a:pt x="108658" y="3588"/>
                </a:lnTo>
                <a:lnTo>
                  <a:pt x="108506" y="3664"/>
                </a:lnTo>
                <a:lnTo>
                  <a:pt x="108353" y="3759"/>
                </a:lnTo>
                <a:lnTo>
                  <a:pt x="108200" y="3855"/>
                </a:lnTo>
                <a:lnTo>
                  <a:pt x="108067" y="3969"/>
                </a:lnTo>
                <a:lnTo>
                  <a:pt x="108009" y="3759"/>
                </a:lnTo>
                <a:lnTo>
                  <a:pt x="107952" y="3569"/>
                </a:lnTo>
                <a:lnTo>
                  <a:pt x="107780" y="3206"/>
                </a:lnTo>
                <a:lnTo>
                  <a:pt x="107570" y="2843"/>
                </a:lnTo>
                <a:lnTo>
                  <a:pt x="107322" y="2500"/>
                </a:lnTo>
                <a:lnTo>
                  <a:pt x="107055" y="2176"/>
                </a:lnTo>
                <a:lnTo>
                  <a:pt x="106750" y="1889"/>
                </a:lnTo>
                <a:lnTo>
                  <a:pt x="106425" y="1641"/>
                </a:lnTo>
                <a:lnTo>
                  <a:pt x="106082" y="1431"/>
                </a:lnTo>
                <a:lnTo>
                  <a:pt x="105719" y="1240"/>
                </a:lnTo>
                <a:lnTo>
                  <a:pt x="105338" y="1088"/>
                </a:lnTo>
                <a:lnTo>
                  <a:pt x="104956" y="973"/>
                </a:lnTo>
                <a:lnTo>
                  <a:pt x="104555" y="878"/>
                </a:lnTo>
                <a:lnTo>
                  <a:pt x="104155" y="821"/>
                </a:lnTo>
                <a:lnTo>
                  <a:pt x="103735" y="782"/>
                </a:lnTo>
                <a:lnTo>
                  <a:pt x="103334" y="763"/>
                </a:lnTo>
                <a:lnTo>
                  <a:pt x="102933" y="763"/>
                </a:lnTo>
                <a:lnTo>
                  <a:pt x="102456" y="821"/>
                </a:lnTo>
                <a:lnTo>
                  <a:pt x="101998" y="897"/>
                </a:lnTo>
                <a:lnTo>
                  <a:pt x="101540" y="992"/>
                </a:lnTo>
                <a:lnTo>
                  <a:pt x="101082" y="1145"/>
                </a:lnTo>
                <a:lnTo>
                  <a:pt x="100662" y="1336"/>
                </a:lnTo>
                <a:lnTo>
                  <a:pt x="100453" y="1431"/>
                </a:lnTo>
                <a:lnTo>
                  <a:pt x="100243" y="1546"/>
                </a:lnTo>
                <a:lnTo>
                  <a:pt x="100052" y="1679"/>
                </a:lnTo>
                <a:lnTo>
                  <a:pt x="99861" y="1813"/>
                </a:lnTo>
                <a:lnTo>
                  <a:pt x="99689" y="1947"/>
                </a:lnTo>
                <a:lnTo>
                  <a:pt x="99498" y="2118"/>
                </a:lnTo>
                <a:lnTo>
                  <a:pt x="99346" y="2271"/>
                </a:lnTo>
                <a:lnTo>
                  <a:pt x="99193" y="2462"/>
                </a:lnTo>
                <a:lnTo>
                  <a:pt x="99040" y="2653"/>
                </a:lnTo>
                <a:lnTo>
                  <a:pt x="98907" y="2843"/>
                </a:lnTo>
                <a:lnTo>
                  <a:pt x="98792" y="3053"/>
                </a:lnTo>
                <a:lnTo>
                  <a:pt x="98697" y="3263"/>
                </a:lnTo>
                <a:lnTo>
                  <a:pt x="98601" y="3473"/>
                </a:lnTo>
                <a:lnTo>
                  <a:pt x="98525" y="3702"/>
                </a:lnTo>
                <a:lnTo>
                  <a:pt x="98468" y="3912"/>
                </a:lnTo>
                <a:lnTo>
                  <a:pt x="98411" y="4141"/>
                </a:lnTo>
                <a:lnTo>
                  <a:pt x="98392" y="4370"/>
                </a:lnTo>
                <a:lnTo>
                  <a:pt x="98372" y="4618"/>
                </a:lnTo>
                <a:lnTo>
                  <a:pt x="98372" y="4847"/>
                </a:lnTo>
                <a:lnTo>
                  <a:pt x="98392" y="5076"/>
                </a:lnTo>
                <a:lnTo>
                  <a:pt x="98430" y="5305"/>
                </a:lnTo>
                <a:lnTo>
                  <a:pt x="98506" y="5534"/>
                </a:lnTo>
                <a:lnTo>
                  <a:pt x="98258" y="5477"/>
                </a:lnTo>
                <a:lnTo>
                  <a:pt x="98010" y="5439"/>
                </a:lnTo>
                <a:lnTo>
                  <a:pt x="97743" y="5420"/>
                </a:lnTo>
                <a:lnTo>
                  <a:pt x="97495" y="5401"/>
                </a:lnTo>
                <a:lnTo>
                  <a:pt x="97247" y="5401"/>
                </a:lnTo>
                <a:lnTo>
                  <a:pt x="96979" y="5420"/>
                </a:lnTo>
                <a:lnTo>
                  <a:pt x="96731" y="5439"/>
                </a:lnTo>
                <a:lnTo>
                  <a:pt x="96483" y="5477"/>
                </a:lnTo>
                <a:lnTo>
                  <a:pt x="96235" y="5534"/>
                </a:lnTo>
                <a:lnTo>
                  <a:pt x="95987" y="5591"/>
                </a:lnTo>
                <a:lnTo>
                  <a:pt x="95739" y="5668"/>
                </a:lnTo>
                <a:lnTo>
                  <a:pt x="95491" y="5763"/>
                </a:lnTo>
                <a:lnTo>
                  <a:pt x="95262" y="5859"/>
                </a:lnTo>
                <a:lnTo>
                  <a:pt x="95033" y="5973"/>
                </a:lnTo>
                <a:lnTo>
                  <a:pt x="94823" y="6088"/>
                </a:lnTo>
                <a:lnTo>
                  <a:pt x="94594" y="6221"/>
                </a:lnTo>
                <a:lnTo>
                  <a:pt x="94403" y="6374"/>
                </a:lnTo>
                <a:lnTo>
                  <a:pt x="94193" y="6526"/>
                </a:lnTo>
                <a:lnTo>
                  <a:pt x="94002" y="6679"/>
                </a:lnTo>
                <a:lnTo>
                  <a:pt x="93831" y="6851"/>
                </a:lnTo>
                <a:lnTo>
                  <a:pt x="93659" y="7042"/>
                </a:lnTo>
                <a:lnTo>
                  <a:pt x="93506" y="7233"/>
                </a:lnTo>
                <a:lnTo>
                  <a:pt x="93354" y="7442"/>
                </a:lnTo>
                <a:lnTo>
                  <a:pt x="93201" y="7633"/>
                </a:lnTo>
                <a:lnTo>
                  <a:pt x="93067" y="7862"/>
                </a:lnTo>
                <a:lnTo>
                  <a:pt x="92953" y="8072"/>
                </a:lnTo>
                <a:lnTo>
                  <a:pt x="92838" y="8301"/>
                </a:lnTo>
                <a:lnTo>
                  <a:pt x="92743" y="8530"/>
                </a:lnTo>
                <a:lnTo>
                  <a:pt x="92667" y="8759"/>
                </a:lnTo>
                <a:lnTo>
                  <a:pt x="92590" y="9007"/>
                </a:lnTo>
                <a:lnTo>
                  <a:pt x="92533" y="9255"/>
                </a:lnTo>
                <a:lnTo>
                  <a:pt x="92476" y="9503"/>
                </a:lnTo>
                <a:lnTo>
                  <a:pt x="91922" y="9389"/>
                </a:lnTo>
                <a:lnTo>
                  <a:pt x="91331" y="9332"/>
                </a:lnTo>
                <a:lnTo>
                  <a:pt x="91045" y="9313"/>
                </a:lnTo>
                <a:lnTo>
                  <a:pt x="90472" y="9313"/>
                </a:lnTo>
                <a:lnTo>
                  <a:pt x="90186" y="9351"/>
                </a:lnTo>
                <a:lnTo>
                  <a:pt x="89919" y="9408"/>
                </a:lnTo>
                <a:lnTo>
                  <a:pt x="89633" y="9503"/>
                </a:lnTo>
                <a:lnTo>
                  <a:pt x="89365" y="9618"/>
                </a:lnTo>
                <a:lnTo>
                  <a:pt x="89136" y="9771"/>
                </a:lnTo>
                <a:lnTo>
                  <a:pt x="88907" y="9942"/>
                </a:lnTo>
                <a:lnTo>
                  <a:pt x="88717" y="10133"/>
                </a:lnTo>
                <a:lnTo>
                  <a:pt x="88545" y="10362"/>
                </a:lnTo>
                <a:lnTo>
                  <a:pt x="88488" y="10496"/>
                </a:lnTo>
                <a:lnTo>
                  <a:pt x="88430" y="10629"/>
                </a:lnTo>
                <a:lnTo>
                  <a:pt x="88392" y="10438"/>
                </a:lnTo>
                <a:lnTo>
                  <a:pt x="88354" y="10267"/>
                </a:lnTo>
                <a:lnTo>
                  <a:pt x="88278" y="10095"/>
                </a:lnTo>
                <a:lnTo>
                  <a:pt x="88220" y="9923"/>
                </a:lnTo>
                <a:lnTo>
                  <a:pt x="88125" y="9771"/>
                </a:lnTo>
                <a:lnTo>
                  <a:pt x="88030" y="9599"/>
                </a:lnTo>
                <a:lnTo>
                  <a:pt x="87934" y="9446"/>
                </a:lnTo>
                <a:lnTo>
                  <a:pt x="87820" y="9313"/>
                </a:lnTo>
                <a:lnTo>
                  <a:pt x="87686" y="9179"/>
                </a:lnTo>
                <a:lnTo>
                  <a:pt x="87552" y="9045"/>
                </a:lnTo>
                <a:lnTo>
                  <a:pt x="87419" y="8912"/>
                </a:lnTo>
                <a:lnTo>
                  <a:pt x="87266" y="8816"/>
                </a:lnTo>
                <a:lnTo>
                  <a:pt x="87114" y="8702"/>
                </a:lnTo>
                <a:lnTo>
                  <a:pt x="86942" y="8626"/>
                </a:lnTo>
                <a:lnTo>
                  <a:pt x="86789" y="8530"/>
                </a:lnTo>
                <a:lnTo>
                  <a:pt x="86617" y="8473"/>
                </a:lnTo>
                <a:lnTo>
                  <a:pt x="86446" y="8416"/>
                </a:lnTo>
                <a:lnTo>
                  <a:pt x="86274" y="8378"/>
                </a:lnTo>
                <a:lnTo>
                  <a:pt x="86083" y="8339"/>
                </a:lnTo>
                <a:lnTo>
                  <a:pt x="85911" y="8320"/>
                </a:lnTo>
                <a:lnTo>
                  <a:pt x="85720" y="8320"/>
                </a:lnTo>
                <a:lnTo>
                  <a:pt x="85549" y="8339"/>
                </a:lnTo>
                <a:lnTo>
                  <a:pt x="85358" y="8358"/>
                </a:lnTo>
                <a:lnTo>
                  <a:pt x="85186" y="8378"/>
                </a:lnTo>
                <a:lnTo>
                  <a:pt x="85014" y="8435"/>
                </a:lnTo>
                <a:lnTo>
                  <a:pt x="84843" y="8473"/>
                </a:lnTo>
                <a:lnTo>
                  <a:pt x="84671" y="8549"/>
                </a:lnTo>
                <a:lnTo>
                  <a:pt x="84499" y="8626"/>
                </a:lnTo>
                <a:lnTo>
                  <a:pt x="84347" y="8702"/>
                </a:lnTo>
                <a:lnTo>
                  <a:pt x="84194" y="8797"/>
                </a:lnTo>
                <a:lnTo>
                  <a:pt x="84041" y="8912"/>
                </a:lnTo>
                <a:lnTo>
                  <a:pt x="83908" y="9026"/>
                </a:lnTo>
                <a:lnTo>
                  <a:pt x="84060" y="8740"/>
                </a:lnTo>
                <a:lnTo>
                  <a:pt x="84194" y="8416"/>
                </a:lnTo>
                <a:lnTo>
                  <a:pt x="84308" y="8110"/>
                </a:lnTo>
                <a:lnTo>
                  <a:pt x="84404" y="7786"/>
                </a:lnTo>
                <a:lnTo>
                  <a:pt x="84480" y="7442"/>
                </a:lnTo>
                <a:lnTo>
                  <a:pt x="84537" y="7118"/>
                </a:lnTo>
                <a:lnTo>
                  <a:pt x="84576" y="6775"/>
                </a:lnTo>
                <a:lnTo>
                  <a:pt x="84595" y="6450"/>
                </a:lnTo>
                <a:lnTo>
                  <a:pt x="84595" y="6107"/>
                </a:lnTo>
                <a:lnTo>
                  <a:pt x="84576" y="5763"/>
                </a:lnTo>
                <a:lnTo>
                  <a:pt x="84518" y="5420"/>
                </a:lnTo>
                <a:lnTo>
                  <a:pt x="84461" y="5095"/>
                </a:lnTo>
                <a:lnTo>
                  <a:pt x="84385" y="4752"/>
                </a:lnTo>
                <a:lnTo>
                  <a:pt x="84289" y="4427"/>
                </a:lnTo>
                <a:lnTo>
                  <a:pt x="84175" y="4103"/>
                </a:lnTo>
                <a:lnTo>
                  <a:pt x="84041" y="3798"/>
                </a:lnTo>
                <a:lnTo>
                  <a:pt x="83889" y="3492"/>
                </a:lnTo>
                <a:lnTo>
                  <a:pt x="83717" y="3206"/>
                </a:lnTo>
                <a:lnTo>
                  <a:pt x="83526" y="2920"/>
                </a:lnTo>
                <a:lnTo>
                  <a:pt x="83335" y="2653"/>
                </a:lnTo>
                <a:lnTo>
                  <a:pt x="83106" y="2385"/>
                </a:lnTo>
                <a:lnTo>
                  <a:pt x="82877" y="2137"/>
                </a:lnTo>
                <a:lnTo>
                  <a:pt x="82629" y="1908"/>
                </a:lnTo>
                <a:lnTo>
                  <a:pt x="82362" y="1698"/>
                </a:lnTo>
                <a:lnTo>
                  <a:pt x="82095" y="1489"/>
                </a:lnTo>
                <a:lnTo>
                  <a:pt x="81808" y="1298"/>
                </a:lnTo>
                <a:lnTo>
                  <a:pt x="81522" y="1145"/>
                </a:lnTo>
                <a:lnTo>
                  <a:pt x="81217" y="992"/>
                </a:lnTo>
                <a:lnTo>
                  <a:pt x="80912" y="859"/>
                </a:lnTo>
                <a:lnTo>
                  <a:pt x="80587" y="744"/>
                </a:lnTo>
                <a:lnTo>
                  <a:pt x="80263" y="649"/>
                </a:lnTo>
                <a:lnTo>
                  <a:pt x="79919" y="573"/>
                </a:lnTo>
                <a:lnTo>
                  <a:pt x="79595" y="515"/>
                </a:lnTo>
                <a:lnTo>
                  <a:pt x="79251" y="477"/>
                </a:lnTo>
                <a:lnTo>
                  <a:pt x="78908" y="458"/>
                </a:lnTo>
                <a:lnTo>
                  <a:pt x="78583" y="477"/>
                </a:lnTo>
                <a:lnTo>
                  <a:pt x="78240" y="496"/>
                </a:lnTo>
                <a:lnTo>
                  <a:pt x="77896" y="534"/>
                </a:lnTo>
                <a:lnTo>
                  <a:pt x="77572" y="611"/>
                </a:lnTo>
                <a:lnTo>
                  <a:pt x="77248" y="687"/>
                </a:lnTo>
                <a:lnTo>
                  <a:pt x="76923" y="802"/>
                </a:lnTo>
                <a:lnTo>
                  <a:pt x="76599" y="916"/>
                </a:lnTo>
                <a:lnTo>
                  <a:pt x="76294" y="1050"/>
                </a:lnTo>
                <a:lnTo>
                  <a:pt x="75988" y="1221"/>
                </a:lnTo>
                <a:lnTo>
                  <a:pt x="75702" y="1393"/>
                </a:lnTo>
                <a:lnTo>
                  <a:pt x="75416" y="1584"/>
                </a:lnTo>
                <a:lnTo>
                  <a:pt x="75149" y="1794"/>
                </a:lnTo>
                <a:lnTo>
                  <a:pt x="74900" y="2004"/>
                </a:lnTo>
                <a:lnTo>
                  <a:pt x="74710" y="1832"/>
                </a:lnTo>
                <a:lnTo>
                  <a:pt x="74481" y="1698"/>
                </a:lnTo>
                <a:lnTo>
                  <a:pt x="74252" y="1584"/>
                </a:lnTo>
                <a:lnTo>
                  <a:pt x="74004" y="1489"/>
                </a:lnTo>
                <a:lnTo>
                  <a:pt x="73736" y="1412"/>
                </a:lnTo>
                <a:lnTo>
                  <a:pt x="73488" y="1393"/>
                </a:lnTo>
                <a:lnTo>
                  <a:pt x="73221" y="1374"/>
                </a:lnTo>
                <a:lnTo>
                  <a:pt x="72954" y="1412"/>
                </a:lnTo>
                <a:lnTo>
                  <a:pt x="72706" y="1469"/>
                </a:lnTo>
                <a:lnTo>
                  <a:pt x="72477" y="1565"/>
                </a:lnTo>
                <a:lnTo>
                  <a:pt x="72248" y="1679"/>
                </a:lnTo>
                <a:lnTo>
                  <a:pt x="72038" y="1813"/>
                </a:lnTo>
                <a:lnTo>
                  <a:pt x="71847" y="1985"/>
                </a:lnTo>
                <a:lnTo>
                  <a:pt x="71675" y="2176"/>
                </a:lnTo>
                <a:lnTo>
                  <a:pt x="71523" y="2385"/>
                </a:lnTo>
                <a:lnTo>
                  <a:pt x="71408" y="2614"/>
                </a:lnTo>
                <a:lnTo>
                  <a:pt x="71237" y="2347"/>
                </a:lnTo>
                <a:lnTo>
                  <a:pt x="71046" y="2080"/>
                </a:lnTo>
                <a:lnTo>
                  <a:pt x="70836" y="1813"/>
                </a:lnTo>
                <a:lnTo>
                  <a:pt x="70607" y="1584"/>
                </a:lnTo>
                <a:lnTo>
                  <a:pt x="70378" y="1355"/>
                </a:lnTo>
                <a:lnTo>
                  <a:pt x="70111" y="1145"/>
                </a:lnTo>
                <a:lnTo>
                  <a:pt x="69844" y="954"/>
                </a:lnTo>
                <a:lnTo>
                  <a:pt x="69557" y="782"/>
                </a:lnTo>
                <a:lnTo>
                  <a:pt x="69252" y="630"/>
                </a:lnTo>
                <a:lnTo>
                  <a:pt x="68947" y="477"/>
                </a:lnTo>
                <a:lnTo>
                  <a:pt x="68641" y="363"/>
                </a:lnTo>
                <a:lnTo>
                  <a:pt x="68317" y="267"/>
                </a:lnTo>
                <a:lnTo>
                  <a:pt x="68012" y="191"/>
                </a:lnTo>
                <a:lnTo>
                  <a:pt x="67687" y="134"/>
                </a:lnTo>
                <a:lnTo>
                  <a:pt x="67363" y="95"/>
                </a:lnTo>
                <a:lnTo>
                  <a:pt x="67038" y="95"/>
                </a:lnTo>
                <a:lnTo>
                  <a:pt x="66714" y="115"/>
                </a:lnTo>
                <a:lnTo>
                  <a:pt x="66389" y="153"/>
                </a:lnTo>
                <a:lnTo>
                  <a:pt x="66084" y="210"/>
                </a:lnTo>
                <a:lnTo>
                  <a:pt x="65779" y="286"/>
                </a:lnTo>
                <a:lnTo>
                  <a:pt x="65474" y="401"/>
                </a:lnTo>
                <a:lnTo>
                  <a:pt x="65168" y="515"/>
                </a:lnTo>
                <a:lnTo>
                  <a:pt x="64882" y="649"/>
                </a:lnTo>
                <a:lnTo>
                  <a:pt x="64615" y="821"/>
                </a:lnTo>
                <a:lnTo>
                  <a:pt x="64348" y="992"/>
                </a:lnTo>
                <a:lnTo>
                  <a:pt x="64080" y="1183"/>
                </a:lnTo>
                <a:lnTo>
                  <a:pt x="63832" y="1393"/>
                </a:lnTo>
                <a:lnTo>
                  <a:pt x="63622" y="1622"/>
                </a:lnTo>
                <a:lnTo>
                  <a:pt x="63393" y="1870"/>
                </a:lnTo>
                <a:lnTo>
                  <a:pt x="63203" y="2118"/>
                </a:lnTo>
                <a:lnTo>
                  <a:pt x="63031" y="2385"/>
                </a:lnTo>
                <a:lnTo>
                  <a:pt x="62878" y="2672"/>
                </a:lnTo>
                <a:lnTo>
                  <a:pt x="62745" y="2958"/>
                </a:lnTo>
                <a:lnTo>
                  <a:pt x="62630" y="3263"/>
                </a:lnTo>
                <a:lnTo>
                  <a:pt x="62535" y="3569"/>
                </a:lnTo>
                <a:lnTo>
                  <a:pt x="62458" y="3874"/>
                </a:lnTo>
                <a:lnTo>
                  <a:pt x="62401" y="4198"/>
                </a:lnTo>
                <a:lnTo>
                  <a:pt x="62363" y="4504"/>
                </a:lnTo>
                <a:lnTo>
                  <a:pt x="62363" y="4828"/>
                </a:lnTo>
                <a:lnTo>
                  <a:pt x="62363" y="5152"/>
                </a:lnTo>
                <a:lnTo>
                  <a:pt x="62401" y="5477"/>
                </a:lnTo>
                <a:lnTo>
                  <a:pt x="62458" y="5782"/>
                </a:lnTo>
                <a:lnTo>
                  <a:pt x="62516" y="6107"/>
                </a:lnTo>
                <a:lnTo>
                  <a:pt x="62611" y="6412"/>
                </a:lnTo>
                <a:lnTo>
                  <a:pt x="62726" y="6698"/>
                </a:lnTo>
                <a:lnTo>
                  <a:pt x="62859" y="7004"/>
                </a:lnTo>
                <a:lnTo>
                  <a:pt x="63012" y="7271"/>
                </a:lnTo>
                <a:lnTo>
                  <a:pt x="63184" y="7557"/>
                </a:lnTo>
                <a:lnTo>
                  <a:pt x="62974" y="7423"/>
                </a:lnTo>
                <a:lnTo>
                  <a:pt x="62745" y="7347"/>
                </a:lnTo>
                <a:lnTo>
                  <a:pt x="62516" y="7271"/>
                </a:lnTo>
                <a:lnTo>
                  <a:pt x="62287" y="7213"/>
                </a:lnTo>
                <a:lnTo>
                  <a:pt x="62039" y="7194"/>
                </a:lnTo>
                <a:lnTo>
                  <a:pt x="61791" y="7175"/>
                </a:lnTo>
                <a:lnTo>
                  <a:pt x="61562" y="7194"/>
                </a:lnTo>
                <a:lnTo>
                  <a:pt x="61313" y="7233"/>
                </a:lnTo>
                <a:lnTo>
                  <a:pt x="61065" y="7271"/>
                </a:lnTo>
                <a:lnTo>
                  <a:pt x="60836" y="7347"/>
                </a:lnTo>
                <a:lnTo>
                  <a:pt x="60607" y="7423"/>
                </a:lnTo>
                <a:lnTo>
                  <a:pt x="60378" y="7538"/>
                </a:lnTo>
                <a:lnTo>
                  <a:pt x="60168" y="7652"/>
                </a:lnTo>
                <a:lnTo>
                  <a:pt x="59959" y="7786"/>
                </a:lnTo>
                <a:lnTo>
                  <a:pt x="59768" y="7939"/>
                </a:lnTo>
                <a:lnTo>
                  <a:pt x="59577" y="8110"/>
                </a:lnTo>
                <a:lnTo>
                  <a:pt x="59405" y="8282"/>
                </a:lnTo>
                <a:lnTo>
                  <a:pt x="59252" y="8473"/>
                </a:lnTo>
                <a:lnTo>
                  <a:pt x="59100" y="8664"/>
                </a:lnTo>
                <a:lnTo>
                  <a:pt x="58966" y="8874"/>
                </a:lnTo>
                <a:lnTo>
                  <a:pt x="58852" y="9084"/>
                </a:lnTo>
                <a:lnTo>
                  <a:pt x="58737" y="9293"/>
                </a:lnTo>
                <a:lnTo>
                  <a:pt x="58642" y="9522"/>
                </a:lnTo>
                <a:lnTo>
                  <a:pt x="58546" y="9751"/>
                </a:lnTo>
                <a:lnTo>
                  <a:pt x="58413" y="10229"/>
                </a:lnTo>
                <a:lnTo>
                  <a:pt x="58298" y="10706"/>
                </a:lnTo>
                <a:lnTo>
                  <a:pt x="58222" y="11202"/>
                </a:lnTo>
                <a:lnTo>
                  <a:pt x="58203" y="11698"/>
                </a:lnTo>
                <a:lnTo>
                  <a:pt x="58108" y="11488"/>
                </a:lnTo>
                <a:lnTo>
                  <a:pt x="58012" y="11278"/>
                </a:lnTo>
                <a:lnTo>
                  <a:pt x="57898" y="11087"/>
                </a:lnTo>
                <a:lnTo>
                  <a:pt x="57783" y="10896"/>
                </a:lnTo>
                <a:lnTo>
                  <a:pt x="57650" y="10725"/>
                </a:lnTo>
                <a:lnTo>
                  <a:pt x="57497" y="10553"/>
                </a:lnTo>
                <a:lnTo>
                  <a:pt x="57344" y="10381"/>
                </a:lnTo>
                <a:lnTo>
                  <a:pt x="57192" y="10229"/>
                </a:lnTo>
                <a:lnTo>
                  <a:pt x="57020" y="10076"/>
                </a:lnTo>
                <a:lnTo>
                  <a:pt x="56829" y="9942"/>
                </a:lnTo>
                <a:lnTo>
                  <a:pt x="56638" y="9809"/>
                </a:lnTo>
                <a:lnTo>
                  <a:pt x="56447" y="9694"/>
                </a:lnTo>
                <a:lnTo>
                  <a:pt x="56256" y="9599"/>
                </a:lnTo>
                <a:lnTo>
                  <a:pt x="56047" y="9503"/>
                </a:lnTo>
                <a:lnTo>
                  <a:pt x="55837" y="9408"/>
                </a:lnTo>
                <a:lnTo>
                  <a:pt x="55627" y="9351"/>
                </a:lnTo>
                <a:lnTo>
                  <a:pt x="55398" y="9293"/>
                </a:lnTo>
                <a:lnTo>
                  <a:pt x="55169" y="9236"/>
                </a:lnTo>
                <a:lnTo>
                  <a:pt x="54959" y="9217"/>
                </a:lnTo>
                <a:lnTo>
                  <a:pt x="54730" y="9198"/>
                </a:lnTo>
                <a:lnTo>
                  <a:pt x="54272" y="9198"/>
                </a:lnTo>
                <a:lnTo>
                  <a:pt x="54062" y="9217"/>
                </a:lnTo>
                <a:lnTo>
                  <a:pt x="53833" y="9255"/>
                </a:lnTo>
                <a:lnTo>
                  <a:pt x="53604" y="9313"/>
                </a:lnTo>
                <a:lnTo>
                  <a:pt x="53394" y="9370"/>
                </a:lnTo>
                <a:lnTo>
                  <a:pt x="53184" y="9446"/>
                </a:lnTo>
                <a:lnTo>
                  <a:pt x="52974" y="9522"/>
                </a:lnTo>
                <a:lnTo>
                  <a:pt x="52764" y="9618"/>
                </a:lnTo>
                <a:lnTo>
                  <a:pt x="52573" y="9732"/>
                </a:lnTo>
                <a:lnTo>
                  <a:pt x="52383" y="9847"/>
                </a:lnTo>
                <a:lnTo>
                  <a:pt x="52192" y="9980"/>
                </a:lnTo>
                <a:lnTo>
                  <a:pt x="52192" y="9809"/>
                </a:lnTo>
                <a:lnTo>
                  <a:pt x="52173" y="9637"/>
                </a:lnTo>
                <a:lnTo>
                  <a:pt x="52115" y="9313"/>
                </a:lnTo>
                <a:lnTo>
                  <a:pt x="52001" y="8988"/>
                </a:lnTo>
                <a:lnTo>
                  <a:pt x="51848" y="8664"/>
                </a:lnTo>
                <a:lnTo>
                  <a:pt x="51677" y="8358"/>
                </a:lnTo>
                <a:lnTo>
                  <a:pt x="51467" y="8091"/>
                </a:lnTo>
                <a:lnTo>
                  <a:pt x="51219" y="7843"/>
                </a:lnTo>
                <a:lnTo>
                  <a:pt x="50970" y="7633"/>
                </a:lnTo>
                <a:lnTo>
                  <a:pt x="50684" y="7462"/>
                </a:lnTo>
                <a:lnTo>
                  <a:pt x="50379" y="7328"/>
                </a:lnTo>
                <a:lnTo>
                  <a:pt x="50074" y="7213"/>
                </a:lnTo>
                <a:lnTo>
                  <a:pt x="49749" y="7156"/>
                </a:lnTo>
                <a:lnTo>
                  <a:pt x="49406" y="7137"/>
                </a:lnTo>
                <a:lnTo>
                  <a:pt x="49081" y="7156"/>
                </a:lnTo>
                <a:lnTo>
                  <a:pt x="48757" y="7194"/>
                </a:lnTo>
                <a:lnTo>
                  <a:pt x="48432" y="7290"/>
                </a:lnTo>
                <a:lnTo>
                  <a:pt x="48509" y="6984"/>
                </a:lnTo>
                <a:lnTo>
                  <a:pt x="48547" y="6660"/>
                </a:lnTo>
                <a:lnTo>
                  <a:pt x="48585" y="6336"/>
                </a:lnTo>
                <a:lnTo>
                  <a:pt x="48585" y="6011"/>
                </a:lnTo>
                <a:lnTo>
                  <a:pt x="48566" y="5706"/>
                </a:lnTo>
                <a:lnTo>
                  <a:pt x="48547" y="5401"/>
                </a:lnTo>
                <a:lnTo>
                  <a:pt x="48490" y="5076"/>
                </a:lnTo>
                <a:lnTo>
                  <a:pt x="48413" y="4771"/>
                </a:lnTo>
                <a:lnTo>
                  <a:pt x="48337" y="4485"/>
                </a:lnTo>
                <a:lnTo>
                  <a:pt x="48223" y="4179"/>
                </a:lnTo>
                <a:lnTo>
                  <a:pt x="48089" y="3893"/>
                </a:lnTo>
                <a:lnTo>
                  <a:pt x="47955" y="3607"/>
                </a:lnTo>
                <a:lnTo>
                  <a:pt x="47784" y="3340"/>
                </a:lnTo>
                <a:lnTo>
                  <a:pt x="47612" y="3072"/>
                </a:lnTo>
                <a:lnTo>
                  <a:pt x="47402" y="2824"/>
                </a:lnTo>
                <a:lnTo>
                  <a:pt x="47192" y="2576"/>
                </a:lnTo>
                <a:lnTo>
                  <a:pt x="46963" y="2347"/>
                </a:lnTo>
                <a:lnTo>
                  <a:pt x="46715" y="2137"/>
                </a:lnTo>
                <a:lnTo>
                  <a:pt x="46448" y="1947"/>
                </a:lnTo>
                <a:lnTo>
                  <a:pt x="46181" y="1756"/>
                </a:lnTo>
                <a:lnTo>
                  <a:pt x="45894" y="1603"/>
                </a:lnTo>
                <a:lnTo>
                  <a:pt x="45608" y="1450"/>
                </a:lnTo>
                <a:lnTo>
                  <a:pt x="45303" y="1317"/>
                </a:lnTo>
                <a:lnTo>
                  <a:pt x="44998" y="1202"/>
                </a:lnTo>
                <a:lnTo>
                  <a:pt x="44673" y="1126"/>
                </a:lnTo>
                <a:lnTo>
                  <a:pt x="44368" y="1050"/>
                </a:lnTo>
                <a:lnTo>
                  <a:pt x="44043" y="992"/>
                </a:lnTo>
                <a:lnTo>
                  <a:pt x="43719" y="954"/>
                </a:lnTo>
                <a:lnTo>
                  <a:pt x="43395" y="935"/>
                </a:lnTo>
                <a:lnTo>
                  <a:pt x="43051" y="954"/>
                </a:lnTo>
                <a:lnTo>
                  <a:pt x="42727" y="973"/>
                </a:lnTo>
                <a:lnTo>
                  <a:pt x="42402" y="1031"/>
                </a:lnTo>
                <a:lnTo>
                  <a:pt x="42135" y="1088"/>
                </a:lnTo>
                <a:lnTo>
                  <a:pt x="41849" y="1164"/>
                </a:lnTo>
                <a:lnTo>
                  <a:pt x="41582" y="1260"/>
                </a:lnTo>
                <a:lnTo>
                  <a:pt x="41315" y="1374"/>
                </a:lnTo>
                <a:lnTo>
                  <a:pt x="41047" y="1489"/>
                </a:lnTo>
                <a:lnTo>
                  <a:pt x="40799" y="1641"/>
                </a:lnTo>
                <a:lnTo>
                  <a:pt x="40570" y="1813"/>
                </a:lnTo>
                <a:lnTo>
                  <a:pt x="40341" y="2004"/>
                </a:lnTo>
                <a:lnTo>
                  <a:pt x="40131" y="2195"/>
                </a:lnTo>
                <a:lnTo>
                  <a:pt x="39941" y="2424"/>
                </a:lnTo>
                <a:lnTo>
                  <a:pt x="39788" y="2653"/>
                </a:lnTo>
                <a:lnTo>
                  <a:pt x="39635" y="2920"/>
                </a:lnTo>
                <a:lnTo>
                  <a:pt x="39521" y="3168"/>
                </a:lnTo>
                <a:lnTo>
                  <a:pt x="39425" y="3454"/>
                </a:lnTo>
                <a:lnTo>
                  <a:pt x="39387" y="3645"/>
                </a:lnTo>
                <a:lnTo>
                  <a:pt x="39387" y="3511"/>
                </a:lnTo>
                <a:lnTo>
                  <a:pt x="39368" y="3340"/>
                </a:lnTo>
                <a:lnTo>
                  <a:pt x="39349" y="3168"/>
                </a:lnTo>
                <a:lnTo>
                  <a:pt x="39311" y="2996"/>
                </a:lnTo>
                <a:lnTo>
                  <a:pt x="39196" y="2653"/>
                </a:lnTo>
                <a:lnTo>
                  <a:pt x="39063" y="2309"/>
                </a:lnTo>
                <a:lnTo>
                  <a:pt x="38891" y="2004"/>
                </a:lnTo>
                <a:lnTo>
                  <a:pt x="38681" y="1718"/>
                </a:lnTo>
                <a:lnTo>
                  <a:pt x="38452" y="1431"/>
                </a:lnTo>
                <a:lnTo>
                  <a:pt x="38223" y="1183"/>
                </a:lnTo>
                <a:lnTo>
                  <a:pt x="37956" y="973"/>
                </a:lnTo>
                <a:lnTo>
                  <a:pt x="37670" y="782"/>
                </a:lnTo>
                <a:lnTo>
                  <a:pt x="37364" y="592"/>
                </a:lnTo>
                <a:lnTo>
                  <a:pt x="37059" y="458"/>
                </a:lnTo>
                <a:lnTo>
                  <a:pt x="36735" y="324"/>
                </a:lnTo>
                <a:lnTo>
                  <a:pt x="36410" y="210"/>
                </a:lnTo>
                <a:lnTo>
                  <a:pt x="36067" y="134"/>
                </a:lnTo>
                <a:lnTo>
                  <a:pt x="35780" y="76"/>
                </a:lnTo>
                <a:lnTo>
                  <a:pt x="35494" y="38"/>
                </a:lnTo>
                <a:lnTo>
                  <a:pt x="3518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57150" dir="215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1"/>
          <p:cNvSpPr/>
          <p:nvPr/>
        </p:nvSpPr>
        <p:spPr>
          <a:xfrm flipH="1">
            <a:off x="3333693" y="64050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1"/>
          <p:cNvSpPr/>
          <p:nvPr/>
        </p:nvSpPr>
        <p:spPr>
          <a:xfrm>
            <a:off x="4620905" y="64050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1"/>
          <p:cNvSpPr/>
          <p:nvPr/>
        </p:nvSpPr>
        <p:spPr>
          <a:xfrm>
            <a:off x="4102705" y="1841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1"/>
          <p:cNvSpPr/>
          <p:nvPr/>
        </p:nvSpPr>
        <p:spPr>
          <a:xfrm rot="2516804" flipH="1">
            <a:off x="5858441" y="1546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1"/>
          <p:cNvSpPr/>
          <p:nvPr/>
        </p:nvSpPr>
        <p:spPr>
          <a:xfrm>
            <a:off x="5007580" y="3579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1"/>
          <p:cNvSpPr/>
          <p:nvPr/>
        </p:nvSpPr>
        <p:spPr>
          <a:xfrm rot="2417287">
            <a:off x="3329831" y="600866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1"/>
          <p:cNvSpPr/>
          <p:nvPr/>
        </p:nvSpPr>
        <p:spPr>
          <a:xfrm rot="-2516804">
            <a:off x="213653" y="5965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1"/>
          <p:cNvSpPr/>
          <p:nvPr/>
        </p:nvSpPr>
        <p:spPr>
          <a:xfrm>
            <a:off x="4623955" y="7611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1"/>
          <p:cNvSpPr/>
          <p:nvPr/>
        </p:nvSpPr>
        <p:spPr>
          <a:xfrm>
            <a:off x="2388205" y="8351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1"/>
          <p:cNvSpPr/>
          <p:nvPr/>
        </p:nvSpPr>
        <p:spPr>
          <a:xfrm rot="2517313" flipH="1">
            <a:off x="7261302" y="831703"/>
            <a:ext cx="103078" cy="103617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1"/>
          <p:cNvSpPr/>
          <p:nvPr/>
        </p:nvSpPr>
        <p:spPr>
          <a:xfrm>
            <a:off x="8050205" y="9565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1"/>
          <p:cNvSpPr/>
          <p:nvPr/>
        </p:nvSpPr>
        <p:spPr>
          <a:xfrm>
            <a:off x="8475956" y="1252635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1"/>
          <p:cNvSpPr/>
          <p:nvPr/>
        </p:nvSpPr>
        <p:spPr>
          <a:xfrm>
            <a:off x="8727080" y="127517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1"/>
          <p:cNvSpPr/>
          <p:nvPr/>
        </p:nvSpPr>
        <p:spPr>
          <a:xfrm>
            <a:off x="1494055" y="13384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1"/>
          <p:cNvSpPr/>
          <p:nvPr/>
        </p:nvSpPr>
        <p:spPr>
          <a:xfrm rot="2516804" flipH="1">
            <a:off x="8825478" y="16181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1"/>
          <p:cNvSpPr/>
          <p:nvPr/>
        </p:nvSpPr>
        <p:spPr>
          <a:xfrm>
            <a:off x="479355" y="1854575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1"/>
          <p:cNvSpPr/>
          <p:nvPr/>
        </p:nvSpPr>
        <p:spPr>
          <a:xfrm>
            <a:off x="8951980" y="21757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1"/>
          <p:cNvSpPr/>
          <p:nvPr/>
        </p:nvSpPr>
        <p:spPr>
          <a:xfrm rot="-2516804">
            <a:off x="349028" y="25079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1"/>
          <p:cNvSpPr/>
          <p:nvPr/>
        </p:nvSpPr>
        <p:spPr>
          <a:xfrm>
            <a:off x="8872318" y="27679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1"/>
          <p:cNvSpPr/>
          <p:nvPr/>
        </p:nvSpPr>
        <p:spPr>
          <a:xfrm>
            <a:off x="641555" y="29291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1"/>
          <p:cNvSpPr/>
          <p:nvPr/>
        </p:nvSpPr>
        <p:spPr>
          <a:xfrm>
            <a:off x="431013" y="1193072"/>
            <a:ext cx="899306" cy="493747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1"/>
          <p:cNvSpPr/>
          <p:nvPr/>
        </p:nvSpPr>
        <p:spPr>
          <a:xfrm>
            <a:off x="2032600" y="407989"/>
            <a:ext cx="479056" cy="263017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62" b="41870"/>
          <a:stretch>
            <a:fillRect/>
          </a:stretch>
        </p:blipFill>
        <p:spPr>
          <a:xfrm>
            <a:off x="1" y="3895271"/>
            <a:ext cx="9143999" cy="124822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" t="69312" r="-159" b="16860"/>
          <a:stretch>
            <a:fillRect/>
          </a:stretch>
        </p:blipFill>
        <p:spPr>
          <a:xfrm>
            <a:off x="0" y="0"/>
            <a:ext cx="9144000" cy="7112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5675085" y="155545"/>
            <a:ext cx="3262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单击此处添加文字标题内容</a:t>
            </a:r>
          </a:p>
        </p:txBody>
      </p:sp>
    </p:spTree>
    <p:extLst>
      <p:ext uri="{BB962C8B-B14F-4D97-AF65-F5344CB8AC3E}">
        <p14:creationId xmlns:p14="http://schemas.microsoft.com/office/powerpoint/2010/main" val="33154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window dir="vert"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6"/>
          <p:cNvSpPr txBox="1">
            <a:spLocks noGrp="1"/>
          </p:cNvSpPr>
          <p:nvPr>
            <p:ph type="title"/>
          </p:nvPr>
        </p:nvSpPr>
        <p:spPr>
          <a:xfrm>
            <a:off x="720000" y="54864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  <p:grpSp>
        <p:nvGrpSpPr>
          <p:cNvPr id="126" name="Google Shape;126;p6"/>
          <p:cNvGrpSpPr/>
          <p:nvPr/>
        </p:nvGrpSpPr>
        <p:grpSpPr>
          <a:xfrm>
            <a:off x="-529929" y="1115947"/>
            <a:ext cx="10203857" cy="4027628"/>
            <a:chOff x="-6930" y="1115947"/>
            <a:chExt cx="10203857" cy="4027628"/>
          </a:xfrm>
        </p:grpSpPr>
        <p:sp>
          <p:nvSpPr>
            <p:cNvPr id="127" name="Google Shape;127;p6"/>
            <p:cNvSpPr/>
            <p:nvPr/>
          </p:nvSpPr>
          <p:spPr>
            <a:xfrm>
              <a:off x="522998" y="2470275"/>
              <a:ext cx="8625000" cy="2597100"/>
            </a:xfrm>
            <a:prstGeom prst="rect">
              <a:avLst/>
            </a:prstGeom>
            <a:solidFill>
              <a:srgbClr val="77C0EA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6"/>
            <p:cNvSpPr/>
            <p:nvPr/>
          </p:nvSpPr>
          <p:spPr>
            <a:xfrm flipH="1">
              <a:off x="5088069" y="1115947"/>
              <a:ext cx="5108859" cy="2311190"/>
            </a:xfrm>
            <a:custGeom>
              <a:avLst/>
              <a:gdLst/>
              <a:ahLst/>
              <a:cxnLst/>
              <a:rect l="l" t="t" r="r" b="b"/>
              <a:pathLst>
                <a:path w="115834" h="52402" extrusionOk="0">
                  <a:moveTo>
                    <a:pt x="34597" y="0"/>
                  </a:moveTo>
                  <a:lnTo>
                    <a:pt x="34311" y="19"/>
                  </a:lnTo>
                  <a:lnTo>
                    <a:pt x="34006" y="38"/>
                  </a:lnTo>
                  <a:lnTo>
                    <a:pt x="33720" y="95"/>
                  </a:lnTo>
                  <a:lnTo>
                    <a:pt x="33433" y="153"/>
                  </a:lnTo>
                  <a:lnTo>
                    <a:pt x="33147" y="248"/>
                  </a:lnTo>
                  <a:lnTo>
                    <a:pt x="32880" y="344"/>
                  </a:lnTo>
                  <a:lnTo>
                    <a:pt x="32594" y="439"/>
                  </a:lnTo>
                  <a:lnTo>
                    <a:pt x="32326" y="573"/>
                  </a:lnTo>
                  <a:lnTo>
                    <a:pt x="32078" y="706"/>
                  </a:lnTo>
                  <a:lnTo>
                    <a:pt x="31830" y="878"/>
                  </a:lnTo>
                  <a:lnTo>
                    <a:pt x="31582" y="1050"/>
                  </a:lnTo>
                  <a:lnTo>
                    <a:pt x="31353" y="1240"/>
                  </a:lnTo>
                  <a:lnTo>
                    <a:pt x="31143" y="1431"/>
                  </a:lnTo>
                  <a:lnTo>
                    <a:pt x="30953" y="1660"/>
                  </a:lnTo>
                  <a:lnTo>
                    <a:pt x="30762" y="1889"/>
                  </a:lnTo>
                  <a:lnTo>
                    <a:pt x="30590" y="2118"/>
                  </a:lnTo>
                  <a:lnTo>
                    <a:pt x="30437" y="2366"/>
                  </a:lnTo>
                  <a:lnTo>
                    <a:pt x="30285" y="2634"/>
                  </a:lnTo>
                  <a:lnTo>
                    <a:pt x="30170" y="2901"/>
                  </a:lnTo>
                  <a:lnTo>
                    <a:pt x="30056" y="3168"/>
                  </a:lnTo>
                  <a:lnTo>
                    <a:pt x="29979" y="3454"/>
                  </a:lnTo>
                  <a:lnTo>
                    <a:pt x="29903" y="3740"/>
                  </a:lnTo>
                  <a:lnTo>
                    <a:pt x="29865" y="4027"/>
                  </a:lnTo>
                  <a:lnTo>
                    <a:pt x="29827" y="4332"/>
                  </a:lnTo>
                  <a:lnTo>
                    <a:pt x="29827" y="4618"/>
                  </a:lnTo>
                  <a:lnTo>
                    <a:pt x="29846" y="4904"/>
                  </a:lnTo>
                  <a:lnTo>
                    <a:pt x="29884" y="5210"/>
                  </a:lnTo>
                  <a:lnTo>
                    <a:pt x="29655" y="5095"/>
                  </a:lnTo>
                  <a:lnTo>
                    <a:pt x="29426" y="5000"/>
                  </a:lnTo>
                  <a:lnTo>
                    <a:pt x="29197" y="4943"/>
                  </a:lnTo>
                  <a:lnTo>
                    <a:pt x="28949" y="4885"/>
                  </a:lnTo>
                  <a:lnTo>
                    <a:pt x="28720" y="4847"/>
                  </a:lnTo>
                  <a:lnTo>
                    <a:pt x="28472" y="4828"/>
                  </a:lnTo>
                  <a:lnTo>
                    <a:pt x="28205" y="4828"/>
                  </a:lnTo>
                  <a:lnTo>
                    <a:pt x="27956" y="4847"/>
                  </a:lnTo>
                  <a:lnTo>
                    <a:pt x="27708" y="4866"/>
                  </a:lnTo>
                  <a:lnTo>
                    <a:pt x="27460" y="4923"/>
                  </a:lnTo>
                  <a:lnTo>
                    <a:pt x="27212" y="4981"/>
                  </a:lnTo>
                  <a:lnTo>
                    <a:pt x="26964" y="5038"/>
                  </a:lnTo>
                  <a:lnTo>
                    <a:pt x="26735" y="5133"/>
                  </a:lnTo>
                  <a:lnTo>
                    <a:pt x="26506" y="5229"/>
                  </a:lnTo>
                  <a:lnTo>
                    <a:pt x="26277" y="5343"/>
                  </a:lnTo>
                  <a:lnTo>
                    <a:pt x="26067" y="5458"/>
                  </a:lnTo>
                  <a:lnTo>
                    <a:pt x="25857" y="5591"/>
                  </a:lnTo>
                  <a:lnTo>
                    <a:pt x="25667" y="5744"/>
                  </a:lnTo>
                  <a:lnTo>
                    <a:pt x="25495" y="5916"/>
                  </a:lnTo>
                  <a:lnTo>
                    <a:pt x="25323" y="6088"/>
                  </a:lnTo>
                  <a:lnTo>
                    <a:pt x="25170" y="6259"/>
                  </a:lnTo>
                  <a:lnTo>
                    <a:pt x="25018" y="6450"/>
                  </a:lnTo>
                  <a:lnTo>
                    <a:pt x="24884" y="6660"/>
                  </a:lnTo>
                  <a:lnTo>
                    <a:pt x="24751" y="6870"/>
                  </a:lnTo>
                  <a:lnTo>
                    <a:pt x="24655" y="7099"/>
                  </a:lnTo>
                  <a:lnTo>
                    <a:pt x="24560" y="7309"/>
                  </a:lnTo>
                  <a:lnTo>
                    <a:pt x="24483" y="7538"/>
                  </a:lnTo>
                  <a:lnTo>
                    <a:pt x="24407" y="7786"/>
                  </a:lnTo>
                  <a:lnTo>
                    <a:pt x="24369" y="8015"/>
                  </a:lnTo>
                  <a:lnTo>
                    <a:pt x="24331" y="8263"/>
                  </a:lnTo>
                  <a:lnTo>
                    <a:pt x="24312" y="8492"/>
                  </a:lnTo>
                  <a:lnTo>
                    <a:pt x="24312" y="8740"/>
                  </a:lnTo>
                  <a:lnTo>
                    <a:pt x="24254" y="8397"/>
                  </a:lnTo>
                  <a:lnTo>
                    <a:pt x="24159" y="8072"/>
                  </a:lnTo>
                  <a:lnTo>
                    <a:pt x="24064" y="7729"/>
                  </a:lnTo>
                  <a:lnTo>
                    <a:pt x="23949" y="7404"/>
                  </a:lnTo>
                  <a:lnTo>
                    <a:pt x="23796" y="7099"/>
                  </a:lnTo>
                  <a:lnTo>
                    <a:pt x="23644" y="6794"/>
                  </a:lnTo>
                  <a:lnTo>
                    <a:pt x="23472" y="6488"/>
                  </a:lnTo>
                  <a:lnTo>
                    <a:pt x="23281" y="6202"/>
                  </a:lnTo>
                  <a:lnTo>
                    <a:pt x="23071" y="5935"/>
                  </a:lnTo>
                  <a:lnTo>
                    <a:pt x="22842" y="5668"/>
                  </a:lnTo>
                  <a:lnTo>
                    <a:pt x="22594" y="5420"/>
                  </a:lnTo>
                  <a:lnTo>
                    <a:pt x="22346" y="5191"/>
                  </a:lnTo>
                  <a:lnTo>
                    <a:pt x="22079" y="4981"/>
                  </a:lnTo>
                  <a:lnTo>
                    <a:pt x="21793" y="4790"/>
                  </a:lnTo>
                  <a:lnTo>
                    <a:pt x="21506" y="4599"/>
                  </a:lnTo>
                  <a:lnTo>
                    <a:pt x="21182" y="4446"/>
                  </a:lnTo>
                  <a:lnTo>
                    <a:pt x="20877" y="4313"/>
                  </a:lnTo>
                  <a:lnTo>
                    <a:pt x="20552" y="4198"/>
                  </a:lnTo>
                  <a:lnTo>
                    <a:pt x="20209" y="4122"/>
                  </a:lnTo>
                  <a:lnTo>
                    <a:pt x="19865" y="4046"/>
                  </a:lnTo>
                  <a:lnTo>
                    <a:pt x="19541" y="3988"/>
                  </a:lnTo>
                  <a:lnTo>
                    <a:pt x="19178" y="3969"/>
                  </a:lnTo>
                  <a:lnTo>
                    <a:pt x="18835" y="3950"/>
                  </a:lnTo>
                  <a:lnTo>
                    <a:pt x="18491" y="3969"/>
                  </a:lnTo>
                  <a:lnTo>
                    <a:pt x="18148" y="4008"/>
                  </a:lnTo>
                  <a:lnTo>
                    <a:pt x="17804" y="4046"/>
                  </a:lnTo>
                  <a:lnTo>
                    <a:pt x="17461" y="4122"/>
                  </a:lnTo>
                  <a:lnTo>
                    <a:pt x="17136" y="4217"/>
                  </a:lnTo>
                  <a:lnTo>
                    <a:pt x="16812" y="4332"/>
                  </a:lnTo>
                  <a:lnTo>
                    <a:pt x="16488" y="4465"/>
                  </a:lnTo>
                  <a:lnTo>
                    <a:pt x="16182" y="4618"/>
                  </a:lnTo>
                  <a:lnTo>
                    <a:pt x="15877" y="4790"/>
                  </a:lnTo>
                  <a:lnTo>
                    <a:pt x="15591" y="4981"/>
                  </a:lnTo>
                  <a:lnTo>
                    <a:pt x="15324" y="5191"/>
                  </a:lnTo>
                  <a:lnTo>
                    <a:pt x="15056" y="5420"/>
                  </a:lnTo>
                  <a:lnTo>
                    <a:pt x="14808" y="5668"/>
                  </a:lnTo>
                  <a:lnTo>
                    <a:pt x="14579" y="5916"/>
                  </a:lnTo>
                  <a:lnTo>
                    <a:pt x="14369" y="6202"/>
                  </a:lnTo>
                  <a:lnTo>
                    <a:pt x="14179" y="6469"/>
                  </a:lnTo>
                  <a:lnTo>
                    <a:pt x="13988" y="6775"/>
                  </a:lnTo>
                  <a:lnTo>
                    <a:pt x="13835" y="7080"/>
                  </a:lnTo>
                  <a:lnTo>
                    <a:pt x="13682" y="7385"/>
                  </a:lnTo>
                  <a:lnTo>
                    <a:pt x="13568" y="7710"/>
                  </a:lnTo>
                  <a:lnTo>
                    <a:pt x="13453" y="8053"/>
                  </a:lnTo>
                  <a:lnTo>
                    <a:pt x="13377" y="8378"/>
                  </a:lnTo>
                  <a:lnTo>
                    <a:pt x="13301" y="8721"/>
                  </a:lnTo>
                  <a:lnTo>
                    <a:pt x="13263" y="9064"/>
                  </a:lnTo>
                  <a:lnTo>
                    <a:pt x="13244" y="9408"/>
                  </a:lnTo>
                  <a:lnTo>
                    <a:pt x="13015" y="9313"/>
                  </a:lnTo>
                  <a:lnTo>
                    <a:pt x="12766" y="9217"/>
                  </a:lnTo>
                  <a:lnTo>
                    <a:pt x="12518" y="9160"/>
                  </a:lnTo>
                  <a:lnTo>
                    <a:pt x="12270" y="9084"/>
                  </a:lnTo>
                  <a:lnTo>
                    <a:pt x="12022" y="9045"/>
                  </a:lnTo>
                  <a:lnTo>
                    <a:pt x="11774" y="9007"/>
                  </a:lnTo>
                  <a:lnTo>
                    <a:pt x="11526" y="9007"/>
                  </a:lnTo>
                  <a:lnTo>
                    <a:pt x="11259" y="8988"/>
                  </a:lnTo>
                  <a:lnTo>
                    <a:pt x="11011" y="9007"/>
                  </a:lnTo>
                  <a:lnTo>
                    <a:pt x="10763" y="9045"/>
                  </a:lnTo>
                  <a:lnTo>
                    <a:pt x="10515" y="9084"/>
                  </a:lnTo>
                  <a:lnTo>
                    <a:pt x="10286" y="9141"/>
                  </a:lnTo>
                  <a:lnTo>
                    <a:pt x="10038" y="9236"/>
                  </a:lnTo>
                  <a:lnTo>
                    <a:pt x="9809" y="9332"/>
                  </a:lnTo>
                  <a:lnTo>
                    <a:pt x="9599" y="9446"/>
                  </a:lnTo>
                  <a:lnTo>
                    <a:pt x="9389" y="9580"/>
                  </a:lnTo>
                  <a:lnTo>
                    <a:pt x="9179" y="9732"/>
                  </a:lnTo>
                  <a:lnTo>
                    <a:pt x="8988" y="9885"/>
                  </a:lnTo>
                  <a:lnTo>
                    <a:pt x="8816" y="10057"/>
                  </a:lnTo>
                  <a:lnTo>
                    <a:pt x="8645" y="10248"/>
                  </a:lnTo>
                  <a:lnTo>
                    <a:pt x="8492" y="10458"/>
                  </a:lnTo>
                  <a:lnTo>
                    <a:pt x="8339" y="10648"/>
                  </a:lnTo>
                  <a:lnTo>
                    <a:pt x="8206" y="10877"/>
                  </a:lnTo>
                  <a:lnTo>
                    <a:pt x="8091" y="11087"/>
                  </a:lnTo>
                  <a:lnTo>
                    <a:pt x="7996" y="11335"/>
                  </a:lnTo>
                  <a:lnTo>
                    <a:pt x="7900" y="11564"/>
                  </a:lnTo>
                  <a:lnTo>
                    <a:pt x="7824" y="11812"/>
                  </a:lnTo>
                  <a:lnTo>
                    <a:pt x="7767" y="12041"/>
                  </a:lnTo>
                  <a:lnTo>
                    <a:pt x="7729" y="12290"/>
                  </a:lnTo>
                  <a:lnTo>
                    <a:pt x="7710" y="12538"/>
                  </a:lnTo>
                  <a:lnTo>
                    <a:pt x="7690" y="12805"/>
                  </a:lnTo>
                  <a:lnTo>
                    <a:pt x="7710" y="13053"/>
                  </a:lnTo>
                  <a:lnTo>
                    <a:pt x="7500" y="12881"/>
                  </a:lnTo>
                  <a:lnTo>
                    <a:pt x="7271" y="12728"/>
                  </a:lnTo>
                  <a:lnTo>
                    <a:pt x="7042" y="12595"/>
                  </a:lnTo>
                  <a:lnTo>
                    <a:pt x="6813" y="12461"/>
                  </a:lnTo>
                  <a:lnTo>
                    <a:pt x="6565" y="12328"/>
                  </a:lnTo>
                  <a:lnTo>
                    <a:pt x="6316" y="12232"/>
                  </a:lnTo>
                  <a:lnTo>
                    <a:pt x="6049" y="12118"/>
                  </a:lnTo>
                  <a:lnTo>
                    <a:pt x="5801" y="12041"/>
                  </a:lnTo>
                  <a:lnTo>
                    <a:pt x="5534" y="11965"/>
                  </a:lnTo>
                  <a:lnTo>
                    <a:pt x="5267" y="11908"/>
                  </a:lnTo>
                  <a:lnTo>
                    <a:pt x="5000" y="11851"/>
                  </a:lnTo>
                  <a:lnTo>
                    <a:pt x="4733" y="11812"/>
                  </a:lnTo>
                  <a:lnTo>
                    <a:pt x="4446" y="11793"/>
                  </a:lnTo>
                  <a:lnTo>
                    <a:pt x="4179" y="11774"/>
                  </a:lnTo>
                  <a:lnTo>
                    <a:pt x="3912" y="11774"/>
                  </a:lnTo>
                  <a:lnTo>
                    <a:pt x="3645" y="11793"/>
                  </a:lnTo>
                  <a:lnTo>
                    <a:pt x="3378" y="11812"/>
                  </a:lnTo>
                  <a:lnTo>
                    <a:pt x="3111" y="11851"/>
                  </a:lnTo>
                  <a:lnTo>
                    <a:pt x="2862" y="11908"/>
                  </a:lnTo>
                  <a:lnTo>
                    <a:pt x="2614" y="11984"/>
                  </a:lnTo>
                  <a:lnTo>
                    <a:pt x="2366" y="12061"/>
                  </a:lnTo>
                  <a:lnTo>
                    <a:pt x="2118" y="12175"/>
                  </a:lnTo>
                  <a:lnTo>
                    <a:pt x="1870" y="12270"/>
                  </a:lnTo>
                  <a:lnTo>
                    <a:pt x="1641" y="12404"/>
                  </a:lnTo>
                  <a:lnTo>
                    <a:pt x="1412" y="12538"/>
                  </a:lnTo>
                  <a:lnTo>
                    <a:pt x="1202" y="12690"/>
                  </a:lnTo>
                  <a:lnTo>
                    <a:pt x="763" y="12996"/>
                  </a:lnTo>
                  <a:lnTo>
                    <a:pt x="363" y="13358"/>
                  </a:lnTo>
                  <a:lnTo>
                    <a:pt x="0" y="13740"/>
                  </a:lnTo>
                  <a:lnTo>
                    <a:pt x="95" y="22041"/>
                  </a:lnTo>
                  <a:lnTo>
                    <a:pt x="439" y="52402"/>
                  </a:lnTo>
                  <a:lnTo>
                    <a:pt x="115833" y="52402"/>
                  </a:lnTo>
                  <a:lnTo>
                    <a:pt x="115833" y="4599"/>
                  </a:lnTo>
                  <a:lnTo>
                    <a:pt x="115623" y="4504"/>
                  </a:lnTo>
                  <a:lnTo>
                    <a:pt x="115394" y="4427"/>
                  </a:lnTo>
                  <a:lnTo>
                    <a:pt x="115165" y="4370"/>
                  </a:lnTo>
                  <a:lnTo>
                    <a:pt x="114936" y="4351"/>
                  </a:lnTo>
                  <a:lnTo>
                    <a:pt x="114707" y="4332"/>
                  </a:lnTo>
                  <a:lnTo>
                    <a:pt x="114459" y="4332"/>
                  </a:lnTo>
                  <a:lnTo>
                    <a:pt x="114230" y="4370"/>
                  </a:lnTo>
                  <a:lnTo>
                    <a:pt x="114001" y="4408"/>
                  </a:lnTo>
                  <a:lnTo>
                    <a:pt x="113772" y="4485"/>
                  </a:lnTo>
                  <a:lnTo>
                    <a:pt x="113562" y="4580"/>
                  </a:lnTo>
                  <a:lnTo>
                    <a:pt x="113353" y="4694"/>
                  </a:lnTo>
                  <a:lnTo>
                    <a:pt x="113162" y="4828"/>
                  </a:lnTo>
                  <a:lnTo>
                    <a:pt x="112971" y="4981"/>
                  </a:lnTo>
                  <a:lnTo>
                    <a:pt x="112799" y="5152"/>
                  </a:lnTo>
                  <a:lnTo>
                    <a:pt x="112647" y="5324"/>
                  </a:lnTo>
                  <a:lnTo>
                    <a:pt x="112513" y="5515"/>
                  </a:lnTo>
                  <a:lnTo>
                    <a:pt x="112475" y="5343"/>
                  </a:lnTo>
                  <a:lnTo>
                    <a:pt x="112418" y="5172"/>
                  </a:lnTo>
                  <a:lnTo>
                    <a:pt x="112284" y="4847"/>
                  </a:lnTo>
                  <a:lnTo>
                    <a:pt x="112093" y="4542"/>
                  </a:lnTo>
                  <a:lnTo>
                    <a:pt x="111883" y="4256"/>
                  </a:lnTo>
                  <a:lnTo>
                    <a:pt x="111635" y="4008"/>
                  </a:lnTo>
                  <a:lnTo>
                    <a:pt x="111368" y="3779"/>
                  </a:lnTo>
                  <a:lnTo>
                    <a:pt x="111215" y="3683"/>
                  </a:lnTo>
                  <a:lnTo>
                    <a:pt x="111063" y="3607"/>
                  </a:lnTo>
                  <a:lnTo>
                    <a:pt x="110891" y="3530"/>
                  </a:lnTo>
                  <a:lnTo>
                    <a:pt x="110738" y="3473"/>
                  </a:lnTo>
                  <a:lnTo>
                    <a:pt x="110566" y="3416"/>
                  </a:lnTo>
                  <a:lnTo>
                    <a:pt x="110395" y="3378"/>
                  </a:lnTo>
                  <a:lnTo>
                    <a:pt x="110223" y="3340"/>
                  </a:lnTo>
                  <a:lnTo>
                    <a:pt x="110051" y="3321"/>
                  </a:lnTo>
                  <a:lnTo>
                    <a:pt x="109689" y="3321"/>
                  </a:lnTo>
                  <a:lnTo>
                    <a:pt x="109345" y="3378"/>
                  </a:lnTo>
                  <a:lnTo>
                    <a:pt x="109002" y="3454"/>
                  </a:lnTo>
                  <a:lnTo>
                    <a:pt x="108658" y="3588"/>
                  </a:lnTo>
                  <a:lnTo>
                    <a:pt x="108506" y="3664"/>
                  </a:lnTo>
                  <a:lnTo>
                    <a:pt x="108353" y="3759"/>
                  </a:lnTo>
                  <a:lnTo>
                    <a:pt x="108200" y="3855"/>
                  </a:lnTo>
                  <a:lnTo>
                    <a:pt x="108067" y="3969"/>
                  </a:lnTo>
                  <a:lnTo>
                    <a:pt x="108009" y="3759"/>
                  </a:lnTo>
                  <a:lnTo>
                    <a:pt x="107952" y="3569"/>
                  </a:lnTo>
                  <a:lnTo>
                    <a:pt x="107780" y="3206"/>
                  </a:lnTo>
                  <a:lnTo>
                    <a:pt x="107570" y="2843"/>
                  </a:lnTo>
                  <a:lnTo>
                    <a:pt x="107322" y="2500"/>
                  </a:lnTo>
                  <a:lnTo>
                    <a:pt x="107055" y="2176"/>
                  </a:lnTo>
                  <a:lnTo>
                    <a:pt x="106750" y="1889"/>
                  </a:lnTo>
                  <a:lnTo>
                    <a:pt x="106425" y="1641"/>
                  </a:lnTo>
                  <a:lnTo>
                    <a:pt x="106082" y="1431"/>
                  </a:lnTo>
                  <a:lnTo>
                    <a:pt x="105719" y="1240"/>
                  </a:lnTo>
                  <a:lnTo>
                    <a:pt x="105338" y="1088"/>
                  </a:lnTo>
                  <a:lnTo>
                    <a:pt x="104956" y="973"/>
                  </a:lnTo>
                  <a:lnTo>
                    <a:pt x="104555" y="878"/>
                  </a:lnTo>
                  <a:lnTo>
                    <a:pt x="104155" y="821"/>
                  </a:lnTo>
                  <a:lnTo>
                    <a:pt x="103735" y="782"/>
                  </a:lnTo>
                  <a:lnTo>
                    <a:pt x="103334" y="763"/>
                  </a:lnTo>
                  <a:lnTo>
                    <a:pt x="102933" y="763"/>
                  </a:lnTo>
                  <a:lnTo>
                    <a:pt x="102456" y="821"/>
                  </a:lnTo>
                  <a:lnTo>
                    <a:pt x="101998" y="897"/>
                  </a:lnTo>
                  <a:lnTo>
                    <a:pt x="101540" y="992"/>
                  </a:lnTo>
                  <a:lnTo>
                    <a:pt x="101082" y="1145"/>
                  </a:lnTo>
                  <a:lnTo>
                    <a:pt x="100662" y="1336"/>
                  </a:lnTo>
                  <a:lnTo>
                    <a:pt x="100453" y="1431"/>
                  </a:lnTo>
                  <a:lnTo>
                    <a:pt x="100243" y="1546"/>
                  </a:lnTo>
                  <a:lnTo>
                    <a:pt x="100052" y="1679"/>
                  </a:lnTo>
                  <a:lnTo>
                    <a:pt x="99861" y="1813"/>
                  </a:lnTo>
                  <a:lnTo>
                    <a:pt x="99689" y="1947"/>
                  </a:lnTo>
                  <a:lnTo>
                    <a:pt x="99498" y="2118"/>
                  </a:lnTo>
                  <a:lnTo>
                    <a:pt x="99346" y="2271"/>
                  </a:lnTo>
                  <a:lnTo>
                    <a:pt x="99193" y="2462"/>
                  </a:lnTo>
                  <a:lnTo>
                    <a:pt x="99040" y="2653"/>
                  </a:lnTo>
                  <a:lnTo>
                    <a:pt x="98907" y="2843"/>
                  </a:lnTo>
                  <a:lnTo>
                    <a:pt x="98792" y="3053"/>
                  </a:lnTo>
                  <a:lnTo>
                    <a:pt x="98697" y="3263"/>
                  </a:lnTo>
                  <a:lnTo>
                    <a:pt x="98601" y="3473"/>
                  </a:lnTo>
                  <a:lnTo>
                    <a:pt x="98525" y="3702"/>
                  </a:lnTo>
                  <a:lnTo>
                    <a:pt x="98468" y="3912"/>
                  </a:lnTo>
                  <a:lnTo>
                    <a:pt x="98411" y="4141"/>
                  </a:lnTo>
                  <a:lnTo>
                    <a:pt x="98392" y="4370"/>
                  </a:lnTo>
                  <a:lnTo>
                    <a:pt x="98372" y="4618"/>
                  </a:lnTo>
                  <a:lnTo>
                    <a:pt x="98372" y="4847"/>
                  </a:lnTo>
                  <a:lnTo>
                    <a:pt x="98392" y="5076"/>
                  </a:lnTo>
                  <a:lnTo>
                    <a:pt x="98430" y="5305"/>
                  </a:lnTo>
                  <a:lnTo>
                    <a:pt x="98506" y="5534"/>
                  </a:lnTo>
                  <a:lnTo>
                    <a:pt x="98258" y="5477"/>
                  </a:lnTo>
                  <a:lnTo>
                    <a:pt x="98010" y="5439"/>
                  </a:lnTo>
                  <a:lnTo>
                    <a:pt x="97743" y="5420"/>
                  </a:lnTo>
                  <a:lnTo>
                    <a:pt x="97495" y="5401"/>
                  </a:lnTo>
                  <a:lnTo>
                    <a:pt x="97247" y="5401"/>
                  </a:lnTo>
                  <a:lnTo>
                    <a:pt x="96979" y="5420"/>
                  </a:lnTo>
                  <a:lnTo>
                    <a:pt x="96731" y="5439"/>
                  </a:lnTo>
                  <a:lnTo>
                    <a:pt x="96483" y="5477"/>
                  </a:lnTo>
                  <a:lnTo>
                    <a:pt x="96235" y="5534"/>
                  </a:lnTo>
                  <a:lnTo>
                    <a:pt x="95987" y="5591"/>
                  </a:lnTo>
                  <a:lnTo>
                    <a:pt x="95739" y="5668"/>
                  </a:lnTo>
                  <a:lnTo>
                    <a:pt x="95491" y="5763"/>
                  </a:lnTo>
                  <a:lnTo>
                    <a:pt x="95262" y="5859"/>
                  </a:lnTo>
                  <a:lnTo>
                    <a:pt x="95033" y="5973"/>
                  </a:lnTo>
                  <a:lnTo>
                    <a:pt x="94823" y="6088"/>
                  </a:lnTo>
                  <a:lnTo>
                    <a:pt x="94594" y="6221"/>
                  </a:lnTo>
                  <a:lnTo>
                    <a:pt x="94403" y="6374"/>
                  </a:lnTo>
                  <a:lnTo>
                    <a:pt x="94193" y="6526"/>
                  </a:lnTo>
                  <a:lnTo>
                    <a:pt x="94002" y="6679"/>
                  </a:lnTo>
                  <a:lnTo>
                    <a:pt x="93831" y="6851"/>
                  </a:lnTo>
                  <a:lnTo>
                    <a:pt x="93659" y="7042"/>
                  </a:lnTo>
                  <a:lnTo>
                    <a:pt x="93506" y="7233"/>
                  </a:lnTo>
                  <a:lnTo>
                    <a:pt x="93354" y="7442"/>
                  </a:lnTo>
                  <a:lnTo>
                    <a:pt x="93201" y="7633"/>
                  </a:lnTo>
                  <a:lnTo>
                    <a:pt x="93067" y="7862"/>
                  </a:lnTo>
                  <a:lnTo>
                    <a:pt x="92953" y="8072"/>
                  </a:lnTo>
                  <a:lnTo>
                    <a:pt x="92838" y="8301"/>
                  </a:lnTo>
                  <a:lnTo>
                    <a:pt x="92743" y="8530"/>
                  </a:lnTo>
                  <a:lnTo>
                    <a:pt x="92667" y="8759"/>
                  </a:lnTo>
                  <a:lnTo>
                    <a:pt x="92590" y="9007"/>
                  </a:lnTo>
                  <a:lnTo>
                    <a:pt x="92533" y="9255"/>
                  </a:lnTo>
                  <a:lnTo>
                    <a:pt x="92476" y="9503"/>
                  </a:lnTo>
                  <a:lnTo>
                    <a:pt x="91922" y="9389"/>
                  </a:lnTo>
                  <a:lnTo>
                    <a:pt x="91331" y="9332"/>
                  </a:lnTo>
                  <a:lnTo>
                    <a:pt x="91045" y="9313"/>
                  </a:lnTo>
                  <a:lnTo>
                    <a:pt x="90472" y="9313"/>
                  </a:lnTo>
                  <a:lnTo>
                    <a:pt x="90186" y="9351"/>
                  </a:lnTo>
                  <a:lnTo>
                    <a:pt x="89919" y="9408"/>
                  </a:lnTo>
                  <a:lnTo>
                    <a:pt x="89633" y="9503"/>
                  </a:lnTo>
                  <a:lnTo>
                    <a:pt x="89365" y="9618"/>
                  </a:lnTo>
                  <a:lnTo>
                    <a:pt x="89136" y="9771"/>
                  </a:lnTo>
                  <a:lnTo>
                    <a:pt x="88907" y="9942"/>
                  </a:lnTo>
                  <a:lnTo>
                    <a:pt x="88717" y="10133"/>
                  </a:lnTo>
                  <a:lnTo>
                    <a:pt x="88545" y="10362"/>
                  </a:lnTo>
                  <a:lnTo>
                    <a:pt x="88488" y="10496"/>
                  </a:lnTo>
                  <a:lnTo>
                    <a:pt x="88430" y="10629"/>
                  </a:lnTo>
                  <a:lnTo>
                    <a:pt x="88392" y="10438"/>
                  </a:lnTo>
                  <a:lnTo>
                    <a:pt x="88354" y="10267"/>
                  </a:lnTo>
                  <a:lnTo>
                    <a:pt x="88278" y="10095"/>
                  </a:lnTo>
                  <a:lnTo>
                    <a:pt x="88220" y="9923"/>
                  </a:lnTo>
                  <a:lnTo>
                    <a:pt x="88125" y="9771"/>
                  </a:lnTo>
                  <a:lnTo>
                    <a:pt x="88030" y="9599"/>
                  </a:lnTo>
                  <a:lnTo>
                    <a:pt x="87934" y="9446"/>
                  </a:lnTo>
                  <a:lnTo>
                    <a:pt x="87820" y="9313"/>
                  </a:lnTo>
                  <a:lnTo>
                    <a:pt x="87686" y="9179"/>
                  </a:lnTo>
                  <a:lnTo>
                    <a:pt x="87552" y="9045"/>
                  </a:lnTo>
                  <a:lnTo>
                    <a:pt x="87419" y="8912"/>
                  </a:lnTo>
                  <a:lnTo>
                    <a:pt x="87266" y="8816"/>
                  </a:lnTo>
                  <a:lnTo>
                    <a:pt x="87114" y="8702"/>
                  </a:lnTo>
                  <a:lnTo>
                    <a:pt x="86942" y="8626"/>
                  </a:lnTo>
                  <a:lnTo>
                    <a:pt x="86789" y="8530"/>
                  </a:lnTo>
                  <a:lnTo>
                    <a:pt x="86617" y="8473"/>
                  </a:lnTo>
                  <a:lnTo>
                    <a:pt x="86446" y="8416"/>
                  </a:lnTo>
                  <a:lnTo>
                    <a:pt x="86274" y="8378"/>
                  </a:lnTo>
                  <a:lnTo>
                    <a:pt x="86083" y="8339"/>
                  </a:lnTo>
                  <a:lnTo>
                    <a:pt x="85911" y="8320"/>
                  </a:lnTo>
                  <a:lnTo>
                    <a:pt x="85720" y="8320"/>
                  </a:lnTo>
                  <a:lnTo>
                    <a:pt x="85549" y="8339"/>
                  </a:lnTo>
                  <a:lnTo>
                    <a:pt x="85358" y="8358"/>
                  </a:lnTo>
                  <a:lnTo>
                    <a:pt x="85186" y="8378"/>
                  </a:lnTo>
                  <a:lnTo>
                    <a:pt x="85014" y="8435"/>
                  </a:lnTo>
                  <a:lnTo>
                    <a:pt x="84843" y="8473"/>
                  </a:lnTo>
                  <a:lnTo>
                    <a:pt x="84671" y="8549"/>
                  </a:lnTo>
                  <a:lnTo>
                    <a:pt x="84499" y="8626"/>
                  </a:lnTo>
                  <a:lnTo>
                    <a:pt x="84347" y="8702"/>
                  </a:lnTo>
                  <a:lnTo>
                    <a:pt x="84194" y="8797"/>
                  </a:lnTo>
                  <a:lnTo>
                    <a:pt x="84041" y="8912"/>
                  </a:lnTo>
                  <a:lnTo>
                    <a:pt x="83908" y="9026"/>
                  </a:lnTo>
                  <a:lnTo>
                    <a:pt x="84060" y="8740"/>
                  </a:lnTo>
                  <a:lnTo>
                    <a:pt x="84194" y="8416"/>
                  </a:lnTo>
                  <a:lnTo>
                    <a:pt x="84308" y="8110"/>
                  </a:lnTo>
                  <a:lnTo>
                    <a:pt x="84404" y="7786"/>
                  </a:lnTo>
                  <a:lnTo>
                    <a:pt x="84480" y="7442"/>
                  </a:lnTo>
                  <a:lnTo>
                    <a:pt x="84537" y="7118"/>
                  </a:lnTo>
                  <a:lnTo>
                    <a:pt x="84576" y="6775"/>
                  </a:lnTo>
                  <a:lnTo>
                    <a:pt x="84595" y="6450"/>
                  </a:lnTo>
                  <a:lnTo>
                    <a:pt x="84595" y="6107"/>
                  </a:lnTo>
                  <a:lnTo>
                    <a:pt x="84576" y="5763"/>
                  </a:lnTo>
                  <a:lnTo>
                    <a:pt x="84518" y="5420"/>
                  </a:lnTo>
                  <a:lnTo>
                    <a:pt x="84461" y="5095"/>
                  </a:lnTo>
                  <a:lnTo>
                    <a:pt x="84385" y="4752"/>
                  </a:lnTo>
                  <a:lnTo>
                    <a:pt x="84289" y="4427"/>
                  </a:lnTo>
                  <a:lnTo>
                    <a:pt x="84175" y="4103"/>
                  </a:lnTo>
                  <a:lnTo>
                    <a:pt x="84041" y="3798"/>
                  </a:lnTo>
                  <a:lnTo>
                    <a:pt x="83889" y="3492"/>
                  </a:lnTo>
                  <a:lnTo>
                    <a:pt x="83717" y="3206"/>
                  </a:lnTo>
                  <a:lnTo>
                    <a:pt x="83526" y="2920"/>
                  </a:lnTo>
                  <a:lnTo>
                    <a:pt x="83335" y="2653"/>
                  </a:lnTo>
                  <a:lnTo>
                    <a:pt x="83106" y="2385"/>
                  </a:lnTo>
                  <a:lnTo>
                    <a:pt x="82877" y="2137"/>
                  </a:lnTo>
                  <a:lnTo>
                    <a:pt x="82629" y="1908"/>
                  </a:lnTo>
                  <a:lnTo>
                    <a:pt x="82362" y="1698"/>
                  </a:lnTo>
                  <a:lnTo>
                    <a:pt x="82095" y="1489"/>
                  </a:lnTo>
                  <a:lnTo>
                    <a:pt x="81808" y="1298"/>
                  </a:lnTo>
                  <a:lnTo>
                    <a:pt x="81522" y="1145"/>
                  </a:lnTo>
                  <a:lnTo>
                    <a:pt x="81217" y="992"/>
                  </a:lnTo>
                  <a:lnTo>
                    <a:pt x="80912" y="859"/>
                  </a:lnTo>
                  <a:lnTo>
                    <a:pt x="80587" y="744"/>
                  </a:lnTo>
                  <a:lnTo>
                    <a:pt x="80263" y="649"/>
                  </a:lnTo>
                  <a:lnTo>
                    <a:pt x="79919" y="573"/>
                  </a:lnTo>
                  <a:lnTo>
                    <a:pt x="79595" y="515"/>
                  </a:lnTo>
                  <a:lnTo>
                    <a:pt x="79251" y="477"/>
                  </a:lnTo>
                  <a:lnTo>
                    <a:pt x="78908" y="458"/>
                  </a:lnTo>
                  <a:lnTo>
                    <a:pt x="78583" y="477"/>
                  </a:lnTo>
                  <a:lnTo>
                    <a:pt x="78240" y="496"/>
                  </a:lnTo>
                  <a:lnTo>
                    <a:pt x="77896" y="534"/>
                  </a:lnTo>
                  <a:lnTo>
                    <a:pt x="77572" y="611"/>
                  </a:lnTo>
                  <a:lnTo>
                    <a:pt x="77248" y="687"/>
                  </a:lnTo>
                  <a:lnTo>
                    <a:pt x="76923" y="802"/>
                  </a:lnTo>
                  <a:lnTo>
                    <a:pt x="76599" y="916"/>
                  </a:lnTo>
                  <a:lnTo>
                    <a:pt x="76294" y="1050"/>
                  </a:lnTo>
                  <a:lnTo>
                    <a:pt x="75988" y="1221"/>
                  </a:lnTo>
                  <a:lnTo>
                    <a:pt x="75702" y="1393"/>
                  </a:lnTo>
                  <a:lnTo>
                    <a:pt x="75416" y="1584"/>
                  </a:lnTo>
                  <a:lnTo>
                    <a:pt x="75149" y="1794"/>
                  </a:lnTo>
                  <a:lnTo>
                    <a:pt x="74900" y="2004"/>
                  </a:lnTo>
                  <a:lnTo>
                    <a:pt x="74710" y="1832"/>
                  </a:lnTo>
                  <a:lnTo>
                    <a:pt x="74481" y="1698"/>
                  </a:lnTo>
                  <a:lnTo>
                    <a:pt x="74252" y="1584"/>
                  </a:lnTo>
                  <a:lnTo>
                    <a:pt x="74004" y="1489"/>
                  </a:lnTo>
                  <a:lnTo>
                    <a:pt x="73736" y="1412"/>
                  </a:lnTo>
                  <a:lnTo>
                    <a:pt x="73488" y="1393"/>
                  </a:lnTo>
                  <a:lnTo>
                    <a:pt x="73221" y="1374"/>
                  </a:lnTo>
                  <a:lnTo>
                    <a:pt x="72954" y="1412"/>
                  </a:lnTo>
                  <a:lnTo>
                    <a:pt x="72706" y="1469"/>
                  </a:lnTo>
                  <a:lnTo>
                    <a:pt x="72477" y="1565"/>
                  </a:lnTo>
                  <a:lnTo>
                    <a:pt x="72248" y="1679"/>
                  </a:lnTo>
                  <a:lnTo>
                    <a:pt x="72038" y="1813"/>
                  </a:lnTo>
                  <a:lnTo>
                    <a:pt x="71847" y="1985"/>
                  </a:lnTo>
                  <a:lnTo>
                    <a:pt x="71675" y="2176"/>
                  </a:lnTo>
                  <a:lnTo>
                    <a:pt x="71523" y="2385"/>
                  </a:lnTo>
                  <a:lnTo>
                    <a:pt x="71408" y="2614"/>
                  </a:lnTo>
                  <a:lnTo>
                    <a:pt x="71237" y="2347"/>
                  </a:lnTo>
                  <a:lnTo>
                    <a:pt x="71046" y="2080"/>
                  </a:lnTo>
                  <a:lnTo>
                    <a:pt x="70836" y="1813"/>
                  </a:lnTo>
                  <a:lnTo>
                    <a:pt x="70607" y="1584"/>
                  </a:lnTo>
                  <a:lnTo>
                    <a:pt x="70378" y="1355"/>
                  </a:lnTo>
                  <a:lnTo>
                    <a:pt x="70111" y="1145"/>
                  </a:lnTo>
                  <a:lnTo>
                    <a:pt x="69844" y="954"/>
                  </a:lnTo>
                  <a:lnTo>
                    <a:pt x="69557" y="782"/>
                  </a:lnTo>
                  <a:lnTo>
                    <a:pt x="69252" y="630"/>
                  </a:lnTo>
                  <a:lnTo>
                    <a:pt x="68947" y="477"/>
                  </a:lnTo>
                  <a:lnTo>
                    <a:pt x="68641" y="363"/>
                  </a:lnTo>
                  <a:lnTo>
                    <a:pt x="68317" y="267"/>
                  </a:lnTo>
                  <a:lnTo>
                    <a:pt x="68012" y="191"/>
                  </a:lnTo>
                  <a:lnTo>
                    <a:pt x="67687" y="134"/>
                  </a:lnTo>
                  <a:lnTo>
                    <a:pt x="67363" y="95"/>
                  </a:lnTo>
                  <a:lnTo>
                    <a:pt x="67038" y="95"/>
                  </a:lnTo>
                  <a:lnTo>
                    <a:pt x="66714" y="115"/>
                  </a:lnTo>
                  <a:lnTo>
                    <a:pt x="66389" y="153"/>
                  </a:lnTo>
                  <a:lnTo>
                    <a:pt x="66084" y="210"/>
                  </a:lnTo>
                  <a:lnTo>
                    <a:pt x="65779" y="286"/>
                  </a:lnTo>
                  <a:lnTo>
                    <a:pt x="65474" y="401"/>
                  </a:lnTo>
                  <a:lnTo>
                    <a:pt x="65168" y="515"/>
                  </a:lnTo>
                  <a:lnTo>
                    <a:pt x="64882" y="649"/>
                  </a:lnTo>
                  <a:lnTo>
                    <a:pt x="64615" y="821"/>
                  </a:lnTo>
                  <a:lnTo>
                    <a:pt x="64348" y="992"/>
                  </a:lnTo>
                  <a:lnTo>
                    <a:pt x="64080" y="1183"/>
                  </a:lnTo>
                  <a:lnTo>
                    <a:pt x="63832" y="1393"/>
                  </a:lnTo>
                  <a:lnTo>
                    <a:pt x="63622" y="1622"/>
                  </a:lnTo>
                  <a:lnTo>
                    <a:pt x="63393" y="1870"/>
                  </a:lnTo>
                  <a:lnTo>
                    <a:pt x="63203" y="2118"/>
                  </a:lnTo>
                  <a:lnTo>
                    <a:pt x="63031" y="2385"/>
                  </a:lnTo>
                  <a:lnTo>
                    <a:pt x="62878" y="2672"/>
                  </a:lnTo>
                  <a:lnTo>
                    <a:pt x="62745" y="2958"/>
                  </a:lnTo>
                  <a:lnTo>
                    <a:pt x="62630" y="3263"/>
                  </a:lnTo>
                  <a:lnTo>
                    <a:pt x="62535" y="3569"/>
                  </a:lnTo>
                  <a:lnTo>
                    <a:pt x="62458" y="3874"/>
                  </a:lnTo>
                  <a:lnTo>
                    <a:pt x="62401" y="4198"/>
                  </a:lnTo>
                  <a:lnTo>
                    <a:pt x="62363" y="4504"/>
                  </a:lnTo>
                  <a:lnTo>
                    <a:pt x="62363" y="4828"/>
                  </a:lnTo>
                  <a:lnTo>
                    <a:pt x="62363" y="5152"/>
                  </a:lnTo>
                  <a:lnTo>
                    <a:pt x="62401" y="5477"/>
                  </a:lnTo>
                  <a:lnTo>
                    <a:pt x="62458" y="5782"/>
                  </a:lnTo>
                  <a:lnTo>
                    <a:pt x="62516" y="6107"/>
                  </a:lnTo>
                  <a:lnTo>
                    <a:pt x="62611" y="6412"/>
                  </a:lnTo>
                  <a:lnTo>
                    <a:pt x="62726" y="6698"/>
                  </a:lnTo>
                  <a:lnTo>
                    <a:pt x="62859" y="7004"/>
                  </a:lnTo>
                  <a:lnTo>
                    <a:pt x="63012" y="7271"/>
                  </a:lnTo>
                  <a:lnTo>
                    <a:pt x="63184" y="7557"/>
                  </a:lnTo>
                  <a:lnTo>
                    <a:pt x="62974" y="7423"/>
                  </a:lnTo>
                  <a:lnTo>
                    <a:pt x="62745" y="7347"/>
                  </a:lnTo>
                  <a:lnTo>
                    <a:pt x="62516" y="7271"/>
                  </a:lnTo>
                  <a:lnTo>
                    <a:pt x="62287" y="7213"/>
                  </a:lnTo>
                  <a:lnTo>
                    <a:pt x="62039" y="7194"/>
                  </a:lnTo>
                  <a:lnTo>
                    <a:pt x="61791" y="7175"/>
                  </a:lnTo>
                  <a:lnTo>
                    <a:pt x="61562" y="7194"/>
                  </a:lnTo>
                  <a:lnTo>
                    <a:pt x="61313" y="7233"/>
                  </a:lnTo>
                  <a:lnTo>
                    <a:pt x="61065" y="7271"/>
                  </a:lnTo>
                  <a:lnTo>
                    <a:pt x="60836" y="7347"/>
                  </a:lnTo>
                  <a:lnTo>
                    <a:pt x="60607" y="7423"/>
                  </a:lnTo>
                  <a:lnTo>
                    <a:pt x="60378" y="7538"/>
                  </a:lnTo>
                  <a:lnTo>
                    <a:pt x="60168" y="7652"/>
                  </a:lnTo>
                  <a:lnTo>
                    <a:pt x="59959" y="7786"/>
                  </a:lnTo>
                  <a:lnTo>
                    <a:pt x="59768" y="7939"/>
                  </a:lnTo>
                  <a:lnTo>
                    <a:pt x="59577" y="8110"/>
                  </a:lnTo>
                  <a:lnTo>
                    <a:pt x="59405" y="8282"/>
                  </a:lnTo>
                  <a:lnTo>
                    <a:pt x="59252" y="8473"/>
                  </a:lnTo>
                  <a:lnTo>
                    <a:pt x="59100" y="8664"/>
                  </a:lnTo>
                  <a:lnTo>
                    <a:pt x="58966" y="8874"/>
                  </a:lnTo>
                  <a:lnTo>
                    <a:pt x="58852" y="9084"/>
                  </a:lnTo>
                  <a:lnTo>
                    <a:pt x="58737" y="9293"/>
                  </a:lnTo>
                  <a:lnTo>
                    <a:pt x="58642" y="9522"/>
                  </a:lnTo>
                  <a:lnTo>
                    <a:pt x="58546" y="9751"/>
                  </a:lnTo>
                  <a:lnTo>
                    <a:pt x="58413" y="10229"/>
                  </a:lnTo>
                  <a:lnTo>
                    <a:pt x="58298" y="10706"/>
                  </a:lnTo>
                  <a:lnTo>
                    <a:pt x="58222" y="11202"/>
                  </a:lnTo>
                  <a:lnTo>
                    <a:pt x="58203" y="11698"/>
                  </a:lnTo>
                  <a:lnTo>
                    <a:pt x="58108" y="11488"/>
                  </a:lnTo>
                  <a:lnTo>
                    <a:pt x="58012" y="11278"/>
                  </a:lnTo>
                  <a:lnTo>
                    <a:pt x="57898" y="11087"/>
                  </a:lnTo>
                  <a:lnTo>
                    <a:pt x="57783" y="10896"/>
                  </a:lnTo>
                  <a:lnTo>
                    <a:pt x="57650" y="10725"/>
                  </a:lnTo>
                  <a:lnTo>
                    <a:pt x="57497" y="10553"/>
                  </a:lnTo>
                  <a:lnTo>
                    <a:pt x="57344" y="10381"/>
                  </a:lnTo>
                  <a:lnTo>
                    <a:pt x="57192" y="10229"/>
                  </a:lnTo>
                  <a:lnTo>
                    <a:pt x="57020" y="10076"/>
                  </a:lnTo>
                  <a:lnTo>
                    <a:pt x="56829" y="9942"/>
                  </a:lnTo>
                  <a:lnTo>
                    <a:pt x="56638" y="9809"/>
                  </a:lnTo>
                  <a:lnTo>
                    <a:pt x="56447" y="9694"/>
                  </a:lnTo>
                  <a:lnTo>
                    <a:pt x="56256" y="9599"/>
                  </a:lnTo>
                  <a:lnTo>
                    <a:pt x="56047" y="9503"/>
                  </a:lnTo>
                  <a:lnTo>
                    <a:pt x="55837" y="9408"/>
                  </a:lnTo>
                  <a:lnTo>
                    <a:pt x="55627" y="9351"/>
                  </a:lnTo>
                  <a:lnTo>
                    <a:pt x="55398" y="9293"/>
                  </a:lnTo>
                  <a:lnTo>
                    <a:pt x="55169" y="9236"/>
                  </a:lnTo>
                  <a:lnTo>
                    <a:pt x="54959" y="9217"/>
                  </a:lnTo>
                  <a:lnTo>
                    <a:pt x="54730" y="9198"/>
                  </a:lnTo>
                  <a:lnTo>
                    <a:pt x="54272" y="9198"/>
                  </a:lnTo>
                  <a:lnTo>
                    <a:pt x="54062" y="9217"/>
                  </a:lnTo>
                  <a:lnTo>
                    <a:pt x="53833" y="9255"/>
                  </a:lnTo>
                  <a:lnTo>
                    <a:pt x="53604" y="9313"/>
                  </a:lnTo>
                  <a:lnTo>
                    <a:pt x="53394" y="9370"/>
                  </a:lnTo>
                  <a:lnTo>
                    <a:pt x="53184" y="9446"/>
                  </a:lnTo>
                  <a:lnTo>
                    <a:pt x="52974" y="9522"/>
                  </a:lnTo>
                  <a:lnTo>
                    <a:pt x="52764" y="9618"/>
                  </a:lnTo>
                  <a:lnTo>
                    <a:pt x="52573" y="9732"/>
                  </a:lnTo>
                  <a:lnTo>
                    <a:pt x="52383" y="9847"/>
                  </a:lnTo>
                  <a:lnTo>
                    <a:pt x="52192" y="9980"/>
                  </a:lnTo>
                  <a:lnTo>
                    <a:pt x="52192" y="9809"/>
                  </a:lnTo>
                  <a:lnTo>
                    <a:pt x="52173" y="9637"/>
                  </a:lnTo>
                  <a:lnTo>
                    <a:pt x="52115" y="9313"/>
                  </a:lnTo>
                  <a:lnTo>
                    <a:pt x="52001" y="8988"/>
                  </a:lnTo>
                  <a:lnTo>
                    <a:pt x="51848" y="8664"/>
                  </a:lnTo>
                  <a:lnTo>
                    <a:pt x="51677" y="8358"/>
                  </a:lnTo>
                  <a:lnTo>
                    <a:pt x="51467" y="8091"/>
                  </a:lnTo>
                  <a:lnTo>
                    <a:pt x="51219" y="7843"/>
                  </a:lnTo>
                  <a:lnTo>
                    <a:pt x="50970" y="7633"/>
                  </a:lnTo>
                  <a:lnTo>
                    <a:pt x="50684" y="7462"/>
                  </a:lnTo>
                  <a:lnTo>
                    <a:pt x="50379" y="7328"/>
                  </a:lnTo>
                  <a:lnTo>
                    <a:pt x="50074" y="7213"/>
                  </a:lnTo>
                  <a:lnTo>
                    <a:pt x="49749" y="7156"/>
                  </a:lnTo>
                  <a:lnTo>
                    <a:pt x="49406" y="7137"/>
                  </a:lnTo>
                  <a:lnTo>
                    <a:pt x="49081" y="7156"/>
                  </a:lnTo>
                  <a:lnTo>
                    <a:pt x="48757" y="7194"/>
                  </a:lnTo>
                  <a:lnTo>
                    <a:pt x="48432" y="7290"/>
                  </a:lnTo>
                  <a:lnTo>
                    <a:pt x="48509" y="6984"/>
                  </a:lnTo>
                  <a:lnTo>
                    <a:pt x="48547" y="6660"/>
                  </a:lnTo>
                  <a:lnTo>
                    <a:pt x="48585" y="6336"/>
                  </a:lnTo>
                  <a:lnTo>
                    <a:pt x="48585" y="6011"/>
                  </a:lnTo>
                  <a:lnTo>
                    <a:pt x="48566" y="5706"/>
                  </a:lnTo>
                  <a:lnTo>
                    <a:pt x="48547" y="5401"/>
                  </a:lnTo>
                  <a:lnTo>
                    <a:pt x="48490" y="5076"/>
                  </a:lnTo>
                  <a:lnTo>
                    <a:pt x="48413" y="4771"/>
                  </a:lnTo>
                  <a:lnTo>
                    <a:pt x="48337" y="4485"/>
                  </a:lnTo>
                  <a:lnTo>
                    <a:pt x="48223" y="4179"/>
                  </a:lnTo>
                  <a:lnTo>
                    <a:pt x="48089" y="3893"/>
                  </a:lnTo>
                  <a:lnTo>
                    <a:pt x="47955" y="3607"/>
                  </a:lnTo>
                  <a:lnTo>
                    <a:pt x="47784" y="3340"/>
                  </a:lnTo>
                  <a:lnTo>
                    <a:pt x="47612" y="3072"/>
                  </a:lnTo>
                  <a:lnTo>
                    <a:pt x="47402" y="2824"/>
                  </a:lnTo>
                  <a:lnTo>
                    <a:pt x="47192" y="2576"/>
                  </a:lnTo>
                  <a:lnTo>
                    <a:pt x="46963" y="2347"/>
                  </a:lnTo>
                  <a:lnTo>
                    <a:pt x="46715" y="2137"/>
                  </a:lnTo>
                  <a:lnTo>
                    <a:pt x="46448" y="1947"/>
                  </a:lnTo>
                  <a:lnTo>
                    <a:pt x="46181" y="1756"/>
                  </a:lnTo>
                  <a:lnTo>
                    <a:pt x="45894" y="1603"/>
                  </a:lnTo>
                  <a:lnTo>
                    <a:pt x="45608" y="1450"/>
                  </a:lnTo>
                  <a:lnTo>
                    <a:pt x="45303" y="1317"/>
                  </a:lnTo>
                  <a:lnTo>
                    <a:pt x="44998" y="1202"/>
                  </a:lnTo>
                  <a:lnTo>
                    <a:pt x="44673" y="1126"/>
                  </a:lnTo>
                  <a:lnTo>
                    <a:pt x="44368" y="1050"/>
                  </a:lnTo>
                  <a:lnTo>
                    <a:pt x="44043" y="992"/>
                  </a:lnTo>
                  <a:lnTo>
                    <a:pt x="43719" y="954"/>
                  </a:lnTo>
                  <a:lnTo>
                    <a:pt x="43395" y="935"/>
                  </a:lnTo>
                  <a:lnTo>
                    <a:pt x="43051" y="954"/>
                  </a:lnTo>
                  <a:lnTo>
                    <a:pt x="42727" y="973"/>
                  </a:lnTo>
                  <a:lnTo>
                    <a:pt x="42402" y="1031"/>
                  </a:lnTo>
                  <a:lnTo>
                    <a:pt x="42135" y="1088"/>
                  </a:lnTo>
                  <a:lnTo>
                    <a:pt x="41849" y="1164"/>
                  </a:lnTo>
                  <a:lnTo>
                    <a:pt x="41582" y="1260"/>
                  </a:lnTo>
                  <a:lnTo>
                    <a:pt x="41315" y="1374"/>
                  </a:lnTo>
                  <a:lnTo>
                    <a:pt x="41047" y="1489"/>
                  </a:lnTo>
                  <a:lnTo>
                    <a:pt x="40799" y="1641"/>
                  </a:lnTo>
                  <a:lnTo>
                    <a:pt x="40570" y="1813"/>
                  </a:lnTo>
                  <a:lnTo>
                    <a:pt x="40341" y="2004"/>
                  </a:lnTo>
                  <a:lnTo>
                    <a:pt x="40131" y="2195"/>
                  </a:lnTo>
                  <a:lnTo>
                    <a:pt x="39941" y="2424"/>
                  </a:lnTo>
                  <a:lnTo>
                    <a:pt x="39788" y="2653"/>
                  </a:lnTo>
                  <a:lnTo>
                    <a:pt x="39635" y="2920"/>
                  </a:lnTo>
                  <a:lnTo>
                    <a:pt x="39521" y="3168"/>
                  </a:lnTo>
                  <a:lnTo>
                    <a:pt x="39425" y="3454"/>
                  </a:lnTo>
                  <a:lnTo>
                    <a:pt x="39387" y="3645"/>
                  </a:lnTo>
                  <a:lnTo>
                    <a:pt x="39387" y="3511"/>
                  </a:lnTo>
                  <a:lnTo>
                    <a:pt x="39368" y="3340"/>
                  </a:lnTo>
                  <a:lnTo>
                    <a:pt x="39349" y="3168"/>
                  </a:lnTo>
                  <a:lnTo>
                    <a:pt x="39311" y="2996"/>
                  </a:lnTo>
                  <a:lnTo>
                    <a:pt x="39196" y="2653"/>
                  </a:lnTo>
                  <a:lnTo>
                    <a:pt x="39063" y="2309"/>
                  </a:lnTo>
                  <a:lnTo>
                    <a:pt x="38891" y="2004"/>
                  </a:lnTo>
                  <a:lnTo>
                    <a:pt x="38681" y="1718"/>
                  </a:lnTo>
                  <a:lnTo>
                    <a:pt x="38452" y="1431"/>
                  </a:lnTo>
                  <a:lnTo>
                    <a:pt x="38223" y="1183"/>
                  </a:lnTo>
                  <a:lnTo>
                    <a:pt x="37956" y="973"/>
                  </a:lnTo>
                  <a:lnTo>
                    <a:pt x="37670" y="782"/>
                  </a:lnTo>
                  <a:lnTo>
                    <a:pt x="37364" y="592"/>
                  </a:lnTo>
                  <a:lnTo>
                    <a:pt x="37059" y="458"/>
                  </a:lnTo>
                  <a:lnTo>
                    <a:pt x="36735" y="324"/>
                  </a:lnTo>
                  <a:lnTo>
                    <a:pt x="36410" y="210"/>
                  </a:lnTo>
                  <a:lnTo>
                    <a:pt x="36067" y="134"/>
                  </a:lnTo>
                  <a:lnTo>
                    <a:pt x="35780" y="76"/>
                  </a:lnTo>
                  <a:lnTo>
                    <a:pt x="35494" y="38"/>
                  </a:lnTo>
                  <a:lnTo>
                    <a:pt x="35189" y="0"/>
                  </a:lnTo>
                  <a:close/>
                </a:path>
              </a:pathLst>
            </a:custGeom>
            <a:solidFill>
              <a:srgbClr val="77C0EA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6"/>
            <p:cNvSpPr/>
            <p:nvPr/>
          </p:nvSpPr>
          <p:spPr>
            <a:xfrm>
              <a:off x="-6930" y="1115947"/>
              <a:ext cx="5108859" cy="2311190"/>
            </a:xfrm>
            <a:custGeom>
              <a:avLst/>
              <a:gdLst/>
              <a:ahLst/>
              <a:cxnLst/>
              <a:rect l="l" t="t" r="r" b="b"/>
              <a:pathLst>
                <a:path w="115834" h="52402" extrusionOk="0">
                  <a:moveTo>
                    <a:pt x="34597" y="0"/>
                  </a:moveTo>
                  <a:lnTo>
                    <a:pt x="34311" y="19"/>
                  </a:lnTo>
                  <a:lnTo>
                    <a:pt x="34006" y="38"/>
                  </a:lnTo>
                  <a:lnTo>
                    <a:pt x="33720" y="95"/>
                  </a:lnTo>
                  <a:lnTo>
                    <a:pt x="33433" y="153"/>
                  </a:lnTo>
                  <a:lnTo>
                    <a:pt x="33147" y="248"/>
                  </a:lnTo>
                  <a:lnTo>
                    <a:pt x="32880" y="344"/>
                  </a:lnTo>
                  <a:lnTo>
                    <a:pt x="32594" y="439"/>
                  </a:lnTo>
                  <a:lnTo>
                    <a:pt x="32326" y="573"/>
                  </a:lnTo>
                  <a:lnTo>
                    <a:pt x="32078" y="706"/>
                  </a:lnTo>
                  <a:lnTo>
                    <a:pt x="31830" y="878"/>
                  </a:lnTo>
                  <a:lnTo>
                    <a:pt x="31582" y="1050"/>
                  </a:lnTo>
                  <a:lnTo>
                    <a:pt x="31353" y="1240"/>
                  </a:lnTo>
                  <a:lnTo>
                    <a:pt x="31143" y="1431"/>
                  </a:lnTo>
                  <a:lnTo>
                    <a:pt x="30953" y="1660"/>
                  </a:lnTo>
                  <a:lnTo>
                    <a:pt x="30762" y="1889"/>
                  </a:lnTo>
                  <a:lnTo>
                    <a:pt x="30590" y="2118"/>
                  </a:lnTo>
                  <a:lnTo>
                    <a:pt x="30437" y="2366"/>
                  </a:lnTo>
                  <a:lnTo>
                    <a:pt x="30285" y="2634"/>
                  </a:lnTo>
                  <a:lnTo>
                    <a:pt x="30170" y="2901"/>
                  </a:lnTo>
                  <a:lnTo>
                    <a:pt x="30056" y="3168"/>
                  </a:lnTo>
                  <a:lnTo>
                    <a:pt x="29979" y="3454"/>
                  </a:lnTo>
                  <a:lnTo>
                    <a:pt x="29903" y="3740"/>
                  </a:lnTo>
                  <a:lnTo>
                    <a:pt x="29865" y="4027"/>
                  </a:lnTo>
                  <a:lnTo>
                    <a:pt x="29827" y="4332"/>
                  </a:lnTo>
                  <a:lnTo>
                    <a:pt x="29827" y="4618"/>
                  </a:lnTo>
                  <a:lnTo>
                    <a:pt x="29846" y="4904"/>
                  </a:lnTo>
                  <a:lnTo>
                    <a:pt x="29884" y="5210"/>
                  </a:lnTo>
                  <a:lnTo>
                    <a:pt x="29655" y="5095"/>
                  </a:lnTo>
                  <a:lnTo>
                    <a:pt x="29426" y="5000"/>
                  </a:lnTo>
                  <a:lnTo>
                    <a:pt x="29197" y="4943"/>
                  </a:lnTo>
                  <a:lnTo>
                    <a:pt x="28949" y="4885"/>
                  </a:lnTo>
                  <a:lnTo>
                    <a:pt x="28720" y="4847"/>
                  </a:lnTo>
                  <a:lnTo>
                    <a:pt x="28472" y="4828"/>
                  </a:lnTo>
                  <a:lnTo>
                    <a:pt x="28205" y="4828"/>
                  </a:lnTo>
                  <a:lnTo>
                    <a:pt x="27956" y="4847"/>
                  </a:lnTo>
                  <a:lnTo>
                    <a:pt x="27708" y="4866"/>
                  </a:lnTo>
                  <a:lnTo>
                    <a:pt x="27460" y="4923"/>
                  </a:lnTo>
                  <a:lnTo>
                    <a:pt x="27212" y="4981"/>
                  </a:lnTo>
                  <a:lnTo>
                    <a:pt x="26964" y="5038"/>
                  </a:lnTo>
                  <a:lnTo>
                    <a:pt x="26735" y="5133"/>
                  </a:lnTo>
                  <a:lnTo>
                    <a:pt x="26506" y="5229"/>
                  </a:lnTo>
                  <a:lnTo>
                    <a:pt x="26277" y="5343"/>
                  </a:lnTo>
                  <a:lnTo>
                    <a:pt x="26067" y="5458"/>
                  </a:lnTo>
                  <a:lnTo>
                    <a:pt x="25857" y="5591"/>
                  </a:lnTo>
                  <a:lnTo>
                    <a:pt x="25667" y="5744"/>
                  </a:lnTo>
                  <a:lnTo>
                    <a:pt x="25495" y="5916"/>
                  </a:lnTo>
                  <a:lnTo>
                    <a:pt x="25323" y="6088"/>
                  </a:lnTo>
                  <a:lnTo>
                    <a:pt x="25170" y="6259"/>
                  </a:lnTo>
                  <a:lnTo>
                    <a:pt x="25018" y="6450"/>
                  </a:lnTo>
                  <a:lnTo>
                    <a:pt x="24884" y="6660"/>
                  </a:lnTo>
                  <a:lnTo>
                    <a:pt x="24751" y="6870"/>
                  </a:lnTo>
                  <a:lnTo>
                    <a:pt x="24655" y="7099"/>
                  </a:lnTo>
                  <a:lnTo>
                    <a:pt x="24560" y="7309"/>
                  </a:lnTo>
                  <a:lnTo>
                    <a:pt x="24483" y="7538"/>
                  </a:lnTo>
                  <a:lnTo>
                    <a:pt x="24407" y="7786"/>
                  </a:lnTo>
                  <a:lnTo>
                    <a:pt x="24369" y="8015"/>
                  </a:lnTo>
                  <a:lnTo>
                    <a:pt x="24331" y="8263"/>
                  </a:lnTo>
                  <a:lnTo>
                    <a:pt x="24312" y="8492"/>
                  </a:lnTo>
                  <a:lnTo>
                    <a:pt x="24312" y="8740"/>
                  </a:lnTo>
                  <a:lnTo>
                    <a:pt x="24254" y="8397"/>
                  </a:lnTo>
                  <a:lnTo>
                    <a:pt x="24159" y="8072"/>
                  </a:lnTo>
                  <a:lnTo>
                    <a:pt x="24064" y="7729"/>
                  </a:lnTo>
                  <a:lnTo>
                    <a:pt x="23949" y="7404"/>
                  </a:lnTo>
                  <a:lnTo>
                    <a:pt x="23796" y="7099"/>
                  </a:lnTo>
                  <a:lnTo>
                    <a:pt x="23644" y="6794"/>
                  </a:lnTo>
                  <a:lnTo>
                    <a:pt x="23472" y="6488"/>
                  </a:lnTo>
                  <a:lnTo>
                    <a:pt x="23281" y="6202"/>
                  </a:lnTo>
                  <a:lnTo>
                    <a:pt x="23071" y="5935"/>
                  </a:lnTo>
                  <a:lnTo>
                    <a:pt x="22842" y="5668"/>
                  </a:lnTo>
                  <a:lnTo>
                    <a:pt x="22594" y="5420"/>
                  </a:lnTo>
                  <a:lnTo>
                    <a:pt x="22346" y="5191"/>
                  </a:lnTo>
                  <a:lnTo>
                    <a:pt x="22079" y="4981"/>
                  </a:lnTo>
                  <a:lnTo>
                    <a:pt x="21793" y="4790"/>
                  </a:lnTo>
                  <a:lnTo>
                    <a:pt x="21506" y="4599"/>
                  </a:lnTo>
                  <a:lnTo>
                    <a:pt x="21182" y="4446"/>
                  </a:lnTo>
                  <a:lnTo>
                    <a:pt x="20877" y="4313"/>
                  </a:lnTo>
                  <a:lnTo>
                    <a:pt x="20552" y="4198"/>
                  </a:lnTo>
                  <a:lnTo>
                    <a:pt x="20209" y="4122"/>
                  </a:lnTo>
                  <a:lnTo>
                    <a:pt x="19865" y="4046"/>
                  </a:lnTo>
                  <a:lnTo>
                    <a:pt x="19541" y="3988"/>
                  </a:lnTo>
                  <a:lnTo>
                    <a:pt x="19178" y="3969"/>
                  </a:lnTo>
                  <a:lnTo>
                    <a:pt x="18835" y="3950"/>
                  </a:lnTo>
                  <a:lnTo>
                    <a:pt x="18491" y="3969"/>
                  </a:lnTo>
                  <a:lnTo>
                    <a:pt x="18148" y="4008"/>
                  </a:lnTo>
                  <a:lnTo>
                    <a:pt x="17804" y="4046"/>
                  </a:lnTo>
                  <a:lnTo>
                    <a:pt x="17461" y="4122"/>
                  </a:lnTo>
                  <a:lnTo>
                    <a:pt x="17136" y="4217"/>
                  </a:lnTo>
                  <a:lnTo>
                    <a:pt x="16812" y="4332"/>
                  </a:lnTo>
                  <a:lnTo>
                    <a:pt x="16488" y="4465"/>
                  </a:lnTo>
                  <a:lnTo>
                    <a:pt x="16182" y="4618"/>
                  </a:lnTo>
                  <a:lnTo>
                    <a:pt x="15877" y="4790"/>
                  </a:lnTo>
                  <a:lnTo>
                    <a:pt x="15591" y="4981"/>
                  </a:lnTo>
                  <a:lnTo>
                    <a:pt x="15324" y="5191"/>
                  </a:lnTo>
                  <a:lnTo>
                    <a:pt x="15056" y="5420"/>
                  </a:lnTo>
                  <a:lnTo>
                    <a:pt x="14808" y="5668"/>
                  </a:lnTo>
                  <a:lnTo>
                    <a:pt x="14579" y="5916"/>
                  </a:lnTo>
                  <a:lnTo>
                    <a:pt x="14369" y="6202"/>
                  </a:lnTo>
                  <a:lnTo>
                    <a:pt x="14179" y="6469"/>
                  </a:lnTo>
                  <a:lnTo>
                    <a:pt x="13988" y="6775"/>
                  </a:lnTo>
                  <a:lnTo>
                    <a:pt x="13835" y="7080"/>
                  </a:lnTo>
                  <a:lnTo>
                    <a:pt x="13682" y="7385"/>
                  </a:lnTo>
                  <a:lnTo>
                    <a:pt x="13568" y="7710"/>
                  </a:lnTo>
                  <a:lnTo>
                    <a:pt x="13453" y="8053"/>
                  </a:lnTo>
                  <a:lnTo>
                    <a:pt x="13377" y="8378"/>
                  </a:lnTo>
                  <a:lnTo>
                    <a:pt x="13301" y="8721"/>
                  </a:lnTo>
                  <a:lnTo>
                    <a:pt x="13263" y="9064"/>
                  </a:lnTo>
                  <a:lnTo>
                    <a:pt x="13244" y="9408"/>
                  </a:lnTo>
                  <a:lnTo>
                    <a:pt x="13015" y="9313"/>
                  </a:lnTo>
                  <a:lnTo>
                    <a:pt x="12766" y="9217"/>
                  </a:lnTo>
                  <a:lnTo>
                    <a:pt x="12518" y="9160"/>
                  </a:lnTo>
                  <a:lnTo>
                    <a:pt x="12270" y="9084"/>
                  </a:lnTo>
                  <a:lnTo>
                    <a:pt x="12022" y="9045"/>
                  </a:lnTo>
                  <a:lnTo>
                    <a:pt x="11774" y="9007"/>
                  </a:lnTo>
                  <a:lnTo>
                    <a:pt x="11526" y="9007"/>
                  </a:lnTo>
                  <a:lnTo>
                    <a:pt x="11259" y="8988"/>
                  </a:lnTo>
                  <a:lnTo>
                    <a:pt x="11011" y="9007"/>
                  </a:lnTo>
                  <a:lnTo>
                    <a:pt x="10763" y="9045"/>
                  </a:lnTo>
                  <a:lnTo>
                    <a:pt x="10515" y="9084"/>
                  </a:lnTo>
                  <a:lnTo>
                    <a:pt x="10286" y="9141"/>
                  </a:lnTo>
                  <a:lnTo>
                    <a:pt x="10038" y="9236"/>
                  </a:lnTo>
                  <a:lnTo>
                    <a:pt x="9809" y="9332"/>
                  </a:lnTo>
                  <a:lnTo>
                    <a:pt x="9599" y="9446"/>
                  </a:lnTo>
                  <a:lnTo>
                    <a:pt x="9389" y="9580"/>
                  </a:lnTo>
                  <a:lnTo>
                    <a:pt x="9179" y="9732"/>
                  </a:lnTo>
                  <a:lnTo>
                    <a:pt x="8988" y="9885"/>
                  </a:lnTo>
                  <a:lnTo>
                    <a:pt x="8816" y="10057"/>
                  </a:lnTo>
                  <a:lnTo>
                    <a:pt x="8645" y="10248"/>
                  </a:lnTo>
                  <a:lnTo>
                    <a:pt x="8492" y="10458"/>
                  </a:lnTo>
                  <a:lnTo>
                    <a:pt x="8339" y="10648"/>
                  </a:lnTo>
                  <a:lnTo>
                    <a:pt x="8206" y="10877"/>
                  </a:lnTo>
                  <a:lnTo>
                    <a:pt x="8091" y="11087"/>
                  </a:lnTo>
                  <a:lnTo>
                    <a:pt x="7996" y="11335"/>
                  </a:lnTo>
                  <a:lnTo>
                    <a:pt x="7900" y="11564"/>
                  </a:lnTo>
                  <a:lnTo>
                    <a:pt x="7824" y="11812"/>
                  </a:lnTo>
                  <a:lnTo>
                    <a:pt x="7767" y="12041"/>
                  </a:lnTo>
                  <a:lnTo>
                    <a:pt x="7729" y="12290"/>
                  </a:lnTo>
                  <a:lnTo>
                    <a:pt x="7710" y="12538"/>
                  </a:lnTo>
                  <a:lnTo>
                    <a:pt x="7690" y="12805"/>
                  </a:lnTo>
                  <a:lnTo>
                    <a:pt x="7710" y="13053"/>
                  </a:lnTo>
                  <a:lnTo>
                    <a:pt x="7500" y="12881"/>
                  </a:lnTo>
                  <a:lnTo>
                    <a:pt x="7271" y="12728"/>
                  </a:lnTo>
                  <a:lnTo>
                    <a:pt x="7042" y="12595"/>
                  </a:lnTo>
                  <a:lnTo>
                    <a:pt x="6813" y="12461"/>
                  </a:lnTo>
                  <a:lnTo>
                    <a:pt x="6565" y="12328"/>
                  </a:lnTo>
                  <a:lnTo>
                    <a:pt x="6316" y="12232"/>
                  </a:lnTo>
                  <a:lnTo>
                    <a:pt x="6049" y="12118"/>
                  </a:lnTo>
                  <a:lnTo>
                    <a:pt x="5801" y="12041"/>
                  </a:lnTo>
                  <a:lnTo>
                    <a:pt x="5534" y="11965"/>
                  </a:lnTo>
                  <a:lnTo>
                    <a:pt x="5267" y="11908"/>
                  </a:lnTo>
                  <a:lnTo>
                    <a:pt x="5000" y="11851"/>
                  </a:lnTo>
                  <a:lnTo>
                    <a:pt x="4733" y="11812"/>
                  </a:lnTo>
                  <a:lnTo>
                    <a:pt x="4446" y="11793"/>
                  </a:lnTo>
                  <a:lnTo>
                    <a:pt x="4179" y="11774"/>
                  </a:lnTo>
                  <a:lnTo>
                    <a:pt x="3912" y="11774"/>
                  </a:lnTo>
                  <a:lnTo>
                    <a:pt x="3645" y="11793"/>
                  </a:lnTo>
                  <a:lnTo>
                    <a:pt x="3378" y="11812"/>
                  </a:lnTo>
                  <a:lnTo>
                    <a:pt x="3111" y="11851"/>
                  </a:lnTo>
                  <a:lnTo>
                    <a:pt x="2862" y="11908"/>
                  </a:lnTo>
                  <a:lnTo>
                    <a:pt x="2614" y="11984"/>
                  </a:lnTo>
                  <a:lnTo>
                    <a:pt x="2366" y="12061"/>
                  </a:lnTo>
                  <a:lnTo>
                    <a:pt x="2118" y="12175"/>
                  </a:lnTo>
                  <a:lnTo>
                    <a:pt x="1870" y="12270"/>
                  </a:lnTo>
                  <a:lnTo>
                    <a:pt x="1641" y="12404"/>
                  </a:lnTo>
                  <a:lnTo>
                    <a:pt x="1412" y="12538"/>
                  </a:lnTo>
                  <a:lnTo>
                    <a:pt x="1202" y="12690"/>
                  </a:lnTo>
                  <a:lnTo>
                    <a:pt x="763" y="12996"/>
                  </a:lnTo>
                  <a:lnTo>
                    <a:pt x="363" y="13358"/>
                  </a:lnTo>
                  <a:lnTo>
                    <a:pt x="0" y="13740"/>
                  </a:lnTo>
                  <a:lnTo>
                    <a:pt x="95" y="22041"/>
                  </a:lnTo>
                  <a:lnTo>
                    <a:pt x="439" y="52402"/>
                  </a:lnTo>
                  <a:lnTo>
                    <a:pt x="115833" y="52402"/>
                  </a:lnTo>
                  <a:lnTo>
                    <a:pt x="115833" y="4599"/>
                  </a:lnTo>
                  <a:lnTo>
                    <a:pt x="115623" y="4504"/>
                  </a:lnTo>
                  <a:lnTo>
                    <a:pt x="115394" y="4427"/>
                  </a:lnTo>
                  <a:lnTo>
                    <a:pt x="115165" y="4370"/>
                  </a:lnTo>
                  <a:lnTo>
                    <a:pt x="114936" y="4351"/>
                  </a:lnTo>
                  <a:lnTo>
                    <a:pt x="114707" y="4332"/>
                  </a:lnTo>
                  <a:lnTo>
                    <a:pt x="114459" y="4332"/>
                  </a:lnTo>
                  <a:lnTo>
                    <a:pt x="114230" y="4370"/>
                  </a:lnTo>
                  <a:lnTo>
                    <a:pt x="114001" y="4408"/>
                  </a:lnTo>
                  <a:lnTo>
                    <a:pt x="113772" y="4485"/>
                  </a:lnTo>
                  <a:lnTo>
                    <a:pt x="113562" y="4580"/>
                  </a:lnTo>
                  <a:lnTo>
                    <a:pt x="113353" y="4694"/>
                  </a:lnTo>
                  <a:lnTo>
                    <a:pt x="113162" y="4828"/>
                  </a:lnTo>
                  <a:lnTo>
                    <a:pt x="112971" y="4981"/>
                  </a:lnTo>
                  <a:lnTo>
                    <a:pt x="112799" y="5152"/>
                  </a:lnTo>
                  <a:lnTo>
                    <a:pt x="112647" y="5324"/>
                  </a:lnTo>
                  <a:lnTo>
                    <a:pt x="112513" y="5515"/>
                  </a:lnTo>
                  <a:lnTo>
                    <a:pt x="112475" y="5343"/>
                  </a:lnTo>
                  <a:lnTo>
                    <a:pt x="112418" y="5172"/>
                  </a:lnTo>
                  <a:lnTo>
                    <a:pt x="112284" y="4847"/>
                  </a:lnTo>
                  <a:lnTo>
                    <a:pt x="112093" y="4542"/>
                  </a:lnTo>
                  <a:lnTo>
                    <a:pt x="111883" y="4256"/>
                  </a:lnTo>
                  <a:lnTo>
                    <a:pt x="111635" y="4008"/>
                  </a:lnTo>
                  <a:lnTo>
                    <a:pt x="111368" y="3779"/>
                  </a:lnTo>
                  <a:lnTo>
                    <a:pt x="111215" y="3683"/>
                  </a:lnTo>
                  <a:lnTo>
                    <a:pt x="111063" y="3607"/>
                  </a:lnTo>
                  <a:lnTo>
                    <a:pt x="110891" y="3530"/>
                  </a:lnTo>
                  <a:lnTo>
                    <a:pt x="110738" y="3473"/>
                  </a:lnTo>
                  <a:lnTo>
                    <a:pt x="110566" y="3416"/>
                  </a:lnTo>
                  <a:lnTo>
                    <a:pt x="110395" y="3378"/>
                  </a:lnTo>
                  <a:lnTo>
                    <a:pt x="110223" y="3340"/>
                  </a:lnTo>
                  <a:lnTo>
                    <a:pt x="110051" y="3321"/>
                  </a:lnTo>
                  <a:lnTo>
                    <a:pt x="109689" y="3321"/>
                  </a:lnTo>
                  <a:lnTo>
                    <a:pt x="109345" y="3378"/>
                  </a:lnTo>
                  <a:lnTo>
                    <a:pt x="109002" y="3454"/>
                  </a:lnTo>
                  <a:lnTo>
                    <a:pt x="108658" y="3588"/>
                  </a:lnTo>
                  <a:lnTo>
                    <a:pt x="108506" y="3664"/>
                  </a:lnTo>
                  <a:lnTo>
                    <a:pt x="108353" y="3759"/>
                  </a:lnTo>
                  <a:lnTo>
                    <a:pt x="108200" y="3855"/>
                  </a:lnTo>
                  <a:lnTo>
                    <a:pt x="108067" y="3969"/>
                  </a:lnTo>
                  <a:lnTo>
                    <a:pt x="108009" y="3759"/>
                  </a:lnTo>
                  <a:lnTo>
                    <a:pt x="107952" y="3569"/>
                  </a:lnTo>
                  <a:lnTo>
                    <a:pt x="107780" y="3206"/>
                  </a:lnTo>
                  <a:lnTo>
                    <a:pt x="107570" y="2843"/>
                  </a:lnTo>
                  <a:lnTo>
                    <a:pt x="107322" y="2500"/>
                  </a:lnTo>
                  <a:lnTo>
                    <a:pt x="107055" y="2176"/>
                  </a:lnTo>
                  <a:lnTo>
                    <a:pt x="106750" y="1889"/>
                  </a:lnTo>
                  <a:lnTo>
                    <a:pt x="106425" y="1641"/>
                  </a:lnTo>
                  <a:lnTo>
                    <a:pt x="106082" y="1431"/>
                  </a:lnTo>
                  <a:lnTo>
                    <a:pt x="105719" y="1240"/>
                  </a:lnTo>
                  <a:lnTo>
                    <a:pt x="105338" y="1088"/>
                  </a:lnTo>
                  <a:lnTo>
                    <a:pt x="104956" y="973"/>
                  </a:lnTo>
                  <a:lnTo>
                    <a:pt x="104555" y="878"/>
                  </a:lnTo>
                  <a:lnTo>
                    <a:pt x="104155" y="821"/>
                  </a:lnTo>
                  <a:lnTo>
                    <a:pt x="103735" y="782"/>
                  </a:lnTo>
                  <a:lnTo>
                    <a:pt x="103334" y="763"/>
                  </a:lnTo>
                  <a:lnTo>
                    <a:pt x="102933" y="763"/>
                  </a:lnTo>
                  <a:lnTo>
                    <a:pt x="102456" y="821"/>
                  </a:lnTo>
                  <a:lnTo>
                    <a:pt x="101998" y="897"/>
                  </a:lnTo>
                  <a:lnTo>
                    <a:pt x="101540" y="992"/>
                  </a:lnTo>
                  <a:lnTo>
                    <a:pt x="101082" y="1145"/>
                  </a:lnTo>
                  <a:lnTo>
                    <a:pt x="100662" y="1336"/>
                  </a:lnTo>
                  <a:lnTo>
                    <a:pt x="100453" y="1431"/>
                  </a:lnTo>
                  <a:lnTo>
                    <a:pt x="100243" y="1546"/>
                  </a:lnTo>
                  <a:lnTo>
                    <a:pt x="100052" y="1679"/>
                  </a:lnTo>
                  <a:lnTo>
                    <a:pt x="99861" y="1813"/>
                  </a:lnTo>
                  <a:lnTo>
                    <a:pt x="99689" y="1947"/>
                  </a:lnTo>
                  <a:lnTo>
                    <a:pt x="99498" y="2118"/>
                  </a:lnTo>
                  <a:lnTo>
                    <a:pt x="99346" y="2271"/>
                  </a:lnTo>
                  <a:lnTo>
                    <a:pt x="99193" y="2462"/>
                  </a:lnTo>
                  <a:lnTo>
                    <a:pt x="99040" y="2653"/>
                  </a:lnTo>
                  <a:lnTo>
                    <a:pt x="98907" y="2843"/>
                  </a:lnTo>
                  <a:lnTo>
                    <a:pt x="98792" y="3053"/>
                  </a:lnTo>
                  <a:lnTo>
                    <a:pt x="98697" y="3263"/>
                  </a:lnTo>
                  <a:lnTo>
                    <a:pt x="98601" y="3473"/>
                  </a:lnTo>
                  <a:lnTo>
                    <a:pt x="98525" y="3702"/>
                  </a:lnTo>
                  <a:lnTo>
                    <a:pt x="98468" y="3912"/>
                  </a:lnTo>
                  <a:lnTo>
                    <a:pt x="98411" y="4141"/>
                  </a:lnTo>
                  <a:lnTo>
                    <a:pt x="98392" y="4370"/>
                  </a:lnTo>
                  <a:lnTo>
                    <a:pt x="98372" y="4618"/>
                  </a:lnTo>
                  <a:lnTo>
                    <a:pt x="98372" y="4847"/>
                  </a:lnTo>
                  <a:lnTo>
                    <a:pt x="98392" y="5076"/>
                  </a:lnTo>
                  <a:lnTo>
                    <a:pt x="98430" y="5305"/>
                  </a:lnTo>
                  <a:lnTo>
                    <a:pt x="98506" y="5534"/>
                  </a:lnTo>
                  <a:lnTo>
                    <a:pt x="98258" y="5477"/>
                  </a:lnTo>
                  <a:lnTo>
                    <a:pt x="98010" y="5439"/>
                  </a:lnTo>
                  <a:lnTo>
                    <a:pt x="97743" y="5420"/>
                  </a:lnTo>
                  <a:lnTo>
                    <a:pt x="97495" y="5401"/>
                  </a:lnTo>
                  <a:lnTo>
                    <a:pt x="97247" y="5401"/>
                  </a:lnTo>
                  <a:lnTo>
                    <a:pt x="96979" y="5420"/>
                  </a:lnTo>
                  <a:lnTo>
                    <a:pt x="96731" y="5439"/>
                  </a:lnTo>
                  <a:lnTo>
                    <a:pt x="96483" y="5477"/>
                  </a:lnTo>
                  <a:lnTo>
                    <a:pt x="96235" y="5534"/>
                  </a:lnTo>
                  <a:lnTo>
                    <a:pt x="95987" y="5591"/>
                  </a:lnTo>
                  <a:lnTo>
                    <a:pt x="95739" y="5668"/>
                  </a:lnTo>
                  <a:lnTo>
                    <a:pt x="95491" y="5763"/>
                  </a:lnTo>
                  <a:lnTo>
                    <a:pt x="95262" y="5859"/>
                  </a:lnTo>
                  <a:lnTo>
                    <a:pt x="95033" y="5973"/>
                  </a:lnTo>
                  <a:lnTo>
                    <a:pt x="94823" y="6088"/>
                  </a:lnTo>
                  <a:lnTo>
                    <a:pt x="94594" y="6221"/>
                  </a:lnTo>
                  <a:lnTo>
                    <a:pt x="94403" y="6374"/>
                  </a:lnTo>
                  <a:lnTo>
                    <a:pt x="94193" y="6526"/>
                  </a:lnTo>
                  <a:lnTo>
                    <a:pt x="94002" y="6679"/>
                  </a:lnTo>
                  <a:lnTo>
                    <a:pt x="93831" y="6851"/>
                  </a:lnTo>
                  <a:lnTo>
                    <a:pt x="93659" y="7042"/>
                  </a:lnTo>
                  <a:lnTo>
                    <a:pt x="93506" y="7233"/>
                  </a:lnTo>
                  <a:lnTo>
                    <a:pt x="93354" y="7442"/>
                  </a:lnTo>
                  <a:lnTo>
                    <a:pt x="93201" y="7633"/>
                  </a:lnTo>
                  <a:lnTo>
                    <a:pt x="93067" y="7862"/>
                  </a:lnTo>
                  <a:lnTo>
                    <a:pt x="92953" y="8072"/>
                  </a:lnTo>
                  <a:lnTo>
                    <a:pt x="92838" y="8301"/>
                  </a:lnTo>
                  <a:lnTo>
                    <a:pt x="92743" y="8530"/>
                  </a:lnTo>
                  <a:lnTo>
                    <a:pt x="92667" y="8759"/>
                  </a:lnTo>
                  <a:lnTo>
                    <a:pt x="92590" y="9007"/>
                  </a:lnTo>
                  <a:lnTo>
                    <a:pt x="92533" y="9255"/>
                  </a:lnTo>
                  <a:lnTo>
                    <a:pt x="92476" y="9503"/>
                  </a:lnTo>
                  <a:lnTo>
                    <a:pt x="91922" y="9389"/>
                  </a:lnTo>
                  <a:lnTo>
                    <a:pt x="91331" y="9332"/>
                  </a:lnTo>
                  <a:lnTo>
                    <a:pt x="91045" y="9313"/>
                  </a:lnTo>
                  <a:lnTo>
                    <a:pt x="90472" y="9313"/>
                  </a:lnTo>
                  <a:lnTo>
                    <a:pt x="90186" y="9351"/>
                  </a:lnTo>
                  <a:lnTo>
                    <a:pt x="89919" y="9408"/>
                  </a:lnTo>
                  <a:lnTo>
                    <a:pt x="89633" y="9503"/>
                  </a:lnTo>
                  <a:lnTo>
                    <a:pt x="89365" y="9618"/>
                  </a:lnTo>
                  <a:lnTo>
                    <a:pt x="89136" y="9771"/>
                  </a:lnTo>
                  <a:lnTo>
                    <a:pt x="88907" y="9942"/>
                  </a:lnTo>
                  <a:lnTo>
                    <a:pt x="88717" y="10133"/>
                  </a:lnTo>
                  <a:lnTo>
                    <a:pt x="88545" y="10362"/>
                  </a:lnTo>
                  <a:lnTo>
                    <a:pt x="88488" y="10496"/>
                  </a:lnTo>
                  <a:lnTo>
                    <a:pt x="88430" y="10629"/>
                  </a:lnTo>
                  <a:lnTo>
                    <a:pt x="88392" y="10438"/>
                  </a:lnTo>
                  <a:lnTo>
                    <a:pt x="88354" y="10267"/>
                  </a:lnTo>
                  <a:lnTo>
                    <a:pt x="88278" y="10095"/>
                  </a:lnTo>
                  <a:lnTo>
                    <a:pt x="88220" y="9923"/>
                  </a:lnTo>
                  <a:lnTo>
                    <a:pt x="88125" y="9771"/>
                  </a:lnTo>
                  <a:lnTo>
                    <a:pt x="88030" y="9599"/>
                  </a:lnTo>
                  <a:lnTo>
                    <a:pt x="87934" y="9446"/>
                  </a:lnTo>
                  <a:lnTo>
                    <a:pt x="87820" y="9313"/>
                  </a:lnTo>
                  <a:lnTo>
                    <a:pt x="87686" y="9179"/>
                  </a:lnTo>
                  <a:lnTo>
                    <a:pt x="87552" y="9045"/>
                  </a:lnTo>
                  <a:lnTo>
                    <a:pt x="87419" y="8912"/>
                  </a:lnTo>
                  <a:lnTo>
                    <a:pt x="87266" y="8816"/>
                  </a:lnTo>
                  <a:lnTo>
                    <a:pt x="87114" y="8702"/>
                  </a:lnTo>
                  <a:lnTo>
                    <a:pt x="86942" y="8626"/>
                  </a:lnTo>
                  <a:lnTo>
                    <a:pt x="86789" y="8530"/>
                  </a:lnTo>
                  <a:lnTo>
                    <a:pt x="86617" y="8473"/>
                  </a:lnTo>
                  <a:lnTo>
                    <a:pt x="86446" y="8416"/>
                  </a:lnTo>
                  <a:lnTo>
                    <a:pt x="86274" y="8378"/>
                  </a:lnTo>
                  <a:lnTo>
                    <a:pt x="86083" y="8339"/>
                  </a:lnTo>
                  <a:lnTo>
                    <a:pt x="85911" y="8320"/>
                  </a:lnTo>
                  <a:lnTo>
                    <a:pt x="85720" y="8320"/>
                  </a:lnTo>
                  <a:lnTo>
                    <a:pt x="85549" y="8339"/>
                  </a:lnTo>
                  <a:lnTo>
                    <a:pt x="85358" y="8358"/>
                  </a:lnTo>
                  <a:lnTo>
                    <a:pt x="85186" y="8378"/>
                  </a:lnTo>
                  <a:lnTo>
                    <a:pt x="85014" y="8435"/>
                  </a:lnTo>
                  <a:lnTo>
                    <a:pt x="84843" y="8473"/>
                  </a:lnTo>
                  <a:lnTo>
                    <a:pt x="84671" y="8549"/>
                  </a:lnTo>
                  <a:lnTo>
                    <a:pt x="84499" y="8626"/>
                  </a:lnTo>
                  <a:lnTo>
                    <a:pt x="84347" y="8702"/>
                  </a:lnTo>
                  <a:lnTo>
                    <a:pt x="84194" y="8797"/>
                  </a:lnTo>
                  <a:lnTo>
                    <a:pt x="84041" y="8912"/>
                  </a:lnTo>
                  <a:lnTo>
                    <a:pt x="83908" y="9026"/>
                  </a:lnTo>
                  <a:lnTo>
                    <a:pt x="84060" y="8740"/>
                  </a:lnTo>
                  <a:lnTo>
                    <a:pt x="84194" y="8416"/>
                  </a:lnTo>
                  <a:lnTo>
                    <a:pt x="84308" y="8110"/>
                  </a:lnTo>
                  <a:lnTo>
                    <a:pt x="84404" y="7786"/>
                  </a:lnTo>
                  <a:lnTo>
                    <a:pt x="84480" y="7442"/>
                  </a:lnTo>
                  <a:lnTo>
                    <a:pt x="84537" y="7118"/>
                  </a:lnTo>
                  <a:lnTo>
                    <a:pt x="84576" y="6775"/>
                  </a:lnTo>
                  <a:lnTo>
                    <a:pt x="84595" y="6450"/>
                  </a:lnTo>
                  <a:lnTo>
                    <a:pt x="84595" y="6107"/>
                  </a:lnTo>
                  <a:lnTo>
                    <a:pt x="84576" y="5763"/>
                  </a:lnTo>
                  <a:lnTo>
                    <a:pt x="84518" y="5420"/>
                  </a:lnTo>
                  <a:lnTo>
                    <a:pt x="84461" y="5095"/>
                  </a:lnTo>
                  <a:lnTo>
                    <a:pt x="84385" y="4752"/>
                  </a:lnTo>
                  <a:lnTo>
                    <a:pt x="84289" y="4427"/>
                  </a:lnTo>
                  <a:lnTo>
                    <a:pt x="84175" y="4103"/>
                  </a:lnTo>
                  <a:lnTo>
                    <a:pt x="84041" y="3798"/>
                  </a:lnTo>
                  <a:lnTo>
                    <a:pt x="83889" y="3492"/>
                  </a:lnTo>
                  <a:lnTo>
                    <a:pt x="83717" y="3206"/>
                  </a:lnTo>
                  <a:lnTo>
                    <a:pt x="83526" y="2920"/>
                  </a:lnTo>
                  <a:lnTo>
                    <a:pt x="83335" y="2653"/>
                  </a:lnTo>
                  <a:lnTo>
                    <a:pt x="83106" y="2385"/>
                  </a:lnTo>
                  <a:lnTo>
                    <a:pt x="82877" y="2137"/>
                  </a:lnTo>
                  <a:lnTo>
                    <a:pt x="82629" y="1908"/>
                  </a:lnTo>
                  <a:lnTo>
                    <a:pt x="82362" y="1698"/>
                  </a:lnTo>
                  <a:lnTo>
                    <a:pt x="82095" y="1489"/>
                  </a:lnTo>
                  <a:lnTo>
                    <a:pt x="81808" y="1298"/>
                  </a:lnTo>
                  <a:lnTo>
                    <a:pt x="81522" y="1145"/>
                  </a:lnTo>
                  <a:lnTo>
                    <a:pt x="81217" y="992"/>
                  </a:lnTo>
                  <a:lnTo>
                    <a:pt x="80912" y="859"/>
                  </a:lnTo>
                  <a:lnTo>
                    <a:pt x="80587" y="744"/>
                  </a:lnTo>
                  <a:lnTo>
                    <a:pt x="80263" y="649"/>
                  </a:lnTo>
                  <a:lnTo>
                    <a:pt x="79919" y="573"/>
                  </a:lnTo>
                  <a:lnTo>
                    <a:pt x="79595" y="515"/>
                  </a:lnTo>
                  <a:lnTo>
                    <a:pt x="79251" y="477"/>
                  </a:lnTo>
                  <a:lnTo>
                    <a:pt x="78908" y="458"/>
                  </a:lnTo>
                  <a:lnTo>
                    <a:pt x="78583" y="477"/>
                  </a:lnTo>
                  <a:lnTo>
                    <a:pt x="78240" y="496"/>
                  </a:lnTo>
                  <a:lnTo>
                    <a:pt x="77896" y="534"/>
                  </a:lnTo>
                  <a:lnTo>
                    <a:pt x="77572" y="611"/>
                  </a:lnTo>
                  <a:lnTo>
                    <a:pt x="77248" y="687"/>
                  </a:lnTo>
                  <a:lnTo>
                    <a:pt x="76923" y="802"/>
                  </a:lnTo>
                  <a:lnTo>
                    <a:pt x="76599" y="916"/>
                  </a:lnTo>
                  <a:lnTo>
                    <a:pt x="76294" y="1050"/>
                  </a:lnTo>
                  <a:lnTo>
                    <a:pt x="75988" y="1221"/>
                  </a:lnTo>
                  <a:lnTo>
                    <a:pt x="75702" y="1393"/>
                  </a:lnTo>
                  <a:lnTo>
                    <a:pt x="75416" y="1584"/>
                  </a:lnTo>
                  <a:lnTo>
                    <a:pt x="75149" y="1794"/>
                  </a:lnTo>
                  <a:lnTo>
                    <a:pt x="74900" y="2004"/>
                  </a:lnTo>
                  <a:lnTo>
                    <a:pt x="74710" y="1832"/>
                  </a:lnTo>
                  <a:lnTo>
                    <a:pt x="74481" y="1698"/>
                  </a:lnTo>
                  <a:lnTo>
                    <a:pt x="74252" y="1584"/>
                  </a:lnTo>
                  <a:lnTo>
                    <a:pt x="74004" y="1489"/>
                  </a:lnTo>
                  <a:lnTo>
                    <a:pt x="73736" y="1412"/>
                  </a:lnTo>
                  <a:lnTo>
                    <a:pt x="73488" y="1393"/>
                  </a:lnTo>
                  <a:lnTo>
                    <a:pt x="73221" y="1374"/>
                  </a:lnTo>
                  <a:lnTo>
                    <a:pt x="72954" y="1412"/>
                  </a:lnTo>
                  <a:lnTo>
                    <a:pt x="72706" y="1469"/>
                  </a:lnTo>
                  <a:lnTo>
                    <a:pt x="72477" y="1565"/>
                  </a:lnTo>
                  <a:lnTo>
                    <a:pt x="72248" y="1679"/>
                  </a:lnTo>
                  <a:lnTo>
                    <a:pt x="72038" y="1813"/>
                  </a:lnTo>
                  <a:lnTo>
                    <a:pt x="71847" y="1985"/>
                  </a:lnTo>
                  <a:lnTo>
                    <a:pt x="71675" y="2176"/>
                  </a:lnTo>
                  <a:lnTo>
                    <a:pt x="71523" y="2385"/>
                  </a:lnTo>
                  <a:lnTo>
                    <a:pt x="71408" y="2614"/>
                  </a:lnTo>
                  <a:lnTo>
                    <a:pt x="71237" y="2347"/>
                  </a:lnTo>
                  <a:lnTo>
                    <a:pt x="71046" y="2080"/>
                  </a:lnTo>
                  <a:lnTo>
                    <a:pt x="70836" y="1813"/>
                  </a:lnTo>
                  <a:lnTo>
                    <a:pt x="70607" y="1584"/>
                  </a:lnTo>
                  <a:lnTo>
                    <a:pt x="70378" y="1355"/>
                  </a:lnTo>
                  <a:lnTo>
                    <a:pt x="70111" y="1145"/>
                  </a:lnTo>
                  <a:lnTo>
                    <a:pt x="69844" y="954"/>
                  </a:lnTo>
                  <a:lnTo>
                    <a:pt x="69557" y="782"/>
                  </a:lnTo>
                  <a:lnTo>
                    <a:pt x="69252" y="630"/>
                  </a:lnTo>
                  <a:lnTo>
                    <a:pt x="68947" y="477"/>
                  </a:lnTo>
                  <a:lnTo>
                    <a:pt x="68641" y="363"/>
                  </a:lnTo>
                  <a:lnTo>
                    <a:pt x="68317" y="267"/>
                  </a:lnTo>
                  <a:lnTo>
                    <a:pt x="68012" y="191"/>
                  </a:lnTo>
                  <a:lnTo>
                    <a:pt x="67687" y="134"/>
                  </a:lnTo>
                  <a:lnTo>
                    <a:pt x="67363" y="95"/>
                  </a:lnTo>
                  <a:lnTo>
                    <a:pt x="67038" y="95"/>
                  </a:lnTo>
                  <a:lnTo>
                    <a:pt x="66714" y="115"/>
                  </a:lnTo>
                  <a:lnTo>
                    <a:pt x="66389" y="153"/>
                  </a:lnTo>
                  <a:lnTo>
                    <a:pt x="66084" y="210"/>
                  </a:lnTo>
                  <a:lnTo>
                    <a:pt x="65779" y="286"/>
                  </a:lnTo>
                  <a:lnTo>
                    <a:pt x="65474" y="401"/>
                  </a:lnTo>
                  <a:lnTo>
                    <a:pt x="65168" y="515"/>
                  </a:lnTo>
                  <a:lnTo>
                    <a:pt x="64882" y="649"/>
                  </a:lnTo>
                  <a:lnTo>
                    <a:pt x="64615" y="821"/>
                  </a:lnTo>
                  <a:lnTo>
                    <a:pt x="64348" y="992"/>
                  </a:lnTo>
                  <a:lnTo>
                    <a:pt x="64080" y="1183"/>
                  </a:lnTo>
                  <a:lnTo>
                    <a:pt x="63832" y="1393"/>
                  </a:lnTo>
                  <a:lnTo>
                    <a:pt x="63622" y="1622"/>
                  </a:lnTo>
                  <a:lnTo>
                    <a:pt x="63393" y="1870"/>
                  </a:lnTo>
                  <a:lnTo>
                    <a:pt x="63203" y="2118"/>
                  </a:lnTo>
                  <a:lnTo>
                    <a:pt x="63031" y="2385"/>
                  </a:lnTo>
                  <a:lnTo>
                    <a:pt x="62878" y="2672"/>
                  </a:lnTo>
                  <a:lnTo>
                    <a:pt x="62745" y="2958"/>
                  </a:lnTo>
                  <a:lnTo>
                    <a:pt x="62630" y="3263"/>
                  </a:lnTo>
                  <a:lnTo>
                    <a:pt x="62535" y="3569"/>
                  </a:lnTo>
                  <a:lnTo>
                    <a:pt x="62458" y="3874"/>
                  </a:lnTo>
                  <a:lnTo>
                    <a:pt x="62401" y="4198"/>
                  </a:lnTo>
                  <a:lnTo>
                    <a:pt x="62363" y="4504"/>
                  </a:lnTo>
                  <a:lnTo>
                    <a:pt x="62363" y="4828"/>
                  </a:lnTo>
                  <a:lnTo>
                    <a:pt x="62363" y="5152"/>
                  </a:lnTo>
                  <a:lnTo>
                    <a:pt x="62401" y="5477"/>
                  </a:lnTo>
                  <a:lnTo>
                    <a:pt x="62458" y="5782"/>
                  </a:lnTo>
                  <a:lnTo>
                    <a:pt x="62516" y="6107"/>
                  </a:lnTo>
                  <a:lnTo>
                    <a:pt x="62611" y="6412"/>
                  </a:lnTo>
                  <a:lnTo>
                    <a:pt x="62726" y="6698"/>
                  </a:lnTo>
                  <a:lnTo>
                    <a:pt x="62859" y="7004"/>
                  </a:lnTo>
                  <a:lnTo>
                    <a:pt x="63012" y="7271"/>
                  </a:lnTo>
                  <a:lnTo>
                    <a:pt x="63184" y="7557"/>
                  </a:lnTo>
                  <a:lnTo>
                    <a:pt x="62974" y="7423"/>
                  </a:lnTo>
                  <a:lnTo>
                    <a:pt x="62745" y="7347"/>
                  </a:lnTo>
                  <a:lnTo>
                    <a:pt x="62516" y="7271"/>
                  </a:lnTo>
                  <a:lnTo>
                    <a:pt x="62287" y="7213"/>
                  </a:lnTo>
                  <a:lnTo>
                    <a:pt x="62039" y="7194"/>
                  </a:lnTo>
                  <a:lnTo>
                    <a:pt x="61791" y="7175"/>
                  </a:lnTo>
                  <a:lnTo>
                    <a:pt x="61562" y="7194"/>
                  </a:lnTo>
                  <a:lnTo>
                    <a:pt x="61313" y="7233"/>
                  </a:lnTo>
                  <a:lnTo>
                    <a:pt x="61065" y="7271"/>
                  </a:lnTo>
                  <a:lnTo>
                    <a:pt x="60836" y="7347"/>
                  </a:lnTo>
                  <a:lnTo>
                    <a:pt x="60607" y="7423"/>
                  </a:lnTo>
                  <a:lnTo>
                    <a:pt x="60378" y="7538"/>
                  </a:lnTo>
                  <a:lnTo>
                    <a:pt x="60168" y="7652"/>
                  </a:lnTo>
                  <a:lnTo>
                    <a:pt x="59959" y="7786"/>
                  </a:lnTo>
                  <a:lnTo>
                    <a:pt x="59768" y="7939"/>
                  </a:lnTo>
                  <a:lnTo>
                    <a:pt x="59577" y="8110"/>
                  </a:lnTo>
                  <a:lnTo>
                    <a:pt x="59405" y="8282"/>
                  </a:lnTo>
                  <a:lnTo>
                    <a:pt x="59252" y="8473"/>
                  </a:lnTo>
                  <a:lnTo>
                    <a:pt x="59100" y="8664"/>
                  </a:lnTo>
                  <a:lnTo>
                    <a:pt x="58966" y="8874"/>
                  </a:lnTo>
                  <a:lnTo>
                    <a:pt x="58852" y="9084"/>
                  </a:lnTo>
                  <a:lnTo>
                    <a:pt x="58737" y="9293"/>
                  </a:lnTo>
                  <a:lnTo>
                    <a:pt x="58642" y="9522"/>
                  </a:lnTo>
                  <a:lnTo>
                    <a:pt x="58546" y="9751"/>
                  </a:lnTo>
                  <a:lnTo>
                    <a:pt x="58413" y="10229"/>
                  </a:lnTo>
                  <a:lnTo>
                    <a:pt x="58298" y="10706"/>
                  </a:lnTo>
                  <a:lnTo>
                    <a:pt x="58222" y="11202"/>
                  </a:lnTo>
                  <a:lnTo>
                    <a:pt x="58203" y="11698"/>
                  </a:lnTo>
                  <a:lnTo>
                    <a:pt x="58108" y="11488"/>
                  </a:lnTo>
                  <a:lnTo>
                    <a:pt x="58012" y="11278"/>
                  </a:lnTo>
                  <a:lnTo>
                    <a:pt x="57898" y="11087"/>
                  </a:lnTo>
                  <a:lnTo>
                    <a:pt x="57783" y="10896"/>
                  </a:lnTo>
                  <a:lnTo>
                    <a:pt x="57650" y="10725"/>
                  </a:lnTo>
                  <a:lnTo>
                    <a:pt x="57497" y="10553"/>
                  </a:lnTo>
                  <a:lnTo>
                    <a:pt x="57344" y="10381"/>
                  </a:lnTo>
                  <a:lnTo>
                    <a:pt x="57192" y="10229"/>
                  </a:lnTo>
                  <a:lnTo>
                    <a:pt x="57020" y="10076"/>
                  </a:lnTo>
                  <a:lnTo>
                    <a:pt x="56829" y="9942"/>
                  </a:lnTo>
                  <a:lnTo>
                    <a:pt x="56638" y="9809"/>
                  </a:lnTo>
                  <a:lnTo>
                    <a:pt x="56447" y="9694"/>
                  </a:lnTo>
                  <a:lnTo>
                    <a:pt x="56256" y="9599"/>
                  </a:lnTo>
                  <a:lnTo>
                    <a:pt x="56047" y="9503"/>
                  </a:lnTo>
                  <a:lnTo>
                    <a:pt x="55837" y="9408"/>
                  </a:lnTo>
                  <a:lnTo>
                    <a:pt x="55627" y="9351"/>
                  </a:lnTo>
                  <a:lnTo>
                    <a:pt x="55398" y="9293"/>
                  </a:lnTo>
                  <a:lnTo>
                    <a:pt x="55169" y="9236"/>
                  </a:lnTo>
                  <a:lnTo>
                    <a:pt x="54959" y="9217"/>
                  </a:lnTo>
                  <a:lnTo>
                    <a:pt x="54730" y="9198"/>
                  </a:lnTo>
                  <a:lnTo>
                    <a:pt x="54272" y="9198"/>
                  </a:lnTo>
                  <a:lnTo>
                    <a:pt x="54062" y="9217"/>
                  </a:lnTo>
                  <a:lnTo>
                    <a:pt x="53833" y="9255"/>
                  </a:lnTo>
                  <a:lnTo>
                    <a:pt x="53604" y="9313"/>
                  </a:lnTo>
                  <a:lnTo>
                    <a:pt x="53394" y="9370"/>
                  </a:lnTo>
                  <a:lnTo>
                    <a:pt x="53184" y="9446"/>
                  </a:lnTo>
                  <a:lnTo>
                    <a:pt x="52974" y="9522"/>
                  </a:lnTo>
                  <a:lnTo>
                    <a:pt x="52764" y="9618"/>
                  </a:lnTo>
                  <a:lnTo>
                    <a:pt x="52573" y="9732"/>
                  </a:lnTo>
                  <a:lnTo>
                    <a:pt x="52383" y="9847"/>
                  </a:lnTo>
                  <a:lnTo>
                    <a:pt x="52192" y="9980"/>
                  </a:lnTo>
                  <a:lnTo>
                    <a:pt x="52192" y="9809"/>
                  </a:lnTo>
                  <a:lnTo>
                    <a:pt x="52173" y="9637"/>
                  </a:lnTo>
                  <a:lnTo>
                    <a:pt x="52115" y="9313"/>
                  </a:lnTo>
                  <a:lnTo>
                    <a:pt x="52001" y="8988"/>
                  </a:lnTo>
                  <a:lnTo>
                    <a:pt x="51848" y="8664"/>
                  </a:lnTo>
                  <a:lnTo>
                    <a:pt x="51677" y="8358"/>
                  </a:lnTo>
                  <a:lnTo>
                    <a:pt x="51467" y="8091"/>
                  </a:lnTo>
                  <a:lnTo>
                    <a:pt x="51219" y="7843"/>
                  </a:lnTo>
                  <a:lnTo>
                    <a:pt x="50970" y="7633"/>
                  </a:lnTo>
                  <a:lnTo>
                    <a:pt x="50684" y="7462"/>
                  </a:lnTo>
                  <a:lnTo>
                    <a:pt x="50379" y="7328"/>
                  </a:lnTo>
                  <a:lnTo>
                    <a:pt x="50074" y="7213"/>
                  </a:lnTo>
                  <a:lnTo>
                    <a:pt x="49749" y="7156"/>
                  </a:lnTo>
                  <a:lnTo>
                    <a:pt x="49406" y="7137"/>
                  </a:lnTo>
                  <a:lnTo>
                    <a:pt x="49081" y="7156"/>
                  </a:lnTo>
                  <a:lnTo>
                    <a:pt x="48757" y="7194"/>
                  </a:lnTo>
                  <a:lnTo>
                    <a:pt x="48432" y="7290"/>
                  </a:lnTo>
                  <a:lnTo>
                    <a:pt x="48509" y="6984"/>
                  </a:lnTo>
                  <a:lnTo>
                    <a:pt x="48547" y="6660"/>
                  </a:lnTo>
                  <a:lnTo>
                    <a:pt x="48585" y="6336"/>
                  </a:lnTo>
                  <a:lnTo>
                    <a:pt x="48585" y="6011"/>
                  </a:lnTo>
                  <a:lnTo>
                    <a:pt x="48566" y="5706"/>
                  </a:lnTo>
                  <a:lnTo>
                    <a:pt x="48547" y="5401"/>
                  </a:lnTo>
                  <a:lnTo>
                    <a:pt x="48490" y="5076"/>
                  </a:lnTo>
                  <a:lnTo>
                    <a:pt x="48413" y="4771"/>
                  </a:lnTo>
                  <a:lnTo>
                    <a:pt x="48337" y="4485"/>
                  </a:lnTo>
                  <a:lnTo>
                    <a:pt x="48223" y="4179"/>
                  </a:lnTo>
                  <a:lnTo>
                    <a:pt x="48089" y="3893"/>
                  </a:lnTo>
                  <a:lnTo>
                    <a:pt x="47955" y="3607"/>
                  </a:lnTo>
                  <a:lnTo>
                    <a:pt x="47784" y="3340"/>
                  </a:lnTo>
                  <a:lnTo>
                    <a:pt x="47612" y="3072"/>
                  </a:lnTo>
                  <a:lnTo>
                    <a:pt x="47402" y="2824"/>
                  </a:lnTo>
                  <a:lnTo>
                    <a:pt x="47192" y="2576"/>
                  </a:lnTo>
                  <a:lnTo>
                    <a:pt x="46963" y="2347"/>
                  </a:lnTo>
                  <a:lnTo>
                    <a:pt x="46715" y="2137"/>
                  </a:lnTo>
                  <a:lnTo>
                    <a:pt x="46448" y="1947"/>
                  </a:lnTo>
                  <a:lnTo>
                    <a:pt x="46181" y="1756"/>
                  </a:lnTo>
                  <a:lnTo>
                    <a:pt x="45894" y="1603"/>
                  </a:lnTo>
                  <a:lnTo>
                    <a:pt x="45608" y="1450"/>
                  </a:lnTo>
                  <a:lnTo>
                    <a:pt x="45303" y="1317"/>
                  </a:lnTo>
                  <a:lnTo>
                    <a:pt x="44998" y="1202"/>
                  </a:lnTo>
                  <a:lnTo>
                    <a:pt x="44673" y="1126"/>
                  </a:lnTo>
                  <a:lnTo>
                    <a:pt x="44368" y="1050"/>
                  </a:lnTo>
                  <a:lnTo>
                    <a:pt x="44043" y="992"/>
                  </a:lnTo>
                  <a:lnTo>
                    <a:pt x="43719" y="954"/>
                  </a:lnTo>
                  <a:lnTo>
                    <a:pt x="43395" y="935"/>
                  </a:lnTo>
                  <a:lnTo>
                    <a:pt x="43051" y="954"/>
                  </a:lnTo>
                  <a:lnTo>
                    <a:pt x="42727" y="973"/>
                  </a:lnTo>
                  <a:lnTo>
                    <a:pt x="42402" y="1031"/>
                  </a:lnTo>
                  <a:lnTo>
                    <a:pt x="42135" y="1088"/>
                  </a:lnTo>
                  <a:lnTo>
                    <a:pt x="41849" y="1164"/>
                  </a:lnTo>
                  <a:lnTo>
                    <a:pt x="41582" y="1260"/>
                  </a:lnTo>
                  <a:lnTo>
                    <a:pt x="41315" y="1374"/>
                  </a:lnTo>
                  <a:lnTo>
                    <a:pt x="41047" y="1489"/>
                  </a:lnTo>
                  <a:lnTo>
                    <a:pt x="40799" y="1641"/>
                  </a:lnTo>
                  <a:lnTo>
                    <a:pt x="40570" y="1813"/>
                  </a:lnTo>
                  <a:lnTo>
                    <a:pt x="40341" y="2004"/>
                  </a:lnTo>
                  <a:lnTo>
                    <a:pt x="40131" y="2195"/>
                  </a:lnTo>
                  <a:lnTo>
                    <a:pt x="39941" y="2424"/>
                  </a:lnTo>
                  <a:lnTo>
                    <a:pt x="39788" y="2653"/>
                  </a:lnTo>
                  <a:lnTo>
                    <a:pt x="39635" y="2920"/>
                  </a:lnTo>
                  <a:lnTo>
                    <a:pt x="39521" y="3168"/>
                  </a:lnTo>
                  <a:lnTo>
                    <a:pt x="39425" y="3454"/>
                  </a:lnTo>
                  <a:lnTo>
                    <a:pt x="39387" y="3645"/>
                  </a:lnTo>
                  <a:lnTo>
                    <a:pt x="39387" y="3511"/>
                  </a:lnTo>
                  <a:lnTo>
                    <a:pt x="39368" y="3340"/>
                  </a:lnTo>
                  <a:lnTo>
                    <a:pt x="39349" y="3168"/>
                  </a:lnTo>
                  <a:lnTo>
                    <a:pt x="39311" y="2996"/>
                  </a:lnTo>
                  <a:lnTo>
                    <a:pt x="39196" y="2653"/>
                  </a:lnTo>
                  <a:lnTo>
                    <a:pt x="39063" y="2309"/>
                  </a:lnTo>
                  <a:lnTo>
                    <a:pt x="38891" y="2004"/>
                  </a:lnTo>
                  <a:lnTo>
                    <a:pt x="38681" y="1718"/>
                  </a:lnTo>
                  <a:lnTo>
                    <a:pt x="38452" y="1431"/>
                  </a:lnTo>
                  <a:lnTo>
                    <a:pt x="38223" y="1183"/>
                  </a:lnTo>
                  <a:lnTo>
                    <a:pt x="37956" y="973"/>
                  </a:lnTo>
                  <a:lnTo>
                    <a:pt x="37670" y="782"/>
                  </a:lnTo>
                  <a:lnTo>
                    <a:pt x="37364" y="592"/>
                  </a:lnTo>
                  <a:lnTo>
                    <a:pt x="37059" y="458"/>
                  </a:lnTo>
                  <a:lnTo>
                    <a:pt x="36735" y="324"/>
                  </a:lnTo>
                  <a:lnTo>
                    <a:pt x="36410" y="210"/>
                  </a:lnTo>
                  <a:lnTo>
                    <a:pt x="36067" y="134"/>
                  </a:lnTo>
                  <a:lnTo>
                    <a:pt x="35780" y="76"/>
                  </a:lnTo>
                  <a:lnTo>
                    <a:pt x="35494" y="38"/>
                  </a:lnTo>
                  <a:lnTo>
                    <a:pt x="35189" y="0"/>
                  </a:lnTo>
                  <a:close/>
                </a:path>
              </a:pathLst>
            </a:custGeom>
            <a:solidFill>
              <a:srgbClr val="77C0EA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6"/>
            <p:cNvSpPr/>
            <p:nvPr/>
          </p:nvSpPr>
          <p:spPr>
            <a:xfrm>
              <a:off x="522999" y="2546475"/>
              <a:ext cx="9158400" cy="2597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6"/>
            <p:cNvSpPr/>
            <p:nvPr/>
          </p:nvSpPr>
          <p:spPr>
            <a:xfrm flipH="1">
              <a:off x="5088069" y="1192147"/>
              <a:ext cx="5108859" cy="2311190"/>
            </a:xfrm>
            <a:custGeom>
              <a:avLst/>
              <a:gdLst/>
              <a:ahLst/>
              <a:cxnLst/>
              <a:rect l="l" t="t" r="r" b="b"/>
              <a:pathLst>
                <a:path w="115834" h="52402" extrusionOk="0">
                  <a:moveTo>
                    <a:pt x="34597" y="0"/>
                  </a:moveTo>
                  <a:lnTo>
                    <a:pt x="34311" y="19"/>
                  </a:lnTo>
                  <a:lnTo>
                    <a:pt x="34006" y="38"/>
                  </a:lnTo>
                  <a:lnTo>
                    <a:pt x="33720" y="95"/>
                  </a:lnTo>
                  <a:lnTo>
                    <a:pt x="33433" y="153"/>
                  </a:lnTo>
                  <a:lnTo>
                    <a:pt x="33147" y="248"/>
                  </a:lnTo>
                  <a:lnTo>
                    <a:pt x="32880" y="344"/>
                  </a:lnTo>
                  <a:lnTo>
                    <a:pt x="32594" y="439"/>
                  </a:lnTo>
                  <a:lnTo>
                    <a:pt x="32326" y="573"/>
                  </a:lnTo>
                  <a:lnTo>
                    <a:pt x="32078" y="706"/>
                  </a:lnTo>
                  <a:lnTo>
                    <a:pt x="31830" y="878"/>
                  </a:lnTo>
                  <a:lnTo>
                    <a:pt x="31582" y="1050"/>
                  </a:lnTo>
                  <a:lnTo>
                    <a:pt x="31353" y="1240"/>
                  </a:lnTo>
                  <a:lnTo>
                    <a:pt x="31143" y="1431"/>
                  </a:lnTo>
                  <a:lnTo>
                    <a:pt x="30953" y="1660"/>
                  </a:lnTo>
                  <a:lnTo>
                    <a:pt x="30762" y="1889"/>
                  </a:lnTo>
                  <a:lnTo>
                    <a:pt x="30590" y="2118"/>
                  </a:lnTo>
                  <a:lnTo>
                    <a:pt x="30437" y="2366"/>
                  </a:lnTo>
                  <a:lnTo>
                    <a:pt x="30285" y="2634"/>
                  </a:lnTo>
                  <a:lnTo>
                    <a:pt x="30170" y="2901"/>
                  </a:lnTo>
                  <a:lnTo>
                    <a:pt x="30056" y="3168"/>
                  </a:lnTo>
                  <a:lnTo>
                    <a:pt x="29979" y="3454"/>
                  </a:lnTo>
                  <a:lnTo>
                    <a:pt x="29903" y="3740"/>
                  </a:lnTo>
                  <a:lnTo>
                    <a:pt x="29865" y="4027"/>
                  </a:lnTo>
                  <a:lnTo>
                    <a:pt x="29827" y="4332"/>
                  </a:lnTo>
                  <a:lnTo>
                    <a:pt x="29827" y="4618"/>
                  </a:lnTo>
                  <a:lnTo>
                    <a:pt x="29846" y="4904"/>
                  </a:lnTo>
                  <a:lnTo>
                    <a:pt x="29884" y="5210"/>
                  </a:lnTo>
                  <a:lnTo>
                    <a:pt x="29655" y="5095"/>
                  </a:lnTo>
                  <a:lnTo>
                    <a:pt x="29426" y="5000"/>
                  </a:lnTo>
                  <a:lnTo>
                    <a:pt x="29197" y="4943"/>
                  </a:lnTo>
                  <a:lnTo>
                    <a:pt x="28949" y="4885"/>
                  </a:lnTo>
                  <a:lnTo>
                    <a:pt x="28720" y="4847"/>
                  </a:lnTo>
                  <a:lnTo>
                    <a:pt x="28472" y="4828"/>
                  </a:lnTo>
                  <a:lnTo>
                    <a:pt x="28205" y="4828"/>
                  </a:lnTo>
                  <a:lnTo>
                    <a:pt x="27956" y="4847"/>
                  </a:lnTo>
                  <a:lnTo>
                    <a:pt x="27708" y="4866"/>
                  </a:lnTo>
                  <a:lnTo>
                    <a:pt x="27460" y="4923"/>
                  </a:lnTo>
                  <a:lnTo>
                    <a:pt x="27212" y="4981"/>
                  </a:lnTo>
                  <a:lnTo>
                    <a:pt x="26964" y="5038"/>
                  </a:lnTo>
                  <a:lnTo>
                    <a:pt x="26735" y="5133"/>
                  </a:lnTo>
                  <a:lnTo>
                    <a:pt x="26506" y="5229"/>
                  </a:lnTo>
                  <a:lnTo>
                    <a:pt x="26277" y="5343"/>
                  </a:lnTo>
                  <a:lnTo>
                    <a:pt x="26067" y="5458"/>
                  </a:lnTo>
                  <a:lnTo>
                    <a:pt x="25857" y="5591"/>
                  </a:lnTo>
                  <a:lnTo>
                    <a:pt x="25667" y="5744"/>
                  </a:lnTo>
                  <a:lnTo>
                    <a:pt x="25495" y="5916"/>
                  </a:lnTo>
                  <a:lnTo>
                    <a:pt x="25323" y="6088"/>
                  </a:lnTo>
                  <a:lnTo>
                    <a:pt x="25170" y="6259"/>
                  </a:lnTo>
                  <a:lnTo>
                    <a:pt x="25018" y="6450"/>
                  </a:lnTo>
                  <a:lnTo>
                    <a:pt x="24884" y="6660"/>
                  </a:lnTo>
                  <a:lnTo>
                    <a:pt x="24751" y="6870"/>
                  </a:lnTo>
                  <a:lnTo>
                    <a:pt x="24655" y="7099"/>
                  </a:lnTo>
                  <a:lnTo>
                    <a:pt x="24560" y="7309"/>
                  </a:lnTo>
                  <a:lnTo>
                    <a:pt x="24483" y="7538"/>
                  </a:lnTo>
                  <a:lnTo>
                    <a:pt x="24407" y="7786"/>
                  </a:lnTo>
                  <a:lnTo>
                    <a:pt x="24369" y="8015"/>
                  </a:lnTo>
                  <a:lnTo>
                    <a:pt x="24331" y="8263"/>
                  </a:lnTo>
                  <a:lnTo>
                    <a:pt x="24312" y="8492"/>
                  </a:lnTo>
                  <a:lnTo>
                    <a:pt x="24312" y="8740"/>
                  </a:lnTo>
                  <a:lnTo>
                    <a:pt x="24254" y="8397"/>
                  </a:lnTo>
                  <a:lnTo>
                    <a:pt x="24159" y="8072"/>
                  </a:lnTo>
                  <a:lnTo>
                    <a:pt x="24064" y="7729"/>
                  </a:lnTo>
                  <a:lnTo>
                    <a:pt x="23949" y="7404"/>
                  </a:lnTo>
                  <a:lnTo>
                    <a:pt x="23796" y="7099"/>
                  </a:lnTo>
                  <a:lnTo>
                    <a:pt x="23644" y="6794"/>
                  </a:lnTo>
                  <a:lnTo>
                    <a:pt x="23472" y="6488"/>
                  </a:lnTo>
                  <a:lnTo>
                    <a:pt x="23281" y="6202"/>
                  </a:lnTo>
                  <a:lnTo>
                    <a:pt x="23071" y="5935"/>
                  </a:lnTo>
                  <a:lnTo>
                    <a:pt x="22842" y="5668"/>
                  </a:lnTo>
                  <a:lnTo>
                    <a:pt x="22594" y="5420"/>
                  </a:lnTo>
                  <a:lnTo>
                    <a:pt x="22346" y="5191"/>
                  </a:lnTo>
                  <a:lnTo>
                    <a:pt x="22079" y="4981"/>
                  </a:lnTo>
                  <a:lnTo>
                    <a:pt x="21793" y="4790"/>
                  </a:lnTo>
                  <a:lnTo>
                    <a:pt x="21506" y="4599"/>
                  </a:lnTo>
                  <a:lnTo>
                    <a:pt x="21182" y="4446"/>
                  </a:lnTo>
                  <a:lnTo>
                    <a:pt x="20877" y="4313"/>
                  </a:lnTo>
                  <a:lnTo>
                    <a:pt x="20552" y="4198"/>
                  </a:lnTo>
                  <a:lnTo>
                    <a:pt x="20209" y="4122"/>
                  </a:lnTo>
                  <a:lnTo>
                    <a:pt x="19865" y="4046"/>
                  </a:lnTo>
                  <a:lnTo>
                    <a:pt x="19541" y="3988"/>
                  </a:lnTo>
                  <a:lnTo>
                    <a:pt x="19178" y="3969"/>
                  </a:lnTo>
                  <a:lnTo>
                    <a:pt x="18835" y="3950"/>
                  </a:lnTo>
                  <a:lnTo>
                    <a:pt x="18491" y="3969"/>
                  </a:lnTo>
                  <a:lnTo>
                    <a:pt x="18148" y="4008"/>
                  </a:lnTo>
                  <a:lnTo>
                    <a:pt x="17804" y="4046"/>
                  </a:lnTo>
                  <a:lnTo>
                    <a:pt x="17461" y="4122"/>
                  </a:lnTo>
                  <a:lnTo>
                    <a:pt x="17136" y="4217"/>
                  </a:lnTo>
                  <a:lnTo>
                    <a:pt x="16812" y="4332"/>
                  </a:lnTo>
                  <a:lnTo>
                    <a:pt x="16488" y="4465"/>
                  </a:lnTo>
                  <a:lnTo>
                    <a:pt x="16182" y="4618"/>
                  </a:lnTo>
                  <a:lnTo>
                    <a:pt x="15877" y="4790"/>
                  </a:lnTo>
                  <a:lnTo>
                    <a:pt x="15591" y="4981"/>
                  </a:lnTo>
                  <a:lnTo>
                    <a:pt x="15324" y="5191"/>
                  </a:lnTo>
                  <a:lnTo>
                    <a:pt x="15056" y="5420"/>
                  </a:lnTo>
                  <a:lnTo>
                    <a:pt x="14808" y="5668"/>
                  </a:lnTo>
                  <a:lnTo>
                    <a:pt x="14579" y="5916"/>
                  </a:lnTo>
                  <a:lnTo>
                    <a:pt x="14369" y="6202"/>
                  </a:lnTo>
                  <a:lnTo>
                    <a:pt x="14179" y="6469"/>
                  </a:lnTo>
                  <a:lnTo>
                    <a:pt x="13988" y="6775"/>
                  </a:lnTo>
                  <a:lnTo>
                    <a:pt x="13835" y="7080"/>
                  </a:lnTo>
                  <a:lnTo>
                    <a:pt x="13682" y="7385"/>
                  </a:lnTo>
                  <a:lnTo>
                    <a:pt x="13568" y="7710"/>
                  </a:lnTo>
                  <a:lnTo>
                    <a:pt x="13453" y="8053"/>
                  </a:lnTo>
                  <a:lnTo>
                    <a:pt x="13377" y="8378"/>
                  </a:lnTo>
                  <a:lnTo>
                    <a:pt x="13301" y="8721"/>
                  </a:lnTo>
                  <a:lnTo>
                    <a:pt x="13263" y="9064"/>
                  </a:lnTo>
                  <a:lnTo>
                    <a:pt x="13244" y="9408"/>
                  </a:lnTo>
                  <a:lnTo>
                    <a:pt x="13015" y="9313"/>
                  </a:lnTo>
                  <a:lnTo>
                    <a:pt x="12766" y="9217"/>
                  </a:lnTo>
                  <a:lnTo>
                    <a:pt x="12518" y="9160"/>
                  </a:lnTo>
                  <a:lnTo>
                    <a:pt x="12270" y="9084"/>
                  </a:lnTo>
                  <a:lnTo>
                    <a:pt x="12022" y="9045"/>
                  </a:lnTo>
                  <a:lnTo>
                    <a:pt x="11774" y="9007"/>
                  </a:lnTo>
                  <a:lnTo>
                    <a:pt x="11526" y="9007"/>
                  </a:lnTo>
                  <a:lnTo>
                    <a:pt x="11259" y="8988"/>
                  </a:lnTo>
                  <a:lnTo>
                    <a:pt x="11011" y="9007"/>
                  </a:lnTo>
                  <a:lnTo>
                    <a:pt x="10763" y="9045"/>
                  </a:lnTo>
                  <a:lnTo>
                    <a:pt x="10515" y="9084"/>
                  </a:lnTo>
                  <a:lnTo>
                    <a:pt x="10286" y="9141"/>
                  </a:lnTo>
                  <a:lnTo>
                    <a:pt x="10038" y="9236"/>
                  </a:lnTo>
                  <a:lnTo>
                    <a:pt x="9809" y="9332"/>
                  </a:lnTo>
                  <a:lnTo>
                    <a:pt x="9599" y="9446"/>
                  </a:lnTo>
                  <a:lnTo>
                    <a:pt x="9389" y="9580"/>
                  </a:lnTo>
                  <a:lnTo>
                    <a:pt x="9179" y="9732"/>
                  </a:lnTo>
                  <a:lnTo>
                    <a:pt x="8988" y="9885"/>
                  </a:lnTo>
                  <a:lnTo>
                    <a:pt x="8816" y="10057"/>
                  </a:lnTo>
                  <a:lnTo>
                    <a:pt x="8645" y="10248"/>
                  </a:lnTo>
                  <a:lnTo>
                    <a:pt x="8492" y="10458"/>
                  </a:lnTo>
                  <a:lnTo>
                    <a:pt x="8339" y="10648"/>
                  </a:lnTo>
                  <a:lnTo>
                    <a:pt x="8206" y="10877"/>
                  </a:lnTo>
                  <a:lnTo>
                    <a:pt x="8091" y="11087"/>
                  </a:lnTo>
                  <a:lnTo>
                    <a:pt x="7996" y="11335"/>
                  </a:lnTo>
                  <a:lnTo>
                    <a:pt x="7900" y="11564"/>
                  </a:lnTo>
                  <a:lnTo>
                    <a:pt x="7824" y="11812"/>
                  </a:lnTo>
                  <a:lnTo>
                    <a:pt x="7767" y="12041"/>
                  </a:lnTo>
                  <a:lnTo>
                    <a:pt x="7729" y="12290"/>
                  </a:lnTo>
                  <a:lnTo>
                    <a:pt x="7710" y="12538"/>
                  </a:lnTo>
                  <a:lnTo>
                    <a:pt x="7690" y="12805"/>
                  </a:lnTo>
                  <a:lnTo>
                    <a:pt x="7710" y="13053"/>
                  </a:lnTo>
                  <a:lnTo>
                    <a:pt x="7500" y="12881"/>
                  </a:lnTo>
                  <a:lnTo>
                    <a:pt x="7271" y="12728"/>
                  </a:lnTo>
                  <a:lnTo>
                    <a:pt x="7042" y="12595"/>
                  </a:lnTo>
                  <a:lnTo>
                    <a:pt x="6813" y="12461"/>
                  </a:lnTo>
                  <a:lnTo>
                    <a:pt x="6565" y="12328"/>
                  </a:lnTo>
                  <a:lnTo>
                    <a:pt x="6316" y="12232"/>
                  </a:lnTo>
                  <a:lnTo>
                    <a:pt x="6049" y="12118"/>
                  </a:lnTo>
                  <a:lnTo>
                    <a:pt x="5801" y="12041"/>
                  </a:lnTo>
                  <a:lnTo>
                    <a:pt x="5534" y="11965"/>
                  </a:lnTo>
                  <a:lnTo>
                    <a:pt x="5267" y="11908"/>
                  </a:lnTo>
                  <a:lnTo>
                    <a:pt x="5000" y="11851"/>
                  </a:lnTo>
                  <a:lnTo>
                    <a:pt x="4733" y="11812"/>
                  </a:lnTo>
                  <a:lnTo>
                    <a:pt x="4446" y="11793"/>
                  </a:lnTo>
                  <a:lnTo>
                    <a:pt x="4179" y="11774"/>
                  </a:lnTo>
                  <a:lnTo>
                    <a:pt x="3912" y="11774"/>
                  </a:lnTo>
                  <a:lnTo>
                    <a:pt x="3645" y="11793"/>
                  </a:lnTo>
                  <a:lnTo>
                    <a:pt x="3378" y="11812"/>
                  </a:lnTo>
                  <a:lnTo>
                    <a:pt x="3111" y="11851"/>
                  </a:lnTo>
                  <a:lnTo>
                    <a:pt x="2862" y="11908"/>
                  </a:lnTo>
                  <a:lnTo>
                    <a:pt x="2614" y="11984"/>
                  </a:lnTo>
                  <a:lnTo>
                    <a:pt x="2366" y="12061"/>
                  </a:lnTo>
                  <a:lnTo>
                    <a:pt x="2118" y="12175"/>
                  </a:lnTo>
                  <a:lnTo>
                    <a:pt x="1870" y="12270"/>
                  </a:lnTo>
                  <a:lnTo>
                    <a:pt x="1641" y="12404"/>
                  </a:lnTo>
                  <a:lnTo>
                    <a:pt x="1412" y="12538"/>
                  </a:lnTo>
                  <a:lnTo>
                    <a:pt x="1202" y="12690"/>
                  </a:lnTo>
                  <a:lnTo>
                    <a:pt x="763" y="12996"/>
                  </a:lnTo>
                  <a:lnTo>
                    <a:pt x="363" y="13358"/>
                  </a:lnTo>
                  <a:lnTo>
                    <a:pt x="0" y="13740"/>
                  </a:lnTo>
                  <a:lnTo>
                    <a:pt x="95" y="22041"/>
                  </a:lnTo>
                  <a:lnTo>
                    <a:pt x="439" y="52402"/>
                  </a:lnTo>
                  <a:lnTo>
                    <a:pt x="115833" y="52402"/>
                  </a:lnTo>
                  <a:lnTo>
                    <a:pt x="115833" y="4599"/>
                  </a:lnTo>
                  <a:lnTo>
                    <a:pt x="115623" y="4504"/>
                  </a:lnTo>
                  <a:lnTo>
                    <a:pt x="115394" y="4427"/>
                  </a:lnTo>
                  <a:lnTo>
                    <a:pt x="115165" y="4370"/>
                  </a:lnTo>
                  <a:lnTo>
                    <a:pt x="114936" y="4351"/>
                  </a:lnTo>
                  <a:lnTo>
                    <a:pt x="114707" y="4332"/>
                  </a:lnTo>
                  <a:lnTo>
                    <a:pt x="114459" y="4332"/>
                  </a:lnTo>
                  <a:lnTo>
                    <a:pt x="114230" y="4370"/>
                  </a:lnTo>
                  <a:lnTo>
                    <a:pt x="114001" y="4408"/>
                  </a:lnTo>
                  <a:lnTo>
                    <a:pt x="113772" y="4485"/>
                  </a:lnTo>
                  <a:lnTo>
                    <a:pt x="113562" y="4580"/>
                  </a:lnTo>
                  <a:lnTo>
                    <a:pt x="113353" y="4694"/>
                  </a:lnTo>
                  <a:lnTo>
                    <a:pt x="113162" y="4828"/>
                  </a:lnTo>
                  <a:lnTo>
                    <a:pt x="112971" y="4981"/>
                  </a:lnTo>
                  <a:lnTo>
                    <a:pt x="112799" y="5152"/>
                  </a:lnTo>
                  <a:lnTo>
                    <a:pt x="112647" y="5324"/>
                  </a:lnTo>
                  <a:lnTo>
                    <a:pt x="112513" y="5515"/>
                  </a:lnTo>
                  <a:lnTo>
                    <a:pt x="112475" y="5343"/>
                  </a:lnTo>
                  <a:lnTo>
                    <a:pt x="112418" y="5172"/>
                  </a:lnTo>
                  <a:lnTo>
                    <a:pt x="112284" y="4847"/>
                  </a:lnTo>
                  <a:lnTo>
                    <a:pt x="112093" y="4542"/>
                  </a:lnTo>
                  <a:lnTo>
                    <a:pt x="111883" y="4256"/>
                  </a:lnTo>
                  <a:lnTo>
                    <a:pt x="111635" y="4008"/>
                  </a:lnTo>
                  <a:lnTo>
                    <a:pt x="111368" y="3779"/>
                  </a:lnTo>
                  <a:lnTo>
                    <a:pt x="111215" y="3683"/>
                  </a:lnTo>
                  <a:lnTo>
                    <a:pt x="111063" y="3607"/>
                  </a:lnTo>
                  <a:lnTo>
                    <a:pt x="110891" y="3530"/>
                  </a:lnTo>
                  <a:lnTo>
                    <a:pt x="110738" y="3473"/>
                  </a:lnTo>
                  <a:lnTo>
                    <a:pt x="110566" y="3416"/>
                  </a:lnTo>
                  <a:lnTo>
                    <a:pt x="110395" y="3378"/>
                  </a:lnTo>
                  <a:lnTo>
                    <a:pt x="110223" y="3340"/>
                  </a:lnTo>
                  <a:lnTo>
                    <a:pt x="110051" y="3321"/>
                  </a:lnTo>
                  <a:lnTo>
                    <a:pt x="109689" y="3321"/>
                  </a:lnTo>
                  <a:lnTo>
                    <a:pt x="109345" y="3378"/>
                  </a:lnTo>
                  <a:lnTo>
                    <a:pt x="109002" y="3454"/>
                  </a:lnTo>
                  <a:lnTo>
                    <a:pt x="108658" y="3588"/>
                  </a:lnTo>
                  <a:lnTo>
                    <a:pt x="108506" y="3664"/>
                  </a:lnTo>
                  <a:lnTo>
                    <a:pt x="108353" y="3759"/>
                  </a:lnTo>
                  <a:lnTo>
                    <a:pt x="108200" y="3855"/>
                  </a:lnTo>
                  <a:lnTo>
                    <a:pt x="108067" y="3969"/>
                  </a:lnTo>
                  <a:lnTo>
                    <a:pt x="108009" y="3759"/>
                  </a:lnTo>
                  <a:lnTo>
                    <a:pt x="107952" y="3569"/>
                  </a:lnTo>
                  <a:lnTo>
                    <a:pt x="107780" y="3206"/>
                  </a:lnTo>
                  <a:lnTo>
                    <a:pt x="107570" y="2843"/>
                  </a:lnTo>
                  <a:lnTo>
                    <a:pt x="107322" y="2500"/>
                  </a:lnTo>
                  <a:lnTo>
                    <a:pt x="107055" y="2176"/>
                  </a:lnTo>
                  <a:lnTo>
                    <a:pt x="106750" y="1889"/>
                  </a:lnTo>
                  <a:lnTo>
                    <a:pt x="106425" y="1641"/>
                  </a:lnTo>
                  <a:lnTo>
                    <a:pt x="106082" y="1431"/>
                  </a:lnTo>
                  <a:lnTo>
                    <a:pt x="105719" y="1240"/>
                  </a:lnTo>
                  <a:lnTo>
                    <a:pt x="105338" y="1088"/>
                  </a:lnTo>
                  <a:lnTo>
                    <a:pt x="104956" y="973"/>
                  </a:lnTo>
                  <a:lnTo>
                    <a:pt x="104555" y="878"/>
                  </a:lnTo>
                  <a:lnTo>
                    <a:pt x="104155" y="821"/>
                  </a:lnTo>
                  <a:lnTo>
                    <a:pt x="103735" y="782"/>
                  </a:lnTo>
                  <a:lnTo>
                    <a:pt x="103334" y="763"/>
                  </a:lnTo>
                  <a:lnTo>
                    <a:pt x="102933" y="763"/>
                  </a:lnTo>
                  <a:lnTo>
                    <a:pt x="102456" y="821"/>
                  </a:lnTo>
                  <a:lnTo>
                    <a:pt x="101998" y="897"/>
                  </a:lnTo>
                  <a:lnTo>
                    <a:pt x="101540" y="992"/>
                  </a:lnTo>
                  <a:lnTo>
                    <a:pt x="101082" y="1145"/>
                  </a:lnTo>
                  <a:lnTo>
                    <a:pt x="100662" y="1336"/>
                  </a:lnTo>
                  <a:lnTo>
                    <a:pt x="100453" y="1431"/>
                  </a:lnTo>
                  <a:lnTo>
                    <a:pt x="100243" y="1546"/>
                  </a:lnTo>
                  <a:lnTo>
                    <a:pt x="100052" y="1679"/>
                  </a:lnTo>
                  <a:lnTo>
                    <a:pt x="99861" y="1813"/>
                  </a:lnTo>
                  <a:lnTo>
                    <a:pt x="99689" y="1947"/>
                  </a:lnTo>
                  <a:lnTo>
                    <a:pt x="99498" y="2118"/>
                  </a:lnTo>
                  <a:lnTo>
                    <a:pt x="99346" y="2271"/>
                  </a:lnTo>
                  <a:lnTo>
                    <a:pt x="99193" y="2462"/>
                  </a:lnTo>
                  <a:lnTo>
                    <a:pt x="99040" y="2653"/>
                  </a:lnTo>
                  <a:lnTo>
                    <a:pt x="98907" y="2843"/>
                  </a:lnTo>
                  <a:lnTo>
                    <a:pt x="98792" y="3053"/>
                  </a:lnTo>
                  <a:lnTo>
                    <a:pt x="98697" y="3263"/>
                  </a:lnTo>
                  <a:lnTo>
                    <a:pt x="98601" y="3473"/>
                  </a:lnTo>
                  <a:lnTo>
                    <a:pt x="98525" y="3702"/>
                  </a:lnTo>
                  <a:lnTo>
                    <a:pt x="98468" y="3912"/>
                  </a:lnTo>
                  <a:lnTo>
                    <a:pt x="98411" y="4141"/>
                  </a:lnTo>
                  <a:lnTo>
                    <a:pt x="98392" y="4370"/>
                  </a:lnTo>
                  <a:lnTo>
                    <a:pt x="98372" y="4618"/>
                  </a:lnTo>
                  <a:lnTo>
                    <a:pt x="98372" y="4847"/>
                  </a:lnTo>
                  <a:lnTo>
                    <a:pt x="98392" y="5076"/>
                  </a:lnTo>
                  <a:lnTo>
                    <a:pt x="98430" y="5305"/>
                  </a:lnTo>
                  <a:lnTo>
                    <a:pt x="98506" y="5534"/>
                  </a:lnTo>
                  <a:lnTo>
                    <a:pt x="98258" y="5477"/>
                  </a:lnTo>
                  <a:lnTo>
                    <a:pt x="98010" y="5439"/>
                  </a:lnTo>
                  <a:lnTo>
                    <a:pt x="97743" y="5420"/>
                  </a:lnTo>
                  <a:lnTo>
                    <a:pt x="97495" y="5401"/>
                  </a:lnTo>
                  <a:lnTo>
                    <a:pt x="97247" y="5401"/>
                  </a:lnTo>
                  <a:lnTo>
                    <a:pt x="96979" y="5420"/>
                  </a:lnTo>
                  <a:lnTo>
                    <a:pt x="96731" y="5439"/>
                  </a:lnTo>
                  <a:lnTo>
                    <a:pt x="96483" y="5477"/>
                  </a:lnTo>
                  <a:lnTo>
                    <a:pt x="96235" y="5534"/>
                  </a:lnTo>
                  <a:lnTo>
                    <a:pt x="95987" y="5591"/>
                  </a:lnTo>
                  <a:lnTo>
                    <a:pt x="95739" y="5668"/>
                  </a:lnTo>
                  <a:lnTo>
                    <a:pt x="95491" y="5763"/>
                  </a:lnTo>
                  <a:lnTo>
                    <a:pt x="95262" y="5859"/>
                  </a:lnTo>
                  <a:lnTo>
                    <a:pt x="95033" y="5973"/>
                  </a:lnTo>
                  <a:lnTo>
                    <a:pt x="94823" y="6088"/>
                  </a:lnTo>
                  <a:lnTo>
                    <a:pt x="94594" y="6221"/>
                  </a:lnTo>
                  <a:lnTo>
                    <a:pt x="94403" y="6374"/>
                  </a:lnTo>
                  <a:lnTo>
                    <a:pt x="94193" y="6526"/>
                  </a:lnTo>
                  <a:lnTo>
                    <a:pt x="94002" y="6679"/>
                  </a:lnTo>
                  <a:lnTo>
                    <a:pt x="93831" y="6851"/>
                  </a:lnTo>
                  <a:lnTo>
                    <a:pt x="93659" y="7042"/>
                  </a:lnTo>
                  <a:lnTo>
                    <a:pt x="93506" y="7233"/>
                  </a:lnTo>
                  <a:lnTo>
                    <a:pt x="93354" y="7442"/>
                  </a:lnTo>
                  <a:lnTo>
                    <a:pt x="93201" y="7633"/>
                  </a:lnTo>
                  <a:lnTo>
                    <a:pt x="93067" y="7862"/>
                  </a:lnTo>
                  <a:lnTo>
                    <a:pt x="92953" y="8072"/>
                  </a:lnTo>
                  <a:lnTo>
                    <a:pt x="92838" y="8301"/>
                  </a:lnTo>
                  <a:lnTo>
                    <a:pt x="92743" y="8530"/>
                  </a:lnTo>
                  <a:lnTo>
                    <a:pt x="92667" y="8759"/>
                  </a:lnTo>
                  <a:lnTo>
                    <a:pt x="92590" y="9007"/>
                  </a:lnTo>
                  <a:lnTo>
                    <a:pt x="92533" y="9255"/>
                  </a:lnTo>
                  <a:lnTo>
                    <a:pt x="92476" y="9503"/>
                  </a:lnTo>
                  <a:lnTo>
                    <a:pt x="91922" y="9389"/>
                  </a:lnTo>
                  <a:lnTo>
                    <a:pt x="91331" y="9332"/>
                  </a:lnTo>
                  <a:lnTo>
                    <a:pt x="91045" y="9313"/>
                  </a:lnTo>
                  <a:lnTo>
                    <a:pt x="90472" y="9313"/>
                  </a:lnTo>
                  <a:lnTo>
                    <a:pt x="90186" y="9351"/>
                  </a:lnTo>
                  <a:lnTo>
                    <a:pt x="89919" y="9408"/>
                  </a:lnTo>
                  <a:lnTo>
                    <a:pt x="89633" y="9503"/>
                  </a:lnTo>
                  <a:lnTo>
                    <a:pt x="89365" y="9618"/>
                  </a:lnTo>
                  <a:lnTo>
                    <a:pt x="89136" y="9771"/>
                  </a:lnTo>
                  <a:lnTo>
                    <a:pt x="88907" y="9942"/>
                  </a:lnTo>
                  <a:lnTo>
                    <a:pt x="88717" y="10133"/>
                  </a:lnTo>
                  <a:lnTo>
                    <a:pt x="88545" y="10362"/>
                  </a:lnTo>
                  <a:lnTo>
                    <a:pt x="88488" y="10496"/>
                  </a:lnTo>
                  <a:lnTo>
                    <a:pt x="88430" y="10629"/>
                  </a:lnTo>
                  <a:lnTo>
                    <a:pt x="88392" y="10438"/>
                  </a:lnTo>
                  <a:lnTo>
                    <a:pt x="88354" y="10267"/>
                  </a:lnTo>
                  <a:lnTo>
                    <a:pt x="88278" y="10095"/>
                  </a:lnTo>
                  <a:lnTo>
                    <a:pt x="88220" y="9923"/>
                  </a:lnTo>
                  <a:lnTo>
                    <a:pt x="88125" y="9771"/>
                  </a:lnTo>
                  <a:lnTo>
                    <a:pt x="88030" y="9599"/>
                  </a:lnTo>
                  <a:lnTo>
                    <a:pt x="87934" y="9446"/>
                  </a:lnTo>
                  <a:lnTo>
                    <a:pt x="87820" y="9313"/>
                  </a:lnTo>
                  <a:lnTo>
                    <a:pt x="87686" y="9179"/>
                  </a:lnTo>
                  <a:lnTo>
                    <a:pt x="87552" y="9045"/>
                  </a:lnTo>
                  <a:lnTo>
                    <a:pt x="87419" y="8912"/>
                  </a:lnTo>
                  <a:lnTo>
                    <a:pt x="87266" y="8816"/>
                  </a:lnTo>
                  <a:lnTo>
                    <a:pt x="87114" y="8702"/>
                  </a:lnTo>
                  <a:lnTo>
                    <a:pt x="86942" y="8626"/>
                  </a:lnTo>
                  <a:lnTo>
                    <a:pt x="86789" y="8530"/>
                  </a:lnTo>
                  <a:lnTo>
                    <a:pt x="86617" y="8473"/>
                  </a:lnTo>
                  <a:lnTo>
                    <a:pt x="86446" y="8416"/>
                  </a:lnTo>
                  <a:lnTo>
                    <a:pt x="86274" y="8378"/>
                  </a:lnTo>
                  <a:lnTo>
                    <a:pt x="86083" y="8339"/>
                  </a:lnTo>
                  <a:lnTo>
                    <a:pt x="85911" y="8320"/>
                  </a:lnTo>
                  <a:lnTo>
                    <a:pt x="85720" y="8320"/>
                  </a:lnTo>
                  <a:lnTo>
                    <a:pt x="85549" y="8339"/>
                  </a:lnTo>
                  <a:lnTo>
                    <a:pt x="85358" y="8358"/>
                  </a:lnTo>
                  <a:lnTo>
                    <a:pt x="85186" y="8378"/>
                  </a:lnTo>
                  <a:lnTo>
                    <a:pt x="85014" y="8435"/>
                  </a:lnTo>
                  <a:lnTo>
                    <a:pt x="84843" y="8473"/>
                  </a:lnTo>
                  <a:lnTo>
                    <a:pt x="84671" y="8549"/>
                  </a:lnTo>
                  <a:lnTo>
                    <a:pt x="84499" y="8626"/>
                  </a:lnTo>
                  <a:lnTo>
                    <a:pt x="84347" y="8702"/>
                  </a:lnTo>
                  <a:lnTo>
                    <a:pt x="84194" y="8797"/>
                  </a:lnTo>
                  <a:lnTo>
                    <a:pt x="84041" y="8912"/>
                  </a:lnTo>
                  <a:lnTo>
                    <a:pt x="83908" y="9026"/>
                  </a:lnTo>
                  <a:lnTo>
                    <a:pt x="84060" y="8740"/>
                  </a:lnTo>
                  <a:lnTo>
                    <a:pt x="84194" y="8416"/>
                  </a:lnTo>
                  <a:lnTo>
                    <a:pt x="84308" y="8110"/>
                  </a:lnTo>
                  <a:lnTo>
                    <a:pt x="84404" y="7786"/>
                  </a:lnTo>
                  <a:lnTo>
                    <a:pt x="84480" y="7442"/>
                  </a:lnTo>
                  <a:lnTo>
                    <a:pt x="84537" y="7118"/>
                  </a:lnTo>
                  <a:lnTo>
                    <a:pt x="84576" y="6775"/>
                  </a:lnTo>
                  <a:lnTo>
                    <a:pt x="84595" y="6450"/>
                  </a:lnTo>
                  <a:lnTo>
                    <a:pt x="84595" y="6107"/>
                  </a:lnTo>
                  <a:lnTo>
                    <a:pt x="84576" y="5763"/>
                  </a:lnTo>
                  <a:lnTo>
                    <a:pt x="84518" y="5420"/>
                  </a:lnTo>
                  <a:lnTo>
                    <a:pt x="84461" y="5095"/>
                  </a:lnTo>
                  <a:lnTo>
                    <a:pt x="84385" y="4752"/>
                  </a:lnTo>
                  <a:lnTo>
                    <a:pt x="84289" y="4427"/>
                  </a:lnTo>
                  <a:lnTo>
                    <a:pt x="84175" y="4103"/>
                  </a:lnTo>
                  <a:lnTo>
                    <a:pt x="84041" y="3798"/>
                  </a:lnTo>
                  <a:lnTo>
                    <a:pt x="83889" y="3492"/>
                  </a:lnTo>
                  <a:lnTo>
                    <a:pt x="83717" y="3206"/>
                  </a:lnTo>
                  <a:lnTo>
                    <a:pt x="83526" y="2920"/>
                  </a:lnTo>
                  <a:lnTo>
                    <a:pt x="83335" y="2653"/>
                  </a:lnTo>
                  <a:lnTo>
                    <a:pt x="83106" y="2385"/>
                  </a:lnTo>
                  <a:lnTo>
                    <a:pt x="82877" y="2137"/>
                  </a:lnTo>
                  <a:lnTo>
                    <a:pt x="82629" y="1908"/>
                  </a:lnTo>
                  <a:lnTo>
                    <a:pt x="82362" y="1698"/>
                  </a:lnTo>
                  <a:lnTo>
                    <a:pt x="82095" y="1489"/>
                  </a:lnTo>
                  <a:lnTo>
                    <a:pt x="81808" y="1298"/>
                  </a:lnTo>
                  <a:lnTo>
                    <a:pt x="81522" y="1145"/>
                  </a:lnTo>
                  <a:lnTo>
                    <a:pt x="81217" y="992"/>
                  </a:lnTo>
                  <a:lnTo>
                    <a:pt x="80912" y="859"/>
                  </a:lnTo>
                  <a:lnTo>
                    <a:pt x="80587" y="744"/>
                  </a:lnTo>
                  <a:lnTo>
                    <a:pt x="80263" y="649"/>
                  </a:lnTo>
                  <a:lnTo>
                    <a:pt x="79919" y="573"/>
                  </a:lnTo>
                  <a:lnTo>
                    <a:pt x="79595" y="515"/>
                  </a:lnTo>
                  <a:lnTo>
                    <a:pt x="79251" y="477"/>
                  </a:lnTo>
                  <a:lnTo>
                    <a:pt x="78908" y="458"/>
                  </a:lnTo>
                  <a:lnTo>
                    <a:pt x="78583" y="477"/>
                  </a:lnTo>
                  <a:lnTo>
                    <a:pt x="78240" y="496"/>
                  </a:lnTo>
                  <a:lnTo>
                    <a:pt x="77896" y="534"/>
                  </a:lnTo>
                  <a:lnTo>
                    <a:pt x="77572" y="611"/>
                  </a:lnTo>
                  <a:lnTo>
                    <a:pt x="77248" y="687"/>
                  </a:lnTo>
                  <a:lnTo>
                    <a:pt x="76923" y="802"/>
                  </a:lnTo>
                  <a:lnTo>
                    <a:pt x="76599" y="916"/>
                  </a:lnTo>
                  <a:lnTo>
                    <a:pt x="76294" y="1050"/>
                  </a:lnTo>
                  <a:lnTo>
                    <a:pt x="75988" y="1221"/>
                  </a:lnTo>
                  <a:lnTo>
                    <a:pt x="75702" y="1393"/>
                  </a:lnTo>
                  <a:lnTo>
                    <a:pt x="75416" y="1584"/>
                  </a:lnTo>
                  <a:lnTo>
                    <a:pt x="75149" y="1794"/>
                  </a:lnTo>
                  <a:lnTo>
                    <a:pt x="74900" y="2004"/>
                  </a:lnTo>
                  <a:lnTo>
                    <a:pt x="74710" y="1832"/>
                  </a:lnTo>
                  <a:lnTo>
                    <a:pt x="74481" y="1698"/>
                  </a:lnTo>
                  <a:lnTo>
                    <a:pt x="74252" y="1584"/>
                  </a:lnTo>
                  <a:lnTo>
                    <a:pt x="74004" y="1489"/>
                  </a:lnTo>
                  <a:lnTo>
                    <a:pt x="73736" y="1412"/>
                  </a:lnTo>
                  <a:lnTo>
                    <a:pt x="73488" y="1393"/>
                  </a:lnTo>
                  <a:lnTo>
                    <a:pt x="73221" y="1374"/>
                  </a:lnTo>
                  <a:lnTo>
                    <a:pt x="72954" y="1412"/>
                  </a:lnTo>
                  <a:lnTo>
                    <a:pt x="72706" y="1469"/>
                  </a:lnTo>
                  <a:lnTo>
                    <a:pt x="72477" y="1565"/>
                  </a:lnTo>
                  <a:lnTo>
                    <a:pt x="72248" y="1679"/>
                  </a:lnTo>
                  <a:lnTo>
                    <a:pt x="72038" y="1813"/>
                  </a:lnTo>
                  <a:lnTo>
                    <a:pt x="71847" y="1985"/>
                  </a:lnTo>
                  <a:lnTo>
                    <a:pt x="71675" y="2176"/>
                  </a:lnTo>
                  <a:lnTo>
                    <a:pt x="71523" y="2385"/>
                  </a:lnTo>
                  <a:lnTo>
                    <a:pt x="71408" y="2614"/>
                  </a:lnTo>
                  <a:lnTo>
                    <a:pt x="71237" y="2347"/>
                  </a:lnTo>
                  <a:lnTo>
                    <a:pt x="71046" y="2080"/>
                  </a:lnTo>
                  <a:lnTo>
                    <a:pt x="70836" y="1813"/>
                  </a:lnTo>
                  <a:lnTo>
                    <a:pt x="70607" y="1584"/>
                  </a:lnTo>
                  <a:lnTo>
                    <a:pt x="70378" y="1355"/>
                  </a:lnTo>
                  <a:lnTo>
                    <a:pt x="70111" y="1145"/>
                  </a:lnTo>
                  <a:lnTo>
                    <a:pt x="69844" y="954"/>
                  </a:lnTo>
                  <a:lnTo>
                    <a:pt x="69557" y="782"/>
                  </a:lnTo>
                  <a:lnTo>
                    <a:pt x="69252" y="630"/>
                  </a:lnTo>
                  <a:lnTo>
                    <a:pt x="68947" y="477"/>
                  </a:lnTo>
                  <a:lnTo>
                    <a:pt x="68641" y="363"/>
                  </a:lnTo>
                  <a:lnTo>
                    <a:pt x="68317" y="267"/>
                  </a:lnTo>
                  <a:lnTo>
                    <a:pt x="68012" y="191"/>
                  </a:lnTo>
                  <a:lnTo>
                    <a:pt x="67687" y="134"/>
                  </a:lnTo>
                  <a:lnTo>
                    <a:pt x="67363" y="95"/>
                  </a:lnTo>
                  <a:lnTo>
                    <a:pt x="67038" y="95"/>
                  </a:lnTo>
                  <a:lnTo>
                    <a:pt x="66714" y="115"/>
                  </a:lnTo>
                  <a:lnTo>
                    <a:pt x="66389" y="153"/>
                  </a:lnTo>
                  <a:lnTo>
                    <a:pt x="66084" y="210"/>
                  </a:lnTo>
                  <a:lnTo>
                    <a:pt x="65779" y="286"/>
                  </a:lnTo>
                  <a:lnTo>
                    <a:pt x="65474" y="401"/>
                  </a:lnTo>
                  <a:lnTo>
                    <a:pt x="65168" y="515"/>
                  </a:lnTo>
                  <a:lnTo>
                    <a:pt x="64882" y="649"/>
                  </a:lnTo>
                  <a:lnTo>
                    <a:pt x="64615" y="821"/>
                  </a:lnTo>
                  <a:lnTo>
                    <a:pt x="64348" y="992"/>
                  </a:lnTo>
                  <a:lnTo>
                    <a:pt x="64080" y="1183"/>
                  </a:lnTo>
                  <a:lnTo>
                    <a:pt x="63832" y="1393"/>
                  </a:lnTo>
                  <a:lnTo>
                    <a:pt x="63622" y="1622"/>
                  </a:lnTo>
                  <a:lnTo>
                    <a:pt x="63393" y="1870"/>
                  </a:lnTo>
                  <a:lnTo>
                    <a:pt x="63203" y="2118"/>
                  </a:lnTo>
                  <a:lnTo>
                    <a:pt x="63031" y="2385"/>
                  </a:lnTo>
                  <a:lnTo>
                    <a:pt x="62878" y="2672"/>
                  </a:lnTo>
                  <a:lnTo>
                    <a:pt x="62745" y="2958"/>
                  </a:lnTo>
                  <a:lnTo>
                    <a:pt x="62630" y="3263"/>
                  </a:lnTo>
                  <a:lnTo>
                    <a:pt x="62535" y="3569"/>
                  </a:lnTo>
                  <a:lnTo>
                    <a:pt x="62458" y="3874"/>
                  </a:lnTo>
                  <a:lnTo>
                    <a:pt x="62401" y="4198"/>
                  </a:lnTo>
                  <a:lnTo>
                    <a:pt x="62363" y="4504"/>
                  </a:lnTo>
                  <a:lnTo>
                    <a:pt x="62363" y="4828"/>
                  </a:lnTo>
                  <a:lnTo>
                    <a:pt x="62363" y="5152"/>
                  </a:lnTo>
                  <a:lnTo>
                    <a:pt x="62401" y="5477"/>
                  </a:lnTo>
                  <a:lnTo>
                    <a:pt x="62458" y="5782"/>
                  </a:lnTo>
                  <a:lnTo>
                    <a:pt x="62516" y="6107"/>
                  </a:lnTo>
                  <a:lnTo>
                    <a:pt x="62611" y="6412"/>
                  </a:lnTo>
                  <a:lnTo>
                    <a:pt x="62726" y="6698"/>
                  </a:lnTo>
                  <a:lnTo>
                    <a:pt x="62859" y="7004"/>
                  </a:lnTo>
                  <a:lnTo>
                    <a:pt x="63012" y="7271"/>
                  </a:lnTo>
                  <a:lnTo>
                    <a:pt x="63184" y="7557"/>
                  </a:lnTo>
                  <a:lnTo>
                    <a:pt x="62974" y="7423"/>
                  </a:lnTo>
                  <a:lnTo>
                    <a:pt x="62745" y="7347"/>
                  </a:lnTo>
                  <a:lnTo>
                    <a:pt x="62516" y="7271"/>
                  </a:lnTo>
                  <a:lnTo>
                    <a:pt x="62287" y="7213"/>
                  </a:lnTo>
                  <a:lnTo>
                    <a:pt x="62039" y="7194"/>
                  </a:lnTo>
                  <a:lnTo>
                    <a:pt x="61791" y="7175"/>
                  </a:lnTo>
                  <a:lnTo>
                    <a:pt x="61562" y="7194"/>
                  </a:lnTo>
                  <a:lnTo>
                    <a:pt x="61313" y="7233"/>
                  </a:lnTo>
                  <a:lnTo>
                    <a:pt x="61065" y="7271"/>
                  </a:lnTo>
                  <a:lnTo>
                    <a:pt x="60836" y="7347"/>
                  </a:lnTo>
                  <a:lnTo>
                    <a:pt x="60607" y="7423"/>
                  </a:lnTo>
                  <a:lnTo>
                    <a:pt x="60378" y="7538"/>
                  </a:lnTo>
                  <a:lnTo>
                    <a:pt x="60168" y="7652"/>
                  </a:lnTo>
                  <a:lnTo>
                    <a:pt x="59959" y="7786"/>
                  </a:lnTo>
                  <a:lnTo>
                    <a:pt x="59768" y="7939"/>
                  </a:lnTo>
                  <a:lnTo>
                    <a:pt x="59577" y="8110"/>
                  </a:lnTo>
                  <a:lnTo>
                    <a:pt x="59405" y="8282"/>
                  </a:lnTo>
                  <a:lnTo>
                    <a:pt x="59252" y="8473"/>
                  </a:lnTo>
                  <a:lnTo>
                    <a:pt x="59100" y="8664"/>
                  </a:lnTo>
                  <a:lnTo>
                    <a:pt x="58966" y="8874"/>
                  </a:lnTo>
                  <a:lnTo>
                    <a:pt x="58852" y="9084"/>
                  </a:lnTo>
                  <a:lnTo>
                    <a:pt x="58737" y="9293"/>
                  </a:lnTo>
                  <a:lnTo>
                    <a:pt x="58642" y="9522"/>
                  </a:lnTo>
                  <a:lnTo>
                    <a:pt x="58546" y="9751"/>
                  </a:lnTo>
                  <a:lnTo>
                    <a:pt x="58413" y="10229"/>
                  </a:lnTo>
                  <a:lnTo>
                    <a:pt x="58298" y="10706"/>
                  </a:lnTo>
                  <a:lnTo>
                    <a:pt x="58222" y="11202"/>
                  </a:lnTo>
                  <a:lnTo>
                    <a:pt x="58203" y="11698"/>
                  </a:lnTo>
                  <a:lnTo>
                    <a:pt x="58108" y="11488"/>
                  </a:lnTo>
                  <a:lnTo>
                    <a:pt x="58012" y="11278"/>
                  </a:lnTo>
                  <a:lnTo>
                    <a:pt x="57898" y="11087"/>
                  </a:lnTo>
                  <a:lnTo>
                    <a:pt x="57783" y="10896"/>
                  </a:lnTo>
                  <a:lnTo>
                    <a:pt x="57650" y="10725"/>
                  </a:lnTo>
                  <a:lnTo>
                    <a:pt x="57497" y="10553"/>
                  </a:lnTo>
                  <a:lnTo>
                    <a:pt x="57344" y="10381"/>
                  </a:lnTo>
                  <a:lnTo>
                    <a:pt x="57192" y="10229"/>
                  </a:lnTo>
                  <a:lnTo>
                    <a:pt x="57020" y="10076"/>
                  </a:lnTo>
                  <a:lnTo>
                    <a:pt x="56829" y="9942"/>
                  </a:lnTo>
                  <a:lnTo>
                    <a:pt x="56638" y="9809"/>
                  </a:lnTo>
                  <a:lnTo>
                    <a:pt x="56447" y="9694"/>
                  </a:lnTo>
                  <a:lnTo>
                    <a:pt x="56256" y="9599"/>
                  </a:lnTo>
                  <a:lnTo>
                    <a:pt x="56047" y="9503"/>
                  </a:lnTo>
                  <a:lnTo>
                    <a:pt x="55837" y="9408"/>
                  </a:lnTo>
                  <a:lnTo>
                    <a:pt x="55627" y="9351"/>
                  </a:lnTo>
                  <a:lnTo>
                    <a:pt x="55398" y="9293"/>
                  </a:lnTo>
                  <a:lnTo>
                    <a:pt x="55169" y="9236"/>
                  </a:lnTo>
                  <a:lnTo>
                    <a:pt x="54959" y="9217"/>
                  </a:lnTo>
                  <a:lnTo>
                    <a:pt x="54730" y="9198"/>
                  </a:lnTo>
                  <a:lnTo>
                    <a:pt x="54272" y="9198"/>
                  </a:lnTo>
                  <a:lnTo>
                    <a:pt x="54062" y="9217"/>
                  </a:lnTo>
                  <a:lnTo>
                    <a:pt x="53833" y="9255"/>
                  </a:lnTo>
                  <a:lnTo>
                    <a:pt x="53604" y="9313"/>
                  </a:lnTo>
                  <a:lnTo>
                    <a:pt x="53394" y="9370"/>
                  </a:lnTo>
                  <a:lnTo>
                    <a:pt x="53184" y="9446"/>
                  </a:lnTo>
                  <a:lnTo>
                    <a:pt x="52974" y="9522"/>
                  </a:lnTo>
                  <a:lnTo>
                    <a:pt x="52764" y="9618"/>
                  </a:lnTo>
                  <a:lnTo>
                    <a:pt x="52573" y="9732"/>
                  </a:lnTo>
                  <a:lnTo>
                    <a:pt x="52383" y="9847"/>
                  </a:lnTo>
                  <a:lnTo>
                    <a:pt x="52192" y="9980"/>
                  </a:lnTo>
                  <a:lnTo>
                    <a:pt x="52192" y="9809"/>
                  </a:lnTo>
                  <a:lnTo>
                    <a:pt x="52173" y="9637"/>
                  </a:lnTo>
                  <a:lnTo>
                    <a:pt x="52115" y="9313"/>
                  </a:lnTo>
                  <a:lnTo>
                    <a:pt x="52001" y="8988"/>
                  </a:lnTo>
                  <a:lnTo>
                    <a:pt x="51848" y="8664"/>
                  </a:lnTo>
                  <a:lnTo>
                    <a:pt x="51677" y="8358"/>
                  </a:lnTo>
                  <a:lnTo>
                    <a:pt x="51467" y="8091"/>
                  </a:lnTo>
                  <a:lnTo>
                    <a:pt x="51219" y="7843"/>
                  </a:lnTo>
                  <a:lnTo>
                    <a:pt x="50970" y="7633"/>
                  </a:lnTo>
                  <a:lnTo>
                    <a:pt x="50684" y="7462"/>
                  </a:lnTo>
                  <a:lnTo>
                    <a:pt x="50379" y="7328"/>
                  </a:lnTo>
                  <a:lnTo>
                    <a:pt x="50074" y="7213"/>
                  </a:lnTo>
                  <a:lnTo>
                    <a:pt x="49749" y="7156"/>
                  </a:lnTo>
                  <a:lnTo>
                    <a:pt x="49406" y="7137"/>
                  </a:lnTo>
                  <a:lnTo>
                    <a:pt x="49081" y="7156"/>
                  </a:lnTo>
                  <a:lnTo>
                    <a:pt x="48757" y="7194"/>
                  </a:lnTo>
                  <a:lnTo>
                    <a:pt x="48432" y="7290"/>
                  </a:lnTo>
                  <a:lnTo>
                    <a:pt x="48509" y="6984"/>
                  </a:lnTo>
                  <a:lnTo>
                    <a:pt x="48547" y="6660"/>
                  </a:lnTo>
                  <a:lnTo>
                    <a:pt x="48585" y="6336"/>
                  </a:lnTo>
                  <a:lnTo>
                    <a:pt x="48585" y="6011"/>
                  </a:lnTo>
                  <a:lnTo>
                    <a:pt x="48566" y="5706"/>
                  </a:lnTo>
                  <a:lnTo>
                    <a:pt x="48547" y="5401"/>
                  </a:lnTo>
                  <a:lnTo>
                    <a:pt x="48490" y="5076"/>
                  </a:lnTo>
                  <a:lnTo>
                    <a:pt x="48413" y="4771"/>
                  </a:lnTo>
                  <a:lnTo>
                    <a:pt x="48337" y="4485"/>
                  </a:lnTo>
                  <a:lnTo>
                    <a:pt x="48223" y="4179"/>
                  </a:lnTo>
                  <a:lnTo>
                    <a:pt x="48089" y="3893"/>
                  </a:lnTo>
                  <a:lnTo>
                    <a:pt x="47955" y="3607"/>
                  </a:lnTo>
                  <a:lnTo>
                    <a:pt x="47784" y="3340"/>
                  </a:lnTo>
                  <a:lnTo>
                    <a:pt x="47612" y="3072"/>
                  </a:lnTo>
                  <a:lnTo>
                    <a:pt x="47402" y="2824"/>
                  </a:lnTo>
                  <a:lnTo>
                    <a:pt x="47192" y="2576"/>
                  </a:lnTo>
                  <a:lnTo>
                    <a:pt x="46963" y="2347"/>
                  </a:lnTo>
                  <a:lnTo>
                    <a:pt x="46715" y="2137"/>
                  </a:lnTo>
                  <a:lnTo>
                    <a:pt x="46448" y="1947"/>
                  </a:lnTo>
                  <a:lnTo>
                    <a:pt x="46181" y="1756"/>
                  </a:lnTo>
                  <a:lnTo>
                    <a:pt x="45894" y="1603"/>
                  </a:lnTo>
                  <a:lnTo>
                    <a:pt x="45608" y="1450"/>
                  </a:lnTo>
                  <a:lnTo>
                    <a:pt x="45303" y="1317"/>
                  </a:lnTo>
                  <a:lnTo>
                    <a:pt x="44998" y="1202"/>
                  </a:lnTo>
                  <a:lnTo>
                    <a:pt x="44673" y="1126"/>
                  </a:lnTo>
                  <a:lnTo>
                    <a:pt x="44368" y="1050"/>
                  </a:lnTo>
                  <a:lnTo>
                    <a:pt x="44043" y="992"/>
                  </a:lnTo>
                  <a:lnTo>
                    <a:pt x="43719" y="954"/>
                  </a:lnTo>
                  <a:lnTo>
                    <a:pt x="43395" y="935"/>
                  </a:lnTo>
                  <a:lnTo>
                    <a:pt x="43051" y="954"/>
                  </a:lnTo>
                  <a:lnTo>
                    <a:pt x="42727" y="973"/>
                  </a:lnTo>
                  <a:lnTo>
                    <a:pt x="42402" y="1031"/>
                  </a:lnTo>
                  <a:lnTo>
                    <a:pt x="42135" y="1088"/>
                  </a:lnTo>
                  <a:lnTo>
                    <a:pt x="41849" y="1164"/>
                  </a:lnTo>
                  <a:lnTo>
                    <a:pt x="41582" y="1260"/>
                  </a:lnTo>
                  <a:lnTo>
                    <a:pt x="41315" y="1374"/>
                  </a:lnTo>
                  <a:lnTo>
                    <a:pt x="41047" y="1489"/>
                  </a:lnTo>
                  <a:lnTo>
                    <a:pt x="40799" y="1641"/>
                  </a:lnTo>
                  <a:lnTo>
                    <a:pt x="40570" y="1813"/>
                  </a:lnTo>
                  <a:lnTo>
                    <a:pt x="40341" y="2004"/>
                  </a:lnTo>
                  <a:lnTo>
                    <a:pt x="40131" y="2195"/>
                  </a:lnTo>
                  <a:lnTo>
                    <a:pt x="39941" y="2424"/>
                  </a:lnTo>
                  <a:lnTo>
                    <a:pt x="39788" y="2653"/>
                  </a:lnTo>
                  <a:lnTo>
                    <a:pt x="39635" y="2920"/>
                  </a:lnTo>
                  <a:lnTo>
                    <a:pt x="39521" y="3168"/>
                  </a:lnTo>
                  <a:lnTo>
                    <a:pt x="39425" y="3454"/>
                  </a:lnTo>
                  <a:lnTo>
                    <a:pt x="39387" y="3645"/>
                  </a:lnTo>
                  <a:lnTo>
                    <a:pt x="39387" y="3511"/>
                  </a:lnTo>
                  <a:lnTo>
                    <a:pt x="39368" y="3340"/>
                  </a:lnTo>
                  <a:lnTo>
                    <a:pt x="39349" y="3168"/>
                  </a:lnTo>
                  <a:lnTo>
                    <a:pt x="39311" y="2996"/>
                  </a:lnTo>
                  <a:lnTo>
                    <a:pt x="39196" y="2653"/>
                  </a:lnTo>
                  <a:lnTo>
                    <a:pt x="39063" y="2309"/>
                  </a:lnTo>
                  <a:lnTo>
                    <a:pt x="38891" y="2004"/>
                  </a:lnTo>
                  <a:lnTo>
                    <a:pt x="38681" y="1718"/>
                  </a:lnTo>
                  <a:lnTo>
                    <a:pt x="38452" y="1431"/>
                  </a:lnTo>
                  <a:lnTo>
                    <a:pt x="38223" y="1183"/>
                  </a:lnTo>
                  <a:lnTo>
                    <a:pt x="37956" y="973"/>
                  </a:lnTo>
                  <a:lnTo>
                    <a:pt x="37670" y="782"/>
                  </a:lnTo>
                  <a:lnTo>
                    <a:pt x="37364" y="592"/>
                  </a:lnTo>
                  <a:lnTo>
                    <a:pt x="37059" y="458"/>
                  </a:lnTo>
                  <a:lnTo>
                    <a:pt x="36735" y="324"/>
                  </a:lnTo>
                  <a:lnTo>
                    <a:pt x="36410" y="210"/>
                  </a:lnTo>
                  <a:lnTo>
                    <a:pt x="36067" y="134"/>
                  </a:lnTo>
                  <a:lnTo>
                    <a:pt x="35780" y="76"/>
                  </a:lnTo>
                  <a:lnTo>
                    <a:pt x="35494" y="38"/>
                  </a:lnTo>
                  <a:lnTo>
                    <a:pt x="3518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6"/>
            <p:cNvSpPr/>
            <p:nvPr/>
          </p:nvSpPr>
          <p:spPr>
            <a:xfrm>
              <a:off x="-6930" y="1192147"/>
              <a:ext cx="5108859" cy="2311190"/>
            </a:xfrm>
            <a:custGeom>
              <a:avLst/>
              <a:gdLst/>
              <a:ahLst/>
              <a:cxnLst/>
              <a:rect l="l" t="t" r="r" b="b"/>
              <a:pathLst>
                <a:path w="115834" h="52402" extrusionOk="0">
                  <a:moveTo>
                    <a:pt x="34597" y="0"/>
                  </a:moveTo>
                  <a:lnTo>
                    <a:pt x="34311" y="19"/>
                  </a:lnTo>
                  <a:lnTo>
                    <a:pt x="34006" y="38"/>
                  </a:lnTo>
                  <a:lnTo>
                    <a:pt x="33720" y="95"/>
                  </a:lnTo>
                  <a:lnTo>
                    <a:pt x="33433" y="153"/>
                  </a:lnTo>
                  <a:lnTo>
                    <a:pt x="33147" y="248"/>
                  </a:lnTo>
                  <a:lnTo>
                    <a:pt x="32880" y="344"/>
                  </a:lnTo>
                  <a:lnTo>
                    <a:pt x="32594" y="439"/>
                  </a:lnTo>
                  <a:lnTo>
                    <a:pt x="32326" y="573"/>
                  </a:lnTo>
                  <a:lnTo>
                    <a:pt x="32078" y="706"/>
                  </a:lnTo>
                  <a:lnTo>
                    <a:pt x="31830" y="878"/>
                  </a:lnTo>
                  <a:lnTo>
                    <a:pt x="31582" y="1050"/>
                  </a:lnTo>
                  <a:lnTo>
                    <a:pt x="31353" y="1240"/>
                  </a:lnTo>
                  <a:lnTo>
                    <a:pt x="31143" y="1431"/>
                  </a:lnTo>
                  <a:lnTo>
                    <a:pt x="30953" y="1660"/>
                  </a:lnTo>
                  <a:lnTo>
                    <a:pt x="30762" y="1889"/>
                  </a:lnTo>
                  <a:lnTo>
                    <a:pt x="30590" y="2118"/>
                  </a:lnTo>
                  <a:lnTo>
                    <a:pt x="30437" y="2366"/>
                  </a:lnTo>
                  <a:lnTo>
                    <a:pt x="30285" y="2634"/>
                  </a:lnTo>
                  <a:lnTo>
                    <a:pt x="30170" y="2901"/>
                  </a:lnTo>
                  <a:lnTo>
                    <a:pt x="30056" y="3168"/>
                  </a:lnTo>
                  <a:lnTo>
                    <a:pt x="29979" y="3454"/>
                  </a:lnTo>
                  <a:lnTo>
                    <a:pt x="29903" y="3740"/>
                  </a:lnTo>
                  <a:lnTo>
                    <a:pt x="29865" y="4027"/>
                  </a:lnTo>
                  <a:lnTo>
                    <a:pt x="29827" y="4332"/>
                  </a:lnTo>
                  <a:lnTo>
                    <a:pt x="29827" y="4618"/>
                  </a:lnTo>
                  <a:lnTo>
                    <a:pt x="29846" y="4904"/>
                  </a:lnTo>
                  <a:lnTo>
                    <a:pt x="29884" y="5210"/>
                  </a:lnTo>
                  <a:lnTo>
                    <a:pt x="29655" y="5095"/>
                  </a:lnTo>
                  <a:lnTo>
                    <a:pt x="29426" y="5000"/>
                  </a:lnTo>
                  <a:lnTo>
                    <a:pt x="29197" y="4943"/>
                  </a:lnTo>
                  <a:lnTo>
                    <a:pt x="28949" y="4885"/>
                  </a:lnTo>
                  <a:lnTo>
                    <a:pt x="28720" y="4847"/>
                  </a:lnTo>
                  <a:lnTo>
                    <a:pt x="28472" y="4828"/>
                  </a:lnTo>
                  <a:lnTo>
                    <a:pt x="28205" y="4828"/>
                  </a:lnTo>
                  <a:lnTo>
                    <a:pt x="27956" y="4847"/>
                  </a:lnTo>
                  <a:lnTo>
                    <a:pt x="27708" y="4866"/>
                  </a:lnTo>
                  <a:lnTo>
                    <a:pt x="27460" y="4923"/>
                  </a:lnTo>
                  <a:lnTo>
                    <a:pt x="27212" y="4981"/>
                  </a:lnTo>
                  <a:lnTo>
                    <a:pt x="26964" y="5038"/>
                  </a:lnTo>
                  <a:lnTo>
                    <a:pt x="26735" y="5133"/>
                  </a:lnTo>
                  <a:lnTo>
                    <a:pt x="26506" y="5229"/>
                  </a:lnTo>
                  <a:lnTo>
                    <a:pt x="26277" y="5343"/>
                  </a:lnTo>
                  <a:lnTo>
                    <a:pt x="26067" y="5458"/>
                  </a:lnTo>
                  <a:lnTo>
                    <a:pt x="25857" y="5591"/>
                  </a:lnTo>
                  <a:lnTo>
                    <a:pt x="25667" y="5744"/>
                  </a:lnTo>
                  <a:lnTo>
                    <a:pt x="25495" y="5916"/>
                  </a:lnTo>
                  <a:lnTo>
                    <a:pt x="25323" y="6088"/>
                  </a:lnTo>
                  <a:lnTo>
                    <a:pt x="25170" y="6259"/>
                  </a:lnTo>
                  <a:lnTo>
                    <a:pt x="25018" y="6450"/>
                  </a:lnTo>
                  <a:lnTo>
                    <a:pt x="24884" y="6660"/>
                  </a:lnTo>
                  <a:lnTo>
                    <a:pt x="24751" y="6870"/>
                  </a:lnTo>
                  <a:lnTo>
                    <a:pt x="24655" y="7099"/>
                  </a:lnTo>
                  <a:lnTo>
                    <a:pt x="24560" y="7309"/>
                  </a:lnTo>
                  <a:lnTo>
                    <a:pt x="24483" y="7538"/>
                  </a:lnTo>
                  <a:lnTo>
                    <a:pt x="24407" y="7786"/>
                  </a:lnTo>
                  <a:lnTo>
                    <a:pt x="24369" y="8015"/>
                  </a:lnTo>
                  <a:lnTo>
                    <a:pt x="24331" y="8263"/>
                  </a:lnTo>
                  <a:lnTo>
                    <a:pt x="24312" y="8492"/>
                  </a:lnTo>
                  <a:lnTo>
                    <a:pt x="24312" y="8740"/>
                  </a:lnTo>
                  <a:lnTo>
                    <a:pt x="24254" y="8397"/>
                  </a:lnTo>
                  <a:lnTo>
                    <a:pt x="24159" y="8072"/>
                  </a:lnTo>
                  <a:lnTo>
                    <a:pt x="24064" y="7729"/>
                  </a:lnTo>
                  <a:lnTo>
                    <a:pt x="23949" y="7404"/>
                  </a:lnTo>
                  <a:lnTo>
                    <a:pt x="23796" y="7099"/>
                  </a:lnTo>
                  <a:lnTo>
                    <a:pt x="23644" y="6794"/>
                  </a:lnTo>
                  <a:lnTo>
                    <a:pt x="23472" y="6488"/>
                  </a:lnTo>
                  <a:lnTo>
                    <a:pt x="23281" y="6202"/>
                  </a:lnTo>
                  <a:lnTo>
                    <a:pt x="23071" y="5935"/>
                  </a:lnTo>
                  <a:lnTo>
                    <a:pt x="22842" y="5668"/>
                  </a:lnTo>
                  <a:lnTo>
                    <a:pt x="22594" y="5420"/>
                  </a:lnTo>
                  <a:lnTo>
                    <a:pt x="22346" y="5191"/>
                  </a:lnTo>
                  <a:lnTo>
                    <a:pt x="22079" y="4981"/>
                  </a:lnTo>
                  <a:lnTo>
                    <a:pt x="21793" y="4790"/>
                  </a:lnTo>
                  <a:lnTo>
                    <a:pt x="21506" y="4599"/>
                  </a:lnTo>
                  <a:lnTo>
                    <a:pt x="21182" y="4446"/>
                  </a:lnTo>
                  <a:lnTo>
                    <a:pt x="20877" y="4313"/>
                  </a:lnTo>
                  <a:lnTo>
                    <a:pt x="20552" y="4198"/>
                  </a:lnTo>
                  <a:lnTo>
                    <a:pt x="20209" y="4122"/>
                  </a:lnTo>
                  <a:lnTo>
                    <a:pt x="19865" y="4046"/>
                  </a:lnTo>
                  <a:lnTo>
                    <a:pt x="19541" y="3988"/>
                  </a:lnTo>
                  <a:lnTo>
                    <a:pt x="19178" y="3969"/>
                  </a:lnTo>
                  <a:lnTo>
                    <a:pt x="18835" y="3950"/>
                  </a:lnTo>
                  <a:lnTo>
                    <a:pt x="18491" y="3969"/>
                  </a:lnTo>
                  <a:lnTo>
                    <a:pt x="18148" y="4008"/>
                  </a:lnTo>
                  <a:lnTo>
                    <a:pt x="17804" y="4046"/>
                  </a:lnTo>
                  <a:lnTo>
                    <a:pt x="17461" y="4122"/>
                  </a:lnTo>
                  <a:lnTo>
                    <a:pt x="17136" y="4217"/>
                  </a:lnTo>
                  <a:lnTo>
                    <a:pt x="16812" y="4332"/>
                  </a:lnTo>
                  <a:lnTo>
                    <a:pt x="16488" y="4465"/>
                  </a:lnTo>
                  <a:lnTo>
                    <a:pt x="16182" y="4618"/>
                  </a:lnTo>
                  <a:lnTo>
                    <a:pt x="15877" y="4790"/>
                  </a:lnTo>
                  <a:lnTo>
                    <a:pt x="15591" y="4981"/>
                  </a:lnTo>
                  <a:lnTo>
                    <a:pt x="15324" y="5191"/>
                  </a:lnTo>
                  <a:lnTo>
                    <a:pt x="15056" y="5420"/>
                  </a:lnTo>
                  <a:lnTo>
                    <a:pt x="14808" y="5668"/>
                  </a:lnTo>
                  <a:lnTo>
                    <a:pt x="14579" y="5916"/>
                  </a:lnTo>
                  <a:lnTo>
                    <a:pt x="14369" y="6202"/>
                  </a:lnTo>
                  <a:lnTo>
                    <a:pt x="14179" y="6469"/>
                  </a:lnTo>
                  <a:lnTo>
                    <a:pt x="13988" y="6775"/>
                  </a:lnTo>
                  <a:lnTo>
                    <a:pt x="13835" y="7080"/>
                  </a:lnTo>
                  <a:lnTo>
                    <a:pt x="13682" y="7385"/>
                  </a:lnTo>
                  <a:lnTo>
                    <a:pt x="13568" y="7710"/>
                  </a:lnTo>
                  <a:lnTo>
                    <a:pt x="13453" y="8053"/>
                  </a:lnTo>
                  <a:lnTo>
                    <a:pt x="13377" y="8378"/>
                  </a:lnTo>
                  <a:lnTo>
                    <a:pt x="13301" y="8721"/>
                  </a:lnTo>
                  <a:lnTo>
                    <a:pt x="13263" y="9064"/>
                  </a:lnTo>
                  <a:lnTo>
                    <a:pt x="13244" y="9408"/>
                  </a:lnTo>
                  <a:lnTo>
                    <a:pt x="13015" y="9313"/>
                  </a:lnTo>
                  <a:lnTo>
                    <a:pt x="12766" y="9217"/>
                  </a:lnTo>
                  <a:lnTo>
                    <a:pt x="12518" y="9160"/>
                  </a:lnTo>
                  <a:lnTo>
                    <a:pt x="12270" y="9084"/>
                  </a:lnTo>
                  <a:lnTo>
                    <a:pt x="12022" y="9045"/>
                  </a:lnTo>
                  <a:lnTo>
                    <a:pt x="11774" y="9007"/>
                  </a:lnTo>
                  <a:lnTo>
                    <a:pt x="11526" y="9007"/>
                  </a:lnTo>
                  <a:lnTo>
                    <a:pt x="11259" y="8988"/>
                  </a:lnTo>
                  <a:lnTo>
                    <a:pt x="11011" y="9007"/>
                  </a:lnTo>
                  <a:lnTo>
                    <a:pt x="10763" y="9045"/>
                  </a:lnTo>
                  <a:lnTo>
                    <a:pt x="10515" y="9084"/>
                  </a:lnTo>
                  <a:lnTo>
                    <a:pt x="10286" y="9141"/>
                  </a:lnTo>
                  <a:lnTo>
                    <a:pt x="10038" y="9236"/>
                  </a:lnTo>
                  <a:lnTo>
                    <a:pt x="9809" y="9332"/>
                  </a:lnTo>
                  <a:lnTo>
                    <a:pt x="9599" y="9446"/>
                  </a:lnTo>
                  <a:lnTo>
                    <a:pt x="9389" y="9580"/>
                  </a:lnTo>
                  <a:lnTo>
                    <a:pt x="9179" y="9732"/>
                  </a:lnTo>
                  <a:lnTo>
                    <a:pt x="8988" y="9885"/>
                  </a:lnTo>
                  <a:lnTo>
                    <a:pt x="8816" y="10057"/>
                  </a:lnTo>
                  <a:lnTo>
                    <a:pt x="8645" y="10248"/>
                  </a:lnTo>
                  <a:lnTo>
                    <a:pt x="8492" y="10458"/>
                  </a:lnTo>
                  <a:lnTo>
                    <a:pt x="8339" y="10648"/>
                  </a:lnTo>
                  <a:lnTo>
                    <a:pt x="8206" y="10877"/>
                  </a:lnTo>
                  <a:lnTo>
                    <a:pt x="8091" y="11087"/>
                  </a:lnTo>
                  <a:lnTo>
                    <a:pt x="7996" y="11335"/>
                  </a:lnTo>
                  <a:lnTo>
                    <a:pt x="7900" y="11564"/>
                  </a:lnTo>
                  <a:lnTo>
                    <a:pt x="7824" y="11812"/>
                  </a:lnTo>
                  <a:lnTo>
                    <a:pt x="7767" y="12041"/>
                  </a:lnTo>
                  <a:lnTo>
                    <a:pt x="7729" y="12290"/>
                  </a:lnTo>
                  <a:lnTo>
                    <a:pt x="7710" y="12538"/>
                  </a:lnTo>
                  <a:lnTo>
                    <a:pt x="7690" y="12805"/>
                  </a:lnTo>
                  <a:lnTo>
                    <a:pt x="7710" y="13053"/>
                  </a:lnTo>
                  <a:lnTo>
                    <a:pt x="7500" y="12881"/>
                  </a:lnTo>
                  <a:lnTo>
                    <a:pt x="7271" y="12728"/>
                  </a:lnTo>
                  <a:lnTo>
                    <a:pt x="7042" y="12595"/>
                  </a:lnTo>
                  <a:lnTo>
                    <a:pt x="6813" y="12461"/>
                  </a:lnTo>
                  <a:lnTo>
                    <a:pt x="6565" y="12328"/>
                  </a:lnTo>
                  <a:lnTo>
                    <a:pt x="6316" y="12232"/>
                  </a:lnTo>
                  <a:lnTo>
                    <a:pt x="6049" y="12118"/>
                  </a:lnTo>
                  <a:lnTo>
                    <a:pt x="5801" y="12041"/>
                  </a:lnTo>
                  <a:lnTo>
                    <a:pt x="5534" y="11965"/>
                  </a:lnTo>
                  <a:lnTo>
                    <a:pt x="5267" y="11908"/>
                  </a:lnTo>
                  <a:lnTo>
                    <a:pt x="5000" y="11851"/>
                  </a:lnTo>
                  <a:lnTo>
                    <a:pt x="4733" y="11812"/>
                  </a:lnTo>
                  <a:lnTo>
                    <a:pt x="4446" y="11793"/>
                  </a:lnTo>
                  <a:lnTo>
                    <a:pt x="4179" y="11774"/>
                  </a:lnTo>
                  <a:lnTo>
                    <a:pt x="3912" y="11774"/>
                  </a:lnTo>
                  <a:lnTo>
                    <a:pt x="3645" y="11793"/>
                  </a:lnTo>
                  <a:lnTo>
                    <a:pt x="3378" y="11812"/>
                  </a:lnTo>
                  <a:lnTo>
                    <a:pt x="3111" y="11851"/>
                  </a:lnTo>
                  <a:lnTo>
                    <a:pt x="2862" y="11908"/>
                  </a:lnTo>
                  <a:lnTo>
                    <a:pt x="2614" y="11984"/>
                  </a:lnTo>
                  <a:lnTo>
                    <a:pt x="2366" y="12061"/>
                  </a:lnTo>
                  <a:lnTo>
                    <a:pt x="2118" y="12175"/>
                  </a:lnTo>
                  <a:lnTo>
                    <a:pt x="1870" y="12270"/>
                  </a:lnTo>
                  <a:lnTo>
                    <a:pt x="1641" y="12404"/>
                  </a:lnTo>
                  <a:lnTo>
                    <a:pt x="1412" y="12538"/>
                  </a:lnTo>
                  <a:lnTo>
                    <a:pt x="1202" y="12690"/>
                  </a:lnTo>
                  <a:lnTo>
                    <a:pt x="763" y="12996"/>
                  </a:lnTo>
                  <a:lnTo>
                    <a:pt x="363" y="13358"/>
                  </a:lnTo>
                  <a:lnTo>
                    <a:pt x="0" y="13740"/>
                  </a:lnTo>
                  <a:lnTo>
                    <a:pt x="95" y="22041"/>
                  </a:lnTo>
                  <a:lnTo>
                    <a:pt x="439" y="52402"/>
                  </a:lnTo>
                  <a:lnTo>
                    <a:pt x="115833" y="52402"/>
                  </a:lnTo>
                  <a:lnTo>
                    <a:pt x="115833" y="4599"/>
                  </a:lnTo>
                  <a:lnTo>
                    <a:pt x="115623" y="4504"/>
                  </a:lnTo>
                  <a:lnTo>
                    <a:pt x="115394" y="4427"/>
                  </a:lnTo>
                  <a:lnTo>
                    <a:pt x="115165" y="4370"/>
                  </a:lnTo>
                  <a:lnTo>
                    <a:pt x="114936" y="4351"/>
                  </a:lnTo>
                  <a:lnTo>
                    <a:pt x="114707" y="4332"/>
                  </a:lnTo>
                  <a:lnTo>
                    <a:pt x="114459" y="4332"/>
                  </a:lnTo>
                  <a:lnTo>
                    <a:pt x="114230" y="4370"/>
                  </a:lnTo>
                  <a:lnTo>
                    <a:pt x="114001" y="4408"/>
                  </a:lnTo>
                  <a:lnTo>
                    <a:pt x="113772" y="4485"/>
                  </a:lnTo>
                  <a:lnTo>
                    <a:pt x="113562" y="4580"/>
                  </a:lnTo>
                  <a:lnTo>
                    <a:pt x="113353" y="4694"/>
                  </a:lnTo>
                  <a:lnTo>
                    <a:pt x="113162" y="4828"/>
                  </a:lnTo>
                  <a:lnTo>
                    <a:pt x="112971" y="4981"/>
                  </a:lnTo>
                  <a:lnTo>
                    <a:pt x="112799" y="5152"/>
                  </a:lnTo>
                  <a:lnTo>
                    <a:pt x="112647" y="5324"/>
                  </a:lnTo>
                  <a:lnTo>
                    <a:pt x="112513" y="5515"/>
                  </a:lnTo>
                  <a:lnTo>
                    <a:pt x="112475" y="5343"/>
                  </a:lnTo>
                  <a:lnTo>
                    <a:pt x="112418" y="5172"/>
                  </a:lnTo>
                  <a:lnTo>
                    <a:pt x="112284" y="4847"/>
                  </a:lnTo>
                  <a:lnTo>
                    <a:pt x="112093" y="4542"/>
                  </a:lnTo>
                  <a:lnTo>
                    <a:pt x="111883" y="4256"/>
                  </a:lnTo>
                  <a:lnTo>
                    <a:pt x="111635" y="4008"/>
                  </a:lnTo>
                  <a:lnTo>
                    <a:pt x="111368" y="3779"/>
                  </a:lnTo>
                  <a:lnTo>
                    <a:pt x="111215" y="3683"/>
                  </a:lnTo>
                  <a:lnTo>
                    <a:pt x="111063" y="3607"/>
                  </a:lnTo>
                  <a:lnTo>
                    <a:pt x="110891" y="3530"/>
                  </a:lnTo>
                  <a:lnTo>
                    <a:pt x="110738" y="3473"/>
                  </a:lnTo>
                  <a:lnTo>
                    <a:pt x="110566" y="3416"/>
                  </a:lnTo>
                  <a:lnTo>
                    <a:pt x="110395" y="3378"/>
                  </a:lnTo>
                  <a:lnTo>
                    <a:pt x="110223" y="3340"/>
                  </a:lnTo>
                  <a:lnTo>
                    <a:pt x="110051" y="3321"/>
                  </a:lnTo>
                  <a:lnTo>
                    <a:pt x="109689" y="3321"/>
                  </a:lnTo>
                  <a:lnTo>
                    <a:pt x="109345" y="3378"/>
                  </a:lnTo>
                  <a:lnTo>
                    <a:pt x="109002" y="3454"/>
                  </a:lnTo>
                  <a:lnTo>
                    <a:pt x="108658" y="3588"/>
                  </a:lnTo>
                  <a:lnTo>
                    <a:pt x="108506" y="3664"/>
                  </a:lnTo>
                  <a:lnTo>
                    <a:pt x="108353" y="3759"/>
                  </a:lnTo>
                  <a:lnTo>
                    <a:pt x="108200" y="3855"/>
                  </a:lnTo>
                  <a:lnTo>
                    <a:pt x="108067" y="3969"/>
                  </a:lnTo>
                  <a:lnTo>
                    <a:pt x="108009" y="3759"/>
                  </a:lnTo>
                  <a:lnTo>
                    <a:pt x="107952" y="3569"/>
                  </a:lnTo>
                  <a:lnTo>
                    <a:pt x="107780" y="3206"/>
                  </a:lnTo>
                  <a:lnTo>
                    <a:pt x="107570" y="2843"/>
                  </a:lnTo>
                  <a:lnTo>
                    <a:pt x="107322" y="2500"/>
                  </a:lnTo>
                  <a:lnTo>
                    <a:pt x="107055" y="2176"/>
                  </a:lnTo>
                  <a:lnTo>
                    <a:pt x="106750" y="1889"/>
                  </a:lnTo>
                  <a:lnTo>
                    <a:pt x="106425" y="1641"/>
                  </a:lnTo>
                  <a:lnTo>
                    <a:pt x="106082" y="1431"/>
                  </a:lnTo>
                  <a:lnTo>
                    <a:pt x="105719" y="1240"/>
                  </a:lnTo>
                  <a:lnTo>
                    <a:pt x="105338" y="1088"/>
                  </a:lnTo>
                  <a:lnTo>
                    <a:pt x="104956" y="973"/>
                  </a:lnTo>
                  <a:lnTo>
                    <a:pt x="104555" y="878"/>
                  </a:lnTo>
                  <a:lnTo>
                    <a:pt x="104155" y="821"/>
                  </a:lnTo>
                  <a:lnTo>
                    <a:pt x="103735" y="782"/>
                  </a:lnTo>
                  <a:lnTo>
                    <a:pt x="103334" y="763"/>
                  </a:lnTo>
                  <a:lnTo>
                    <a:pt x="102933" y="763"/>
                  </a:lnTo>
                  <a:lnTo>
                    <a:pt x="102456" y="821"/>
                  </a:lnTo>
                  <a:lnTo>
                    <a:pt x="101998" y="897"/>
                  </a:lnTo>
                  <a:lnTo>
                    <a:pt x="101540" y="992"/>
                  </a:lnTo>
                  <a:lnTo>
                    <a:pt x="101082" y="1145"/>
                  </a:lnTo>
                  <a:lnTo>
                    <a:pt x="100662" y="1336"/>
                  </a:lnTo>
                  <a:lnTo>
                    <a:pt x="100453" y="1431"/>
                  </a:lnTo>
                  <a:lnTo>
                    <a:pt x="100243" y="1546"/>
                  </a:lnTo>
                  <a:lnTo>
                    <a:pt x="100052" y="1679"/>
                  </a:lnTo>
                  <a:lnTo>
                    <a:pt x="99861" y="1813"/>
                  </a:lnTo>
                  <a:lnTo>
                    <a:pt x="99689" y="1947"/>
                  </a:lnTo>
                  <a:lnTo>
                    <a:pt x="99498" y="2118"/>
                  </a:lnTo>
                  <a:lnTo>
                    <a:pt x="99346" y="2271"/>
                  </a:lnTo>
                  <a:lnTo>
                    <a:pt x="99193" y="2462"/>
                  </a:lnTo>
                  <a:lnTo>
                    <a:pt x="99040" y="2653"/>
                  </a:lnTo>
                  <a:lnTo>
                    <a:pt x="98907" y="2843"/>
                  </a:lnTo>
                  <a:lnTo>
                    <a:pt x="98792" y="3053"/>
                  </a:lnTo>
                  <a:lnTo>
                    <a:pt x="98697" y="3263"/>
                  </a:lnTo>
                  <a:lnTo>
                    <a:pt x="98601" y="3473"/>
                  </a:lnTo>
                  <a:lnTo>
                    <a:pt x="98525" y="3702"/>
                  </a:lnTo>
                  <a:lnTo>
                    <a:pt x="98468" y="3912"/>
                  </a:lnTo>
                  <a:lnTo>
                    <a:pt x="98411" y="4141"/>
                  </a:lnTo>
                  <a:lnTo>
                    <a:pt x="98392" y="4370"/>
                  </a:lnTo>
                  <a:lnTo>
                    <a:pt x="98372" y="4618"/>
                  </a:lnTo>
                  <a:lnTo>
                    <a:pt x="98372" y="4847"/>
                  </a:lnTo>
                  <a:lnTo>
                    <a:pt x="98392" y="5076"/>
                  </a:lnTo>
                  <a:lnTo>
                    <a:pt x="98430" y="5305"/>
                  </a:lnTo>
                  <a:lnTo>
                    <a:pt x="98506" y="5534"/>
                  </a:lnTo>
                  <a:lnTo>
                    <a:pt x="98258" y="5477"/>
                  </a:lnTo>
                  <a:lnTo>
                    <a:pt x="98010" y="5439"/>
                  </a:lnTo>
                  <a:lnTo>
                    <a:pt x="97743" y="5420"/>
                  </a:lnTo>
                  <a:lnTo>
                    <a:pt x="97495" y="5401"/>
                  </a:lnTo>
                  <a:lnTo>
                    <a:pt x="97247" y="5401"/>
                  </a:lnTo>
                  <a:lnTo>
                    <a:pt x="96979" y="5420"/>
                  </a:lnTo>
                  <a:lnTo>
                    <a:pt x="96731" y="5439"/>
                  </a:lnTo>
                  <a:lnTo>
                    <a:pt x="96483" y="5477"/>
                  </a:lnTo>
                  <a:lnTo>
                    <a:pt x="96235" y="5534"/>
                  </a:lnTo>
                  <a:lnTo>
                    <a:pt x="95987" y="5591"/>
                  </a:lnTo>
                  <a:lnTo>
                    <a:pt x="95739" y="5668"/>
                  </a:lnTo>
                  <a:lnTo>
                    <a:pt x="95491" y="5763"/>
                  </a:lnTo>
                  <a:lnTo>
                    <a:pt x="95262" y="5859"/>
                  </a:lnTo>
                  <a:lnTo>
                    <a:pt x="95033" y="5973"/>
                  </a:lnTo>
                  <a:lnTo>
                    <a:pt x="94823" y="6088"/>
                  </a:lnTo>
                  <a:lnTo>
                    <a:pt x="94594" y="6221"/>
                  </a:lnTo>
                  <a:lnTo>
                    <a:pt x="94403" y="6374"/>
                  </a:lnTo>
                  <a:lnTo>
                    <a:pt x="94193" y="6526"/>
                  </a:lnTo>
                  <a:lnTo>
                    <a:pt x="94002" y="6679"/>
                  </a:lnTo>
                  <a:lnTo>
                    <a:pt x="93831" y="6851"/>
                  </a:lnTo>
                  <a:lnTo>
                    <a:pt x="93659" y="7042"/>
                  </a:lnTo>
                  <a:lnTo>
                    <a:pt x="93506" y="7233"/>
                  </a:lnTo>
                  <a:lnTo>
                    <a:pt x="93354" y="7442"/>
                  </a:lnTo>
                  <a:lnTo>
                    <a:pt x="93201" y="7633"/>
                  </a:lnTo>
                  <a:lnTo>
                    <a:pt x="93067" y="7862"/>
                  </a:lnTo>
                  <a:lnTo>
                    <a:pt x="92953" y="8072"/>
                  </a:lnTo>
                  <a:lnTo>
                    <a:pt x="92838" y="8301"/>
                  </a:lnTo>
                  <a:lnTo>
                    <a:pt x="92743" y="8530"/>
                  </a:lnTo>
                  <a:lnTo>
                    <a:pt x="92667" y="8759"/>
                  </a:lnTo>
                  <a:lnTo>
                    <a:pt x="92590" y="9007"/>
                  </a:lnTo>
                  <a:lnTo>
                    <a:pt x="92533" y="9255"/>
                  </a:lnTo>
                  <a:lnTo>
                    <a:pt x="92476" y="9503"/>
                  </a:lnTo>
                  <a:lnTo>
                    <a:pt x="91922" y="9389"/>
                  </a:lnTo>
                  <a:lnTo>
                    <a:pt x="91331" y="9332"/>
                  </a:lnTo>
                  <a:lnTo>
                    <a:pt x="91045" y="9313"/>
                  </a:lnTo>
                  <a:lnTo>
                    <a:pt x="90472" y="9313"/>
                  </a:lnTo>
                  <a:lnTo>
                    <a:pt x="90186" y="9351"/>
                  </a:lnTo>
                  <a:lnTo>
                    <a:pt x="89919" y="9408"/>
                  </a:lnTo>
                  <a:lnTo>
                    <a:pt x="89633" y="9503"/>
                  </a:lnTo>
                  <a:lnTo>
                    <a:pt x="89365" y="9618"/>
                  </a:lnTo>
                  <a:lnTo>
                    <a:pt x="89136" y="9771"/>
                  </a:lnTo>
                  <a:lnTo>
                    <a:pt x="88907" y="9942"/>
                  </a:lnTo>
                  <a:lnTo>
                    <a:pt x="88717" y="10133"/>
                  </a:lnTo>
                  <a:lnTo>
                    <a:pt x="88545" y="10362"/>
                  </a:lnTo>
                  <a:lnTo>
                    <a:pt x="88488" y="10496"/>
                  </a:lnTo>
                  <a:lnTo>
                    <a:pt x="88430" y="10629"/>
                  </a:lnTo>
                  <a:lnTo>
                    <a:pt x="88392" y="10438"/>
                  </a:lnTo>
                  <a:lnTo>
                    <a:pt x="88354" y="10267"/>
                  </a:lnTo>
                  <a:lnTo>
                    <a:pt x="88278" y="10095"/>
                  </a:lnTo>
                  <a:lnTo>
                    <a:pt x="88220" y="9923"/>
                  </a:lnTo>
                  <a:lnTo>
                    <a:pt x="88125" y="9771"/>
                  </a:lnTo>
                  <a:lnTo>
                    <a:pt x="88030" y="9599"/>
                  </a:lnTo>
                  <a:lnTo>
                    <a:pt x="87934" y="9446"/>
                  </a:lnTo>
                  <a:lnTo>
                    <a:pt x="87820" y="9313"/>
                  </a:lnTo>
                  <a:lnTo>
                    <a:pt x="87686" y="9179"/>
                  </a:lnTo>
                  <a:lnTo>
                    <a:pt x="87552" y="9045"/>
                  </a:lnTo>
                  <a:lnTo>
                    <a:pt x="87419" y="8912"/>
                  </a:lnTo>
                  <a:lnTo>
                    <a:pt x="87266" y="8816"/>
                  </a:lnTo>
                  <a:lnTo>
                    <a:pt x="87114" y="8702"/>
                  </a:lnTo>
                  <a:lnTo>
                    <a:pt x="86942" y="8626"/>
                  </a:lnTo>
                  <a:lnTo>
                    <a:pt x="86789" y="8530"/>
                  </a:lnTo>
                  <a:lnTo>
                    <a:pt x="86617" y="8473"/>
                  </a:lnTo>
                  <a:lnTo>
                    <a:pt x="86446" y="8416"/>
                  </a:lnTo>
                  <a:lnTo>
                    <a:pt x="86274" y="8378"/>
                  </a:lnTo>
                  <a:lnTo>
                    <a:pt x="86083" y="8339"/>
                  </a:lnTo>
                  <a:lnTo>
                    <a:pt x="85911" y="8320"/>
                  </a:lnTo>
                  <a:lnTo>
                    <a:pt x="85720" y="8320"/>
                  </a:lnTo>
                  <a:lnTo>
                    <a:pt x="85549" y="8339"/>
                  </a:lnTo>
                  <a:lnTo>
                    <a:pt x="85358" y="8358"/>
                  </a:lnTo>
                  <a:lnTo>
                    <a:pt x="85186" y="8378"/>
                  </a:lnTo>
                  <a:lnTo>
                    <a:pt x="85014" y="8435"/>
                  </a:lnTo>
                  <a:lnTo>
                    <a:pt x="84843" y="8473"/>
                  </a:lnTo>
                  <a:lnTo>
                    <a:pt x="84671" y="8549"/>
                  </a:lnTo>
                  <a:lnTo>
                    <a:pt x="84499" y="8626"/>
                  </a:lnTo>
                  <a:lnTo>
                    <a:pt x="84347" y="8702"/>
                  </a:lnTo>
                  <a:lnTo>
                    <a:pt x="84194" y="8797"/>
                  </a:lnTo>
                  <a:lnTo>
                    <a:pt x="84041" y="8912"/>
                  </a:lnTo>
                  <a:lnTo>
                    <a:pt x="83908" y="9026"/>
                  </a:lnTo>
                  <a:lnTo>
                    <a:pt x="84060" y="8740"/>
                  </a:lnTo>
                  <a:lnTo>
                    <a:pt x="84194" y="8416"/>
                  </a:lnTo>
                  <a:lnTo>
                    <a:pt x="84308" y="8110"/>
                  </a:lnTo>
                  <a:lnTo>
                    <a:pt x="84404" y="7786"/>
                  </a:lnTo>
                  <a:lnTo>
                    <a:pt x="84480" y="7442"/>
                  </a:lnTo>
                  <a:lnTo>
                    <a:pt x="84537" y="7118"/>
                  </a:lnTo>
                  <a:lnTo>
                    <a:pt x="84576" y="6775"/>
                  </a:lnTo>
                  <a:lnTo>
                    <a:pt x="84595" y="6450"/>
                  </a:lnTo>
                  <a:lnTo>
                    <a:pt x="84595" y="6107"/>
                  </a:lnTo>
                  <a:lnTo>
                    <a:pt x="84576" y="5763"/>
                  </a:lnTo>
                  <a:lnTo>
                    <a:pt x="84518" y="5420"/>
                  </a:lnTo>
                  <a:lnTo>
                    <a:pt x="84461" y="5095"/>
                  </a:lnTo>
                  <a:lnTo>
                    <a:pt x="84385" y="4752"/>
                  </a:lnTo>
                  <a:lnTo>
                    <a:pt x="84289" y="4427"/>
                  </a:lnTo>
                  <a:lnTo>
                    <a:pt x="84175" y="4103"/>
                  </a:lnTo>
                  <a:lnTo>
                    <a:pt x="84041" y="3798"/>
                  </a:lnTo>
                  <a:lnTo>
                    <a:pt x="83889" y="3492"/>
                  </a:lnTo>
                  <a:lnTo>
                    <a:pt x="83717" y="3206"/>
                  </a:lnTo>
                  <a:lnTo>
                    <a:pt x="83526" y="2920"/>
                  </a:lnTo>
                  <a:lnTo>
                    <a:pt x="83335" y="2653"/>
                  </a:lnTo>
                  <a:lnTo>
                    <a:pt x="83106" y="2385"/>
                  </a:lnTo>
                  <a:lnTo>
                    <a:pt x="82877" y="2137"/>
                  </a:lnTo>
                  <a:lnTo>
                    <a:pt x="82629" y="1908"/>
                  </a:lnTo>
                  <a:lnTo>
                    <a:pt x="82362" y="1698"/>
                  </a:lnTo>
                  <a:lnTo>
                    <a:pt x="82095" y="1489"/>
                  </a:lnTo>
                  <a:lnTo>
                    <a:pt x="81808" y="1298"/>
                  </a:lnTo>
                  <a:lnTo>
                    <a:pt x="81522" y="1145"/>
                  </a:lnTo>
                  <a:lnTo>
                    <a:pt x="81217" y="992"/>
                  </a:lnTo>
                  <a:lnTo>
                    <a:pt x="80912" y="859"/>
                  </a:lnTo>
                  <a:lnTo>
                    <a:pt x="80587" y="744"/>
                  </a:lnTo>
                  <a:lnTo>
                    <a:pt x="80263" y="649"/>
                  </a:lnTo>
                  <a:lnTo>
                    <a:pt x="79919" y="573"/>
                  </a:lnTo>
                  <a:lnTo>
                    <a:pt x="79595" y="515"/>
                  </a:lnTo>
                  <a:lnTo>
                    <a:pt x="79251" y="477"/>
                  </a:lnTo>
                  <a:lnTo>
                    <a:pt x="78908" y="458"/>
                  </a:lnTo>
                  <a:lnTo>
                    <a:pt x="78583" y="477"/>
                  </a:lnTo>
                  <a:lnTo>
                    <a:pt x="78240" y="496"/>
                  </a:lnTo>
                  <a:lnTo>
                    <a:pt x="77896" y="534"/>
                  </a:lnTo>
                  <a:lnTo>
                    <a:pt x="77572" y="611"/>
                  </a:lnTo>
                  <a:lnTo>
                    <a:pt x="77248" y="687"/>
                  </a:lnTo>
                  <a:lnTo>
                    <a:pt x="76923" y="802"/>
                  </a:lnTo>
                  <a:lnTo>
                    <a:pt x="76599" y="916"/>
                  </a:lnTo>
                  <a:lnTo>
                    <a:pt x="76294" y="1050"/>
                  </a:lnTo>
                  <a:lnTo>
                    <a:pt x="75988" y="1221"/>
                  </a:lnTo>
                  <a:lnTo>
                    <a:pt x="75702" y="1393"/>
                  </a:lnTo>
                  <a:lnTo>
                    <a:pt x="75416" y="1584"/>
                  </a:lnTo>
                  <a:lnTo>
                    <a:pt x="75149" y="1794"/>
                  </a:lnTo>
                  <a:lnTo>
                    <a:pt x="74900" y="2004"/>
                  </a:lnTo>
                  <a:lnTo>
                    <a:pt x="74710" y="1832"/>
                  </a:lnTo>
                  <a:lnTo>
                    <a:pt x="74481" y="1698"/>
                  </a:lnTo>
                  <a:lnTo>
                    <a:pt x="74252" y="1584"/>
                  </a:lnTo>
                  <a:lnTo>
                    <a:pt x="74004" y="1489"/>
                  </a:lnTo>
                  <a:lnTo>
                    <a:pt x="73736" y="1412"/>
                  </a:lnTo>
                  <a:lnTo>
                    <a:pt x="73488" y="1393"/>
                  </a:lnTo>
                  <a:lnTo>
                    <a:pt x="73221" y="1374"/>
                  </a:lnTo>
                  <a:lnTo>
                    <a:pt x="72954" y="1412"/>
                  </a:lnTo>
                  <a:lnTo>
                    <a:pt x="72706" y="1469"/>
                  </a:lnTo>
                  <a:lnTo>
                    <a:pt x="72477" y="1565"/>
                  </a:lnTo>
                  <a:lnTo>
                    <a:pt x="72248" y="1679"/>
                  </a:lnTo>
                  <a:lnTo>
                    <a:pt x="72038" y="1813"/>
                  </a:lnTo>
                  <a:lnTo>
                    <a:pt x="71847" y="1985"/>
                  </a:lnTo>
                  <a:lnTo>
                    <a:pt x="71675" y="2176"/>
                  </a:lnTo>
                  <a:lnTo>
                    <a:pt x="71523" y="2385"/>
                  </a:lnTo>
                  <a:lnTo>
                    <a:pt x="71408" y="2614"/>
                  </a:lnTo>
                  <a:lnTo>
                    <a:pt x="71237" y="2347"/>
                  </a:lnTo>
                  <a:lnTo>
                    <a:pt x="71046" y="2080"/>
                  </a:lnTo>
                  <a:lnTo>
                    <a:pt x="70836" y="1813"/>
                  </a:lnTo>
                  <a:lnTo>
                    <a:pt x="70607" y="1584"/>
                  </a:lnTo>
                  <a:lnTo>
                    <a:pt x="70378" y="1355"/>
                  </a:lnTo>
                  <a:lnTo>
                    <a:pt x="70111" y="1145"/>
                  </a:lnTo>
                  <a:lnTo>
                    <a:pt x="69844" y="954"/>
                  </a:lnTo>
                  <a:lnTo>
                    <a:pt x="69557" y="782"/>
                  </a:lnTo>
                  <a:lnTo>
                    <a:pt x="69252" y="630"/>
                  </a:lnTo>
                  <a:lnTo>
                    <a:pt x="68947" y="477"/>
                  </a:lnTo>
                  <a:lnTo>
                    <a:pt x="68641" y="363"/>
                  </a:lnTo>
                  <a:lnTo>
                    <a:pt x="68317" y="267"/>
                  </a:lnTo>
                  <a:lnTo>
                    <a:pt x="68012" y="191"/>
                  </a:lnTo>
                  <a:lnTo>
                    <a:pt x="67687" y="134"/>
                  </a:lnTo>
                  <a:lnTo>
                    <a:pt x="67363" y="95"/>
                  </a:lnTo>
                  <a:lnTo>
                    <a:pt x="67038" y="95"/>
                  </a:lnTo>
                  <a:lnTo>
                    <a:pt x="66714" y="115"/>
                  </a:lnTo>
                  <a:lnTo>
                    <a:pt x="66389" y="153"/>
                  </a:lnTo>
                  <a:lnTo>
                    <a:pt x="66084" y="210"/>
                  </a:lnTo>
                  <a:lnTo>
                    <a:pt x="65779" y="286"/>
                  </a:lnTo>
                  <a:lnTo>
                    <a:pt x="65474" y="401"/>
                  </a:lnTo>
                  <a:lnTo>
                    <a:pt x="65168" y="515"/>
                  </a:lnTo>
                  <a:lnTo>
                    <a:pt x="64882" y="649"/>
                  </a:lnTo>
                  <a:lnTo>
                    <a:pt x="64615" y="821"/>
                  </a:lnTo>
                  <a:lnTo>
                    <a:pt x="64348" y="992"/>
                  </a:lnTo>
                  <a:lnTo>
                    <a:pt x="64080" y="1183"/>
                  </a:lnTo>
                  <a:lnTo>
                    <a:pt x="63832" y="1393"/>
                  </a:lnTo>
                  <a:lnTo>
                    <a:pt x="63622" y="1622"/>
                  </a:lnTo>
                  <a:lnTo>
                    <a:pt x="63393" y="1870"/>
                  </a:lnTo>
                  <a:lnTo>
                    <a:pt x="63203" y="2118"/>
                  </a:lnTo>
                  <a:lnTo>
                    <a:pt x="63031" y="2385"/>
                  </a:lnTo>
                  <a:lnTo>
                    <a:pt x="62878" y="2672"/>
                  </a:lnTo>
                  <a:lnTo>
                    <a:pt x="62745" y="2958"/>
                  </a:lnTo>
                  <a:lnTo>
                    <a:pt x="62630" y="3263"/>
                  </a:lnTo>
                  <a:lnTo>
                    <a:pt x="62535" y="3569"/>
                  </a:lnTo>
                  <a:lnTo>
                    <a:pt x="62458" y="3874"/>
                  </a:lnTo>
                  <a:lnTo>
                    <a:pt x="62401" y="4198"/>
                  </a:lnTo>
                  <a:lnTo>
                    <a:pt x="62363" y="4504"/>
                  </a:lnTo>
                  <a:lnTo>
                    <a:pt x="62363" y="4828"/>
                  </a:lnTo>
                  <a:lnTo>
                    <a:pt x="62363" y="5152"/>
                  </a:lnTo>
                  <a:lnTo>
                    <a:pt x="62401" y="5477"/>
                  </a:lnTo>
                  <a:lnTo>
                    <a:pt x="62458" y="5782"/>
                  </a:lnTo>
                  <a:lnTo>
                    <a:pt x="62516" y="6107"/>
                  </a:lnTo>
                  <a:lnTo>
                    <a:pt x="62611" y="6412"/>
                  </a:lnTo>
                  <a:lnTo>
                    <a:pt x="62726" y="6698"/>
                  </a:lnTo>
                  <a:lnTo>
                    <a:pt x="62859" y="7004"/>
                  </a:lnTo>
                  <a:lnTo>
                    <a:pt x="63012" y="7271"/>
                  </a:lnTo>
                  <a:lnTo>
                    <a:pt x="63184" y="7557"/>
                  </a:lnTo>
                  <a:lnTo>
                    <a:pt x="62974" y="7423"/>
                  </a:lnTo>
                  <a:lnTo>
                    <a:pt x="62745" y="7347"/>
                  </a:lnTo>
                  <a:lnTo>
                    <a:pt x="62516" y="7271"/>
                  </a:lnTo>
                  <a:lnTo>
                    <a:pt x="62287" y="7213"/>
                  </a:lnTo>
                  <a:lnTo>
                    <a:pt x="62039" y="7194"/>
                  </a:lnTo>
                  <a:lnTo>
                    <a:pt x="61791" y="7175"/>
                  </a:lnTo>
                  <a:lnTo>
                    <a:pt x="61562" y="7194"/>
                  </a:lnTo>
                  <a:lnTo>
                    <a:pt x="61313" y="7233"/>
                  </a:lnTo>
                  <a:lnTo>
                    <a:pt x="61065" y="7271"/>
                  </a:lnTo>
                  <a:lnTo>
                    <a:pt x="60836" y="7347"/>
                  </a:lnTo>
                  <a:lnTo>
                    <a:pt x="60607" y="7423"/>
                  </a:lnTo>
                  <a:lnTo>
                    <a:pt x="60378" y="7538"/>
                  </a:lnTo>
                  <a:lnTo>
                    <a:pt x="60168" y="7652"/>
                  </a:lnTo>
                  <a:lnTo>
                    <a:pt x="59959" y="7786"/>
                  </a:lnTo>
                  <a:lnTo>
                    <a:pt x="59768" y="7939"/>
                  </a:lnTo>
                  <a:lnTo>
                    <a:pt x="59577" y="8110"/>
                  </a:lnTo>
                  <a:lnTo>
                    <a:pt x="59405" y="8282"/>
                  </a:lnTo>
                  <a:lnTo>
                    <a:pt x="59252" y="8473"/>
                  </a:lnTo>
                  <a:lnTo>
                    <a:pt x="59100" y="8664"/>
                  </a:lnTo>
                  <a:lnTo>
                    <a:pt x="58966" y="8874"/>
                  </a:lnTo>
                  <a:lnTo>
                    <a:pt x="58852" y="9084"/>
                  </a:lnTo>
                  <a:lnTo>
                    <a:pt x="58737" y="9293"/>
                  </a:lnTo>
                  <a:lnTo>
                    <a:pt x="58642" y="9522"/>
                  </a:lnTo>
                  <a:lnTo>
                    <a:pt x="58546" y="9751"/>
                  </a:lnTo>
                  <a:lnTo>
                    <a:pt x="58413" y="10229"/>
                  </a:lnTo>
                  <a:lnTo>
                    <a:pt x="58298" y="10706"/>
                  </a:lnTo>
                  <a:lnTo>
                    <a:pt x="58222" y="11202"/>
                  </a:lnTo>
                  <a:lnTo>
                    <a:pt x="58203" y="11698"/>
                  </a:lnTo>
                  <a:lnTo>
                    <a:pt x="58108" y="11488"/>
                  </a:lnTo>
                  <a:lnTo>
                    <a:pt x="58012" y="11278"/>
                  </a:lnTo>
                  <a:lnTo>
                    <a:pt x="57898" y="11087"/>
                  </a:lnTo>
                  <a:lnTo>
                    <a:pt x="57783" y="10896"/>
                  </a:lnTo>
                  <a:lnTo>
                    <a:pt x="57650" y="10725"/>
                  </a:lnTo>
                  <a:lnTo>
                    <a:pt x="57497" y="10553"/>
                  </a:lnTo>
                  <a:lnTo>
                    <a:pt x="57344" y="10381"/>
                  </a:lnTo>
                  <a:lnTo>
                    <a:pt x="57192" y="10229"/>
                  </a:lnTo>
                  <a:lnTo>
                    <a:pt x="57020" y="10076"/>
                  </a:lnTo>
                  <a:lnTo>
                    <a:pt x="56829" y="9942"/>
                  </a:lnTo>
                  <a:lnTo>
                    <a:pt x="56638" y="9809"/>
                  </a:lnTo>
                  <a:lnTo>
                    <a:pt x="56447" y="9694"/>
                  </a:lnTo>
                  <a:lnTo>
                    <a:pt x="56256" y="9599"/>
                  </a:lnTo>
                  <a:lnTo>
                    <a:pt x="56047" y="9503"/>
                  </a:lnTo>
                  <a:lnTo>
                    <a:pt x="55837" y="9408"/>
                  </a:lnTo>
                  <a:lnTo>
                    <a:pt x="55627" y="9351"/>
                  </a:lnTo>
                  <a:lnTo>
                    <a:pt x="55398" y="9293"/>
                  </a:lnTo>
                  <a:lnTo>
                    <a:pt x="55169" y="9236"/>
                  </a:lnTo>
                  <a:lnTo>
                    <a:pt x="54959" y="9217"/>
                  </a:lnTo>
                  <a:lnTo>
                    <a:pt x="54730" y="9198"/>
                  </a:lnTo>
                  <a:lnTo>
                    <a:pt x="54272" y="9198"/>
                  </a:lnTo>
                  <a:lnTo>
                    <a:pt x="54062" y="9217"/>
                  </a:lnTo>
                  <a:lnTo>
                    <a:pt x="53833" y="9255"/>
                  </a:lnTo>
                  <a:lnTo>
                    <a:pt x="53604" y="9313"/>
                  </a:lnTo>
                  <a:lnTo>
                    <a:pt x="53394" y="9370"/>
                  </a:lnTo>
                  <a:lnTo>
                    <a:pt x="53184" y="9446"/>
                  </a:lnTo>
                  <a:lnTo>
                    <a:pt x="52974" y="9522"/>
                  </a:lnTo>
                  <a:lnTo>
                    <a:pt x="52764" y="9618"/>
                  </a:lnTo>
                  <a:lnTo>
                    <a:pt x="52573" y="9732"/>
                  </a:lnTo>
                  <a:lnTo>
                    <a:pt x="52383" y="9847"/>
                  </a:lnTo>
                  <a:lnTo>
                    <a:pt x="52192" y="9980"/>
                  </a:lnTo>
                  <a:lnTo>
                    <a:pt x="52192" y="9809"/>
                  </a:lnTo>
                  <a:lnTo>
                    <a:pt x="52173" y="9637"/>
                  </a:lnTo>
                  <a:lnTo>
                    <a:pt x="52115" y="9313"/>
                  </a:lnTo>
                  <a:lnTo>
                    <a:pt x="52001" y="8988"/>
                  </a:lnTo>
                  <a:lnTo>
                    <a:pt x="51848" y="8664"/>
                  </a:lnTo>
                  <a:lnTo>
                    <a:pt x="51677" y="8358"/>
                  </a:lnTo>
                  <a:lnTo>
                    <a:pt x="51467" y="8091"/>
                  </a:lnTo>
                  <a:lnTo>
                    <a:pt x="51219" y="7843"/>
                  </a:lnTo>
                  <a:lnTo>
                    <a:pt x="50970" y="7633"/>
                  </a:lnTo>
                  <a:lnTo>
                    <a:pt x="50684" y="7462"/>
                  </a:lnTo>
                  <a:lnTo>
                    <a:pt x="50379" y="7328"/>
                  </a:lnTo>
                  <a:lnTo>
                    <a:pt x="50074" y="7213"/>
                  </a:lnTo>
                  <a:lnTo>
                    <a:pt x="49749" y="7156"/>
                  </a:lnTo>
                  <a:lnTo>
                    <a:pt x="49406" y="7137"/>
                  </a:lnTo>
                  <a:lnTo>
                    <a:pt x="49081" y="7156"/>
                  </a:lnTo>
                  <a:lnTo>
                    <a:pt x="48757" y="7194"/>
                  </a:lnTo>
                  <a:lnTo>
                    <a:pt x="48432" y="7290"/>
                  </a:lnTo>
                  <a:lnTo>
                    <a:pt x="48509" y="6984"/>
                  </a:lnTo>
                  <a:lnTo>
                    <a:pt x="48547" y="6660"/>
                  </a:lnTo>
                  <a:lnTo>
                    <a:pt x="48585" y="6336"/>
                  </a:lnTo>
                  <a:lnTo>
                    <a:pt x="48585" y="6011"/>
                  </a:lnTo>
                  <a:lnTo>
                    <a:pt x="48566" y="5706"/>
                  </a:lnTo>
                  <a:lnTo>
                    <a:pt x="48547" y="5401"/>
                  </a:lnTo>
                  <a:lnTo>
                    <a:pt x="48490" y="5076"/>
                  </a:lnTo>
                  <a:lnTo>
                    <a:pt x="48413" y="4771"/>
                  </a:lnTo>
                  <a:lnTo>
                    <a:pt x="48337" y="4485"/>
                  </a:lnTo>
                  <a:lnTo>
                    <a:pt x="48223" y="4179"/>
                  </a:lnTo>
                  <a:lnTo>
                    <a:pt x="48089" y="3893"/>
                  </a:lnTo>
                  <a:lnTo>
                    <a:pt x="47955" y="3607"/>
                  </a:lnTo>
                  <a:lnTo>
                    <a:pt x="47784" y="3340"/>
                  </a:lnTo>
                  <a:lnTo>
                    <a:pt x="47612" y="3072"/>
                  </a:lnTo>
                  <a:lnTo>
                    <a:pt x="47402" y="2824"/>
                  </a:lnTo>
                  <a:lnTo>
                    <a:pt x="47192" y="2576"/>
                  </a:lnTo>
                  <a:lnTo>
                    <a:pt x="46963" y="2347"/>
                  </a:lnTo>
                  <a:lnTo>
                    <a:pt x="46715" y="2137"/>
                  </a:lnTo>
                  <a:lnTo>
                    <a:pt x="46448" y="1947"/>
                  </a:lnTo>
                  <a:lnTo>
                    <a:pt x="46181" y="1756"/>
                  </a:lnTo>
                  <a:lnTo>
                    <a:pt x="45894" y="1603"/>
                  </a:lnTo>
                  <a:lnTo>
                    <a:pt x="45608" y="1450"/>
                  </a:lnTo>
                  <a:lnTo>
                    <a:pt x="45303" y="1317"/>
                  </a:lnTo>
                  <a:lnTo>
                    <a:pt x="44998" y="1202"/>
                  </a:lnTo>
                  <a:lnTo>
                    <a:pt x="44673" y="1126"/>
                  </a:lnTo>
                  <a:lnTo>
                    <a:pt x="44368" y="1050"/>
                  </a:lnTo>
                  <a:lnTo>
                    <a:pt x="44043" y="992"/>
                  </a:lnTo>
                  <a:lnTo>
                    <a:pt x="43719" y="954"/>
                  </a:lnTo>
                  <a:lnTo>
                    <a:pt x="43395" y="935"/>
                  </a:lnTo>
                  <a:lnTo>
                    <a:pt x="43051" y="954"/>
                  </a:lnTo>
                  <a:lnTo>
                    <a:pt x="42727" y="973"/>
                  </a:lnTo>
                  <a:lnTo>
                    <a:pt x="42402" y="1031"/>
                  </a:lnTo>
                  <a:lnTo>
                    <a:pt x="42135" y="1088"/>
                  </a:lnTo>
                  <a:lnTo>
                    <a:pt x="41849" y="1164"/>
                  </a:lnTo>
                  <a:lnTo>
                    <a:pt x="41582" y="1260"/>
                  </a:lnTo>
                  <a:lnTo>
                    <a:pt x="41315" y="1374"/>
                  </a:lnTo>
                  <a:lnTo>
                    <a:pt x="41047" y="1489"/>
                  </a:lnTo>
                  <a:lnTo>
                    <a:pt x="40799" y="1641"/>
                  </a:lnTo>
                  <a:lnTo>
                    <a:pt x="40570" y="1813"/>
                  </a:lnTo>
                  <a:lnTo>
                    <a:pt x="40341" y="2004"/>
                  </a:lnTo>
                  <a:lnTo>
                    <a:pt x="40131" y="2195"/>
                  </a:lnTo>
                  <a:lnTo>
                    <a:pt x="39941" y="2424"/>
                  </a:lnTo>
                  <a:lnTo>
                    <a:pt x="39788" y="2653"/>
                  </a:lnTo>
                  <a:lnTo>
                    <a:pt x="39635" y="2920"/>
                  </a:lnTo>
                  <a:lnTo>
                    <a:pt x="39521" y="3168"/>
                  </a:lnTo>
                  <a:lnTo>
                    <a:pt x="39425" y="3454"/>
                  </a:lnTo>
                  <a:lnTo>
                    <a:pt x="39387" y="3645"/>
                  </a:lnTo>
                  <a:lnTo>
                    <a:pt x="39387" y="3511"/>
                  </a:lnTo>
                  <a:lnTo>
                    <a:pt x="39368" y="3340"/>
                  </a:lnTo>
                  <a:lnTo>
                    <a:pt x="39349" y="3168"/>
                  </a:lnTo>
                  <a:lnTo>
                    <a:pt x="39311" y="2996"/>
                  </a:lnTo>
                  <a:lnTo>
                    <a:pt x="39196" y="2653"/>
                  </a:lnTo>
                  <a:lnTo>
                    <a:pt x="39063" y="2309"/>
                  </a:lnTo>
                  <a:lnTo>
                    <a:pt x="38891" y="2004"/>
                  </a:lnTo>
                  <a:lnTo>
                    <a:pt x="38681" y="1718"/>
                  </a:lnTo>
                  <a:lnTo>
                    <a:pt x="38452" y="1431"/>
                  </a:lnTo>
                  <a:lnTo>
                    <a:pt x="38223" y="1183"/>
                  </a:lnTo>
                  <a:lnTo>
                    <a:pt x="37956" y="973"/>
                  </a:lnTo>
                  <a:lnTo>
                    <a:pt x="37670" y="782"/>
                  </a:lnTo>
                  <a:lnTo>
                    <a:pt x="37364" y="592"/>
                  </a:lnTo>
                  <a:lnTo>
                    <a:pt x="37059" y="458"/>
                  </a:lnTo>
                  <a:lnTo>
                    <a:pt x="36735" y="324"/>
                  </a:lnTo>
                  <a:lnTo>
                    <a:pt x="36410" y="210"/>
                  </a:lnTo>
                  <a:lnTo>
                    <a:pt x="36067" y="134"/>
                  </a:lnTo>
                  <a:lnTo>
                    <a:pt x="35780" y="76"/>
                  </a:lnTo>
                  <a:lnTo>
                    <a:pt x="35494" y="38"/>
                  </a:lnTo>
                  <a:lnTo>
                    <a:pt x="3518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3" name="Google Shape;133;p6"/>
          <p:cNvSpPr/>
          <p:nvPr/>
        </p:nvSpPr>
        <p:spPr>
          <a:xfrm flipH="1">
            <a:off x="1642644" y="76200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6"/>
          <p:cNvSpPr/>
          <p:nvPr/>
        </p:nvSpPr>
        <p:spPr>
          <a:xfrm>
            <a:off x="2929856" y="76200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6"/>
          <p:cNvSpPr/>
          <p:nvPr/>
        </p:nvSpPr>
        <p:spPr>
          <a:xfrm>
            <a:off x="2411656" y="1963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6"/>
          <p:cNvSpPr/>
          <p:nvPr/>
        </p:nvSpPr>
        <p:spPr>
          <a:xfrm rot="2516804" flipH="1">
            <a:off x="4167391" y="1668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6"/>
          <p:cNvSpPr/>
          <p:nvPr/>
        </p:nvSpPr>
        <p:spPr>
          <a:xfrm>
            <a:off x="3316531" y="37012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8"/>
          <p:cNvSpPr txBox="1">
            <a:spLocks noGrp="1"/>
          </p:cNvSpPr>
          <p:nvPr>
            <p:ph type="title"/>
          </p:nvPr>
        </p:nvSpPr>
        <p:spPr>
          <a:xfrm>
            <a:off x="1583250" y="1028700"/>
            <a:ext cx="5977500" cy="3086100"/>
          </a:xfrm>
          <a:prstGeom prst="rect">
            <a:avLst/>
          </a:prstGeom>
          <a:effectLst>
            <a:outerShdw dist="66675" dir="5340000" algn="bl" rotWithShape="0">
              <a:schemeClr val="accent3">
                <a:alpha val="19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10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grpSp>
        <p:nvGrpSpPr>
          <p:cNvPr id="156" name="Google Shape;156;p8"/>
          <p:cNvGrpSpPr/>
          <p:nvPr/>
        </p:nvGrpSpPr>
        <p:grpSpPr>
          <a:xfrm rot="10800000">
            <a:off x="0" y="-10398"/>
            <a:ext cx="9144000" cy="1255484"/>
            <a:chOff x="0" y="3677077"/>
            <a:chExt cx="9144000" cy="1607740"/>
          </a:xfrm>
        </p:grpSpPr>
        <p:sp>
          <p:nvSpPr>
            <p:cNvPr id="157" name="Google Shape;157;p8"/>
            <p:cNvSpPr/>
            <p:nvPr/>
          </p:nvSpPr>
          <p:spPr>
            <a:xfrm>
              <a:off x="0" y="3677077"/>
              <a:ext cx="4489403" cy="1607740"/>
            </a:xfrm>
            <a:custGeom>
              <a:avLst/>
              <a:gdLst/>
              <a:ahLst/>
              <a:cxnLst/>
              <a:rect l="l" t="t" r="r" b="b"/>
              <a:pathLst>
                <a:path w="71385" h="39641" extrusionOk="0">
                  <a:moveTo>
                    <a:pt x="0" y="0"/>
                  </a:moveTo>
                  <a:lnTo>
                    <a:pt x="0" y="39641"/>
                  </a:lnTo>
                  <a:lnTo>
                    <a:pt x="71385" y="39641"/>
                  </a:lnTo>
                  <a:lnTo>
                    <a:pt x="70971" y="39119"/>
                  </a:lnTo>
                  <a:lnTo>
                    <a:pt x="70558" y="38615"/>
                  </a:lnTo>
                  <a:lnTo>
                    <a:pt x="70126" y="38130"/>
                  </a:lnTo>
                  <a:lnTo>
                    <a:pt x="69676" y="37644"/>
                  </a:lnTo>
                  <a:lnTo>
                    <a:pt x="69209" y="37195"/>
                  </a:lnTo>
                  <a:lnTo>
                    <a:pt x="68723" y="36763"/>
                  </a:lnTo>
                  <a:lnTo>
                    <a:pt x="68220" y="36331"/>
                  </a:lnTo>
                  <a:lnTo>
                    <a:pt x="67698" y="35918"/>
                  </a:lnTo>
                  <a:lnTo>
                    <a:pt x="67176" y="35540"/>
                  </a:lnTo>
                  <a:lnTo>
                    <a:pt x="66637" y="35162"/>
                  </a:lnTo>
                  <a:lnTo>
                    <a:pt x="66079" y="34820"/>
                  </a:lnTo>
                  <a:lnTo>
                    <a:pt x="65522" y="34497"/>
                  </a:lnTo>
                  <a:lnTo>
                    <a:pt x="64928" y="34191"/>
                  </a:lnTo>
                  <a:lnTo>
                    <a:pt x="64353" y="33903"/>
                  </a:lnTo>
                  <a:lnTo>
                    <a:pt x="63741" y="33633"/>
                  </a:lnTo>
                  <a:lnTo>
                    <a:pt x="63148" y="33400"/>
                  </a:lnTo>
                  <a:lnTo>
                    <a:pt x="62446" y="33148"/>
                  </a:lnTo>
                  <a:lnTo>
                    <a:pt x="61763" y="32932"/>
                  </a:lnTo>
                  <a:lnTo>
                    <a:pt x="61043" y="32752"/>
                  </a:lnTo>
                  <a:lnTo>
                    <a:pt x="60342" y="32590"/>
                  </a:lnTo>
                  <a:lnTo>
                    <a:pt x="59622" y="32464"/>
                  </a:lnTo>
                  <a:lnTo>
                    <a:pt x="58903" y="32374"/>
                  </a:lnTo>
                  <a:lnTo>
                    <a:pt x="58166" y="32302"/>
                  </a:lnTo>
                  <a:lnTo>
                    <a:pt x="57446" y="32267"/>
                  </a:lnTo>
                  <a:lnTo>
                    <a:pt x="56781" y="32249"/>
                  </a:lnTo>
                  <a:lnTo>
                    <a:pt x="56115" y="32249"/>
                  </a:lnTo>
                  <a:lnTo>
                    <a:pt x="55432" y="32284"/>
                  </a:lnTo>
                  <a:lnTo>
                    <a:pt x="54766" y="32356"/>
                  </a:lnTo>
                  <a:lnTo>
                    <a:pt x="54119" y="32428"/>
                  </a:lnTo>
                  <a:lnTo>
                    <a:pt x="53453" y="32536"/>
                  </a:lnTo>
                  <a:lnTo>
                    <a:pt x="52806" y="32680"/>
                  </a:lnTo>
                  <a:lnTo>
                    <a:pt x="52140" y="32842"/>
                  </a:lnTo>
                  <a:lnTo>
                    <a:pt x="51655" y="32968"/>
                  </a:lnTo>
                  <a:lnTo>
                    <a:pt x="51169" y="33112"/>
                  </a:lnTo>
                  <a:lnTo>
                    <a:pt x="51079" y="32662"/>
                  </a:lnTo>
                  <a:lnTo>
                    <a:pt x="50989" y="32213"/>
                  </a:lnTo>
                  <a:lnTo>
                    <a:pt x="50863" y="31781"/>
                  </a:lnTo>
                  <a:lnTo>
                    <a:pt x="50702" y="31331"/>
                  </a:lnTo>
                  <a:lnTo>
                    <a:pt x="50540" y="30900"/>
                  </a:lnTo>
                  <a:lnTo>
                    <a:pt x="50360" y="30468"/>
                  </a:lnTo>
                  <a:lnTo>
                    <a:pt x="50162" y="30036"/>
                  </a:lnTo>
                  <a:lnTo>
                    <a:pt x="49964" y="29605"/>
                  </a:lnTo>
                  <a:lnTo>
                    <a:pt x="49515" y="28759"/>
                  </a:lnTo>
                  <a:lnTo>
                    <a:pt x="49029" y="27932"/>
                  </a:lnTo>
                  <a:lnTo>
                    <a:pt x="48058" y="26331"/>
                  </a:lnTo>
                  <a:lnTo>
                    <a:pt x="47590" y="25576"/>
                  </a:lnTo>
                  <a:lnTo>
                    <a:pt x="47086" y="24838"/>
                  </a:lnTo>
                  <a:lnTo>
                    <a:pt x="46565" y="24119"/>
                  </a:lnTo>
                  <a:lnTo>
                    <a:pt x="46295" y="23759"/>
                  </a:lnTo>
                  <a:lnTo>
                    <a:pt x="46007" y="23418"/>
                  </a:lnTo>
                  <a:lnTo>
                    <a:pt x="45702" y="23076"/>
                  </a:lnTo>
                  <a:lnTo>
                    <a:pt x="45414" y="22752"/>
                  </a:lnTo>
                  <a:lnTo>
                    <a:pt x="45090" y="22428"/>
                  </a:lnTo>
                  <a:lnTo>
                    <a:pt x="44766" y="22123"/>
                  </a:lnTo>
                  <a:lnTo>
                    <a:pt x="44443" y="21835"/>
                  </a:lnTo>
                  <a:lnTo>
                    <a:pt x="44101" y="21547"/>
                  </a:lnTo>
                  <a:lnTo>
                    <a:pt x="43741" y="21277"/>
                  </a:lnTo>
                  <a:lnTo>
                    <a:pt x="43381" y="21026"/>
                  </a:lnTo>
                  <a:lnTo>
                    <a:pt x="42950" y="20738"/>
                  </a:lnTo>
                  <a:lnTo>
                    <a:pt x="42500" y="20486"/>
                  </a:lnTo>
                  <a:lnTo>
                    <a:pt x="42033" y="20234"/>
                  </a:lnTo>
                  <a:lnTo>
                    <a:pt x="41565" y="20018"/>
                  </a:lnTo>
                  <a:lnTo>
                    <a:pt x="41079" y="19838"/>
                  </a:lnTo>
                  <a:lnTo>
                    <a:pt x="40594" y="19659"/>
                  </a:lnTo>
                  <a:lnTo>
                    <a:pt x="40090" y="19497"/>
                  </a:lnTo>
                  <a:lnTo>
                    <a:pt x="39586" y="19371"/>
                  </a:lnTo>
                  <a:lnTo>
                    <a:pt x="39083" y="19263"/>
                  </a:lnTo>
                  <a:lnTo>
                    <a:pt x="38579" y="19173"/>
                  </a:lnTo>
                  <a:lnTo>
                    <a:pt x="38058" y="19101"/>
                  </a:lnTo>
                  <a:lnTo>
                    <a:pt x="37536" y="19047"/>
                  </a:lnTo>
                  <a:lnTo>
                    <a:pt x="37015" y="19011"/>
                  </a:lnTo>
                  <a:lnTo>
                    <a:pt x="36493" y="18993"/>
                  </a:lnTo>
                  <a:lnTo>
                    <a:pt x="35971" y="19011"/>
                  </a:lnTo>
                  <a:lnTo>
                    <a:pt x="35450" y="19029"/>
                  </a:lnTo>
                  <a:lnTo>
                    <a:pt x="34928" y="19065"/>
                  </a:lnTo>
                  <a:lnTo>
                    <a:pt x="34407" y="19119"/>
                  </a:lnTo>
                  <a:lnTo>
                    <a:pt x="33903" y="19209"/>
                  </a:lnTo>
                  <a:lnTo>
                    <a:pt x="33381" y="19299"/>
                  </a:lnTo>
                  <a:lnTo>
                    <a:pt x="32878" y="19389"/>
                  </a:lnTo>
                  <a:lnTo>
                    <a:pt x="32374" y="19515"/>
                  </a:lnTo>
                  <a:lnTo>
                    <a:pt x="31871" y="19659"/>
                  </a:lnTo>
                  <a:lnTo>
                    <a:pt x="31367" y="19803"/>
                  </a:lnTo>
                  <a:lnTo>
                    <a:pt x="30881" y="19964"/>
                  </a:lnTo>
                  <a:lnTo>
                    <a:pt x="30378" y="20126"/>
                  </a:lnTo>
                  <a:lnTo>
                    <a:pt x="29892" y="20324"/>
                  </a:lnTo>
                  <a:lnTo>
                    <a:pt x="29407" y="20522"/>
                  </a:lnTo>
                  <a:lnTo>
                    <a:pt x="28939" y="20720"/>
                  </a:lnTo>
                  <a:lnTo>
                    <a:pt x="28453" y="20936"/>
                  </a:lnTo>
                  <a:lnTo>
                    <a:pt x="27518" y="21403"/>
                  </a:lnTo>
                  <a:lnTo>
                    <a:pt x="27446" y="21026"/>
                  </a:lnTo>
                  <a:lnTo>
                    <a:pt x="27356" y="20648"/>
                  </a:lnTo>
                  <a:lnTo>
                    <a:pt x="27248" y="20288"/>
                  </a:lnTo>
                  <a:lnTo>
                    <a:pt x="27122" y="19946"/>
                  </a:lnTo>
                  <a:lnTo>
                    <a:pt x="26979" y="19605"/>
                  </a:lnTo>
                  <a:lnTo>
                    <a:pt x="26817" y="19263"/>
                  </a:lnTo>
                  <a:lnTo>
                    <a:pt x="26655" y="18939"/>
                  </a:lnTo>
                  <a:lnTo>
                    <a:pt x="26457" y="18633"/>
                  </a:lnTo>
                  <a:lnTo>
                    <a:pt x="26259" y="18328"/>
                  </a:lnTo>
                  <a:lnTo>
                    <a:pt x="26043" y="18040"/>
                  </a:lnTo>
                  <a:lnTo>
                    <a:pt x="25810" y="17752"/>
                  </a:lnTo>
                  <a:lnTo>
                    <a:pt x="25558" y="17482"/>
                  </a:lnTo>
                  <a:lnTo>
                    <a:pt x="25288" y="17231"/>
                  </a:lnTo>
                  <a:lnTo>
                    <a:pt x="25000" y="16997"/>
                  </a:lnTo>
                  <a:lnTo>
                    <a:pt x="24694" y="16763"/>
                  </a:lnTo>
                  <a:lnTo>
                    <a:pt x="24389" y="16547"/>
                  </a:lnTo>
                  <a:lnTo>
                    <a:pt x="24047" y="16349"/>
                  </a:lnTo>
                  <a:lnTo>
                    <a:pt x="23705" y="16169"/>
                  </a:lnTo>
                  <a:lnTo>
                    <a:pt x="23364" y="16008"/>
                  </a:lnTo>
                  <a:lnTo>
                    <a:pt x="23004" y="15864"/>
                  </a:lnTo>
                  <a:lnTo>
                    <a:pt x="22644" y="15738"/>
                  </a:lnTo>
                  <a:lnTo>
                    <a:pt x="22284" y="15630"/>
                  </a:lnTo>
                  <a:lnTo>
                    <a:pt x="21907" y="15540"/>
                  </a:lnTo>
                  <a:lnTo>
                    <a:pt x="21529" y="15468"/>
                  </a:lnTo>
                  <a:lnTo>
                    <a:pt x="21151" y="15414"/>
                  </a:lnTo>
                  <a:lnTo>
                    <a:pt x="20756" y="15378"/>
                  </a:lnTo>
                  <a:lnTo>
                    <a:pt x="20378" y="15360"/>
                  </a:lnTo>
                  <a:lnTo>
                    <a:pt x="19982" y="15378"/>
                  </a:lnTo>
                  <a:lnTo>
                    <a:pt x="19605" y="15396"/>
                  </a:lnTo>
                  <a:lnTo>
                    <a:pt x="19227" y="15432"/>
                  </a:lnTo>
                  <a:lnTo>
                    <a:pt x="18849" y="15504"/>
                  </a:lnTo>
                  <a:lnTo>
                    <a:pt x="18471" y="15594"/>
                  </a:lnTo>
                  <a:lnTo>
                    <a:pt x="17914" y="14515"/>
                  </a:lnTo>
                  <a:lnTo>
                    <a:pt x="17338" y="13454"/>
                  </a:lnTo>
                  <a:lnTo>
                    <a:pt x="17033" y="12950"/>
                  </a:lnTo>
                  <a:lnTo>
                    <a:pt x="16709" y="12428"/>
                  </a:lnTo>
                  <a:lnTo>
                    <a:pt x="16385" y="11925"/>
                  </a:lnTo>
                  <a:lnTo>
                    <a:pt x="16043" y="11421"/>
                  </a:lnTo>
                  <a:lnTo>
                    <a:pt x="15702" y="10918"/>
                  </a:lnTo>
                  <a:lnTo>
                    <a:pt x="15342" y="10432"/>
                  </a:lnTo>
                  <a:lnTo>
                    <a:pt x="14982" y="9946"/>
                  </a:lnTo>
                  <a:lnTo>
                    <a:pt x="14605" y="9461"/>
                  </a:lnTo>
                  <a:lnTo>
                    <a:pt x="14227" y="8993"/>
                  </a:lnTo>
                  <a:lnTo>
                    <a:pt x="13831" y="8526"/>
                  </a:lnTo>
                  <a:lnTo>
                    <a:pt x="13435" y="8076"/>
                  </a:lnTo>
                  <a:lnTo>
                    <a:pt x="13022" y="7626"/>
                  </a:lnTo>
                  <a:lnTo>
                    <a:pt x="12590" y="7195"/>
                  </a:lnTo>
                  <a:lnTo>
                    <a:pt x="12176" y="6763"/>
                  </a:lnTo>
                  <a:lnTo>
                    <a:pt x="11745" y="6331"/>
                  </a:lnTo>
                  <a:lnTo>
                    <a:pt x="11295" y="5936"/>
                  </a:lnTo>
                  <a:lnTo>
                    <a:pt x="10846" y="5540"/>
                  </a:lnTo>
                  <a:lnTo>
                    <a:pt x="10378" y="5144"/>
                  </a:lnTo>
                  <a:lnTo>
                    <a:pt x="9910" y="4767"/>
                  </a:lnTo>
                  <a:lnTo>
                    <a:pt x="9443" y="4407"/>
                  </a:lnTo>
                  <a:lnTo>
                    <a:pt x="8957" y="4047"/>
                  </a:lnTo>
                  <a:lnTo>
                    <a:pt x="8453" y="3705"/>
                  </a:lnTo>
                  <a:lnTo>
                    <a:pt x="7950" y="3364"/>
                  </a:lnTo>
                  <a:lnTo>
                    <a:pt x="7446" y="3058"/>
                  </a:lnTo>
                  <a:lnTo>
                    <a:pt x="6943" y="2752"/>
                  </a:lnTo>
                  <a:lnTo>
                    <a:pt x="6403" y="2446"/>
                  </a:lnTo>
                  <a:lnTo>
                    <a:pt x="5882" y="2177"/>
                  </a:lnTo>
                  <a:lnTo>
                    <a:pt x="5342" y="1907"/>
                  </a:lnTo>
                  <a:lnTo>
                    <a:pt x="4694" y="1601"/>
                  </a:lnTo>
                  <a:lnTo>
                    <a:pt x="4047" y="1331"/>
                  </a:lnTo>
                  <a:lnTo>
                    <a:pt x="3382" y="1062"/>
                  </a:lnTo>
                  <a:lnTo>
                    <a:pt x="2716" y="810"/>
                  </a:lnTo>
                  <a:lnTo>
                    <a:pt x="2051" y="576"/>
                  </a:lnTo>
                  <a:lnTo>
                    <a:pt x="1367" y="378"/>
                  </a:lnTo>
                  <a:lnTo>
                    <a:pt x="684" y="1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5400000" algn="bl" rotWithShape="0">
                <a:schemeClr val="accent3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8"/>
            <p:cNvSpPr/>
            <p:nvPr/>
          </p:nvSpPr>
          <p:spPr>
            <a:xfrm rot="5400000">
              <a:off x="6234785" y="2375520"/>
              <a:ext cx="1287643" cy="4530787"/>
            </a:xfrm>
            <a:custGeom>
              <a:avLst/>
              <a:gdLst/>
              <a:ahLst/>
              <a:cxnLst/>
              <a:rect l="l" t="t" r="r" b="b"/>
              <a:pathLst>
                <a:path w="28041" h="64839" extrusionOk="0">
                  <a:moveTo>
                    <a:pt x="540" y="1"/>
                  </a:moveTo>
                  <a:lnTo>
                    <a:pt x="342" y="810"/>
                  </a:lnTo>
                  <a:lnTo>
                    <a:pt x="199" y="1638"/>
                  </a:lnTo>
                  <a:lnTo>
                    <a:pt x="91" y="2447"/>
                  </a:lnTo>
                  <a:lnTo>
                    <a:pt x="19" y="3274"/>
                  </a:lnTo>
                  <a:lnTo>
                    <a:pt x="1" y="4120"/>
                  </a:lnTo>
                  <a:lnTo>
                    <a:pt x="19" y="4947"/>
                  </a:lnTo>
                  <a:lnTo>
                    <a:pt x="37" y="5361"/>
                  </a:lnTo>
                  <a:lnTo>
                    <a:pt x="73" y="5774"/>
                  </a:lnTo>
                  <a:lnTo>
                    <a:pt x="109" y="6188"/>
                  </a:lnTo>
                  <a:lnTo>
                    <a:pt x="181" y="6602"/>
                  </a:lnTo>
                  <a:lnTo>
                    <a:pt x="271" y="7177"/>
                  </a:lnTo>
                  <a:lnTo>
                    <a:pt x="396" y="7771"/>
                  </a:lnTo>
                  <a:lnTo>
                    <a:pt x="540" y="8346"/>
                  </a:lnTo>
                  <a:lnTo>
                    <a:pt x="702" y="8904"/>
                  </a:lnTo>
                  <a:lnTo>
                    <a:pt x="900" y="9479"/>
                  </a:lnTo>
                  <a:lnTo>
                    <a:pt x="1098" y="10037"/>
                  </a:lnTo>
                  <a:lnTo>
                    <a:pt x="1332" y="10576"/>
                  </a:lnTo>
                  <a:lnTo>
                    <a:pt x="1583" y="11116"/>
                  </a:lnTo>
                  <a:lnTo>
                    <a:pt x="1835" y="11656"/>
                  </a:lnTo>
                  <a:lnTo>
                    <a:pt x="2123" y="12177"/>
                  </a:lnTo>
                  <a:lnTo>
                    <a:pt x="2429" y="12681"/>
                  </a:lnTo>
                  <a:lnTo>
                    <a:pt x="2735" y="13184"/>
                  </a:lnTo>
                  <a:lnTo>
                    <a:pt x="3076" y="13670"/>
                  </a:lnTo>
                  <a:lnTo>
                    <a:pt x="3436" y="14156"/>
                  </a:lnTo>
                  <a:lnTo>
                    <a:pt x="3796" y="14623"/>
                  </a:lnTo>
                  <a:lnTo>
                    <a:pt x="4173" y="15073"/>
                  </a:lnTo>
                  <a:lnTo>
                    <a:pt x="4569" y="15522"/>
                  </a:lnTo>
                  <a:lnTo>
                    <a:pt x="4983" y="15954"/>
                  </a:lnTo>
                  <a:lnTo>
                    <a:pt x="5414" y="16368"/>
                  </a:lnTo>
                  <a:lnTo>
                    <a:pt x="5846" y="16763"/>
                  </a:lnTo>
                  <a:lnTo>
                    <a:pt x="6314" y="17141"/>
                  </a:lnTo>
                  <a:lnTo>
                    <a:pt x="6781" y="17519"/>
                  </a:lnTo>
                  <a:lnTo>
                    <a:pt x="7249" y="17861"/>
                  </a:lnTo>
                  <a:lnTo>
                    <a:pt x="7735" y="18202"/>
                  </a:lnTo>
                  <a:lnTo>
                    <a:pt x="8238" y="18526"/>
                  </a:lnTo>
                  <a:lnTo>
                    <a:pt x="8760" y="18814"/>
                  </a:lnTo>
                  <a:lnTo>
                    <a:pt x="9281" y="19102"/>
                  </a:lnTo>
                  <a:lnTo>
                    <a:pt x="9803" y="19371"/>
                  </a:lnTo>
                  <a:lnTo>
                    <a:pt x="10342" y="19605"/>
                  </a:lnTo>
                  <a:lnTo>
                    <a:pt x="10900" y="19821"/>
                  </a:lnTo>
                  <a:lnTo>
                    <a:pt x="11458" y="20037"/>
                  </a:lnTo>
                  <a:lnTo>
                    <a:pt x="12015" y="20217"/>
                  </a:lnTo>
                  <a:lnTo>
                    <a:pt x="11817" y="20558"/>
                  </a:lnTo>
                  <a:lnTo>
                    <a:pt x="11637" y="20918"/>
                  </a:lnTo>
                  <a:lnTo>
                    <a:pt x="11458" y="21278"/>
                  </a:lnTo>
                  <a:lnTo>
                    <a:pt x="11296" y="21638"/>
                  </a:lnTo>
                  <a:lnTo>
                    <a:pt x="11152" y="22015"/>
                  </a:lnTo>
                  <a:lnTo>
                    <a:pt x="11026" y="22393"/>
                  </a:lnTo>
                  <a:lnTo>
                    <a:pt x="10900" y="22771"/>
                  </a:lnTo>
                  <a:lnTo>
                    <a:pt x="10792" y="23148"/>
                  </a:lnTo>
                  <a:lnTo>
                    <a:pt x="10702" y="23526"/>
                  </a:lnTo>
                  <a:lnTo>
                    <a:pt x="10612" y="23922"/>
                  </a:lnTo>
                  <a:lnTo>
                    <a:pt x="10540" y="24317"/>
                  </a:lnTo>
                  <a:lnTo>
                    <a:pt x="10468" y="24713"/>
                  </a:lnTo>
                  <a:lnTo>
                    <a:pt x="10432" y="25109"/>
                  </a:lnTo>
                  <a:lnTo>
                    <a:pt x="10396" y="25504"/>
                  </a:lnTo>
                  <a:lnTo>
                    <a:pt x="10360" y="25900"/>
                  </a:lnTo>
                  <a:lnTo>
                    <a:pt x="10342" y="26296"/>
                  </a:lnTo>
                  <a:lnTo>
                    <a:pt x="10342" y="27105"/>
                  </a:lnTo>
                  <a:lnTo>
                    <a:pt x="10396" y="27915"/>
                  </a:lnTo>
                  <a:lnTo>
                    <a:pt x="10468" y="28706"/>
                  </a:lnTo>
                  <a:lnTo>
                    <a:pt x="10594" y="29515"/>
                  </a:lnTo>
                  <a:lnTo>
                    <a:pt x="10738" y="30307"/>
                  </a:lnTo>
                  <a:lnTo>
                    <a:pt x="10936" y="31098"/>
                  </a:lnTo>
                  <a:lnTo>
                    <a:pt x="11152" y="31889"/>
                  </a:lnTo>
                  <a:lnTo>
                    <a:pt x="11404" y="32663"/>
                  </a:lnTo>
                  <a:lnTo>
                    <a:pt x="11547" y="33040"/>
                  </a:lnTo>
                  <a:lnTo>
                    <a:pt x="11709" y="33418"/>
                  </a:lnTo>
                  <a:lnTo>
                    <a:pt x="11871" y="33778"/>
                  </a:lnTo>
                  <a:lnTo>
                    <a:pt x="12033" y="34156"/>
                  </a:lnTo>
                  <a:lnTo>
                    <a:pt x="12213" y="34515"/>
                  </a:lnTo>
                  <a:lnTo>
                    <a:pt x="12411" y="34875"/>
                  </a:lnTo>
                  <a:lnTo>
                    <a:pt x="12609" y="35217"/>
                  </a:lnTo>
                  <a:lnTo>
                    <a:pt x="12824" y="35558"/>
                  </a:lnTo>
                  <a:lnTo>
                    <a:pt x="13040" y="35900"/>
                  </a:lnTo>
                  <a:lnTo>
                    <a:pt x="13274" y="36242"/>
                  </a:lnTo>
                  <a:lnTo>
                    <a:pt x="13508" y="36566"/>
                  </a:lnTo>
                  <a:lnTo>
                    <a:pt x="13760" y="36889"/>
                  </a:lnTo>
                  <a:lnTo>
                    <a:pt x="14281" y="37501"/>
                  </a:lnTo>
                  <a:lnTo>
                    <a:pt x="14821" y="38094"/>
                  </a:lnTo>
                  <a:lnTo>
                    <a:pt x="15414" y="38652"/>
                  </a:lnTo>
                  <a:lnTo>
                    <a:pt x="15702" y="38922"/>
                  </a:lnTo>
                  <a:lnTo>
                    <a:pt x="16026" y="39191"/>
                  </a:lnTo>
                  <a:lnTo>
                    <a:pt x="16332" y="39443"/>
                  </a:lnTo>
                  <a:lnTo>
                    <a:pt x="16655" y="39677"/>
                  </a:lnTo>
                  <a:lnTo>
                    <a:pt x="16979" y="39929"/>
                  </a:lnTo>
                  <a:lnTo>
                    <a:pt x="17321" y="40145"/>
                  </a:lnTo>
                  <a:lnTo>
                    <a:pt x="17663" y="40361"/>
                  </a:lnTo>
                  <a:lnTo>
                    <a:pt x="18004" y="40576"/>
                  </a:lnTo>
                  <a:lnTo>
                    <a:pt x="18364" y="40774"/>
                  </a:lnTo>
                  <a:lnTo>
                    <a:pt x="18724" y="40954"/>
                  </a:lnTo>
                  <a:lnTo>
                    <a:pt x="19083" y="41134"/>
                  </a:lnTo>
                  <a:lnTo>
                    <a:pt x="19461" y="41296"/>
                  </a:lnTo>
                  <a:lnTo>
                    <a:pt x="19821" y="41458"/>
                  </a:lnTo>
                  <a:lnTo>
                    <a:pt x="20199" y="41602"/>
                  </a:lnTo>
                  <a:lnTo>
                    <a:pt x="20019" y="42159"/>
                  </a:lnTo>
                  <a:lnTo>
                    <a:pt x="19839" y="42717"/>
                  </a:lnTo>
                  <a:lnTo>
                    <a:pt x="19677" y="43274"/>
                  </a:lnTo>
                  <a:lnTo>
                    <a:pt x="19533" y="43832"/>
                  </a:lnTo>
                  <a:lnTo>
                    <a:pt x="19407" y="44389"/>
                  </a:lnTo>
                  <a:lnTo>
                    <a:pt x="19281" y="44965"/>
                  </a:lnTo>
                  <a:lnTo>
                    <a:pt x="19155" y="45540"/>
                  </a:lnTo>
                  <a:lnTo>
                    <a:pt x="19065" y="46098"/>
                  </a:lnTo>
                  <a:lnTo>
                    <a:pt x="18940" y="46997"/>
                  </a:lnTo>
                  <a:lnTo>
                    <a:pt x="18850" y="47879"/>
                  </a:lnTo>
                  <a:lnTo>
                    <a:pt x="18778" y="48778"/>
                  </a:lnTo>
                  <a:lnTo>
                    <a:pt x="18760" y="49659"/>
                  </a:lnTo>
                  <a:lnTo>
                    <a:pt x="18778" y="50522"/>
                  </a:lnTo>
                  <a:lnTo>
                    <a:pt x="18814" y="51368"/>
                  </a:lnTo>
                  <a:lnTo>
                    <a:pt x="18904" y="52213"/>
                  </a:lnTo>
                  <a:lnTo>
                    <a:pt x="19012" y="53058"/>
                  </a:lnTo>
                  <a:lnTo>
                    <a:pt x="19173" y="53886"/>
                  </a:lnTo>
                  <a:lnTo>
                    <a:pt x="19371" y="54713"/>
                  </a:lnTo>
                  <a:lnTo>
                    <a:pt x="19605" y="55522"/>
                  </a:lnTo>
                  <a:lnTo>
                    <a:pt x="19749" y="55936"/>
                  </a:lnTo>
                  <a:lnTo>
                    <a:pt x="19893" y="56332"/>
                  </a:lnTo>
                  <a:lnTo>
                    <a:pt x="20163" y="57033"/>
                  </a:lnTo>
                  <a:lnTo>
                    <a:pt x="20486" y="57735"/>
                  </a:lnTo>
                  <a:lnTo>
                    <a:pt x="20846" y="58400"/>
                  </a:lnTo>
                  <a:lnTo>
                    <a:pt x="21224" y="59066"/>
                  </a:lnTo>
                  <a:lnTo>
                    <a:pt x="21655" y="59695"/>
                  </a:lnTo>
                  <a:lnTo>
                    <a:pt x="22105" y="60325"/>
                  </a:lnTo>
                  <a:lnTo>
                    <a:pt x="22591" y="60918"/>
                  </a:lnTo>
                  <a:lnTo>
                    <a:pt x="23094" y="61476"/>
                  </a:lnTo>
                  <a:lnTo>
                    <a:pt x="23634" y="62015"/>
                  </a:lnTo>
                  <a:lnTo>
                    <a:pt x="24191" y="62519"/>
                  </a:lnTo>
                  <a:lnTo>
                    <a:pt x="24785" y="63004"/>
                  </a:lnTo>
                  <a:lnTo>
                    <a:pt x="25396" y="63454"/>
                  </a:lnTo>
                  <a:lnTo>
                    <a:pt x="26026" y="63850"/>
                  </a:lnTo>
                  <a:lnTo>
                    <a:pt x="26350" y="64048"/>
                  </a:lnTo>
                  <a:lnTo>
                    <a:pt x="26673" y="64227"/>
                  </a:lnTo>
                  <a:lnTo>
                    <a:pt x="27015" y="64389"/>
                  </a:lnTo>
                  <a:lnTo>
                    <a:pt x="27357" y="64551"/>
                  </a:lnTo>
                  <a:lnTo>
                    <a:pt x="27699" y="64713"/>
                  </a:lnTo>
                  <a:lnTo>
                    <a:pt x="28040" y="64839"/>
                  </a:lnTo>
                  <a:lnTo>
                    <a:pt x="280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5400000" algn="bl" rotWithShape="0">
                <a:schemeClr val="accent3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9" name="Google Shape;159;p8"/>
          <p:cNvSpPr/>
          <p:nvPr/>
        </p:nvSpPr>
        <p:spPr>
          <a:xfrm rot="5400000" flipH="1">
            <a:off x="-638858" y="3258616"/>
            <a:ext cx="2518820" cy="1261773"/>
          </a:xfrm>
          <a:custGeom>
            <a:avLst/>
            <a:gdLst/>
            <a:ahLst/>
            <a:cxnLst/>
            <a:rect l="l" t="t" r="r" b="b"/>
            <a:pathLst>
              <a:path w="71385" h="39641" extrusionOk="0">
                <a:moveTo>
                  <a:pt x="0" y="0"/>
                </a:moveTo>
                <a:lnTo>
                  <a:pt x="0" y="39641"/>
                </a:lnTo>
                <a:lnTo>
                  <a:pt x="71385" y="39641"/>
                </a:lnTo>
                <a:lnTo>
                  <a:pt x="70971" y="39119"/>
                </a:lnTo>
                <a:lnTo>
                  <a:pt x="70558" y="38615"/>
                </a:lnTo>
                <a:lnTo>
                  <a:pt x="70126" y="38130"/>
                </a:lnTo>
                <a:lnTo>
                  <a:pt x="69676" y="37644"/>
                </a:lnTo>
                <a:lnTo>
                  <a:pt x="69209" y="37195"/>
                </a:lnTo>
                <a:lnTo>
                  <a:pt x="68723" y="36763"/>
                </a:lnTo>
                <a:lnTo>
                  <a:pt x="68220" y="36331"/>
                </a:lnTo>
                <a:lnTo>
                  <a:pt x="67698" y="35918"/>
                </a:lnTo>
                <a:lnTo>
                  <a:pt x="67176" y="35540"/>
                </a:lnTo>
                <a:lnTo>
                  <a:pt x="66637" y="35162"/>
                </a:lnTo>
                <a:lnTo>
                  <a:pt x="66079" y="34820"/>
                </a:lnTo>
                <a:lnTo>
                  <a:pt x="65522" y="34497"/>
                </a:lnTo>
                <a:lnTo>
                  <a:pt x="64928" y="34191"/>
                </a:lnTo>
                <a:lnTo>
                  <a:pt x="64353" y="33903"/>
                </a:lnTo>
                <a:lnTo>
                  <a:pt x="63741" y="33633"/>
                </a:lnTo>
                <a:lnTo>
                  <a:pt x="63148" y="33400"/>
                </a:lnTo>
                <a:lnTo>
                  <a:pt x="62446" y="33148"/>
                </a:lnTo>
                <a:lnTo>
                  <a:pt x="61763" y="32932"/>
                </a:lnTo>
                <a:lnTo>
                  <a:pt x="61043" y="32752"/>
                </a:lnTo>
                <a:lnTo>
                  <a:pt x="60342" y="32590"/>
                </a:lnTo>
                <a:lnTo>
                  <a:pt x="59622" y="32464"/>
                </a:lnTo>
                <a:lnTo>
                  <a:pt x="58903" y="32374"/>
                </a:lnTo>
                <a:lnTo>
                  <a:pt x="58166" y="32302"/>
                </a:lnTo>
                <a:lnTo>
                  <a:pt x="57446" y="32267"/>
                </a:lnTo>
                <a:lnTo>
                  <a:pt x="56781" y="32249"/>
                </a:lnTo>
                <a:lnTo>
                  <a:pt x="56115" y="32249"/>
                </a:lnTo>
                <a:lnTo>
                  <a:pt x="55432" y="32284"/>
                </a:lnTo>
                <a:lnTo>
                  <a:pt x="54766" y="32356"/>
                </a:lnTo>
                <a:lnTo>
                  <a:pt x="54119" y="32428"/>
                </a:lnTo>
                <a:lnTo>
                  <a:pt x="53453" y="32536"/>
                </a:lnTo>
                <a:lnTo>
                  <a:pt x="52806" y="32680"/>
                </a:lnTo>
                <a:lnTo>
                  <a:pt x="52140" y="32842"/>
                </a:lnTo>
                <a:lnTo>
                  <a:pt x="51655" y="32968"/>
                </a:lnTo>
                <a:lnTo>
                  <a:pt x="51169" y="33112"/>
                </a:lnTo>
                <a:lnTo>
                  <a:pt x="51079" y="32662"/>
                </a:lnTo>
                <a:lnTo>
                  <a:pt x="50989" y="32213"/>
                </a:lnTo>
                <a:lnTo>
                  <a:pt x="50863" y="31781"/>
                </a:lnTo>
                <a:lnTo>
                  <a:pt x="50702" y="31331"/>
                </a:lnTo>
                <a:lnTo>
                  <a:pt x="50540" y="30900"/>
                </a:lnTo>
                <a:lnTo>
                  <a:pt x="50360" y="30468"/>
                </a:lnTo>
                <a:lnTo>
                  <a:pt x="50162" y="30036"/>
                </a:lnTo>
                <a:lnTo>
                  <a:pt x="49964" y="29605"/>
                </a:lnTo>
                <a:lnTo>
                  <a:pt x="49515" y="28759"/>
                </a:lnTo>
                <a:lnTo>
                  <a:pt x="49029" y="27932"/>
                </a:lnTo>
                <a:lnTo>
                  <a:pt x="48058" y="26331"/>
                </a:lnTo>
                <a:lnTo>
                  <a:pt x="47590" y="25576"/>
                </a:lnTo>
                <a:lnTo>
                  <a:pt x="47086" y="24838"/>
                </a:lnTo>
                <a:lnTo>
                  <a:pt x="46565" y="24119"/>
                </a:lnTo>
                <a:lnTo>
                  <a:pt x="46295" y="23759"/>
                </a:lnTo>
                <a:lnTo>
                  <a:pt x="46007" y="23418"/>
                </a:lnTo>
                <a:lnTo>
                  <a:pt x="45702" y="23076"/>
                </a:lnTo>
                <a:lnTo>
                  <a:pt x="45414" y="22752"/>
                </a:lnTo>
                <a:lnTo>
                  <a:pt x="45090" y="22428"/>
                </a:lnTo>
                <a:lnTo>
                  <a:pt x="44766" y="22123"/>
                </a:lnTo>
                <a:lnTo>
                  <a:pt x="44443" y="21835"/>
                </a:lnTo>
                <a:lnTo>
                  <a:pt x="44101" y="21547"/>
                </a:lnTo>
                <a:lnTo>
                  <a:pt x="43741" y="21277"/>
                </a:lnTo>
                <a:lnTo>
                  <a:pt x="43381" y="21026"/>
                </a:lnTo>
                <a:lnTo>
                  <a:pt x="42950" y="20738"/>
                </a:lnTo>
                <a:lnTo>
                  <a:pt x="42500" y="20486"/>
                </a:lnTo>
                <a:lnTo>
                  <a:pt x="42033" y="20234"/>
                </a:lnTo>
                <a:lnTo>
                  <a:pt x="41565" y="20018"/>
                </a:lnTo>
                <a:lnTo>
                  <a:pt x="41079" y="19838"/>
                </a:lnTo>
                <a:lnTo>
                  <a:pt x="40594" y="19659"/>
                </a:lnTo>
                <a:lnTo>
                  <a:pt x="40090" y="19497"/>
                </a:lnTo>
                <a:lnTo>
                  <a:pt x="39586" y="19371"/>
                </a:lnTo>
                <a:lnTo>
                  <a:pt x="39083" y="19263"/>
                </a:lnTo>
                <a:lnTo>
                  <a:pt x="38579" y="19173"/>
                </a:lnTo>
                <a:lnTo>
                  <a:pt x="38058" y="19101"/>
                </a:lnTo>
                <a:lnTo>
                  <a:pt x="37536" y="19047"/>
                </a:lnTo>
                <a:lnTo>
                  <a:pt x="37015" y="19011"/>
                </a:lnTo>
                <a:lnTo>
                  <a:pt x="36493" y="18993"/>
                </a:lnTo>
                <a:lnTo>
                  <a:pt x="35971" y="19011"/>
                </a:lnTo>
                <a:lnTo>
                  <a:pt x="35450" y="19029"/>
                </a:lnTo>
                <a:lnTo>
                  <a:pt x="34928" y="19065"/>
                </a:lnTo>
                <a:lnTo>
                  <a:pt x="34407" y="19119"/>
                </a:lnTo>
                <a:lnTo>
                  <a:pt x="33903" y="19209"/>
                </a:lnTo>
                <a:lnTo>
                  <a:pt x="33381" y="19299"/>
                </a:lnTo>
                <a:lnTo>
                  <a:pt x="32878" y="19389"/>
                </a:lnTo>
                <a:lnTo>
                  <a:pt x="32374" y="19515"/>
                </a:lnTo>
                <a:lnTo>
                  <a:pt x="31871" y="19659"/>
                </a:lnTo>
                <a:lnTo>
                  <a:pt x="31367" y="19803"/>
                </a:lnTo>
                <a:lnTo>
                  <a:pt x="30881" y="19964"/>
                </a:lnTo>
                <a:lnTo>
                  <a:pt x="30378" y="20126"/>
                </a:lnTo>
                <a:lnTo>
                  <a:pt x="29892" y="20324"/>
                </a:lnTo>
                <a:lnTo>
                  <a:pt x="29407" y="20522"/>
                </a:lnTo>
                <a:lnTo>
                  <a:pt x="28939" y="20720"/>
                </a:lnTo>
                <a:lnTo>
                  <a:pt x="28453" y="20936"/>
                </a:lnTo>
                <a:lnTo>
                  <a:pt x="27518" y="21403"/>
                </a:lnTo>
                <a:lnTo>
                  <a:pt x="27446" y="21026"/>
                </a:lnTo>
                <a:lnTo>
                  <a:pt x="27356" y="20648"/>
                </a:lnTo>
                <a:lnTo>
                  <a:pt x="27248" y="20288"/>
                </a:lnTo>
                <a:lnTo>
                  <a:pt x="27122" y="19946"/>
                </a:lnTo>
                <a:lnTo>
                  <a:pt x="26979" y="19605"/>
                </a:lnTo>
                <a:lnTo>
                  <a:pt x="26817" y="19263"/>
                </a:lnTo>
                <a:lnTo>
                  <a:pt x="26655" y="18939"/>
                </a:lnTo>
                <a:lnTo>
                  <a:pt x="26457" y="18633"/>
                </a:lnTo>
                <a:lnTo>
                  <a:pt x="26259" y="18328"/>
                </a:lnTo>
                <a:lnTo>
                  <a:pt x="26043" y="18040"/>
                </a:lnTo>
                <a:lnTo>
                  <a:pt x="25810" y="17752"/>
                </a:lnTo>
                <a:lnTo>
                  <a:pt x="25558" y="17482"/>
                </a:lnTo>
                <a:lnTo>
                  <a:pt x="25288" y="17231"/>
                </a:lnTo>
                <a:lnTo>
                  <a:pt x="25000" y="16997"/>
                </a:lnTo>
                <a:lnTo>
                  <a:pt x="24694" y="16763"/>
                </a:lnTo>
                <a:lnTo>
                  <a:pt x="24389" y="16547"/>
                </a:lnTo>
                <a:lnTo>
                  <a:pt x="24047" y="16349"/>
                </a:lnTo>
                <a:lnTo>
                  <a:pt x="23705" y="16169"/>
                </a:lnTo>
                <a:lnTo>
                  <a:pt x="23364" y="16008"/>
                </a:lnTo>
                <a:lnTo>
                  <a:pt x="23004" y="15864"/>
                </a:lnTo>
                <a:lnTo>
                  <a:pt x="22644" y="15738"/>
                </a:lnTo>
                <a:lnTo>
                  <a:pt x="22284" y="15630"/>
                </a:lnTo>
                <a:lnTo>
                  <a:pt x="21907" y="15540"/>
                </a:lnTo>
                <a:lnTo>
                  <a:pt x="21529" y="15468"/>
                </a:lnTo>
                <a:lnTo>
                  <a:pt x="21151" y="15414"/>
                </a:lnTo>
                <a:lnTo>
                  <a:pt x="20756" y="15378"/>
                </a:lnTo>
                <a:lnTo>
                  <a:pt x="20378" y="15360"/>
                </a:lnTo>
                <a:lnTo>
                  <a:pt x="19982" y="15378"/>
                </a:lnTo>
                <a:lnTo>
                  <a:pt x="19605" y="15396"/>
                </a:lnTo>
                <a:lnTo>
                  <a:pt x="19227" y="15432"/>
                </a:lnTo>
                <a:lnTo>
                  <a:pt x="18849" y="15504"/>
                </a:lnTo>
                <a:lnTo>
                  <a:pt x="18471" y="15594"/>
                </a:lnTo>
                <a:lnTo>
                  <a:pt x="17914" y="14515"/>
                </a:lnTo>
                <a:lnTo>
                  <a:pt x="17338" y="13454"/>
                </a:lnTo>
                <a:lnTo>
                  <a:pt x="17033" y="12950"/>
                </a:lnTo>
                <a:lnTo>
                  <a:pt x="16709" y="12428"/>
                </a:lnTo>
                <a:lnTo>
                  <a:pt x="16385" y="11925"/>
                </a:lnTo>
                <a:lnTo>
                  <a:pt x="16043" y="11421"/>
                </a:lnTo>
                <a:lnTo>
                  <a:pt x="15702" y="10918"/>
                </a:lnTo>
                <a:lnTo>
                  <a:pt x="15342" y="10432"/>
                </a:lnTo>
                <a:lnTo>
                  <a:pt x="14982" y="9946"/>
                </a:lnTo>
                <a:lnTo>
                  <a:pt x="14605" y="9461"/>
                </a:lnTo>
                <a:lnTo>
                  <a:pt x="14227" y="8993"/>
                </a:lnTo>
                <a:lnTo>
                  <a:pt x="13831" y="8526"/>
                </a:lnTo>
                <a:lnTo>
                  <a:pt x="13435" y="8076"/>
                </a:lnTo>
                <a:lnTo>
                  <a:pt x="13022" y="7626"/>
                </a:lnTo>
                <a:lnTo>
                  <a:pt x="12590" y="7195"/>
                </a:lnTo>
                <a:lnTo>
                  <a:pt x="12176" y="6763"/>
                </a:lnTo>
                <a:lnTo>
                  <a:pt x="11745" y="6331"/>
                </a:lnTo>
                <a:lnTo>
                  <a:pt x="11295" y="5936"/>
                </a:lnTo>
                <a:lnTo>
                  <a:pt x="10846" y="5540"/>
                </a:lnTo>
                <a:lnTo>
                  <a:pt x="10378" y="5144"/>
                </a:lnTo>
                <a:lnTo>
                  <a:pt x="9910" y="4767"/>
                </a:lnTo>
                <a:lnTo>
                  <a:pt x="9443" y="4407"/>
                </a:lnTo>
                <a:lnTo>
                  <a:pt x="8957" y="4047"/>
                </a:lnTo>
                <a:lnTo>
                  <a:pt x="8453" y="3705"/>
                </a:lnTo>
                <a:lnTo>
                  <a:pt x="7950" y="3364"/>
                </a:lnTo>
                <a:lnTo>
                  <a:pt x="7446" y="3058"/>
                </a:lnTo>
                <a:lnTo>
                  <a:pt x="6943" y="2752"/>
                </a:lnTo>
                <a:lnTo>
                  <a:pt x="6403" y="2446"/>
                </a:lnTo>
                <a:lnTo>
                  <a:pt x="5882" y="2177"/>
                </a:lnTo>
                <a:lnTo>
                  <a:pt x="5342" y="1907"/>
                </a:lnTo>
                <a:lnTo>
                  <a:pt x="4694" y="1601"/>
                </a:lnTo>
                <a:lnTo>
                  <a:pt x="4047" y="1331"/>
                </a:lnTo>
                <a:lnTo>
                  <a:pt x="3382" y="1062"/>
                </a:lnTo>
                <a:lnTo>
                  <a:pt x="2716" y="810"/>
                </a:lnTo>
                <a:lnTo>
                  <a:pt x="2051" y="576"/>
                </a:lnTo>
                <a:lnTo>
                  <a:pt x="1367" y="378"/>
                </a:lnTo>
                <a:lnTo>
                  <a:pt x="684" y="180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66675" dir="18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7C0EA"/>
              </a:solidFill>
            </a:endParaRPr>
          </a:p>
        </p:txBody>
      </p:sp>
      <p:sp>
        <p:nvSpPr>
          <p:cNvPr id="160" name="Google Shape;160;p8"/>
          <p:cNvSpPr/>
          <p:nvPr/>
        </p:nvSpPr>
        <p:spPr>
          <a:xfrm rot="-5400000">
            <a:off x="7298333" y="3274004"/>
            <a:ext cx="2518820" cy="1261773"/>
          </a:xfrm>
          <a:custGeom>
            <a:avLst/>
            <a:gdLst/>
            <a:ahLst/>
            <a:cxnLst/>
            <a:rect l="l" t="t" r="r" b="b"/>
            <a:pathLst>
              <a:path w="71385" h="39641" extrusionOk="0">
                <a:moveTo>
                  <a:pt x="0" y="0"/>
                </a:moveTo>
                <a:lnTo>
                  <a:pt x="0" y="39641"/>
                </a:lnTo>
                <a:lnTo>
                  <a:pt x="71385" y="39641"/>
                </a:lnTo>
                <a:lnTo>
                  <a:pt x="70971" y="39119"/>
                </a:lnTo>
                <a:lnTo>
                  <a:pt x="70558" y="38615"/>
                </a:lnTo>
                <a:lnTo>
                  <a:pt x="70126" y="38130"/>
                </a:lnTo>
                <a:lnTo>
                  <a:pt x="69676" y="37644"/>
                </a:lnTo>
                <a:lnTo>
                  <a:pt x="69209" y="37195"/>
                </a:lnTo>
                <a:lnTo>
                  <a:pt x="68723" y="36763"/>
                </a:lnTo>
                <a:lnTo>
                  <a:pt x="68220" y="36331"/>
                </a:lnTo>
                <a:lnTo>
                  <a:pt x="67698" y="35918"/>
                </a:lnTo>
                <a:lnTo>
                  <a:pt x="67176" y="35540"/>
                </a:lnTo>
                <a:lnTo>
                  <a:pt x="66637" y="35162"/>
                </a:lnTo>
                <a:lnTo>
                  <a:pt x="66079" y="34820"/>
                </a:lnTo>
                <a:lnTo>
                  <a:pt x="65522" y="34497"/>
                </a:lnTo>
                <a:lnTo>
                  <a:pt x="64928" y="34191"/>
                </a:lnTo>
                <a:lnTo>
                  <a:pt x="64353" y="33903"/>
                </a:lnTo>
                <a:lnTo>
                  <a:pt x="63741" y="33633"/>
                </a:lnTo>
                <a:lnTo>
                  <a:pt x="63148" y="33400"/>
                </a:lnTo>
                <a:lnTo>
                  <a:pt x="62446" y="33148"/>
                </a:lnTo>
                <a:lnTo>
                  <a:pt x="61763" y="32932"/>
                </a:lnTo>
                <a:lnTo>
                  <a:pt x="61043" y="32752"/>
                </a:lnTo>
                <a:lnTo>
                  <a:pt x="60342" y="32590"/>
                </a:lnTo>
                <a:lnTo>
                  <a:pt x="59622" y="32464"/>
                </a:lnTo>
                <a:lnTo>
                  <a:pt x="58903" y="32374"/>
                </a:lnTo>
                <a:lnTo>
                  <a:pt x="58166" y="32302"/>
                </a:lnTo>
                <a:lnTo>
                  <a:pt x="57446" y="32267"/>
                </a:lnTo>
                <a:lnTo>
                  <a:pt x="56781" y="32249"/>
                </a:lnTo>
                <a:lnTo>
                  <a:pt x="56115" y="32249"/>
                </a:lnTo>
                <a:lnTo>
                  <a:pt x="55432" y="32284"/>
                </a:lnTo>
                <a:lnTo>
                  <a:pt x="54766" y="32356"/>
                </a:lnTo>
                <a:lnTo>
                  <a:pt x="54119" y="32428"/>
                </a:lnTo>
                <a:lnTo>
                  <a:pt x="53453" y="32536"/>
                </a:lnTo>
                <a:lnTo>
                  <a:pt x="52806" y="32680"/>
                </a:lnTo>
                <a:lnTo>
                  <a:pt x="52140" y="32842"/>
                </a:lnTo>
                <a:lnTo>
                  <a:pt x="51655" y="32968"/>
                </a:lnTo>
                <a:lnTo>
                  <a:pt x="51169" y="33112"/>
                </a:lnTo>
                <a:lnTo>
                  <a:pt x="51079" y="32662"/>
                </a:lnTo>
                <a:lnTo>
                  <a:pt x="50989" y="32213"/>
                </a:lnTo>
                <a:lnTo>
                  <a:pt x="50863" y="31781"/>
                </a:lnTo>
                <a:lnTo>
                  <a:pt x="50702" y="31331"/>
                </a:lnTo>
                <a:lnTo>
                  <a:pt x="50540" y="30900"/>
                </a:lnTo>
                <a:lnTo>
                  <a:pt x="50360" y="30468"/>
                </a:lnTo>
                <a:lnTo>
                  <a:pt x="50162" y="30036"/>
                </a:lnTo>
                <a:lnTo>
                  <a:pt x="49964" y="29605"/>
                </a:lnTo>
                <a:lnTo>
                  <a:pt x="49515" y="28759"/>
                </a:lnTo>
                <a:lnTo>
                  <a:pt x="49029" y="27932"/>
                </a:lnTo>
                <a:lnTo>
                  <a:pt x="48058" y="26331"/>
                </a:lnTo>
                <a:lnTo>
                  <a:pt x="47590" y="25576"/>
                </a:lnTo>
                <a:lnTo>
                  <a:pt x="47086" y="24838"/>
                </a:lnTo>
                <a:lnTo>
                  <a:pt x="46565" y="24119"/>
                </a:lnTo>
                <a:lnTo>
                  <a:pt x="46295" y="23759"/>
                </a:lnTo>
                <a:lnTo>
                  <a:pt x="46007" y="23418"/>
                </a:lnTo>
                <a:lnTo>
                  <a:pt x="45702" y="23076"/>
                </a:lnTo>
                <a:lnTo>
                  <a:pt x="45414" y="22752"/>
                </a:lnTo>
                <a:lnTo>
                  <a:pt x="45090" y="22428"/>
                </a:lnTo>
                <a:lnTo>
                  <a:pt x="44766" y="22123"/>
                </a:lnTo>
                <a:lnTo>
                  <a:pt x="44443" y="21835"/>
                </a:lnTo>
                <a:lnTo>
                  <a:pt x="44101" y="21547"/>
                </a:lnTo>
                <a:lnTo>
                  <a:pt x="43741" y="21277"/>
                </a:lnTo>
                <a:lnTo>
                  <a:pt x="43381" y="21026"/>
                </a:lnTo>
                <a:lnTo>
                  <a:pt x="42950" y="20738"/>
                </a:lnTo>
                <a:lnTo>
                  <a:pt x="42500" y="20486"/>
                </a:lnTo>
                <a:lnTo>
                  <a:pt x="42033" y="20234"/>
                </a:lnTo>
                <a:lnTo>
                  <a:pt x="41565" y="20018"/>
                </a:lnTo>
                <a:lnTo>
                  <a:pt x="41079" y="19838"/>
                </a:lnTo>
                <a:lnTo>
                  <a:pt x="40594" y="19659"/>
                </a:lnTo>
                <a:lnTo>
                  <a:pt x="40090" y="19497"/>
                </a:lnTo>
                <a:lnTo>
                  <a:pt x="39586" y="19371"/>
                </a:lnTo>
                <a:lnTo>
                  <a:pt x="39083" y="19263"/>
                </a:lnTo>
                <a:lnTo>
                  <a:pt x="38579" y="19173"/>
                </a:lnTo>
                <a:lnTo>
                  <a:pt x="38058" y="19101"/>
                </a:lnTo>
                <a:lnTo>
                  <a:pt x="37536" y="19047"/>
                </a:lnTo>
                <a:lnTo>
                  <a:pt x="37015" y="19011"/>
                </a:lnTo>
                <a:lnTo>
                  <a:pt x="36493" y="18993"/>
                </a:lnTo>
                <a:lnTo>
                  <a:pt x="35971" y="19011"/>
                </a:lnTo>
                <a:lnTo>
                  <a:pt x="35450" y="19029"/>
                </a:lnTo>
                <a:lnTo>
                  <a:pt x="34928" y="19065"/>
                </a:lnTo>
                <a:lnTo>
                  <a:pt x="34407" y="19119"/>
                </a:lnTo>
                <a:lnTo>
                  <a:pt x="33903" y="19209"/>
                </a:lnTo>
                <a:lnTo>
                  <a:pt x="33381" y="19299"/>
                </a:lnTo>
                <a:lnTo>
                  <a:pt x="32878" y="19389"/>
                </a:lnTo>
                <a:lnTo>
                  <a:pt x="32374" y="19515"/>
                </a:lnTo>
                <a:lnTo>
                  <a:pt x="31871" y="19659"/>
                </a:lnTo>
                <a:lnTo>
                  <a:pt x="31367" y="19803"/>
                </a:lnTo>
                <a:lnTo>
                  <a:pt x="30881" y="19964"/>
                </a:lnTo>
                <a:lnTo>
                  <a:pt x="30378" y="20126"/>
                </a:lnTo>
                <a:lnTo>
                  <a:pt x="29892" y="20324"/>
                </a:lnTo>
                <a:lnTo>
                  <a:pt x="29407" y="20522"/>
                </a:lnTo>
                <a:lnTo>
                  <a:pt x="28939" y="20720"/>
                </a:lnTo>
                <a:lnTo>
                  <a:pt x="28453" y="20936"/>
                </a:lnTo>
                <a:lnTo>
                  <a:pt x="27518" y="21403"/>
                </a:lnTo>
                <a:lnTo>
                  <a:pt x="27446" y="21026"/>
                </a:lnTo>
                <a:lnTo>
                  <a:pt x="27356" y="20648"/>
                </a:lnTo>
                <a:lnTo>
                  <a:pt x="27248" y="20288"/>
                </a:lnTo>
                <a:lnTo>
                  <a:pt x="27122" y="19946"/>
                </a:lnTo>
                <a:lnTo>
                  <a:pt x="26979" y="19605"/>
                </a:lnTo>
                <a:lnTo>
                  <a:pt x="26817" y="19263"/>
                </a:lnTo>
                <a:lnTo>
                  <a:pt x="26655" y="18939"/>
                </a:lnTo>
                <a:lnTo>
                  <a:pt x="26457" y="18633"/>
                </a:lnTo>
                <a:lnTo>
                  <a:pt x="26259" y="18328"/>
                </a:lnTo>
                <a:lnTo>
                  <a:pt x="26043" y="18040"/>
                </a:lnTo>
                <a:lnTo>
                  <a:pt x="25810" y="17752"/>
                </a:lnTo>
                <a:lnTo>
                  <a:pt x="25558" y="17482"/>
                </a:lnTo>
                <a:lnTo>
                  <a:pt x="25288" y="17231"/>
                </a:lnTo>
                <a:lnTo>
                  <a:pt x="25000" y="16997"/>
                </a:lnTo>
                <a:lnTo>
                  <a:pt x="24694" y="16763"/>
                </a:lnTo>
                <a:lnTo>
                  <a:pt x="24389" y="16547"/>
                </a:lnTo>
                <a:lnTo>
                  <a:pt x="24047" y="16349"/>
                </a:lnTo>
                <a:lnTo>
                  <a:pt x="23705" y="16169"/>
                </a:lnTo>
                <a:lnTo>
                  <a:pt x="23364" y="16008"/>
                </a:lnTo>
                <a:lnTo>
                  <a:pt x="23004" y="15864"/>
                </a:lnTo>
                <a:lnTo>
                  <a:pt x="22644" y="15738"/>
                </a:lnTo>
                <a:lnTo>
                  <a:pt x="22284" y="15630"/>
                </a:lnTo>
                <a:lnTo>
                  <a:pt x="21907" y="15540"/>
                </a:lnTo>
                <a:lnTo>
                  <a:pt x="21529" y="15468"/>
                </a:lnTo>
                <a:lnTo>
                  <a:pt x="21151" y="15414"/>
                </a:lnTo>
                <a:lnTo>
                  <a:pt x="20756" y="15378"/>
                </a:lnTo>
                <a:lnTo>
                  <a:pt x="20378" y="15360"/>
                </a:lnTo>
                <a:lnTo>
                  <a:pt x="19982" y="15378"/>
                </a:lnTo>
                <a:lnTo>
                  <a:pt x="19605" y="15396"/>
                </a:lnTo>
                <a:lnTo>
                  <a:pt x="19227" y="15432"/>
                </a:lnTo>
                <a:lnTo>
                  <a:pt x="18849" y="15504"/>
                </a:lnTo>
                <a:lnTo>
                  <a:pt x="18471" y="15594"/>
                </a:lnTo>
                <a:lnTo>
                  <a:pt x="17914" y="14515"/>
                </a:lnTo>
                <a:lnTo>
                  <a:pt x="17338" y="13454"/>
                </a:lnTo>
                <a:lnTo>
                  <a:pt x="17033" y="12950"/>
                </a:lnTo>
                <a:lnTo>
                  <a:pt x="16709" y="12428"/>
                </a:lnTo>
                <a:lnTo>
                  <a:pt x="16385" y="11925"/>
                </a:lnTo>
                <a:lnTo>
                  <a:pt x="16043" y="11421"/>
                </a:lnTo>
                <a:lnTo>
                  <a:pt x="15702" y="10918"/>
                </a:lnTo>
                <a:lnTo>
                  <a:pt x="15342" y="10432"/>
                </a:lnTo>
                <a:lnTo>
                  <a:pt x="14982" y="9946"/>
                </a:lnTo>
                <a:lnTo>
                  <a:pt x="14605" y="9461"/>
                </a:lnTo>
                <a:lnTo>
                  <a:pt x="14227" y="8993"/>
                </a:lnTo>
                <a:lnTo>
                  <a:pt x="13831" y="8526"/>
                </a:lnTo>
                <a:lnTo>
                  <a:pt x="13435" y="8076"/>
                </a:lnTo>
                <a:lnTo>
                  <a:pt x="13022" y="7626"/>
                </a:lnTo>
                <a:lnTo>
                  <a:pt x="12590" y="7195"/>
                </a:lnTo>
                <a:lnTo>
                  <a:pt x="12176" y="6763"/>
                </a:lnTo>
                <a:lnTo>
                  <a:pt x="11745" y="6331"/>
                </a:lnTo>
                <a:lnTo>
                  <a:pt x="11295" y="5936"/>
                </a:lnTo>
                <a:lnTo>
                  <a:pt x="10846" y="5540"/>
                </a:lnTo>
                <a:lnTo>
                  <a:pt x="10378" y="5144"/>
                </a:lnTo>
                <a:lnTo>
                  <a:pt x="9910" y="4767"/>
                </a:lnTo>
                <a:lnTo>
                  <a:pt x="9443" y="4407"/>
                </a:lnTo>
                <a:lnTo>
                  <a:pt x="8957" y="4047"/>
                </a:lnTo>
                <a:lnTo>
                  <a:pt x="8453" y="3705"/>
                </a:lnTo>
                <a:lnTo>
                  <a:pt x="7950" y="3364"/>
                </a:lnTo>
                <a:lnTo>
                  <a:pt x="7446" y="3058"/>
                </a:lnTo>
                <a:lnTo>
                  <a:pt x="6943" y="2752"/>
                </a:lnTo>
                <a:lnTo>
                  <a:pt x="6403" y="2446"/>
                </a:lnTo>
                <a:lnTo>
                  <a:pt x="5882" y="2177"/>
                </a:lnTo>
                <a:lnTo>
                  <a:pt x="5342" y="1907"/>
                </a:lnTo>
                <a:lnTo>
                  <a:pt x="4694" y="1601"/>
                </a:lnTo>
                <a:lnTo>
                  <a:pt x="4047" y="1331"/>
                </a:lnTo>
                <a:lnTo>
                  <a:pt x="3382" y="1062"/>
                </a:lnTo>
                <a:lnTo>
                  <a:pt x="2716" y="810"/>
                </a:lnTo>
                <a:lnTo>
                  <a:pt x="2051" y="576"/>
                </a:lnTo>
                <a:lnTo>
                  <a:pt x="1367" y="378"/>
                </a:lnTo>
                <a:lnTo>
                  <a:pt x="684" y="180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66675" dir="1362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7C0EA"/>
              </a:solidFill>
            </a:endParaRPr>
          </a:p>
        </p:txBody>
      </p:sp>
      <p:sp>
        <p:nvSpPr>
          <p:cNvPr id="161" name="Google Shape;161;p8"/>
          <p:cNvSpPr/>
          <p:nvPr/>
        </p:nvSpPr>
        <p:spPr>
          <a:xfrm>
            <a:off x="5651330" y="424900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8"/>
          <p:cNvSpPr/>
          <p:nvPr/>
        </p:nvSpPr>
        <p:spPr>
          <a:xfrm flipH="1">
            <a:off x="4376161" y="424900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8"/>
          <p:cNvSpPr/>
          <p:nvPr/>
        </p:nvSpPr>
        <p:spPr>
          <a:xfrm flipH="1">
            <a:off x="4957550" y="5450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8"/>
          <p:cNvSpPr/>
          <p:nvPr/>
        </p:nvSpPr>
        <p:spPr>
          <a:xfrm rot="-2516804">
            <a:off x="3044841" y="5155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8"/>
          <p:cNvSpPr/>
          <p:nvPr/>
        </p:nvSpPr>
        <p:spPr>
          <a:xfrm flipH="1">
            <a:off x="4052675" y="71882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8"/>
          <p:cNvSpPr/>
          <p:nvPr/>
        </p:nvSpPr>
        <p:spPr>
          <a:xfrm rot="-2417287" flipH="1">
            <a:off x="5647457" y="961716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8"/>
          <p:cNvSpPr/>
          <p:nvPr/>
        </p:nvSpPr>
        <p:spPr>
          <a:xfrm rot="2516804" flipH="1">
            <a:off x="8689628" y="9573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8"/>
          <p:cNvSpPr/>
          <p:nvPr/>
        </p:nvSpPr>
        <p:spPr>
          <a:xfrm flipH="1">
            <a:off x="4373000" y="11220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8"/>
          <p:cNvSpPr/>
          <p:nvPr/>
        </p:nvSpPr>
        <p:spPr>
          <a:xfrm flipH="1">
            <a:off x="6608750" y="11959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8"/>
          <p:cNvSpPr/>
          <p:nvPr/>
        </p:nvSpPr>
        <p:spPr>
          <a:xfrm rot="-2517313">
            <a:off x="1758875" y="1192553"/>
            <a:ext cx="103078" cy="103617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8"/>
          <p:cNvSpPr/>
          <p:nvPr/>
        </p:nvSpPr>
        <p:spPr>
          <a:xfrm flipH="1">
            <a:off x="1010050" y="13173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8"/>
          <p:cNvSpPr/>
          <p:nvPr/>
        </p:nvSpPr>
        <p:spPr>
          <a:xfrm flipH="1">
            <a:off x="521109" y="1613485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8"/>
          <p:cNvSpPr/>
          <p:nvPr/>
        </p:nvSpPr>
        <p:spPr>
          <a:xfrm flipH="1">
            <a:off x="269875" y="163602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8"/>
          <p:cNvSpPr/>
          <p:nvPr/>
        </p:nvSpPr>
        <p:spPr>
          <a:xfrm flipH="1">
            <a:off x="7566200" y="169932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8"/>
          <p:cNvSpPr/>
          <p:nvPr/>
        </p:nvSpPr>
        <p:spPr>
          <a:xfrm rot="-2516804">
            <a:off x="77803" y="19790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8"/>
          <p:cNvSpPr/>
          <p:nvPr/>
        </p:nvSpPr>
        <p:spPr>
          <a:xfrm flipH="1">
            <a:off x="8505667" y="2215425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8"/>
          <p:cNvSpPr/>
          <p:nvPr/>
        </p:nvSpPr>
        <p:spPr>
          <a:xfrm flipH="1">
            <a:off x="108275" y="25365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8"/>
          <p:cNvSpPr/>
          <p:nvPr/>
        </p:nvSpPr>
        <p:spPr>
          <a:xfrm rot="2516804" flipH="1">
            <a:off x="8554253" y="28687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8"/>
          <p:cNvSpPr/>
          <p:nvPr/>
        </p:nvSpPr>
        <p:spPr>
          <a:xfrm flipH="1">
            <a:off x="124638" y="31288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8"/>
          <p:cNvSpPr/>
          <p:nvPr/>
        </p:nvSpPr>
        <p:spPr>
          <a:xfrm flipH="1">
            <a:off x="8418700" y="32900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9"/>
          <p:cNvSpPr txBox="1">
            <a:spLocks noGrp="1"/>
          </p:cNvSpPr>
          <p:nvPr>
            <p:ph type="title"/>
          </p:nvPr>
        </p:nvSpPr>
        <p:spPr>
          <a:xfrm>
            <a:off x="2576100" y="1535100"/>
            <a:ext cx="3991800" cy="830400"/>
          </a:xfrm>
          <a:prstGeom prst="rect">
            <a:avLst/>
          </a:prstGeom>
          <a:effectLst>
            <a:outerShdw dist="57150" dir="528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84" name="Google Shape;184;p9"/>
          <p:cNvSpPr txBox="1">
            <a:spLocks noGrp="1"/>
          </p:cNvSpPr>
          <p:nvPr>
            <p:ph type="subTitle" idx="1"/>
          </p:nvPr>
        </p:nvSpPr>
        <p:spPr>
          <a:xfrm>
            <a:off x="2576100" y="2213100"/>
            <a:ext cx="3991800" cy="139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85" name="Google Shape;185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86" name="Google Shape;186;p9"/>
          <p:cNvGrpSpPr/>
          <p:nvPr/>
        </p:nvGrpSpPr>
        <p:grpSpPr>
          <a:xfrm>
            <a:off x="-37425" y="3437575"/>
            <a:ext cx="9181566" cy="1705700"/>
            <a:chOff x="0" y="3555300"/>
            <a:chExt cx="9144075" cy="1588027"/>
          </a:xfrm>
        </p:grpSpPr>
        <p:sp>
          <p:nvSpPr>
            <p:cNvPr id="187" name="Google Shape;187;p9"/>
            <p:cNvSpPr/>
            <p:nvPr/>
          </p:nvSpPr>
          <p:spPr>
            <a:xfrm rot="5400000">
              <a:off x="6959846" y="2959079"/>
              <a:ext cx="1390904" cy="2977407"/>
            </a:xfrm>
            <a:custGeom>
              <a:avLst/>
              <a:gdLst/>
              <a:ahLst/>
              <a:cxnLst/>
              <a:rect l="l" t="t" r="r" b="b"/>
              <a:pathLst>
                <a:path w="28041" h="64839" extrusionOk="0">
                  <a:moveTo>
                    <a:pt x="540" y="1"/>
                  </a:moveTo>
                  <a:lnTo>
                    <a:pt x="342" y="810"/>
                  </a:lnTo>
                  <a:lnTo>
                    <a:pt x="199" y="1638"/>
                  </a:lnTo>
                  <a:lnTo>
                    <a:pt x="91" y="2447"/>
                  </a:lnTo>
                  <a:lnTo>
                    <a:pt x="19" y="3274"/>
                  </a:lnTo>
                  <a:lnTo>
                    <a:pt x="1" y="4120"/>
                  </a:lnTo>
                  <a:lnTo>
                    <a:pt x="19" y="4947"/>
                  </a:lnTo>
                  <a:lnTo>
                    <a:pt x="37" y="5361"/>
                  </a:lnTo>
                  <a:lnTo>
                    <a:pt x="73" y="5774"/>
                  </a:lnTo>
                  <a:lnTo>
                    <a:pt x="109" y="6188"/>
                  </a:lnTo>
                  <a:lnTo>
                    <a:pt x="181" y="6602"/>
                  </a:lnTo>
                  <a:lnTo>
                    <a:pt x="271" y="7177"/>
                  </a:lnTo>
                  <a:lnTo>
                    <a:pt x="396" y="7771"/>
                  </a:lnTo>
                  <a:lnTo>
                    <a:pt x="540" y="8346"/>
                  </a:lnTo>
                  <a:lnTo>
                    <a:pt x="702" y="8904"/>
                  </a:lnTo>
                  <a:lnTo>
                    <a:pt x="900" y="9479"/>
                  </a:lnTo>
                  <a:lnTo>
                    <a:pt x="1098" y="10037"/>
                  </a:lnTo>
                  <a:lnTo>
                    <a:pt x="1332" y="10576"/>
                  </a:lnTo>
                  <a:lnTo>
                    <a:pt x="1583" y="11116"/>
                  </a:lnTo>
                  <a:lnTo>
                    <a:pt x="1835" y="11656"/>
                  </a:lnTo>
                  <a:lnTo>
                    <a:pt x="2123" y="12177"/>
                  </a:lnTo>
                  <a:lnTo>
                    <a:pt x="2429" y="12681"/>
                  </a:lnTo>
                  <a:lnTo>
                    <a:pt x="2735" y="13184"/>
                  </a:lnTo>
                  <a:lnTo>
                    <a:pt x="3076" y="13670"/>
                  </a:lnTo>
                  <a:lnTo>
                    <a:pt x="3436" y="14156"/>
                  </a:lnTo>
                  <a:lnTo>
                    <a:pt x="3796" y="14623"/>
                  </a:lnTo>
                  <a:lnTo>
                    <a:pt x="4173" y="15073"/>
                  </a:lnTo>
                  <a:lnTo>
                    <a:pt x="4569" y="15522"/>
                  </a:lnTo>
                  <a:lnTo>
                    <a:pt x="4983" y="15954"/>
                  </a:lnTo>
                  <a:lnTo>
                    <a:pt x="5414" y="16368"/>
                  </a:lnTo>
                  <a:lnTo>
                    <a:pt x="5846" y="16763"/>
                  </a:lnTo>
                  <a:lnTo>
                    <a:pt x="6314" y="17141"/>
                  </a:lnTo>
                  <a:lnTo>
                    <a:pt x="6781" y="17519"/>
                  </a:lnTo>
                  <a:lnTo>
                    <a:pt x="7249" y="17861"/>
                  </a:lnTo>
                  <a:lnTo>
                    <a:pt x="7735" y="18202"/>
                  </a:lnTo>
                  <a:lnTo>
                    <a:pt x="8238" y="18526"/>
                  </a:lnTo>
                  <a:lnTo>
                    <a:pt x="8760" y="18814"/>
                  </a:lnTo>
                  <a:lnTo>
                    <a:pt x="9281" y="19102"/>
                  </a:lnTo>
                  <a:lnTo>
                    <a:pt x="9803" y="19371"/>
                  </a:lnTo>
                  <a:lnTo>
                    <a:pt x="10342" y="19605"/>
                  </a:lnTo>
                  <a:lnTo>
                    <a:pt x="10900" y="19821"/>
                  </a:lnTo>
                  <a:lnTo>
                    <a:pt x="11458" y="20037"/>
                  </a:lnTo>
                  <a:lnTo>
                    <a:pt x="12015" y="20217"/>
                  </a:lnTo>
                  <a:lnTo>
                    <a:pt x="11817" y="20558"/>
                  </a:lnTo>
                  <a:lnTo>
                    <a:pt x="11637" y="20918"/>
                  </a:lnTo>
                  <a:lnTo>
                    <a:pt x="11458" y="21278"/>
                  </a:lnTo>
                  <a:lnTo>
                    <a:pt x="11296" y="21638"/>
                  </a:lnTo>
                  <a:lnTo>
                    <a:pt x="11152" y="22015"/>
                  </a:lnTo>
                  <a:lnTo>
                    <a:pt x="11026" y="22393"/>
                  </a:lnTo>
                  <a:lnTo>
                    <a:pt x="10900" y="22771"/>
                  </a:lnTo>
                  <a:lnTo>
                    <a:pt x="10792" y="23148"/>
                  </a:lnTo>
                  <a:lnTo>
                    <a:pt x="10702" y="23526"/>
                  </a:lnTo>
                  <a:lnTo>
                    <a:pt x="10612" y="23922"/>
                  </a:lnTo>
                  <a:lnTo>
                    <a:pt x="10540" y="24317"/>
                  </a:lnTo>
                  <a:lnTo>
                    <a:pt x="10468" y="24713"/>
                  </a:lnTo>
                  <a:lnTo>
                    <a:pt x="10432" y="25109"/>
                  </a:lnTo>
                  <a:lnTo>
                    <a:pt x="10396" y="25504"/>
                  </a:lnTo>
                  <a:lnTo>
                    <a:pt x="10360" y="25900"/>
                  </a:lnTo>
                  <a:lnTo>
                    <a:pt x="10342" y="26296"/>
                  </a:lnTo>
                  <a:lnTo>
                    <a:pt x="10342" y="27105"/>
                  </a:lnTo>
                  <a:lnTo>
                    <a:pt x="10396" y="27915"/>
                  </a:lnTo>
                  <a:lnTo>
                    <a:pt x="10468" y="28706"/>
                  </a:lnTo>
                  <a:lnTo>
                    <a:pt x="10594" y="29515"/>
                  </a:lnTo>
                  <a:lnTo>
                    <a:pt x="10738" y="30307"/>
                  </a:lnTo>
                  <a:lnTo>
                    <a:pt x="10936" y="31098"/>
                  </a:lnTo>
                  <a:lnTo>
                    <a:pt x="11152" y="31889"/>
                  </a:lnTo>
                  <a:lnTo>
                    <a:pt x="11404" y="32663"/>
                  </a:lnTo>
                  <a:lnTo>
                    <a:pt x="11547" y="33040"/>
                  </a:lnTo>
                  <a:lnTo>
                    <a:pt x="11709" y="33418"/>
                  </a:lnTo>
                  <a:lnTo>
                    <a:pt x="11871" y="33778"/>
                  </a:lnTo>
                  <a:lnTo>
                    <a:pt x="12033" y="34156"/>
                  </a:lnTo>
                  <a:lnTo>
                    <a:pt x="12213" y="34515"/>
                  </a:lnTo>
                  <a:lnTo>
                    <a:pt x="12411" y="34875"/>
                  </a:lnTo>
                  <a:lnTo>
                    <a:pt x="12609" y="35217"/>
                  </a:lnTo>
                  <a:lnTo>
                    <a:pt x="12824" y="35558"/>
                  </a:lnTo>
                  <a:lnTo>
                    <a:pt x="13040" y="35900"/>
                  </a:lnTo>
                  <a:lnTo>
                    <a:pt x="13274" y="36242"/>
                  </a:lnTo>
                  <a:lnTo>
                    <a:pt x="13508" y="36566"/>
                  </a:lnTo>
                  <a:lnTo>
                    <a:pt x="13760" y="36889"/>
                  </a:lnTo>
                  <a:lnTo>
                    <a:pt x="14281" y="37501"/>
                  </a:lnTo>
                  <a:lnTo>
                    <a:pt x="14821" y="38094"/>
                  </a:lnTo>
                  <a:lnTo>
                    <a:pt x="15414" y="38652"/>
                  </a:lnTo>
                  <a:lnTo>
                    <a:pt x="15702" y="38922"/>
                  </a:lnTo>
                  <a:lnTo>
                    <a:pt x="16026" y="39191"/>
                  </a:lnTo>
                  <a:lnTo>
                    <a:pt x="16332" y="39443"/>
                  </a:lnTo>
                  <a:lnTo>
                    <a:pt x="16655" y="39677"/>
                  </a:lnTo>
                  <a:lnTo>
                    <a:pt x="16979" y="39929"/>
                  </a:lnTo>
                  <a:lnTo>
                    <a:pt x="17321" y="40145"/>
                  </a:lnTo>
                  <a:lnTo>
                    <a:pt x="17663" y="40361"/>
                  </a:lnTo>
                  <a:lnTo>
                    <a:pt x="18004" y="40576"/>
                  </a:lnTo>
                  <a:lnTo>
                    <a:pt x="18364" y="40774"/>
                  </a:lnTo>
                  <a:lnTo>
                    <a:pt x="18724" y="40954"/>
                  </a:lnTo>
                  <a:lnTo>
                    <a:pt x="19083" y="41134"/>
                  </a:lnTo>
                  <a:lnTo>
                    <a:pt x="19461" y="41296"/>
                  </a:lnTo>
                  <a:lnTo>
                    <a:pt x="19821" y="41458"/>
                  </a:lnTo>
                  <a:lnTo>
                    <a:pt x="20199" y="41602"/>
                  </a:lnTo>
                  <a:lnTo>
                    <a:pt x="20019" y="42159"/>
                  </a:lnTo>
                  <a:lnTo>
                    <a:pt x="19839" y="42717"/>
                  </a:lnTo>
                  <a:lnTo>
                    <a:pt x="19677" y="43274"/>
                  </a:lnTo>
                  <a:lnTo>
                    <a:pt x="19533" y="43832"/>
                  </a:lnTo>
                  <a:lnTo>
                    <a:pt x="19407" y="44389"/>
                  </a:lnTo>
                  <a:lnTo>
                    <a:pt x="19281" y="44965"/>
                  </a:lnTo>
                  <a:lnTo>
                    <a:pt x="19155" y="45540"/>
                  </a:lnTo>
                  <a:lnTo>
                    <a:pt x="19065" y="46098"/>
                  </a:lnTo>
                  <a:lnTo>
                    <a:pt x="18940" y="46997"/>
                  </a:lnTo>
                  <a:lnTo>
                    <a:pt x="18850" y="47879"/>
                  </a:lnTo>
                  <a:lnTo>
                    <a:pt x="18778" y="48778"/>
                  </a:lnTo>
                  <a:lnTo>
                    <a:pt x="18760" y="49659"/>
                  </a:lnTo>
                  <a:lnTo>
                    <a:pt x="18778" y="50522"/>
                  </a:lnTo>
                  <a:lnTo>
                    <a:pt x="18814" y="51368"/>
                  </a:lnTo>
                  <a:lnTo>
                    <a:pt x="18904" y="52213"/>
                  </a:lnTo>
                  <a:lnTo>
                    <a:pt x="19012" y="53058"/>
                  </a:lnTo>
                  <a:lnTo>
                    <a:pt x="19173" y="53886"/>
                  </a:lnTo>
                  <a:lnTo>
                    <a:pt x="19371" y="54713"/>
                  </a:lnTo>
                  <a:lnTo>
                    <a:pt x="19605" y="55522"/>
                  </a:lnTo>
                  <a:lnTo>
                    <a:pt x="19749" y="55936"/>
                  </a:lnTo>
                  <a:lnTo>
                    <a:pt x="19893" y="56332"/>
                  </a:lnTo>
                  <a:lnTo>
                    <a:pt x="20163" y="57033"/>
                  </a:lnTo>
                  <a:lnTo>
                    <a:pt x="20486" y="57735"/>
                  </a:lnTo>
                  <a:lnTo>
                    <a:pt x="20846" y="58400"/>
                  </a:lnTo>
                  <a:lnTo>
                    <a:pt x="21224" y="59066"/>
                  </a:lnTo>
                  <a:lnTo>
                    <a:pt x="21655" y="59695"/>
                  </a:lnTo>
                  <a:lnTo>
                    <a:pt x="22105" y="60325"/>
                  </a:lnTo>
                  <a:lnTo>
                    <a:pt x="22591" y="60918"/>
                  </a:lnTo>
                  <a:lnTo>
                    <a:pt x="23094" y="61476"/>
                  </a:lnTo>
                  <a:lnTo>
                    <a:pt x="23634" y="62015"/>
                  </a:lnTo>
                  <a:lnTo>
                    <a:pt x="24191" y="62519"/>
                  </a:lnTo>
                  <a:lnTo>
                    <a:pt x="24785" y="63004"/>
                  </a:lnTo>
                  <a:lnTo>
                    <a:pt x="25396" y="63454"/>
                  </a:lnTo>
                  <a:lnTo>
                    <a:pt x="26026" y="63850"/>
                  </a:lnTo>
                  <a:lnTo>
                    <a:pt x="26350" y="64048"/>
                  </a:lnTo>
                  <a:lnTo>
                    <a:pt x="26673" y="64227"/>
                  </a:lnTo>
                  <a:lnTo>
                    <a:pt x="27015" y="64389"/>
                  </a:lnTo>
                  <a:lnTo>
                    <a:pt x="27357" y="64551"/>
                  </a:lnTo>
                  <a:lnTo>
                    <a:pt x="27699" y="64713"/>
                  </a:lnTo>
                  <a:lnTo>
                    <a:pt x="28040" y="64839"/>
                  </a:lnTo>
                  <a:lnTo>
                    <a:pt x="280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5360000" algn="bl" rotWithShape="0">
                <a:schemeClr val="accent3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77C0EA"/>
                </a:solidFill>
              </a:endParaRPr>
            </a:p>
          </p:txBody>
        </p:sp>
        <p:grpSp>
          <p:nvGrpSpPr>
            <p:cNvPr id="188" name="Google Shape;188;p9"/>
            <p:cNvGrpSpPr/>
            <p:nvPr/>
          </p:nvGrpSpPr>
          <p:grpSpPr>
            <a:xfrm>
              <a:off x="0" y="3555300"/>
              <a:ext cx="9144075" cy="1588027"/>
              <a:chOff x="0" y="3555300"/>
              <a:chExt cx="9144075" cy="1588027"/>
            </a:xfrm>
          </p:grpSpPr>
          <p:sp>
            <p:nvSpPr>
              <p:cNvPr id="189" name="Google Shape;189;p9"/>
              <p:cNvSpPr/>
              <p:nvPr/>
            </p:nvSpPr>
            <p:spPr>
              <a:xfrm>
                <a:off x="0" y="3555300"/>
                <a:ext cx="3390788" cy="1588018"/>
              </a:xfrm>
              <a:custGeom>
                <a:avLst/>
                <a:gdLst/>
                <a:ahLst/>
                <a:cxnLst/>
                <a:rect l="l" t="t" r="r" b="b"/>
                <a:pathLst>
                  <a:path w="71385" h="39641" extrusionOk="0">
                    <a:moveTo>
                      <a:pt x="0" y="0"/>
                    </a:moveTo>
                    <a:lnTo>
                      <a:pt x="0" y="39641"/>
                    </a:lnTo>
                    <a:lnTo>
                      <a:pt x="71385" y="39641"/>
                    </a:lnTo>
                    <a:lnTo>
                      <a:pt x="70971" y="39119"/>
                    </a:lnTo>
                    <a:lnTo>
                      <a:pt x="70558" y="38615"/>
                    </a:lnTo>
                    <a:lnTo>
                      <a:pt x="70126" y="38130"/>
                    </a:lnTo>
                    <a:lnTo>
                      <a:pt x="69676" y="37644"/>
                    </a:lnTo>
                    <a:lnTo>
                      <a:pt x="69209" y="37195"/>
                    </a:lnTo>
                    <a:lnTo>
                      <a:pt x="68723" y="36763"/>
                    </a:lnTo>
                    <a:lnTo>
                      <a:pt x="68220" y="36331"/>
                    </a:lnTo>
                    <a:lnTo>
                      <a:pt x="67698" y="35918"/>
                    </a:lnTo>
                    <a:lnTo>
                      <a:pt x="67176" y="35540"/>
                    </a:lnTo>
                    <a:lnTo>
                      <a:pt x="66637" y="35162"/>
                    </a:lnTo>
                    <a:lnTo>
                      <a:pt x="66079" y="34820"/>
                    </a:lnTo>
                    <a:lnTo>
                      <a:pt x="65522" y="34497"/>
                    </a:lnTo>
                    <a:lnTo>
                      <a:pt x="64928" y="34191"/>
                    </a:lnTo>
                    <a:lnTo>
                      <a:pt x="64353" y="33903"/>
                    </a:lnTo>
                    <a:lnTo>
                      <a:pt x="63741" y="33633"/>
                    </a:lnTo>
                    <a:lnTo>
                      <a:pt x="63148" y="33400"/>
                    </a:lnTo>
                    <a:lnTo>
                      <a:pt x="62446" y="33148"/>
                    </a:lnTo>
                    <a:lnTo>
                      <a:pt x="61763" y="32932"/>
                    </a:lnTo>
                    <a:lnTo>
                      <a:pt x="61043" y="32752"/>
                    </a:lnTo>
                    <a:lnTo>
                      <a:pt x="60342" y="32590"/>
                    </a:lnTo>
                    <a:lnTo>
                      <a:pt x="59622" y="32464"/>
                    </a:lnTo>
                    <a:lnTo>
                      <a:pt x="58903" y="32374"/>
                    </a:lnTo>
                    <a:lnTo>
                      <a:pt x="58166" y="32302"/>
                    </a:lnTo>
                    <a:lnTo>
                      <a:pt x="57446" y="32267"/>
                    </a:lnTo>
                    <a:lnTo>
                      <a:pt x="56781" y="32249"/>
                    </a:lnTo>
                    <a:lnTo>
                      <a:pt x="56115" y="32249"/>
                    </a:lnTo>
                    <a:lnTo>
                      <a:pt x="55432" y="32284"/>
                    </a:lnTo>
                    <a:lnTo>
                      <a:pt x="54766" y="32356"/>
                    </a:lnTo>
                    <a:lnTo>
                      <a:pt x="54119" y="32428"/>
                    </a:lnTo>
                    <a:lnTo>
                      <a:pt x="53453" y="32536"/>
                    </a:lnTo>
                    <a:lnTo>
                      <a:pt x="52806" y="32680"/>
                    </a:lnTo>
                    <a:lnTo>
                      <a:pt x="52140" y="32842"/>
                    </a:lnTo>
                    <a:lnTo>
                      <a:pt x="51655" y="32968"/>
                    </a:lnTo>
                    <a:lnTo>
                      <a:pt x="51169" y="33112"/>
                    </a:lnTo>
                    <a:lnTo>
                      <a:pt x="51079" y="32662"/>
                    </a:lnTo>
                    <a:lnTo>
                      <a:pt x="50989" y="32213"/>
                    </a:lnTo>
                    <a:lnTo>
                      <a:pt x="50863" y="31781"/>
                    </a:lnTo>
                    <a:lnTo>
                      <a:pt x="50702" y="31331"/>
                    </a:lnTo>
                    <a:lnTo>
                      <a:pt x="50540" y="30900"/>
                    </a:lnTo>
                    <a:lnTo>
                      <a:pt x="50360" y="30468"/>
                    </a:lnTo>
                    <a:lnTo>
                      <a:pt x="50162" y="30036"/>
                    </a:lnTo>
                    <a:lnTo>
                      <a:pt x="49964" y="29605"/>
                    </a:lnTo>
                    <a:lnTo>
                      <a:pt x="49515" y="28759"/>
                    </a:lnTo>
                    <a:lnTo>
                      <a:pt x="49029" y="27932"/>
                    </a:lnTo>
                    <a:lnTo>
                      <a:pt x="48058" y="26331"/>
                    </a:lnTo>
                    <a:lnTo>
                      <a:pt x="47590" y="25576"/>
                    </a:lnTo>
                    <a:lnTo>
                      <a:pt x="47086" y="24838"/>
                    </a:lnTo>
                    <a:lnTo>
                      <a:pt x="46565" y="24119"/>
                    </a:lnTo>
                    <a:lnTo>
                      <a:pt x="46295" y="23759"/>
                    </a:lnTo>
                    <a:lnTo>
                      <a:pt x="46007" y="23418"/>
                    </a:lnTo>
                    <a:lnTo>
                      <a:pt x="45702" y="23076"/>
                    </a:lnTo>
                    <a:lnTo>
                      <a:pt x="45414" y="22752"/>
                    </a:lnTo>
                    <a:lnTo>
                      <a:pt x="45090" y="22428"/>
                    </a:lnTo>
                    <a:lnTo>
                      <a:pt x="44766" y="22123"/>
                    </a:lnTo>
                    <a:lnTo>
                      <a:pt x="44443" y="21835"/>
                    </a:lnTo>
                    <a:lnTo>
                      <a:pt x="44101" y="21547"/>
                    </a:lnTo>
                    <a:lnTo>
                      <a:pt x="43741" y="21277"/>
                    </a:lnTo>
                    <a:lnTo>
                      <a:pt x="43381" y="21026"/>
                    </a:lnTo>
                    <a:lnTo>
                      <a:pt x="42950" y="20738"/>
                    </a:lnTo>
                    <a:lnTo>
                      <a:pt x="42500" y="20486"/>
                    </a:lnTo>
                    <a:lnTo>
                      <a:pt x="42033" y="20234"/>
                    </a:lnTo>
                    <a:lnTo>
                      <a:pt x="41565" y="20018"/>
                    </a:lnTo>
                    <a:lnTo>
                      <a:pt x="41079" y="19838"/>
                    </a:lnTo>
                    <a:lnTo>
                      <a:pt x="40594" y="19659"/>
                    </a:lnTo>
                    <a:lnTo>
                      <a:pt x="40090" y="19497"/>
                    </a:lnTo>
                    <a:lnTo>
                      <a:pt x="39586" y="19371"/>
                    </a:lnTo>
                    <a:lnTo>
                      <a:pt x="39083" y="19263"/>
                    </a:lnTo>
                    <a:lnTo>
                      <a:pt x="38579" y="19173"/>
                    </a:lnTo>
                    <a:lnTo>
                      <a:pt x="38058" y="19101"/>
                    </a:lnTo>
                    <a:lnTo>
                      <a:pt x="37536" y="19047"/>
                    </a:lnTo>
                    <a:lnTo>
                      <a:pt x="37015" y="19011"/>
                    </a:lnTo>
                    <a:lnTo>
                      <a:pt x="36493" y="18993"/>
                    </a:lnTo>
                    <a:lnTo>
                      <a:pt x="35971" y="19011"/>
                    </a:lnTo>
                    <a:lnTo>
                      <a:pt x="35450" y="19029"/>
                    </a:lnTo>
                    <a:lnTo>
                      <a:pt x="34928" y="19065"/>
                    </a:lnTo>
                    <a:lnTo>
                      <a:pt x="34407" y="19119"/>
                    </a:lnTo>
                    <a:lnTo>
                      <a:pt x="33903" y="19209"/>
                    </a:lnTo>
                    <a:lnTo>
                      <a:pt x="33381" y="19299"/>
                    </a:lnTo>
                    <a:lnTo>
                      <a:pt x="32878" y="19389"/>
                    </a:lnTo>
                    <a:lnTo>
                      <a:pt x="32374" y="19515"/>
                    </a:lnTo>
                    <a:lnTo>
                      <a:pt x="31871" y="19659"/>
                    </a:lnTo>
                    <a:lnTo>
                      <a:pt x="31367" y="19803"/>
                    </a:lnTo>
                    <a:lnTo>
                      <a:pt x="30881" y="19964"/>
                    </a:lnTo>
                    <a:lnTo>
                      <a:pt x="30378" y="20126"/>
                    </a:lnTo>
                    <a:lnTo>
                      <a:pt x="29892" y="20324"/>
                    </a:lnTo>
                    <a:lnTo>
                      <a:pt x="29407" y="20522"/>
                    </a:lnTo>
                    <a:lnTo>
                      <a:pt x="28939" y="20720"/>
                    </a:lnTo>
                    <a:lnTo>
                      <a:pt x="28453" y="20936"/>
                    </a:lnTo>
                    <a:lnTo>
                      <a:pt x="27518" y="21403"/>
                    </a:lnTo>
                    <a:lnTo>
                      <a:pt x="27446" y="21026"/>
                    </a:lnTo>
                    <a:lnTo>
                      <a:pt x="27356" y="20648"/>
                    </a:lnTo>
                    <a:lnTo>
                      <a:pt x="27248" y="20288"/>
                    </a:lnTo>
                    <a:lnTo>
                      <a:pt x="27122" y="19946"/>
                    </a:lnTo>
                    <a:lnTo>
                      <a:pt x="26979" y="19605"/>
                    </a:lnTo>
                    <a:lnTo>
                      <a:pt x="26817" y="19263"/>
                    </a:lnTo>
                    <a:lnTo>
                      <a:pt x="26655" y="18939"/>
                    </a:lnTo>
                    <a:lnTo>
                      <a:pt x="26457" y="18633"/>
                    </a:lnTo>
                    <a:lnTo>
                      <a:pt x="26259" y="18328"/>
                    </a:lnTo>
                    <a:lnTo>
                      <a:pt x="26043" y="18040"/>
                    </a:lnTo>
                    <a:lnTo>
                      <a:pt x="25810" y="17752"/>
                    </a:lnTo>
                    <a:lnTo>
                      <a:pt x="25558" y="17482"/>
                    </a:lnTo>
                    <a:lnTo>
                      <a:pt x="25288" y="17231"/>
                    </a:lnTo>
                    <a:lnTo>
                      <a:pt x="25000" y="16997"/>
                    </a:lnTo>
                    <a:lnTo>
                      <a:pt x="24694" y="16763"/>
                    </a:lnTo>
                    <a:lnTo>
                      <a:pt x="24389" y="16547"/>
                    </a:lnTo>
                    <a:lnTo>
                      <a:pt x="24047" y="16349"/>
                    </a:lnTo>
                    <a:lnTo>
                      <a:pt x="23705" y="16169"/>
                    </a:lnTo>
                    <a:lnTo>
                      <a:pt x="23364" y="16008"/>
                    </a:lnTo>
                    <a:lnTo>
                      <a:pt x="23004" y="15864"/>
                    </a:lnTo>
                    <a:lnTo>
                      <a:pt x="22644" y="15738"/>
                    </a:lnTo>
                    <a:lnTo>
                      <a:pt x="22284" y="15630"/>
                    </a:lnTo>
                    <a:lnTo>
                      <a:pt x="21907" y="15540"/>
                    </a:lnTo>
                    <a:lnTo>
                      <a:pt x="21529" y="15468"/>
                    </a:lnTo>
                    <a:lnTo>
                      <a:pt x="21151" y="15414"/>
                    </a:lnTo>
                    <a:lnTo>
                      <a:pt x="20756" y="15378"/>
                    </a:lnTo>
                    <a:lnTo>
                      <a:pt x="20378" y="15360"/>
                    </a:lnTo>
                    <a:lnTo>
                      <a:pt x="19982" y="15378"/>
                    </a:lnTo>
                    <a:lnTo>
                      <a:pt x="19605" y="15396"/>
                    </a:lnTo>
                    <a:lnTo>
                      <a:pt x="19227" y="15432"/>
                    </a:lnTo>
                    <a:lnTo>
                      <a:pt x="18849" y="15504"/>
                    </a:lnTo>
                    <a:lnTo>
                      <a:pt x="18471" y="15594"/>
                    </a:lnTo>
                    <a:lnTo>
                      <a:pt x="17914" y="14515"/>
                    </a:lnTo>
                    <a:lnTo>
                      <a:pt x="17338" y="13454"/>
                    </a:lnTo>
                    <a:lnTo>
                      <a:pt x="17033" y="12950"/>
                    </a:lnTo>
                    <a:lnTo>
                      <a:pt x="16709" y="12428"/>
                    </a:lnTo>
                    <a:lnTo>
                      <a:pt x="16385" y="11925"/>
                    </a:lnTo>
                    <a:lnTo>
                      <a:pt x="16043" y="11421"/>
                    </a:lnTo>
                    <a:lnTo>
                      <a:pt x="15702" y="10918"/>
                    </a:lnTo>
                    <a:lnTo>
                      <a:pt x="15342" y="10432"/>
                    </a:lnTo>
                    <a:lnTo>
                      <a:pt x="14982" y="9946"/>
                    </a:lnTo>
                    <a:lnTo>
                      <a:pt x="14605" y="9461"/>
                    </a:lnTo>
                    <a:lnTo>
                      <a:pt x="14227" y="8993"/>
                    </a:lnTo>
                    <a:lnTo>
                      <a:pt x="13831" y="8526"/>
                    </a:lnTo>
                    <a:lnTo>
                      <a:pt x="13435" y="8076"/>
                    </a:lnTo>
                    <a:lnTo>
                      <a:pt x="13022" y="7626"/>
                    </a:lnTo>
                    <a:lnTo>
                      <a:pt x="12590" y="7195"/>
                    </a:lnTo>
                    <a:lnTo>
                      <a:pt x="12176" y="6763"/>
                    </a:lnTo>
                    <a:lnTo>
                      <a:pt x="11745" y="6331"/>
                    </a:lnTo>
                    <a:lnTo>
                      <a:pt x="11295" y="5936"/>
                    </a:lnTo>
                    <a:lnTo>
                      <a:pt x="10846" y="5540"/>
                    </a:lnTo>
                    <a:lnTo>
                      <a:pt x="10378" y="5144"/>
                    </a:lnTo>
                    <a:lnTo>
                      <a:pt x="9910" y="4767"/>
                    </a:lnTo>
                    <a:lnTo>
                      <a:pt x="9443" y="4407"/>
                    </a:lnTo>
                    <a:lnTo>
                      <a:pt x="8957" y="4047"/>
                    </a:lnTo>
                    <a:lnTo>
                      <a:pt x="8453" y="3705"/>
                    </a:lnTo>
                    <a:lnTo>
                      <a:pt x="7950" y="3364"/>
                    </a:lnTo>
                    <a:lnTo>
                      <a:pt x="7446" y="3058"/>
                    </a:lnTo>
                    <a:lnTo>
                      <a:pt x="6943" y="2752"/>
                    </a:lnTo>
                    <a:lnTo>
                      <a:pt x="6403" y="2446"/>
                    </a:lnTo>
                    <a:lnTo>
                      <a:pt x="5882" y="2177"/>
                    </a:lnTo>
                    <a:lnTo>
                      <a:pt x="5342" y="1907"/>
                    </a:lnTo>
                    <a:lnTo>
                      <a:pt x="4694" y="1601"/>
                    </a:lnTo>
                    <a:lnTo>
                      <a:pt x="4047" y="1331"/>
                    </a:lnTo>
                    <a:lnTo>
                      <a:pt x="3382" y="1062"/>
                    </a:lnTo>
                    <a:lnTo>
                      <a:pt x="2716" y="810"/>
                    </a:lnTo>
                    <a:lnTo>
                      <a:pt x="2051" y="576"/>
                    </a:lnTo>
                    <a:lnTo>
                      <a:pt x="1367" y="378"/>
                    </a:lnTo>
                    <a:lnTo>
                      <a:pt x="684" y="1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57150" dir="15360000" algn="bl" rotWithShape="0">
                  <a:schemeClr val="accent3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77C0EA"/>
                  </a:solidFill>
                </a:endParaRPr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0" y="3922651"/>
                <a:ext cx="9144075" cy="1220676"/>
              </a:xfrm>
              <a:custGeom>
                <a:avLst/>
                <a:gdLst/>
                <a:ahLst/>
                <a:cxnLst/>
                <a:rect l="l" t="t" r="r" b="b"/>
                <a:pathLst>
                  <a:path w="102177" h="19821" extrusionOk="0">
                    <a:moveTo>
                      <a:pt x="50073" y="1"/>
                    </a:moveTo>
                    <a:lnTo>
                      <a:pt x="49138" y="19"/>
                    </a:lnTo>
                    <a:lnTo>
                      <a:pt x="48346" y="55"/>
                    </a:lnTo>
                    <a:lnTo>
                      <a:pt x="47789" y="109"/>
                    </a:lnTo>
                    <a:lnTo>
                      <a:pt x="47303" y="181"/>
                    </a:lnTo>
                    <a:lnTo>
                      <a:pt x="46835" y="271"/>
                    </a:lnTo>
                    <a:lnTo>
                      <a:pt x="46368" y="379"/>
                    </a:lnTo>
                    <a:lnTo>
                      <a:pt x="45900" y="487"/>
                    </a:lnTo>
                    <a:lnTo>
                      <a:pt x="45433" y="612"/>
                    </a:lnTo>
                    <a:lnTo>
                      <a:pt x="44983" y="774"/>
                    </a:lnTo>
                    <a:lnTo>
                      <a:pt x="44533" y="918"/>
                    </a:lnTo>
                    <a:lnTo>
                      <a:pt x="44084" y="1098"/>
                    </a:lnTo>
                    <a:lnTo>
                      <a:pt x="43652" y="1296"/>
                    </a:lnTo>
                    <a:lnTo>
                      <a:pt x="43220" y="1494"/>
                    </a:lnTo>
                    <a:lnTo>
                      <a:pt x="42807" y="1692"/>
                    </a:lnTo>
                    <a:lnTo>
                      <a:pt x="42393" y="1925"/>
                    </a:lnTo>
                    <a:lnTo>
                      <a:pt x="41979" y="2159"/>
                    </a:lnTo>
                    <a:lnTo>
                      <a:pt x="41584" y="2411"/>
                    </a:lnTo>
                    <a:lnTo>
                      <a:pt x="41206" y="2663"/>
                    </a:lnTo>
                    <a:lnTo>
                      <a:pt x="40828" y="2933"/>
                    </a:lnTo>
                    <a:lnTo>
                      <a:pt x="40469" y="3220"/>
                    </a:lnTo>
                    <a:lnTo>
                      <a:pt x="40127" y="3508"/>
                    </a:lnTo>
                    <a:lnTo>
                      <a:pt x="39785" y="3814"/>
                    </a:lnTo>
                    <a:lnTo>
                      <a:pt x="39461" y="4120"/>
                    </a:lnTo>
                    <a:lnTo>
                      <a:pt x="39138" y="4443"/>
                    </a:lnTo>
                    <a:lnTo>
                      <a:pt x="38832" y="4785"/>
                    </a:lnTo>
                    <a:lnTo>
                      <a:pt x="38544" y="5109"/>
                    </a:lnTo>
                    <a:lnTo>
                      <a:pt x="38274" y="5469"/>
                    </a:lnTo>
                    <a:lnTo>
                      <a:pt x="38004" y="5810"/>
                    </a:lnTo>
                    <a:lnTo>
                      <a:pt x="37771" y="6170"/>
                    </a:lnTo>
                    <a:lnTo>
                      <a:pt x="37537" y="6548"/>
                    </a:lnTo>
                    <a:lnTo>
                      <a:pt x="37321" y="6925"/>
                    </a:lnTo>
                    <a:lnTo>
                      <a:pt x="37123" y="7303"/>
                    </a:lnTo>
                    <a:lnTo>
                      <a:pt x="36943" y="7699"/>
                    </a:lnTo>
                    <a:lnTo>
                      <a:pt x="36763" y="8094"/>
                    </a:lnTo>
                    <a:lnTo>
                      <a:pt x="36620" y="8490"/>
                    </a:lnTo>
                    <a:lnTo>
                      <a:pt x="36044" y="8220"/>
                    </a:lnTo>
                    <a:lnTo>
                      <a:pt x="35451" y="7986"/>
                    </a:lnTo>
                    <a:lnTo>
                      <a:pt x="34839" y="7789"/>
                    </a:lnTo>
                    <a:lnTo>
                      <a:pt x="34210" y="7627"/>
                    </a:lnTo>
                    <a:lnTo>
                      <a:pt x="33580" y="7501"/>
                    </a:lnTo>
                    <a:lnTo>
                      <a:pt x="32933" y="7393"/>
                    </a:lnTo>
                    <a:lnTo>
                      <a:pt x="32285" y="7339"/>
                    </a:lnTo>
                    <a:lnTo>
                      <a:pt x="31638" y="7303"/>
                    </a:lnTo>
                    <a:lnTo>
                      <a:pt x="30972" y="7303"/>
                    </a:lnTo>
                    <a:lnTo>
                      <a:pt x="30307" y="7339"/>
                    </a:lnTo>
                    <a:lnTo>
                      <a:pt x="29641" y="7393"/>
                    </a:lnTo>
                    <a:lnTo>
                      <a:pt x="28994" y="7483"/>
                    </a:lnTo>
                    <a:lnTo>
                      <a:pt x="28328" y="7591"/>
                    </a:lnTo>
                    <a:lnTo>
                      <a:pt x="27681" y="7717"/>
                    </a:lnTo>
                    <a:lnTo>
                      <a:pt x="27051" y="7879"/>
                    </a:lnTo>
                    <a:lnTo>
                      <a:pt x="26404" y="8058"/>
                    </a:lnTo>
                    <a:lnTo>
                      <a:pt x="25792" y="8256"/>
                    </a:lnTo>
                    <a:lnTo>
                      <a:pt x="25181" y="8508"/>
                    </a:lnTo>
                    <a:lnTo>
                      <a:pt x="24605" y="8760"/>
                    </a:lnTo>
                    <a:lnTo>
                      <a:pt x="24030" y="9048"/>
                    </a:lnTo>
                    <a:lnTo>
                      <a:pt x="23472" y="9371"/>
                    </a:lnTo>
                    <a:lnTo>
                      <a:pt x="22951" y="9713"/>
                    </a:lnTo>
                    <a:lnTo>
                      <a:pt x="22429" y="10091"/>
                    </a:lnTo>
                    <a:lnTo>
                      <a:pt x="21943" y="10469"/>
                    </a:lnTo>
                    <a:lnTo>
                      <a:pt x="21494" y="10882"/>
                    </a:lnTo>
                    <a:lnTo>
                      <a:pt x="21062" y="11314"/>
                    </a:lnTo>
                    <a:lnTo>
                      <a:pt x="20648" y="11763"/>
                    </a:lnTo>
                    <a:lnTo>
                      <a:pt x="20271" y="12249"/>
                    </a:lnTo>
                    <a:lnTo>
                      <a:pt x="19929" y="12735"/>
                    </a:lnTo>
                    <a:lnTo>
                      <a:pt x="19605" y="13238"/>
                    </a:lnTo>
                    <a:lnTo>
                      <a:pt x="19317" y="13742"/>
                    </a:lnTo>
                    <a:lnTo>
                      <a:pt x="19066" y="14281"/>
                    </a:lnTo>
                    <a:lnTo>
                      <a:pt x="18166" y="14030"/>
                    </a:lnTo>
                    <a:lnTo>
                      <a:pt x="17249" y="13814"/>
                    </a:lnTo>
                    <a:lnTo>
                      <a:pt x="16314" y="13616"/>
                    </a:lnTo>
                    <a:lnTo>
                      <a:pt x="15379" y="13472"/>
                    </a:lnTo>
                    <a:lnTo>
                      <a:pt x="14659" y="13382"/>
                    </a:lnTo>
                    <a:lnTo>
                      <a:pt x="13922" y="13310"/>
                    </a:lnTo>
                    <a:lnTo>
                      <a:pt x="13184" y="13274"/>
                    </a:lnTo>
                    <a:lnTo>
                      <a:pt x="12465" y="13256"/>
                    </a:lnTo>
                    <a:lnTo>
                      <a:pt x="11764" y="13274"/>
                    </a:lnTo>
                    <a:lnTo>
                      <a:pt x="11062" y="13292"/>
                    </a:lnTo>
                    <a:lnTo>
                      <a:pt x="10361" y="13364"/>
                    </a:lnTo>
                    <a:lnTo>
                      <a:pt x="9677" y="13436"/>
                    </a:lnTo>
                    <a:lnTo>
                      <a:pt x="8994" y="13562"/>
                    </a:lnTo>
                    <a:lnTo>
                      <a:pt x="8310" y="13688"/>
                    </a:lnTo>
                    <a:lnTo>
                      <a:pt x="7645" y="13868"/>
                    </a:lnTo>
                    <a:lnTo>
                      <a:pt x="6997" y="14048"/>
                    </a:lnTo>
                    <a:lnTo>
                      <a:pt x="6404" y="14263"/>
                    </a:lnTo>
                    <a:lnTo>
                      <a:pt x="5846" y="14479"/>
                    </a:lnTo>
                    <a:lnTo>
                      <a:pt x="5289" y="14731"/>
                    </a:lnTo>
                    <a:lnTo>
                      <a:pt x="4749" y="15001"/>
                    </a:lnTo>
                    <a:lnTo>
                      <a:pt x="4228" y="15307"/>
                    </a:lnTo>
                    <a:lnTo>
                      <a:pt x="3724" y="15630"/>
                    </a:lnTo>
                    <a:lnTo>
                      <a:pt x="3238" y="15972"/>
                    </a:lnTo>
                    <a:lnTo>
                      <a:pt x="2771" y="16332"/>
                    </a:lnTo>
                    <a:lnTo>
                      <a:pt x="2321" y="16710"/>
                    </a:lnTo>
                    <a:lnTo>
                      <a:pt x="1907" y="17105"/>
                    </a:lnTo>
                    <a:lnTo>
                      <a:pt x="1512" y="17519"/>
                    </a:lnTo>
                    <a:lnTo>
                      <a:pt x="1152" y="17951"/>
                    </a:lnTo>
                    <a:lnTo>
                      <a:pt x="828" y="18400"/>
                    </a:lnTo>
                    <a:lnTo>
                      <a:pt x="523" y="18868"/>
                    </a:lnTo>
                    <a:lnTo>
                      <a:pt x="253" y="19335"/>
                    </a:lnTo>
                    <a:lnTo>
                      <a:pt x="1" y="19821"/>
                    </a:lnTo>
                    <a:lnTo>
                      <a:pt x="102177" y="19821"/>
                    </a:lnTo>
                    <a:lnTo>
                      <a:pt x="101943" y="19335"/>
                    </a:lnTo>
                    <a:lnTo>
                      <a:pt x="101673" y="18868"/>
                    </a:lnTo>
                    <a:lnTo>
                      <a:pt x="101368" y="18400"/>
                    </a:lnTo>
                    <a:lnTo>
                      <a:pt x="101026" y="17951"/>
                    </a:lnTo>
                    <a:lnTo>
                      <a:pt x="100666" y="17519"/>
                    </a:lnTo>
                    <a:lnTo>
                      <a:pt x="100271" y="17105"/>
                    </a:lnTo>
                    <a:lnTo>
                      <a:pt x="99857" y="16710"/>
                    </a:lnTo>
                    <a:lnTo>
                      <a:pt x="99407" y="16332"/>
                    </a:lnTo>
                    <a:lnTo>
                      <a:pt x="98940" y="15972"/>
                    </a:lnTo>
                    <a:lnTo>
                      <a:pt x="98454" y="15630"/>
                    </a:lnTo>
                    <a:lnTo>
                      <a:pt x="97950" y="15307"/>
                    </a:lnTo>
                    <a:lnTo>
                      <a:pt x="97429" y="15001"/>
                    </a:lnTo>
                    <a:lnTo>
                      <a:pt x="96889" y="14731"/>
                    </a:lnTo>
                    <a:lnTo>
                      <a:pt x="96332" y="14479"/>
                    </a:lnTo>
                    <a:lnTo>
                      <a:pt x="95774" y="14263"/>
                    </a:lnTo>
                    <a:lnTo>
                      <a:pt x="95199" y="14048"/>
                    </a:lnTo>
                    <a:lnTo>
                      <a:pt x="94533" y="13868"/>
                    </a:lnTo>
                    <a:lnTo>
                      <a:pt x="93868" y="13688"/>
                    </a:lnTo>
                    <a:lnTo>
                      <a:pt x="93184" y="13562"/>
                    </a:lnTo>
                    <a:lnTo>
                      <a:pt x="92501" y="13436"/>
                    </a:lnTo>
                    <a:lnTo>
                      <a:pt x="91817" y="13364"/>
                    </a:lnTo>
                    <a:lnTo>
                      <a:pt x="91116" y="13292"/>
                    </a:lnTo>
                    <a:lnTo>
                      <a:pt x="90414" y="13274"/>
                    </a:lnTo>
                    <a:lnTo>
                      <a:pt x="89731" y="13256"/>
                    </a:lnTo>
                    <a:lnTo>
                      <a:pt x="88994" y="13274"/>
                    </a:lnTo>
                    <a:lnTo>
                      <a:pt x="88256" y="13310"/>
                    </a:lnTo>
                    <a:lnTo>
                      <a:pt x="87537" y="13382"/>
                    </a:lnTo>
                    <a:lnTo>
                      <a:pt x="86799" y="13472"/>
                    </a:lnTo>
                    <a:lnTo>
                      <a:pt x="85864" y="13616"/>
                    </a:lnTo>
                    <a:lnTo>
                      <a:pt x="84929" y="13814"/>
                    </a:lnTo>
                    <a:lnTo>
                      <a:pt x="84012" y="14030"/>
                    </a:lnTo>
                    <a:lnTo>
                      <a:pt x="83112" y="14281"/>
                    </a:lnTo>
                    <a:lnTo>
                      <a:pt x="82861" y="13742"/>
                    </a:lnTo>
                    <a:lnTo>
                      <a:pt x="82573" y="13238"/>
                    </a:lnTo>
                    <a:lnTo>
                      <a:pt x="82267" y="12735"/>
                    </a:lnTo>
                    <a:lnTo>
                      <a:pt x="81907" y="12249"/>
                    </a:lnTo>
                    <a:lnTo>
                      <a:pt x="81530" y="11763"/>
                    </a:lnTo>
                    <a:lnTo>
                      <a:pt x="81134" y="11314"/>
                    </a:lnTo>
                    <a:lnTo>
                      <a:pt x="80702" y="10882"/>
                    </a:lnTo>
                    <a:lnTo>
                      <a:pt x="80235" y="10469"/>
                    </a:lnTo>
                    <a:lnTo>
                      <a:pt x="79749" y="10091"/>
                    </a:lnTo>
                    <a:lnTo>
                      <a:pt x="79245" y="9713"/>
                    </a:lnTo>
                    <a:lnTo>
                      <a:pt x="78706" y="9371"/>
                    </a:lnTo>
                    <a:lnTo>
                      <a:pt x="78148" y="9048"/>
                    </a:lnTo>
                    <a:lnTo>
                      <a:pt x="77591" y="8760"/>
                    </a:lnTo>
                    <a:lnTo>
                      <a:pt x="76997" y="8508"/>
                    </a:lnTo>
                    <a:lnTo>
                      <a:pt x="76386" y="8256"/>
                    </a:lnTo>
                    <a:lnTo>
                      <a:pt x="75774" y="8058"/>
                    </a:lnTo>
                    <a:lnTo>
                      <a:pt x="75145" y="7879"/>
                    </a:lnTo>
                    <a:lnTo>
                      <a:pt x="74497" y="7717"/>
                    </a:lnTo>
                    <a:lnTo>
                      <a:pt x="73850" y="7591"/>
                    </a:lnTo>
                    <a:lnTo>
                      <a:pt x="73202" y="7483"/>
                    </a:lnTo>
                    <a:lnTo>
                      <a:pt x="72537" y="7393"/>
                    </a:lnTo>
                    <a:lnTo>
                      <a:pt x="71871" y="7339"/>
                    </a:lnTo>
                    <a:lnTo>
                      <a:pt x="71206" y="7303"/>
                    </a:lnTo>
                    <a:lnTo>
                      <a:pt x="70558" y="7303"/>
                    </a:lnTo>
                    <a:lnTo>
                      <a:pt x="69893" y="7339"/>
                    </a:lnTo>
                    <a:lnTo>
                      <a:pt x="69245" y="7393"/>
                    </a:lnTo>
                    <a:lnTo>
                      <a:pt x="68598" y="7501"/>
                    </a:lnTo>
                    <a:lnTo>
                      <a:pt x="67968" y="7627"/>
                    </a:lnTo>
                    <a:lnTo>
                      <a:pt x="67339" y="7789"/>
                    </a:lnTo>
                    <a:lnTo>
                      <a:pt x="66745" y="7986"/>
                    </a:lnTo>
                    <a:lnTo>
                      <a:pt x="66134" y="8220"/>
                    </a:lnTo>
                    <a:lnTo>
                      <a:pt x="65558" y="8490"/>
                    </a:lnTo>
                    <a:lnTo>
                      <a:pt x="65414" y="8094"/>
                    </a:lnTo>
                    <a:lnTo>
                      <a:pt x="65253" y="7699"/>
                    </a:lnTo>
                    <a:lnTo>
                      <a:pt x="65073" y="7303"/>
                    </a:lnTo>
                    <a:lnTo>
                      <a:pt x="64857" y="6925"/>
                    </a:lnTo>
                    <a:lnTo>
                      <a:pt x="64641" y="6548"/>
                    </a:lnTo>
                    <a:lnTo>
                      <a:pt x="64425" y="6170"/>
                    </a:lnTo>
                    <a:lnTo>
                      <a:pt x="64173" y="5810"/>
                    </a:lnTo>
                    <a:lnTo>
                      <a:pt x="63904" y="5469"/>
                    </a:lnTo>
                    <a:lnTo>
                      <a:pt x="63634" y="5109"/>
                    </a:lnTo>
                    <a:lnTo>
                      <a:pt x="63346" y="4785"/>
                    </a:lnTo>
                    <a:lnTo>
                      <a:pt x="63040" y="4443"/>
                    </a:lnTo>
                    <a:lnTo>
                      <a:pt x="62735" y="4120"/>
                    </a:lnTo>
                    <a:lnTo>
                      <a:pt x="62411" y="3814"/>
                    </a:lnTo>
                    <a:lnTo>
                      <a:pt x="62069" y="3508"/>
                    </a:lnTo>
                    <a:lnTo>
                      <a:pt x="61709" y="3220"/>
                    </a:lnTo>
                    <a:lnTo>
                      <a:pt x="61350" y="2933"/>
                    </a:lnTo>
                    <a:lnTo>
                      <a:pt x="60972" y="2663"/>
                    </a:lnTo>
                    <a:lnTo>
                      <a:pt x="60594" y="2411"/>
                    </a:lnTo>
                    <a:lnTo>
                      <a:pt x="60199" y="2159"/>
                    </a:lnTo>
                    <a:lnTo>
                      <a:pt x="59803" y="1925"/>
                    </a:lnTo>
                    <a:lnTo>
                      <a:pt x="59389" y="1692"/>
                    </a:lnTo>
                    <a:lnTo>
                      <a:pt x="58958" y="1494"/>
                    </a:lnTo>
                    <a:lnTo>
                      <a:pt x="58544" y="1296"/>
                    </a:lnTo>
                    <a:lnTo>
                      <a:pt x="58094" y="1098"/>
                    </a:lnTo>
                    <a:lnTo>
                      <a:pt x="57663" y="918"/>
                    </a:lnTo>
                    <a:lnTo>
                      <a:pt x="57213" y="774"/>
                    </a:lnTo>
                    <a:lnTo>
                      <a:pt x="56745" y="612"/>
                    </a:lnTo>
                    <a:lnTo>
                      <a:pt x="56296" y="487"/>
                    </a:lnTo>
                    <a:lnTo>
                      <a:pt x="55828" y="379"/>
                    </a:lnTo>
                    <a:lnTo>
                      <a:pt x="55361" y="271"/>
                    </a:lnTo>
                    <a:lnTo>
                      <a:pt x="54875" y="181"/>
                    </a:lnTo>
                    <a:lnTo>
                      <a:pt x="54389" y="109"/>
                    </a:lnTo>
                    <a:lnTo>
                      <a:pt x="53850" y="55"/>
                    </a:lnTo>
                    <a:lnTo>
                      <a:pt x="53058" y="19"/>
                    </a:lnTo>
                    <a:lnTo>
                      <a:pt x="5210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dist="57150" dir="15360000" algn="bl" rotWithShape="0">
                  <a:schemeClr val="accent3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77C0EA"/>
                  </a:solidFill>
                </a:endParaRPr>
              </a:p>
            </p:txBody>
          </p:sp>
        </p:grpSp>
      </p:grpSp>
      <p:sp>
        <p:nvSpPr>
          <p:cNvPr id="191" name="Google Shape;191;p9"/>
          <p:cNvSpPr/>
          <p:nvPr/>
        </p:nvSpPr>
        <p:spPr>
          <a:xfrm>
            <a:off x="5787180" y="140250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9"/>
          <p:cNvSpPr/>
          <p:nvPr/>
        </p:nvSpPr>
        <p:spPr>
          <a:xfrm flipH="1">
            <a:off x="4512011" y="140250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9"/>
          <p:cNvSpPr/>
          <p:nvPr/>
        </p:nvSpPr>
        <p:spPr>
          <a:xfrm flipH="1">
            <a:off x="5093400" y="2603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9"/>
          <p:cNvSpPr/>
          <p:nvPr/>
        </p:nvSpPr>
        <p:spPr>
          <a:xfrm rot="-2516804">
            <a:off x="3180691" y="2308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9"/>
          <p:cNvSpPr/>
          <p:nvPr/>
        </p:nvSpPr>
        <p:spPr>
          <a:xfrm flipH="1">
            <a:off x="4188525" y="4341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9"/>
          <p:cNvSpPr/>
          <p:nvPr/>
        </p:nvSpPr>
        <p:spPr>
          <a:xfrm rot="-2417287" flipH="1">
            <a:off x="5783307" y="677066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9"/>
          <p:cNvSpPr/>
          <p:nvPr/>
        </p:nvSpPr>
        <p:spPr>
          <a:xfrm rot="2516804" flipH="1">
            <a:off x="8825478" y="6727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9"/>
          <p:cNvSpPr/>
          <p:nvPr/>
        </p:nvSpPr>
        <p:spPr>
          <a:xfrm flipH="1">
            <a:off x="4508850" y="8373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9"/>
          <p:cNvSpPr/>
          <p:nvPr/>
        </p:nvSpPr>
        <p:spPr>
          <a:xfrm flipH="1">
            <a:off x="6744600" y="9113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9"/>
          <p:cNvSpPr/>
          <p:nvPr/>
        </p:nvSpPr>
        <p:spPr>
          <a:xfrm rot="-2517313">
            <a:off x="1894725" y="907903"/>
            <a:ext cx="103078" cy="103617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9"/>
          <p:cNvSpPr/>
          <p:nvPr/>
        </p:nvSpPr>
        <p:spPr>
          <a:xfrm flipH="1">
            <a:off x="1145900" y="10327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9"/>
          <p:cNvSpPr/>
          <p:nvPr/>
        </p:nvSpPr>
        <p:spPr>
          <a:xfrm flipH="1">
            <a:off x="656959" y="1328835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9"/>
          <p:cNvSpPr/>
          <p:nvPr/>
        </p:nvSpPr>
        <p:spPr>
          <a:xfrm flipH="1">
            <a:off x="405725" y="135137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9"/>
          <p:cNvSpPr/>
          <p:nvPr/>
        </p:nvSpPr>
        <p:spPr>
          <a:xfrm flipH="1">
            <a:off x="7702050" y="14146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9"/>
          <p:cNvSpPr/>
          <p:nvPr/>
        </p:nvSpPr>
        <p:spPr>
          <a:xfrm rot="-2516804">
            <a:off x="213653" y="16943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9"/>
          <p:cNvSpPr/>
          <p:nvPr/>
        </p:nvSpPr>
        <p:spPr>
          <a:xfrm flipH="1">
            <a:off x="8641517" y="1930775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9"/>
          <p:cNvSpPr/>
          <p:nvPr/>
        </p:nvSpPr>
        <p:spPr>
          <a:xfrm flipH="1">
            <a:off x="244125" y="22519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9"/>
          <p:cNvSpPr/>
          <p:nvPr/>
        </p:nvSpPr>
        <p:spPr>
          <a:xfrm rot="2516804" flipH="1">
            <a:off x="8690103" y="25841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9"/>
          <p:cNvSpPr/>
          <p:nvPr/>
        </p:nvSpPr>
        <p:spPr>
          <a:xfrm flipH="1">
            <a:off x="260488" y="28441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9"/>
          <p:cNvSpPr/>
          <p:nvPr/>
        </p:nvSpPr>
        <p:spPr>
          <a:xfrm flipH="1">
            <a:off x="8554550" y="30053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13"/>
          <p:cNvSpPr txBox="1">
            <a:spLocks noGrp="1"/>
          </p:cNvSpPr>
          <p:nvPr>
            <p:ph type="title"/>
          </p:nvPr>
        </p:nvSpPr>
        <p:spPr>
          <a:xfrm>
            <a:off x="720000" y="54864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13"/>
          <p:cNvSpPr txBox="1">
            <a:spLocks noGrp="1"/>
          </p:cNvSpPr>
          <p:nvPr>
            <p:ph type="title" idx="2"/>
          </p:nvPr>
        </p:nvSpPr>
        <p:spPr>
          <a:xfrm>
            <a:off x="746550" y="1912707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4" name="Google Shape;254;p13"/>
          <p:cNvSpPr txBox="1">
            <a:spLocks noGrp="1"/>
          </p:cNvSpPr>
          <p:nvPr>
            <p:ph type="subTitle" idx="1"/>
          </p:nvPr>
        </p:nvSpPr>
        <p:spPr>
          <a:xfrm>
            <a:off x="704850" y="2269969"/>
            <a:ext cx="2388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13"/>
          <p:cNvSpPr txBox="1">
            <a:spLocks noGrp="1"/>
          </p:cNvSpPr>
          <p:nvPr>
            <p:ph type="title" idx="3"/>
          </p:nvPr>
        </p:nvSpPr>
        <p:spPr>
          <a:xfrm>
            <a:off x="3419262" y="1912707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6" name="Google Shape;256;p13"/>
          <p:cNvSpPr txBox="1">
            <a:spLocks noGrp="1"/>
          </p:cNvSpPr>
          <p:nvPr>
            <p:ph type="subTitle" idx="4"/>
          </p:nvPr>
        </p:nvSpPr>
        <p:spPr>
          <a:xfrm>
            <a:off x="3377562" y="2269969"/>
            <a:ext cx="2388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13"/>
          <p:cNvSpPr txBox="1">
            <a:spLocks noGrp="1"/>
          </p:cNvSpPr>
          <p:nvPr>
            <p:ph type="title" idx="5"/>
          </p:nvPr>
        </p:nvSpPr>
        <p:spPr>
          <a:xfrm>
            <a:off x="6091950" y="1912707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8" name="Google Shape;258;p13"/>
          <p:cNvSpPr txBox="1">
            <a:spLocks noGrp="1"/>
          </p:cNvSpPr>
          <p:nvPr>
            <p:ph type="subTitle" idx="6"/>
          </p:nvPr>
        </p:nvSpPr>
        <p:spPr>
          <a:xfrm>
            <a:off x="6050250" y="2269969"/>
            <a:ext cx="2388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13"/>
          <p:cNvSpPr txBox="1">
            <a:spLocks noGrp="1"/>
          </p:cNvSpPr>
          <p:nvPr>
            <p:ph type="title" idx="7"/>
          </p:nvPr>
        </p:nvSpPr>
        <p:spPr>
          <a:xfrm>
            <a:off x="2084479" y="3569282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60" name="Google Shape;260;p13"/>
          <p:cNvSpPr txBox="1">
            <a:spLocks noGrp="1"/>
          </p:cNvSpPr>
          <p:nvPr>
            <p:ph type="subTitle" idx="8"/>
          </p:nvPr>
        </p:nvSpPr>
        <p:spPr>
          <a:xfrm>
            <a:off x="2042779" y="3922444"/>
            <a:ext cx="2388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3"/>
          <p:cNvSpPr txBox="1">
            <a:spLocks noGrp="1"/>
          </p:cNvSpPr>
          <p:nvPr>
            <p:ph type="title" idx="9"/>
          </p:nvPr>
        </p:nvSpPr>
        <p:spPr>
          <a:xfrm>
            <a:off x="4754021" y="3569282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62" name="Google Shape;262;p13"/>
          <p:cNvSpPr txBox="1">
            <a:spLocks noGrp="1"/>
          </p:cNvSpPr>
          <p:nvPr>
            <p:ph type="subTitle" idx="13"/>
          </p:nvPr>
        </p:nvSpPr>
        <p:spPr>
          <a:xfrm>
            <a:off x="4712321" y="3922444"/>
            <a:ext cx="2388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13"/>
          <p:cNvSpPr txBox="1">
            <a:spLocks noGrp="1"/>
          </p:cNvSpPr>
          <p:nvPr>
            <p:ph type="title" idx="14" hasCustomPrompt="1"/>
          </p:nvPr>
        </p:nvSpPr>
        <p:spPr>
          <a:xfrm>
            <a:off x="1531950" y="1371634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4" name="Google Shape;264;p13"/>
          <p:cNvSpPr txBox="1">
            <a:spLocks noGrp="1"/>
          </p:cNvSpPr>
          <p:nvPr>
            <p:ph type="title" idx="15" hasCustomPrompt="1"/>
          </p:nvPr>
        </p:nvSpPr>
        <p:spPr>
          <a:xfrm>
            <a:off x="6877350" y="1371634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5" name="Google Shape;265;p13"/>
          <p:cNvSpPr txBox="1">
            <a:spLocks noGrp="1"/>
          </p:cNvSpPr>
          <p:nvPr>
            <p:ph type="title" idx="16" hasCustomPrompt="1"/>
          </p:nvPr>
        </p:nvSpPr>
        <p:spPr>
          <a:xfrm>
            <a:off x="4204662" y="1371634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6" name="Google Shape;266;p13"/>
          <p:cNvSpPr txBox="1">
            <a:spLocks noGrp="1"/>
          </p:cNvSpPr>
          <p:nvPr>
            <p:ph type="title" idx="17" hasCustomPrompt="1"/>
          </p:nvPr>
        </p:nvSpPr>
        <p:spPr>
          <a:xfrm>
            <a:off x="2869879" y="3034044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7" name="Google Shape;267;p13"/>
          <p:cNvSpPr txBox="1">
            <a:spLocks noGrp="1"/>
          </p:cNvSpPr>
          <p:nvPr>
            <p:ph type="title" idx="18" hasCustomPrompt="1"/>
          </p:nvPr>
        </p:nvSpPr>
        <p:spPr>
          <a:xfrm>
            <a:off x="5539421" y="3034044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grpSp>
        <p:nvGrpSpPr>
          <p:cNvPr id="268" name="Google Shape;268;p13"/>
          <p:cNvGrpSpPr/>
          <p:nvPr/>
        </p:nvGrpSpPr>
        <p:grpSpPr>
          <a:xfrm>
            <a:off x="435263" y="1404788"/>
            <a:ext cx="409500" cy="463375"/>
            <a:chOff x="156150" y="2997438"/>
            <a:chExt cx="409500" cy="463375"/>
          </a:xfrm>
        </p:grpSpPr>
        <p:sp>
          <p:nvSpPr>
            <p:cNvPr id="269" name="Google Shape;269;p13"/>
            <p:cNvSpPr/>
            <p:nvPr/>
          </p:nvSpPr>
          <p:spPr>
            <a:xfrm>
              <a:off x="156150" y="3334513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3"/>
            <p:cNvSpPr/>
            <p:nvPr/>
          </p:nvSpPr>
          <p:spPr>
            <a:xfrm>
              <a:off x="502650" y="2997438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1" name="Google Shape;271;p13"/>
          <p:cNvSpPr/>
          <p:nvPr/>
        </p:nvSpPr>
        <p:spPr>
          <a:xfrm flipH="1">
            <a:off x="472300" y="2579075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13"/>
          <p:cNvSpPr/>
          <p:nvPr/>
        </p:nvSpPr>
        <p:spPr>
          <a:xfrm>
            <a:off x="76524" y="1332950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3" name="Google Shape;273;p13"/>
          <p:cNvGrpSpPr/>
          <p:nvPr/>
        </p:nvGrpSpPr>
        <p:grpSpPr>
          <a:xfrm rot="10800000">
            <a:off x="0" y="-9"/>
            <a:ext cx="9144000" cy="1255484"/>
            <a:chOff x="0" y="3564082"/>
            <a:chExt cx="9144000" cy="1607740"/>
          </a:xfrm>
        </p:grpSpPr>
        <p:sp>
          <p:nvSpPr>
            <p:cNvPr id="274" name="Google Shape;274;p13"/>
            <p:cNvSpPr/>
            <p:nvPr/>
          </p:nvSpPr>
          <p:spPr>
            <a:xfrm>
              <a:off x="0" y="3564082"/>
              <a:ext cx="4527594" cy="1607740"/>
            </a:xfrm>
            <a:custGeom>
              <a:avLst/>
              <a:gdLst/>
              <a:ahLst/>
              <a:cxnLst/>
              <a:rect l="l" t="t" r="r" b="b"/>
              <a:pathLst>
                <a:path w="71385" h="39641" extrusionOk="0">
                  <a:moveTo>
                    <a:pt x="0" y="0"/>
                  </a:moveTo>
                  <a:lnTo>
                    <a:pt x="0" y="39641"/>
                  </a:lnTo>
                  <a:lnTo>
                    <a:pt x="71385" y="39641"/>
                  </a:lnTo>
                  <a:lnTo>
                    <a:pt x="70971" y="39119"/>
                  </a:lnTo>
                  <a:lnTo>
                    <a:pt x="70558" y="38615"/>
                  </a:lnTo>
                  <a:lnTo>
                    <a:pt x="70126" y="38130"/>
                  </a:lnTo>
                  <a:lnTo>
                    <a:pt x="69676" y="37644"/>
                  </a:lnTo>
                  <a:lnTo>
                    <a:pt x="69209" y="37195"/>
                  </a:lnTo>
                  <a:lnTo>
                    <a:pt x="68723" y="36763"/>
                  </a:lnTo>
                  <a:lnTo>
                    <a:pt x="68220" y="36331"/>
                  </a:lnTo>
                  <a:lnTo>
                    <a:pt x="67698" y="35918"/>
                  </a:lnTo>
                  <a:lnTo>
                    <a:pt x="67176" y="35540"/>
                  </a:lnTo>
                  <a:lnTo>
                    <a:pt x="66637" y="35162"/>
                  </a:lnTo>
                  <a:lnTo>
                    <a:pt x="66079" y="34820"/>
                  </a:lnTo>
                  <a:lnTo>
                    <a:pt x="65522" y="34497"/>
                  </a:lnTo>
                  <a:lnTo>
                    <a:pt x="64928" y="34191"/>
                  </a:lnTo>
                  <a:lnTo>
                    <a:pt x="64353" y="33903"/>
                  </a:lnTo>
                  <a:lnTo>
                    <a:pt x="63741" y="33633"/>
                  </a:lnTo>
                  <a:lnTo>
                    <a:pt x="63148" y="33400"/>
                  </a:lnTo>
                  <a:lnTo>
                    <a:pt x="62446" y="33148"/>
                  </a:lnTo>
                  <a:lnTo>
                    <a:pt x="61763" y="32932"/>
                  </a:lnTo>
                  <a:lnTo>
                    <a:pt x="61043" y="32752"/>
                  </a:lnTo>
                  <a:lnTo>
                    <a:pt x="60342" y="32590"/>
                  </a:lnTo>
                  <a:lnTo>
                    <a:pt x="59622" y="32464"/>
                  </a:lnTo>
                  <a:lnTo>
                    <a:pt x="58903" y="32374"/>
                  </a:lnTo>
                  <a:lnTo>
                    <a:pt x="58166" y="32302"/>
                  </a:lnTo>
                  <a:lnTo>
                    <a:pt x="57446" y="32267"/>
                  </a:lnTo>
                  <a:lnTo>
                    <a:pt x="56781" y="32249"/>
                  </a:lnTo>
                  <a:lnTo>
                    <a:pt x="56115" y="32249"/>
                  </a:lnTo>
                  <a:lnTo>
                    <a:pt x="55432" y="32284"/>
                  </a:lnTo>
                  <a:lnTo>
                    <a:pt x="54766" y="32356"/>
                  </a:lnTo>
                  <a:lnTo>
                    <a:pt x="54119" y="32428"/>
                  </a:lnTo>
                  <a:lnTo>
                    <a:pt x="53453" y="32536"/>
                  </a:lnTo>
                  <a:lnTo>
                    <a:pt x="52806" y="32680"/>
                  </a:lnTo>
                  <a:lnTo>
                    <a:pt x="52140" y="32842"/>
                  </a:lnTo>
                  <a:lnTo>
                    <a:pt x="51655" y="32968"/>
                  </a:lnTo>
                  <a:lnTo>
                    <a:pt x="51169" y="33112"/>
                  </a:lnTo>
                  <a:lnTo>
                    <a:pt x="51079" y="32662"/>
                  </a:lnTo>
                  <a:lnTo>
                    <a:pt x="50989" y="32213"/>
                  </a:lnTo>
                  <a:lnTo>
                    <a:pt x="50863" y="31781"/>
                  </a:lnTo>
                  <a:lnTo>
                    <a:pt x="50702" y="31331"/>
                  </a:lnTo>
                  <a:lnTo>
                    <a:pt x="50540" y="30900"/>
                  </a:lnTo>
                  <a:lnTo>
                    <a:pt x="50360" y="30468"/>
                  </a:lnTo>
                  <a:lnTo>
                    <a:pt x="50162" y="30036"/>
                  </a:lnTo>
                  <a:lnTo>
                    <a:pt x="49964" y="29605"/>
                  </a:lnTo>
                  <a:lnTo>
                    <a:pt x="49515" y="28759"/>
                  </a:lnTo>
                  <a:lnTo>
                    <a:pt x="49029" y="27932"/>
                  </a:lnTo>
                  <a:lnTo>
                    <a:pt x="48058" y="26331"/>
                  </a:lnTo>
                  <a:lnTo>
                    <a:pt x="47590" y="25576"/>
                  </a:lnTo>
                  <a:lnTo>
                    <a:pt x="47086" y="24838"/>
                  </a:lnTo>
                  <a:lnTo>
                    <a:pt x="46565" y="24119"/>
                  </a:lnTo>
                  <a:lnTo>
                    <a:pt x="46295" y="23759"/>
                  </a:lnTo>
                  <a:lnTo>
                    <a:pt x="46007" y="23418"/>
                  </a:lnTo>
                  <a:lnTo>
                    <a:pt x="45702" y="23076"/>
                  </a:lnTo>
                  <a:lnTo>
                    <a:pt x="45414" y="22752"/>
                  </a:lnTo>
                  <a:lnTo>
                    <a:pt x="45090" y="22428"/>
                  </a:lnTo>
                  <a:lnTo>
                    <a:pt x="44766" y="22123"/>
                  </a:lnTo>
                  <a:lnTo>
                    <a:pt x="44443" y="21835"/>
                  </a:lnTo>
                  <a:lnTo>
                    <a:pt x="44101" y="21547"/>
                  </a:lnTo>
                  <a:lnTo>
                    <a:pt x="43741" y="21277"/>
                  </a:lnTo>
                  <a:lnTo>
                    <a:pt x="43381" y="21026"/>
                  </a:lnTo>
                  <a:lnTo>
                    <a:pt x="42950" y="20738"/>
                  </a:lnTo>
                  <a:lnTo>
                    <a:pt x="42500" y="20486"/>
                  </a:lnTo>
                  <a:lnTo>
                    <a:pt x="42033" y="20234"/>
                  </a:lnTo>
                  <a:lnTo>
                    <a:pt x="41565" y="20018"/>
                  </a:lnTo>
                  <a:lnTo>
                    <a:pt x="41079" y="19838"/>
                  </a:lnTo>
                  <a:lnTo>
                    <a:pt x="40594" y="19659"/>
                  </a:lnTo>
                  <a:lnTo>
                    <a:pt x="40090" y="19497"/>
                  </a:lnTo>
                  <a:lnTo>
                    <a:pt x="39586" y="19371"/>
                  </a:lnTo>
                  <a:lnTo>
                    <a:pt x="39083" y="19263"/>
                  </a:lnTo>
                  <a:lnTo>
                    <a:pt x="38579" y="19173"/>
                  </a:lnTo>
                  <a:lnTo>
                    <a:pt x="38058" y="19101"/>
                  </a:lnTo>
                  <a:lnTo>
                    <a:pt x="37536" y="19047"/>
                  </a:lnTo>
                  <a:lnTo>
                    <a:pt x="37015" y="19011"/>
                  </a:lnTo>
                  <a:lnTo>
                    <a:pt x="36493" y="18993"/>
                  </a:lnTo>
                  <a:lnTo>
                    <a:pt x="35971" y="19011"/>
                  </a:lnTo>
                  <a:lnTo>
                    <a:pt x="35450" y="19029"/>
                  </a:lnTo>
                  <a:lnTo>
                    <a:pt x="34928" y="19065"/>
                  </a:lnTo>
                  <a:lnTo>
                    <a:pt x="34407" y="19119"/>
                  </a:lnTo>
                  <a:lnTo>
                    <a:pt x="33903" y="19209"/>
                  </a:lnTo>
                  <a:lnTo>
                    <a:pt x="33381" y="19299"/>
                  </a:lnTo>
                  <a:lnTo>
                    <a:pt x="32878" y="19389"/>
                  </a:lnTo>
                  <a:lnTo>
                    <a:pt x="32374" y="19515"/>
                  </a:lnTo>
                  <a:lnTo>
                    <a:pt x="31871" y="19659"/>
                  </a:lnTo>
                  <a:lnTo>
                    <a:pt x="31367" y="19803"/>
                  </a:lnTo>
                  <a:lnTo>
                    <a:pt x="30881" y="19964"/>
                  </a:lnTo>
                  <a:lnTo>
                    <a:pt x="30378" y="20126"/>
                  </a:lnTo>
                  <a:lnTo>
                    <a:pt x="29892" y="20324"/>
                  </a:lnTo>
                  <a:lnTo>
                    <a:pt x="29407" y="20522"/>
                  </a:lnTo>
                  <a:lnTo>
                    <a:pt x="28939" y="20720"/>
                  </a:lnTo>
                  <a:lnTo>
                    <a:pt x="28453" y="20936"/>
                  </a:lnTo>
                  <a:lnTo>
                    <a:pt x="27518" y="21403"/>
                  </a:lnTo>
                  <a:lnTo>
                    <a:pt x="27446" y="21026"/>
                  </a:lnTo>
                  <a:lnTo>
                    <a:pt x="27356" y="20648"/>
                  </a:lnTo>
                  <a:lnTo>
                    <a:pt x="27248" y="20288"/>
                  </a:lnTo>
                  <a:lnTo>
                    <a:pt x="27122" y="19946"/>
                  </a:lnTo>
                  <a:lnTo>
                    <a:pt x="26979" y="19605"/>
                  </a:lnTo>
                  <a:lnTo>
                    <a:pt x="26817" y="19263"/>
                  </a:lnTo>
                  <a:lnTo>
                    <a:pt x="26655" y="18939"/>
                  </a:lnTo>
                  <a:lnTo>
                    <a:pt x="26457" y="18633"/>
                  </a:lnTo>
                  <a:lnTo>
                    <a:pt x="26259" y="18328"/>
                  </a:lnTo>
                  <a:lnTo>
                    <a:pt x="26043" y="18040"/>
                  </a:lnTo>
                  <a:lnTo>
                    <a:pt x="25810" y="17752"/>
                  </a:lnTo>
                  <a:lnTo>
                    <a:pt x="25558" y="17482"/>
                  </a:lnTo>
                  <a:lnTo>
                    <a:pt x="25288" y="17231"/>
                  </a:lnTo>
                  <a:lnTo>
                    <a:pt x="25000" y="16997"/>
                  </a:lnTo>
                  <a:lnTo>
                    <a:pt x="24694" y="16763"/>
                  </a:lnTo>
                  <a:lnTo>
                    <a:pt x="24389" y="16547"/>
                  </a:lnTo>
                  <a:lnTo>
                    <a:pt x="24047" y="16349"/>
                  </a:lnTo>
                  <a:lnTo>
                    <a:pt x="23705" y="16169"/>
                  </a:lnTo>
                  <a:lnTo>
                    <a:pt x="23364" y="16008"/>
                  </a:lnTo>
                  <a:lnTo>
                    <a:pt x="23004" y="15864"/>
                  </a:lnTo>
                  <a:lnTo>
                    <a:pt x="22644" y="15738"/>
                  </a:lnTo>
                  <a:lnTo>
                    <a:pt x="22284" y="15630"/>
                  </a:lnTo>
                  <a:lnTo>
                    <a:pt x="21907" y="15540"/>
                  </a:lnTo>
                  <a:lnTo>
                    <a:pt x="21529" y="15468"/>
                  </a:lnTo>
                  <a:lnTo>
                    <a:pt x="21151" y="15414"/>
                  </a:lnTo>
                  <a:lnTo>
                    <a:pt x="20756" y="15378"/>
                  </a:lnTo>
                  <a:lnTo>
                    <a:pt x="20378" y="15360"/>
                  </a:lnTo>
                  <a:lnTo>
                    <a:pt x="19982" y="15378"/>
                  </a:lnTo>
                  <a:lnTo>
                    <a:pt x="19605" y="15396"/>
                  </a:lnTo>
                  <a:lnTo>
                    <a:pt x="19227" y="15432"/>
                  </a:lnTo>
                  <a:lnTo>
                    <a:pt x="18849" y="15504"/>
                  </a:lnTo>
                  <a:lnTo>
                    <a:pt x="18471" y="15594"/>
                  </a:lnTo>
                  <a:lnTo>
                    <a:pt x="17914" y="14515"/>
                  </a:lnTo>
                  <a:lnTo>
                    <a:pt x="17338" y="13454"/>
                  </a:lnTo>
                  <a:lnTo>
                    <a:pt x="17033" y="12950"/>
                  </a:lnTo>
                  <a:lnTo>
                    <a:pt x="16709" y="12428"/>
                  </a:lnTo>
                  <a:lnTo>
                    <a:pt x="16385" y="11925"/>
                  </a:lnTo>
                  <a:lnTo>
                    <a:pt x="16043" y="11421"/>
                  </a:lnTo>
                  <a:lnTo>
                    <a:pt x="15702" y="10918"/>
                  </a:lnTo>
                  <a:lnTo>
                    <a:pt x="15342" y="10432"/>
                  </a:lnTo>
                  <a:lnTo>
                    <a:pt x="14982" y="9946"/>
                  </a:lnTo>
                  <a:lnTo>
                    <a:pt x="14605" y="9461"/>
                  </a:lnTo>
                  <a:lnTo>
                    <a:pt x="14227" y="8993"/>
                  </a:lnTo>
                  <a:lnTo>
                    <a:pt x="13831" y="8526"/>
                  </a:lnTo>
                  <a:lnTo>
                    <a:pt x="13435" y="8076"/>
                  </a:lnTo>
                  <a:lnTo>
                    <a:pt x="13022" y="7626"/>
                  </a:lnTo>
                  <a:lnTo>
                    <a:pt x="12590" y="7195"/>
                  </a:lnTo>
                  <a:lnTo>
                    <a:pt x="12176" y="6763"/>
                  </a:lnTo>
                  <a:lnTo>
                    <a:pt x="11745" y="6331"/>
                  </a:lnTo>
                  <a:lnTo>
                    <a:pt x="11295" y="5936"/>
                  </a:lnTo>
                  <a:lnTo>
                    <a:pt x="10846" y="5540"/>
                  </a:lnTo>
                  <a:lnTo>
                    <a:pt x="10378" y="5144"/>
                  </a:lnTo>
                  <a:lnTo>
                    <a:pt x="9910" y="4767"/>
                  </a:lnTo>
                  <a:lnTo>
                    <a:pt x="9443" y="4407"/>
                  </a:lnTo>
                  <a:lnTo>
                    <a:pt x="8957" y="4047"/>
                  </a:lnTo>
                  <a:lnTo>
                    <a:pt x="8453" y="3705"/>
                  </a:lnTo>
                  <a:lnTo>
                    <a:pt x="7950" y="3364"/>
                  </a:lnTo>
                  <a:lnTo>
                    <a:pt x="7446" y="3058"/>
                  </a:lnTo>
                  <a:lnTo>
                    <a:pt x="6943" y="2752"/>
                  </a:lnTo>
                  <a:lnTo>
                    <a:pt x="6403" y="2446"/>
                  </a:lnTo>
                  <a:lnTo>
                    <a:pt x="5882" y="2177"/>
                  </a:lnTo>
                  <a:lnTo>
                    <a:pt x="5342" y="1907"/>
                  </a:lnTo>
                  <a:lnTo>
                    <a:pt x="4694" y="1601"/>
                  </a:lnTo>
                  <a:lnTo>
                    <a:pt x="4047" y="1331"/>
                  </a:lnTo>
                  <a:lnTo>
                    <a:pt x="3382" y="1062"/>
                  </a:lnTo>
                  <a:lnTo>
                    <a:pt x="2716" y="810"/>
                  </a:lnTo>
                  <a:lnTo>
                    <a:pt x="2051" y="576"/>
                  </a:lnTo>
                  <a:lnTo>
                    <a:pt x="1367" y="378"/>
                  </a:lnTo>
                  <a:lnTo>
                    <a:pt x="684" y="1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4020000" algn="bl" rotWithShape="0">
                <a:schemeClr val="accent3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3"/>
            <p:cNvSpPr/>
            <p:nvPr/>
          </p:nvSpPr>
          <p:spPr>
            <a:xfrm rot="5400000">
              <a:off x="6249131" y="2276871"/>
              <a:ext cx="1287643" cy="4502096"/>
            </a:xfrm>
            <a:custGeom>
              <a:avLst/>
              <a:gdLst/>
              <a:ahLst/>
              <a:cxnLst/>
              <a:rect l="l" t="t" r="r" b="b"/>
              <a:pathLst>
                <a:path w="28041" h="64839" extrusionOk="0">
                  <a:moveTo>
                    <a:pt x="540" y="1"/>
                  </a:moveTo>
                  <a:lnTo>
                    <a:pt x="342" y="810"/>
                  </a:lnTo>
                  <a:lnTo>
                    <a:pt x="199" y="1638"/>
                  </a:lnTo>
                  <a:lnTo>
                    <a:pt x="91" y="2447"/>
                  </a:lnTo>
                  <a:lnTo>
                    <a:pt x="19" y="3274"/>
                  </a:lnTo>
                  <a:lnTo>
                    <a:pt x="1" y="4120"/>
                  </a:lnTo>
                  <a:lnTo>
                    <a:pt x="19" y="4947"/>
                  </a:lnTo>
                  <a:lnTo>
                    <a:pt x="37" y="5361"/>
                  </a:lnTo>
                  <a:lnTo>
                    <a:pt x="73" y="5774"/>
                  </a:lnTo>
                  <a:lnTo>
                    <a:pt x="109" y="6188"/>
                  </a:lnTo>
                  <a:lnTo>
                    <a:pt x="181" y="6602"/>
                  </a:lnTo>
                  <a:lnTo>
                    <a:pt x="271" y="7177"/>
                  </a:lnTo>
                  <a:lnTo>
                    <a:pt x="396" y="7771"/>
                  </a:lnTo>
                  <a:lnTo>
                    <a:pt x="540" y="8346"/>
                  </a:lnTo>
                  <a:lnTo>
                    <a:pt x="702" y="8904"/>
                  </a:lnTo>
                  <a:lnTo>
                    <a:pt x="900" y="9479"/>
                  </a:lnTo>
                  <a:lnTo>
                    <a:pt x="1098" y="10037"/>
                  </a:lnTo>
                  <a:lnTo>
                    <a:pt x="1332" y="10576"/>
                  </a:lnTo>
                  <a:lnTo>
                    <a:pt x="1583" y="11116"/>
                  </a:lnTo>
                  <a:lnTo>
                    <a:pt x="1835" y="11656"/>
                  </a:lnTo>
                  <a:lnTo>
                    <a:pt x="2123" y="12177"/>
                  </a:lnTo>
                  <a:lnTo>
                    <a:pt x="2429" y="12681"/>
                  </a:lnTo>
                  <a:lnTo>
                    <a:pt x="2735" y="13184"/>
                  </a:lnTo>
                  <a:lnTo>
                    <a:pt x="3076" y="13670"/>
                  </a:lnTo>
                  <a:lnTo>
                    <a:pt x="3436" y="14156"/>
                  </a:lnTo>
                  <a:lnTo>
                    <a:pt x="3796" y="14623"/>
                  </a:lnTo>
                  <a:lnTo>
                    <a:pt x="4173" y="15073"/>
                  </a:lnTo>
                  <a:lnTo>
                    <a:pt x="4569" y="15522"/>
                  </a:lnTo>
                  <a:lnTo>
                    <a:pt x="4983" y="15954"/>
                  </a:lnTo>
                  <a:lnTo>
                    <a:pt x="5414" y="16368"/>
                  </a:lnTo>
                  <a:lnTo>
                    <a:pt x="5846" y="16763"/>
                  </a:lnTo>
                  <a:lnTo>
                    <a:pt x="6314" y="17141"/>
                  </a:lnTo>
                  <a:lnTo>
                    <a:pt x="6781" y="17519"/>
                  </a:lnTo>
                  <a:lnTo>
                    <a:pt x="7249" y="17861"/>
                  </a:lnTo>
                  <a:lnTo>
                    <a:pt x="7735" y="18202"/>
                  </a:lnTo>
                  <a:lnTo>
                    <a:pt x="8238" y="18526"/>
                  </a:lnTo>
                  <a:lnTo>
                    <a:pt x="8760" y="18814"/>
                  </a:lnTo>
                  <a:lnTo>
                    <a:pt x="9281" y="19102"/>
                  </a:lnTo>
                  <a:lnTo>
                    <a:pt x="9803" y="19371"/>
                  </a:lnTo>
                  <a:lnTo>
                    <a:pt x="10342" y="19605"/>
                  </a:lnTo>
                  <a:lnTo>
                    <a:pt x="10900" y="19821"/>
                  </a:lnTo>
                  <a:lnTo>
                    <a:pt x="11458" y="20037"/>
                  </a:lnTo>
                  <a:lnTo>
                    <a:pt x="12015" y="20217"/>
                  </a:lnTo>
                  <a:lnTo>
                    <a:pt x="11817" y="20558"/>
                  </a:lnTo>
                  <a:lnTo>
                    <a:pt x="11637" y="20918"/>
                  </a:lnTo>
                  <a:lnTo>
                    <a:pt x="11458" y="21278"/>
                  </a:lnTo>
                  <a:lnTo>
                    <a:pt x="11296" y="21638"/>
                  </a:lnTo>
                  <a:lnTo>
                    <a:pt x="11152" y="22015"/>
                  </a:lnTo>
                  <a:lnTo>
                    <a:pt x="11026" y="22393"/>
                  </a:lnTo>
                  <a:lnTo>
                    <a:pt x="10900" y="22771"/>
                  </a:lnTo>
                  <a:lnTo>
                    <a:pt x="10792" y="23148"/>
                  </a:lnTo>
                  <a:lnTo>
                    <a:pt x="10702" y="23526"/>
                  </a:lnTo>
                  <a:lnTo>
                    <a:pt x="10612" y="23922"/>
                  </a:lnTo>
                  <a:lnTo>
                    <a:pt x="10540" y="24317"/>
                  </a:lnTo>
                  <a:lnTo>
                    <a:pt x="10468" y="24713"/>
                  </a:lnTo>
                  <a:lnTo>
                    <a:pt x="10432" y="25109"/>
                  </a:lnTo>
                  <a:lnTo>
                    <a:pt x="10396" y="25504"/>
                  </a:lnTo>
                  <a:lnTo>
                    <a:pt x="10360" y="25900"/>
                  </a:lnTo>
                  <a:lnTo>
                    <a:pt x="10342" y="26296"/>
                  </a:lnTo>
                  <a:lnTo>
                    <a:pt x="10342" y="27105"/>
                  </a:lnTo>
                  <a:lnTo>
                    <a:pt x="10396" y="27915"/>
                  </a:lnTo>
                  <a:lnTo>
                    <a:pt x="10468" y="28706"/>
                  </a:lnTo>
                  <a:lnTo>
                    <a:pt x="10594" y="29515"/>
                  </a:lnTo>
                  <a:lnTo>
                    <a:pt x="10738" y="30307"/>
                  </a:lnTo>
                  <a:lnTo>
                    <a:pt x="10936" y="31098"/>
                  </a:lnTo>
                  <a:lnTo>
                    <a:pt x="11152" y="31889"/>
                  </a:lnTo>
                  <a:lnTo>
                    <a:pt x="11404" y="32663"/>
                  </a:lnTo>
                  <a:lnTo>
                    <a:pt x="11547" y="33040"/>
                  </a:lnTo>
                  <a:lnTo>
                    <a:pt x="11709" y="33418"/>
                  </a:lnTo>
                  <a:lnTo>
                    <a:pt x="11871" y="33778"/>
                  </a:lnTo>
                  <a:lnTo>
                    <a:pt x="12033" y="34156"/>
                  </a:lnTo>
                  <a:lnTo>
                    <a:pt x="12213" y="34515"/>
                  </a:lnTo>
                  <a:lnTo>
                    <a:pt x="12411" y="34875"/>
                  </a:lnTo>
                  <a:lnTo>
                    <a:pt x="12609" y="35217"/>
                  </a:lnTo>
                  <a:lnTo>
                    <a:pt x="12824" y="35558"/>
                  </a:lnTo>
                  <a:lnTo>
                    <a:pt x="13040" y="35900"/>
                  </a:lnTo>
                  <a:lnTo>
                    <a:pt x="13274" y="36242"/>
                  </a:lnTo>
                  <a:lnTo>
                    <a:pt x="13508" y="36566"/>
                  </a:lnTo>
                  <a:lnTo>
                    <a:pt x="13760" y="36889"/>
                  </a:lnTo>
                  <a:lnTo>
                    <a:pt x="14281" y="37501"/>
                  </a:lnTo>
                  <a:lnTo>
                    <a:pt x="14821" y="38094"/>
                  </a:lnTo>
                  <a:lnTo>
                    <a:pt x="15414" y="38652"/>
                  </a:lnTo>
                  <a:lnTo>
                    <a:pt x="15702" y="38922"/>
                  </a:lnTo>
                  <a:lnTo>
                    <a:pt x="16026" y="39191"/>
                  </a:lnTo>
                  <a:lnTo>
                    <a:pt x="16332" y="39443"/>
                  </a:lnTo>
                  <a:lnTo>
                    <a:pt x="16655" y="39677"/>
                  </a:lnTo>
                  <a:lnTo>
                    <a:pt x="16979" y="39929"/>
                  </a:lnTo>
                  <a:lnTo>
                    <a:pt x="17321" y="40145"/>
                  </a:lnTo>
                  <a:lnTo>
                    <a:pt x="17663" y="40361"/>
                  </a:lnTo>
                  <a:lnTo>
                    <a:pt x="18004" y="40576"/>
                  </a:lnTo>
                  <a:lnTo>
                    <a:pt x="18364" y="40774"/>
                  </a:lnTo>
                  <a:lnTo>
                    <a:pt x="18724" y="40954"/>
                  </a:lnTo>
                  <a:lnTo>
                    <a:pt x="19083" y="41134"/>
                  </a:lnTo>
                  <a:lnTo>
                    <a:pt x="19461" y="41296"/>
                  </a:lnTo>
                  <a:lnTo>
                    <a:pt x="19821" y="41458"/>
                  </a:lnTo>
                  <a:lnTo>
                    <a:pt x="20199" y="41602"/>
                  </a:lnTo>
                  <a:lnTo>
                    <a:pt x="20019" y="42159"/>
                  </a:lnTo>
                  <a:lnTo>
                    <a:pt x="19839" y="42717"/>
                  </a:lnTo>
                  <a:lnTo>
                    <a:pt x="19677" y="43274"/>
                  </a:lnTo>
                  <a:lnTo>
                    <a:pt x="19533" y="43832"/>
                  </a:lnTo>
                  <a:lnTo>
                    <a:pt x="19407" y="44389"/>
                  </a:lnTo>
                  <a:lnTo>
                    <a:pt x="19281" y="44965"/>
                  </a:lnTo>
                  <a:lnTo>
                    <a:pt x="19155" y="45540"/>
                  </a:lnTo>
                  <a:lnTo>
                    <a:pt x="19065" y="46098"/>
                  </a:lnTo>
                  <a:lnTo>
                    <a:pt x="18940" y="46997"/>
                  </a:lnTo>
                  <a:lnTo>
                    <a:pt x="18850" y="47879"/>
                  </a:lnTo>
                  <a:lnTo>
                    <a:pt x="18778" y="48778"/>
                  </a:lnTo>
                  <a:lnTo>
                    <a:pt x="18760" y="49659"/>
                  </a:lnTo>
                  <a:lnTo>
                    <a:pt x="18778" y="50522"/>
                  </a:lnTo>
                  <a:lnTo>
                    <a:pt x="18814" y="51368"/>
                  </a:lnTo>
                  <a:lnTo>
                    <a:pt x="18904" y="52213"/>
                  </a:lnTo>
                  <a:lnTo>
                    <a:pt x="19012" y="53058"/>
                  </a:lnTo>
                  <a:lnTo>
                    <a:pt x="19173" y="53886"/>
                  </a:lnTo>
                  <a:lnTo>
                    <a:pt x="19371" y="54713"/>
                  </a:lnTo>
                  <a:lnTo>
                    <a:pt x="19605" y="55522"/>
                  </a:lnTo>
                  <a:lnTo>
                    <a:pt x="19749" y="55936"/>
                  </a:lnTo>
                  <a:lnTo>
                    <a:pt x="19893" y="56332"/>
                  </a:lnTo>
                  <a:lnTo>
                    <a:pt x="20163" y="57033"/>
                  </a:lnTo>
                  <a:lnTo>
                    <a:pt x="20486" y="57735"/>
                  </a:lnTo>
                  <a:lnTo>
                    <a:pt x="20846" y="58400"/>
                  </a:lnTo>
                  <a:lnTo>
                    <a:pt x="21224" y="59066"/>
                  </a:lnTo>
                  <a:lnTo>
                    <a:pt x="21655" y="59695"/>
                  </a:lnTo>
                  <a:lnTo>
                    <a:pt x="22105" y="60325"/>
                  </a:lnTo>
                  <a:lnTo>
                    <a:pt x="22591" y="60918"/>
                  </a:lnTo>
                  <a:lnTo>
                    <a:pt x="23094" y="61476"/>
                  </a:lnTo>
                  <a:lnTo>
                    <a:pt x="23634" y="62015"/>
                  </a:lnTo>
                  <a:lnTo>
                    <a:pt x="24191" y="62519"/>
                  </a:lnTo>
                  <a:lnTo>
                    <a:pt x="24785" y="63004"/>
                  </a:lnTo>
                  <a:lnTo>
                    <a:pt x="25396" y="63454"/>
                  </a:lnTo>
                  <a:lnTo>
                    <a:pt x="26026" y="63850"/>
                  </a:lnTo>
                  <a:lnTo>
                    <a:pt x="26350" y="64048"/>
                  </a:lnTo>
                  <a:lnTo>
                    <a:pt x="26673" y="64227"/>
                  </a:lnTo>
                  <a:lnTo>
                    <a:pt x="27015" y="64389"/>
                  </a:lnTo>
                  <a:lnTo>
                    <a:pt x="27357" y="64551"/>
                  </a:lnTo>
                  <a:lnTo>
                    <a:pt x="27699" y="64713"/>
                  </a:lnTo>
                  <a:lnTo>
                    <a:pt x="28040" y="64839"/>
                  </a:lnTo>
                  <a:lnTo>
                    <a:pt x="280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4020000" algn="bl" rotWithShape="0">
                <a:schemeClr val="accent3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6" name="Google Shape;276;p13"/>
          <p:cNvSpPr/>
          <p:nvPr/>
        </p:nvSpPr>
        <p:spPr>
          <a:xfrm>
            <a:off x="8614350" y="13590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3"/>
          <p:cNvSpPr/>
          <p:nvPr/>
        </p:nvSpPr>
        <p:spPr>
          <a:xfrm flipH="1">
            <a:off x="8853049" y="1504563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3"/>
          <p:cNvSpPr/>
          <p:nvPr/>
        </p:nvSpPr>
        <p:spPr>
          <a:xfrm rot="10800000" flipH="1">
            <a:off x="8538150" y="31841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3"/>
          <p:cNvSpPr/>
          <p:nvPr/>
        </p:nvSpPr>
        <p:spPr>
          <a:xfrm rot="10800000" flipH="1">
            <a:off x="8884650" y="358452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13"/>
          <p:cNvSpPr/>
          <p:nvPr/>
        </p:nvSpPr>
        <p:spPr>
          <a:xfrm rot="10800000">
            <a:off x="8929249" y="2909413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1" name="Google Shape;281;p13"/>
          <p:cNvGrpSpPr/>
          <p:nvPr/>
        </p:nvGrpSpPr>
        <p:grpSpPr>
          <a:xfrm rot="-5400000">
            <a:off x="75725" y="3132838"/>
            <a:ext cx="409500" cy="463375"/>
            <a:chOff x="156150" y="2997438"/>
            <a:chExt cx="409500" cy="463375"/>
          </a:xfrm>
        </p:grpSpPr>
        <p:sp>
          <p:nvSpPr>
            <p:cNvPr id="282" name="Google Shape;282;p13"/>
            <p:cNvSpPr/>
            <p:nvPr/>
          </p:nvSpPr>
          <p:spPr>
            <a:xfrm>
              <a:off x="156150" y="3334513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3"/>
            <p:cNvSpPr/>
            <p:nvPr/>
          </p:nvSpPr>
          <p:spPr>
            <a:xfrm>
              <a:off x="502650" y="2997438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4" name="Google Shape;284;p13"/>
          <p:cNvGrpSpPr/>
          <p:nvPr/>
        </p:nvGrpSpPr>
        <p:grpSpPr>
          <a:xfrm rot="-5400000">
            <a:off x="8594175" y="3933163"/>
            <a:ext cx="409500" cy="463375"/>
            <a:chOff x="156150" y="2997438"/>
            <a:chExt cx="409500" cy="463375"/>
          </a:xfrm>
        </p:grpSpPr>
        <p:sp>
          <p:nvSpPr>
            <p:cNvPr id="285" name="Google Shape;285;p13"/>
            <p:cNvSpPr/>
            <p:nvPr/>
          </p:nvSpPr>
          <p:spPr>
            <a:xfrm>
              <a:off x="156150" y="3334513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3"/>
            <p:cNvSpPr/>
            <p:nvPr/>
          </p:nvSpPr>
          <p:spPr>
            <a:xfrm>
              <a:off x="502650" y="2997438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7" name="Google Shape;287;p13"/>
          <p:cNvSpPr/>
          <p:nvPr/>
        </p:nvSpPr>
        <p:spPr>
          <a:xfrm>
            <a:off x="512175" y="12146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14"/>
          <p:cNvSpPr txBox="1">
            <a:spLocks noGrp="1"/>
          </p:cNvSpPr>
          <p:nvPr>
            <p:ph type="title"/>
          </p:nvPr>
        </p:nvSpPr>
        <p:spPr>
          <a:xfrm>
            <a:off x="2896950" y="3243075"/>
            <a:ext cx="3350100" cy="404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4"/>
          <p:cNvSpPr txBox="1">
            <a:spLocks noGrp="1"/>
          </p:cNvSpPr>
          <p:nvPr>
            <p:ph type="subTitle" idx="1"/>
          </p:nvPr>
        </p:nvSpPr>
        <p:spPr>
          <a:xfrm>
            <a:off x="1907250" y="958300"/>
            <a:ext cx="5329500" cy="198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4"/>
          <p:cNvSpPr/>
          <p:nvPr/>
        </p:nvSpPr>
        <p:spPr>
          <a:xfrm>
            <a:off x="0" y="-31944"/>
            <a:ext cx="9144125" cy="5175514"/>
          </a:xfrm>
          <a:custGeom>
            <a:avLst/>
            <a:gdLst/>
            <a:ahLst/>
            <a:cxnLst/>
            <a:rect l="l" t="t" r="r" b="b"/>
            <a:pathLst>
              <a:path w="128528" h="72746" extrusionOk="0">
                <a:moveTo>
                  <a:pt x="4179" y="0"/>
                </a:moveTo>
                <a:lnTo>
                  <a:pt x="3869" y="39"/>
                </a:lnTo>
                <a:lnTo>
                  <a:pt x="3579" y="78"/>
                </a:lnTo>
                <a:lnTo>
                  <a:pt x="3270" y="136"/>
                </a:lnTo>
                <a:lnTo>
                  <a:pt x="2980" y="213"/>
                </a:lnTo>
                <a:lnTo>
                  <a:pt x="2709" y="291"/>
                </a:lnTo>
                <a:lnTo>
                  <a:pt x="2438" y="387"/>
                </a:lnTo>
                <a:lnTo>
                  <a:pt x="1916" y="581"/>
                </a:lnTo>
                <a:lnTo>
                  <a:pt x="1452" y="813"/>
                </a:lnTo>
                <a:lnTo>
                  <a:pt x="1026" y="1026"/>
                </a:lnTo>
                <a:lnTo>
                  <a:pt x="678" y="1238"/>
                </a:lnTo>
                <a:lnTo>
                  <a:pt x="388" y="1432"/>
                </a:lnTo>
                <a:lnTo>
                  <a:pt x="175" y="1567"/>
                </a:lnTo>
                <a:lnTo>
                  <a:pt x="1" y="1703"/>
                </a:lnTo>
                <a:lnTo>
                  <a:pt x="1" y="72745"/>
                </a:lnTo>
                <a:lnTo>
                  <a:pt x="127696" y="72745"/>
                </a:lnTo>
                <a:lnTo>
                  <a:pt x="128528" y="37911"/>
                </a:lnTo>
                <a:lnTo>
                  <a:pt x="128353" y="37833"/>
                </a:lnTo>
                <a:lnTo>
                  <a:pt x="127831" y="37698"/>
                </a:lnTo>
                <a:lnTo>
                  <a:pt x="127483" y="37601"/>
                </a:lnTo>
                <a:lnTo>
                  <a:pt x="127058" y="37504"/>
                </a:lnTo>
                <a:lnTo>
                  <a:pt x="126574" y="37427"/>
                </a:lnTo>
                <a:lnTo>
                  <a:pt x="126052" y="37350"/>
                </a:lnTo>
                <a:lnTo>
                  <a:pt x="125491" y="37292"/>
                </a:lnTo>
                <a:lnTo>
                  <a:pt x="124872" y="37253"/>
                </a:lnTo>
                <a:lnTo>
                  <a:pt x="124253" y="37253"/>
                </a:lnTo>
                <a:lnTo>
                  <a:pt x="123595" y="37292"/>
                </a:lnTo>
                <a:lnTo>
                  <a:pt x="123247" y="37330"/>
                </a:lnTo>
                <a:lnTo>
                  <a:pt x="122918" y="37388"/>
                </a:lnTo>
                <a:lnTo>
                  <a:pt x="122570" y="37446"/>
                </a:lnTo>
                <a:lnTo>
                  <a:pt x="122222" y="37524"/>
                </a:lnTo>
                <a:lnTo>
                  <a:pt x="121874" y="37601"/>
                </a:lnTo>
                <a:lnTo>
                  <a:pt x="121545" y="37717"/>
                </a:lnTo>
                <a:lnTo>
                  <a:pt x="121197" y="37833"/>
                </a:lnTo>
                <a:lnTo>
                  <a:pt x="120849" y="37969"/>
                </a:lnTo>
                <a:lnTo>
                  <a:pt x="120520" y="38143"/>
                </a:lnTo>
                <a:lnTo>
                  <a:pt x="120191" y="38317"/>
                </a:lnTo>
                <a:lnTo>
                  <a:pt x="119862" y="38529"/>
                </a:lnTo>
                <a:lnTo>
                  <a:pt x="119553" y="38762"/>
                </a:lnTo>
                <a:lnTo>
                  <a:pt x="119243" y="39013"/>
                </a:lnTo>
                <a:lnTo>
                  <a:pt x="118953" y="39284"/>
                </a:lnTo>
                <a:lnTo>
                  <a:pt x="118663" y="39574"/>
                </a:lnTo>
                <a:lnTo>
                  <a:pt x="118373" y="39864"/>
                </a:lnTo>
                <a:lnTo>
                  <a:pt x="118102" y="40174"/>
                </a:lnTo>
                <a:lnTo>
                  <a:pt x="117851" y="40483"/>
                </a:lnTo>
                <a:lnTo>
                  <a:pt x="117348" y="41141"/>
                </a:lnTo>
                <a:lnTo>
                  <a:pt x="116903" y="41818"/>
                </a:lnTo>
                <a:lnTo>
                  <a:pt x="116497" y="42475"/>
                </a:lnTo>
                <a:lnTo>
                  <a:pt x="116110" y="43114"/>
                </a:lnTo>
                <a:lnTo>
                  <a:pt x="115781" y="43732"/>
                </a:lnTo>
                <a:lnTo>
                  <a:pt x="115259" y="44758"/>
                </a:lnTo>
                <a:lnTo>
                  <a:pt x="114911" y="45473"/>
                </a:lnTo>
                <a:lnTo>
                  <a:pt x="114814" y="45647"/>
                </a:lnTo>
                <a:lnTo>
                  <a:pt x="114775" y="45686"/>
                </a:lnTo>
                <a:lnTo>
                  <a:pt x="114756" y="45686"/>
                </a:lnTo>
                <a:lnTo>
                  <a:pt x="114679" y="45647"/>
                </a:lnTo>
                <a:lnTo>
                  <a:pt x="114524" y="45609"/>
                </a:lnTo>
                <a:lnTo>
                  <a:pt x="114273" y="45551"/>
                </a:lnTo>
                <a:lnTo>
                  <a:pt x="113944" y="45473"/>
                </a:lnTo>
                <a:lnTo>
                  <a:pt x="113538" y="45415"/>
                </a:lnTo>
                <a:lnTo>
                  <a:pt x="113093" y="45377"/>
                </a:lnTo>
                <a:lnTo>
                  <a:pt x="112571" y="45357"/>
                </a:lnTo>
                <a:lnTo>
                  <a:pt x="112029" y="45357"/>
                </a:lnTo>
                <a:lnTo>
                  <a:pt x="111429" y="45396"/>
                </a:lnTo>
                <a:lnTo>
                  <a:pt x="110810" y="45473"/>
                </a:lnTo>
                <a:lnTo>
                  <a:pt x="110501" y="45531"/>
                </a:lnTo>
                <a:lnTo>
                  <a:pt x="110172" y="45609"/>
                </a:lnTo>
                <a:lnTo>
                  <a:pt x="109863" y="45686"/>
                </a:lnTo>
                <a:lnTo>
                  <a:pt x="109534" y="45802"/>
                </a:lnTo>
                <a:lnTo>
                  <a:pt x="109205" y="45918"/>
                </a:lnTo>
                <a:lnTo>
                  <a:pt x="108876" y="46034"/>
                </a:lnTo>
                <a:lnTo>
                  <a:pt x="108547" y="46189"/>
                </a:lnTo>
                <a:lnTo>
                  <a:pt x="108238" y="46363"/>
                </a:lnTo>
                <a:lnTo>
                  <a:pt x="107909" y="46556"/>
                </a:lnTo>
                <a:lnTo>
                  <a:pt x="107600" y="46769"/>
                </a:lnTo>
                <a:lnTo>
                  <a:pt x="107290" y="47001"/>
                </a:lnTo>
                <a:lnTo>
                  <a:pt x="106981" y="47253"/>
                </a:lnTo>
                <a:lnTo>
                  <a:pt x="106420" y="47775"/>
                </a:lnTo>
                <a:lnTo>
                  <a:pt x="105936" y="48278"/>
                </a:lnTo>
                <a:lnTo>
                  <a:pt x="105511" y="48781"/>
                </a:lnTo>
                <a:lnTo>
                  <a:pt x="105163" y="49245"/>
                </a:lnTo>
                <a:lnTo>
                  <a:pt x="104872" y="49709"/>
                </a:lnTo>
                <a:lnTo>
                  <a:pt x="104640" y="50135"/>
                </a:lnTo>
                <a:lnTo>
                  <a:pt x="104447" y="50521"/>
                </a:lnTo>
                <a:lnTo>
                  <a:pt x="104292" y="50889"/>
                </a:lnTo>
                <a:lnTo>
                  <a:pt x="104176" y="51237"/>
                </a:lnTo>
                <a:lnTo>
                  <a:pt x="104099" y="51527"/>
                </a:lnTo>
                <a:lnTo>
                  <a:pt x="104041" y="51779"/>
                </a:lnTo>
                <a:lnTo>
                  <a:pt x="104002" y="52011"/>
                </a:lnTo>
                <a:lnTo>
                  <a:pt x="103983" y="52301"/>
                </a:lnTo>
                <a:lnTo>
                  <a:pt x="103983" y="52417"/>
                </a:lnTo>
                <a:lnTo>
                  <a:pt x="103828" y="52301"/>
                </a:lnTo>
                <a:lnTo>
                  <a:pt x="103383" y="52011"/>
                </a:lnTo>
                <a:lnTo>
                  <a:pt x="103054" y="51837"/>
                </a:lnTo>
                <a:lnTo>
                  <a:pt x="102687" y="51643"/>
                </a:lnTo>
                <a:lnTo>
                  <a:pt x="102242" y="51450"/>
                </a:lnTo>
                <a:lnTo>
                  <a:pt x="101758" y="51276"/>
                </a:lnTo>
                <a:lnTo>
                  <a:pt x="101236" y="51102"/>
                </a:lnTo>
                <a:lnTo>
                  <a:pt x="100675" y="50986"/>
                </a:lnTo>
                <a:lnTo>
                  <a:pt x="100366" y="50928"/>
                </a:lnTo>
                <a:lnTo>
                  <a:pt x="100076" y="50889"/>
                </a:lnTo>
                <a:lnTo>
                  <a:pt x="99766" y="50850"/>
                </a:lnTo>
                <a:lnTo>
                  <a:pt x="99109" y="50850"/>
                </a:lnTo>
                <a:lnTo>
                  <a:pt x="98780" y="50870"/>
                </a:lnTo>
                <a:lnTo>
                  <a:pt x="98451" y="50889"/>
                </a:lnTo>
                <a:lnTo>
                  <a:pt x="98122" y="50947"/>
                </a:lnTo>
                <a:lnTo>
                  <a:pt x="97774" y="51024"/>
                </a:lnTo>
                <a:lnTo>
                  <a:pt x="97426" y="51121"/>
                </a:lnTo>
                <a:lnTo>
                  <a:pt x="97078" y="51237"/>
                </a:lnTo>
                <a:lnTo>
                  <a:pt x="96730" y="51392"/>
                </a:lnTo>
                <a:lnTo>
                  <a:pt x="96401" y="51547"/>
                </a:lnTo>
                <a:lnTo>
                  <a:pt x="96072" y="51721"/>
                </a:lnTo>
                <a:lnTo>
                  <a:pt x="95762" y="51914"/>
                </a:lnTo>
                <a:lnTo>
                  <a:pt x="95472" y="52107"/>
                </a:lnTo>
                <a:lnTo>
                  <a:pt x="95221" y="52301"/>
                </a:lnTo>
                <a:lnTo>
                  <a:pt x="94969" y="52494"/>
                </a:lnTo>
                <a:lnTo>
                  <a:pt x="94718" y="52707"/>
                </a:lnTo>
                <a:lnTo>
                  <a:pt x="94505" y="52920"/>
                </a:lnTo>
                <a:lnTo>
                  <a:pt x="94292" y="53152"/>
                </a:lnTo>
                <a:lnTo>
                  <a:pt x="94118" y="53365"/>
                </a:lnTo>
                <a:lnTo>
                  <a:pt x="93770" y="53810"/>
                </a:lnTo>
                <a:lnTo>
                  <a:pt x="93480" y="54235"/>
                </a:lnTo>
                <a:lnTo>
                  <a:pt x="93248" y="54661"/>
                </a:lnTo>
                <a:lnTo>
                  <a:pt x="93055" y="55067"/>
                </a:lnTo>
                <a:lnTo>
                  <a:pt x="92880" y="55454"/>
                </a:lnTo>
                <a:lnTo>
                  <a:pt x="92764" y="55782"/>
                </a:lnTo>
                <a:lnTo>
                  <a:pt x="92687" y="56092"/>
                </a:lnTo>
                <a:lnTo>
                  <a:pt x="92571" y="56517"/>
                </a:lnTo>
                <a:lnTo>
                  <a:pt x="92552" y="56672"/>
                </a:lnTo>
                <a:lnTo>
                  <a:pt x="92242" y="56633"/>
                </a:lnTo>
                <a:lnTo>
                  <a:pt x="91894" y="56614"/>
                </a:lnTo>
                <a:lnTo>
                  <a:pt x="91488" y="56595"/>
                </a:lnTo>
                <a:lnTo>
                  <a:pt x="91024" y="56595"/>
                </a:lnTo>
                <a:lnTo>
                  <a:pt x="90792" y="56614"/>
                </a:lnTo>
                <a:lnTo>
                  <a:pt x="90540" y="56653"/>
                </a:lnTo>
                <a:lnTo>
                  <a:pt x="90308" y="56692"/>
                </a:lnTo>
                <a:lnTo>
                  <a:pt x="90095" y="56750"/>
                </a:lnTo>
                <a:lnTo>
                  <a:pt x="89883" y="56827"/>
                </a:lnTo>
                <a:lnTo>
                  <a:pt x="89689" y="56924"/>
                </a:lnTo>
                <a:lnTo>
                  <a:pt x="89496" y="57040"/>
                </a:lnTo>
                <a:lnTo>
                  <a:pt x="89341" y="57156"/>
                </a:lnTo>
                <a:lnTo>
                  <a:pt x="89206" y="57291"/>
                </a:lnTo>
                <a:lnTo>
                  <a:pt x="89070" y="57446"/>
                </a:lnTo>
                <a:lnTo>
                  <a:pt x="88954" y="57581"/>
                </a:lnTo>
                <a:lnTo>
                  <a:pt x="88838" y="57717"/>
                </a:lnTo>
                <a:lnTo>
                  <a:pt x="88683" y="58007"/>
                </a:lnTo>
                <a:lnTo>
                  <a:pt x="88548" y="58258"/>
                </a:lnTo>
                <a:lnTo>
                  <a:pt x="88471" y="58452"/>
                </a:lnTo>
                <a:lnTo>
                  <a:pt x="88413" y="58645"/>
                </a:lnTo>
                <a:lnTo>
                  <a:pt x="88316" y="58606"/>
                </a:lnTo>
                <a:lnTo>
                  <a:pt x="88045" y="58510"/>
                </a:lnTo>
                <a:lnTo>
                  <a:pt x="87600" y="58374"/>
                </a:lnTo>
                <a:lnTo>
                  <a:pt x="87329" y="58297"/>
                </a:lnTo>
                <a:lnTo>
                  <a:pt x="87039" y="58220"/>
                </a:lnTo>
                <a:lnTo>
                  <a:pt x="86691" y="58161"/>
                </a:lnTo>
                <a:lnTo>
                  <a:pt x="86324" y="58123"/>
                </a:lnTo>
                <a:lnTo>
                  <a:pt x="85937" y="58084"/>
                </a:lnTo>
                <a:lnTo>
                  <a:pt x="85511" y="58065"/>
                </a:lnTo>
                <a:lnTo>
                  <a:pt x="85086" y="58065"/>
                </a:lnTo>
                <a:lnTo>
                  <a:pt x="84622" y="58084"/>
                </a:lnTo>
                <a:lnTo>
                  <a:pt x="84138" y="58142"/>
                </a:lnTo>
                <a:lnTo>
                  <a:pt x="83654" y="58239"/>
                </a:lnTo>
                <a:lnTo>
                  <a:pt x="83403" y="58297"/>
                </a:lnTo>
                <a:lnTo>
                  <a:pt x="83171" y="58374"/>
                </a:lnTo>
                <a:lnTo>
                  <a:pt x="82958" y="58452"/>
                </a:lnTo>
                <a:lnTo>
                  <a:pt x="82726" y="58529"/>
                </a:lnTo>
                <a:lnTo>
                  <a:pt x="82339" y="58722"/>
                </a:lnTo>
                <a:lnTo>
                  <a:pt x="81972" y="58955"/>
                </a:lnTo>
                <a:lnTo>
                  <a:pt x="81643" y="59187"/>
                </a:lnTo>
                <a:lnTo>
                  <a:pt x="81353" y="59438"/>
                </a:lnTo>
                <a:lnTo>
                  <a:pt x="81101" y="59689"/>
                </a:lnTo>
                <a:lnTo>
                  <a:pt x="80869" y="59941"/>
                </a:lnTo>
                <a:lnTo>
                  <a:pt x="80676" y="60192"/>
                </a:lnTo>
                <a:lnTo>
                  <a:pt x="80502" y="60444"/>
                </a:lnTo>
                <a:lnTo>
                  <a:pt x="80366" y="60657"/>
                </a:lnTo>
                <a:lnTo>
                  <a:pt x="80270" y="60850"/>
                </a:lnTo>
                <a:lnTo>
                  <a:pt x="80134" y="61121"/>
                </a:lnTo>
                <a:lnTo>
                  <a:pt x="80076" y="61237"/>
                </a:lnTo>
                <a:lnTo>
                  <a:pt x="79902" y="61140"/>
                </a:lnTo>
                <a:lnTo>
                  <a:pt x="79670" y="61063"/>
                </a:lnTo>
                <a:lnTo>
                  <a:pt x="79361" y="60947"/>
                </a:lnTo>
                <a:lnTo>
                  <a:pt x="78974" y="60831"/>
                </a:lnTo>
                <a:lnTo>
                  <a:pt x="78529" y="60734"/>
                </a:lnTo>
                <a:lnTo>
                  <a:pt x="78007" y="60637"/>
                </a:lnTo>
                <a:lnTo>
                  <a:pt x="77426" y="60579"/>
                </a:lnTo>
                <a:lnTo>
                  <a:pt x="76479" y="60579"/>
                </a:lnTo>
                <a:lnTo>
                  <a:pt x="76130" y="60599"/>
                </a:lnTo>
                <a:lnTo>
                  <a:pt x="75782" y="60657"/>
                </a:lnTo>
                <a:lnTo>
                  <a:pt x="75415" y="60715"/>
                </a:lnTo>
                <a:lnTo>
                  <a:pt x="75047" y="60792"/>
                </a:lnTo>
                <a:lnTo>
                  <a:pt x="74680" y="60889"/>
                </a:lnTo>
                <a:lnTo>
                  <a:pt x="74293" y="61005"/>
                </a:lnTo>
                <a:lnTo>
                  <a:pt x="73887" y="61159"/>
                </a:lnTo>
                <a:lnTo>
                  <a:pt x="73500" y="61314"/>
                </a:lnTo>
                <a:lnTo>
                  <a:pt x="73094" y="61508"/>
                </a:lnTo>
                <a:lnTo>
                  <a:pt x="72688" y="61740"/>
                </a:lnTo>
                <a:lnTo>
                  <a:pt x="72262" y="61991"/>
                </a:lnTo>
                <a:lnTo>
                  <a:pt x="71856" y="62262"/>
                </a:lnTo>
                <a:lnTo>
                  <a:pt x="71430" y="62591"/>
                </a:lnTo>
                <a:lnTo>
                  <a:pt x="71334" y="62455"/>
                </a:lnTo>
                <a:lnTo>
                  <a:pt x="71218" y="62281"/>
                </a:lnTo>
                <a:lnTo>
                  <a:pt x="71044" y="62088"/>
                </a:lnTo>
                <a:lnTo>
                  <a:pt x="70811" y="61836"/>
                </a:lnTo>
                <a:lnTo>
                  <a:pt x="70541" y="61566"/>
                </a:lnTo>
                <a:lnTo>
                  <a:pt x="70212" y="61276"/>
                </a:lnTo>
                <a:lnTo>
                  <a:pt x="69825" y="60966"/>
                </a:lnTo>
                <a:lnTo>
                  <a:pt x="69380" y="60657"/>
                </a:lnTo>
                <a:lnTo>
                  <a:pt x="68897" y="60366"/>
                </a:lnTo>
                <a:lnTo>
                  <a:pt x="68626" y="60231"/>
                </a:lnTo>
                <a:lnTo>
                  <a:pt x="68355" y="60096"/>
                </a:lnTo>
                <a:lnTo>
                  <a:pt x="68046" y="59980"/>
                </a:lnTo>
                <a:lnTo>
                  <a:pt x="67755" y="59844"/>
                </a:lnTo>
                <a:lnTo>
                  <a:pt x="67427" y="59748"/>
                </a:lnTo>
                <a:lnTo>
                  <a:pt x="67078" y="59651"/>
                </a:lnTo>
                <a:lnTo>
                  <a:pt x="66730" y="59554"/>
                </a:lnTo>
                <a:lnTo>
                  <a:pt x="66363" y="59477"/>
                </a:lnTo>
                <a:lnTo>
                  <a:pt x="65976" y="59419"/>
                </a:lnTo>
                <a:lnTo>
                  <a:pt x="65589" y="59380"/>
                </a:lnTo>
                <a:lnTo>
                  <a:pt x="65183" y="59361"/>
                </a:lnTo>
                <a:lnTo>
                  <a:pt x="64757" y="59341"/>
                </a:lnTo>
                <a:lnTo>
                  <a:pt x="64255" y="59361"/>
                </a:lnTo>
                <a:lnTo>
                  <a:pt x="63790" y="59419"/>
                </a:lnTo>
                <a:lnTo>
                  <a:pt x="63345" y="59496"/>
                </a:lnTo>
                <a:lnTo>
                  <a:pt x="62939" y="59593"/>
                </a:lnTo>
                <a:lnTo>
                  <a:pt x="62552" y="59709"/>
                </a:lnTo>
                <a:lnTo>
                  <a:pt x="62204" y="59844"/>
                </a:lnTo>
                <a:lnTo>
                  <a:pt x="61895" y="59980"/>
                </a:lnTo>
                <a:lnTo>
                  <a:pt x="61605" y="60115"/>
                </a:lnTo>
                <a:lnTo>
                  <a:pt x="61353" y="60270"/>
                </a:lnTo>
                <a:lnTo>
                  <a:pt x="61140" y="60405"/>
                </a:lnTo>
                <a:lnTo>
                  <a:pt x="60792" y="60657"/>
                </a:lnTo>
                <a:lnTo>
                  <a:pt x="60599" y="60831"/>
                </a:lnTo>
                <a:lnTo>
                  <a:pt x="60522" y="60908"/>
                </a:lnTo>
                <a:lnTo>
                  <a:pt x="60483" y="60695"/>
                </a:lnTo>
                <a:lnTo>
                  <a:pt x="60425" y="60444"/>
                </a:lnTo>
                <a:lnTo>
                  <a:pt x="60328" y="60115"/>
                </a:lnTo>
                <a:lnTo>
                  <a:pt x="60193" y="59728"/>
                </a:lnTo>
                <a:lnTo>
                  <a:pt x="60019" y="59283"/>
                </a:lnTo>
                <a:lnTo>
                  <a:pt x="59787" y="58780"/>
                </a:lnTo>
                <a:lnTo>
                  <a:pt x="59496" y="58278"/>
                </a:lnTo>
                <a:lnTo>
                  <a:pt x="59322" y="58007"/>
                </a:lnTo>
                <a:lnTo>
                  <a:pt x="59129" y="57736"/>
                </a:lnTo>
                <a:lnTo>
                  <a:pt x="58936" y="57465"/>
                </a:lnTo>
                <a:lnTo>
                  <a:pt x="58703" y="57214"/>
                </a:lnTo>
                <a:lnTo>
                  <a:pt x="58471" y="56943"/>
                </a:lnTo>
                <a:lnTo>
                  <a:pt x="58220" y="56672"/>
                </a:lnTo>
                <a:lnTo>
                  <a:pt x="57930" y="56421"/>
                </a:lnTo>
                <a:lnTo>
                  <a:pt x="57640" y="56169"/>
                </a:lnTo>
                <a:lnTo>
                  <a:pt x="57311" y="55918"/>
                </a:lnTo>
                <a:lnTo>
                  <a:pt x="56963" y="55686"/>
                </a:lnTo>
                <a:lnTo>
                  <a:pt x="56595" y="55473"/>
                </a:lnTo>
                <a:lnTo>
                  <a:pt x="56208" y="55260"/>
                </a:lnTo>
                <a:lnTo>
                  <a:pt x="55783" y="55067"/>
                </a:lnTo>
                <a:lnTo>
                  <a:pt x="55357" y="54893"/>
                </a:lnTo>
                <a:lnTo>
                  <a:pt x="54874" y="54719"/>
                </a:lnTo>
                <a:lnTo>
                  <a:pt x="54390" y="54583"/>
                </a:lnTo>
                <a:lnTo>
                  <a:pt x="53887" y="54467"/>
                </a:lnTo>
                <a:lnTo>
                  <a:pt x="53384" y="54370"/>
                </a:lnTo>
                <a:lnTo>
                  <a:pt x="52882" y="54293"/>
                </a:lnTo>
                <a:lnTo>
                  <a:pt x="52398" y="54254"/>
                </a:lnTo>
                <a:lnTo>
                  <a:pt x="51934" y="54235"/>
                </a:lnTo>
                <a:lnTo>
                  <a:pt x="51450" y="54216"/>
                </a:lnTo>
                <a:lnTo>
                  <a:pt x="51005" y="54235"/>
                </a:lnTo>
                <a:lnTo>
                  <a:pt x="50560" y="54274"/>
                </a:lnTo>
                <a:lnTo>
                  <a:pt x="50116" y="54312"/>
                </a:lnTo>
                <a:lnTo>
                  <a:pt x="49690" y="54370"/>
                </a:lnTo>
                <a:lnTo>
                  <a:pt x="49284" y="54448"/>
                </a:lnTo>
                <a:lnTo>
                  <a:pt x="48878" y="54525"/>
                </a:lnTo>
                <a:lnTo>
                  <a:pt x="48491" y="54622"/>
                </a:lnTo>
                <a:lnTo>
                  <a:pt x="48123" y="54738"/>
                </a:lnTo>
                <a:lnTo>
                  <a:pt x="47427" y="54951"/>
                </a:lnTo>
                <a:lnTo>
                  <a:pt x="46789" y="55202"/>
                </a:lnTo>
                <a:lnTo>
                  <a:pt x="46228" y="55454"/>
                </a:lnTo>
                <a:lnTo>
                  <a:pt x="45725" y="55686"/>
                </a:lnTo>
                <a:lnTo>
                  <a:pt x="45319" y="55918"/>
                </a:lnTo>
                <a:lnTo>
                  <a:pt x="44971" y="56111"/>
                </a:lnTo>
                <a:lnTo>
                  <a:pt x="44739" y="56266"/>
                </a:lnTo>
                <a:lnTo>
                  <a:pt x="44526" y="56401"/>
                </a:lnTo>
                <a:lnTo>
                  <a:pt x="44545" y="56169"/>
                </a:lnTo>
                <a:lnTo>
                  <a:pt x="44565" y="55898"/>
                </a:lnTo>
                <a:lnTo>
                  <a:pt x="44565" y="55550"/>
                </a:lnTo>
                <a:lnTo>
                  <a:pt x="44526" y="55125"/>
                </a:lnTo>
                <a:lnTo>
                  <a:pt x="44487" y="54641"/>
                </a:lnTo>
                <a:lnTo>
                  <a:pt x="44410" y="54100"/>
                </a:lnTo>
                <a:lnTo>
                  <a:pt x="44274" y="53519"/>
                </a:lnTo>
                <a:lnTo>
                  <a:pt x="44197" y="53229"/>
                </a:lnTo>
                <a:lnTo>
                  <a:pt x="44100" y="52920"/>
                </a:lnTo>
                <a:lnTo>
                  <a:pt x="44004" y="52610"/>
                </a:lnTo>
                <a:lnTo>
                  <a:pt x="43888" y="52282"/>
                </a:lnTo>
                <a:lnTo>
                  <a:pt x="43733" y="51972"/>
                </a:lnTo>
                <a:lnTo>
                  <a:pt x="43578" y="51663"/>
                </a:lnTo>
                <a:lnTo>
                  <a:pt x="43404" y="51353"/>
                </a:lnTo>
                <a:lnTo>
                  <a:pt x="43211" y="51024"/>
                </a:lnTo>
                <a:lnTo>
                  <a:pt x="42998" y="50734"/>
                </a:lnTo>
                <a:lnTo>
                  <a:pt x="42766" y="50425"/>
                </a:lnTo>
                <a:lnTo>
                  <a:pt x="42495" y="50135"/>
                </a:lnTo>
                <a:lnTo>
                  <a:pt x="42224" y="49844"/>
                </a:lnTo>
                <a:lnTo>
                  <a:pt x="41915" y="49574"/>
                </a:lnTo>
                <a:lnTo>
                  <a:pt x="41586" y="49303"/>
                </a:lnTo>
                <a:lnTo>
                  <a:pt x="41238" y="49051"/>
                </a:lnTo>
                <a:lnTo>
                  <a:pt x="40851" y="48800"/>
                </a:lnTo>
                <a:lnTo>
                  <a:pt x="40445" y="48587"/>
                </a:lnTo>
                <a:lnTo>
                  <a:pt x="40058" y="48394"/>
                </a:lnTo>
                <a:lnTo>
                  <a:pt x="39690" y="48220"/>
                </a:lnTo>
                <a:lnTo>
                  <a:pt x="39304" y="48084"/>
                </a:lnTo>
                <a:lnTo>
                  <a:pt x="38936" y="47949"/>
                </a:lnTo>
                <a:lnTo>
                  <a:pt x="38569" y="47833"/>
                </a:lnTo>
                <a:lnTo>
                  <a:pt x="38201" y="47736"/>
                </a:lnTo>
                <a:lnTo>
                  <a:pt x="37853" y="47659"/>
                </a:lnTo>
                <a:lnTo>
                  <a:pt x="37505" y="47601"/>
                </a:lnTo>
                <a:lnTo>
                  <a:pt x="37157" y="47543"/>
                </a:lnTo>
                <a:lnTo>
                  <a:pt x="36828" y="47523"/>
                </a:lnTo>
                <a:lnTo>
                  <a:pt x="36499" y="47485"/>
                </a:lnTo>
                <a:lnTo>
                  <a:pt x="35880" y="47485"/>
                </a:lnTo>
                <a:lnTo>
                  <a:pt x="35319" y="47504"/>
                </a:lnTo>
                <a:lnTo>
                  <a:pt x="34797" y="47562"/>
                </a:lnTo>
                <a:lnTo>
                  <a:pt x="34333" y="47620"/>
                </a:lnTo>
                <a:lnTo>
                  <a:pt x="33907" y="47717"/>
                </a:lnTo>
                <a:lnTo>
                  <a:pt x="33559" y="47794"/>
                </a:lnTo>
                <a:lnTo>
                  <a:pt x="33095" y="47949"/>
                </a:lnTo>
                <a:lnTo>
                  <a:pt x="32921" y="48007"/>
                </a:lnTo>
                <a:lnTo>
                  <a:pt x="32959" y="47930"/>
                </a:lnTo>
                <a:lnTo>
                  <a:pt x="33075" y="47698"/>
                </a:lnTo>
                <a:lnTo>
                  <a:pt x="33192" y="47349"/>
                </a:lnTo>
                <a:lnTo>
                  <a:pt x="33250" y="47117"/>
                </a:lnTo>
                <a:lnTo>
                  <a:pt x="33308" y="46885"/>
                </a:lnTo>
                <a:lnTo>
                  <a:pt x="33327" y="46614"/>
                </a:lnTo>
                <a:lnTo>
                  <a:pt x="33346" y="46324"/>
                </a:lnTo>
                <a:lnTo>
                  <a:pt x="33346" y="46015"/>
                </a:lnTo>
                <a:lnTo>
                  <a:pt x="33288" y="45705"/>
                </a:lnTo>
                <a:lnTo>
                  <a:pt x="33211" y="45357"/>
                </a:lnTo>
                <a:lnTo>
                  <a:pt x="33095" y="45028"/>
                </a:lnTo>
                <a:lnTo>
                  <a:pt x="32940" y="44680"/>
                </a:lnTo>
                <a:lnTo>
                  <a:pt x="32727" y="44332"/>
                </a:lnTo>
                <a:lnTo>
                  <a:pt x="32592" y="44158"/>
                </a:lnTo>
                <a:lnTo>
                  <a:pt x="32457" y="44003"/>
                </a:lnTo>
                <a:lnTo>
                  <a:pt x="32321" y="43868"/>
                </a:lnTo>
                <a:lnTo>
                  <a:pt x="32166" y="43732"/>
                </a:lnTo>
                <a:lnTo>
                  <a:pt x="32012" y="43616"/>
                </a:lnTo>
                <a:lnTo>
                  <a:pt x="31857" y="43520"/>
                </a:lnTo>
                <a:lnTo>
                  <a:pt x="31702" y="43442"/>
                </a:lnTo>
                <a:lnTo>
                  <a:pt x="31528" y="43365"/>
                </a:lnTo>
                <a:lnTo>
                  <a:pt x="31180" y="43249"/>
                </a:lnTo>
                <a:lnTo>
                  <a:pt x="30832" y="43152"/>
                </a:lnTo>
                <a:lnTo>
                  <a:pt x="30484" y="43114"/>
                </a:lnTo>
                <a:lnTo>
                  <a:pt x="30135" y="43075"/>
                </a:lnTo>
                <a:lnTo>
                  <a:pt x="29807" y="43075"/>
                </a:lnTo>
                <a:lnTo>
                  <a:pt x="29517" y="43094"/>
                </a:lnTo>
                <a:lnTo>
                  <a:pt x="29226" y="43133"/>
                </a:lnTo>
                <a:lnTo>
                  <a:pt x="28994" y="43152"/>
                </a:lnTo>
                <a:lnTo>
                  <a:pt x="28646" y="43230"/>
                </a:lnTo>
                <a:lnTo>
                  <a:pt x="28511" y="43249"/>
                </a:lnTo>
                <a:lnTo>
                  <a:pt x="28646" y="43094"/>
                </a:lnTo>
                <a:lnTo>
                  <a:pt x="28762" y="42881"/>
                </a:lnTo>
                <a:lnTo>
                  <a:pt x="28936" y="42591"/>
                </a:lnTo>
                <a:lnTo>
                  <a:pt x="29110" y="42243"/>
                </a:lnTo>
                <a:lnTo>
                  <a:pt x="29284" y="41818"/>
                </a:lnTo>
                <a:lnTo>
                  <a:pt x="29439" y="41334"/>
                </a:lnTo>
                <a:lnTo>
                  <a:pt x="29517" y="41063"/>
                </a:lnTo>
                <a:lnTo>
                  <a:pt x="29594" y="40773"/>
                </a:lnTo>
                <a:lnTo>
                  <a:pt x="29633" y="40464"/>
                </a:lnTo>
                <a:lnTo>
                  <a:pt x="29691" y="40154"/>
                </a:lnTo>
                <a:lnTo>
                  <a:pt x="29710" y="39825"/>
                </a:lnTo>
                <a:lnTo>
                  <a:pt x="29729" y="39477"/>
                </a:lnTo>
                <a:lnTo>
                  <a:pt x="29729" y="39129"/>
                </a:lnTo>
                <a:lnTo>
                  <a:pt x="29710" y="38762"/>
                </a:lnTo>
                <a:lnTo>
                  <a:pt x="29671" y="38394"/>
                </a:lnTo>
                <a:lnTo>
                  <a:pt x="29613" y="37988"/>
                </a:lnTo>
                <a:lnTo>
                  <a:pt x="29517" y="37582"/>
                </a:lnTo>
                <a:lnTo>
                  <a:pt x="29420" y="37176"/>
                </a:lnTo>
                <a:lnTo>
                  <a:pt x="29265" y="36750"/>
                </a:lnTo>
                <a:lnTo>
                  <a:pt x="29110" y="36325"/>
                </a:lnTo>
                <a:lnTo>
                  <a:pt x="28917" y="35880"/>
                </a:lnTo>
                <a:lnTo>
                  <a:pt x="28685" y="35415"/>
                </a:lnTo>
                <a:lnTo>
                  <a:pt x="28414" y="34951"/>
                </a:lnTo>
                <a:lnTo>
                  <a:pt x="28124" y="34487"/>
                </a:lnTo>
                <a:lnTo>
                  <a:pt x="27853" y="34139"/>
                </a:lnTo>
                <a:lnTo>
                  <a:pt x="27582" y="33810"/>
                </a:lnTo>
                <a:lnTo>
                  <a:pt x="27292" y="33520"/>
                </a:lnTo>
                <a:lnTo>
                  <a:pt x="27002" y="33249"/>
                </a:lnTo>
                <a:lnTo>
                  <a:pt x="26693" y="32998"/>
                </a:lnTo>
                <a:lnTo>
                  <a:pt x="26364" y="32785"/>
                </a:lnTo>
                <a:lnTo>
                  <a:pt x="26035" y="32572"/>
                </a:lnTo>
                <a:lnTo>
                  <a:pt x="25706" y="32398"/>
                </a:lnTo>
                <a:lnTo>
                  <a:pt x="25358" y="32243"/>
                </a:lnTo>
                <a:lnTo>
                  <a:pt x="25010" y="32108"/>
                </a:lnTo>
                <a:lnTo>
                  <a:pt x="24662" y="31992"/>
                </a:lnTo>
                <a:lnTo>
                  <a:pt x="24314" y="31895"/>
                </a:lnTo>
                <a:lnTo>
                  <a:pt x="23965" y="31818"/>
                </a:lnTo>
                <a:lnTo>
                  <a:pt x="23617" y="31740"/>
                </a:lnTo>
                <a:lnTo>
                  <a:pt x="23288" y="31682"/>
                </a:lnTo>
                <a:lnTo>
                  <a:pt x="22960" y="31644"/>
                </a:lnTo>
                <a:lnTo>
                  <a:pt x="22321" y="31586"/>
                </a:lnTo>
                <a:lnTo>
                  <a:pt x="21180" y="31586"/>
                </a:lnTo>
                <a:lnTo>
                  <a:pt x="20697" y="31624"/>
                </a:lnTo>
                <a:lnTo>
                  <a:pt x="20310" y="31663"/>
                </a:lnTo>
                <a:lnTo>
                  <a:pt x="20020" y="31702"/>
                </a:lnTo>
                <a:lnTo>
                  <a:pt x="19768" y="31740"/>
                </a:lnTo>
                <a:lnTo>
                  <a:pt x="19826" y="31682"/>
                </a:lnTo>
                <a:lnTo>
                  <a:pt x="20000" y="31489"/>
                </a:lnTo>
                <a:lnTo>
                  <a:pt x="20194" y="31199"/>
                </a:lnTo>
                <a:lnTo>
                  <a:pt x="20310" y="31025"/>
                </a:lnTo>
                <a:lnTo>
                  <a:pt x="20426" y="30812"/>
                </a:lnTo>
                <a:lnTo>
                  <a:pt x="20503" y="30599"/>
                </a:lnTo>
                <a:lnTo>
                  <a:pt x="20581" y="30387"/>
                </a:lnTo>
                <a:lnTo>
                  <a:pt x="20639" y="30154"/>
                </a:lnTo>
                <a:lnTo>
                  <a:pt x="20658" y="29903"/>
                </a:lnTo>
                <a:lnTo>
                  <a:pt x="20658" y="29652"/>
                </a:lnTo>
                <a:lnTo>
                  <a:pt x="20619" y="29400"/>
                </a:lnTo>
                <a:lnTo>
                  <a:pt x="20561" y="29284"/>
                </a:lnTo>
                <a:lnTo>
                  <a:pt x="20523" y="29149"/>
                </a:lnTo>
                <a:lnTo>
                  <a:pt x="20445" y="29033"/>
                </a:lnTo>
                <a:lnTo>
                  <a:pt x="20368" y="28897"/>
                </a:lnTo>
                <a:lnTo>
                  <a:pt x="20194" y="28684"/>
                </a:lnTo>
                <a:lnTo>
                  <a:pt x="20000" y="28491"/>
                </a:lnTo>
                <a:lnTo>
                  <a:pt x="19807" y="28336"/>
                </a:lnTo>
                <a:lnTo>
                  <a:pt x="19614" y="28201"/>
                </a:lnTo>
                <a:lnTo>
                  <a:pt x="19439" y="28104"/>
                </a:lnTo>
                <a:lnTo>
                  <a:pt x="19246" y="28027"/>
                </a:lnTo>
                <a:lnTo>
                  <a:pt x="19053" y="27969"/>
                </a:lnTo>
                <a:lnTo>
                  <a:pt x="18879" y="27930"/>
                </a:lnTo>
                <a:lnTo>
                  <a:pt x="18724" y="27911"/>
                </a:lnTo>
                <a:lnTo>
                  <a:pt x="18318" y="27911"/>
                </a:lnTo>
                <a:lnTo>
                  <a:pt x="18163" y="27930"/>
                </a:lnTo>
                <a:lnTo>
                  <a:pt x="18105" y="27949"/>
                </a:lnTo>
                <a:lnTo>
                  <a:pt x="18221" y="27698"/>
                </a:lnTo>
                <a:lnTo>
                  <a:pt x="18337" y="27389"/>
                </a:lnTo>
                <a:lnTo>
                  <a:pt x="18492" y="27002"/>
                </a:lnTo>
                <a:lnTo>
                  <a:pt x="18646" y="26518"/>
                </a:lnTo>
                <a:lnTo>
                  <a:pt x="18801" y="25957"/>
                </a:lnTo>
                <a:lnTo>
                  <a:pt x="18956" y="25358"/>
                </a:lnTo>
                <a:lnTo>
                  <a:pt x="19053" y="24719"/>
                </a:lnTo>
                <a:lnTo>
                  <a:pt x="19091" y="24391"/>
                </a:lnTo>
                <a:lnTo>
                  <a:pt x="19111" y="24042"/>
                </a:lnTo>
                <a:lnTo>
                  <a:pt x="19130" y="23694"/>
                </a:lnTo>
                <a:lnTo>
                  <a:pt x="19111" y="23365"/>
                </a:lnTo>
                <a:lnTo>
                  <a:pt x="19091" y="23017"/>
                </a:lnTo>
                <a:lnTo>
                  <a:pt x="19053" y="22669"/>
                </a:lnTo>
                <a:lnTo>
                  <a:pt x="18975" y="22340"/>
                </a:lnTo>
                <a:lnTo>
                  <a:pt x="18879" y="21992"/>
                </a:lnTo>
                <a:lnTo>
                  <a:pt x="18762" y="21663"/>
                </a:lnTo>
                <a:lnTo>
                  <a:pt x="18627" y="21354"/>
                </a:lnTo>
                <a:lnTo>
                  <a:pt x="18434" y="21044"/>
                </a:lnTo>
                <a:lnTo>
                  <a:pt x="18240" y="20754"/>
                </a:lnTo>
                <a:lnTo>
                  <a:pt x="17989" y="20464"/>
                </a:lnTo>
                <a:lnTo>
                  <a:pt x="17718" y="20193"/>
                </a:lnTo>
                <a:lnTo>
                  <a:pt x="17409" y="19961"/>
                </a:lnTo>
                <a:lnTo>
                  <a:pt x="17060" y="19729"/>
                </a:lnTo>
                <a:lnTo>
                  <a:pt x="16693" y="19516"/>
                </a:lnTo>
                <a:lnTo>
                  <a:pt x="16345" y="19323"/>
                </a:lnTo>
                <a:lnTo>
                  <a:pt x="15977" y="19168"/>
                </a:lnTo>
                <a:lnTo>
                  <a:pt x="15629" y="19033"/>
                </a:lnTo>
                <a:lnTo>
                  <a:pt x="15300" y="18897"/>
                </a:lnTo>
                <a:lnTo>
                  <a:pt x="14971" y="18801"/>
                </a:lnTo>
                <a:lnTo>
                  <a:pt x="14643" y="18723"/>
                </a:lnTo>
                <a:lnTo>
                  <a:pt x="14333" y="18665"/>
                </a:lnTo>
                <a:lnTo>
                  <a:pt x="14024" y="18607"/>
                </a:lnTo>
                <a:lnTo>
                  <a:pt x="13714" y="18569"/>
                </a:lnTo>
                <a:lnTo>
                  <a:pt x="13424" y="18549"/>
                </a:lnTo>
                <a:lnTo>
                  <a:pt x="12631" y="18549"/>
                </a:lnTo>
                <a:lnTo>
                  <a:pt x="12148" y="18607"/>
                </a:lnTo>
                <a:lnTo>
                  <a:pt x="11703" y="18685"/>
                </a:lnTo>
                <a:lnTo>
                  <a:pt x="11316" y="18781"/>
                </a:lnTo>
                <a:lnTo>
                  <a:pt x="10987" y="18897"/>
                </a:lnTo>
                <a:lnTo>
                  <a:pt x="10697" y="18994"/>
                </a:lnTo>
                <a:lnTo>
                  <a:pt x="10465" y="19091"/>
                </a:lnTo>
                <a:lnTo>
                  <a:pt x="10310" y="19188"/>
                </a:lnTo>
                <a:lnTo>
                  <a:pt x="10175" y="19265"/>
                </a:lnTo>
                <a:lnTo>
                  <a:pt x="10368" y="19110"/>
                </a:lnTo>
                <a:lnTo>
                  <a:pt x="10581" y="18936"/>
                </a:lnTo>
                <a:lnTo>
                  <a:pt x="10852" y="18685"/>
                </a:lnTo>
                <a:lnTo>
                  <a:pt x="11180" y="18375"/>
                </a:lnTo>
                <a:lnTo>
                  <a:pt x="11548" y="18027"/>
                </a:lnTo>
                <a:lnTo>
                  <a:pt x="11915" y="17602"/>
                </a:lnTo>
                <a:lnTo>
                  <a:pt x="12283" y="17137"/>
                </a:lnTo>
                <a:lnTo>
                  <a:pt x="12631" y="16634"/>
                </a:lnTo>
                <a:lnTo>
                  <a:pt x="12805" y="16364"/>
                </a:lnTo>
                <a:lnTo>
                  <a:pt x="12960" y="16074"/>
                </a:lnTo>
                <a:lnTo>
                  <a:pt x="13095" y="15783"/>
                </a:lnTo>
                <a:lnTo>
                  <a:pt x="13231" y="15474"/>
                </a:lnTo>
                <a:lnTo>
                  <a:pt x="13347" y="15164"/>
                </a:lnTo>
                <a:lnTo>
                  <a:pt x="13443" y="14855"/>
                </a:lnTo>
                <a:lnTo>
                  <a:pt x="13521" y="14526"/>
                </a:lnTo>
                <a:lnTo>
                  <a:pt x="13579" y="14197"/>
                </a:lnTo>
                <a:lnTo>
                  <a:pt x="13618" y="13849"/>
                </a:lnTo>
                <a:lnTo>
                  <a:pt x="13637" y="13501"/>
                </a:lnTo>
                <a:lnTo>
                  <a:pt x="13618" y="13153"/>
                </a:lnTo>
                <a:lnTo>
                  <a:pt x="13579" y="12805"/>
                </a:lnTo>
                <a:lnTo>
                  <a:pt x="13501" y="12437"/>
                </a:lnTo>
                <a:lnTo>
                  <a:pt x="13405" y="12070"/>
                </a:lnTo>
                <a:lnTo>
                  <a:pt x="13269" y="11702"/>
                </a:lnTo>
                <a:lnTo>
                  <a:pt x="13115" y="11373"/>
                </a:lnTo>
                <a:lnTo>
                  <a:pt x="12960" y="11045"/>
                </a:lnTo>
                <a:lnTo>
                  <a:pt x="12786" y="10755"/>
                </a:lnTo>
                <a:lnTo>
                  <a:pt x="12592" y="10464"/>
                </a:lnTo>
                <a:lnTo>
                  <a:pt x="12380" y="10194"/>
                </a:lnTo>
                <a:lnTo>
                  <a:pt x="12186" y="9942"/>
                </a:lnTo>
                <a:lnTo>
                  <a:pt x="11954" y="9710"/>
                </a:lnTo>
                <a:lnTo>
                  <a:pt x="11741" y="9497"/>
                </a:lnTo>
                <a:lnTo>
                  <a:pt x="11509" y="9304"/>
                </a:lnTo>
                <a:lnTo>
                  <a:pt x="11277" y="9110"/>
                </a:lnTo>
                <a:lnTo>
                  <a:pt x="11026" y="8936"/>
                </a:lnTo>
                <a:lnTo>
                  <a:pt x="10562" y="8627"/>
                </a:lnTo>
                <a:lnTo>
                  <a:pt x="10078" y="8375"/>
                </a:lnTo>
                <a:lnTo>
                  <a:pt x="9633" y="8163"/>
                </a:lnTo>
                <a:lnTo>
                  <a:pt x="9208" y="8008"/>
                </a:lnTo>
                <a:lnTo>
                  <a:pt x="8821" y="7873"/>
                </a:lnTo>
                <a:lnTo>
                  <a:pt x="8492" y="7776"/>
                </a:lnTo>
                <a:lnTo>
                  <a:pt x="8028" y="7660"/>
                </a:lnTo>
                <a:lnTo>
                  <a:pt x="7912" y="7640"/>
                </a:lnTo>
                <a:lnTo>
                  <a:pt x="7970" y="7582"/>
                </a:lnTo>
                <a:lnTo>
                  <a:pt x="8086" y="7447"/>
                </a:lnTo>
                <a:lnTo>
                  <a:pt x="8221" y="7234"/>
                </a:lnTo>
                <a:lnTo>
                  <a:pt x="8395" y="6925"/>
                </a:lnTo>
                <a:lnTo>
                  <a:pt x="8569" y="6577"/>
                </a:lnTo>
                <a:lnTo>
                  <a:pt x="8743" y="6151"/>
                </a:lnTo>
                <a:lnTo>
                  <a:pt x="8898" y="5706"/>
                </a:lnTo>
                <a:lnTo>
                  <a:pt x="9034" y="5203"/>
                </a:lnTo>
                <a:lnTo>
                  <a:pt x="9092" y="4933"/>
                </a:lnTo>
                <a:lnTo>
                  <a:pt x="9111" y="4662"/>
                </a:lnTo>
                <a:lnTo>
                  <a:pt x="9150" y="4391"/>
                </a:lnTo>
                <a:lnTo>
                  <a:pt x="9150" y="4120"/>
                </a:lnTo>
                <a:lnTo>
                  <a:pt x="9150" y="3849"/>
                </a:lnTo>
                <a:lnTo>
                  <a:pt x="9111" y="3559"/>
                </a:lnTo>
                <a:lnTo>
                  <a:pt x="9053" y="3289"/>
                </a:lnTo>
                <a:lnTo>
                  <a:pt x="8995" y="2998"/>
                </a:lnTo>
                <a:lnTo>
                  <a:pt x="8898" y="2728"/>
                </a:lnTo>
                <a:lnTo>
                  <a:pt x="8782" y="2457"/>
                </a:lnTo>
                <a:lnTo>
                  <a:pt x="8627" y="2167"/>
                </a:lnTo>
                <a:lnTo>
                  <a:pt x="8453" y="1915"/>
                </a:lnTo>
                <a:lnTo>
                  <a:pt x="8260" y="1644"/>
                </a:lnTo>
                <a:lnTo>
                  <a:pt x="8008" y="1393"/>
                </a:lnTo>
                <a:lnTo>
                  <a:pt x="7738" y="1142"/>
                </a:lnTo>
                <a:lnTo>
                  <a:pt x="7447" y="910"/>
                </a:lnTo>
                <a:lnTo>
                  <a:pt x="7119" y="697"/>
                </a:lnTo>
                <a:lnTo>
                  <a:pt x="6790" y="523"/>
                </a:lnTo>
                <a:lnTo>
                  <a:pt x="6461" y="368"/>
                </a:lnTo>
                <a:lnTo>
                  <a:pt x="6132" y="233"/>
                </a:lnTo>
                <a:lnTo>
                  <a:pt x="5803" y="136"/>
                </a:lnTo>
                <a:lnTo>
                  <a:pt x="5475" y="78"/>
                </a:lnTo>
                <a:lnTo>
                  <a:pt x="5146" y="20"/>
                </a:lnTo>
                <a:lnTo>
                  <a:pt x="481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66675" dir="1368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14"/>
          <p:cNvSpPr/>
          <p:nvPr/>
        </p:nvSpPr>
        <p:spPr>
          <a:xfrm>
            <a:off x="-59350" y="3789215"/>
            <a:ext cx="1425329" cy="1354276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4"/>
          <p:cNvSpPr/>
          <p:nvPr/>
        </p:nvSpPr>
        <p:spPr>
          <a:xfrm flipH="1">
            <a:off x="7778025" y="3789215"/>
            <a:ext cx="1425329" cy="1354276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104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4"/>
          <p:cNvSpPr/>
          <p:nvPr/>
        </p:nvSpPr>
        <p:spPr>
          <a:xfrm>
            <a:off x="5787180" y="140250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4"/>
          <p:cNvSpPr/>
          <p:nvPr/>
        </p:nvSpPr>
        <p:spPr>
          <a:xfrm flipH="1">
            <a:off x="4512011" y="140250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4"/>
          <p:cNvSpPr/>
          <p:nvPr/>
        </p:nvSpPr>
        <p:spPr>
          <a:xfrm flipH="1">
            <a:off x="5093400" y="2603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14"/>
          <p:cNvSpPr/>
          <p:nvPr/>
        </p:nvSpPr>
        <p:spPr>
          <a:xfrm rot="-2516804">
            <a:off x="3180691" y="2308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4"/>
          <p:cNvSpPr/>
          <p:nvPr/>
        </p:nvSpPr>
        <p:spPr>
          <a:xfrm flipH="1">
            <a:off x="4188525" y="4341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4"/>
          <p:cNvSpPr/>
          <p:nvPr/>
        </p:nvSpPr>
        <p:spPr>
          <a:xfrm rot="-2417287" flipH="1">
            <a:off x="5783307" y="677066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14"/>
          <p:cNvSpPr/>
          <p:nvPr/>
        </p:nvSpPr>
        <p:spPr>
          <a:xfrm rot="2516804" flipH="1">
            <a:off x="8825478" y="6727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14"/>
          <p:cNvSpPr/>
          <p:nvPr/>
        </p:nvSpPr>
        <p:spPr>
          <a:xfrm flipH="1">
            <a:off x="4508850" y="8373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4"/>
          <p:cNvSpPr/>
          <p:nvPr/>
        </p:nvSpPr>
        <p:spPr>
          <a:xfrm flipH="1">
            <a:off x="6744600" y="9113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4"/>
          <p:cNvSpPr/>
          <p:nvPr/>
        </p:nvSpPr>
        <p:spPr>
          <a:xfrm rot="-2517313">
            <a:off x="1894725" y="907903"/>
            <a:ext cx="103078" cy="103617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4"/>
          <p:cNvSpPr/>
          <p:nvPr/>
        </p:nvSpPr>
        <p:spPr>
          <a:xfrm flipH="1">
            <a:off x="1145900" y="10327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4"/>
          <p:cNvSpPr/>
          <p:nvPr/>
        </p:nvSpPr>
        <p:spPr>
          <a:xfrm flipH="1">
            <a:off x="656959" y="1328835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4"/>
          <p:cNvSpPr/>
          <p:nvPr/>
        </p:nvSpPr>
        <p:spPr>
          <a:xfrm flipH="1">
            <a:off x="405725" y="135137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4"/>
          <p:cNvSpPr/>
          <p:nvPr/>
        </p:nvSpPr>
        <p:spPr>
          <a:xfrm flipH="1">
            <a:off x="7702050" y="14146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4"/>
          <p:cNvSpPr/>
          <p:nvPr/>
        </p:nvSpPr>
        <p:spPr>
          <a:xfrm rot="-2516804">
            <a:off x="213653" y="16943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4"/>
          <p:cNvSpPr/>
          <p:nvPr/>
        </p:nvSpPr>
        <p:spPr>
          <a:xfrm flipH="1">
            <a:off x="8641517" y="1930775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4"/>
          <p:cNvSpPr/>
          <p:nvPr/>
        </p:nvSpPr>
        <p:spPr>
          <a:xfrm flipH="1">
            <a:off x="244125" y="22519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4"/>
          <p:cNvSpPr/>
          <p:nvPr/>
        </p:nvSpPr>
        <p:spPr>
          <a:xfrm rot="2516804" flipH="1">
            <a:off x="8690103" y="25841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4"/>
          <p:cNvSpPr/>
          <p:nvPr/>
        </p:nvSpPr>
        <p:spPr>
          <a:xfrm flipH="1">
            <a:off x="260488" y="28441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4"/>
          <p:cNvSpPr/>
          <p:nvPr/>
        </p:nvSpPr>
        <p:spPr>
          <a:xfrm flipH="1">
            <a:off x="8554550" y="30053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8_1_1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18"/>
          <p:cNvSpPr txBox="1">
            <a:spLocks noGrp="1"/>
          </p:cNvSpPr>
          <p:nvPr>
            <p:ph type="title"/>
          </p:nvPr>
        </p:nvSpPr>
        <p:spPr>
          <a:xfrm>
            <a:off x="720000" y="54864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  <p:sp>
        <p:nvSpPr>
          <p:cNvPr id="390" name="Google Shape;390;p18"/>
          <p:cNvSpPr/>
          <p:nvPr/>
        </p:nvSpPr>
        <p:spPr>
          <a:xfrm>
            <a:off x="-37524" y="0"/>
            <a:ext cx="2820900" cy="1566560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6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  <p:sp>
        <p:nvSpPr>
          <p:cNvPr id="391" name="Google Shape;391;p18"/>
          <p:cNvSpPr/>
          <p:nvPr/>
        </p:nvSpPr>
        <p:spPr>
          <a:xfrm>
            <a:off x="6789239" y="3"/>
            <a:ext cx="2354720" cy="1307583"/>
          </a:xfrm>
          <a:custGeom>
            <a:avLst/>
            <a:gdLst/>
            <a:ahLst/>
            <a:cxnLst/>
            <a:rect l="l" t="t" r="r" b="b"/>
            <a:pathLst>
              <a:path w="62447" h="34677" extrusionOk="0">
                <a:moveTo>
                  <a:pt x="1" y="0"/>
                </a:moveTo>
                <a:lnTo>
                  <a:pt x="343" y="450"/>
                </a:lnTo>
                <a:lnTo>
                  <a:pt x="702" y="882"/>
                </a:lnTo>
                <a:lnTo>
                  <a:pt x="1080" y="1313"/>
                </a:lnTo>
                <a:lnTo>
                  <a:pt x="1476" y="1727"/>
                </a:lnTo>
                <a:lnTo>
                  <a:pt x="1889" y="2141"/>
                </a:lnTo>
                <a:lnTo>
                  <a:pt x="2321" y="2518"/>
                </a:lnTo>
                <a:lnTo>
                  <a:pt x="2753" y="2896"/>
                </a:lnTo>
                <a:lnTo>
                  <a:pt x="3202" y="3238"/>
                </a:lnTo>
                <a:lnTo>
                  <a:pt x="3670" y="3579"/>
                </a:lnTo>
                <a:lnTo>
                  <a:pt x="4138" y="3903"/>
                </a:lnTo>
                <a:lnTo>
                  <a:pt x="4623" y="4209"/>
                </a:lnTo>
                <a:lnTo>
                  <a:pt x="5127" y="4497"/>
                </a:lnTo>
                <a:lnTo>
                  <a:pt x="5630" y="4766"/>
                </a:lnTo>
                <a:lnTo>
                  <a:pt x="6152" y="5018"/>
                </a:lnTo>
                <a:lnTo>
                  <a:pt x="6674" y="5252"/>
                </a:lnTo>
                <a:lnTo>
                  <a:pt x="7195" y="5450"/>
                </a:lnTo>
                <a:lnTo>
                  <a:pt x="7807" y="5666"/>
                </a:lnTo>
                <a:lnTo>
                  <a:pt x="8418" y="5846"/>
                </a:lnTo>
                <a:lnTo>
                  <a:pt x="9030" y="6007"/>
                </a:lnTo>
                <a:lnTo>
                  <a:pt x="9659" y="6151"/>
                </a:lnTo>
                <a:lnTo>
                  <a:pt x="10271" y="6259"/>
                </a:lnTo>
                <a:lnTo>
                  <a:pt x="10918" y="6349"/>
                </a:lnTo>
                <a:lnTo>
                  <a:pt x="11548" y="6421"/>
                </a:lnTo>
                <a:lnTo>
                  <a:pt x="12177" y="6457"/>
                </a:lnTo>
                <a:lnTo>
                  <a:pt x="13346" y="6457"/>
                </a:lnTo>
                <a:lnTo>
                  <a:pt x="13940" y="6421"/>
                </a:lnTo>
                <a:lnTo>
                  <a:pt x="14515" y="6367"/>
                </a:lnTo>
                <a:lnTo>
                  <a:pt x="15109" y="6295"/>
                </a:lnTo>
                <a:lnTo>
                  <a:pt x="15684" y="6205"/>
                </a:lnTo>
                <a:lnTo>
                  <a:pt x="16242" y="6079"/>
                </a:lnTo>
                <a:lnTo>
                  <a:pt x="16817" y="5953"/>
                </a:lnTo>
                <a:lnTo>
                  <a:pt x="17249" y="5828"/>
                </a:lnTo>
                <a:lnTo>
                  <a:pt x="17681" y="5702"/>
                </a:lnTo>
                <a:lnTo>
                  <a:pt x="17753" y="6097"/>
                </a:lnTo>
                <a:lnTo>
                  <a:pt x="17843" y="6493"/>
                </a:lnTo>
                <a:lnTo>
                  <a:pt x="17951" y="6871"/>
                </a:lnTo>
                <a:lnTo>
                  <a:pt x="18076" y="7266"/>
                </a:lnTo>
                <a:lnTo>
                  <a:pt x="18220" y="7644"/>
                </a:lnTo>
                <a:lnTo>
                  <a:pt x="18382" y="8022"/>
                </a:lnTo>
                <a:lnTo>
                  <a:pt x="18544" y="8400"/>
                </a:lnTo>
                <a:lnTo>
                  <a:pt x="18742" y="8777"/>
                </a:lnTo>
                <a:lnTo>
                  <a:pt x="19120" y="9515"/>
                </a:lnTo>
                <a:lnTo>
                  <a:pt x="19551" y="10234"/>
                </a:lnTo>
                <a:lnTo>
                  <a:pt x="20397" y="11637"/>
                </a:lnTo>
                <a:lnTo>
                  <a:pt x="20810" y="12302"/>
                </a:lnTo>
                <a:lnTo>
                  <a:pt x="21242" y="12950"/>
                </a:lnTo>
                <a:lnTo>
                  <a:pt x="21710" y="13579"/>
                </a:lnTo>
                <a:lnTo>
                  <a:pt x="22195" y="14191"/>
                </a:lnTo>
                <a:lnTo>
                  <a:pt x="22447" y="14479"/>
                </a:lnTo>
                <a:lnTo>
                  <a:pt x="22717" y="14766"/>
                </a:lnTo>
                <a:lnTo>
                  <a:pt x="22986" y="15054"/>
                </a:lnTo>
                <a:lnTo>
                  <a:pt x="23274" y="15324"/>
                </a:lnTo>
                <a:lnTo>
                  <a:pt x="23562" y="15576"/>
                </a:lnTo>
                <a:lnTo>
                  <a:pt x="23850" y="15828"/>
                </a:lnTo>
                <a:lnTo>
                  <a:pt x="24174" y="16061"/>
                </a:lnTo>
                <a:lnTo>
                  <a:pt x="24479" y="16295"/>
                </a:lnTo>
                <a:lnTo>
                  <a:pt x="24875" y="16529"/>
                </a:lnTo>
                <a:lnTo>
                  <a:pt x="25253" y="16763"/>
                </a:lnTo>
                <a:lnTo>
                  <a:pt x="25666" y="16961"/>
                </a:lnTo>
                <a:lnTo>
                  <a:pt x="26080" y="17158"/>
                </a:lnTo>
                <a:lnTo>
                  <a:pt x="26494" y="17320"/>
                </a:lnTo>
                <a:lnTo>
                  <a:pt x="26925" y="17482"/>
                </a:lnTo>
                <a:lnTo>
                  <a:pt x="27357" y="17608"/>
                </a:lnTo>
                <a:lnTo>
                  <a:pt x="27807" y="17716"/>
                </a:lnTo>
                <a:lnTo>
                  <a:pt x="28238" y="17824"/>
                </a:lnTo>
                <a:lnTo>
                  <a:pt x="28688" y="17896"/>
                </a:lnTo>
                <a:lnTo>
                  <a:pt x="29156" y="17968"/>
                </a:lnTo>
                <a:lnTo>
                  <a:pt x="29605" y="18004"/>
                </a:lnTo>
                <a:lnTo>
                  <a:pt x="30055" y="18040"/>
                </a:lnTo>
                <a:lnTo>
                  <a:pt x="30522" y="18058"/>
                </a:lnTo>
                <a:lnTo>
                  <a:pt x="30972" y="18040"/>
                </a:lnTo>
                <a:lnTo>
                  <a:pt x="31422" y="18022"/>
                </a:lnTo>
                <a:lnTo>
                  <a:pt x="31889" y="17986"/>
                </a:lnTo>
                <a:lnTo>
                  <a:pt x="32339" y="17932"/>
                </a:lnTo>
                <a:lnTo>
                  <a:pt x="32789" y="17878"/>
                </a:lnTo>
                <a:lnTo>
                  <a:pt x="33238" y="17788"/>
                </a:lnTo>
                <a:lnTo>
                  <a:pt x="33670" y="17698"/>
                </a:lnTo>
                <a:lnTo>
                  <a:pt x="34120" y="17590"/>
                </a:lnTo>
                <a:lnTo>
                  <a:pt x="34551" y="17482"/>
                </a:lnTo>
                <a:lnTo>
                  <a:pt x="35001" y="17356"/>
                </a:lnTo>
                <a:lnTo>
                  <a:pt x="35433" y="17212"/>
                </a:lnTo>
                <a:lnTo>
                  <a:pt x="35864" y="17069"/>
                </a:lnTo>
                <a:lnTo>
                  <a:pt x="36709" y="16727"/>
                </a:lnTo>
                <a:lnTo>
                  <a:pt x="37537" y="16349"/>
                </a:lnTo>
                <a:lnTo>
                  <a:pt x="38364" y="15953"/>
                </a:lnTo>
                <a:lnTo>
                  <a:pt x="38436" y="16277"/>
                </a:lnTo>
                <a:lnTo>
                  <a:pt x="38508" y="16601"/>
                </a:lnTo>
                <a:lnTo>
                  <a:pt x="38598" y="16925"/>
                </a:lnTo>
                <a:lnTo>
                  <a:pt x="38724" y="17230"/>
                </a:lnTo>
                <a:lnTo>
                  <a:pt x="38832" y="17518"/>
                </a:lnTo>
                <a:lnTo>
                  <a:pt x="38976" y="17824"/>
                </a:lnTo>
                <a:lnTo>
                  <a:pt x="39120" y="18094"/>
                </a:lnTo>
                <a:lnTo>
                  <a:pt x="39299" y="18364"/>
                </a:lnTo>
                <a:lnTo>
                  <a:pt x="39461" y="18633"/>
                </a:lnTo>
                <a:lnTo>
                  <a:pt x="39659" y="18885"/>
                </a:lnTo>
                <a:lnTo>
                  <a:pt x="39875" y="19137"/>
                </a:lnTo>
                <a:lnTo>
                  <a:pt x="40091" y="19371"/>
                </a:lnTo>
                <a:lnTo>
                  <a:pt x="40325" y="19587"/>
                </a:lnTo>
                <a:lnTo>
                  <a:pt x="40576" y="19802"/>
                </a:lnTo>
                <a:lnTo>
                  <a:pt x="40828" y="20000"/>
                </a:lnTo>
                <a:lnTo>
                  <a:pt x="41116" y="20198"/>
                </a:lnTo>
                <a:lnTo>
                  <a:pt x="41404" y="20378"/>
                </a:lnTo>
                <a:lnTo>
                  <a:pt x="41691" y="20522"/>
                </a:lnTo>
                <a:lnTo>
                  <a:pt x="41997" y="20666"/>
                </a:lnTo>
                <a:lnTo>
                  <a:pt x="42321" y="20792"/>
                </a:lnTo>
                <a:lnTo>
                  <a:pt x="42627" y="20917"/>
                </a:lnTo>
                <a:lnTo>
                  <a:pt x="42950" y="21007"/>
                </a:lnTo>
                <a:lnTo>
                  <a:pt x="43274" y="21079"/>
                </a:lnTo>
                <a:lnTo>
                  <a:pt x="43616" y="21151"/>
                </a:lnTo>
                <a:lnTo>
                  <a:pt x="43940" y="21187"/>
                </a:lnTo>
                <a:lnTo>
                  <a:pt x="44281" y="21223"/>
                </a:lnTo>
                <a:lnTo>
                  <a:pt x="44947" y="21223"/>
                </a:lnTo>
                <a:lnTo>
                  <a:pt x="45289" y="21205"/>
                </a:lnTo>
                <a:lnTo>
                  <a:pt x="45630" y="21169"/>
                </a:lnTo>
                <a:lnTo>
                  <a:pt x="45954" y="21115"/>
                </a:lnTo>
                <a:lnTo>
                  <a:pt x="46278" y="21043"/>
                </a:lnTo>
                <a:lnTo>
                  <a:pt x="46763" y="21979"/>
                </a:lnTo>
                <a:lnTo>
                  <a:pt x="47267" y="22896"/>
                </a:lnTo>
                <a:lnTo>
                  <a:pt x="47825" y="23795"/>
                </a:lnTo>
                <a:lnTo>
                  <a:pt x="48400" y="24694"/>
                </a:lnTo>
                <a:lnTo>
                  <a:pt x="49012" y="25558"/>
                </a:lnTo>
                <a:lnTo>
                  <a:pt x="49659" y="26403"/>
                </a:lnTo>
                <a:lnTo>
                  <a:pt x="50343" y="27212"/>
                </a:lnTo>
                <a:lnTo>
                  <a:pt x="51062" y="28004"/>
                </a:lnTo>
                <a:lnTo>
                  <a:pt x="51422" y="28381"/>
                </a:lnTo>
                <a:lnTo>
                  <a:pt x="51799" y="28759"/>
                </a:lnTo>
                <a:lnTo>
                  <a:pt x="52177" y="29119"/>
                </a:lnTo>
                <a:lnTo>
                  <a:pt x="52555" y="29479"/>
                </a:lnTo>
                <a:lnTo>
                  <a:pt x="52950" y="29838"/>
                </a:lnTo>
                <a:lnTo>
                  <a:pt x="53364" y="30180"/>
                </a:lnTo>
                <a:lnTo>
                  <a:pt x="53778" y="30504"/>
                </a:lnTo>
                <a:lnTo>
                  <a:pt x="54191" y="30828"/>
                </a:lnTo>
                <a:lnTo>
                  <a:pt x="54605" y="31133"/>
                </a:lnTo>
                <a:lnTo>
                  <a:pt x="55037" y="31439"/>
                </a:lnTo>
                <a:lnTo>
                  <a:pt x="55486" y="31727"/>
                </a:lnTo>
                <a:lnTo>
                  <a:pt x="55918" y="32015"/>
                </a:lnTo>
                <a:lnTo>
                  <a:pt x="56368" y="32266"/>
                </a:lnTo>
                <a:lnTo>
                  <a:pt x="56835" y="32536"/>
                </a:lnTo>
                <a:lnTo>
                  <a:pt x="57303" y="32770"/>
                </a:lnTo>
                <a:lnTo>
                  <a:pt x="57771" y="33004"/>
                </a:lnTo>
                <a:lnTo>
                  <a:pt x="58328" y="33274"/>
                </a:lnTo>
                <a:lnTo>
                  <a:pt x="58904" y="33507"/>
                </a:lnTo>
                <a:lnTo>
                  <a:pt x="59479" y="33741"/>
                </a:lnTo>
                <a:lnTo>
                  <a:pt x="60055" y="33957"/>
                </a:lnTo>
                <a:lnTo>
                  <a:pt x="60648" y="34173"/>
                </a:lnTo>
                <a:lnTo>
                  <a:pt x="61242" y="34353"/>
                </a:lnTo>
                <a:lnTo>
                  <a:pt x="61835" y="34533"/>
                </a:lnTo>
                <a:lnTo>
                  <a:pt x="62447" y="34676"/>
                </a:lnTo>
                <a:lnTo>
                  <a:pt x="6244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5400000" algn="bl" rotWithShape="0">
              <a:srgbClr val="77C0EA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18"/>
          <p:cNvSpPr/>
          <p:nvPr/>
        </p:nvSpPr>
        <p:spPr>
          <a:xfrm flipH="1">
            <a:off x="7994627" y="4052248"/>
            <a:ext cx="1177523" cy="1118823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104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18"/>
          <p:cNvSpPr/>
          <p:nvPr/>
        </p:nvSpPr>
        <p:spPr>
          <a:xfrm>
            <a:off x="-41614" y="3951723"/>
            <a:ext cx="1776236" cy="1274598"/>
          </a:xfrm>
          <a:custGeom>
            <a:avLst/>
            <a:gdLst/>
            <a:ahLst/>
            <a:cxnLst/>
            <a:rect l="l" t="t" r="r" b="b"/>
            <a:pathLst>
              <a:path w="57872" h="41528" extrusionOk="0">
                <a:moveTo>
                  <a:pt x="6016" y="0"/>
                </a:moveTo>
                <a:lnTo>
                  <a:pt x="5571" y="20"/>
                </a:lnTo>
                <a:lnTo>
                  <a:pt x="5146" y="58"/>
                </a:lnTo>
                <a:lnTo>
                  <a:pt x="4720" y="136"/>
                </a:lnTo>
                <a:lnTo>
                  <a:pt x="4295" y="213"/>
                </a:lnTo>
                <a:lnTo>
                  <a:pt x="3869" y="310"/>
                </a:lnTo>
                <a:lnTo>
                  <a:pt x="3482" y="406"/>
                </a:lnTo>
                <a:lnTo>
                  <a:pt x="3095" y="523"/>
                </a:lnTo>
                <a:lnTo>
                  <a:pt x="2360" y="774"/>
                </a:lnTo>
                <a:lnTo>
                  <a:pt x="1703" y="1045"/>
                </a:lnTo>
                <a:lnTo>
                  <a:pt x="1122" y="1316"/>
                </a:lnTo>
                <a:lnTo>
                  <a:pt x="658" y="1548"/>
                </a:lnTo>
                <a:lnTo>
                  <a:pt x="310" y="1741"/>
                </a:lnTo>
                <a:lnTo>
                  <a:pt x="1" y="1934"/>
                </a:lnTo>
                <a:lnTo>
                  <a:pt x="1" y="10155"/>
                </a:lnTo>
                <a:lnTo>
                  <a:pt x="310" y="41527"/>
                </a:lnTo>
                <a:lnTo>
                  <a:pt x="57871" y="41527"/>
                </a:lnTo>
                <a:lnTo>
                  <a:pt x="57852" y="41257"/>
                </a:lnTo>
                <a:lnTo>
                  <a:pt x="57794" y="40947"/>
                </a:lnTo>
                <a:lnTo>
                  <a:pt x="57717" y="40522"/>
                </a:lnTo>
                <a:lnTo>
                  <a:pt x="57601" y="40038"/>
                </a:lnTo>
                <a:lnTo>
                  <a:pt x="57465" y="39477"/>
                </a:lnTo>
                <a:lnTo>
                  <a:pt x="57272" y="38858"/>
                </a:lnTo>
                <a:lnTo>
                  <a:pt x="57020" y="38201"/>
                </a:lnTo>
                <a:lnTo>
                  <a:pt x="56885" y="37872"/>
                </a:lnTo>
                <a:lnTo>
                  <a:pt x="56730" y="37524"/>
                </a:lnTo>
                <a:lnTo>
                  <a:pt x="56556" y="37195"/>
                </a:lnTo>
                <a:lnTo>
                  <a:pt x="56382" y="36847"/>
                </a:lnTo>
                <a:lnTo>
                  <a:pt x="56169" y="36518"/>
                </a:lnTo>
                <a:lnTo>
                  <a:pt x="55957" y="36189"/>
                </a:lnTo>
                <a:lnTo>
                  <a:pt x="55725" y="35860"/>
                </a:lnTo>
                <a:lnTo>
                  <a:pt x="55473" y="35551"/>
                </a:lnTo>
                <a:lnTo>
                  <a:pt x="55202" y="35241"/>
                </a:lnTo>
                <a:lnTo>
                  <a:pt x="54912" y="34951"/>
                </a:lnTo>
                <a:lnTo>
                  <a:pt x="54603" y="34680"/>
                </a:lnTo>
                <a:lnTo>
                  <a:pt x="54274" y="34429"/>
                </a:lnTo>
                <a:lnTo>
                  <a:pt x="53926" y="34177"/>
                </a:lnTo>
                <a:lnTo>
                  <a:pt x="53539" y="33965"/>
                </a:lnTo>
                <a:lnTo>
                  <a:pt x="53152" y="33771"/>
                </a:lnTo>
                <a:lnTo>
                  <a:pt x="52727" y="33597"/>
                </a:lnTo>
                <a:lnTo>
                  <a:pt x="52301" y="33442"/>
                </a:lnTo>
                <a:lnTo>
                  <a:pt x="51895" y="33326"/>
                </a:lnTo>
                <a:lnTo>
                  <a:pt x="51489" y="33230"/>
                </a:lnTo>
                <a:lnTo>
                  <a:pt x="51082" y="33172"/>
                </a:lnTo>
                <a:lnTo>
                  <a:pt x="50696" y="33114"/>
                </a:lnTo>
                <a:lnTo>
                  <a:pt x="50328" y="33075"/>
                </a:lnTo>
                <a:lnTo>
                  <a:pt x="49612" y="33075"/>
                </a:lnTo>
                <a:lnTo>
                  <a:pt x="49264" y="33114"/>
                </a:lnTo>
                <a:lnTo>
                  <a:pt x="48936" y="33152"/>
                </a:lnTo>
                <a:lnTo>
                  <a:pt x="48607" y="33191"/>
                </a:lnTo>
                <a:lnTo>
                  <a:pt x="48297" y="33249"/>
                </a:lnTo>
                <a:lnTo>
                  <a:pt x="48007" y="33326"/>
                </a:lnTo>
                <a:lnTo>
                  <a:pt x="47717" y="33423"/>
                </a:lnTo>
                <a:lnTo>
                  <a:pt x="47195" y="33597"/>
                </a:lnTo>
                <a:lnTo>
                  <a:pt x="46711" y="33810"/>
                </a:lnTo>
                <a:lnTo>
                  <a:pt x="46305" y="34042"/>
                </a:lnTo>
                <a:lnTo>
                  <a:pt x="45938" y="34255"/>
                </a:lnTo>
                <a:lnTo>
                  <a:pt x="45647" y="34448"/>
                </a:lnTo>
                <a:lnTo>
                  <a:pt x="45396" y="34622"/>
                </a:lnTo>
                <a:lnTo>
                  <a:pt x="45222" y="34758"/>
                </a:lnTo>
                <a:lnTo>
                  <a:pt x="45087" y="34893"/>
                </a:lnTo>
                <a:lnTo>
                  <a:pt x="45125" y="34738"/>
                </a:lnTo>
                <a:lnTo>
                  <a:pt x="45183" y="34332"/>
                </a:lnTo>
                <a:lnTo>
                  <a:pt x="45222" y="34061"/>
                </a:lnTo>
                <a:lnTo>
                  <a:pt x="45241" y="33733"/>
                </a:lnTo>
                <a:lnTo>
                  <a:pt x="45241" y="33384"/>
                </a:lnTo>
                <a:lnTo>
                  <a:pt x="45203" y="33017"/>
                </a:lnTo>
                <a:lnTo>
                  <a:pt x="45145" y="32630"/>
                </a:lnTo>
                <a:lnTo>
                  <a:pt x="45048" y="32243"/>
                </a:lnTo>
                <a:lnTo>
                  <a:pt x="44990" y="32050"/>
                </a:lnTo>
                <a:lnTo>
                  <a:pt x="44912" y="31856"/>
                </a:lnTo>
                <a:lnTo>
                  <a:pt x="44816" y="31663"/>
                </a:lnTo>
                <a:lnTo>
                  <a:pt x="44719" y="31470"/>
                </a:lnTo>
                <a:lnTo>
                  <a:pt x="44603" y="31295"/>
                </a:lnTo>
                <a:lnTo>
                  <a:pt x="44448" y="31121"/>
                </a:lnTo>
                <a:lnTo>
                  <a:pt x="44313" y="30947"/>
                </a:lnTo>
                <a:lnTo>
                  <a:pt x="44139" y="30793"/>
                </a:lnTo>
                <a:lnTo>
                  <a:pt x="43945" y="30638"/>
                </a:lnTo>
                <a:lnTo>
                  <a:pt x="43733" y="30483"/>
                </a:lnTo>
                <a:lnTo>
                  <a:pt x="43520" y="30348"/>
                </a:lnTo>
                <a:lnTo>
                  <a:pt x="43268" y="30232"/>
                </a:lnTo>
                <a:lnTo>
                  <a:pt x="43017" y="30135"/>
                </a:lnTo>
                <a:lnTo>
                  <a:pt x="42765" y="30038"/>
                </a:lnTo>
                <a:lnTo>
                  <a:pt x="42514" y="29980"/>
                </a:lnTo>
                <a:lnTo>
                  <a:pt x="42263" y="29922"/>
                </a:lnTo>
                <a:lnTo>
                  <a:pt x="42030" y="29884"/>
                </a:lnTo>
                <a:lnTo>
                  <a:pt x="41798" y="29864"/>
                </a:lnTo>
                <a:lnTo>
                  <a:pt x="41566" y="29845"/>
                </a:lnTo>
                <a:lnTo>
                  <a:pt x="41354" y="29845"/>
                </a:lnTo>
                <a:lnTo>
                  <a:pt x="40928" y="29884"/>
                </a:lnTo>
                <a:lnTo>
                  <a:pt x="40541" y="29942"/>
                </a:lnTo>
                <a:lnTo>
                  <a:pt x="40174" y="30038"/>
                </a:lnTo>
                <a:lnTo>
                  <a:pt x="39826" y="30174"/>
                </a:lnTo>
                <a:lnTo>
                  <a:pt x="39516" y="30290"/>
                </a:lnTo>
                <a:lnTo>
                  <a:pt x="39245" y="30444"/>
                </a:lnTo>
                <a:lnTo>
                  <a:pt x="39013" y="30580"/>
                </a:lnTo>
                <a:lnTo>
                  <a:pt x="38820" y="30715"/>
                </a:lnTo>
                <a:lnTo>
                  <a:pt x="38549" y="30928"/>
                </a:lnTo>
                <a:lnTo>
                  <a:pt x="38452" y="31005"/>
                </a:lnTo>
                <a:lnTo>
                  <a:pt x="38452" y="31005"/>
                </a:lnTo>
                <a:lnTo>
                  <a:pt x="38491" y="30599"/>
                </a:lnTo>
                <a:lnTo>
                  <a:pt x="38530" y="30116"/>
                </a:lnTo>
                <a:lnTo>
                  <a:pt x="38549" y="29497"/>
                </a:lnTo>
                <a:lnTo>
                  <a:pt x="38510" y="28742"/>
                </a:lnTo>
                <a:lnTo>
                  <a:pt x="38491" y="28336"/>
                </a:lnTo>
                <a:lnTo>
                  <a:pt x="38433" y="27891"/>
                </a:lnTo>
                <a:lnTo>
                  <a:pt x="38375" y="27427"/>
                </a:lnTo>
                <a:lnTo>
                  <a:pt x="38298" y="26944"/>
                </a:lnTo>
                <a:lnTo>
                  <a:pt x="38181" y="26441"/>
                </a:lnTo>
                <a:lnTo>
                  <a:pt x="38046" y="25938"/>
                </a:lnTo>
                <a:lnTo>
                  <a:pt x="37891" y="25435"/>
                </a:lnTo>
                <a:lnTo>
                  <a:pt x="37698" y="24913"/>
                </a:lnTo>
                <a:lnTo>
                  <a:pt x="37485" y="24371"/>
                </a:lnTo>
                <a:lnTo>
                  <a:pt x="37234" y="23849"/>
                </a:lnTo>
                <a:lnTo>
                  <a:pt x="36944" y="23327"/>
                </a:lnTo>
                <a:lnTo>
                  <a:pt x="36615" y="22804"/>
                </a:lnTo>
                <a:lnTo>
                  <a:pt x="36247" y="22282"/>
                </a:lnTo>
                <a:lnTo>
                  <a:pt x="35841" y="21779"/>
                </a:lnTo>
                <a:lnTo>
                  <a:pt x="35377" y="21296"/>
                </a:lnTo>
                <a:lnTo>
                  <a:pt x="34874" y="20812"/>
                </a:lnTo>
                <a:lnTo>
                  <a:pt x="34603" y="20580"/>
                </a:lnTo>
                <a:lnTo>
                  <a:pt x="34332" y="20367"/>
                </a:lnTo>
                <a:lnTo>
                  <a:pt x="34042" y="20135"/>
                </a:lnTo>
                <a:lnTo>
                  <a:pt x="33733" y="19922"/>
                </a:lnTo>
                <a:lnTo>
                  <a:pt x="33404" y="19729"/>
                </a:lnTo>
                <a:lnTo>
                  <a:pt x="33075" y="19516"/>
                </a:lnTo>
                <a:lnTo>
                  <a:pt x="32727" y="19323"/>
                </a:lnTo>
                <a:lnTo>
                  <a:pt x="32360" y="19129"/>
                </a:lnTo>
                <a:lnTo>
                  <a:pt x="31973" y="18955"/>
                </a:lnTo>
                <a:lnTo>
                  <a:pt x="31586" y="18781"/>
                </a:lnTo>
                <a:lnTo>
                  <a:pt x="31180" y="18627"/>
                </a:lnTo>
                <a:lnTo>
                  <a:pt x="30754" y="18472"/>
                </a:lnTo>
                <a:lnTo>
                  <a:pt x="30000" y="18220"/>
                </a:lnTo>
                <a:lnTo>
                  <a:pt x="29246" y="18027"/>
                </a:lnTo>
                <a:lnTo>
                  <a:pt x="28530" y="17872"/>
                </a:lnTo>
                <a:lnTo>
                  <a:pt x="27814" y="17775"/>
                </a:lnTo>
                <a:lnTo>
                  <a:pt x="27137" y="17698"/>
                </a:lnTo>
                <a:lnTo>
                  <a:pt x="26480" y="17679"/>
                </a:lnTo>
                <a:lnTo>
                  <a:pt x="25822" y="17679"/>
                </a:lnTo>
                <a:lnTo>
                  <a:pt x="25203" y="17717"/>
                </a:lnTo>
                <a:lnTo>
                  <a:pt x="24603" y="17795"/>
                </a:lnTo>
                <a:lnTo>
                  <a:pt x="24043" y="17892"/>
                </a:lnTo>
                <a:lnTo>
                  <a:pt x="23482" y="18027"/>
                </a:lnTo>
                <a:lnTo>
                  <a:pt x="22940" y="18162"/>
                </a:lnTo>
                <a:lnTo>
                  <a:pt x="22437" y="18336"/>
                </a:lnTo>
                <a:lnTo>
                  <a:pt x="21954" y="18510"/>
                </a:lnTo>
                <a:lnTo>
                  <a:pt x="21489" y="18704"/>
                </a:lnTo>
                <a:lnTo>
                  <a:pt x="21045" y="18917"/>
                </a:lnTo>
                <a:lnTo>
                  <a:pt x="20638" y="19129"/>
                </a:lnTo>
                <a:lnTo>
                  <a:pt x="20252" y="19342"/>
                </a:lnTo>
                <a:lnTo>
                  <a:pt x="19884" y="19574"/>
                </a:lnTo>
                <a:lnTo>
                  <a:pt x="19536" y="19806"/>
                </a:lnTo>
                <a:lnTo>
                  <a:pt x="19226" y="20019"/>
                </a:lnTo>
                <a:lnTo>
                  <a:pt x="18936" y="20232"/>
                </a:lnTo>
                <a:lnTo>
                  <a:pt x="18433" y="20638"/>
                </a:lnTo>
                <a:lnTo>
                  <a:pt x="18047" y="21006"/>
                </a:lnTo>
                <a:lnTo>
                  <a:pt x="17756" y="21276"/>
                </a:lnTo>
                <a:lnTo>
                  <a:pt x="17524" y="21528"/>
                </a:lnTo>
                <a:lnTo>
                  <a:pt x="17640" y="21180"/>
                </a:lnTo>
                <a:lnTo>
                  <a:pt x="17737" y="20754"/>
                </a:lnTo>
                <a:lnTo>
                  <a:pt x="17834" y="20193"/>
                </a:lnTo>
                <a:lnTo>
                  <a:pt x="17950" y="19516"/>
                </a:lnTo>
                <a:lnTo>
                  <a:pt x="17989" y="19149"/>
                </a:lnTo>
                <a:lnTo>
                  <a:pt x="18008" y="18743"/>
                </a:lnTo>
                <a:lnTo>
                  <a:pt x="18047" y="18317"/>
                </a:lnTo>
                <a:lnTo>
                  <a:pt x="18047" y="17892"/>
                </a:lnTo>
                <a:lnTo>
                  <a:pt x="18027" y="17427"/>
                </a:lnTo>
                <a:lnTo>
                  <a:pt x="18008" y="16963"/>
                </a:lnTo>
                <a:lnTo>
                  <a:pt x="17969" y="16480"/>
                </a:lnTo>
                <a:lnTo>
                  <a:pt x="17892" y="15996"/>
                </a:lnTo>
                <a:lnTo>
                  <a:pt x="17795" y="15493"/>
                </a:lnTo>
                <a:lnTo>
                  <a:pt x="17679" y="15010"/>
                </a:lnTo>
                <a:lnTo>
                  <a:pt x="17524" y="14507"/>
                </a:lnTo>
                <a:lnTo>
                  <a:pt x="17331" y="14004"/>
                </a:lnTo>
                <a:lnTo>
                  <a:pt x="17118" y="13501"/>
                </a:lnTo>
                <a:lnTo>
                  <a:pt x="16867" y="12998"/>
                </a:lnTo>
                <a:lnTo>
                  <a:pt x="16577" y="12515"/>
                </a:lnTo>
                <a:lnTo>
                  <a:pt x="16248" y="12031"/>
                </a:lnTo>
                <a:lnTo>
                  <a:pt x="15861" y="11567"/>
                </a:lnTo>
                <a:lnTo>
                  <a:pt x="15435" y="11122"/>
                </a:lnTo>
                <a:lnTo>
                  <a:pt x="15203" y="10909"/>
                </a:lnTo>
                <a:lnTo>
                  <a:pt x="14971" y="10677"/>
                </a:lnTo>
                <a:lnTo>
                  <a:pt x="14720" y="10484"/>
                </a:lnTo>
                <a:lnTo>
                  <a:pt x="14449" y="10271"/>
                </a:lnTo>
                <a:lnTo>
                  <a:pt x="14178" y="10058"/>
                </a:lnTo>
                <a:lnTo>
                  <a:pt x="13888" y="9865"/>
                </a:lnTo>
                <a:lnTo>
                  <a:pt x="13579" y="9671"/>
                </a:lnTo>
                <a:lnTo>
                  <a:pt x="13250" y="9497"/>
                </a:lnTo>
                <a:lnTo>
                  <a:pt x="12747" y="9226"/>
                </a:lnTo>
                <a:lnTo>
                  <a:pt x="12244" y="8994"/>
                </a:lnTo>
                <a:lnTo>
                  <a:pt x="11760" y="8782"/>
                </a:lnTo>
                <a:lnTo>
                  <a:pt x="11258" y="8607"/>
                </a:lnTo>
                <a:lnTo>
                  <a:pt x="11412" y="8279"/>
                </a:lnTo>
                <a:lnTo>
                  <a:pt x="11548" y="7930"/>
                </a:lnTo>
                <a:lnTo>
                  <a:pt x="11664" y="7563"/>
                </a:lnTo>
                <a:lnTo>
                  <a:pt x="11760" y="7176"/>
                </a:lnTo>
                <a:lnTo>
                  <a:pt x="11838" y="6770"/>
                </a:lnTo>
                <a:lnTo>
                  <a:pt x="11896" y="6364"/>
                </a:lnTo>
                <a:lnTo>
                  <a:pt x="11915" y="5919"/>
                </a:lnTo>
                <a:lnTo>
                  <a:pt x="11915" y="5493"/>
                </a:lnTo>
                <a:lnTo>
                  <a:pt x="11896" y="5049"/>
                </a:lnTo>
                <a:lnTo>
                  <a:pt x="11819" y="4604"/>
                </a:lnTo>
                <a:lnTo>
                  <a:pt x="11722" y="4139"/>
                </a:lnTo>
                <a:lnTo>
                  <a:pt x="11567" y="3695"/>
                </a:lnTo>
                <a:lnTo>
                  <a:pt x="11393" y="3250"/>
                </a:lnTo>
                <a:lnTo>
                  <a:pt x="11161" y="2824"/>
                </a:lnTo>
                <a:lnTo>
                  <a:pt x="11025" y="2592"/>
                </a:lnTo>
                <a:lnTo>
                  <a:pt x="10890" y="2379"/>
                </a:lnTo>
                <a:lnTo>
                  <a:pt x="10735" y="2167"/>
                </a:lnTo>
                <a:lnTo>
                  <a:pt x="10561" y="1973"/>
                </a:lnTo>
                <a:lnTo>
                  <a:pt x="10387" y="1760"/>
                </a:lnTo>
                <a:lnTo>
                  <a:pt x="10194" y="1586"/>
                </a:lnTo>
                <a:lnTo>
                  <a:pt x="9826" y="1238"/>
                </a:lnTo>
                <a:lnTo>
                  <a:pt x="9439" y="948"/>
                </a:lnTo>
                <a:lnTo>
                  <a:pt x="9033" y="697"/>
                </a:lnTo>
                <a:lnTo>
                  <a:pt x="8608" y="503"/>
                </a:lnTo>
                <a:lnTo>
                  <a:pt x="8202" y="329"/>
                </a:lnTo>
                <a:lnTo>
                  <a:pt x="7757" y="194"/>
                </a:lnTo>
                <a:lnTo>
                  <a:pt x="7331" y="116"/>
                </a:lnTo>
                <a:lnTo>
                  <a:pt x="6886" y="39"/>
                </a:lnTo>
                <a:lnTo>
                  <a:pt x="6441" y="20"/>
                </a:lnTo>
                <a:lnTo>
                  <a:pt x="601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18"/>
          <p:cNvSpPr/>
          <p:nvPr/>
        </p:nvSpPr>
        <p:spPr>
          <a:xfrm>
            <a:off x="5787180" y="292650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18"/>
          <p:cNvSpPr/>
          <p:nvPr/>
        </p:nvSpPr>
        <p:spPr>
          <a:xfrm flipH="1">
            <a:off x="4512011" y="292650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18"/>
          <p:cNvSpPr/>
          <p:nvPr/>
        </p:nvSpPr>
        <p:spPr>
          <a:xfrm flipH="1">
            <a:off x="5093400" y="4127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18"/>
          <p:cNvSpPr/>
          <p:nvPr/>
        </p:nvSpPr>
        <p:spPr>
          <a:xfrm rot="-2516804">
            <a:off x="3180691" y="3832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8"/>
          <p:cNvSpPr/>
          <p:nvPr/>
        </p:nvSpPr>
        <p:spPr>
          <a:xfrm flipH="1">
            <a:off x="4188525" y="5865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18"/>
          <p:cNvSpPr/>
          <p:nvPr/>
        </p:nvSpPr>
        <p:spPr>
          <a:xfrm rot="-2417287" flipH="1">
            <a:off x="5783307" y="829466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18"/>
          <p:cNvSpPr/>
          <p:nvPr/>
        </p:nvSpPr>
        <p:spPr>
          <a:xfrm rot="2516804" flipH="1">
            <a:off x="8825478" y="8251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18"/>
          <p:cNvSpPr/>
          <p:nvPr/>
        </p:nvSpPr>
        <p:spPr>
          <a:xfrm flipH="1">
            <a:off x="4508850" y="9897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18"/>
          <p:cNvSpPr/>
          <p:nvPr/>
        </p:nvSpPr>
        <p:spPr>
          <a:xfrm flipH="1">
            <a:off x="6744600" y="10637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18"/>
          <p:cNvSpPr/>
          <p:nvPr/>
        </p:nvSpPr>
        <p:spPr>
          <a:xfrm rot="-2517313">
            <a:off x="1894725" y="1060303"/>
            <a:ext cx="103078" cy="103617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18"/>
          <p:cNvSpPr/>
          <p:nvPr/>
        </p:nvSpPr>
        <p:spPr>
          <a:xfrm flipH="1">
            <a:off x="1145900" y="11851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18"/>
          <p:cNvSpPr/>
          <p:nvPr/>
        </p:nvSpPr>
        <p:spPr>
          <a:xfrm flipH="1">
            <a:off x="656959" y="1481235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18"/>
          <p:cNvSpPr/>
          <p:nvPr/>
        </p:nvSpPr>
        <p:spPr>
          <a:xfrm flipH="1">
            <a:off x="405725" y="150377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18"/>
          <p:cNvSpPr/>
          <p:nvPr/>
        </p:nvSpPr>
        <p:spPr>
          <a:xfrm flipH="1">
            <a:off x="7702050" y="15670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18"/>
          <p:cNvSpPr/>
          <p:nvPr/>
        </p:nvSpPr>
        <p:spPr>
          <a:xfrm rot="-2516804">
            <a:off x="213653" y="18467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18"/>
          <p:cNvSpPr/>
          <p:nvPr/>
        </p:nvSpPr>
        <p:spPr>
          <a:xfrm flipH="1">
            <a:off x="8641517" y="2083175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8"/>
          <p:cNvSpPr/>
          <p:nvPr/>
        </p:nvSpPr>
        <p:spPr>
          <a:xfrm flipH="1">
            <a:off x="244125" y="24043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8"/>
          <p:cNvSpPr/>
          <p:nvPr/>
        </p:nvSpPr>
        <p:spPr>
          <a:xfrm rot="2516804" flipH="1">
            <a:off x="8690103" y="27365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18"/>
          <p:cNvSpPr/>
          <p:nvPr/>
        </p:nvSpPr>
        <p:spPr>
          <a:xfrm flipH="1">
            <a:off x="260488" y="29965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18"/>
          <p:cNvSpPr/>
          <p:nvPr/>
        </p:nvSpPr>
        <p:spPr>
          <a:xfrm flipH="1">
            <a:off x="8554550" y="31577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8_1_1_1_1"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19"/>
          <p:cNvSpPr txBox="1">
            <a:spLocks noGrp="1"/>
          </p:cNvSpPr>
          <p:nvPr>
            <p:ph type="title"/>
          </p:nvPr>
        </p:nvSpPr>
        <p:spPr>
          <a:xfrm>
            <a:off x="720000" y="54864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  <p:sp>
        <p:nvSpPr>
          <p:cNvPr id="417" name="Google Shape;417;p19"/>
          <p:cNvSpPr/>
          <p:nvPr/>
        </p:nvSpPr>
        <p:spPr>
          <a:xfrm rot="5400000">
            <a:off x="7336531" y="3352176"/>
            <a:ext cx="2354720" cy="1307583"/>
          </a:xfrm>
          <a:custGeom>
            <a:avLst/>
            <a:gdLst/>
            <a:ahLst/>
            <a:cxnLst/>
            <a:rect l="l" t="t" r="r" b="b"/>
            <a:pathLst>
              <a:path w="62447" h="34677" extrusionOk="0">
                <a:moveTo>
                  <a:pt x="1" y="0"/>
                </a:moveTo>
                <a:lnTo>
                  <a:pt x="343" y="450"/>
                </a:lnTo>
                <a:lnTo>
                  <a:pt x="702" y="882"/>
                </a:lnTo>
                <a:lnTo>
                  <a:pt x="1080" y="1313"/>
                </a:lnTo>
                <a:lnTo>
                  <a:pt x="1476" y="1727"/>
                </a:lnTo>
                <a:lnTo>
                  <a:pt x="1889" y="2141"/>
                </a:lnTo>
                <a:lnTo>
                  <a:pt x="2321" y="2518"/>
                </a:lnTo>
                <a:lnTo>
                  <a:pt x="2753" y="2896"/>
                </a:lnTo>
                <a:lnTo>
                  <a:pt x="3202" y="3238"/>
                </a:lnTo>
                <a:lnTo>
                  <a:pt x="3670" y="3579"/>
                </a:lnTo>
                <a:lnTo>
                  <a:pt x="4138" y="3903"/>
                </a:lnTo>
                <a:lnTo>
                  <a:pt x="4623" y="4209"/>
                </a:lnTo>
                <a:lnTo>
                  <a:pt x="5127" y="4497"/>
                </a:lnTo>
                <a:lnTo>
                  <a:pt x="5630" y="4766"/>
                </a:lnTo>
                <a:lnTo>
                  <a:pt x="6152" y="5018"/>
                </a:lnTo>
                <a:lnTo>
                  <a:pt x="6674" y="5252"/>
                </a:lnTo>
                <a:lnTo>
                  <a:pt x="7195" y="5450"/>
                </a:lnTo>
                <a:lnTo>
                  <a:pt x="7807" y="5666"/>
                </a:lnTo>
                <a:lnTo>
                  <a:pt x="8418" y="5846"/>
                </a:lnTo>
                <a:lnTo>
                  <a:pt x="9030" y="6007"/>
                </a:lnTo>
                <a:lnTo>
                  <a:pt x="9659" y="6151"/>
                </a:lnTo>
                <a:lnTo>
                  <a:pt x="10271" y="6259"/>
                </a:lnTo>
                <a:lnTo>
                  <a:pt x="10918" y="6349"/>
                </a:lnTo>
                <a:lnTo>
                  <a:pt x="11548" y="6421"/>
                </a:lnTo>
                <a:lnTo>
                  <a:pt x="12177" y="6457"/>
                </a:lnTo>
                <a:lnTo>
                  <a:pt x="13346" y="6457"/>
                </a:lnTo>
                <a:lnTo>
                  <a:pt x="13940" y="6421"/>
                </a:lnTo>
                <a:lnTo>
                  <a:pt x="14515" y="6367"/>
                </a:lnTo>
                <a:lnTo>
                  <a:pt x="15109" y="6295"/>
                </a:lnTo>
                <a:lnTo>
                  <a:pt x="15684" y="6205"/>
                </a:lnTo>
                <a:lnTo>
                  <a:pt x="16242" y="6079"/>
                </a:lnTo>
                <a:lnTo>
                  <a:pt x="16817" y="5953"/>
                </a:lnTo>
                <a:lnTo>
                  <a:pt x="17249" y="5828"/>
                </a:lnTo>
                <a:lnTo>
                  <a:pt x="17681" y="5702"/>
                </a:lnTo>
                <a:lnTo>
                  <a:pt x="17753" y="6097"/>
                </a:lnTo>
                <a:lnTo>
                  <a:pt x="17843" y="6493"/>
                </a:lnTo>
                <a:lnTo>
                  <a:pt x="17951" y="6871"/>
                </a:lnTo>
                <a:lnTo>
                  <a:pt x="18076" y="7266"/>
                </a:lnTo>
                <a:lnTo>
                  <a:pt x="18220" y="7644"/>
                </a:lnTo>
                <a:lnTo>
                  <a:pt x="18382" y="8022"/>
                </a:lnTo>
                <a:lnTo>
                  <a:pt x="18544" y="8400"/>
                </a:lnTo>
                <a:lnTo>
                  <a:pt x="18742" y="8777"/>
                </a:lnTo>
                <a:lnTo>
                  <a:pt x="19120" y="9515"/>
                </a:lnTo>
                <a:lnTo>
                  <a:pt x="19551" y="10234"/>
                </a:lnTo>
                <a:lnTo>
                  <a:pt x="20397" y="11637"/>
                </a:lnTo>
                <a:lnTo>
                  <a:pt x="20810" y="12302"/>
                </a:lnTo>
                <a:lnTo>
                  <a:pt x="21242" y="12950"/>
                </a:lnTo>
                <a:lnTo>
                  <a:pt x="21710" y="13579"/>
                </a:lnTo>
                <a:lnTo>
                  <a:pt x="22195" y="14191"/>
                </a:lnTo>
                <a:lnTo>
                  <a:pt x="22447" y="14479"/>
                </a:lnTo>
                <a:lnTo>
                  <a:pt x="22717" y="14766"/>
                </a:lnTo>
                <a:lnTo>
                  <a:pt x="22986" y="15054"/>
                </a:lnTo>
                <a:lnTo>
                  <a:pt x="23274" y="15324"/>
                </a:lnTo>
                <a:lnTo>
                  <a:pt x="23562" y="15576"/>
                </a:lnTo>
                <a:lnTo>
                  <a:pt x="23850" y="15828"/>
                </a:lnTo>
                <a:lnTo>
                  <a:pt x="24174" y="16061"/>
                </a:lnTo>
                <a:lnTo>
                  <a:pt x="24479" y="16295"/>
                </a:lnTo>
                <a:lnTo>
                  <a:pt x="24875" y="16529"/>
                </a:lnTo>
                <a:lnTo>
                  <a:pt x="25253" y="16763"/>
                </a:lnTo>
                <a:lnTo>
                  <a:pt x="25666" y="16961"/>
                </a:lnTo>
                <a:lnTo>
                  <a:pt x="26080" y="17158"/>
                </a:lnTo>
                <a:lnTo>
                  <a:pt x="26494" y="17320"/>
                </a:lnTo>
                <a:lnTo>
                  <a:pt x="26925" y="17482"/>
                </a:lnTo>
                <a:lnTo>
                  <a:pt x="27357" y="17608"/>
                </a:lnTo>
                <a:lnTo>
                  <a:pt x="27807" y="17716"/>
                </a:lnTo>
                <a:lnTo>
                  <a:pt x="28238" y="17824"/>
                </a:lnTo>
                <a:lnTo>
                  <a:pt x="28688" y="17896"/>
                </a:lnTo>
                <a:lnTo>
                  <a:pt x="29156" y="17968"/>
                </a:lnTo>
                <a:lnTo>
                  <a:pt x="29605" y="18004"/>
                </a:lnTo>
                <a:lnTo>
                  <a:pt x="30055" y="18040"/>
                </a:lnTo>
                <a:lnTo>
                  <a:pt x="30522" y="18058"/>
                </a:lnTo>
                <a:lnTo>
                  <a:pt x="30972" y="18040"/>
                </a:lnTo>
                <a:lnTo>
                  <a:pt x="31422" y="18022"/>
                </a:lnTo>
                <a:lnTo>
                  <a:pt x="31889" y="17986"/>
                </a:lnTo>
                <a:lnTo>
                  <a:pt x="32339" y="17932"/>
                </a:lnTo>
                <a:lnTo>
                  <a:pt x="32789" y="17878"/>
                </a:lnTo>
                <a:lnTo>
                  <a:pt x="33238" y="17788"/>
                </a:lnTo>
                <a:lnTo>
                  <a:pt x="33670" y="17698"/>
                </a:lnTo>
                <a:lnTo>
                  <a:pt x="34120" y="17590"/>
                </a:lnTo>
                <a:lnTo>
                  <a:pt x="34551" y="17482"/>
                </a:lnTo>
                <a:lnTo>
                  <a:pt x="35001" y="17356"/>
                </a:lnTo>
                <a:lnTo>
                  <a:pt x="35433" y="17212"/>
                </a:lnTo>
                <a:lnTo>
                  <a:pt x="35864" y="17069"/>
                </a:lnTo>
                <a:lnTo>
                  <a:pt x="36709" y="16727"/>
                </a:lnTo>
                <a:lnTo>
                  <a:pt x="37537" y="16349"/>
                </a:lnTo>
                <a:lnTo>
                  <a:pt x="38364" y="15953"/>
                </a:lnTo>
                <a:lnTo>
                  <a:pt x="38436" y="16277"/>
                </a:lnTo>
                <a:lnTo>
                  <a:pt x="38508" y="16601"/>
                </a:lnTo>
                <a:lnTo>
                  <a:pt x="38598" y="16925"/>
                </a:lnTo>
                <a:lnTo>
                  <a:pt x="38724" y="17230"/>
                </a:lnTo>
                <a:lnTo>
                  <a:pt x="38832" y="17518"/>
                </a:lnTo>
                <a:lnTo>
                  <a:pt x="38976" y="17824"/>
                </a:lnTo>
                <a:lnTo>
                  <a:pt x="39120" y="18094"/>
                </a:lnTo>
                <a:lnTo>
                  <a:pt x="39299" y="18364"/>
                </a:lnTo>
                <a:lnTo>
                  <a:pt x="39461" y="18633"/>
                </a:lnTo>
                <a:lnTo>
                  <a:pt x="39659" y="18885"/>
                </a:lnTo>
                <a:lnTo>
                  <a:pt x="39875" y="19137"/>
                </a:lnTo>
                <a:lnTo>
                  <a:pt x="40091" y="19371"/>
                </a:lnTo>
                <a:lnTo>
                  <a:pt x="40325" y="19587"/>
                </a:lnTo>
                <a:lnTo>
                  <a:pt x="40576" y="19802"/>
                </a:lnTo>
                <a:lnTo>
                  <a:pt x="40828" y="20000"/>
                </a:lnTo>
                <a:lnTo>
                  <a:pt x="41116" y="20198"/>
                </a:lnTo>
                <a:lnTo>
                  <a:pt x="41404" y="20378"/>
                </a:lnTo>
                <a:lnTo>
                  <a:pt x="41691" y="20522"/>
                </a:lnTo>
                <a:lnTo>
                  <a:pt x="41997" y="20666"/>
                </a:lnTo>
                <a:lnTo>
                  <a:pt x="42321" y="20792"/>
                </a:lnTo>
                <a:lnTo>
                  <a:pt x="42627" y="20917"/>
                </a:lnTo>
                <a:lnTo>
                  <a:pt x="42950" y="21007"/>
                </a:lnTo>
                <a:lnTo>
                  <a:pt x="43274" y="21079"/>
                </a:lnTo>
                <a:lnTo>
                  <a:pt x="43616" y="21151"/>
                </a:lnTo>
                <a:lnTo>
                  <a:pt x="43940" y="21187"/>
                </a:lnTo>
                <a:lnTo>
                  <a:pt x="44281" y="21223"/>
                </a:lnTo>
                <a:lnTo>
                  <a:pt x="44947" y="21223"/>
                </a:lnTo>
                <a:lnTo>
                  <a:pt x="45289" y="21205"/>
                </a:lnTo>
                <a:lnTo>
                  <a:pt x="45630" y="21169"/>
                </a:lnTo>
                <a:lnTo>
                  <a:pt x="45954" y="21115"/>
                </a:lnTo>
                <a:lnTo>
                  <a:pt x="46278" y="21043"/>
                </a:lnTo>
                <a:lnTo>
                  <a:pt x="46763" y="21979"/>
                </a:lnTo>
                <a:lnTo>
                  <a:pt x="47267" y="22896"/>
                </a:lnTo>
                <a:lnTo>
                  <a:pt x="47825" y="23795"/>
                </a:lnTo>
                <a:lnTo>
                  <a:pt x="48400" y="24694"/>
                </a:lnTo>
                <a:lnTo>
                  <a:pt x="49012" y="25558"/>
                </a:lnTo>
                <a:lnTo>
                  <a:pt x="49659" y="26403"/>
                </a:lnTo>
                <a:lnTo>
                  <a:pt x="50343" y="27212"/>
                </a:lnTo>
                <a:lnTo>
                  <a:pt x="51062" y="28004"/>
                </a:lnTo>
                <a:lnTo>
                  <a:pt x="51422" y="28381"/>
                </a:lnTo>
                <a:lnTo>
                  <a:pt x="51799" y="28759"/>
                </a:lnTo>
                <a:lnTo>
                  <a:pt x="52177" y="29119"/>
                </a:lnTo>
                <a:lnTo>
                  <a:pt x="52555" y="29479"/>
                </a:lnTo>
                <a:lnTo>
                  <a:pt x="52950" y="29838"/>
                </a:lnTo>
                <a:lnTo>
                  <a:pt x="53364" y="30180"/>
                </a:lnTo>
                <a:lnTo>
                  <a:pt x="53778" y="30504"/>
                </a:lnTo>
                <a:lnTo>
                  <a:pt x="54191" y="30828"/>
                </a:lnTo>
                <a:lnTo>
                  <a:pt x="54605" y="31133"/>
                </a:lnTo>
                <a:lnTo>
                  <a:pt x="55037" y="31439"/>
                </a:lnTo>
                <a:lnTo>
                  <a:pt x="55486" y="31727"/>
                </a:lnTo>
                <a:lnTo>
                  <a:pt x="55918" y="32015"/>
                </a:lnTo>
                <a:lnTo>
                  <a:pt x="56368" y="32266"/>
                </a:lnTo>
                <a:lnTo>
                  <a:pt x="56835" y="32536"/>
                </a:lnTo>
                <a:lnTo>
                  <a:pt x="57303" y="32770"/>
                </a:lnTo>
                <a:lnTo>
                  <a:pt x="57771" y="33004"/>
                </a:lnTo>
                <a:lnTo>
                  <a:pt x="58328" y="33274"/>
                </a:lnTo>
                <a:lnTo>
                  <a:pt x="58904" y="33507"/>
                </a:lnTo>
                <a:lnTo>
                  <a:pt x="59479" y="33741"/>
                </a:lnTo>
                <a:lnTo>
                  <a:pt x="60055" y="33957"/>
                </a:lnTo>
                <a:lnTo>
                  <a:pt x="60648" y="34173"/>
                </a:lnTo>
                <a:lnTo>
                  <a:pt x="61242" y="34353"/>
                </a:lnTo>
                <a:lnTo>
                  <a:pt x="61835" y="34533"/>
                </a:lnTo>
                <a:lnTo>
                  <a:pt x="62447" y="34676"/>
                </a:lnTo>
                <a:lnTo>
                  <a:pt x="6244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14340000" algn="bl" rotWithShape="0">
              <a:srgbClr val="77C0EA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9"/>
          <p:cNvSpPr/>
          <p:nvPr/>
        </p:nvSpPr>
        <p:spPr>
          <a:xfrm rot="-5400000" flipH="1">
            <a:off x="-544364" y="3341782"/>
            <a:ext cx="2354720" cy="1307583"/>
          </a:xfrm>
          <a:custGeom>
            <a:avLst/>
            <a:gdLst/>
            <a:ahLst/>
            <a:cxnLst/>
            <a:rect l="l" t="t" r="r" b="b"/>
            <a:pathLst>
              <a:path w="62447" h="34677" extrusionOk="0">
                <a:moveTo>
                  <a:pt x="1" y="0"/>
                </a:moveTo>
                <a:lnTo>
                  <a:pt x="343" y="450"/>
                </a:lnTo>
                <a:lnTo>
                  <a:pt x="702" y="882"/>
                </a:lnTo>
                <a:lnTo>
                  <a:pt x="1080" y="1313"/>
                </a:lnTo>
                <a:lnTo>
                  <a:pt x="1476" y="1727"/>
                </a:lnTo>
                <a:lnTo>
                  <a:pt x="1889" y="2141"/>
                </a:lnTo>
                <a:lnTo>
                  <a:pt x="2321" y="2518"/>
                </a:lnTo>
                <a:lnTo>
                  <a:pt x="2753" y="2896"/>
                </a:lnTo>
                <a:lnTo>
                  <a:pt x="3202" y="3238"/>
                </a:lnTo>
                <a:lnTo>
                  <a:pt x="3670" y="3579"/>
                </a:lnTo>
                <a:lnTo>
                  <a:pt x="4138" y="3903"/>
                </a:lnTo>
                <a:lnTo>
                  <a:pt x="4623" y="4209"/>
                </a:lnTo>
                <a:lnTo>
                  <a:pt x="5127" y="4497"/>
                </a:lnTo>
                <a:lnTo>
                  <a:pt x="5630" y="4766"/>
                </a:lnTo>
                <a:lnTo>
                  <a:pt x="6152" y="5018"/>
                </a:lnTo>
                <a:lnTo>
                  <a:pt x="6674" y="5252"/>
                </a:lnTo>
                <a:lnTo>
                  <a:pt x="7195" y="5450"/>
                </a:lnTo>
                <a:lnTo>
                  <a:pt x="7807" y="5666"/>
                </a:lnTo>
                <a:lnTo>
                  <a:pt x="8418" y="5846"/>
                </a:lnTo>
                <a:lnTo>
                  <a:pt x="9030" y="6007"/>
                </a:lnTo>
                <a:lnTo>
                  <a:pt x="9659" y="6151"/>
                </a:lnTo>
                <a:lnTo>
                  <a:pt x="10271" y="6259"/>
                </a:lnTo>
                <a:lnTo>
                  <a:pt x="10918" y="6349"/>
                </a:lnTo>
                <a:lnTo>
                  <a:pt x="11548" y="6421"/>
                </a:lnTo>
                <a:lnTo>
                  <a:pt x="12177" y="6457"/>
                </a:lnTo>
                <a:lnTo>
                  <a:pt x="13346" y="6457"/>
                </a:lnTo>
                <a:lnTo>
                  <a:pt x="13940" y="6421"/>
                </a:lnTo>
                <a:lnTo>
                  <a:pt x="14515" y="6367"/>
                </a:lnTo>
                <a:lnTo>
                  <a:pt x="15109" y="6295"/>
                </a:lnTo>
                <a:lnTo>
                  <a:pt x="15684" y="6205"/>
                </a:lnTo>
                <a:lnTo>
                  <a:pt x="16242" y="6079"/>
                </a:lnTo>
                <a:lnTo>
                  <a:pt x="16817" y="5953"/>
                </a:lnTo>
                <a:lnTo>
                  <a:pt x="17249" y="5828"/>
                </a:lnTo>
                <a:lnTo>
                  <a:pt x="17681" y="5702"/>
                </a:lnTo>
                <a:lnTo>
                  <a:pt x="17753" y="6097"/>
                </a:lnTo>
                <a:lnTo>
                  <a:pt x="17843" y="6493"/>
                </a:lnTo>
                <a:lnTo>
                  <a:pt x="17951" y="6871"/>
                </a:lnTo>
                <a:lnTo>
                  <a:pt x="18076" y="7266"/>
                </a:lnTo>
                <a:lnTo>
                  <a:pt x="18220" y="7644"/>
                </a:lnTo>
                <a:lnTo>
                  <a:pt x="18382" y="8022"/>
                </a:lnTo>
                <a:lnTo>
                  <a:pt x="18544" y="8400"/>
                </a:lnTo>
                <a:lnTo>
                  <a:pt x="18742" y="8777"/>
                </a:lnTo>
                <a:lnTo>
                  <a:pt x="19120" y="9515"/>
                </a:lnTo>
                <a:lnTo>
                  <a:pt x="19551" y="10234"/>
                </a:lnTo>
                <a:lnTo>
                  <a:pt x="20397" y="11637"/>
                </a:lnTo>
                <a:lnTo>
                  <a:pt x="20810" y="12302"/>
                </a:lnTo>
                <a:lnTo>
                  <a:pt x="21242" y="12950"/>
                </a:lnTo>
                <a:lnTo>
                  <a:pt x="21710" y="13579"/>
                </a:lnTo>
                <a:lnTo>
                  <a:pt x="22195" y="14191"/>
                </a:lnTo>
                <a:lnTo>
                  <a:pt x="22447" y="14479"/>
                </a:lnTo>
                <a:lnTo>
                  <a:pt x="22717" y="14766"/>
                </a:lnTo>
                <a:lnTo>
                  <a:pt x="22986" y="15054"/>
                </a:lnTo>
                <a:lnTo>
                  <a:pt x="23274" y="15324"/>
                </a:lnTo>
                <a:lnTo>
                  <a:pt x="23562" y="15576"/>
                </a:lnTo>
                <a:lnTo>
                  <a:pt x="23850" y="15828"/>
                </a:lnTo>
                <a:lnTo>
                  <a:pt x="24174" y="16061"/>
                </a:lnTo>
                <a:lnTo>
                  <a:pt x="24479" y="16295"/>
                </a:lnTo>
                <a:lnTo>
                  <a:pt x="24875" y="16529"/>
                </a:lnTo>
                <a:lnTo>
                  <a:pt x="25253" y="16763"/>
                </a:lnTo>
                <a:lnTo>
                  <a:pt x="25666" y="16961"/>
                </a:lnTo>
                <a:lnTo>
                  <a:pt x="26080" y="17158"/>
                </a:lnTo>
                <a:lnTo>
                  <a:pt x="26494" y="17320"/>
                </a:lnTo>
                <a:lnTo>
                  <a:pt x="26925" y="17482"/>
                </a:lnTo>
                <a:lnTo>
                  <a:pt x="27357" y="17608"/>
                </a:lnTo>
                <a:lnTo>
                  <a:pt x="27807" y="17716"/>
                </a:lnTo>
                <a:lnTo>
                  <a:pt x="28238" y="17824"/>
                </a:lnTo>
                <a:lnTo>
                  <a:pt x="28688" y="17896"/>
                </a:lnTo>
                <a:lnTo>
                  <a:pt x="29156" y="17968"/>
                </a:lnTo>
                <a:lnTo>
                  <a:pt x="29605" y="18004"/>
                </a:lnTo>
                <a:lnTo>
                  <a:pt x="30055" y="18040"/>
                </a:lnTo>
                <a:lnTo>
                  <a:pt x="30522" y="18058"/>
                </a:lnTo>
                <a:lnTo>
                  <a:pt x="30972" y="18040"/>
                </a:lnTo>
                <a:lnTo>
                  <a:pt x="31422" y="18022"/>
                </a:lnTo>
                <a:lnTo>
                  <a:pt x="31889" y="17986"/>
                </a:lnTo>
                <a:lnTo>
                  <a:pt x="32339" y="17932"/>
                </a:lnTo>
                <a:lnTo>
                  <a:pt x="32789" y="17878"/>
                </a:lnTo>
                <a:lnTo>
                  <a:pt x="33238" y="17788"/>
                </a:lnTo>
                <a:lnTo>
                  <a:pt x="33670" y="17698"/>
                </a:lnTo>
                <a:lnTo>
                  <a:pt x="34120" y="17590"/>
                </a:lnTo>
                <a:lnTo>
                  <a:pt x="34551" y="17482"/>
                </a:lnTo>
                <a:lnTo>
                  <a:pt x="35001" y="17356"/>
                </a:lnTo>
                <a:lnTo>
                  <a:pt x="35433" y="17212"/>
                </a:lnTo>
                <a:lnTo>
                  <a:pt x="35864" y="17069"/>
                </a:lnTo>
                <a:lnTo>
                  <a:pt x="36709" y="16727"/>
                </a:lnTo>
                <a:lnTo>
                  <a:pt x="37537" y="16349"/>
                </a:lnTo>
                <a:lnTo>
                  <a:pt x="38364" y="15953"/>
                </a:lnTo>
                <a:lnTo>
                  <a:pt x="38436" y="16277"/>
                </a:lnTo>
                <a:lnTo>
                  <a:pt x="38508" y="16601"/>
                </a:lnTo>
                <a:lnTo>
                  <a:pt x="38598" y="16925"/>
                </a:lnTo>
                <a:lnTo>
                  <a:pt x="38724" y="17230"/>
                </a:lnTo>
                <a:lnTo>
                  <a:pt x="38832" y="17518"/>
                </a:lnTo>
                <a:lnTo>
                  <a:pt x="38976" y="17824"/>
                </a:lnTo>
                <a:lnTo>
                  <a:pt x="39120" y="18094"/>
                </a:lnTo>
                <a:lnTo>
                  <a:pt x="39299" y="18364"/>
                </a:lnTo>
                <a:lnTo>
                  <a:pt x="39461" y="18633"/>
                </a:lnTo>
                <a:lnTo>
                  <a:pt x="39659" y="18885"/>
                </a:lnTo>
                <a:lnTo>
                  <a:pt x="39875" y="19137"/>
                </a:lnTo>
                <a:lnTo>
                  <a:pt x="40091" y="19371"/>
                </a:lnTo>
                <a:lnTo>
                  <a:pt x="40325" y="19587"/>
                </a:lnTo>
                <a:lnTo>
                  <a:pt x="40576" y="19802"/>
                </a:lnTo>
                <a:lnTo>
                  <a:pt x="40828" y="20000"/>
                </a:lnTo>
                <a:lnTo>
                  <a:pt x="41116" y="20198"/>
                </a:lnTo>
                <a:lnTo>
                  <a:pt x="41404" y="20378"/>
                </a:lnTo>
                <a:lnTo>
                  <a:pt x="41691" y="20522"/>
                </a:lnTo>
                <a:lnTo>
                  <a:pt x="41997" y="20666"/>
                </a:lnTo>
                <a:lnTo>
                  <a:pt x="42321" y="20792"/>
                </a:lnTo>
                <a:lnTo>
                  <a:pt x="42627" y="20917"/>
                </a:lnTo>
                <a:lnTo>
                  <a:pt x="42950" y="21007"/>
                </a:lnTo>
                <a:lnTo>
                  <a:pt x="43274" y="21079"/>
                </a:lnTo>
                <a:lnTo>
                  <a:pt x="43616" y="21151"/>
                </a:lnTo>
                <a:lnTo>
                  <a:pt x="43940" y="21187"/>
                </a:lnTo>
                <a:lnTo>
                  <a:pt x="44281" y="21223"/>
                </a:lnTo>
                <a:lnTo>
                  <a:pt x="44947" y="21223"/>
                </a:lnTo>
                <a:lnTo>
                  <a:pt x="45289" y="21205"/>
                </a:lnTo>
                <a:lnTo>
                  <a:pt x="45630" y="21169"/>
                </a:lnTo>
                <a:lnTo>
                  <a:pt x="45954" y="21115"/>
                </a:lnTo>
                <a:lnTo>
                  <a:pt x="46278" y="21043"/>
                </a:lnTo>
                <a:lnTo>
                  <a:pt x="46763" y="21979"/>
                </a:lnTo>
                <a:lnTo>
                  <a:pt x="47267" y="22896"/>
                </a:lnTo>
                <a:lnTo>
                  <a:pt x="47825" y="23795"/>
                </a:lnTo>
                <a:lnTo>
                  <a:pt x="48400" y="24694"/>
                </a:lnTo>
                <a:lnTo>
                  <a:pt x="49012" y="25558"/>
                </a:lnTo>
                <a:lnTo>
                  <a:pt x="49659" y="26403"/>
                </a:lnTo>
                <a:lnTo>
                  <a:pt x="50343" y="27212"/>
                </a:lnTo>
                <a:lnTo>
                  <a:pt x="51062" y="28004"/>
                </a:lnTo>
                <a:lnTo>
                  <a:pt x="51422" y="28381"/>
                </a:lnTo>
                <a:lnTo>
                  <a:pt x="51799" y="28759"/>
                </a:lnTo>
                <a:lnTo>
                  <a:pt x="52177" y="29119"/>
                </a:lnTo>
                <a:lnTo>
                  <a:pt x="52555" y="29479"/>
                </a:lnTo>
                <a:lnTo>
                  <a:pt x="52950" y="29838"/>
                </a:lnTo>
                <a:lnTo>
                  <a:pt x="53364" y="30180"/>
                </a:lnTo>
                <a:lnTo>
                  <a:pt x="53778" y="30504"/>
                </a:lnTo>
                <a:lnTo>
                  <a:pt x="54191" y="30828"/>
                </a:lnTo>
                <a:lnTo>
                  <a:pt x="54605" y="31133"/>
                </a:lnTo>
                <a:lnTo>
                  <a:pt x="55037" y="31439"/>
                </a:lnTo>
                <a:lnTo>
                  <a:pt x="55486" y="31727"/>
                </a:lnTo>
                <a:lnTo>
                  <a:pt x="55918" y="32015"/>
                </a:lnTo>
                <a:lnTo>
                  <a:pt x="56368" y="32266"/>
                </a:lnTo>
                <a:lnTo>
                  <a:pt x="56835" y="32536"/>
                </a:lnTo>
                <a:lnTo>
                  <a:pt x="57303" y="32770"/>
                </a:lnTo>
                <a:lnTo>
                  <a:pt x="57771" y="33004"/>
                </a:lnTo>
                <a:lnTo>
                  <a:pt x="58328" y="33274"/>
                </a:lnTo>
                <a:lnTo>
                  <a:pt x="58904" y="33507"/>
                </a:lnTo>
                <a:lnTo>
                  <a:pt x="59479" y="33741"/>
                </a:lnTo>
                <a:lnTo>
                  <a:pt x="60055" y="33957"/>
                </a:lnTo>
                <a:lnTo>
                  <a:pt x="60648" y="34173"/>
                </a:lnTo>
                <a:lnTo>
                  <a:pt x="61242" y="34353"/>
                </a:lnTo>
                <a:lnTo>
                  <a:pt x="61835" y="34533"/>
                </a:lnTo>
                <a:lnTo>
                  <a:pt x="62447" y="34676"/>
                </a:lnTo>
                <a:lnTo>
                  <a:pt x="6244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21540000" algn="bl" rotWithShape="0">
              <a:srgbClr val="77C0EA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19"/>
          <p:cNvSpPr/>
          <p:nvPr/>
        </p:nvSpPr>
        <p:spPr>
          <a:xfrm rot="10800000">
            <a:off x="7747674" y="-26951"/>
            <a:ext cx="1425329" cy="1354276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104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19"/>
          <p:cNvSpPr/>
          <p:nvPr/>
        </p:nvSpPr>
        <p:spPr>
          <a:xfrm rot="10800000" flipH="1">
            <a:off x="-29003" y="-165"/>
            <a:ext cx="1425329" cy="1354276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9"/>
          <p:cNvSpPr/>
          <p:nvPr/>
        </p:nvSpPr>
        <p:spPr>
          <a:xfrm>
            <a:off x="8779755" y="1741562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19"/>
          <p:cNvSpPr/>
          <p:nvPr/>
        </p:nvSpPr>
        <p:spPr>
          <a:xfrm flipH="1">
            <a:off x="7297261" y="213038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19"/>
          <p:cNvSpPr/>
          <p:nvPr/>
        </p:nvSpPr>
        <p:spPr>
          <a:xfrm flipH="1">
            <a:off x="7534150" y="5080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19"/>
          <p:cNvSpPr/>
          <p:nvPr/>
        </p:nvSpPr>
        <p:spPr>
          <a:xfrm rot="-2516804">
            <a:off x="3180691" y="1546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9"/>
          <p:cNvSpPr/>
          <p:nvPr/>
        </p:nvSpPr>
        <p:spPr>
          <a:xfrm flipH="1">
            <a:off x="2849250" y="1500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19"/>
          <p:cNvSpPr/>
          <p:nvPr/>
        </p:nvSpPr>
        <p:spPr>
          <a:xfrm rot="-2417287" flipH="1">
            <a:off x="5783307" y="600866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19"/>
          <p:cNvSpPr/>
          <p:nvPr/>
        </p:nvSpPr>
        <p:spPr>
          <a:xfrm rot="2516804" flipH="1">
            <a:off x="8825478" y="5965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9"/>
          <p:cNvSpPr/>
          <p:nvPr/>
        </p:nvSpPr>
        <p:spPr>
          <a:xfrm flipH="1">
            <a:off x="4508850" y="7611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19"/>
          <p:cNvSpPr/>
          <p:nvPr/>
        </p:nvSpPr>
        <p:spPr>
          <a:xfrm flipH="1">
            <a:off x="6744600" y="8351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19"/>
          <p:cNvSpPr/>
          <p:nvPr/>
        </p:nvSpPr>
        <p:spPr>
          <a:xfrm rot="-2517313">
            <a:off x="1944850" y="85228"/>
            <a:ext cx="103078" cy="103617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19"/>
          <p:cNvSpPr/>
          <p:nvPr/>
        </p:nvSpPr>
        <p:spPr>
          <a:xfrm>
            <a:off x="8690006" y="3175363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19"/>
          <p:cNvSpPr/>
          <p:nvPr/>
        </p:nvSpPr>
        <p:spPr>
          <a:xfrm>
            <a:off x="8386207" y="2073310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19"/>
          <p:cNvSpPr/>
          <p:nvPr/>
        </p:nvSpPr>
        <p:spPr>
          <a:xfrm>
            <a:off x="8637331" y="20958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19"/>
          <p:cNvSpPr/>
          <p:nvPr/>
        </p:nvSpPr>
        <p:spPr>
          <a:xfrm flipH="1">
            <a:off x="439025" y="12405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19"/>
          <p:cNvSpPr/>
          <p:nvPr/>
        </p:nvSpPr>
        <p:spPr>
          <a:xfrm rot="2516804" flipH="1">
            <a:off x="8735729" y="2438829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19"/>
          <p:cNvSpPr/>
          <p:nvPr/>
        </p:nvSpPr>
        <p:spPr>
          <a:xfrm flipH="1">
            <a:off x="276992" y="1781125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19"/>
          <p:cNvSpPr/>
          <p:nvPr/>
        </p:nvSpPr>
        <p:spPr>
          <a:xfrm flipH="1">
            <a:off x="462500" y="32383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19"/>
          <p:cNvSpPr/>
          <p:nvPr/>
        </p:nvSpPr>
        <p:spPr>
          <a:xfrm rot="2516804" flipH="1">
            <a:off x="236128" y="23226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19"/>
          <p:cNvSpPr/>
          <p:nvPr/>
        </p:nvSpPr>
        <p:spPr>
          <a:xfrm flipH="1">
            <a:off x="124638" y="142382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19"/>
          <p:cNvSpPr/>
          <p:nvPr/>
        </p:nvSpPr>
        <p:spPr>
          <a:xfrm flipH="1">
            <a:off x="1291525" y="28312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8640"/>
            <a:ext cx="770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Pacifico"/>
              <a:buNone/>
              <a:defRPr sz="2800">
                <a:solidFill>
                  <a:schemeClr val="lt2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4" r:id="rId3"/>
    <p:sldLayoutId id="2147483655" r:id="rId4"/>
    <p:sldLayoutId id="2147483658" r:id="rId5"/>
    <p:sldLayoutId id="2147483659" r:id="rId6"/>
    <p:sldLayoutId id="2147483660" r:id="rId7"/>
    <p:sldLayoutId id="2147483664" r:id="rId8"/>
    <p:sldLayoutId id="2147483665" r:id="rId9"/>
    <p:sldLayoutId id="2147483667" r:id="rId10"/>
    <p:sldLayoutId id="2147483669" r:id="rId11"/>
    <p:sldLayoutId id="2147483671" r:id="rId12"/>
    <p:sldLayoutId id="2147483672" r:id="rId13"/>
    <p:sldLayoutId id="2147483674" r:id="rId14"/>
    <p:sldLayoutId id="2147483675" r:id="rId15"/>
    <p:sldLayoutId id="2147483676" r:id="rId16"/>
    <p:sldLayoutId id="2147483677" r:id="rId17"/>
    <p:sldLayoutId id="2147483682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png"/><Relationship Id="rId18" Type="http://schemas.openxmlformats.org/officeDocument/2006/relationships/image" Target="../media/image57.gif"/><Relationship Id="rId3" Type="http://schemas.openxmlformats.org/officeDocument/2006/relationships/image" Target="../media/image55.png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17" Type="http://schemas.openxmlformats.org/officeDocument/2006/relationships/image" Target="../media/image56.gi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1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5" Type="http://schemas.openxmlformats.org/officeDocument/2006/relationships/image" Target="../media/image111.png"/><Relationship Id="rId10" Type="http://schemas.openxmlformats.org/officeDocument/2006/relationships/image" Target="../media/image106.png"/><Relationship Id="rId4" Type="http://schemas.openxmlformats.org/officeDocument/2006/relationships/image" Target="../media/image93.svg"/><Relationship Id="rId9" Type="http://schemas.openxmlformats.org/officeDocument/2006/relationships/image" Target="../media/image105.png"/><Relationship Id="rId14" Type="http://schemas.openxmlformats.org/officeDocument/2006/relationships/image" Target="../media/image1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25.png"/><Relationship Id="rId3" Type="http://schemas.openxmlformats.org/officeDocument/2006/relationships/image" Target="../media/image58.png"/><Relationship Id="rId7" Type="http://schemas.openxmlformats.org/officeDocument/2006/relationships/image" Target="../media/image100.png"/><Relationship Id="rId12" Type="http://schemas.openxmlformats.org/officeDocument/2006/relationships/image" Target="../media/image1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9.svg"/><Relationship Id="rId11" Type="http://schemas.openxmlformats.org/officeDocument/2006/relationships/image" Target="../media/image123.png"/><Relationship Id="rId5" Type="http://schemas.openxmlformats.org/officeDocument/2006/relationships/image" Target="../media/image60.png"/><Relationship Id="rId10" Type="http://schemas.openxmlformats.org/officeDocument/2006/relationships/image" Target="../media/image122.png"/><Relationship Id="rId4" Type="http://schemas.openxmlformats.org/officeDocument/2006/relationships/image" Target="../media/image59.png"/><Relationship Id="rId9" Type="http://schemas.openxmlformats.org/officeDocument/2006/relationships/image" Target="../media/image121.png"/><Relationship Id="rId14" Type="http://schemas.openxmlformats.org/officeDocument/2006/relationships/image" Target="../media/image1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svg"/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gif"/><Relationship Id="rId5" Type="http://schemas.openxmlformats.org/officeDocument/2006/relationships/image" Target="../media/image116.svg"/><Relationship Id="rId10" Type="http://schemas.openxmlformats.org/officeDocument/2006/relationships/image" Target="../media/image121.svg"/><Relationship Id="rId4" Type="http://schemas.openxmlformats.org/officeDocument/2006/relationships/image" Target="../media/image62.png"/><Relationship Id="rId9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gif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.png"/><Relationship Id="rId5" Type="http://schemas.openxmlformats.org/officeDocument/2006/relationships/image" Target="../media/image11.sv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sv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18.pn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34.sv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.xml"/><Relationship Id="rId6" Type="http://schemas.openxmlformats.org/officeDocument/2006/relationships/image" Target="../media/image27.svg"/><Relationship Id="rId11" Type="http://schemas.openxmlformats.org/officeDocument/2006/relationships/image" Target="../media/image24.gif"/><Relationship Id="rId5" Type="http://schemas.openxmlformats.org/officeDocument/2006/relationships/image" Target="../media/image21.png"/><Relationship Id="rId10" Type="http://schemas.openxmlformats.org/officeDocument/2006/relationships/image" Target="../media/image31.svg"/><Relationship Id="rId4" Type="http://schemas.openxmlformats.org/officeDocument/2006/relationships/image" Target="../media/image16.gif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7.png"/><Relationship Id="rId7" Type="http://schemas.openxmlformats.org/officeDocument/2006/relationships/image" Target="../media/image38.png"/><Relationship Id="rId12" Type="http://schemas.openxmlformats.org/officeDocument/2006/relationships/image" Target="../media/image32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png"/><Relationship Id="rId11" Type="http://schemas.openxmlformats.org/officeDocument/2006/relationships/image" Target="../media/image31.gif"/><Relationship Id="rId5" Type="http://schemas.openxmlformats.org/officeDocument/2006/relationships/image" Target="../media/image39.png"/><Relationship Id="rId10" Type="http://schemas.openxmlformats.org/officeDocument/2006/relationships/image" Target="../media/image43.svg"/><Relationship Id="rId4" Type="http://schemas.openxmlformats.org/officeDocument/2006/relationships/image" Target="../media/image28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37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3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png"/><Relationship Id="rId11" Type="http://schemas.openxmlformats.org/officeDocument/2006/relationships/image" Target="../media/image35.gif"/><Relationship Id="rId5" Type="http://schemas.openxmlformats.org/officeDocument/2006/relationships/image" Target="../media/image50.png"/><Relationship Id="rId10" Type="http://schemas.openxmlformats.org/officeDocument/2006/relationships/image" Target="../media/image34.gif"/><Relationship Id="rId4" Type="http://schemas.openxmlformats.org/officeDocument/2006/relationships/image" Target="../media/image49.png"/><Relationship Id="rId9" Type="http://schemas.openxmlformats.org/officeDocument/2006/relationships/image" Target="../media/image33.gif"/><Relationship Id="rId14" Type="http://schemas.openxmlformats.org/officeDocument/2006/relationships/image" Target="../media/image5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svg"/><Relationship Id="rId5" Type="http://schemas.openxmlformats.org/officeDocument/2006/relationships/image" Target="../media/image43.png"/><Relationship Id="rId4" Type="http://schemas.openxmlformats.org/officeDocument/2006/relationships/image" Target="../media/image42.gif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4.png"/><Relationship Id="rId18" Type="http://schemas.openxmlformats.org/officeDocument/2006/relationships/image" Target="../media/image79.png"/><Relationship Id="rId26" Type="http://schemas.openxmlformats.org/officeDocument/2006/relationships/image" Target="../media/image87.png"/><Relationship Id="rId21" Type="http://schemas.openxmlformats.org/officeDocument/2006/relationships/image" Target="../media/image82.png"/><Relationship Id="rId34" Type="http://schemas.openxmlformats.org/officeDocument/2006/relationships/image" Target="../media/image37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17" Type="http://schemas.openxmlformats.org/officeDocument/2006/relationships/image" Target="../media/image78.png"/><Relationship Id="rId25" Type="http://schemas.openxmlformats.org/officeDocument/2006/relationships/image" Target="../media/image86.png"/><Relationship Id="rId33" Type="http://schemas.openxmlformats.org/officeDocument/2006/relationships/image" Target="../media/image47.gi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7.png"/><Relationship Id="rId20" Type="http://schemas.openxmlformats.org/officeDocument/2006/relationships/image" Target="../media/image81.png"/><Relationship Id="rId29" Type="http://schemas.openxmlformats.org/officeDocument/2006/relationships/image" Target="../media/image4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24" Type="http://schemas.openxmlformats.org/officeDocument/2006/relationships/image" Target="../media/image85.png"/><Relationship Id="rId32" Type="http://schemas.openxmlformats.org/officeDocument/2006/relationships/image" Target="../media/image66.svg"/><Relationship Id="rId37" Type="http://schemas.openxmlformats.org/officeDocument/2006/relationships/image" Target="../media/image91.svg"/><Relationship Id="rId5" Type="http://schemas.openxmlformats.org/officeDocument/2006/relationships/image" Target="../media/image66.png"/><Relationship Id="rId15" Type="http://schemas.openxmlformats.org/officeDocument/2006/relationships/image" Target="../media/image76.png"/><Relationship Id="rId23" Type="http://schemas.openxmlformats.org/officeDocument/2006/relationships/image" Target="../media/image84.png"/><Relationship Id="rId28" Type="http://schemas.openxmlformats.org/officeDocument/2006/relationships/image" Target="../media/image89.png"/><Relationship Id="rId36" Type="http://schemas.openxmlformats.org/officeDocument/2006/relationships/image" Target="../media/image54.png"/><Relationship Id="rId10" Type="http://schemas.openxmlformats.org/officeDocument/2006/relationships/image" Target="../media/image71.png"/><Relationship Id="rId19" Type="http://schemas.openxmlformats.org/officeDocument/2006/relationships/image" Target="../media/image80.png"/><Relationship Id="rId31" Type="http://schemas.openxmlformats.org/officeDocument/2006/relationships/image" Target="../media/image46.png"/><Relationship Id="rId4" Type="http://schemas.openxmlformats.org/officeDocument/2006/relationships/image" Target="../media/image62.svg"/><Relationship Id="rId9" Type="http://schemas.openxmlformats.org/officeDocument/2006/relationships/image" Target="../media/image70.png"/><Relationship Id="rId14" Type="http://schemas.openxmlformats.org/officeDocument/2006/relationships/image" Target="../media/image75.png"/><Relationship Id="rId22" Type="http://schemas.openxmlformats.org/officeDocument/2006/relationships/image" Target="../media/image83.png"/><Relationship Id="rId27" Type="http://schemas.openxmlformats.org/officeDocument/2006/relationships/image" Target="../media/image88.png"/><Relationship Id="rId30" Type="http://schemas.openxmlformats.org/officeDocument/2006/relationships/image" Target="../media/image64.svg"/><Relationship Id="rId35" Type="http://schemas.openxmlformats.org/officeDocument/2006/relationships/image" Target="../media/image56.svg"/><Relationship Id="rId8" Type="http://schemas.openxmlformats.org/officeDocument/2006/relationships/image" Target="../media/image69.png"/><Relationship Id="rId3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71" y="227729"/>
            <a:ext cx="1711677" cy="120837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808" y="3877650"/>
            <a:ext cx="2291023" cy="120175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394963" y="795343"/>
            <a:ext cx="46199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TRÒ CHƠI</a:t>
            </a:r>
          </a:p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“BÁC ĐƯA THƯ”</a:t>
            </a:r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279" y="3721080"/>
            <a:ext cx="1159682" cy="1182875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xmlns="" id="{A40C2DAA-0271-9B5B-39F5-778345D78A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590708" y="227729"/>
            <a:ext cx="1231201" cy="1330374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xmlns="" id="{7A16487F-90DF-70E4-0997-AE972781D74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875979" y="2620266"/>
            <a:ext cx="1392041" cy="9744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" name="Google Shape;1024;p35"/>
          <p:cNvGrpSpPr/>
          <p:nvPr/>
        </p:nvGrpSpPr>
        <p:grpSpPr>
          <a:xfrm rot="-571589">
            <a:off x="245274" y="3569656"/>
            <a:ext cx="1031302" cy="842573"/>
            <a:chOff x="1146775" y="238125"/>
            <a:chExt cx="1232375" cy="1006850"/>
          </a:xfrm>
        </p:grpSpPr>
        <p:sp>
          <p:nvSpPr>
            <p:cNvPr id="1025" name="Google Shape;1025;p35"/>
            <p:cNvSpPr/>
            <p:nvPr/>
          </p:nvSpPr>
          <p:spPr>
            <a:xfrm>
              <a:off x="1146775" y="711075"/>
              <a:ext cx="274250" cy="308375"/>
            </a:xfrm>
            <a:custGeom>
              <a:avLst/>
              <a:gdLst/>
              <a:ahLst/>
              <a:cxnLst/>
              <a:rect l="l" t="t" r="r" b="b"/>
              <a:pathLst>
                <a:path w="10970" h="12335" extrusionOk="0">
                  <a:moveTo>
                    <a:pt x="4345" y="1"/>
                  </a:moveTo>
                  <a:lnTo>
                    <a:pt x="4053" y="40"/>
                  </a:lnTo>
                  <a:lnTo>
                    <a:pt x="3780" y="98"/>
                  </a:lnTo>
                  <a:lnTo>
                    <a:pt x="3488" y="157"/>
                  </a:lnTo>
                  <a:lnTo>
                    <a:pt x="3234" y="254"/>
                  </a:lnTo>
                  <a:lnTo>
                    <a:pt x="2962" y="352"/>
                  </a:lnTo>
                  <a:lnTo>
                    <a:pt x="2708" y="469"/>
                  </a:lnTo>
                  <a:lnTo>
                    <a:pt x="2455" y="605"/>
                  </a:lnTo>
                  <a:lnTo>
                    <a:pt x="2260" y="741"/>
                  </a:lnTo>
                  <a:lnTo>
                    <a:pt x="2085" y="878"/>
                  </a:lnTo>
                  <a:lnTo>
                    <a:pt x="1890" y="1034"/>
                  </a:lnTo>
                  <a:lnTo>
                    <a:pt x="1715" y="1209"/>
                  </a:lnTo>
                  <a:lnTo>
                    <a:pt x="1539" y="1384"/>
                  </a:lnTo>
                  <a:lnTo>
                    <a:pt x="1383" y="1579"/>
                  </a:lnTo>
                  <a:lnTo>
                    <a:pt x="1208" y="1774"/>
                  </a:lnTo>
                  <a:lnTo>
                    <a:pt x="1072" y="2008"/>
                  </a:lnTo>
                  <a:lnTo>
                    <a:pt x="818" y="2417"/>
                  </a:lnTo>
                  <a:lnTo>
                    <a:pt x="585" y="2865"/>
                  </a:lnTo>
                  <a:lnTo>
                    <a:pt x="390" y="3333"/>
                  </a:lnTo>
                  <a:lnTo>
                    <a:pt x="234" y="3839"/>
                  </a:lnTo>
                  <a:lnTo>
                    <a:pt x="117" y="4326"/>
                  </a:lnTo>
                  <a:lnTo>
                    <a:pt x="39" y="4833"/>
                  </a:lnTo>
                  <a:lnTo>
                    <a:pt x="0" y="5340"/>
                  </a:lnTo>
                  <a:lnTo>
                    <a:pt x="0" y="5827"/>
                  </a:lnTo>
                  <a:lnTo>
                    <a:pt x="39" y="6314"/>
                  </a:lnTo>
                  <a:lnTo>
                    <a:pt x="97" y="6781"/>
                  </a:lnTo>
                  <a:lnTo>
                    <a:pt x="214" y="7268"/>
                  </a:lnTo>
                  <a:lnTo>
                    <a:pt x="370" y="7775"/>
                  </a:lnTo>
                  <a:lnTo>
                    <a:pt x="546" y="8223"/>
                  </a:lnTo>
                  <a:lnTo>
                    <a:pt x="760" y="8652"/>
                  </a:lnTo>
                  <a:lnTo>
                    <a:pt x="994" y="9080"/>
                  </a:lnTo>
                  <a:lnTo>
                    <a:pt x="1267" y="9490"/>
                  </a:lnTo>
                  <a:lnTo>
                    <a:pt x="1559" y="9860"/>
                  </a:lnTo>
                  <a:lnTo>
                    <a:pt x="1871" y="10230"/>
                  </a:lnTo>
                  <a:lnTo>
                    <a:pt x="2221" y="10561"/>
                  </a:lnTo>
                  <a:lnTo>
                    <a:pt x="2572" y="10873"/>
                  </a:lnTo>
                  <a:lnTo>
                    <a:pt x="2942" y="11146"/>
                  </a:lnTo>
                  <a:lnTo>
                    <a:pt x="3332" y="11399"/>
                  </a:lnTo>
                  <a:lnTo>
                    <a:pt x="3741" y="11633"/>
                  </a:lnTo>
                  <a:lnTo>
                    <a:pt x="4170" y="11828"/>
                  </a:lnTo>
                  <a:lnTo>
                    <a:pt x="4618" y="12003"/>
                  </a:lnTo>
                  <a:lnTo>
                    <a:pt x="5066" y="12139"/>
                  </a:lnTo>
                  <a:lnTo>
                    <a:pt x="5533" y="12237"/>
                  </a:lnTo>
                  <a:lnTo>
                    <a:pt x="6001" y="12295"/>
                  </a:lnTo>
                  <a:lnTo>
                    <a:pt x="6293" y="12315"/>
                  </a:lnTo>
                  <a:lnTo>
                    <a:pt x="6605" y="12334"/>
                  </a:lnTo>
                  <a:lnTo>
                    <a:pt x="6936" y="12315"/>
                  </a:lnTo>
                  <a:lnTo>
                    <a:pt x="7248" y="12295"/>
                  </a:lnTo>
                  <a:lnTo>
                    <a:pt x="7579" y="12256"/>
                  </a:lnTo>
                  <a:lnTo>
                    <a:pt x="7891" y="12198"/>
                  </a:lnTo>
                  <a:lnTo>
                    <a:pt x="8203" y="12120"/>
                  </a:lnTo>
                  <a:lnTo>
                    <a:pt x="8534" y="12023"/>
                  </a:lnTo>
                  <a:lnTo>
                    <a:pt x="8865" y="11906"/>
                  </a:lnTo>
                  <a:lnTo>
                    <a:pt x="9196" y="11750"/>
                  </a:lnTo>
                  <a:lnTo>
                    <a:pt x="9216" y="11730"/>
                  </a:lnTo>
                  <a:lnTo>
                    <a:pt x="9255" y="11711"/>
                  </a:lnTo>
                  <a:lnTo>
                    <a:pt x="9294" y="11633"/>
                  </a:lnTo>
                  <a:lnTo>
                    <a:pt x="9313" y="11613"/>
                  </a:lnTo>
                  <a:lnTo>
                    <a:pt x="9372" y="11574"/>
                  </a:lnTo>
                  <a:lnTo>
                    <a:pt x="9625" y="11360"/>
                  </a:lnTo>
                  <a:lnTo>
                    <a:pt x="9898" y="11107"/>
                  </a:lnTo>
                  <a:lnTo>
                    <a:pt x="10112" y="10873"/>
                  </a:lnTo>
                  <a:lnTo>
                    <a:pt x="10288" y="10600"/>
                  </a:lnTo>
                  <a:lnTo>
                    <a:pt x="10463" y="10308"/>
                  </a:lnTo>
                  <a:lnTo>
                    <a:pt x="10599" y="9977"/>
                  </a:lnTo>
                  <a:lnTo>
                    <a:pt x="10716" y="9665"/>
                  </a:lnTo>
                  <a:lnTo>
                    <a:pt x="10814" y="9314"/>
                  </a:lnTo>
                  <a:lnTo>
                    <a:pt x="10872" y="8964"/>
                  </a:lnTo>
                  <a:lnTo>
                    <a:pt x="10931" y="8574"/>
                  </a:lnTo>
                  <a:lnTo>
                    <a:pt x="10950" y="8223"/>
                  </a:lnTo>
                  <a:lnTo>
                    <a:pt x="10970" y="7833"/>
                  </a:lnTo>
                  <a:lnTo>
                    <a:pt x="10950" y="7444"/>
                  </a:lnTo>
                  <a:lnTo>
                    <a:pt x="10931" y="7035"/>
                  </a:lnTo>
                  <a:lnTo>
                    <a:pt x="10872" y="6664"/>
                  </a:lnTo>
                  <a:lnTo>
                    <a:pt x="10814" y="6275"/>
                  </a:lnTo>
                  <a:lnTo>
                    <a:pt x="10736" y="5885"/>
                  </a:lnTo>
                  <a:lnTo>
                    <a:pt x="10658" y="5495"/>
                  </a:lnTo>
                  <a:lnTo>
                    <a:pt x="10541" y="5106"/>
                  </a:lnTo>
                  <a:lnTo>
                    <a:pt x="10424" y="4716"/>
                  </a:lnTo>
                  <a:lnTo>
                    <a:pt x="10288" y="4326"/>
                  </a:lnTo>
                  <a:lnTo>
                    <a:pt x="10132" y="3937"/>
                  </a:lnTo>
                  <a:lnTo>
                    <a:pt x="9976" y="3586"/>
                  </a:lnTo>
                  <a:lnTo>
                    <a:pt x="9820" y="3255"/>
                  </a:lnTo>
                  <a:lnTo>
                    <a:pt x="9645" y="2924"/>
                  </a:lnTo>
                  <a:lnTo>
                    <a:pt x="9450" y="2592"/>
                  </a:lnTo>
                  <a:lnTo>
                    <a:pt x="9196" y="2183"/>
                  </a:lnTo>
                  <a:lnTo>
                    <a:pt x="8924" y="1793"/>
                  </a:lnTo>
                  <a:lnTo>
                    <a:pt x="8963" y="1735"/>
                  </a:lnTo>
                  <a:lnTo>
                    <a:pt x="8963" y="1657"/>
                  </a:lnTo>
                  <a:lnTo>
                    <a:pt x="8963" y="1579"/>
                  </a:lnTo>
                  <a:lnTo>
                    <a:pt x="8943" y="1540"/>
                  </a:lnTo>
                  <a:lnTo>
                    <a:pt x="8904" y="1501"/>
                  </a:lnTo>
                  <a:lnTo>
                    <a:pt x="8573" y="1267"/>
                  </a:lnTo>
                  <a:lnTo>
                    <a:pt x="8183" y="1034"/>
                  </a:lnTo>
                  <a:lnTo>
                    <a:pt x="7872" y="800"/>
                  </a:lnTo>
                  <a:lnTo>
                    <a:pt x="7813" y="780"/>
                  </a:lnTo>
                  <a:lnTo>
                    <a:pt x="7735" y="761"/>
                  </a:lnTo>
                  <a:lnTo>
                    <a:pt x="7696" y="761"/>
                  </a:lnTo>
                  <a:lnTo>
                    <a:pt x="7307" y="585"/>
                  </a:lnTo>
                  <a:lnTo>
                    <a:pt x="6897" y="410"/>
                  </a:lnTo>
                  <a:lnTo>
                    <a:pt x="6625" y="313"/>
                  </a:lnTo>
                  <a:lnTo>
                    <a:pt x="6332" y="235"/>
                  </a:lnTo>
                  <a:lnTo>
                    <a:pt x="6060" y="157"/>
                  </a:lnTo>
                  <a:lnTo>
                    <a:pt x="5787" y="98"/>
                  </a:lnTo>
                  <a:lnTo>
                    <a:pt x="5514" y="59"/>
                  </a:lnTo>
                  <a:lnTo>
                    <a:pt x="5241" y="20"/>
                  </a:lnTo>
                  <a:lnTo>
                    <a:pt x="4968" y="1"/>
                  </a:lnTo>
                  <a:close/>
                </a:path>
              </a:pathLst>
            </a:custGeom>
            <a:solidFill>
              <a:srgbClr val="FFBE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5"/>
            <p:cNvSpPr/>
            <p:nvPr/>
          </p:nvSpPr>
          <p:spPr>
            <a:xfrm>
              <a:off x="1146775" y="711075"/>
              <a:ext cx="274250" cy="308375"/>
            </a:xfrm>
            <a:custGeom>
              <a:avLst/>
              <a:gdLst/>
              <a:ahLst/>
              <a:cxnLst/>
              <a:rect l="l" t="t" r="r" b="b"/>
              <a:pathLst>
                <a:path w="10970" h="12335" fill="none" extrusionOk="0">
                  <a:moveTo>
                    <a:pt x="4715" y="1"/>
                  </a:moveTo>
                  <a:lnTo>
                    <a:pt x="4637" y="1"/>
                  </a:lnTo>
                  <a:lnTo>
                    <a:pt x="4637" y="1"/>
                  </a:lnTo>
                  <a:lnTo>
                    <a:pt x="4345" y="1"/>
                  </a:lnTo>
                  <a:lnTo>
                    <a:pt x="4053" y="40"/>
                  </a:lnTo>
                  <a:lnTo>
                    <a:pt x="3780" y="98"/>
                  </a:lnTo>
                  <a:lnTo>
                    <a:pt x="3488" y="157"/>
                  </a:lnTo>
                  <a:lnTo>
                    <a:pt x="3234" y="254"/>
                  </a:lnTo>
                  <a:lnTo>
                    <a:pt x="2962" y="352"/>
                  </a:lnTo>
                  <a:lnTo>
                    <a:pt x="2708" y="469"/>
                  </a:lnTo>
                  <a:lnTo>
                    <a:pt x="2455" y="605"/>
                  </a:lnTo>
                  <a:lnTo>
                    <a:pt x="2455" y="605"/>
                  </a:lnTo>
                  <a:lnTo>
                    <a:pt x="2260" y="741"/>
                  </a:lnTo>
                  <a:lnTo>
                    <a:pt x="2085" y="878"/>
                  </a:lnTo>
                  <a:lnTo>
                    <a:pt x="1890" y="1034"/>
                  </a:lnTo>
                  <a:lnTo>
                    <a:pt x="1715" y="1209"/>
                  </a:lnTo>
                  <a:lnTo>
                    <a:pt x="1539" y="1384"/>
                  </a:lnTo>
                  <a:lnTo>
                    <a:pt x="1383" y="1579"/>
                  </a:lnTo>
                  <a:lnTo>
                    <a:pt x="1208" y="1774"/>
                  </a:lnTo>
                  <a:lnTo>
                    <a:pt x="1072" y="2008"/>
                  </a:lnTo>
                  <a:lnTo>
                    <a:pt x="1072" y="2008"/>
                  </a:lnTo>
                  <a:lnTo>
                    <a:pt x="818" y="2417"/>
                  </a:lnTo>
                  <a:lnTo>
                    <a:pt x="585" y="2865"/>
                  </a:lnTo>
                  <a:lnTo>
                    <a:pt x="390" y="3333"/>
                  </a:lnTo>
                  <a:lnTo>
                    <a:pt x="234" y="3839"/>
                  </a:lnTo>
                  <a:lnTo>
                    <a:pt x="234" y="3839"/>
                  </a:lnTo>
                  <a:lnTo>
                    <a:pt x="117" y="4326"/>
                  </a:lnTo>
                  <a:lnTo>
                    <a:pt x="39" y="4833"/>
                  </a:lnTo>
                  <a:lnTo>
                    <a:pt x="0" y="5340"/>
                  </a:lnTo>
                  <a:lnTo>
                    <a:pt x="0" y="5827"/>
                  </a:lnTo>
                  <a:lnTo>
                    <a:pt x="0" y="5827"/>
                  </a:lnTo>
                  <a:lnTo>
                    <a:pt x="39" y="6314"/>
                  </a:lnTo>
                  <a:lnTo>
                    <a:pt x="97" y="6781"/>
                  </a:lnTo>
                  <a:lnTo>
                    <a:pt x="214" y="7268"/>
                  </a:lnTo>
                  <a:lnTo>
                    <a:pt x="370" y="7775"/>
                  </a:lnTo>
                  <a:lnTo>
                    <a:pt x="370" y="7775"/>
                  </a:lnTo>
                  <a:lnTo>
                    <a:pt x="546" y="8223"/>
                  </a:lnTo>
                  <a:lnTo>
                    <a:pt x="760" y="8652"/>
                  </a:lnTo>
                  <a:lnTo>
                    <a:pt x="994" y="9080"/>
                  </a:lnTo>
                  <a:lnTo>
                    <a:pt x="1267" y="9490"/>
                  </a:lnTo>
                  <a:lnTo>
                    <a:pt x="1267" y="9490"/>
                  </a:lnTo>
                  <a:lnTo>
                    <a:pt x="1559" y="9860"/>
                  </a:lnTo>
                  <a:lnTo>
                    <a:pt x="1871" y="10230"/>
                  </a:lnTo>
                  <a:lnTo>
                    <a:pt x="2221" y="10561"/>
                  </a:lnTo>
                  <a:lnTo>
                    <a:pt x="2572" y="10873"/>
                  </a:lnTo>
                  <a:lnTo>
                    <a:pt x="2942" y="11146"/>
                  </a:lnTo>
                  <a:lnTo>
                    <a:pt x="3332" y="11399"/>
                  </a:lnTo>
                  <a:lnTo>
                    <a:pt x="3741" y="11633"/>
                  </a:lnTo>
                  <a:lnTo>
                    <a:pt x="4170" y="11828"/>
                  </a:lnTo>
                  <a:lnTo>
                    <a:pt x="4170" y="11828"/>
                  </a:lnTo>
                  <a:lnTo>
                    <a:pt x="4618" y="12003"/>
                  </a:lnTo>
                  <a:lnTo>
                    <a:pt x="5066" y="12139"/>
                  </a:lnTo>
                  <a:lnTo>
                    <a:pt x="5533" y="12237"/>
                  </a:lnTo>
                  <a:lnTo>
                    <a:pt x="6001" y="12295"/>
                  </a:lnTo>
                  <a:lnTo>
                    <a:pt x="6001" y="12295"/>
                  </a:lnTo>
                  <a:lnTo>
                    <a:pt x="6293" y="12315"/>
                  </a:lnTo>
                  <a:lnTo>
                    <a:pt x="6605" y="12334"/>
                  </a:lnTo>
                  <a:lnTo>
                    <a:pt x="6605" y="12334"/>
                  </a:lnTo>
                  <a:lnTo>
                    <a:pt x="6936" y="12315"/>
                  </a:lnTo>
                  <a:lnTo>
                    <a:pt x="7248" y="12295"/>
                  </a:lnTo>
                  <a:lnTo>
                    <a:pt x="7579" y="12256"/>
                  </a:lnTo>
                  <a:lnTo>
                    <a:pt x="7891" y="12198"/>
                  </a:lnTo>
                  <a:lnTo>
                    <a:pt x="7891" y="12198"/>
                  </a:lnTo>
                  <a:lnTo>
                    <a:pt x="8203" y="12120"/>
                  </a:lnTo>
                  <a:lnTo>
                    <a:pt x="8534" y="12023"/>
                  </a:lnTo>
                  <a:lnTo>
                    <a:pt x="8865" y="11906"/>
                  </a:lnTo>
                  <a:lnTo>
                    <a:pt x="9196" y="11750"/>
                  </a:lnTo>
                  <a:lnTo>
                    <a:pt x="9196" y="11750"/>
                  </a:lnTo>
                  <a:lnTo>
                    <a:pt x="9216" y="11730"/>
                  </a:lnTo>
                  <a:lnTo>
                    <a:pt x="9255" y="11711"/>
                  </a:lnTo>
                  <a:lnTo>
                    <a:pt x="9294" y="11633"/>
                  </a:lnTo>
                  <a:lnTo>
                    <a:pt x="9313" y="11613"/>
                  </a:lnTo>
                  <a:lnTo>
                    <a:pt x="9372" y="11574"/>
                  </a:lnTo>
                  <a:lnTo>
                    <a:pt x="9372" y="11574"/>
                  </a:lnTo>
                  <a:lnTo>
                    <a:pt x="9625" y="11360"/>
                  </a:lnTo>
                  <a:lnTo>
                    <a:pt x="9898" y="11107"/>
                  </a:lnTo>
                  <a:lnTo>
                    <a:pt x="9898" y="11107"/>
                  </a:lnTo>
                  <a:lnTo>
                    <a:pt x="10112" y="10873"/>
                  </a:lnTo>
                  <a:lnTo>
                    <a:pt x="10288" y="10600"/>
                  </a:lnTo>
                  <a:lnTo>
                    <a:pt x="10463" y="10308"/>
                  </a:lnTo>
                  <a:lnTo>
                    <a:pt x="10599" y="9977"/>
                  </a:lnTo>
                  <a:lnTo>
                    <a:pt x="10599" y="9977"/>
                  </a:lnTo>
                  <a:lnTo>
                    <a:pt x="10716" y="9665"/>
                  </a:lnTo>
                  <a:lnTo>
                    <a:pt x="10814" y="9314"/>
                  </a:lnTo>
                  <a:lnTo>
                    <a:pt x="10872" y="8964"/>
                  </a:lnTo>
                  <a:lnTo>
                    <a:pt x="10931" y="8574"/>
                  </a:lnTo>
                  <a:lnTo>
                    <a:pt x="10931" y="8574"/>
                  </a:lnTo>
                  <a:lnTo>
                    <a:pt x="10950" y="8223"/>
                  </a:lnTo>
                  <a:lnTo>
                    <a:pt x="10970" y="7833"/>
                  </a:lnTo>
                  <a:lnTo>
                    <a:pt x="10950" y="7444"/>
                  </a:lnTo>
                  <a:lnTo>
                    <a:pt x="10931" y="7035"/>
                  </a:lnTo>
                  <a:lnTo>
                    <a:pt x="10931" y="7035"/>
                  </a:lnTo>
                  <a:lnTo>
                    <a:pt x="10872" y="6664"/>
                  </a:lnTo>
                  <a:lnTo>
                    <a:pt x="10814" y="6275"/>
                  </a:lnTo>
                  <a:lnTo>
                    <a:pt x="10736" y="5885"/>
                  </a:lnTo>
                  <a:lnTo>
                    <a:pt x="10658" y="5495"/>
                  </a:lnTo>
                  <a:lnTo>
                    <a:pt x="10541" y="5106"/>
                  </a:lnTo>
                  <a:lnTo>
                    <a:pt x="10424" y="4716"/>
                  </a:lnTo>
                  <a:lnTo>
                    <a:pt x="10288" y="4326"/>
                  </a:lnTo>
                  <a:lnTo>
                    <a:pt x="10132" y="3937"/>
                  </a:lnTo>
                  <a:lnTo>
                    <a:pt x="10132" y="3937"/>
                  </a:lnTo>
                  <a:lnTo>
                    <a:pt x="9976" y="3586"/>
                  </a:lnTo>
                  <a:lnTo>
                    <a:pt x="9820" y="3255"/>
                  </a:lnTo>
                  <a:lnTo>
                    <a:pt x="9645" y="2924"/>
                  </a:lnTo>
                  <a:lnTo>
                    <a:pt x="9450" y="2592"/>
                  </a:lnTo>
                  <a:lnTo>
                    <a:pt x="9450" y="2592"/>
                  </a:lnTo>
                  <a:lnTo>
                    <a:pt x="9196" y="2183"/>
                  </a:lnTo>
                  <a:lnTo>
                    <a:pt x="8924" y="1793"/>
                  </a:lnTo>
                  <a:lnTo>
                    <a:pt x="8924" y="1793"/>
                  </a:lnTo>
                  <a:lnTo>
                    <a:pt x="8963" y="1735"/>
                  </a:lnTo>
                  <a:lnTo>
                    <a:pt x="8963" y="1657"/>
                  </a:lnTo>
                  <a:lnTo>
                    <a:pt x="8963" y="1657"/>
                  </a:lnTo>
                  <a:lnTo>
                    <a:pt x="8963" y="1579"/>
                  </a:lnTo>
                  <a:lnTo>
                    <a:pt x="8943" y="1540"/>
                  </a:lnTo>
                  <a:lnTo>
                    <a:pt x="8904" y="1501"/>
                  </a:lnTo>
                  <a:lnTo>
                    <a:pt x="8904" y="1501"/>
                  </a:lnTo>
                  <a:lnTo>
                    <a:pt x="8573" y="1267"/>
                  </a:lnTo>
                  <a:lnTo>
                    <a:pt x="8183" y="1034"/>
                  </a:lnTo>
                  <a:lnTo>
                    <a:pt x="8183" y="1034"/>
                  </a:lnTo>
                  <a:lnTo>
                    <a:pt x="7872" y="800"/>
                  </a:lnTo>
                  <a:lnTo>
                    <a:pt x="7872" y="800"/>
                  </a:lnTo>
                  <a:lnTo>
                    <a:pt x="7813" y="780"/>
                  </a:lnTo>
                  <a:lnTo>
                    <a:pt x="7735" y="761"/>
                  </a:lnTo>
                  <a:lnTo>
                    <a:pt x="7735" y="761"/>
                  </a:lnTo>
                  <a:lnTo>
                    <a:pt x="7696" y="761"/>
                  </a:lnTo>
                  <a:lnTo>
                    <a:pt x="7696" y="761"/>
                  </a:lnTo>
                  <a:lnTo>
                    <a:pt x="7307" y="585"/>
                  </a:lnTo>
                  <a:lnTo>
                    <a:pt x="6897" y="410"/>
                  </a:lnTo>
                  <a:lnTo>
                    <a:pt x="6897" y="410"/>
                  </a:lnTo>
                  <a:lnTo>
                    <a:pt x="6625" y="313"/>
                  </a:lnTo>
                  <a:lnTo>
                    <a:pt x="6332" y="235"/>
                  </a:lnTo>
                  <a:lnTo>
                    <a:pt x="6060" y="157"/>
                  </a:lnTo>
                  <a:lnTo>
                    <a:pt x="5787" y="98"/>
                  </a:lnTo>
                  <a:lnTo>
                    <a:pt x="5514" y="59"/>
                  </a:lnTo>
                  <a:lnTo>
                    <a:pt x="5241" y="20"/>
                  </a:lnTo>
                  <a:lnTo>
                    <a:pt x="4968" y="1"/>
                  </a:lnTo>
                  <a:lnTo>
                    <a:pt x="471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5"/>
            <p:cNvSpPr/>
            <p:nvPr/>
          </p:nvSpPr>
          <p:spPr>
            <a:xfrm>
              <a:off x="1232000" y="774400"/>
              <a:ext cx="173450" cy="195350"/>
            </a:xfrm>
            <a:custGeom>
              <a:avLst/>
              <a:gdLst/>
              <a:ahLst/>
              <a:cxnLst/>
              <a:rect l="l" t="t" r="r" b="b"/>
              <a:pathLst>
                <a:path w="6938" h="7814" extrusionOk="0">
                  <a:moveTo>
                    <a:pt x="2748" y="1"/>
                  </a:moveTo>
                  <a:lnTo>
                    <a:pt x="2573" y="20"/>
                  </a:lnTo>
                  <a:lnTo>
                    <a:pt x="2378" y="59"/>
                  </a:lnTo>
                  <a:lnTo>
                    <a:pt x="2202" y="98"/>
                  </a:lnTo>
                  <a:lnTo>
                    <a:pt x="2047" y="157"/>
                  </a:lnTo>
                  <a:lnTo>
                    <a:pt x="1871" y="215"/>
                  </a:lnTo>
                  <a:lnTo>
                    <a:pt x="1715" y="293"/>
                  </a:lnTo>
                  <a:lnTo>
                    <a:pt x="1559" y="391"/>
                  </a:lnTo>
                  <a:lnTo>
                    <a:pt x="1306" y="546"/>
                  </a:lnTo>
                  <a:lnTo>
                    <a:pt x="1092" y="761"/>
                  </a:lnTo>
                  <a:lnTo>
                    <a:pt x="878" y="995"/>
                  </a:lnTo>
                  <a:lnTo>
                    <a:pt x="663" y="1267"/>
                  </a:lnTo>
                  <a:lnTo>
                    <a:pt x="507" y="1521"/>
                  </a:lnTo>
                  <a:lnTo>
                    <a:pt x="371" y="1813"/>
                  </a:lnTo>
                  <a:lnTo>
                    <a:pt x="254" y="2105"/>
                  </a:lnTo>
                  <a:lnTo>
                    <a:pt x="137" y="2436"/>
                  </a:lnTo>
                  <a:lnTo>
                    <a:pt x="79" y="2748"/>
                  </a:lnTo>
                  <a:lnTo>
                    <a:pt x="20" y="3060"/>
                  </a:lnTo>
                  <a:lnTo>
                    <a:pt x="1" y="3372"/>
                  </a:lnTo>
                  <a:lnTo>
                    <a:pt x="1" y="3683"/>
                  </a:lnTo>
                  <a:lnTo>
                    <a:pt x="20" y="3995"/>
                  </a:lnTo>
                  <a:lnTo>
                    <a:pt x="59" y="4287"/>
                  </a:lnTo>
                  <a:lnTo>
                    <a:pt x="137" y="4599"/>
                  </a:lnTo>
                  <a:lnTo>
                    <a:pt x="235" y="4911"/>
                  </a:lnTo>
                  <a:lnTo>
                    <a:pt x="351" y="5203"/>
                  </a:lnTo>
                  <a:lnTo>
                    <a:pt x="468" y="5476"/>
                  </a:lnTo>
                  <a:lnTo>
                    <a:pt x="624" y="5749"/>
                  </a:lnTo>
                  <a:lnTo>
                    <a:pt x="800" y="6002"/>
                  </a:lnTo>
                  <a:lnTo>
                    <a:pt x="994" y="6255"/>
                  </a:lnTo>
                  <a:lnTo>
                    <a:pt x="1189" y="6470"/>
                  </a:lnTo>
                  <a:lnTo>
                    <a:pt x="1404" y="6684"/>
                  </a:lnTo>
                  <a:lnTo>
                    <a:pt x="1618" y="6879"/>
                  </a:lnTo>
                  <a:lnTo>
                    <a:pt x="1852" y="7054"/>
                  </a:lnTo>
                  <a:lnTo>
                    <a:pt x="2105" y="7210"/>
                  </a:lnTo>
                  <a:lnTo>
                    <a:pt x="2378" y="7366"/>
                  </a:lnTo>
                  <a:lnTo>
                    <a:pt x="2631" y="7483"/>
                  </a:lnTo>
                  <a:lnTo>
                    <a:pt x="2923" y="7600"/>
                  </a:lnTo>
                  <a:lnTo>
                    <a:pt x="3196" y="7678"/>
                  </a:lnTo>
                  <a:lnTo>
                    <a:pt x="3488" y="7736"/>
                  </a:lnTo>
                  <a:lnTo>
                    <a:pt x="3800" y="7794"/>
                  </a:lnTo>
                  <a:lnTo>
                    <a:pt x="4190" y="7814"/>
                  </a:lnTo>
                  <a:lnTo>
                    <a:pt x="4579" y="7775"/>
                  </a:lnTo>
                  <a:lnTo>
                    <a:pt x="4989" y="7716"/>
                  </a:lnTo>
                  <a:lnTo>
                    <a:pt x="5203" y="7678"/>
                  </a:lnTo>
                  <a:lnTo>
                    <a:pt x="5398" y="7600"/>
                  </a:lnTo>
                  <a:lnTo>
                    <a:pt x="5807" y="7444"/>
                  </a:lnTo>
                  <a:lnTo>
                    <a:pt x="5865" y="7405"/>
                  </a:lnTo>
                  <a:lnTo>
                    <a:pt x="5885" y="7366"/>
                  </a:lnTo>
                  <a:lnTo>
                    <a:pt x="5943" y="7327"/>
                  </a:lnTo>
                  <a:lnTo>
                    <a:pt x="6099" y="7190"/>
                  </a:lnTo>
                  <a:lnTo>
                    <a:pt x="6275" y="7035"/>
                  </a:lnTo>
                  <a:lnTo>
                    <a:pt x="6391" y="6879"/>
                  </a:lnTo>
                  <a:lnTo>
                    <a:pt x="6508" y="6703"/>
                  </a:lnTo>
                  <a:lnTo>
                    <a:pt x="6625" y="6528"/>
                  </a:lnTo>
                  <a:lnTo>
                    <a:pt x="6703" y="6314"/>
                  </a:lnTo>
                  <a:lnTo>
                    <a:pt x="6781" y="6119"/>
                  </a:lnTo>
                  <a:lnTo>
                    <a:pt x="6840" y="5904"/>
                  </a:lnTo>
                  <a:lnTo>
                    <a:pt x="6879" y="5671"/>
                  </a:lnTo>
                  <a:lnTo>
                    <a:pt x="6918" y="5437"/>
                  </a:lnTo>
                  <a:lnTo>
                    <a:pt x="6937" y="5203"/>
                  </a:lnTo>
                  <a:lnTo>
                    <a:pt x="6937" y="4969"/>
                  </a:lnTo>
                  <a:lnTo>
                    <a:pt x="6918" y="4443"/>
                  </a:lnTo>
                  <a:lnTo>
                    <a:pt x="6840" y="3976"/>
                  </a:lnTo>
                  <a:lnTo>
                    <a:pt x="6742" y="3488"/>
                  </a:lnTo>
                  <a:lnTo>
                    <a:pt x="6606" y="2982"/>
                  </a:lnTo>
                  <a:lnTo>
                    <a:pt x="6411" y="2495"/>
                  </a:lnTo>
                  <a:lnTo>
                    <a:pt x="6216" y="2047"/>
                  </a:lnTo>
                  <a:lnTo>
                    <a:pt x="5982" y="1637"/>
                  </a:lnTo>
                  <a:lnTo>
                    <a:pt x="5826" y="1365"/>
                  </a:lnTo>
                  <a:lnTo>
                    <a:pt x="5651" y="1131"/>
                  </a:lnTo>
                  <a:lnTo>
                    <a:pt x="5671" y="1092"/>
                  </a:lnTo>
                  <a:lnTo>
                    <a:pt x="5690" y="1053"/>
                  </a:lnTo>
                  <a:lnTo>
                    <a:pt x="5671" y="995"/>
                  </a:lnTo>
                  <a:lnTo>
                    <a:pt x="5632" y="956"/>
                  </a:lnTo>
                  <a:lnTo>
                    <a:pt x="5437" y="800"/>
                  </a:lnTo>
                  <a:lnTo>
                    <a:pt x="5183" y="644"/>
                  </a:lnTo>
                  <a:lnTo>
                    <a:pt x="4989" y="507"/>
                  </a:lnTo>
                  <a:lnTo>
                    <a:pt x="4950" y="488"/>
                  </a:lnTo>
                  <a:lnTo>
                    <a:pt x="4891" y="468"/>
                  </a:lnTo>
                  <a:lnTo>
                    <a:pt x="4872" y="488"/>
                  </a:lnTo>
                  <a:lnTo>
                    <a:pt x="4618" y="371"/>
                  </a:lnTo>
                  <a:lnTo>
                    <a:pt x="4365" y="254"/>
                  </a:lnTo>
                  <a:lnTo>
                    <a:pt x="4014" y="137"/>
                  </a:lnTo>
                  <a:lnTo>
                    <a:pt x="3664" y="59"/>
                  </a:lnTo>
                  <a:lnTo>
                    <a:pt x="33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5"/>
            <p:cNvSpPr/>
            <p:nvPr/>
          </p:nvSpPr>
          <p:spPr>
            <a:xfrm>
              <a:off x="1232000" y="774400"/>
              <a:ext cx="173450" cy="195350"/>
            </a:xfrm>
            <a:custGeom>
              <a:avLst/>
              <a:gdLst/>
              <a:ahLst/>
              <a:cxnLst/>
              <a:rect l="l" t="t" r="r" b="b"/>
              <a:pathLst>
                <a:path w="6938" h="7814" fill="none" extrusionOk="0">
                  <a:moveTo>
                    <a:pt x="2982" y="1"/>
                  </a:moveTo>
                  <a:lnTo>
                    <a:pt x="2923" y="1"/>
                  </a:lnTo>
                  <a:lnTo>
                    <a:pt x="2923" y="1"/>
                  </a:lnTo>
                  <a:lnTo>
                    <a:pt x="2748" y="1"/>
                  </a:lnTo>
                  <a:lnTo>
                    <a:pt x="2573" y="20"/>
                  </a:lnTo>
                  <a:lnTo>
                    <a:pt x="2378" y="59"/>
                  </a:lnTo>
                  <a:lnTo>
                    <a:pt x="2202" y="98"/>
                  </a:lnTo>
                  <a:lnTo>
                    <a:pt x="2047" y="157"/>
                  </a:lnTo>
                  <a:lnTo>
                    <a:pt x="1871" y="215"/>
                  </a:lnTo>
                  <a:lnTo>
                    <a:pt x="1715" y="293"/>
                  </a:lnTo>
                  <a:lnTo>
                    <a:pt x="1559" y="391"/>
                  </a:lnTo>
                  <a:lnTo>
                    <a:pt x="1559" y="391"/>
                  </a:lnTo>
                  <a:lnTo>
                    <a:pt x="1306" y="546"/>
                  </a:lnTo>
                  <a:lnTo>
                    <a:pt x="1092" y="761"/>
                  </a:lnTo>
                  <a:lnTo>
                    <a:pt x="878" y="995"/>
                  </a:lnTo>
                  <a:lnTo>
                    <a:pt x="663" y="1267"/>
                  </a:lnTo>
                  <a:lnTo>
                    <a:pt x="663" y="1267"/>
                  </a:lnTo>
                  <a:lnTo>
                    <a:pt x="507" y="1521"/>
                  </a:lnTo>
                  <a:lnTo>
                    <a:pt x="371" y="1813"/>
                  </a:lnTo>
                  <a:lnTo>
                    <a:pt x="254" y="2105"/>
                  </a:lnTo>
                  <a:lnTo>
                    <a:pt x="137" y="2436"/>
                  </a:lnTo>
                  <a:lnTo>
                    <a:pt x="137" y="2436"/>
                  </a:lnTo>
                  <a:lnTo>
                    <a:pt x="79" y="2748"/>
                  </a:lnTo>
                  <a:lnTo>
                    <a:pt x="20" y="3060"/>
                  </a:lnTo>
                  <a:lnTo>
                    <a:pt x="1" y="3372"/>
                  </a:lnTo>
                  <a:lnTo>
                    <a:pt x="1" y="3683"/>
                  </a:lnTo>
                  <a:lnTo>
                    <a:pt x="1" y="3683"/>
                  </a:lnTo>
                  <a:lnTo>
                    <a:pt x="20" y="3995"/>
                  </a:lnTo>
                  <a:lnTo>
                    <a:pt x="59" y="4287"/>
                  </a:lnTo>
                  <a:lnTo>
                    <a:pt x="137" y="4599"/>
                  </a:lnTo>
                  <a:lnTo>
                    <a:pt x="235" y="4911"/>
                  </a:lnTo>
                  <a:lnTo>
                    <a:pt x="235" y="4911"/>
                  </a:lnTo>
                  <a:lnTo>
                    <a:pt x="351" y="5203"/>
                  </a:lnTo>
                  <a:lnTo>
                    <a:pt x="468" y="5476"/>
                  </a:lnTo>
                  <a:lnTo>
                    <a:pt x="624" y="5749"/>
                  </a:lnTo>
                  <a:lnTo>
                    <a:pt x="800" y="6002"/>
                  </a:lnTo>
                  <a:lnTo>
                    <a:pt x="800" y="6002"/>
                  </a:lnTo>
                  <a:lnTo>
                    <a:pt x="994" y="6255"/>
                  </a:lnTo>
                  <a:lnTo>
                    <a:pt x="1189" y="6470"/>
                  </a:lnTo>
                  <a:lnTo>
                    <a:pt x="1404" y="6684"/>
                  </a:lnTo>
                  <a:lnTo>
                    <a:pt x="1618" y="6879"/>
                  </a:lnTo>
                  <a:lnTo>
                    <a:pt x="1852" y="7054"/>
                  </a:lnTo>
                  <a:lnTo>
                    <a:pt x="2105" y="7210"/>
                  </a:lnTo>
                  <a:lnTo>
                    <a:pt x="2378" y="7366"/>
                  </a:lnTo>
                  <a:lnTo>
                    <a:pt x="2631" y="7483"/>
                  </a:lnTo>
                  <a:lnTo>
                    <a:pt x="2631" y="7483"/>
                  </a:lnTo>
                  <a:lnTo>
                    <a:pt x="2923" y="7600"/>
                  </a:lnTo>
                  <a:lnTo>
                    <a:pt x="3196" y="7678"/>
                  </a:lnTo>
                  <a:lnTo>
                    <a:pt x="3488" y="7736"/>
                  </a:lnTo>
                  <a:lnTo>
                    <a:pt x="3800" y="7794"/>
                  </a:lnTo>
                  <a:lnTo>
                    <a:pt x="3800" y="7794"/>
                  </a:lnTo>
                  <a:lnTo>
                    <a:pt x="4190" y="7814"/>
                  </a:lnTo>
                  <a:lnTo>
                    <a:pt x="4190" y="7814"/>
                  </a:lnTo>
                  <a:lnTo>
                    <a:pt x="4579" y="7775"/>
                  </a:lnTo>
                  <a:lnTo>
                    <a:pt x="4989" y="7716"/>
                  </a:lnTo>
                  <a:lnTo>
                    <a:pt x="4989" y="7716"/>
                  </a:lnTo>
                  <a:lnTo>
                    <a:pt x="5203" y="7678"/>
                  </a:lnTo>
                  <a:lnTo>
                    <a:pt x="5398" y="7600"/>
                  </a:lnTo>
                  <a:lnTo>
                    <a:pt x="5807" y="7444"/>
                  </a:lnTo>
                  <a:lnTo>
                    <a:pt x="5807" y="7444"/>
                  </a:lnTo>
                  <a:lnTo>
                    <a:pt x="5865" y="7405"/>
                  </a:lnTo>
                  <a:lnTo>
                    <a:pt x="5885" y="7366"/>
                  </a:lnTo>
                  <a:lnTo>
                    <a:pt x="5943" y="7327"/>
                  </a:lnTo>
                  <a:lnTo>
                    <a:pt x="5943" y="7327"/>
                  </a:lnTo>
                  <a:lnTo>
                    <a:pt x="6099" y="7190"/>
                  </a:lnTo>
                  <a:lnTo>
                    <a:pt x="6275" y="7035"/>
                  </a:lnTo>
                  <a:lnTo>
                    <a:pt x="6275" y="7035"/>
                  </a:lnTo>
                  <a:lnTo>
                    <a:pt x="6391" y="6879"/>
                  </a:lnTo>
                  <a:lnTo>
                    <a:pt x="6508" y="6703"/>
                  </a:lnTo>
                  <a:lnTo>
                    <a:pt x="6625" y="6528"/>
                  </a:lnTo>
                  <a:lnTo>
                    <a:pt x="6703" y="6314"/>
                  </a:lnTo>
                  <a:lnTo>
                    <a:pt x="6703" y="6314"/>
                  </a:lnTo>
                  <a:lnTo>
                    <a:pt x="6781" y="6119"/>
                  </a:lnTo>
                  <a:lnTo>
                    <a:pt x="6840" y="5904"/>
                  </a:lnTo>
                  <a:lnTo>
                    <a:pt x="6879" y="5671"/>
                  </a:lnTo>
                  <a:lnTo>
                    <a:pt x="6918" y="5437"/>
                  </a:lnTo>
                  <a:lnTo>
                    <a:pt x="6918" y="5437"/>
                  </a:lnTo>
                  <a:lnTo>
                    <a:pt x="6937" y="5203"/>
                  </a:lnTo>
                  <a:lnTo>
                    <a:pt x="6937" y="4969"/>
                  </a:lnTo>
                  <a:lnTo>
                    <a:pt x="6918" y="4443"/>
                  </a:lnTo>
                  <a:lnTo>
                    <a:pt x="6918" y="4443"/>
                  </a:lnTo>
                  <a:lnTo>
                    <a:pt x="6840" y="3976"/>
                  </a:lnTo>
                  <a:lnTo>
                    <a:pt x="6742" y="3488"/>
                  </a:lnTo>
                  <a:lnTo>
                    <a:pt x="6606" y="2982"/>
                  </a:lnTo>
                  <a:lnTo>
                    <a:pt x="6411" y="2495"/>
                  </a:lnTo>
                  <a:lnTo>
                    <a:pt x="6411" y="2495"/>
                  </a:lnTo>
                  <a:lnTo>
                    <a:pt x="6216" y="2047"/>
                  </a:lnTo>
                  <a:lnTo>
                    <a:pt x="5982" y="1637"/>
                  </a:lnTo>
                  <a:lnTo>
                    <a:pt x="5982" y="1637"/>
                  </a:lnTo>
                  <a:lnTo>
                    <a:pt x="5826" y="1365"/>
                  </a:lnTo>
                  <a:lnTo>
                    <a:pt x="5651" y="1131"/>
                  </a:lnTo>
                  <a:lnTo>
                    <a:pt x="5651" y="1131"/>
                  </a:lnTo>
                  <a:lnTo>
                    <a:pt x="5671" y="1092"/>
                  </a:lnTo>
                  <a:lnTo>
                    <a:pt x="5690" y="1053"/>
                  </a:lnTo>
                  <a:lnTo>
                    <a:pt x="5690" y="1053"/>
                  </a:lnTo>
                  <a:lnTo>
                    <a:pt x="5671" y="995"/>
                  </a:lnTo>
                  <a:lnTo>
                    <a:pt x="5632" y="956"/>
                  </a:lnTo>
                  <a:lnTo>
                    <a:pt x="5632" y="956"/>
                  </a:lnTo>
                  <a:lnTo>
                    <a:pt x="5437" y="800"/>
                  </a:lnTo>
                  <a:lnTo>
                    <a:pt x="5183" y="644"/>
                  </a:lnTo>
                  <a:lnTo>
                    <a:pt x="5183" y="644"/>
                  </a:lnTo>
                  <a:lnTo>
                    <a:pt x="4989" y="507"/>
                  </a:lnTo>
                  <a:lnTo>
                    <a:pt x="4989" y="507"/>
                  </a:lnTo>
                  <a:lnTo>
                    <a:pt x="4950" y="488"/>
                  </a:lnTo>
                  <a:lnTo>
                    <a:pt x="4891" y="468"/>
                  </a:lnTo>
                  <a:lnTo>
                    <a:pt x="4891" y="468"/>
                  </a:lnTo>
                  <a:lnTo>
                    <a:pt x="4872" y="488"/>
                  </a:lnTo>
                  <a:lnTo>
                    <a:pt x="4872" y="488"/>
                  </a:lnTo>
                  <a:lnTo>
                    <a:pt x="4618" y="371"/>
                  </a:lnTo>
                  <a:lnTo>
                    <a:pt x="4365" y="254"/>
                  </a:lnTo>
                  <a:lnTo>
                    <a:pt x="4365" y="254"/>
                  </a:lnTo>
                  <a:lnTo>
                    <a:pt x="4014" y="137"/>
                  </a:lnTo>
                  <a:lnTo>
                    <a:pt x="3664" y="59"/>
                  </a:lnTo>
                  <a:lnTo>
                    <a:pt x="3313" y="1"/>
                  </a:lnTo>
                  <a:lnTo>
                    <a:pt x="298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5"/>
            <p:cNvSpPr/>
            <p:nvPr/>
          </p:nvSpPr>
          <p:spPr>
            <a:xfrm>
              <a:off x="2104875" y="701825"/>
              <a:ext cx="274275" cy="308375"/>
            </a:xfrm>
            <a:custGeom>
              <a:avLst/>
              <a:gdLst/>
              <a:ahLst/>
              <a:cxnLst/>
              <a:rect l="l" t="t" r="r" b="b"/>
              <a:pathLst>
                <a:path w="10971" h="12335" extrusionOk="0">
                  <a:moveTo>
                    <a:pt x="5983" y="1"/>
                  </a:moveTo>
                  <a:lnTo>
                    <a:pt x="5710" y="20"/>
                  </a:lnTo>
                  <a:lnTo>
                    <a:pt x="5437" y="59"/>
                  </a:lnTo>
                  <a:lnTo>
                    <a:pt x="5164" y="118"/>
                  </a:lnTo>
                  <a:lnTo>
                    <a:pt x="4891" y="176"/>
                  </a:lnTo>
                  <a:lnTo>
                    <a:pt x="4619" y="235"/>
                  </a:lnTo>
                  <a:lnTo>
                    <a:pt x="4346" y="332"/>
                  </a:lnTo>
                  <a:lnTo>
                    <a:pt x="4073" y="429"/>
                  </a:lnTo>
                  <a:lnTo>
                    <a:pt x="3664" y="585"/>
                  </a:lnTo>
                  <a:lnTo>
                    <a:pt x="3274" y="780"/>
                  </a:lnTo>
                  <a:lnTo>
                    <a:pt x="3157" y="780"/>
                  </a:lnTo>
                  <a:lnTo>
                    <a:pt x="3079" y="819"/>
                  </a:lnTo>
                  <a:lnTo>
                    <a:pt x="2768" y="1053"/>
                  </a:lnTo>
                  <a:lnTo>
                    <a:pt x="2378" y="1287"/>
                  </a:lnTo>
                  <a:lnTo>
                    <a:pt x="2066" y="1520"/>
                  </a:lnTo>
                  <a:lnTo>
                    <a:pt x="2027" y="1540"/>
                  </a:lnTo>
                  <a:lnTo>
                    <a:pt x="2008" y="1579"/>
                  </a:lnTo>
                  <a:lnTo>
                    <a:pt x="1988" y="1657"/>
                  </a:lnTo>
                  <a:lnTo>
                    <a:pt x="2008" y="1735"/>
                  </a:lnTo>
                  <a:lnTo>
                    <a:pt x="2047" y="1813"/>
                  </a:lnTo>
                  <a:lnTo>
                    <a:pt x="1774" y="2183"/>
                  </a:lnTo>
                  <a:lnTo>
                    <a:pt x="1501" y="2612"/>
                  </a:lnTo>
                  <a:lnTo>
                    <a:pt x="1326" y="2923"/>
                  </a:lnTo>
                  <a:lnTo>
                    <a:pt x="1151" y="3255"/>
                  </a:lnTo>
                  <a:lnTo>
                    <a:pt x="995" y="3605"/>
                  </a:lnTo>
                  <a:lnTo>
                    <a:pt x="839" y="3956"/>
                  </a:lnTo>
                  <a:lnTo>
                    <a:pt x="683" y="4346"/>
                  </a:lnTo>
                  <a:lnTo>
                    <a:pt x="547" y="4735"/>
                  </a:lnTo>
                  <a:lnTo>
                    <a:pt x="430" y="5125"/>
                  </a:lnTo>
                  <a:lnTo>
                    <a:pt x="313" y="5515"/>
                  </a:lnTo>
                  <a:lnTo>
                    <a:pt x="215" y="5904"/>
                  </a:lnTo>
                  <a:lnTo>
                    <a:pt x="157" y="6275"/>
                  </a:lnTo>
                  <a:lnTo>
                    <a:pt x="79" y="6664"/>
                  </a:lnTo>
                  <a:lnTo>
                    <a:pt x="40" y="7054"/>
                  </a:lnTo>
                  <a:lnTo>
                    <a:pt x="20" y="7463"/>
                  </a:lnTo>
                  <a:lnTo>
                    <a:pt x="1" y="7853"/>
                  </a:lnTo>
                  <a:lnTo>
                    <a:pt x="1" y="8223"/>
                  </a:lnTo>
                  <a:lnTo>
                    <a:pt x="40" y="8593"/>
                  </a:lnTo>
                  <a:lnTo>
                    <a:pt x="79" y="8963"/>
                  </a:lnTo>
                  <a:lnTo>
                    <a:pt x="157" y="9334"/>
                  </a:lnTo>
                  <a:lnTo>
                    <a:pt x="254" y="9665"/>
                  </a:lnTo>
                  <a:lnTo>
                    <a:pt x="371" y="9977"/>
                  </a:lnTo>
                  <a:lnTo>
                    <a:pt x="508" y="10308"/>
                  </a:lnTo>
                  <a:lnTo>
                    <a:pt x="683" y="10600"/>
                  </a:lnTo>
                  <a:lnTo>
                    <a:pt x="858" y="10873"/>
                  </a:lnTo>
                  <a:lnTo>
                    <a:pt x="1073" y="11126"/>
                  </a:lnTo>
                  <a:lnTo>
                    <a:pt x="1326" y="11379"/>
                  </a:lnTo>
                  <a:lnTo>
                    <a:pt x="1579" y="11574"/>
                  </a:lnTo>
                  <a:lnTo>
                    <a:pt x="1657" y="11613"/>
                  </a:lnTo>
                  <a:lnTo>
                    <a:pt x="1677" y="11633"/>
                  </a:lnTo>
                  <a:lnTo>
                    <a:pt x="1716" y="11711"/>
                  </a:lnTo>
                  <a:lnTo>
                    <a:pt x="1735" y="11750"/>
                  </a:lnTo>
                  <a:lnTo>
                    <a:pt x="1774" y="11769"/>
                  </a:lnTo>
                  <a:lnTo>
                    <a:pt x="2105" y="11905"/>
                  </a:lnTo>
                  <a:lnTo>
                    <a:pt x="2436" y="12022"/>
                  </a:lnTo>
                  <a:lnTo>
                    <a:pt x="2748" y="12120"/>
                  </a:lnTo>
                  <a:lnTo>
                    <a:pt x="3079" y="12198"/>
                  </a:lnTo>
                  <a:lnTo>
                    <a:pt x="3391" y="12256"/>
                  </a:lnTo>
                  <a:lnTo>
                    <a:pt x="3722" y="12315"/>
                  </a:lnTo>
                  <a:lnTo>
                    <a:pt x="4034" y="12334"/>
                  </a:lnTo>
                  <a:lnTo>
                    <a:pt x="4658" y="12334"/>
                  </a:lnTo>
                  <a:lnTo>
                    <a:pt x="4969" y="12315"/>
                  </a:lnTo>
                  <a:lnTo>
                    <a:pt x="5437" y="12237"/>
                  </a:lnTo>
                  <a:lnTo>
                    <a:pt x="5905" y="12139"/>
                  </a:lnTo>
                  <a:lnTo>
                    <a:pt x="6353" y="12003"/>
                  </a:lnTo>
                  <a:lnTo>
                    <a:pt x="6801" y="11847"/>
                  </a:lnTo>
                  <a:lnTo>
                    <a:pt x="7210" y="11633"/>
                  </a:lnTo>
                  <a:lnTo>
                    <a:pt x="7619" y="11418"/>
                  </a:lnTo>
                  <a:lnTo>
                    <a:pt x="8028" y="11165"/>
                  </a:lnTo>
                  <a:lnTo>
                    <a:pt x="8399" y="10873"/>
                  </a:lnTo>
                  <a:lnTo>
                    <a:pt x="8749" y="10561"/>
                  </a:lnTo>
                  <a:lnTo>
                    <a:pt x="9080" y="10230"/>
                  </a:lnTo>
                  <a:lnTo>
                    <a:pt x="9412" y="9879"/>
                  </a:lnTo>
                  <a:lnTo>
                    <a:pt x="9704" y="9489"/>
                  </a:lnTo>
                  <a:lnTo>
                    <a:pt x="9957" y="9100"/>
                  </a:lnTo>
                  <a:lnTo>
                    <a:pt x="10211" y="8671"/>
                  </a:lnTo>
                  <a:lnTo>
                    <a:pt x="10405" y="8223"/>
                  </a:lnTo>
                  <a:lnTo>
                    <a:pt x="10600" y="7775"/>
                  </a:lnTo>
                  <a:lnTo>
                    <a:pt x="10737" y="7288"/>
                  </a:lnTo>
                  <a:lnTo>
                    <a:pt x="10854" y="6801"/>
                  </a:lnTo>
                  <a:lnTo>
                    <a:pt x="10931" y="6314"/>
                  </a:lnTo>
                  <a:lnTo>
                    <a:pt x="10970" y="5846"/>
                  </a:lnTo>
                  <a:lnTo>
                    <a:pt x="10970" y="5339"/>
                  </a:lnTo>
                  <a:lnTo>
                    <a:pt x="10931" y="4833"/>
                  </a:lnTo>
                  <a:lnTo>
                    <a:pt x="10854" y="4346"/>
                  </a:lnTo>
                  <a:lnTo>
                    <a:pt x="10737" y="3859"/>
                  </a:lnTo>
                  <a:lnTo>
                    <a:pt x="10561" y="3352"/>
                  </a:lnTo>
                  <a:lnTo>
                    <a:pt x="10386" y="2865"/>
                  </a:lnTo>
                  <a:lnTo>
                    <a:pt x="10152" y="2417"/>
                  </a:lnTo>
                  <a:lnTo>
                    <a:pt x="9899" y="2008"/>
                  </a:lnTo>
                  <a:lnTo>
                    <a:pt x="9743" y="1793"/>
                  </a:lnTo>
                  <a:lnTo>
                    <a:pt x="9587" y="1579"/>
                  </a:lnTo>
                  <a:lnTo>
                    <a:pt x="9412" y="1384"/>
                  </a:lnTo>
                  <a:lnTo>
                    <a:pt x="9256" y="1209"/>
                  </a:lnTo>
                  <a:lnTo>
                    <a:pt x="9080" y="1053"/>
                  </a:lnTo>
                  <a:lnTo>
                    <a:pt x="8886" y="897"/>
                  </a:lnTo>
                  <a:lnTo>
                    <a:pt x="8691" y="741"/>
                  </a:lnTo>
                  <a:lnTo>
                    <a:pt x="8515" y="624"/>
                  </a:lnTo>
                  <a:lnTo>
                    <a:pt x="8262" y="488"/>
                  </a:lnTo>
                  <a:lnTo>
                    <a:pt x="8009" y="351"/>
                  </a:lnTo>
                  <a:lnTo>
                    <a:pt x="7736" y="254"/>
                  </a:lnTo>
                  <a:lnTo>
                    <a:pt x="7463" y="176"/>
                  </a:lnTo>
                  <a:lnTo>
                    <a:pt x="7191" y="98"/>
                  </a:lnTo>
                  <a:lnTo>
                    <a:pt x="6918" y="40"/>
                  </a:lnTo>
                  <a:lnTo>
                    <a:pt x="6626" y="20"/>
                  </a:lnTo>
                  <a:lnTo>
                    <a:pt x="6333" y="1"/>
                  </a:lnTo>
                  <a:close/>
                </a:path>
              </a:pathLst>
            </a:custGeom>
            <a:solidFill>
              <a:srgbClr val="FFBE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5"/>
            <p:cNvSpPr/>
            <p:nvPr/>
          </p:nvSpPr>
          <p:spPr>
            <a:xfrm>
              <a:off x="2104875" y="701825"/>
              <a:ext cx="274275" cy="308375"/>
            </a:xfrm>
            <a:custGeom>
              <a:avLst/>
              <a:gdLst/>
              <a:ahLst/>
              <a:cxnLst/>
              <a:rect l="l" t="t" r="r" b="b"/>
              <a:pathLst>
                <a:path w="10971" h="12335" fill="none" extrusionOk="0">
                  <a:moveTo>
                    <a:pt x="6255" y="1"/>
                  </a:moveTo>
                  <a:lnTo>
                    <a:pt x="6333" y="1"/>
                  </a:lnTo>
                  <a:lnTo>
                    <a:pt x="6333" y="1"/>
                  </a:lnTo>
                  <a:lnTo>
                    <a:pt x="6626" y="20"/>
                  </a:lnTo>
                  <a:lnTo>
                    <a:pt x="6918" y="40"/>
                  </a:lnTo>
                  <a:lnTo>
                    <a:pt x="7191" y="98"/>
                  </a:lnTo>
                  <a:lnTo>
                    <a:pt x="7463" y="176"/>
                  </a:lnTo>
                  <a:lnTo>
                    <a:pt x="7736" y="254"/>
                  </a:lnTo>
                  <a:lnTo>
                    <a:pt x="8009" y="351"/>
                  </a:lnTo>
                  <a:lnTo>
                    <a:pt x="8262" y="488"/>
                  </a:lnTo>
                  <a:lnTo>
                    <a:pt x="8515" y="624"/>
                  </a:lnTo>
                  <a:lnTo>
                    <a:pt x="8515" y="624"/>
                  </a:lnTo>
                  <a:lnTo>
                    <a:pt x="8691" y="741"/>
                  </a:lnTo>
                  <a:lnTo>
                    <a:pt x="8886" y="897"/>
                  </a:lnTo>
                  <a:lnTo>
                    <a:pt x="9080" y="1053"/>
                  </a:lnTo>
                  <a:lnTo>
                    <a:pt x="9256" y="1209"/>
                  </a:lnTo>
                  <a:lnTo>
                    <a:pt x="9412" y="1384"/>
                  </a:lnTo>
                  <a:lnTo>
                    <a:pt x="9587" y="1579"/>
                  </a:lnTo>
                  <a:lnTo>
                    <a:pt x="9743" y="1793"/>
                  </a:lnTo>
                  <a:lnTo>
                    <a:pt x="9899" y="2008"/>
                  </a:lnTo>
                  <a:lnTo>
                    <a:pt x="9899" y="2008"/>
                  </a:lnTo>
                  <a:lnTo>
                    <a:pt x="10152" y="2417"/>
                  </a:lnTo>
                  <a:lnTo>
                    <a:pt x="10386" y="2865"/>
                  </a:lnTo>
                  <a:lnTo>
                    <a:pt x="10561" y="3352"/>
                  </a:lnTo>
                  <a:lnTo>
                    <a:pt x="10737" y="3859"/>
                  </a:lnTo>
                  <a:lnTo>
                    <a:pt x="10737" y="3859"/>
                  </a:lnTo>
                  <a:lnTo>
                    <a:pt x="10854" y="4346"/>
                  </a:lnTo>
                  <a:lnTo>
                    <a:pt x="10931" y="4833"/>
                  </a:lnTo>
                  <a:lnTo>
                    <a:pt x="10970" y="5339"/>
                  </a:lnTo>
                  <a:lnTo>
                    <a:pt x="10970" y="5846"/>
                  </a:lnTo>
                  <a:lnTo>
                    <a:pt x="10970" y="5846"/>
                  </a:lnTo>
                  <a:lnTo>
                    <a:pt x="10931" y="6314"/>
                  </a:lnTo>
                  <a:lnTo>
                    <a:pt x="10854" y="6801"/>
                  </a:lnTo>
                  <a:lnTo>
                    <a:pt x="10737" y="7288"/>
                  </a:lnTo>
                  <a:lnTo>
                    <a:pt x="10600" y="7775"/>
                  </a:lnTo>
                  <a:lnTo>
                    <a:pt x="10600" y="7775"/>
                  </a:lnTo>
                  <a:lnTo>
                    <a:pt x="10405" y="8223"/>
                  </a:lnTo>
                  <a:lnTo>
                    <a:pt x="10211" y="8671"/>
                  </a:lnTo>
                  <a:lnTo>
                    <a:pt x="9957" y="9100"/>
                  </a:lnTo>
                  <a:lnTo>
                    <a:pt x="9704" y="9489"/>
                  </a:lnTo>
                  <a:lnTo>
                    <a:pt x="9704" y="9489"/>
                  </a:lnTo>
                  <a:lnTo>
                    <a:pt x="9412" y="9879"/>
                  </a:lnTo>
                  <a:lnTo>
                    <a:pt x="9080" y="10230"/>
                  </a:lnTo>
                  <a:lnTo>
                    <a:pt x="8749" y="10561"/>
                  </a:lnTo>
                  <a:lnTo>
                    <a:pt x="8399" y="10873"/>
                  </a:lnTo>
                  <a:lnTo>
                    <a:pt x="8028" y="11165"/>
                  </a:lnTo>
                  <a:lnTo>
                    <a:pt x="7619" y="11418"/>
                  </a:lnTo>
                  <a:lnTo>
                    <a:pt x="7210" y="11633"/>
                  </a:lnTo>
                  <a:lnTo>
                    <a:pt x="6801" y="11847"/>
                  </a:lnTo>
                  <a:lnTo>
                    <a:pt x="6801" y="11847"/>
                  </a:lnTo>
                  <a:lnTo>
                    <a:pt x="6353" y="12003"/>
                  </a:lnTo>
                  <a:lnTo>
                    <a:pt x="5905" y="12139"/>
                  </a:lnTo>
                  <a:lnTo>
                    <a:pt x="5437" y="12237"/>
                  </a:lnTo>
                  <a:lnTo>
                    <a:pt x="4969" y="12315"/>
                  </a:lnTo>
                  <a:lnTo>
                    <a:pt x="4969" y="12315"/>
                  </a:lnTo>
                  <a:lnTo>
                    <a:pt x="4658" y="12334"/>
                  </a:lnTo>
                  <a:lnTo>
                    <a:pt x="4365" y="12334"/>
                  </a:lnTo>
                  <a:lnTo>
                    <a:pt x="4365" y="12334"/>
                  </a:lnTo>
                  <a:lnTo>
                    <a:pt x="4034" y="12334"/>
                  </a:lnTo>
                  <a:lnTo>
                    <a:pt x="3722" y="12315"/>
                  </a:lnTo>
                  <a:lnTo>
                    <a:pt x="3391" y="12256"/>
                  </a:lnTo>
                  <a:lnTo>
                    <a:pt x="3079" y="12198"/>
                  </a:lnTo>
                  <a:lnTo>
                    <a:pt x="3079" y="12198"/>
                  </a:lnTo>
                  <a:lnTo>
                    <a:pt x="2748" y="12120"/>
                  </a:lnTo>
                  <a:lnTo>
                    <a:pt x="2436" y="12022"/>
                  </a:lnTo>
                  <a:lnTo>
                    <a:pt x="2105" y="11905"/>
                  </a:lnTo>
                  <a:lnTo>
                    <a:pt x="1774" y="11769"/>
                  </a:lnTo>
                  <a:lnTo>
                    <a:pt x="1774" y="11769"/>
                  </a:lnTo>
                  <a:lnTo>
                    <a:pt x="1735" y="11750"/>
                  </a:lnTo>
                  <a:lnTo>
                    <a:pt x="1716" y="11711"/>
                  </a:lnTo>
                  <a:lnTo>
                    <a:pt x="1677" y="11633"/>
                  </a:lnTo>
                  <a:lnTo>
                    <a:pt x="1657" y="11613"/>
                  </a:lnTo>
                  <a:lnTo>
                    <a:pt x="1579" y="11574"/>
                  </a:lnTo>
                  <a:lnTo>
                    <a:pt x="1579" y="11574"/>
                  </a:lnTo>
                  <a:lnTo>
                    <a:pt x="1326" y="11379"/>
                  </a:lnTo>
                  <a:lnTo>
                    <a:pt x="1073" y="11126"/>
                  </a:lnTo>
                  <a:lnTo>
                    <a:pt x="1073" y="11126"/>
                  </a:lnTo>
                  <a:lnTo>
                    <a:pt x="858" y="10873"/>
                  </a:lnTo>
                  <a:lnTo>
                    <a:pt x="683" y="10600"/>
                  </a:lnTo>
                  <a:lnTo>
                    <a:pt x="508" y="10308"/>
                  </a:lnTo>
                  <a:lnTo>
                    <a:pt x="371" y="9977"/>
                  </a:lnTo>
                  <a:lnTo>
                    <a:pt x="371" y="9977"/>
                  </a:lnTo>
                  <a:lnTo>
                    <a:pt x="254" y="9665"/>
                  </a:lnTo>
                  <a:lnTo>
                    <a:pt x="157" y="9334"/>
                  </a:lnTo>
                  <a:lnTo>
                    <a:pt x="79" y="8963"/>
                  </a:lnTo>
                  <a:lnTo>
                    <a:pt x="40" y="8593"/>
                  </a:lnTo>
                  <a:lnTo>
                    <a:pt x="40" y="8593"/>
                  </a:lnTo>
                  <a:lnTo>
                    <a:pt x="1" y="8223"/>
                  </a:lnTo>
                  <a:lnTo>
                    <a:pt x="1" y="7853"/>
                  </a:lnTo>
                  <a:lnTo>
                    <a:pt x="20" y="7463"/>
                  </a:lnTo>
                  <a:lnTo>
                    <a:pt x="40" y="7054"/>
                  </a:lnTo>
                  <a:lnTo>
                    <a:pt x="40" y="7054"/>
                  </a:lnTo>
                  <a:lnTo>
                    <a:pt x="79" y="6664"/>
                  </a:lnTo>
                  <a:lnTo>
                    <a:pt x="157" y="6275"/>
                  </a:lnTo>
                  <a:lnTo>
                    <a:pt x="215" y="5904"/>
                  </a:lnTo>
                  <a:lnTo>
                    <a:pt x="313" y="5515"/>
                  </a:lnTo>
                  <a:lnTo>
                    <a:pt x="430" y="5125"/>
                  </a:lnTo>
                  <a:lnTo>
                    <a:pt x="547" y="4735"/>
                  </a:lnTo>
                  <a:lnTo>
                    <a:pt x="683" y="4346"/>
                  </a:lnTo>
                  <a:lnTo>
                    <a:pt x="839" y="3956"/>
                  </a:lnTo>
                  <a:lnTo>
                    <a:pt x="839" y="3956"/>
                  </a:lnTo>
                  <a:lnTo>
                    <a:pt x="995" y="3605"/>
                  </a:lnTo>
                  <a:lnTo>
                    <a:pt x="1151" y="3255"/>
                  </a:lnTo>
                  <a:lnTo>
                    <a:pt x="1326" y="2923"/>
                  </a:lnTo>
                  <a:lnTo>
                    <a:pt x="1501" y="2612"/>
                  </a:lnTo>
                  <a:lnTo>
                    <a:pt x="1501" y="2612"/>
                  </a:lnTo>
                  <a:lnTo>
                    <a:pt x="1774" y="2183"/>
                  </a:lnTo>
                  <a:lnTo>
                    <a:pt x="2047" y="1813"/>
                  </a:lnTo>
                  <a:lnTo>
                    <a:pt x="2047" y="1813"/>
                  </a:lnTo>
                  <a:lnTo>
                    <a:pt x="2008" y="1735"/>
                  </a:lnTo>
                  <a:lnTo>
                    <a:pt x="1988" y="1657"/>
                  </a:lnTo>
                  <a:lnTo>
                    <a:pt x="1988" y="1657"/>
                  </a:lnTo>
                  <a:lnTo>
                    <a:pt x="2008" y="1579"/>
                  </a:lnTo>
                  <a:lnTo>
                    <a:pt x="2027" y="1540"/>
                  </a:lnTo>
                  <a:lnTo>
                    <a:pt x="2066" y="1520"/>
                  </a:lnTo>
                  <a:lnTo>
                    <a:pt x="2066" y="1520"/>
                  </a:lnTo>
                  <a:lnTo>
                    <a:pt x="2378" y="1287"/>
                  </a:lnTo>
                  <a:lnTo>
                    <a:pt x="2768" y="1053"/>
                  </a:lnTo>
                  <a:lnTo>
                    <a:pt x="2768" y="1053"/>
                  </a:lnTo>
                  <a:lnTo>
                    <a:pt x="3079" y="819"/>
                  </a:lnTo>
                  <a:lnTo>
                    <a:pt x="3079" y="819"/>
                  </a:lnTo>
                  <a:lnTo>
                    <a:pt x="3157" y="780"/>
                  </a:lnTo>
                  <a:lnTo>
                    <a:pt x="3216" y="780"/>
                  </a:lnTo>
                  <a:lnTo>
                    <a:pt x="3216" y="780"/>
                  </a:lnTo>
                  <a:lnTo>
                    <a:pt x="3274" y="780"/>
                  </a:lnTo>
                  <a:lnTo>
                    <a:pt x="3274" y="780"/>
                  </a:lnTo>
                  <a:lnTo>
                    <a:pt x="3664" y="585"/>
                  </a:lnTo>
                  <a:lnTo>
                    <a:pt x="4073" y="429"/>
                  </a:lnTo>
                  <a:lnTo>
                    <a:pt x="4073" y="429"/>
                  </a:lnTo>
                  <a:lnTo>
                    <a:pt x="4346" y="332"/>
                  </a:lnTo>
                  <a:lnTo>
                    <a:pt x="4619" y="235"/>
                  </a:lnTo>
                  <a:lnTo>
                    <a:pt x="4891" y="176"/>
                  </a:lnTo>
                  <a:lnTo>
                    <a:pt x="5164" y="118"/>
                  </a:lnTo>
                  <a:lnTo>
                    <a:pt x="5437" y="59"/>
                  </a:lnTo>
                  <a:lnTo>
                    <a:pt x="5710" y="20"/>
                  </a:lnTo>
                  <a:lnTo>
                    <a:pt x="5983" y="1"/>
                  </a:lnTo>
                  <a:lnTo>
                    <a:pt x="62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5"/>
            <p:cNvSpPr/>
            <p:nvPr/>
          </p:nvSpPr>
          <p:spPr>
            <a:xfrm>
              <a:off x="2120475" y="765150"/>
              <a:ext cx="173425" cy="195350"/>
            </a:xfrm>
            <a:custGeom>
              <a:avLst/>
              <a:gdLst/>
              <a:ahLst/>
              <a:cxnLst/>
              <a:rect l="l" t="t" r="r" b="b"/>
              <a:pathLst>
                <a:path w="6937" h="7814" extrusionOk="0">
                  <a:moveTo>
                    <a:pt x="3956" y="1"/>
                  </a:moveTo>
                  <a:lnTo>
                    <a:pt x="3605" y="20"/>
                  </a:lnTo>
                  <a:lnTo>
                    <a:pt x="3274" y="79"/>
                  </a:lnTo>
                  <a:lnTo>
                    <a:pt x="2923" y="157"/>
                  </a:lnTo>
                  <a:lnTo>
                    <a:pt x="2572" y="273"/>
                  </a:lnTo>
                  <a:lnTo>
                    <a:pt x="2319" y="371"/>
                  </a:lnTo>
                  <a:lnTo>
                    <a:pt x="2066" y="488"/>
                  </a:lnTo>
                  <a:lnTo>
                    <a:pt x="1988" y="488"/>
                  </a:lnTo>
                  <a:lnTo>
                    <a:pt x="1949" y="507"/>
                  </a:lnTo>
                  <a:lnTo>
                    <a:pt x="1754" y="663"/>
                  </a:lnTo>
                  <a:lnTo>
                    <a:pt x="1501" y="819"/>
                  </a:lnTo>
                  <a:lnTo>
                    <a:pt x="1306" y="955"/>
                  </a:lnTo>
                  <a:lnTo>
                    <a:pt x="1267" y="1014"/>
                  </a:lnTo>
                  <a:lnTo>
                    <a:pt x="1247" y="1053"/>
                  </a:lnTo>
                  <a:lnTo>
                    <a:pt x="1267" y="1111"/>
                  </a:lnTo>
                  <a:lnTo>
                    <a:pt x="1286" y="1150"/>
                  </a:lnTo>
                  <a:lnTo>
                    <a:pt x="1111" y="1384"/>
                  </a:lnTo>
                  <a:lnTo>
                    <a:pt x="955" y="1657"/>
                  </a:lnTo>
                  <a:lnTo>
                    <a:pt x="721" y="2066"/>
                  </a:lnTo>
                  <a:lnTo>
                    <a:pt x="527" y="2495"/>
                  </a:lnTo>
                  <a:lnTo>
                    <a:pt x="332" y="3001"/>
                  </a:lnTo>
                  <a:lnTo>
                    <a:pt x="195" y="3488"/>
                  </a:lnTo>
                  <a:lnTo>
                    <a:pt x="78" y="3975"/>
                  </a:lnTo>
                  <a:lnTo>
                    <a:pt x="20" y="4462"/>
                  </a:lnTo>
                  <a:lnTo>
                    <a:pt x="0" y="4969"/>
                  </a:lnTo>
                  <a:lnTo>
                    <a:pt x="0" y="5203"/>
                  </a:lnTo>
                  <a:lnTo>
                    <a:pt x="20" y="5437"/>
                  </a:lnTo>
                  <a:lnTo>
                    <a:pt x="39" y="5670"/>
                  </a:lnTo>
                  <a:lnTo>
                    <a:pt x="98" y="5904"/>
                  </a:lnTo>
                  <a:lnTo>
                    <a:pt x="156" y="6119"/>
                  </a:lnTo>
                  <a:lnTo>
                    <a:pt x="215" y="6313"/>
                  </a:lnTo>
                  <a:lnTo>
                    <a:pt x="312" y="6528"/>
                  </a:lnTo>
                  <a:lnTo>
                    <a:pt x="410" y="6723"/>
                  </a:lnTo>
                  <a:lnTo>
                    <a:pt x="546" y="6898"/>
                  </a:lnTo>
                  <a:lnTo>
                    <a:pt x="663" y="7054"/>
                  </a:lnTo>
                  <a:lnTo>
                    <a:pt x="838" y="7210"/>
                  </a:lnTo>
                  <a:lnTo>
                    <a:pt x="994" y="7327"/>
                  </a:lnTo>
                  <a:lnTo>
                    <a:pt x="1053" y="7366"/>
                  </a:lnTo>
                  <a:lnTo>
                    <a:pt x="1072" y="7424"/>
                  </a:lnTo>
                  <a:lnTo>
                    <a:pt x="1111" y="7463"/>
                  </a:lnTo>
                  <a:lnTo>
                    <a:pt x="1540" y="7619"/>
                  </a:lnTo>
                  <a:lnTo>
                    <a:pt x="1735" y="7677"/>
                  </a:lnTo>
                  <a:lnTo>
                    <a:pt x="1929" y="7736"/>
                  </a:lnTo>
                  <a:lnTo>
                    <a:pt x="2339" y="7794"/>
                  </a:lnTo>
                  <a:lnTo>
                    <a:pt x="2748" y="7814"/>
                  </a:lnTo>
                  <a:lnTo>
                    <a:pt x="3137" y="7794"/>
                  </a:lnTo>
                  <a:lnTo>
                    <a:pt x="3430" y="7755"/>
                  </a:lnTo>
                  <a:lnTo>
                    <a:pt x="3722" y="7697"/>
                  </a:lnTo>
                  <a:lnTo>
                    <a:pt x="4014" y="7599"/>
                  </a:lnTo>
                  <a:lnTo>
                    <a:pt x="4287" y="7502"/>
                  </a:lnTo>
                  <a:lnTo>
                    <a:pt x="4560" y="7366"/>
                  </a:lnTo>
                  <a:lnTo>
                    <a:pt x="4832" y="7229"/>
                  </a:lnTo>
                  <a:lnTo>
                    <a:pt x="5066" y="7073"/>
                  </a:lnTo>
                  <a:lnTo>
                    <a:pt x="5320" y="6898"/>
                  </a:lnTo>
                  <a:lnTo>
                    <a:pt x="5534" y="6703"/>
                  </a:lnTo>
                  <a:lnTo>
                    <a:pt x="5748" y="6489"/>
                  </a:lnTo>
                  <a:lnTo>
                    <a:pt x="5943" y="6255"/>
                  </a:lnTo>
                  <a:lnTo>
                    <a:pt x="6138" y="6021"/>
                  </a:lnTo>
                  <a:lnTo>
                    <a:pt x="6313" y="5748"/>
                  </a:lnTo>
                  <a:lnTo>
                    <a:pt x="6450" y="5495"/>
                  </a:lnTo>
                  <a:lnTo>
                    <a:pt x="6586" y="5203"/>
                  </a:lnTo>
                  <a:lnTo>
                    <a:pt x="6703" y="4930"/>
                  </a:lnTo>
                  <a:lnTo>
                    <a:pt x="6800" y="4618"/>
                  </a:lnTo>
                  <a:lnTo>
                    <a:pt x="6878" y="4307"/>
                  </a:lnTo>
                  <a:lnTo>
                    <a:pt x="6917" y="3995"/>
                  </a:lnTo>
                  <a:lnTo>
                    <a:pt x="6937" y="3703"/>
                  </a:lnTo>
                  <a:lnTo>
                    <a:pt x="6937" y="3391"/>
                  </a:lnTo>
                  <a:lnTo>
                    <a:pt x="6917" y="3060"/>
                  </a:lnTo>
                  <a:lnTo>
                    <a:pt x="6859" y="2748"/>
                  </a:lnTo>
                  <a:lnTo>
                    <a:pt x="6781" y="2436"/>
                  </a:lnTo>
                  <a:lnTo>
                    <a:pt x="6683" y="2124"/>
                  </a:lnTo>
                  <a:lnTo>
                    <a:pt x="6567" y="1813"/>
                  </a:lnTo>
                  <a:lnTo>
                    <a:pt x="6430" y="1540"/>
                  </a:lnTo>
                  <a:lnTo>
                    <a:pt x="6274" y="1267"/>
                  </a:lnTo>
                  <a:lnTo>
                    <a:pt x="6060" y="1014"/>
                  </a:lnTo>
                  <a:lnTo>
                    <a:pt x="5846" y="761"/>
                  </a:lnTo>
                  <a:lnTo>
                    <a:pt x="5612" y="566"/>
                  </a:lnTo>
                  <a:lnTo>
                    <a:pt x="5378" y="390"/>
                  </a:lnTo>
                  <a:lnTo>
                    <a:pt x="5222" y="312"/>
                  </a:lnTo>
                  <a:lnTo>
                    <a:pt x="5066" y="234"/>
                  </a:lnTo>
                  <a:lnTo>
                    <a:pt x="4891" y="157"/>
                  </a:lnTo>
                  <a:lnTo>
                    <a:pt x="4716" y="98"/>
                  </a:lnTo>
                  <a:lnTo>
                    <a:pt x="4540" y="59"/>
                  </a:lnTo>
                  <a:lnTo>
                    <a:pt x="4365" y="40"/>
                  </a:lnTo>
                  <a:lnTo>
                    <a:pt x="418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5"/>
            <p:cNvSpPr/>
            <p:nvPr/>
          </p:nvSpPr>
          <p:spPr>
            <a:xfrm>
              <a:off x="2120475" y="765150"/>
              <a:ext cx="173425" cy="195350"/>
            </a:xfrm>
            <a:custGeom>
              <a:avLst/>
              <a:gdLst/>
              <a:ahLst/>
              <a:cxnLst/>
              <a:rect l="l" t="t" r="r" b="b"/>
              <a:pathLst>
                <a:path w="6937" h="7814" fill="none" extrusionOk="0">
                  <a:moveTo>
                    <a:pt x="3956" y="1"/>
                  </a:moveTo>
                  <a:lnTo>
                    <a:pt x="3995" y="1"/>
                  </a:lnTo>
                  <a:lnTo>
                    <a:pt x="3995" y="1"/>
                  </a:lnTo>
                  <a:lnTo>
                    <a:pt x="4189" y="1"/>
                  </a:lnTo>
                  <a:lnTo>
                    <a:pt x="4365" y="40"/>
                  </a:lnTo>
                  <a:lnTo>
                    <a:pt x="4540" y="59"/>
                  </a:lnTo>
                  <a:lnTo>
                    <a:pt x="4716" y="98"/>
                  </a:lnTo>
                  <a:lnTo>
                    <a:pt x="4891" y="157"/>
                  </a:lnTo>
                  <a:lnTo>
                    <a:pt x="5066" y="234"/>
                  </a:lnTo>
                  <a:lnTo>
                    <a:pt x="5222" y="312"/>
                  </a:lnTo>
                  <a:lnTo>
                    <a:pt x="5378" y="390"/>
                  </a:lnTo>
                  <a:lnTo>
                    <a:pt x="5378" y="390"/>
                  </a:lnTo>
                  <a:lnTo>
                    <a:pt x="5612" y="566"/>
                  </a:lnTo>
                  <a:lnTo>
                    <a:pt x="5846" y="761"/>
                  </a:lnTo>
                  <a:lnTo>
                    <a:pt x="6060" y="1014"/>
                  </a:lnTo>
                  <a:lnTo>
                    <a:pt x="6274" y="1267"/>
                  </a:lnTo>
                  <a:lnTo>
                    <a:pt x="6274" y="1267"/>
                  </a:lnTo>
                  <a:lnTo>
                    <a:pt x="6430" y="1540"/>
                  </a:lnTo>
                  <a:lnTo>
                    <a:pt x="6567" y="1813"/>
                  </a:lnTo>
                  <a:lnTo>
                    <a:pt x="6683" y="2124"/>
                  </a:lnTo>
                  <a:lnTo>
                    <a:pt x="6781" y="2436"/>
                  </a:lnTo>
                  <a:lnTo>
                    <a:pt x="6781" y="2436"/>
                  </a:lnTo>
                  <a:lnTo>
                    <a:pt x="6859" y="2748"/>
                  </a:lnTo>
                  <a:lnTo>
                    <a:pt x="6917" y="3060"/>
                  </a:lnTo>
                  <a:lnTo>
                    <a:pt x="6937" y="3391"/>
                  </a:lnTo>
                  <a:lnTo>
                    <a:pt x="6937" y="3703"/>
                  </a:lnTo>
                  <a:lnTo>
                    <a:pt x="6937" y="3703"/>
                  </a:lnTo>
                  <a:lnTo>
                    <a:pt x="6917" y="3995"/>
                  </a:lnTo>
                  <a:lnTo>
                    <a:pt x="6878" y="4307"/>
                  </a:lnTo>
                  <a:lnTo>
                    <a:pt x="6800" y="4618"/>
                  </a:lnTo>
                  <a:lnTo>
                    <a:pt x="6703" y="4930"/>
                  </a:lnTo>
                  <a:lnTo>
                    <a:pt x="6703" y="4930"/>
                  </a:lnTo>
                  <a:lnTo>
                    <a:pt x="6586" y="5203"/>
                  </a:lnTo>
                  <a:lnTo>
                    <a:pt x="6450" y="5495"/>
                  </a:lnTo>
                  <a:lnTo>
                    <a:pt x="6313" y="5748"/>
                  </a:lnTo>
                  <a:lnTo>
                    <a:pt x="6138" y="6021"/>
                  </a:lnTo>
                  <a:lnTo>
                    <a:pt x="6138" y="6021"/>
                  </a:lnTo>
                  <a:lnTo>
                    <a:pt x="5943" y="6255"/>
                  </a:lnTo>
                  <a:lnTo>
                    <a:pt x="5748" y="6489"/>
                  </a:lnTo>
                  <a:lnTo>
                    <a:pt x="5534" y="6703"/>
                  </a:lnTo>
                  <a:lnTo>
                    <a:pt x="5320" y="6898"/>
                  </a:lnTo>
                  <a:lnTo>
                    <a:pt x="5066" y="7073"/>
                  </a:lnTo>
                  <a:lnTo>
                    <a:pt x="4832" y="7229"/>
                  </a:lnTo>
                  <a:lnTo>
                    <a:pt x="4560" y="7366"/>
                  </a:lnTo>
                  <a:lnTo>
                    <a:pt x="4287" y="7502"/>
                  </a:lnTo>
                  <a:lnTo>
                    <a:pt x="4287" y="7502"/>
                  </a:lnTo>
                  <a:lnTo>
                    <a:pt x="4014" y="7599"/>
                  </a:lnTo>
                  <a:lnTo>
                    <a:pt x="3722" y="7697"/>
                  </a:lnTo>
                  <a:lnTo>
                    <a:pt x="3430" y="7755"/>
                  </a:lnTo>
                  <a:lnTo>
                    <a:pt x="3137" y="7794"/>
                  </a:lnTo>
                  <a:lnTo>
                    <a:pt x="3137" y="7794"/>
                  </a:lnTo>
                  <a:lnTo>
                    <a:pt x="2748" y="7814"/>
                  </a:lnTo>
                  <a:lnTo>
                    <a:pt x="2748" y="7814"/>
                  </a:lnTo>
                  <a:lnTo>
                    <a:pt x="2339" y="7794"/>
                  </a:lnTo>
                  <a:lnTo>
                    <a:pt x="1929" y="7736"/>
                  </a:lnTo>
                  <a:lnTo>
                    <a:pt x="1929" y="7736"/>
                  </a:lnTo>
                  <a:lnTo>
                    <a:pt x="1735" y="7677"/>
                  </a:lnTo>
                  <a:lnTo>
                    <a:pt x="1540" y="7619"/>
                  </a:lnTo>
                  <a:lnTo>
                    <a:pt x="1111" y="7463"/>
                  </a:lnTo>
                  <a:lnTo>
                    <a:pt x="1111" y="7463"/>
                  </a:lnTo>
                  <a:lnTo>
                    <a:pt x="1072" y="7424"/>
                  </a:lnTo>
                  <a:lnTo>
                    <a:pt x="1053" y="7366"/>
                  </a:lnTo>
                  <a:lnTo>
                    <a:pt x="994" y="7327"/>
                  </a:lnTo>
                  <a:lnTo>
                    <a:pt x="994" y="7327"/>
                  </a:lnTo>
                  <a:lnTo>
                    <a:pt x="838" y="7210"/>
                  </a:lnTo>
                  <a:lnTo>
                    <a:pt x="663" y="7054"/>
                  </a:lnTo>
                  <a:lnTo>
                    <a:pt x="663" y="7054"/>
                  </a:lnTo>
                  <a:lnTo>
                    <a:pt x="546" y="6898"/>
                  </a:lnTo>
                  <a:lnTo>
                    <a:pt x="410" y="6723"/>
                  </a:lnTo>
                  <a:lnTo>
                    <a:pt x="312" y="6528"/>
                  </a:lnTo>
                  <a:lnTo>
                    <a:pt x="215" y="6313"/>
                  </a:lnTo>
                  <a:lnTo>
                    <a:pt x="215" y="6313"/>
                  </a:lnTo>
                  <a:lnTo>
                    <a:pt x="156" y="6119"/>
                  </a:lnTo>
                  <a:lnTo>
                    <a:pt x="98" y="5904"/>
                  </a:lnTo>
                  <a:lnTo>
                    <a:pt x="39" y="5670"/>
                  </a:lnTo>
                  <a:lnTo>
                    <a:pt x="20" y="5437"/>
                  </a:lnTo>
                  <a:lnTo>
                    <a:pt x="20" y="5437"/>
                  </a:lnTo>
                  <a:lnTo>
                    <a:pt x="0" y="5203"/>
                  </a:lnTo>
                  <a:lnTo>
                    <a:pt x="0" y="4969"/>
                  </a:lnTo>
                  <a:lnTo>
                    <a:pt x="20" y="4462"/>
                  </a:lnTo>
                  <a:lnTo>
                    <a:pt x="20" y="4462"/>
                  </a:lnTo>
                  <a:lnTo>
                    <a:pt x="78" y="3975"/>
                  </a:lnTo>
                  <a:lnTo>
                    <a:pt x="195" y="3488"/>
                  </a:lnTo>
                  <a:lnTo>
                    <a:pt x="332" y="3001"/>
                  </a:lnTo>
                  <a:lnTo>
                    <a:pt x="527" y="2495"/>
                  </a:lnTo>
                  <a:lnTo>
                    <a:pt x="527" y="2495"/>
                  </a:lnTo>
                  <a:lnTo>
                    <a:pt x="721" y="2066"/>
                  </a:lnTo>
                  <a:lnTo>
                    <a:pt x="955" y="1657"/>
                  </a:lnTo>
                  <a:lnTo>
                    <a:pt x="955" y="1657"/>
                  </a:lnTo>
                  <a:lnTo>
                    <a:pt x="1111" y="1384"/>
                  </a:lnTo>
                  <a:lnTo>
                    <a:pt x="1286" y="1150"/>
                  </a:lnTo>
                  <a:lnTo>
                    <a:pt x="1286" y="1150"/>
                  </a:lnTo>
                  <a:lnTo>
                    <a:pt x="1267" y="1111"/>
                  </a:lnTo>
                  <a:lnTo>
                    <a:pt x="1247" y="1053"/>
                  </a:lnTo>
                  <a:lnTo>
                    <a:pt x="1247" y="1053"/>
                  </a:lnTo>
                  <a:lnTo>
                    <a:pt x="1267" y="1014"/>
                  </a:lnTo>
                  <a:lnTo>
                    <a:pt x="1306" y="955"/>
                  </a:lnTo>
                  <a:lnTo>
                    <a:pt x="1306" y="955"/>
                  </a:lnTo>
                  <a:lnTo>
                    <a:pt x="1501" y="819"/>
                  </a:lnTo>
                  <a:lnTo>
                    <a:pt x="1754" y="663"/>
                  </a:lnTo>
                  <a:lnTo>
                    <a:pt x="1754" y="663"/>
                  </a:lnTo>
                  <a:lnTo>
                    <a:pt x="1949" y="507"/>
                  </a:lnTo>
                  <a:lnTo>
                    <a:pt x="1949" y="507"/>
                  </a:lnTo>
                  <a:lnTo>
                    <a:pt x="1988" y="488"/>
                  </a:lnTo>
                  <a:lnTo>
                    <a:pt x="2027" y="488"/>
                  </a:lnTo>
                  <a:lnTo>
                    <a:pt x="2027" y="488"/>
                  </a:lnTo>
                  <a:lnTo>
                    <a:pt x="2066" y="488"/>
                  </a:lnTo>
                  <a:lnTo>
                    <a:pt x="2066" y="488"/>
                  </a:lnTo>
                  <a:lnTo>
                    <a:pt x="2319" y="371"/>
                  </a:lnTo>
                  <a:lnTo>
                    <a:pt x="2572" y="273"/>
                  </a:lnTo>
                  <a:lnTo>
                    <a:pt x="2572" y="273"/>
                  </a:lnTo>
                  <a:lnTo>
                    <a:pt x="2923" y="157"/>
                  </a:lnTo>
                  <a:lnTo>
                    <a:pt x="3274" y="79"/>
                  </a:lnTo>
                  <a:lnTo>
                    <a:pt x="3605" y="20"/>
                  </a:lnTo>
                  <a:lnTo>
                    <a:pt x="395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5"/>
            <p:cNvSpPr/>
            <p:nvPr/>
          </p:nvSpPr>
          <p:spPr>
            <a:xfrm>
              <a:off x="1340625" y="238125"/>
              <a:ext cx="848075" cy="923075"/>
            </a:xfrm>
            <a:custGeom>
              <a:avLst/>
              <a:gdLst/>
              <a:ahLst/>
              <a:cxnLst/>
              <a:rect l="l" t="t" r="r" b="b"/>
              <a:pathLst>
                <a:path w="33923" h="36923" extrusionOk="0">
                  <a:moveTo>
                    <a:pt x="17965" y="0"/>
                  </a:moveTo>
                  <a:lnTo>
                    <a:pt x="17692" y="19"/>
                  </a:lnTo>
                  <a:lnTo>
                    <a:pt x="17536" y="58"/>
                  </a:lnTo>
                  <a:lnTo>
                    <a:pt x="17400" y="97"/>
                  </a:lnTo>
                  <a:lnTo>
                    <a:pt x="17244" y="156"/>
                  </a:lnTo>
                  <a:lnTo>
                    <a:pt x="17108" y="234"/>
                  </a:lnTo>
                  <a:lnTo>
                    <a:pt x="16991" y="331"/>
                  </a:lnTo>
                  <a:lnTo>
                    <a:pt x="16874" y="429"/>
                  </a:lnTo>
                  <a:lnTo>
                    <a:pt x="16776" y="546"/>
                  </a:lnTo>
                  <a:lnTo>
                    <a:pt x="16659" y="682"/>
                  </a:lnTo>
                  <a:lnTo>
                    <a:pt x="16562" y="838"/>
                  </a:lnTo>
                  <a:lnTo>
                    <a:pt x="16484" y="994"/>
                  </a:lnTo>
                  <a:lnTo>
                    <a:pt x="16367" y="1286"/>
                  </a:lnTo>
                  <a:lnTo>
                    <a:pt x="16270" y="1598"/>
                  </a:lnTo>
                  <a:lnTo>
                    <a:pt x="16192" y="1968"/>
                  </a:lnTo>
                  <a:lnTo>
                    <a:pt x="16153" y="2299"/>
                  </a:lnTo>
                  <a:lnTo>
                    <a:pt x="16114" y="2650"/>
                  </a:lnTo>
                  <a:lnTo>
                    <a:pt x="16114" y="3020"/>
                  </a:lnTo>
                  <a:lnTo>
                    <a:pt x="16114" y="3390"/>
                  </a:lnTo>
                  <a:lnTo>
                    <a:pt x="16133" y="3488"/>
                  </a:lnTo>
                  <a:lnTo>
                    <a:pt x="16133" y="3585"/>
                  </a:lnTo>
                  <a:lnTo>
                    <a:pt x="15919" y="3273"/>
                  </a:lnTo>
                  <a:lnTo>
                    <a:pt x="15685" y="3001"/>
                  </a:lnTo>
                  <a:lnTo>
                    <a:pt x="15432" y="2728"/>
                  </a:lnTo>
                  <a:lnTo>
                    <a:pt x="15140" y="2455"/>
                  </a:lnTo>
                  <a:lnTo>
                    <a:pt x="14964" y="2319"/>
                  </a:lnTo>
                  <a:lnTo>
                    <a:pt x="14789" y="2202"/>
                  </a:lnTo>
                  <a:lnTo>
                    <a:pt x="14633" y="2124"/>
                  </a:lnTo>
                  <a:lnTo>
                    <a:pt x="14477" y="2065"/>
                  </a:lnTo>
                  <a:lnTo>
                    <a:pt x="14321" y="2026"/>
                  </a:lnTo>
                  <a:lnTo>
                    <a:pt x="14165" y="2007"/>
                  </a:lnTo>
                  <a:lnTo>
                    <a:pt x="13990" y="2007"/>
                  </a:lnTo>
                  <a:lnTo>
                    <a:pt x="13854" y="2026"/>
                  </a:lnTo>
                  <a:lnTo>
                    <a:pt x="13698" y="2104"/>
                  </a:lnTo>
                  <a:lnTo>
                    <a:pt x="13542" y="2202"/>
                  </a:lnTo>
                  <a:lnTo>
                    <a:pt x="13406" y="2338"/>
                  </a:lnTo>
                  <a:lnTo>
                    <a:pt x="13269" y="2474"/>
                  </a:lnTo>
                  <a:lnTo>
                    <a:pt x="13172" y="2650"/>
                  </a:lnTo>
                  <a:lnTo>
                    <a:pt x="13074" y="2864"/>
                  </a:lnTo>
                  <a:lnTo>
                    <a:pt x="13016" y="3020"/>
                  </a:lnTo>
                  <a:lnTo>
                    <a:pt x="12977" y="3195"/>
                  </a:lnTo>
                  <a:lnTo>
                    <a:pt x="12977" y="3390"/>
                  </a:lnTo>
                  <a:lnTo>
                    <a:pt x="12977" y="3585"/>
                  </a:lnTo>
                  <a:lnTo>
                    <a:pt x="13035" y="3838"/>
                  </a:lnTo>
                  <a:lnTo>
                    <a:pt x="13113" y="4111"/>
                  </a:lnTo>
                  <a:lnTo>
                    <a:pt x="13230" y="4384"/>
                  </a:lnTo>
                  <a:lnTo>
                    <a:pt x="13406" y="4657"/>
                  </a:lnTo>
                  <a:lnTo>
                    <a:pt x="13542" y="4890"/>
                  </a:lnTo>
                  <a:lnTo>
                    <a:pt x="13717" y="5124"/>
                  </a:lnTo>
                  <a:lnTo>
                    <a:pt x="13912" y="5358"/>
                  </a:lnTo>
                  <a:lnTo>
                    <a:pt x="14146" y="5592"/>
                  </a:lnTo>
                  <a:lnTo>
                    <a:pt x="13386" y="5709"/>
                  </a:lnTo>
                  <a:lnTo>
                    <a:pt x="12626" y="5865"/>
                  </a:lnTo>
                  <a:lnTo>
                    <a:pt x="11905" y="6060"/>
                  </a:lnTo>
                  <a:lnTo>
                    <a:pt x="11184" y="6274"/>
                  </a:lnTo>
                  <a:lnTo>
                    <a:pt x="10483" y="6508"/>
                  </a:lnTo>
                  <a:lnTo>
                    <a:pt x="9801" y="6761"/>
                  </a:lnTo>
                  <a:lnTo>
                    <a:pt x="9119" y="7053"/>
                  </a:lnTo>
                  <a:lnTo>
                    <a:pt x="8476" y="7365"/>
                  </a:lnTo>
                  <a:lnTo>
                    <a:pt x="7853" y="7696"/>
                  </a:lnTo>
                  <a:lnTo>
                    <a:pt x="7229" y="8047"/>
                  </a:lnTo>
                  <a:lnTo>
                    <a:pt x="6645" y="8437"/>
                  </a:lnTo>
                  <a:lnTo>
                    <a:pt x="6060" y="8826"/>
                  </a:lnTo>
                  <a:lnTo>
                    <a:pt x="5515" y="9255"/>
                  </a:lnTo>
                  <a:lnTo>
                    <a:pt x="4989" y="9703"/>
                  </a:lnTo>
                  <a:lnTo>
                    <a:pt x="4482" y="10151"/>
                  </a:lnTo>
                  <a:lnTo>
                    <a:pt x="3995" y="10638"/>
                  </a:lnTo>
                  <a:lnTo>
                    <a:pt x="3527" y="11145"/>
                  </a:lnTo>
                  <a:lnTo>
                    <a:pt x="3099" y="11651"/>
                  </a:lnTo>
                  <a:lnTo>
                    <a:pt x="2689" y="12177"/>
                  </a:lnTo>
                  <a:lnTo>
                    <a:pt x="2319" y="12723"/>
                  </a:lnTo>
                  <a:lnTo>
                    <a:pt x="1949" y="13288"/>
                  </a:lnTo>
                  <a:lnTo>
                    <a:pt x="1618" y="13873"/>
                  </a:lnTo>
                  <a:lnTo>
                    <a:pt x="1326" y="14457"/>
                  </a:lnTo>
                  <a:lnTo>
                    <a:pt x="1053" y="15061"/>
                  </a:lnTo>
                  <a:lnTo>
                    <a:pt x="819" y="15685"/>
                  </a:lnTo>
                  <a:lnTo>
                    <a:pt x="605" y="16308"/>
                  </a:lnTo>
                  <a:lnTo>
                    <a:pt x="410" y="16951"/>
                  </a:lnTo>
                  <a:lnTo>
                    <a:pt x="273" y="17594"/>
                  </a:lnTo>
                  <a:lnTo>
                    <a:pt x="157" y="18256"/>
                  </a:lnTo>
                  <a:lnTo>
                    <a:pt x="59" y="18919"/>
                  </a:lnTo>
                  <a:lnTo>
                    <a:pt x="20" y="19581"/>
                  </a:lnTo>
                  <a:lnTo>
                    <a:pt x="1" y="20263"/>
                  </a:lnTo>
                  <a:lnTo>
                    <a:pt x="1" y="20711"/>
                  </a:lnTo>
                  <a:lnTo>
                    <a:pt x="20" y="21160"/>
                  </a:lnTo>
                  <a:lnTo>
                    <a:pt x="59" y="21608"/>
                  </a:lnTo>
                  <a:lnTo>
                    <a:pt x="118" y="22056"/>
                  </a:lnTo>
                  <a:lnTo>
                    <a:pt x="176" y="22484"/>
                  </a:lnTo>
                  <a:lnTo>
                    <a:pt x="254" y="22933"/>
                  </a:lnTo>
                  <a:lnTo>
                    <a:pt x="351" y="23361"/>
                  </a:lnTo>
                  <a:lnTo>
                    <a:pt x="468" y="23790"/>
                  </a:lnTo>
                  <a:lnTo>
                    <a:pt x="585" y="24219"/>
                  </a:lnTo>
                  <a:lnTo>
                    <a:pt x="741" y="24628"/>
                  </a:lnTo>
                  <a:lnTo>
                    <a:pt x="897" y="25056"/>
                  </a:lnTo>
                  <a:lnTo>
                    <a:pt x="1053" y="25466"/>
                  </a:lnTo>
                  <a:lnTo>
                    <a:pt x="1248" y="25875"/>
                  </a:lnTo>
                  <a:lnTo>
                    <a:pt x="1442" y="26284"/>
                  </a:lnTo>
                  <a:lnTo>
                    <a:pt x="1657" y="26693"/>
                  </a:lnTo>
                  <a:lnTo>
                    <a:pt x="1871" y="27102"/>
                  </a:lnTo>
                  <a:lnTo>
                    <a:pt x="1540" y="27433"/>
                  </a:lnTo>
                  <a:lnTo>
                    <a:pt x="1248" y="27784"/>
                  </a:lnTo>
                  <a:lnTo>
                    <a:pt x="994" y="28115"/>
                  </a:lnTo>
                  <a:lnTo>
                    <a:pt x="799" y="28486"/>
                  </a:lnTo>
                  <a:lnTo>
                    <a:pt x="644" y="28836"/>
                  </a:lnTo>
                  <a:lnTo>
                    <a:pt x="527" y="29206"/>
                  </a:lnTo>
                  <a:lnTo>
                    <a:pt x="449" y="29557"/>
                  </a:lnTo>
                  <a:lnTo>
                    <a:pt x="429" y="29927"/>
                  </a:lnTo>
                  <a:lnTo>
                    <a:pt x="449" y="30298"/>
                  </a:lnTo>
                  <a:lnTo>
                    <a:pt x="527" y="30648"/>
                  </a:lnTo>
                  <a:lnTo>
                    <a:pt x="624" y="30999"/>
                  </a:lnTo>
                  <a:lnTo>
                    <a:pt x="780" y="31350"/>
                  </a:lnTo>
                  <a:lnTo>
                    <a:pt x="955" y="31681"/>
                  </a:lnTo>
                  <a:lnTo>
                    <a:pt x="1189" y="32012"/>
                  </a:lnTo>
                  <a:lnTo>
                    <a:pt x="1442" y="32324"/>
                  </a:lnTo>
                  <a:lnTo>
                    <a:pt x="1754" y="32655"/>
                  </a:lnTo>
                  <a:lnTo>
                    <a:pt x="2085" y="32967"/>
                  </a:lnTo>
                  <a:lnTo>
                    <a:pt x="2456" y="33259"/>
                  </a:lnTo>
                  <a:lnTo>
                    <a:pt x="2845" y="33551"/>
                  </a:lnTo>
                  <a:lnTo>
                    <a:pt x="3293" y="33844"/>
                  </a:lnTo>
                  <a:lnTo>
                    <a:pt x="3761" y="34116"/>
                  </a:lnTo>
                  <a:lnTo>
                    <a:pt x="4248" y="34370"/>
                  </a:lnTo>
                  <a:lnTo>
                    <a:pt x="4774" y="34623"/>
                  </a:lnTo>
                  <a:lnTo>
                    <a:pt x="5320" y="34876"/>
                  </a:lnTo>
                  <a:lnTo>
                    <a:pt x="5904" y="35091"/>
                  </a:lnTo>
                  <a:lnTo>
                    <a:pt x="6508" y="35324"/>
                  </a:lnTo>
                  <a:lnTo>
                    <a:pt x="7151" y="35519"/>
                  </a:lnTo>
                  <a:lnTo>
                    <a:pt x="7794" y="35714"/>
                  </a:lnTo>
                  <a:lnTo>
                    <a:pt x="8476" y="35909"/>
                  </a:lnTo>
                  <a:lnTo>
                    <a:pt x="9178" y="36065"/>
                  </a:lnTo>
                  <a:lnTo>
                    <a:pt x="9898" y="36221"/>
                  </a:lnTo>
                  <a:lnTo>
                    <a:pt x="10639" y="36357"/>
                  </a:lnTo>
                  <a:lnTo>
                    <a:pt x="11399" y="36493"/>
                  </a:lnTo>
                  <a:lnTo>
                    <a:pt x="12159" y="36591"/>
                  </a:lnTo>
                  <a:lnTo>
                    <a:pt x="12957" y="36688"/>
                  </a:lnTo>
                  <a:lnTo>
                    <a:pt x="13756" y="36766"/>
                  </a:lnTo>
                  <a:lnTo>
                    <a:pt x="14575" y="36825"/>
                  </a:lnTo>
                  <a:lnTo>
                    <a:pt x="15412" y="36883"/>
                  </a:lnTo>
                  <a:lnTo>
                    <a:pt x="16270" y="36903"/>
                  </a:lnTo>
                  <a:lnTo>
                    <a:pt x="17127" y="36922"/>
                  </a:lnTo>
                  <a:lnTo>
                    <a:pt x="17984" y="36903"/>
                  </a:lnTo>
                  <a:lnTo>
                    <a:pt x="18822" y="36883"/>
                  </a:lnTo>
                  <a:lnTo>
                    <a:pt x="19660" y="36825"/>
                  </a:lnTo>
                  <a:lnTo>
                    <a:pt x="20478" y="36766"/>
                  </a:lnTo>
                  <a:lnTo>
                    <a:pt x="21297" y="36688"/>
                  </a:lnTo>
                  <a:lnTo>
                    <a:pt x="22076" y="36591"/>
                  </a:lnTo>
                  <a:lnTo>
                    <a:pt x="22855" y="36493"/>
                  </a:lnTo>
                  <a:lnTo>
                    <a:pt x="23615" y="36357"/>
                  </a:lnTo>
                  <a:lnTo>
                    <a:pt x="24356" y="36221"/>
                  </a:lnTo>
                  <a:lnTo>
                    <a:pt x="25076" y="36065"/>
                  </a:lnTo>
                  <a:lnTo>
                    <a:pt x="25778" y="35909"/>
                  </a:lnTo>
                  <a:lnTo>
                    <a:pt x="26440" y="35714"/>
                  </a:lnTo>
                  <a:lnTo>
                    <a:pt x="27103" y="35519"/>
                  </a:lnTo>
                  <a:lnTo>
                    <a:pt x="27726" y="35324"/>
                  </a:lnTo>
                  <a:lnTo>
                    <a:pt x="28330" y="35091"/>
                  </a:lnTo>
                  <a:lnTo>
                    <a:pt x="28915" y="34876"/>
                  </a:lnTo>
                  <a:lnTo>
                    <a:pt x="29460" y="34623"/>
                  </a:lnTo>
                  <a:lnTo>
                    <a:pt x="29986" y="34370"/>
                  </a:lnTo>
                  <a:lnTo>
                    <a:pt x="30493" y="34116"/>
                  </a:lnTo>
                  <a:lnTo>
                    <a:pt x="30961" y="33844"/>
                  </a:lnTo>
                  <a:lnTo>
                    <a:pt x="31389" y="33551"/>
                  </a:lnTo>
                  <a:lnTo>
                    <a:pt x="31798" y="33259"/>
                  </a:lnTo>
                  <a:lnTo>
                    <a:pt x="32169" y="32967"/>
                  </a:lnTo>
                  <a:lnTo>
                    <a:pt x="32500" y="32655"/>
                  </a:lnTo>
                  <a:lnTo>
                    <a:pt x="32792" y="32324"/>
                  </a:lnTo>
                  <a:lnTo>
                    <a:pt x="33065" y="32012"/>
                  </a:lnTo>
                  <a:lnTo>
                    <a:pt x="33279" y="31681"/>
                  </a:lnTo>
                  <a:lnTo>
                    <a:pt x="33474" y="31350"/>
                  </a:lnTo>
                  <a:lnTo>
                    <a:pt x="33610" y="30999"/>
                  </a:lnTo>
                  <a:lnTo>
                    <a:pt x="33727" y="30648"/>
                  </a:lnTo>
                  <a:lnTo>
                    <a:pt x="33786" y="30298"/>
                  </a:lnTo>
                  <a:lnTo>
                    <a:pt x="33805" y="29927"/>
                  </a:lnTo>
                  <a:lnTo>
                    <a:pt x="33805" y="29733"/>
                  </a:lnTo>
                  <a:lnTo>
                    <a:pt x="33786" y="29538"/>
                  </a:lnTo>
                  <a:lnTo>
                    <a:pt x="33747" y="29343"/>
                  </a:lnTo>
                  <a:lnTo>
                    <a:pt x="33708" y="29148"/>
                  </a:lnTo>
                  <a:lnTo>
                    <a:pt x="33649" y="28953"/>
                  </a:lnTo>
                  <a:lnTo>
                    <a:pt x="33571" y="28758"/>
                  </a:lnTo>
                  <a:lnTo>
                    <a:pt x="33494" y="28563"/>
                  </a:lnTo>
                  <a:lnTo>
                    <a:pt x="33396" y="28369"/>
                  </a:lnTo>
                  <a:lnTo>
                    <a:pt x="33279" y="28193"/>
                  </a:lnTo>
                  <a:lnTo>
                    <a:pt x="33162" y="27998"/>
                  </a:lnTo>
                  <a:lnTo>
                    <a:pt x="32870" y="27628"/>
                  </a:lnTo>
                  <a:lnTo>
                    <a:pt x="32539" y="27258"/>
                  </a:lnTo>
                  <a:lnTo>
                    <a:pt x="32149" y="26888"/>
                  </a:lnTo>
                  <a:lnTo>
                    <a:pt x="32363" y="26498"/>
                  </a:lnTo>
                  <a:lnTo>
                    <a:pt x="32558" y="26109"/>
                  </a:lnTo>
                  <a:lnTo>
                    <a:pt x="32753" y="25719"/>
                  </a:lnTo>
                  <a:lnTo>
                    <a:pt x="32929" y="25310"/>
                  </a:lnTo>
                  <a:lnTo>
                    <a:pt x="33084" y="24920"/>
                  </a:lnTo>
                  <a:lnTo>
                    <a:pt x="33221" y="24511"/>
                  </a:lnTo>
                  <a:lnTo>
                    <a:pt x="33357" y="24102"/>
                  </a:lnTo>
                  <a:lnTo>
                    <a:pt x="33474" y="23673"/>
                  </a:lnTo>
                  <a:lnTo>
                    <a:pt x="33571" y="23264"/>
                  </a:lnTo>
                  <a:lnTo>
                    <a:pt x="33669" y="22855"/>
                  </a:lnTo>
                  <a:lnTo>
                    <a:pt x="33747" y="22426"/>
                  </a:lnTo>
                  <a:lnTo>
                    <a:pt x="33805" y="21997"/>
                  </a:lnTo>
                  <a:lnTo>
                    <a:pt x="33864" y="21569"/>
                  </a:lnTo>
                  <a:lnTo>
                    <a:pt x="33883" y="21140"/>
                  </a:lnTo>
                  <a:lnTo>
                    <a:pt x="33922" y="20711"/>
                  </a:lnTo>
                  <a:lnTo>
                    <a:pt x="33922" y="20263"/>
                  </a:lnTo>
                  <a:lnTo>
                    <a:pt x="33903" y="19620"/>
                  </a:lnTo>
                  <a:lnTo>
                    <a:pt x="33864" y="18977"/>
                  </a:lnTo>
                  <a:lnTo>
                    <a:pt x="33786" y="18334"/>
                  </a:lnTo>
                  <a:lnTo>
                    <a:pt x="33669" y="17711"/>
                  </a:lnTo>
                  <a:lnTo>
                    <a:pt x="33533" y="17087"/>
                  </a:lnTo>
                  <a:lnTo>
                    <a:pt x="33377" y="16464"/>
                  </a:lnTo>
                  <a:lnTo>
                    <a:pt x="33182" y="15860"/>
                  </a:lnTo>
                  <a:lnTo>
                    <a:pt x="32948" y="15275"/>
                  </a:lnTo>
                  <a:lnTo>
                    <a:pt x="32714" y="14691"/>
                  </a:lnTo>
                  <a:lnTo>
                    <a:pt x="32422" y="14126"/>
                  </a:lnTo>
                  <a:lnTo>
                    <a:pt x="32130" y="13561"/>
                  </a:lnTo>
                  <a:lnTo>
                    <a:pt x="31798" y="13015"/>
                  </a:lnTo>
                  <a:lnTo>
                    <a:pt x="31448" y="12489"/>
                  </a:lnTo>
                  <a:lnTo>
                    <a:pt x="31078" y="11963"/>
                  </a:lnTo>
                  <a:lnTo>
                    <a:pt x="30668" y="11476"/>
                  </a:lnTo>
                  <a:lnTo>
                    <a:pt x="30240" y="10989"/>
                  </a:lnTo>
                  <a:lnTo>
                    <a:pt x="29792" y="10502"/>
                  </a:lnTo>
                  <a:lnTo>
                    <a:pt x="29324" y="10054"/>
                  </a:lnTo>
                  <a:lnTo>
                    <a:pt x="28837" y="9606"/>
                  </a:lnTo>
                  <a:lnTo>
                    <a:pt x="28330" y="9196"/>
                  </a:lnTo>
                  <a:lnTo>
                    <a:pt x="27804" y="8787"/>
                  </a:lnTo>
                  <a:lnTo>
                    <a:pt x="27239" y="8417"/>
                  </a:lnTo>
                  <a:lnTo>
                    <a:pt x="26674" y="8047"/>
                  </a:lnTo>
                  <a:lnTo>
                    <a:pt x="26090" y="7696"/>
                  </a:lnTo>
                  <a:lnTo>
                    <a:pt x="25486" y="7384"/>
                  </a:lnTo>
                  <a:lnTo>
                    <a:pt x="24862" y="7073"/>
                  </a:lnTo>
                  <a:lnTo>
                    <a:pt x="24219" y="6800"/>
                  </a:lnTo>
                  <a:lnTo>
                    <a:pt x="23557" y="6547"/>
                  </a:lnTo>
                  <a:lnTo>
                    <a:pt x="22875" y="6313"/>
                  </a:lnTo>
                  <a:lnTo>
                    <a:pt x="22193" y="6098"/>
                  </a:lnTo>
                  <a:lnTo>
                    <a:pt x="21472" y="5923"/>
                  </a:lnTo>
                  <a:lnTo>
                    <a:pt x="20771" y="5767"/>
                  </a:lnTo>
                  <a:lnTo>
                    <a:pt x="20926" y="5572"/>
                  </a:lnTo>
                  <a:lnTo>
                    <a:pt x="21082" y="5397"/>
                  </a:lnTo>
                  <a:lnTo>
                    <a:pt x="21355" y="5046"/>
                  </a:lnTo>
                  <a:lnTo>
                    <a:pt x="21569" y="4696"/>
                  </a:lnTo>
                  <a:lnTo>
                    <a:pt x="21647" y="4501"/>
                  </a:lnTo>
                  <a:lnTo>
                    <a:pt x="21725" y="4325"/>
                  </a:lnTo>
                  <a:lnTo>
                    <a:pt x="21784" y="4131"/>
                  </a:lnTo>
                  <a:lnTo>
                    <a:pt x="21823" y="3936"/>
                  </a:lnTo>
                  <a:lnTo>
                    <a:pt x="21823" y="3780"/>
                  </a:lnTo>
                  <a:lnTo>
                    <a:pt x="21823" y="3624"/>
                  </a:lnTo>
                  <a:lnTo>
                    <a:pt x="21784" y="3429"/>
                  </a:lnTo>
                  <a:lnTo>
                    <a:pt x="21706" y="3234"/>
                  </a:lnTo>
                  <a:lnTo>
                    <a:pt x="21608" y="3059"/>
                  </a:lnTo>
                  <a:lnTo>
                    <a:pt x="21511" y="2923"/>
                  </a:lnTo>
                  <a:lnTo>
                    <a:pt x="21336" y="2747"/>
                  </a:lnTo>
                  <a:lnTo>
                    <a:pt x="21141" y="2611"/>
                  </a:lnTo>
                  <a:lnTo>
                    <a:pt x="20946" y="2533"/>
                  </a:lnTo>
                  <a:lnTo>
                    <a:pt x="20751" y="2474"/>
                  </a:lnTo>
                  <a:lnTo>
                    <a:pt x="20576" y="2455"/>
                  </a:lnTo>
                  <a:lnTo>
                    <a:pt x="20459" y="2474"/>
                  </a:lnTo>
                  <a:lnTo>
                    <a:pt x="20322" y="2494"/>
                  </a:lnTo>
                  <a:lnTo>
                    <a:pt x="20186" y="2513"/>
                  </a:lnTo>
                  <a:lnTo>
                    <a:pt x="20050" y="2572"/>
                  </a:lnTo>
                  <a:lnTo>
                    <a:pt x="19874" y="2650"/>
                  </a:lnTo>
                  <a:lnTo>
                    <a:pt x="19718" y="2728"/>
                  </a:lnTo>
                  <a:lnTo>
                    <a:pt x="19446" y="2942"/>
                  </a:lnTo>
                  <a:lnTo>
                    <a:pt x="19153" y="3195"/>
                  </a:lnTo>
                  <a:lnTo>
                    <a:pt x="19251" y="2806"/>
                  </a:lnTo>
                  <a:lnTo>
                    <a:pt x="19309" y="2416"/>
                  </a:lnTo>
                  <a:lnTo>
                    <a:pt x="19348" y="2065"/>
                  </a:lnTo>
                  <a:lnTo>
                    <a:pt x="19368" y="1715"/>
                  </a:lnTo>
                  <a:lnTo>
                    <a:pt x="19348" y="1344"/>
                  </a:lnTo>
                  <a:lnTo>
                    <a:pt x="19329" y="1169"/>
                  </a:lnTo>
                  <a:lnTo>
                    <a:pt x="19290" y="1013"/>
                  </a:lnTo>
                  <a:lnTo>
                    <a:pt x="19251" y="877"/>
                  </a:lnTo>
                  <a:lnTo>
                    <a:pt x="19173" y="701"/>
                  </a:lnTo>
                  <a:lnTo>
                    <a:pt x="19095" y="565"/>
                  </a:lnTo>
                  <a:lnTo>
                    <a:pt x="18998" y="429"/>
                  </a:lnTo>
                  <a:lnTo>
                    <a:pt x="18881" y="312"/>
                  </a:lnTo>
                  <a:lnTo>
                    <a:pt x="18764" y="214"/>
                  </a:lnTo>
                  <a:lnTo>
                    <a:pt x="18608" y="136"/>
                  </a:lnTo>
                  <a:lnTo>
                    <a:pt x="18452" y="78"/>
                  </a:lnTo>
                  <a:lnTo>
                    <a:pt x="18277" y="19"/>
                  </a:lnTo>
                  <a:lnTo>
                    <a:pt x="181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5"/>
            <p:cNvSpPr/>
            <p:nvPr/>
          </p:nvSpPr>
          <p:spPr>
            <a:xfrm>
              <a:off x="1340625" y="238125"/>
              <a:ext cx="848075" cy="923075"/>
            </a:xfrm>
            <a:custGeom>
              <a:avLst/>
              <a:gdLst/>
              <a:ahLst/>
              <a:cxnLst/>
              <a:rect l="l" t="t" r="r" b="b"/>
              <a:pathLst>
                <a:path w="33923" h="36923" fill="none" extrusionOk="0">
                  <a:moveTo>
                    <a:pt x="17965" y="0"/>
                  </a:moveTo>
                  <a:lnTo>
                    <a:pt x="17965" y="0"/>
                  </a:lnTo>
                  <a:lnTo>
                    <a:pt x="17692" y="19"/>
                  </a:lnTo>
                  <a:lnTo>
                    <a:pt x="17692" y="19"/>
                  </a:lnTo>
                  <a:lnTo>
                    <a:pt x="17536" y="58"/>
                  </a:lnTo>
                  <a:lnTo>
                    <a:pt x="17400" y="97"/>
                  </a:lnTo>
                  <a:lnTo>
                    <a:pt x="17244" y="156"/>
                  </a:lnTo>
                  <a:lnTo>
                    <a:pt x="17108" y="234"/>
                  </a:lnTo>
                  <a:lnTo>
                    <a:pt x="17108" y="234"/>
                  </a:lnTo>
                  <a:lnTo>
                    <a:pt x="16991" y="331"/>
                  </a:lnTo>
                  <a:lnTo>
                    <a:pt x="16874" y="429"/>
                  </a:lnTo>
                  <a:lnTo>
                    <a:pt x="16776" y="546"/>
                  </a:lnTo>
                  <a:lnTo>
                    <a:pt x="16659" y="682"/>
                  </a:lnTo>
                  <a:lnTo>
                    <a:pt x="16659" y="682"/>
                  </a:lnTo>
                  <a:lnTo>
                    <a:pt x="16562" y="838"/>
                  </a:lnTo>
                  <a:lnTo>
                    <a:pt x="16484" y="994"/>
                  </a:lnTo>
                  <a:lnTo>
                    <a:pt x="16367" y="1286"/>
                  </a:lnTo>
                  <a:lnTo>
                    <a:pt x="16367" y="1286"/>
                  </a:lnTo>
                  <a:lnTo>
                    <a:pt x="16270" y="1598"/>
                  </a:lnTo>
                  <a:lnTo>
                    <a:pt x="16192" y="1968"/>
                  </a:lnTo>
                  <a:lnTo>
                    <a:pt x="16192" y="1968"/>
                  </a:lnTo>
                  <a:lnTo>
                    <a:pt x="16153" y="2299"/>
                  </a:lnTo>
                  <a:lnTo>
                    <a:pt x="16114" y="2650"/>
                  </a:lnTo>
                  <a:lnTo>
                    <a:pt x="16114" y="3020"/>
                  </a:lnTo>
                  <a:lnTo>
                    <a:pt x="16114" y="3390"/>
                  </a:lnTo>
                  <a:lnTo>
                    <a:pt x="16133" y="3488"/>
                  </a:lnTo>
                  <a:lnTo>
                    <a:pt x="16133" y="3585"/>
                  </a:lnTo>
                  <a:lnTo>
                    <a:pt x="16133" y="3585"/>
                  </a:lnTo>
                  <a:lnTo>
                    <a:pt x="15919" y="3273"/>
                  </a:lnTo>
                  <a:lnTo>
                    <a:pt x="15919" y="3273"/>
                  </a:lnTo>
                  <a:lnTo>
                    <a:pt x="15685" y="3001"/>
                  </a:lnTo>
                  <a:lnTo>
                    <a:pt x="15432" y="2728"/>
                  </a:lnTo>
                  <a:lnTo>
                    <a:pt x="15140" y="2455"/>
                  </a:lnTo>
                  <a:lnTo>
                    <a:pt x="14964" y="2319"/>
                  </a:lnTo>
                  <a:lnTo>
                    <a:pt x="14789" y="2202"/>
                  </a:lnTo>
                  <a:lnTo>
                    <a:pt x="14789" y="2202"/>
                  </a:lnTo>
                  <a:lnTo>
                    <a:pt x="14633" y="2124"/>
                  </a:lnTo>
                  <a:lnTo>
                    <a:pt x="14477" y="2065"/>
                  </a:lnTo>
                  <a:lnTo>
                    <a:pt x="14321" y="2026"/>
                  </a:lnTo>
                  <a:lnTo>
                    <a:pt x="14165" y="2007"/>
                  </a:lnTo>
                  <a:lnTo>
                    <a:pt x="14165" y="2007"/>
                  </a:lnTo>
                  <a:lnTo>
                    <a:pt x="14107" y="2007"/>
                  </a:lnTo>
                  <a:lnTo>
                    <a:pt x="14107" y="2007"/>
                  </a:lnTo>
                  <a:lnTo>
                    <a:pt x="13990" y="2007"/>
                  </a:lnTo>
                  <a:lnTo>
                    <a:pt x="13854" y="2026"/>
                  </a:lnTo>
                  <a:lnTo>
                    <a:pt x="13854" y="2026"/>
                  </a:lnTo>
                  <a:lnTo>
                    <a:pt x="13698" y="2104"/>
                  </a:lnTo>
                  <a:lnTo>
                    <a:pt x="13542" y="2202"/>
                  </a:lnTo>
                  <a:lnTo>
                    <a:pt x="13542" y="2202"/>
                  </a:lnTo>
                  <a:lnTo>
                    <a:pt x="13406" y="2338"/>
                  </a:lnTo>
                  <a:lnTo>
                    <a:pt x="13269" y="2474"/>
                  </a:lnTo>
                  <a:lnTo>
                    <a:pt x="13172" y="2650"/>
                  </a:lnTo>
                  <a:lnTo>
                    <a:pt x="13074" y="2864"/>
                  </a:lnTo>
                  <a:lnTo>
                    <a:pt x="13074" y="2864"/>
                  </a:lnTo>
                  <a:lnTo>
                    <a:pt x="13016" y="3020"/>
                  </a:lnTo>
                  <a:lnTo>
                    <a:pt x="12977" y="3195"/>
                  </a:lnTo>
                  <a:lnTo>
                    <a:pt x="12977" y="3390"/>
                  </a:lnTo>
                  <a:lnTo>
                    <a:pt x="12977" y="3585"/>
                  </a:lnTo>
                  <a:lnTo>
                    <a:pt x="12977" y="3585"/>
                  </a:lnTo>
                  <a:lnTo>
                    <a:pt x="13035" y="3838"/>
                  </a:lnTo>
                  <a:lnTo>
                    <a:pt x="13113" y="4111"/>
                  </a:lnTo>
                  <a:lnTo>
                    <a:pt x="13230" y="4384"/>
                  </a:lnTo>
                  <a:lnTo>
                    <a:pt x="13406" y="4657"/>
                  </a:lnTo>
                  <a:lnTo>
                    <a:pt x="13406" y="4657"/>
                  </a:lnTo>
                  <a:lnTo>
                    <a:pt x="13542" y="4890"/>
                  </a:lnTo>
                  <a:lnTo>
                    <a:pt x="13717" y="5124"/>
                  </a:lnTo>
                  <a:lnTo>
                    <a:pt x="13912" y="5358"/>
                  </a:lnTo>
                  <a:lnTo>
                    <a:pt x="14146" y="5592"/>
                  </a:lnTo>
                  <a:lnTo>
                    <a:pt x="14146" y="5592"/>
                  </a:lnTo>
                  <a:lnTo>
                    <a:pt x="13386" y="5709"/>
                  </a:lnTo>
                  <a:lnTo>
                    <a:pt x="12626" y="5865"/>
                  </a:lnTo>
                  <a:lnTo>
                    <a:pt x="11905" y="6060"/>
                  </a:lnTo>
                  <a:lnTo>
                    <a:pt x="11184" y="6274"/>
                  </a:lnTo>
                  <a:lnTo>
                    <a:pt x="10483" y="6508"/>
                  </a:lnTo>
                  <a:lnTo>
                    <a:pt x="9801" y="6761"/>
                  </a:lnTo>
                  <a:lnTo>
                    <a:pt x="9119" y="7053"/>
                  </a:lnTo>
                  <a:lnTo>
                    <a:pt x="8476" y="7365"/>
                  </a:lnTo>
                  <a:lnTo>
                    <a:pt x="7853" y="7696"/>
                  </a:lnTo>
                  <a:lnTo>
                    <a:pt x="7229" y="8047"/>
                  </a:lnTo>
                  <a:lnTo>
                    <a:pt x="6645" y="8437"/>
                  </a:lnTo>
                  <a:lnTo>
                    <a:pt x="6060" y="8826"/>
                  </a:lnTo>
                  <a:lnTo>
                    <a:pt x="5515" y="9255"/>
                  </a:lnTo>
                  <a:lnTo>
                    <a:pt x="4989" y="9703"/>
                  </a:lnTo>
                  <a:lnTo>
                    <a:pt x="4482" y="10151"/>
                  </a:lnTo>
                  <a:lnTo>
                    <a:pt x="3995" y="10638"/>
                  </a:lnTo>
                  <a:lnTo>
                    <a:pt x="3527" y="11145"/>
                  </a:lnTo>
                  <a:lnTo>
                    <a:pt x="3099" y="11651"/>
                  </a:lnTo>
                  <a:lnTo>
                    <a:pt x="2689" y="12177"/>
                  </a:lnTo>
                  <a:lnTo>
                    <a:pt x="2319" y="12723"/>
                  </a:lnTo>
                  <a:lnTo>
                    <a:pt x="1949" y="13288"/>
                  </a:lnTo>
                  <a:lnTo>
                    <a:pt x="1618" y="13873"/>
                  </a:lnTo>
                  <a:lnTo>
                    <a:pt x="1326" y="14457"/>
                  </a:lnTo>
                  <a:lnTo>
                    <a:pt x="1053" y="15061"/>
                  </a:lnTo>
                  <a:lnTo>
                    <a:pt x="819" y="15685"/>
                  </a:lnTo>
                  <a:lnTo>
                    <a:pt x="605" y="16308"/>
                  </a:lnTo>
                  <a:lnTo>
                    <a:pt x="410" y="16951"/>
                  </a:lnTo>
                  <a:lnTo>
                    <a:pt x="273" y="17594"/>
                  </a:lnTo>
                  <a:lnTo>
                    <a:pt x="157" y="18256"/>
                  </a:lnTo>
                  <a:lnTo>
                    <a:pt x="59" y="18919"/>
                  </a:lnTo>
                  <a:lnTo>
                    <a:pt x="20" y="19581"/>
                  </a:lnTo>
                  <a:lnTo>
                    <a:pt x="1" y="20263"/>
                  </a:lnTo>
                  <a:lnTo>
                    <a:pt x="1" y="20263"/>
                  </a:lnTo>
                  <a:lnTo>
                    <a:pt x="1" y="20711"/>
                  </a:lnTo>
                  <a:lnTo>
                    <a:pt x="20" y="21160"/>
                  </a:lnTo>
                  <a:lnTo>
                    <a:pt x="59" y="21608"/>
                  </a:lnTo>
                  <a:lnTo>
                    <a:pt x="118" y="22056"/>
                  </a:lnTo>
                  <a:lnTo>
                    <a:pt x="176" y="22484"/>
                  </a:lnTo>
                  <a:lnTo>
                    <a:pt x="254" y="22933"/>
                  </a:lnTo>
                  <a:lnTo>
                    <a:pt x="351" y="23361"/>
                  </a:lnTo>
                  <a:lnTo>
                    <a:pt x="468" y="23790"/>
                  </a:lnTo>
                  <a:lnTo>
                    <a:pt x="585" y="24219"/>
                  </a:lnTo>
                  <a:lnTo>
                    <a:pt x="741" y="24628"/>
                  </a:lnTo>
                  <a:lnTo>
                    <a:pt x="897" y="25056"/>
                  </a:lnTo>
                  <a:lnTo>
                    <a:pt x="1053" y="25466"/>
                  </a:lnTo>
                  <a:lnTo>
                    <a:pt x="1248" y="25875"/>
                  </a:lnTo>
                  <a:lnTo>
                    <a:pt x="1442" y="26284"/>
                  </a:lnTo>
                  <a:lnTo>
                    <a:pt x="1657" y="26693"/>
                  </a:lnTo>
                  <a:lnTo>
                    <a:pt x="1871" y="27102"/>
                  </a:lnTo>
                  <a:lnTo>
                    <a:pt x="1871" y="27102"/>
                  </a:lnTo>
                  <a:lnTo>
                    <a:pt x="1540" y="27433"/>
                  </a:lnTo>
                  <a:lnTo>
                    <a:pt x="1248" y="27784"/>
                  </a:lnTo>
                  <a:lnTo>
                    <a:pt x="994" y="28115"/>
                  </a:lnTo>
                  <a:lnTo>
                    <a:pt x="799" y="28486"/>
                  </a:lnTo>
                  <a:lnTo>
                    <a:pt x="644" y="28836"/>
                  </a:lnTo>
                  <a:lnTo>
                    <a:pt x="527" y="29206"/>
                  </a:lnTo>
                  <a:lnTo>
                    <a:pt x="449" y="29557"/>
                  </a:lnTo>
                  <a:lnTo>
                    <a:pt x="429" y="29927"/>
                  </a:lnTo>
                  <a:lnTo>
                    <a:pt x="429" y="29927"/>
                  </a:lnTo>
                  <a:lnTo>
                    <a:pt x="449" y="30298"/>
                  </a:lnTo>
                  <a:lnTo>
                    <a:pt x="527" y="30648"/>
                  </a:lnTo>
                  <a:lnTo>
                    <a:pt x="624" y="30999"/>
                  </a:lnTo>
                  <a:lnTo>
                    <a:pt x="780" y="31350"/>
                  </a:lnTo>
                  <a:lnTo>
                    <a:pt x="955" y="31681"/>
                  </a:lnTo>
                  <a:lnTo>
                    <a:pt x="1189" y="32012"/>
                  </a:lnTo>
                  <a:lnTo>
                    <a:pt x="1442" y="32324"/>
                  </a:lnTo>
                  <a:lnTo>
                    <a:pt x="1754" y="32655"/>
                  </a:lnTo>
                  <a:lnTo>
                    <a:pt x="2085" y="32967"/>
                  </a:lnTo>
                  <a:lnTo>
                    <a:pt x="2456" y="33259"/>
                  </a:lnTo>
                  <a:lnTo>
                    <a:pt x="2845" y="33551"/>
                  </a:lnTo>
                  <a:lnTo>
                    <a:pt x="3293" y="33844"/>
                  </a:lnTo>
                  <a:lnTo>
                    <a:pt x="3761" y="34116"/>
                  </a:lnTo>
                  <a:lnTo>
                    <a:pt x="4248" y="34370"/>
                  </a:lnTo>
                  <a:lnTo>
                    <a:pt x="4774" y="34623"/>
                  </a:lnTo>
                  <a:lnTo>
                    <a:pt x="5320" y="34876"/>
                  </a:lnTo>
                  <a:lnTo>
                    <a:pt x="5904" y="35091"/>
                  </a:lnTo>
                  <a:lnTo>
                    <a:pt x="6508" y="35324"/>
                  </a:lnTo>
                  <a:lnTo>
                    <a:pt x="7151" y="35519"/>
                  </a:lnTo>
                  <a:lnTo>
                    <a:pt x="7794" y="35714"/>
                  </a:lnTo>
                  <a:lnTo>
                    <a:pt x="8476" y="35909"/>
                  </a:lnTo>
                  <a:lnTo>
                    <a:pt x="9178" y="36065"/>
                  </a:lnTo>
                  <a:lnTo>
                    <a:pt x="9898" y="36221"/>
                  </a:lnTo>
                  <a:lnTo>
                    <a:pt x="10639" y="36357"/>
                  </a:lnTo>
                  <a:lnTo>
                    <a:pt x="11399" y="36493"/>
                  </a:lnTo>
                  <a:lnTo>
                    <a:pt x="12159" y="36591"/>
                  </a:lnTo>
                  <a:lnTo>
                    <a:pt x="12957" y="36688"/>
                  </a:lnTo>
                  <a:lnTo>
                    <a:pt x="13756" y="36766"/>
                  </a:lnTo>
                  <a:lnTo>
                    <a:pt x="14575" y="36825"/>
                  </a:lnTo>
                  <a:lnTo>
                    <a:pt x="15412" y="36883"/>
                  </a:lnTo>
                  <a:lnTo>
                    <a:pt x="16270" y="36903"/>
                  </a:lnTo>
                  <a:lnTo>
                    <a:pt x="17127" y="36922"/>
                  </a:lnTo>
                  <a:lnTo>
                    <a:pt x="17127" y="36922"/>
                  </a:lnTo>
                  <a:lnTo>
                    <a:pt x="17984" y="36903"/>
                  </a:lnTo>
                  <a:lnTo>
                    <a:pt x="18822" y="36883"/>
                  </a:lnTo>
                  <a:lnTo>
                    <a:pt x="19660" y="36825"/>
                  </a:lnTo>
                  <a:lnTo>
                    <a:pt x="20478" y="36766"/>
                  </a:lnTo>
                  <a:lnTo>
                    <a:pt x="21297" y="36688"/>
                  </a:lnTo>
                  <a:lnTo>
                    <a:pt x="22076" y="36591"/>
                  </a:lnTo>
                  <a:lnTo>
                    <a:pt x="22855" y="36493"/>
                  </a:lnTo>
                  <a:lnTo>
                    <a:pt x="23615" y="36357"/>
                  </a:lnTo>
                  <a:lnTo>
                    <a:pt x="24356" y="36221"/>
                  </a:lnTo>
                  <a:lnTo>
                    <a:pt x="25076" y="36065"/>
                  </a:lnTo>
                  <a:lnTo>
                    <a:pt x="25778" y="35909"/>
                  </a:lnTo>
                  <a:lnTo>
                    <a:pt x="26440" y="35714"/>
                  </a:lnTo>
                  <a:lnTo>
                    <a:pt x="27103" y="35519"/>
                  </a:lnTo>
                  <a:lnTo>
                    <a:pt x="27726" y="35324"/>
                  </a:lnTo>
                  <a:lnTo>
                    <a:pt x="28330" y="35091"/>
                  </a:lnTo>
                  <a:lnTo>
                    <a:pt x="28915" y="34876"/>
                  </a:lnTo>
                  <a:lnTo>
                    <a:pt x="29460" y="34623"/>
                  </a:lnTo>
                  <a:lnTo>
                    <a:pt x="29986" y="34370"/>
                  </a:lnTo>
                  <a:lnTo>
                    <a:pt x="30493" y="34116"/>
                  </a:lnTo>
                  <a:lnTo>
                    <a:pt x="30961" y="33844"/>
                  </a:lnTo>
                  <a:lnTo>
                    <a:pt x="31389" y="33551"/>
                  </a:lnTo>
                  <a:lnTo>
                    <a:pt x="31798" y="33259"/>
                  </a:lnTo>
                  <a:lnTo>
                    <a:pt x="32169" y="32967"/>
                  </a:lnTo>
                  <a:lnTo>
                    <a:pt x="32500" y="32655"/>
                  </a:lnTo>
                  <a:lnTo>
                    <a:pt x="32792" y="32324"/>
                  </a:lnTo>
                  <a:lnTo>
                    <a:pt x="33065" y="32012"/>
                  </a:lnTo>
                  <a:lnTo>
                    <a:pt x="33279" y="31681"/>
                  </a:lnTo>
                  <a:lnTo>
                    <a:pt x="33474" y="31350"/>
                  </a:lnTo>
                  <a:lnTo>
                    <a:pt x="33610" y="30999"/>
                  </a:lnTo>
                  <a:lnTo>
                    <a:pt x="33727" y="30648"/>
                  </a:lnTo>
                  <a:lnTo>
                    <a:pt x="33786" y="30298"/>
                  </a:lnTo>
                  <a:lnTo>
                    <a:pt x="33805" y="29927"/>
                  </a:lnTo>
                  <a:lnTo>
                    <a:pt x="33805" y="29927"/>
                  </a:lnTo>
                  <a:lnTo>
                    <a:pt x="33805" y="29733"/>
                  </a:lnTo>
                  <a:lnTo>
                    <a:pt x="33786" y="29538"/>
                  </a:lnTo>
                  <a:lnTo>
                    <a:pt x="33747" y="29343"/>
                  </a:lnTo>
                  <a:lnTo>
                    <a:pt x="33708" y="29148"/>
                  </a:lnTo>
                  <a:lnTo>
                    <a:pt x="33649" y="28953"/>
                  </a:lnTo>
                  <a:lnTo>
                    <a:pt x="33571" y="28758"/>
                  </a:lnTo>
                  <a:lnTo>
                    <a:pt x="33494" y="28563"/>
                  </a:lnTo>
                  <a:lnTo>
                    <a:pt x="33396" y="28369"/>
                  </a:lnTo>
                  <a:lnTo>
                    <a:pt x="33279" y="28193"/>
                  </a:lnTo>
                  <a:lnTo>
                    <a:pt x="33162" y="27998"/>
                  </a:lnTo>
                  <a:lnTo>
                    <a:pt x="32870" y="27628"/>
                  </a:lnTo>
                  <a:lnTo>
                    <a:pt x="32539" y="27258"/>
                  </a:lnTo>
                  <a:lnTo>
                    <a:pt x="32149" y="26888"/>
                  </a:lnTo>
                  <a:lnTo>
                    <a:pt x="32149" y="26888"/>
                  </a:lnTo>
                  <a:lnTo>
                    <a:pt x="32363" y="26498"/>
                  </a:lnTo>
                  <a:lnTo>
                    <a:pt x="32558" y="26109"/>
                  </a:lnTo>
                  <a:lnTo>
                    <a:pt x="32753" y="25719"/>
                  </a:lnTo>
                  <a:lnTo>
                    <a:pt x="32929" y="25310"/>
                  </a:lnTo>
                  <a:lnTo>
                    <a:pt x="33084" y="24920"/>
                  </a:lnTo>
                  <a:lnTo>
                    <a:pt x="33221" y="24511"/>
                  </a:lnTo>
                  <a:lnTo>
                    <a:pt x="33357" y="24102"/>
                  </a:lnTo>
                  <a:lnTo>
                    <a:pt x="33474" y="23673"/>
                  </a:lnTo>
                  <a:lnTo>
                    <a:pt x="33571" y="23264"/>
                  </a:lnTo>
                  <a:lnTo>
                    <a:pt x="33669" y="22855"/>
                  </a:lnTo>
                  <a:lnTo>
                    <a:pt x="33747" y="22426"/>
                  </a:lnTo>
                  <a:lnTo>
                    <a:pt x="33805" y="21997"/>
                  </a:lnTo>
                  <a:lnTo>
                    <a:pt x="33864" y="21569"/>
                  </a:lnTo>
                  <a:lnTo>
                    <a:pt x="33883" y="21140"/>
                  </a:lnTo>
                  <a:lnTo>
                    <a:pt x="33922" y="20711"/>
                  </a:lnTo>
                  <a:lnTo>
                    <a:pt x="33922" y="20263"/>
                  </a:lnTo>
                  <a:lnTo>
                    <a:pt x="33922" y="20263"/>
                  </a:lnTo>
                  <a:lnTo>
                    <a:pt x="33903" y="19620"/>
                  </a:lnTo>
                  <a:lnTo>
                    <a:pt x="33864" y="18977"/>
                  </a:lnTo>
                  <a:lnTo>
                    <a:pt x="33786" y="18334"/>
                  </a:lnTo>
                  <a:lnTo>
                    <a:pt x="33669" y="17711"/>
                  </a:lnTo>
                  <a:lnTo>
                    <a:pt x="33533" y="17087"/>
                  </a:lnTo>
                  <a:lnTo>
                    <a:pt x="33377" y="16464"/>
                  </a:lnTo>
                  <a:lnTo>
                    <a:pt x="33182" y="15860"/>
                  </a:lnTo>
                  <a:lnTo>
                    <a:pt x="32948" y="15275"/>
                  </a:lnTo>
                  <a:lnTo>
                    <a:pt x="32714" y="14691"/>
                  </a:lnTo>
                  <a:lnTo>
                    <a:pt x="32422" y="14126"/>
                  </a:lnTo>
                  <a:lnTo>
                    <a:pt x="32130" y="13561"/>
                  </a:lnTo>
                  <a:lnTo>
                    <a:pt x="31798" y="13015"/>
                  </a:lnTo>
                  <a:lnTo>
                    <a:pt x="31448" y="12489"/>
                  </a:lnTo>
                  <a:lnTo>
                    <a:pt x="31078" y="11963"/>
                  </a:lnTo>
                  <a:lnTo>
                    <a:pt x="30668" y="11476"/>
                  </a:lnTo>
                  <a:lnTo>
                    <a:pt x="30240" y="10989"/>
                  </a:lnTo>
                  <a:lnTo>
                    <a:pt x="29792" y="10502"/>
                  </a:lnTo>
                  <a:lnTo>
                    <a:pt x="29324" y="10054"/>
                  </a:lnTo>
                  <a:lnTo>
                    <a:pt x="28837" y="9606"/>
                  </a:lnTo>
                  <a:lnTo>
                    <a:pt x="28330" y="9196"/>
                  </a:lnTo>
                  <a:lnTo>
                    <a:pt x="27804" y="8787"/>
                  </a:lnTo>
                  <a:lnTo>
                    <a:pt x="27239" y="8417"/>
                  </a:lnTo>
                  <a:lnTo>
                    <a:pt x="26674" y="8047"/>
                  </a:lnTo>
                  <a:lnTo>
                    <a:pt x="26090" y="7696"/>
                  </a:lnTo>
                  <a:lnTo>
                    <a:pt x="25486" y="7384"/>
                  </a:lnTo>
                  <a:lnTo>
                    <a:pt x="24862" y="7073"/>
                  </a:lnTo>
                  <a:lnTo>
                    <a:pt x="24219" y="6800"/>
                  </a:lnTo>
                  <a:lnTo>
                    <a:pt x="23557" y="6547"/>
                  </a:lnTo>
                  <a:lnTo>
                    <a:pt x="22875" y="6313"/>
                  </a:lnTo>
                  <a:lnTo>
                    <a:pt x="22193" y="6098"/>
                  </a:lnTo>
                  <a:lnTo>
                    <a:pt x="21472" y="5923"/>
                  </a:lnTo>
                  <a:lnTo>
                    <a:pt x="20771" y="5767"/>
                  </a:lnTo>
                  <a:lnTo>
                    <a:pt x="20771" y="5767"/>
                  </a:lnTo>
                  <a:lnTo>
                    <a:pt x="20926" y="5572"/>
                  </a:lnTo>
                  <a:lnTo>
                    <a:pt x="21082" y="5397"/>
                  </a:lnTo>
                  <a:lnTo>
                    <a:pt x="21082" y="5397"/>
                  </a:lnTo>
                  <a:lnTo>
                    <a:pt x="21355" y="5046"/>
                  </a:lnTo>
                  <a:lnTo>
                    <a:pt x="21569" y="4696"/>
                  </a:lnTo>
                  <a:lnTo>
                    <a:pt x="21569" y="4696"/>
                  </a:lnTo>
                  <a:lnTo>
                    <a:pt x="21647" y="4501"/>
                  </a:lnTo>
                  <a:lnTo>
                    <a:pt x="21725" y="4325"/>
                  </a:lnTo>
                  <a:lnTo>
                    <a:pt x="21784" y="4131"/>
                  </a:lnTo>
                  <a:lnTo>
                    <a:pt x="21823" y="3936"/>
                  </a:lnTo>
                  <a:lnTo>
                    <a:pt x="21823" y="3936"/>
                  </a:lnTo>
                  <a:lnTo>
                    <a:pt x="21823" y="3780"/>
                  </a:lnTo>
                  <a:lnTo>
                    <a:pt x="21823" y="3624"/>
                  </a:lnTo>
                  <a:lnTo>
                    <a:pt x="21823" y="3624"/>
                  </a:lnTo>
                  <a:lnTo>
                    <a:pt x="21784" y="3429"/>
                  </a:lnTo>
                  <a:lnTo>
                    <a:pt x="21784" y="3429"/>
                  </a:lnTo>
                  <a:lnTo>
                    <a:pt x="21706" y="3234"/>
                  </a:lnTo>
                  <a:lnTo>
                    <a:pt x="21706" y="3234"/>
                  </a:lnTo>
                  <a:lnTo>
                    <a:pt x="21608" y="3059"/>
                  </a:lnTo>
                  <a:lnTo>
                    <a:pt x="21511" y="2923"/>
                  </a:lnTo>
                  <a:lnTo>
                    <a:pt x="21511" y="2923"/>
                  </a:lnTo>
                  <a:lnTo>
                    <a:pt x="21336" y="2747"/>
                  </a:lnTo>
                  <a:lnTo>
                    <a:pt x="21141" y="2611"/>
                  </a:lnTo>
                  <a:lnTo>
                    <a:pt x="21141" y="2611"/>
                  </a:lnTo>
                  <a:lnTo>
                    <a:pt x="20946" y="2533"/>
                  </a:lnTo>
                  <a:lnTo>
                    <a:pt x="20751" y="2474"/>
                  </a:lnTo>
                  <a:lnTo>
                    <a:pt x="20751" y="2474"/>
                  </a:lnTo>
                  <a:lnTo>
                    <a:pt x="20576" y="2455"/>
                  </a:lnTo>
                  <a:lnTo>
                    <a:pt x="20576" y="2455"/>
                  </a:lnTo>
                  <a:lnTo>
                    <a:pt x="20459" y="2474"/>
                  </a:lnTo>
                  <a:lnTo>
                    <a:pt x="20322" y="2494"/>
                  </a:lnTo>
                  <a:lnTo>
                    <a:pt x="20322" y="2494"/>
                  </a:lnTo>
                  <a:lnTo>
                    <a:pt x="20186" y="2513"/>
                  </a:lnTo>
                  <a:lnTo>
                    <a:pt x="20050" y="2572"/>
                  </a:lnTo>
                  <a:lnTo>
                    <a:pt x="20050" y="2572"/>
                  </a:lnTo>
                  <a:lnTo>
                    <a:pt x="19874" y="2650"/>
                  </a:lnTo>
                  <a:lnTo>
                    <a:pt x="19718" y="2728"/>
                  </a:lnTo>
                  <a:lnTo>
                    <a:pt x="19718" y="2728"/>
                  </a:lnTo>
                  <a:lnTo>
                    <a:pt x="19446" y="2942"/>
                  </a:lnTo>
                  <a:lnTo>
                    <a:pt x="19153" y="3195"/>
                  </a:lnTo>
                  <a:lnTo>
                    <a:pt x="19153" y="3195"/>
                  </a:lnTo>
                  <a:lnTo>
                    <a:pt x="19251" y="2806"/>
                  </a:lnTo>
                  <a:lnTo>
                    <a:pt x="19309" y="2416"/>
                  </a:lnTo>
                  <a:lnTo>
                    <a:pt x="19348" y="2065"/>
                  </a:lnTo>
                  <a:lnTo>
                    <a:pt x="19368" y="1715"/>
                  </a:lnTo>
                  <a:lnTo>
                    <a:pt x="19368" y="1715"/>
                  </a:lnTo>
                  <a:lnTo>
                    <a:pt x="19348" y="1344"/>
                  </a:lnTo>
                  <a:lnTo>
                    <a:pt x="19329" y="1169"/>
                  </a:lnTo>
                  <a:lnTo>
                    <a:pt x="19290" y="1013"/>
                  </a:lnTo>
                  <a:lnTo>
                    <a:pt x="19290" y="1013"/>
                  </a:lnTo>
                  <a:lnTo>
                    <a:pt x="19251" y="877"/>
                  </a:lnTo>
                  <a:lnTo>
                    <a:pt x="19173" y="701"/>
                  </a:lnTo>
                  <a:lnTo>
                    <a:pt x="19173" y="701"/>
                  </a:lnTo>
                  <a:lnTo>
                    <a:pt x="19095" y="565"/>
                  </a:lnTo>
                  <a:lnTo>
                    <a:pt x="18998" y="429"/>
                  </a:lnTo>
                  <a:lnTo>
                    <a:pt x="18998" y="429"/>
                  </a:lnTo>
                  <a:lnTo>
                    <a:pt x="18881" y="312"/>
                  </a:lnTo>
                  <a:lnTo>
                    <a:pt x="18764" y="214"/>
                  </a:lnTo>
                  <a:lnTo>
                    <a:pt x="18608" y="136"/>
                  </a:lnTo>
                  <a:lnTo>
                    <a:pt x="18452" y="78"/>
                  </a:lnTo>
                  <a:lnTo>
                    <a:pt x="18452" y="78"/>
                  </a:lnTo>
                  <a:lnTo>
                    <a:pt x="18277" y="19"/>
                  </a:lnTo>
                  <a:lnTo>
                    <a:pt x="18101" y="0"/>
                  </a:lnTo>
                  <a:lnTo>
                    <a:pt x="18101" y="0"/>
                  </a:lnTo>
                  <a:lnTo>
                    <a:pt x="179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5"/>
            <p:cNvSpPr/>
            <p:nvPr/>
          </p:nvSpPr>
          <p:spPr>
            <a:xfrm>
              <a:off x="1340150" y="238125"/>
              <a:ext cx="464700" cy="813950"/>
            </a:xfrm>
            <a:custGeom>
              <a:avLst/>
              <a:gdLst/>
              <a:ahLst/>
              <a:cxnLst/>
              <a:rect l="l" t="t" r="r" b="b"/>
              <a:pathLst>
                <a:path w="18588" h="32558" extrusionOk="0">
                  <a:moveTo>
                    <a:pt x="17984" y="0"/>
                  </a:moveTo>
                  <a:lnTo>
                    <a:pt x="17711" y="19"/>
                  </a:lnTo>
                  <a:lnTo>
                    <a:pt x="17555" y="39"/>
                  </a:lnTo>
                  <a:lnTo>
                    <a:pt x="17419" y="97"/>
                  </a:lnTo>
                  <a:lnTo>
                    <a:pt x="17263" y="156"/>
                  </a:lnTo>
                  <a:lnTo>
                    <a:pt x="17127" y="234"/>
                  </a:lnTo>
                  <a:lnTo>
                    <a:pt x="17010" y="331"/>
                  </a:lnTo>
                  <a:lnTo>
                    <a:pt x="16893" y="429"/>
                  </a:lnTo>
                  <a:lnTo>
                    <a:pt x="16776" y="546"/>
                  </a:lnTo>
                  <a:lnTo>
                    <a:pt x="16678" y="682"/>
                  </a:lnTo>
                  <a:lnTo>
                    <a:pt x="16581" y="838"/>
                  </a:lnTo>
                  <a:lnTo>
                    <a:pt x="16503" y="994"/>
                  </a:lnTo>
                  <a:lnTo>
                    <a:pt x="16386" y="1266"/>
                  </a:lnTo>
                  <a:lnTo>
                    <a:pt x="16289" y="1598"/>
                  </a:lnTo>
                  <a:lnTo>
                    <a:pt x="16211" y="1968"/>
                  </a:lnTo>
                  <a:lnTo>
                    <a:pt x="16152" y="2299"/>
                  </a:lnTo>
                  <a:lnTo>
                    <a:pt x="16133" y="2650"/>
                  </a:lnTo>
                  <a:lnTo>
                    <a:pt x="16133" y="3020"/>
                  </a:lnTo>
                  <a:lnTo>
                    <a:pt x="16133" y="3390"/>
                  </a:lnTo>
                  <a:lnTo>
                    <a:pt x="16133" y="3488"/>
                  </a:lnTo>
                  <a:lnTo>
                    <a:pt x="16133" y="3585"/>
                  </a:lnTo>
                  <a:lnTo>
                    <a:pt x="16035" y="3410"/>
                  </a:lnTo>
                  <a:lnTo>
                    <a:pt x="15938" y="3273"/>
                  </a:lnTo>
                  <a:lnTo>
                    <a:pt x="15704" y="3001"/>
                  </a:lnTo>
                  <a:lnTo>
                    <a:pt x="15451" y="2708"/>
                  </a:lnTo>
                  <a:lnTo>
                    <a:pt x="15159" y="2435"/>
                  </a:lnTo>
                  <a:lnTo>
                    <a:pt x="14983" y="2319"/>
                  </a:lnTo>
                  <a:lnTo>
                    <a:pt x="14808" y="2202"/>
                  </a:lnTo>
                  <a:lnTo>
                    <a:pt x="14652" y="2124"/>
                  </a:lnTo>
                  <a:lnTo>
                    <a:pt x="14496" y="2065"/>
                  </a:lnTo>
                  <a:lnTo>
                    <a:pt x="14340" y="2007"/>
                  </a:lnTo>
                  <a:lnTo>
                    <a:pt x="14184" y="1987"/>
                  </a:lnTo>
                  <a:lnTo>
                    <a:pt x="14126" y="1987"/>
                  </a:lnTo>
                  <a:lnTo>
                    <a:pt x="14009" y="2007"/>
                  </a:lnTo>
                  <a:lnTo>
                    <a:pt x="13873" y="2026"/>
                  </a:lnTo>
                  <a:lnTo>
                    <a:pt x="13717" y="2104"/>
                  </a:lnTo>
                  <a:lnTo>
                    <a:pt x="13542" y="2202"/>
                  </a:lnTo>
                  <a:lnTo>
                    <a:pt x="13405" y="2319"/>
                  </a:lnTo>
                  <a:lnTo>
                    <a:pt x="13288" y="2474"/>
                  </a:lnTo>
                  <a:lnTo>
                    <a:pt x="13191" y="2650"/>
                  </a:lnTo>
                  <a:lnTo>
                    <a:pt x="13093" y="2845"/>
                  </a:lnTo>
                  <a:lnTo>
                    <a:pt x="13035" y="3020"/>
                  </a:lnTo>
                  <a:lnTo>
                    <a:pt x="12996" y="3195"/>
                  </a:lnTo>
                  <a:lnTo>
                    <a:pt x="12976" y="3390"/>
                  </a:lnTo>
                  <a:lnTo>
                    <a:pt x="12996" y="3585"/>
                  </a:lnTo>
                  <a:lnTo>
                    <a:pt x="13035" y="3838"/>
                  </a:lnTo>
                  <a:lnTo>
                    <a:pt x="13132" y="4111"/>
                  </a:lnTo>
                  <a:lnTo>
                    <a:pt x="13249" y="4384"/>
                  </a:lnTo>
                  <a:lnTo>
                    <a:pt x="13405" y="4676"/>
                  </a:lnTo>
                  <a:lnTo>
                    <a:pt x="13561" y="4890"/>
                  </a:lnTo>
                  <a:lnTo>
                    <a:pt x="13736" y="5124"/>
                  </a:lnTo>
                  <a:lnTo>
                    <a:pt x="13931" y="5358"/>
                  </a:lnTo>
                  <a:lnTo>
                    <a:pt x="14165" y="5592"/>
                  </a:lnTo>
                  <a:lnTo>
                    <a:pt x="13405" y="5728"/>
                  </a:lnTo>
                  <a:lnTo>
                    <a:pt x="12645" y="5884"/>
                  </a:lnTo>
                  <a:lnTo>
                    <a:pt x="11924" y="6060"/>
                  </a:lnTo>
                  <a:lnTo>
                    <a:pt x="11203" y="6274"/>
                  </a:lnTo>
                  <a:lnTo>
                    <a:pt x="10502" y="6508"/>
                  </a:lnTo>
                  <a:lnTo>
                    <a:pt x="9801" y="6761"/>
                  </a:lnTo>
                  <a:lnTo>
                    <a:pt x="9138" y="7053"/>
                  </a:lnTo>
                  <a:lnTo>
                    <a:pt x="8495" y="7365"/>
                  </a:lnTo>
                  <a:lnTo>
                    <a:pt x="7852" y="7696"/>
                  </a:lnTo>
                  <a:lnTo>
                    <a:pt x="7248" y="8047"/>
                  </a:lnTo>
                  <a:lnTo>
                    <a:pt x="6644" y="8437"/>
                  </a:lnTo>
                  <a:lnTo>
                    <a:pt x="6079" y="8826"/>
                  </a:lnTo>
                  <a:lnTo>
                    <a:pt x="5534" y="9255"/>
                  </a:lnTo>
                  <a:lnTo>
                    <a:pt x="4988" y="9703"/>
                  </a:lnTo>
                  <a:lnTo>
                    <a:pt x="4481" y="10151"/>
                  </a:lnTo>
                  <a:lnTo>
                    <a:pt x="4014" y="10638"/>
                  </a:lnTo>
                  <a:lnTo>
                    <a:pt x="3546" y="11125"/>
                  </a:lnTo>
                  <a:lnTo>
                    <a:pt x="3118" y="11651"/>
                  </a:lnTo>
                  <a:lnTo>
                    <a:pt x="2708" y="12177"/>
                  </a:lnTo>
                  <a:lnTo>
                    <a:pt x="2319" y="12723"/>
                  </a:lnTo>
                  <a:lnTo>
                    <a:pt x="1968" y="13288"/>
                  </a:lnTo>
                  <a:lnTo>
                    <a:pt x="1637" y="13873"/>
                  </a:lnTo>
                  <a:lnTo>
                    <a:pt x="1345" y="14457"/>
                  </a:lnTo>
                  <a:lnTo>
                    <a:pt x="1072" y="15061"/>
                  </a:lnTo>
                  <a:lnTo>
                    <a:pt x="818" y="15685"/>
                  </a:lnTo>
                  <a:lnTo>
                    <a:pt x="604" y="16308"/>
                  </a:lnTo>
                  <a:lnTo>
                    <a:pt x="429" y="16932"/>
                  </a:lnTo>
                  <a:lnTo>
                    <a:pt x="273" y="17594"/>
                  </a:lnTo>
                  <a:lnTo>
                    <a:pt x="156" y="18256"/>
                  </a:lnTo>
                  <a:lnTo>
                    <a:pt x="78" y="18919"/>
                  </a:lnTo>
                  <a:lnTo>
                    <a:pt x="20" y="19581"/>
                  </a:lnTo>
                  <a:lnTo>
                    <a:pt x="0" y="20263"/>
                  </a:lnTo>
                  <a:lnTo>
                    <a:pt x="20" y="20711"/>
                  </a:lnTo>
                  <a:lnTo>
                    <a:pt x="39" y="21160"/>
                  </a:lnTo>
                  <a:lnTo>
                    <a:pt x="78" y="21608"/>
                  </a:lnTo>
                  <a:lnTo>
                    <a:pt x="117" y="22056"/>
                  </a:lnTo>
                  <a:lnTo>
                    <a:pt x="195" y="22484"/>
                  </a:lnTo>
                  <a:lnTo>
                    <a:pt x="273" y="22933"/>
                  </a:lnTo>
                  <a:lnTo>
                    <a:pt x="370" y="23361"/>
                  </a:lnTo>
                  <a:lnTo>
                    <a:pt x="487" y="23790"/>
                  </a:lnTo>
                  <a:lnTo>
                    <a:pt x="604" y="24219"/>
                  </a:lnTo>
                  <a:lnTo>
                    <a:pt x="741" y="24628"/>
                  </a:lnTo>
                  <a:lnTo>
                    <a:pt x="896" y="25056"/>
                  </a:lnTo>
                  <a:lnTo>
                    <a:pt x="1072" y="25466"/>
                  </a:lnTo>
                  <a:lnTo>
                    <a:pt x="1247" y="25875"/>
                  </a:lnTo>
                  <a:lnTo>
                    <a:pt x="1461" y="26284"/>
                  </a:lnTo>
                  <a:lnTo>
                    <a:pt x="1656" y="26693"/>
                  </a:lnTo>
                  <a:lnTo>
                    <a:pt x="1890" y="27102"/>
                  </a:lnTo>
                  <a:lnTo>
                    <a:pt x="1559" y="27433"/>
                  </a:lnTo>
                  <a:lnTo>
                    <a:pt x="1267" y="27784"/>
                  </a:lnTo>
                  <a:lnTo>
                    <a:pt x="1013" y="28115"/>
                  </a:lnTo>
                  <a:lnTo>
                    <a:pt x="799" y="28486"/>
                  </a:lnTo>
                  <a:lnTo>
                    <a:pt x="643" y="28836"/>
                  </a:lnTo>
                  <a:lnTo>
                    <a:pt x="526" y="29206"/>
                  </a:lnTo>
                  <a:lnTo>
                    <a:pt x="468" y="29557"/>
                  </a:lnTo>
                  <a:lnTo>
                    <a:pt x="448" y="29927"/>
                  </a:lnTo>
                  <a:lnTo>
                    <a:pt x="468" y="30278"/>
                  </a:lnTo>
                  <a:lnTo>
                    <a:pt x="526" y="30629"/>
                  </a:lnTo>
                  <a:lnTo>
                    <a:pt x="624" y="30960"/>
                  </a:lnTo>
                  <a:lnTo>
                    <a:pt x="760" y="31291"/>
                  </a:lnTo>
                  <a:lnTo>
                    <a:pt x="935" y="31622"/>
                  </a:lnTo>
                  <a:lnTo>
                    <a:pt x="1150" y="31934"/>
                  </a:lnTo>
                  <a:lnTo>
                    <a:pt x="1384" y="32246"/>
                  </a:lnTo>
                  <a:lnTo>
                    <a:pt x="1656" y="32558"/>
                  </a:lnTo>
                  <a:lnTo>
                    <a:pt x="1520" y="32363"/>
                  </a:lnTo>
                  <a:lnTo>
                    <a:pt x="1403" y="32149"/>
                  </a:lnTo>
                  <a:lnTo>
                    <a:pt x="1286" y="31934"/>
                  </a:lnTo>
                  <a:lnTo>
                    <a:pt x="1189" y="31720"/>
                  </a:lnTo>
                  <a:lnTo>
                    <a:pt x="1111" y="31486"/>
                  </a:lnTo>
                  <a:lnTo>
                    <a:pt x="1052" y="31272"/>
                  </a:lnTo>
                  <a:lnTo>
                    <a:pt x="1013" y="31018"/>
                  </a:lnTo>
                  <a:lnTo>
                    <a:pt x="974" y="30765"/>
                  </a:lnTo>
                  <a:lnTo>
                    <a:pt x="974" y="30492"/>
                  </a:lnTo>
                  <a:lnTo>
                    <a:pt x="994" y="30239"/>
                  </a:lnTo>
                  <a:lnTo>
                    <a:pt x="1013" y="30005"/>
                  </a:lnTo>
                  <a:lnTo>
                    <a:pt x="1052" y="29752"/>
                  </a:lnTo>
                  <a:lnTo>
                    <a:pt x="1111" y="29518"/>
                  </a:lnTo>
                  <a:lnTo>
                    <a:pt x="1189" y="29284"/>
                  </a:lnTo>
                  <a:lnTo>
                    <a:pt x="1267" y="29051"/>
                  </a:lnTo>
                  <a:lnTo>
                    <a:pt x="1384" y="28817"/>
                  </a:lnTo>
                  <a:lnTo>
                    <a:pt x="1481" y="28583"/>
                  </a:lnTo>
                  <a:lnTo>
                    <a:pt x="1617" y="28349"/>
                  </a:lnTo>
                  <a:lnTo>
                    <a:pt x="1754" y="28115"/>
                  </a:lnTo>
                  <a:lnTo>
                    <a:pt x="1929" y="27901"/>
                  </a:lnTo>
                  <a:lnTo>
                    <a:pt x="2065" y="27706"/>
                  </a:lnTo>
                  <a:lnTo>
                    <a:pt x="2241" y="27531"/>
                  </a:lnTo>
                  <a:lnTo>
                    <a:pt x="2436" y="27355"/>
                  </a:lnTo>
                  <a:lnTo>
                    <a:pt x="2650" y="27200"/>
                  </a:lnTo>
                  <a:lnTo>
                    <a:pt x="2825" y="27083"/>
                  </a:lnTo>
                  <a:lnTo>
                    <a:pt x="2981" y="26985"/>
                  </a:lnTo>
                  <a:lnTo>
                    <a:pt x="2747" y="26713"/>
                  </a:lnTo>
                  <a:lnTo>
                    <a:pt x="2514" y="26420"/>
                  </a:lnTo>
                  <a:lnTo>
                    <a:pt x="2319" y="26128"/>
                  </a:lnTo>
                  <a:lnTo>
                    <a:pt x="2143" y="25816"/>
                  </a:lnTo>
                  <a:lnTo>
                    <a:pt x="1968" y="25505"/>
                  </a:lnTo>
                  <a:lnTo>
                    <a:pt x="1812" y="25173"/>
                  </a:lnTo>
                  <a:lnTo>
                    <a:pt x="1676" y="24823"/>
                  </a:lnTo>
                  <a:lnTo>
                    <a:pt x="1559" y="24491"/>
                  </a:lnTo>
                  <a:lnTo>
                    <a:pt x="1403" y="23965"/>
                  </a:lnTo>
                  <a:lnTo>
                    <a:pt x="1267" y="23420"/>
                  </a:lnTo>
                  <a:lnTo>
                    <a:pt x="1150" y="22874"/>
                  </a:lnTo>
                  <a:lnTo>
                    <a:pt x="1072" y="22329"/>
                  </a:lnTo>
                  <a:lnTo>
                    <a:pt x="994" y="21783"/>
                  </a:lnTo>
                  <a:lnTo>
                    <a:pt x="955" y="21238"/>
                  </a:lnTo>
                  <a:lnTo>
                    <a:pt x="935" y="20692"/>
                  </a:lnTo>
                  <a:lnTo>
                    <a:pt x="935" y="20146"/>
                  </a:lnTo>
                  <a:lnTo>
                    <a:pt x="974" y="19601"/>
                  </a:lnTo>
                  <a:lnTo>
                    <a:pt x="1013" y="19075"/>
                  </a:lnTo>
                  <a:lnTo>
                    <a:pt x="1091" y="18549"/>
                  </a:lnTo>
                  <a:lnTo>
                    <a:pt x="1189" y="18023"/>
                  </a:lnTo>
                  <a:lnTo>
                    <a:pt x="1306" y="17497"/>
                  </a:lnTo>
                  <a:lnTo>
                    <a:pt x="1442" y="16971"/>
                  </a:lnTo>
                  <a:lnTo>
                    <a:pt x="1598" y="16464"/>
                  </a:lnTo>
                  <a:lnTo>
                    <a:pt x="1773" y="15957"/>
                  </a:lnTo>
                  <a:lnTo>
                    <a:pt x="1988" y="15451"/>
                  </a:lnTo>
                  <a:lnTo>
                    <a:pt x="2202" y="14964"/>
                  </a:lnTo>
                  <a:lnTo>
                    <a:pt x="2455" y="14496"/>
                  </a:lnTo>
                  <a:lnTo>
                    <a:pt x="2708" y="14028"/>
                  </a:lnTo>
                  <a:lnTo>
                    <a:pt x="2981" y="13580"/>
                  </a:lnTo>
                  <a:lnTo>
                    <a:pt x="3293" y="13132"/>
                  </a:lnTo>
                  <a:lnTo>
                    <a:pt x="3605" y="12704"/>
                  </a:lnTo>
                  <a:lnTo>
                    <a:pt x="3936" y="12275"/>
                  </a:lnTo>
                  <a:lnTo>
                    <a:pt x="4287" y="11866"/>
                  </a:lnTo>
                  <a:lnTo>
                    <a:pt x="4657" y="11476"/>
                  </a:lnTo>
                  <a:lnTo>
                    <a:pt x="5047" y="11106"/>
                  </a:lnTo>
                  <a:lnTo>
                    <a:pt x="5456" y="10736"/>
                  </a:lnTo>
                  <a:lnTo>
                    <a:pt x="5884" y="10365"/>
                  </a:lnTo>
                  <a:lnTo>
                    <a:pt x="6313" y="10034"/>
                  </a:lnTo>
                  <a:lnTo>
                    <a:pt x="6781" y="9703"/>
                  </a:lnTo>
                  <a:lnTo>
                    <a:pt x="7248" y="9391"/>
                  </a:lnTo>
                  <a:lnTo>
                    <a:pt x="7755" y="9060"/>
                  </a:lnTo>
                  <a:lnTo>
                    <a:pt x="8281" y="8748"/>
                  </a:lnTo>
                  <a:lnTo>
                    <a:pt x="8807" y="8476"/>
                  </a:lnTo>
                  <a:lnTo>
                    <a:pt x="9352" y="8203"/>
                  </a:lnTo>
                  <a:lnTo>
                    <a:pt x="9917" y="7949"/>
                  </a:lnTo>
                  <a:lnTo>
                    <a:pt x="10483" y="7716"/>
                  </a:lnTo>
                  <a:lnTo>
                    <a:pt x="11048" y="7521"/>
                  </a:lnTo>
                  <a:lnTo>
                    <a:pt x="11632" y="7345"/>
                  </a:lnTo>
                  <a:lnTo>
                    <a:pt x="12197" y="7209"/>
                  </a:lnTo>
                  <a:lnTo>
                    <a:pt x="12782" y="7092"/>
                  </a:lnTo>
                  <a:lnTo>
                    <a:pt x="13386" y="7014"/>
                  </a:lnTo>
                  <a:lnTo>
                    <a:pt x="13970" y="6975"/>
                  </a:lnTo>
                  <a:lnTo>
                    <a:pt x="14574" y="6975"/>
                  </a:lnTo>
                  <a:lnTo>
                    <a:pt x="14866" y="6995"/>
                  </a:lnTo>
                  <a:lnTo>
                    <a:pt x="15159" y="7014"/>
                  </a:lnTo>
                  <a:lnTo>
                    <a:pt x="15646" y="7092"/>
                  </a:lnTo>
                  <a:lnTo>
                    <a:pt x="16133" y="7190"/>
                  </a:lnTo>
                  <a:lnTo>
                    <a:pt x="15860" y="6800"/>
                  </a:lnTo>
                  <a:lnTo>
                    <a:pt x="15665" y="6488"/>
                  </a:lnTo>
                  <a:lnTo>
                    <a:pt x="15470" y="6157"/>
                  </a:lnTo>
                  <a:lnTo>
                    <a:pt x="15392" y="6001"/>
                  </a:lnTo>
                  <a:lnTo>
                    <a:pt x="15315" y="5826"/>
                  </a:lnTo>
                  <a:lnTo>
                    <a:pt x="15276" y="5670"/>
                  </a:lnTo>
                  <a:lnTo>
                    <a:pt x="15217" y="5514"/>
                  </a:lnTo>
                  <a:lnTo>
                    <a:pt x="15198" y="5358"/>
                  </a:lnTo>
                  <a:lnTo>
                    <a:pt x="15198" y="5202"/>
                  </a:lnTo>
                  <a:lnTo>
                    <a:pt x="15217" y="5066"/>
                  </a:lnTo>
                  <a:lnTo>
                    <a:pt x="15256" y="4929"/>
                  </a:lnTo>
                  <a:lnTo>
                    <a:pt x="15354" y="4774"/>
                  </a:lnTo>
                  <a:lnTo>
                    <a:pt x="15451" y="4637"/>
                  </a:lnTo>
                  <a:lnTo>
                    <a:pt x="15568" y="4540"/>
                  </a:lnTo>
                  <a:lnTo>
                    <a:pt x="15704" y="4462"/>
                  </a:lnTo>
                  <a:lnTo>
                    <a:pt x="15841" y="4442"/>
                  </a:lnTo>
                  <a:lnTo>
                    <a:pt x="15958" y="4442"/>
                  </a:lnTo>
                  <a:lnTo>
                    <a:pt x="16094" y="4462"/>
                  </a:lnTo>
                  <a:lnTo>
                    <a:pt x="16230" y="4520"/>
                  </a:lnTo>
                  <a:lnTo>
                    <a:pt x="16367" y="4598"/>
                  </a:lnTo>
                  <a:lnTo>
                    <a:pt x="16503" y="4696"/>
                  </a:lnTo>
                  <a:lnTo>
                    <a:pt x="16776" y="4929"/>
                  </a:lnTo>
                  <a:lnTo>
                    <a:pt x="17088" y="5261"/>
                  </a:lnTo>
                  <a:lnTo>
                    <a:pt x="17049" y="4871"/>
                  </a:lnTo>
                  <a:lnTo>
                    <a:pt x="17029" y="4111"/>
                  </a:lnTo>
                  <a:lnTo>
                    <a:pt x="17049" y="3371"/>
                  </a:lnTo>
                  <a:lnTo>
                    <a:pt x="17088" y="3020"/>
                  </a:lnTo>
                  <a:lnTo>
                    <a:pt x="17127" y="2650"/>
                  </a:lnTo>
                  <a:lnTo>
                    <a:pt x="17166" y="2299"/>
                  </a:lnTo>
                  <a:lnTo>
                    <a:pt x="17243" y="1948"/>
                  </a:lnTo>
                  <a:lnTo>
                    <a:pt x="17321" y="1617"/>
                  </a:lnTo>
                  <a:lnTo>
                    <a:pt x="17438" y="1305"/>
                  </a:lnTo>
                  <a:lnTo>
                    <a:pt x="17575" y="1013"/>
                  </a:lnTo>
                  <a:lnTo>
                    <a:pt x="17711" y="760"/>
                  </a:lnTo>
                  <a:lnTo>
                    <a:pt x="17886" y="526"/>
                  </a:lnTo>
                  <a:lnTo>
                    <a:pt x="17984" y="429"/>
                  </a:lnTo>
                  <a:lnTo>
                    <a:pt x="18101" y="351"/>
                  </a:lnTo>
                  <a:lnTo>
                    <a:pt x="18198" y="273"/>
                  </a:lnTo>
                  <a:lnTo>
                    <a:pt x="18315" y="214"/>
                  </a:lnTo>
                  <a:lnTo>
                    <a:pt x="18451" y="156"/>
                  </a:lnTo>
                  <a:lnTo>
                    <a:pt x="18568" y="117"/>
                  </a:lnTo>
                  <a:lnTo>
                    <a:pt x="18588" y="117"/>
                  </a:lnTo>
                  <a:lnTo>
                    <a:pt x="18471" y="78"/>
                  </a:lnTo>
                  <a:lnTo>
                    <a:pt x="18296" y="19"/>
                  </a:lnTo>
                  <a:lnTo>
                    <a:pt x="18120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5"/>
            <p:cNvSpPr/>
            <p:nvPr/>
          </p:nvSpPr>
          <p:spPr>
            <a:xfrm>
              <a:off x="1340150" y="238125"/>
              <a:ext cx="464700" cy="813950"/>
            </a:xfrm>
            <a:custGeom>
              <a:avLst/>
              <a:gdLst/>
              <a:ahLst/>
              <a:cxnLst/>
              <a:rect l="l" t="t" r="r" b="b"/>
              <a:pathLst>
                <a:path w="18588" h="32558" fill="none" extrusionOk="0">
                  <a:moveTo>
                    <a:pt x="17711" y="19"/>
                  </a:moveTo>
                  <a:lnTo>
                    <a:pt x="17711" y="19"/>
                  </a:lnTo>
                  <a:lnTo>
                    <a:pt x="17555" y="39"/>
                  </a:lnTo>
                  <a:lnTo>
                    <a:pt x="17419" y="97"/>
                  </a:lnTo>
                  <a:lnTo>
                    <a:pt x="17263" y="156"/>
                  </a:lnTo>
                  <a:lnTo>
                    <a:pt x="17127" y="234"/>
                  </a:lnTo>
                  <a:lnTo>
                    <a:pt x="17127" y="234"/>
                  </a:lnTo>
                  <a:lnTo>
                    <a:pt x="17010" y="331"/>
                  </a:lnTo>
                  <a:lnTo>
                    <a:pt x="16893" y="429"/>
                  </a:lnTo>
                  <a:lnTo>
                    <a:pt x="16776" y="546"/>
                  </a:lnTo>
                  <a:lnTo>
                    <a:pt x="16678" y="682"/>
                  </a:lnTo>
                  <a:lnTo>
                    <a:pt x="16678" y="682"/>
                  </a:lnTo>
                  <a:lnTo>
                    <a:pt x="16581" y="838"/>
                  </a:lnTo>
                  <a:lnTo>
                    <a:pt x="16503" y="994"/>
                  </a:lnTo>
                  <a:lnTo>
                    <a:pt x="16386" y="1266"/>
                  </a:lnTo>
                  <a:lnTo>
                    <a:pt x="16386" y="1266"/>
                  </a:lnTo>
                  <a:lnTo>
                    <a:pt x="16289" y="1598"/>
                  </a:lnTo>
                  <a:lnTo>
                    <a:pt x="16211" y="1968"/>
                  </a:lnTo>
                  <a:lnTo>
                    <a:pt x="16211" y="1968"/>
                  </a:lnTo>
                  <a:lnTo>
                    <a:pt x="16152" y="2299"/>
                  </a:lnTo>
                  <a:lnTo>
                    <a:pt x="16133" y="2650"/>
                  </a:lnTo>
                  <a:lnTo>
                    <a:pt x="16133" y="3020"/>
                  </a:lnTo>
                  <a:lnTo>
                    <a:pt x="16133" y="3390"/>
                  </a:lnTo>
                  <a:lnTo>
                    <a:pt x="16133" y="3488"/>
                  </a:lnTo>
                  <a:lnTo>
                    <a:pt x="16133" y="3585"/>
                  </a:lnTo>
                  <a:lnTo>
                    <a:pt x="16133" y="3585"/>
                  </a:lnTo>
                  <a:lnTo>
                    <a:pt x="16035" y="3410"/>
                  </a:lnTo>
                  <a:lnTo>
                    <a:pt x="15938" y="3273"/>
                  </a:lnTo>
                  <a:lnTo>
                    <a:pt x="15938" y="3273"/>
                  </a:lnTo>
                  <a:lnTo>
                    <a:pt x="15704" y="3001"/>
                  </a:lnTo>
                  <a:lnTo>
                    <a:pt x="15451" y="2708"/>
                  </a:lnTo>
                  <a:lnTo>
                    <a:pt x="15159" y="2435"/>
                  </a:lnTo>
                  <a:lnTo>
                    <a:pt x="14983" y="2319"/>
                  </a:lnTo>
                  <a:lnTo>
                    <a:pt x="14808" y="2202"/>
                  </a:lnTo>
                  <a:lnTo>
                    <a:pt x="14808" y="2202"/>
                  </a:lnTo>
                  <a:lnTo>
                    <a:pt x="14652" y="2124"/>
                  </a:lnTo>
                  <a:lnTo>
                    <a:pt x="14496" y="2065"/>
                  </a:lnTo>
                  <a:lnTo>
                    <a:pt x="14340" y="2007"/>
                  </a:lnTo>
                  <a:lnTo>
                    <a:pt x="14184" y="1987"/>
                  </a:lnTo>
                  <a:lnTo>
                    <a:pt x="14126" y="1987"/>
                  </a:lnTo>
                  <a:lnTo>
                    <a:pt x="14126" y="1987"/>
                  </a:lnTo>
                  <a:lnTo>
                    <a:pt x="14009" y="2007"/>
                  </a:lnTo>
                  <a:lnTo>
                    <a:pt x="13873" y="2026"/>
                  </a:lnTo>
                  <a:lnTo>
                    <a:pt x="13873" y="2026"/>
                  </a:lnTo>
                  <a:lnTo>
                    <a:pt x="13717" y="2104"/>
                  </a:lnTo>
                  <a:lnTo>
                    <a:pt x="13542" y="2202"/>
                  </a:lnTo>
                  <a:lnTo>
                    <a:pt x="13542" y="2202"/>
                  </a:lnTo>
                  <a:lnTo>
                    <a:pt x="13405" y="2319"/>
                  </a:lnTo>
                  <a:lnTo>
                    <a:pt x="13288" y="2474"/>
                  </a:lnTo>
                  <a:lnTo>
                    <a:pt x="13191" y="2650"/>
                  </a:lnTo>
                  <a:lnTo>
                    <a:pt x="13093" y="2845"/>
                  </a:lnTo>
                  <a:lnTo>
                    <a:pt x="13093" y="2845"/>
                  </a:lnTo>
                  <a:lnTo>
                    <a:pt x="13035" y="3020"/>
                  </a:lnTo>
                  <a:lnTo>
                    <a:pt x="12996" y="3195"/>
                  </a:lnTo>
                  <a:lnTo>
                    <a:pt x="12976" y="3390"/>
                  </a:lnTo>
                  <a:lnTo>
                    <a:pt x="12996" y="3585"/>
                  </a:lnTo>
                  <a:lnTo>
                    <a:pt x="12996" y="3585"/>
                  </a:lnTo>
                  <a:lnTo>
                    <a:pt x="13035" y="3838"/>
                  </a:lnTo>
                  <a:lnTo>
                    <a:pt x="13132" y="4111"/>
                  </a:lnTo>
                  <a:lnTo>
                    <a:pt x="13249" y="4384"/>
                  </a:lnTo>
                  <a:lnTo>
                    <a:pt x="13405" y="4676"/>
                  </a:lnTo>
                  <a:lnTo>
                    <a:pt x="13405" y="4676"/>
                  </a:lnTo>
                  <a:lnTo>
                    <a:pt x="13561" y="4890"/>
                  </a:lnTo>
                  <a:lnTo>
                    <a:pt x="13736" y="5124"/>
                  </a:lnTo>
                  <a:lnTo>
                    <a:pt x="13931" y="5358"/>
                  </a:lnTo>
                  <a:lnTo>
                    <a:pt x="14165" y="5592"/>
                  </a:lnTo>
                  <a:lnTo>
                    <a:pt x="14165" y="5592"/>
                  </a:lnTo>
                  <a:lnTo>
                    <a:pt x="13405" y="5728"/>
                  </a:lnTo>
                  <a:lnTo>
                    <a:pt x="12645" y="5884"/>
                  </a:lnTo>
                  <a:lnTo>
                    <a:pt x="11924" y="6060"/>
                  </a:lnTo>
                  <a:lnTo>
                    <a:pt x="11203" y="6274"/>
                  </a:lnTo>
                  <a:lnTo>
                    <a:pt x="10502" y="6508"/>
                  </a:lnTo>
                  <a:lnTo>
                    <a:pt x="9801" y="6761"/>
                  </a:lnTo>
                  <a:lnTo>
                    <a:pt x="9138" y="7053"/>
                  </a:lnTo>
                  <a:lnTo>
                    <a:pt x="8495" y="7365"/>
                  </a:lnTo>
                  <a:lnTo>
                    <a:pt x="7852" y="7696"/>
                  </a:lnTo>
                  <a:lnTo>
                    <a:pt x="7248" y="8047"/>
                  </a:lnTo>
                  <a:lnTo>
                    <a:pt x="6644" y="8437"/>
                  </a:lnTo>
                  <a:lnTo>
                    <a:pt x="6079" y="8826"/>
                  </a:lnTo>
                  <a:lnTo>
                    <a:pt x="5534" y="9255"/>
                  </a:lnTo>
                  <a:lnTo>
                    <a:pt x="4988" y="9703"/>
                  </a:lnTo>
                  <a:lnTo>
                    <a:pt x="4481" y="10151"/>
                  </a:lnTo>
                  <a:lnTo>
                    <a:pt x="4014" y="10638"/>
                  </a:lnTo>
                  <a:lnTo>
                    <a:pt x="3546" y="11125"/>
                  </a:lnTo>
                  <a:lnTo>
                    <a:pt x="3118" y="11651"/>
                  </a:lnTo>
                  <a:lnTo>
                    <a:pt x="2708" y="12177"/>
                  </a:lnTo>
                  <a:lnTo>
                    <a:pt x="2319" y="12723"/>
                  </a:lnTo>
                  <a:lnTo>
                    <a:pt x="1968" y="13288"/>
                  </a:lnTo>
                  <a:lnTo>
                    <a:pt x="1637" y="13873"/>
                  </a:lnTo>
                  <a:lnTo>
                    <a:pt x="1345" y="14457"/>
                  </a:lnTo>
                  <a:lnTo>
                    <a:pt x="1072" y="15061"/>
                  </a:lnTo>
                  <a:lnTo>
                    <a:pt x="818" y="15685"/>
                  </a:lnTo>
                  <a:lnTo>
                    <a:pt x="604" y="16308"/>
                  </a:lnTo>
                  <a:lnTo>
                    <a:pt x="429" y="16932"/>
                  </a:lnTo>
                  <a:lnTo>
                    <a:pt x="273" y="17594"/>
                  </a:lnTo>
                  <a:lnTo>
                    <a:pt x="156" y="18256"/>
                  </a:lnTo>
                  <a:lnTo>
                    <a:pt x="78" y="18919"/>
                  </a:lnTo>
                  <a:lnTo>
                    <a:pt x="20" y="19581"/>
                  </a:lnTo>
                  <a:lnTo>
                    <a:pt x="0" y="20263"/>
                  </a:lnTo>
                  <a:lnTo>
                    <a:pt x="0" y="20263"/>
                  </a:lnTo>
                  <a:lnTo>
                    <a:pt x="20" y="20711"/>
                  </a:lnTo>
                  <a:lnTo>
                    <a:pt x="39" y="21160"/>
                  </a:lnTo>
                  <a:lnTo>
                    <a:pt x="78" y="21608"/>
                  </a:lnTo>
                  <a:lnTo>
                    <a:pt x="117" y="22056"/>
                  </a:lnTo>
                  <a:lnTo>
                    <a:pt x="195" y="22484"/>
                  </a:lnTo>
                  <a:lnTo>
                    <a:pt x="273" y="22933"/>
                  </a:lnTo>
                  <a:lnTo>
                    <a:pt x="370" y="23361"/>
                  </a:lnTo>
                  <a:lnTo>
                    <a:pt x="487" y="23790"/>
                  </a:lnTo>
                  <a:lnTo>
                    <a:pt x="604" y="24219"/>
                  </a:lnTo>
                  <a:lnTo>
                    <a:pt x="741" y="24628"/>
                  </a:lnTo>
                  <a:lnTo>
                    <a:pt x="896" y="25056"/>
                  </a:lnTo>
                  <a:lnTo>
                    <a:pt x="1072" y="25466"/>
                  </a:lnTo>
                  <a:lnTo>
                    <a:pt x="1247" y="25875"/>
                  </a:lnTo>
                  <a:lnTo>
                    <a:pt x="1461" y="26284"/>
                  </a:lnTo>
                  <a:lnTo>
                    <a:pt x="1656" y="26693"/>
                  </a:lnTo>
                  <a:lnTo>
                    <a:pt x="1890" y="27102"/>
                  </a:lnTo>
                  <a:lnTo>
                    <a:pt x="1890" y="27102"/>
                  </a:lnTo>
                  <a:lnTo>
                    <a:pt x="1559" y="27433"/>
                  </a:lnTo>
                  <a:lnTo>
                    <a:pt x="1267" y="27784"/>
                  </a:lnTo>
                  <a:lnTo>
                    <a:pt x="1013" y="28115"/>
                  </a:lnTo>
                  <a:lnTo>
                    <a:pt x="799" y="28486"/>
                  </a:lnTo>
                  <a:lnTo>
                    <a:pt x="643" y="28836"/>
                  </a:lnTo>
                  <a:lnTo>
                    <a:pt x="526" y="29206"/>
                  </a:lnTo>
                  <a:lnTo>
                    <a:pt x="468" y="29557"/>
                  </a:lnTo>
                  <a:lnTo>
                    <a:pt x="448" y="29927"/>
                  </a:lnTo>
                  <a:lnTo>
                    <a:pt x="448" y="29927"/>
                  </a:lnTo>
                  <a:lnTo>
                    <a:pt x="468" y="30278"/>
                  </a:lnTo>
                  <a:lnTo>
                    <a:pt x="526" y="30629"/>
                  </a:lnTo>
                  <a:lnTo>
                    <a:pt x="624" y="30960"/>
                  </a:lnTo>
                  <a:lnTo>
                    <a:pt x="760" y="31291"/>
                  </a:lnTo>
                  <a:lnTo>
                    <a:pt x="935" y="31622"/>
                  </a:lnTo>
                  <a:lnTo>
                    <a:pt x="1150" y="31934"/>
                  </a:lnTo>
                  <a:lnTo>
                    <a:pt x="1384" y="32246"/>
                  </a:lnTo>
                  <a:lnTo>
                    <a:pt x="1656" y="32558"/>
                  </a:lnTo>
                  <a:lnTo>
                    <a:pt x="1656" y="32558"/>
                  </a:lnTo>
                  <a:lnTo>
                    <a:pt x="1520" y="32363"/>
                  </a:lnTo>
                  <a:lnTo>
                    <a:pt x="1403" y="32149"/>
                  </a:lnTo>
                  <a:lnTo>
                    <a:pt x="1403" y="32149"/>
                  </a:lnTo>
                  <a:lnTo>
                    <a:pt x="1286" y="31934"/>
                  </a:lnTo>
                  <a:lnTo>
                    <a:pt x="1189" y="31720"/>
                  </a:lnTo>
                  <a:lnTo>
                    <a:pt x="1111" y="31486"/>
                  </a:lnTo>
                  <a:lnTo>
                    <a:pt x="1052" y="31272"/>
                  </a:lnTo>
                  <a:lnTo>
                    <a:pt x="1052" y="31272"/>
                  </a:lnTo>
                  <a:lnTo>
                    <a:pt x="1013" y="31018"/>
                  </a:lnTo>
                  <a:lnTo>
                    <a:pt x="974" y="30765"/>
                  </a:lnTo>
                  <a:lnTo>
                    <a:pt x="974" y="30492"/>
                  </a:lnTo>
                  <a:lnTo>
                    <a:pt x="994" y="30239"/>
                  </a:lnTo>
                  <a:lnTo>
                    <a:pt x="994" y="30239"/>
                  </a:lnTo>
                  <a:lnTo>
                    <a:pt x="1013" y="30005"/>
                  </a:lnTo>
                  <a:lnTo>
                    <a:pt x="1052" y="29752"/>
                  </a:lnTo>
                  <a:lnTo>
                    <a:pt x="1111" y="29518"/>
                  </a:lnTo>
                  <a:lnTo>
                    <a:pt x="1189" y="29284"/>
                  </a:lnTo>
                  <a:lnTo>
                    <a:pt x="1189" y="29284"/>
                  </a:lnTo>
                  <a:lnTo>
                    <a:pt x="1267" y="29051"/>
                  </a:lnTo>
                  <a:lnTo>
                    <a:pt x="1384" y="28817"/>
                  </a:lnTo>
                  <a:lnTo>
                    <a:pt x="1481" y="28583"/>
                  </a:lnTo>
                  <a:lnTo>
                    <a:pt x="1617" y="28349"/>
                  </a:lnTo>
                  <a:lnTo>
                    <a:pt x="1617" y="28349"/>
                  </a:lnTo>
                  <a:lnTo>
                    <a:pt x="1754" y="28115"/>
                  </a:lnTo>
                  <a:lnTo>
                    <a:pt x="1929" y="27901"/>
                  </a:lnTo>
                  <a:lnTo>
                    <a:pt x="1929" y="27901"/>
                  </a:lnTo>
                  <a:lnTo>
                    <a:pt x="2065" y="27706"/>
                  </a:lnTo>
                  <a:lnTo>
                    <a:pt x="2241" y="27531"/>
                  </a:lnTo>
                  <a:lnTo>
                    <a:pt x="2241" y="27531"/>
                  </a:lnTo>
                  <a:lnTo>
                    <a:pt x="2436" y="27355"/>
                  </a:lnTo>
                  <a:lnTo>
                    <a:pt x="2650" y="27200"/>
                  </a:lnTo>
                  <a:lnTo>
                    <a:pt x="2650" y="27200"/>
                  </a:lnTo>
                  <a:lnTo>
                    <a:pt x="2825" y="27083"/>
                  </a:lnTo>
                  <a:lnTo>
                    <a:pt x="2825" y="27083"/>
                  </a:lnTo>
                  <a:lnTo>
                    <a:pt x="2981" y="26985"/>
                  </a:lnTo>
                  <a:lnTo>
                    <a:pt x="2981" y="26985"/>
                  </a:lnTo>
                  <a:lnTo>
                    <a:pt x="2747" y="26713"/>
                  </a:lnTo>
                  <a:lnTo>
                    <a:pt x="2514" y="26420"/>
                  </a:lnTo>
                  <a:lnTo>
                    <a:pt x="2319" y="26128"/>
                  </a:lnTo>
                  <a:lnTo>
                    <a:pt x="2143" y="25816"/>
                  </a:lnTo>
                  <a:lnTo>
                    <a:pt x="1968" y="25505"/>
                  </a:lnTo>
                  <a:lnTo>
                    <a:pt x="1812" y="25173"/>
                  </a:lnTo>
                  <a:lnTo>
                    <a:pt x="1676" y="24823"/>
                  </a:lnTo>
                  <a:lnTo>
                    <a:pt x="1559" y="24491"/>
                  </a:lnTo>
                  <a:lnTo>
                    <a:pt x="1559" y="24491"/>
                  </a:lnTo>
                  <a:lnTo>
                    <a:pt x="1403" y="23965"/>
                  </a:lnTo>
                  <a:lnTo>
                    <a:pt x="1267" y="23420"/>
                  </a:lnTo>
                  <a:lnTo>
                    <a:pt x="1150" y="22874"/>
                  </a:lnTo>
                  <a:lnTo>
                    <a:pt x="1072" y="22329"/>
                  </a:lnTo>
                  <a:lnTo>
                    <a:pt x="1072" y="22329"/>
                  </a:lnTo>
                  <a:lnTo>
                    <a:pt x="994" y="21783"/>
                  </a:lnTo>
                  <a:lnTo>
                    <a:pt x="955" y="21238"/>
                  </a:lnTo>
                  <a:lnTo>
                    <a:pt x="935" y="20692"/>
                  </a:lnTo>
                  <a:lnTo>
                    <a:pt x="935" y="20146"/>
                  </a:lnTo>
                  <a:lnTo>
                    <a:pt x="935" y="20146"/>
                  </a:lnTo>
                  <a:lnTo>
                    <a:pt x="974" y="19601"/>
                  </a:lnTo>
                  <a:lnTo>
                    <a:pt x="1013" y="19075"/>
                  </a:lnTo>
                  <a:lnTo>
                    <a:pt x="1091" y="18549"/>
                  </a:lnTo>
                  <a:lnTo>
                    <a:pt x="1189" y="18023"/>
                  </a:lnTo>
                  <a:lnTo>
                    <a:pt x="1306" y="17497"/>
                  </a:lnTo>
                  <a:lnTo>
                    <a:pt x="1442" y="16971"/>
                  </a:lnTo>
                  <a:lnTo>
                    <a:pt x="1598" y="16464"/>
                  </a:lnTo>
                  <a:lnTo>
                    <a:pt x="1773" y="15957"/>
                  </a:lnTo>
                  <a:lnTo>
                    <a:pt x="1773" y="15957"/>
                  </a:lnTo>
                  <a:lnTo>
                    <a:pt x="1988" y="15451"/>
                  </a:lnTo>
                  <a:lnTo>
                    <a:pt x="2202" y="14964"/>
                  </a:lnTo>
                  <a:lnTo>
                    <a:pt x="2455" y="14496"/>
                  </a:lnTo>
                  <a:lnTo>
                    <a:pt x="2708" y="14028"/>
                  </a:lnTo>
                  <a:lnTo>
                    <a:pt x="2981" y="13580"/>
                  </a:lnTo>
                  <a:lnTo>
                    <a:pt x="3293" y="13132"/>
                  </a:lnTo>
                  <a:lnTo>
                    <a:pt x="3605" y="12704"/>
                  </a:lnTo>
                  <a:lnTo>
                    <a:pt x="3936" y="12275"/>
                  </a:lnTo>
                  <a:lnTo>
                    <a:pt x="3936" y="12275"/>
                  </a:lnTo>
                  <a:lnTo>
                    <a:pt x="4287" y="11866"/>
                  </a:lnTo>
                  <a:lnTo>
                    <a:pt x="4657" y="11476"/>
                  </a:lnTo>
                  <a:lnTo>
                    <a:pt x="5047" y="11106"/>
                  </a:lnTo>
                  <a:lnTo>
                    <a:pt x="5456" y="10736"/>
                  </a:lnTo>
                  <a:lnTo>
                    <a:pt x="5456" y="10736"/>
                  </a:lnTo>
                  <a:lnTo>
                    <a:pt x="5884" y="10365"/>
                  </a:lnTo>
                  <a:lnTo>
                    <a:pt x="6313" y="10034"/>
                  </a:lnTo>
                  <a:lnTo>
                    <a:pt x="6313" y="10034"/>
                  </a:lnTo>
                  <a:lnTo>
                    <a:pt x="6781" y="9703"/>
                  </a:lnTo>
                  <a:lnTo>
                    <a:pt x="7248" y="9391"/>
                  </a:lnTo>
                  <a:lnTo>
                    <a:pt x="7248" y="9391"/>
                  </a:lnTo>
                  <a:lnTo>
                    <a:pt x="7755" y="9060"/>
                  </a:lnTo>
                  <a:lnTo>
                    <a:pt x="8281" y="8748"/>
                  </a:lnTo>
                  <a:lnTo>
                    <a:pt x="8807" y="8476"/>
                  </a:lnTo>
                  <a:lnTo>
                    <a:pt x="9352" y="8203"/>
                  </a:lnTo>
                  <a:lnTo>
                    <a:pt x="9352" y="8203"/>
                  </a:lnTo>
                  <a:lnTo>
                    <a:pt x="9917" y="7949"/>
                  </a:lnTo>
                  <a:lnTo>
                    <a:pt x="10483" y="7716"/>
                  </a:lnTo>
                  <a:lnTo>
                    <a:pt x="11048" y="7521"/>
                  </a:lnTo>
                  <a:lnTo>
                    <a:pt x="11632" y="7345"/>
                  </a:lnTo>
                  <a:lnTo>
                    <a:pt x="11632" y="7345"/>
                  </a:lnTo>
                  <a:lnTo>
                    <a:pt x="12197" y="7209"/>
                  </a:lnTo>
                  <a:lnTo>
                    <a:pt x="12782" y="7092"/>
                  </a:lnTo>
                  <a:lnTo>
                    <a:pt x="13386" y="7014"/>
                  </a:lnTo>
                  <a:lnTo>
                    <a:pt x="13970" y="6975"/>
                  </a:lnTo>
                  <a:lnTo>
                    <a:pt x="13970" y="6975"/>
                  </a:lnTo>
                  <a:lnTo>
                    <a:pt x="14574" y="6975"/>
                  </a:lnTo>
                  <a:lnTo>
                    <a:pt x="14866" y="6995"/>
                  </a:lnTo>
                  <a:lnTo>
                    <a:pt x="15159" y="7014"/>
                  </a:lnTo>
                  <a:lnTo>
                    <a:pt x="15159" y="7014"/>
                  </a:lnTo>
                  <a:lnTo>
                    <a:pt x="15646" y="7092"/>
                  </a:lnTo>
                  <a:lnTo>
                    <a:pt x="16133" y="7190"/>
                  </a:lnTo>
                  <a:lnTo>
                    <a:pt x="16133" y="7190"/>
                  </a:lnTo>
                  <a:lnTo>
                    <a:pt x="15860" y="6800"/>
                  </a:lnTo>
                  <a:lnTo>
                    <a:pt x="15860" y="6800"/>
                  </a:lnTo>
                  <a:lnTo>
                    <a:pt x="15665" y="6488"/>
                  </a:lnTo>
                  <a:lnTo>
                    <a:pt x="15470" y="6157"/>
                  </a:lnTo>
                  <a:lnTo>
                    <a:pt x="15470" y="6157"/>
                  </a:lnTo>
                  <a:lnTo>
                    <a:pt x="15392" y="6001"/>
                  </a:lnTo>
                  <a:lnTo>
                    <a:pt x="15315" y="5826"/>
                  </a:lnTo>
                  <a:lnTo>
                    <a:pt x="15315" y="5826"/>
                  </a:lnTo>
                  <a:lnTo>
                    <a:pt x="15276" y="5670"/>
                  </a:lnTo>
                  <a:lnTo>
                    <a:pt x="15217" y="5514"/>
                  </a:lnTo>
                  <a:lnTo>
                    <a:pt x="15217" y="5514"/>
                  </a:lnTo>
                  <a:lnTo>
                    <a:pt x="15198" y="5358"/>
                  </a:lnTo>
                  <a:lnTo>
                    <a:pt x="15198" y="5202"/>
                  </a:lnTo>
                  <a:lnTo>
                    <a:pt x="15198" y="5202"/>
                  </a:lnTo>
                  <a:lnTo>
                    <a:pt x="15217" y="5066"/>
                  </a:lnTo>
                  <a:lnTo>
                    <a:pt x="15256" y="4929"/>
                  </a:lnTo>
                  <a:lnTo>
                    <a:pt x="15256" y="4929"/>
                  </a:lnTo>
                  <a:lnTo>
                    <a:pt x="15354" y="4774"/>
                  </a:lnTo>
                  <a:lnTo>
                    <a:pt x="15451" y="4637"/>
                  </a:lnTo>
                  <a:lnTo>
                    <a:pt x="15451" y="4637"/>
                  </a:lnTo>
                  <a:lnTo>
                    <a:pt x="15568" y="4540"/>
                  </a:lnTo>
                  <a:lnTo>
                    <a:pt x="15568" y="4540"/>
                  </a:lnTo>
                  <a:lnTo>
                    <a:pt x="15704" y="4462"/>
                  </a:lnTo>
                  <a:lnTo>
                    <a:pt x="15704" y="4462"/>
                  </a:lnTo>
                  <a:lnTo>
                    <a:pt x="15841" y="4442"/>
                  </a:lnTo>
                  <a:lnTo>
                    <a:pt x="15958" y="4442"/>
                  </a:lnTo>
                  <a:lnTo>
                    <a:pt x="16094" y="4462"/>
                  </a:lnTo>
                  <a:lnTo>
                    <a:pt x="16230" y="4520"/>
                  </a:lnTo>
                  <a:lnTo>
                    <a:pt x="16230" y="4520"/>
                  </a:lnTo>
                  <a:lnTo>
                    <a:pt x="16367" y="4598"/>
                  </a:lnTo>
                  <a:lnTo>
                    <a:pt x="16503" y="4696"/>
                  </a:lnTo>
                  <a:lnTo>
                    <a:pt x="16776" y="4929"/>
                  </a:lnTo>
                  <a:lnTo>
                    <a:pt x="16776" y="4929"/>
                  </a:lnTo>
                  <a:lnTo>
                    <a:pt x="17088" y="5261"/>
                  </a:lnTo>
                  <a:lnTo>
                    <a:pt x="17088" y="5261"/>
                  </a:lnTo>
                  <a:lnTo>
                    <a:pt x="17049" y="4871"/>
                  </a:lnTo>
                  <a:lnTo>
                    <a:pt x="17049" y="4871"/>
                  </a:lnTo>
                  <a:lnTo>
                    <a:pt x="17029" y="4111"/>
                  </a:lnTo>
                  <a:lnTo>
                    <a:pt x="17029" y="4111"/>
                  </a:lnTo>
                  <a:lnTo>
                    <a:pt x="17049" y="3371"/>
                  </a:lnTo>
                  <a:lnTo>
                    <a:pt x="17088" y="3020"/>
                  </a:lnTo>
                  <a:lnTo>
                    <a:pt x="17127" y="2650"/>
                  </a:lnTo>
                  <a:lnTo>
                    <a:pt x="17127" y="2650"/>
                  </a:lnTo>
                  <a:lnTo>
                    <a:pt x="17166" y="2299"/>
                  </a:lnTo>
                  <a:lnTo>
                    <a:pt x="17243" y="1948"/>
                  </a:lnTo>
                  <a:lnTo>
                    <a:pt x="17243" y="1948"/>
                  </a:lnTo>
                  <a:lnTo>
                    <a:pt x="17321" y="1617"/>
                  </a:lnTo>
                  <a:lnTo>
                    <a:pt x="17438" y="1305"/>
                  </a:lnTo>
                  <a:lnTo>
                    <a:pt x="17438" y="1305"/>
                  </a:lnTo>
                  <a:lnTo>
                    <a:pt x="17575" y="1013"/>
                  </a:lnTo>
                  <a:lnTo>
                    <a:pt x="17711" y="760"/>
                  </a:lnTo>
                  <a:lnTo>
                    <a:pt x="17711" y="760"/>
                  </a:lnTo>
                  <a:lnTo>
                    <a:pt x="17886" y="526"/>
                  </a:lnTo>
                  <a:lnTo>
                    <a:pt x="17984" y="429"/>
                  </a:lnTo>
                  <a:lnTo>
                    <a:pt x="18101" y="351"/>
                  </a:lnTo>
                  <a:lnTo>
                    <a:pt x="18101" y="351"/>
                  </a:lnTo>
                  <a:lnTo>
                    <a:pt x="18198" y="273"/>
                  </a:lnTo>
                  <a:lnTo>
                    <a:pt x="18315" y="214"/>
                  </a:lnTo>
                  <a:lnTo>
                    <a:pt x="18451" y="156"/>
                  </a:lnTo>
                  <a:lnTo>
                    <a:pt x="18568" y="117"/>
                  </a:lnTo>
                  <a:lnTo>
                    <a:pt x="18588" y="117"/>
                  </a:lnTo>
                  <a:lnTo>
                    <a:pt x="18588" y="117"/>
                  </a:lnTo>
                  <a:lnTo>
                    <a:pt x="18471" y="78"/>
                  </a:lnTo>
                  <a:lnTo>
                    <a:pt x="18471" y="78"/>
                  </a:lnTo>
                  <a:lnTo>
                    <a:pt x="18296" y="19"/>
                  </a:lnTo>
                  <a:lnTo>
                    <a:pt x="18120" y="0"/>
                  </a:lnTo>
                  <a:lnTo>
                    <a:pt x="18120" y="0"/>
                  </a:lnTo>
                  <a:lnTo>
                    <a:pt x="17984" y="0"/>
                  </a:lnTo>
                  <a:lnTo>
                    <a:pt x="17984" y="0"/>
                  </a:lnTo>
                  <a:lnTo>
                    <a:pt x="17711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5"/>
            <p:cNvSpPr/>
            <p:nvPr/>
          </p:nvSpPr>
          <p:spPr>
            <a:xfrm>
              <a:off x="1409300" y="92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049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5"/>
            <p:cNvSpPr/>
            <p:nvPr/>
          </p:nvSpPr>
          <p:spPr>
            <a:xfrm>
              <a:off x="1409300" y="92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5"/>
            <p:cNvSpPr/>
            <p:nvPr/>
          </p:nvSpPr>
          <p:spPr>
            <a:xfrm>
              <a:off x="1668925" y="424675"/>
              <a:ext cx="31200" cy="13175"/>
            </a:xfrm>
            <a:custGeom>
              <a:avLst/>
              <a:gdLst/>
              <a:ahLst/>
              <a:cxnLst/>
              <a:rect l="l" t="t" r="r" b="b"/>
              <a:pathLst>
                <a:path w="1248" h="527" extrusionOk="0">
                  <a:moveTo>
                    <a:pt x="1053" y="0"/>
                  </a:moveTo>
                  <a:lnTo>
                    <a:pt x="605" y="20"/>
                  </a:lnTo>
                  <a:lnTo>
                    <a:pt x="391" y="39"/>
                  </a:lnTo>
                  <a:lnTo>
                    <a:pt x="176" y="78"/>
                  </a:lnTo>
                  <a:lnTo>
                    <a:pt x="98" y="117"/>
                  </a:lnTo>
                  <a:lnTo>
                    <a:pt x="40" y="176"/>
                  </a:lnTo>
                  <a:lnTo>
                    <a:pt x="1" y="254"/>
                  </a:lnTo>
                  <a:lnTo>
                    <a:pt x="1" y="332"/>
                  </a:lnTo>
                  <a:lnTo>
                    <a:pt x="20" y="410"/>
                  </a:lnTo>
                  <a:lnTo>
                    <a:pt x="79" y="468"/>
                  </a:lnTo>
                  <a:lnTo>
                    <a:pt x="157" y="507"/>
                  </a:lnTo>
                  <a:lnTo>
                    <a:pt x="235" y="526"/>
                  </a:lnTo>
                  <a:lnTo>
                    <a:pt x="624" y="448"/>
                  </a:lnTo>
                  <a:lnTo>
                    <a:pt x="995" y="429"/>
                  </a:lnTo>
                  <a:lnTo>
                    <a:pt x="1092" y="429"/>
                  </a:lnTo>
                  <a:lnTo>
                    <a:pt x="1170" y="390"/>
                  </a:lnTo>
                  <a:lnTo>
                    <a:pt x="1209" y="312"/>
                  </a:lnTo>
                  <a:lnTo>
                    <a:pt x="1248" y="234"/>
                  </a:lnTo>
                  <a:lnTo>
                    <a:pt x="1228" y="156"/>
                  </a:lnTo>
                  <a:lnTo>
                    <a:pt x="1189" y="78"/>
                  </a:lnTo>
                  <a:lnTo>
                    <a:pt x="1131" y="20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B049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5"/>
            <p:cNvSpPr/>
            <p:nvPr/>
          </p:nvSpPr>
          <p:spPr>
            <a:xfrm>
              <a:off x="1668925" y="424675"/>
              <a:ext cx="31200" cy="13175"/>
            </a:xfrm>
            <a:custGeom>
              <a:avLst/>
              <a:gdLst/>
              <a:ahLst/>
              <a:cxnLst/>
              <a:rect l="l" t="t" r="r" b="b"/>
              <a:pathLst>
                <a:path w="1248" h="527" fill="none" extrusionOk="0">
                  <a:moveTo>
                    <a:pt x="176" y="78"/>
                  </a:moveTo>
                  <a:lnTo>
                    <a:pt x="176" y="78"/>
                  </a:lnTo>
                  <a:lnTo>
                    <a:pt x="98" y="117"/>
                  </a:lnTo>
                  <a:lnTo>
                    <a:pt x="40" y="176"/>
                  </a:lnTo>
                  <a:lnTo>
                    <a:pt x="1" y="254"/>
                  </a:lnTo>
                  <a:lnTo>
                    <a:pt x="1" y="332"/>
                  </a:lnTo>
                  <a:lnTo>
                    <a:pt x="1" y="332"/>
                  </a:lnTo>
                  <a:lnTo>
                    <a:pt x="20" y="410"/>
                  </a:lnTo>
                  <a:lnTo>
                    <a:pt x="79" y="468"/>
                  </a:lnTo>
                  <a:lnTo>
                    <a:pt x="157" y="507"/>
                  </a:lnTo>
                  <a:lnTo>
                    <a:pt x="235" y="526"/>
                  </a:lnTo>
                  <a:lnTo>
                    <a:pt x="235" y="526"/>
                  </a:lnTo>
                  <a:lnTo>
                    <a:pt x="624" y="448"/>
                  </a:lnTo>
                  <a:lnTo>
                    <a:pt x="995" y="429"/>
                  </a:lnTo>
                  <a:lnTo>
                    <a:pt x="995" y="429"/>
                  </a:lnTo>
                  <a:lnTo>
                    <a:pt x="995" y="429"/>
                  </a:lnTo>
                  <a:lnTo>
                    <a:pt x="995" y="429"/>
                  </a:lnTo>
                  <a:lnTo>
                    <a:pt x="1092" y="429"/>
                  </a:lnTo>
                  <a:lnTo>
                    <a:pt x="1170" y="390"/>
                  </a:lnTo>
                  <a:lnTo>
                    <a:pt x="1170" y="390"/>
                  </a:lnTo>
                  <a:lnTo>
                    <a:pt x="1209" y="312"/>
                  </a:lnTo>
                  <a:lnTo>
                    <a:pt x="1248" y="234"/>
                  </a:lnTo>
                  <a:lnTo>
                    <a:pt x="1248" y="234"/>
                  </a:lnTo>
                  <a:lnTo>
                    <a:pt x="1228" y="156"/>
                  </a:lnTo>
                  <a:lnTo>
                    <a:pt x="1189" y="78"/>
                  </a:lnTo>
                  <a:lnTo>
                    <a:pt x="1189" y="78"/>
                  </a:lnTo>
                  <a:lnTo>
                    <a:pt x="1131" y="20"/>
                  </a:lnTo>
                  <a:lnTo>
                    <a:pt x="1092" y="0"/>
                  </a:lnTo>
                  <a:lnTo>
                    <a:pt x="1053" y="0"/>
                  </a:lnTo>
                  <a:lnTo>
                    <a:pt x="1053" y="0"/>
                  </a:lnTo>
                  <a:lnTo>
                    <a:pt x="605" y="20"/>
                  </a:lnTo>
                  <a:lnTo>
                    <a:pt x="391" y="39"/>
                  </a:lnTo>
                  <a:lnTo>
                    <a:pt x="176" y="78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5"/>
            <p:cNvSpPr/>
            <p:nvPr/>
          </p:nvSpPr>
          <p:spPr>
            <a:xfrm>
              <a:off x="1679150" y="441225"/>
              <a:ext cx="25375" cy="11725"/>
            </a:xfrm>
            <a:custGeom>
              <a:avLst/>
              <a:gdLst/>
              <a:ahLst/>
              <a:cxnLst/>
              <a:rect l="l" t="t" r="r" b="b"/>
              <a:pathLst>
                <a:path w="1015" h="469" extrusionOk="0">
                  <a:moveTo>
                    <a:pt x="430" y="1"/>
                  </a:moveTo>
                  <a:lnTo>
                    <a:pt x="196" y="20"/>
                  </a:lnTo>
                  <a:lnTo>
                    <a:pt x="118" y="40"/>
                  </a:lnTo>
                  <a:lnTo>
                    <a:pt x="40" y="98"/>
                  </a:lnTo>
                  <a:lnTo>
                    <a:pt x="20" y="176"/>
                  </a:lnTo>
                  <a:lnTo>
                    <a:pt x="1" y="254"/>
                  </a:lnTo>
                  <a:lnTo>
                    <a:pt x="40" y="352"/>
                  </a:lnTo>
                  <a:lnTo>
                    <a:pt x="98" y="410"/>
                  </a:lnTo>
                  <a:lnTo>
                    <a:pt x="176" y="429"/>
                  </a:lnTo>
                  <a:lnTo>
                    <a:pt x="254" y="449"/>
                  </a:lnTo>
                  <a:lnTo>
                    <a:pt x="410" y="429"/>
                  </a:lnTo>
                  <a:lnTo>
                    <a:pt x="605" y="449"/>
                  </a:lnTo>
                  <a:lnTo>
                    <a:pt x="780" y="468"/>
                  </a:lnTo>
                  <a:lnTo>
                    <a:pt x="858" y="468"/>
                  </a:lnTo>
                  <a:lnTo>
                    <a:pt x="936" y="429"/>
                  </a:lnTo>
                  <a:lnTo>
                    <a:pt x="995" y="352"/>
                  </a:lnTo>
                  <a:lnTo>
                    <a:pt x="1014" y="274"/>
                  </a:lnTo>
                  <a:lnTo>
                    <a:pt x="1014" y="196"/>
                  </a:lnTo>
                  <a:lnTo>
                    <a:pt x="975" y="118"/>
                  </a:lnTo>
                  <a:lnTo>
                    <a:pt x="897" y="59"/>
                  </a:lnTo>
                  <a:lnTo>
                    <a:pt x="819" y="40"/>
                  </a:lnTo>
                  <a:lnTo>
                    <a:pt x="624" y="1"/>
                  </a:lnTo>
                  <a:close/>
                </a:path>
              </a:pathLst>
            </a:custGeom>
            <a:solidFill>
              <a:srgbClr val="B049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5"/>
            <p:cNvSpPr/>
            <p:nvPr/>
          </p:nvSpPr>
          <p:spPr>
            <a:xfrm>
              <a:off x="1679150" y="441225"/>
              <a:ext cx="25375" cy="11725"/>
            </a:xfrm>
            <a:custGeom>
              <a:avLst/>
              <a:gdLst/>
              <a:ahLst/>
              <a:cxnLst/>
              <a:rect l="l" t="t" r="r" b="b"/>
              <a:pathLst>
                <a:path w="1015" h="469" fill="none" extrusionOk="0">
                  <a:moveTo>
                    <a:pt x="196" y="20"/>
                  </a:moveTo>
                  <a:lnTo>
                    <a:pt x="196" y="20"/>
                  </a:lnTo>
                  <a:lnTo>
                    <a:pt x="118" y="40"/>
                  </a:lnTo>
                  <a:lnTo>
                    <a:pt x="40" y="98"/>
                  </a:lnTo>
                  <a:lnTo>
                    <a:pt x="20" y="176"/>
                  </a:lnTo>
                  <a:lnTo>
                    <a:pt x="1" y="254"/>
                  </a:lnTo>
                  <a:lnTo>
                    <a:pt x="1" y="254"/>
                  </a:lnTo>
                  <a:lnTo>
                    <a:pt x="40" y="352"/>
                  </a:lnTo>
                  <a:lnTo>
                    <a:pt x="98" y="410"/>
                  </a:lnTo>
                  <a:lnTo>
                    <a:pt x="176" y="429"/>
                  </a:lnTo>
                  <a:lnTo>
                    <a:pt x="254" y="449"/>
                  </a:lnTo>
                  <a:lnTo>
                    <a:pt x="254" y="449"/>
                  </a:lnTo>
                  <a:lnTo>
                    <a:pt x="410" y="429"/>
                  </a:lnTo>
                  <a:lnTo>
                    <a:pt x="410" y="429"/>
                  </a:lnTo>
                  <a:lnTo>
                    <a:pt x="605" y="449"/>
                  </a:lnTo>
                  <a:lnTo>
                    <a:pt x="780" y="468"/>
                  </a:lnTo>
                  <a:lnTo>
                    <a:pt x="780" y="468"/>
                  </a:lnTo>
                  <a:lnTo>
                    <a:pt x="858" y="468"/>
                  </a:lnTo>
                  <a:lnTo>
                    <a:pt x="936" y="429"/>
                  </a:lnTo>
                  <a:lnTo>
                    <a:pt x="995" y="352"/>
                  </a:lnTo>
                  <a:lnTo>
                    <a:pt x="1014" y="274"/>
                  </a:lnTo>
                  <a:lnTo>
                    <a:pt x="1014" y="274"/>
                  </a:lnTo>
                  <a:lnTo>
                    <a:pt x="1014" y="196"/>
                  </a:lnTo>
                  <a:lnTo>
                    <a:pt x="975" y="118"/>
                  </a:lnTo>
                  <a:lnTo>
                    <a:pt x="975" y="118"/>
                  </a:lnTo>
                  <a:lnTo>
                    <a:pt x="897" y="59"/>
                  </a:lnTo>
                  <a:lnTo>
                    <a:pt x="819" y="40"/>
                  </a:lnTo>
                  <a:lnTo>
                    <a:pt x="819" y="40"/>
                  </a:lnTo>
                  <a:lnTo>
                    <a:pt x="624" y="1"/>
                  </a:lnTo>
                  <a:lnTo>
                    <a:pt x="430" y="1"/>
                  </a:lnTo>
                  <a:lnTo>
                    <a:pt x="430" y="1"/>
                  </a:lnTo>
                  <a:lnTo>
                    <a:pt x="196" y="20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5"/>
            <p:cNvSpPr/>
            <p:nvPr/>
          </p:nvSpPr>
          <p:spPr>
            <a:xfrm>
              <a:off x="1654325" y="452425"/>
              <a:ext cx="25350" cy="12700"/>
            </a:xfrm>
            <a:custGeom>
              <a:avLst/>
              <a:gdLst/>
              <a:ahLst/>
              <a:cxnLst/>
              <a:rect l="l" t="t" r="r" b="b"/>
              <a:pathLst>
                <a:path w="1014" h="508" extrusionOk="0">
                  <a:moveTo>
                    <a:pt x="760" y="1"/>
                  </a:moveTo>
                  <a:lnTo>
                    <a:pt x="468" y="40"/>
                  </a:lnTo>
                  <a:lnTo>
                    <a:pt x="176" y="79"/>
                  </a:lnTo>
                  <a:lnTo>
                    <a:pt x="98" y="118"/>
                  </a:lnTo>
                  <a:lnTo>
                    <a:pt x="39" y="157"/>
                  </a:lnTo>
                  <a:lnTo>
                    <a:pt x="0" y="235"/>
                  </a:lnTo>
                  <a:lnTo>
                    <a:pt x="0" y="332"/>
                  </a:lnTo>
                  <a:lnTo>
                    <a:pt x="20" y="410"/>
                  </a:lnTo>
                  <a:lnTo>
                    <a:pt x="78" y="469"/>
                  </a:lnTo>
                  <a:lnTo>
                    <a:pt x="156" y="508"/>
                  </a:lnTo>
                  <a:lnTo>
                    <a:pt x="234" y="508"/>
                  </a:lnTo>
                  <a:lnTo>
                    <a:pt x="526" y="469"/>
                  </a:lnTo>
                  <a:lnTo>
                    <a:pt x="819" y="449"/>
                  </a:lnTo>
                  <a:lnTo>
                    <a:pt x="897" y="410"/>
                  </a:lnTo>
                  <a:lnTo>
                    <a:pt x="975" y="352"/>
                  </a:lnTo>
                  <a:lnTo>
                    <a:pt x="994" y="274"/>
                  </a:lnTo>
                  <a:lnTo>
                    <a:pt x="1013" y="196"/>
                  </a:lnTo>
                  <a:lnTo>
                    <a:pt x="975" y="118"/>
                  </a:lnTo>
                  <a:lnTo>
                    <a:pt x="916" y="40"/>
                  </a:lnTo>
                  <a:lnTo>
                    <a:pt x="858" y="20"/>
                  </a:lnTo>
                  <a:lnTo>
                    <a:pt x="780" y="1"/>
                  </a:lnTo>
                  <a:close/>
                </a:path>
              </a:pathLst>
            </a:custGeom>
            <a:solidFill>
              <a:srgbClr val="B049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5"/>
            <p:cNvSpPr/>
            <p:nvPr/>
          </p:nvSpPr>
          <p:spPr>
            <a:xfrm>
              <a:off x="1654325" y="452425"/>
              <a:ext cx="25350" cy="12700"/>
            </a:xfrm>
            <a:custGeom>
              <a:avLst/>
              <a:gdLst/>
              <a:ahLst/>
              <a:cxnLst/>
              <a:rect l="l" t="t" r="r" b="b"/>
              <a:pathLst>
                <a:path w="1014" h="508" fill="none" extrusionOk="0">
                  <a:moveTo>
                    <a:pt x="760" y="1"/>
                  </a:moveTo>
                  <a:lnTo>
                    <a:pt x="760" y="1"/>
                  </a:lnTo>
                  <a:lnTo>
                    <a:pt x="468" y="40"/>
                  </a:lnTo>
                  <a:lnTo>
                    <a:pt x="176" y="79"/>
                  </a:lnTo>
                  <a:lnTo>
                    <a:pt x="176" y="79"/>
                  </a:lnTo>
                  <a:lnTo>
                    <a:pt x="98" y="118"/>
                  </a:lnTo>
                  <a:lnTo>
                    <a:pt x="39" y="157"/>
                  </a:lnTo>
                  <a:lnTo>
                    <a:pt x="0" y="235"/>
                  </a:lnTo>
                  <a:lnTo>
                    <a:pt x="0" y="332"/>
                  </a:lnTo>
                  <a:lnTo>
                    <a:pt x="0" y="332"/>
                  </a:lnTo>
                  <a:lnTo>
                    <a:pt x="20" y="410"/>
                  </a:lnTo>
                  <a:lnTo>
                    <a:pt x="78" y="469"/>
                  </a:lnTo>
                  <a:lnTo>
                    <a:pt x="156" y="508"/>
                  </a:lnTo>
                  <a:lnTo>
                    <a:pt x="234" y="508"/>
                  </a:lnTo>
                  <a:lnTo>
                    <a:pt x="234" y="508"/>
                  </a:lnTo>
                  <a:lnTo>
                    <a:pt x="526" y="469"/>
                  </a:lnTo>
                  <a:lnTo>
                    <a:pt x="819" y="449"/>
                  </a:lnTo>
                  <a:lnTo>
                    <a:pt x="819" y="449"/>
                  </a:lnTo>
                  <a:lnTo>
                    <a:pt x="897" y="410"/>
                  </a:lnTo>
                  <a:lnTo>
                    <a:pt x="975" y="352"/>
                  </a:lnTo>
                  <a:lnTo>
                    <a:pt x="994" y="274"/>
                  </a:lnTo>
                  <a:lnTo>
                    <a:pt x="1013" y="196"/>
                  </a:lnTo>
                  <a:lnTo>
                    <a:pt x="1013" y="196"/>
                  </a:lnTo>
                  <a:lnTo>
                    <a:pt x="975" y="118"/>
                  </a:lnTo>
                  <a:lnTo>
                    <a:pt x="916" y="40"/>
                  </a:lnTo>
                  <a:lnTo>
                    <a:pt x="916" y="40"/>
                  </a:lnTo>
                  <a:lnTo>
                    <a:pt x="858" y="20"/>
                  </a:lnTo>
                  <a:lnTo>
                    <a:pt x="780" y="1"/>
                  </a:lnTo>
                  <a:lnTo>
                    <a:pt x="780" y="1"/>
                  </a:lnTo>
                  <a:lnTo>
                    <a:pt x="760" y="1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5"/>
            <p:cNvSpPr/>
            <p:nvPr/>
          </p:nvSpPr>
          <p:spPr>
            <a:xfrm>
              <a:off x="1632900" y="440750"/>
              <a:ext cx="22425" cy="13175"/>
            </a:xfrm>
            <a:custGeom>
              <a:avLst/>
              <a:gdLst/>
              <a:ahLst/>
              <a:cxnLst/>
              <a:rect l="l" t="t" r="r" b="b"/>
              <a:pathLst>
                <a:path w="897" h="527" extrusionOk="0">
                  <a:moveTo>
                    <a:pt x="643" y="0"/>
                  </a:moveTo>
                  <a:lnTo>
                    <a:pt x="175" y="98"/>
                  </a:lnTo>
                  <a:lnTo>
                    <a:pt x="97" y="137"/>
                  </a:lnTo>
                  <a:lnTo>
                    <a:pt x="39" y="195"/>
                  </a:lnTo>
                  <a:lnTo>
                    <a:pt x="0" y="254"/>
                  </a:lnTo>
                  <a:lnTo>
                    <a:pt x="0" y="351"/>
                  </a:lnTo>
                  <a:lnTo>
                    <a:pt x="20" y="429"/>
                  </a:lnTo>
                  <a:lnTo>
                    <a:pt x="78" y="487"/>
                  </a:lnTo>
                  <a:lnTo>
                    <a:pt x="156" y="526"/>
                  </a:lnTo>
                  <a:lnTo>
                    <a:pt x="234" y="526"/>
                  </a:lnTo>
                  <a:lnTo>
                    <a:pt x="701" y="429"/>
                  </a:lnTo>
                  <a:lnTo>
                    <a:pt x="779" y="409"/>
                  </a:lnTo>
                  <a:lnTo>
                    <a:pt x="857" y="351"/>
                  </a:lnTo>
                  <a:lnTo>
                    <a:pt x="896" y="273"/>
                  </a:lnTo>
                  <a:lnTo>
                    <a:pt x="896" y="195"/>
                  </a:lnTo>
                  <a:lnTo>
                    <a:pt x="877" y="117"/>
                  </a:lnTo>
                  <a:lnTo>
                    <a:pt x="818" y="59"/>
                  </a:lnTo>
                  <a:lnTo>
                    <a:pt x="760" y="20"/>
                  </a:lnTo>
                  <a:lnTo>
                    <a:pt x="682" y="0"/>
                  </a:lnTo>
                  <a:close/>
                </a:path>
              </a:pathLst>
            </a:custGeom>
            <a:solidFill>
              <a:srgbClr val="B049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5"/>
            <p:cNvSpPr/>
            <p:nvPr/>
          </p:nvSpPr>
          <p:spPr>
            <a:xfrm>
              <a:off x="1632900" y="440750"/>
              <a:ext cx="22425" cy="13175"/>
            </a:xfrm>
            <a:custGeom>
              <a:avLst/>
              <a:gdLst/>
              <a:ahLst/>
              <a:cxnLst/>
              <a:rect l="l" t="t" r="r" b="b"/>
              <a:pathLst>
                <a:path w="897" h="527" fill="none" extrusionOk="0">
                  <a:moveTo>
                    <a:pt x="643" y="0"/>
                  </a:moveTo>
                  <a:lnTo>
                    <a:pt x="643" y="0"/>
                  </a:lnTo>
                  <a:lnTo>
                    <a:pt x="175" y="98"/>
                  </a:lnTo>
                  <a:lnTo>
                    <a:pt x="175" y="98"/>
                  </a:lnTo>
                  <a:lnTo>
                    <a:pt x="97" y="137"/>
                  </a:lnTo>
                  <a:lnTo>
                    <a:pt x="39" y="195"/>
                  </a:lnTo>
                  <a:lnTo>
                    <a:pt x="0" y="254"/>
                  </a:lnTo>
                  <a:lnTo>
                    <a:pt x="0" y="351"/>
                  </a:lnTo>
                  <a:lnTo>
                    <a:pt x="0" y="351"/>
                  </a:lnTo>
                  <a:lnTo>
                    <a:pt x="20" y="429"/>
                  </a:lnTo>
                  <a:lnTo>
                    <a:pt x="78" y="487"/>
                  </a:lnTo>
                  <a:lnTo>
                    <a:pt x="156" y="526"/>
                  </a:lnTo>
                  <a:lnTo>
                    <a:pt x="234" y="526"/>
                  </a:lnTo>
                  <a:lnTo>
                    <a:pt x="234" y="526"/>
                  </a:lnTo>
                  <a:lnTo>
                    <a:pt x="701" y="429"/>
                  </a:lnTo>
                  <a:lnTo>
                    <a:pt x="701" y="429"/>
                  </a:lnTo>
                  <a:lnTo>
                    <a:pt x="779" y="409"/>
                  </a:lnTo>
                  <a:lnTo>
                    <a:pt x="857" y="351"/>
                  </a:lnTo>
                  <a:lnTo>
                    <a:pt x="896" y="273"/>
                  </a:lnTo>
                  <a:lnTo>
                    <a:pt x="896" y="195"/>
                  </a:lnTo>
                  <a:lnTo>
                    <a:pt x="896" y="195"/>
                  </a:lnTo>
                  <a:lnTo>
                    <a:pt x="877" y="117"/>
                  </a:lnTo>
                  <a:lnTo>
                    <a:pt x="818" y="59"/>
                  </a:lnTo>
                  <a:lnTo>
                    <a:pt x="760" y="20"/>
                  </a:lnTo>
                  <a:lnTo>
                    <a:pt x="682" y="0"/>
                  </a:lnTo>
                  <a:lnTo>
                    <a:pt x="682" y="0"/>
                  </a:lnTo>
                  <a:lnTo>
                    <a:pt x="643" y="0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5"/>
            <p:cNvSpPr/>
            <p:nvPr/>
          </p:nvSpPr>
          <p:spPr>
            <a:xfrm>
              <a:off x="1591000" y="447075"/>
              <a:ext cx="28275" cy="15625"/>
            </a:xfrm>
            <a:custGeom>
              <a:avLst/>
              <a:gdLst/>
              <a:ahLst/>
              <a:cxnLst/>
              <a:rect l="l" t="t" r="r" b="b"/>
              <a:pathLst>
                <a:path w="1131" h="625" extrusionOk="0">
                  <a:moveTo>
                    <a:pt x="877" y="1"/>
                  </a:moveTo>
                  <a:lnTo>
                    <a:pt x="507" y="79"/>
                  </a:lnTo>
                  <a:lnTo>
                    <a:pt x="137" y="215"/>
                  </a:lnTo>
                  <a:lnTo>
                    <a:pt x="59" y="254"/>
                  </a:lnTo>
                  <a:lnTo>
                    <a:pt x="20" y="332"/>
                  </a:lnTo>
                  <a:lnTo>
                    <a:pt x="0" y="410"/>
                  </a:lnTo>
                  <a:lnTo>
                    <a:pt x="20" y="488"/>
                  </a:lnTo>
                  <a:lnTo>
                    <a:pt x="59" y="566"/>
                  </a:lnTo>
                  <a:lnTo>
                    <a:pt x="137" y="605"/>
                  </a:lnTo>
                  <a:lnTo>
                    <a:pt x="215" y="624"/>
                  </a:lnTo>
                  <a:lnTo>
                    <a:pt x="312" y="605"/>
                  </a:lnTo>
                  <a:lnTo>
                    <a:pt x="546" y="527"/>
                  </a:lnTo>
                  <a:lnTo>
                    <a:pt x="741" y="468"/>
                  </a:lnTo>
                  <a:lnTo>
                    <a:pt x="955" y="429"/>
                  </a:lnTo>
                  <a:lnTo>
                    <a:pt x="1033" y="410"/>
                  </a:lnTo>
                  <a:lnTo>
                    <a:pt x="1092" y="351"/>
                  </a:lnTo>
                  <a:lnTo>
                    <a:pt x="1130" y="273"/>
                  </a:lnTo>
                  <a:lnTo>
                    <a:pt x="1130" y="195"/>
                  </a:lnTo>
                  <a:lnTo>
                    <a:pt x="1111" y="118"/>
                  </a:lnTo>
                  <a:lnTo>
                    <a:pt x="1053" y="59"/>
                  </a:lnTo>
                  <a:lnTo>
                    <a:pt x="994" y="20"/>
                  </a:lnTo>
                  <a:lnTo>
                    <a:pt x="916" y="1"/>
                  </a:lnTo>
                  <a:close/>
                </a:path>
              </a:pathLst>
            </a:custGeom>
            <a:solidFill>
              <a:srgbClr val="B049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5"/>
            <p:cNvSpPr/>
            <p:nvPr/>
          </p:nvSpPr>
          <p:spPr>
            <a:xfrm>
              <a:off x="1591000" y="447075"/>
              <a:ext cx="28275" cy="15625"/>
            </a:xfrm>
            <a:custGeom>
              <a:avLst/>
              <a:gdLst/>
              <a:ahLst/>
              <a:cxnLst/>
              <a:rect l="l" t="t" r="r" b="b"/>
              <a:pathLst>
                <a:path w="1131" h="625" fill="none" extrusionOk="0">
                  <a:moveTo>
                    <a:pt x="877" y="1"/>
                  </a:moveTo>
                  <a:lnTo>
                    <a:pt x="877" y="1"/>
                  </a:lnTo>
                  <a:lnTo>
                    <a:pt x="507" y="79"/>
                  </a:lnTo>
                  <a:lnTo>
                    <a:pt x="137" y="215"/>
                  </a:lnTo>
                  <a:lnTo>
                    <a:pt x="137" y="215"/>
                  </a:lnTo>
                  <a:lnTo>
                    <a:pt x="59" y="254"/>
                  </a:lnTo>
                  <a:lnTo>
                    <a:pt x="20" y="332"/>
                  </a:lnTo>
                  <a:lnTo>
                    <a:pt x="0" y="410"/>
                  </a:lnTo>
                  <a:lnTo>
                    <a:pt x="20" y="488"/>
                  </a:lnTo>
                  <a:lnTo>
                    <a:pt x="20" y="488"/>
                  </a:lnTo>
                  <a:lnTo>
                    <a:pt x="59" y="566"/>
                  </a:lnTo>
                  <a:lnTo>
                    <a:pt x="137" y="605"/>
                  </a:lnTo>
                  <a:lnTo>
                    <a:pt x="215" y="624"/>
                  </a:lnTo>
                  <a:lnTo>
                    <a:pt x="312" y="605"/>
                  </a:lnTo>
                  <a:lnTo>
                    <a:pt x="312" y="605"/>
                  </a:lnTo>
                  <a:lnTo>
                    <a:pt x="546" y="527"/>
                  </a:lnTo>
                  <a:lnTo>
                    <a:pt x="546" y="527"/>
                  </a:lnTo>
                  <a:lnTo>
                    <a:pt x="741" y="468"/>
                  </a:lnTo>
                  <a:lnTo>
                    <a:pt x="955" y="429"/>
                  </a:lnTo>
                  <a:lnTo>
                    <a:pt x="955" y="429"/>
                  </a:lnTo>
                  <a:lnTo>
                    <a:pt x="1033" y="410"/>
                  </a:lnTo>
                  <a:lnTo>
                    <a:pt x="1092" y="351"/>
                  </a:lnTo>
                  <a:lnTo>
                    <a:pt x="1130" y="273"/>
                  </a:lnTo>
                  <a:lnTo>
                    <a:pt x="1130" y="195"/>
                  </a:lnTo>
                  <a:lnTo>
                    <a:pt x="1130" y="195"/>
                  </a:lnTo>
                  <a:lnTo>
                    <a:pt x="1111" y="118"/>
                  </a:lnTo>
                  <a:lnTo>
                    <a:pt x="1053" y="59"/>
                  </a:lnTo>
                  <a:lnTo>
                    <a:pt x="994" y="20"/>
                  </a:lnTo>
                  <a:lnTo>
                    <a:pt x="916" y="1"/>
                  </a:lnTo>
                  <a:lnTo>
                    <a:pt x="916" y="1"/>
                  </a:lnTo>
                  <a:lnTo>
                    <a:pt x="877" y="1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5"/>
            <p:cNvSpPr/>
            <p:nvPr/>
          </p:nvSpPr>
          <p:spPr>
            <a:xfrm>
              <a:off x="1605125" y="4597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0" y="0"/>
                  </a:moveTo>
                  <a:lnTo>
                    <a:pt x="0" y="2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5"/>
            <p:cNvSpPr/>
            <p:nvPr/>
          </p:nvSpPr>
          <p:spPr>
            <a:xfrm>
              <a:off x="1607075" y="468025"/>
              <a:ext cx="23400" cy="13650"/>
            </a:xfrm>
            <a:custGeom>
              <a:avLst/>
              <a:gdLst/>
              <a:ahLst/>
              <a:cxnLst/>
              <a:rect l="l" t="t" r="r" b="b"/>
              <a:pathLst>
                <a:path w="936" h="546" extrusionOk="0">
                  <a:moveTo>
                    <a:pt x="682" y="0"/>
                  </a:moveTo>
                  <a:lnTo>
                    <a:pt x="429" y="39"/>
                  </a:lnTo>
                  <a:lnTo>
                    <a:pt x="195" y="98"/>
                  </a:lnTo>
                  <a:lnTo>
                    <a:pt x="117" y="137"/>
                  </a:lnTo>
                  <a:lnTo>
                    <a:pt x="39" y="195"/>
                  </a:lnTo>
                  <a:lnTo>
                    <a:pt x="0" y="273"/>
                  </a:lnTo>
                  <a:lnTo>
                    <a:pt x="0" y="351"/>
                  </a:lnTo>
                  <a:lnTo>
                    <a:pt x="39" y="429"/>
                  </a:lnTo>
                  <a:lnTo>
                    <a:pt x="98" y="488"/>
                  </a:lnTo>
                  <a:lnTo>
                    <a:pt x="176" y="526"/>
                  </a:lnTo>
                  <a:lnTo>
                    <a:pt x="215" y="546"/>
                  </a:lnTo>
                  <a:lnTo>
                    <a:pt x="254" y="526"/>
                  </a:lnTo>
                  <a:lnTo>
                    <a:pt x="507" y="468"/>
                  </a:lnTo>
                  <a:lnTo>
                    <a:pt x="741" y="429"/>
                  </a:lnTo>
                  <a:lnTo>
                    <a:pt x="838" y="390"/>
                  </a:lnTo>
                  <a:lnTo>
                    <a:pt x="897" y="351"/>
                  </a:lnTo>
                  <a:lnTo>
                    <a:pt x="936" y="273"/>
                  </a:lnTo>
                  <a:lnTo>
                    <a:pt x="936" y="176"/>
                  </a:lnTo>
                  <a:lnTo>
                    <a:pt x="916" y="98"/>
                  </a:lnTo>
                  <a:lnTo>
                    <a:pt x="858" y="39"/>
                  </a:lnTo>
                  <a:lnTo>
                    <a:pt x="799" y="0"/>
                  </a:lnTo>
                  <a:close/>
                </a:path>
              </a:pathLst>
            </a:custGeom>
            <a:solidFill>
              <a:srgbClr val="B049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35"/>
            <p:cNvSpPr/>
            <p:nvPr/>
          </p:nvSpPr>
          <p:spPr>
            <a:xfrm>
              <a:off x="1607075" y="468025"/>
              <a:ext cx="23400" cy="13650"/>
            </a:xfrm>
            <a:custGeom>
              <a:avLst/>
              <a:gdLst/>
              <a:ahLst/>
              <a:cxnLst/>
              <a:rect l="l" t="t" r="r" b="b"/>
              <a:pathLst>
                <a:path w="936" h="546" fill="none" extrusionOk="0">
                  <a:moveTo>
                    <a:pt x="682" y="0"/>
                  </a:moveTo>
                  <a:lnTo>
                    <a:pt x="682" y="0"/>
                  </a:lnTo>
                  <a:lnTo>
                    <a:pt x="429" y="39"/>
                  </a:lnTo>
                  <a:lnTo>
                    <a:pt x="195" y="98"/>
                  </a:lnTo>
                  <a:lnTo>
                    <a:pt x="195" y="98"/>
                  </a:lnTo>
                  <a:lnTo>
                    <a:pt x="117" y="137"/>
                  </a:lnTo>
                  <a:lnTo>
                    <a:pt x="39" y="195"/>
                  </a:lnTo>
                  <a:lnTo>
                    <a:pt x="39" y="195"/>
                  </a:lnTo>
                  <a:lnTo>
                    <a:pt x="0" y="273"/>
                  </a:lnTo>
                  <a:lnTo>
                    <a:pt x="0" y="351"/>
                  </a:lnTo>
                  <a:lnTo>
                    <a:pt x="0" y="351"/>
                  </a:lnTo>
                  <a:lnTo>
                    <a:pt x="39" y="429"/>
                  </a:lnTo>
                  <a:lnTo>
                    <a:pt x="98" y="488"/>
                  </a:lnTo>
                  <a:lnTo>
                    <a:pt x="98" y="488"/>
                  </a:lnTo>
                  <a:lnTo>
                    <a:pt x="176" y="526"/>
                  </a:lnTo>
                  <a:lnTo>
                    <a:pt x="215" y="546"/>
                  </a:lnTo>
                  <a:lnTo>
                    <a:pt x="254" y="526"/>
                  </a:lnTo>
                  <a:lnTo>
                    <a:pt x="254" y="526"/>
                  </a:lnTo>
                  <a:lnTo>
                    <a:pt x="507" y="468"/>
                  </a:lnTo>
                  <a:lnTo>
                    <a:pt x="741" y="429"/>
                  </a:lnTo>
                  <a:lnTo>
                    <a:pt x="741" y="429"/>
                  </a:lnTo>
                  <a:lnTo>
                    <a:pt x="838" y="390"/>
                  </a:lnTo>
                  <a:lnTo>
                    <a:pt x="897" y="351"/>
                  </a:lnTo>
                  <a:lnTo>
                    <a:pt x="936" y="273"/>
                  </a:lnTo>
                  <a:lnTo>
                    <a:pt x="936" y="176"/>
                  </a:lnTo>
                  <a:lnTo>
                    <a:pt x="936" y="176"/>
                  </a:lnTo>
                  <a:lnTo>
                    <a:pt x="916" y="98"/>
                  </a:lnTo>
                  <a:lnTo>
                    <a:pt x="858" y="39"/>
                  </a:lnTo>
                  <a:lnTo>
                    <a:pt x="799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682" y="0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5"/>
            <p:cNvSpPr/>
            <p:nvPr/>
          </p:nvSpPr>
          <p:spPr>
            <a:xfrm>
              <a:off x="1584675" y="481650"/>
              <a:ext cx="20475" cy="13675"/>
            </a:xfrm>
            <a:custGeom>
              <a:avLst/>
              <a:gdLst/>
              <a:ahLst/>
              <a:cxnLst/>
              <a:rect l="l" t="t" r="r" b="b"/>
              <a:pathLst>
                <a:path w="819" h="547" extrusionOk="0">
                  <a:moveTo>
                    <a:pt x="565" y="1"/>
                  </a:moveTo>
                  <a:lnTo>
                    <a:pt x="136" y="137"/>
                  </a:lnTo>
                  <a:lnTo>
                    <a:pt x="59" y="196"/>
                  </a:lnTo>
                  <a:lnTo>
                    <a:pt x="20" y="254"/>
                  </a:lnTo>
                  <a:lnTo>
                    <a:pt x="0" y="352"/>
                  </a:lnTo>
                  <a:lnTo>
                    <a:pt x="20" y="430"/>
                  </a:lnTo>
                  <a:lnTo>
                    <a:pt x="78" y="488"/>
                  </a:lnTo>
                  <a:lnTo>
                    <a:pt x="136" y="547"/>
                  </a:lnTo>
                  <a:lnTo>
                    <a:pt x="312" y="547"/>
                  </a:lnTo>
                  <a:lnTo>
                    <a:pt x="546" y="469"/>
                  </a:lnTo>
                  <a:lnTo>
                    <a:pt x="643" y="449"/>
                  </a:lnTo>
                  <a:lnTo>
                    <a:pt x="721" y="410"/>
                  </a:lnTo>
                  <a:lnTo>
                    <a:pt x="779" y="352"/>
                  </a:lnTo>
                  <a:lnTo>
                    <a:pt x="818" y="274"/>
                  </a:lnTo>
                  <a:lnTo>
                    <a:pt x="818" y="196"/>
                  </a:lnTo>
                  <a:lnTo>
                    <a:pt x="779" y="118"/>
                  </a:lnTo>
                  <a:lnTo>
                    <a:pt x="721" y="40"/>
                  </a:lnTo>
                  <a:lnTo>
                    <a:pt x="663" y="20"/>
                  </a:lnTo>
                  <a:lnTo>
                    <a:pt x="604" y="1"/>
                  </a:lnTo>
                  <a:close/>
                </a:path>
              </a:pathLst>
            </a:custGeom>
            <a:solidFill>
              <a:srgbClr val="B049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35"/>
            <p:cNvSpPr/>
            <p:nvPr/>
          </p:nvSpPr>
          <p:spPr>
            <a:xfrm>
              <a:off x="1584675" y="481650"/>
              <a:ext cx="20475" cy="13675"/>
            </a:xfrm>
            <a:custGeom>
              <a:avLst/>
              <a:gdLst/>
              <a:ahLst/>
              <a:cxnLst/>
              <a:rect l="l" t="t" r="r" b="b"/>
              <a:pathLst>
                <a:path w="819" h="547" fill="none" extrusionOk="0">
                  <a:moveTo>
                    <a:pt x="565" y="1"/>
                  </a:moveTo>
                  <a:lnTo>
                    <a:pt x="565" y="1"/>
                  </a:lnTo>
                  <a:lnTo>
                    <a:pt x="136" y="137"/>
                  </a:lnTo>
                  <a:lnTo>
                    <a:pt x="136" y="137"/>
                  </a:lnTo>
                  <a:lnTo>
                    <a:pt x="59" y="196"/>
                  </a:lnTo>
                  <a:lnTo>
                    <a:pt x="20" y="254"/>
                  </a:lnTo>
                  <a:lnTo>
                    <a:pt x="0" y="352"/>
                  </a:lnTo>
                  <a:lnTo>
                    <a:pt x="20" y="430"/>
                  </a:lnTo>
                  <a:lnTo>
                    <a:pt x="20" y="430"/>
                  </a:lnTo>
                  <a:lnTo>
                    <a:pt x="78" y="488"/>
                  </a:lnTo>
                  <a:lnTo>
                    <a:pt x="136" y="547"/>
                  </a:lnTo>
                  <a:lnTo>
                    <a:pt x="136" y="547"/>
                  </a:lnTo>
                  <a:lnTo>
                    <a:pt x="234" y="547"/>
                  </a:lnTo>
                  <a:lnTo>
                    <a:pt x="312" y="547"/>
                  </a:lnTo>
                  <a:lnTo>
                    <a:pt x="312" y="547"/>
                  </a:lnTo>
                  <a:lnTo>
                    <a:pt x="546" y="469"/>
                  </a:lnTo>
                  <a:lnTo>
                    <a:pt x="546" y="469"/>
                  </a:lnTo>
                  <a:lnTo>
                    <a:pt x="643" y="449"/>
                  </a:lnTo>
                  <a:lnTo>
                    <a:pt x="643" y="449"/>
                  </a:lnTo>
                  <a:lnTo>
                    <a:pt x="721" y="410"/>
                  </a:lnTo>
                  <a:lnTo>
                    <a:pt x="779" y="352"/>
                  </a:lnTo>
                  <a:lnTo>
                    <a:pt x="779" y="352"/>
                  </a:lnTo>
                  <a:lnTo>
                    <a:pt x="818" y="274"/>
                  </a:lnTo>
                  <a:lnTo>
                    <a:pt x="818" y="196"/>
                  </a:lnTo>
                  <a:lnTo>
                    <a:pt x="818" y="196"/>
                  </a:lnTo>
                  <a:lnTo>
                    <a:pt x="779" y="118"/>
                  </a:lnTo>
                  <a:lnTo>
                    <a:pt x="721" y="40"/>
                  </a:lnTo>
                  <a:lnTo>
                    <a:pt x="721" y="40"/>
                  </a:lnTo>
                  <a:lnTo>
                    <a:pt x="663" y="20"/>
                  </a:lnTo>
                  <a:lnTo>
                    <a:pt x="604" y="1"/>
                  </a:lnTo>
                  <a:lnTo>
                    <a:pt x="604" y="1"/>
                  </a:lnTo>
                  <a:lnTo>
                    <a:pt x="565" y="1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35"/>
            <p:cNvSpPr/>
            <p:nvPr/>
          </p:nvSpPr>
          <p:spPr>
            <a:xfrm>
              <a:off x="1596850" y="493350"/>
              <a:ext cx="1475" cy="525"/>
            </a:xfrm>
            <a:custGeom>
              <a:avLst/>
              <a:gdLst/>
              <a:ahLst/>
              <a:cxnLst/>
              <a:rect l="l" t="t" r="r" b="b"/>
              <a:pathLst>
                <a:path w="59" h="21" fill="none" extrusionOk="0">
                  <a:moveTo>
                    <a:pt x="59" y="1"/>
                  </a:moveTo>
                  <a:lnTo>
                    <a:pt x="59" y="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35"/>
            <p:cNvSpPr/>
            <p:nvPr/>
          </p:nvSpPr>
          <p:spPr>
            <a:xfrm>
              <a:off x="1564200" y="472900"/>
              <a:ext cx="18050" cy="14150"/>
            </a:xfrm>
            <a:custGeom>
              <a:avLst/>
              <a:gdLst/>
              <a:ahLst/>
              <a:cxnLst/>
              <a:rect l="l" t="t" r="r" b="b"/>
              <a:pathLst>
                <a:path w="722" h="566" extrusionOk="0">
                  <a:moveTo>
                    <a:pt x="488" y="0"/>
                  </a:moveTo>
                  <a:lnTo>
                    <a:pt x="410" y="20"/>
                  </a:lnTo>
                  <a:lnTo>
                    <a:pt x="118" y="137"/>
                  </a:lnTo>
                  <a:lnTo>
                    <a:pt x="59" y="195"/>
                  </a:lnTo>
                  <a:lnTo>
                    <a:pt x="1" y="254"/>
                  </a:lnTo>
                  <a:lnTo>
                    <a:pt x="1" y="351"/>
                  </a:lnTo>
                  <a:lnTo>
                    <a:pt x="1" y="429"/>
                  </a:lnTo>
                  <a:lnTo>
                    <a:pt x="59" y="507"/>
                  </a:lnTo>
                  <a:lnTo>
                    <a:pt x="137" y="546"/>
                  </a:lnTo>
                  <a:lnTo>
                    <a:pt x="215" y="565"/>
                  </a:lnTo>
                  <a:lnTo>
                    <a:pt x="293" y="546"/>
                  </a:lnTo>
                  <a:lnTo>
                    <a:pt x="585" y="409"/>
                  </a:lnTo>
                  <a:lnTo>
                    <a:pt x="644" y="370"/>
                  </a:lnTo>
                  <a:lnTo>
                    <a:pt x="702" y="293"/>
                  </a:lnTo>
                  <a:lnTo>
                    <a:pt x="722" y="215"/>
                  </a:lnTo>
                  <a:lnTo>
                    <a:pt x="702" y="137"/>
                  </a:lnTo>
                  <a:lnTo>
                    <a:pt x="663" y="78"/>
                  </a:lnTo>
                  <a:lnTo>
                    <a:pt x="605" y="39"/>
                  </a:lnTo>
                  <a:lnTo>
                    <a:pt x="546" y="20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rgbClr val="B049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5"/>
            <p:cNvSpPr/>
            <p:nvPr/>
          </p:nvSpPr>
          <p:spPr>
            <a:xfrm>
              <a:off x="1564200" y="472900"/>
              <a:ext cx="18050" cy="14150"/>
            </a:xfrm>
            <a:custGeom>
              <a:avLst/>
              <a:gdLst/>
              <a:ahLst/>
              <a:cxnLst/>
              <a:rect l="l" t="t" r="r" b="b"/>
              <a:pathLst>
                <a:path w="722" h="566" fill="none" extrusionOk="0">
                  <a:moveTo>
                    <a:pt x="410" y="20"/>
                  </a:moveTo>
                  <a:lnTo>
                    <a:pt x="410" y="20"/>
                  </a:lnTo>
                  <a:lnTo>
                    <a:pt x="118" y="137"/>
                  </a:lnTo>
                  <a:lnTo>
                    <a:pt x="118" y="137"/>
                  </a:lnTo>
                  <a:lnTo>
                    <a:pt x="59" y="195"/>
                  </a:lnTo>
                  <a:lnTo>
                    <a:pt x="1" y="254"/>
                  </a:lnTo>
                  <a:lnTo>
                    <a:pt x="1" y="351"/>
                  </a:lnTo>
                  <a:lnTo>
                    <a:pt x="1" y="429"/>
                  </a:lnTo>
                  <a:lnTo>
                    <a:pt x="1" y="429"/>
                  </a:lnTo>
                  <a:lnTo>
                    <a:pt x="59" y="507"/>
                  </a:lnTo>
                  <a:lnTo>
                    <a:pt x="137" y="546"/>
                  </a:lnTo>
                  <a:lnTo>
                    <a:pt x="215" y="565"/>
                  </a:lnTo>
                  <a:lnTo>
                    <a:pt x="293" y="546"/>
                  </a:lnTo>
                  <a:lnTo>
                    <a:pt x="293" y="546"/>
                  </a:lnTo>
                  <a:lnTo>
                    <a:pt x="585" y="409"/>
                  </a:lnTo>
                  <a:lnTo>
                    <a:pt x="585" y="409"/>
                  </a:lnTo>
                  <a:lnTo>
                    <a:pt x="644" y="370"/>
                  </a:lnTo>
                  <a:lnTo>
                    <a:pt x="702" y="293"/>
                  </a:lnTo>
                  <a:lnTo>
                    <a:pt x="722" y="215"/>
                  </a:lnTo>
                  <a:lnTo>
                    <a:pt x="702" y="137"/>
                  </a:lnTo>
                  <a:lnTo>
                    <a:pt x="702" y="137"/>
                  </a:lnTo>
                  <a:lnTo>
                    <a:pt x="663" y="78"/>
                  </a:lnTo>
                  <a:lnTo>
                    <a:pt x="605" y="39"/>
                  </a:lnTo>
                  <a:lnTo>
                    <a:pt x="546" y="2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410" y="20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5"/>
            <p:cNvSpPr/>
            <p:nvPr/>
          </p:nvSpPr>
          <p:spPr>
            <a:xfrm>
              <a:off x="1515000" y="485075"/>
              <a:ext cx="29250" cy="18525"/>
            </a:xfrm>
            <a:custGeom>
              <a:avLst/>
              <a:gdLst/>
              <a:ahLst/>
              <a:cxnLst/>
              <a:rect l="l" t="t" r="r" b="b"/>
              <a:pathLst>
                <a:path w="1170" h="741" extrusionOk="0">
                  <a:moveTo>
                    <a:pt x="936" y="0"/>
                  </a:moveTo>
                  <a:lnTo>
                    <a:pt x="702" y="59"/>
                  </a:lnTo>
                  <a:lnTo>
                    <a:pt x="488" y="137"/>
                  </a:lnTo>
                  <a:lnTo>
                    <a:pt x="274" y="234"/>
                  </a:lnTo>
                  <a:lnTo>
                    <a:pt x="79" y="351"/>
                  </a:lnTo>
                  <a:lnTo>
                    <a:pt x="40" y="390"/>
                  </a:lnTo>
                  <a:lnTo>
                    <a:pt x="20" y="429"/>
                  </a:lnTo>
                  <a:lnTo>
                    <a:pt x="1" y="507"/>
                  </a:lnTo>
                  <a:lnTo>
                    <a:pt x="1" y="585"/>
                  </a:lnTo>
                  <a:lnTo>
                    <a:pt x="40" y="663"/>
                  </a:lnTo>
                  <a:lnTo>
                    <a:pt x="118" y="721"/>
                  </a:lnTo>
                  <a:lnTo>
                    <a:pt x="196" y="741"/>
                  </a:lnTo>
                  <a:lnTo>
                    <a:pt x="274" y="741"/>
                  </a:lnTo>
                  <a:lnTo>
                    <a:pt x="352" y="702"/>
                  </a:lnTo>
                  <a:lnTo>
                    <a:pt x="371" y="682"/>
                  </a:lnTo>
                  <a:lnTo>
                    <a:pt x="624" y="546"/>
                  </a:lnTo>
                  <a:lnTo>
                    <a:pt x="897" y="449"/>
                  </a:lnTo>
                  <a:lnTo>
                    <a:pt x="995" y="429"/>
                  </a:lnTo>
                  <a:lnTo>
                    <a:pt x="1073" y="410"/>
                  </a:lnTo>
                  <a:lnTo>
                    <a:pt x="1131" y="351"/>
                  </a:lnTo>
                  <a:lnTo>
                    <a:pt x="1170" y="273"/>
                  </a:lnTo>
                  <a:lnTo>
                    <a:pt x="1170" y="176"/>
                  </a:lnTo>
                  <a:lnTo>
                    <a:pt x="1150" y="117"/>
                  </a:lnTo>
                  <a:lnTo>
                    <a:pt x="1111" y="59"/>
                  </a:lnTo>
                  <a:lnTo>
                    <a:pt x="1034" y="2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rgbClr val="B049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5"/>
            <p:cNvSpPr/>
            <p:nvPr/>
          </p:nvSpPr>
          <p:spPr>
            <a:xfrm>
              <a:off x="1515000" y="485075"/>
              <a:ext cx="29250" cy="18525"/>
            </a:xfrm>
            <a:custGeom>
              <a:avLst/>
              <a:gdLst/>
              <a:ahLst/>
              <a:cxnLst/>
              <a:rect l="l" t="t" r="r" b="b"/>
              <a:pathLst>
                <a:path w="1170" h="741" fill="none" extrusionOk="0">
                  <a:moveTo>
                    <a:pt x="936" y="0"/>
                  </a:moveTo>
                  <a:lnTo>
                    <a:pt x="936" y="0"/>
                  </a:lnTo>
                  <a:lnTo>
                    <a:pt x="702" y="59"/>
                  </a:lnTo>
                  <a:lnTo>
                    <a:pt x="488" y="137"/>
                  </a:lnTo>
                  <a:lnTo>
                    <a:pt x="488" y="137"/>
                  </a:lnTo>
                  <a:lnTo>
                    <a:pt x="274" y="234"/>
                  </a:lnTo>
                  <a:lnTo>
                    <a:pt x="79" y="351"/>
                  </a:lnTo>
                  <a:lnTo>
                    <a:pt x="79" y="351"/>
                  </a:lnTo>
                  <a:lnTo>
                    <a:pt x="40" y="390"/>
                  </a:lnTo>
                  <a:lnTo>
                    <a:pt x="20" y="429"/>
                  </a:lnTo>
                  <a:lnTo>
                    <a:pt x="1" y="507"/>
                  </a:lnTo>
                  <a:lnTo>
                    <a:pt x="1" y="507"/>
                  </a:lnTo>
                  <a:lnTo>
                    <a:pt x="1" y="585"/>
                  </a:lnTo>
                  <a:lnTo>
                    <a:pt x="40" y="663"/>
                  </a:lnTo>
                  <a:lnTo>
                    <a:pt x="40" y="663"/>
                  </a:lnTo>
                  <a:lnTo>
                    <a:pt x="118" y="721"/>
                  </a:lnTo>
                  <a:lnTo>
                    <a:pt x="196" y="741"/>
                  </a:lnTo>
                  <a:lnTo>
                    <a:pt x="196" y="741"/>
                  </a:lnTo>
                  <a:lnTo>
                    <a:pt x="274" y="741"/>
                  </a:lnTo>
                  <a:lnTo>
                    <a:pt x="352" y="702"/>
                  </a:lnTo>
                  <a:lnTo>
                    <a:pt x="371" y="682"/>
                  </a:lnTo>
                  <a:lnTo>
                    <a:pt x="371" y="682"/>
                  </a:lnTo>
                  <a:lnTo>
                    <a:pt x="624" y="546"/>
                  </a:lnTo>
                  <a:lnTo>
                    <a:pt x="897" y="449"/>
                  </a:lnTo>
                  <a:lnTo>
                    <a:pt x="897" y="449"/>
                  </a:lnTo>
                  <a:lnTo>
                    <a:pt x="995" y="429"/>
                  </a:lnTo>
                  <a:lnTo>
                    <a:pt x="995" y="429"/>
                  </a:lnTo>
                  <a:lnTo>
                    <a:pt x="1073" y="410"/>
                  </a:lnTo>
                  <a:lnTo>
                    <a:pt x="1131" y="351"/>
                  </a:lnTo>
                  <a:lnTo>
                    <a:pt x="1131" y="351"/>
                  </a:lnTo>
                  <a:lnTo>
                    <a:pt x="1170" y="273"/>
                  </a:lnTo>
                  <a:lnTo>
                    <a:pt x="1170" y="176"/>
                  </a:lnTo>
                  <a:lnTo>
                    <a:pt x="1170" y="176"/>
                  </a:lnTo>
                  <a:lnTo>
                    <a:pt x="1150" y="117"/>
                  </a:lnTo>
                  <a:lnTo>
                    <a:pt x="1111" y="59"/>
                  </a:lnTo>
                  <a:lnTo>
                    <a:pt x="1034" y="20"/>
                  </a:lnTo>
                  <a:lnTo>
                    <a:pt x="956" y="0"/>
                  </a:lnTo>
                  <a:lnTo>
                    <a:pt x="956" y="0"/>
                  </a:lnTo>
                  <a:lnTo>
                    <a:pt x="936" y="0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5"/>
            <p:cNvSpPr/>
            <p:nvPr/>
          </p:nvSpPr>
          <p:spPr>
            <a:xfrm>
              <a:off x="1537425" y="495800"/>
              <a:ext cx="1475" cy="500"/>
            </a:xfrm>
            <a:custGeom>
              <a:avLst/>
              <a:gdLst/>
              <a:ahLst/>
              <a:cxnLst/>
              <a:rect l="l" t="t" r="r" b="b"/>
              <a:pathLst>
                <a:path w="59" h="20" fill="none" extrusionOk="0">
                  <a:moveTo>
                    <a:pt x="59" y="0"/>
                  </a:moveTo>
                  <a:lnTo>
                    <a:pt x="59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5"/>
            <p:cNvSpPr/>
            <p:nvPr/>
          </p:nvSpPr>
          <p:spPr>
            <a:xfrm>
              <a:off x="1505275" y="508950"/>
              <a:ext cx="23400" cy="19500"/>
            </a:xfrm>
            <a:custGeom>
              <a:avLst/>
              <a:gdLst/>
              <a:ahLst/>
              <a:cxnLst/>
              <a:rect l="l" t="t" r="r" b="b"/>
              <a:pathLst>
                <a:path w="936" h="780" extrusionOk="0">
                  <a:moveTo>
                    <a:pt x="663" y="0"/>
                  </a:moveTo>
                  <a:lnTo>
                    <a:pt x="624" y="20"/>
                  </a:lnTo>
                  <a:lnTo>
                    <a:pt x="351" y="195"/>
                  </a:lnTo>
                  <a:lnTo>
                    <a:pt x="78" y="390"/>
                  </a:lnTo>
                  <a:lnTo>
                    <a:pt x="20" y="468"/>
                  </a:lnTo>
                  <a:lnTo>
                    <a:pt x="0" y="546"/>
                  </a:lnTo>
                  <a:lnTo>
                    <a:pt x="20" y="624"/>
                  </a:lnTo>
                  <a:lnTo>
                    <a:pt x="59" y="702"/>
                  </a:lnTo>
                  <a:lnTo>
                    <a:pt x="117" y="760"/>
                  </a:lnTo>
                  <a:lnTo>
                    <a:pt x="195" y="779"/>
                  </a:lnTo>
                  <a:lnTo>
                    <a:pt x="273" y="779"/>
                  </a:lnTo>
                  <a:lnTo>
                    <a:pt x="351" y="740"/>
                  </a:lnTo>
                  <a:lnTo>
                    <a:pt x="546" y="585"/>
                  </a:lnTo>
                  <a:lnTo>
                    <a:pt x="760" y="448"/>
                  </a:lnTo>
                  <a:lnTo>
                    <a:pt x="799" y="409"/>
                  </a:lnTo>
                  <a:lnTo>
                    <a:pt x="877" y="370"/>
                  </a:lnTo>
                  <a:lnTo>
                    <a:pt x="916" y="292"/>
                  </a:lnTo>
                  <a:lnTo>
                    <a:pt x="935" y="214"/>
                  </a:lnTo>
                  <a:lnTo>
                    <a:pt x="916" y="117"/>
                  </a:lnTo>
                  <a:lnTo>
                    <a:pt x="877" y="59"/>
                  </a:lnTo>
                  <a:lnTo>
                    <a:pt x="799" y="2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B049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5"/>
            <p:cNvSpPr/>
            <p:nvPr/>
          </p:nvSpPr>
          <p:spPr>
            <a:xfrm>
              <a:off x="1505275" y="508950"/>
              <a:ext cx="23400" cy="19500"/>
            </a:xfrm>
            <a:custGeom>
              <a:avLst/>
              <a:gdLst/>
              <a:ahLst/>
              <a:cxnLst/>
              <a:rect l="l" t="t" r="r" b="b"/>
              <a:pathLst>
                <a:path w="936" h="780" fill="none" extrusionOk="0">
                  <a:moveTo>
                    <a:pt x="624" y="20"/>
                  </a:moveTo>
                  <a:lnTo>
                    <a:pt x="624" y="20"/>
                  </a:lnTo>
                  <a:lnTo>
                    <a:pt x="351" y="195"/>
                  </a:lnTo>
                  <a:lnTo>
                    <a:pt x="78" y="390"/>
                  </a:lnTo>
                  <a:lnTo>
                    <a:pt x="78" y="390"/>
                  </a:lnTo>
                  <a:lnTo>
                    <a:pt x="20" y="468"/>
                  </a:lnTo>
                  <a:lnTo>
                    <a:pt x="0" y="546"/>
                  </a:lnTo>
                  <a:lnTo>
                    <a:pt x="20" y="624"/>
                  </a:lnTo>
                  <a:lnTo>
                    <a:pt x="59" y="702"/>
                  </a:lnTo>
                  <a:lnTo>
                    <a:pt x="59" y="702"/>
                  </a:lnTo>
                  <a:lnTo>
                    <a:pt x="117" y="760"/>
                  </a:lnTo>
                  <a:lnTo>
                    <a:pt x="195" y="779"/>
                  </a:lnTo>
                  <a:lnTo>
                    <a:pt x="273" y="779"/>
                  </a:lnTo>
                  <a:lnTo>
                    <a:pt x="351" y="740"/>
                  </a:lnTo>
                  <a:lnTo>
                    <a:pt x="351" y="740"/>
                  </a:lnTo>
                  <a:lnTo>
                    <a:pt x="546" y="585"/>
                  </a:lnTo>
                  <a:lnTo>
                    <a:pt x="760" y="448"/>
                  </a:lnTo>
                  <a:lnTo>
                    <a:pt x="760" y="448"/>
                  </a:lnTo>
                  <a:lnTo>
                    <a:pt x="799" y="409"/>
                  </a:lnTo>
                  <a:lnTo>
                    <a:pt x="799" y="409"/>
                  </a:lnTo>
                  <a:lnTo>
                    <a:pt x="877" y="370"/>
                  </a:lnTo>
                  <a:lnTo>
                    <a:pt x="916" y="292"/>
                  </a:lnTo>
                  <a:lnTo>
                    <a:pt x="916" y="292"/>
                  </a:lnTo>
                  <a:lnTo>
                    <a:pt x="935" y="214"/>
                  </a:lnTo>
                  <a:lnTo>
                    <a:pt x="916" y="117"/>
                  </a:lnTo>
                  <a:lnTo>
                    <a:pt x="916" y="117"/>
                  </a:lnTo>
                  <a:lnTo>
                    <a:pt x="877" y="59"/>
                  </a:lnTo>
                  <a:lnTo>
                    <a:pt x="799" y="20"/>
                  </a:lnTo>
                  <a:lnTo>
                    <a:pt x="799" y="2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663" y="0"/>
                  </a:lnTo>
                  <a:lnTo>
                    <a:pt x="624" y="20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5"/>
            <p:cNvSpPr/>
            <p:nvPr/>
          </p:nvSpPr>
          <p:spPr>
            <a:xfrm>
              <a:off x="1523300" y="520150"/>
              <a:ext cx="1000" cy="500"/>
            </a:xfrm>
            <a:custGeom>
              <a:avLst/>
              <a:gdLst/>
              <a:ahLst/>
              <a:cxnLst/>
              <a:rect l="l" t="t" r="r" b="b"/>
              <a:pathLst>
                <a:path w="40" h="20" fill="none" extrusionOk="0">
                  <a:moveTo>
                    <a:pt x="39" y="0"/>
                  </a:moveTo>
                  <a:lnTo>
                    <a:pt x="39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5"/>
            <p:cNvSpPr/>
            <p:nvPr/>
          </p:nvSpPr>
          <p:spPr>
            <a:xfrm>
              <a:off x="2118050" y="613175"/>
              <a:ext cx="19975" cy="27300"/>
            </a:xfrm>
            <a:custGeom>
              <a:avLst/>
              <a:gdLst/>
              <a:ahLst/>
              <a:cxnLst/>
              <a:rect l="l" t="t" r="r" b="b"/>
              <a:pathLst>
                <a:path w="799" h="1092" extrusionOk="0">
                  <a:moveTo>
                    <a:pt x="156" y="1"/>
                  </a:moveTo>
                  <a:lnTo>
                    <a:pt x="97" y="40"/>
                  </a:lnTo>
                  <a:lnTo>
                    <a:pt x="39" y="79"/>
                  </a:lnTo>
                  <a:lnTo>
                    <a:pt x="0" y="157"/>
                  </a:lnTo>
                  <a:lnTo>
                    <a:pt x="0" y="254"/>
                  </a:lnTo>
                  <a:lnTo>
                    <a:pt x="0" y="293"/>
                  </a:lnTo>
                  <a:lnTo>
                    <a:pt x="20" y="332"/>
                  </a:lnTo>
                  <a:lnTo>
                    <a:pt x="214" y="605"/>
                  </a:lnTo>
                  <a:lnTo>
                    <a:pt x="370" y="897"/>
                  </a:lnTo>
                  <a:lnTo>
                    <a:pt x="370" y="936"/>
                  </a:lnTo>
                  <a:lnTo>
                    <a:pt x="409" y="994"/>
                  </a:lnTo>
                  <a:lnTo>
                    <a:pt x="468" y="1053"/>
                  </a:lnTo>
                  <a:lnTo>
                    <a:pt x="565" y="1092"/>
                  </a:lnTo>
                  <a:lnTo>
                    <a:pt x="643" y="1072"/>
                  </a:lnTo>
                  <a:lnTo>
                    <a:pt x="721" y="1033"/>
                  </a:lnTo>
                  <a:lnTo>
                    <a:pt x="779" y="975"/>
                  </a:lnTo>
                  <a:lnTo>
                    <a:pt x="799" y="897"/>
                  </a:lnTo>
                  <a:lnTo>
                    <a:pt x="799" y="858"/>
                  </a:lnTo>
                  <a:lnTo>
                    <a:pt x="799" y="819"/>
                  </a:lnTo>
                  <a:lnTo>
                    <a:pt x="721" y="624"/>
                  </a:lnTo>
                  <a:lnTo>
                    <a:pt x="624" y="449"/>
                  </a:lnTo>
                  <a:lnTo>
                    <a:pt x="526" y="273"/>
                  </a:lnTo>
                  <a:lnTo>
                    <a:pt x="409" y="118"/>
                  </a:lnTo>
                  <a:lnTo>
                    <a:pt x="351" y="40"/>
                  </a:lnTo>
                  <a:lnTo>
                    <a:pt x="273" y="1"/>
                  </a:lnTo>
                  <a:close/>
                </a:path>
              </a:pathLst>
            </a:custGeom>
            <a:solidFill>
              <a:srgbClr val="B049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35"/>
            <p:cNvSpPr/>
            <p:nvPr/>
          </p:nvSpPr>
          <p:spPr>
            <a:xfrm>
              <a:off x="2118050" y="613175"/>
              <a:ext cx="19975" cy="27300"/>
            </a:xfrm>
            <a:custGeom>
              <a:avLst/>
              <a:gdLst/>
              <a:ahLst/>
              <a:cxnLst/>
              <a:rect l="l" t="t" r="r" b="b"/>
              <a:pathLst>
                <a:path w="799" h="1092" fill="none" extrusionOk="0">
                  <a:moveTo>
                    <a:pt x="97" y="40"/>
                  </a:moveTo>
                  <a:lnTo>
                    <a:pt x="97" y="40"/>
                  </a:lnTo>
                  <a:lnTo>
                    <a:pt x="39" y="79"/>
                  </a:lnTo>
                  <a:lnTo>
                    <a:pt x="0" y="157"/>
                  </a:lnTo>
                  <a:lnTo>
                    <a:pt x="0" y="157"/>
                  </a:lnTo>
                  <a:lnTo>
                    <a:pt x="0" y="254"/>
                  </a:lnTo>
                  <a:lnTo>
                    <a:pt x="0" y="293"/>
                  </a:lnTo>
                  <a:lnTo>
                    <a:pt x="20" y="332"/>
                  </a:lnTo>
                  <a:lnTo>
                    <a:pt x="20" y="332"/>
                  </a:lnTo>
                  <a:lnTo>
                    <a:pt x="214" y="605"/>
                  </a:lnTo>
                  <a:lnTo>
                    <a:pt x="370" y="897"/>
                  </a:lnTo>
                  <a:lnTo>
                    <a:pt x="370" y="897"/>
                  </a:lnTo>
                  <a:lnTo>
                    <a:pt x="370" y="936"/>
                  </a:lnTo>
                  <a:lnTo>
                    <a:pt x="370" y="936"/>
                  </a:lnTo>
                  <a:lnTo>
                    <a:pt x="409" y="994"/>
                  </a:lnTo>
                  <a:lnTo>
                    <a:pt x="468" y="1053"/>
                  </a:lnTo>
                  <a:lnTo>
                    <a:pt x="468" y="1053"/>
                  </a:lnTo>
                  <a:lnTo>
                    <a:pt x="565" y="1092"/>
                  </a:lnTo>
                  <a:lnTo>
                    <a:pt x="643" y="1072"/>
                  </a:lnTo>
                  <a:lnTo>
                    <a:pt x="643" y="1072"/>
                  </a:lnTo>
                  <a:lnTo>
                    <a:pt x="721" y="1033"/>
                  </a:lnTo>
                  <a:lnTo>
                    <a:pt x="779" y="975"/>
                  </a:lnTo>
                  <a:lnTo>
                    <a:pt x="779" y="975"/>
                  </a:lnTo>
                  <a:lnTo>
                    <a:pt x="799" y="897"/>
                  </a:lnTo>
                  <a:lnTo>
                    <a:pt x="799" y="858"/>
                  </a:lnTo>
                  <a:lnTo>
                    <a:pt x="799" y="819"/>
                  </a:lnTo>
                  <a:lnTo>
                    <a:pt x="799" y="819"/>
                  </a:lnTo>
                  <a:lnTo>
                    <a:pt x="721" y="624"/>
                  </a:lnTo>
                  <a:lnTo>
                    <a:pt x="624" y="449"/>
                  </a:lnTo>
                  <a:lnTo>
                    <a:pt x="624" y="449"/>
                  </a:lnTo>
                  <a:lnTo>
                    <a:pt x="526" y="273"/>
                  </a:lnTo>
                  <a:lnTo>
                    <a:pt x="409" y="118"/>
                  </a:lnTo>
                  <a:lnTo>
                    <a:pt x="409" y="118"/>
                  </a:lnTo>
                  <a:lnTo>
                    <a:pt x="351" y="40"/>
                  </a:lnTo>
                  <a:lnTo>
                    <a:pt x="273" y="1"/>
                  </a:lnTo>
                  <a:lnTo>
                    <a:pt x="273" y="1"/>
                  </a:lnTo>
                  <a:lnTo>
                    <a:pt x="214" y="1"/>
                  </a:lnTo>
                  <a:lnTo>
                    <a:pt x="214" y="1"/>
                  </a:lnTo>
                  <a:lnTo>
                    <a:pt x="156" y="1"/>
                  </a:lnTo>
                  <a:lnTo>
                    <a:pt x="97" y="40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5"/>
            <p:cNvSpPr/>
            <p:nvPr/>
          </p:nvSpPr>
          <p:spPr>
            <a:xfrm>
              <a:off x="2124375" y="593700"/>
              <a:ext cx="20475" cy="22925"/>
            </a:xfrm>
            <a:custGeom>
              <a:avLst/>
              <a:gdLst/>
              <a:ahLst/>
              <a:cxnLst/>
              <a:rect l="l" t="t" r="r" b="b"/>
              <a:pathLst>
                <a:path w="819" h="917" extrusionOk="0">
                  <a:moveTo>
                    <a:pt x="215" y="0"/>
                  </a:moveTo>
                  <a:lnTo>
                    <a:pt x="137" y="20"/>
                  </a:lnTo>
                  <a:lnTo>
                    <a:pt x="59" y="59"/>
                  </a:lnTo>
                  <a:lnTo>
                    <a:pt x="20" y="137"/>
                  </a:lnTo>
                  <a:lnTo>
                    <a:pt x="0" y="215"/>
                  </a:lnTo>
                  <a:lnTo>
                    <a:pt x="0" y="293"/>
                  </a:lnTo>
                  <a:lnTo>
                    <a:pt x="59" y="370"/>
                  </a:lnTo>
                  <a:lnTo>
                    <a:pt x="273" y="604"/>
                  </a:lnTo>
                  <a:lnTo>
                    <a:pt x="409" y="799"/>
                  </a:lnTo>
                  <a:lnTo>
                    <a:pt x="468" y="877"/>
                  </a:lnTo>
                  <a:lnTo>
                    <a:pt x="546" y="916"/>
                  </a:lnTo>
                  <a:lnTo>
                    <a:pt x="624" y="916"/>
                  </a:lnTo>
                  <a:lnTo>
                    <a:pt x="702" y="877"/>
                  </a:lnTo>
                  <a:lnTo>
                    <a:pt x="780" y="838"/>
                  </a:lnTo>
                  <a:lnTo>
                    <a:pt x="819" y="760"/>
                  </a:lnTo>
                  <a:lnTo>
                    <a:pt x="819" y="663"/>
                  </a:lnTo>
                  <a:lnTo>
                    <a:pt x="780" y="585"/>
                  </a:lnTo>
                  <a:lnTo>
                    <a:pt x="702" y="448"/>
                  </a:lnTo>
                  <a:lnTo>
                    <a:pt x="604" y="312"/>
                  </a:lnTo>
                  <a:lnTo>
                    <a:pt x="487" y="176"/>
                  </a:lnTo>
                  <a:lnTo>
                    <a:pt x="371" y="59"/>
                  </a:lnTo>
                  <a:lnTo>
                    <a:pt x="293" y="2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B049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5"/>
            <p:cNvSpPr/>
            <p:nvPr/>
          </p:nvSpPr>
          <p:spPr>
            <a:xfrm>
              <a:off x="2124375" y="593700"/>
              <a:ext cx="20475" cy="22925"/>
            </a:xfrm>
            <a:custGeom>
              <a:avLst/>
              <a:gdLst/>
              <a:ahLst/>
              <a:cxnLst/>
              <a:rect l="l" t="t" r="r" b="b"/>
              <a:pathLst>
                <a:path w="819" h="917" fill="none" extrusionOk="0">
                  <a:moveTo>
                    <a:pt x="59" y="59"/>
                  </a:moveTo>
                  <a:lnTo>
                    <a:pt x="59" y="59"/>
                  </a:lnTo>
                  <a:lnTo>
                    <a:pt x="20" y="137"/>
                  </a:lnTo>
                  <a:lnTo>
                    <a:pt x="0" y="215"/>
                  </a:lnTo>
                  <a:lnTo>
                    <a:pt x="0" y="293"/>
                  </a:lnTo>
                  <a:lnTo>
                    <a:pt x="59" y="370"/>
                  </a:lnTo>
                  <a:lnTo>
                    <a:pt x="59" y="370"/>
                  </a:lnTo>
                  <a:lnTo>
                    <a:pt x="273" y="604"/>
                  </a:lnTo>
                  <a:lnTo>
                    <a:pt x="273" y="604"/>
                  </a:lnTo>
                  <a:lnTo>
                    <a:pt x="409" y="799"/>
                  </a:lnTo>
                  <a:lnTo>
                    <a:pt x="409" y="799"/>
                  </a:lnTo>
                  <a:lnTo>
                    <a:pt x="468" y="877"/>
                  </a:lnTo>
                  <a:lnTo>
                    <a:pt x="546" y="916"/>
                  </a:lnTo>
                  <a:lnTo>
                    <a:pt x="624" y="916"/>
                  </a:lnTo>
                  <a:lnTo>
                    <a:pt x="702" y="877"/>
                  </a:lnTo>
                  <a:lnTo>
                    <a:pt x="702" y="877"/>
                  </a:lnTo>
                  <a:lnTo>
                    <a:pt x="780" y="838"/>
                  </a:lnTo>
                  <a:lnTo>
                    <a:pt x="819" y="760"/>
                  </a:lnTo>
                  <a:lnTo>
                    <a:pt x="819" y="663"/>
                  </a:lnTo>
                  <a:lnTo>
                    <a:pt x="780" y="585"/>
                  </a:lnTo>
                  <a:lnTo>
                    <a:pt x="780" y="585"/>
                  </a:lnTo>
                  <a:lnTo>
                    <a:pt x="702" y="448"/>
                  </a:lnTo>
                  <a:lnTo>
                    <a:pt x="604" y="312"/>
                  </a:lnTo>
                  <a:lnTo>
                    <a:pt x="487" y="176"/>
                  </a:lnTo>
                  <a:lnTo>
                    <a:pt x="371" y="59"/>
                  </a:lnTo>
                  <a:lnTo>
                    <a:pt x="371" y="59"/>
                  </a:lnTo>
                  <a:lnTo>
                    <a:pt x="293" y="20"/>
                  </a:lnTo>
                  <a:lnTo>
                    <a:pt x="215" y="0"/>
                  </a:lnTo>
                  <a:lnTo>
                    <a:pt x="215" y="0"/>
                  </a:lnTo>
                  <a:lnTo>
                    <a:pt x="137" y="20"/>
                  </a:lnTo>
                  <a:lnTo>
                    <a:pt x="59" y="59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5"/>
            <p:cNvSpPr/>
            <p:nvPr/>
          </p:nvSpPr>
          <p:spPr>
            <a:xfrm>
              <a:off x="2147750" y="643375"/>
              <a:ext cx="14650" cy="22925"/>
            </a:xfrm>
            <a:custGeom>
              <a:avLst/>
              <a:gdLst/>
              <a:ahLst/>
              <a:cxnLst/>
              <a:rect l="l" t="t" r="r" b="b"/>
              <a:pathLst>
                <a:path w="586" h="917" extrusionOk="0">
                  <a:moveTo>
                    <a:pt x="215" y="1"/>
                  </a:moveTo>
                  <a:lnTo>
                    <a:pt x="156" y="20"/>
                  </a:lnTo>
                  <a:lnTo>
                    <a:pt x="78" y="59"/>
                  </a:lnTo>
                  <a:lnTo>
                    <a:pt x="40" y="118"/>
                  </a:lnTo>
                  <a:lnTo>
                    <a:pt x="1" y="195"/>
                  </a:lnTo>
                  <a:lnTo>
                    <a:pt x="20" y="293"/>
                  </a:lnTo>
                  <a:lnTo>
                    <a:pt x="156" y="761"/>
                  </a:lnTo>
                  <a:lnTo>
                    <a:pt x="195" y="838"/>
                  </a:lnTo>
                  <a:lnTo>
                    <a:pt x="273" y="897"/>
                  </a:lnTo>
                  <a:lnTo>
                    <a:pt x="351" y="916"/>
                  </a:lnTo>
                  <a:lnTo>
                    <a:pt x="429" y="916"/>
                  </a:lnTo>
                  <a:lnTo>
                    <a:pt x="507" y="877"/>
                  </a:lnTo>
                  <a:lnTo>
                    <a:pt x="566" y="799"/>
                  </a:lnTo>
                  <a:lnTo>
                    <a:pt x="585" y="722"/>
                  </a:lnTo>
                  <a:lnTo>
                    <a:pt x="585" y="644"/>
                  </a:lnTo>
                  <a:lnTo>
                    <a:pt x="429" y="176"/>
                  </a:lnTo>
                  <a:lnTo>
                    <a:pt x="390" y="98"/>
                  </a:lnTo>
                  <a:lnTo>
                    <a:pt x="332" y="40"/>
                  </a:lnTo>
                  <a:lnTo>
                    <a:pt x="273" y="20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rgbClr val="B049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5"/>
            <p:cNvSpPr/>
            <p:nvPr/>
          </p:nvSpPr>
          <p:spPr>
            <a:xfrm>
              <a:off x="2147750" y="643375"/>
              <a:ext cx="14650" cy="22925"/>
            </a:xfrm>
            <a:custGeom>
              <a:avLst/>
              <a:gdLst/>
              <a:ahLst/>
              <a:cxnLst/>
              <a:rect l="l" t="t" r="r" b="b"/>
              <a:pathLst>
                <a:path w="586" h="917" fill="none" extrusionOk="0">
                  <a:moveTo>
                    <a:pt x="156" y="20"/>
                  </a:moveTo>
                  <a:lnTo>
                    <a:pt x="156" y="20"/>
                  </a:lnTo>
                  <a:lnTo>
                    <a:pt x="78" y="59"/>
                  </a:lnTo>
                  <a:lnTo>
                    <a:pt x="40" y="118"/>
                  </a:lnTo>
                  <a:lnTo>
                    <a:pt x="1" y="195"/>
                  </a:lnTo>
                  <a:lnTo>
                    <a:pt x="20" y="293"/>
                  </a:lnTo>
                  <a:lnTo>
                    <a:pt x="20" y="293"/>
                  </a:lnTo>
                  <a:lnTo>
                    <a:pt x="156" y="761"/>
                  </a:lnTo>
                  <a:lnTo>
                    <a:pt x="156" y="761"/>
                  </a:lnTo>
                  <a:lnTo>
                    <a:pt x="195" y="838"/>
                  </a:lnTo>
                  <a:lnTo>
                    <a:pt x="273" y="897"/>
                  </a:lnTo>
                  <a:lnTo>
                    <a:pt x="351" y="916"/>
                  </a:lnTo>
                  <a:lnTo>
                    <a:pt x="429" y="916"/>
                  </a:lnTo>
                  <a:lnTo>
                    <a:pt x="429" y="916"/>
                  </a:lnTo>
                  <a:lnTo>
                    <a:pt x="507" y="877"/>
                  </a:lnTo>
                  <a:lnTo>
                    <a:pt x="566" y="799"/>
                  </a:lnTo>
                  <a:lnTo>
                    <a:pt x="585" y="722"/>
                  </a:lnTo>
                  <a:lnTo>
                    <a:pt x="585" y="644"/>
                  </a:lnTo>
                  <a:lnTo>
                    <a:pt x="585" y="644"/>
                  </a:lnTo>
                  <a:lnTo>
                    <a:pt x="429" y="176"/>
                  </a:lnTo>
                  <a:lnTo>
                    <a:pt x="429" y="176"/>
                  </a:lnTo>
                  <a:lnTo>
                    <a:pt x="390" y="98"/>
                  </a:lnTo>
                  <a:lnTo>
                    <a:pt x="332" y="40"/>
                  </a:lnTo>
                  <a:lnTo>
                    <a:pt x="332" y="40"/>
                  </a:lnTo>
                  <a:lnTo>
                    <a:pt x="273" y="20"/>
                  </a:lnTo>
                  <a:lnTo>
                    <a:pt x="215" y="1"/>
                  </a:lnTo>
                  <a:lnTo>
                    <a:pt x="215" y="1"/>
                  </a:lnTo>
                  <a:lnTo>
                    <a:pt x="156" y="20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5"/>
            <p:cNvSpPr/>
            <p:nvPr/>
          </p:nvSpPr>
          <p:spPr>
            <a:xfrm>
              <a:off x="2135575" y="663350"/>
              <a:ext cx="14625" cy="21950"/>
            </a:xfrm>
            <a:custGeom>
              <a:avLst/>
              <a:gdLst/>
              <a:ahLst/>
              <a:cxnLst/>
              <a:rect l="l" t="t" r="r" b="b"/>
              <a:pathLst>
                <a:path w="585" h="878" extrusionOk="0">
                  <a:moveTo>
                    <a:pt x="215" y="0"/>
                  </a:moveTo>
                  <a:lnTo>
                    <a:pt x="156" y="20"/>
                  </a:lnTo>
                  <a:lnTo>
                    <a:pt x="98" y="39"/>
                  </a:lnTo>
                  <a:lnTo>
                    <a:pt x="39" y="98"/>
                  </a:lnTo>
                  <a:lnTo>
                    <a:pt x="0" y="176"/>
                  </a:lnTo>
                  <a:lnTo>
                    <a:pt x="0" y="254"/>
                  </a:lnTo>
                  <a:lnTo>
                    <a:pt x="20" y="332"/>
                  </a:lnTo>
                  <a:lnTo>
                    <a:pt x="20" y="351"/>
                  </a:lnTo>
                  <a:lnTo>
                    <a:pt x="156" y="721"/>
                  </a:lnTo>
                  <a:lnTo>
                    <a:pt x="195" y="799"/>
                  </a:lnTo>
                  <a:lnTo>
                    <a:pt x="273" y="858"/>
                  </a:lnTo>
                  <a:lnTo>
                    <a:pt x="351" y="877"/>
                  </a:lnTo>
                  <a:lnTo>
                    <a:pt x="429" y="877"/>
                  </a:lnTo>
                  <a:lnTo>
                    <a:pt x="507" y="838"/>
                  </a:lnTo>
                  <a:lnTo>
                    <a:pt x="565" y="780"/>
                  </a:lnTo>
                  <a:lnTo>
                    <a:pt x="585" y="702"/>
                  </a:lnTo>
                  <a:lnTo>
                    <a:pt x="585" y="605"/>
                  </a:lnTo>
                  <a:lnTo>
                    <a:pt x="507" y="351"/>
                  </a:lnTo>
                  <a:lnTo>
                    <a:pt x="410" y="117"/>
                  </a:lnTo>
                  <a:lnTo>
                    <a:pt x="371" y="78"/>
                  </a:lnTo>
                  <a:lnTo>
                    <a:pt x="351" y="59"/>
                  </a:lnTo>
                  <a:lnTo>
                    <a:pt x="273" y="2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5"/>
            <p:cNvSpPr/>
            <p:nvPr/>
          </p:nvSpPr>
          <p:spPr>
            <a:xfrm>
              <a:off x="2135575" y="663350"/>
              <a:ext cx="14625" cy="21950"/>
            </a:xfrm>
            <a:custGeom>
              <a:avLst/>
              <a:gdLst/>
              <a:ahLst/>
              <a:cxnLst/>
              <a:rect l="l" t="t" r="r" b="b"/>
              <a:pathLst>
                <a:path w="585" h="878" fill="none" extrusionOk="0">
                  <a:moveTo>
                    <a:pt x="98" y="39"/>
                  </a:moveTo>
                  <a:lnTo>
                    <a:pt x="98" y="39"/>
                  </a:lnTo>
                  <a:lnTo>
                    <a:pt x="39" y="98"/>
                  </a:lnTo>
                  <a:lnTo>
                    <a:pt x="0" y="176"/>
                  </a:lnTo>
                  <a:lnTo>
                    <a:pt x="0" y="176"/>
                  </a:lnTo>
                  <a:lnTo>
                    <a:pt x="0" y="254"/>
                  </a:lnTo>
                  <a:lnTo>
                    <a:pt x="20" y="332"/>
                  </a:lnTo>
                  <a:lnTo>
                    <a:pt x="20" y="351"/>
                  </a:lnTo>
                  <a:lnTo>
                    <a:pt x="20" y="351"/>
                  </a:lnTo>
                  <a:lnTo>
                    <a:pt x="156" y="721"/>
                  </a:lnTo>
                  <a:lnTo>
                    <a:pt x="156" y="721"/>
                  </a:lnTo>
                  <a:lnTo>
                    <a:pt x="195" y="799"/>
                  </a:lnTo>
                  <a:lnTo>
                    <a:pt x="273" y="858"/>
                  </a:lnTo>
                  <a:lnTo>
                    <a:pt x="351" y="877"/>
                  </a:lnTo>
                  <a:lnTo>
                    <a:pt x="429" y="877"/>
                  </a:lnTo>
                  <a:lnTo>
                    <a:pt x="429" y="877"/>
                  </a:lnTo>
                  <a:lnTo>
                    <a:pt x="507" y="838"/>
                  </a:lnTo>
                  <a:lnTo>
                    <a:pt x="565" y="780"/>
                  </a:lnTo>
                  <a:lnTo>
                    <a:pt x="585" y="702"/>
                  </a:lnTo>
                  <a:lnTo>
                    <a:pt x="585" y="605"/>
                  </a:lnTo>
                  <a:lnTo>
                    <a:pt x="585" y="605"/>
                  </a:lnTo>
                  <a:lnTo>
                    <a:pt x="507" y="351"/>
                  </a:lnTo>
                  <a:lnTo>
                    <a:pt x="410" y="117"/>
                  </a:lnTo>
                  <a:lnTo>
                    <a:pt x="410" y="117"/>
                  </a:lnTo>
                  <a:lnTo>
                    <a:pt x="371" y="78"/>
                  </a:lnTo>
                  <a:lnTo>
                    <a:pt x="351" y="59"/>
                  </a:lnTo>
                  <a:lnTo>
                    <a:pt x="273" y="20"/>
                  </a:lnTo>
                  <a:lnTo>
                    <a:pt x="273" y="20"/>
                  </a:lnTo>
                  <a:lnTo>
                    <a:pt x="215" y="0"/>
                  </a:lnTo>
                  <a:lnTo>
                    <a:pt x="215" y="0"/>
                  </a:lnTo>
                  <a:lnTo>
                    <a:pt x="156" y="20"/>
                  </a:lnTo>
                  <a:lnTo>
                    <a:pt x="98" y="3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5"/>
            <p:cNvSpPr/>
            <p:nvPr/>
          </p:nvSpPr>
          <p:spPr>
            <a:xfrm>
              <a:off x="2136550" y="672125"/>
              <a:ext cx="25" cy="1000"/>
            </a:xfrm>
            <a:custGeom>
              <a:avLst/>
              <a:gdLst/>
              <a:ahLst/>
              <a:cxnLst/>
              <a:rect l="l" t="t" r="r" b="b"/>
              <a:pathLst>
                <a:path w="1" h="4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5"/>
            <p:cNvSpPr/>
            <p:nvPr/>
          </p:nvSpPr>
          <p:spPr>
            <a:xfrm>
              <a:off x="2155050" y="692100"/>
              <a:ext cx="12200" cy="29725"/>
            </a:xfrm>
            <a:custGeom>
              <a:avLst/>
              <a:gdLst/>
              <a:ahLst/>
              <a:cxnLst/>
              <a:rect l="l" t="t" r="r" b="b"/>
              <a:pathLst>
                <a:path w="488" h="1189" extrusionOk="0">
                  <a:moveTo>
                    <a:pt x="215" y="0"/>
                  </a:moveTo>
                  <a:lnTo>
                    <a:pt x="137" y="20"/>
                  </a:lnTo>
                  <a:lnTo>
                    <a:pt x="59" y="78"/>
                  </a:lnTo>
                  <a:lnTo>
                    <a:pt x="20" y="136"/>
                  </a:lnTo>
                  <a:lnTo>
                    <a:pt x="1" y="214"/>
                  </a:lnTo>
                  <a:lnTo>
                    <a:pt x="20" y="604"/>
                  </a:lnTo>
                  <a:lnTo>
                    <a:pt x="40" y="974"/>
                  </a:lnTo>
                  <a:lnTo>
                    <a:pt x="59" y="1052"/>
                  </a:lnTo>
                  <a:lnTo>
                    <a:pt x="118" y="1130"/>
                  </a:lnTo>
                  <a:lnTo>
                    <a:pt x="176" y="1169"/>
                  </a:lnTo>
                  <a:lnTo>
                    <a:pt x="254" y="1189"/>
                  </a:lnTo>
                  <a:lnTo>
                    <a:pt x="352" y="1169"/>
                  </a:lnTo>
                  <a:lnTo>
                    <a:pt x="410" y="1130"/>
                  </a:lnTo>
                  <a:lnTo>
                    <a:pt x="468" y="1052"/>
                  </a:lnTo>
                  <a:lnTo>
                    <a:pt x="488" y="974"/>
                  </a:lnTo>
                  <a:lnTo>
                    <a:pt x="468" y="604"/>
                  </a:lnTo>
                  <a:lnTo>
                    <a:pt x="429" y="214"/>
                  </a:lnTo>
                  <a:lnTo>
                    <a:pt x="410" y="136"/>
                  </a:lnTo>
                  <a:lnTo>
                    <a:pt x="371" y="78"/>
                  </a:lnTo>
                  <a:lnTo>
                    <a:pt x="293" y="2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B049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5"/>
            <p:cNvSpPr/>
            <p:nvPr/>
          </p:nvSpPr>
          <p:spPr>
            <a:xfrm>
              <a:off x="2155050" y="692100"/>
              <a:ext cx="12200" cy="29725"/>
            </a:xfrm>
            <a:custGeom>
              <a:avLst/>
              <a:gdLst/>
              <a:ahLst/>
              <a:cxnLst/>
              <a:rect l="l" t="t" r="r" b="b"/>
              <a:pathLst>
                <a:path w="488" h="1189" fill="none" extrusionOk="0">
                  <a:moveTo>
                    <a:pt x="59" y="78"/>
                  </a:moveTo>
                  <a:lnTo>
                    <a:pt x="59" y="78"/>
                  </a:lnTo>
                  <a:lnTo>
                    <a:pt x="20" y="136"/>
                  </a:lnTo>
                  <a:lnTo>
                    <a:pt x="1" y="214"/>
                  </a:lnTo>
                  <a:lnTo>
                    <a:pt x="1" y="214"/>
                  </a:lnTo>
                  <a:lnTo>
                    <a:pt x="20" y="604"/>
                  </a:lnTo>
                  <a:lnTo>
                    <a:pt x="40" y="974"/>
                  </a:lnTo>
                  <a:lnTo>
                    <a:pt x="40" y="974"/>
                  </a:lnTo>
                  <a:lnTo>
                    <a:pt x="59" y="1052"/>
                  </a:lnTo>
                  <a:lnTo>
                    <a:pt x="118" y="1130"/>
                  </a:lnTo>
                  <a:lnTo>
                    <a:pt x="176" y="1169"/>
                  </a:lnTo>
                  <a:lnTo>
                    <a:pt x="254" y="1189"/>
                  </a:lnTo>
                  <a:lnTo>
                    <a:pt x="254" y="1189"/>
                  </a:lnTo>
                  <a:lnTo>
                    <a:pt x="352" y="1169"/>
                  </a:lnTo>
                  <a:lnTo>
                    <a:pt x="410" y="1130"/>
                  </a:lnTo>
                  <a:lnTo>
                    <a:pt x="468" y="1052"/>
                  </a:lnTo>
                  <a:lnTo>
                    <a:pt x="488" y="974"/>
                  </a:lnTo>
                  <a:lnTo>
                    <a:pt x="488" y="974"/>
                  </a:lnTo>
                  <a:lnTo>
                    <a:pt x="468" y="604"/>
                  </a:lnTo>
                  <a:lnTo>
                    <a:pt x="429" y="214"/>
                  </a:lnTo>
                  <a:lnTo>
                    <a:pt x="429" y="214"/>
                  </a:lnTo>
                  <a:lnTo>
                    <a:pt x="410" y="136"/>
                  </a:lnTo>
                  <a:lnTo>
                    <a:pt x="371" y="78"/>
                  </a:lnTo>
                  <a:lnTo>
                    <a:pt x="371" y="78"/>
                  </a:lnTo>
                  <a:lnTo>
                    <a:pt x="293" y="20"/>
                  </a:lnTo>
                  <a:lnTo>
                    <a:pt x="215" y="0"/>
                  </a:lnTo>
                  <a:lnTo>
                    <a:pt x="215" y="0"/>
                  </a:lnTo>
                  <a:lnTo>
                    <a:pt x="137" y="20"/>
                  </a:lnTo>
                  <a:lnTo>
                    <a:pt x="59" y="78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5"/>
            <p:cNvSpPr/>
            <p:nvPr/>
          </p:nvSpPr>
          <p:spPr>
            <a:xfrm>
              <a:off x="1385925" y="537200"/>
              <a:ext cx="764275" cy="624000"/>
            </a:xfrm>
            <a:custGeom>
              <a:avLst/>
              <a:gdLst/>
              <a:ahLst/>
              <a:cxnLst/>
              <a:rect l="l" t="t" r="r" b="b"/>
              <a:pathLst>
                <a:path w="30571" h="24960" extrusionOk="0">
                  <a:moveTo>
                    <a:pt x="9197" y="0"/>
                  </a:moveTo>
                  <a:lnTo>
                    <a:pt x="8768" y="20"/>
                  </a:lnTo>
                  <a:lnTo>
                    <a:pt x="8359" y="78"/>
                  </a:lnTo>
                  <a:lnTo>
                    <a:pt x="7833" y="156"/>
                  </a:lnTo>
                  <a:lnTo>
                    <a:pt x="7346" y="273"/>
                  </a:lnTo>
                  <a:lnTo>
                    <a:pt x="6859" y="429"/>
                  </a:lnTo>
                  <a:lnTo>
                    <a:pt x="6372" y="624"/>
                  </a:lnTo>
                  <a:lnTo>
                    <a:pt x="5807" y="877"/>
                  </a:lnTo>
                  <a:lnTo>
                    <a:pt x="5281" y="1169"/>
                  </a:lnTo>
                  <a:lnTo>
                    <a:pt x="4774" y="1500"/>
                  </a:lnTo>
                  <a:lnTo>
                    <a:pt x="4268" y="1851"/>
                  </a:lnTo>
                  <a:lnTo>
                    <a:pt x="3800" y="2241"/>
                  </a:lnTo>
                  <a:lnTo>
                    <a:pt x="3371" y="2630"/>
                  </a:lnTo>
                  <a:lnTo>
                    <a:pt x="2982" y="3059"/>
                  </a:lnTo>
                  <a:lnTo>
                    <a:pt x="2612" y="3507"/>
                  </a:lnTo>
                  <a:lnTo>
                    <a:pt x="2241" y="4014"/>
                  </a:lnTo>
                  <a:lnTo>
                    <a:pt x="1891" y="4559"/>
                  </a:lnTo>
                  <a:lnTo>
                    <a:pt x="1598" y="5144"/>
                  </a:lnTo>
                  <a:lnTo>
                    <a:pt x="1306" y="5748"/>
                  </a:lnTo>
                  <a:lnTo>
                    <a:pt x="1170" y="6099"/>
                  </a:lnTo>
                  <a:lnTo>
                    <a:pt x="1053" y="6430"/>
                  </a:lnTo>
                  <a:lnTo>
                    <a:pt x="936" y="6781"/>
                  </a:lnTo>
                  <a:lnTo>
                    <a:pt x="838" y="7112"/>
                  </a:lnTo>
                  <a:lnTo>
                    <a:pt x="741" y="7463"/>
                  </a:lnTo>
                  <a:lnTo>
                    <a:pt x="663" y="7833"/>
                  </a:lnTo>
                  <a:lnTo>
                    <a:pt x="605" y="8183"/>
                  </a:lnTo>
                  <a:lnTo>
                    <a:pt x="546" y="8554"/>
                  </a:lnTo>
                  <a:lnTo>
                    <a:pt x="468" y="9216"/>
                  </a:lnTo>
                  <a:lnTo>
                    <a:pt x="449" y="9859"/>
                  </a:lnTo>
                  <a:lnTo>
                    <a:pt x="468" y="10502"/>
                  </a:lnTo>
                  <a:lnTo>
                    <a:pt x="527" y="11106"/>
                  </a:lnTo>
                  <a:lnTo>
                    <a:pt x="624" y="11652"/>
                  </a:lnTo>
                  <a:lnTo>
                    <a:pt x="741" y="12158"/>
                  </a:lnTo>
                  <a:lnTo>
                    <a:pt x="877" y="12645"/>
                  </a:lnTo>
                  <a:lnTo>
                    <a:pt x="1072" y="13132"/>
                  </a:lnTo>
                  <a:lnTo>
                    <a:pt x="1248" y="13542"/>
                  </a:lnTo>
                  <a:lnTo>
                    <a:pt x="1462" y="13912"/>
                  </a:lnTo>
                  <a:lnTo>
                    <a:pt x="1696" y="14282"/>
                  </a:lnTo>
                  <a:lnTo>
                    <a:pt x="1949" y="14633"/>
                  </a:lnTo>
                  <a:lnTo>
                    <a:pt x="2202" y="14944"/>
                  </a:lnTo>
                  <a:lnTo>
                    <a:pt x="2475" y="15237"/>
                  </a:lnTo>
                  <a:lnTo>
                    <a:pt x="2495" y="15295"/>
                  </a:lnTo>
                  <a:lnTo>
                    <a:pt x="2475" y="15334"/>
                  </a:lnTo>
                  <a:lnTo>
                    <a:pt x="2436" y="15354"/>
                  </a:lnTo>
                  <a:lnTo>
                    <a:pt x="2417" y="15392"/>
                  </a:lnTo>
                  <a:lnTo>
                    <a:pt x="2397" y="15412"/>
                  </a:lnTo>
                  <a:lnTo>
                    <a:pt x="2105" y="15607"/>
                  </a:lnTo>
                  <a:lnTo>
                    <a:pt x="1793" y="15841"/>
                  </a:lnTo>
                  <a:lnTo>
                    <a:pt x="1462" y="16113"/>
                  </a:lnTo>
                  <a:lnTo>
                    <a:pt x="1189" y="16347"/>
                  </a:lnTo>
                  <a:lnTo>
                    <a:pt x="936" y="16620"/>
                  </a:lnTo>
                  <a:lnTo>
                    <a:pt x="722" y="16893"/>
                  </a:lnTo>
                  <a:lnTo>
                    <a:pt x="566" y="17107"/>
                  </a:lnTo>
                  <a:lnTo>
                    <a:pt x="429" y="17321"/>
                  </a:lnTo>
                  <a:lnTo>
                    <a:pt x="312" y="17516"/>
                  </a:lnTo>
                  <a:lnTo>
                    <a:pt x="215" y="17731"/>
                  </a:lnTo>
                  <a:lnTo>
                    <a:pt x="137" y="17945"/>
                  </a:lnTo>
                  <a:lnTo>
                    <a:pt x="98" y="18120"/>
                  </a:lnTo>
                  <a:lnTo>
                    <a:pt x="40" y="18412"/>
                  </a:lnTo>
                  <a:lnTo>
                    <a:pt x="1" y="18763"/>
                  </a:lnTo>
                  <a:lnTo>
                    <a:pt x="40" y="19133"/>
                  </a:lnTo>
                  <a:lnTo>
                    <a:pt x="79" y="19328"/>
                  </a:lnTo>
                  <a:lnTo>
                    <a:pt x="118" y="19504"/>
                  </a:lnTo>
                  <a:lnTo>
                    <a:pt x="215" y="19815"/>
                  </a:lnTo>
                  <a:lnTo>
                    <a:pt x="332" y="20030"/>
                  </a:lnTo>
                  <a:lnTo>
                    <a:pt x="449" y="20244"/>
                  </a:lnTo>
                  <a:lnTo>
                    <a:pt x="566" y="20439"/>
                  </a:lnTo>
                  <a:lnTo>
                    <a:pt x="702" y="20634"/>
                  </a:lnTo>
                  <a:lnTo>
                    <a:pt x="936" y="20926"/>
                  </a:lnTo>
                  <a:lnTo>
                    <a:pt x="1189" y="21179"/>
                  </a:lnTo>
                  <a:lnTo>
                    <a:pt x="1481" y="21452"/>
                  </a:lnTo>
                  <a:lnTo>
                    <a:pt x="1793" y="21705"/>
                  </a:lnTo>
                  <a:lnTo>
                    <a:pt x="2066" y="21900"/>
                  </a:lnTo>
                  <a:lnTo>
                    <a:pt x="2358" y="22095"/>
                  </a:lnTo>
                  <a:lnTo>
                    <a:pt x="2650" y="22270"/>
                  </a:lnTo>
                  <a:lnTo>
                    <a:pt x="2962" y="22465"/>
                  </a:lnTo>
                  <a:lnTo>
                    <a:pt x="3625" y="22796"/>
                  </a:lnTo>
                  <a:lnTo>
                    <a:pt x="4346" y="23128"/>
                  </a:lnTo>
                  <a:lnTo>
                    <a:pt x="5047" y="23400"/>
                  </a:lnTo>
                  <a:lnTo>
                    <a:pt x="5787" y="23673"/>
                  </a:lnTo>
                  <a:lnTo>
                    <a:pt x="6528" y="23887"/>
                  </a:lnTo>
                  <a:lnTo>
                    <a:pt x="7327" y="24102"/>
                  </a:lnTo>
                  <a:lnTo>
                    <a:pt x="7424" y="24141"/>
                  </a:lnTo>
                  <a:lnTo>
                    <a:pt x="7521" y="24160"/>
                  </a:lnTo>
                  <a:lnTo>
                    <a:pt x="8437" y="24336"/>
                  </a:lnTo>
                  <a:lnTo>
                    <a:pt x="9372" y="24511"/>
                  </a:lnTo>
                  <a:lnTo>
                    <a:pt x="10327" y="24647"/>
                  </a:lnTo>
                  <a:lnTo>
                    <a:pt x="11301" y="24764"/>
                  </a:lnTo>
                  <a:lnTo>
                    <a:pt x="12295" y="24842"/>
                  </a:lnTo>
                  <a:lnTo>
                    <a:pt x="13289" y="24920"/>
                  </a:lnTo>
                  <a:lnTo>
                    <a:pt x="14302" y="24959"/>
                  </a:lnTo>
                  <a:lnTo>
                    <a:pt x="16270" y="24959"/>
                  </a:lnTo>
                  <a:lnTo>
                    <a:pt x="17224" y="24920"/>
                  </a:lnTo>
                  <a:lnTo>
                    <a:pt x="18160" y="24862"/>
                  </a:lnTo>
                  <a:lnTo>
                    <a:pt x="19075" y="24784"/>
                  </a:lnTo>
                  <a:lnTo>
                    <a:pt x="19991" y="24686"/>
                  </a:lnTo>
                  <a:lnTo>
                    <a:pt x="20887" y="24569"/>
                  </a:lnTo>
                  <a:lnTo>
                    <a:pt x="21784" y="24414"/>
                  </a:lnTo>
                  <a:lnTo>
                    <a:pt x="22641" y="24258"/>
                  </a:lnTo>
                  <a:lnTo>
                    <a:pt x="23303" y="24102"/>
                  </a:lnTo>
                  <a:lnTo>
                    <a:pt x="24083" y="23887"/>
                  </a:lnTo>
                  <a:lnTo>
                    <a:pt x="24843" y="23654"/>
                  </a:lnTo>
                  <a:lnTo>
                    <a:pt x="25544" y="23400"/>
                  </a:lnTo>
                  <a:lnTo>
                    <a:pt x="26226" y="23128"/>
                  </a:lnTo>
                  <a:lnTo>
                    <a:pt x="26966" y="22796"/>
                  </a:lnTo>
                  <a:lnTo>
                    <a:pt x="27629" y="22446"/>
                  </a:lnTo>
                  <a:lnTo>
                    <a:pt x="27941" y="22270"/>
                  </a:lnTo>
                  <a:lnTo>
                    <a:pt x="28233" y="22075"/>
                  </a:lnTo>
                  <a:lnTo>
                    <a:pt x="28525" y="21900"/>
                  </a:lnTo>
                  <a:lnTo>
                    <a:pt x="28798" y="21686"/>
                  </a:lnTo>
                  <a:lnTo>
                    <a:pt x="28837" y="21666"/>
                  </a:lnTo>
                  <a:lnTo>
                    <a:pt x="28876" y="21627"/>
                  </a:lnTo>
                  <a:lnTo>
                    <a:pt x="29149" y="21394"/>
                  </a:lnTo>
                  <a:lnTo>
                    <a:pt x="29402" y="21160"/>
                  </a:lnTo>
                  <a:lnTo>
                    <a:pt x="29655" y="20906"/>
                  </a:lnTo>
                  <a:lnTo>
                    <a:pt x="29870" y="20634"/>
                  </a:lnTo>
                  <a:lnTo>
                    <a:pt x="30025" y="20419"/>
                  </a:lnTo>
                  <a:lnTo>
                    <a:pt x="30142" y="20225"/>
                  </a:lnTo>
                  <a:lnTo>
                    <a:pt x="30259" y="20010"/>
                  </a:lnTo>
                  <a:lnTo>
                    <a:pt x="30357" y="19815"/>
                  </a:lnTo>
                  <a:lnTo>
                    <a:pt x="30474" y="19484"/>
                  </a:lnTo>
                  <a:lnTo>
                    <a:pt x="30532" y="19133"/>
                  </a:lnTo>
                  <a:lnTo>
                    <a:pt x="30551" y="18939"/>
                  </a:lnTo>
                  <a:lnTo>
                    <a:pt x="30571" y="18763"/>
                  </a:lnTo>
                  <a:lnTo>
                    <a:pt x="30551" y="18412"/>
                  </a:lnTo>
                  <a:lnTo>
                    <a:pt x="30474" y="18081"/>
                  </a:lnTo>
                  <a:lnTo>
                    <a:pt x="30376" y="17770"/>
                  </a:lnTo>
                  <a:lnTo>
                    <a:pt x="30357" y="17711"/>
                  </a:lnTo>
                  <a:lnTo>
                    <a:pt x="30337" y="17672"/>
                  </a:lnTo>
                  <a:lnTo>
                    <a:pt x="30240" y="17477"/>
                  </a:lnTo>
                  <a:lnTo>
                    <a:pt x="30123" y="17282"/>
                  </a:lnTo>
                  <a:lnTo>
                    <a:pt x="30006" y="17088"/>
                  </a:lnTo>
                  <a:lnTo>
                    <a:pt x="29870" y="16912"/>
                  </a:lnTo>
                  <a:lnTo>
                    <a:pt x="29831" y="16854"/>
                  </a:lnTo>
                  <a:lnTo>
                    <a:pt x="29792" y="16815"/>
                  </a:lnTo>
                  <a:lnTo>
                    <a:pt x="29772" y="16776"/>
                  </a:lnTo>
                  <a:lnTo>
                    <a:pt x="29655" y="16639"/>
                  </a:lnTo>
                  <a:lnTo>
                    <a:pt x="29382" y="16367"/>
                  </a:lnTo>
                  <a:lnTo>
                    <a:pt x="29363" y="16328"/>
                  </a:lnTo>
                  <a:lnTo>
                    <a:pt x="29324" y="16308"/>
                  </a:lnTo>
                  <a:lnTo>
                    <a:pt x="29305" y="16289"/>
                  </a:lnTo>
                  <a:lnTo>
                    <a:pt x="29285" y="16250"/>
                  </a:lnTo>
                  <a:lnTo>
                    <a:pt x="29246" y="16230"/>
                  </a:lnTo>
                  <a:lnTo>
                    <a:pt x="29188" y="16172"/>
                  </a:lnTo>
                  <a:lnTo>
                    <a:pt x="28856" y="15899"/>
                  </a:lnTo>
                  <a:lnTo>
                    <a:pt x="28817" y="15860"/>
                  </a:lnTo>
                  <a:lnTo>
                    <a:pt x="28798" y="15841"/>
                  </a:lnTo>
                  <a:lnTo>
                    <a:pt x="28720" y="15802"/>
                  </a:lnTo>
                  <a:lnTo>
                    <a:pt x="28701" y="15763"/>
                  </a:lnTo>
                  <a:lnTo>
                    <a:pt x="28662" y="15743"/>
                  </a:lnTo>
                  <a:lnTo>
                    <a:pt x="28603" y="15704"/>
                  </a:lnTo>
                  <a:lnTo>
                    <a:pt x="28291" y="15490"/>
                  </a:lnTo>
                  <a:lnTo>
                    <a:pt x="28252" y="15431"/>
                  </a:lnTo>
                  <a:lnTo>
                    <a:pt x="28252" y="15412"/>
                  </a:lnTo>
                  <a:lnTo>
                    <a:pt x="28252" y="15392"/>
                  </a:lnTo>
                  <a:lnTo>
                    <a:pt x="28272" y="15373"/>
                  </a:lnTo>
                  <a:lnTo>
                    <a:pt x="28311" y="15354"/>
                  </a:lnTo>
                  <a:lnTo>
                    <a:pt x="28584" y="14925"/>
                  </a:lnTo>
                  <a:lnTo>
                    <a:pt x="28856" y="14457"/>
                  </a:lnTo>
                  <a:lnTo>
                    <a:pt x="29051" y="14068"/>
                  </a:lnTo>
                  <a:lnTo>
                    <a:pt x="29227" y="13658"/>
                  </a:lnTo>
                  <a:lnTo>
                    <a:pt x="29363" y="13308"/>
                  </a:lnTo>
                  <a:lnTo>
                    <a:pt x="29499" y="12957"/>
                  </a:lnTo>
                  <a:lnTo>
                    <a:pt x="29597" y="12626"/>
                  </a:lnTo>
                  <a:lnTo>
                    <a:pt x="29694" y="12275"/>
                  </a:lnTo>
                  <a:lnTo>
                    <a:pt x="29870" y="11593"/>
                  </a:lnTo>
                  <a:lnTo>
                    <a:pt x="29986" y="10892"/>
                  </a:lnTo>
                  <a:lnTo>
                    <a:pt x="30045" y="10151"/>
                  </a:lnTo>
                  <a:lnTo>
                    <a:pt x="30084" y="9469"/>
                  </a:lnTo>
                  <a:lnTo>
                    <a:pt x="30045" y="8748"/>
                  </a:lnTo>
                  <a:lnTo>
                    <a:pt x="29986" y="8047"/>
                  </a:lnTo>
                  <a:lnTo>
                    <a:pt x="29870" y="7385"/>
                  </a:lnTo>
                  <a:lnTo>
                    <a:pt x="29714" y="6761"/>
                  </a:lnTo>
                  <a:lnTo>
                    <a:pt x="29519" y="6138"/>
                  </a:lnTo>
                  <a:lnTo>
                    <a:pt x="29305" y="5553"/>
                  </a:lnTo>
                  <a:lnTo>
                    <a:pt x="29012" y="4949"/>
                  </a:lnTo>
                  <a:lnTo>
                    <a:pt x="28701" y="4365"/>
                  </a:lnTo>
                  <a:lnTo>
                    <a:pt x="28350" y="3819"/>
                  </a:lnTo>
                  <a:lnTo>
                    <a:pt x="27980" y="3293"/>
                  </a:lnTo>
                  <a:lnTo>
                    <a:pt x="27609" y="2825"/>
                  </a:lnTo>
                  <a:lnTo>
                    <a:pt x="27239" y="2436"/>
                  </a:lnTo>
                  <a:lnTo>
                    <a:pt x="26830" y="2046"/>
                  </a:lnTo>
                  <a:lnTo>
                    <a:pt x="26401" y="1676"/>
                  </a:lnTo>
                  <a:lnTo>
                    <a:pt x="25992" y="1384"/>
                  </a:lnTo>
                  <a:lnTo>
                    <a:pt x="25583" y="1130"/>
                  </a:lnTo>
                  <a:lnTo>
                    <a:pt x="25154" y="896"/>
                  </a:lnTo>
                  <a:lnTo>
                    <a:pt x="24726" y="702"/>
                  </a:lnTo>
                  <a:lnTo>
                    <a:pt x="24258" y="526"/>
                  </a:lnTo>
                  <a:lnTo>
                    <a:pt x="23791" y="390"/>
                  </a:lnTo>
                  <a:lnTo>
                    <a:pt x="23342" y="273"/>
                  </a:lnTo>
                  <a:lnTo>
                    <a:pt x="22894" y="195"/>
                  </a:lnTo>
                  <a:lnTo>
                    <a:pt x="22368" y="156"/>
                  </a:lnTo>
                  <a:lnTo>
                    <a:pt x="21862" y="137"/>
                  </a:lnTo>
                  <a:lnTo>
                    <a:pt x="21803" y="137"/>
                  </a:lnTo>
                  <a:lnTo>
                    <a:pt x="21297" y="156"/>
                  </a:lnTo>
                  <a:lnTo>
                    <a:pt x="20771" y="195"/>
                  </a:lnTo>
                  <a:lnTo>
                    <a:pt x="20244" y="292"/>
                  </a:lnTo>
                  <a:lnTo>
                    <a:pt x="19757" y="409"/>
                  </a:lnTo>
                  <a:lnTo>
                    <a:pt x="19270" y="565"/>
                  </a:lnTo>
                  <a:lnTo>
                    <a:pt x="18803" y="741"/>
                  </a:lnTo>
                  <a:lnTo>
                    <a:pt x="18394" y="935"/>
                  </a:lnTo>
                  <a:lnTo>
                    <a:pt x="18004" y="1150"/>
                  </a:lnTo>
                  <a:lnTo>
                    <a:pt x="17614" y="1384"/>
                  </a:lnTo>
                  <a:lnTo>
                    <a:pt x="17263" y="1637"/>
                  </a:lnTo>
                  <a:lnTo>
                    <a:pt x="16952" y="1890"/>
                  </a:lnTo>
                  <a:lnTo>
                    <a:pt x="16659" y="2163"/>
                  </a:lnTo>
                  <a:lnTo>
                    <a:pt x="16426" y="2436"/>
                  </a:lnTo>
                  <a:lnTo>
                    <a:pt x="16172" y="2728"/>
                  </a:lnTo>
                  <a:lnTo>
                    <a:pt x="15919" y="3059"/>
                  </a:lnTo>
                  <a:lnTo>
                    <a:pt x="15724" y="3390"/>
                  </a:lnTo>
                  <a:lnTo>
                    <a:pt x="15549" y="3722"/>
                  </a:lnTo>
                  <a:lnTo>
                    <a:pt x="15393" y="4072"/>
                  </a:lnTo>
                  <a:lnTo>
                    <a:pt x="15296" y="4267"/>
                  </a:lnTo>
                  <a:lnTo>
                    <a:pt x="15276" y="4326"/>
                  </a:lnTo>
                  <a:lnTo>
                    <a:pt x="15237" y="4326"/>
                  </a:lnTo>
                  <a:lnTo>
                    <a:pt x="15198" y="4306"/>
                  </a:lnTo>
                  <a:lnTo>
                    <a:pt x="15179" y="4306"/>
                  </a:lnTo>
                  <a:lnTo>
                    <a:pt x="15140" y="4287"/>
                  </a:lnTo>
                  <a:lnTo>
                    <a:pt x="15101" y="4248"/>
                  </a:lnTo>
                  <a:lnTo>
                    <a:pt x="15023" y="4033"/>
                  </a:lnTo>
                  <a:lnTo>
                    <a:pt x="14847" y="3644"/>
                  </a:lnTo>
                  <a:lnTo>
                    <a:pt x="14633" y="3273"/>
                  </a:lnTo>
                  <a:lnTo>
                    <a:pt x="14419" y="2942"/>
                  </a:lnTo>
                  <a:lnTo>
                    <a:pt x="14165" y="2592"/>
                  </a:lnTo>
                  <a:lnTo>
                    <a:pt x="13854" y="2202"/>
                  </a:lnTo>
                  <a:lnTo>
                    <a:pt x="13503" y="1851"/>
                  </a:lnTo>
                  <a:lnTo>
                    <a:pt x="13133" y="1500"/>
                  </a:lnTo>
                  <a:lnTo>
                    <a:pt x="12743" y="1169"/>
                  </a:lnTo>
                  <a:lnTo>
                    <a:pt x="12431" y="955"/>
                  </a:lnTo>
                  <a:lnTo>
                    <a:pt x="12120" y="760"/>
                  </a:lnTo>
                  <a:lnTo>
                    <a:pt x="11827" y="604"/>
                  </a:lnTo>
                  <a:lnTo>
                    <a:pt x="11516" y="468"/>
                  </a:lnTo>
                  <a:lnTo>
                    <a:pt x="11145" y="312"/>
                  </a:lnTo>
                  <a:lnTo>
                    <a:pt x="10775" y="195"/>
                  </a:lnTo>
                  <a:lnTo>
                    <a:pt x="10405" y="117"/>
                  </a:lnTo>
                  <a:lnTo>
                    <a:pt x="10035" y="59"/>
                  </a:lnTo>
                  <a:lnTo>
                    <a:pt x="9645" y="20"/>
                  </a:lnTo>
                  <a:lnTo>
                    <a:pt x="9275" y="0"/>
                  </a:lnTo>
                  <a:close/>
                </a:path>
              </a:pathLst>
            </a:custGeom>
            <a:solidFill>
              <a:srgbClr val="FFBE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5"/>
            <p:cNvSpPr/>
            <p:nvPr/>
          </p:nvSpPr>
          <p:spPr>
            <a:xfrm>
              <a:off x="1385925" y="537200"/>
              <a:ext cx="764275" cy="624000"/>
            </a:xfrm>
            <a:custGeom>
              <a:avLst/>
              <a:gdLst/>
              <a:ahLst/>
              <a:cxnLst/>
              <a:rect l="l" t="t" r="r" b="b"/>
              <a:pathLst>
                <a:path w="30571" h="24960" fill="none" extrusionOk="0">
                  <a:moveTo>
                    <a:pt x="9275" y="0"/>
                  </a:moveTo>
                  <a:lnTo>
                    <a:pt x="9275" y="0"/>
                  </a:lnTo>
                  <a:lnTo>
                    <a:pt x="9197" y="0"/>
                  </a:lnTo>
                  <a:lnTo>
                    <a:pt x="9197" y="0"/>
                  </a:lnTo>
                  <a:lnTo>
                    <a:pt x="8768" y="20"/>
                  </a:lnTo>
                  <a:lnTo>
                    <a:pt x="8359" y="78"/>
                  </a:lnTo>
                  <a:lnTo>
                    <a:pt x="8359" y="78"/>
                  </a:lnTo>
                  <a:lnTo>
                    <a:pt x="7833" y="156"/>
                  </a:lnTo>
                  <a:lnTo>
                    <a:pt x="7346" y="273"/>
                  </a:lnTo>
                  <a:lnTo>
                    <a:pt x="7346" y="273"/>
                  </a:lnTo>
                  <a:lnTo>
                    <a:pt x="6859" y="429"/>
                  </a:lnTo>
                  <a:lnTo>
                    <a:pt x="6372" y="624"/>
                  </a:lnTo>
                  <a:lnTo>
                    <a:pt x="6372" y="624"/>
                  </a:lnTo>
                  <a:lnTo>
                    <a:pt x="5807" y="877"/>
                  </a:lnTo>
                  <a:lnTo>
                    <a:pt x="5281" y="1169"/>
                  </a:lnTo>
                  <a:lnTo>
                    <a:pt x="5281" y="1169"/>
                  </a:lnTo>
                  <a:lnTo>
                    <a:pt x="4774" y="1500"/>
                  </a:lnTo>
                  <a:lnTo>
                    <a:pt x="4268" y="1851"/>
                  </a:lnTo>
                  <a:lnTo>
                    <a:pt x="4268" y="1851"/>
                  </a:lnTo>
                  <a:lnTo>
                    <a:pt x="3800" y="2241"/>
                  </a:lnTo>
                  <a:lnTo>
                    <a:pt x="3371" y="2630"/>
                  </a:lnTo>
                  <a:lnTo>
                    <a:pt x="3371" y="2630"/>
                  </a:lnTo>
                  <a:lnTo>
                    <a:pt x="2982" y="3059"/>
                  </a:lnTo>
                  <a:lnTo>
                    <a:pt x="2612" y="3507"/>
                  </a:lnTo>
                  <a:lnTo>
                    <a:pt x="2612" y="3507"/>
                  </a:lnTo>
                  <a:lnTo>
                    <a:pt x="2241" y="4014"/>
                  </a:lnTo>
                  <a:lnTo>
                    <a:pt x="1891" y="4559"/>
                  </a:lnTo>
                  <a:lnTo>
                    <a:pt x="1598" y="5144"/>
                  </a:lnTo>
                  <a:lnTo>
                    <a:pt x="1306" y="5748"/>
                  </a:lnTo>
                  <a:lnTo>
                    <a:pt x="1306" y="5748"/>
                  </a:lnTo>
                  <a:lnTo>
                    <a:pt x="1170" y="6099"/>
                  </a:lnTo>
                  <a:lnTo>
                    <a:pt x="1053" y="6430"/>
                  </a:lnTo>
                  <a:lnTo>
                    <a:pt x="936" y="6781"/>
                  </a:lnTo>
                  <a:lnTo>
                    <a:pt x="838" y="7112"/>
                  </a:lnTo>
                  <a:lnTo>
                    <a:pt x="741" y="7463"/>
                  </a:lnTo>
                  <a:lnTo>
                    <a:pt x="663" y="7833"/>
                  </a:lnTo>
                  <a:lnTo>
                    <a:pt x="605" y="8183"/>
                  </a:lnTo>
                  <a:lnTo>
                    <a:pt x="546" y="8554"/>
                  </a:lnTo>
                  <a:lnTo>
                    <a:pt x="546" y="8554"/>
                  </a:lnTo>
                  <a:lnTo>
                    <a:pt x="468" y="9216"/>
                  </a:lnTo>
                  <a:lnTo>
                    <a:pt x="449" y="9859"/>
                  </a:lnTo>
                  <a:lnTo>
                    <a:pt x="449" y="9859"/>
                  </a:lnTo>
                  <a:lnTo>
                    <a:pt x="468" y="10502"/>
                  </a:lnTo>
                  <a:lnTo>
                    <a:pt x="527" y="11106"/>
                  </a:lnTo>
                  <a:lnTo>
                    <a:pt x="527" y="11106"/>
                  </a:lnTo>
                  <a:lnTo>
                    <a:pt x="624" y="11652"/>
                  </a:lnTo>
                  <a:lnTo>
                    <a:pt x="741" y="12158"/>
                  </a:lnTo>
                  <a:lnTo>
                    <a:pt x="741" y="12158"/>
                  </a:lnTo>
                  <a:lnTo>
                    <a:pt x="877" y="12645"/>
                  </a:lnTo>
                  <a:lnTo>
                    <a:pt x="1072" y="13132"/>
                  </a:lnTo>
                  <a:lnTo>
                    <a:pt x="1072" y="13132"/>
                  </a:lnTo>
                  <a:lnTo>
                    <a:pt x="1248" y="13542"/>
                  </a:lnTo>
                  <a:lnTo>
                    <a:pt x="1462" y="13912"/>
                  </a:lnTo>
                  <a:lnTo>
                    <a:pt x="1462" y="13912"/>
                  </a:lnTo>
                  <a:lnTo>
                    <a:pt x="1696" y="14282"/>
                  </a:lnTo>
                  <a:lnTo>
                    <a:pt x="1949" y="14633"/>
                  </a:lnTo>
                  <a:lnTo>
                    <a:pt x="1949" y="14633"/>
                  </a:lnTo>
                  <a:lnTo>
                    <a:pt x="2202" y="14944"/>
                  </a:lnTo>
                  <a:lnTo>
                    <a:pt x="2475" y="15237"/>
                  </a:lnTo>
                  <a:lnTo>
                    <a:pt x="2475" y="15237"/>
                  </a:lnTo>
                  <a:lnTo>
                    <a:pt x="2495" y="15295"/>
                  </a:lnTo>
                  <a:lnTo>
                    <a:pt x="2495" y="15295"/>
                  </a:lnTo>
                  <a:lnTo>
                    <a:pt x="2475" y="15334"/>
                  </a:lnTo>
                  <a:lnTo>
                    <a:pt x="2475" y="15334"/>
                  </a:lnTo>
                  <a:lnTo>
                    <a:pt x="2436" y="15354"/>
                  </a:lnTo>
                  <a:lnTo>
                    <a:pt x="2436" y="15354"/>
                  </a:lnTo>
                  <a:lnTo>
                    <a:pt x="2417" y="15392"/>
                  </a:lnTo>
                  <a:lnTo>
                    <a:pt x="2397" y="15412"/>
                  </a:lnTo>
                  <a:lnTo>
                    <a:pt x="2397" y="15412"/>
                  </a:lnTo>
                  <a:lnTo>
                    <a:pt x="2105" y="15607"/>
                  </a:lnTo>
                  <a:lnTo>
                    <a:pt x="1793" y="15841"/>
                  </a:lnTo>
                  <a:lnTo>
                    <a:pt x="1793" y="15841"/>
                  </a:lnTo>
                  <a:lnTo>
                    <a:pt x="1462" y="16113"/>
                  </a:lnTo>
                  <a:lnTo>
                    <a:pt x="1189" y="16347"/>
                  </a:lnTo>
                  <a:lnTo>
                    <a:pt x="1189" y="16347"/>
                  </a:lnTo>
                  <a:lnTo>
                    <a:pt x="936" y="16620"/>
                  </a:lnTo>
                  <a:lnTo>
                    <a:pt x="722" y="16893"/>
                  </a:lnTo>
                  <a:lnTo>
                    <a:pt x="722" y="16893"/>
                  </a:lnTo>
                  <a:lnTo>
                    <a:pt x="566" y="17107"/>
                  </a:lnTo>
                  <a:lnTo>
                    <a:pt x="429" y="17321"/>
                  </a:lnTo>
                  <a:lnTo>
                    <a:pt x="429" y="17321"/>
                  </a:lnTo>
                  <a:lnTo>
                    <a:pt x="312" y="17516"/>
                  </a:lnTo>
                  <a:lnTo>
                    <a:pt x="215" y="17731"/>
                  </a:lnTo>
                  <a:lnTo>
                    <a:pt x="215" y="17731"/>
                  </a:lnTo>
                  <a:lnTo>
                    <a:pt x="137" y="17945"/>
                  </a:lnTo>
                  <a:lnTo>
                    <a:pt x="98" y="18120"/>
                  </a:lnTo>
                  <a:lnTo>
                    <a:pt x="98" y="18120"/>
                  </a:lnTo>
                  <a:lnTo>
                    <a:pt x="40" y="18412"/>
                  </a:lnTo>
                  <a:lnTo>
                    <a:pt x="40" y="18412"/>
                  </a:lnTo>
                  <a:lnTo>
                    <a:pt x="1" y="18763"/>
                  </a:lnTo>
                  <a:lnTo>
                    <a:pt x="1" y="18763"/>
                  </a:lnTo>
                  <a:lnTo>
                    <a:pt x="40" y="19133"/>
                  </a:lnTo>
                  <a:lnTo>
                    <a:pt x="40" y="19133"/>
                  </a:lnTo>
                  <a:lnTo>
                    <a:pt x="79" y="19328"/>
                  </a:lnTo>
                  <a:lnTo>
                    <a:pt x="118" y="19504"/>
                  </a:lnTo>
                  <a:lnTo>
                    <a:pt x="118" y="19504"/>
                  </a:lnTo>
                  <a:lnTo>
                    <a:pt x="215" y="19815"/>
                  </a:lnTo>
                  <a:lnTo>
                    <a:pt x="215" y="19815"/>
                  </a:lnTo>
                  <a:lnTo>
                    <a:pt x="332" y="20030"/>
                  </a:lnTo>
                  <a:lnTo>
                    <a:pt x="449" y="20244"/>
                  </a:lnTo>
                  <a:lnTo>
                    <a:pt x="449" y="20244"/>
                  </a:lnTo>
                  <a:lnTo>
                    <a:pt x="566" y="20439"/>
                  </a:lnTo>
                  <a:lnTo>
                    <a:pt x="702" y="20634"/>
                  </a:lnTo>
                  <a:lnTo>
                    <a:pt x="702" y="20634"/>
                  </a:lnTo>
                  <a:lnTo>
                    <a:pt x="936" y="20926"/>
                  </a:lnTo>
                  <a:lnTo>
                    <a:pt x="1189" y="21179"/>
                  </a:lnTo>
                  <a:lnTo>
                    <a:pt x="1189" y="21179"/>
                  </a:lnTo>
                  <a:lnTo>
                    <a:pt x="1481" y="21452"/>
                  </a:lnTo>
                  <a:lnTo>
                    <a:pt x="1793" y="21705"/>
                  </a:lnTo>
                  <a:lnTo>
                    <a:pt x="1793" y="21705"/>
                  </a:lnTo>
                  <a:lnTo>
                    <a:pt x="2066" y="21900"/>
                  </a:lnTo>
                  <a:lnTo>
                    <a:pt x="2358" y="22095"/>
                  </a:lnTo>
                  <a:lnTo>
                    <a:pt x="2650" y="22270"/>
                  </a:lnTo>
                  <a:lnTo>
                    <a:pt x="2962" y="22465"/>
                  </a:lnTo>
                  <a:lnTo>
                    <a:pt x="3625" y="22796"/>
                  </a:lnTo>
                  <a:lnTo>
                    <a:pt x="4346" y="23128"/>
                  </a:lnTo>
                  <a:lnTo>
                    <a:pt x="4346" y="23128"/>
                  </a:lnTo>
                  <a:lnTo>
                    <a:pt x="5047" y="23400"/>
                  </a:lnTo>
                  <a:lnTo>
                    <a:pt x="5787" y="23673"/>
                  </a:lnTo>
                  <a:lnTo>
                    <a:pt x="6528" y="23887"/>
                  </a:lnTo>
                  <a:lnTo>
                    <a:pt x="7327" y="24102"/>
                  </a:lnTo>
                  <a:lnTo>
                    <a:pt x="7424" y="24141"/>
                  </a:lnTo>
                  <a:lnTo>
                    <a:pt x="7521" y="24160"/>
                  </a:lnTo>
                  <a:lnTo>
                    <a:pt x="7521" y="24160"/>
                  </a:lnTo>
                  <a:lnTo>
                    <a:pt x="8437" y="24336"/>
                  </a:lnTo>
                  <a:lnTo>
                    <a:pt x="9372" y="24511"/>
                  </a:lnTo>
                  <a:lnTo>
                    <a:pt x="10327" y="24647"/>
                  </a:lnTo>
                  <a:lnTo>
                    <a:pt x="11301" y="24764"/>
                  </a:lnTo>
                  <a:lnTo>
                    <a:pt x="12295" y="24842"/>
                  </a:lnTo>
                  <a:lnTo>
                    <a:pt x="13289" y="24920"/>
                  </a:lnTo>
                  <a:lnTo>
                    <a:pt x="14302" y="24959"/>
                  </a:lnTo>
                  <a:lnTo>
                    <a:pt x="15315" y="24959"/>
                  </a:lnTo>
                  <a:lnTo>
                    <a:pt x="15315" y="24959"/>
                  </a:lnTo>
                  <a:lnTo>
                    <a:pt x="16270" y="24959"/>
                  </a:lnTo>
                  <a:lnTo>
                    <a:pt x="17224" y="24920"/>
                  </a:lnTo>
                  <a:lnTo>
                    <a:pt x="18160" y="24862"/>
                  </a:lnTo>
                  <a:lnTo>
                    <a:pt x="19075" y="24784"/>
                  </a:lnTo>
                  <a:lnTo>
                    <a:pt x="19991" y="24686"/>
                  </a:lnTo>
                  <a:lnTo>
                    <a:pt x="20887" y="24569"/>
                  </a:lnTo>
                  <a:lnTo>
                    <a:pt x="21784" y="24414"/>
                  </a:lnTo>
                  <a:lnTo>
                    <a:pt x="22641" y="24258"/>
                  </a:lnTo>
                  <a:lnTo>
                    <a:pt x="22641" y="24258"/>
                  </a:lnTo>
                  <a:lnTo>
                    <a:pt x="23303" y="24102"/>
                  </a:lnTo>
                  <a:lnTo>
                    <a:pt x="23303" y="24102"/>
                  </a:lnTo>
                  <a:lnTo>
                    <a:pt x="24083" y="23887"/>
                  </a:lnTo>
                  <a:lnTo>
                    <a:pt x="24843" y="23654"/>
                  </a:lnTo>
                  <a:lnTo>
                    <a:pt x="25544" y="23400"/>
                  </a:lnTo>
                  <a:lnTo>
                    <a:pt x="26226" y="23128"/>
                  </a:lnTo>
                  <a:lnTo>
                    <a:pt x="26226" y="23128"/>
                  </a:lnTo>
                  <a:lnTo>
                    <a:pt x="26966" y="22796"/>
                  </a:lnTo>
                  <a:lnTo>
                    <a:pt x="27629" y="22446"/>
                  </a:lnTo>
                  <a:lnTo>
                    <a:pt x="27941" y="22270"/>
                  </a:lnTo>
                  <a:lnTo>
                    <a:pt x="28233" y="22075"/>
                  </a:lnTo>
                  <a:lnTo>
                    <a:pt x="28525" y="21900"/>
                  </a:lnTo>
                  <a:lnTo>
                    <a:pt x="28798" y="21686"/>
                  </a:lnTo>
                  <a:lnTo>
                    <a:pt x="28837" y="21666"/>
                  </a:lnTo>
                  <a:lnTo>
                    <a:pt x="28876" y="21627"/>
                  </a:lnTo>
                  <a:lnTo>
                    <a:pt x="28876" y="21627"/>
                  </a:lnTo>
                  <a:lnTo>
                    <a:pt x="29149" y="21394"/>
                  </a:lnTo>
                  <a:lnTo>
                    <a:pt x="29402" y="21160"/>
                  </a:lnTo>
                  <a:lnTo>
                    <a:pt x="29402" y="21160"/>
                  </a:lnTo>
                  <a:lnTo>
                    <a:pt x="29655" y="20906"/>
                  </a:lnTo>
                  <a:lnTo>
                    <a:pt x="29870" y="20634"/>
                  </a:lnTo>
                  <a:lnTo>
                    <a:pt x="29870" y="20634"/>
                  </a:lnTo>
                  <a:lnTo>
                    <a:pt x="30025" y="20419"/>
                  </a:lnTo>
                  <a:lnTo>
                    <a:pt x="30142" y="20225"/>
                  </a:lnTo>
                  <a:lnTo>
                    <a:pt x="30142" y="20225"/>
                  </a:lnTo>
                  <a:lnTo>
                    <a:pt x="30259" y="20010"/>
                  </a:lnTo>
                  <a:lnTo>
                    <a:pt x="30357" y="19815"/>
                  </a:lnTo>
                  <a:lnTo>
                    <a:pt x="30357" y="19815"/>
                  </a:lnTo>
                  <a:lnTo>
                    <a:pt x="30474" y="19484"/>
                  </a:lnTo>
                  <a:lnTo>
                    <a:pt x="30474" y="19484"/>
                  </a:lnTo>
                  <a:lnTo>
                    <a:pt x="30532" y="19133"/>
                  </a:lnTo>
                  <a:lnTo>
                    <a:pt x="30532" y="19133"/>
                  </a:lnTo>
                  <a:lnTo>
                    <a:pt x="30551" y="18939"/>
                  </a:lnTo>
                  <a:lnTo>
                    <a:pt x="30571" y="18763"/>
                  </a:lnTo>
                  <a:lnTo>
                    <a:pt x="30571" y="18763"/>
                  </a:lnTo>
                  <a:lnTo>
                    <a:pt x="30551" y="18412"/>
                  </a:lnTo>
                  <a:lnTo>
                    <a:pt x="30551" y="18412"/>
                  </a:lnTo>
                  <a:lnTo>
                    <a:pt x="30474" y="18081"/>
                  </a:lnTo>
                  <a:lnTo>
                    <a:pt x="30474" y="18081"/>
                  </a:lnTo>
                  <a:lnTo>
                    <a:pt x="30376" y="17770"/>
                  </a:lnTo>
                  <a:lnTo>
                    <a:pt x="30357" y="17711"/>
                  </a:lnTo>
                  <a:lnTo>
                    <a:pt x="30337" y="17672"/>
                  </a:lnTo>
                  <a:lnTo>
                    <a:pt x="30337" y="17672"/>
                  </a:lnTo>
                  <a:lnTo>
                    <a:pt x="30240" y="17477"/>
                  </a:lnTo>
                  <a:lnTo>
                    <a:pt x="30123" y="17282"/>
                  </a:lnTo>
                  <a:lnTo>
                    <a:pt x="30123" y="17282"/>
                  </a:lnTo>
                  <a:lnTo>
                    <a:pt x="30006" y="17088"/>
                  </a:lnTo>
                  <a:lnTo>
                    <a:pt x="29870" y="16912"/>
                  </a:lnTo>
                  <a:lnTo>
                    <a:pt x="29831" y="16854"/>
                  </a:lnTo>
                  <a:lnTo>
                    <a:pt x="29792" y="16815"/>
                  </a:lnTo>
                  <a:lnTo>
                    <a:pt x="29772" y="16776"/>
                  </a:lnTo>
                  <a:lnTo>
                    <a:pt x="29772" y="16776"/>
                  </a:lnTo>
                  <a:lnTo>
                    <a:pt x="29655" y="16639"/>
                  </a:lnTo>
                  <a:lnTo>
                    <a:pt x="29655" y="16639"/>
                  </a:lnTo>
                  <a:lnTo>
                    <a:pt x="29382" y="16367"/>
                  </a:lnTo>
                  <a:lnTo>
                    <a:pt x="29363" y="16328"/>
                  </a:lnTo>
                  <a:lnTo>
                    <a:pt x="29324" y="16308"/>
                  </a:lnTo>
                  <a:lnTo>
                    <a:pt x="29305" y="16289"/>
                  </a:lnTo>
                  <a:lnTo>
                    <a:pt x="29285" y="16250"/>
                  </a:lnTo>
                  <a:lnTo>
                    <a:pt x="29285" y="16250"/>
                  </a:lnTo>
                  <a:lnTo>
                    <a:pt x="29246" y="16230"/>
                  </a:lnTo>
                  <a:lnTo>
                    <a:pt x="29188" y="16172"/>
                  </a:lnTo>
                  <a:lnTo>
                    <a:pt x="29188" y="16172"/>
                  </a:lnTo>
                  <a:lnTo>
                    <a:pt x="28856" y="15899"/>
                  </a:lnTo>
                  <a:lnTo>
                    <a:pt x="28817" y="15860"/>
                  </a:lnTo>
                  <a:lnTo>
                    <a:pt x="28798" y="15841"/>
                  </a:lnTo>
                  <a:lnTo>
                    <a:pt x="28720" y="15802"/>
                  </a:lnTo>
                  <a:lnTo>
                    <a:pt x="28701" y="15763"/>
                  </a:lnTo>
                  <a:lnTo>
                    <a:pt x="28662" y="15743"/>
                  </a:lnTo>
                  <a:lnTo>
                    <a:pt x="28603" y="15704"/>
                  </a:lnTo>
                  <a:lnTo>
                    <a:pt x="28603" y="15704"/>
                  </a:lnTo>
                  <a:lnTo>
                    <a:pt x="28291" y="15490"/>
                  </a:lnTo>
                  <a:lnTo>
                    <a:pt x="28291" y="15490"/>
                  </a:lnTo>
                  <a:lnTo>
                    <a:pt x="28252" y="15431"/>
                  </a:lnTo>
                  <a:lnTo>
                    <a:pt x="28252" y="15412"/>
                  </a:lnTo>
                  <a:lnTo>
                    <a:pt x="28252" y="15392"/>
                  </a:lnTo>
                  <a:lnTo>
                    <a:pt x="28252" y="15392"/>
                  </a:lnTo>
                  <a:lnTo>
                    <a:pt x="28272" y="15373"/>
                  </a:lnTo>
                  <a:lnTo>
                    <a:pt x="28311" y="15354"/>
                  </a:lnTo>
                  <a:lnTo>
                    <a:pt x="28311" y="15354"/>
                  </a:lnTo>
                  <a:lnTo>
                    <a:pt x="28584" y="14925"/>
                  </a:lnTo>
                  <a:lnTo>
                    <a:pt x="28856" y="14457"/>
                  </a:lnTo>
                  <a:lnTo>
                    <a:pt x="28856" y="14457"/>
                  </a:lnTo>
                  <a:lnTo>
                    <a:pt x="29051" y="14068"/>
                  </a:lnTo>
                  <a:lnTo>
                    <a:pt x="29227" y="13658"/>
                  </a:lnTo>
                  <a:lnTo>
                    <a:pt x="29227" y="13658"/>
                  </a:lnTo>
                  <a:lnTo>
                    <a:pt x="29363" y="13308"/>
                  </a:lnTo>
                  <a:lnTo>
                    <a:pt x="29499" y="12957"/>
                  </a:lnTo>
                  <a:lnTo>
                    <a:pt x="29597" y="12626"/>
                  </a:lnTo>
                  <a:lnTo>
                    <a:pt x="29694" y="12275"/>
                  </a:lnTo>
                  <a:lnTo>
                    <a:pt x="29694" y="12275"/>
                  </a:lnTo>
                  <a:lnTo>
                    <a:pt x="29870" y="11593"/>
                  </a:lnTo>
                  <a:lnTo>
                    <a:pt x="29986" y="10892"/>
                  </a:lnTo>
                  <a:lnTo>
                    <a:pt x="29986" y="10892"/>
                  </a:lnTo>
                  <a:lnTo>
                    <a:pt x="30045" y="10151"/>
                  </a:lnTo>
                  <a:lnTo>
                    <a:pt x="30084" y="9469"/>
                  </a:lnTo>
                  <a:lnTo>
                    <a:pt x="30084" y="9469"/>
                  </a:lnTo>
                  <a:lnTo>
                    <a:pt x="30045" y="8748"/>
                  </a:lnTo>
                  <a:lnTo>
                    <a:pt x="29986" y="8047"/>
                  </a:lnTo>
                  <a:lnTo>
                    <a:pt x="29986" y="8047"/>
                  </a:lnTo>
                  <a:lnTo>
                    <a:pt x="29870" y="7385"/>
                  </a:lnTo>
                  <a:lnTo>
                    <a:pt x="29714" y="6761"/>
                  </a:lnTo>
                  <a:lnTo>
                    <a:pt x="29714" y="6761"/>
                  </a:lnTo>
                  <a:lnTo>
                    <a:pt x="29519" y="6138"/>
                  </a:lnTo>
                  <a:lnTo>
                    <a:pt x="29519" y="6138"/>
                  </a:lnTo>
                  <a:lnTo>
                    <a:pt x="29305" y="5553"/>
                  </a:lnTo>
                  <a:lnTo>
                    <a:pt x="29305" y="5553"/>
                  </a:lnTo>
                  <a:lnTo>
                    <a:pt x="29012" y="4949"/>
                  </a:lnTo>
                  <a:lnTo>
                    <a:pt x="28701" y="4365"/>
                  </a:lnTo>
                  <a:lnTo>
                    <a:pt x="28701" y="4365"/>
                  </a:lnTo>
                  <a:lnTo>
                    <a:pt x="28350" y="3819"/>
                  </a:lnTo>
                  <a:lnTo>
                    <a:pt x="27980" y="3293"/>
                  </a:lnTo>
                  <a:lnTo>
                    <a:pt x="27980" y="3293"/>
                  </a:lnTo>
                  <a:lnTo>
                    <a:pt x="27609" y="2825"/>
                  </a:lnTo>
                  <a:lnTo>
                    <a:pt x="27239" y="2436"/>
                  </a:lnTo>
                  <a:lnTo>
                    <a:pt x="27239" y="2436"/>
                  </a:lnTo>
                  <a:lnTo>
                    <a:pt x="26830" y="2046"/>
                  </a:lnTo>
                  <a:lnTo>
                    <a:pt x="26401" y="1676"/>
                  </a:lnTo>
                  <a:lnTo>
                    <a:pt x="26401" y="1676"/>
                  </a:lnTo>
                  <a:lnTo>
                    <a:pt x="25992" y="1384"/>
                  </a:lnTo>
                  <a:lnTo>
                    <a:pt x="25583" y="1130"/>
                  </a:lnTo>
                  <a:lnTo>
                    <a:pt x="25583" y="1130"/>
                  </a:lnTo>
                  <a:lnTo>
                    <a:pt x="25154" y="896"/>
                  </a:lnTo>
                  <a:lnTo>
                    <a:pt x="24726" y="702"/>
                  </a:lnTo>
                  <a:lnTo>
                    <a:pt x="24726" y="702"/>
                  </a:lnTo>
                  <a:lnTo>
                    <a:pt x="24258" y="526"/>
                  </a:lnTo>
                  <a:lnTo>
                    <a:pt x="23791" y="390"/>
                  </a:lnTo>
                  <a:lnTo>
                    <a:pt x="23791" y="390"/>
                  </a:lnTo>
                  <a:lnTo>
                    <a:pt x="23342" y="273"/>
                  </a:lnTo>
                  <a:lnTo>
                    <a:pt x="22894" y="195"/>
                  </a:lnTo>
                  <a:lnTo>
                    <a:pt x="22894" y="195"/>
                  </a:lnTo>
                  <a:lnTo>
                    <a:pt x="22368" y="156"/>
                  </a:lnTo>
                  <a:lnTo>
                    <a:pt x="21862" y="137"/>
                  </a:lnTo>
                  <a:lnTo>
                    <a:pt x="21803" y="137"/>
                  </a:lnTo>
                  <a:lnTo>
                    <a:pt x="21803" y="137"/>
                  </a:lnTo>
                  <a:lnTo>
                    <a:pt x="21297" y="156"/>
                  </a:lnTo>
                  <a:lnTo>
                    <a:pt x="20771" y="195"/>
                  </a:lnTo>
                  <a:lnTo>
                    <a:pt x="20771" y="195"/>
                  </a:lnTo>
                  <a:lnTo>
                    <a:pt x="20244" y="292"/>
                  </a:lnTo>
                  <a:lnTo>
                    <a:pt x="19757" y="409"/>
                  </a:lnTo>
                  <a:lnTo>
                    <a:pt x="19757" y="409"/>
                  </a:lnTo>
                  <a:lnTo>
                    <a:pt x="19270" y="565"/>
                  </a:lnTo>
                  <a:lnTo>
                    <a:pt x="18803" y="741"/>
                  </a:lnTo>
                  <a:lnTo>
                    <a:pt x="18803" y="741"/>
                  </a:lnTo>
                  <a:lnTo>
                    <a:pt x="18394" y="935"/>
                  </a:lnTo>
                  <a:lnTo>
                    <a:pt x="18004" y="1150"/>
                  </a:lnTo>
                  <a:lnTo>
                    <a:pt x="18004" y="1150"/>
                  </a:lnTo>
                  <a:lnTo>
                    <a:pt x="17614" y="1384"/>
                  </a:lnTo>
                  <a:lnTo>
                    <a:pt x="17263" y="1637"/>
                  </a:lnTo>
                  <a:lnTo>
                    <a:pt x="17263" y="1637"/>
                  </a:lnTo>
                  <a:lnTo>
                    <a:pt x="16952" y="1890"/>
                  </a:lnTo>
                  <a:lnTo>
                    <a:pt x="16659" y="2163"/>
                  </a:lnTo>
                  <a:lnTo>
                    <a:pt x="16659" y="2163"/>
                  </a:lnTo>
                  <a:lnTo>
                    <a:pt x="16426" y="2436"/>
                  </a:lnTo>
                  <a:lnTo>
                    <a:pt x="16172" y="2728"/>
                  </a:lnTo>
                  <a:lnTo>
                    <a:pt x="16172" y="2728"/>
                  </a:lnTo>
                  <a:lnTo>
                    <a:pt x="15919" y="3059"/>
                  </a:lnTo>
                  <a:lnTo>
                    <a:pt x="15724" y="3390"/>
                  </a:lnTo>
                  <a:lnTo>
                    <a:pt x="15724" y="3390"/>
                  </a:lnTo>
                  <a:lnTo>
                    <a:pt x="15549" y="3722"/>
                  </a:lnTo>
                  <a:lnTo>
                    <a:pt x="15393" y="4072"/>
                  </a:lnTo>
                  <a:lnTo>
                    <a:pt x="15393" y="4072"/>
                  </a:lnTo>
                  <a:lnTo>
                    <a:pt x="15296" y="4267"/>
                  </a:lnTo>
                  <a:lnTo>
                    <a:pt x="15296" y="4267"/>
                  </a:lnTo>
                  <a:lnTo>
                    <a:pt x="15276" y="4326"/>
                  </a:lnTo>
                  <a:lnTo>
                    <a:pt x="15276" y="4326"/>
                  </a:lnTo>
                  <a:lnTo>
                    <a:pt x="15237" y="4326"/>
                  </a:lnTo>
                  <a:lnTo>
                    <a:pt x="15237" y="4326"/>
                  </a:lnTo>
                  <a:lnTo>
                    <a:pt x="15198" y="4306"/>
                  </a:lnTo>
                  <a:lnTo>
                    <a:pt x="15179" y="4306"/>
                  </a:lnTo>
                  <a:lnTo>
                    <a:pt x="15179" y="4306"/>
                  </a:lnTo>
                  <a:lnTo>
                    <a:pt x="15140" y="4287"/>
                  </a:lnTo>
                  <a:lnTo>
                    <a:pt x="15140" y="4287"/>
                  </a:lnTo>
                  <a:lnTo>
                    <a:pt x="15101" y="4248"/>
                  </a:lnTo>
                  <a:lnTo>
                    <a:pt x="15101" y="4248"/>
                  </a:lnTo>
                  <a:lnTo>
                    <a:pt x="15023" y="4033"/>
                  </a:lnTo>
                  <a:lnTo>
                    <a:pt x="15023" y="4033"/>
                  </a:lnTo>
                  <a:lnTo>
                    <a:pt x="14847" y="3644"/>
                  </a:lnTo>
                  <a:lnTo>
                    <a:pt x="14633" y="3273"/>
                  </a:lnTo>
                  <a:lnTo>
                    <a:pt x="14633" y="3273"/>
                  </a:lnTo>
                  <a:lnTo>
                    <a:pt x="14419" y="2942"/>
                  </a:lnTo>
                  <a:lnTo>
                    <a:pt x="14165" y="2592"/>
                  </a:lnTo>
                  <a:lnTo>
                    <a:pt x="14165" y="2592"/>
                  </a:lnTo>
                  <a:lnTo>
                    <a:pt x="13854" y="2202"/>
                  </a:lnTo>
                  <a:lnTo>
                    <a:pt x="13503" y="1851"/>
                  </a:lnTo>
                  <a:lnTo>
                    <a:pt x="13133" y="1500"/>
                  </a:lnTo>
                  <a:lnTo>
                    <a:pt x="12743" y="1169"/>
                  </a:lnTo>
                  <a:lnTo>
                    <a:pt x="12743" y="1169"/>
                  </a:lnTo>
                  <a:lnTo>
                    <a:pt x="12431" y="955"/>
                  </a:lnTo>
                  <a:lnTo>
                    <a:pt x="12120" y="760"/>
                  </a:lnTo>
                  <a:lnTo>
                    <a:pt x="12120" y="760"/>
                  </a:lnTo>
                  <a:lnTo>
                    <a:pt x="11827" y="604"/>
                  </a:lnTo>
                  <a:lnTo>
                    <a:pt x="11516" y="468"/>
                  </a:lnTo>
                  <a:lnTo>
                    <a:pt x="11516" y="468"/>
                  </a:lnTo>
                  <a:lnTo>
                    <a:pt x="11145" y="312"/>
                  </a:lnTo>
                  <a:lnTo>
                    <a:pt x="10775" y="195"/>
                  </a:lnTo>
                  <a:lnTo>
                    <a:pt x="10775" y="195"/>
                  </a:lnTo>
                  <a:lnTo>
                    <a:pt x="10405" y="117"/>
                  </a:lnTo>
                  <a:lnTo>
                    <a:pt x="10035" y="59"/>
                  </a:lnTo>
                  <a:lnTo>
                    <a:pt x="10035" y="59"/>
                  </a:lnTo>
                  <a:lnTo>
                    <a:pt x="9645" y="20"/>
                  </a:lnTo>
                  <a:lnTo>
                    <a:pt x="927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5"/>
            <p:cNvSpPr/>
            <p:nvPr/>
          </p:nvSpPr>
          <p:spPr>
            <a:xfrm>
              <a:off x="1476050" y="503100"/>
              <a:ext cx="172925" cy="109125"/>
            </a:xfrm>
            <a:custGeom>
              <a:avLst/>
              <a:gdLst/>
              <a:ahLst/>
              <a:cxnLst/>
              <a:rect l="l" t="t" r="r" b="b"/>
              <a:pathLst>
                <a:path w="6917" h="4365" extrusionOk="0">
                  <a:moveTo>
                    <a:pt x="4326" y="0"/>
                  </a:moveTo>
                  <a:lnTo>
                    <a:pt x="3994" y="20"/>
                  </a:lnTo>
                  <a:lnTo>
                    <a:pt x="3663" y="39"/>
                  </a:lnTo>
                  <a:lnTo>
                    <a:pt x="3312" y="98"/>
                  </a:lnTo>
                  <a:lnTo>
                    <a:pt x="2962" y="176"/>
                  </a:lnTo>
                  <a:lnTo>
                    <a:pt x="2611" y="273"/>
                  </a:lnTo>
                  <a:lnTo>
                    <a:pt x="2280" y="390"/>
                  </a:lnTo>
                  <a:lnTo>
                    <a:pt x="1968" y="507"/>
                  </a:lnTo>
                  <a:lnTo>
                    <a:pt x="1656" y="663"/>
                  </a:lnTo>
                  <a:lnTo>
                    <a:pt x="1384" y="819"/>
                  </a:lnTo>
                  <a:lnTo>
                    <a:pt x="1130" y="994"/>
                  </a:lnTo>
                  <a:lnTo>
                    <a:pt x="896" y="1169"/>
                  </a:lnTo>
                  <a:lnTo>
                    <a:pt x="682" y="1364"/>
                  </a:lnTo>
                  <a:lnTo>
                    <a:pt x="487" y="1559"/>
                  </a:lnTo>
                  <a:lnTo>
                    <a:pt x="331" y="1754"/>
                  </a:lnTo>
                  <a:lnTo>
                    <a:pt x="195" y="1968"/>
                  </a:lnTo>
                  <a:lnTo>
                    <a:pt x="98" y="2182"/>
                  </a:lnTo>
                  <a:lnTo>
                    <a:pt x="39" y="2397"/>
                  </a:lnTo>
                  <a:lnTo>
                    <a:pt x="0" y="2611"/>
                  </a:lnTo>
                  <a:lnTo>
                    <a:pt x="0" y="2825"/>
                  </a:lnTo>
                  <a:lnTo>
                    <a:pt x="20" y="3040"/>
                  </a:lnTo>
                  <a:lnTo>
                    <a:pt x="98" y="3235"/>
                  </a:lnTo>
                  <a:lnTo>
                    <a:pt x="195" y="3410"/>
                  </a:lnTo>
                  <a:lnTo>
                    <a:pt x="331" y="3585"/>
                  </a:lnTo>
                  <a:lnTo>
                    <a:pt x="487" y="3741"/>
                  </a:lnTo>
                  <a:lnTo>
                    <a:pt x="682" y="3878"/>
                  </a:lnTo>
                  <a:lnTo>
                    <a:pt x="896" y="4014"/>
                  </a:lnTo>
                  <a:lnTo>
                    <a:pt x="1130" y="4111"/>
                  </a:lnTo>
                  <a:lnTo>
                    <a:pt x="1384" y="4209"/>
                  </a:lnTo>
                  <a:lnTo>
                    <a:pt x="1656" y="4267"/>
                  </a:lnTo>
                  <a:lnTo>
                    <a:pt x="1949" y="4326"/>
                  </a:lnTo>
                  <a:lnTo>
                    <a:pt x="2260" y="4345"/>
                  </a:lnTo>
                  <a:lnTo>
                    <a:pt x="2572" y="4365"/>
                  </a:lnTo>
                  <a:lnTo>
                    <a:pt x="2903" y="4345"/>
                  </a:lnTo>
                  <a:lnTo>
                    <a:pt x="3254" y="4326"/>
                  </a:lnTo>
                  <a:lnTo>
                    <a:pt x="3605" y="4267"/>
                  </a:lnTo>
                  <a:lnTo>
                    <a:pt x="3955" y="4189"/>
                  </a:lnTo>
                  <a:lnTo>
                    <a:pt x="4306" y="4092"/>
                  </a:lnTo>
                  <a:lnTo>
                    <a:pt x="4637" y="3975"/>
                  </a:lnTo>
                  <a:lnTo>
                    <a:pt x="4949" y="3839"/>
                  </a:lnTo>
                  <a:lnTo>
                    <a:pt x="5241" y="3702"/>
                  </a:lnTo>
                  <a:lnTo>
                    <a:pt x="5534" y="3546"/>
                  </a:lnTo>
                  <a:lnTo>
                    <a:pt x="5787" y="3371"/>
                  </a:lnTo>
                  <a:lnTo>
                    <a:pt x="6021" y="3196"/>
                  </a:lnTo>
                  <a:lnTo>
                    <a:pt x="6235" y="3001"/>
                  </a:lnTo>
                  <a:lnTo>
                    <a:pt x="6410" y="2806"/>
                  </a:lnTo>
                  <a:lnTo>
                    <a:pt x="6586" y="2592"/>
                  </a:lnTo>
                  <a:lnTo>
                    <a:pt x="6703" y="2397"/>
                  </a:lnTo>
                  <a:lnTo>
                    <a:pt x="6820" y="2182"/>
                  </a:lnTo>
                  <a:lnTo>
                    <a:pt x="6878" y="1968"/>
                  </a:lnTo>
                  <a:lnTo>
                    <a:pt x="6917" y="1754"/>
                  </a:lnTo>
                  <a:lnTo>
                    <a:pt x="6917" y="1540"/>
                  </a:lnTo>
                  <a:lnTo>
                    <a:pt x="6878" y="1325"/>
                  </a:lnTo>
                  <a:lnTo>
                    <a:pt x="6820" y="1130"/>
                  </a:lnTo>
                  <a:lnTo>
                    <a:pt x="6722" y="936"/>
                  </a:lnTo>
                  <a:lnTo>
                    <a:pt x="6586" y="780"/>
                  </a:lnTo>
                  <a:lnTo>
                    <a:pt x="6430" y="624"/>
                  </a:lnTo>
                  <a:lnTo>
                    <a:pt x="6235" y="468"/>
                  </a:lnTo>
                  <a:lnTo>
                    <a:pt x="6021" y="351"/>
                  </a:lnTo>
                  <a:lnTo>
                    <a:pt x="5787" y="254"/>
                  </a:lnTo>
                  <a:lnTo>
                    <a:pt x="5534" y="156"/>
                  </a:lnTo>
                  <a:lnTo>
                    <a:pt x="5261" y="98"/>
                  </a:lnTo>
                  <a:lnTo>
                    <a:pt x="4969" y="39"/>
                  </a:lnTo>
                  <a:lnTo>
                    <a:pt x="4657" y="20"/>
                  </a:lnTo>
                  <a:lnTo>
                    <a:pt x="43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5"/>
            <p:cNvSpPr/>
            <p:nvPr/>
          </p:nvSpPr>
          <p:spPr>
            <a:xfrm>
              <a:off x="1476050" y="503100"/>
              <a:ext cx="172925" cy="109125"/>
            </a:xfrm>
            <a:custGeom>
              <a:avLst/>
              <a:gdLst/>
              <a:ahLst/>
              <a:cxnLst/>
              <a:rect l="l" t="t" r="r" b="b"/>
              <a:pathLst>
                <a:path w="6917" h="4365" fill="none" extrusionOk="0">
                  <a:moveTo>
                    <a:pt x="3955" y="4189"/>
                  </a:moveTo>
                  <a:lnTo>
                    <a:pt x="3955" y="4189"/>
                  </a:lnTo>
                  <a:lnTo>
                    <a:pt x="4306" y="4092"/>
                  </a:lnTo>
                  <a:lnTo>
                    <a:pt x="4637" y="3975"/>
                  </a:lnTo>
                  <a:lnTo>
                    <a:pt x="4949" y="3839"/>
                  </a:lnTo>
                  <a:lnTo>
                    <a:pt x="5241" y="3702"/>
                  </a:lnTo>
                  <a:lnTo>
                    <a:pt x="5534" y="3546"/>
                  </a:lnTo>
                  <a:lnTo>
                    <a:pt x="5787" y="3371"/>
                  </a:lnTo>
                  <a:lnTo>
                    <a:pt x="6021" y="3196"/>
                  </a:lnTo>
                  <a:lnTo>
                    <a:pt x="6235" y="3001"/>
                  </a:lnTo>
                  <a:lnTo>
                    <a:pt x="6410" y="2806"/>
                  </a:lnTo>
                  <a:lnTo>
                    <a:pt x="6586" y="2592"/>
                  </a:lnTo>
                  <a:lnTo>
                    <a:pt x="6703" y="2397"/>
                  </a:lnTo>
                  <a:lnTo>
                    <a:pt x="6820" y="2182"/>
                  </a:lnTo>
                  <a:lnTo>
                    <a:pt x="6878" y="1968"/>
                  </a:lnTo>
                  <a:lnTo>
                    <a:pt x="6917" y="1754"/>
                  </a:lnTo>
                  <a:lnTo>
                    <a:pt x="6917" y="1540"/>
                  </a:lnTo>
                  <a:lnTo>
                    <a:pt x="6878" y="1325"/>
                  </a:lnTo>
                  <a:lnTo>
                    <a:pt x="6878" y="1325"/>
                  </a:lnTo>
                  <a:lnTo>
                    <a:pt x="6820" y="1130"/>
                  </a:lnTo>
                  <a:lnTo>
                    <a:pt x="6722" y="936"/>
                  </a:lnTo>
                  <a:lnTo>
                    <a:pt x="6586" y="780"/>
                  </a:lnTo>
                  <a:lnTo>
                    <a:pt x="6430" y="624"/>
                  </a:lnTo>
                  <a:lnTo>
                    <a:pt x="6235" y="468"/>
                  </a:lnTo>
                  <a:lnTo>
                    <a:pt x="6021" y="351"/>
                  </a:lnTo>
                  <a:lnTo>
                    <a:pt x="5787" y="254"/>
                  </a:lnTo>
                  <a:lnTo>
                    <a:pt x="5534" y="156"/>
                  </a:lnTo>
                  <a:lnTo>
                    <a:pt x="5261" y="98"/>
                  </a:lnTo>
                  <a:lnTo>
                    <a:pt x="4969" y="39"/>
                  </a:lnTo>
                  <a:lnTo>
                    <a:pt x="4657" y="20"/>
                  </a:lnTo>
                  <a:lnTo>
                    <a:pt x="4326" y="0"/>
                  </a:lnTo>
                  <a:lnTo>
                    <a:pt x="3994" y="20"/>
                  </a:lnTo>
                  <a:lnTo>
                    <a:pt x="3663" y="39"/>
                  </a:lnTo>
                  <a:lnTo>
                    <a:pt x="3312" y="98"/>
                  </a:lnTo>
                  <a:lnTo>
                    <a:pt x="2962" y="176"/>
                  </a:lnTo>
                  <a:lnTo>
                    <a:pt x="2962" y="176"/>
                  </a:lnTo>
                  <a:lnTo>
                    <a:pt x="2611" y="273"/>
                  </a:lnTo>
                  <a:lnTo>
                    <a:pt x="2280" y="390"/>
                  </a:lnTo>
                  <a:lnTo>
                    <a:pt x="1968" y="507"/>
                  </a:lnTo>
                  <a:lnTo>
                    <a:pt x="1656" y="663"/>
                  </a:lnTo>
                  <a:lnTo>
                    <a:pt x="1384" y="819"/>
                  </a:lnTo>
                  <a:lnTo>
                    <a:pt x="1130" y="994"/>
                  </a:lnTo>
                  <a:lnTo>
                    <a:pt x="896" y="1169"/>
                  </a:lnTo>
                  <a:lnTo>
                    <a:pt x="682" y="1364"/>
                  </a:lnTo>
                  <a:lnTo>
                    <a:pt x="487" y="1559"/>
                  </a:lnTo>
                  <a:lnTo>
                    <a:pt x="331" y="1754"/>
                  </a:lnTo>
                  <a:lnTo>
                    <a:pt x="195" y="1968"/>
                  </a:lnTo>
                  <a:lnTo>
                    <a:pt x="98" y="2182"/>
                  </a:lnTo>
                  <a:lnTo>
                    <a:pt x="39" y="2397"/>
                  </a:lnTo>
                  <a:lnTo>
                    <a:pt x="0" y="2611"/>
                  </a:lnTo>
                  <a:lnTo>
                    <a:pt x="0" y="2825"/>
                  </a:lnTo>
                  <a:lnTo>
                    <a:pt x="20" y="3040"/>
                  </a:lnTo>
                  <a:lnTo>
                    <a:pt x="20" y="3040"/>
                  </a:lnTo>
                  <a:lnTo>
                    <a:pt x="98" y="3235"/>
                  </a:lnTo>
                  <a:lnTo>
                    <a:pt x="195" y="3410"/>
                  </a:lnTo>
                  <a:lnTo>
                    <a:pt x="331" y="3585"/>
                  </a:lnTo>
                  <a:lnTo>
                    <a:pt x="487" y="3741"/>
                  </a:lnTo>
                  <a:lnTo>
                    <a:pt x="682" y="3878"/>
                  </a:lnTo>
                  <a:lnTo>
                    <a:pt x="896" y="4014"/>
                  </a:lnTo>
                  <a:lnTo>
                    <a:pt x="1130" y="4111"/>
                  </a:lnTo>
                  <a:lnTo>
                    <a:pt x="1384" y="4209"/>
                  </a:lnTo>
                  <a:lnTo>
                    <a:pt x="1656" y="4267"/>
                  </a:lnTo>
                  <a:lnTo>
                    <a:pt x="1949" y="4326"/>
                  </a:lnTo>
                  <a:lnTo>
                    <a:pt x="2260" y="4345"/>
                  </a:lnTo>
                  <a:lnTo>
                    <a:pt x="2572" y="4365"/>
                  </a:lnTo>
                  <a:lnTo>
                    <a:pt x="2903" y="4345"/>
                  </a:lnTo>
                  <a:lnTo>
                    <a:pt x="3254" y="4326"/>
                  </a:lnTo>
                  <a:lnTo>
                    <a:pt x="3605" y="4267"/>
                  </a:lnTo>
                  <a:lnTo>
                    <a:pt x="3955" y="41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5"/>
            <p:cNvSpPr/>
            <p:nvPr/>
          </p:nvSpPr>
          <p:spPr>
            <a:xfrm>
              <a:off x="1874000" y="499200"/>
              <a:ext cx="173925" cy="108150"/>
            </a:xfrm>
            <a:custGeom>
              <a:avLst/>
              <a:gdLst/>
              <a:ahLst/>
              <a:cxnLst/>
              <a:rect l="l" t="t" r="r" b="b"/>
              <a:pathLst>
                <a:path w="6957" h="4326" extrusionOk="0">
                  <a:moveTo>
                    <a:pt x="2553" y="0"/>
                  </a:moveTo>
                  <a:lnTo>
                    <a:pt x="2222" y="20"/>
                  </a:lnTo>
                  <a:lnTo>
                    <a:pt x="1929" y="59"/>
                  </a:lnTo>
                  <a:lnTo>
                    <a:pt x="1637" y="117"/>
                  </a:lnTo>
                  <a:lnTo>
                    <a:pt x="1364" y="195"/>
                  </a:lnTo>
                  <a:lnTo>
                    <a:pt x="1092" y="273"/>
                  </a:lnTo>
                  <a:lnTo>
                    <a:pt x="858" y="390"/>
                  </a:lnTo>
                  <a:lnTo>
                    <a:pt x="663" y="526"/>
                  </a:lnTo>
                  <a:lnTo>
                    <a:pt x="468" y="663"/>
                  </a:lnTo>
                  <a:lnTo>
                    <a:pt x="312" y="819"/>
                  </a:lnTo>
                  <a:lnTo>
                    <a:pt x="195" y="994"/>
                  </a:lnTo>
                  <a:lnTo>
                    <a:pt x="98" y="1189"/>
                  </a:lnTo>
                  <a:lnTo>
                    <a:pt x="20" y="1384"/>
                  </a:lnTo>
                  <a:lnTo>
                    <a:pt x="1" y="1598"/>
                  </a:lnTo>
                  <a:lnTo>
                    <a:pt x="1" y="1812"/>
                  </a:lnTo>
                  <a:lnTo>
                    <a:pt x="40" y="2027"/>
                  </a:lnTo>
                  <a:lnTo>
                    <a:pt x="117" y="2241"/>
                  </a:lnTo>
                  <a:lnTo>
                    <a:pt x="234" y="2436"/>
                  </a:lnTo>
                  <a:lnTo>
                    <a:pt x="371" y="2650"/>
                  </a:lnTo>
                  <a:lnTo>
                    <a:pt x="527" y="2845"/>
                  </a:lnTo>
                  <a:lnTo>
                    <a:pt x="721" y="3040"/>
                  </a:lnTo>
                  <a:lnTo>
                    <a:pt x="936" y="3235"/>
                  </a:lnTo>
                  <a:lnTo>
                    <a:pt x="1170" y="3410"/>
                  </a:lnTo>
                  <a:lnTo>
                    <a:pt x="1442" y="3566"/>
                  </a:lnTo>
                  <a:lnTo>
                    <a:pt x="1715" y="3722"/>
                  </a:lnTo>
                  <a:lnTo>
                    <a:pt x="2027" y="3858"/>
                  </a:lnTo>
                  <a:lnTo>
                    <a:pt x="2339" y="3975"/>
                  </a:lnTo>
                  <a:lnTo>
                    <a:pt x="2670" y="4092"/>
                  </a:lnTo>
                  <a:lnTo>
                    <a:pt x="3021" y="4170"/>
                  </a:lnTo>
                  <a:lnTo>
                    <a:pt x="3371" y="4248"/>
                  </a:lnTo>
                  <a:lnTo>
                    <a:pt x="3722" y="4287"/>
                  </a:lnTo>
                  <a:lnTo>
                    <a:pt x="4073" y="4306"/>
                  </a:lnTo>
                  <a:lnTo>
                    <a:pt x="4404" y="4326"/>
                  </a:lnTo>
                  <a:lnTo>
                    <a:pt x="4716" y="4306"/>
                  </a:lnTo>
                  <a:lnTo>
                    <a:pt x="5027" y="4267"/>
                  </a:lnTo>
                  <a:lnTo>
                    <a:pt x="5320" y="4209"/>
                  </a:lnTo>
                  <a:lnTo>
                    <a:pt x="5592" y="4131"/>
                  </a:lnTo>
                  <a:lnTo>
                    <a:pt x="5846" y="4034"/>
                  </a:lnTo>
                  <a:lnTo>
                    <a:pt x="6080" y="3917"/>
                  </a:lnTo>
                  <a:lnTo>
                    <a:pt x="6294" y="3800"/>
                  </a:lnTo>
                  <a:lnTo>
                    <a:pt x="6469" y="3644"/>
                  </a:lnTo>
                  <a:lnTo>
                    <a:pt x="6625" y="3488"/>
                  </a:lnTo>
                  <a:lnTo>
                    <a:pt x="6762" y="3313"/>
                  </a:lnTo>
                  <a:lnTo>
                    <a:pt x="6859" y="3137"/>
                  </a:lnTo>
                  <a:lnTo>
                    <a:pt x="6917" y="2923"/>
                  </a:lnTo>
                  <a:lnTo>
                    <a:pt x="6956" y="2709"/>
                  </a:lnTo>
                  <a:lnTo>
                    <a:pt x="6937" y="2514"/>
                  </a:lnTo>
                  <a:lnTo>
                    <a:pt x="6898" y="2300"/>
                  </a:lnTo>
                  <a:lnTo>
                    <a:pt x="6820" y="2085"/>
                  </a:lnTo>
                  <a:lnTo>
                    <a:pt x="6723" y="1871"/>
                  </a:lnTo>
                  <a:lnTo>
                    <a:pt x="6586" y="1676"/>
                  </a:lnTo>
                  <a:lnTo>
                    <a:pt x="6430" y="1462"/>
                  </a:lnTo>
                  <a:lnTo>
                    <a:pt x="6235" y="1267"/>
                  </a:lnTo>
                  <a:lnTo>
                    <a:pt x="6021" y="1092"/>
                  </a:lnTo>
                  <a:lnTo>
                    <a:pt x="5768" y="916"/>
                  </a:lnTo>
                  <a:lnTo>
                    <a:pt x="5515" y="741"/>
                  </a:lnTo>
                  <a:lnTo>
                    <a:pt x="5222" y="604"/>
                  </a:lnTo>
                  <a:lnTo>
                    <a:pt x="4930" y="468"/>
                  </a:lnTo>
                  <a:lnTo>
                    <a:pt x="4618" y="332"/>
                  </a:lnTo>
                  <a:lnTo>
                    <a:pt x="4268" y="234"/>
                  </a:lnTo>
                  <a:lnTo>
                    <a:pt x="3917" y="137"/>
                  </a:lnTo>
                  <a:lnTo>
                    <a:pt x="3566" y="78"/>
                  </a:lnTo>
                  <a:lnTo>
                    <a:pt x="3215" y="20"/>
                  </a:lnTo>
                  <a:lnTo>
                    <a:pt x="288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5"/>
            <p:cNvSpPr/>
            <p:nvPr/>
          </p:nvSpPr>
          <p:spPr>
            <a:xfrm>
              <a:off x="1874000" y="499200"/>
              <a:ext cx="173925" cy="108150"/>
            </a:xfrm>
            <a:custGeom>
              <a:avLst/>
              <a:gdLst/>
              <a:ahLst/>
              <a:cxnLst/>
              <a:rect l="l" t="t" r="r" b="b"/>
              <a:pathLst>
                <a:path w="6957" h="4326" fill="none" extrusionOk="0">
                  <a:moveTo>
                    <a:pt x="3021" y="4170"/>
                  </a:moveTo>
                  <a:lnTo>
                    <a:pt x="3021" y="4170"/>
                  </a:lnTo>
                  <a:lnTo>
                    <a:pt x="3371" y="4248"/>
                  </a:lnTo>
                  <a:lnTo>
                    <a:pt x="3722" y="4287"/>
                  </a:lnTo>
                  <a:lnTo>
                    <a:pt x="4073" y="4306"/>
                  </a:lnTo>
                  <a:lnTo>
                    <a:pt x="4404" y="4326"/>
                  </a:lnTo>
                  <a:lnTo>
                    <a:pt x="4716" y="4306"/>
                  </a:lnTo>
                  <a:lnTo>
                    <a:pt x="5027" y="4267"/>
                  </a:lnTo>
                  <a:lnTo>
                    <a:pt x="5320" y="4209"/>
                  </a:lnTo>
                  <a:lnTo>
                    <a:pt x="5592" y="4131"/>
                  </a:lnTo>
                  <a:lnTo>
                    <a:pt x="5846" y="4034"/>
                  </a:lnTo>
                  <a:lnTo>
                    <a:pt x="6080" y="3917"/>
                  </a:lnTo>
                  <a:lnTo>
                    <a:pt x="6294" y="3800"/>
                  </a:lnTo>
                  <a:lnTo>
                    <a:pt x="6469" y="3644"/>
                  </a:lnTo>
                  <a:lnTo>
                    <a:pt x="6625" y="3488"/>
                  </a:lnTo>
                  <a:lnTo>
                    <a:pt x="6762" y="3313"/>
                  </a:lnTo>
                  <a:lnTo>
                    <a:pt x="6859" y="3137"/>
                  </a:lnTo>
                  <a:lnTo>
                    <a:pt x="6917" y="2923"/>
                  </a:lnTo>
                  <a:lnTo>
                    <a:pt x="6917" y="2923"/>
                  </a:lnTo>
                  <a:lnTo>
                    <a:pt x="6956" y="2709"/>
                  </a:lnTo>
                  <a:lnTo>
                    <a:pt x="6937" y="2514"/>
                  </a:lnTo>
                  <a:lnTo>
                    <a:pt x="6898" y="2300"/>
                  </a:lnTo>
                  <a:lnTo>
                    <a:pt x="6820" y="2085"/>
                  </a:lnTo>
                  <a:lnTo>
                    <a:pt x="6723" y="1871"/>
                  </a:lnTo>
                  <a:lnTo>
                    <a:pt x="6586" y="1676"/>
                  </a:lnTo>
                  <a:lnTo>
                    <a:pt x="6430" y="1462"/>
                  </a:lnTo>
                  <a:lnTo>
                    <a:pt x="6235" y="1267"/>
                  </a:lnTo>
                  <a:lnTo>
                    <a:pt x="6021" y="1092"/>
                  </a:lnTo>
                  <a:lnTo>
                    <a:pt x="5768" y="916"/>
                  </a:lnTo>
                  <a:lnTo>
                    <a:pt x="5515" y="741"/>
                  </a:lnTo>
                  <a:lnTo>
                    <a:pt x="5222" y="604"/>
                  </a:lnTo>
                  <a:lnTo>
                    <a:pt x="4930" y="468"/>
                  </a:lnTo>
                  <a:lnTo>
                    <a:pt x="4618" y="332"/>
                  </a:lnTo>
                  <a:lnTo>
                    <a:pt x="4268" y="234"/>
                  </a:lnTo>
                  <a:lnTo>
                    <a:pt x="3917" y="137"/>
                  </a:lnTo>
                  <a:lnTo>
                    <a:pt x="3917" y="137"/>
                  </a:lnTo>
                  <a:lnTo>
                    <a:pt x="3566" y="78"/>
                  </a:lnTo>
                  <a:lnTo>
                    <a:pt x="3215" y="20"/>
                  </a:lnTo>
                  <a:lnTo>
                    <a:pt x="2884" y="0"/>
                  </a:lnTo>
                  <a:lnTo>
                    <a:pt x="2553" y="0"/>
                  </a:lnTo>
                  <a:lnTo>
                    <a:pt x="2222" y="20"/>
                  </a:lnTo>
                  <a:lnTo>
                    <a:pt x="1929" y="59"/>
                  </a:lnTo>
                  <a:lnTo>
                    <a:pt x="1637" y="117"/>
                  </a:lnTo>
                  <a:lnTo>
                    <a:pt x="1364" y="195"/>
                  </a:lnTo>
                  <a:lnTo>
                    <a:pt x="1092" y="273"/>
                  </a:lnTo>
                  <a:lnTo>
                    <a:pt x="858" y="390"/>
                  </a:lnTo>
                  <a:lnTo>
                    <a:pt x="663" y="526"/>
                  </a:lnTo>
                  <a:lnTo>
                    <a:pt x="468" y="663"/>
                  </a:lnTo>
                  <a:lnTo>
                    <a:pt x="312" y="819"/>
                  </a:lnTo>
                  <a:lnTo>
                    <a:pt x="195" y="994"/>
                  </a:lnTo>
                  <a:lnTo>
                    <a:pt x="98" y="1189"/>
                  </a:lnTo>
                  <a:lnTo>
                    <a:pt x="20" y="1384"/>
                  </a:lnTo>
                  <a:lnTo>
                    <a:pt x="20" y="1384"/>
                  </a:lnTo>
                  <a:lnTo>
                    <a:pt x="1" y="1598"/>
                  </a:lnTo>
                  <a:lnTo>
                    <a:pt x="1" y="1812"/>
                  </a:lnTo>
                  <a:lnTo>
                    <a:pt x="40" y="2027"/>
                  </a:lnTo>
                  <a:lnTo>
                    <a:pt x="117" y="2241"/>
                  </a:lnTo>
                  <a:lnTo>
                    <a:pt x="234" y="2436"/>
                  </a:lnTo>
                  <a:lnTo>
                    <a:pt x="371" y="2650"/>
                  </a:lnTo>
                  <a:lnTo>
                    <a:pt x="527" y="2845"/>
                  </a:lnTo>
                  <a:lnTo>
                    <a:pt x="721" y="3040"/>
                  </a:lnTo>
                  <a:lnTo>
                    <a:pt x="936" y="3235"/>
                  </a:lnTo>
                  <a:lnTo>
                    <a:pt x="1170" y="3410"/>
                  </a:lnTo>
                  <a:lnTo>
                    <a:pt x="1442" y="3566"/>
                  </a:lnTo>
                  <a:lnTo>
                    <a:pt x="1715" y="3722"/>
                  </a:lnTo>
                  <a:lnTo>
                    <a:pt x="2027" y="3858"/>
                  </a:lnTo>
                  <a:lnTo>
                    <a:pt x="2339" y="3975"/>
                  </a:lnTo>
                  <a:lnTo>
                    <a:pt x="2670" y="4092"/>
                  </a:lnTo>
                  <a:lnTo>
                    <a:pt x="3021" y="4170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5"/>
            <p:cNvSpPr/>
            <p:nvPr/>
          </p:nvSpPr>
          <p:spPr>
            <a:xfrm>
              <a:off x="1679650" y="925900"/>
              <a:ext cx="41925" cy="37525"/>
            </a:xfrm>
            <a:custGeom>
              <a:avLst/>
              <a:gdLst/>
              <a:ahLst/>
              <a:cxnLst/>
              <a:rect l="l" t="t" r="r" b="b"/>
              <a:pathLst>
                <a:path w="1677" h="1501" extrusionOk="0">
                  <a:moveTo>
                    <a:pt x="1462" y="0"/>
                  </a:moveTo>
                  <a:lnTo>
                    <a:pt x="1384" y="20"/>
                  </a:lnTo>
                  <a:lnTo>
                    <a:pt x="1131" y="117"/>
                  </a:lnTo>
                  <a:lnTo>
                    <a:pt x="897" y="234"/>
                  </a:lnTo>
                  <a:lnTo>
                    <a:pt x="604" y="410"/>
                  </a:lnTo>
                  <a:lnTo>
                    <a:pt x="332" y="604"/>
                  </a:lnTo>
                  <a:lnTo>
                    <a:pt x="215" y="721"/>
                  </a:lnTo>
                  <a:lnTo>
                    <a:pt x="117" y="819"/>
                  </a:lnTo>
                  <a:lnTo>
                    <a:pt x="39" y="955"/>
                  </a:lnTo>
                  <a:lnTo>
                    <a:pt x="0" y="1091"/>
                  </a:lnTo>
                  <a:lnTo>
                    <a:pt x="0" y="1228"/>
                  </a:lnTo>
                  <a:lnTo>
                    <a:pt x="20" y="1345"/>
                  </a:lnTo>
                  <a:lnTo>
                    <a:pt x="59" y="1384"/>
                  </a:lnTo>
                  <a:lnTo>
                    <a:pt x="98" y="1442"/>
                  </a:lnTo>
                  <a:lnTo>
                    <a:pt x="137" y="1481"/>
                  </a:lnTo>
                  <a:lnTo>
                    <a:pt x="195" y="1501"/>
                  </a:lnTo>
                  <a:lnTo>
                    <a:pt x="312" y="1501"/>
                  </a:lnTo>
                  <a:lnTo>
                    <a:pt x="429" y="1481"/>
                  </a:lnTo>
                  <a:lnTo>
                    <a:pt x="527" y="1442"/>
                  </a:lnTo>
                  <a:lnTo>
                    <a:pt x="624" y="1384"/>
                  </a:lnTo>
                  <a:lnTo>
                    <a:pt x="819" y="1228"/>
                  </a:lnTo>
                  <a:lnTo>
                    <a:pt x="994" y="1052"/>
                  </a:lnTo>
                  <a:lnTo>
                    <a:pt x="1364" y="663"/>
                  </a:lnTo>
                  <a:lnTo>
                    <a:pt x="1598" y="390"/>
                  </a:lnTo>
                  <a:lnTo>
                    <a:pt x="1637" y="351"/>
                  </a:lnTo>
                  <a:lnTo>
                    <a:pt x="1676" y="273"/>
                  </a:lnTo>
                  <a:lnTo>
                    <a:pt x="1676" y="195"/>
                  </a:lnTo>
                  <a:lnTo>
                    <a:pt x="1657" y="137"/>
                  </a:lnTo>
                  <a:lnTo>
                    <a:pt x="1618" y="59"/>
                  </a:lnTo>
                  <a:lnTo>
                    <a:pt x="1540" y="20"/>
                  </a:lnTo>
                  <a:lnTo>
                    <a:pt x="1462" y="0"/>
                  </a:lnTo>
                  <a:close/>
                </a:path>
              </a:pathLst>
            </a:custGeom>
            <a:solidFill>
              <a:srgbClr val="963D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5"/>
            <p:cNvSpPr/>
            <p:nvPr/>
          </p:nvSpPr>
          <p:spPr>
            <a:xfrm>
              <a:off x="1679650" y="925900"/>
              <a:ext cx="41925" cy="37525"/>
            </a:xfrm>
            <a:custGeom>
              <a:avLst/>
              <a:gdLst/>
              <a:ahLst/>
              <a:cxnLst/>
              <a:rect l="l" t="t" r="r" b="b"/>
              <a:pathLst>
                <a:path w="1677" h="1501" fill="none" extrusionOk="0">
                  <a:moveTo>
                    <a:pt x="1384" y="20"/>
                  </a:moveTo>
                  <a:lnTo>
                    <a:pt x="1384" y="20"/>
                  </a:lnTo>
                  <a:lnTo>
                    <a:pt x="1131" y="117"/>
                  </a:lnTo>
                  <a:lnTo>
                    <a:pt x="897" y="234"/>
                  </a:lnTo>
                  <a:lnTo>
                    <a:pt x="897" y="234"/>
                  </a:lnTo>
                  <a:lnTo>
                    <a:pt x="604" y="410"/>
                  </a:lnTo>
                  <a:lnTo>
                    <a:pt x="332" y="604"/>
                  </a:lnTo>
                  <a:lnTo>
                    <a:pt x="332" y="604"/>
                  </a:lnTo>
                  <a:lnTo>
                    <a:pt x="215" y="721"/>
                  </a:lnTo>
                  <a:lnTo>
                    <a:pt x="117" y="819"/>
                  </a:lnTo>
                  <a:lnTo>
                    <a:pt x="39" y="955"/>
                  </a:lnTo>
                  <a:lnTo>
                    <a:pt x="0" y="1091"/>
                  </a:lnTo>
                  <a:lnTo>
                    <a:pt x="0" y="1091"/>
                  </a:lnTo>
                  <a:lnTo>
                    <a:pt x="0" y="1228"/>
                  </a:lnTo>
                  <a:lnTo>
                    <a:pt x="20" y="1345"/>
                  </a:lnTo>
                  <a:lnTo>
                    <a:pt x="59" y="1384"/>
                  </a:lnTo>
                  <a:lnTo>
                    <a:pt x="98" y="1442"/>
                  </a:lnTo>
                  <a:lnTo>
                    <a:pt x="137" y="1481"/>
                  </a:lnTo>
                  <a:lnTo>
                    <a:pt x="195" y="1501"/>
                  </a:lnTo>
                  <a:lnTo>
                    <a:pt x="195" y="1501"/>
                  </a:lnTo>
                  <a:lnTo>
                    <a:pt x="312" y="1501"/>
                  </a:lnTo>
                  <a:lnTo>
                    <a:pt x="429" y="1481"/>
                  </a:lnTo>
                  <a:lnTo>
                    <a:pt x="429" y="1481"/>
                  </a:lnTo>
                  <a:lnTo>
                    <a:pt x="527" y="1442"/>
                  </a:lnTo>
                  <a:lnTo>
                    <a:pt x="624" y="1384"/>
                  </a:lnTo>
                  <a:lnTo>
                    <a:pt x="624" y="1384"/>
                  </a:lnTo>
                  <a:lnTo>
                    <a:pt x="819" y="1228"/>
                  </a:lnTo>
                  <a:lnTo>
                    <a:pt x="994" y="1052"/>
                  </a:lnTo>
                  <a:lnTo>
                    <a:pt x="994" y="1052"/>
                  </a:lnTo>
                  <a:lnTo>
                    <a:pt x="1364" y="663"/>
                  </a:lnTo>
                  <a:lnTo>
                    <a:pt x="1364" y="663"/>
                  </a:lnTo>
                  <a:lnTo>
                    <a:pt x="1598" y="390"/>
                  </a:lnTo>
                  <a:lnTo>
                    <a:pt x="1598" y="390"/>
                  </a:lnTo>
                  <a:lnTo>
                    <a:pt x="1637" y="351"/>
                  </a:lnTo>
                  <a:lnTo>
                    <a:pt x="1676" y="273"/>
                  </a:lnTo>
                  <a:lnTo>
                    <a:pt x="1676" y="195"/>
                  </a:lnTo>
                  <a:lnTo>
                    <a:pt x="1657" y="137"/>
                  </a:lnTo>
                  <a:lnTo>
                    <a:pt x="1657" y="137"/>
                  </a:lnTo>
                  <a:lnTo>
                    <a:pt x="1618" y="59"/>
                  </a:lnTo>
                  <a:lnTo>
                    <a:pt x="1540" y="20"/>
                  </a:lnTo>
                  <a:lnTo>
                    <a:pt x="1540" y="20"/>
                  </a:lnTo>
                  <a:lnTo>
                    <a:pt x="1462" y="0"/>
                  </a:lnTo>
                  <a:lnTo>
                    <a:pt x="1462" y="0"/>
                  </a:lnTo>
                  <a:lnTo>
                    <a:pt x="1384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5"/>
            <p:cNvSpPr/>
            <p:nvPr/>
          </p:nvSpPr>
          <p:spPr>
            <a:xfrm>
              <a:off x="1702550" y="938075"/>
              <a:ext cx="1000" cy="500"/>
            </a:xfrm>
            <a:custGeom>
              <a:avLst/>
              <a:gdLst/>
              <a:ahLst/>
              <a:cxnLst/>
              <a:rect l="l" t="t" r="r" b="b"/>
              <a:pathLst>
                <a:path w="40" h="20" fill="none" extrusionOk="0">
                  <a:moveTo>
                    <a:pt x="39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5"/>
            <p:cNvSpPr/>
            <p:nvPr/>
          </p:nvSpPr>
          <p:spPr>
            <a:xfrm>
              <a:off x="1809225" y="921025"/>
              <a:ext cx="42400" cy="37525"/>
            </a:xfrm>
            <a:custGeom>
              <a:avLst/>
              <a:gdLst/>
              <a:ahLst/>
              <a:cxnLst/>
              <a:rect l="l" t="t" r="r" b="b"/>
              <a:pathLst>
                <a:path w="1696" h="1501" extrusionOk="0">
                  <a:moveTo>
                    <a:pt x="156" y="1"/>
                  </a:moveTo>
                  <a:lnTo>
                    <a:pt x="78" y="39"/>
                  </a:lnTo>
                  <a:lnTo>
                    <a:pt x="20" y="117"/>
                  </a:lnTo>
                  <a:lnTo>
                    <a:pt x="0" y="195"/>
                  </a:lnTo>
                  <a:lnTo>
                    <a:pt x="20" y="273"/>
                  </a:lnTo>
                  <a:lnTo>
                    <a:pt x="39" y="332"/>
                  </a:lnTo>
                  <a:lnTo>
                    <a:pt x="98" y="390"/>
                  </a:lnTo>
                  <a:lnTo>
                    <a:pt x="312" y="643"/>
                  </a:lnTo>
                  <a:lnTo>
                    <a:pt x="702" y="1053"/>
                  </a:lnTo>
                  <a:lnTo>
                    <a:pt x="877" y="1209"/>
                  </a:lnTo>
                  <a:lnTo>
                    <a:pt x="1072" y="1364"/>
                  </a:lnTo>
                  <a:lnTo>
                    <a:pt x="1150" y="1423"/>
                  </a:lnTo>
                  <a:lnTo>
                    <a:pt x="1247" y="1462"/>
                  </a:lnTo>
                  <a:lnTo>
                    <a:pt x="1364" y="1501"/>
                  </a:lnTo>
                  <a:lnTo>
                    <a:pt x="1481" y="1481"/>
                  </a:lnTo>
                  <a:lnTo>
                    <a:pt x="1539" y="1462"/>
                  </a:lnTo>
                  <a:lnTo>
                    <a:pt x="1598" y="1423"/>
                  </a:lnTo>
                  <a:lnTo>
                    <a:pt x="1637" y="1384"/>
                  </a:lnTo>
                  <a:lnTo>
                    <a:pt x="1656" y="1325"/>
                  </a:lnTo>
                  <a:lnTo>
                    <a:pt x="1695" y="1209"/>
                  </a:lnTo>
                  <a:lnTo>
                    <a:pt x="1695" y="1092"/>
                  </a:lnTo>
                  <a:lnTo>
                    <a:pt x="1656" y="955"/>
                  </a:lnTo>
                  <a:lnTo>
                    <a:pt x="1578" y="819"/>
                  </a:lnTo>
                  <a:lnTo>
                    <a:pt x="1481" y="702"/>
                  </a:lnTo>
                  <a:lnTo>
                    <a:pt x="1364" y="605"/>
                  </a:lnTo>
                  <a:lnTo>
                    <a:pt x="1091" y="410"/>
                  </a:lnTo>
                  <a:lnTo>
                    <a:pt x="799" y="234"/>
                  </a:lnTo>
                  <a:lnTo>
                    <a:pt x="565" y="117"/>
                  </a:lnTo>
                  <a:lnTo>
                    <a:pt x="312" y="20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rgbClr val="963D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5"/>
            <p:cNvSpPr/>
            <p:nvPr/>
          </p:nvSpPr>
          <p:spPr>
            <a:xfrm>
              <a:off x="1809225" y="921025"/>
              <a:ext cx="42400" cy="37525"/>
            </a:xfrm>
            <a:custGeom>
              <a:avLst/>
              <a:gdLst/>
              <a:ahLst/>
              <a:cxnLst/>
              <a:rect l="l" t="t" r="r" b="b"/>
              <a:pathLst>
                <a:path w="1696" h="1501" fill="none" extrusionOk="0">
                  <a:moveTo>
                    <a:pt x="312" y="20"/>
                  </a:moveTo>
                  <a:lnTo>
                    <a:pt x="312" y="20"/>
                  </a:lnTo>
                  <a:lnTo>
                    <a:pt x="565" y="117"/>
                  </a:lnTo>
                  <a:lnTo>
                    <a:pt x="799" y="234"/>
                  </a:lnTo>
                  <a:lnTo>
                    <a:pt x="799" y="234"/>
                  </a:lnTo>
                  <a:lnTo>
                    <a:pt x="1091" y="410"/>
                  </a:lnTo>
                  <a:lnTo>
                    <a:pt x="1364" y="605"/>
                  </a:lnTo>
                  <a:lnTo>
                    <a:pt x="1364" y="605"/>
                  </a:lnTo>
                  <a:lnTo>
                    <a:pt x="1481" y="702"/>
                  </a:lnTo>
                  <a:lnTo>
                    <a:pt x="1578" y="819"/>
                  </a:lnTo>
                  <a:lnTo>
                    <a:pt x="1656" y="955"/>
                  </a:lnTo>
                  <a:lnTo>
                    <a:pt x="1695" y="1092"/>
                  </a:lnTo>
                  <a:lnTo>
                    <a:pt x="1695" y="1092"/>
                  </a:lnTo>
                  <a:lnTo>
                    <a:pt x="1695" y="1209"/>
                  </a:lnTo>
                  <a:lnTo>
                    <a:pt x="1656" y="1325"/>
                  </a:lnTo>
                  <a:lnTo>
                    <a:pt x="1637" y="1384"/>
                  </a:lnTo>
                  <a:lnTo>
                    <a:pt x="1598" y="1423"/>
                  </a:lnTo>
                  <a:lnTo>
                    <a:pt x="1539" y="1462"/>
                  </a:lnTo>
                  <a:lnTo>
                    <a:pt x="1481" y="1481"/>
                  </a:lnTo>
                  <a:lnTo>
                    <a:pt x="1481" y="1481"/>
                  </a:lnTo>
                  <a:lnTo>
                    <a:pt x="1364" y="1501"/>
                  </a:lnTo>
                  <a:lnTo>
                    <a:pt x="1247" y="1462"/>
                  </a:lnTo>
                  <a:lnTo>
                    <a:pt x="1247" y="1462"/>
                  </a:lnTo>
                  <a:lnTo>
                    <a:pt x="1150" y="1423"/>
                  </a:lnTo>
                  <a:lnTo>
                    <a:pt x="1072" y="1364"/>
                  </a:lnTo>
                  <a:lnTo>
                    <a:pt x="1072" y="1364"/>
                  </a:lnTo>
                  <a:lnTo>
                    <a:pt x="877" y="1209"/>
                  </a:lnTo>
                  <a:lnTo>
                    <a:pt x="702" y="1053"/>
                  </a:lnTo>
                  <a:lnTo>
                    <a:pt x="702" y="1053"/>
                  </a:lnTo>
                  <a:lnTo>
                    <a:pt x="312" y="643"/>
                  </a:lnTo>
                  <a:lnTo>
                    <a:pt x="312" y="643"/>
                  </a:lnTo>
                  <a:lnTo>
                    <a:pt x="98" y="390"/>
                  </a:lnTo>
                  <a:lnTo>
                    <a:pt x="98" y="390"/>
                  </a:lnTo>
                  <a:lnTo>
                    <a:pt x="39" y="332"/>
                  </a:lnTo>
                  <a:lnTo>
                    <a:pt x="20" y="273"/>
                  </a:lnTo>
                  <a:lnTo>
                    <a:pt x="0" y="195"/>
                  </a:lnTo>
                  <a:lnTo>
                    <a:pt x="20" y="117"/>
                  </a:lnTo>
                  <a:lnTo>
                    <a:pt x="20" y="117"/>
                  </a:lnTo>
                  <a:lnTo>
                    <a:pt x="78" y="39"/>
                  </a:lnTo>
                  <a:lnTo>
                    <a:pt x="156" y="1"/>
                  </a:lnTo>
                  <a:lnTo>
                    <a:pt x="156" y="1"/>
                  </a:lnTo>
                  <a:lnTo>
                    <a:pt x="215" y="1"/>
                  </a:lnTo>
                  <a:lnTo>
                    <a:pt x="215" y="1"/>
                  </a:lnTo>
                  <a:lnTo>
                    <a:pt x="312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5"/>
            <p:cNvSpPr/>
            <p:nvPr/>
          </p:nvSpPr>
          <p:spPr>
            <a:xfrm>
              <a:off x="1827725" y="932725"/>
              <a:ext cx="525" cy="1000"/>
            </a:xfrm>
            <a:custGeom>
              <a:avLst/>
              <a:gdLst/>
              <a:ahLst/>
              <a:cxnLst/>
              <a:rect l="l" t="t" r="r" b="b"/>
              <a:pathLst>
                <a:path w="21" h="40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5"/>
            <p:cNvSpPr/>
            <p:nvPr/>
          </p:nvSpPr>
          <p:spPr>
            <a:xfrm>
              <a:off x="1681600" y="873300"/>
              <a:ext cx="166600" cy="32175"/>
            </a:xfrm>
            <a:custGeom>
              <a:avLst/>
              <a:gdLst/>
              <a:ahLst/>
              <a:cxnLst/>
              <a:rect l="l" t="t" r="r" b="b"/>
              <a:pathLst>
                <a:path w="6664" h="1287" extrusionOk="0">
                  <a:moveTo>
                    <a:pt x="2748" y="0"/>
                  </a:moveTo>
                  <a:lnTo>
                    <a:pt x="2397" y="39"/>
                  </a:lnTo>
                  <a:lnTo>
                    <a:pt x="2027" y="78"/>
                  </a:lnTo>
                  <a:lnTo>
                    <a:pt x="1676" y="136"/>
                  </a:lnTo>
                  <a:lnTo>
                    <a:pt x="1247" y="253"/>
                  </a:lnTo>
                  <a:lnTo>
                    <a:pt x="819" y="390"/>
                  </a:lnTo>
                  <a:lnTo>
                    <a:pt x="468" y="546"/>
                  </a:lnTo>
                  <a:lnTo>
                    <a:pt x="273" y="643"/>
                  </a:lnTo>
                  <a:lnTo>
                    <a:pt x="78" y="760"/>
                  </a:lnTo>
                  <a:lnTo>
                    <a:pt x="39" y="799"/>
                  </a:lnTo>
                  <a:lnTo>
                    <a:pt x="20" y="857"/>
                  </a:lnTo>
                  <a:lnTo>
                    <a:pt x="0" y="935"/>
                  </a:lnTo>
                  <a:lnTo>
                    <a:pt x="20" y="1013"/>
                  </a:lnTo>
                  <a:lnTo>
                    <a:pt x="59" y="1091"/>
                  </a:lnTo>
                  <a:lnTo>
                    <a:pt x="137" y="1130"/>
                  </a:lnTo>
                  <a:lnTo>
                    <a:pt x="215" y="1150"/>
                  </a:lnTo>
                  <a:lnTo>
                    <a:pt x="293" y="1130"/>
                  </a:lnTo>
                  <a:lnTo>
                    <a:pt x="877" y="916"/>
                  </a:lnTo>
                  <a:lnTo>
                    <a:pt x="1481" y="721"/>
                  </a:lnTo>
                  <a:lnTo>
                    <a:pt x="1462" y="721"/>
                  </a:lnTo>
                  <a:lnTo>
                    <a:pt x="1968" y="604"/>
                  </a:lnTo>
                  <a:lnTo>
                    <a:pt x="2475" y="526"/>
                  </a:lnTo>
                  <a:lnTo>
                    <a:pt x="3001" y="468"/>
                  </a:lnTo>
                  <a:lnTo>
                    <a:pt x="3527" y="448"/>
                  </a:lnTo>
                  <a:lnTo>
                    <a:pt x="3936" y="448"/>
                  </a:lnTo>
                  <a:lnTo>
                    <a:pt x="4345" y="487"/>
                  </a:lnTo>
                  <a:lnTo>
                    <a:pt x="4754" y="546"/>
                  </a:lnTo>
                  <a:lnTo>
                    <a:pt x="5144" y="643"/>
                  </a:lnTo>
                  <a:lnTo>
                    <a:pt x="5144" y="643"/>
                  </a:lnTo>
                  <a:lnTo>
                    <a:pt x="5125" y="624"/>
                  </a:lnTo>
                  <a:lnTo>
                    <a:pt x="5125" y="624"/>
                  </a:lnTo>
                  <a:lnTo>
                    <a:pt x="5378" y="721"/>
                  </a:lnTo>
                  <a:lnTo>
                    <a:pt x="5651" y="799"/>
                  </a:lnTo>
                  <a:lnTo>
                    <a:pt x="5904" y="916"/>
                  </a:lnTo>
                  <a:lnTo>
                    <a:pt x="6138" y="1052"/>
                  </a:lnTo>
                  <a:lnTo>
                    <a:pt x="6469" y="1267"/>
                  </a:lnTo>
                  <a:lnTo>
                    <a:pt x="6508" y="1286"/>
                  </a:lnTo>
                  <a:lnTo>
                    <a:pt x="6567" y="1286"/>
                  </a:lnTo>
                  <a:lnTo>
                    <a:pt x="6605" y="1267"/>
                  </a:lnTo>
                  <a:lnTo>
                    <a:pt x="6644" y="1247"/>
                  </a:lnTo>
                  <a:lnTo>
                    <a:pt x="6664" y="1189"/>
                  </a:lnTo>
                  <a:lnTo>
                    <a:pt x="6664" y="1150"/>
                  </a:lnTo>
                  <a:lnTo>
                    <a:pt x="6644" y="1091"/>
                  </a:lnTo>
                  <a:lnTo>
                    <a:pt x="6625" y="1052"/>
                  </a:lnTo>
                  <a:lnTo>
                    <a:pt x="6274" y="818"/>
                  </a:lnTo>
                  <a:lnTo>
                    <a:pt x="5885" y="604"/>
                  </a:lnTo>
                  <a:lnTo>
                    <a:pt x="5495" y="429"/>
                  </a:lnTo>
                  <a:lnTo>
                    <a:pt x="5105" y="292"/>
                  </a:lnTo>
                  <a:lnTo>
                    <a:pt x="4696" y="175"/>
                  </a:lnTo>
                  <a:lnTo>
                    <a:pt x="4267" y="98"/>
                  </a:lnTo>
                  <a:lnTo>
                    <a:pt x="3839" y="39"/>
                  </a:lnTo>
                  <a:lnTo>
                    <a:pt x="3430" y="0"/>
                  </a:lnTo>
                  <a:close/>
                </a:path>
              </a:pathLst>
            </a:custGeom>
            <a:solidFill>
              <a:srgbClr val="FF8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5"/>
            <p:cNvSpPr/>
            <p:nvPr/>
          </p:nvSpPr>
          <p:spPr>
            <a:xfrm>
              <a:off x="1681600" y="873300"/>
              <a:ext cx="166600" cy="32175"/>
            </a:xfrm>
            <a:custGeom>
              <a:avLst/>
              <a:gdLst/>
              <a:ahLst/>
              <a:cxnLst/>
              <a:rect l="l" t="t" r="r" b="b"/>
              <a:pathLst>
                <a:path w="6664" h="1287" fill="none" extrusionOk="0">
                  <a:moveTo>
                    <a:pt x="1676" y="136"/>
                  </a:moveTo>
                  <a:lnTo>
                    <a:pt x="1676" y="136"/>
                  </a:lnTo>
                  <a:lnTo>
                    <a:pt x="1247" y="253"/>
                  </a:lnTo>
                  <a:lnTo>
                    <a:pt x="819" y="390"/>
                  </a:lnTo>
                  <a:lnTo>
                    <a:pt x="819" y="390"/>
                  </a:lnTo>
                  <a:lnTo>
                    <a:pt x="468" y="546"/>
                  </a:lnTo>
                  <a:lnTo>
                    <a:pt x="468" y="546"/>
                  </a:lnTo>
                  <a:lnTo>
                    <a:pt x="273" y="643"/>
                  </a:lnTo>
                  <a:lnTo>
                    <a:pt x="78" y="760"/>
                  </a:lnTo>
                  <a:lnTo>
                    <a:pt x="78" y="760"/>
                  </a:lnTo>
                  <a:lnTo>
                    <a:pt x="39" y="799"/>
                  </a:lnTo>
                  <a:lnTo>
                    <a:pt x="20" y="857"/>
                  </a:lnTo>
                  <a:lnTo>
                    <a:pt x="20" y="857"/>
                  </a:lnTo>
                  <a:lnTo>
                    <a:pt x="0" y="935"/>
                  </a:lnTo>
                  <a:lnTo>
                    <a:pt x="20" y="1013"/>
                  </a:lnTo>
                  <a:lnTo>
                    <a:pt x="20" y="1013"/>
                  </a:lnTo>
                  <a:lnTo>
                    <a:pt x="59" y="1091"/>
                  </a:lnTo>
                  <a:lnTo>
                    <a:pt x="137" y="1130"/>
                  </a:lnTo>
                  <a:lnTo>
                    <a:pt x="215" y="1150"/>
                  </a:lnTo>
                  <a:lnTo>
                    <a:pt x="293" y="1130"/>
                  </a:lnTo>
                  <a:lnTo>
                    <a:pt x="293" y="1130"/>
                  </a:lnTo>
                  <a:lnTo>
                    <a:pt x="877" y="916"/>
                  </a:lnTo>
                  <a:lnTo>
                    <a:pt x="877" y="916"/>
                  </a:lnTo>
                  <a:lnTo>
                    <a:pt x="1481" y="721"/>
                  </a:lnTo>
                  <a:lnTo>
                    <a:pt x="1462" y="721"/>
                  </a:lnTo>
                  <a:lnTo>
                    <a:pt x="1462" y="721"/>
                  </a:lnTo>
                  <a:lnTo>
                    <a:pt x="1968" y="604"/>
                  </a:lnTo>
                  <a:lnTo>
                    <a:pt x="2475" y="526"/>
                  </a:lnTo>
                  <a:lnTo>
                    <a:pt x="3001" y="468"/>
                  </a:lnTo>
                  <a:lnTo>
                    <a:pt x="3527" y="448"/>
                  </a:lnTo>
                  <a:lnTo>
                    <a:pt x="3527" y="448"/>
                  </a:lnTo>
                  <a:lnTo>
                    <a:pt x="3936" y="448"/>
                  </a:lnTo>
                  <a:lnTo>
                    <a:pt x="4345" y="487"/>
                  </a:lnTo>
                  <a:lnTo>
                    <a:pt x="4754" y="546"/>
                  </a:lnTo>
                  <a:lnTo>
                    <a:pt x="5144" y="643"/>
                  </a:lnTo>
                  <a:lnTo>
                    <a:pt x="5144" y="643"/>
                  </a:lnTo>
                  <a:lnTo>
                    <a:pt x="5125" y="624"/>
                  </a:lnTo>
                  <a:lnTo>
                    <a:pt x="5125" y="624"/>
                  </a:lnTo>
                  <a:lnTo>
                    <a:pt x="5378" y="721"/>
                  </a:lnTo>
                  <a:lnTo>
                    <a:pt x="5651" y="799"/>
                  </a:lnTo>
                  <a:lnTo>
                    <a:pt x="5904" y="916"/>
                  </a:lnTo>
                  <a:lnTo>
                    <a:pt x="6138" y="1052"/>
                  </a:lnTo>
                  <a:lnTo>
                    <a:pt x="6138" y="1052"/>
                  </a:lnTo>
                  <a:lnTo>
                    <a:pt x="6469" y="1267"/>
                  </a:lnTo>
                  <a:lnTo>
                    <a:pt x="6469" y="1267"/>
                  </a:lnTo>
                  <a:lnTo>
                    <a:pt x="6508" y="1286"/>
                  </a:lnTo>
                  <a:lnTo>
                    <a:pt x="6567" y="1286"/>
                  </a:lnTo>
                  <a:lnTo>
                    <a:pt x="6605" y="1267"/>
                  </a:lnTo>
                  <a:lnTo>
                    <a:pt x="6644" y="1247"/>
                  </a:lnTo>
                  <a:lnTo>
                    <a:pt x="6644" y="1247"/>
                  </a:lnTo>
                  <a:lnTo>
                    <a:pt x="6664" y="1189"/>
                  </a:lnTo>
                  <a:lnTo>
                    <a:pt x="6664" y="1150"/>
                  </a:lnTo>
                  <a:lnTo>
                    <a:pt x="6644" y="1091"/>
                  </a:lnTo>
                  <a:lnTo>
                    <a:pt x="6625" y="1052"/>
                  </a:lnTo>
                  <a:lnTo>
                    <a:pt x="6625" y="1052"/>
                  </a:lnTo>
                  <a:lnTo>
                    <a:pt x="6274" y="818"/>
                  </a:lnTo>
                  <a:lnTo>
                    <a:pt x="5885" y="604"/>
                  </a:lnTo>
                  <a:lnTo>
                    <a:pt x="5495" y="429"/>
                  </a:lnTo>
                  <a:lnTo>
                    <a:pt x="5105" y="292"/>
                  </a:lnTo>
                  <a:lnTo>
                    <a:pt x="4696" y="175"/>
                  </a:lnTo>
                  <a:lnTo>
                    <a:pt x="4267" y="98"/>
                  </a:lnTo>
                  <a:lnTo>
                    <a:pt x="3839" y="39"/>
                  </a:lnTo>
                  <a:lnTo>
                    <a:pt x="3430" y="0"/>
                  </a:lnTo>
                  <a:lnTo>
                    <a:pt x="3430" y="0"/>
                  </a:lnTo>
                  <a:lnTo>
                    <a:pt x="3118" y="0"/>
                  </a:lnTo>
                  <a:lnTo>
                    <a:pt x="3118" y="0"/>
                  </a:lnTo>
                  <a:lnTo>
                    <a:pt x="2748" y="0"/>
                  </a:lnTo>
                  <a:lnTo>
                    <a:pt x="2397" y="39"/>
                  </a:lnTo>
                  <a:lnTo>
                    <a:pt x="2027" y="78"/>
                  </a:lnTo>
                  <a:lnTo>
                    <a:pt x="1676" y="136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5"/>
            <p:cNvSpPr/>
            <p:nvPr/>
          </p:nvSpPr>
          <p:spPr>
            <a:xfrm>
              <a:off x="1718625" y="890825"/>
              <a:ext cx="1475" cy="500"/>
            </a:xfrm>
            <a:custGeom>
              <a:avLst/>
              <a:gdLst/>
              <a:ahLst/>
              <a:cxnLst/>
              <a:rect l="l" t="t" r="r" b="b"/>
              <a:pathLst>
                <a:path w="59" h="20" fill="none" extrusionOk="0">
                  <a:moveTo>
                    <a:pt x="59" y="1"/>
                  </a:moveTo>
                  <a:lnTo>
                    <a:pt x="59" y="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5"/>
            <p:cNvSpPr/>
            <p:nvPr/>
          </p:nvSpPr>
          <p:spPr>
            <a:xfrm>
              <a:off x="1450225" y="740800"/>
              <a:ext cx="162225" cy="244050"/>
            </a:xfrm>
            <a:custGeom>
              <a:avLst/>
              <a:gdLst/>
              <a:ahLst/>
              <a:cxnLst/>
              <a:rect l="l" t="t" r="r" b="b"/>
              <a:pathLst>
                <a:path w="6489" h="9762" extrusionOk="0">
                  <a:moveTo>
                    <a:pt x="4170" y="0"/>
                  </a:moveTo>
                  <a:lnTo>
                    <a:pt x="3956" y="20"/>
                  </a:lnTo>
                  <a:lnTo>
                    <a:pt x="3741" y="59"/>
                  </a:lnTo>
                  <a:lnTo>
                    <a:pt x="3527" y="98"/>
                  </a:lnTo>
                  <a:lnTo>
                    <a:pt x="3313" y="156"/>
                  </a:lnTo>
                  <a:lnTo>
                    <a:pt x="3098" y="215"/>
                  </a:lnTo>
                  <a:lnTo>
                    <a:pt x="2689" y="371"/>
                  </a:lnTo>
                  <a:lnTo>
                    <a:pt x="2300" y="585"/>
                  </a:lnTo>
                  <a:lnTo>
                    <a:pt x="1949" y="838"/>
                  </a:lnTo>
                  <a:lnTo>
                    <a:pt x="1598" y="1111"/>
                  </a:lnTo>
                  <a:lnTo>
                    <a:pt x="1286" y="1423"/>
                  </a:lnTo>
                  <a:lnTo>
                    <a:pt x="1014" y="1773"/>
                  </a:lnTo>
                  <a:lnTo>
                    <a:pt x="760" y="2144"/>
                  </a:lnTo>
                  <a:lnTo>
                    <a:pt x="527" y="2553"/>
                  </a:lnTo>
                  <a:lnTo>
                    <a:pt x="351" y="2981"/>
                  </a:lnTo>
                  <a:lnTo>
                    <a:pt x="195" y="3430"/>
                  </a:lnTo>
                  <a:lnTo>
                    <a:pt x="78" y="3897"/>
                  </a:lnTo>
                  <a:lnTo>
                    <a:pt x="20" y="4384"/>
                  </a:lnTo>
                  <a:lnTo>
                    <a:pt x="1" y="4871"/>
                  </a:lnTo>
                  <a:lnTo>
                    <a:pt x="20" y="5378"/>
                  </a:lnTo>
                  <a:lnTo>
                    <a:pt x="78" y="5865"/>
                  </a:lnTo>
                  <a:lnTo>
                    <a:pt x="195" y="6333"/>
                  </a:lnTo>
                  <a:lnTo>
                    <a:pt x="351" y="6781"/>
                  </a:lnTo>
                  <a:lnTo>
                    <a:pt x="527" y="7210"/>
                  </a:lnTo>
                  <a:lnTo>
                    <a:pt x="760" y="7599"/>
                  </a:lnTo>
                  <a:lnTo>
                    <a:pt x="1014" y="7989"/>
                  </a:lnTo>
                  <a:lnTo>
                    <a:pt x="1286" y="8340"/>
                  </a:lnTo>
                  <a:lnTo>
                    <a:pt x="1598" y="8651"/>
                  </a:lnTo>
                  <a:lnTo>
                    <a:pt x="1949" y="8924"/>
                  </a:lnTo>
                  <a:lnTo>
                    <a:pt x="2300" y="9177"/>
                  </a:lnTo>
                  <a:lnTo>
                    <a:pt x="2689" y="9372"/>
                  </a:lnTo>
                  <a:lnTo>
                    <a:pt x="3098" y="9548"/>
                  </a:lnTo>
                  <a:lnTo>
                    <a:pt x="3313" y="9606"/>
                  </a:lnTo>
                  <a:lnTo>
                    <a:pt x="3527" y="9664"/>
                  </a:lnTo>
                  <a:lnTo>
                    <a:pt x="3741" y="9703"/>
                  </a:lnTo>
                  <a:lnTo>
                    <a:pt x="3956" y="9742"/>
                  </a:lnTo>
                  <a:lnTo>
                    <a:pt x="4170" y="9762"/>
                  </a:lnTo>
                  <a:lnTo>
                    <a:pt x="4677" y="9762"/>
                  </a:lnTo>
                  <a:lnTo>
                    <a:pt x="4949" y="9723"/>
                  </a:lnTo>
                  <a:lnTo>
                    <a:pt x="5222" y="9684"/>
                  </a:lnTo>
                  <a:lnTo>
                    <a:pt x="5495" y="9606"/>
                  </a:lnTo>
                  <a:lnTo>
                    <a:pt x="5748" y="9528"/>
                  </a:lnTo>
                  <a:lnTo>
                    <a:pt x="6002" y="9431"/>
                  </a:lnTo>
                  <a:lnTo>
                    <a:pt x="6235" y="9314"/>
                  </a:lnTo>
                  <a:lnTo>
                    <a:pt x="6489" y="9197"/>
                  </a:lnTo>
                  <a:lnTo>
                    <a:pt x="6216" y="9158"/>
                  </a:lnTo>
                  <a:lnTo>
                    <a:pt x="5963" y="9080"/>
                  </a:lnTo>
                  <a:lnTo>
                    <a:pt x="5709" y="9002"/>
                  </a:lnTo>
                  <a:lnTo>
                    <a:pt x="5437" y="8885"/>
                  </a:lnTo>
                  <a:lnTo>
                    <a:pt x="5203" y="8768"/>
                  </a:lnTo>
                  <a:lnTo>
                    <a:pt x="4969" y="8612"/>
                  </a:lnTo>
                  <a:lnTo>
                    <a:pt x="4755" y="8456"/>
                  </a:lnTo>
                  <a:lnTo>
                    <a:pt x="4540" y="8262"/>
                  </a:lnTo>
                  <a:lnTo>
                    <a:pt x="4365" y="8067"/>
                  </a:lnTo>
                  <a:lnTo>
                    <a:pt x="4170" y="7852"/>
                  </a:lnTo>
                  <a:lnTo>
                    <a:pt x="4014" y="7638"/>
                  </a:lnTo>
                  <a:lnTo>
                    <a:pt x="3858" y="7404"/>
                  </a:lnTo>
                  <a:lnTo>
                    <a:pt x="3722" y="7151"/>
                  </a:lnTo>
                  <a:lnTo>
                    <a:pt x="3605" y="6898"/>
                  </a:lnTo>
                  <a:lnTo>
                    <a:pt x="3488" y="6625"/>
                  </a:lnTo>
                  <a:lnTo>
                    <a:pt x="3391" y="6352"/>
                  </a:lnTo>
                  <a:lnTo>
                    <a:pt x="3313" y="6079"/>
                  </a:lnTo>
                  <a:lnTo>
                    <a:pt x="3254" y="5787"/>
                  </a:lnTo>
                  <a:lnTo>
                    <a:pt x="3196" y="5514"/>
                  </a:lnTo>
                  <a:lnTo>
                    <a:pt x="3176" y="5222"/>
                  </a:lnTo>
                  <a:lnTo>
                    <a:pt x="3137" y="4930"/>
                  </a:lnTo>
                  <a:lnTo>
                    <a:pt x="3137" y="4638"/>
                  </a:lnTo>
                  <a:lnTo>
                    <a:pt x="3137" y="4345"/>
                  </a:lnTo>
                  <a:lnTo>
                    <a:pt x="3176" y="4053"/>
                  </a:lnTo>
                  <a:lnTo>
                    <a:pt x="3196" y="3780"/>
                  </a:lnTo>
                  <a:lnTo>
                    <a:pt x="3254" y="3508"/>
                  </a:lnTo>
                  <a:lnTo>
                    <a:pt x="3332" y="3215"/>
                  </a:lnTo>
                  <a:lnTo>
                    <a:pt x="3410" y="2943"/>
                  </a:lnTo>
                  <a:lnTo>
                    <a:pt x="3508" y="2689"/>
                  </a:lnTo>
                  <a:lnTo>
                    <a:pt x="3625" y="2436"/>
                  </a:lnTo>
                  <a:lnTo>
                    <a:pt x="3761" y="2202"/>
                  </a:lnTo>
                  <a:lnTo>
                    <a:pt x="3917" y="1968"/>
                  </a:lnTo>
                  <a:lnTo>
                    <a:pt x="4073" y="1754"/>
                  </a:lnTo>
                  <a:lnTo>
                    <a:pt x="4248" y="1540"/>
                  </a:lnTo>
                  <a:lnTo>
                    <a:pt x="4443" y="1364"/>
                  </a:lnTo>
                  <a:lnTo>
                    <a:pt x="4657" y="1189"/>
                  </a:lnTo>
                  <a:lnTo>
                    <a:pt x="4891" y="1014"/>
                  </a:lnTo>
                  <a:lnTo>
                    <a:pt x="5144" y="877"/>
                  </a:lnTo>
                  <a:lnTo>
                    <a:pt x="5417" y="760"/>
                  </a:lnTo>
                  <a:lnTo>
                    <a:pt x="5670" y="663"/>
                  </a:lnTo>
                  <a:lnTo>
                    <a:pt x="6041" y="585"/>
                  </a:lnTo>
                  <a:lnTo>
                    <a:pt x="6391" y="527"/>
                  </a:lnTo>
                  <a:lnTo>
                    <a:pt x="6177" y="410"/>
                  </a:lnTo>
                  <a:lnTo>
                    <a:pt x="5943" y="293"/>
                  </a:lnTo>
                  <a:lnTo>
                    <a:pt x="5690" y="215"/>
                  </a:lnTo>
                  <a:lnTo>
                    <a:pt x="5437" y="137"/>
                  </a:lnTo>
                  <a:lnTo>
                    <a:pt x="5203" y="78"/>
                  </a:lnTo>
                  <a:lnTo>
                    <a:pt x="4930" y="39"/>
                  </a:lnTo>
                  <a:lnTo>
                    <a:pt x="46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5"/>
            <p:cNvSpPr/>
            <p:nvPr/>
          </p:nvSpPr>
          <p:spPr>
            <a:xfrm>
              <a:off x="1450225" y="740800"/>
              <a:ext cx="162225" cy="244050"/>
            </a:xfrm>
            <a:custGeom>
              <a:avLst/>
              <a:gdLst/>
              <a:ahLst/>
              <a:cxnLst/>
              <a:rect l="l" t="t" r="r" b="b"/>
              <a:pathLst>
                <a:path w="6489" h="9762" fill="none" extrusionOk="0">
                  <a:moveTo>
                    <a:pt x="1" y="4871"/>
                  </a:moveTo>
                  <a:lnTo>
                    <a:pt x="1" y="4871"/>
                  </a:lnTo>
                  <a:lnTo>
                    <a:pt x="20" y="5378"/>
                  </a:lnTo>
                  <a:lnTo>
                    <a:pt x="78" y="5865"/>
                  </a:lnTo>
                  <a:lnTo>
                    <a:pt x="195" y="6333"/>
                  </a:lnTo>
                  <a:lnTo>
                    <a:pt x="351" y="6781"/>
                  </a:lnTo>
                  <a:lnTo>
                    <a:pt x="527" y="7210"/>
                  </a:lnTo>
                  <a:lnTo>
                    <a:pt x="760" y="7599"/>
                  </a:lnTo>
                  <a:lnTo>
                    <a:pt x="1014" y="7989"/>
                  </a:lnTo>
                  <a:lnTo>
                    <a:pt x="1286" y="8340"/>
                  </a:lnTo>
                  <a:lnTo>
                    <a:pt x="1598" y="8651"/>
                  </a:lnTo>
                  <a:lnTo>
                    <a:pt x="1949" y="8924"/>
                  </a:lnTo>
                  <a:lnTo>
                    <a:pt x="2300" y="9177"/>
                  </a:lnTo>
                  <a:lnTo>
                    <a:pt x="2689" y="9372"/>
                  </a:lnTo>
                  <a:lnTo>
                    <a:pt x="3098" y="9548"/>
                  </a:lnTo>
                  <a:lnTo>
                    <a:pt x="3313" y="9606"/>
                  </a:lnTo>
                  <a:lnTo>
                    <a:pt x="3527" y="9664"/>
                  </a:lnTo>
                  <a:lnTo>
                    <a:pt x="3741" y="9703"/>
                  </a:lnTo>
                  <a:lnTo>
                    <a:pt x="3956" y="9742"/>
                  </a:lnTo>
                  <a:lnTo>
                    <a:pt x="4170" y="9762"/>
                  </a:lnTo>
                  <a:lnTo>
                    <a:pt x="4404" y="9762"/>
                  </a:lnTo>
                  <a:lnTo>
                    <a:pt x="4404" y="9762"/>
                  </a:lnTo>
                  <a:lnTo>
                    <a:pt x="4677" y="9762"/>
                  </a:lnTo>
                  <a:lnTo>
                    <a:pt x="4949" y="9723"/>
                  </a:lnTo>
                  <a:lnTo>
                    <a:pt x="5222" y="9684"/>
                  </a:lnTo>
                  <a:lnTo>
                    <a:pt x="5495" y="9606"/>
                  </a:lnTo>
                  <a:lnTo>
                    <a:pt x="5748" y="9528"/>
                  </a:lnTo>
                  <a:lnTo>
                    <a:pt x="6002" y="9431"/>
                  </a:lnTo>
                  <a:lnTo>
                    <a:pt x="6235" y="9314"/>
                  </a:lnTo>
                  <a:lnTo>
                    <a:pt x="6489" y="9197"/>
                  </a:lnTo>
                  <a:lnTo>
                    <a:pt x="6489" y="9197"/>
                  </a:lnTo>
                  <a:lnTo>
                    <a:pt x="6216" y="9158"/>
                  </a:lnTo>
                  <a:lnTo>
                    <a:pt x="5963" y="9080"/>
                  </a:lnTo>
                  <a:lnTo>
                    <a:pt x="5963" y="9080"/>
                  </a:lnTo>
                  <a:lnTo>
                    <a:pt x="5709" y="9002"/>
                  </a:lnTo>
                  <a:lnTo>
                    <a:pt x="5437" y="8885"/>
                  </a:lnTo>
                  <a:lnTo>
                    <a:pt x="5437" y="8885"/>
                  </a:lnTo>
                  <a:lnTo>
                    <a:pt x="5203" y="8768"/>
                  </a:lnTo>
                  <a:lnTo>
                    <a:pt x="4969" y="8612"/>
                  </a:lnTo>
                  <a:lnTo>
                    <a:pt x="4755" y="8456"/>
                  </a:lnTo>
                  <a:lnTo>
                    <a:pt x="4540" y="8262"/>
                  </a:lnTo>
                  <a:lnTo>
                    <a:pt x="4540" y="8262"/>
                  </a:lnTo>
                  <a:lnTo>
                    <a:pt x="4365" y="8067"/>
                  </a:lnTo>
                  <a:lnTo>
                    <a:pt x="4170" y="7852"/>
                  </a:lnTo>
                  <a:lnTo>
                    <a:pt x="4014" y="7638"/>
                  </a:lnTo>
                  <a:lnTo>
                    <a:pt x="3858" y="7404"/>
                  </a:lnTo>
                  <a:lnTo>
                    <a:pt x="3858" y="7404"/>
                  </a:lnTo>
                  <a:lnTo>
                    <a:pt x="3722" y="7151"/>
                  </a:lnTo>
                  <a:lnTo>
                    <a:pt x="3605" y="6898"/>
                  </a:lnTo>
                  <a:lnTo>
                    <a:pt x="3488" y="6625"/>
                  </a:lnTo>
                  <a:lnTo>
                    <a:pt x="3391" y="6352"/>
                  </a:lnTo>
                  <a:lnTo>
                    <a:pt x="3313" y="6079"/>
                  </a:lnTo>
                  <a:lnTo>
                    <a:pt x="3254" y="5787"/>
                  </a:lnTo>
                  <a:lnTo>
                    <a:pt x="3196" y="5514"/>
                  </a:lnTo>
                  <a:lnTo>
                    <a:pt x="3176" y="5222"/>
                  </a:lnTo>
                  <a:lnTo>
                    <a:pt x="3176" y="5222"/>
                  </a:lnTo>
                  <a:lnTo>
                    <a:pt x="3137" y="4930"/>
                  </a:lnTo>
                  <a:lnTo>
                    <a:pt x="3137" y="4638"/>
                  </a:lnTo>
                  <a:lnTo>
                    <a:pt x="3137" y="4345"/>
                  </a:lnTo>
                  <a:lnTo>
                    <a:pt x="3176" y="4053"/>
                  </a:lnTo>
                  <a:lnTo>
                    <a:pt x="3176" y="4053"/>
                  </a:lnTo>
                  <a:lnTo>
                    <a:pt x="3196" y="3780"/>
                  </a:lnTo>
                  <a:lnTo>
                    <a:pt x="3254" y="3508"/>
                  </a:lnTo>
                  <a:lnTo>
                    <a:pt x="3332" y="3215"/>
                  </a:lnTo>
                  <a:lnTo>
                    <a:pt x="3410" y="2943"/>
                  </a:lnTo>
                  <a:lnTo>
                    <a:pt x="3410" y="2943"/>
                  </a:lnTo>
                  <a:lnTo>
                    <a:pt x="3508" y="2689"/>
                  </a:lnTo>
                  <a:lnTo>
                    <a:pt x="3625" y="2436"/>
                  </a:lnTo>
                  <a:lnTo>
                    <a:pt x="3761" y="2202"/>
                  </a:lnTo>
                  <a:lnTo>
                    <a:pt x="3917" y="1968"/>
                  </a:lnTo>
                  <a:lnTo>
                    <a:pt x="3917" y="1968"/>
                  </a:lnTo>
                  <a:lnTo>
                    <a:pt x="4073" y="1754"/>
                  </a:lnTo>
                  <a:lnTo>
                    <a:pt x="4248" y="1540"/>
                  </a:lnTo>
                  <a:lnTo>
                    <a:pt x="4443" y="1364"/>
                  </a:lnTo>
                  <a:lnTo>
                    <a:pt x="4657" y="1189"/>
                  </a:lnTo>
                  <a:lnTo>
                    <a:pt x="4657" y="1189"/>
                  </a:lnTo>
                  <a:lnTo>
                    <a:pt x="4891" y="1014"/>
                  </a:lnTo>
                  <a:lnTo>
                    <a:pt x="5144" y="877"/>
                  </a:lnTo>
                  <a:lnTo>
                    <a:pt x="5417" y="760"/>
                  </a:lnTo>
                  <a:lnTo>
                    <a:pt x="5670" y="663"/>
                  </a:lnTo>
                  <a:lnTo>
                    <a:pt x="5670" y="663"/>
                  </a:lnTo>
                  <a:lnTo>
                    <a:pt x="6041" y="585"/>
                  </a:lnTo>
                  <a:lnTo>
                    <a:pt x="6391" y="527"/>
                  </a:lnTo>
                  <a:lnTo>
                    <a:pt x="6391" y="527"/>
                  </a:lnTo>
                  <a:lnTo>
                    <a:pt x="6177" y="410"/>
                  </a:lnTo>
                  <a:lnTo>
                    <a:pt x="5943" y="293"/>
                  </a:lnTo>
                  <a:lnTo>
                    <a:pt x="5690" y="215"/>
                  </a:lnTo>
                  <a:lnTo>
                    <a:pt x="5437" y="137"/>
                  </a:lnTo>
                  <a:lnTo>
                    <a:pt x="5203" y="78"/>
                  </a:lnTo>
                  <a:lnTo>
                    <a:pt x="4930" y="39"/>
                  </a:lnTo>
                  <a:lnTo>
                    <a:pt x="4677" y="0"/>
                  </a:lnTo>
                  <a:lnTo>
                    <a:pt x="4404" y="0"/>
                  </a:lnTo>
                  <a:lnTo>
                    <a:pt x="4404" y="0"/>
                  </a:lnTo>
                  <a:lnTo>
                    <a:pt x="4170" y="0"/>
                  </a:lnTo>
                  <a:lnTo>
                    <a:pt x="3956" y="20"/>
                  </a:lnTo>
                  <a:lnTo>
                    <a:pt x="3741" y="59"/>
                  </a:lnTo>
                  <a:lnTo>
                    <a:pt x="3527" y="98"/>
                  </a:lnTo>
                  <a:lnTo>
                    <a:pt x="3313" y="156"/>
                  </a:lnTo>
                  <a:lnTo>
                    <a:pt x="3098" y="215"/>
                  </a:lnTo>
                  <a:lnTo>
                    <a:pt x="2689" y="371"/>
                  </a:lnTo>
                  <a:lnTo>
                    <a:pt x="2300" y="585"/>
                  </a:lnTo>
                  <a:lnTo>
                    <a:pt x="1949" y="838"/>
                  </a:lnTo>
                  <a:lnTo>
                    <a:pt x="1598" y="1111"/>
                  </a:lnTo>
                  <a:lnTo>
                    <a:pt x="1286" y="1423"/>
                  </a:lnTo>
                  <a:lnTo>
                    <a:pt x="1014" y="1773"/>
                  </a:lnTo>
                  <a:lnTo>
                    <a:pt x="760" y="2144"/>
                  </a:lnTo>
                  <a:lnTo>
                    <a:pt x="527" y="2553"/>
                  </a:lnTo>
                  <a:lnTo>
                    <a:pt x="351" y="2981"/>
                  </a:lnTo>
                  <a:lnTo>
                    <a:pt x="195" y="3430"/>
                  </a:lnTo>
                  <a:lnTo>
                    <a:pt x="78" y="3897"/>
                  </a:lnTo>
                  <a:lnTo>
                    <a:pt x="20" y="4384"/>
                  </a:lnTo>
                  <a:lnTo>
                    <a:pt x="1" y="48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5"/>
            <p:cNvSpPr/>
            <p:nvPr/>
          </p:nvSpPr>
          <p:spPr>
            <a:xfrm>
              <a:off x="1509175" y="751025"/>
              <a:ext cx="161250" cy="223600"/>
            </a:xfrm>
            <a:custGeom>
              <a:avLst/>
              <a:gdLst/>
              <a:ahLst/>
              <a:cxnLst/>
              <a:rect l="l" t="t" r="r" b="b"/>
              <a:pathLst>
                <a:path w="6450" h="8944" extrusionOk="0">
                  <a:moveTo>
                    <a:pt x="3566" y="1"/>
                  </a:moveTo>
                  <a:lnTo>
                    <a:pt x="3215" y="20"/>
                  </a:lnTo>
                  <a:lnTo>
                    <a:pt x="3137" y="20"/>
                  </a:lnTo>
                  <a:lnTo>
                    <a:pt x="3118" y="40"/>
                  </a:lnTo>
                  <a:lnTo>
                    <a:pt x="3059" y="40"/>
                  </a:lnTo>
                  <a:lnTo>
                    <a:pt x="2825" y="98"/>
                  </a:lnTo>
                  <a:lnTo>
                    <a:pt x="2572" y="176"/>
                  </a:lnTo>
                  <a:lnTo>
                    <a:pt x="2533" y="195"/>
                  </a:lnTo>
                  <a:lnTo>
                    <a:pt x="2514" y="195"/>
                  </a:lnTo>
                  <a:lnTo>
                    <a:pt x="2475" y="215"/>
                  </a:lnTo>
                  <a:lnTo>
                    <a:pt x="2436" y="234"/>
                  </a:lnTo>
                  <a:lnTo>
                    <a:pt x="2163" y="351"/>
                  </a:lnTo>
                  <a:lnTo>
                    <a:pt x="2124" y="371"/>
                  </a:lnTo>
                  <a:lnTo>
                    <a:pt x="2104" y="390"/>
                  </a:lnTo>
                  <a:lnTo>
                    <a:pt x="2085" y="410"/>
                  </a:lnTo>
                  <a:lnTo>
                    <a:pt x="2026" y="429"/>
                  </a:lnTo>
                  <a:lnTo>
                    <a:pt x="1871" y="546"/>
                  </a:lnTo>
                  <a:lnTo>
                    <a:pt x="1695" y="663"/>
                  </a:lnTo>
                  <a:lnTo>
                    <a:pt x="1617" y="722"/>
                  </a:lnTo>
                  <a:lnTo>
                    <a:pt x="1461" y="858"/>
                  </a:lnTo>
                  <a:lnTo>
                    <a:pt x="1442" y="877"/>
                  </a:lnTo>
                  <a:lnTo>
                    <a:pt x="1325" y="994"/>
                  </a:lnTo>
                  <a:lnTo>
                    <a:pt x="1130" y="1209"/>
                  </a:lnTo>
                  <a:lnTo>
                    <a:pt x="994" y="1364"/>
                  </a:lnTo>
                  <a:lnTo>
                    <a:pt x="994" y="1384"/>
                  </a:lnTo>
                  <a:lnTo>
                    <a:pt x="974" y="1384"/>
                  </a:lnTo>
                  <a:lnTo>
                    <a:pt x="955" y="1423"/>
                  </a:lnTo>
                  <a:lnTo>
                    <a:pt x="799" y="1657"/>
                  </a:lnTo>
                  <a:lnTo>
                    <a:pt x="643" y="1891"/>
                  </a:lnTo>
                  <a:lnTo>
                    <a:pt x="526" y="2124"/>
                  </a:lnTo>
                  <a:lnTo>
                    <a:pt x="429" y="2358"/>
                  </a:lnTo>
                  <a:lnTo>
                    <a:pt x="409" y="2397"/>
                  </a:lnTo>
                  <a:lnTo>
                    <a:pt x="234" y="2865"/>
                  </a:lnTo>
                  <a:lnTo>
                    <a:pt x="214" y="2923"/>
                  </a:lnTo>
                  <a:lnTo>
                    <a:pt x="136" y="3254"/>
                  </a:lnTo>
                  <a:lnTo>
                    <a:pt x="59" y="3703"/>
                  </a:lnTo>
                  <a:lnTo>
                    <a:pt x="59" y="3683"/>
                  </a:lnTo>
                  <a:lnTo>
                    <a:pt x="20" y="4073"/>
                  </a:lnTo>
                  <a:lnTo>
                    <a:pt x="0" y="4462"/>
                  </a:lnTo>
                  <a:lnTo>
                    <a:pt x="20" y="4852"/>
                  </a:lnTo>
                  <a:lnTo>
                    <a:pt x="59" y="5222"/>
                  </a:lnTo>
                  <a:lnTo>
                    <a:pt x="39" y="5203"/>
                  </a:lnTo>
                  <a:lnTo>
                    <a:pt x="39" y="5203"/>
                  </a:lnTo>
                  <a:lnTo>
                    <a:pt x="98" y="5554"/>
                  </a:lnTo>
                  <a:lnTo>
                    <a:pt x="195" y="5904"/>
                  </a:lnTo>
                  <a:lnTo>
                    <a:pt x="292" y="6235"/>
                  </a:lnTo>
                  <a:lnTo>
                    <a:pt x="409" y="6547"/>
                  </a:lnTo>
                  <a:lnTo>
                    <a:pt x="526" y="6820"/>
                  </a:lnTo>
                  <a:lnTo>
                    <a:pt x="682" y="7093"/>
                  </a:lnTo>
                  <a:lnTo>
                    <a:pt x="838" y="7327"/>
                  </a:lnTo>
                  <a:lnTo>
                    <a:pt x="994" y="7560"/>
                  </a:lnTo>
                  <a:lnTo>
                    <a:pt x="994" y="7580"/>
                  </a:lnTo>
                  <a:lnTo>
                    <a:pt x="1169" y="7775"/>
                  </a:lnTo>
                  <a:lnTo>
                    <a:pt x="1344" y="7950"/>
                  </a:lnTo>
                  <a:lnTo>
                    <a:pt x="1500" y="8106"/>
                  </a:lnTo>
                  <a:lnTo>
                    <a:pt x="1676" y="8262"/>
                  </a:lnTo>
                  <a:lnTo>
                    <a:pt x="1695" y="8262"/>
                  </a:lnTo>
                  <a:lnTo>
                    <a:pt x="1871" y="8398"/>
                  </a:lnTo>
                  <a:lnTo>
                    <a:pt x="2065" y="8515"/>
                  </a:lnTo>
                  <a:lnTo>
                    <a:pt x="2241" y="8613"/>
                  </a:lnTo>
                  <a:lnTo>
                    <a:pt x="2436" y="8710"/>
                  </a:lnTo>
                  <a:lnTo>
                    <a:pt x="2416" y="8690"/>
                  </a:lnTo>
                  <a:lnTo>
                    <a:pt x="2611" y="8768"/>
                  </a:lnTo>
                  <a:lnTo>
                    <a:pt x="2825" y="8846"/>
                  </a:lnTo>
                  <a:lnTo>
                    <a:pt x="3176" y="8905"/>
                  </a:lnTo>
                  <a:lnTo>
                    <a:pt x="3195" y="8924"/>
                  </a:lnTo>
                  <a:lnTo>
                    <a:pt x="3390" y="8924"/>
                  </a:lnTo>
                  <a:lnTo>
                    <a:pt x="3566" y="8944"/>
                  </a:lnTo>
                  <a:lnTo>
                    <a:pt x="3858" y="8924"/>
                  </a:lnTo>
                  <a:lnTo>
                    <a:pt x="4131" y="8768"/>
                  </a:lnTo>
                  <a:lnTo>
                    <a:pt x="4403" y="8593"/>
                  </a:lnTo>
                  <a:lnTo>
                    <a:pt x="4657" y="8398"/>
                  </a:lnTo>
                  <a:lnTo>
                    <a:pt x="4910" y="8184"/>
                  </a:lnTo>
                  <a:lnTo>
                    <a:pt x="5144" y="7950"/>
                  </a:lnTo>
                  <a:lnTo>
                    <a:pt x="5358" y="7697"/>
                  </a:lnTo>
                  <a:lnTo>
                    <a:pt x="5553" y="7443"/>
                  </a:lnTo>
                  <a:lnTo>
                    <a:pt x="5728" y="7151"/>
                  </a:lnTo>
                  <a:lnTo>
                    <a:pt x="5884" y="6859"/>
                  </a:lnTo>
                  <a:lnTo>
                    <a:pt x="6040" y="6547"/>
                  </a:lnTo>
                  <a:lnTo>
                    <a:pt x="6157" y="6235"/>
                  </a:lnTo>
                  <a:lnTo>
                    <a:pt x="6254" y="5904"/>
                  </a:lnTo>
                  <a:lnTo>
                    <a:pt x="6352" y="5554"/>
                  </a:lnTo>
                  <a:lnTo>
                    <a:pt x="6410" y="5203"/>
                  </a:lnTo>
                  <a:lnTo>
                    <a:pt x="6449" y="4833"/>
                  </a:lnTo>
                  <a:lnTo>
                    <a:pt x="6449" y="4462"/>
                  </a:lnTo>
                  <a:lnTo>
                    <a:pt x="6449" y="4092"/>
                  </a:lnTo>
                  <a:lnTo>
                    <a:pt x="6410" y="3742"/>
                  </a:lnTo>
                  <a:lnTo>
                    <a:pt x="6352" y="3391"/>
                  </a:lnTo>
                  <a:lnTo>
                    <a:pt x="6254" y="3040"/>
                  </a:lnTo>
                  <a:lnTo>
                    <a:pt x="6157" y="2709"/>
                  </a:lnTo>
                  <a:lnTo>
                    <a:pt x="6040" y="2378"/>
                  </a:lnTo>
                  <a:lnTo>
                    <a:pt x="5884" y="2066"/>
                  </a:lnTo>
                  <a:lnTo>
                    <a:pt x="5728" y="1774"/>
                  </a:lnTo>
                  <a:lnTo>
                    <a:pt x="5534" y="1501"/>
                  </a:lnTo>
                  <a:lnTo>
                    <a:pt x="5339" y="1228"/>
                  </a:lnTo>
                  <a:lnTo>
                    <a:pt x="5124" y="975"/>
                  </a:lnTo>
                  <a:lnTo>
                    <a:pt x="4891" y="741"/>
                  </a:lnTo>
                  <a:lnTo>
                    <a:pt x="4657" y="527"/>
                  </a:lnTo>
                  <a:lnTo>
                    <a:pt x="4384" y="332"/>
                  </a:lnTo>
                  <a:lnTo>
                    <a:pt x="4111" y="156"/>
                  </a:lnTo>
                  <a:lnTo>
                    <a:pt x="383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5"/>
            <p:cNvSpPr/>
            <p:nvPr/>
          </p:nvSpPr>
          <p:spPr>
            <a:xfrm>
              <a:off x="1509175" y="751025"/>
              <a:ext cx="161250" cy="223600"/>
            </a:xfrm>
            <a:custGeom>
              <a:avLst/>
              <a:gdLst/>
              <a:ahLst/>
              <a:cxnLst/>
              <a:rect l="l" t="t" r="r" b="b"/>
              <a:pathLst>
                <a:path w="6450" h="8944" fill="none" extrusionOk="0">
                  <a:moveTo>
                    <a:pt x="3566" y="1"/>
                  </a:moveTo>
                  <a:lnTo>
                    <a:pt x="3566" y="1"/>
                  </a:lnTo>
                  <a:lnTo>
                    <a:pt x="3215" y="20"/>
                  </a:lnTo>
                  <a:lnTo>
                    <a:pt x="3215" y="20"/>
                  </a:lnTo>
                  <a:lnTo>
                    <a:pt x="3137" y="20"/>
                  </a:lnTo>
                  <a:lnTo>
                    <a:pt x="3137" y="20"/>
                  </a:lnTo>
                  <a:lnTo>
                    <a:pt x="3118" y="40"/>
                  </a:lnTo>
                  <a:lnTo>
                    <a:pt x="3118" y="40"/>
                  </a:lnTo>
                  <a:lnTo>
                    <a:pt x="3079" y="40"/>
                  </a:lnTo>
                  <a:lnTo>
                    <a:pt x="3059" y="40"/>
                  </a:lnTo>
                  <a:lnTo>
                    <a:pt x="3059" y="40"/>
                  </a:lnTo>
                  <a:lnTo>
                    <a:pt x="2825" y="98"/>
                  </a:lnTo>
                  <a:lnTo>
                    <a:pt x="2825" y="98"/>
                  </a:lnTo>
                  <a:lnTo>
                    <a:pt x="2572" y="176"/>
                  </a:lnTo>
                  <a:lnTo>
                    <a:pt x="2572" y="176"/>
                  </a:lnTo>
                  <a:lnTo>
                    <a:pt x="2572" y="176"/>
                  </a:lnTo>
                  <a:lnTo>
                    <a:pt x="2533" y="195"/>
                  </a:lnTo>
                  <a:lnTo>
                    <a:pt x="2514" y="195"/>
                  </a:lnTo>
                  <a:lnTo>
                    <a:pt x="2514" y="195"/>
                  </a:lnTo>
                  <a:lnTo>
                    <a:pt x="2475" y="215"/>
                  </a:lnTo>
                  <a:lnTo>
                    <a:pt x="2475" y="215"/>
                  </a:lnTo>
                  <a:lnTo>
                    <a:pt x="2475" y="215"/>
                  </a:lnTo>
                  <a:lnTo>
                    <a:pt x="2436" y="234"/>
                  </a:lnTo>
                  <a:lnTo>
                    <a:pt x="2436" y="234"/>
                  </a:lnTo>
                  <a:lnTo>
                    <a:pt x="2436" y="215"/>
                  </a:lnTo>
                  <a:lnTo>
                    <a:pt x="2436" y="234"/>
                  </a:lnTo>
                  <a:lnTo>
                    <a:pt x="2436" y="234"/>
                  </a:lnTo>
                  <a:lnTo>
                    <a:pt x="2163" y="351"/>
                  </a:lnTo>
                  <a:lnTo>
                    <a:pt x="2124" y="371"/>
                  </a:lnTo>
                  <a:lnTo>
                    <a:pt x="2104" y="390"/>
                  </a:lnTo>
                  <a:lnTo>
                    <a:pt x="2085" y="410"/>
                  </a:lnTo>
                  <a:lnTo>
                    <a:pt x="2085" y="410"/>
                  </a:lnTo>
                  <a:lnTo>
                    <a:pt x="2026" y="429"/>
                  </a:lnTo>
                  <a:lnTo>
                    <a:pt x="2026" y="429"/>
                  </a:lnTo>
                  <a:lnTo>
                    <a:pt x="1871" y="546"/>
                  </a:lnTo>
                  <a:lnTo>
                    <a:pt x="1871" y="546"/>
                  </a:lnTo>
                  <a:lnTo>
                    <a:pt x="1695" y="663"/>
                  </a:lnTo>
                  <a:lnTo>
                    <a:pt x="1695" y="663"/>
                  </a:lnTo>
                  <a:lnTo>
                    <a:pt x="1695" y="663"/>
                  </a:lnTo>
                  <a:lnTo>
                    <a:pt x="1695" y="663"/>
                  </a:lnTo>
                  <a:lnTo>
                    <a:pt x="1695" y="663"/>
                  </a:lnTo>
                  <a:lnTo>
                    <a:pt x="1695" y="663"/>
                  </a:lnTo>
                  <a:lnTo>
                    <a:pt x="1695" y="663"/>
                  </a:lnTo>
                  <a:lnTo>
                    <a:pt x="1617" y="722"/>
                  </a:lnTo>
                  <a:lnTo>
                    <a:pt x="1617" y="722"/>
                  </a:lnTo>
                  <a:lnTo>
                    <a:pt x="1461" y="858"/>
                  </a:lnTo>
                  <a:lnTo>
                    <a:pt x="1461" y="858"/>
                  </a:lnTo>
                  <a:lnTo>
                    <a:pt x="1442" y="877"/>
                  </a:lnTo>
                  <a:lnTo>
                    <a:pt x="1442" y="877"/>
                  </a:lnTo>
                  <a:lnTo>
                    <a:pt x="1325" y="994"/>
                  </a:lnTo>
                  <a:lnTo>
                    <a:pt x="1325" y="994"/>
                  </a:lnTo>
                  <a:lnTo>
                    <a:pt x="1130" y="1209"/>
                  </a:lnTo>
                  <a:lnTo>
                    <a:pt x="1130" y="1209"/>
                  </a:lnTo>
                  <a:lnTo>
                    <a:pt x="994" y="1364"/>
                  </a:lnTo>
                  <a:lnTo>
                    <a:pt x="994" y="1384"/>
                  </a:lnTo>
                  <a:lnTo>
                    <a:pt x="994" y="1364"/>
                  </a:lnTo>
                  <a:lnTo>
                    <a:pt x="994" y="1384"/>
                  </a:lnTo>
                  <a:lnTo>
                    <a:pt x="994" y="1384"/>
                  </a:lnTo>
                  <a:lnTo>
                    <a:pt x="994" y="1384"/>
                  </a:lnTo>
                  <a:lnTo>
                    <a:pt x="994" y="1384"/>
                  </a:lnTo>
                  <a:lnTo>
                    <a:pt x="994" y="1384"/>
                  </a:lnTo>
                  <a:lnTo>
                    <a:pt x="994" y="1384"/>
                  </a:lnTo>
                  <a:lnTo>
                    <a:pt x="994" y="1384"/>
                  </a:lnTo>
                  <a:lnTo>
                    <a:pt x="994" y="1364"/>
                  </a:lnTo>
                  <a:lnTo>
                    <a:pt x="994" y="1384"/>
                  </a:lnTo>
                  <a:lnTo>
                    <a:pt x="994" y="1384"/>
                  </a:lnTo>
                  <a:lnTo>
                    <a:pt x="974" y="1384"/>
                  </a:lnTo>
                  <a:lnTo>
                    <a:pt x="994" y="1384"/>
                  </a:lnTo>
                  <a:lnTo>
                    <a:pt x="974" y="1384"/>
                  </a:lnTo>
                  <a:lnTo>
                    <a:pt x="974" y="1384"/>
                  </a:lnTo>
                  <a:lnTo>
                    <a:pt x="974" y="1384"/>
                  </a:lnTo>
                  <a:lnTo>
                    <a:pt x="955" y="1423"/>
                  </a:lnTo>
                  <a:lnTo>
                    <a:pt x="955" y="1423"/>
                  </a:lnTo>
                  <a:lnTo>
                    <a:pt x="799" y="1657"/>
                  </a:lnTo>
                  <a:lnTo>
                    <a:pt x="799" y="1657"/>
                  </a:lnTo>
                  <a:lnTo>
                    <a:pt x="643" y="1891"/>
                  </a:lnTo>
                  <a:lnTo>
                    <a:pt x="643" y="1891"/>
                  </a:lnTo>
                  <a:lnTo>
                    <a:pt x="526" y="2124"/>
                  </a:lnTo>
                  <a:lnTo>
                    <a:pt x="429" y="2358"/>
                  </a:lnTo>
                  <a:lnTo>
                    <a:pt x="429" y="2358"/>
                  </a:lnTo>
                  <a:lnTo>
                    <a:pt x="429" y="2358"/>
                  </a:lnTo>
                  <a:lnTo>
                    <a:pt x="429" y="2358"/>
                  </a:lnTo>
                  <a:lnTo>
                    <a:pt x="409" y="2397"/>
                  </a:lnTo>
                  <a:lnTo>
                    <a:pt x="409" y="2397"/>
                  </a:lnTo>
                  <a:lnTo>
                    <a:pt x="409" y="2397"/>
                  </a:lnTo>
                  <a:lnTo>
                    <a:pt x="409" y="2397"/>
                  </a:lnTo>
                  <a:lnTo>
                    <a:pt x="409" y="2397"/>
                  </a:lnTo>
                  <a:lnTo>
                    <a:pt x="234" y="2865"/>
                  </a:lnTo>
                  <a:lnTo>
                    <a:pt x="214" y="2923"/>
                  </a:lnTo>
                  <a:lnTo>
                    <a:pt x="214" y="2923"/>
                  </a:lnTo>
                  <a:lnTo>
                    <a:pt x="136" y="3254"/>
                  </a:lnTo>
                  <a:lnTo>
                    <a:pt x="136" y="3254"/>
                  </a:lnTo>
                  <a:lnTo>
                    <a:pt x="59" y="3703"/>
                  </a:lnTo>
                  <a:lnTo>
                    <a:pt x="39" y="3703"/>
                  </a:lnTo>
                  <a:lnTo>
                    <a:pt x="59" y="3703"/>
                  </a:lnTo>
                  <a:lnTo>
                    <a:pt x="59" y="3683"/>
                  </a:lnTo>
                  <a:lnTo>
                    <a:pt x="59" y="3683"/>
                  </a:lnTo>
                  <a:lnTo>
                    <a:pt x="20" y="4073"/>
                  </a:lnTo>
                  <a:lnTo>
                    <a:pt x="0" y="4462"/>
                  </a:lnTo>
                  <a:lnTo>
                    <a:pt x="0" y="4462"/>
                  </a:lnTo>
                  <a:lnTo>
                    <a:pt x="20" y="4852"/>
                  </a:lnTo>
                  <a:lnTo>
                    <a:pt x="59" y="5222"/>
                  </a:lnTo>
                  <a:lnTo>
                    <a:pt x="39" y="5203"/>
                  </a:lnTo>
                  <a:lnTo>
                    <a:pt x="39" y="5203"/>
                  </a:lnTo>
                  <a:lnTo>
                    <a:pt x="98" y="5554"/>
                  </a:lnTo>
                  <a:lnTo>
                    <a:pt x="195" y="5904"/>
                  </a:lnTo>
                  <a:lnTo>
                    <a:pt x="195" y="5904"/>
                  </a:lnTo>
                  <a:lnTo>
                    <a:pt x="292" y="6235"/>
                  </a:lnTo>
                  <a:lnTo>
                    <a:pt x="409" y="6547"/>
                  </a:lnTo>
                  <a:lnTo>
                    <a:pt x="409" y="6547"/>
                  </a:lnTo>
                  <a:lnTo>
                    <a:pt x="409" y="6547"/>
                  </a:lnTo>
                  <a:lnTo>
                    <a:pt x="409" y="6547"/>
                  </a:lnTo>
                  <a:lnTo>
                    <a:pt x="409" y="6547"/>
                  </a:lnTo>
                  <a:lnTo>
                    <a:pt x="526" y="6820"/>
                  </a:lnTo>
                  <a:lnTo>
                    <a:pt x="682" y="7093"/>
                  </a:lnTo>
                  <a:lnTo>
                    <a:pt x="682" y="7093"/>
                  </a:lnTo>
                  <a:lnTo>
                    <a:pt x="838" y="7327"/>
                  </a:lnTo>
                  <a:lnTo>
                    <a:pt x="994" y="7560"/>
                  </a:lnTo>
                  <a:lnTo>
                    <a:pt x="994" y="7560"/>
                  </a:lnTo>
                  <a:lnTo>
                    <a:pt x="994" y="7560"/>
                  </a:lnTo>
                  <a:lnTo>
                    <a:pt x="994" y="7560"/>
                  </a:lnTo>
                  <a:lnTo>
                    <a:pt x="994" y="7580"/>
                  </a:lnTo>
                  <a:lnTo>
                    <a:pt x="994" y="7560"/>
                  </a:lnTo>
                  <a:lnTo>
                    <a:pt x="994" y="7580"/>
                  </a:lnTo>
                  <a:lnTo>
                    <a:pt x="994" y="7580"/>
                  </a:lnTo>
                  <a:lnTo>
                    <a:pt x="994" y="7580"/>
                  </a:lnTo>
                  <a:lnTo>
                    <a:pt x="994" y="7580"/>
                  </a:lnTo>
                  <a:lnTo>
                    <a:pt x="994" y="7580"/>
                  </a:lnTo>
                  <a:lnTo>
                    <a:pt x="1169" y="7775"/>
                  </a:lnTo>
                  <a:lnTo>
                    <a:pt x="1344" y="7950"/>
                  </a:lnTo>
                  <a:lnTo>
                    <a:pt x="1344" y="7950"/>
                  </a:lnTo>
                  <a:lnTo>
                    <a:pt x="1500" y="8106"/>
                  </a:lnTo>
                  <a:lnTo>
                    <a:pt x="1676" y="8262"/>
                  </a:lnTo>
                  <a:lnTo>
                    <a:pt x="1676" y="8262"/>
                  </a:lnTo>
                  <a:lnTo>
                    <a:pt x="1676" y="8262"/>
                  </a:lnTo>
                  <a:lnTo>
                    <a:pt x="1676" y="8262"/>
                  </a:lnTo>
                  <a:lnTo>
                    <a:pt x="1695" y="8262"/>
                  </a:lnTo>
                  <a:lnTo>
                    <a:pt x="1695" y="8262"/>
                  </a:lnTo>
                  <a:lnTo>
                    <a:pt x="1871" y="8398"/>
                  </a:lnTo>
                  <a:lnTo>
                    <a:pt x="2065" y="8515"/>
                  </a:lnTo>
                  <a:lnTo>
                    <a:pt x="2065" y="8515"/>
                  </a:lnTo>
                  <a:lnTo>
                    <a:pt x="2241" y="8613"/>
                  </a:lnTo>
                  <a:lnTo>
                    <a:pt x="2436" y="8710"/>
                  </a:lnTo>
                  <a:lnTo>
                    <a:pt x="2416" y="8690"/>
                  </a:lnTo>
                  <a:lnTo>
                    <a:pt x="2416" y="8690"/>
                  </a:lnTo>
                  <a:lnTo>
                    <a:pt x="2611" y="8768"/>
                  </a:lnTo>
                  <a:lnTo>
                    <a:pt x="2825" y="8846"/>
                  </a:lnTo>
                  <a:lnTo>
                    <a:pt x="2825" y="8846"/>
                  </a:lnTo>
                  <a:lnTo>
                    <a:pt x="3176" y="8905"/>
                  </a:lnTo>
                  <a:lnTo>
                    <a:pt x="3195" y="8924"/>
                  </a:lnTo>
                  <a:lnTo>
                    <a:pt x="3195" y="8924"/>
                  </a:lnTo>
                  <a:lnTo>
                    <a:pt x="3390" y="8924"/>
                  </a:lnTo>
                  <a:lnTo>
                    <a:pt x="3566" y="8944"/>
                  </a:lnTo>
                  <a:lnTo>
                    <a:pt x="3566" y="8944"/>
                  </a:lnTo>
                  <a:lnTo>
                    <a:pt x="3858" y="8924"/>
                  </a:lnTo>
                  <a:lnTo>
                    <a:pt x="3858" y="8924"/>
                  </a:lnTo>
                  <a:lnTo>
                    <a:pt x="4131" y="8768"/>
                  </a:lnTo>
                  <a:lnTo>
                    <a:pt x="4403" y="8593"/>
                  </a:lnTo>
                  <a:lnTo>
                    <a:pt x="4657" y="8398"/>
                  </a:lnTo>
                  <a:lnTo>
                    <a:pt x="4910" y="8184"/>
                  </a:lnTo>
                  <a:lnTo>
                    <a:pt x="5144" y="7950"/>
                  </a:lnTo>
                  <a:lnTo>
                    <a:pt x="5358" y="7697"/>
                  </a:lnTo>
                  <a:lnTo>
                    <a:pt x="5553" y="7443"/>
                  </a:lnTo>
                  <a:lnTo>
                    <a:pt x="5728" y="7151"/>
                  </a:lnTo>
                  <a:lnTo>
                    <a:pt x="5884" y="6859"/>
                  </a:lnTo>
                  <a:lnTo>
                    <a:pt x="6040" y="6547"/>
                  </a:lnTo>
                  <a:lnTo>
                    <a:pt x="6157" y="6235"/>
                  </a:lnTo>
                  <a:lnTo>
                    <a:pt x="6254" y="5904"/>
                  </a:lnTo>
                  <a:lnTo>
                    <a:pt x="6352" y="5554"/>
                  </a:lnTo>
                  <a:lnTo>
                    <a:pt x="6410" y="5203"/>
                  </a:lnTo>
                  <a:lnTo>
                    <a:pt x="6449" y="4833"/>
                  </a:lnTo>
                  <a:lnTo>
                    <a:pt x="6449" y="4462"/>
                  </a:lnTo>
                  <a:lnTo>
                    <a:pt x="6449" y="4462"/>
                  </a:lnTo>
                  <a:lnTo>
                    <a:pt x="6449" y="4092"/>
                  </a:lnTo>
                  <a:lnTo>
                    <a:pt x="6410" y="3742"/>
                  </a:lnTo>
                  <a:lnTo>
                    <a:pt x="6352" y="3391"/>
                  </a:lnTo>
                  <a:lnTo>
                    <a:pt x="6254" y="3040"/>
                  </a:lnTo>
                  <a:lnTo>
                    <a:pt x="6157" y="2709"/>
                  </a:lnTo>
                  <a:lnTo>
                    <a:pt x="6040" y="2378"/>
                  </a:lnTo>
                  <a:lnTo>
                    <a:pt x="5884" y="2066"/>
                  </a:lnTo>
                  <a:lnTo>
                    <a:pt x="5728" y="1774"/>
                  </a:lnTo>
                  <a:lnTo>
                    <a:pt x="5534" y="1501"/>
                  </a:lnTo>
                  <a:lnTo>
                    <a:pt x="5339" y="1228"/>
                  </a:lnTo>
                  <a:lnTo>
                    <a:pt x="5124" y="975"/>
                  </a:lnTo>
                  <a:lnTo>
                    <a:pt x="4891" y="741"/>
                  </a:lnTo>
                  <a:lnTo>
                    <a:pt x="4657" y="527"/>
                  </a:lnTo>
                  <a:lnTo>
                    <a:pt x="4384" y="332"/>
                  </a:lnTo>
                  <a:lnTo>
                    <a:pt x="4111" y="156"/>
                  </a:lnTo>
                  <a:lnTo>
                    <a:pt x="3838" y="1"/>
                  </a:lnTo>
                  <a:lnTo>
                    <a:pt x="3838" y="1"/>
                  </a:lnTo>
                  <a:lnTo>
                    <a:pt x="3585" y="1"/>
                  </a:lnTo>
                  <a:lnTo>
                    <a:pt x="356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5"/>
            <p:cNvSpPr/>
            <p:nvPr/>
          </p:nvSpPr>
          <p:spPr>
            <a:xfrm>
              <a:off x="1519400" y="91470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0" y="0"/>
                  </a:moveTo>
                  <a:lnTo>
                    <a:pt x="0" y="2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5"/>
            <p:cNvSpPr/>
            <p:nvPr/>
          </p:nvSpPr>
          <p:spPr>
            <a:xfrm>
              <a:off x="1551050" y="957550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fill="none" extrusionOk="0">
                  <a:moveTo>
                    <a:pt x="1" y="1"/>
                  </a:moveTo>
                  <a:lnTo>
                    <a:pt x="20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5"/>
            <p:cNvSpPr/>
            <p:nvPr/>
          </p:nvSpPr>
          <p:spPr>
            <a:xfrm>
              <a:off x="1534000" y="785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5"/>
            <p:cNvSpPr/>
            <p:nvPr/>
          </p:nvSpPr>
          <p:spPr>
            <a:xfrm>
              <a:off x="1534000" y="785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5"/>
            <p:cNvSpPr/>
            <p:nvPr/>
          </p:nvSpPr>
          <p:spPr>
            <a:xfrm>
              <a:off x="1519400" y="809975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extrusionOk="0">
                  <a:moveTo>
                    <a:pt x="0" y="20"/>
                  </a:moveTo>
                  <a:lnTo>
                    <a:pt x="0" y="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5"/>
            <p:cNvSpPr/>
            <p:nvPr/>
          </p:nvSpPr>
          <p:spPr>
            <a:xfrm>
              <a:off x="1519400" y="809975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0" y="20"/>
                  </a:moveTo>
                  <a:lnTo>
                    <a:pt x="0" y="0"/>
                  </a:lnTo>
                  <a:lnTo>
                    <a:pt x="0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5"/>
            <p:cNvSpPr/>
            <p:nvPr/>
          </p:nvSpPr>
          <p:spPr>
            <a:xfrm>
              <a:off x="1588550" y="973625"/>
              <a:ext cx="525" cy="525"/>
            </a:xfrm>
            <a:custGeom>
              <a:avLst/>
              <a:gdLst/>
              <a:ahLst/>
              <a:cxnLst/>
              <a:rect l="l" t="t" r="r" b="b"/>
              <a:pathLst>
                <a:path w="21" h="21" extrusionOk="0">
                  <a:moveTo>
                    <a:pt x="20" y="20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20" y="2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5"/>
            <p:cNvSpPr/>
            <p:nvPr/>
          </p:nvSpPr>
          <p:spPr>
            <a:xfrm>
              <a:off x="1589050" y="974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5"/>
            <p:cNvSpPr/>
            <p:nvPr/>
          </p:nvSpPr>
          <p:spPr>
            <a:xfrm>
              <a:off x="1589050" y="974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5"/>
            <p:cNvSpPr/>
            <p:nvPr/>
          </p:nvSpPr>
          <p:spPr>
            <a:xfrm>
              <a:off x="1477025" y="848450"/>
              <a:ext cx="66750" cy="27775"/>
            </a:xfrm>
            <a:custGeom>
              <a:avLst/>
              <a:gdLst/>
              <a:ahLst/>
              <a:cxnLst/>
              <a:rect l="l" t="t" r="r" b="b"/>
              <a:pathLst>
                <a:path w="2670" h="1111" extrusionOk="0">
                  <a:moveTo>
                    <a:pt x="1072" y="0"/>
                  </a:moveTo>
                  <a:lnTo>
                    <a:pt x="818" y="39"/>
                  </a:lnTo>
                  <a:lnTo>
                    <a:pt x="585" y="98"/>
                  </a:lnTo>
                  <a:lnTo>
                    <a:pt x="390" y="156"/>
                  </a:lnTo>
                  <a:lnTo>
                    <a:pt x="234" y="234"/>
                  </a:lnTo>
                  <a:lnTo>
                    <a:pt x="98" y="332"/>
                  </a:lnTo>
                  <a:lnTo>
                    <a:pt x="20" y="429"/>
                  </a:lnTo>
                  <a:lnTo>
                    <a:pt x="0" y="488"/>
                  </a:lnTo>
                  <a:lnTo>
                    <a:pt x="0" y="546"/>
                  </a:lnTo>
                  <a:lnTo>
                    <a:pt x="0" y="604"/>
                  </a:lnTo>
                  <a:lnTo>
                    <a:pt x="20" y="663"/>
                  </a:lnTo>
                  <a:lnTo>
                    <a:pt x="98" y="760"/>
                  </a:lnTo>
                  <a:lnTo>
                    <a:pt x="234" y="858"/>
                  </a:lnTo>
                  <a:lnTo>
                    <a:pt x="390" y="936"/>
                  </a:lnTo>
                  <a:lnTo>
                    <a:pt x="585" y="1014"/>
                  </a:lnTo>
                  <a:lnTo>
                    <a:pt x="818" y="1053"/>
                  </a:lnTo>
                  <a:lnTo>
                    <a:pt x="1072" y="1092"/>
                  </a:lnTo>
                  <a:lnTo>
                    <a:pt x="1345" y="1111"/>
                  </a:lnTo>
                  <a:lnTo>
                    <a:pt x="1617" y="1092"/>
                  </a:lnTo>
                  <a:lnTo>
                    <a:pt x="1851" y="1053"/>
                  </a:lnTo>
                  <a:lnTo>
                    <a:pt x="2085" y="1014"/>
                  </a:lnTo>
                  <a:lnTo>
                    <a:pt x="2280" y="936"/>
                  </a:lnTo>
                  <a:lnTo>
                    <a:pt x="2455" y="858"/>
                  </a:lnTo>
                  <a:lnTo>
                    <a:pt x="2572" y="760"/>
                  </a:lnTo>
                  <a:lnTo>
                    <a:pt x="2650" y="663"/>
                  </a:lnTo>
                  <a:lnTo>
                    <a:pt x="2669" y="604"/>
                  </a:lnTo>
                  <a:lnTo>
                    <a:pt x="2669" y="546"/>
                  </a:lnTo>
                  <a:lnTo>
                    <a:pt x="2669" y="488"/>
                  </a:lnTo>
                  <a:lnTo>
                    <a:pt x="2650" y="429"/>
                  </a:lnTo>
                  <a:lnTo>
                    <a:pt x="2572" y="332"/>
                  </a:lnTo>
                  <a:lnTo>
                    <a:pt x="2455" y="234"/>
                  </a:lnTo>
                  <a:lnTo>
                    <a:pt x="2280" y="156"/>
                  </a:lnTo>
                  <a:lnTo>
                    <a:pt x="2085" y="98"/>
                  </a:lnTo>
                  <a:lnTo>
                    <a:pt x="1851" y="39"/>
                  </a:lnTo>
                  <a:lnTo>
                    <a:pt x="16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5"/>
            <p:cNvSpPr/>
            <p:nvPr/>
          </p:nvSpPr>
          <p:spPr>
            <a:xfrm>
              <a:off x="1477025" y="848450"/>
              <a:ext cx="66750" cy="27775"/>
            </a:xfrm>
            <a:custGeom>
              <a:avLst/>
              <a:gdLst/>
              <a:ahLst/>
              <a:cxnLst/>
              <a:rect l="l" t="t" r="r" b="b"/>
              <a:pathLst>
                <a:path w="2670" h="1111" fill="none" extrusionOk="0">
                  <a:moveTo>
                    <a:pt x="0" y="546"/>
                  </a:moveTo>
                  <a:lnTo>
                    <a:pt x="0" y="546"/>
                  </a:lnTo>
                  <a:lnTo>
                    <a:pt x="0" y="604"/>
                  </a:lnTo>
                  <a:lnTo>
                    <a:pt x="20" y="663"/>
                  </a:lnTo>
                  <a:lnTo>
                    <a:pt x="98" y="760"/>
                  </a:lnTo>
                  <a:lnTo>
                    <a:pt x="234" y="858"/>
                  </a:lnTo>
                  <a:lnTo>
                    <a:pt x="390" y="936"/>
                  </a:lnTo>
                  <a:lnTo>
                    <a:pt x="585" y="1014"/>
                  </a:lnTo>
                  <a:lnTo>
                    <a:pt x="818" y="1053"/>
                  </a:lnTo>
                  <a:lnTo>
                    <a:pt x="1072" y="1092"/>
                  </a:lnTo>
                  <a:lnTo>
                    <a:pt x="1345" y="1111"/>
                  </a:lnTo>
                  <a:lnTo>
                    <a:pt x="1345" y="1111"/>
                  </a:lnTo>
                  <a:lnTo>
                    <a:pt x="1617" y="1092"/>
                  </a:lnTo>
                  <a:lnTo>
                    <a:pt x="1851" y="1053"/>
                  </a:lnTo>
                  <a:lnTo>
                    <a:pt x="2085" y="1014"/>
                  </a:lnTo>
                  <a:lnTo>
                    <a:pt x="2280" y="936"/>
                  </a:lnTo>
                  <a:lnTo>
                    <a:pt x="2455" y="858"/>
                  </a:lnTo>
                  <a:lnTo>
                    <a:pt x="2572" y="760"/>
                  </a:lnTo>
                  <a:lnTo>
                    <a:pt x="2650" y="663"/>
                  </a:lnTo>
                  <a:lnTo>
                    <a:pt x="2669" y="604"/>
                  </a:lnTo>
                  <a:lnTo>
                    <a:pt x="2669" y="546"/>
                  </a:lnTo>
                  <a:lnTo>
                    <a:pt x="2669" y="546"/>
                  </a:lnTo>
                  <a:lnTo>
                    <a:pt x="2669" y="488"/>
                  </a:lnTo>
                  <a:lnTo>
                    <a:pt x="2650" y="429"/>
                  </a:lnTo>
                  <a:lnTo>
                    <a:pt x="2572" y="332"/>
                  </a:lnTo>
                  <a:lnTo>
                    <a:pt x="2455" y="234"/>
                  </a:lnTo>
                  <a:lnTo>
                    <a:pt x="2280" y="156"/>
                  </a:lnTo>
                  <a:lnTo>
                    <a:pt x="2085" y="98"/>
                  </a:lnTo>
                  <a:lnTo>
                    <a:pt x="1851" y="39"/>
                  </a:lnTo>
                  <a:lnTo>
                    <a:pt x="1617" y="0"/>
                  </a:lnTo>
                  <a:lnTo>
                    <a:pt x="1345" y="0"/>
                  </a:lnTo>
                  <a:lnTo>
                    <a:pt x="1345" y="0"/>
                  </a:lnTo>
                  <a:lnTo>
                    <a:pt x="1072" y="0"/>
                  </a:lnTo>
                  <a:lnTo>
                    <a:pt x="818" y="39"/>
                  </a:lnTo>
                  <a:lnTo>
                    <a:pt x="585" y="98"/>
                  </a:lnTo>
                  <a:lnTo>
                    <a:pt x="390" y="156"/>
                  </a:lnTo>
                  <a:lnTo>
                    <a:pt x="234" y="234"/>
                  </a:lnTo>
                  <a:lnTo>
                    <a:pt x="98" y="332"/>
                  </a:lnTo>
                  <a:lnTo>
                    <a:pt x="20" y="429"/>
                  </a:lnTo>
                  <a:lnTo>
                    <a:pt x="0" y="488"/>
                  </a:lnTo>
                  <a:lnTo>
                    <a:pt x="0" y="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5"/>
            <p:cNvSpPr/>
            <p:nvPr/>
          </p:nvSpPr>
          <p:spPr>
            <a:xfrm>
              <a:off x="1915400" y="736900"/>
              <a:ext cx="162225" cy="244550"/>
            </a:xfrm>
            <a:custGeom>
              <a:avLst/>
              <a:gdLst/>
              <a:ahLst/>
              <a:cxnLst/>
              <a:rect l="l" t="t" r="r" b="b"/>
              <a:pathLst>
                <a:path w="6489" h="9782" extrusionOk="0">
                  <a:moveTo>
                    <a:pt x="2066" y="1"/>
                  </a:moveTo>
                  <a:lnTo>
                    <a:pt x="1813" y="20"/>
                  </a:lnTo>
                  <a:lnTo>
                    <a:pt x="1540" y="40"/>
                  </a:lnTo>
                  <a:lnTo>
                    <a:pt x="1287" y="79"/>
                  </a:lnTo>
                  <a:lnTo>
                    <a:pt x="1033" y="137"/>
                  </a:lnTo>
                  <a:lnTo>
                    <a:pt x="780" y="215"/>
                  </a:lnTo>
                  <a:lnTo>
                    <a:pt x="546" y="312"/>
                  </a:lnTo>
                  <a:lnTo>
                    <a:pt x="312" y="410"/>
                  </a:lnTo>
                  <a:lnTo>
                    <a:pt x="79" y="546"/>
                  </a:lnTo>
                  <a:lnTo>
                    <a:pt x="449" y="585"/>
                  </a:lnTo>
                  <a:lnTo>
                    <a:pt x="800" y="683"/>
                  </a:lnTo>
                  <a:lnTo>
                    <a:pt x="1072" y="780"/>
                  </a:lnTo>
                  <a:lnTo>
                    <a:pt x="1326" y="897"/>
                  </a:lnTo>
                  <a:lnTo>
                    <a:pt x="1579" y="1033"/>
                  </a:lnTo>
                  <a:lnTo>
                    <a:pt x="1813" y="1189"/>
                  </a:lnTo>
                  <a:lnTo>
                    <a:pt x="2027" y="1364"/>
                  </a:lnTo>
                  <a:lnTo>
                    <a:pt x="2222" y="1559"/>
                  </a:lnTo>
                  <a:lnTo>
                    <a:pt x="2397" y="1754"/>
                  </a:lnTo>
                  <a:lnTo>
                    <a:pt x="2573" y="1988"/>
                  </a:lnTo>
                  <a:lnTo>
                    <a:pt x="2728" y="2202"/>
                  </a:lnTo>
                  <a:lnTo>
                    <a:pt x="2845" y="2456"/>
                  </a:lnTo>
                  <a:lnTo>
                    <a:pt x="2962" y="2709"/>
                  </a:lnTo>
                  <a:lnTo>
                    <a:pt x="3060" y="2962"/>
                  </a:lnTo>
                  <a:lnTo>
                    <a:pt x="3157" y="3235"/>
                  </a:lnTo>
                  <a:lnTo>
                    <a:pt x="3216" y="3508"/>
                  </a:lnTo>
                  <a:lnTo>
                    <a:pt x="3274" y="3800"/>
                  </a:lnTo>
                  <a:lnTo>
                    <a:pt x="3313" y="4073"/>
                  </a:lnTo>
                  <a:lnTo>
                    <a:pt x="3332" y="4365"/>
                  </a:lnTo>
                  <a:lnTo>
                    <a:pt x="3352" y="4657"/>
                  </a:lnTo>
                  <a:lnTo>
                    <a:pt x="3332" y="4950"/>
                  </a:lnTo>
                  <a:lnTo>
                    <a:pt x="3313" y="5242"/>
                  </a:lnTo>
                  <a:lnTo>
                    <a:pt x="3274" y="5515"/>
                  </a:lnTo>
                  <a:lnTo>
                    <a:pt x="3216" y="5807"/>
                  </a:lnTo>
                  <a:lnTo>
                    <a:pt x="3157" y="6080"/>
                  </a:lnTo>
                  <a:lnTo>
                    <a:pt x="3079" y="6372"/>
                  </a:lnTo>
                  <a:lnTo>
                    <a:pt x="2982" y="6645"/>
                  </a:lnTo>
                  <a:lnTo>
                    <a:pt x="2884" y="6898"/>
                  </a:lnTo>
                  <a:lnTo>
                    <a:pt x="2748" y="7171"/>
                  </a:lnTo>
                  <a:lnTo>
                    <a:pt x="2612" y="7424"/>
                  </a:lnTo>
                  <a:lnTo>
                    <a:pt x="2456" y="7658"/>
                  </a:lnTo>
                  <a:lnTo>
                    <a:pt x="2300" y="7872"/>
                  </a:lnTo>
                  <a:lnTo>
                    <a:pt x="2124" y="8086"/>
                  </a:lnTo>
                  <a:lnTo>
                    <a:pt x="1930" y="8281"/>
                  </a:lnTo>
                  <a:lnTo>
                    <a:pt x="1715" y="8457"/>
                  </a:lnTo>
                  <a:lnTo>
                    <a:pt x="1501" y="8632"/>
                  </a:lnTo>
                  <a:lnTo>
                    <a:pt x="1267" y="8768"/>
                  </a:lnTo>
                  <a:lnTo>
                    <a:pt x="1033" y="8905"/>
                  </a:lnTo>
                  <a:lnTo>
                    <a:pt x="780" y="9022"/>
                  </a:lnTo>
                  <a:lnTo>
                    <a:pt x="507" y="9100"/>
                  </a:lnTo>
                  <a:lnTo>
                    <a:pt x="254" y="9158"/>
                  </a:lnTo>
                  <a:lnTo>
                    <a:pt x="1" y="9197"/>
                  </a:lnTo>
                  <a:lnTo>
                    <a:pt x="235" y="9333"/>
                  </a:lnTo>
                  <a:lnTo>
                    <a:pt x="488" y="9450"/>
                  </a:lnTo>
                  <a:lnTo>
                    <a:pt x="722" y="9548"/>
                  </a:lnTo>
                  <a:lnTo>
                    <a:pt x="994" y="9626"/>
                  </a:lnTo>
                  <a:lnTo>
                    <a:pt x="1248" y="9684"/>
                  </a:lnTo>
                  <a:lnTo>
                    <a:pt x="1520" y="9743"/>
                  </a:lnTo>
                  <a:lnTo>
                    <a:pt x="1793" y="9762"/>
                  </a:lnTo>
                  <a:lnTo>
                    <a:pt x="2066" y="9782"/>
                  </a:lnTo>
                  <a:lnTo>
                    <a:pt x="2300" y="9762"/>
                  </a:lnTo>
                  <a:lnTo>
                    <a:pt x="2514" y="9743"/>
                  </a:lnTo>
                  <a:lnTo>
                    <a:pt x="2748" y="9723"/>
                  </a:lnTo>
                  <a:lnTo>
                    <a:pt x="2962" y="9684"/>
                  </a:lnTo>
                  <a:lnTo>
                    <a:pt x="3177" y="9626"/>
                  </a:lnTo>
                  <a:lnTo>
                    <a:pt x="3391" y="9567"/>
                  </a:lnTo>
                  <a:lnTo>
                    <a:pt x="3781" y="9392"/>
                  </a:lnTo>
                  <a:lnTo>
                    <a:pt x="4170" y="9178"/>
                  </a:lnTo>
                  <a:lnTo>
                    <a:pt x="4540" y="8944"/>
                  </a:lnTo>
                  <a:lnTo>
                    <a:pt x="4872" y="8651"/>
                  </a:lnTo>
                  <a:lnTo>
                    <a:pt x="5183" y="8340"/>
                  </a:lnTo>
                  <a:lnTo>
                    <a:pt x="5476" y="7989"/>
                  </a:lnTo>
                  <a:lnTo>
                    <a:pt x="5729" y="7619"/>
                  </a:lnTo>
                  <a:lnTo>
                    <a:pt x="5943" y="7229"/>
                  </a:lnTo>
                  <a:lnTo>
                    <a:pt x="6138" y="6800"/>
                  </a:lnTo>
                  <a:lnTo>
                    <a:pt x="6275" y="6352"/>
                  </a:lnTo>
                  <a:lnTo>
                    <a:pt x="6391" y="5885"/>
                  </a:lnTo>
                  <a:lnTo>
                    <a:pt x="6450" y="5398"/>
                  </a:lnTo>
                  <a:lnTo>
                    <a:pt x="6489" y="4891"/>
                  </a:lnTo>
                  <a:lnTo>
                    <a:pt x="6450" y="4404"/>
                  </a:lnTo>
                  <a:lnTo>
                    <a:pt x="6391" y="3917"/>
                  </a:lnTo>
                  <a:lnTo>
                    <a:pt x="6275" y="3449"/>
                  </a:lnTo>
                  <a:lnTo>
                    <a:pt x="6138" y="3001"/>
                  </a:lnTo>
                  <a:lnTo>
                    <a:pt x="5943" y="2572"/>
                  </a:lnTo>
                  <a:lnTo>
                    <a:pt x="5729" y="2163"/>
                  </a:lnTo>
                  <a:lnTo>
                    <a:pt x="5476" y="1793"/>
                  </a:lnTo>
                  <a:lnTo>
                    <a:pt x="5183" y="1442"/>
                  </a:lnTo>
                  <a:lnTo>
                    <a:pt x="4872" y="1131"/>
                  </a:lnTo>
                  <a:lnTo>
                    <a:pt x="4540" y="838"/>
                  </a:lnTo>
                  <a:lnTo>
                    <a:pt x="4170" y="605"/>
                  </a:lnTo>
                  <a:lnTo>
                    <a:pt x="3781" y="390"/>
                  </a:lnTo>
                  <a:lnTo>
                    <a:pt x="3391" y="234"/>
                  </a:lnTo>
                  <a:lnTo>
                    <a:pt x="3177" y="156"/>
                  </a:lnTo>
                  <a:lnTo>
                    <a:pt x="2962" y="117"/>
                  </a:lnTo>
                  <a:lnTo>
                    <a:pt x="2748" y="59"/>
                  </a:lnTo>
                  <a:lnTo>
                    <a:pt x="2514" y="40"/>
                  </a:lnTo>
                  <a:lnTo>
                    <a:pt x="2300" y="20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5"/>
            <p:cNvSpPr/>
            <p:nvPr/>
          </p:nvSpPr>
          <p:spPr>
            <a:xfrm>
              <a:off x="1915400" y="736900"/>
              <a:ext cx="162225" cy="244550"/>
            </a:xfrm>
            <a:custGeom>
              <a:avLst/>
              <a:gdLst/>
              <a:ahLst/>
              <a:cxnLst/>
              <a:rect l="l" t="t" r="r" b="b"/>
              <a:pathLst>
                <a:path w="6489" h="9782" fill="none" extrusionOk="0">
                  <a:moveTo>
                    <a:pt x="6489" y="4891"/>
                  </a:moveTo>
                  <a:lnTo>
                    <a:pt x="6489" y="4891"/>
                  </a:lnTo>
                  <a:lnTo>
                    <a:pt x="6450" y="5398"/>
                  </a:lnTo>
                  <a:lnTo>
                    <a:pt x="6391" y="5885"/>
                  </a:lnTo>
                  <a:lnTo>
                    <a:pt x="6275" y="6352"/>
                  </a:lnTo>
                  <a:lnTo>
                    <a:pt x="6138" y="6800"/>
                  </a:lnTo>
                  <a:lnTo>
                    <a:pt x="5943" y="7229"/>
                  </a:lnTo>
                  <a:lnTo>
                    <a:pt x="5729" y="7619"/>
                  </a:lnTo>
                  <a:lnTo>
                    <a:pt x="5476" y="7989"/>
                  </a:lnTo>
                  <a:lnTo>
                    <a:pt x="5183" y="8340"/>
                  </a:lnTo>
                  <a:lnTo>
                    <a:pt x="4872" y="8651"/>
                  </a:lnTo>
                  <a:lnTo>
                    <a:pt x="4540" y="8944"/>
                  </a:lnTo>
                  <a:lnTo>
                    <a:pt x="4170" y="9178"/>
                  </a:lnTo>
                  <a:lnTo>
                    <a:pt x="3781" y="9392"/>
                  </a:lnTo>
                  <a:lnTo>
                    <a:pt x="3391" y="9567"/>
                  </a:lnTo>
                  <a:lnTo>
                    <a:pt x="3177" y="9626"/>
                  </a:lnTo>
                  <a:lnTo>
                    <a:pt x="2962" y="9684"/>
                  </a:lnTo>
                  <a:lnTo>
                    <a:pt x="2748" y="9723"/>
                  </a:lnTo>
                  <a:lnTo>
                    <a:pt x="2514" y="9743"/>
                  </a:lnTo>
                  <a:lnTo>
                    <a:pt x="2300" y="9762"/>
                  </a:lnTo>
                  <a:lnTo>
                    <a:pt x="2066" y="9782"/>
                  </a:lnTo>
                  <a:lnTo>
                    <a:pt x="2066" y="9782"/>
                  </a:lnTo>
                  <a:lnTo>
                    <a:pt x="1793" y="9762"/>
                  </a:lnTo>
                  <a:lnTo>
                    <a:pt x="1520" y="9743"/>
                  </a:lnTo>
                  <a:lnTo>
                    <a:pt x="1248" y="9684"/>
                  </a:lnTo>
                  <a:lnTo>
                    <a:pt x="994" y="9626"/>
                  </a:lnTo>
                  <a:lnTo>
                    <a:pt x="722" y="9548"/>
                  </a:lnTo>
                  <a:lnTo>
                    <a:pt x="488" y="9450"/>
                  </a:lnTo>
                  <a:lnTo>
                    <a:pt x="235" y="9333"/>
                  </a:lnTo>
                  <a:lnTo>
                    <a:pt x="1" y="9197"/>
                  </a:lnTo>
                  <a:lnTo>
                    <a:pt x="1" y="9197"/>
                  </a:lnTo>
                  <a:lnTo>
                    <a:pt x="254" y="9158"/>
                  </a:lnTo>
                  <a:lnTo>
                    <a:pt x="507" y="9100"/>
                  </a:lnTo>
                  <a:lnTo>
                    <a:pt x="507" y="9100"/>
                  </a:lnTo>
                  <a:lnTo>
                    <a:pt x="780" y="9022"/>
                  </a:lnTo>
                  <a:lnTo>
                    <a:pt x="1033" y="8905"/>
                  </a:lnTo>
                  <a:lnTo>
                    <a:pt x="1033" y="8905"/>
                  </a:lnTo>
                  <a:lnTo>
                    <a:pt x="1267" y="8768"/>
                  </a:lnTo>
                  <a:lnTo>
                    <a:pt x="1501" y="8632"/>
                  </a:lnTo>
                  <a:lnTo>
                    <a:pt x="1715" y="8457"/>
                  </a:lnTo>
                  <a:lnTo>
                    <a:pt x="1930" y="8281"/>
                  </a:lnTo>
                  <a:lnTo>
                    <a:pt x="1930" y="8281"/>
                  </a:lnTo>
                  <a:lnTo>
                    <a:pt x="2124" y="8086"/>
                  </a:lnTo>
                  <a:lnTo>
                    <a:pt x="2300" y="7872"/>
                  </a:lnTo>
                  <a:lnTo>
                    <a:pt x="2456" y="7658"/>
                  </a:lnTo>
                  <a:lnTo>
                    <a:pt x="2612" y="7424"/>
                  </a:lnTo>
                  <a:lnTo>
                    <a:pt x="2612" y="7424"/>
                  </a:lnTo>
                  <a:lnTo>
                    <a:pt x="2748" y="7171"/>
                  </a:lnTo>
                  <a:lnTo>
                    <a:pt x="2884" y="6898"/>
                  </a:lnTo>
                  <a:lnTo>
                    <a:pt x="2982" y="6645"/>
                  </a:lnTo>
                  <a:lnTo>
                    <a:pt x="3079" y="6372"/>
                  </a:lnTo>
                  <a:lnTo>
                    <a:pt x="3157" y="6080"/>
                  </a:lnTo>
                  <a:lnTo>
                    <a:pt x="3216" y="5807"/>
                  </a:lnTo>
                  <a:lnTo>
                    <a:pt x="3274" y="5515"/>
                  </a:lnTo>
                  <a:lnTo>
                    <a:pt x="3313" y="5242"/>
                  </a:lnTo>
                  <a:lnTo>
                    <a:pt x="3313" y="5242"/>
                  </a:lnTo>
                  <a:lnTo>
                    <a:pt x="3332" y="4950"/>
                  </a:lnTo>
                  <a:lnTo>
                    <a:pt x="3352" y="4657"/>
                  </a:lnTo>
                  <a:lnTo>
                    <a:pt x="3332" y="4365"/>
                  </a:lnTo>
                  <a:lnTo>
                    <a:pt x="3313" y="4073"/>
                  </a:lnTo>
                  <a:lnTo>
                    <a:pt x="3313" y="4073"/>
                  </a:lnTo>
                  <a:lnTo>
                    <a:pt x="3274" y="3800"/>
                  </a:lnTo>
                  <a:lnTo>
                    <a:pt x="3216" y="3508"/>
                  </a:lnTo>
                  <a:lnTo>
                    <a:pt x="3157" y="3235"/>
                  </a:lnTo>
                  <a:lnTo>
                    <a:pt x="3060" y="2962"/>
                  </a:lnTo>
                  <a:lnTo>
                    <a:pt x="3060" y="2962"/>
                  </a:lnTo>
                  <a:lnTo>
                    <a:pt x="2962" y="2709"/>
                  </a:lnTo>
                  <a:lnTo>
                    <a:pt x="2845" y="2456"/>
                  </a:lnTo>
                  <a:lnTo>
                    <a:pt x="2728" y="2202"/>
                  </a:lnTo>
                  <a:lnTo>
                    <a:pt x="2573" y="1988"/>
                  </a:lnTo>
                  <a:lnTo>
                    <a:pt x="2573" y="1988"/>
                  </a:lnTo>
                  <a:lnTo>
                    <a:pt x="2397" y="1754"/>
                  </a:lnTo>
                  <a:lnTo>
                    <a:pt x="2222" y="1559"/>
                  </a:lnTo>
                  <a:lnTo>
                    <a:pt x="2027" y="1364"/>
                  </a:lnTo>
                  <a:lnTo>
                    <a:pt x="1813" y="1189"/>
                  </a:lnTo>
                  <a:lnTo>
                    <a:pt x="1813" y="1189"/>
                  </a:lnTo>
                  <a:lnTo>
                    <a:pt x="1579" y="1033"/>
                  </a:lnTo>
                  <a:lnTo>
                    <a:pt x="1326" y="897"/>
                  </a:lnTo>
                  <a:lnTo>
                    <a:pt x="1072" y="780"/>
                  </a:lnTo>
                  <a:lnTo>
                    <a:pt x="800" y="683"/>
                  </a:lnTo>
                  <a:lnTo>
                    <a:pt x="800" y="683"/>
                  </a:lnTo>
                  <a:lnTo>
                    <a:pt x="449" y="585"/>
                  </a:lnTo>
                  <a:lnTo>
                    <a:pt x="79" y="546"/>
                  </a:lnTo>
                  <a:lnTo>
                    <a:pt x="79" y="546"/>
                  </a:lnTo>
                  <a:lnTo>
                    <a:pt x="312" y="410"/>
                  </a:lnTo>
                  <a:lnTo>
                    <a:pt x="546" y="312"/>
                  </a:lnTo>
                  <a:lnTo>
                    <a:pt x="780" y="215"/>
                  </a:lnTo>
                  <a:lnTo>
                    <a:pt x="1033" y="137"/>
                  </a:lnTo>
                  <a:lnTo>
                    <a:pt x="1287" y="79"/>
                  </a:lnTo>
                  <a:lnTo>
                    <a:pt x="1540" y="40"/>
                  </a:lnTo>
                  <a:lnTo>
                    <a:pt x="1813" y="20"/>
                  </a:lnTo>
                  <a:lnTo>
                    <a:pt x="2066" y="1"/>
                  </a:lnTo>
                  <a:lnTo>
                    <a:pt x="2066" y="1"/>
                  </a:lnTo>
                  <a:lnTo>
                    <a:pt x="2300" y="20"/>
                  </a:lnTo>
                  <a:lnTo>
                    <a:pt x="2514" y="40"/>
                  </a:lnTo>
                  <a:lnTo>
                    <a:pt x="2748" y="59"/>
                  </a:lnTo>
                  <a:lnTo>
                    <a:pt x="2962" y="117"/>
                  </a:lnTo>
                  <a:lnTo>
                    <a:pt x="3177" y="156"/>
                  </a:lnTo>
                  <a:lnTo>
                    <a:pt x="3391" y="234"/>
                  </a:lnTo>
                  <a:lnTo>
                    <a:pt x="3781" y="390"/>
                  </a:lnTo>
                  <a:lnTo>
                    <a:pt x="4170" y="605"/>
                  </a:lnTo>
                  <a:lnTo>
                    <a:pt x="4540" y="838"/>
                  </a:lnTo>
                  <a:lnTo>
                    <a:pt x="4872" y="1131"/>
                  </a:lnTo>
                  <a:lnTo>
                    <a:pt x="5183" y="1442"/>
                  </a:lnTo>
                  <a:lnTo>
                    <a:pt x="5476" y="1793"/>
                  </a:lnTo>
                  <a:lnTo>
                    <a:pt x="5729" y="2163"/>
                  </a:lnTo>
                  <a:lnTo>
                    <a:pt x="5943" y="2572"/>
                  </a:lnTo>
                  <a:lnTo>
                    <a:pt x="6138" y="3001"/>
                  </a:lnTo>
                  <a:lnTo>
                    <a:pt x="6275" y="3449"/>
                  </a:lnTo>
                  <a:lnTo>
                    <a:pt x="6391" y="3917"/>
                  </a:lnTo>
                  <a:lnTo>
                    <a:pt x="6450" y="4404"/>
                  </a:lnTo>
                  <a:lnTo>
                    <a:pt x="6489" y="4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5"/>
            <p:cNvSpPr/>
            <p:nvPr/>
          </p:nvSpPr>
          <p:spPr>
            <a:xfrm>
              <a:off x="1856950" y="747125"/>
              <a:ext cx="161750" cy="224100"/>
            </a:xfrm>
            <a:custGeom>
              <a:avLst/>
              <a:gdLst/>
              <a:ahLst/>
              <a:cxnLst/>
              <a:rect l="l" t="t" r="r" b="b"/>
              <a:pathLst>
                <a:path w="6470" h="8964" extrusionOk="0">
                  <a:moveTo>
                    <a:pt x="2865" y="1"/>
                  </a:moveTo>
                  <a:lnTo>
                    <a:pt x="2631" y="20"/>
                  </a:lnTo>
                  <a:lnTo>
                    <a:pt x="2339" y="176"/>
                  </a:lnTo>
                  <a:lnTo>
                    <a:pt x="2066" y="351"/>
                  </a:lnTo>
                  <a:lnTo>
                    <a:pt x="1813" y="546"/>
                  </a:lnTo>
                  <a:lnTo>
                    <a:pt x="1559" y="761"/>
                  </a:lnTo>
                  <a:lnTo>
                    <a:pt x="1326" y="994"/>
                  </a:lnTo>
                  <a:lnTo>
                    <a:pt x="1111" y="1248"/>
                  </a:lnTo>
                  <a:lnTo>
                    <a:pt x="916" y="1501"/>
                  </a:lnTo>
                  <a:lnTo>
                    <a:pt x="741" y="1793"/>
                  </a:lnTo>
                  <a:lnTo>
                    <a:pt x="566" y="2086"/>
                  </a:lnTo>
                  <a:lnTo>
                    <a:pt x="429" y="2397"/>
                  </a:lnTo>
                  <a:lnTo>
                    <a:pt x="293" y="2728"/>
                  </a:lnTo>
                  <a:lnTo>
                    <a:pt x="195" y="3060"/>
                  </a:lnTo>
                  <a:lnTo>
                    <a:pt x="118" y="3391"/>
                  </a:lnTo>
                  <a:lnTo>
                    <a:pt x="59" y="3761"/>
                  </a:lnTo>
                  <a:lnTo>
                    <a:pt x="20" y="4112"/>
                  </a:lnTo>
                  <a:lnTo>
                    <a:pt x="1" y="4482"/>
                  </a:lnTo>
                  <a:lnTo>
                    <a:pt x="20" y="4852"/>
                  </a:lnTo>
                  <a:lnTo>
                    <a:pt x="59" y="5222"/>
                  </a:lnTo>
                  <a:lnTo>
                    <a:pt x="118" y="5573"/>
                  </a:lnTo>
                  <a:lnTo>
                    <a:pt x="195" y="5904"/>
                  </a:lnTo>
                  <a:lnTo>
                    <a:pt x="293" y="6236"/>
                  </a:lnTo>
                  <a:lnTo>
                    <a:pt x="429" y="6567"/>
                  </a:lnTo>
                  <a:lnTo>
                    <a:pt x="566" y="6879"/>
                  </a:lnTo>
                  <a:lnTo>
                    <a:pt x="722" y="7171"/>
                  </a:lnTo>
                  <a:lnTo>
                    <a:pt x="916" y="7444"/>
                  </a:lnTo>
                  <a:lnTo>
                    <a:pt x="1111" y="7716"/>
                  </a:lnTo>
                  <a:lnTo>
                    <a:pt x="1326" y="7970"/>
                  </a:lnTo>
                  <a:lnTo>
                    <a:pt x="1559" y="8203"/>
                  </a:lnTo>
                  <a:lnTo>
                    <a:pt x="1793" y="8418"/>
                  </a:lnTo>
                  <a:lnTo>
                    <a:pt x="2046" y="8613"/>
                  </a:lnTo>
                  <a:lnTo>
                    <a:pt x="2319" y="8788"/>
                  </a:lnTo>
                  <a:lnTo>
                    <a:pt x="2611" y="8944"/>
                  </a:lnTo>
                  <a:lnTo>
                    <a:pt x="2884" y="8963"/>
                  </a:lnTo>
                  <a:lnTo>
                    <a:pt x="3079" y="8944"/>
                  </a:lnTo>
                  <a:lnTo>
                    <a:pt x="3274" y="8924"/>
                  </a:lnTo>
                  <a:lnTo>
                    <a:pt x="3644" y="8846"/>
                  </a:lnTo>
                  <a:lnTo>
                    <a:pt x="3839" y="8788"/>
                  </a:lnTo>
                  <a:lnTo>
                    <a:pt x="4053" y="8710"/>
                  </a:lnTo>
                  <a:lnTo>
                    <a:pt x="4053" y="8710"/>
                  </a:lnTo>
                  <a:lnTo>
                    <a:pt x="4034" y="8730"/>
                  </a:lnTo>
                  <a:lnTo>
                    <a:pt x="4034" y="8730"/>
                  </a:lnTo>
                  <a:lnTo>
                    <a:pt x="4209" y="8632"/>
                  </a:lnTo>
                  <a:lnTo>
                    <a:pt x="4404" y="8535"/>
                  </a:lnTo>
                  <a:lnTo>
                    <a:pt x="4579" y="8418"/>
                  </a:lnTo>
                  <a:lnTo>
                    <a:pt x="4774" y="8281"/>
                  </a:lnTo>
                  <a:lnTo>
                    <a:pt x="4950" y="8126"/>
                  </a:lnTo>
                  <a:lnTo>
                    <a:pt x="5125" y="7970"/>
                  </a:lnTo>
                  <a:lnTo>
                    <a:pt x="5300" y="7775"/>
                  </a:lnTo>
                  <a:lnTo>
                    <a:pt x="5456" y="7580"/>
                  </a:lnTo>
                  <a:lnTo>
                    <a:pt x="5631" y="7346"/>
                  </a:lnTo>
                  <a:lnTo>
                    <a:pt x="5768" y="7112"/>
                  </a:lnTo>
                  <a:lnTo>
                    <a:pt x="5924" y="6840"/>
                  </a:lnTo>
                  <a:lnTo>
                    <a:pt x="6060" y="6547"/>
                  </a:lnTo>
                  <a:lnTo>
                    <a:pt x="6041" y="6567"/>
                  </a:lnTo>
                  <a:lnTo>
                    <a:pt x="6177" y="6236"/>
                  </a:lnTo>
                  <a:lnTo>
                    <a:pt x="6274" y="5924"/>
                  </a:lnTo>
                  <a:lnTo>
                    <a:pt x="6352" y="5573"/>
                  </a:lnTo>
                  <a:lnTo>
                    <a:pt x="6411" y="5222"/>
                  </a:lnTo>
                  <a:lnTo>
                    <a:pt x="6411" y="5242"/>
                  </a:lnTo>
                  <a:lnTo>
                    <a:pt x="6450" y="4872"/>
                  </a:lnTo>
                  <a:lnTo>
                    <a:pt x="6469" y="4482"/>
                  </a:lnTo>
                  <a:lnTo>
                    <a:pt x="6450" y="4092"/>
                  </a:lnTo>
                  <a:lnTo>
                    <a:pt x="6411" y="3703"/>
                  </a:lnTo>
                  <a:lnTo>
                    <a:pt x="6333" y="3255"/>
                  </a:lnTo>
                  <a:lnTo>
                    <a:pt x="6235" y="2943"/>
                  </a:lnTo>
                  <a:lnTo>
                    <a:pt x="6235" y="2884"/>
                  </a:lnTo>
                  <a:lnTo>
                    <a:pt x="6060" y="2417"/>
                  </a:lnTo>
                  <a:lnTo>
                    <a:pt x="6041" y="2378"/>
                  </a:lnTo>
                  <a:lnTo>
                    <a:pt x="5924" y="2144"/>
                  </a:lnTo>
                  <a:lnTo>
                    <a:pt x="5807" y="1910"/>
                  </a:lnTo>
                  <a:lnTo>
                    <a:pt x="5670" y="1676"/>
                  </a:lnTo>
                  <a:lnTo>
                    <a:pt x="5515" y="1443"/>
                  </a:lnTo>
                  <a:lnTo>
                    <a:pt x="5476" y="1404"/>
                  </a:lnTo>
                  <a:lnTo>
                    <a:pt x="5476" y="1384"/>
                  </a:lnTo>
                  <a:lnTo>
                    <a:pt x="5320" y="1209"/>
                  </a:lnTo>
                  <a:lnTo>
                    <a:pt x="5144" y="1014"/>
                  </a:lnTo>
                  <a:lnTo>
                    <a:pt x="5027" y="897"/>
                  </a:lnTo>
                  <a:lnTo>
                    <a:pt x="4989" y="878"/>
                  </a:lnTo>
                  <a:lnTo>
                    <a:pt x="4833" y="741"/>
                  </a:lnTo>
                  <a:lnTo>
                    <a:pt x="4774" y="683"/>
                  </a:lnTo>
                  <a:lnTo>
                    <a:pt x="4599" y="546"/>
                  </a:lnTo>
                  <a:lnTo>
                    <a:pt x="4423" y="449"/>
                  </a:lnTo>
                  <a:lnTo>
                    <a:pt x="4385" y="410"/>
                  </a:lnTo>
                  <a:lnTo>
                    <a:pt x="4346" y="390"/>
                  </a:lnTo>
                  <a:lnTo>
                    <a:pt x="4326" y="390"/>
                  </a:lnTo>
                  <a:lnTo>
                    <a:pt x="4307" y="371"/>
                  </a:lnTo>
                  <a:lnTo>
                    <a:pt x="4014" y="235"/>
                  </a:lnTo>
                  <a:lnTo>
                    <a:pt x="3995" y="235"/>
                  </a:lnTo>
                  <a:lnTo>
                    <a:pt x="3975" y="215"/>
                  </a:lnTo>
                  <a:lnTo>
                    <a:pt x="3936" y="215"/>
                  </a:lnTo>
                  <a:lnTo>
                    <a:pt x="3936" y="196"/>
                  </a:lnTo>
                  <a:lnTo>
                    <a:pt x="3878" y="196"/>
                  </a:lnTo>
                  <a:lnTo>
                    <a:pt x="3644" y="98"/>
                  </a:lnTo>
                  <a:lnTo>
                    <a:pt x="3391" y="59"/>
                  </a:lnTo>
                  <a:lnTo>
                    <a:pt x="3352" y="40"/>
                  </a:lnTo>
                  <a:lnTo>
                    <a:pt x="3254" y="40"/>
                  </a:lnTo>
                  <a:lnTo>
                    <a:pt x="28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5"/>
            <p:cNvSpPr/>
            <p:nvPr/>
          </p:nvSpPr>
          <p:spPr>
            <a:xfrm>
              <a:off x="1856950" y="747125"/>
              <a:ext cx="161750" cy="224100"/>
            </a:xfrm>
            <a:custGeom>
              <a:avLst/>
              <a:gdLst/>
              <a:ahLst/>
              <a:cxnLst/>
              <a:rect l="l" t="t" r="r" b="b"/>
              <a:pathLst>
                <a:path w="6470" h="8964" fill="none" extrusionOk="0">
                  <a:moveTo>
                    <a:pt x="2884" y="1"/>
                  </a:moveTo>
                  <a:lnTo>
                    <a:pt x="2884" y="1"/>
                  </a:lnTo>
                  <a:lnTo>
                    <a:pt x="3254" y="40"/>
                  </a:lnTo>
                  <a:lnTo>
                    <a:pt x="3254" y="40"/>
                  </a:lnTo>
                  <a:lnTo>
                    <a:pt x="3332" y="40"/>
                  </a:lnTo>
                  <a:lnTo>
                    <a:pt x="3332" y="40"/>
                  </a:lnTo>
                  <a:lnTo>
                    <a:pt x="3352" y="40"/>
                  </a:lnTo>
                  <a:lnTo>
                    <a:pt x="3352" y="40"/>
                  </a:lnTo>
                  <a:lnTo>
                    <a:pt x="3391" y="59"/>
                  </a:lnTo>
                  <a:lnTo>
                    <a:pt x="3391" y="59"/>
                  </a:lnTo>
                  <a:lnTo>
                    <a:pt x="3391" y="59"/>
                  </a:lnTo>
                  <a:lnTo>
                    <a:pt x="3644" y="98"/>
                  </a:lnTo>
                  <a:lnTo>
                    <a:pt x="3644" y="98"/>
                  </a:lnTo>
                  <a:lnTo>
                    <a:pt x="3878" y="196"/>
                  </a:lnTo>
                  <a:lnTo>
                    <a:pt x="3897" y="196"/>
                  </a:lnTo>
                  <a:lnTo>
                    <a:pt x="3897" y="196"/>
                  </a:lnTo>
                  <a:lnTo>
                    <a:pt x="3936" y="196"/>
                  </a:lnTo>
                  <a:lnTo>
                    <a:pt x="3936" y="215"/>
                  </a:lnTo>
                  <a:lnTo>
                    <a:pt x="3936" y="215"/>
                  </a:lnTo>
                  <a:lnTo>
                    <a:pt x="3975" y="215"/>
                  </a:lnTo>
                  <a:lnTo>
                    <a:pt x="3995" y="235"/>
                  </a:lnTo>
                  <a:lnTo>
                    <a:pt x="3995" y="235"/>
                  </a:lnTo>
                  <a:lnTo>
                    <a:pt x="4034" y="235"/>
                  </a:lnTo>
                  <a:lnTo>
                    <a:pt x="4014" y="235"/>
                  </a:lnTo>
                  <a:lnTo>
                    <a:pt x="4014" y="235"/>
                  </a:lnTo>
                  <a:lnTo>
                    <a:pt x="4014" y="235"/>
                  </a:lnTo>
                  <a:lnTo>
                    <a:pt x="4014" y="235"/>
                  </a:lnTo>
                  <a:lnTo>
                    <a:pt x="4307" y="371"/>
                  </a:lnTo>
                  <a:lnTo>
                    <a:pt x="4326" y="390"/>
                  </a:lnTo>
                  <a:lnTo>
                    <a:pt x="4346" y="390"/>
                  </a:lnTo>
                  <a:lnTo>
                    <a:pt x="4385" y="410"/>
                  </a:lnTo>
                  <a:lnTo>
                    <a:pt x="4385" y="410"/>
                  </a:lnTo>
                  <a:lnTo>
                    <a:pt x="4423" y="449"/>
                  </a:lnTo>
                  <a:lnTo>
                    <a:pt x="4423" y="449"/>
                  </a:lnTo>
                  <a:lnTo>
                    <a:pt x="4599" y="546"/>
                  </a:lnTo>
                  <a:lnTo>
                    <a:pt x="4599" y="546"/>
                  </a:lnTo>
                  <a:lnTo>
                    <a:pt x="4774" y="683"/>
                  </a:lnTo>
                  <a:lnTo>
                    <a:pt x="4774" y="683"/>
                  </a:lnTo>
                  <a:lnTo>
                    <a:pt x="4774" y="683"/>
                  </a:lnTo>
                  <a:lnTo>
                    <a:pt x="4774" y="683"/>
                  </a:lnTo>
                  <a:lnTo>
                    <a:pt x="4774" y="683"/>
                  </a:lnTo>
                  <a:lnTo>
                    <a:pt x="4774" y="683"/>
                  </a:lnTo>
                  <a:lnTo>
                    <a:pt x="4774" y="683"/>
                  </a:lnTo>
                  <a:lnTo>
                    <a:pt x="4833" y="741"/>
                  </a:lnTo>
                  <a:lnTo>
                    <a:pt x="4833" y="741"/>
                  </a:lnTo>
                  <a:lnTo>
                    <a:pt x="4989" y="878"/>
                  </a:lnTo>
                  <a:lnTo>
                    <a:pt x="4989" y="878"/>
                  </a:lnTo>
                  <a:lnTo>
                    <a:pt x="5027" y="897"/>
                  </a:lnTo>
                  <a:lnTo>
                    <a:pt x="5027" y="897"/>
                  </a:lnTo>
                  <a:lnTo>
                    <a:pt x="5144" y="1014"/>
                  </a:lnTo>
                  <a:lnTo>
                    <a:pt x="5144" y="1014"/>
                  </a:lnTo>
                  <a:lnTo>
                    <a:pt x="5320" y="1209"/>
                  </a:lnTo>
                  <a:lnTo>
                    <a:pt x="5320" y="1209"/>
                  </a:lnTo>
                  <a:lnTo>
                    <a:pt x="5476" y="1384"/>
                  </a:lnTo>
                  <a:lnTo>
                    <a:pt x="5476" y="1384"/>
                  </a:lnTo>
                  <a:lnTo>
                    <a:pt x="5476" y="1384"/>
                  </a:lnTo>
                  <a:lnTo>
                    <a:pt x="5476" y="1384"/>
                  </a:lnTo>
                  <a:lnTo>
                    <a:pt x="5476" y="1404"/>
                  </a:lnTo>
                  <a:lnTo>
                    <a:pt x="5476" y="1404"/>
                  </a:lnTo>
                  <a:lnTo>
                    <a:pt x="5476" y="1404"/>
                  </a:lnTo>
                  <a:lnTo>
                    <a:pt x="5476" y="1384"/>
                  </a:lnTo>
                  <a:lnTo>
                    <a:pt x="5476" y="1384"/>
                  </a:lnTo>
                  <a:lnTo>
                    <a:pt x="5476" y="1384"/>
                  </a:lnTo>
                  <a:lnTo>
                    <a:pt x="5476" y="1384"/>
                  </a:lnTo>
                  <a:lnTo>
                    <a:pt x="5476" y="1384"/>
                  </a:lnTo>
                  <a:lnTo>
                    <a:pt x="5476" y="1384"/>
                  </a:lnTo>
                  <a:lnTo>
                    <a:pt x="5476" y="1404"/>
                  </a:lnTo>
                  <a:lnTo>
                    <a:pt x="5476" y="1404"/>
                  </a:lnTo>
                  <a:lnTo>
                    <a:pt x="5476" y="1404"/>
                  </a:lnTo>
                  <a:lnTo>
                    <a:pt x="5476" y="1404"/>
                  </a:lnTo>
                  <a:lnTo>
                    <a:pt x="5476" y="1404"/>
                  </a:lnTo>
                  <a:lnTo>
                    <a:pt x="5476" y="1404"/>
                  </a:lnTo>
                  <a:lnTo>
                    <a:pt x="5515" y="1443"/>
                  </a:lnTo>
                  <a:lnTo>
                    <a:pt x="5515" y="1443"/>
                  </a:lnTo>
                  <a:lnTo>
                    <a:pt x="5670" y="1676"/>
                  </a:lnTo>
                  <a:lnTo>
                    <a:pt x="5670" y="1676"/>
                  </a:lnTo>
                  <a:lnTo>
                    <a:pt x="5807" y="1910"/>
                  </a:lnTo>
                  <a:lnTo>
                    <a:pt x="5807" y="1910"/>
                  </a:lnTo>
                  <a:lnTo>
                    <a:pt x="5924" y="2144"/>
                  </a:lnTo>
                  <a:lnTo>
                    <a:pt x="6041" y="2378"/>
                  </a:lnTo>
                  <a:lnTo>
                    <a:pt x="6041" y="2378"/>
                  </a:lnTo>
                  <a:lnTo>
                    <a:pt x="6041" y="2378"/>
                  </a:lnTo>
                  <a:lnTo>
                    <a:pt x="6041" y="2378"/>
                  </a:lnTo>
                  <a:lnTo>
                    <a:pt x="6060" y="2417"/>
                  </a:lnTo>
                  <a:lnTo>
                    <a:pt x="6060" y="2417"/>
                  </a:lnTo>
                  <a:lnTo>
                    <a:pt x="6060" y="2417"/>
                  </a:lnTo>
                  <a:lnTo>
                    <a:pt x="6060" y="2417"/>
                  </a:lnTo>
                  <a:lnTo>
                    <a:pt x="6060" y="2417"/>
                  </a:lnTo>
                  <a:lnTo>
                    <a:pt x="6235" y="2884"/>
                  </a:lnTo>
                  <a:lnTo>
                    <a:pt x="6235" y="2943"/>
                  </a:lnTo>
                  <a:lnTo>
                    <a:pt x="6235" y="2943"/>
                  </a:lnTo>
                  <a:lnTo>
                    <a:pt x="6333" y="3255"/>
                  </a:lnTo>
                  <a:lnTo>
                    <a:pt x="6333" y="3255"/>
                  </a:lnTo>
                  <a:lnTo>
                    <a:pt x="6411" y="3703"/>
                  </a:lnTo>
                  <a:lnTo>
                    <a:pt x="6411" y="3722"/>
                  </a:lnTo>
                  <a:lnTo>
                    <a:pt x="6411" y="3703"/>
                  </a:lnTo>
                  <a:lnTo>
                    <a:pt x="6411" y="3703"/>
                  </a:lnTo>
                  <a:lnTo>
                    <a:pt x="6411" y="3703"/>
                  </a:lnTo>
                  <a:lnTo>
                    <a:pt x="6450" y="4092"/>
                  </a:lnTo>
                  <a:lnTo>
                    <a:pt x="6469" y="4482"/>
                  </a:lnTo>
                  <a:lnTo>
                    <a:pt x="6469" y="4482"/>
                  </a:lnTo>
                  <a:lnTo>
                    <a:pt x="6450" y="4872"/>
                  </a:lnTo>
                  <a:lnTo>
                    <a:pt x="6411" y="5242"/>
                  </a:lnTo>
                  <a:lnTo>
                    <a:pt x="6411" y="5222"/>
                  </a:lnTo>
                  <a:lnTo>
                    <a:pt x="6411" y="5222"/>
                  </a:lnTo>
                  <a:lnTo>
                    <a:pt x="6352" y="5573"/>
                  </a:lnTo>
                  <a:lnTo>
                    <a:pt x="6274" y="5924"/>
                  </a:lnTo>
                  <a:lnTo>
                    <a:pt x="6274" y="5924"/>
                  </a:lnTo>
                  <a:lnTo>
                    <a:pt x="6177" y="6236"/>
                  </a:lnTo>
                  <a:lnTo>
                    <a:pt x="6041" y="6567"/>
                  </a:lnTo>
                  <a:lnTo>
                    <a:pt x="6041" y="6567"/>
                  </a:lnTo>
                  <a:lnTo>
                    <a:pt x="6041" y="6567"/>
                  </a:lnTo>
                  <a:lnTo>
                    <a:pt x="6060" y="6547"/>
                  </a:lnTo>
                  <a:lnTo>
                    <a:pt x="6060" y="6547"/>
                  </a:lnTo>
                  <a:lnTo>
                    <a:pt x="5924" y="6840"/>
                  </a:lnTo>
                  <a:lnTo>
                    <a:pt x="5768" y="7112"/>
                  </a:lnTo>
                  <a:lnTo>
                    <a:pt x="5768" y="7112"/>
                  </a:lnTo>
                  <a:lnTo>
                    <a:pt x="5631" y="7346"/>
                  </a:lnTo>
                  <a:lnTo>
                    <a:pt x="5456" y="7580"/>
                  </a:lnTo>
                  <a:lnTo>
                    <a:pt x="5476" y="7580"/>
                  </a:lnTo>
                  <a:lnTo>
                    <a:pt x="5456" y="7580"/>
                  </a:lnTo>
                  <a:lnTo>
                    <a:pt x="5456" y="7580"/>
                  </a:lnTo>
                  <a:lnTo>
                    <a:pt x="5456" y="7580"/>
                  </a:lnTo>
                  <a:lnTo>
                    <a:pt x="5456" y="7580"/>
                  </a:lnTo>
                  <a:lnTo>
                    <a:pt x="5456" y="7580"/>
                  </a:lnTo>
                  <a:lnTo>
                    <a:pt x="5456" y="7580"/>
                  </a:lnTo>
                  <a:lnTo>
                    <a:pt x="5456" y="7580"/>
                  </a:lnTo>
                  <a:lnTo>
                    <a:pt x="5456" y="7580"/>
                  </a:lnTo>
                  <a:lnTo>
                    <a:pt x="5456" y="7580"/>
                  </a:lnTo>
                  <a:lnTo>
                    <a:pt x="5300" y="7775"/>
                  </a:lnTo>
                  <a:lnTo>
                    <a:pt x="5125" y="7970"/>
                  </a:lnTo>
                  <a:lnTo>
                    <a:pt x="5125" y="7970"/>
                  </a:lnTo>
                  <a:lnTo>
                    <a:pt x="4950" y="8126"/>
                  </a:lnTo>
                  <a:lnTo>
                    <a:pt x="4774" y="8281"/>
                  </a:lnTo>
                  <a:lnTo>
                    <a:pt x="4774" y="8281"/>
                  </a:lnTo>
                  <a:lnTo>
                    <a:pt x="4774" y="8281"/>
                  </a:lnTo>
                  <a:lnTo>
                    <a:pt x="4774" y="8281"/>
                  </a:lnTo>
                  <a:lnTo>
                    <a:pt x="4774" y="8281"/>
                  </a:lnTo>
                  <a:lnTo>
                    <a:pt x="4774" y="8281"/>
                  </a:lnTo>
                  <a:lnTo>
                    <a:pt x="4579" y="8418"/>
                  </a:lnTo>
                  <a:lnTo>
                    <a:pt x="4404" y="8535"/>
                  </a:lnTo>
                  <a:lnTo>
                    <a:pt x="4404" y="8535"/>
                  </a:lnTo>
                  <a:lnTo>
                    <a:pt x="4209" y="8632"/>
                  </a:lnTo>
                  <a:lnTo>
                    <a:pt x="4034" y="8730"/>
                  </a:lnTo>
                  <a:lnTo>
                    <a:pt x="4053" y="8710"/>
                  </a:lnTo>
                  <a:lnTo>
                    <a:pt x="4053" y="8710"/>
                  </a:lnTo>
                  <a:lnTo>
                    <a:pt x="3839" y="8788"/>
                  </a:lnTo>
                  <a:lnTo>
                    <a:pt x="3644" y="8846"/>
                  </a:lnTo>
                  <a:lnTo>
                    <a:pt x="3644" y="8846"/>
                  </a:lnTo>
                  <a:lnTo>
                    <a:pt x="3274" y="8924"/>
                  </a:lnTo>
                  <a:lnTo>
                    <a:pt x="3274" y="8924"/>
                  </a:lnTo>
                  <a:lnTo>
                    <a:pt x="3274" y="8924"/>
                  </a:lnTo>
                  <a:lnTo>
                    <a:pt x="3079" y="8944"/>
                  </a:lnTo>
                  <a:lnTo>
                    <a:pt x="2884" y="8963"/>
                  </a:lnTo>
                  <a:lnTo>
                    <a:pt x="2884" y="8963"/>
                  </a:lnTo>
                  <a:lnTo>
                    <a:pt x="2611" y="8944"/>
                  </a:lnTo>
                  <a:lnTo>
                    <a:pt x="2611" y="8944"/>
                  </a:lnTo>
                  <a:lnTo>
                    <a:pt x="2319" y="8788"/>
                  </a:lnTo>
                  <a:lnTo>
                    <a:pt x="2046" y="8613"/>
                  </a:lnTo>
                  <a:lnTo>
                    <a:pt x="1793" y="8418"/>
                  </a:lnTo>
                  <a:lnTo>
                    <a:pt x="1559" y="8203"/>
                  </a:lnTo>
                  <a:lnTo>
                    <a:pt x="1326" y="7970"/>
                  </a:lnTo>
                  <a:lnTo>
                    <a:pt x="1111" y="7716"/>
                  </a:lnTo>
                  <a:lnTo>
                    <a:pt x="916" y="7444"/>
                  </a:lnTo>
                  <a:lnTo>
                    <a:pt x="722" y="7171"/>
                  </a:lnTo>
                  <a:lnTo>
                    <a:pt x="566" y="6879"/>
                  </a:lnTo>
                  <a:lnTo>
                    <a:pt x="429" y="6567"/>
                  </a:lnTo>
                  <a:lnTo>
                    <a:pt x="293" y="6236"/>
                  </a:lnTo>
                  <a:lnTo>
                    <a:pt x="195" y="5904"/>
                  </a:lnTo>
                  <a:lnTo>
                    <a:pt x="118" y="5573"/>
                  </a:lnTo>
                  <a:lnTo>
                    <a:pt x="59" y="5222"/>
                  </a:lnTo>
                  <a:lnTo>
                    <a:pt x="20" y="4852"/>
                  </a:lnTo>
                  <a:lnTo>
                    <a:pt x="1" y="4482"/>
                  </a:lnTo>
                  <a:lnTo>
                    <a:pt x="1" y="4482"/>
                  </a:lnTo>
                  <a:lnTo>
                    <a:pt x="20" y="4112"/>
                  </a:lnTo>
                  <a:lnTo>
                    <a:pt x="59" y="3761"/>
                  </a:lnTo>
                  <a:lnTo>
                    <a:pt x="118" y="3391"/>
                  </a:lnTo>
                  <a:lnTo>
                    <a:pt x="195" y="3060"/>
                  </a:lnTo>
                  <a:lnTo>
                    <a:pt x="293" y="2728"/>
                  </a:lnTo>
                  <a:lnTo>
                    <a:pt x="429" y="2397"/>
                  </a:lnTo>
                  <a:lnTo>
                    <a:pt x="566" y="2086"/>
                  </a:lnTo>
                  <a:lnTo>
                    <a:pt x="741" y="1793"/>
                  </a:lnTo>
                  <a:lnTo>
                    <a:pt x="916" y="1501"/>
                  </a:lnTo>
                  <a:lnTo>
                    <a:pt x="1111" y="1248"/>
                  </a:lnTo>
                  <a:lnTo>
                    <a:pt x="1326" y="994"/>
                  </a:lnTo>
                  <a:lnTo>
                    <a:pt x="1559" y="761"/>
                  </a:lnTo>
                  <a:lnTo>
                    <a:pt x="1813" y="546"/>
                  </a:lnTo>
                  <a:lnTo>
                    <a:pt x="2066" y="351"/>
                  </a:lnTo>
                  <a:lnTo>
                    <a:pt x="2339" y="176"/>
                  </a:lnTo>
                  <a:lnTo>
                    <a:pt x="2631" y="20"/>
                  </a:lnTo>
                  <a:lnTo>
                    <a:pt x="2631" y="20"/>
                  </a:lnTo>
                  <a:lnTo>
                    <a:pt x="2865" y="1"/>
                  </a:lnTo>
                  <a:lnTo>
                    <a:pt x="288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5"/>
            <p:cNvSpPr/>
            <p:nvPr/>
          </p:nvSpPr>
          <p:spPr>
            <a:xfrm>
              <a:off x="2007950" y="91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5"/>
            <p:cNvSpPr/>
            <p:nvPr/>
          </p:nvSpPr>
          <p:spPr>
            <a:xfrm>
              <a:off x="1976300" y="954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5"/>
            <p:cNvSpPr/>
            <p:nvPr/>
          </p:nvSpPr>
          <p:spPr>
            <a:xfrm>
              <a:off x="1993825" y="781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5"/>
            <p:cNvSpPr/>
            <p:nvPr/>
          </p:nvSpPr>
          <p:spPr>
            <a:xfrm>
              <a:off x="1993825" y="781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5"/>
            <p:cNvSpPr/>
            <p:nvPr/>
          </p:nvSpPr>
          <p:spPr>
            <a:xfrm>
              <a:off x="2007950" y="806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5"/>
            <p:cNvSpPr/>
            <p:nvPr/>
          </p:nvSpPr>
          <p:spPr>
            <a:xfrm>
              <a:off x="2007950" y="806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5"/>
            <p:cNvSpPr/>
            <p:nvPr/>
          </p:nvSpPr>
          <p:spPr>
            <a:xfrm>
              <a:off x="1938775" y="970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5"/>
            <p:cNvSpPr/>
            <p:nvPr/>
          </p:nvSpPr>
          <p:spPr>
            <a:xfrm>
              <a:off x="1938775" y="970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5"/>
            <p:cNvSpPr/>
            <p:nvPr/>
          </p:nvSpPr>
          <p:spPr>
            <a:xfrm>
              <a:off x="1938775" y="970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5"/>
            <p:cNvSpPr/>
            <p:nvPr/>
          </p:nvSpPr>
          <p:spPr>
            <a:xfrm>
              <a:off x="1983600" y="844550"/>
              <a:ext cx="66750" cy="27800"/>
            </a:xfrm>
            <a:custGeom>
              <a:avLst/>
              <a:gdLst/>
              <a:ahLst/>
              <a:cxnLst/>
              <a:rect l="l" t="t" r="r" b="b"/>
              <a:pathLst>
                <a:path w="2670" h="1112" extrusionOk="0">
                  <a:moveTo>
                    <a:pt x="1345" y="1"/>
                  </a:moveTo>
                  <a:lnTo>
                    <a:pt x="1072" y="20"/>
                  </a:lnTo>
                  <a:lnTo>
                    <a:pt x="819" y="59"/>
                  </a:lnTo>
                  <a:lnTo>
                    <a:pt x="585" y="98"/>
                  </a:lnTo>
                  <a:lnTo>
                    <a:pt x="390" y="176"/>
                  </a:lnTo>
                  <a:lnTo>
                    <a:pt x="234" y="254"/>
                  </a:lnTo>
                  <a:lnTo>
                    <a:pt x="98" y="351"/>
                  </a:lnTo>
                  <a:lnTo>
                    <a:pt x="20" y="449"/>
                  </a:lnTo>
                  <a:lnTo>
                    <a:pt x="0" y="507"/>
                  </a:lnTo>
                  <a:lnTo>
                    <a:pt x="0" y="566"/>
                  </a:lnTo>
                  <a:lnTo>
                    <a:pt x="0" y="624"/>
                  </a:lnTo>
                  <a:lnTo>
                    <a:pt x="20" y="682"/>
                  </a:lnTo>
                  <a:lnTo>
                    <a:pt x="98" y="780"/>
                  </a:lnTo>
                  <a:lnTo>
                    <a:pt x="234" y="877"/>
                  </a:lnTo>
                  <a:lnTo>
                    <a:pt x="390" y="955"/>
                  </a:lnTo>
                  <a:lnTo>
                    <a:pt x="585" y="1033"/>
                  </a:lnTo>
                  <a:lnTo>
                    <a:pt x="819" y="1072"/>
                  </a:lnTo>
                  <a:lnTo>
                    <a:pt x="1072" y="1111"/>
                  </a:lnTo>
                  <a:lnTo>
                    <a:pt x="1618" y="1111"/>
                  </a:lnTo>
                  <a:lnTo>
                    <a:pt x="1851" y="1072"/>
                  </a:lnTo>
                  <a:lnTo>
                    <a:pt x="2085" y="1033"/>
                  </a:lnTo>
                  <a:lnTo>
                    <a:pt x="2280" y="955"/>
                  </a:lnTo>
                  <a:lnTo>
                    <a:pt x="2455" y="877"/>
                  </a:lnTo>
                  <a:lnTo>
                    <a:pt x="2572" y="780"/>
                  </a:lnTo>
                  <a:lnTo>
                    <a:pt x="2650" y="682"/>
                  </a:lnTo>
                  <a:lnTo>
                    <a:pt x="2670" y="624"/>
                  </a:lnTo>
                  <a:lnTo>
                    <a:pt x="2670" y="566"/>
                  </a:lnTo>
                  <a:lnTo>
                    <a:pt x="2670" y="507"/>
                  </a:lnTo>
                  <a:lnTo>
                    <a:pt x="2650" y="449"/>
                  </a:lnTo>
                  <a:lnTo>
                    <a:pt x="2572" y="351"/>
                  </a:lnTo>
                  <a:lnTo>
                    <a:pt x="2455" y="254"/>
                  </a:lnTo>
                  <a:lnTo>
                    <a:pt x="2280" y="176"/>
                  </a:lnTo>
                  <a:lnTo>
                    <a:pt x="2085" y="98"/>
                  </a:lnTo>
                  <a:lnTo>
                    <a:pt x="1851" y="59"/>
                  </a:lnTo>
                  <a:lnTo>
                    <a:pt x="1618" y="20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5"/>
            <p:cNvSpPr/>
            <p:nvPr/>
          </p:nvSpPr>
          <p:spPr>
            <a:xfrm>
              <a:off x="1983600" y="844550"/>
              <a:ext cx="66750" cy="27800"/>
            </a:xfrm>
            <a:custGeom>
              <a:avLst/>
              <a:gdLst/>
              <a:ahLst/>
              <a:cxnLst/>
              <a:rect l="l" t="t" r="r" b="b"/>
              <a:pathLst>
                <a:path w="2670" h="1112" fill="none" extrusionOk="0">
                  <a:moveTo>
                    <a:pt x="2670" y="566"/>
                  </a:moveTo>
                  <a:lnTo>
                    <a:pt x="2670" y="566"/>
                  </a:lnTo>
                  <a:lnTo>
                    <a:pt x="2670" y="624"/>
                  </a:lnTo>
                  <a:lnTo>
                    <a:pt x="2650" y="682"/>
                  </a:lnTo>
                  <a:lnTo>
                    <a:pt x="2572" y="780"/>
                  </a:lnTo>
                  <a:lnTo>
                    <a:pt x="2455" y="877"/>
                  </a:lnTo>
                  <a:lnTo>
                    <a:pt x="2280" y="955"/>
                  </a:lnTo>
                  <a:lnTo>
                    <a:pt x="2085" y="1033"/>
                  </a:lnTo>
                  <a:lnTo>
                    <a:pt x="1851" y="1072"/>
                  </a:lnTo>
                  <a:lnTo>
                    <a:pt x="1618" y="1111"/>
                  </a:lnTo>
                  <a:lnTo>
                    <a:pt x="1345" y="1111"/>
                  </a:lnTo>
                  <a:lnTo>
                    <a:pt x="1345" y="1111"/>
                  </a:lnTo>
                  <a:lnTo>
                    <a:pt x="1072" y="1111"/>
                  </a:lnTo>
                  <a:lnTo>
                    <a:pt x="819" y="1072"/>
                  </a:lnTo>
                  <a:lnTo>
                    <a:pt x="585" y="1033"/>
                  </a:lnTo>
                  <a:lnTo>
                    <a:pt x="390" y="955"/>
                  </a:lnTo>
                  <a:lnTo>
                    <a:pt x="234" y="877"/>
                  </a:lnTo>
                  <a:lnTo>
                    <a:pt x="98" y="780"/>
                  </a:lnTo>
                  <a:lnTo>
                    <a:pt x="20" y="682"/>
                  </a:lnTo>
                  <a:lnTo>
                    <a:pt x="0" y="624"/>
                  </a:lnTo>
                  <a:lnTo>
                    <a:pt x="0" y="566"/>
                  </a:lnTo>
                  <a:lnTo>
                    <a:pt x="0" y="566"/>
                  </a:lnTo>
                  <a:lnTo>
                    <a:pt x="0" y="507"/>
                  </a:lnTo>
                  <a:lnTo>
                    <a:pt x="20" y="449"/>
                  </a:lnTo>
                  <a:lnTo>
                    <a:pt x="98" y="351"/>
                  </a:lnTo>
                  <a:lnTo>
                    <a:pt x="234" y="254"/>
                  </a:lnTo>
                  <a:lnTo>
                    <a:pt x="390" y="176"/>
                  </a:lnTo>
                  <a:lnTo>
                    <a:pt x="585" y="98"/>
                  </a:lnTo>
                  <a:lnTo>
                    <a:pt x="819" y="59"/>
                  </a:lnTo>
                  <a:lnTo>
                    <a:pt x="1072" y="20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618" y="20"/>
                  </a:lnTo>
                  <a:lnTo>
                    <a:pt x="1851" y="59"/>
                  </a:lnTo>
                  <a:lnTo>
                    <a:pt x="2085" y="98"/>
                  </a:lnTo>
                  <a:lnTo>
                    <a:pt x="2280" y="176"/>
                  </a:lnTo>
                  <a:lnTo>
                    <a:pt x="2455" y="254"/>
                  </a:lnTo>
                  <a:lnTo>
                    <a:pt x="2572" y="351"/>
                  </a:lnTo>
                  <a:lnTo>
                    <a:pt x="2650" y="449"/>
                  </a:lnTo>
                  <a:lnTo>
                    <a:pt x="2670" y="507"/>
                  </a:lnTo>
                  <a:lnTo>
                    <a:pt x="2670" y="5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5"/>
            <p:cNvSpPr/>
            <p:nvPr/>
          </p:nvSpPr>
          <p:spPr>
            <a:xfrm>
              <a:off x="1575900" y="1003825"/>
              <a:ext cx="234325" cy="236275"/>
            </a:xfrm>
            <a:custGeom>
              <a:avLst/>
              <a:gdLst/>
              <a:ahLst/>
              <a:cxnLst/>
              <a:rect l="l" t="t" r="r" b="b"/>
              <a:pathLst>
                <a:path w="9373" h="9451" extrusionOk="0">
                  <a:moveTo>
                    <a:pt x="2319" y="1"/>
                  </a:moveTo>
                  <a:lnTo>
                    <a:pt x="2066" y="20"/>
                  </a:lnTo>
                  <a:lnTo>
                    <a:pt x="1929" y="59"/>
                  </a:lnTo>
                  <a:lnTo>
                    <a:pt x="1773" y="118"/>
                  </a:lnTo>
                  <a:lnTo>
                    <a:pt x="1637" y="176"/>
                  </a:lnTo>
                  <a:lnTo>
                    <a:pt x="1501" y="274"/>
                  </a:lnTo>
                  <a:lnTo>
                    <a:pt x="1384" y="371"/>
                  </a:lnTo>
                  <a:lnTo>
                    <a:pt x="1286" y="468"/>
                  </a:lnTo>
                  <a:lnTo>
                    <a:pt x="1091" y="702"/>
                  </a:lnTo>
                  <a:lnTo>
                    <a:pt x="975" y="878"/>
                  </a:lnTo>
                  <a:lnTo>
                    <a:pt x="877" y="1033"/>
                  </a:lnTo>
                  <a:lnTo>
                    <a:pt x="702" y="1423"/>
                  </a:lnTo>
                  <a:lnTo>
                    <a:pt x="565" y="1813"/>
                  </a:lnTo>
                  <a:lnTo>
                    <a:pt x="429" y="2222"/>
                  </a:lnTo>
                  <a:lnTo>
                    <a:pt x="273" y="2806"/>
                  </a:lnTo>
                  <a:lnTo>
                    <a:pt x="254" y="2943"/>
                  </a:lnTo>
                  <a:lnTo>
                    <a:pt x="137" y="3372"/>
                  </a:lnTo>
                  <a:lnTo>
                    <a:pt x="59" y="3839"/>
                  </a:lnTo>
                  <a:lnTo>
                    <a:pt x="0" y="4326"/>
                  </a:lnTo>
                  <a:lnTo>
                    <a:pt x="0" y="4813"/>
                  </a:lnTo>
                  <a:lnTo>
                    <a:pt x="20" y="5281"/>
                  </a:lnTo>
                  <a:lnTo>
                    <a:pt x="78" y="5729"/>
                  </a:lnTo>
                  <a:lnTo>
                    <a:pt x="176" y="6177"/>
                  </a:lnTo>
                  <a:lnTo>
                    <a:pt x="312" y="6606"/>
                  </a:lnTo>
                  <a:lnTo>
                    <a:pt x="487" y="7015"/>
                  </a:lnTo>
                  <a:lnTo>
                    <a:pt x="702" y="7385"/>
                  </a:lnTo>
                  <a:lnTo>
                    <a:pt x="838" y="7580"/>
                  </a:lnTo>
                  <a:lnTo>
                    <a:pt x="975" y="7755"/>
                  </a:lnTo>
                  <a:lnTo>
                    <a:pt x="1111" y="7931"/>
                  </a:lnTo>
                  <a:lnTo>
                    <a:pt x="1267" y="8106"/>
                  </a:lnTo>
                  <a:lnTo>
                    <a:pt x="1442" y="8262"/>
                  </a:lnTo>
                  <a:lnTo>
                    <a:pt x="1618" y="8398"/>
                  </a:lnTo>
                  <a:lnTo>
                    <a:pt x="1793" y="8535"/>
                  </a:lnTo>
                  <a:lnTo>
                    <a:pt x="1968" y="8671"/>
                  </a:lnTo>
                  <a:lnTo>
                    <a:pt x="2183" y="8788"/>
                  </a:lnTo>
                  <a:lnTo>
                    <a:pt x="2397" y="8905"/>
                  </a:lnTo>
                  <a:lnTo>
                    <a:pt x="2631" y="9022"/>
                  </a:lnTo>
                  <a:lnTo>
                    <a:pt x="2845" y="9100"/>
                  </a:lnTo>
                  <a:lnTo>
                    <a:pt x="3137" y="9197"/>
                  </a:lnTo>
                  <a:lnTo>
                    <a:pt x="3410" y="9295"/>
                  </a:lnTo>
                  <a:lnTo>
                    <a:pt x="3663" y="9353"/>
                  </a:lnTo>
                  <a:lnTo>
                    <a:pt x="3917" y="9392"/>
                  </a:lnTo>
                  <a:lnTo>
                    <a:pt x="4287" y="9431"/>
                  </a:lnTo>
                  <a:lnTo>
                    <a:pt x="4618" y="9451"/>
                  </a:lnTo>
                  <a:lnTo>
                    <a:pt x="5027" y="9431"/>
                  </a:lnTo>
                  <a:lnTo>
                    <a:pt x="5300" y="9392"/>
                  </a:lnTo>
                  <a:lnTo>
                    <a:pt x="5553" y="9334"/>
                  </a:lnTo>
                  <a:lnTo>
                    <a:pt x="5807" y="9275"/>
                  </a:lnTo>
                  <a:lnTo>
                    <a:pt x="6060" y="9197"/>
                  </a:lnTo>
                  <a:lnTo>
                    <a:pt x="6313" y="9100"/>
                  </a:lnTo>
                  <a:lnTo>
                    <a:pt x="6547" y="8983"/>
                  </a:lnTo>
                  <a:lnTo>
                    <a:pt x="6781" y="8847"/>
                  </a:lnTo>
                  <a:lnTo>
                    <a:pt x="7015" y="8710"/>
                  </a:lnTo>
                  <a:lnTo>
                    <a:pt x="7248" y="8554"/>
                  </a:lnTo>
                  <a:lnTo>
                    <a:pt x="7482" y="8379"/>
                  </a:lnTo>
                  <a:lnTo>
                    <a:pt x="7697" y="8204"/>
                  </a:lnTo>
                  <a:lnTo>
                    <a:pt x="7911" y="8009"/>
                  </a:lnTo>
                  <a:lnTo>
                    <a:pt x="8125" y="7794"/>
                  </a:lnTo>
                  <a:lnTo>
                    <a:pt x="8359" y="7541"/>
                  </a:lnTo>
                  <a:lnTo>
                    <a:pt x="8573" y="7288"/>
                  </a:lnTo>
                  <a:lnTo>
                    <a:pt x="8768" y="7015"/>
                  </a:lnTo>
                  <a:lnTo>
                    <a:pt x="9002" y="6664"/>
                  </a:lnTo>
                  <a:lnTo>
                    <a:pt x="9158" y="6353"/>
                  </a:lnTo>
                  <a:lnTo>
                    <a:pt x="9255" y="6158"/>
                  </a:lnTo>
                  <a:lnTo>
                    <a:pt x="9314" y="6002"/>
                  </a:lnTo>
                  <a:lnTo>
                    <a:pt x="9353" y="5846"/>
                  </a:lnTo>
                  <a:lnTo>
                    <a:pt x="9372" y="5690"/>
                  </a:lnTo>
                  <a:lnTo>
                    <a:pt x="9372" y="5534"/>
                  </a:lnTo>
                  <a:lnTo>
                    <a:pt x="9372" y="5378"/>
                  </a:lnTo>
                  <a:lnTo>
                    <a:pt x="9314" y="5242"/>
                  </a:lnTo>
                  <a:lnTo>
                    <a:pt x="9255" y="5125"/>
                  </a:lnTo>
                  <a:lnTo>
                    <a:pt x="9158" y="4989"/>
                  </a:lnTo>
                  <a:lnTo>
                    <a:pt x="9021" y="4891"/>
                  </a:lnTo>
                  <a:lnTo>
                    <a:pt x="8885" y="4813"/>
                  </a:lnTo>
                  <a:lnTo>
                    <a:pt x="8710" y="4755"/>
                  </a:lnTo>
                  <a:lnTo>
                    <a:pt x="8515" y="4716"/>
                  </a:lnTo>
                  <a:lnTo>
                    <a:pt x="8340" y="4696"/>
                  </a:lnTo>
                  <a:lnTo>
                    <a:pt x="8242" y="4716"/>
                  </a:lnTo>
                  <a:lnTo>
                    <a:pt x="8106" y="4735"/>
                  </a:lnTo>
                  <a:lnTo>
                    <a:pt x="7969" y="4755"/>
                  </a:lnTo>
                  <a:lnTo>
                    <a:pt x="7969" y="4755"/>
                  </a:lnTo>
                  <a:lnTo>
                    <a:pt x="8340" y="4404"/>
                  </a:lnTo>
                  <a:lnTo>
                    <a:pt x="8593" y="4092"/>
                  </a:lnTo>
                  <a:lnTo>
                    <a:pt x="8710" y="3917"/>
                  </a:lnTo>
                  <a:lnTo>
                    <a:pt x="8827" y="3742"/>
                  </a:lnTo>
                  <a:lnTo>
                    <a:pt x="8905" y="3527"/>
                  </a:lnTo>
                  <a:lnTo>
                    <a:pt x="8982" y="3313"/>
                  </a:lnTo>
                  <a:lnTo>
                    <a:pt x="9002" y="3099"/>
                  </a:lnTo>
                  <a:lnTo>
                    <a:pt x="8982" y="2865"/>
                  </a:lnTo>
                  <a:lnTo>
                    <a:pt x="8924" y="2651"/>
                  </a:lnTo>
                  <a:lnTo>
                    <a:pt x="8827" y="2456"/>
                  </a:lnTo>
                  <a:lnTo>
                    <a:pt x="8729" y="2300"/>
                  </a:lnTo>
                  <a:lnTo>
                    <a:pt x="8612" y="2164"/>
                  </a:lnTo>
                  <a:lnTo>
                    <a:pt x="8456" y="2066"/>
                  </a:lnTo>
                  <a:lnTo>
                    <a:pt x="8301" y="1988"/>
                  </a:lnTo>
                  <a:lnTo>
                    <a:pt x="8164" y="1949"/>
                  </a:lnTo>
                  <a:lnTo>
                    <a:pt x="7833" y="1949"/>
                  </a:lnTo>
                  <a:lnTo>
                    <a:pt x="7658" y="1988"/>
                  </a:lnTo>
                  <a:lnTo>
                    <a:pt x="7482" y="2047"/>
                  </a:lnTo>
                  <a:lnTo>
                    <a:pt x="7307" y="2125"/>
                  </a:lnTo>
                  <a:lnTo>
                    <a:pt x="6976" y="2319"/>
                  </a:lnTo>
                  <a:lnTo>
                    <a:pt x="6625" y="2553"/>
                  </a:lnTo>
                  <a:lnTo>
                    <a:pt x="6586" y="2592"/>
                  </a:lnTo>
                  <a:lnTo>
                    <a:pt x="6800" y="2241"/>
                  </a:lnTo>
                  <a:lnTo>
                    <a:pt x="6976" y="1930"/>
                  </a:lnTo>
                  <a:lnTo>
                    <a:pt x="7132" y="1540"/>
                  </a:lnTo>
                  <a:lnTo>
                    <a:pt x="7190" y="1384"/>
                  </a:lnTo>
                  <a:lnTo>
                    <a:pt x="7229" y="1228"/>
                  </a:lnTo>
                  <a:lnTo>
                    <a:pt x="7248" y="1053"/>
                  </a:lnTo>
                  <a:lnTo>
                    <a:pt x="7248" y="917"/>
                  </a:lnTo>
                  <a:lnTo>
                    <a:pt x="7229" y="761"/>
                  </a:lnTo>
                  <a:lnTo>
                    <a:pt x="7190" y="644"/>
                  </a:lnTo>
                  <a:lnTo>
                    <a:pt x="7132" y="507"/>
                  </a:lnTo>
                  <a:lnTo>
                    <a:pt x="7034" y="390"/>
                  </a:lnTo>
                  <a:lnTo>
                    <a:pt x="6937" y="293"/>
                  </a:lnTo>
                  <a:lnTo>
                    <a:pt x="6820" y="215"/>
                  </a:lnTo>
                  <a:lnTo>
                    <a:pt x="6644" y="137"/>
                  </a:lnTo>
                  <a:lnTo>
                    <a:pt x="6469" y="79"/>
                  </a:lnTo>
                  <a:lnTo>
                    <a:pt x="6313" y="59"/>
                  </a:lnTo>
                  <a:lnTo>
                    <a:pt x="6177" y="40"/>
                  </a:lnTo>
                  <a:lnTo>
                    <a:pt x="6118" y="40"/>
                  </a:lnTo>
                  <a:lnTo>
                    <a:pt x="5943" y="79"/>
                  </a:lnTo>
                  <a:lnTo>
                    <a:pt x="5768" y="118"/>
                  </a:lnTo>
                  <a:lnTo>
                    <a:pt x="5592" y="196"/>
                  </a:lnTo>
                  <a:lnTo>
                    <a:pt x="5436" y="293"/>
                  </a:lnTo>
                  <a:lnTo>
                    <a:pt x="5281" y="410"/>
                  </a:lnTo>
                  <a:lnTo>
                    <a:pt x="5125" y="527"/>
                  </a:lnTo>
                  <a:lnTo>
                    <a:pt x="4988" y="683"/>
                  </a:lnTo>
                  <a:lnTo>
                    <a:pt x="4852" y="839"/>
                  </a:lnTo>
                  <a:lnTo>
                    <a:pt x="4599" y="1170"/>
                  </a:lnTo>
                  <a:lnTo>
                    <a:pt x="4345" y="1560"/>
                  </a:lnTo>
                  <a:lnTo>
                    <a:pt x="4092" y="1988"/>
                  </a:lnTo>
                  <a:lnTo>
                    <a:pt x="4073" y="1793"/>
                  </a:lnTo>
                  <a:lnTo>
                    <a:pt x="4034" y="1618"/>
                  </a:lnTo>
                  <a:lnTo>
                    <a:pt x="3995" y="1443"/>
                  </a:lnTo>
                  <a:lnTo>
                    <a:pt x="3936" y="1267"/>
                  </a:lnTo>
                  <a:lnTo>
                    <a:pt x="3858" y="1111"/>
                  </a:lnTo>
                  <a:lnTo>
                    <a:pt x="3780" y="956"/>
                  </a:lnTo>
                  <a:lnTo>
                    <a:pt x="3683" y="780"/>
                  </a:lnTo>
                  <a:lnTo>
                    <a:pt x="3585" y="644"/>
                  </a:lnTo>
                  <a:lnTo>
                    <a:pt x="3469" y="527"/>
                  </a:lnTo>
                  <a:lnTo>
                    <a:pt x="3352" y="410"/>
                  </a:lnTo>
                  <a:lnTo>
                    <a:pt x="3215" y="293"/>
                  </a:lnTo>
                  <a:lnTo>
                    <a:pt x="3059" y="196"/>
                  </a:lnTo>
                  <a:lnTo>
                    <a:pt x="2904" y="137"/>
                  </a:lnTo>
                  <a:lnTo>
                    <a:pt x="2767" y="79"/>
                  </a:lnTo>
                  <a:lnTo>
                    <a:pt x="2533" y="20"/>
                  </a:lnTo>
                  <a:lnTo>
                    <a:pt x="2319" y="1"/>
                  </a:lnTo>
                  <a:close/>
                </a:path>
              </a:pathLst>
            </a:custGeom>
            <a:solidFill>
              <a:srgbClr val="FFBE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5"/>
            <p:cNvSpPr/>
            <p:nvPr/>
          </p:nvSpPr>
          <p:spPr>
            <a:xfrm>
              <a:off x="1575900" y="1003825"/>
              <a:ext cx="234325" cy="236275"/>
            </a:xfrm>
            <a:custGeom>
              <a:avLst/>
              <a:gdLst/>
              <a:ahLst/>
              <a:cxnLst/>
              <a:rect l="l" t="t" r="r" b="b"/>
              <a:pathLst>
                <a:path w="9373" h="9451" fill="none" extrusionOk="0">
                  <a:moveTo>
                    <a:pt x="2319" y="1"/>
                  </a:moveTo>
                  <a:lnTo>
                    <a:pt x="2319" y="1"/>
                  </a:lnTo>
                  <a:lnTo>
                    <a:pt x="2533" y="20"/>
                  </a:lnTo>
                  <a:lnTo>
                    <a:pt x="2767" y="79"/>
                  </a:lnTo>
                  <a:lnTo>
                    <a:pt x="2767" y="79"/>
                  </a:lnTo>
                  <a:lnTo>
                    <a:pt x="2904" y="137"/>
                  </a:lnTo>
                  <a:lnTo>
                    <a:pt x="3059" y="196"/>
                  </a:lnTo>
                  <a:lnTo>
                    <a:pt x="3215" y="293"/>
                  </a:lnTo>
                  <a:lnTo>
                    <a:pt x="3352" y="410"/>
                  </a:lnTo>
                  <a:lnTo>
                    <a:pt x="3352" y="410"/>
                  </a:lnTo>
                  <a:lnTo>
                    <a:pt x="3469" y="527"/>
                  </a:lnTo>
                  <a:lnTo>
                    <a:pt x="3585" y="644"/>
                  </a:lnTo>
                  <a:lnTo>
                    <a:pt x="3683" y="780"/>
                  </a:lnTo>
                  <a:lnTo>
                    <a:pt x="3780" y="956"/>
                  </a:lnTo>
                  <a:lnTo>
                    <a:pt x="3780" y="956"/>
                  </a:lnTo>
                  <a:lnTo>
                    <a:pt x="3858" y="1111"/>
                  </a:lnTo>
                  <a:lnTo>
                    <a:pt x="3936" y="1267"/>
                  </a:lnTo>
                  <a:lnTo>
                    <a:pt x="3995" y="1443"/>
                  </a:lnTo>
                  <a:lnTo>
                    <a:pt x="4034" y="1618"/>
                  </a:lnTo>
                  <a:lnTo>
                    <a:pt x="4034" y="1618"/>
                  </a:lnTo>
                  <a:lnTo>
                    <a:pt x="4073" y="1793"/>
                  </a:lnTo>
                  <a:lnTo>
                    <a:pt x="4092" y="1988"/>
                  </a:lnTo>
                  <a:lnTo>
                    <a:pt x="4092" y="1988"/>
                  </a:lnTo>
                  <a:lnTo>
                    <a:pt x="4345" y="1560"/>
                  </a:lnTo>
                  <a:lnTo>
                    <a:pt x="4345" y="1560"/>
                  </a:lnTo>
                  <a:lnTo>
                    <a:pt x="4599" y="1170"/>
                  </a:lnTo>
                  <a:lnTo>
                    <a:pt x="4852" y="839"/>
                  </a:lnTo>
                  <a:lnTo>
                    <a:pt x="4852" y="839"/>
                  </a:lnTo>
                  <a:lnTo>
                    <a:pt x="4988" y="683"/>
                  </a:lnTo>
                  <a:lnTo>
                    <a:pt x="5125" y="527"/>
                  </a:lnTo>
                  <a:lnTo>
                    <a:pt x="5281" y="410"/>
                  </a:lnTo>
                  <a:lnTo>
                    <a:pt x="5436" y="293"/>
                  </a:lnTo>
                  <a:lnTo>
                    <a:pt x="5436" y="293"/>
                  </a:lnTo>
                  <a:lnTo>
                    <a:pt x="5592" y="196"/>
                  </a:lnTo>
                  <a:lnTo>
                    <a:pt x="5768" y="118"/>
                  </a:lnTo>
                  <a:lnTo>
                    <a:pt x="5943" y="79"/>
                  </a:lnTo>
                  <a:lnTo>
                    <a:pt x="6118" y="40"/>
                  </a:lnTo>
                  <a:lnTo>
                    <a:pt x="6118" y="40"/>
                  </a:lnTo>
                  <a:lnTo>
                    <a:pt x="6177" y="40"/>
                  </a:lnTo>
                  <a:lnTo>
                    <a:pt x="6177" y="40"/>
                  </a:lnTo>
                  <a:lnTo>
                    <a:pt x="6313" y="59"/>
                  </a:lnTo>
                  <a:lnTo>
                    <a:pt x="6469" y="79"/>
                  </a:lnTo>
                  <a:lnTo>
                    <a:pt x="6469" y="79"/>
                  </a:lnTo>
                  <a:lnTo>
                    <a:pt x="6644" y="137"/>
                  </a:lnTo>
                  <a:lnTo>
                    <a:pt x="6820" y="215"/>
                  </a:lnTo>
                  <a:lnTo>
                    <a:pt x="6820" y="215"/>
                  </a:lnTo>
                  <a:lnTo>
                    <a:pt x="6937" y="293"/>
                  </a:lnTo>
                  <a:lnTo>
                    <a:pt x="7034" y="390"/>
                  </a:lnTo>
                  <a:lnTo>
                    <a:pt x="7034" y="390"/>
                  </a:lnTo>
                  <a:lnTo>
                    <a:pt x="7132" y="507"/>
                  </a:lnTo>
                  <a:lnTo>
                    <a:pt x="7190" y="644"/>
                  </a:lnTo>
                  <a:lnTo>
                    <a:pt x="7190" y="644"/>
                  </a:lnTo>
                  <a:lnTo>
                    <a:pt x="7229" y="761"/>
                  </a:lnTo>
                  <a:lnTo>
                    <a:pt x="7248" y="917"/>
                  </a:lnTo>
                  <a:lnTo>
                    <a:pt x="7248" y="917"/>
                  </a:lnTo>
                  <a:lnTo>
                    <a:pt x="7248" y="1053"/>
                  </a:lnTo>
                  <a:lnTo>
                    <a:pt x="7229" y="1228"/>
                  </a:lnTo>
                  <a:lnTo>
                    <a:pt x="7229" y="1228"/>
                  </a:lnTo>
                  <a:lnTo>
                    <a:pt x="7190" y="1384"/>
                  </a:lnTo>
                  <a:lnTo>
                    <a:pt x="7132" y="1540"/>
                  </a:lnTo>
                  <a:lnTo>
                    <a:pt x="7132" y="1540"/>
                  </a:lnTo>
                  <a:lnTo>
                    <a:pt x="6976" y="1930"/>
                  </a:lnTo>
                  <a:lnTo>
                    <a:pt x="6976" y="1930"/>
                  </a:lnTo>
                  <a:lnTo>
                    <a:pt x="6800" y="2241"/>
                  </a:lnTo>
                  <a:lnTo>
                    <a:pt x="6586" y="2592"/>
                  </a:lnTo>
                  <a:lnTo>
                    <a:pt x="6625" y="2553"/>
                  </a:lnTo>
                  <a:lnTo>
                    <a:pt x="6625" y="2553"/>
                  </a:lnTo>
                  <a:lnTo>
                    <a:pt x="6625" y="2553"/>
                  </a:lnTo>
                  <a:lnTo>
                    <a:pt x="6976" y="2319"/>
                  </a:lnTo>
                  <a:lnTo>
                    <a:pt x="7307" y="2125"/>
                  </a:lnTo>
                  <a:lnTo>
                    <a:pt x="7307" y="2125"/>
                  </a:lnTo>
                  <a:lnTo>
                    <a:pt x="7482" y="2047"/>
                  </a:lnTo>
                  <a:lnTo>
                    <a:pt x="7658" y="1988"/>
                  </a:lnTo>
                  <a:lnTo>
                    <a:pt x="7833" y="1949"/>
                  </a:lnTo>
                  <a:lnTo>
                    <a:pt x="7989" y="1949"/>
                  </a:lnTo>
                  <a:lnTo>
                    <a:pt x="7989" y="1949"/>
                  </a:lnTo>
                  <a:lnTo>
                    <a:pt x="7989" y="1949"/>
                  </a:lnTo>
                  <a:lnTo>
                    <a:pt x="8164" y="1949"/>
                  </a:lnTo>
                  <a:lnTo>
                    <a:pt x="8301" y="1988"/>
                  </a:lnTo>
                  <a:lnTo>
                    <a:pt x="8301" y="1988"/>
                  </a:lnTo>
                  <a:lnTo>
                    <a:pt x="8456" y="2066"/>
                  </a:lnTo>
                  <a:lnTo>
                    <a:pt x="8612" y="2164"/>
                  </a:lnTo>
                  <a:lnTo>
                    <a:pt x="8612" y="2164"/>
                  </a:lnTo>
                  <a:lnTo>
                    <a:pt x="8729" y="2300"/>
                  </a:lnTo>
                  <a:lnTo>
                    <a:pt x="8827" y="2456"/>
                  </a:lnTo>
                  <a:lnTo>
                    <a:pt x="8827" y="2456"/>
                  </a:lnTo>
                  <a:lnTo>
                    <a:pt x="8924" y="2651"/>
                  </a:lnTo>
                  <a:lnTo>
                    <a:pt x="8982" y="2865"/>
                  </a:lnTo>
                  <a:lnTo>
                    <a:pt x="8982" y="2865"/>
                  </a:lnTo>
                  <a:lnTo>
                    <a:pt x="9002" y="3099"/>
                  </a:lnTo>
                  <a:lnTo>
                    <a:pt x="8982" y="3313"/>
                  </a:lnTo>
                  <a:lnTo>
                    <a:pt x="8905" y="3527"/>
                  </a:lnTo>
                  <a:lnTo>
                    <a:pt x="8827" y="3742"/>
                  </a:lnTo>
                  <a:lnTo>
                    <a:pt x="8710" y="3917"/>
                  </a:lnTo>
                  <a:lnTo>
                    <a:pt x="8593" y="4092"/>
                  </a:lnTo>
                  <a:lnTo>
                    <a:pt x="8340" y="4404"/>
                  </a:lnTo>
                  <a:lnTo>
                    <a:pt x="8340" y="4404"/>
                  </a:lnTo>
                  <a:lnTo>
                    <a:pt x="7969" y="4755"/>
                  </a:lnTo>
                  <a:lnTo>
                    <a:pt x="7969" y="4755"/>
                  </a:lnTo>
                  <a:lnTo>
                    <a:pt x="8106" y="4735"/>
                  </a:lnTo>
                  <a:lnTo>
                    <a:pt x="8242" y="4716"/>
                  </a:lnTo>
                  <a:lnTo>
                    <a:pt x="8242" y="4716"/>
                  </a:lnTo>
                  <a:lnTo>
                    <a:pt x="8340" y="4696"/>
                  </a:lnTo>
                  <a:lnTo>
                    <a:pt x="8340" y="4696"/>
                  </a:lnTo>
                  <a:lnTo>
                    <a:pt x="8515" y="4716"/>
                  </a:lnTo>
                  <a:lnTo>
                    <a:pt x="8710" y="4755"/>
                  </a:lnTo>
                  <a:lnTo>
                    <a:pt x="8710" y="4755"/>
                  </a:lnTo>
                  <a:lnTo>
                    <a:pt x="8885" y="4813"/>
                  </a:lnTo>
                  <a:lnTo>
                    <a:pt x="9021" y="4891"/>
                  </a:lnTo>
                  <a:lnTo>
                    <a:pt x="9021" y="4891"/>
                  </a:lnTo>
                  <a:lnTo>
                    <a:pt x="9158" y="4989"/>
                  </a:lnTo>
                  <a:lnTo>
                    <a:pt x="9255" y="5125"/>
                  </a:lnTo>
                  <a:lnTo>
                    <a:pt x="9255" y="5125"/>
                  </a:lnTo>
                  <a:lnTo>
                    <a:pt x="9314" y="5242"/>
                  </a:lnTo>
                  <a:lnTo>
                    <a:pt x="9372" y="5378"/>
                  </a:lnTo>
                  <a:lnTo>
                    <a:pt x="9372" y="5378"/>
                  </a:lnTo>
                  <a:lnTo>
                    <a:pt x="9372" y="5534"/>
                  </a:lnTo>
                  <a:lnTo>
                    <a:pt x="9372" y="5690"/>
                  </a:lnTo>
                  <a:lnTo>
                    <a:pt x="9372" y="5690"/>
                  </a:lnTo>
                  <a:lnTo>
                    <a:pt x="9353" y="5846"/>
                  </a:lnTo>
                  <a:lnTo>
                    <a:pt x="9314" y="6002"/>
                  </a:lnTo>
                  <a:lnTo>
                    <a:pt x="9314" y="6002"/>
                  </a:lnTo>
                  <a:lnTo>
                    <a:pt x="9255" y="6158"/>
                  </a:lnTo>
                  <a:lnTo>
                    <a:pt x="9158" y="6353"/>
                  </a:lnTo>
                  <a:lnTo>
                    <a:pt x="9158" y="6353"/>
                  </a:lnTo>
                  <a:lnTo>
                    <a:pt x="9002" y="6664"/>
                  </a:lnTo>
                  <a:lnTo>
                    <a:pt x="8768" y="7015"/>
                  </a:lnTo>
                  <a:lnTo>
                    <a:pt x="8768" y="7015"/>
                  </a:lnTo>
                  <a:lnTo>
                    <a:pt x="8573" y="7288"/>
                  </a:lnTo>
                  <a:lnTo>
                    <a:pt x="8359" y="7541"/>
                  </a:lnTo>
                  <a:lnTo>
                    <a:pt x="8125" y="7794"/>
                  </a:lnTo>
                  <a:lnTo>
                    <a:pt x="7911" y="8009"/>
                  </a:lnTo>
                  <a:lnTo>
                    <a:pt x="7911" y="8009"/>
                  </a:lnTo>
                  <a:lnTo>
                    <a:pt x="7697" y="8204"/>
                  </a:lnTo>
                  <a:lnTo>
                    <a:pt x="7482" y="8379"/>
                  </a:lnTo>
                  <a:lnTo>
                    <a:pt x="7248" y="8554"/>
                  </a:lnTo>
                  <a:lnTo>
                    <a:pt x="7015" y="8710"/>
                  </a:lnTo>
                  <a:lnTo>
                    <a:pt x="7015" y="8710"/>
                  </a:lnTo>
                  <a:lnTo>
                    <a:pt x="6781" y="8847"/>
                  </a:lnTo>
                  <a:lnTo>
                    <a:pt x="6547" y="8983"/>
                  </a:lnTo>
                  <a:lnTo>
                    <a:pt x="6313" y="9100"/>
                  </a:lnTo>
                  <a:lnTo>
                    <a:pt x="6060" y="9197"/>
                  </a:lnTo>
                  <a:lnTo>
                    <a:pt x="6060" y="9197"/>
                  </a:lnTo>
                  <a:lnTo>
                    <a:pt x="5807" y="9275"/>
                  </a:lnTo>
                  <a:lnTo>
                    <a:pt x="5553" y="9334"/>
                  </a:lnTo>
                  <a:lnTo>
                    <a:pt x="5300" y="9392"/>
                  </a:lnTo>
                  <a:lnTo>
                    <a:pt x="5027" y="9431"/>
                  </a:lnTo>
                  <a:lnTo>
                    <a:pt x="5027" y="9431"/>
                  </a:lnTo>
                  <a:lnTo>
                    <a:pt x="4618" y="9451"/>
                  </a:lnTo>
                  <a:lnTo>
                    <a:pt x="4618" y="9451"/>
                  </a:lnTo>
                  <a:lnTo>
                    <a:pt x="4287" y="9431"/>
                  </a:lnTo>
                  <a:lnTo>
                    <a:pt x="3917" y="9392"/>
                  </a:lnTo>
                  <a:lnTo>
                    <a:pt x="3917" y="9392"/>
                  </a:lnTo>
                  <a:lnTo>
                    <a:pt x="3663" y="9353"/>
                  </a:lnTo>
                  <a:lnTo>
                    <a:pt x="3410" y="9295"/>
                  </a:lnTo>
                  <a:lnTo>
                    <a:pt x="3137" y="9197"/>
                  </a:lnTo>
                  <a:lnTo>
                    <a:pt x="2845" y="9100"/>
                  </a:lnTo>
                  <a:lnTo>
                    <a:pt x="2845" y="9100"/>
                  </a:lnTo>
                  <a:lnTo>
                    <a:pt x="2631" y="9022"/>
                  </a:lnTo>
                  <a:lnTo>
                    <a:pt x="2397" y="8905"/>
                  </a:lnTo>
                  <a:lnTo>
                    <a:pt x="2183" y="8788"/>
                  </a:lnTo>
                  <a:lnTo>
                    <a:pt x="1968" y="8671"/>
                  </a:lnTo>
                  <a:lnTo>
                    <a:pt x="1968" y="8671"/>
                  </a:lnTo>
                  <a:lnTo>
                    <a:pt x="1793" y="8535"/>
                  </a:lnTo>
                  <a:lnTo>
                    <a:pt x="1618" y="8398"/>
                  </a:lnTo>
                  <a:lnTo>
                    <a:pt x="1442" y="8262"/>
                  </a:lnTo>
                  <a:lnTo>
                    <a:pt x="1267" y="8106"/>
                  </a:lnTo>
                  <a:lnTo>
                    <a:pt x="1111" y="7931"/>
                  </a:lnTo>
                  <a:lnTo>
                    <a:pt x="975" y="7755"/>
                  </a:lnTo>
                  <a:lnTo>
                    <a:pt x="838" y="7580"/>
                  </a:lnTo>
                  <a:lnTo>
                    <a:pt x="702" y="7385"/>
                  </a:lnTo>
                  <a:lnTo>
                    <a:pt x="702" y="7385"/>
                  </a:lnTo>
                  <a:lnTo>
                    <a:pt x="487" y="7015"/>
                  </a:lnTo>
                  <a:lnTo>
                    <a:pt x="312" y="6606"/>
                  </a:lnTo>
                  <a:lnTo>
                    <a:pt x="176" y="6177"/>
                  </a:lnTo>
                  <a:lnTo>
                    <a:pt x="78" y="5729"/>
                  </a:lnTo>
                  <a:lnTo>
                    <a:pt x="78" y="5729"/>
                  </a:lnTo>
                  <a:lnTo>
                    <a:pt x="20" y="5281"/>
                  </a:lnTo>
                  <a:lnTo>
                    <a:pt x="0" y="4813"/>
                  </a:lnTo>
                  <a:lnTo>
                    <a:pt x="0" y="4326"/>
                  </a:lnTo>
                  <a:lnTo>
                    <a:pt x="59" y="3839"/>
                  </a:lnTo>
                  <a:lnTo>
                    <a:pt x="59" y="3839"/>
                  </a:lnTo>
                  <a:lnTo>
                    <a:pt x="137" y="3372"/>
                  </a:lnTo>
                  <a:lnTo>
                    <a:pt x="137" y="3372"/>
                  </a:lnTo>
                  <a:lnTo>
                    <a:pt x="254" y="2943"/>
                  </a:lnTo>
                  <a:lnTo>
                    <a:pt x="273" y="2806"/>
                  </a:lnTo>
                  <a:lnTo>
                    <a:pt x="273" y="2806"/>
                  </a:lnTo>
                  <a:lnTo>
                    <a:pt x="429" y="2222"/>
                  </a:lnTo>
                  <a:lnTo>
                    <a:pt x="429" y="2222"/>
                  </a:lnTo>
                  <a:lnTo>
                    <a:pt x="565" y="1813"/>
                  </a:lnTo>
                  <a:lnTo>
                    <a:pt x="702" y="1423"/>
                  </a:lnTo>
                  <a:lnTo>
                    <a:pt x="702" y="1423"/>
                  </a:lnTo>
                  <a:lnTo>
                    <a:pt x="877" y="1033"/>
                  </a:lnTo>
                  <a:lnTo>
                    <a:pt x="975" y="878"/>
                  </a:lnTo>
                  <a:lnTo>
                    <a:pt x="1091" y="702"/>
                  </a:lnTo>
                  <a:lnTo>
                    <a:pt x="1091" y="702"/>
                  </a:lnTo>
                  <a:lnTo>
                    <a:pt x="1286" y="468"/>
                  </a:lnTo>
                  <a:lnTo>
                    <a:pt x="1286" y="468"/>
                  </a:lnTo>
                  <a:lnTo>
                    <a:pt x="1384" y="371"/>
                  </a:lnTo>
                  <a:lnTo>
                    <a:pt x="1501" y="274"/>
                  </a:lnTo>
                  <a:lnTo>
                    <a:pt x="1501" y="274"/>
                  </a:lnTo>
                  <a:lnTo>
                    <a:pt x="1637" y="176"/>
                  </a:lnTo>
                  <a:lnTo>
                    <a:pt x="1773" y="118"/>
                  </a:lnTo>
                  <a:lnTo>
                    <a:pt x="1929" y="59"/>
                  </a:lnTo>
                  <a:lnTo>
                    <a:pt x="2066" y="20"/>
                  </a:lnTo>
                  <a:lnTo>
                    <a:pt x="2066" y="20"/>
                  </a:lnTo>
                  <a:lnTo>
                    <a:pt x="23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5"/>
            <p:cNvSpPr/>
            <p:nvPr/>
          </p:nvSpPr>
          <p:spPr>
            <a:xfrm>
              <a:off x="1568100" y="1000425"/>
              <a:ext cx="245050" cy="244550"/>
            </a:xfrm>
            <a:custGeom>
              <a:avLst/>
              <a:gdLst/>
              <a:ahLst/>
              <a:cxnLst/>
              <a:rect l="l" t="t" r="r" b="b"/>
              <a:pathLst>
                <a:path w="9802" h="9782" extrusionOk="0">
                  <a:moveTo>
                    <a:pt x="6469" y="293"/>
                  </a:moveTo>
                  <a:lnTo>
                    <a:pt x="6703" y="312"/>
                  </a:lnTo>
                  <a:lnTo>
                    <a:pt x="6878" y="371"/>
                  </a:lnTo>
                  <a:lnTo>
                    <a:pt x="7015" y="449"/>
                  </a:lnTo>
                  <a:lnTo>
                    <a:pt x="7112" y="565"/>
                  </a:lnTo>
                  <a:lnTo>
                    <a:pt x="7190" y="721"/>
                  </a:lnTo>
                  <a:lnTo>
                    <a:pt x="7229" y="858"/>
                  </a:lnTo>
                  <a:lnTo>
                    <a:pt x="7249" y="1014"/>
                  </a:lnTo>
                  <a:lnTo>
                    <a:pt x="7229" y="1228"/>
                  </a:lnTo>
                  <a:lnTo>
                    <a:pt x="7210" y="1462"/>
                  </a:lnTo>
                  <a:lnTo>
                    <a:pt x="7112" y="1773"/>
                  </a:lnTo>
                  <a:lnTo>
                    <a:pt x="6995" y="2085"/>
                  </a:lnTo>
                  <a:lnTo>
                    <a:pt x="6840" y="2358"/>
                  </a:lnTo>
                  <a:lnTo>
                    <a:pt x="6645" y="2670"/>
                  </a:lnTo>
                  <a:lnTo>
                    <a:pt x="6625" y="2748"/>
                  </a:lnTo>
                  <a:lnTo>
                    <a:pt x="6625" y="2806"/>
                  </a:lnTo>
                  <a:lnTo>
                    <a:pt x="6645" y="2865"/>
                  </a:lnTo>
                  <a:lnTo>
                    <a:pt x="6684" y="2904"/>
                  </a:lnTo>
                  <a:lnTo>
                    <a:pt x="6742" y="2942"/>
                  </a:lnTo>
                  <a:lnTo>
                    <a:pt x="6781" y="2942"/>
                  </a:lnTo>
                  <a:lnTo>
                    <a:pt x="6840" y="2923"/>
                  </a:lnTo>
                  <a:lnTo>
                    <a:pt x="6898" y="2904"/>
                  </a:lnTo>
                  <a:lnTo>
                    <a:pt x="6937" y="2845"/>
                  </a:lnTo>
                  <a:lnTo>
                    <a:pt x="7327" y="2553"/>
                  </a:lnTo>
                  <a:lnTo>
                    <a:pt x="7658" y="2358"/>
                  </a:lnTo>
                  <a:lnTo>
                    <a:pt x="7970" y="2222"/>
                  </a:lnTo>
                  <a:lnTo>
                    <a:pt x="8164" y="2183"/>
                  </a:lnTo>
                  <a:lnTo>
                    <a:pt x="8340" y="2163"/>
                  </a:lnTo>
                  <a:lnTo>
                    <a:pt x="8535" y="2183"/>
                  </a:lnTo>
                  <a:lnTo>
                    <a:pt x="8671" y="2222"/>
                  </a:lnTo>
                  <a:lnTo>
                    <a:pt x="8788" y="2319"/>
                  </a:lnTo>
                  <a:lnTo>
                    <a:pt x="8944" y="2475"/>
                  </a:lnTo>
                  <a:lnTo>
                    <a:pt x="9002" y="2592"/>
                  </a:lnTo>
                  <a:lnTo>
                    <a:pt x="9061" y="2728"/>
                  </a:lnTo>
                  <a:lnTo>
                    <a:pt x="9080" y="2845"/>
                  </a:lnTo>
                  <a:lnTo>
                    <a:pt x="9100" y="2962"/>
                  </a:lnTo>
                  <a:lnTo>
                    <a:pt x="9100" y="3098"/>
                  </a:lnTo>
                  <a:lnTo>
                    <a:pt x="9080" y="3215"/>
                  </a:lnTo>
                  <a:lnTo>
                    <a:pt x="9022" y="3410"/>
                  </a:lnTo>
                  <a:lnTo>
                    <a:pt x="8944" y="3605"/>
                  </a:lnTo>
                  <a:lnTo>
                    <a:pt x="8866" y="3761"/>
                  </a:lnTo>
                  <a:lnTo>
                    <a:pt x="8749" y="3936"/>
                  </a:lnTo>
                  <a:lnTo>
                    <a:pt x="8476" y="4306"/>
                  </a:lnTo>
                  <a:lnTo>
                    <a:pt x="8496" y="4267"/>
                  </a:lnTo>
                  <a:lnTo>
                    <a:pt x="8164" y="4618"/>
                  </a:lnTo>
                  <a:lnTo>
                    <a:pt x="8067" y="4716"/>
                  </a:lnTo>
                  <a:lnTo>
                    <a:pt x="8028" y="4774"/>
                  </a:lnTo>
                  <a:lnTo>
                    <a:pt x="8009" y="4832"/>
                  </a:lnTo>
                  <a:lnTo>
                    <a:pt x="8009" y="4891"/>
                  </a:lnTo>
                  <a:lnTo>
                    <a:pt x="8048" y="4949"/>
                  </a:lnTo>
                  <a:lnTo>
                    <a:pt x="8106" y="4988"/>
                  </a:lnTo>
                  <a:lnTo>
                    <a:pt x="8145" y="5008"/>
                  </a:lnTo>
                  <a:lnTo>
                    <a:pt x="8184" y="5027"/>
                  </a:lnTo>
                  <a:lnTo>
                    <a:pt x="8223" y="5008"/>
                  </a:lnTo>
                  <a:lnTo>
                    <a:pt x="8262" y="4988"/>
                  </a:lnTo>
                  <a:lnTo>
                    <a:pt x="8398" y="4969"/>
                  </a:lnTo>
                  <a:lnTo>
                    <a:pt x="8554" y="4949"/>
                  </a:lnTo>
                  <a:lnTo>
                    <a:pt x="8632" y="4930"/>
                  </a:lnTo>
                  <a:lnTo>
                    <a:pt x="8846" y="4949"/>
                  </a:lnTo>
                  <a:lnTo>
                    <a:pt x="8963" y="4988"/>
                  </a:lnTo>
                  <a:lnTo>
                    <a:pt x="9080" y="5027"/>
                  </a:lnTo>
                  <a:lnTo>
                    <a:pt x="9256" y="5144"/>
                  </a:lnTo>
                  <a:lnTo>
                    <a:pt x="9392" y="5300"/>
                  </a:lnTo>
                  <a:lnTo>
                    <a:pt x="9489" y="5495"/>
                  </a:lnTo>
                  <a:lnTo>
                    <a:pt x="9509" y="5592"/>
                  </a:lnTo>
                  <a:lnTo>
                    <a:pt x="9528" y="5709"/>
                  </a:lnTo>
                  <a:lnTo>
                    <a:pt x="9528" y="5846"/>
                  </a:lnTo>
                  <a:lnTo>
                    <a:pt x="9509" y="5962"/>
                  </a:lnTo>
                  <a:lnTo>
                    <a:pt x="9431" y="6196"/>
                  </a:lnTo>
                  <a:lnTo>
                    <a:pt x="9333" y="6450"/>
                  </a:lnTo>
                  <a:lnTo>
                    <a:pt x="9139" y="6781"/>
                  </a:lnTo>
                  <a:lnTo>
                    <a:pt x="8924" y="7132"/>
                  </a:lnTo>
                  <a:lnTo>
                    <a:pt x="8476" y="7716"/>
                  </a:lnTo>
                  <a:lnTo>
                    <a:pt x="8496" y="7677"/>
                  </a:lnTo>
                  <a:lnTo>
                    <a:pt x="8262" y="7911"/>
                  </a:lnTo>
                  <a:lnTo>
                    <a:pt x="8009" y="8164"/>
                  </a:lnTo>
                  <a:lnTo>
                    <a:pt x="7736" y="8379"/>
                  </a:lnTo>
                  <a:lnTo>
                    <a:pt x="7444" y="8593"/>
                  </a:lnTo>
                  <a:lnTo>
                    <a:pt x="7132" y="8768"/>
                  </a:lnTo>
                  <a:lnTo>
                    <a:pt x="6820" y="8944"/>
                  </a:lnTo>
                  <a:lnTo>
                    <a:pt x="6489" y="9099"/>
                  </a:lnTo>
                  <a:lnTo>
                    <a:pt x="6158" y="9216"/>
                  </a:lnTo>
                  <a:lnTo>
                    <a:pt x="6119" y="9236"/>
                  </a:lnTo>
                  <a:lnTo>
                    <a:pt x="5807" y="9314"/>
                  </a:lnTo>
                  <a:lnTo>
                    <a:pt x="5495" y="9392"/>
                  </a:lnTo>
                  <a:lnTo>
                    <a:pt x="5183" y="9450"/>
                  </a:lnTo>
                  <a:lnTo>
                    <a:pt x="4872" y="9470"/>
                  </a:lnTo>
                  <a:lnTo>
                    <a:pt x="4657" y="9470"/>
                  </a:lnTo>
                  <a:lnTo>
                    <a:pt x="4287" y="9450"/>
                  </a:lnTo>
                  <a:lnTo>
                    <a:pt x="3936" y="9411"/>
                  </a:lnTo>
                  <a:lnTo>
                    <a:pt x="3722" y="9353"/>
                  </a:lnTo>
                  <a:lnTo>
                    <a:pt x="3488" y="9294"/>
                  </a:lnTo>
                  <a:lnTo>
                    <a:pt x="3274" y="9216"/>
                  </a:lnTo>
                  <a:lnTo>
                    <a:pt x="3060" y="9119"/>
                  </a:lnTo>
                  <a:lnTo>
                    <a:pt x="2865" y="9002"/>
                  </a:lnTo>
                  <a:lnTo>
                    <a:pt x="2826" y="9002"/>
                  </a:lnTo>
                  <a:lnTo>
                    <a:pt x="2787" y="8983"/>
                  </a:lnTo>
                  <a:lnTo>
                    <a:pt x="2573" y="8866"/>
                  </a:lnTo>
                  <a:lnTo>
                    <a:pt x="2358" y="8729"/>
                  </a:lnTo>
                  <a:lnTo>
                    <a:pt x="2144" y="8573"/>
                  </a:lnTo>
                  <a:lnTo>
                    <a:pt x="1910" y="8398"/>
                  </a:lnTo>
                  <a:lnTo>
                    <a:pt x="1735" y="8242"/>
                  </a:lnTo>
                  <a:lnTo>
                    <a:pt x="1559" y="8086"/>
                  </a:lnTo>
                  <a:lnTo>
                    <a:pt x="1423" y="7950"/>
                  </a:lnTo>
                  <a:lnTo>
                    <a:pt x="1267" y="7755"/>
                  </a:lnTo>
                  <a:lnTo>
                    <a:pt x="1170" y="7619"/>
                  </a:lnTo>
                  <a:lnTo>
                    <a:pt x="1111" y="7560"/>
                  </a:lnTo>
                  <a:lnTo>
                    <a:pt x="975" y="7346"/>
                  </a:lnTo>
                  <a:lnTo>
                    <a:pt x="897" y="7170"/>
                  </a:lnTo>
                  <a:lnTo>
                    <a:pt x="799" y="6976"/>
                  </a:lnTo>
                  <a:lnTo>
                    <a:pt x="683" y="6722"/>
                  </a:lnTo>
                  <a:lnTo>
                    <a:pt x="585" y="6450"/>
                  </a:lnTo>
                  <a:lnTo>
                    <a:pt x="507" y="6157"/>
                  </a:lnTo>
                  <a:lnTo>
                    <a:pt x="449" y="5865"/>
                  </a:lnTo>
                  <a:lnTo>
                    <a:pt x="390" y="5514"/>
                  </a:lnTo>
                  <a:lnTo>
                    <a:pt x="371" y="5164"/>
                  </a:lnTo>
                  <a:lnTo>
                    <a:pt x="371" y="4832"/>
                  </a:lnTo>
                  <a:lnTo>
                    <a:pt x="390" y="4443"/>
                  </a:lnTo>
                  <a:lnTo>
                    <a:pt x="449" y="3995"/>
                  </a:lnTo>
                  <a:lnTo>
                    <a:pt x="546" y="3508"/>
                  </a:lnTo>
                  <a:lnTo>
                    <a:pt x="702" y="2884"/>
                  </a:lnTo>
                  <a:lnTo>
                    <a:pt x="897" y="2280"/>
                  </a:lnTo>
                  <a:lnTo>
                    <a:pt x="1033" y="1949"/>
                  </a:lnTo>
                  <a:lnTo>
                    <a:pt x="1170" y="1637"/>
                  </a:lnTo>
                  <a:lnTo>
                    <a:pt x="1306" y="1364"/>
                  </a:lnTo>
                  <a:lnTo>
                    <a:pt x="1462" y="1111"/>
                  </a:lnTo>
                  <a:lnTo>
                    <a:pt x="1657" y="877"/>
                  </a:lnTo>
                  <a:lnTo>
                    <a:pt x="1852" y="682"/>
                  </a:lnTo>
                  <a:lnTo>
                    <a:pt x="1969" y="585"/>
                  </a:lnTo>
                  <a:lnTo>
                    <a:pt x="2105" y="507"/>
                  </a:lnTo>
                  <a:lnTo>
                    <a:pt x="2241" y="449"/>
                  </a:lnTo>
                  <a:lnTo>
                    <a:pt x="2358" y="429"/>
                  </a:lnTo>
                  <a:lnTo>
                    <a:pt x="2514" y="410"/>
                  </a:lnTo>
                  <a:lnTo>
                    <a:pt x="2573" y="410"/>
                  </a:lnTo>
                  <a:lnTo>
                    <a:pt x="2709" y="449"/>
                  </a:lnTo>
                  <a:lnTo>
                    <a:pt x="2865" y="487"/>
                  </a:lnTo>
                  <a:lnTo>
                    <a:pt x="3001" y="546"/>
                  </a:lnTo>
                  <a:lnTo>
                    <a:pt x="3138" y="624"/>
                  </a:lnTo>
                  <a:lnTo>
                    <a:pt x="3313" y="760"/>
                  </a:lnTo>
                  <a:lnTo>
                    <a:pt x="3488" y="936"/>
                  </a:lnTo>
                  <a:lnTo>
                    <a:pt x="3605" y="1092"/>
                  </a:lnTo>
                  <a:lnTo>
                    <a:pt x="3722" y="1247"/>
                  </a:lnTo>
                  <a:lnTo>
                    <a:pt x="3917" y="1598"/>
                  </a:lnTo>
                  <a:lnTo>
                    <a:pt x="4014" y="1871"/>
                  </a:lnTo>
                  <a:lnTo>
                    <a:pt x="4073" y="2007"/>
                  </a:lnTo>
                  <a:lnTo>
                    <a:pt x="4112" y="2183"/>
                  </a:lnTo>
                  <a:lnTo>
                    <a:pt x="4131" y="2261"/>
                  </a:lnTo>
                  <a:lnTo>
                    <a:pt x="4170" y="2319"/>
                  </a:lnTo>
                  <a:lnTo>
                    <a:pt x="4229" y="2358"/>
                  </a:lnTo>
                  <a:lnTo>
                    <a:pt x="4307" y="2358"/>
                  </a:lnTo>
                  <a:lnTo>
                    <a:pt x="4326" y="2377"/>
                  </a:lnTo>
                  <a:lnTo>
                    <a:pt x="4365" y="2377"/>
                  </a:lnTo>
                  <a:lnTo>
                    <a:pt x="4424" y="2358"/>
                  </a:lnTo>
                  <a:lnTo>
                    <a:pt x="4462" y="2319"/>
                  </a:lnTo>
                  <a:lnTo>
                    <a:pt x="4501" y="2241"/>
                  </a:lnTo>
                  <a:lnTo>
                    <a:pt x="4540" y="2144"/>
                  </a:lnTo>
                  <a:lnTo>
                    <a:pt x="4638" y="1968"/>
                  </a:lnTo>
                  <a:lnTo>
                    <a:pt x="4794" y="1657"/>
                  </a:lnTo>
                  <a:lnTo>
                    <a:pt x="4950" y="1364"/>
                  </a:lnTo>
                  <a:lnTo>
                    <a:pt x="5125" y="1130"/>
                  </a:lnTo>
                  <a:lnTo>
                    <a:pt x="5300" y="916"/>
                  </a:lnTo>
                  <a:lnTo>
                    <a:pt x="5515" y="702"/>
                  </a:lnTo>
                  <a:lnTo>
                    <a:pt x="5729" y="526"/>
                  </a:lnTo>
                  <a:lnTo>
                    <a:pt x="5904" y="429"/>
                  </a:lnTo>
                  <a:lnTo>
                    <a:pt x="6080" y="351"/>
                  </a:lnTo>
                  <a:lnTo>
                    <a:pt x="6236" y="312"/>
                  </a:lnTo>
                  <a:lnTo>
                    <a:pt x="6411" y="293"/>
                  </a:lnTo>
                  <a:close/>
                  <a:moveTo>
                    <a:pt x="2495" y="0"/>
                  </a:moveTo>
                  <a:lnTo>
                    <a:pt x="2319" y="20"/>
                  </a:lnTo>
                  <a:lnTo>
                    <a:pt x="2144" y="39"/>
                  </a:lnTo>
                  <a:lnTo>
                    <a:pt x="1988" y="98"/>
                  </a:lnTo>
                  <a:lnTo>
                    <a:pt x="1871" y="156"/>
                  </a:lnTo>
                  <a:lnTo>
                    <a:pt x="1735" y="234"/>
                  </a:lnTo>
                  <a:lnTo>
                    <a:pt x="1618" y="312"/>
                  </a:lnTo>
                  <a:lnTo>
                    <a:pt x="1384" y="526"/>
                  </a:lnTo>
                  <a:lnTo>
                    <a:pt x="1170" y="780"/>
                  </a:lnTo>
                  <a:lnTo>
                    <a:pt x="994" y="1053"/>
                  </a:lnTo>
                  <a:lnTo>
                    <a:pt x="819" y="1364"/>
                  </a:lnTo>
                  <a:lnTo>
                    <a:pt x="663" y="1696"/>
                  </a:lnTo>
                  <a:lnTo>
                    <a:pt x="527" y="2085"/>
                  </a:lnTo>
                  <a:lnTo>
                    <a:pt x="410" y="2416"/>
                  </a:lnTo>
                  <a:lnTo>
                    <a:pt x="312" y="2748"/>
                  </a:lnTo>
                  <a:lnTo>
                    <a:pt x="234" y="3079"/>
                  </a:lnTo>
                  <a:lnTo>
                    <a:pt x="137" y="3430"/>
                  </a:lnTo>
                  <a:lnTo>
                    <a:pt x="79" y="3761"/>
                  </a:lnTo>
                  <a:lnTo>
                    <a:pt x="40" y="4073"/>
                  </a:lnTo>
                  <a:lnTo>
                    <a:pt x="20" y="4365"/>
                  </a:lnTo>
                  <a:lnTo>
                    <a:pt x="1" y="4657"/>
                  </a:lnTo>
                  <a:lnTo>
                    <a:pt x="1" y="4910"/>
                  </a:lnTo>
                  <a:lnTo>
                    <a:pt x="1" y="5144"/>
                  </a:lnTo>
                  <a:lnTo>
                    <a:pt x="20" y="5397"/>
                  </a:lnTo>
                  <a:lnTo>
                    <a:pt x="59" y="5651"/>
                  </a:lnTo>
                  <a:lnTo>
                    <a:pt x="98" y="5885"/>
                  </a:lnTo>
                  <a:lnTo>
                    <a:pt x="157" y="6138"/>
                  </a:lnTo>
                  <a:lnTo>
                    <a:pt x="234" y="6372"/>
                  </a:lnTo>
                  <a:lnTo>
                    <a:pt x="312" y="6605"/>
                  </a:lnTo>
                  <a:lnTo>
                    <a:pt x="390" y="6800"/>
                  </a:lnTo>
                  <a:lnTo>
                    <a:pt x="488" y="7015"/>
                  </a:lnTo>
                  <a:lnTo>
                    <a:pt x="605" y="7229"/>
                  </a:lnTo>
                  <a:lnTo>
                    <a:pt x="722" y="7443"/>
                  </a:lnTo>
                  <a:lnTo>
                    <a:pt x="858" y="7638"/>
                  </a:lnTo>
                  <a:lnTo>
                    <a:pt x="1092" y="7950"/>
                  </a:lnTo>
                  <a:lnTo>
                    <a:pt x="1345" y="8242"/>
                  </a:lnTo>
                  <a:lnTo>
                    <a:pt x="1637" y="8534"/>
                  </a:lnTo>
                  <a:lnTo>
                    <a:pt x="1988" y="8827"/>
                  </a:lnTo>
                  <a:lnTo>
                    <a:pt x="2183" y="8963"/>
                  </a:lnTo>
                  <a:lnTo>
                    <a:pt x="2378" y="9099"/>
                  </a:lnTo>
                  <a:lnTo>
                    <a:pt x="2612" y="9236"/>
                  </a:lnTo>
                  <a:lnTo>
                    <a:pt x="2845" y="9372"/>
                  </a:lnTo>
                  <a:lnTo>
                    <a:pt x="3118" y="9489"/>
                  </a:lnTo>
                  <a:lnTo>
                    <a:pt x="3410" y="9587"/>
                  </a:lnTo>
                  <a:lnTo>
                    <a:pt x="3703" y="9664"/>
                  </a:lnTo>
                  <a:lnTo>
                    <a:pt x="4034" y="9742"/>
                  </a:lnTo>
                  <a:lnTo>
                    <a:pt x="4326" y="9781"/>
                  </a:lnTo>
                  <a:lnTo>
                    <a:pt x="4638" y="9781"/>
                  </a:lnTo>
                  <a:lnTo>
                    <a:pt x="5125" y="9762"/>
                  </a:lnTo>
                  <a:lnTo>
                    <a:pt x="5398" y="9723"/>
                  </a:lnTo>
                  <a:lnTo>
                    <a:pt x="5651" y="9684"/>
                  </a:lnTo>
                  <a:lnTo>
                    <a:pt x="5924" y="9606"/>
                  </a:lnTo>
                  <a:lnTo>
                    <a:pt x="6216" y="9528"/>
                  </a:lnTo>
                  <a:lnTo>
                    <a:pt x="6469" y="9431"/>
                  </a:lnTo>
                  <a:lnTo>
                    <a:pt x="6723" y="9333"/>
                  </a:lnTo>
                  <a:lnTo>
                    <a:pt x="6976" y="9216"/>
                  </a:lnTo>
                  <a:lnTo>
                    <a:pt x="7229" y="9080"/>
                  </a:lnTo>
                  <a:lnTo>
                    <a:pt x="7463" y="8944"/>
                  </a:lnTo>
                  <a:lnTo>
                    <a:pt x="7697" y="8788"/>
                  </a:lnTo>
                  <a:lnTo>
                    <a:pt x="7931" y="8632"/>
                  </a:lnTo>
                  <a:lnTo>
                    <a:pt x="8145" y="8456"/>
                  </a:lnTo>
                  <a:lnTo>
                    <a:pt x="8340" y="8281"/>
                  </a:lnTo>
                  <a:lnTo>
                    <a:pt x="8515" y="8106"/>
                  </a:lnTo>
                  <a:lnTo>
                    <a:pt x="8690" y="7911"/>
                  </a:lnTo>
                  <a:lnTo>
                    <a:pt x="8885" y="7697"/>
                  </a:lnTo>
                  <a:lnTo>
                    <a:pt x="9080" y="7463"/>
                  </a:lnTo>
                  <a:lnTo>
                    <a:pt x="9256" y="7209"/>
                  </a:lnTo>
                  <a:lnTo>
                    <a:pt x="9392" y="6956"/>
                  </a:lnTo>
                  <a:lnTo>
                    <a:pt x="9528" y="6722"/>
                  </a:lnTo>
                  <a:lnTo>
                    <a:pt x="9665" y="6430"/>
                  </a:lnTo>
                  <a:lnTo>
                    <a:pt x="9762" y="6157"/>
                  </a:lnTo>
                  <a:lnTo>
                    <a:pt x="9801" y="5904"/>
                  </a:lnTo>
                  <a:lnTo>
                    <a:pt x="9801" y="5768"/>
                  </a:lnTo>
                  <a:lnTo>
                    <a:pt x="9782" y="5612"/>
                  </a:lnTo>
                  <a:lnTo>
                    <a:pt x="9762" y="5475"/>
                  </a:lnTo>
                  <a:lnTo>
                    <a:pt x="9704" y="5358"/>
                  </a:lnTo>
                  <a:lnTo>
                    <a:pt x="9645" y="5222"/>
                  </a:lnTo>
                  <a:lnTo>
                    <a:pt x="9567" y="5105"/>
                  </a:lnTo>
                  <a:lnTo>
                    <a:pt x="9489" y="5027"/>
                  </a:lnTo>
                  <a:lnTo>
                    <a:pt x="9411" y="4949"/>
                  </a:lnTo>
                  <a:lnTo>
                    <a:pt x="9314" y="4891"/>
                  </a:lnTo>
                  <a:lnTo>
                    <a:pt x="9197" y="4832"/>
                  </a:lnTo>
                  <a:lnTo>
                    <a:pt x="9178" y="4813"/>
                  </a:lnTo>
                  <a:lnTo>
                    <a:pt x="9061" y="4774"/>
                  </a:lnTo>
                  <a:lnTo>
                    <a:pt x="8924" y="4735"/>
                  </a:lnTo>
                  <a:lnTo>
                    <a:pt x="8788" y="4716"/>
                  </a:lnTo>
                  <a:lnTo>
                    <a:pt x="8515" y="4716"/>
                  </a:lnTo>
                  <a:lnTo>
                    <a:pt x="8554" y="4696"/>
                  </a:lnTo>
                  <a:lnTo>
                    <a:pt x="8807" y="4404"/>
                  </a:lnTo>
                  <a:lnTo>
                    <a:pt x="9061" y="4092"/>
                  </a:lnTo>
                  <a:lnTo>
                    <a:pt x="9158" y="3917"/>
                  </a:lnTo>
                  <a:lnTo>
                    <a:pt x="9275" y="3702"/>
                  </a:lnTo>
                  <a:lnTo>
                    <a:pt x="9333" y="3527"/>
                  </a:lnTo>
                  <a:lnTo>
                    <a:pt x="9372" y="3332"/>
                  </a:lnTo>
                  <a:lnTo>
                    <a:pt x="9411" y="3157"/>
                  </a:lnTo>
                  <a:lnTo>
                    <a:pt x="9411" y="2962"/>
                  </a:lnTo>
                  <a:lnTo>
                    <a:pt x="9372" y="2787"/>
                  </a:lnTo>
                  <a:lnTo>
                    <a:pt x="9314" y="2592"/>
                  </a:lnTo>
                  <a:lnTo>
                    <a:pt x="9217" y="2416"/>
                  </a:lnTo>
                  <a:lnTo>
                    <a:pt x="9080" y="2241"/>
                  </a:lnTo>
                  <a:lnTo>
                    <a:pt x="8963" y="2124"/>
                  </a:lnTo>
                  <a:lnTo>
                    <a:pt x="8827" y="2027"/>
                  </a:lnTo>
                  <a:lnTo>
                    <a:pt x="8807" y="2027"/>
                  </a:lnTo>
                  <a:lnTo>
                    <a:pt x="8690" y="1968"/>
                  </a:lnTo>
                  <a:lnTo>
                    <a:pt x="8554" y="1949"/>
                  </a:lnTo>
                  <a:lnTo>
                    <a:pt x="8418" y="1929"/>
                  </a:lnTo>
                  <a:lnTo>
                    <a:pt x="8242" y="1949"/>
                  </a:lnTo>
                  <a:lnTo>
                    <a:pt x="8067" y="1988"/>
                  </a:lnTo>
                  <a:lnTo>
                    <a:pt x="7911" y="2027"/>
                  </a:lnTo>
                  <a:lnTo>
                    <a:pt x="7736" y="2105"/>
                  </a:lnTo>
                  <a:lnTo>
                    <a:pt x="7560" y="2183"/>
                  </a:lnTo>
                  <a:lnTo>
                    <a:pt x="7268" y="2377"/>
                  </a:lnTo>
                  <a:lnTo>
                    <a:pt x="7190" y="2436"/>
                  </a:lnTo>
                  <a:lnTo>
                    <a:pt x="7346" y="2124"/>
                  </a:lnTo>
                  <a:lnTo>
                    <a:pt x="7463" y="1793"/>
                  </a:lnTo>
                  <a:lnTo>
                    <a:pt x="7521" y="1598"/>
                  </a:lnTo>
                  <a:lnTo>
                    <a:pt x="7560" y="1364"/>
                  </a:lnTo>
                  <a:lnTo>
                    <a:pt x="7560" y="1169"/>
                  </a:lnTo>
                  <a:lnTo>
                    <a:pt x="7560" y="955"/>
                  </a:lnTo>
                  <a:lnTo>
                    <a:pt x="7521" y="760"/>
                  </a:lnTo>
                  <a:lnTo>
                    <a:pt x="7463" y="585"/>
                  </a:lnTo>
                  <a:lnTo>
                    <a:pt x="7385" y="429"/>
                  </a:lnTo>
                  <a:lnTo>
                    <a:pt x="7268" y="273"/>
                  </a:lnTo>
                  <a:lnTo>
                    <a:pt x="7171" y="195"/>
                  </a:lnTo>
                  <a:lnTo>
                    <a:pt x="7034" y="117"/>
                  </a:lnTo>
                  <a:lnTo>
                    <a:pt x="6956" y="78"/>
                  </a:lnTo>
                  <a:lnTo>
                    <a:pt x="6859" y="39"/>
                  </a:lnTo>
                  <a:lnTo>
                    <a:pt x="6742" y="20"/>
                  </a:lnTo>
                  <a:lnTo>
                    <a:pt x="6567" y="0"/>
                  </a:lnTo>
                  <a:lnTo>
                    <a:pt x="6489" y="0"/>
                  </a:lnTo>
                  <a:lnTo>
                    <a:pt x="6294" y="20"/>
                  </a:lnTo>
                  <a:lnTo>
                    <a:pt x="6099" y="78"/>
                  </a:lnTo>
                  <a:lnTo>
                    <a:pt x="5904" y="137"/>
                  </a:lnTo>
                  <a:lnTo>
                    <a:pt x="5709" y="234"/>
                  </a:lnTo>
                  <a:lnTo>
                    <a:pt x="5554" y="332"/>
                  </a:lnTo>
                  <a:lnTo>
                    <a:pt x="5398" y="468"/>
                  </a:lnTo>
                  <a:lnTo>
                    <a:pt x="5242" y="604"/>
                  </a:lnTo>
                  <a:lnTo>
                    <a:pt x="5086" y="780"/>
                  </a:lnTo>
                  <a:lnTo>
                    <a:pt x="4950" y="975"/>
                  </a:lnTo>
                  <a:lnTo>
                    <a:pt x="4833" y="1150"/>
                  </a:lnTo>
                  <a:lnTo>
                    <a:pt x="4618" y="1501"/>
                  </a:lnTo>
                  <a:lnTo>
                    <a:pt x="4540" y="1676"/>
                  </a:lnTo>
                  <a:lnTo>
                    <a:pt x="4443" y="1871"/>
                  </a:lnTo>
                  <a:lnTo>
                    <a:pt x="4404" y="1696"/>
                  </a:lnTo>
                  <a:lnTo>
                    <a:pt x="4346" y="1540"/>
                  </a:lnTo>
                  <a:lnTo>
                    <a:pt x="4268" y="1364"/>
                  </a:lnTo>
                  <a:lnTo>
                    <a:pt x="4190" y="1189"/>
                  </a:lnTo>
                  <a:lnTo>
                    <a:pt x="4053" y="975"/>
                  </a:lnTo>
                  <a:lnTo>
                    <a:pt x="3878" y="760"/>
                  </a:lnTo>
                  <a:lnTo>
                    <a:pt x="3683" y="546"/>
                  </a:lnTo>
                  <a:lnTo>
                    <a:pt x="3488" y="371"/>
                  </a:lnTo>
                  <a:lnTo>
                    <a:pt x="3313" y="254"/>
                  </a:lnTo>
                  <a:lnTo>
                    <a:pt x="3138" y="156"/>
                  </a:lnTo>
                  <a:lnTo>
                    <a:pt x="2943" y="78"/>
                  </a:lnTo>
                  <a:lnTo>
                    <a:pt x="2767" y="39"/>
                  </a:lnTo>
                  <a:lnTo>
                    <a:pt x="263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5"/>
            <p:cNvSpPr/>
            <p:nvPr/>
          </p:nvSpPr>
          <p:spPr>
            <a:xfrm>
              <a:off x="1726900" y="995550"/>
              <a:ext cx="234325" cy="236275"/>
            </a:xfrm>
            <a:custGeom>
              <a:avLst/>
              <a:gdLst/>
              <a:ahLst/>
              <a:cxnLst/>
              <a:rect l="l" t="t" r="r" b="b"/>
              <a:pathLst>
                <a:path w="9373" h="9451" extrusionOk="0">
                  <a:moveTo>
                    <a:pt x="7054" y="1"/>
                  </a:moveTo>
                  <a:lnTo>
                    <a:pt x="6839" y="20"/>
                  </a:lnTo>
                  <a:lnTo>
                    <a:pt x="6605" y="78"/>
                  </a:lnTo>
                  <a:lnTo>
                    <a:pt x="6450" y="117"/>
                  </a:lnTo>
                  <a:lnTo>
                    <a:pt x="6313" y="195"/>
                  </a:lnTo>
                  <a:lnTo>
                    <a:pt x="6157" y="293"/>
                  </a:lnTo>
                  <a:lnTo>
                    <a:pt x="6021" y="410"/>
                  </a:lnTo>
                  <a:lnTo>
                    <a:pt x="5904" y="527"/>
                  </a:lnTo>
                  <a:lnTo>
                    <a:pt x="5787" y="644"/>
                  </a:lnTo>
                  <a:lnTo>
                    <a:pt x="5690" y="780"/>
                  </a:lnTo>
                  <a:lnTo>
                    <a:pt x="5592" y="955"/>
                  </a:lnTo>
                  <a:lnTo>
                    <a:pt x="5514" y="1111"/>
                  </a:lnTo>
                  <a:lnTo>
                    <a:pt x="5436" y="1267"/>
                  </a:lnTo>
                  <a:lnTo>
                    <a:pt x="5378" y="1442"/>
                  </a:lnTo>
                  <a:lnTo>
                    <a:pt x="5339" y="1618"/>
                  </a:lnTo>
                  <a:lnTo>
                    <a:pt x="5300" y="1793"/>
                  </a:lnTo>
                  <a:lnTo>
                    <a:pt x="5281" y="1988"/>
                  </a:lnTo>
                  <a:lnTo>
                    <a:pt x="5027" y="1559"/>
                  </a:lnTo>
                  <a:lnTo>
                    <a:pt x="4774" y="1170"/>
                  </a:lnTo>
                  <a:lnTo>
                    <a:pt x="4521" y="838"/>
                  </a:lnTo>
                  <a:lnTo>
                    <a:pt x="4384" y="682"/>
                  </a:lnTo>
                  <a:lnTo>
                    <a:pt x="4248" y="527"/>
                  </a:lnTo>
                  <a:lnTo>
                    <a:pt x="4092" y="410"/>
                  </a:lnTo>
                  <a:lnTo>
                    <a:pt x="3936" y="293"/>
                  </a:lnTo>
                  <a:lnTo>
                    <a:pt x="3780" y="195"/>
                  </a:lnTo>
                  <a:lnTo>
                    <a:pt x="3605" y="117"/>
                  </a:lnTo>
                  <a:lnTo>
                    <a:pt x="3430" y="78"/>
                  </a:lnTo>
                  <a:lnTo>
                    <a:pt x="3254" y="40"/>
                  </a:lnTo>
                  <a:lnTo>
                    <a:pt x="3196" y="40"/>
                  </a:lnTo>
                  <a:lnTo>
                    <a:pt x="3059" y="59"/>
                  </a:lnTo>
                  <a:lnTo>
                    <a:pt x="2904" y="78"/>
                  </a:lnTo>
                  <a:lnTo>
                    <a:pt x="2728" y="137"/>
                  </a:lnTo>
                  <a:lnTo>
                    <a:pt x="2553" y="215"/>
                  </a:lnTo>
                  <a:lnTo>
                    <a:pt x="2436" y="293"/>
                  </a:lnTo>
                  <a:lnTo>
                    <a:pt x="2338" y="390"/>
                  </a:lnTo>
                  <a:lnTo>
                    <a:pt x="2241" y="507"/>
                  </a:lnTo>
                  <a:lnTo>
                    <a:pt x="2183" y="644"/>
                  </a:lnTo>
                  <a:lnTo>
                    <a:pt x="2144" y="760"/>
                  </a:lnTo>
                  <a:lnTo>
                    <a:pt x="2124" y="916"/>
                  </a:lnTo>
                  <a:lnTo>
                    <a:pt x="2124" y="1053"/>
                  </a:lnTo>
                  <a:lnTo>
                    <a:pt x="2144" y="1228"/>
                  </a:lnTo>
                  <a:lnTo>
                    <a:pt x="2183" y="1364"/>
                  </a:lnTo>
                  <a:lnTo>
                    <a:pt x="2241" y="1540"/>
                  </a:lnTo>
                  <a:lnTo>
                    <a:pt x="2397" y="1929"/>
                  </a:lnTo>
                  <a:lnTo>
                    <a:pt x="2572" y="2241"/>
                  </a:lnTo>
                  <a:lnTo>
                    <a:pt x="2787" y="2572"/>
                  </a:lnTo>
                  <a:lnTo>
                    <a:pt x="2748" y="2553"/>
                  </a:lnTo>
                  <a:lnTo>
                    <a:pt x="2397" y="2319"/>
                  </a:lnTo>
                  <a:lnTo>
                    <a:pt x="2066" y="2124"/>
                  </a:lnTo>
                  <a:lnTo>
                    <a:pt x="1890" y="2046"/>
                  </a:lnTo>
                  <a:lnTo>
                    <a:pt x="1715" y="1988"/>
                  </a:lnTo>
                  <a:lnTo>
                    <a:pt x="1540" y="1949"/>
                  </a:lnTo>
                  <a:lnTo>
                    <a:pt x="1208" y="1949"/>
                  </a:lnTo>
                  <a:lnTo>
                    <a:pt x="1072" y="1988"/>
                  </a:lnTo>
                  <a:lnTo>
                    <a:pt x="916" y="2066"/>
                  </a:lnTo>
                  <a:lnTo>
                    <a:pt x="760" y="2163"/>
                  </a:lnTo>
                  <a:lnTo>
                    <a:pt x="643" y="2280"/>
                  </a:lnTo>
                  <a:lnTo>
                    <a:pt x="546" y="2456"/>
                  </a:lnTo>
                  <a:lnTo>
                    <a:pt x="449" y="2650"/>
                  </a:lnTo>
                  <a:lnTo>
                    <a:pt x="390" y="2865"/>
                  </a:lnTo>
                  <a:lnTo>
                    <a:pt x="371" y="3099"/>
                  </a:lnTo>
                  <a:lnTo>
                    <a:pt x="390" y="3313"/>
                  </a:lnTo>
                  <a:lnTo>
                    <a:pt x="468" y="3527"/>
                  </a:lnTo>
                  <a:lnTo>
                    <a:pt x="546" y="3741"/>
                  </a:lnTo>
                  <a:lnTo>
                    <a:pt x="663" y="3917"/>
                  </a:lnTo>
                  <a:lnTo>
                    <a:pt x="780" y="4092"/>
                  </a:lnTo>
                  <a:lnTo>
                    <a:pt x="1033" y="4404"/>
                  </a:lnTo>
                  <a:lnTo>
                    <a:pt x="1384" y="4755"/>
                  </a:lnTo>
                  <a:lnTo>
                    <a:pt x="1384" y="4755"/>
                  </a:lnTo>
                  <a:lnTo>
                    <a:pt x="1267" y="4735"/>
                  </a:lnTo>
                  <a:lnTo>
                    <a:pt x="1130" y="4696"/>
                  </a:lnTo>
                  <a:lnTo>
                    <a:pt x="1014" y="4696"/>
                  </a:lnTo>
                  <a:lnTo>
                    <a:pt x="838" y="4716"/>
                  </a:lnTo>
                  <a:lnTo>
                    <a:pt x="663" y="4755"/>
                  </a:lnTo>
                  <a:lnTo>
                    <a:pt x="488" y="4813"/>
                  </a:lnTo>
                  <a:lnTo>
                    <a:pt x="351" y="4891"/>
                  </a:lnTo>
                  <a:lnTo>
                    <a:pt x="215" y="4988"/>
                  </a:lnTo>
                  <a:lnTo>
                    <a:pt x="117" y="5125"/>
                  </a:lnTo>
                  <a:lnTo>
                    <a:pt x="59" y="5242"/>
                  </a:lnTo>
                  <a:lnTo>
                    <a:pt x="0" y="5378"/>
                  </a:lnTo>
                  <a:lnTo>
                    <a:pt x="0" y="5534"/>
                  </a:lnTo>
                  <a:lnTo>
                    <a:pt x="0" y="5690"/>
                  </a:lnTo>
                  <a:lnTo>
                    <a:pt x="20" y="5826"/>
                  </a:lnTo>
                  <a:lnTo>
                    <a:pt x="59" y="6002"/>
                  </a:lnTo>
                  <a:lnTo>
                    <a:pt x="117" y="6157"/>
                  </a:lnTo>
                  <a:lnTo>
                    <a:pt x="195" y="6352"/>
                  </a:lnTo>
                  <a:lnTo>
                    <a:pt x="371" y="6664"/>
                  </a:lnTo>
                  <a:lnTo>
                    <a:pt x="604" y="6995"/>
                  </a:lnTo>
                  <a:lnTo>
                    <a:pt x="799" y="7288"/>
                  </a:lnTo>
                  <a:lnTo>
                    <a:pt x="1014" y="7541"/>
                  </a:lnTo>
                  <a:lnTo>
                    <a:pt x="1247" y="7794"/>
                  </a:lnTo>
                  <a:lnTo>
                    <a:pt x="1462" y="8008"/>
                  </a:lnTo>
                  <a:lnTo>
                    <a:pt x="1676" y="8203"/>
                  </a:lnTo>
                  <a:lnTo>
                    <a:pt x="1890" y="8379"/>
                  </a:lnTo>
                  <a:lnTo>
                    <a:pt x="2124" y="8554"/>
                  </a:lnTo>
                  <a:lnTo>
                    <a:pt x="2358" y="8710"/>
                  </a:lnTo>
                  <a:lnTo>
                    <a:pt x="2592" y="8846"/>
                  </a:lnTo>
                  <a:lnTo>
                    <a:pt x="2826" y="8983"/>
                  </a:lnTo>
                  <a:lnTo>
                    <a:pt x="3059" y="9100"/>
                  </a:lnTo>
                  <a:lnTo>
                    <a:pt x="3313" y="9197"/>
                  </a:lnTo>
                  <a:lnTo>
                    <a:pt x="3566" y="9275"/>
                  </a:lnTo>
                  <a:lnTo>
                    <a:pt x="3819" y="9333"/>
                  </a:lnTo>
                  <a:lnTo>
                    <a:pt x="4073" y="9392"/>
                  </a:lnTo>
                  <a:lnTo>
                    <a:pt x="4345" y="9431"/>
                  </a:lnTo>
                  <a:lnTo>
                    <a:pt x="4755" y="9450"/>
                  </a:lnTo>
                  <a:lnTo>
                    <a:pt x="5086" y="9431"/>
                  </a:lnTo>
                  <a:lnTo>
                    <a:pt x="5456" y="9392"/>
                  </a:lnTo>
                  <a:lnTo>
                    <a:pt x="5709" y="9353"/>
                  </a:lnTo>
                  <a:lnTo>
                    <a:pt x="5963" y="9275"/>
                  </a:lnTo>
                  <a:lnTo>
                    <a:pt x="6235" y="9197"/>
                  </a:lnTo>
                  <a:lnTo>
                    <a:pt x="6528" y="9100"/>
                  </a:lnTo>
                  <a:lnTo>
                    <a:pt x="6742" y="9022"/>
                  </a:lnTo>
                  <a:lnTo>
                    <a:pt x="6976" y="8905"/>
                  </a:lnTo>
                  <a:lnTo>
                    <a:pt x="7190" y="8788"/>
                  </a:lnTo>
                  <a:lnTo>
                    <a:pt x="7404" y="8671"/>
                  </a:lnTo>
                  <a:lnTo>
                    <a:pt x="7580" y="8535"/>
                  </a:lnTo>
                  <a:lnTo>
                    <a:pt x="7755" y="8398"/>
                  </a:lnTo>
                  <a:lnTo>
                    <a:pt x="7930" y="8262"/>
                  </a:lnTo>
                  <a:lnTo>
                    <a:pt x="8106" y="8106"/>
                  </a:lnTo>
                  <a:lnTo>
                    <a:pt x="8262" y="7931"/>
                  </a:lnTo>
                  <a:lnTo>
                    <a:pt x="8398" y="7755"/>
                  </a:lnTo>
                  <a:lnTo>
                    <a:pt x="8534" y="7580"/>
                  </a:lnTo>
                  <a:lnTo>
                    <a:pt x="8671" y="7385"/>
                  </a:lnTo>
                  <a:lnTo>
                    <a:pt x="8885" y="7015"/>
                  </a:lnTo>
                  <a:lnTo>
                    <a:pt x="9060" y="6606"/>
                  </a:lnTo>
                  <a:lnTo>
                    <a:pt x="9197" y="6177"/>
                  </a:lnTo>
                  <a:lnTo>
                    <a:pt x="9294" y="5729"/>
                  </a:lnTo>
                  <a:lnTo>
                    <a:pt x="9353" y="5281"/>
                  </a:lnTo>
                  <a:lnTo>
                    <a:pt x="9372" y="4813"/>
                  </a:lnTo>
                  <a:lnTo>
                    <a:pt x="9372" y="4326"/>
                  </a:lnTo>
                  <a:lnTo>
                    <a:pt x="9314" y="3839"/>
                  </a:lnTo>
                  <a:lnTo>
                    <a:pt x="9236" y="3371"/>
                  </a:lnTo>
                  <a:lnTo>
                    <a:pt x="9119" y="2943"/>
                  </a:lnTo>
                  <a:lnTo>
                    <a:pt x="9080" y="2787"/>
                  </a:lnTo>
                  <a:lnTo>
                    <a:pt x="8944" y="2222"/>
                  </a:lnTo>
                  <a:lnTo>
                    <a:pt x="8807" y="1813"/>
                  </a:lnTo>
                  <a:lnTo>
                    <a:pt x="8671" y="1423"/>
                  </a:lnTo>
                  <a:lnTo>
                    <a:pt x="8495" y="1033"/>
                  </a:lnTo>
                  <a:lnTo>
                    <a:pt x="8398" y="877"/>
                  </a:lnTo>
                  <a:lnTo>
                    <a:pt x="8281" y="702"/>
                  </a:lnTo>
                  <a:lnTo>
                    <a:pt x="8086" y="468"/>
                  </a:lnTo>
                  <a:lnTo>
                    <a:pt x="7989" y="371"/>
                  </a:lnTo>
                  <a:lnTo>
                    <a:pt x="7872" y="273"/>
                  </a:lnTo>
                  <a:lnTo>
                    <a:pt x="7736" y="176"/>
                  </a:lnTo>
                  <a:lnTo>
                    <a:pt x="7599" y="117"/>
                  </a:lnTo>
                  <a:lnTo>
                    <a:pt x="7443" y="59"/>
                  </a:lnTo>
                  <a:lnTo>
                    <a:pt x="7307" y="20"/>
                  </a:lnTo>
                  <a:lnTo>
                    <a:pt x="7054" y="1"/>
                  </a:lnTo>
                  <a:close/>
                </a:path>
              </a:pathLst>
            </a:custGeom>
            <a:solidFill>
              <a:srgbClr val="FFBE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5"/>
            <p:cNvSpPr/>
            <p:nvPr/>
          </p:nvSpPr>
          <p:spPr>
            <a:xfrm>
              <a:off x="1726900" y="995550"/>
              <a:ext cx="234325" cy="236275"/>
            </a:xfrm>
            <a:custGeom>
              <a:avLst/>
              <a:gdLst/>
              <a:ahLst/>
              <a:cxnLst/>
              <a:rect l="l" t="t" r="r" b="b"/>
              <a:pathLst>
                <a:path w="9373" h="9451" fill="none" extrusionOk="0">
                  <a:moveTo>
                    <a:pt x="7054" y="1"/>
                  </a:moveTo>
                  <a:lnTo>
                    <a:pt x="7054" y="1"/>
                  </a:lnTo>
                  <a:lnTo>
                    <a:pt x="6839" y="20"/>
                  </a:lnTo>
                  <a:lnTo>
                    <a:pt x="6605" y="78"/>
                  </a:lnTo>
                  <a:lnTo>
                    <a:pt x="6605" y="78"/>
                  </a:lnTo>
                  <a:lnTo>
                    <a:pt x="6450" y="117"/>
                  </a:lnTo>
                  <a:lnTo>
                    <a:pt x="6313" y="195"/>
                  </a:lnTo>
                  <a:lnTo>
                    <a:pt x="6157" y="293"/>
                  </a:lnTo>
                  <a:lnTo>
                    <a:pt x="6021" y="410"/>
                  </a:lnTo>
                  <a:lnTo>
                    <a:pt x="6021" y="410"/>
                  </a:lnTo>
                  <a:lnTo>
                    <a:pt x="5904" y="527"/>
                  </a:lnTo>
                  <a:lnTo>
                    <a:pt x="5787" y="644"/>
                  </a:lnTo>
                  <a:lnTo>
                    <a:pt x="5690" y="780"/>
                  </a:lnTo>
                  <a:lnTo>
                    <a:pt x="5592" y="955"/>
                  </a:lnTo>
                  <a:lnTo>
                    <a:pt x="5592" y="955"/>
                  </a:lnTo>
                  <a:lnTo>
                    <a:pt x="5514" y="1111"/>
                  </a:lnTo>
                  <a:lnTo>
                    <a:pt x="5436" y="1267"/>
                  </a:lnTo>
                  <a:lnTo>
                    <a:pt x="5378" y="1442"/>
                  </a:lnTo>
                  <a:lnTo>
                    <a:pt x="5339" y="1618"/>
                  </a:lnTo>
                  <a:lnTo>
                    <a:pt x="5339" y="1618"/>
                  </a:lnTo>
                  <a:lnTo>
                    <a:pt x="5300" y="1793"/>
                  </a:lnTo>
                  <a:lnTo>
                    <a:pt x="5281" y="1988"/>
                  </a:lnTo>
                  <a:lnTo>
                    <a:pt x="5281" y="1988"/>
                  </a:lnTo>
                  <a:lnTo>
                    <a:pt x="5027" y="1559"/>
                  </a:lnTo>
                  <a:lnTo>
                    <a:pt x="5027" y="1559"/>
                  </a:lnTo>
                  <a:lnTo>
                    <a:pt x="4774" y="1170"/>
                  </a:lnTo>
                  <a:lnTo>
                    <a:pt x="4521" y="838"/>
                  </a:lnTo>
                  <a:lnTo>
                    <a:pt x="4521" y="838"/>
                  </a:lnTo>
                  <a:lnTo>
                    <a:pt x="4384" y="682"/>
                  </a:lnTo>
                  <a:lnTo>
                    <a:pt x="4248" y="527"/>
                  </a:lnTo>
                  <a:lnTo>
                    <a:pt x="4092" y="410"/>
                  </a:lnTo>
                  <a:lnTo>
                    <a:pt x="3936" y="293"/>
                  </a:lnTo>
                  <a:lnTo>
                    <a:pt x="3936" y="293"/>
                  </a:lnTo>
                  <a:lnTo>
                    <a:pt x="3780" y="195"/>
                  </a:lnTo>
                  <a:lnTo>
                    <a:pt x="3605" y="117"/>
                  </a:lnTo>
                  <a:lnTo>
                    <a:pt x="3430" y="78"/>
                  </a:lnTo>
                  <a:lnTo>
                    <a:pt x="3254" y="40"/>
                  </a:lnTo>
                  <a:lnTo>
                    <a:pt x="3254" y="40"/>
                  </a:lnTo>
                  <a:lnTo>
                    <a:pt x="3196" y="40"/>
                  </a:lnTo>
                  <a:lnTo>
                    <a:pt x="3196" y="40"/>
                  </a:lnTo>
                  <a:lnTo>
                    <a:pt x="3059" y="59"/>
                  </a:lnTo>
                  <a:lnTo>
                    <a:pt x="2904" y="78"/>
                  </a:lnTo>
                  <a:lnTo>
                    <a:pt x="2904" y="78"/>
                  </a:lnTo>
                  <a:lnTo>
                    <a:pt x="2728" y="137"/>
                  </a:lnTo>
                  <a:lnTo>
                    <a:pt x="2553" y="215"/>
                  </a:lnTo>
                  <a:lnTo>
                    <a:pt x="2553" y="215"/>
                  </a:lnTo>
                  <a:lnTo>
                    <a:pt x="2436" y="293"/>
                  </a:lnTo>
                  <a:lnTo>
                    <a:pt x="2338" y="390"/>
                  </a:lnTo>
                  <a:lnTo>
                    <a:pt x="2338" y="390"/>
                  </a:lnTo>
                  <a:lnTo>
                    <a:pt x="2241" y="507"/>
                  </a:lnTo>
                  <a:lnTo>
                    <a:pt x="2183" y="644"/>
                  </a:lnTo>
                  <a:lnTo>
                    <a:pt x="2183" y="644"/>
                  </a:lnTo>
                  <a:lnTo>
                    <a:pt x="2144" y="760"/>
                  </a:lnTo>
                  <a:lnTo>
                    <a:pt x="2124" y="916"/>
                  </a:lnTo>
                  <a:lnTo>
                    <a:pt x="2124" y="916"/>
                  </a:lnTo>
                  <a:lnTo>
                    <a:pt x="2124" y="1053"/>
                  </a:lnTo>
                  <a:lnTo>
                    <a:pt x="2144" y="1228"/>
                  </a:lnTo>
                  <a:lnTo>
                    <a:pt x="2144" y="1228"/>
                  </a:lnTo>
                  <a:lnTo>
                    <a:pt x="2183" y="1364"/>
                  </a:lnTo>
                  <a:lnTo>
                    <a:pt x="2241" y="1540"/>
                  </a:lnTo>
                  <a:lnTo>
                    <a:pt x="2241" y="1540"/>
                  </a:lnTo>
                  <a:lnTo>
                    <a:pt x="2397" y="1929"/>
                  </a:lnTo>
                  <a:lnTo>
                    <a:pt x="2397" y="1929"/>
                  </a:lnTo>
                  <a:lnTo>
                    <a:pt x="2572" y="2241"/>
                  </a:lnTo>
                  <a:lnTo>
                    <a:pt x="2787" y="2572"/>
                  </a:lnTo>
                  <a:lnTo>
                    <a:pt x="2748" y="2553"/>
                  </a:lnTo>
                  <a:lnTo>
                    <a:pt x="2748" y="2553"/>
                  </a:lnTo>
                  <a:lnTo>
                    <a:pt x="2748" y="2553"/>
                  </a:lnTo>
                  <a:lnTo>
                    <a:pt x="2397" y="2319"/>
                  </a:lnTo>
                  <a:lnTo>
                    <a:pt x="2066" y="2124"/>
                  </a:lnTo>
                  <a:lnTo>
                    <a:pt x="2066" y="2124"/>
                  </a:lnTo>
                  <a:lnTo>
                    <a:pt x="1890" y="2046"/>
                  </a:lnTo>
                  <a:lnTo>
                    <a:pt x="1715" y="1988"/>
                  </a:lnTo>
                  <a:lnTo>
                    <a:pt x="1540" y="1949"/>
                  </a:lnTo>
                  <a:lnTo>
                    <a:pt x="1384" y="1949"/>
                  </a:lnTo>
                  <a:lnTo>
                    <a:pt x="1384" y="1949"/>
                  </a:lnTo>
                  <a:lnTo>
                    <a:pt x="1384" y="1949"/>
                  </a:lnTo>
                  <a:lnTo>
                    <a:pt x="1208" y="1949"/>
                  </a:lnTo>
                  <a:lnTo>
                    <a:pt x="1072" y="1988"/>
                  </a:lnTo>
                  <a:lnTo>
                    <a:pt x="1072" y="1988"/>
                  </a:lnTo>
                  <a:lnTo>
                    <a:pt x="916" y="2066"/>
                  </a:lnTo>
                  <a:lnTo>
                    <a:pt x="760" y="2163"/>
                  </a:lnTo>
                  <a:lnTo>
                    <a:pt x="760" y="2163"/>
                  </a:lnTo>
                  <a:lnTo>
                    <a:pt x="643" y="2280"/>
                  </a:lnTo>
                  <a:lnTo>
                    <a:pt x="546" y="2456"/>
                  </a:lnTo>
                  <a:lnTo>
                    <a:pt x="546" y="2456"/>
                  </a:lnTo>
                  <a:lnTo>
                    <a:pt x="449" y="2650"/>
                  </a:lnTo>
                  <a:lnTo>
                    <a:pt x="390" y="2865"/>
                  </a:lnTo>
                  <a:lnTo>
                    <a:pt x="390" y="2865"/>
                  </a:lnTo>
                  <a:lnTo>
                    <a:pt x="371" y="3099"/>
                  </a:lnTo>
                  <a:lnTo>
                    <a:pt x="390" y="3313"/>
                  </a:lnTo>
                  <a:lnTo>
                    <a:pt x="468" y="3527"/>
                  </a:lnTo>
                  <a:lnTo>
                    <a:pt x="546" y="3741"/>
                  </a:lnTo>
                  <a:lnTo>
                    <a:pt x="663" y="3917"/>
                  </a:lnTo>
                  <a:lnTo>
                    <a:pt x="780" y="4092"/>
                  </a:lnTo>
                  <a:lnTo>
                    <a:pt x="1033" y="4404"/>
                  </a:lnTo>
                  <a:lnTo>
                    <a:pt x="1033" y="4404"/>
                  </a:lnTo>
                  <a:lnTo>
                    <a:pt x="1384" y="4755"/>
                  </a:lnTo>
                  <a:lnTo>
                    <a:pt x="1384" y="4755"/>
                  </a:lnTo>
                  <a:lnTo>
                    <a:pt x="1267" y="4735"/>
                  </a:lnTo>
                  <a:lnTo>
                    <a:pt x="1130" y="4696"/>
                  </a:lnTo>
                  <a:lnTo>
                    <a:pt x="1130" y="4696"/>
                  </a:lnTo>
                  <a:lnTo>
                    <a:pt x="1014" y="4696"/>
                  </a:lnTo>
                  <a:lnTo>
                    <a:pt x="1014" y="4696"/>
                  </a:lnTo>
                  <a:lnTo>
                    <a:pt x="838" y="4716"/>
                  </a:lnTo>
                  <a:lnTo>
                    <a:pt x="663" y="4755"/>
                  </a:lnTo>
                  <a:lnTo>
                    <a:pt x="663" y="4755"/>
                  </a:lnTo>
                  <a:lnTo>
                    <a:pt x="488" y="4813"/>
                  </a:lnTo>
                  <a:lnTo>
                    <a:pt x="351" y="4891"/>
                  </a:lnTo>
                  <a:lnTo>
                    <a:pt x="351" y="4891"/>
                  </a:lnTo>
                  <a:lnTo>
                    <a:pt x="215" y="4988"/>
                  </a:lnTo>
                  <a:lnTo>
                    <a:pt x="117" y="5125"/>
                  </a:lnTo>
                  <a:lnTo>
                    <a:pt x="117" y="5125"/>
                  </a:lnTo>
                  <a:lnTo>
                    <a:pt x="59" y="5242"/>
                  </a:lnTo>
                  <a:lnTo>
                    <a:pt x="0" y="5378"/>
                  </a:lnTo>
                  <a:lnTo>
                    <a:pt x="0" y="5378"/>
                  </a:lnTo>
                  <a:lnTo>
                    <a:pt x="0" y="5534"/>
                  </a:lnTo>
                  <a:lnTo>
                    <a:pt x="0" y="5690"/>
                  </a:lnTo>
                  <a:lnTo>
                    <a:pt x="0" y="5690"/>
                  </a:lnTo>
                  <a:lnTo>
                    <a:pt x="20" y="5826"/>
                  </a:lnTo>
                  <a:lnTo>
                    <a:pt x="59" y="6002"/>
                  </a:lnTo>
                  <a:lnTo>
                    <a:pt x="59" y="6002"/>
                  </a:lnTo>
                  <a:lnTo>
                    <a:pt x="117" y="6157"/>
                  </a:lnTo>
                  <a:lnTo>
                    <a:pt x="195" y="6352"/>
                  </a:lnTo>
                  <a:lnTo>
                    <a:pt x="195" y="6352"/>
                  </a:lnTo>
                  <a:lnTo>
                    <a:pt x="371" y="6664"/>
                  </a:lnTo>
                  <a:lnTo>
                    <a:pt x="604" y="6995"/>
                  </a:lnTo>
                  <a:lnTo>
                    <a:pt x="604" y="6995"/>
                  </a:lnTo>
                  <a:lnTo>
                    <a:pt x="799" y="7288"/>
                  </a:lnTo>
                  <a:lnTo>
                    <a:pt x="1014" y="7541"/>
                  </a:lnTo>
                  <a:lnTo>
                    <a:pt x="1247" y="7794"/>
                  </a:lnTo>
                  <a:lnTo>
                    <a:pt x="1462" y="8008"/>
                  </a:lnTo>
                  <a:lnTo>
                    <a:pt x="1462" y="8008"/>
                  </a:lnTo>
                  <a:lnTo>
                    <a:pt x="1676" y="8203"/>
                  </a:lnTo>
                  <a:lnTo>
                    <a:pt x="1890" y="8379"/>
                  </a:lnTo>
                  <a:lnTo>
                    <a:pt x="2124" y="8554"/>
                  </a:lnTo>
                  <a:lnTo>
                    <a:pt x="2358" y="8710"/>
                  </a:lnTo>
                  <a:lnTo>
                    <a:pt x="2358" y="8710"/>
                  </a:lnTo>
                  <a:lnTo>
                    <a:pt x="2592" y="8846"/>
                  </a:lnTo>
                  <a:lnTo>
                    <a:pt x="2826" y="8983"/>
                  </a:lnTo>
                  <a:lnTo>
                    <a:pt x="3059" y="9100"/>
                  </a:lnTo>
                  <a:lnTo>
                    <a:pt x="3313" y="9197"/>
                  </a:lnTo>
                  <a:lnTo>
                    <a:pt x="3313" y="9197"/>
                  </a:lnTo>
                  <a:lnTo>
                    <a:pt x="3566" y="9275"/>
                  </a:lnTo>
                  <a:lnTo>
                    <a:pt x="3819" y="9333"/>
                  </a:lnTo>
                  <a:lnTo>
                    <a:pt x="4073" y="9392"/>
                  </a:lnTo>
                  <a:lnTo>
                    <a:pt x="4345" y="9431"/>
                  </a:lnTo>
                  <a:lnTo>
                    <a:pt x="4345" y="9431"/>
                  </a:lnTo>
                  <a:lnTo>
                    <a:pt x="4755" y="9450"/>
                  </a:lnTo>
                  <a:lnTo>
                    <a:pt x="4755" y="9450"/>
                  </a:lnTo>
                  <a:lnTo>
                    <a:pt x="5086" y="9431"/>
                  </a:lnTo>
                  <a:lnTo>
                    <a:pt x="5456" y="9392"/>
                  </a:lnTo>
                  <a:lnTo>
                    <a:pt x="5456" y="9392"/>
                  </a:lnTo>
                  <a:lnTo>
                    <a:pt x="5709" y="9353"/>
                  </a:lnTo>
                  <a:lnTo>
                    <a:pt x="5963" y="9275"/>
                  </a:lnTo>
                  <a:lnTo>
                    <a:pt x="6235" y="9197"/>
                  </a:lnTo>
                  <a:lnTo>
                    <a:pt x="6528" y="9100"/>
                  </a:lnTo>
                  <a:lnTo>
                    <a:pt x="6528" y="9100"/>
                  </a:lnTo>
                  <a:lnTo>
                    <a:pt x="6742" y="9022"/>
                  </a:lnTo>
                  <a:lnTo>
                    <a:pt x="6976" y="8905"/>
                  </a:lnTo>
                  <a:lnTo>
                    <a:pt x="7190" y="8788"/>
                  </a:lnTo>
                  <a:lnTo>
                    <a:pt x="7404" y="8671"/>
                  </a:lnTo>
                  <a:lnTo>
                    <a:pt x="7404" y="8671"/>
                  </a:lnTo>
                  <a:lnTo>
                    <a:pt x="7580" y="8535"/>
                  </a:lnTo>
                  <a:lnTo>
                    <a:pt x="7755" y="8398"/>
                  </a:lnTo>
                  <a:lnTo>
                    <a:pt x="7930" y="8262"/>
                  </a:lnTo>
                  <a:lnTo>
                    <a:pt x="8106" y="8106"/>
                  </a:lnTo>
                  <a:lnTo>
                    <a:pt x="8262" y="7931"/>
                  </a:lnTo>
                  <a:lnTo>
                    <a:pt x="8398" y="7755"/>
                  </a:lnTo>
                  <a:lnTo>
                    <a:pt x="8534" y="7580"/>
                  </a:lnTo>
                  <a:lnTo>
                    <a:pt x="8671" y="7385"/>
                  </a:lnTo>
                  <a:lnTo>
                    <a:pt x="8671" y="7385"/>
                  </a:lnTo>
                  <a:lnTo>
                    <a:pt x="8885" y="7015"/>
                  </a:lnTo>
                  <a:lnTo>
                    <a:pt x="9060" y="6606"/>
                  </a:lnTo>
                  <a:lnTo>
                    <a:pt x="9197" y="6177"/>
                  </a:lnTo>
                  <a:lnTo>
                    <a:pt x="9294" y="5729"/>
                  </a:lnTo>
                  <a:lnTo>
                    <a:pt x="9294" y="5729"/>
                  </a:lnTo>
                  <a:lnTo>
                    <a:pt x="9353" y="5281"/>
                  </a:lnTo>
                  <a:lnTo>
                    <a:pt x="9372" y="4813"/>
                  </a:lnTo>
                  <a:lnTo>
                    <a:pt x="9372" y="4326"/>
                  </a:lnTo>
                  <a:lnTo>
                    <a:pt x="9314" y="3839"/>
                  </a:lnTo>
                  <a:lnTo>
                    <a:pt x="9314" y="3839"/>
                  </a:lnTo>
                  <a:lnTo>
                    <a:pt x="9236" y="3371"/>
                  </a:lnTo>
                  <a:lnTo>
                    <a:pt x="9236" y="3371"/>
                  </a:lnTo>
                  <a:lnTo>
                    <a:pt x="9119" y="2943"/>
                  </a:lnTo>
                  <a:lnTo>
                    <a:pt x="9080" y="2787"/>
                  </a:lnTo>
                  <a:lnTo>
                    <a:pt x="9080" y="2787"/>
                  </a:lnTo>
                  <a:lnTo>
                    <a:pt x="8944" y="2222"/>
                  </a:lnTo>
                  <a:lnTo>
                    <a:pt x="8944" y="2222"/>
                  </a:lnTo>
                  <a:lnTo>
                    <a:pt x="8807" y="1813"/>
                  </a:lnTo>
                  <a:lnTo>
                    <a:pt x="8671" y="1423"/>
                  </a:lnTo>
                  <a:lnTo>
                    <a:pt x="8671" y="1423"/>
                  </a:lnTo>
                  <a:lnTo>
                    <a:pt x="8495" y="1033"/>
                  </a:lnTo>
                  <a:lnTo>
                    <a:pt x="8398" y="877"/>
                  </a:lnTo>
                  <a:lnTo>
                    <a:pt x="8281" y="702"/>
                  </a:lnTo>
                  <a:lnTo>
                    <a:pt x="8281" y="702"/>
                  </a:lnTo>
                  <a:lnTo>
                    <a:pt x="8086" y="468"/>
                  </a:lnTo>
                  <a:lnTo>
                    <a:pt x="8086" y="468"/>
                  </a:lnTo>
                  <a:lnTo>
                    <a:pt x="7989" y="371"/>
                  </a:lnTo>
                  <a:lnTo>
                    <a:pt x="7872" y="273"/>
                  </a:lnTo>
                  <a:lnTo>
                    <a:pt x="7872" y="273"/>
                  </a:lnTo>
                  <a:lnTo>
                    <a:pt x="7736" y="176"/>
                  </a:lnTo>
                  <a:lnTo>
                    <a:pt x="7599" y="117"/>
                  </a:lnTo>
                  <a:lnTo>
                    <a:pt x="7443" y="59"/>
                  </a:lnTo>
                  <a:lnTo>
                    <a:pt x="7307" y="20"/>
                  </a:lnTo>
                  <a:lnTo>
                    <a:pt x="7307" y="20"/>
                  </a:lnTo>
                  <a:lnTo>
                    <a:pt x="705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5"/>
            <p:cNvSpPr/>
            <p:nvPr/>
          </p:nvSpPr>
          <p:spPr>
            <a:xfrm>
              <a:off x="1723500" y="991175"/>
              <a:ext cx="245500" cy="244550"/>
            </a:xfrm>
            <a:custGeom>
              <a:avLst/>
              <a:gdLst/>
              <a:ahLst/>
              <a:cxnLst/>
              <a:rect l="l" t="t" r="r" b="b"/>
              <a:pathLst>
                <a:path w="9820" h="9782" extrusionOk="0">
                  <a:moveTo>
                    <a:pt x="3390" y="292"/>
                  </a:moveTo>
                  <a:lnTo>
                    <a:pt x="3566" y="312"/>
                  </a:lnTo>
                  <a:lnTo>
                    <a:pt x="3721" y="351"/>
                  </a:lnTo>
                  <a:lnTo>
                    <a:pt x="3897" y="429"/>
                  </a:lnTo>
                  <a:lnTo>
                    <a:pt x="4072" y="507"/>
                  </a:lnTo>
                  <a:lnTo>
                    <a:pt x="4287" y="682"/>
                  </a:lnTo>
                  <a:lnTo>
                    <a:pt x="4520" y="916"/>
                  </a:lnTo>
                  <a:lnTo>
                    <a:pt x="4676" y="1130"/>
                  </a:lnTo>
                  <a:lnTo>
                    <a:pt x="4852" y="1364"/>
                  </a:lnTo>
                  <a:lnTo>
                    <a:pt x="5007" y="1656"/>
                  </a:lnTo>
                  <a:lnTo>
                    <a:pt x="5183" y="1968"/>
                  </a:lnTo>
                  <a:lnTo>
                    <a:pt x="5261" y="2143"/>
                  </a:lnTo>
                  <a:lnTo>
                    <a:pt x="5300" y="2241"/>
                  </a:lnTo>
                  <a:lnTo>
                    <a:pt x="5339" y="2299"/>
                  </a:lnTo>
                  <a:lnTo>
                    <a:pt x="5378" y="2358"/>
                  </a:lnTo>
                  <a:lnTo>
                    <a:pt x="5436" y="2377"/>
                  </a:lnTo>
                  <a:lnTo>
                    <a:pt x="5475" y="2377"/>
                  </a:lnTo>
                  <a:lnTo>
                    <a:pt x="5495" y="2358"/>
                  </a:lnTo>
                  <a:lnTo>
                    <a:pt x="5572" y="2358"/>
                  </a:lnTo>
                  <a:lnTo>
                    <a:pt x="5631" y="2319"/>
                  </a:lnTo>
                  <a:lnTo>
                    <a:pt x="5670" y="2260"/>
                  </a:lnTo>
                  <a:lnTo>
                    <a:pt x="5709" y="2182"/>
                  </a:lnTo>
                  <a:lnTo>
                    <a:pt x="5748" y="2007"/>
                  </a:lnTo>
                  <a:lnTo>
                    <a:pt x="5787" y="1871"/>
                  </a:lnTo>
                  <a:lnTo>
                    <a:pt x="5904" y="1578"/>
                  </a:lnTo>
                  <a:lnTo>
                    <a:pt x="6099" y="1247"/>
                  </a:lnTo>
                  <a:lnTo>
                    <a:pt x="6196" y="1091"/>
                  </a:lnTo>
                  <a:lnTo>
                    <a:pt x="6313" y="935"/>
                  </a:lnTo>
                  <a:lnTo>
                    <a:pt x="6488" y="760"/>
                  </a:lnTo>
                  <a:lnTo>
                    <a:pt x="6664" y="624"/>
                  </a:lnTo>
                  <a:lnTo>
                    <a:pt x="6800" y="546"/>
                  </a:lnTo>
                  <a:lnTo>
                    <a:pt x="6936" y="487"/>
                  </a:lnTo>
                  <a:lnTo>
                    <a:pt x="7092" y="429"/>
                  </a:lnTo>
                  <a:lnTo>
                    <a:pt x="7229" y="409"/>
                  </a:lnTo>
                  <a:lnTo>
                    <a:pt x="7287" y="409"/>
                  </a:lnTo>
                  <a:lnTo>
                    <a:pt x="7462" y="429"/>
                  </a:lnTo>
                  <a:lnTo>
                    <a:pt x="7579" y="448"/>
                  </a:lnTo>
                  <a:lnTo>
                    <a:pt x="7696" y="507"/>
                  </a:lnTo>
                  <a:lnTo>
                    <a:pt x="7833" y="585"/>
                  </a:lnTo>
                  <a:lnTo>
                    <a:pt x="7949" y="682"/>
                  </a:lnTo>
                  <a:lnTo>
                    <a:pt x="8144" y="877"/>
                  </a:lnTo>
                  <a:lnTo>
                    <a:pt x="8339" y="1111"/>
                  </a:lnTo>
                  <a:lnTo>
                    <a:pt x="8495" y="1364"/>
                  </a:lnTo>
                  <a:lnTo>
                    <a:pt x="8651" y="1637"/>
                  </a:lnTo>
                  <a:lnTo>
                    <a:pt x="8787" y="1949"/>
                  </a:lnTo>
                  <a:lnTo>
                    <a:pt x="8924" y="2280"/>
                  </a:lnTo>
                  <a:lnTo>
                    <a:pt x="9099" y="2884"/>
                  </a:lnTo>
                  <a:lnTo>
                    <a:pt x="9255" y="3488"/>
                  </a:lnTo>
                  <a:lnTo>
                    <a:pt x="9352" y="3994"/>
                  </a:lnTo>
                  <a:lnTo>
                    <a:pt x="9411" y="4423"/>
                  </a:lnTo>
                  <a:lnTo>
                    <a:pt x="9430" y="4832"/>
                  </a:lnTo>
                  <a:lnTo>
                    <a:pt x="9430" y="5163"/>
                  </a:lnTo>
                  <a:lnTo>
                    <a:pt x="9411" y="5514"/>
                  </a:lnTo>
                  <a:lnTo>
                    <a:pt x="9372" y="5865"/>
                  </a:lnTo>
                  <a:lnTo>
                    <a:pt x="9294" y="6157"/>
                  </a:lnTo>
                  <a:lnTo>
                    <a:pt x="9216" y="6430"/>
                  </a:lnTo>
                  <a:lnTo>
                    <a:pt x="9119" y="6722"/>
                  </a:lnTo>
                  <a:lnTo>
                    <a:pt x="9002" y="6975"/>
                  </a:lnTo>
                  <a:lnTo>
                    <a:pt x="8904" y="7170"/>
                  </a:lnTo>
                  <a:lnTo>
                    <a:pt x="8826" y="7346"/>
                  </a:lnTo>
                  <a:lnTo>
                    <a:pt x="8690" y="7560"/>
                  </a:lnTo>
                  <a:lnTo>
                    <a:pt x="8651" y="7618"/>
                  </a:lnTo>
                  <a:lnTo>
                    <a:pt x="8553" y="7755"/>
                  </a:lnTo>
                  <a:lnTo>
                    <a:pt x="8378" y="7950"/>
                  </a:lnTo>
                  <a:lnTo>
                    <a:pt x="8242" y="8086"/>
                  </a:lnTo>
                  <a:lnTo>
                    <a:pt x="8086" y="8242"/>
                  </a:lnTo>
                  <a:lnTo>
                    <a:pt x="7891" y="8398"/>
                  </a:lnTo>
                  <a:lnTo>
                    <a:pt x="7677" y="8573"/>
                  </a:lnTo>
                  <a:lnTo>
                    <a:pt x="7443" y="8729"/>
                  </a:lnTo>
                  <a:lnTo>
                    <a:pt x="7229" y="8865"/>
                  </a:lnTo>
                  <a:lnTo>
                    <a:pt x="7014" y="8982"/>
                  </a:lnTo>
                  <a:lnTo>
                    <a:pt x="6975" y="8982"/>
                  </a:lnTo>
                  <a:lnTo>
                    <a:pt x="6936" y="9002"/>
                  </a:lnTo>
                  <a:lnTo>
                    <a:pt x="6741" y="9119"/>
                  </a:lnTo>
                  <a:lnTo>
                    <a:pt x="6527" y="9216"/>
                  </a:lnTo>
                  <a:lnTo>
                    <a:pt x="6313" y="9294"/>
                  </a:lnTo>
                  <a:lnTo>
                    <a:pt x="6099" y="9353"/>
                  </a:lnTo>
                  <a:lnTo>
                    <a:pt x="5865" y="9411"/>
                  </a:lnTo>
                  <a:lnTo>
                    <a:pt x="5514" y="9450"/>
                  </a:lnTo>
                  <a:lnTo>
                    <a:pt x="5144" y="9469"/>
                  </a:lnTo>
                  <a:lnTo>
                    <a:pt x="4949" y="9469"/>
                  </a:lnTo>
                  <a:lnTo>
                    <a:pt x="4637" y="9430"/>
                  </a:lnTo>
                  <a:lnTo>
                    <a:pt x="4325" y="9391"/>
                  </a:lnTo>
                  <a:lnTo>
                    <a:pt x="3994" y="9314"/>
                  </a:lnTo>
                  <a:lnTo>
                    <a:pt x="3683" y="9216"/>
                  </a:lnTo>
                  <a:lnTo>
                    <a:pt x="3644" y="9216"/>
                  </a:lnTo>
                  <a:lnTo>
                    <a:pt x="3312" y="9080"/>
                  </a:lnTo>
                  <a:lnTo>
                    <a:pt x="2981" y="8943"/>
                  </a:lnTo>
                  <a:lnTo>
                    <a:pt x="2669" y="8768"/>
                  </a:lnTo>
                  <a:lnTo>
                    <a:pt x="2358" y="8593"/>
                  </a:lnTo>
                  <a:lnTo>
                    <a:pt x="2085" y="8378"/>
                  </a:lnTo>
                  <a:lnTo>
                    <a:pt x="1793" y="8164"/>
                  </a:lnTo>
                  <a:lnTo>
                    <a:pt x="1539" y="7911"/>
                  </a:lnTo>
                  <a:lnTo>
                    <a:pt x="1305" y="7657"/>
                  </a:lnTo>
                  <a:lnTo>
                    <a:pt x="1325" y="7696"/>
                  </a:lnTo>
                  <a:lnTo>
                    <a:pt x="877" y="7131"/>
                  </a:lnTo>
                  <a:lnTo>
                    <a:pt x="662" y="6781"/>
                  </a:lnTo>
                  <a:lnTo>
                    <a:pt x="468" y="6449"/>
                  </a:lnTo>
                  <a:lnTo>
                    <a:pt x="370" y="6196"/>
                  </a:lnTo>
                  <a:lnTo>
                    <a:pt x="292" y="5962"/>
                  </a:lnTo>
                  <a:lnTo>
                    <a:pt x="292" y="5845"/>
                  </a:lnTo>
                  <a:lnTo>
                    <a:pt x="273" y="5709"/>
                  </a:lnTo>
                  <a:lnTo>
                    <a:pt x="292" y="5592"/>
                  </a:lnTo>
                  <a:lnTo>
                    <a:pt x="312" y="5495"/>
                  </a:lnTo>
                  <a:lnTo>
                    <a:pt x="409" y="5300"/>
                  </a:lnTo>
                  <a:lnTo>
                    <a:pt x="546" y="5144"/>
                  </a:lnTo>
                  <a:lnTo>
                    <a:pt x="721" y="5027"/>
                  </a:lnTo>
                  <a:lnTo>
                    <a:pt x="838" y="4988"/>
                  </a:lnTo>
                  <a:lnTo>
                    <a:pt x="955" y="4949"/>
                  </a:lnTo>
                  <a:lnTo>
                    <a:pt x="1169" y="4930"/>
                  </a:lnTo>
                  <a:lnTo>
                    <a:pt x="1247" y="4930"/>
                  </a:lnTo>
                  <a:lnTo>
                    <a:pt x="1403" y="4949"/>
                  </a:lnTo>
                  <a:lnTo>
                    <a:pt x="1559" y="4988"/>
                  </a:lnTo>
                  <a:lnTo>
                    <a:pt x="1578" y="5008"/>
                  </a:lnTo>
                  <a:lnTo>
                    <a:pt x="1656" y="5008"/>
                  </a:lnTo>
                  <a:lnTo>
                    <a:pt x="1715" y="4988"/>
                  </a:lnTo>
                  <a:lnTo>
                    <a:pt x="1754" y="4949"/>
                  </a:lnTo>
                  <a:lnTo>
                    <a:pt x="1793" y="4891"/>
                  </a:lnTo>
                  <a:lnTo>
                    <a:pt x="1793" y="4832"/>
                  </a:lnTo>
                  <a:lnTo>
                    <a:pt x="1773" y="4774"/>
                  </a:lnTo>
                  <a:lnTo>
                    <a:pt x="1734" y="4715"/>
                  </a:lnTo>
                  <a:lnTo>
                    <a:pt x="1637" y="4598"/>
                  </a:lnTo>
                  <a:lnTo>
                    <a:pt x="1325" y="4267"/>
                  </a:lnTo>
                  <a:lnTo>
                    <a:pt x="1344" y="4306"/>
                  </a:lnTo>
                  <a:lnTo>
                    <a:pt x="1052" y="3936"/>
                  </a:lnTo>
                  <a:lnTo>
                    <a:pt x="955" y="3761"/>
                  </a:lnTo>
                  <a:lnTo>
                    <a:pt x="857" y="3605"/>
                  </a:lnTo>
                  <a:lnTo>
                    <a:pt x="779" y="3410"/>
                  </a:lnTo>
                  <a:lnTo>
                    <a:pt x="721" y="3215"/>
                  </a:lnTo>
                  <a:lnTo>
                    <a:pt x="701" y="3098"/>
                  </a:lnTo>
                  <a:lnTo>
                    <a:pt x="701" y="2962"/>
                  </a:lnTo>
                  <a:lnTo>
                    <a:pt x="721" y="2845"/>
                  </a:lnTo>
                  <a:lnTo>
                    <a:pt x="760" y="2728"/>
                  </a:lnTo>
                  <a:lnTo>
                    <a:pt x="799" y="2592"/>
                  </a:lnTo>
                  <a:lnTo>
                    <a:pt x="857" y="2475"/>
                  </a:lnTo>
                  <a:lnTo>
                    <a:pt x="1013" y="2319"/>
                  </a:lnTo>
                  <a:lnTo>
                    <a:pt x="1150" y="2221"/>
                  </a:lnTo>
                  <a:lnTo>
                    <a:pt x="1286" y="2182"/>
                  </a:lnTo>
                  <a:lnTo>
                    <a:pt x="1461" y="2163"/>
                  </a:lnTo>
                  <a:lnTo>
                    <a:pt x="1656" y="2182"/>
                  </a:lnTo>
                  <a:lnTo>
                    <a:pt x="1832" y="2221"/>
                  </a:lnTo>
                  <a:lnTo>
                    <a:pt x="2143" y="2358"/>
                  </a:lnTo>
                  <a:lnTo>
                    <a:pt x="2474" y="2553"/>
                  </a:lnTo>
                  <a:lnTo>
                    <a:pt x="2864" y="2845"/>
                  </a:lnTo>
                  <a:lnTo>
                    <a:pt x="2923" y="2903"/>
                  </a:lnTo>
                  <a:lnTo>
                    <a:pt x="2962" y="2923"/>
                  </a:lnTo>
                  <a:lnTo>
                    <a:pt x="3020" y="2942"/>
                  </a:lnTo>
                  <a:lnTo>
                    <a:pt x="3059" y="2923"/>
                  </a:lnTo>
                  <a:lnTo>
                    <a:pt x="3117" y="2903"/>
                  </a:lnTo>
                  <a:lnTo>
                    <a:pt x="3156" y="2864"/>
                  </a:lnTo>
                  <a:lnTo>
                    <a:pt x="3176" y="2806"/>
                  </a:lnTo>
                  <a:lnTo>
                    <a:pt x="3195" y="2728"/>
                  </a:lnTo>
                  <a:lnTo>
                    <a:pt x="3156" y="2670"/>
                  </a:lnTo>
                  <a:lnTo>
                    <a:pt x="2962" y="2358"/>
                  </a:lnTo>
                  <a:lnTo>
                    <a:pt x="2825" y="2085"/>
                  </a:lnTo>
                  <a:lnTo>
                    <a:pt x="2689" y="1754"/>
                  </a:lnTo>
                  <a:lnTo>
                    <a:pt x="2591" y="1442"/>
                  </a:lnTo>
                  <a:lnTo>
                    <a:pt x="2572" y="1228"/>
                  </a:lnTo>
                  <a:lnTo>
                    <a:pt x="2552" y="994"/>
                  </a:lnTo>
                  <a:lnTo>
                    <a:pt x="2572" y="857"/>
                  </a:lnTo>
                  <a:lnTo>
                    <a:pt x="2611" y="721"/>
                  </a:lnTo>
                  <a:lnTo>
                    <a:pt x="2689" y="565"/>
                  </a:lnTo>
                  <a:lnTo>
                    <a:pt x="2786" y="448"/>
                  </a:lnTo>
                  <a:lnTo>
                    <a:pt x="2923" y="370"/>
                  </a:lnTo>
                  <a:lnTo>
                    <a:pt x="3098" y="312"/>
                  </a:lnTo>
                  <a:lnTo>
                    <a:pt x="3332" y="292"/>
                  </a:lnTo>
                  <a:close/>
                  <a:moveTo>
                    <a:pt x="3234" y="0"/>
                  </a:moveTo>
                  <a:lnTo>
                    <a:pt x="3059" y="20"/>
                  </a:lnTo>
                  <a:lnTo>
                    <a:pt x="2942" y="39"/>
                  </a:lnTo>
                  <a:lnTo>
                    <a:pt x="2845" y="78"/>
                  </a:lnTo>
                  <a:lnTo>
                    <a:pt x="2767" y="117"/>
                  </a:lnTo>
                  <a:lnTo>
                    <a:pt x="2630" y="176"/>
                  </a:lnTo>
                  <a:lnTo>
                    <a:pt x="2533" y="273"/>
                  </a:lnTo>
                  <a:lnTo>
                    <a:pt x="2416" y="409"/>
                  </a:lnTo>
                  <a:lnTo>
                    <a:pt x="2338" y="585"/>
                  </a:lnTo>
                  <a:lnTo>
                    <a:pt x="2280" y="760"/>
                  </a:lnTo>
                  <a:lnTo>
                    <a:pt x="2241" y="955"/>
                  </a:lnTo>
                  <a:lnTo>
                    <a:pt x="2241" y="1169"/>
                  </a:lnTo>
                  <a:lnTo>
                    <a:pt x="2260" y="1364"/>
                  </a:lnTo>
                  <a:lnTo>
                    <a:pt x="2299" y="1598"/>
                  </a:lnTo>
                  <a:lnTo>
                    <a:pt x="2338" y="1793"/>
                  </a:lnTo>
                  <a:lnTo>
                    <a:pt x="2474" y="2124"/>
                  </a:lnTo>
                  <a:lnTo>
                    <a:pt x="2611" y="2436"/>
                  </a:lnTo>
                  <a:lnTo>
                    <a:pt x="2611" y="2436"/>
                  </a:lnTo>
                  <a:lnTo>
                    <a:pt x="2533" y="2377"/>
                  </a:lnTo>
                  <a:lnTo>
                    <a:pt x="2241" y="2182"/>
                  </a:lnTo>
                  <a:lnTo>
                    <a:pt x="2085" y="2104"/>
                  </a:lnTo>
                  <a:lnTo>
                    <a:pt x="1890" y="2027"/>
                  </a:lnTo>
                  <a:lnTo>
                    <a:pt x="1734" y="1968"/>
                  </a:lnTo>
                  <a:lnTo>
                    <a:pt x="1559" y="1949"/>
                  </a:lnTo>
                  <a:lnTo>
                    <a:pt x="1383" y="1929"/>
                  </a:lnTo>
                  <a:lnTo>
                    <a:pt x="1247" y="1929"/>
                  </a:lnTo>
                  <a:lnTo>
                    <a:pt x="1111" y="1968"/>
                  </a:lnTo>
                  <a:lnTo>
                    <a:pt x="994" y="2007"/>
                  </a:lnTo>
                  <a:lnTo>
                    <a:pt x="974" y="2027"/>
                  </a:lnTo>
                  <a:lnTo>
                    <a:pt x="838" y="2124"/>
                  </a:lnTo>
                  <a:lnTo>
                    <a:pt x="721" y="2241"/>
                  </a:lnTo>
                  <a:lnTo>
                    <a:pt x="585" y="2416"/>
                  </a:lnTo>
                  <a:lnTo>
                    <a:pt x="487" y="2592"/>
                  </a:lnTo>
                  <a:lnTo>
                    <a:pt x="429" y="2786"/>
                  </a:lnTo>
                  <a:lnTo>
                    <a:pt x="409" y="2962"/>
                  </a:lnTo>
                  <a:lnTo>
                    <a:pt x="390" y="3157"/>
                  </a:lnTo>
                  <a:lnTo>
                    <a:pt x="429" y="3332"/>
                  </a:lnTo>
                  <a:lnTo>
                    <a:pt x="468" y="3527"/>
                  </a:lnTo>
                  <a:lnTo>
                    <a:pt x="546" y="3702"/>
                  </a:lnTo>
                  <a:lnTo>
                    <a:pt x="643" y="3916"/>
                  </a:lnTo>
                  <a:lnTo>
                    <a:pt x="740" y="4092"/>
                  </a:lnTo>
                  <a:lnTo>
                    <a:pt x="857" y="4248"/>
                  </a:lnTo>
                  <a:lnTo>
                    <a:pt x="994" y="4404"/>
                  </a:lnTo>
                  <a:lnTo>
                    <a:pt x="1247" y="4696"/>
                  </a:lnTo>
                  <a:lnTo>
                    <a:pt x="1286" y="4715"/>
                  </a:lnTo>
                  <a:lnTo>
                    <a:pt x="1013" y="4715"/>
                  </a:lnTo>
                  <a:lnTo>
                    <a:pt x="877" y="4735"/>
                  </a:lnTo>
                  <a:lnTo>
                    <a:pt x="740" y="4774"/>
                  </a:lnTo>
                  <a:lnTo>
                    <a:pt x="643" y="4813"/>
                  </a:lnTo>
                  <a:lnTo>
                    <a:pt x="604" y="4832"/>
                  </a:lnTo>
                  <a:lnTo>
                    <a:pt x="487" y="4891"/>
                  </a:lnTo>
                  <a:lnTo>
                    <a:pt x="390" y="4949"/>
                  </a:lnTo>
                  <a:lnTo>
                    <a:pt x="312" y="5027"/>
                  </a:lnTo>
                  <a:lnTo>
                    <a:pt x="234" y="5105"/>
                  </a:lnTo>
                  <a:lnTo>
                    <a:pt x="156" y="5222"/>
                  </a:lnTo>
                  <a:lnTo>
                    <a:pt x="97" y="5339"/>
                  </a:lnTo>
                  <a:lnTo>
                    <a:pt x="58" y="5475"/>
                  </a:lnTo>
                  <a:lnTo>
                    <a:pt x="20" y="5612"/>
                  </a:lnTo>
                  <a:lnTo>
                    <a:pt x="0" y="5767"/>
                  </a:lnTo>
                  <a:lnTo>
                    <a:pt x="0" y="5904"/>
                  </a:lnTo>
                  <a:lnTo>
                    <a:pt x="58" y="6157"/>
                  </a:lnTo>
                  <a:lnTo>
                    <a:pt x="136" y="6430"/>
                  </a:lnTo>
                  <a:lnTo>
                    <a:pt x="273" y="6722"/>
                  </a:lnTo>
                  <a:lnTo>
                    <a:pt x="409" y="6956"/>
                  </a:lnTo>
                  <a:lnTo>
                    <a:pt x="565" y="7209"/>
                  </a:lnTo>
                  <a:lnTo>
                    <a:pt x="721" y="7443"/>
                  </a:lnTo>
                  <a:lnTo>
                    <a:pt x="916" y="7696"/>
                  </a:lnTo>
                  <a:lnTo>
                    <a:pt x="1111" y="7911"/>
                  </a:lnTo>
                  <a:lnTo>
                    <a:pt x="1286" y="8106"/>
                  </a:lnTo>
                  <a:lnTo>
                    <a:pt x="1481" y="8281"/>
                  </a:lnTo>
                  <a:lnTo>
                    <a:pt x="1656" y="8456"/>
                  </a:lnTo>
                  <a:lnTo>
                    <a:pt x="1890" y="8632"/>
                  </a:lnTo>
                  <a:lnTo>
                    <a:pt x="2104" y="8787"/>
                  </a:lnTo>
                  <a:lnTo>
                    <a:pt x="2338" y="8943"/>
                  </a:lnTo>
                  <a:lnTo>
                    <a:pt x="2572" y="9080"/>
                  </a:lnTo>
                  <a:lnTo>
                    <a:pt x="2825" y="9216"/>
                  </a:lnTo>
                  <a:lnTo>
                    <a:pt x="3078" y="9333"/>
                  </a:lnTo>
                  <a:lnTo>
                    <a:pt x="3332" y="9430"/>
                  </a:lnTo>
                  <a:lnTo>
                    <a:pt x="3585" y="9528"/>
                  </a:lnTo>
                  <a:lnTo>
                    <a:pt x="3877" y="9606"/>
                  </a:lnTo>
                  <a:lnTo>
                    <a:pt x="4150" y="9684"/>
                  </a:lnTo>
                  <a:lnTo>
                    <a:pt x="4423" y="9723"/>
                  </a:lnTo>
                  <a:lnTo>
                    <a:pt x="4676" y="9762"/>
                  </a:lnTo>
                  <a:lnTo>
                    <a:pt x="5163" y="9781"/>
                  </a:lnTo>
                  <a:lnTo>
                    <a:pt x="5475" y="9762"/>
                  </a:lnTo>
                  <a:lnTo>
                    <a:pt x="5787" y="9742"/>
                  </a:lnTo>
                  <a:lnTo>
                    <a:pt x="6118" y="9664"/>
                  </a:lnTo>
                  <a:lnTo>
                    <a:pt x="6410" y="9586"/>
                  </a:lnTo>
                  <a:lnTo>
                    <a:pt x="6683" y="9489"/>
                  </a:lnTo>
                  <a:lnTo>
                    <a:pt x="6956" y="9372"/>
                  </a:lnTo>
                  <a:lnTo>
                    <a:pt x="7190" y="9236"/>
                  </a:lnTo>
                  <a:lnTo>
                    <a:pt x="7423" y="9099"/>
                  </a:lnTo>
                  <a:lnTo>
                    <a:pt x="7638" y="8963"/>
                  </a:lnTo>
                  <a:lnTo>
                    <a:pt x="7833" y="8826"/>
                  </a:lnTo>
                  <a:lnTo>
                    <a:pt x="8164" y="8534"/>
                  </a:lnTo>
                  <a:lnTo>
                    <a:pt x="8456" y="8242"/>
                  </a:lnTo>
                  <a:lnTo>
                    <a:pt x="8709" y="7930"/>
                  </a:lnTo>
                  <a:lnTo>
                    <a:pt x="8943" y="7638"/>
                  </a:lnTo>
                  <a:lnTo>
                    <a:pt x="9080" y="7424"/>
                  </a:lnTo>
                  <a:lnTo>
                    <a:pt x="9196" y="7229"/>
                  </a:lnTo>
                  <a:lnTo>
                    <a:pt x="9313" y="7014"/>
                  </a:lnTo>
                  <a:lnTo>
                    <a:pt x="9411" y="6800"/>
                  </a:lnTo>
                  <a:lnTo>
                    <a:pt x="9489" y="6586"/>
                  </a:lnTo>
                  <a:lnTo>
                    <a:pt x="9567" y="6371"/>
                  </a:lnTo>
                  <a:lnTo>
                    <a:pt x="9645" y="6118"/>
                  </a:lnTo>
                  <a:lnTo>
                    <a:pt x="9703" y="5884"/>
                  </a:lnTo>
                  <a:lnTo>
                    <a:pt x="9742" y="5651"/>
                  </a:lnTo>
                  <a:lnTo>
                    <a:pt x="9781" y="5397"/>
                  </a:lnTo>
                  <a:lnTo>
                    <a:pt x="9800" y="5144"/>
                  </a:lnTo>
                  <a:lnTo>
                    <a:pt x="9820" y="4910"/>
                  </a:lnTo>
                  <a:lnTo>
                    <a:pt x="9820" y="4657"/>
                  </a:lnTo>
                  <a:lnTo>
                    <a:pt x="9800" y="4365"/>
                  </a:lnTo>
                  <a:lnTo>
                    <a:pt x="9761" y="4072"/>
                  </a:lnTo>
                  <a:lnTo>
                    <a:pt x="9723" y="3761"/>
                  </a:lnTo>
                  <a:lnTo>
                    <a:pt x="9664" y="3429"/>
                  </a:lnTo>
                  <a:lnTo>
                    <a:pt x="9586" y="3079"/>
                  </a:lnTo>
                  <a:lnTo>
                    <a:pt x="9489" y="2747"/>
                  </a:lnTo>
                  <a:lnTo>
                    <a:pt x="9391" y="2416"/>
                  </a:lnTo>
                  <a:lnTo>
                    <a:pt x="9294" y="2085"/>
                  </a:lnTo>
                  <a:lnTo>
                    <a:pt x="9138" y="1695"/>
                  </a:lnTo>
                  <a:lnTo>
                    <a:pt x="8982" y="1364"/>
                  </a:lnTo>
                  <a:lnTo>
                    <a:pt x="8807" y="1052"/>
                  </a:lnTo>
                  <a:lnTo>
                    <a:pt x="8631" y="780"/>
                  </a:lnTo>
                  <a:lnTo>
                    <a:pt x="8417" y="526"/>
                  </a:lnTo>
                  <a:lnTo>
                    <a:pt x="8183" y="312"/>
                  </a:lnTo>
                  <a:lnTo>
                    <a:pt x="8066" y="215"/>
                  </a:lnTo>
                  <a:lnTo>
                    <a:pt x="7949" y="156"/>
                  </a:lnTo>
                  <a:lnTo>
                    <a:pt x="7813" y="98"/>
                  </a:lnTo>
                  <a:lnTo>
                    <a:pt x="7657" y="39"/>
                  </a:lnTo>
                  <a:lnTo>
                    <a:pt x="7482" y="20"/>
                  </a:lnTo>
                  <a:lnTo>
                    <a:pt x="7326" y="0"/>
                  </a:lnTo>
                  <a:lnTo>
                    <a:pt x="7170" y="0"/>
                  </a:lnTo>
                  <a:lnTo>
                    <a:pt x="7034" y="20"/>
                  </a:lnTo>
                  <a:lnTo>
                    <a:pt x="6858" y="78"/>
                  </a:lnTo>
                  <a:lnTo>
                    <a:pt x="6664" y="156"/>
                  </a:lnTo>
                  <a:lnTo>
                    <a:pt x="6508" y="253"/>
                  </a:lnTo>
                  <a:lnTo>
                    <a:pt x="6332" y="370"/>
                  </a:lnTo>
                  <a:lnTo>
                    <a:pt x="6118" y="546"/>
                  </a:lnTo>
                  <a:lnTo>
                    <a:pt x="5923" y="760"/>
                  </a:lnTo>
                  <a:lnTo>
                    <a:pt x="5748" y="974"/>
                  </a:lnTo>
                  <a:lnTo>
                    <a:pt x="5631" y="1189"/>
                  </a:lnTo>
                  <a:lnTo>
                    <a:pt x="5533" y="1364"/>
                  </a:lnTo>
                  <a:lnTo>
                    <a:pt x="5456" y="1520"/>
                  </a:lnTo>
                  <a:lnTo>
                    <a:pt x="5397" y="1695"/>
                  </a:lnTo>
                  <a:lnTo>
                    <a:pt x="5358" y="1851"/>
                  </a:lnTo>
                  <a:lnTo>
                    <a:pt x="5280" y="1676"/>
                  </a:lnTo>
                  <a:lnTo>
                    <a:pt x="5183" y="1500"/>
                  </a:lnTo>
                  <a:lnTo>
                    <a:pt x="4988" y="1150"/>
                  </a:lnTo>
                  <a:lnTo>
                    <a:pt x="4852" y="974"/>
                  </a:lnTo>
                  <a:lnTo>
                    <a:pt x="4715" y="780"/>
                  </a:lnTo>
                  <a:lnTo>
                    <a:pt x="4559" y="604"/>
                  </a:lnTo>
                  <a:lnTo>
                    <a:pt x="4403" y="468"/>
                  </a:lnTo>
                  <a:lnTo>
                    <a:pt x="4248" y="331"/>
                  </a:lnTo>
                  <a:lnTo>
                    <a:pt x="4092" y="234"/>
                  </a:lnTo>
                  <a:lnTo>
                    <a:pt x="3916" y="137"/>
                  </a:lnTo>
                  <a:lnTo>
                    <a:pt x="3721" y="78"/>
                  </a:lnTo>
                  <a:lnTo>
                    <a:pt x="3507" y="20"/>
                  </a:lnTo>
                  <a:lnTo>
                    <a:pt x="33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5"/>
            <p:cNvSpPr/>
            <p:nvPr/>
          </p:nvSpPr>
          <p:spPr>
            <a:xfrm>
              <a:off x="1723500" y="991175"/>
              <a:ext cx="245500" cy="244550"/>
            </a:xfrm>
            <a:custGeom>
              <a:avLst/>
              <a:gdLst/>
              <a:ahLst/>
              <a:cxnLst/>
              <a:rect l="l" t="t" r="r" b="b"/>
              <a:pathLst>
                <a:path w="9820" h="9782" fill="none" extrusionOk="0">
                  <a:moveTo>
                    <a:pt x="7326" y="0"/>
                  </a:moveTo>
                  <a:lnTo>
                    <a:pt x="7326" y="0"/>
                  </a:lnTo>
                  <a:lnTo>
                    <a:pt x="7170" y="0"/>
                  </a:lnTo>
                  <a:lnTo>
                    <a:pt x="7034" y="20"/>
                  </a:lnTo>
                  <a:lnTo>
                    <a:pt x="7034" y="20"/>
                  </a:lnTo>
                  <a:lnTo>
                    <a:pt x="6858" y="78"/>
                  </a:lnTo>
                  <a:lnTo>
                    <a:pt x="6664" y="156"/>
                  </a:lnTo>
                  <a:lnTo>
                    <a:pt x="6664" y="156"/>
                  </a:lnTo>
                  <a:lnTo>
                    <a:pt x="6508" y="253"/>
                  </a:lnTo>
                  <a:lnTo>
                    <a:pt x="6332" y="370"/>
                  </a:lnTo>
                  <a:lnTo>
                    <a:pt x="6332" y="370"/>
                  </a:lnTo>
                  <a:lnTo>
                    <a:pt x="6118" y="546"/>
                  </a:lnTo>
                  <a:lnTo>
                    <a:pt x="5923" y="760"/>
                  </a:lnTo>
                  <a:lnTo>
                    <a:pt x="5923" y="760"/>
                  </a:lnTo>
                  <a:lnTo>
                    <a:pt x="5748" y="974"/>
                  </a:lnTo>
                  <a:lnTo>
                    <a:pt x="5631" y="1189"/>
                  </a:lnTo>
                  <a:lnTo>
                    <a:pt x="5631" y="1189"/>
                  </a:lnTo>
                  <a:lnTo>
                    <a:pt x="5533" y="1364"/>
                  </a:lnTo>
                  <a:lnTo>
                    <a:pt x="5456" y="1520"/>
                  </a:lnTo>
                  <a:lnTo>
                    <a:pt x="5397" y="1695"/>
                  </a:lnTo>
                  <a:lnTo>
                    <a:pt x="5358" y="1851"/>
                  </a:lnTo>
                  <a:lnTo>
                    <a:pt x="5358" y="1851"/>
                  </a:lnTo>
                  <a:lnTo>
                    <a:pt x="5280" y="1676"/>
                  </a:lnTo>
                  <a:lnTo>
                    <a:pt x="5183" y="1500"/>
                  </a:lnTo>
                  <a:lnTo>
                    <a:pt x="5183" y="1500"/>
                  </a:lnTo>
                  <a:lnTo>
                    <a:pt x="4988" y="1150"/>
                  </a:lnTo>
                  <a:lnTo>
                    <a:pt x="4852" y="974"/>
                  </a:lnTo>
                  <a:lnTo>
                    <a:pt x="4715" y="780"/>
                  </a:lnTo>
                  <a:lnTo>
                    <a:pt x="4715" y="780"/>
                  </a:lnTo>
                  <a:lnTo>
                    <a:pt x="4559" y="604"/>
                  </a:lnTo>
                  <a:lnTo>
                    <a:pt x="4403" y="468"/>
                  </a:lnTo>
                  <a:lnTo>
                    <a:pt x="4248" y="331"/>
                  </a:lnTo>
                  <a:lnTo>
                    <a:pt x="4092" y="234"/>
                  </a:lnTo>
                  <a:lnTo>
                    <a:pt x="4092" y="234"/>
                  </a:lnTo>
                  <a:lnTo>
                    <a:pt x="3916" y="137"/>
                  </a:lnTo>
                  <a:lnTo>
                    <a:pt x="3721" y="78"/>
                  </a:lnTo>
                  <a:lnTo>
                    <a:pt x="3507" y="20"/>
                  </a:lnTo>
                  <a:lnTo>
                    <a:pt x="3312" y="0"/>
                  </a:lnTo>
                  <a:lnTo>
                    <a:pt x="3234" y="0"/>
                  </a:lnTo>
                  <a:lnTo>
                    <a:pt x="3234" y="0"/>
                  </a:lnTo>
                  <a:lnTo>
                    <a:pt x="3059" y="20"/>
                  </a:lnTo>
                  <a:lnTo>
                    <a:pt x="3059" y="20"/>
                  </a:lnTo>
                  <a:lnTo>
                    <a:pt x="2942" y="39"/>
                  </a:lnTo>
                  <a:lnTo>
                    <a:pt x="2845" y="78"/>
                  </a:lnTo>
                  <a:lnTo>
                    <a:pt x="2845" y="78"/>
                  </a:lnTo>
                  <a:lnTo>
                    <a:pt x="2767" y="117"/>
                  </a:lnTo>
                  <a:lnTo>
                    <a:pt x="2767" y="117"/>
                  </a:lnTo>
                  <a:lnTo>
                    <a:pt x="2630" y="176"/>
                  </a:lnTo>
                  <a:lnTo>
                    <a:pt x="2533" y="273"/>
                  </a:lnTo>
                  <a:lnTo>
                    <a:pt x="2533" y="273"/>
                  </a:lnTo>
                  <a:lnTo>
                    <a:pt x="2416" y="409"/>
                  </a:lnTo>
                  <a:lnTo>
                    <a:pt x="2338" y="585"/>
                  </a:lnTo>
                  <a:lnTo>
                    <a:pt x="2280" y="760"/>
                  </a:lnTo>
                  <a:lnTo>
                    <a:pt x="2241" y="955"/>
                  </a:lnTo>
                  <a:lnTo>
                    <a:pt x="2241" y="955"/>
                  </a:lnTo>
                  <a:lnTo>
                    <a:pt x="2241" y="1169"/>
                  </a:lnTo>
                  <a:lnTo>
                    <a:pt x="2260" y="1364"/>
                  </a:lnTo>
                  <a:lnTo>
                    <a:pt x="2260" y="1364"/>
                  </a:lnTo>
                  <a:lnTo>
                    <a:pt x="2299" y="1598"/>
                  </a:lnTo>
                  <a:lnTo>
                    <a:pt x="2338" y="1793"/>
                  </a:lnTo>
                  <a:lnTo>
                    <a:pt x="2338" y="1793"/>
                  </a:lnTo>
                  <a:lnTo>
                    <a:pt x="2474" y="2124"/>
                  </a:lnTo>
                  <a:lnTo>
                    <a:pt x="2611" y="2436"/>
                  </a:lnTo>
                  <a:lnTo>
                    <a:pt x="2533" y="2377"/>
                  </a:lnTo>
                  <a:lnTo>
                    <a:pt x="2533" y="2377"/>
                  </a:lnTo>
                  <a:lnTo>
                    <a:pt x="2241" y="2182"/>
                  </a:lnTo>
                  <a:lnTo>
                    <a:pt x="2085" y="2104"/>
                  </a:lnTo>
                  <a:lnTo>
                    <a:pt x="1890" y="2027"/>
                  </a:lnTo>
                  <a:lnTo>
                    <a:pt x="1890" y="2027"/>
                  </a:lnTo>
                  <a:lnTo>
                    <a:pt x="1734" y="1968"/>
                  </a:lnTo>
                  <a:lnTo>
                    <a:pt x="1559" y="1949"/>
                  </a:lnTo>
                  <a:lnTo>
                    <a:pt x="1559" y="1949"/>
                  </a:lnTo>
                  <a:lnTo>
                    <a:pt x="1383" y="1929"/>
                  </a:lnTo>
                  <a:lnTo>
                    <a:pt x="1383" y="1929"/>
                  </a:lnTo>
                  <a:lnTo>
                    <a:pt x="1247" y="1929"/>
                  </a:lnTo>
                  <a:lnTo>
                    <a:pt x="1247" y="1929"/>
                  </a:lnTo>
                  <a:lnTo>
                    <a:pt x="1111" y="1968"/>
                  </a:lnTo>
                  <a:lnTo>
                    <a:pt x="994" y="2007"/>
                  </a:lnTo>
                  <a:lnTo>
                    <a:pt x="974" y="2027"/>
                  </a:lnTo>
                  <a:lnTo>
                    <a:pt x="974" y="2027"/>
                  </a:lnTo>
                  <a:lnTo>
                    <a:pt x="838" y="2124"/>
                  </a:lnTo>
                  <a:lnTo>
                    <a:pt x="721" y="2241"/>
                  </a:lnTo>
                  <a:lnTo>
                    <a:pt x="721" y="2241"/>
                  </a:lnTo>
                  <a:lnTo>
                    <a:pt x="585" y="2416"/>
                  </a:lnTo>
                  <a:lnTo>
                    <a:pt x="487" y="2592"/>
                  </a:lnTo>
                  <a:lnTo>
                    <a:pt x="487" y="2592"/>
                  </a:lnTo>
                  <a:lnTo>
                    <a:pt x="429" y="2786"/>
                  </a:lnTo>
                  <a:lnTo>
                    <a:pt x="409" y="2962"/>
                  </a:lnTo>
                  <a:lnTo>
                    <a:pt x="409" y="2962"/>
                  </a:lnTo>
                  <a:lnTo>
                    <a:pt x="390" y="3157"/>
                  </a:lnTo>
                  <a:lnTo>
                    <a:pt x="390" y="3157"/>
                  </a:lnTo>
                  <a:lnTo>
                    <a:pt x="429" y="3332"/>
                  </a:lnTo>
                  <a:lnTo>
                    <a:pt x="429" y="3332"/>
                  </a:lnTo>
                  <a:lnTo>
                    <a:pt x="468" y="3527"/>
                  </a:lnTo>
                  <a:lnTo>
                    <a:pt x="546" y="3702"/>
                  </a:lnTo>
                  <a:lnTo>
                    <a:pt x="546" y="3702"/>
                  </a:lnTo>
                  <a:lnTo>
                    <a:pt x="643" y="3916"/>
                  </a:lnTo>
                  <a:lnTo>
                    <a:pt x="740" y="4092"/>
                  </a:lnTo>
                  <a:lnTo>
                    <a:pt x="740" y="4092"/>
                  </a:lnTo>
                  <a:lnTo>
                    <a:pt x="857" y="4248"/>
                  </a:lnTo>
                  <a:lnTo>
                    <a:pt x="994" y="4404"/>
                  </a:lnTo>
                  <a:lnTo>
                    <a:pt x="994" y="4404"/>
                  </a:lnTo>
                  <a:lnTo>
                    <a:pt x="1247" y="4696"/>
                  </a:lnTo>
                  <a:lnTo>
                    <a:pt x="1286" y="4715"/>
                  </a:lnTo>
                  <a:lnTo>
                    <a:pt x="1228" y="4715"/>
                  </a:lnTo>
                  <a:lnTo>
                    <a:pt x="1169" y="4715"/>
                  </a:lnTo>
                  <a:lnTo>
                    <a:pt x="1169" y="4715"/>
                  </a:lnTo>
                  <a:lnTo>
                    <a:pt x="1013" y="4715"/>
                  </a:lnTo>
                  <a:lnTo>
                    <a:pt x="877" y="4735"/>
                  </a:lnTo>
                  <a:lnTo>
                    <a:pt x="740" y="4774"/>
                  </a:lnTo>
                  <a:lnTo>
                    <a:pt x="643" y="4813"/>
                  </a:lnTo>
                  <a:lnTo>
                    <a:pt x="643" y="4813"/>
                  </a:lnTo>
                  <a:lnTo>
                    <a:pt x="604" y="4832"/>
                  </a:lnTo>
                  <a:lnTo>
                    <a:pt x="604" y="4832"/>
                  </a:lnTo>
                  <a:lnTo>
                    <a:pt x="487" y="4891"/>
                  </a:lnTo>
                  <a:lnTo>
                    <a:pt x="390" y="4949"/>
                  </a:lnTo>
                  <a:lnTo>
                    <a:pt x="312" y="5027"/>
                  </a:lnTo>
                  <a:lnTo>
                    <a:pt x="234" y="5105"/>
                  </a:lnTo>
                  <a:lnTo>
                    <a:pt x="234" y="5105"/>
                  </a:lnTo>
                  <a:lnTo>
                    <a:pt x="156" y="5222"/>
                  </a:lnTo>
                  <a:lnTo>
                    <a:pt x="97" y="5339"/>
                  </a:lnTo>
                  <a:lnTo>
                    <a:pt x="58" y="5475"/>
                  </a:lnTo>
                  <a:lnTo>
                    <a:pt x="20" y="5612"/>
                  </a:lnTo>
                  <a:lnTo>
                    <a:pt x="20" y="5612"/>
                  </a:lnTo>
                  <a:lnTo>
                    <a:pt x="0" y="5767"/>
                  </a:lnTo>
                  <a:lnTo>
                    <a:pt x="0" y="5904"/>
                  </a:lnTo>
                  <a:lnTo>
                    <a:pt x="0" y="5904"/>
                  </a:lnTo>
                  <a:lnTo>
                    <a:pt x="58" y="6157"/>
                  </a:lnTo>
                  <a:lnTo>
                    <a:pt x="58" y="6157"/>
                  </a:lnTo>
                  <a:lnTo>
                    <a:pt x="136" y="6430"/>
                  </a:lnTo>
                  <a:lnTo>
                    <a:pt x="273" y="6722"/>
                  </a:lnTo>
                  <a:lnTo>
                    <a:pt x="273" y="6722"/>
                  </a:lnTo>
                  <a:lnTo>
                    <a:pt x="409" y="6956"/>
                  </a:lnTo>
                  <a:lnTo>
                    <a:pt x="565" y="7209"/>
                  </a:lnTo>
                  <a:lnTo>
                    <a:pt x="721" y="7443"/>
                  </a:lnTo>
                  <a:lnTo>
                    <a:pt x="916" y="7696"/>
                  </a:lnTo>
                  <a:lnTo>
                    <a:pt x="916" y="7696"/>
                  </a:lnTo>
                  <a:lnTo>
                    <a:pt x="1111" y="7911"/>
                  </a:lnTo>
                  <a:lnTo>
                    <a:pt x="1286" y="8106"/>
                  </a:lnTo>
                  <a:lnTo>
                    <a:pt x="1481" y="8281"/>
                  </a:lnTo>
                  <a:lnTo>
                    <a:pt x="1656" y="8456"/>
                  </a:lnTo>
                  <a:lnTo>
                    <a:pt x="1656" y="8456"/>
                  </a:lnTo>
                  <a:lnTo>
                    <a:pt x="1890" y="8632"/>
                  </a:lnTo>
                  <a:lnTo>
                    <a:pt x="2104" y="8787"/>
                  </a:lnTo>
                  <a:lnTo>
                    <a:pt x="2338" y="8943"/>
                  </a:lnTo>
                  <a:lnTo>
                    <a:pt x="2572" y="9080"/>
                  </a:lnTo>
                  <a:lnTo>
                    <a:pt x="2572" y="9080"/>
                  </a:lnTo>
                  <a:lnTo>
                    <a:pt x="2825" y="9216"/>
                  </a:lnTo>
                  <a:lnTo>
                    <a:pt x="3078" y="9333"/>
                  </a:lnTo>
                  <a:lnTo>
                    <a:pt x="3332" y="9430"/>
                  </a:lnTo>
                  <a:lnTo>
                    <a:pt x="3585" y="9528"/>
                  </a:lnTo>
                  <a:lnTo>
                    <a:pt x="3585" y="9528"/>
                  </a:lnTo>
                  <a:lnTo>
                    <a:pt x="3877" y="9606"/>
                  </a:lnTo>
                  <a:lnTo>
                    <a:pt x="4150" y="9684"/>
                  </a:lnTo>
                  <a:lnTo>
                    <a:pt x="4423" y="9723"/>
                  </a:lnTo>
                  <a:lnTo>
                    <a:pt x="4676" y="9762"/>
                  </a:lnTo>
                  <a:lnTo>
                    <a:pt x="4676" y="9762"/>
                  </a:lnTo>
                  <a:lnTo>
                    <a:pt x="5163" y="9781"/>
                  </a:lnTo>
                  <a:lnTo>
                    <a:pt x="5163" y="9781"/>
                  </a:lnTo>
                  <a:lnTo>
                    <a:pt x="5475" y="9762"/>
                  </a:lnTo>
                  <a:lnTo>
                    <a:pt x="5787" y="9742"/>
                  </a:lnTo>
                  <a:lnTo>
                    <a:pt x="5787" y="9742"/>
                  </a:lnTo>
                  <a:lnTo>
                    <a:pt x="6118" y="9664"/>
                  </a:lnTo>
                  <a:lnTo>
                    <a:pt x="6410" y="9586"/>
                  </a:lnTo>
                  <a:lnTo>
                    <a:pt x="6410" y="9586"/>
                  </a:lnTo>
                  <a:lnTo>
                    <a:pt x="6683" y="9489"/>
                  </a:lnTo>
                  <a:lnTo>
                    <a:pt x="6956" y="9372"/>
                  </a:lnTo>
                  <a:lnTo>
                    <a:pt x="6956" y="9372"/>
                  </a:lnTo>
                  <a:lnTo>
                    <a:pt x="7190" y="9236"/>
                  </a:lnTo>
                  <a:lnTo>
                    <a:pt x="7423" y="9099"/>
                  </a:lnTo>
                  <a:lnTo>
                    <a:pt x="7423" y="9099"/>
                  </a:lnTo>
                  <a:lnTo>
                    <a:pt x="7638" y="8963"/>
                  </a:lnTo>
                  <a:lnTo>
                    <a:pt x="7833" y="8826"/>
                  </a:lnTo>
                  <a:lnTo>
                    <a:pt x="7833" y="8826"/>
                  </a:lnTo>
                  <a:lnTo>
                    <a:pt x="8164" y="8534"/>
                  </a:lnTo>
                  <a:lnTo>
                    <a:pt x="8456" y="8242"/>
                  </a:lnTo>
                  <a:lnTo>
                    <a:pt x="8456" y="8242"/>
                  </a:lnTo>
                  <a:lnTo>
                    <a:pt x="8709" y="7930"/>
                  </a:lnTo>
                  <a:lnTo>
                    <a:pt x="8943" y="7638"/>
                  </a:lnTo>
                  <a:lnTo>
                    <a:pt x="8943" y="7638"/>
                  </a:lnTo>
                  <a:lnTo>
                    <a:pt x="9080" y="7424"/>
                  </a:lnTo>
                  <a:lnTo>
                    <a:pt x="9080" y="7424"/>
                  </a:lnTo>
                  <a:lnTo>
                    <a:pt x="9196" y="7229"/>
                  </a:lnTo>
                  <a:lnTo>
                    <a:pt x="9313" y="7014"/>
                  </a:lnTo>
                  <a:lnTo>
                    <a:pt x="9411" y="6800"/>
                  </a:lnTo>
                  <a:lnTo>
                    <a:pt x="9489" y="6586"/>
                  </a:lnTo>
                  <a:lnTo>
                    <a:pt x="9489" y="6586"/>
                  </a:lnTo>
                  <a:lnTo>
                    <a:pt x="9567" y="6371"/>
                  </a:lnTo>
                  <a:lnTo>
                    <a:pt x="9645" y="6118"/>
                  </a:lnTo>
                  <a:lnTo>
                    <a:pt x="9703" y="5884"/>
                  </a:lnTo>
                  <a:lnTo>
                    <a:pt x="9742" y="5651"/>
                  </a:lnTo>
                  <a:lnTo>
                    <a:pt x="9781" y="5397"/>
                  </a:lnTo>
                  <a:lnTo>
                    <a:pt x="9800" y="5144"/>
                  </a:lnTo>
                  <a:lnTo>
                    <a:pt x="9820" y="4910"/>
                  </a:lnTo>
                  <a:lnTo>
                    <a:pt x="9820" y="4657"/>
                  </a:lnTo>
                  <a:lnTo>
                    <a:pt x="9820" y="4657"/>
                  </a:lnTo>
                  <a:lnTo>
                    <a:pt x="9800" y="4365"/>
                  </a:lnTo>
                  <a:lnTo>
                    <a:pt x="9761" y="4072"/>
                  </a:lnTo>
                  <a:lnTo>
                    <a:pt x="9723" y="3761"/>
                  </a:lnTo>
                  <a:lnTo>
                    <a:pt x="9664" y="3429"/>
                  </a:lnTo>
                  <a:lnTo>
                    <a:pt x="9664" y="3429"/>
                  </a:lnTo>
                  <a:lnTo>
                    <a:pt x="9586" y="3079"/>
                  </a:lnTo>
                  <a:lnTo>
                    <a:pt x="9489" y="2747"/>
                  </a:lnTo>
                  <a:lnTo>
                    <a:pt x="9391" y="2416"/>
                  </a:lnTo>
                  <a:lnTo>
                    <a:pt x="9294" y="2085"/>
                  </a:lnTo>
                  <a:lnTo>
                    <a:pt x="9294" y="2085"/>
                  </a:lnTo>
                  <a:lnTo>
                    <a:pt x="9138" y="1695"/>
                  </a:lnTo>
                  <a:lnTo>
                    <a:pt x="8982" y="1364"/>
                  </a:lnTo>
                  <a:lnTo>
                    <a:pt x="8807" y="1052"/>
                  </a:lnTo>
                  <a:lnTo>
                    <a:pt x="8631" y="780"/>
                  </a:lnTo>
                  <a:lnTo>
                    <a:pt x="8631" y="780"/>
                  </a:lnTo>
                  <a:lnTo>
                    <a:pt x="8417" y="526"/>
                  </a:lnTo>
                  <a:lnTo>
                    <a:pt x="8183" y="312"/>
                  </a:lnTo>
                  <a:lnTo>
                    <a:pt x="8183" y="312"/>
                  </a:lnTo>
                  <a:lnTo>
                    <a:pt x="8066" y="215"/>
                  </a:lnTo>
                  <a:lnTo>
                    <a:pt x="7949" y="156"/>
                  </a:lnTo>
                  <a:lnTo>
                    <a:pt x="7949" y="156"/>
                  </a:lnTo>
                  <a:lnTo>
                    <a:pt x="7813" y="98"/>
                  </a:lnTo>
                  <a:lnTo>
                    <a:pt x="7657" y="39"/>
                  </a:lnTo>
                  <a:lnTo>
                    <a:pt x="7657" y="39"/>
                  </a:lnTo>
                  <a:lnTo>
                    <a:pt x="7482" y="20"/>
                  </a:lnTo>
                  <a:lnTo>
                    <a:pt x="73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5"/>
            <p:cNvSpPr/>
            <p:nvPr/>
          </p:nvSpPr>
          <p:spPr>
            <a:xfrm>
              <a:off x="1730300" y="998475"/>
              <a:ext cx="228975" cy="229450"/>
            </a:xfrm>
            <a:custGeom>
              <a:avLst/>
              <a:gdLst/>
              <a:ahLst/>
              <a:cxnLst/>
              <a:rect l="l" t="t" r="r" b="b"/>
              <a:pathLst>
                <a:path w="9159" h="9178" fill="none" extrusionOk="0">
                  <a:moveTo>
                    <a:pt x="2748" y="2650"/>
                  </a:moveTo>
                  <a:lnTo>
                    <a:pt x="2748" y="2650"/>
                  </a:lnTo>
                  <a:lnTo>
                    <a:pt x="2787" y="2631"/>
                  </a:lnTo>
                  <a:lnTo>
                    <a:pt x="2787" y="2631"/>
                  </a:lnTo>
                  <a:lnTo>
                    <a:pt x="2845" y="2611"/>
                  </a:lnTo>
                  <a:lnTo>
                    <a:pt x="2845" y="2611"/>
                  </a:lnTo>
                  <a:lnTo>
                    <a:pt x="2884" y="2572"/>
                  </a:lnTo>
                  <a:lnTo>
                    <a:pt x="2904" y="2514"/>
                  </a:lnTo>
                  <a:lnTo>
                    <a:pt x="2923" y="2436"/>
                  </a:lnTo>
                  <a:lnTo>
                    <a:pt x="2884" y="2378"/>
                  </a:lnTo>
                  <a:lnTo>
                    <a:pt x="2884" y="2378"/>
                  </a:lnTo>
                  <a:lnTo>
                    <a:pt x="2690" y="2066"/>
                  </a:lnTo>
                  <a:lnTo>
                    <a:pt x="2553" y="1793"/>
                  </a:lnTo>
                  <a:lnTo>
                    <a:pt x="2553" y="1793"/>
                  </a:lnTo>
                  <a:lnTo>
                    <a:pt x="2417" y="1462"/>
                  </a:lnTo>
                  <a:lnTo>
                    <a:pt x="2319" y="1150"/>
                  </a:lnTo>
                  <a:lnTo>
                    <a:pt x="2319" y="1150"/>
                  </a:lnTo>
                  <a:lnTo>
                    <a:pt x="2300" y="936"/>
                  </a:lnTo>
                  <a:lnTo>
                    <a:pt x="2280" y="702"/>
                  </a:lnTo>
                  <a:lnTo>
                    <a:pt x="2280" y="702"/>
                  </a:lnTo>
                  <a:lnTo>
                    <a:pt x="2300" y="565"/>
                  </a:lnTo>
                  <a:lnTo>
                    <a:pt x="2339" y="429"/>
                  </a:lnTo>
                  <a:lnTo>
                    <a:pt x="2339" y="429"/>
                  </a:lnTo>
                  <a:lnTo>
                    <a:pt x="2417" y="273"/>
                  </a:lnTo>
                  <a:lnTo>
                    <a:pt x="2417" y="273"/>
                  </a:lnTo>
                  <a:lnTo>
                    <a:pt x="2514" y="156"/>
                  </a:lnTo>
                  <a:lnTo>
                    <a:pt x="2514" y="156"/>
                  </a:lnTo>
                  <a:lnTo>
                    <a:pt x="2651" y="78"/>
                  </a:lnTo>
                  <a:lnTo>
                    <a:pt x="2651" y="78"/>
                  </a:lnTo>
                  <a:lnTo>
                    <a:pt x="2826" y="20"/>
                  </a:lnTo>
                  <a:lnTo>
                    <a:pt x="2826" y="20"/>
                  </a:lnTo>
                  <a:lnTo>
                    <a:pt x="3060" y="0"/>
                  </a:lnTo>
                  <a:lnTo>
                    <a:pt x="3099" y="0"/>
                  </a:lnTo>
                  <a:lnTo>
                    <a:pt x="3118" y="0"/>
                  </a:lnTo>
                  <a:lnTo>
                    <a:pt x="3118" y="0"/>
                  </a:lnTo>
                  <a:lnTo>
                    <a:pt x="3294" y="20"/>
                  </a:lnTo>
                  <a:lnTo>
                    <a:pt x="3449" y="59"/>
                  </a:lnTo>
                  <a:lnTo>
                    <a:pt x="3449" y="59"/>
                  </a:lnTo>
                  <a:lnTo>
                    <a:pt x="3625" y="137"/>
                  </a:lnTo>
                  <a:lnTo>
                    <a:pt x="3800" y="215"/>
                  </a:lnTo>
                  <a:lnTo>
                    <a:pt x="3800" y="215"/>
                  </a:lnTo>
                  <a:lnTo>
                    <a:pt x="4015" y="390"/>
                  </a:lnTo>
                  <a:lnTo>
                    <a:pt x="4248" y="624"/>
                  </a:lnTo>
                  <a:lnTo>
                    <a:pt x="4248" y="624"/>
                  </a:lnTo>
                  <a:lnTo>
                    <a:pt x="4404" y="838"/>
                  </a:lnTo>
                  <a:lnTo>
                    <a:pt x="4580" y="1072"/>
                  </a:lnTo>
                  <a:lnTo>
                    <a:pt x="4735" y="1364"/>
                  </a:lnTo>
                  <a:lnTo>
                    <a:pt x="4911" y="1676"/>
                  </a:lnTo>
                  <a:lnTo>
                    <a:pt x="4989" y="1851"/>
                  </a:lnTo>
                  <a:lnTo>
                    <a:pt x="5028" y="1949"/>
                  </a:lnTo>
                  <a:lnTo>
                    <a:pt x="5067" y="2007"/>
                  </a:lnTo>
                  <a:lnTo>
                    <a:pt x="5067" y="2007"/>
                  </a:lnTo>
                  <a:lnTo>
                    <a:pt x="5106" y="2066"/>
                  </a:lnTo>
                  <a:lnTo>
                    <a:pt x="5164" y="2085"/>
                  </a:lnTo>
                  <a:lnTo>
                    <a:pt x="5164" y="2085"/>
                  </a:lnTo>
                  <a:lnTo>
                    <a:pt x="5203" y="2085"/>
                  </a:lnTo>
                  <a:lnTo>
                    <a:pt x="5223" y="2066"/>
                  </a:lnTo>
                  <a:lnTo>
                    <a:pt x="5242" y="2066"/>
                  </a:lnTo>
                  <a:lnTo>
                    <a:pt x="5242" y="2066"/>
                  </a:lnTo>
                  <a:lnTo>
                    <a:pt x="5300" y="2066"/>
                  </a:lnTo>
                  <a:lnTo>
                    <a:pt x="5359" y="2027"/>
                  </a:lnTo>
                  <a:lnTo>
                    <a:pt x="5359" y="2027"/>
                  </a:lnTo>
                  <a:lnTo>
                    <a:pt x="5398" y="1968"/>
                  </a:lnTo>
                  <a:lnTo>
                    <a:pt x="5437" y="1890"/>
                  </a:lnTo>
                  <a:lnTo>
                    <a:pt x="5437" y="1890"/>
                  </a:lnTo>
                  <a:lnTo>
                    <a:pt x="5476" y="1715"/>
                  </a:lnTo>
                  <a:lnTo>
                    <a:pt x="5515" y="1579"/>
                  </a:lnTo>
                  <a:lnTo>
                    <a:pt x="5515" y="1579"/>
                  </a:lnTo>
                  <a:lnTo>
                    <a:pt x="5632" y="1286"/>
                  </a:lnTo>
                  <a:lnTo>
                    <a:pt x="5632" y="1286"/>
                  </a:lnTo>
                  <a:lnTo>
                    <a:pt x="5827" y="955"/>
                  </a:lnTo>
                  <a:lnTo>
                    <a:pt x="5924" y="799"/>
                  </a:lnTo>
                  <a:lnTo>
                    <a:pt x="6041" y="643"/>
                  </a:lnTo>
                  <a:lnTo>
                    <a:pt x="6041" y="643"/>
                  </a:lnTo>
                  <a:lnTo>
                    <a:pt x="6216" y="468"/>
                  </a:lnTo>
                  <a:lnTo>
                    <a:pt x="6392" y="332"/>
                  </a:lnTo>
                  <a:lnTo>
                    <a:pt x="6392" y="332"/>
                  </a:lnTo>
                  <a:lnTo>
                    <a:pt x="6528" y="254"/>
                  </a:lnTo>
                  <a:lnTo>
                    <a:pt x="6664" y="195"/>
                  </a:lnTo>
                  <a:lnTo>
                    <a:pt x="6664" y="195"/>
                  </a:lnTo>
                  <a:lnTo>
                    <a:pt x="6820" y="137"/>
                  </a:lnTo>
                  <a:lnTo>
                    <a:pt x="6957" y="117"/>
                  </a:lnTo>
                  <a:lnTo>
                    <a:pt x="7015" y="117"/>
                  </a:lnTo>
                  <a:lnTo>
                    <a:pt x="7015" y="117"/>
                  </a:lnTo>
                  <a:lnTo>
                    <a:pt x="7190" y="137"/>
                  </a:lnTo>
                  <a:lnTo>
                    <a:pt x="7190" y="137"/>
                  </a:lnTo>
                  <a:lnTo>
                    <a:pt x="7307" y="156"/>
                  </a:lnTo>
                  <a:lnTo>
                    <a:pt x="7424" y="215"/>
                  </a:lnTo>
                  <a:lnTo>
                    <a:pt x="7424" y="215"/>
                  </a:lnTo>
                  <a:lnTo>
                    <a:pt x="7561" y="293"/>
                  </a:lnTo>
                  <a:lnTo>
                    <a:pt x="7677" y="390"/>
                  </a:lnTo>
                  <a:lnTo>
                    <a:pt x="7677" y="390"/>
                  </a:lnTo>
                  <a:lnTo>
                    <a:pt x="7872" y="585"/>
                  </a:lnTo>
                  <a:lnTo>
                    <a:pt x="8067" y="819"/>
                  </a:lnTo>
                  <a:lnTo>
                    <a:pt x="8067" y="819"/>
                  </a:lnTo>
                  <a:lnTo>
                    <a:pt x="8223" y="1072"/>
                  </a:lnTo>
                  <a:lnTo>
                    <a:pt x="8379" y="1345"/>
                  </a:lnTo>
                  <a:lnTo>
                    <a:pt x="8515" y="1657"/>
                  </a:lnTo>
                  <a:lnTo>
                    <a:pt x="8652" y="1988"/>
                  </a:lnTo>
                  <a:lnTo>
                    <a:pt x="8652" y="1988"/>
                  </a:lnTo>
                  <a:lnTo>
                    <a:pt x="8827" y="2592"/>
                  </a:lnTo>
                  <a:lnTo>
                    <a:pt x="8983" y="3196"/>
                  </a:lnTo>
                  <a:lnTo>
                    <a:pt x="8983" y="3196"/>
                  </a:lnTo>
                  <a:lnTo>
                    <a:pt x="9080" y="3702"/>
                  </a:lnTo>
                  <a:lnTo>
                    <a:pt x="9139" y="4131"/>
                  </a:lnTo>
                  <a:lnTo>
                    <a:pt x="9139" y="4131"/>
                  </a:lnTo>
                  <a:lnTo>
                    <a:pt x="9158" y="4540"/>
                  </a:lnTo>
                  <a:lnTo>
                    <a:pt x="9158" y="4871"/>
                  </a:lnTo>
                  <a:lnTo>
                    <a:pt x="9158" y="4871"/>
                  </a:lnTo>
                  <a:lnTo>
                    <a:pt x="9139" y="5222"/>
                  </a:lnTo>
                  <a:lnTo>
                    <a:pt x="9100" y="5573"/>
                  </a:lnTo>
                  <a:lnTo>
                    <a:pt x="9100" y="5573"/>
                  </a:lnTo>
                  <a:lnTo>
                    <a:pt x="9022" y="5865"/>
                  </a:lnTo>
                  <a:lnTo>
                    <a:pt x="8944" y="6138"/>
                  </a:lnTo>
                  <a:lnTo>
                    <a:pt x="8847" y="6430"/>
                  </a:lnTo>
                  <a:lnTo>
                    <a:pt x="8730" y="6683"/>
                  </a:lnTo>
                  <a:lnTo>
                    <a:pt x="8730" y="6683"/>
                  </a:lnTo>
                  <a:lnTo>
                    <a:pt x="8632" y="6878"/>
                  </a:lnTo>
                  <a:lnTo>
                    <a:pt x="8632" y="6878"/>
                  </a:lnTo>
                  <a:lnTo>
                    <a:pt x="8554" y="7054"/>
                  </a:lnTo>
                  <a:lnTo>
                    <a:pt x="8554" y="7054"/>
                  </a:lnTo>
                  <a:lnTo>
                    <a:pt x="8418" y="7268"/>
                  </a:lnTo>
                  <a:lnTo>
                    <a:pt x="8379" y="7326"/>
                  </a:lnTo>
                  <a:lnTo>
                    <a:pt x="8379" y="7326"/>
                  </a:lnTo>
                  <a:lnTo>
                    <a:pt x="8281" y="7463"/>
                  </a:lnTo>
                  <a:lnTo>
                    <a:pt x="8281" y="7463"/>
                  </a:lnTo>
                  <a:lnTo>
                    <a:pt x="8106" y="7658"/>
                  </a:lnTo>
                  <a:lnTo>
                    <a:pt x="8106" y="7658"/>
                  </a:lnTo>
                  <a:lnTo>
                    <a:pt x="7970" y="7794"/>
                  </a:lnTo>
                  <a:lnTo>
                    <a:pt x="7970" y="7794"/>
                  </a:lnTo>
                  <a:lnTo>
                    <a:pt x="7814" y="7950"/>
                  </a:lnTo>
                  <a:lnTo>
                    <a:pt x="7619" y="8106"/>
                  </a:lnTo>
                  <a:lnTo>
                    <a:pt x="7619" y="8106"/>
                  </a:lnTo>
                  <a:lnTo>
                    <a:pt x="7405" y="8281"/>
                  </a:lnTo>
                  <a:lnTo>
                    <a:pt x="7171" y="8437"/>
                  </a:lnTo>
                  <a:lnTo>
                    <a:pt x="7171" y="8437"/>
                  </a:lnTo>
                  <a:lnTo>
                    <a:pt x="6957" y="8573"/>
                  </a:lnTo>
                  <a:lnTo>
                    <a:pt x="6742" y="8690"/>
                  </a:lnTo>
                  <a:lnTo>
                    <a:pt x="6703" y="8690"/>
                  </a:lnTo>
                  <a:lnTo>
                    <a:pt x="6664" y="8710"/>
                  </a:lnTo>
                  <a:lnTo>
                    <a:pt x="6664" y="8710"/>
                  </a:lnTo>
                  <a:lnTo>
                    <a:pt x="6469" y="8827"/>
                  </a:lnTo>
                  <a:lnTo>
                    <a:pt x="6469" y="8827"/>
                  </a:lnTo>
                  <a:lnTo>
                    <a:pt x="6255" y="8924"/>
                  </a:lnTo>
                  <a:lnTo>
                    <a:pt x="6041" y="9002"/>
                  </a:lnTo>
                  <a:lnTo>
                    <a:pt x="5827" y="9061"/>
                  </a:lnTo>
                  <a:lnTo>
                    <a:pt x="5593" y="9119"/>
                  </a:lnTo>
                  <a:lnTo>
                    <a:pt x="5593" y="9119"/>
                  </a:lnTo>
                  <a:lnTo>
                    <a:pt x="5242" y="9158"/>
                  </a:lnTo>
                  <a:lnTo>
                    <a:pt x="4872" y="9177"/>
                  </a:lnTo>
                  <a:lnTo>
                    <a:pt x="4872" y="9177"/>
                  </a:lnTo>
                  <a:lnTo>
                    <a:pt x="4677" y="9177"/>
                  </a:lnTo>
                  <a:lnTo>
                    <a:pt x="4677" y="9177"/>
                  </a:lnTo>
                  <a:lnTo>
                    <a:pt x="4365" y="9138"/>
                  </a:lnTo>
                  <a:lnTo>
                    <a:pt x="4053" y="9099"/>
                  </a:lnTo>
                  <a:lnTo>
                    <a:pt x="3722" y="9022"/>
                  </a:lnTo>
                  <a:lnTo>
                    <a:pt x="3411" y="8924"/>
                  </a:lnTo>
                  <a:lnTo>
                    <a:pt x="3372" y="8924"/>
                  </a:lnTo>
                  <a:lnTo>
                    <a:pt x="3372" y="8924"/>
                  </a:lnTo>
                  <a:lnTo>
                    <a:pt x="3040" y="8788"/>
                  </a:lnTo>
                  <a:lnTo>
                    <a:pt x="2709" y="8651"/>
                  </a:lnTo>
                  <a:lnTo>
                    <a:pt x="2397" y="8476"/>
                  </a:lnTo>
                  <a:lnTo>
                    <a:pt x="2086" y="8301"/>
                  </a:lnTo>
                  <a:lnTo>
                    <a:pt x="2086" y="8301"/>
                  </a:lnTo>
                  <a:lnTo>
                    <a:pt x="1813" y="8086"/>
                  </a:lnTo>
                  <a:lnTo>
                    <a:pt x="1521" y="7872"/>
                  </a:lnTo>
                  <a:lnTo>
                    <a:pt x="1267" y="7619"/>
                  </a:lnTo>
                  <a:lnTo>
                    <a:pt x="1033" y="7365"/>
                  </a:lnTo>
                  <a:lnTo>
                    <a:pt x="1053" y="7404"/>
                  </a:lnTo>
                  <a:lnTo>
                    <a:pt x="1053" y="7404"/>
                  </a:lnTo>
                  <a:lnTo>
                    <a:pt x="605" y="6839"/>
                  </a:lnTo>
                  <a:lnTo>
                    <a:pt x="605" y="6839"/>
                  </a:lnTo>
                  <a:lnTo>
                    <a:pt x="390" y="6489"/>
                  </a:lnTo>
                  <a:lnTo>
                    <a:pt x="196" y="6157"/>
                  </a:lnTo>
                  <a:lnTo>
                    <a:pt x="196" y="6157"/>
                  </a:lnTo>
                  <a:lnTo>
                    <a:pt x="98" y="5904"/>
                  </a:lnTo>
                  <a:lnTo>
                    <a:pt x="20" y="5670"/>
                  </a:lnTo>
                  <a:lnTo>
                    <a:pt x="20" y="5670"/>
                  </a:lnTo>
                  <a:lnTo>
                    <a:pt x="20" y="5553"/>
                  </a:lnTo>
                  <a:lnTo>
                    <a:pt x="1" y="5417"/>
                  </a:lnTo>
                  <a:lnTo>
                    <a:pt x="1" y="5417"/>
                  </a:lnTo>
                  <a:lnTo>
                    <a:pt x="20" y="5300"/>
                  </a:lnTo>
                  <a:lnTo>
                    <a:pt x="40" y="5203"/>
                  </a:lnTo>
                  <a:lnTo>
                    <a:pt x="40" y="5203"/>
                  </a:lnTo>
                  <a:lnTo>
                    <a:pt x="137" y="5008"/>
                  </a:lnTo>
                  <a:lnTo>
                    <a:pt x="137" y="5008"/>
                  </a:lnTo>
                  <a:lnTo>
                    <a:pt x="274" y="4852"/>
                  </a:lnTo>
                  <a:lnTo>
                    <a:pt x="274" y="4852"/>
                  </a:lnTo>
                  <a:lnTo>
                    <a:pt x="449" y="4735"/>
                  </a:lnTo>
                  <a:lnTo>
                    <a:pt x="449" y="4735"/>
                  </a:lnTo>
                  <a:lnTo>
                    <a:pt x="566" y="4696"/>
                  </a:lnTo>
                  <a:lnTo>
                    <a:pt x="683" y="4657"/>
                  </a:lnTo>
                  <a:lnTo>
                    <a:pt x="683" y="4657"/>
                  </a:lnTo>
                  <a:lnTo>
                    <a:pt x="897" y="4638"/>
                  </a:lnTo>
                  <a:lnTo>
                    <a:pt x="897" y="4638"/>
                  </a:lnTo>
                  <a:lnTo>
                    <a:pt x="975" y="4638"/>
                  </a:lnTo>
                  <a:lnTo>
                    <a:pt x="975" y="4638"/>
                  </a:lnTo>
                  <a:lnTo>
                    <a:pt x="1131" y="4657"/>
                  </a:lnTo>
                  <a:lnTo>
                    <a:pt x="1287" y="4696"/>
                  </a:lnTo>
                  <a:lnTo>
                    <a:pt x="1306" y="4716"/>
                  </a:lnTo>
                  <a:lnTo>
                    <a:pt x="1306" y="4716"/>
                  </a:lnTo>
                  <a:lnTo>
                    <a:pt x="1365" y="4716"/>
                  </a:lnTo>
                  <a:lnTo>
                    <a:pt x="1365" y="4716"/>
                  </a:lnTo>
                  <a:lnTo>
                    <a:pt x="1384" y="4716"/>
                  </a:lnTo>
                  <a:lnTo>
                    <a:pt x="1384" y="4716"/>
                  </a:lnTo>
                  <a:lnTo>
                    <a:pt x="1443" y="4696"/>
                  </a:lnTo>
                  <a:lnTo>
                    <a:pt x="1443" y="4696"/>
                  </a:lnTo>
                  <a:lnTo>
                    <a:pt x="1482" y="4657"/>
                  </a:lnTo>
                  <a:lnTo>
                    <a:pt x="1482" y="4657"/>
                  </a:lnTo>
                  <a:lnTo>
                    <a:pt x="1521" y="4599"/>
                  </a:lnTo>
                  <a:lnTo>
                    <a:pt x="1521" y="4540"/>
                  </a:lnTo>
                  <a:lnTo>
                    <a:pt x="1521" y="4540"/>
                  </a:lnTo>
                  <a:lnTo>
                    <a:pt x="1501" y="4482"/>
                  </a:lnTo>
                  <a:lnTo>
                    <a:pt x="1462" y="4423"/>
                  </a:lnTo>
                  <a:lnTo>
                    <a:pt x="1365" y="4306"/>
                  </a:lnTo>
                  <a:lnTo>
                    <a:pt x="1365" y="4306"/>
                  </a:lnTo>
                  <a:lnTo>
                    <a:pt x="1053" y="3975"/>
                  </a:lnTo>
                  <a:lnTo>
                    <a:pt x="1072" y="4014"/>
                  </a:lnTo>
                  <a:lnTo>
                    <a:pt x="1072" y="4014"/>
                  </a:lnTo>
                  <a:lnTo>
                    <a:pt x="780" y="3644"/>
                  </a:lnTo>
                  <a:lnTo>
                    <a:pt x="683" y="3469"/>
                  </a:lnTo>
                  <a:lnTo>
                    <a:pt x="585" y="3313"/>
                  </a:lnTo>
                  <a:lnTo>
                    <a:pt x="585" y="3313"/>
                  </a:lnTo>
                  <a:lnTo>
                    <a:pt x="507" y="3118"/>
                  </a:lnTo>
                  <a:lnTo>
                    <a:pt x="449" y="2923"/>
                  </a:lnTo>
                  <a:lnTo>
                    <a:pt x="449" y="2923"/>
                  </a:lnTo>
                  <a:lnTo>
                    <a:pt x="429" y="2806"/>
                  </a:lnTo>
                  <a:lnTo>
                    <a:pt x="429" y="2670"/>
                  </a:lnTo>
                  <a:lnTo>
                    <a:pt x="429" y="2670"/>
                  </a:lnTo>
                  <a:lnTo>
                    <a:pt x="449" y="2553"/>
                  </a:lnTo>
                  <a:lnTo>
                    <a:pt x="488" y="2436"/>
                  </a:lnTo>
                  <a:lnTo>
                    <a:pt x="488" y="2436"/>
                  </a:lnTo>
                  <a:lnTo>
                    <a:pt x="527" y="2300"/>
                  </a:lnTo>
                  <a:lnTo>
                    <a:pt x="585" y="2183"/>
                  </a:lnTo>
                  <a:lnTo>
                    <a:pt x="585" y="2183"/>
                  </a:lnTo>
                  <a:lnTo>
                    <a:pt x="741" y="2027"/>
                  </a:lnTo>
                  <a:lnTo>
                    <a:pt x="741" y="2027"/>
                  </a:lnTo>
                  <a:lnTo>
                    <a:pt x="878" y="1929"/>
                  </a:lnTo>
                  <a:lnTo>
                    <a:pt x="878" y="1929"/>
                  </a:lnTo>
                  <a:lnTo>
                    <a:pt x="1014" y="1890"/>
                  </a:lnTo>
                  <a:lnTo>
                    <a:pt x="1014" y="1890"/>
                  </a:lnTo>
                  <a:lnTo>
                    <a:pt x="1189" y="1871"/>
                  </a:lnTo>
                  <a:lnTo>
                    <a:pt x="1189" y="1871"/>
                  </a:lnTo>
                  <a:lnTo>
                    <a:pt x="1384" y="1890"/>
                  </a:lnTo>
                  <a:lnTo>
                    <a:pt x="1560" y="1929"/>
                  </a:lnTo>
                  <a:lnTo>
                    <a:pt x="1560" y="1929"/>
                  </a:lnTo>
                  <a:lnTo>
                    <a:pt x="1871" y="2066"/>
                  </a:lnTo>
                  <a:lnTo>
                    <a:pt x="2202" y="2261"/>
                  </a:lnTo>
                  <a:lnTo>
                    <a:pt x="2202" y="2261"/>
                  </a:lnTo>
                  <a:lnTo>
                    <a:pt x="2592" y="2553"/>
                  </a:lnTo>
                  <a:lnTo>
                    <a:pt x="2592" y="2553"/>
                  </a:lnTo>
                  <a:lnTo>
                    <a:pt x="2651" y="2611"/>
                  </a:lnTo>
                  <a:lnTo>
                    <a:pt x="2690" y="2631"/>
                  </a:lnTo>
                  <a:lnTo>
                    <a:pt x="2690" y="2631"/>
                  </a:lnTo>
                  <a:lnTo>
                    <a:pt x="2748" y="265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7" name="Google Shape;1127;p35"/>
          <p:cNvGrpSpPr/>
          <p:nvPr/>
        </p:nvGrpSpPr>
        <p:grpSpPr>
          <a:xfrm rot="464161">
            <a:off x="6783800" y="339148"/>
            <a:ext cx="839614" cy="822576"/>
            <a:chOff x="4961725" y="379850"/>
            <a:chExt cx="1031200" cy="1010275"/>
          </a:xfrm>
        </p:grpSpPr>
        <p:sp>
          <p:nvSpPr>
            <p:cNvPr id="1128" name="Google Shape;1128;p35"/>
            <p:cNvSpPr/>
            <p:nvPr/>
          </p:nvSpPr>
          <p:spPr>
            <a:xfrm>
              <a:off x="4961725" y="379850"/>
              <a:ext cx="1031200" cy="1010275"/>
            </a:xfrm>
            <a:custGeom>
              <a:avLst/>
              <a:gdLst/>
              <a:ahLst/>
              <a:cxnLst/>
              <a:rect l="l" t="t" r="r" b="b"/>
              <a:pathLst>
                <a:path w="41248" h="40411" extrusionOk="0">
                  <a:moveTo>
                    <a:pt x="22446" y="10639"/>
                  </a:moveTo>
                  <a:lnTo>
                    <a:pt x="22426" y="10717"/>
                  </a:lnTo>
                  <a:lnTo>
                    <a:pt x="22426" y="10795"/>
                  </a:lnTo>
                  <a:lnTo>
                    <a:pt x="22426" y="10873"/>
                  </a:lnTo>
                  <a:lnTo>
                    <a:pt x="22465" y="10951"/>
                  </a:lnTo>
                  <a:lnTo>
                    <a:pt x="22504" y="11029"/>
                  </a:lnTo>
                  <a:lnTo>
                    <a:pt x="22563" y="11087"/>
                  </a:lnTo>
                  <a:lnTo>
                    <a:pt x="22621" y="11126"/>
                  </a:lnTo>
                  <a:lnTo>
                    <a:pt x="22699" y="11165"/>
                  </a:lnTo>
                  <a:lnTo>
                    <a:pt x="22777" y="11185"/>
                  </a:lnTo>
                  <a:lnTo>
                    <a:pt x="22855" y="11204"/>
                  </a:lnTo>
                  <a:lnTo>
                    <a:pt x="22933" y="11185"/>
                  </a:lnTo>
                  <a:lnTo>
                    <a:pt x="23030" y="11165"/>
                  </a:lnTo>
                  <a:lnTo>
                    <a:pt x="23089" y="11126"/>
                  </a:lnTo>
                  <a:lnTo>
                    <a:pt x="23128" y="11107"/>
                  </a:lnTo>
                  <a:lnTo>
                    <a:pt x="23186" y="11029"/>
                  </a:lnTo>
                  <a:lnTo>
                    <a:pt x="23245" y="10951"/>
                  </a:lnTo>
                  <a:lnTo>
                    <a:pt x="23362" y="10951"/>
                  </a:lnTo>
                  <a:lnTo>
                    <a:pt x="23420" y="10931"/>
                  </a:lnTo>
                  <a:lnTo>
                    <a:pt x="23478" y="10892"/>
                  </a:lnTo>
                  <a:lnTo>
                    <a:pt x="23537" y="10853"/>
                  </a:lnTo>
                  <a:lnTo>
                    <a:pt x="23576" y="10795"/>
                  </a:lnTo>
                  <a:lnTo>
                    <a:pt x="23829" y="11146"/>
                  </a:lnTo>
                  <a:lnTo>
                    <a:pt x="24121" y="11477"/>
                  </a:lnTo>
                  <a:lnTo>
                    <a:pt x="24453" y="11808"/>
                  </a:lnTo>
                  <a:lnTo>
                    <a:pt x="24842" y="12139"/>
                  </a:lnTo>
                  <a:lnTo>
                    <a:pt x="25174" y="12393"/>
                  </a:lnTo>
                  <a:lnTo>
                    <a:pt x="25524" y="12626"/>
                  </a:lnTo>
                  <a:lnTo>
                    <a:pt x="25992" y="12899"/>
                  </a:lnTo>
                  <a:lnTo>
                    <a:pt x="26479" y="13153"/>
                  </a:lnTo>
                  <a:lnTo>
                    <a:pt x="26927" y="13347"/>
                  </a:lnTo>
                  <a:lnTo>
                    <a:pt x="27336" y="13503"/>
                  </a:lnTo>
                  <a:lnTo>
                    <a:pt x="27726" y="13601"/>
                  </a:lnTo>
                  <a:lnTo>
                    <a:pt x="28174" y="13698"/>
                  </a:lnTo>
                  <a:lnTo>
                    <a:pt x="28427" y="13757"/>
                  </a:lnTo>
                  <a:lnTo>
                    <a:pt x="28369" y="13815"/>
                  </a:lnTo>
                  <a:lnTo>
                    <a:pt x="28330" y="13873"/>
                  </a:lnTo>
                  <a:lnTo>
                    <a:pt x="28291" y="13951"/>
                  </a:lnTo>
                  <a:lnTo>
                    <a:pt x="28291" y="14029"/>
                  </a:lnTo>
                  <a:lnTo>
                    <a:pt x="28271" y="14107"/>
                  </a:lnTo>
                  <a:lnTo>
                    <a:pt x="28291" y="14185"/>
                  </a:lnTo>
                  <a:lnTo>
                    <a:pt x="28330" y="14263"/>
                  </a:lnTo>
                  <a:lnTo>
                    <a:pt x="28369" y="14341"/>
                  </a:lnTo>
                  <a:lnTo>
                    <a:pt x="28408" y="14399"/>
                  </a:lnTo>
                  <a:lnTo>
                    <a:pt x="28486" y="14438"/>
                  </a:lnTo>
                  <a:lnTo>
                    <a:pt x="28564" y="14497"/>
                  </a:lnTo>
                  <a:lnTo>
                    <a:pt x="28642" y="14516"/>
                  </a:lnTo>
                  <a:lnTo>
                    <a:pt x="28759" y="14516"/>
                  </a:lnTo>
                  <a:lnTo>
                    <a:pt x="28875" y="14477"/>
                  </a:lnTo>
                  <a:lnTo>
                    <a:pt x="28973" y="14438"/>
                  </a:lnTo>
                  <a:lnTo>
                    <a:pt x="29343" y="14185"/>
                  </a:lnTo>
                  <a:lnTo>
                    <a:pt x="29752" y="13873"/>
                  </a:lnTo>
                  <a:lnTo>
                    <a:pt x="29752" y="14205"/>
                  </a:lnTo>
                  <a:lnTo>
                    <a:pt x="29791" y="14653"/>
                  </a:lnTo>
                  <a:lnTo>
                    <a:pt x="29869" y="15140"/>
                  </a:lnTo>
                  <a:lnTo>
                    <a:pt x="29986" y="15666"/>
                  </a:lnTo>
                  <a:lnTo>
                    <a:pt x="30122" y="16173"/>
                  </a:lnTo>
                  <a:lnTo>
                    <a:pt x="30259" y="16582"/>
                  </a:lnTo>
                  <a:lnTo>
                    <a:pt x="30415" y="16971"/>
                  </a:lnTo>
                  <a:lnTo>
                    <a:pt x="30649" y="17439"/>
                  </a:lnTo>
                  <a:lnTo>
                    <a:pt x="30882" y="17848"/>
                  </a:lnTo>
                  <a:lnTo>
                    <a:pt x="31136" y="18218"/>
                  </a:lnTo>
                  <a:lnTo>
                    <a:pt x="31408" y="18550"/>
                  </a:lnTo>
                  <a:lnTo>
                    <a:pt x="31330" y="18569"/>
                  </a:lnTo>
                  <a:lnTo>
                    <a:pt x="31272" y="18608"/>
                  </a:lnTo>
                  <a:lnTo>
                    <a:pt x="31233" y="18666"/>
                  </a:lnTo>
                  <a:lnTo>
                    <a:pt x="31194" y="18725"/>
                  </a:lnTo>
                  <a:lnTo>
                    <a:pt x="31155" y="18783"/>
                  </a:lnTo>
                  <a:lnTo>
                    <a:pt x="31155" y="18861"/>
                  </a:lnTo>
                  <a:lnTo>
                    <a:pt x="31155" y="18920"/>
                  </a:lnTo>
                  <a:lnTo>
                    <a:pt x="31175" y="18998"/>
                  </a:lnTo>
                  <a:lnTo>
                    <a:pt x="31194" y="19076"/>
                  </a:lnTo>
                  <a:lnTo>
                    <a:pt x="31233" y="19134"/>
                  </a:lnTo>
                  <a:lnTo>
                    <a:pt x="31292" y="19173"/>
                  </a:lnTo>
                  <a:lnTo>
                    <a:pt x="31350" y="19212"/>
                  </a:lnTo>
                  <a:lnTo>
                    <a:pt x="31408" y="19232"/>
                  </a:lnTo>
                  <a:lnTo>
                    <a:pt x="31564" y="19348"/>
                  </a:lnTo>
                  <a:lnTo>
                    <a:pt x="31720" y="19446"/>
                  </a:lnTo>
                  <a:lnTo>
                    <a:pt x="31915" y="19524"/>
                  </a:lnTo>
                  <a:lnTo>
                    <a:pt x="32129" y="19602"/>
                  </a:lnTo>
                  <a:lnTo>
                    <a:pt x="32246" y="19641"/>
                  </a:lnTo>
                  <a:lnTo>
                    <a:pt x="31973" y="19913"/>
                  </a:lnTo>
                  <a:lnTo>
                    <a:pt x="31720" y="20225"/>
                  </a:lnTo>
                  <a:lnTo>
                    <a:pt x="31467" y="20576"/>
                  </a:lnTo>
                  <a:lnTo>
                    <a:pt x="31233" y="20966"/>
                  </a:lnTo>
                  <a:lnTo>
                    <a:pt x="31038" y="21336"/>
                  </a:lnTo>
                  <a:lnTo>
                    <a:pt x="30863" y="21745"/>
                  </a:lnTo>
                  <a:lnTo>
                    <a:pt x="30668" y="22232"/>
                  </a:lnTo>
                  <a:lnTo>
                    <a:pt x="30512" y="22758"/>
                  </a:lnTo>
                  <a:lnTo>
                    <a:pt x="30395" y="23226"/>
                  </a:lnTo>
                  <a:lnTo>
                    <a:pt x="30317" y="23674"/>
                  </a:lnTo>
                  <a:lnTo>
                    <a:pt x="30278" y="24064"/>
                  </a:lnTo>
                  <a:lnTo>
                    <a:pt x="30259" y="24531"/>
                  </a:lnTo>
                  <a:lnTo>
                    <a:pt x="30239" y="24784"/>
                  </a:lnTo>
                  <a:lnTo>
                    <a:pt x="30181" y="24745"/>
                  </a:lnTo>
                  <a:lnTo>
                    <a:pt x="30103" y="24706"/>
                  </a:lnTo>
                  <a:lnTo>
                    <a:pt x="30025" y="24687"/>
                  </a:lnTo>
                  <a:lnTo>
                    <a:pt x="29869" y="24687"/>
                  </a:lnTo>
                  <a:lnTo>
                    <a:pt x="29791" y="24726"/>
                  </a:lnTo>
                  <a:lnTo>
                    <a:pt x="29713" y="24765"/>
                  </a:lnTo>
                  <a:lnTo>
                    <a:pt x="29655" y="24804"/>
                  </a:lnTo>
                  <a:lnTo>
                    <a:pt x="29616" y="24882"/>
                  </a:lnTo>
                  <a:lnTo>
                    <a:pt x="29577" y="24940"/>
                  </a:lnTo>
                  <a:lnTo>
                    <a:pt x="29538" y="25038"/>
                  </a:lnTo>
                  <a:lnTo>
                    <a:pt x="29538" y="25116"/>
                  </a:lnTo>
                  <a:lnTo>
                    <a:pt x="29538" y="25194"/>
                  </a:lnTo>
                  <a:lnTo>
                    <a:pt x="29557" y="25233"/>
                  </a:lnTo>
                  <a:lnTo>
                    <a:pt x="29596" y="25330"/>
                  </a:lnTo>
                  <a:lnTo>
                    <a:pt x="29655" y="25408"/>
                  </a:lnTo>
                  <a:lnTo>
                    <a:pt x="29616" y="25447"/>
                  </a:lnTo>
                  <a:lnTo>
                    <a:pt x="29596" y="25505"/>
                  </a:lnTo>
                  <a:lnTo>
                    <a:pt x="29596" y="25583"/>
                  </a:lnTo>
                  <a:lnTo>
                    <a:pt x="29616" y="25642"/>
                  </a:lnTo>
                  <a:lnTo>
                    <a:pt x="29635" y="25720"/>
                  </a:lnTo>
                  <a:lnTo>
                    <a:pt x="29655" y="25778"/>
                  </a:lnTo>
                  <a:lnTo>
                    <a:pt x="29246" y="25876"/>
                  </a:lnTo>
                  <a:lnTo>
                    <a:pt x="28817" y="26012"/>
                  </a:lnTo>
                  <a:lnTo>
                    <a:pt x="28388" y="26187"/>
                  </a:lnTo>
                  <a:lnTo>
                    <a:pt x="27940" y="26402"/>
                  </a:lnTo>
                  <a:lnTo>
                    <a:pt x="27570" y="26616"/>
                  </a:lnTo>
                  <a:lnTo>
                    <a:pt x="27200" y="26850"/>
                  </a:lnTo>
                  <a:lnTo>
                    <a:pt x="26771" y="27181"/>
                  </a:lnTo>
                  <a:lnTo>
                    <a:pt x="26362" y="27532"/>
                  </a:lnTo>
                  <a:lnTo>
                    <a:pt x="26011" y="27863"/>
                  </a:lnTo>
                  <a:lnTo>
                    <a:pt x="25700" y="28194"/>
                  </a:lnTo>
                  <a:lnTo>
                    <a:pt x="25466" y="28506"/>
                  </a:lnTo>
                  <a:lnTo>
                    <a:pt x="25193" y="28876"/>
                  </a:lnTo>
                  <a:lnTo>
                    <a:pt x="25115" y="29012"/>
                  </a:lnTo>
                  <a:lnTo>
                    <a:pt x="25057" y="28954"/>
                  </a:lnTo>
                  <a:lnTo>
                    <a:pt x="24979" y="28896"/>
                  </a:lnTo>
                  <a:lnTo>
                    <a:pt x="24959" y="28876"/>
                  </a:lnTo>
                  <a:lnTo>
                    <a:pt x="24881" y="28837"/>
                  </a:lnTo>
                  <a:lnTo>
                    <a:pt x="24823" y="28837"/>
                  </a:lnTo>
                  <a:lnTo>
                    <a:pt x="24686" y="28798"/>
                  </a:lnTo>
                  <a:lnTo>
                    <a:pt x="24531" y="28798"/>
                  </a:lnTo>
                  <a:lnTo>
                    <a:pt x="24453" y="28837"/>
                  </a:lnTo>
                  <a:lnTo>
                    <a:pt x="24394" y="28876"/>
                  </a:lnTo>
                  <a:lnTo>
                    <a:pt x="24316" y="28935"/>
                  </a:lnTo>
                  <a:lnTo>
                    <a:pt x="24277" y="29012"/>
                  </a:lnTo>
                  <a:lnTo>
                    <a:pt x="24238" y="29071"/>
                  </a:lnTo>
                  <a:lnTo>
                    <a:pt x="24219" y="29110"/>
                  </a:lnTo>
                  <a:lnTo>
                    <a:pt x="24199" y="29227"/>
                  </a:lnTo>
                  <a:lnTo>
                    <a:pt x="24219" y="29324"/>
                  </a:lnTo>
                  <a:lnTo>
                    <a:pt x="24238" y="29422"/>
                  </a:lnTo>
                  <a:lnTo>
                    <a:pt x="24238" y="29422"/>
                  </a:lnTo>
                  <a:lnTo>
                    <a:pt x="24121" y="29383"/>
                  </a:lnTo>
                  <a:lnTo>
                    <a:pt x="23654" y="29285"/>
                  </a:lnTo>
                  <a:lnTo>
                    <a:pt x="23264" y="29227"/>
                  </a:lnTo>
                  <a:lnTo>
                    <a:pt x="22816" y="29188"/>
                  </a:lnTo>
                  <a:lnTo>
                    <a:pt x="22329" y="29188"/>
                  </a:lnTo>
                  <a:lnTo>
                    <a:pt x="21783" y="29207"/>
                  </a:lnTo>
                  <a:lnTo>
                    <a:pt x="21257" y="29266"/>
                  </a:lnTo>
                  <a:lnTo>
                    <a:pt x="20829" y="29344"/>
                  </a:lnTo>
                  <a:lnTo>
                    <a:pt x="20419" y="29441"/>
                  </a:lnTo>
                  <a:lnTo>
                    <a:pt x="20010" y="29558"/>
                  </a:lnTo>
                  <a:lnTo>
                    <a:pt x="19621" y="29694"/>
                  </a:lnTo>
                  <a:lnTo>
                    <a:pt x="19270" y="29850"/>
                  </a:lnTo>
                  <a:lnTo>
                    <a:pt x="18939" y="30026"/>
                  </a:lnTo>
                  <a:lnTo>
                    <a:pt x="18919" y="29987"/>
                  </a:lnTo>
                  <a:lnTo>
                    <a:pt x="18861" y="29928"/>
                  </a:lnTo>
                  <a:lnTo>
                    <a:pt x="18783" y="29889"/>
                  </a:lnTo>
                  <a:lnTo>
                    <a:pt x="18705" y="29850"/>
                  </a:lnTo>
                  <a:lnTo>
                    <a:pt x="18471" y="29850"/>
                  </a:lnTo>
                  <a:lnTo>
                    <a:pt x="18471" y="29753"/>
                  </a:lnTo>
                  <a:lnTo>
                    <a:pt x="18432" y="29675"/>
                  </a:lnTo>
                  <a:lnTo>
                    <a:pt x="18413" y="29636"/>
                  </a:lnTo>
                  <a:lnTo>
                    <a:pt x="18374" y="29831"/>
                  </a:lnTo>
                  <a:lnTo>
                    <a:pt x="18354" y="29909"/>
                  </a:lnTo>
                  <a:lnTo>
                    <a:pt x="18296" y="29967"/>
                  </a:lnTo>
                  <a:lnTo>
                    <a:pt x="18237" y="30045"/>
                  </a:lnTo>
                  <a:lnTo>
                    <a:pt x="18198" y="30123"/>
                  </a:lnTo>
                  <a:lnTo>
                    <a:pt x="18179" y="30220"/>
                  </a:lnTo>
                  <a:lnTo>
                    <a:pt x="18140" y="30181"/>
                  </a:lnTo>
                  <a:lnTo>
                    <a:pt x="18179" y="30065"/>
                  </a:lnTo>
                  <a:lnTo>
                    <a:pt x="18218" y="29870"/>
                  </a:lnTo>
                  <a:lnTo>
                    <a:pt x="18140" y="29909"/>
                  </a:lnTo>
                  <a:lnTo>
                    <a:pt x="18081" y="29987"/>
                  </a:lnTo>
                  <a:lnTo>
                    <a:pt x="18042" y="30026"/>
                  </a:lnTo>
                  <a:lnTo>
                    <a:pt x="18023" y="30045"/>
                  </a:lnTo>
                  <a:lnTo>
                    <a:pt x="17984" y="30006"/>
                  </a:lnTo>
                  <a:lnTo>
                    <a:pt x="17672" y="29675"/>
                  </a:lnTo>
                  <a:lnTo>
                    <a:pt x="17380" y="29422"/>
                  </a:lnTo>
                  <a:lnTo>
                    <a:pt x="17029" y="29129"/>
                  </a:lnTo>
                  <a:lnTo>
                    <a:pt x="16620" y="28857"/>
                  </a:lnTo>
                  <a:lnTo>
                    <a:pt x="16152" y="28584"/>
                  </a:lnTo>
                  <a:lnTo>
                    <a:pt x="15685" y="28331"/>
                  </a:lnTo>
                  <a:lnTo>
                    <a:pt x="15295" y="28155"/>
                  </a:lnTo>
                  <a:lnTo>
                    <a:pt x="14906" y="27999"/>
                  </a:lnTo>
                  <a:lnTo>
                    <a:pt x="14418" y="27863"/>
                  </a:lnTo>
                  <a:lnTo>
                    <a:pt x="13951" y="27746"/>
                  </a:lnTo>
                  <a:lnTo>
                    <a:pt x="13522" y="27668"/>
                  </a:lnTo>
                  <a:lnTo>
                    <a:pt x="13093" y="27649"/>
                  </a:lnTo>
                  <a:lnTo>
                    <a:pt x="13113" y="27590"/>
                  </a:lnTo>
                  <a:lnTo>
                    <a:pt x="13132" y="27512"/>
                  </a:lnTo>
                  <a:lnTo>
                    <a:pt x="13132" y="27434"/>
                  </a:lnTo>
                  <a:lnTo>
                    <a:pt x="13113" y="27376"/>
                  </a:lnTo>
                  <a:lnTo>
                    <a:pt x="13074" y="27317"/>
                  </a:lnTo>
                  <a:lnTo>
                    <a:pt x="13055" y="27278"/>
                  </a:lnTo>
                  <a:lnTo>
                    <a:pt x="13093" y="27200"/>
                  </a:lnTo>
                  <a:lnTo>
                    <a:pt x="13113" y="27103"/>
                  </a:lnTo>
                  <a:lnTo>
                    <a:pt x="13113" y="27064"/>
                  </a:lnTo>
                  <a:lnTo>
                    <a:pt x="13113" y="26986"/>
                  </a:lnTo>
                  <a:lnTo>
                    <a:pt x="13093" y="26889"/>
                  </a:lnTo>
                  <a:lnTo>
                    <a:pt x="13055" y="26811"/>
                  </a:lnTo>
                  <a:lnTo>
                    <a:pt x="13016" y="26752"/>
                  </a:lnTo>
                  <a:lnTo>
                    <a:pt x="12957" y="26694"/>
                  </a:lnTo>
                  <a:lnTo>
                    <a:pt x="12879" y="26655"/>
                  </a:lnTo>
                  <a:lnTo>
                    <a:pt x="12801" y="26616"/>
                  </a:lnTo>
                  <a:lnTo>
                    <a:pt x="12645" y="26616"/>
                  </a:lnTo>
                  <a:lnTo>
                    <a:pt x="12567" y="26635"/>
                  </a:lnTo>
                  <a:lnTo>
                    <a:pt x="12489" y="26655"/>
                  </a:lnTo>
                  <a:lnTo>
                    <a:pt x="12412" y="26694"/>
                  </a:lnTo>
                  <a:lnTo>
                    <a:pt x="12353" y="26752"/>
                  </a:lnTo>
                  <a:lnTo>
                    <a:pt x="12314" y="26499"/>
                  </a:lnTo>
                  <a:lnTo>
                    <a:pt x="12217" y="26051"/>
                  </a:lnTo>
                  <a:lnTo>
                    <a:pt x="12119" y="25661"/>
                  </a:lnTo>
                  <a:lnTo>
                    <a:pt x="11963" y="25233"/>
                  </a:lnTo>
                  <a:lnTo>
                    <a:pt x="11788" y="24804"/>
                  </a:lnTo>
                  <a:lnTo>
                    <a:pt x="11535" y="24297"/>
                  </a:lnTo>
                  <a:lnTo>
                    <a:pt x="11281" y="23849"/>
                  </a:lnTo>
                  <a:lnTo>
                    <a:pt x="11028" y="23479"/>
                  </a:lnTo>
                  <a:lnTo>
                    <a:pt x="10775" y="23148"/>
                  </a:lnTo>
                  <a:lnTo>
                    <a:pt x="10483" y="22797"/>
                  </a:lnTo>
                  <a:lnTo>
                    <a:pt x="10190" y="22485"/>
                  </a:lnTo>
                  <a:lnTo>
                    <a:pt x="9898" y="22213"/>
                  </a:lnTo>
                  <a:lnTo>
                    <a:pt x="9586" y="21979"/>
                  </a:lnTo>
                  <a:lnTo>
                    <a:pt x="9684" y="21940"/>
                  </a:lnTo>
                  <a:lnTo>
                    <a:pt x="9898" y="21823"/>
                  </a:lnTo>
                  <a:lnTo>
                    <a:pt x="10054" y="21725"/>
                  </a:lnTo>
                  <a:lnTo>
                    <a:pt x="10210" y="21609"/>
                  </a:lnTo>
                  <a:lnTo>
                    <a:pt x="10346" y="21472"/>
                  </a:lnTo>
                  <a:lnTo>
                    <a:pt x="10405" y="21433"/>
                  </a:lnTo>
                  <a:lnTo>
                    <a:pt x="10463" y="21375"/>
                  </a:lnTo>
                  <a:lnTo>
                    <a:pt x="10502" y="21336"/>
                  </a:lnTo>
                  <a:lnTo>
                    <a:pt x="10522" y="21258"/>
                  </a:lnTo>
                  <a:lnTo>
                    <a:pt x="10541" y="21199"/>
                  </a:lnTo>
                  <a:lnTo>
                    <a:pt x="10541" y="21121"/>
                  </a:lnTo>
                  <a:lnTo>
                    <a:pt x="10541" y="21044"/>
                  </a:lnTo>
                  <a:lnTo>
                    <a:pt x="10522" y="20985"/>
                  </a:lnTo>
                  <a:lnTo>
                    <a:pt x="10483" y="20907"/>
                  </a:lnTo>
                  <a:lnTo>
                    <a:pt x="10424" y="20868"/>
                  </a:lnTo>
                  <a:lnTo>
                    <a:pt x="10385" y="20829"/>
                  </a:lnTo>
                  <a:lnTo>
                    <a:pt x="10307" y="20790"/>
                  </a:lnTo>
                  <a:lnTo>
                    <a:pt x="10249" y="20771"/>
                  </a:lnTo>
                  <a:lnTo>
                    <a:pt x="10463" y="20401"/>
                  </a:lnTo>
                  <a:lnTo>
                    <a:pt x="10658" y="20011"/>
                  </a:lnTo>
                  <a:lnTo>
                    <a:pt x="10814" y="19563"/>
                  </a:lnTo>
                  <a:lnTo>
                    <a:pt x="10970" y="19076"/>
                  </a:lnTo>
                  <a:lnTo>
                    <a:pt x="11067" y="18666"/>
                  </a:lnTo>
                  <a:lnTo>
                    <a:pt x="11145" y="18238"/>
                  </a:lnTo>
                  <a:lnTo>
                    <a:pt x="11204" y="17712"/>
                  </a:lnTo>
                  <a:lnTo>
                    <a:pt x="11223" y="17166"/>
                  </a:lnTo>
                  <a:lnTo>
                    <a:pt x="11223" y="16699"/>
                  </a:lnTo>
                  <a:lnTo>
                    <a:pt x="11184" y="16250"/>
                  </a:lnTo>
                  <a:lnTo>
                    <a:pt x="11184" y="16250"/>
                  </a:lnTo>
                  <a:lnTo>
                    <a:pt x="11398" y="16328"/>
                  </a:lnTo>
                  <a:lnTo>
                    <a:pt x="11496" y="16367"/>
                  </a:lnTo>
                  <a:lnTo>
                    <a:pt x="11613" y="16387"/>
                  </a:lnTo>
                  <a:lnTo>
                    <a:pt x="11652" y="16387"/>
                  </a:lnTo>
                  <a:lnTo>
                    <a:pt x="11730" y="16367"/>
                  </a:lnTo>
                  <a:lnTo>
                    <a:pt x="11808" y="16328"/>
                  </a:lnTo>
                  <a:lnTo>
                    <a:pt x="11885" y="16289"/>
                  </a:lnTo>
                  <a:lnTo>
                    <a:pt x="11944" y="16231"/>
                  </a:lnTo>
                  <a:lnTo>
                    <a:pt x="11983" y="16153"/>
                  </a:lnTo>
                  <a:lnTo>
                    <a:pt x="12022" y="16095"/>
                  </a:lnTo>
                  <a:lnTo>
                    <a:pt x="12041" y="15997"/>
                  </a:lnTo>
                  <a:lnTo>
                    <a:pt x="12041" y="15919"/>
                  </a:lnTo>
                  <a:lnTo>
                    <a:pt x="12022" y="15841"/>
                  </a:lnTo>
                  <a:lnTo>
                    <a:pt x="11983" y="15763"/>
                  </a:lnTo>
                  <a:lnTo>
                    <a:pt x="11944" y="15705"/>
                  </a:lnTo>
                  <a:lnTo>
                    <a:pt x="11905" y="15646"/>
                  </a:lnTo>
                  <a:lnTo>
                    <a:pt x="11827" y="15588"/>
                  </a:lnTo>
                  <a:lnTo>
                    <a:pt x="12080" y="15510"/>
                  </a:lnTo>
                  <a:lnTo>
                    <a:pt x="12509" y="15354"/>
                  </a:lnTo>
                  <a:lnTo>
                    <a:pt x="12879" y="15198"/>
                  </a:lnTo>
                  <a:lnTo>
                    <a:pt x="13288" y="14984"/>
                  </a:lnTo>
                  <a:lnTo>
                    <a:pt x="13698" y="14731"/>
                  </a:lnTo>
                  <a:lnTo>
                    <a:pt x="14146" y="14419"/>
                  </a:lnTo>
                  <a:lnTo>
                    <a:pt x="14555" y="14088"/>
                  </a:lnTo>
                  <a:lnTo>
                    <a:pt x="14886" y="13795"/>
                  </a:lnTo>
                  <a:lnTo>
                    <a:pt x="15178" y="13503"/>
                  </a:lnTo>
                  <a:lnTo>
                    <a:pt x="15510" y="13114"/>
                  </a:lnTo>
                  <a:lnTo>
                    <a:pt x="15802" y="12743"/>
                  </a:lnTo>
                  <a:lnTo>
                    <a:pt x="16036" y="12373"/>
                  </a:lnTo>
                  <a:lnTo>
                    <a:pt x="16230" y="11983"/>
                  </a:lnTo>
                  <a:lnTo>
                    <a:pt x="16289" y="12042"/>
                  </a:lnTo>
                  <a:lnTo>
                    <a:pt x="16347" y="12081"/>
                  </a:lnTo>
                  <a:lnTo>
                    <a:pt x="16406" y="12100"/>
                  </a:lnTo>
                  <a:lnTo>
                    <a:pt x="16484" y="12120"/>
                  </a:lnTo>
                  <a:lnTo>
                    <a:pt x="16562" y="12120"/>
                  </a:lnTo>
                  <a:lnTo>
                    <a:pt x="16620" y="12100"/>
                  </a:lnTo>
                  <a:lnTo>
                    <a:pt x="16698" y="12081"/>
                  </a:lnTo>
                  <a:lnTo>
                    <a:pt x="16756" y="12022"/>
                  </a:lnTo>
                  <a:lnTo>
                    <a:pt x="16795" y="11983"/>
                  </a:lnTo>
                  <a:lnTo>
                    <a:pt x="16834" y="11925"/>
                  </a:lnTo>
                  <a:lnTo>
                    <a:pt x="16873" y="11847"/>
                  </a:lnTo>
                  <a:lnTo>
                    <a:pt x="16873" y="11789"/>
                  </a:lnTo>
                  <a:lnTo>
                    <a:pt x="16873" y="11730"/>
                  </a:lnTo>
                  <a:lnTo>
                    <a:pt x="16932" y="11516"/>
                  </a:lnTo>
                  <a:lnTo>
                    <a:pt x="16951" y="11340"/>
                  </a:lnTo>
                  <a:lnTo>
                    <a:pt x="16951" y="11146"/>
                  </a:lnTo>
                  <a:lnTo>
                    <a:pt x="16932" y="10912"/>
                  </a:lnTo>
                  <a:lnTo>
                    <a:pt x="16912" y="10795"/>
                  </a:lnTo>
                  <a:lnTo>
                    <a:pt x="17283" y="10931"/>
                  </a:lnTo>
                  <a:lnTo>
                    <a:pt x="17672" y="11048"/>
                  </a:lnTo>
                  <a:lnTo>
                    <a:pt x="18081" y="11126"/>
                  </a:lnTo>
                  <a:lnTo>
                    <a:pt x="18530" y="11204"/>
                  </a:lnTo>
                  <a:lnTo>
                    <a:pt x="18958" y="11243"/>
                  </a:lnTo>
                  <a:lnTo>
                    <a:pt x="19387" y="11243"/>
                  </a:lnTo>
                  <a:lnTo>
                    <a:pt x="19913" y="11224"/>
                  </a:lnTo>
                  <a:lnTo>
                    <a:pt x="20458" y="11185"/>
                  </a:lnTo>
                  <a:lnTo>
                    <a:pt x="20946" y="11107"/>
                  </a:lnTo>
                  <a:lnTo>
                    <a:pt x="21374" y="11009"/>
                  </a:lnTo>
                  <a:lnTo>
                    <a:pt x="21764" y="10892"/>
                  </a:lnTo>
                  <a:lnTo>
                    <a:pt x="22193" y="10736"/>
                  </a:lnTo>
                  <a:lnTo>
                    <a:pt x="22446" y="10639"/>
                  </a:lnTo>
                  <a:close/>
                  <a:moveTo>
                    <a:pt x="19348" y="1"/>
                  </a:moveTo>
                  <a:lnTo>
                    <a:pt x="18997" y="157"/>
                  </a:lnTo>
                  <a:lnTo>
                    <a:pt x="18666" y="332"/>
                  </a:lnTo>
                  <a:lnTo>
                    <a:pt x="18335" y="546"/>
                  </a:lnTo>
                  <a:lnTo>
                    <a:pt x="18023" y="780"/>
                  </a:lnTo>
                  <a:lnTo>
                    <a:pt x="17692" y="1053"/>
                  </a:lnTo>
                  <a:lnTo>
                    <a:pt x="17399" y="1306"/>
                  </a:lnTo>
                  <a:lnTo>
                    <a:pt x="17107" y="1618"/>
                  </a:lnTo>
                  <a:lnTo>
                    <a:pt x="16815" y="1930"/>
                  </a:lnTo>
                  <a:lnTo>
                    <a:pt x="16542" y="2280"/>
                  </a:lnTo>
                  <a:lnTo>
                    <a:pt x="16269" y="2651"/>
                  </a:lnTo>
                  <a:lnTo>
                    <a:pt x="16036" y="3021"/>
                  </a:lnTo>
                  <a:lnTo>
                    <a:pt x="15802" y="3391"/>
                  </a:lnTo>
                  <a:lnTo>
                    <a:pt x="15568" y="3820"/>
                  </a:lnTo>
                  <a:lnTo>
                    <a:pt x="15354" y="4248"/>
                  </a:lnTo>
                  <a:lnTo>
                    <a:pt x="15178" y="4677"/>
                  </a:lnTo>
                  <a:lnTo>
                    <a:pt x="15042" y="5086"/>
                  </a:lnTo>
                  <a:lnTo>
                    <a:pt x="14925" y="5456"/>
                  </a:lnTo>
                  <a:lnTo>
                    <a:pt x="14828" y="5846"/>
                  </a:lnTo>
                  <a:lnTo>
                    <a:pt x="14769" y="6255"/>
                  </a:lnTo>
                  <a:lnTo>
                    <a:pt x="14711" y="6684"/>
                  </a:lnTo>
                  <a:lnTo>
                    <a:pt x="14672" y="7132"/>
                  </a:lnTo>
                  <a:lnTo>
                    <a:pt x="14282" y="6820"/>
                  </a:lnTo>
                  <a:lnTo>
                    <a:pt x="13912" y="6567"/>
                  </a:lnTo>
                  <a:lnTo>
                    <a:pt x="13522" y="6353"/>
                  </a:lnTo>
                  <a:lnTo>
                    <a:pt x="13113" y="6138"/>
                  </a:lnTo>
                  <a:lnTo>
                    <a:pt x="12684" y="5943"/>
                  </a:lnTo>
                  <a:lnTo>
                    <a:pt x="12236" y="5768"/>
                  </a:lnTo>
                  <a:lnTo>
                    <a:pt x="11808" y="5632"/>
                  </a:lnTo>
                  <a:lnTo>
                    <a:pt x="11379" y="5515"/>
                  </a:lnTo>
                  <a:lnTo>
                    <a:pt x="10950" y="5398"/>
                  </a:lnTo>
                  <a:lnTo>
                    <a:pt x="10502" y="5320"/>
                  </a:lnTo>
                  <a:lnTo>
                    <a:pt x="10073" y="5262"/>
                  </a:lnTo>
                  <a:lnTo>
                    <a:pt x="9664" y="5223"/>
                  </a:lnTo>
                  <a:lnTo>
                    <a:pt x="9275" y="5203"/>
                  </a:lnTo>
                  <a:lnTo>
                    <a:pt x="8827" y="5203"/>
                  </a:lnTo>
                  <a:lnTo>
                    <a:pt x="8456" y="5242"/>
                  </a:lnTo>
                  <a:lnTo>
                    <a:pt x="8086" y="5281"/>
                  </a:lnTo>
                  <a:lnTo>
                    <a:pt x="7696" y="5359"/>
                  </a:lnTo>
                  <a:lnTo>
                    <a:pt x="7326" y="5456"/>
                  </a:lnTo>
                  <a:lnTo>
                    <a:pt x="7092" y="5846"/>
                  </a:lnTo>
                  <a:lnTo>
                    <a:pt x="6976" y="6099"/>
                  </a:lnTo>
                  <a:lnTo>
                    <a:pt x="6859" y="6372"/>
                  </a:lnTo>
                  <a:lnTo>
                    <a:pt x="6761" y="6664"/>
                  </a:lnTo>
                  <a:lnTo>
                    <a:pt x="6664" y="6976"/>
                  </a:lnTo>
                  <a:lnTo>
                    <a:pt x="6586" y="7346"/>
                  </a:lnTo>
                  <a:lnTo>
                    <a:pt x="6508" y="7775"/>
                  </a:lnTo>
                  <a:lnTo>
                    <a:pt x="6469" y="8184"/>
                  </a:lnTo>
                  <a:lnTo>
                    <a:pt x="6449" y="8554"/>
                  </a:lnTo>
                  <a:lnTo>
                    <a:pt x="6449" y="9119"/>
                  </a:lnTo>
                  <a:lnTo>
                    <a:pt x="6469" y="9626"/>
                  </a:lnTo>
                  <a:lnTo>
                    <a:pt x="6508" y="9938"/>
                  </a:lnTo>
                  <a:lnTo>
                    <a:pt x="6547" y="10308"/>
                  </a:lnTo>
                  <a:lnTo>
                    <a:pt x="6605" y="10620"/>
                  </a:lnTo>
                  <a:lnTo>
                    <a:pt x="6683" y="10892"/>
                  </a:lnTo>
                  <a:lnTo>
                    <a:pt x="6839" y="11457"/>
                  </a:lnTo>
                  <a:lnTo>
                    <a:pt x="7034" y="11964"/>
                  </a:lnTo>
                  <a:lnTo>
                    <a:pt x="7268" y="12471"/>
                  </a:lnTo>
                  <a:lnTo>
                    <a:pt x="7521" y="12919"/>
                  </a:lnTo>
                  <a:lnTo>
                    <a:pt x="7112" y="12880"/>
                  </a:lnTo>
                  <a:lnTo>
                    <a:pt x="6683" y="12860"/>
                  </a:lnTo>
                  <a:lnTo>
                    <a:pt x="6411" y="12860"/>
                  </a:lnTo>
                  <a:lnTo>
                    <a:pt x="6118" y="12880"/>
                  </a:lnTo>
                  <a:lnTo>
                    <a:pt x="5807" y="12899"/>
                  </a:lnTo>
                  <a:lnTo>
                    <a:pt x="5514" y="12938"/>
                  </a:lnTo>
                  <a:lnTo>
                    <a:pt x="5203" y="12997"/>
                  </a:lnTo>
                  <a:lnTo>
                    <a:pt x="4891" y="13055"/>
                  </a:lnTo>
                  <a:lnTo>
                    <a:pt x="4579" y="13133"/>
                  </a:lnTo>
                  <a:lnTo>
                    <a:pt x="4267" y="13230"/>
                  </a:lnTo>
                  <a:lnTo>
                    <a:pt x="3994" y="13328"/>
                  </a:lnTo>
                  <a:lnTo>
                    <a:pt x="3722" y="13425"/>
                  </a:lnTo>
                  <a:lnTo>
                    <a:pt x="3371" y="13581"/>
                  </a:lnTo>
                  <a:lnTo>
                    <a:pt x="3079" y="13718"/>
                  </a:lnTo>
                  <a:lnTo>
                    <a:pt x="2631" y="13971"/>
                  </a:lnTo>
                  <a:lnTo>
                    <a:pt x="2163" y="14263"/>
                  </a:lnTo>
                  <a:lnTo>
                    <a:pt x="1851" y="14477"/>
                  </a:lnTo>
                  <a:lnTo>
                    <a:pt x="1540" y="14731"/>
                  </a:lnTo>
                  <a:lnTo>
                    <a:pt x="1208" y="15023"/>
                  </a:lnTo>
                  <a:lnTo>
                    <a:pt x="936" y="15276"/>
                  </a:lnTo>
                  <a:lnTo>
                    <a:pt x="721" y="15530"/>
                  </a:lnTo>
                  <a:lnTo>
                    <a:pt x="507" y="15763"/>
                  </a:lnTo>
                  <a:lnTo>
                    <a:pt x="351" y="15997"/>
                  </a:lnTo>
                  <a:lnTo>
                    <a:pt x="195" y="16231"/>
                  </a:lnTo>
                  <a:lnTo>
                    <a:pt x="0" y="16660"/>
                  </a:lnTo>
                  <a:lnTo>
                    <a:pt x="117" y="17010"/>
                  </a:lnTo>
                  <a:lnTo>
                    <a:pt x="234" y="17381"/>
                  </a:lnTo>
                  <a:lnTo>
                    <a:pt x="390" y="17731"/>
                  </a:lnTo>
                  <a:lnTo>
                    <a:pt x="585" y="18062"/>
                  </a:lnTo>
                  <a:lnTo>
                    <a:pt x="799" y="18433"/>
                  </a:lnTo>
                  <a:lnTo>
                    <a:pt x="1013" y="18764"/>
                  </a:lnTo>
                  <a:lnTo>
                    <a:pt x="1267" y="19095"/>
                  </a:lnTo>
                  <a:lnTo>
                    <a:pt x="1540" y="19426"/>
                  </a:lnTo>
                  <a:lnTo>
                    <a:pt x="1851" y="19758"/>
                  </a:lnTo>
                  <a:lnTo>
                    <a:pt x="2182" y="20069"/>
                  </a:lnTo>
                  <a:lnTo>
                    <a:pt x="2514" y="20362"/>
                  </a:lnTo>
                  <a:lnTo>
                    <a:pt x="2845" y="20654"/>
                  </a:lnTo>
                  <a:lnTo>
                    <a:pt x="3235" y="20946"/>
                  </a:lnTo>
                  <a:lnTo>
                    <a:pt x="3624" y="21199"/>
                  </a:lnTo>
                  <a:lnTo>
                    <a:pt x="4014" y="21433"/>
                  </a:lnTo>
                  <a:lnTo>
                    <a:pt x="4404" y="21648"/>
                  </a:lnTo>
                  <a:lnTo>
                    <a:pt x="4832" y="21842"/>
                  </a:lnTo>
                  <a:lnTo>
                    <a:pt x="5280" y="22018"/>
                  </a:lnTo>
                  <a:lnTo>
                    <a:pt x="4930" y="22271"/>
                  </a:lnTo>
                  <a:lnTo>
                    <a:pt x="4599" y="22544"/>
                  </a:lnTo>
                  <a:lnTo>
                    <a:pt x="4287" y="22817"/>
                  </a:lnTo>
                  <a:lnTo>
                    <a:pt x="3994" y="23109"/>
                  </a:lnTo>
                  <a:lnTo>
                    <a:pt x="3741" y="23401"/>
                  </a:lnTo>
                  <a:lnTo>
                    <a:pt x="3468" y="23732"/>
                  </a:lnTo>
                  <a:lnTo>
                    <a:pt x="3196" y="24102"/>
                  </a:lnTo>
                  <a:lnTo>
                    <a:pt x="2942" y="24512"/>
                  </a:lnTo>
                  <a:lnTo>
                    <a:pt x="2709" y="24940"/>
                  </a:lnTo>
                  <a:lnTo>
                    <a:pt x="2514" y="25330"/>
                  </a:lnTo>
                  <a:lnTo>
                    <a:pt x="2319" y="25739"/>
                  </a:lnTo>
                  <a:lnTo>
                    <a:pt x="2163" y="26148"/>
                  </a:lnTo>
                  <a:lnTo>
                    <a:pt x="2007" y="26577"/>
                  </a:lnTo>
                  <a:lnTo>
                    <a:pt x="1871" y="26986"/>
                  </a:lnTo>
                  <a:lnTo>
                    <a:pt x="1793" y="27395"/>
                  </a:lnTo>
                  <a:lnTo>
                    <a:pt x="1715" y="27785"/>
                  </a:lnTo>
                  <a:lnTo>
                    <a:pt x="1656" y="28214"/>
                  </a:lnTo>
                  <a:lnTo>
                    <a:pt x="1617" y="28584"/>
                  </a:lnTo>
                  <a:lnTo>
                    <a:pt x="1617" y="28973"/>
                  </a:lnTo>
                  <a:lnTo>
                    <a:pt x="1637" y="29344"/>
                  </a:lnTo>
                  <a:lnTo>
                    <a:pt x="1676" y="29733"/>
                  </a:lnTo>
                  <a:lnTo>
                    <a:pt x="2027" y="30026"/>
                  </a:lnTo>
                  <a:lnTo>
                    <a:pt x="2260" y="30181"/>
                  </a:lnTo>
                  <a:lnTo>
                    <a:pt x="2514" y="30337"/>
                  </a:lnTo>
                  <a:lnTo>
                    <a:pt x="2786" y="30474"/>
                  </a:lnTo>
                  <a:lnTo>
                    <a:pt x="3098" y="30610"/>
                  </a:lnTo>
                  <a:lnTo>
                    <a:pt x="3449" y="30747"/>
                  </a:lnTo>
                  <a:lnTo>
                    <a:pt x="3858" y="30883"/>
                  </a:lnTo>
                  <a:lnTo>
                    <a:pt x="4248" y="30980"/>
                  </a:lnTo>
                  <a:lnTo>
                    <a:pt x="4618" y="31058"/>
                  </a:lnTo>
                  <a:lnTo>
                    <a:pt x="5164" y="31156"/>
                  </a:lnTo>
                  <a:lnTo>
                    <a:pt x="5670" y="31195"/>
                  </a:lnTo>
                  <a:lnTo>
                    <a:pt x="6001" y="31214"/>
                  </a:lnTo>
                  <a:lnTo>
                    <a:pt x="6372" y="31214"/>
                  </a:lnTo>
                  <a:lnTo>
                    <a:pt x="6683" y="31195"/>
                  </a:lnTo>
                  <a:lnTo>
                    <a:pt x="6956" y="31175"/>
                  </a:lnTo>
                  <a:lnTo>
                    <a:pt x="7287" y="31136"/>
                  </a:lnTo>
                  <a:lnTo>
                    <a:pt x="7599" y="31078"/>
                  </a:lnTo>
                  <a:lnTo>
                    <a:pt x="7911" y="31019"/>
                  </a:lnTo>
                  <a:lnTo>
                    <a:pt x="8223" y="30941"/>
                  </a:lnTo>
                  <a:lnTo>
                    <a:pt x="8515" y="30863"/>
                  </a:lnTo>
                  <a:lnTo>
                    <a:pt x="8788" y="30766"/>
                  </a:lnTo>
                  <a:lnTo>
                    <a:pt x="9060" y="30669"/>
                  </a:lnTo>
                  <a:lnTo>
                    <a:pt x="9333" y="30552"/>
                  </a:lnTo>
                  <a:lnTo>
                    <a:pt x="9450" y="30493"/>
                  </a:lnTo>
                  <a:lnTo>
                    <a:pt x="9333" y="30883"/>
                  </a:lnTo>
                  <a:lnTo>
                    <a:pt x="9236" y="31253"/>
                  </a:lnTo>
                  <a:lnTo>
                    <a:pt x="9138" y="31623"/>
                  </a:lnTo>
                  <a:lnTo>
                    <a:pt x="9080" y="31993"/>
                  </a:lnTo>
                  <a:lnTo>
                    <a:pt x="9041" y="32422"/>
                  </a:lnTo>
                  <a:lnTo>
                    <a:pt x="9021" y="32870"/>
                  </a:lnTo>
                  <a:lnTo>
                    <a:pt x="9021" y="33338"/>
                  </a:lnTo>
                  <a:lnTo>
                    <a:pt x="9041" y="33844"/>
                  </a:lnTo>
                  <a:lnTo>
                    <a:pt x="9080" y="34273"/>
                  </a:lnTo>
                  <a:lnTo>
                    <a:pt x="9138" y="34721"/>
                  </a:lnTo>
                  <a:lnTo>
                    <a:pt x="9216" y="35150"/>
                  </a:lnTo>
                  <a:lnTo>
                    <a:pt x="9314" y="35598"/>
                  </a:lnTo>
                  <a:lnTo>
                    <a:pt x="9431" y="36007"/>
                  </a:lnTo>
                  <a:lnTo>
                    <a:pt x="9567" y="36416"/>
                  </a:lnTo>
                  <a:lnTo>
                    <a:pt x="9723" y="36767"/>
                  </a:lnTo>
                  <a:lnTo>
                    <a:pt x="9898" y="37176"/>
                  </a:lnTo>
                  <a:lnTo>
                    <a:pt x="10073" y="37507"/>
                  </a:lnTo>
                  <a:lnTo>
                    <a:pt x="10288" y="37839"/>
                  </a:lnTo>
                  <a:lnTo>
                    <a:pt x="10502" y="38131"/>
                  </a:lnTo>
                  <a:lnTo>
                    <a:pt x="10736" y="38443"/>
                  </a:lnTo>
                  <a:lnTo>
                    <a:pt x="11204" y="38501"/>
                  </a:lnTo>
                  <a:lnTo>
                    <a:pt x="11476" y="38521"/>
                  </a:lnTo>
                  <a:lnTo>
                    <a:pt x="11769" y="38501"/>
                  </a:lnTo>
                  <a:lnTo>
                    <a:pt x="12061" y="38482"/>
                  </a:lnTo>
                  <a:lnTo>
                    <a:pt x="12392" y="38423"/>
                  </a:lnTo>
                  <a:lnTo>
                    <a:pt x="12782" y="38345"/>
                  </a:lnTo>
                  <a:lnTo>
                    <a:pt x="13191" y="38248"/>
                  </a:lnTo>
                  <a:lnTo>
                    <a:pt x="13581" y="38131"/>
                  </a:lnTo>
                  <a:lnTo>
                    <a:pt x="13931" y="37995"/>
                  </a:lnTo>
                  <a:lnTo>
                    <a:pt x="14438" y="37761"/>
                  </a:lnTo>
                  <a:lnTo>
                    <a:pt x="14906" y="37527"/>
                  </a:lnTo>
                  <a:lnTo>
                    <a:pt x="15178" y="37371"/>
                  </a:lnTo>
                  <a:lnTo>
                    <a:pt x="15490" y="37176"/>
                  </a:lnTo>
                  <a:lnTo>
                    <a:pt x="15743" y="37001"/>
                  </a:lnTo>
                  <a:lnTo>
                    <a:pt x="15977" y="36826"/>
                  </a:lnTo>
                  <a:lnTo>
                    <a:pt x="16445" y="36416"/>
                  </a:lnTo>
                  <a:lnTo>
                    <a:pt x="16893" y="35988"/>
                  </a:lnTo>
                  <a:lnTo>
                    <a:pt x="17088" y="35773"/>
                  </a:lnTo>
                  <a:lnTo>
                    <a:pt x="17263" y="35540"/>
                  </a:lnTo>
                  <a:lnTo>
                    <a:pt x="17438" y="35306"/>
                  </a:lnTo>
                  <a:lnTo>
                    <a:pt x="17614" y="35072"/>
                  </a:lnTo>
                  <a:lnTo>
                    <a:pt x="17594" y="35481"/>
                  </a:lnTo>
                  <a:lnTo>
                    <a:pt x="17809" y="35968"/>
                  </a:lnTo>
                  <a:lnTo>
                    <a:pt x="18003" y="36358"/>
                  </a:lnTo>
                  <a:lnTo>
                    <a:pt x="18237" y="36748"/>
                  </a:lnTo>
                  <a:lnTo>
                    <a:pt x="18510" y="37137"/>
                  </a:lnTo>
                  <a:lnTo>
                    <a:pt x="18802" y="37546"/>
                  </a:lnTo>
                  <a:lnTo>
                    <a:pt x="19075" y="37878"/>
                  </a:lnTo>
                  <a:lnTo>
                    <a:pt x="19367" y="38209"/>
                  </a:lnTo>
                  <a:lnTo>
                    <a:pt x="19679" y="38540"/>
                  </a:lnTo>
                  <a:lnTo>
                    <a:pt x="20010" y="38852"/>
                  </a:lnTo>
                  <a:lnTo>
                    <a:pt x="20342" y="39125"/>
                  </a:lnTo>
                  <a:lnTo>
                    <a:pt x="20673" y="39378"/>
                  </a:lnTo>
                  <a:lnTo>
                    <a:pt x="20984" y="39592"/>
                  </a:lnTo>
                  <a:lnTo>
                    <a:pt x="21374" y="39826"/>
                  </a:lnTo>
                  <a:lnTo>
                    <a:pt x="21705" y="40001"/>
                  </a:lnTo>
                  <a:lnTo>
                    <a:pt x="22056" y="40177"/>
                  </a:lnTo>
                  <a:lnTo>
                    <a:pt x="22407" y="40294"/>
                  </a:lnTo>
                  <a:lnTo>
                    <a:pt x="22777" y="40411"/>
                  </a:lnTo>
                  <a:lnTo>
                    <a:pt x="23186" y="40216"/>
                  </a:lnTo>
                  <a:lnTo>
                    <a:pt x="23420" y="40079"/>
                  </a:lnTo>
                  <a:lnTo>
                    <a:pt x="23654" y="39904"/>
                  </a:lnTo>
                  <a:lnTo>
                    <a:pt x="23888" y="39709"/>
                  </a:lnTo>
                  <a:lnTo>
                    <a:pt x="24141" y="39495"/>
                  </a:lnTo>
                  <a:lnTo>
                    <a:pt x="24414" y="39222"/>
                  </a:lnTo>
                  <a:lnTo>
                    <a:pt x="24706" y="38891"/>
                  </a:lnTo>
                  <a:lnTo>
                    <a:pt x="24959" y="38579"/>
                  </a:lnTo>
                  <a:lnTo>
                    <a:pt x="25174" y="38287"/>
                  </a:lnTo>
                  <a:lnTo>
                    <a:pt x="25466" y="37800"/>
                  </a:lnTo>
                  <a:lnTo>
                    <a:pt x="25719" y="37352"/>
                  </a:lnTo>
                  <a:lnTo>
                    <a:pt x="25875" y="37059"/>
                  </a:lnTo>
                  <a:lnTo>
                    <a:pt x="26011" y="36728"/>
                  </a:lnTo>
                  <a:lnTo>
                    <a:pt x="26128" y="36436"/>
                  </a:lnTo>
                  <a:lnTo>
                    <a:pt x="26226" y="36163"/>
                  </a:lnTo>
                  <a:lnTo>
                    <a:pt x="26382" y="35618"/>
                  </a:lnTo>
                  <a:lnTo>
                    <a:pt x="26498" y="35091"/>
                  </a:lnTo>
                  <a:lnTo>
                    <a:pt x="26557" y="34565"/>
                  </a:lnTo>
                  <a:lnTo>
                    <a:pt x="26596" y="34059"/>
                  </a:lnTo>
                  <a:lnTo>
                    <a:pt x="26966" y="34390"/>
                  </a:lnTo>
                  <a:lnTo>
                    <a:pt x="27356" y="34702"/>
                  </a:lnTo>
                  <a:lnTo>
                    <a:pt x="27784" y="35014"/>
                  </a:lnTo>
                  <a:lnTo>
                    <a:pt x="28252" y="35286"/>
                  </a:lnTo>
                  <a:lnTo>
                    <a:pt x="28505" y="35423"/>
                  </a:lnTo>
                  <a:lnTo>
                    <a:pt x="28778" y="35559"/>
                  </a:lnTo>
                  <a:lnTo>
                    <a:pt x="29129" y="35715"/>
                  </a:lnTo>
                  <a:lnTo>
                    <a:pt x="29421" y="35832"/>
                  </a:lnTo>
                  <a:lnTo>
                    <a:pt x="29908" y="35988"/>
                  </a:lnTo>
                  <a:lnTo>
                    <a:pt x="30454" y="36124"/>
                  </a:lnTo>
                  <a:lnTo>
                    <a:pt x="30804" y="36202"/>
                  </a:lnTo>
                  <a:lnTo>
                    <a:pt x="31233" y="36260"/>
                  </a:lnTo>
                  <a:lnTo>
                    <a:pt x="31642" y="36299"/>
                  </a:lnTo>
                  <a:lnTo>
                    <a:pt x="32032" y="36319"/>
                  </a:lnTo>
                  <a:lnTo>
                    <a:pt x="32363" y="36319"/>
                  </a:lnTo>
                  <a:lnTo>
                    <a:pt x="32675" y="36299"/>
                  </a:lnTo>
                  <a:lnTo>
                    <a:pt x="32967" y="36260"/>
                  </a:lnTo>
                  <a:lnTo>
                    <a:pt x="33240" y="36202"/>
                  </a:lnTo>
                  <a:lnTo>
                    <a:pt x="33669" y="36066"/>
                  </a:lnTo>
                  <a:lnTo>
                    <a:pt x="33863" y="35734"/>
                  </a:lnTo>
                  <a:lnTo>
                    <a:pt x="34039" y="35403"/>
                  </a:lnTo>
                  <a:lnTo>
                    <a:pt x="34175" y="35033"/>
                  </a:lnTo>
                  <a:lnTo>
                    <a:pt x="34312" y="34682"/>
                  </a:lnTo>
                  <a:lnTo>
                    <a:pt x="34428" y="34254"/>
                  </a:lnTo>
                  <a:lnTo>
                    <a:pt x="34506" y="33883"/>
                  </a:lnTo>
                  <a:lnTo>
                    <a:pt x="34584" y="33474"/>
                  </a:lnTo>
                  <a:lnTo>
                    <a:pt x="34623" y="33046"/>
                  </a:lnTo>
                  <a:lnTo>
                    <a:pt x="34662" y="32598"/>
                  </a:lnTo>
                  <a:lnTo>
                    <a:pt x="34682" y="32149"/>
                  </a:lnTo>
                  <a:lnTo>
                    <a:pt x="34662" y="31701"/>
                  </a:lnTo>
                  <a:lnTo>
                    <a:pt x="34643" y="31253"/>
                  </a:lnTo>
                  <a:lnTo>
                    <a:pt x="34584" y="30766"/>
                  </a:lnTo>
                  <a:lnTo>
                    <a:pt x="34506" y="30298"/>
                  </a:lnTo>
                  <a:lnTo>
                    <a:pt x="34409" y="29850"/>
                  </a:lnTo>
                  <a:lnTo>
                    <a:pt x="34292" y="29441"/>
                  </a:lnTo>
                  <a:lnTo>
                    <a:pt x="34175" y="29090"/>
                  </a:lnTo>
                  <a:lnTo>
                    <a:pt x="34039" y="28740"/>
                  </a:lnTo>
                  <a:lnTo>
                    <a:pt x="33883" y="28369"/>
                  </a:lnTo>
                  <a:lnTo>
                    <a:pt x="33688" y="28019"/>
                  </a:lnTo>
                  <a:lnTo>
                    <a:pt x="33824" y="28058"/>
                  </a:lnTo>
                  <a:lnTo>
                    <a:pt x="34117" y="28116"/>
                  </a:lnTo>
                  <a:lnTo>
                    <a:pt x="34409" y="28194"/>
                  </a:lnTo>
                  <a:lnTo>
                    <a:pt x="34701" y="28233"/>
                  </a:lnTo>
                  <a:lnTo>
                    <a:pt x="34993" y="28272"/>
                  </a:lnTo>
                  <a:lnTo>
                    <a:pt x="35305" y="28292"/>
                  </a:lnTo>
                  <a:lnTo>
                    <a:pt x="35617" y="28311"/>
                  </a:lnTo>
                  <a:lnTo>
                    <a:pt x="35948" y="28311"/>
                  </a:lnTo>
                  <a:lnTo>
                    <a:pt x="36260" y="28292"/>
                  </a:lnTo>
                  <a:lnTo>
                    <a:pt x="36552" y="28272"/>
                  </a:lnTo>
                  <a:lnTo>
                    <a:pt x="36864" y="28253"/>
                  </a:lnTo>
                  <a:lnTo>
                    <a:pt x="37234" y="28194"/>
                  </a:lnTo>
                  <a:lnTo>
                    <a:pt x="37546" y="28116"/>
                  </a:lnTo>
                  <a:lnTo>
                    <a:pt x="38033" y="27999"/>
                  </a:lnTo>
                  <a:lnTo>
                    <a:pt x="38578" y="27824"/>
                  </a:lnTo>
                  <a:lnTo>
                    <a:pt x="38910" y="27688"/>
                  </a:lnTo>
                  <a:lnTo>
                    <a:pt x="39299" y="27532"/>
                  </a:lnTo>
                  <a:lnTo>
                    <a:pt x="39670" y="27337"/>
                  </a:lnTo>
                  <a:lnTo>
                    <a:pt x="40001" y="27142"/>
                  </a:lnTo>
                  <a:lnTo>
                    <a:pt x="40293" y="26967"/>
                  </a:lnTo>
                  <a:lnTo>
                    <a:pt x="40546" y="26772"/>
                  </a:lnTo>
                  <a:lnTo>
                    <a:pt x="40761" y="26596"/>
                  </a:lnTo>
                  <a:lnTo>
                    <a:pt x="40956" y="26402"/>
                  </a:lnTo>
                  <a:lnTo>
                    <a:pt x="41248" y="26051"/>
                  </a:lnTo>
                  <a:lnTo>
                    <a:pt x="41248" y="25661"/>
                  </a:lnTo>
                  <a:lnTo>
                    <a:pt x="41209" y="25291"/>
                  </a:lnTo>
                  <a:lnTo>
                    <a:pt x="41131" y="24921"/>
                  </a:lnTo>
                  <a:lnTo>
                    <a:pt x="41053" y="24551"/>
                  </a:lnTo>
                  <a:lnTo>
                    <a:pt x="40917" y="24122"/>
                  </a:lnTo>
                  <a:lnTo>
                    <a:pt x="40800" y="23752"/>
                  </a:lnTo>
                  <a:lnTo>
                    <a:pt x="40644" y="23382"/>
                  </a:lnTo>
                  <a:lnTo>
                    <a:pt x="40449" y="22992"/>
                  </a:lnTo>
                  <a:lnTo>
                    <a:pt x="40235" y="22583"/>
                  </a:lnTo>
                  <a:lnTo>
                    <a:pt x="40001" y="22193"/>
                  </a:lnTo>
                  <a:lnTo>
                    <a:pt x="39748" y="21823"/>
                  </a:lnTo>
                  <a:lnTo>
                    <a:pt x="39494" y="21472"/>
                  </a:lnTo>
                  <a:lnTo>
                    <a:pt x="39182" y="21082"/>
                  </a:lnTo>
                  <a:lnTo>
                    <a:pt x="38871" y="20732"/>
                  </a:lnTo>
                  <a:lnTo>
                    <a:pt x="38559" y="20420"/>
                  </a:lnTo>
                  <a:lnTo>
                    <a:pt x="38228" y="20108"/>
                  </a:lnTo>
                  <a:lnTo>
                    <a:pt x="37936" y="19874"/>
                  </a:lnTo>
                  <a:lnTo>
                    <a:pt x="37624" y="19641"/>
                  </a:lnTo>
                  <a:lnTo>
                    <a:pt x="37273" y="19407"/>
                  </a:lnTo>
                  <a:lnTo>
                    <a:pt x="36883" y="19193"/>
                  </a:lnTo>
                  <a:lnTo>
                    <a:pt x="36494" y="18998"/>
                  </a:lnTo>
                  <a:lnTo>
                    <a:pt x="36922" y="18744"/>
                  </a:lnTo>
                  <a:lnTo>
                    <a:pt x="37312" y="18491"/>
                  </a:lnTo>
                  <a:lnTo>
                    <a:pt x="37663" y="18238"/>
                  </a:lnTo>
                  <a:lnTo>
                    <a:pt x="38013" y="17946"/>
                  </a:lnTo>
                  <a:lnTo>
                    <a:pt x="38345" y="17614"/>
                  </a:lnTo>
                  <a:lnTo>
                    <a:pt x="38695" y="17264"/>
                  </a:lnTo>
                  <a:lnTo>
                    <a:pt x="38988" y="16932"/>
                  </a:lnTo>
                  <a:lnTo>
                    <a:pt x="39260" y="16582"/>
                  </a:lnTo>
                  <a:lnTo>
                    <a:pt x="39533" y="16231"/>
                  </a:lnTo>
                  <a:lnTo>
                    <a:pt x="39787" y="15841"/>
                  </a:lnTo>
                  <a:lnTo>
                    <a:pt x="40001" y="15471"/>
                  </a:lnTo>
                  <a:lnTo>
                    <a:pt x="40196" y="15101"/>
                  </a:lnTo>
                  <a:lnTo>
                    <a:pt x="40352" y="14750"/>
                  </a:lnTo>
                  <a:lnTo>
                    <a:pt x="40527" y="14341"/>
                  </a:lnTo>
                  <a:lnTo>
                    <a:pt x="40644" y="13990"/>
                  </a:lnTo>
                  <a:lnTo>
                    <a:pt x="40741" y="13620"/>
                  </a:lnTo>
                  <a:lnTo>
                    <a:pt x="40819" y="13250"/>
                  </a:lnTo>
                  <a:lnTo>
                    <a:pt x="40878" y="12860"/>
                  </a:lnTo>
                  <a:lnTo>
                    <a:pt x="40605" y="12490"/>
                  </a:lnTo>
                  <a:lnTo>
                    <a:pt x="40429" y="12276"/>
                  </a:lnTo>
                  <a:lnTo>
                    <a:pt x="40235" y="12081"/>
                  </a:lnTo>
                  <a:lnTo>
                    <a:pt x="40001" y="11867"/>
                  </a:lnTo>
                  <a:lnTo>
                    <a:pt x="39728" y="11672"/>
                  </a:lnTo>
                  <a:lnTo>
                    <a:pt x="39416" y="11438"/>
                  </a:lnTo>
                  <a:lnTo>
                    <a:pt x="39066" y="11224"/>
                  </a:lnTo>
                  <a:lnTo>
                    <a:pt x="38695" y="11009"/>
                  </a:lnTo>
                  <a:lnTo>
                    <a:pt x="38384" y="10853"/>
                  </a:lnTo>
                  <a:lnTo>
                    <a:pt x="37858" y="10639"/>
                  </a:lnTo>
                  <a:lnTo>
                    <a:pt x="37370" y="10444"/>
                  </a:lnTo>
                  <a:lnTo>
                    <a:pt x="37059" y="10366"/>
                  </a:lnTo>
                  <a:lnTo>
                    <a:pt x="36708" y="10269"/>
                  </a:lnTo>
                  <a:lnTo>
                    <a:pt x="36396" y="10210"/>
                  </a:lnTo>
                  <a:lnTo>
                    <a:pt x="36124" y="10152"/>
                  </a:lnTo>
                  <a:lnTo>
                    <a:pt x="35792" y="10113"/>
                  </a:lnTo>
                  <a:lnTo>
                    <a:pt x="35481" y="10094"/>
                  </a:lnTo>
                  <a:lnTo>
                    <a:pt x="35169" y="10074"/>
                  </a:lnTo>
                  <a:lnTo>
                    <a:pt x="34545" y="10074"/>
                  </a:lnTo>
                  <a:lnTo>
                    <a:pt x="34253" y="10094"/>
                  </a:lnTo>
                  <a:lnTo>
                    <a:pt x="33961" y="10132"/>
                  </a:lnTo>
                  <a:lnTo>
                    <a:pt x="33669" y="10171"/>
                  </a:lnTo>
                  <a:lnTo>
                    <a:pt x="33337" y="10249"/>
                  </a:lnTo>
                  <a:lnTo>
                    <a:pt x="33006" y="10327"/>
                  </a:lnTo>
                  <a:lnTo>
                    <a:pt x="32675" y="10425"/>
                  </a:lnTo>
                  <a:lnTo>
                    <a:pt x="32344" y="10522"/>
                  </a:lnTo>
                  <a:lnTo>
                    <a:pt x="32538" y="10035"/>
                  </a:lnTo>
                  <a:lnTo>
                    <a:pt x="32694" y="9509"/>
                  </a:lnTo>
                  <a:lnTo>
                    <a:pt x="32811" y="8963"/>
                  </a:lnTo>
                  <a:lnTo>
                    <a:pt x="32909" y="8398"/>
                  </a:lnTo>
                  <a:lnTo>
                    <a:pt x="32928" y="8106"/>
                  </a:lnTo>
                  <a:lnTo>
                    <a:pt x="32948" y="7814"/>
                  </a:lnTo>
                  <a:lnTo>
                    <a:pt x="32948" y="7444"/>
                  </a:lnTo>
                  <a:lnTo>
                    <a:pt x="32928" y="7112"/>
                  </a:lnTo>
                  <a:lnTo>
                    <a:pt x="32889" y="6606"/>
                  </a:lnTo>
                  <a:lnTo>
                    <a:pt x="32811" y="6041"/>
                  </a:lnTo>
                  <a:lnTo>
                    <a:pt x="32733" y="5690"/>
                  </a:lnTo>
                  <a:lnTo>
                    <a:pt x="32636" y="5281"/>
                  </a:lnTo>
                  <a:lnTo>
                    <a:pt x="32519" y="4872"/>
                  </a:lnTo>
                  <a:lnTo>
                    <a:pt x="32383" y="4521"/>
                  </a:lnTo>
                  <a:lnTo>
                    <a:pt x="32246" y="4209"/>
                  </a:lnTo>
                  <a:lnTo>
                    <a:pt x="32110" y="3937"/>
                  </a:lnTo>
                  <a:lnTo>
                    <a:pt x="31954" y="3683"/>
                  </a:lnTo>
                  <a:lnTo>
                    <a:pt x="31798" y="3449"/>
                  </a:lnTo>
                  <a:lnTo>
                    <a:pt x="31506" y="3099"/>
                  </a:lnTo>
                  <a:lnTo>
                    <a:pt x="31136" y="3060"/>
                  </a:lnTo>
                  <a:lnTo>
                    <a:pt x="30746" y="3040"/>
                  </a:lnTo>
                  <a:lnTo>
                    <a:pt x="30376" y="3040"/>
                  </a:lnTo>
                  <a:lnTo>
                    <a:pt x="29986" y="3060"/>
                  </a:lnTo>
                  <a:lnTo>
                    <a:pt x="29557" y="3118"/>
                  </a:lnTo>
                  <a:lnTo>
                    <a:pt x="29168" y="3177"/>
                  </a:lnTo>
                  <a:lnTo>
                    <a:pt x="28759" y="3274"/>
                  </a:lnTo>
                  <a:lnTo>
                    <a:pt x="28349" y="3391"/>
                  </a:lnTo>
                  <a:lnTo>
                    <a:pt x="27921" y="3547"/>
                  </a:lnTo>
                  <a:lnTo>
                    <a:pt x="27512" y="3703"/>
                  </a:lnTo>
                  <a:lnTo>
                    <a:pt x="27102" y="3878"/>
                  </a:lnTo>
                  <a:lnTo>
                    <a:pt x="26693" y="4073"/>
                  </a:lnTo>
                  <a:lnTo>
                    <a:pt x="26265" y="4326"/>
                  </a:lnTo>
                  <a:lnTo>
                    <a:pt x="25875" y="4560"/>
                  </a:lnTo>
                  <a:lnTo>
                    <a:pt x="25505" y="4833"/>
                  </a:lnTo>
                  <a:lnTo>
                    <a:pt x="25154" y="5106"/>
                  </a:lnTo>
                  <a:lnTo>
                    <a:pt x="24881" y="5339"/>
                  </a:lnTo>
                  <a:lnTo>
                    <a:pt x="24609" y="5612"/>
                  </a:lnTo>
                  <a:lnTo>
                    <a:pt x="24336" y="5885"/>
                  </a:lnTo>
                  <a:lnTo>
                    <a:pt x="24082" y="6197"/>
                  </a:lnTo>
                  <a:lnTo>
                    <a:pt x="24063" y="6060"/>
                  </a:lnTo>
                  <a:lnTo>
                    <a:pt x="24024" y="5768"/>
                  </a:lnTo>
                  <a:lnTo>
                    <a:pt x="23966" y="5495"/>
                  </a:lnTo>
                  <a:lnTo>
                    <a:pt x="23888" y="5203"/>
                  </a:lnTo>
                  <a:lnTo>
                    <a:pt x="23810" y="4911"/>
                  </a:lnTo>
                  <a:lnTo>
                    <a:pt x="23712" y="4619"/>
                  </a:lnTo>
                  <a:lnTo>
                    <a:pt x="23595" y="4307"/>
                  </a:lnTo>
                  <a:lnTo>
                    <a:pt x="23478" y="4015"/>
                  </a:lnTo>
                  <a:lnTo>
                    <a:pt x="23342" y="3722"/>
                  </a:lnTo>
                  <a:lnTo>
                    <a:pt x="23206" y="3469"/>
                  </a:lnTo>
                  <a:lnTo>
                    <a:pt x="23069" y="3196"/>
                  </a:lnTo>
                  <a:lnTo>
                    <a:pt x="22874" y="2884"/>
                  </a:lnTo>
                  <a:lnTo>
                    <a:pt x="22680" y="2612"/>
                  </a:lnTo>
                  <a:lnTo>
                    <a:pt x="22387" y="2222"/>
                  </a:lnTo>
                  <a:lnTo>
                    <a:pt x="22017" y="1774"/>
                  </a:lnTo>
                  <a:lnTo>
                    <a:pt x="21764" y="1521"/>
                  </a:lnTo>
                  <a:lnTo>
                    <a:pt x="21452" y="1228"/>
                  </a:lnTo>
                  <a:lnTo>
                    <a:pt x="21140" y="956"/>
                  </a:lnTo>
                  <a:lnTo>
                    <a:pt x="20829" y="722"/>
                  </a:lnTo>
                  <a:lnTo>
                    <a:pt x="20556" y="546"/>
                  </a:lnTo>
                  <a:lnTo>
                    <a:pt x="20283" y="371"/>
                  </a:lnTo>
                  <a:lnTo>
                    <a:pt x="20030" y="235"/>
                  </a:lnTo>
                  <a:lnTo>
                    <a:pt x="19776" y="137"/>
                  </a:lnTo>
                  <a:lnTo>
                    <a:pt x="193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5"/>
            <p:cNvSpPr/>
            <p:nvPr/>
          </p:nvSpPr>
          <p:spPr>
            <a:xfrm>
              <a:off x="5391825" y="481175"/>
              <a:ext cx="114500" cy="135925"/>
            </a:xfrm>
            <a:custGeom>
              <a:avLst/>
              <a:gdLst/>
              <a:ahLst/>
              <a:cxnLst/>
              <a:rect l="l" t="t" r="r" b="b"/>
              <a:pathLst>
                <a:path w="4580" h="5437" extrusionOk="0">
                  <a:moveTo>
                    <a:pt x="2261" y="0"/>
                  </a:moveTo>
                  <a:lnTo>
                    <a:pt x="2085" y="78"/>
                  </a:lnTo>
                  <a:lnTo>
                    <a:pt x="1930" y="176"/>
                  </a:lnTo>
                  <a:lnTo>
                    <a:pt x="1774" y="273"/>
                  </a:lnTo>
                  <a:lnTo>
                    <a:pt x="1618" y="371"/>
                  </a:lnTo>
                  <a:lnTo>
                    <a:pt x="1326" y="643"/>
                  </a:lnTo>
                  <a:lnTo>
                    <a:pt x="1189" y="780"/>
                  </a:lnTo>
                  <a:lnTo>
                    <a:pt x="1053" y="936"/>
                  </a:lnTo>
                  <a:lnTo>
                    <a:pt x="780" y="1286"/>
                  </a:lnTo>
                  <a:lnTo>
                    <a:pt x="546" y="1637"/>
                  </a:lnTo>
                  <a:lnTo>
                    <a:pt x="332" y="2066"/>
                  </a:lnTo>
                  <a:lnTo>
                    <a:pt x="254" y="2261"/>
                  </a:lnTo>
                  <a:lnTo>
                    <a:pt x="176" y="2455"/>
                  </a:lnTo>
                  <a:lnTo>
                    <a:pt x="79" y="2826"/>
                  </a:lnTo>
                  <a:lnTo>
                    <a:pt x="20" y="3235"/>
                  </a:lnTo>
                  <a:lnTo>
                    <a:pt x="1" y="3605"/>
                  </a:lnTo>
                  <a:lnTo>
                    <a:pt x="20" y="3800"/>
                  </a:lnTo>
                  <a:lnTo>
                    <a:pt x="40" y="4014"/>
                  </a:lnTo>
                  <a:lnTo>
                    <a:pt x="59" y="4190"/>
                  </a:lnTo>
                  <a:lnTo>
                    <a:pt x="118" y="4365"/>
                  </a:lnTo>
                  <a:lnTo>
                    <a:pt x="176" y="4540"/>
                  </a:lnTo>
                  <a:lnTo>
                    <a:pt x="254" y="4716"/>
                  </a:lnTo>
                  <a:lnTo>
                    <a:pt x="332" y="4871"/>
                  </a:lnTo>
                  <a:lnTo>
                    <a:pt x="410" y="5008"/>
                  </a:lnTo>
                  <a:lnTo>
                    <a:pt x="546" y="5164"/>
                  </a:lnTo>
                  <a:lnTo>
                    <a:pt x="683" y="5300"/>
                  </a:lnTo>
                  <a:lnTo>
                    <a:pt x="702" y="5320"/>
                  </a:lnTo>
                  <a:lnTo>
                    <a:pt x="760" y="5359"/>
                  </a:lnTo>
                  <a:lnTo>
                    <a:pt x="838" y="5378"/>
                  </a:lnTo>
                  <a:lnTo>
                    <a:pt x="897" y="5359"/>
                  </a:lnTo>
                  <a:lnTo>
                    <a:pt x="955" y="5320"/>
                  </a:lnTo>
                  <a:lnTo>
                    <a:pt x="994" y="5261"/>
                  </a:lnTo>
                  <a:lnTo>
                    <a:pt x="1014" y="5183"/>
                  </a:lnTo>
                  <a:lnTo>
                    <a:pt x="1209" y="5261"/>
                  </a:lnTo>
                  <a:lnTo>
                    <a:pt x="1403" y="5339"/>
                  </a:lnTo>
                  <a:lnTo>
                    <a:pt x="1637" y="5378"/>
                  </a:lnTo>
                  <a:lnTo>
                    <a:pt x="1871" y="5417"/>
                  </a:lnTo>
                  <a:lnTo>
                    <a:pt x="2280" y="5437"/>
                  </a:lnTo>
                  <a:lnTo>
                    <a:pt x="2534" y="5437"/>
                  </a:lnTo>
                  <a:lnTo>
                    <a:pt x="2806" y="5417"/>
                  </a:lnTo>
                  <a:lnTo>
                    <a:pt x="3040" y="5378"/>
                  </a:lnTo>
                  <a:lnTo>
                    <a:pt x="3254" y="5320"/>
                  </a:lnTo>
                  <a:lnTo>
                    <a:pt x="3430" y="5281"/>
                  </a:lnTo>
                  <a:lnTo>
                    <a:pt x="3644" y="5203"/>
                  </a:lnTo>
                  <a:lnTo>
                    <a:pt x="3761" y="5144"/>
                  </a:lnTo>
                  <a:lnTo>
                    <a:pt x="3742" y="5222"/>
                  </a:lnTo>
                  <a:lnTo>
                    <a:pt x="3761" y="5300"/>
                  </a:lnTo>
                  <a:lnTo>
                    <a:pt x="3819" y="5359"/>
                  </a:lnTo>
                  <a:lnTo>
                    <a:pt x="3878" y="5398"/>
                  </a:lnTo>
                  <a:lnTo>
                    <a:pt x="3956" y="5417"/>
                  </a:lnTo>
                  <a:lnTo>
                    <a:pt x="4053" y="5398"/>
                  </a:lnTo>
                  <a:lnTo>
                    <a:pt x="4073" y="5378"/>
                  </a:lnTo>
                  <a:lnTo>
                    <a:pt x="4092" y="5378"/>
                  </a:lnTo>
                  <a:lnTo>
                    <a:pt x="4131" y="5339"/>
                  </a:lnTo>
                  <a:lnTo>
                    <a:pt x="4151" y="5281"/>
                  </a:lnTo>
                  <a:lnTo>
                    <a:pt x="4268" y="5027"/>
                  </a:lnTo>
                  <a:lnTo>
                    <a:pt x="4384" y="4716"/>
                  </a:lnTo>
                  <a:lnTo>
                    <a:pt x="4384" y="4696"/>
                  </a:lnTo>
                  <a:lnTo>
                    <a:pt x="4443" y="4599"/>
                  </a:lnTo>
                  <a:lnTo>
                    <a:pt x="4482" y="4482"/>
                  </a:lnTo>
                  <a:lnTo>
                    <a:pt x="4521" y="4365"/>
                  </a:lnTo>
                  <a:lnTo>
                    <a:pt x="4540" y="4229"/>
                  </a:lnTo>
                  <a:lnTo>
                    <a:pt x="4521" y="4151"/>
                  </a:lnTo>
                  <a:lnTo>
                    <a:pt x="4521" y="4112"/>
                  </a:lnTo>
                  <a:lnTo>
                    <a:pt x="4560" y="3819"/>
                  </a:lnTo>
                  <a:lnTo>
                    <a:pt x="4579" y="3527"/>
                  </a:lnTo>
                  <a:lnTo>
                    <a:pt x="4579" y="3235"/>
                  </a:lnTo>
                  <a:lnTo>
                    <a:pt x="4540" y="2943"/>
                  </a:lnTo>
                  <a:lnTo>
                    <a:pt x="4501" y="2650"/>
                  </a:lnTo>
                  <a:lnTo>
                    <a:pt x="4423" y="2378"/>
                  </a:lnTo>
                  <a:lnTo>
                    <a:pt x="4326" y="2085"/>
                  </a:lnTo>
                  <a:lnTo>
                    <a:pt x="4209" y="1813"/>
                  </a:lnTo>
                  <a:lnTo>
                    <a:pt x="4073" y="1559"/>
                  </a:lnTo>
                  <a:lnTo>
                    <a:pt x="3878" y="1267"/>
                  </a:lnTo>
                  <a:lnTo>
                    <a:pt x="3722" y="1072"/>
                  </a:lnTo>
                  <a:lnTo>
                    <a:pt x="3547" y="858"/>
                  </a:lnTo>
                  <a:lnTo>
                    <a:pt x="3293" y="605"/>
                  </a:lnTo>
                  <a:lnTo>
                    <a:pt x="2982" y="351"/>
                  </a:lnTo>
                  <a:lnTo>
                    <a:pt x="2728" y="195"/>
                  </a:lnTo>
                  <a:lnTo>
                    <a:pt x="2475" y="78"/>
                  </a:lnTo>
                  <a:lnTo>
                    <a:pt x="2300" y="20"/>
                  </a:lnTo>
                  <a:lnTo>
                    <a:pt x="22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5"/>
            <p:cNvSpPr/>
            <p:nvPr/>
          </p:nvSpPr>
          <p:spPr>
            <a:xfrm>
              <a:off x="5592025" y="544000"/>
              <a:ext cx="123250" cy="138850"/>
            </a:xfrm>
            <a:custGeom>
              <a:avLst/>
              <a:gdLst/>
              <a:ahLst/>
              <a:cxnLst/>
              <a:rect l="l" t="t" r="r" b="b"/>
              <a:pathLst>
                <a:path w="4930" h="5554" extrusionOk="0">
                  <a:moveTo>
                    <a:pt x="3683" y="1"/>
                  </a:moveTo>
                  <a:lnTo>
                    <a:pt x="3488" y="20"/>
                  </a:lnTo>
                  <a:lnTo>
                    <a:pt x="3098" y="79"/>
                  </a:lnTo>
                  <a:lnTo>
                    <a:pt x="2904" y="118"/>
                  </a:lnTo>
                  <a:lnTo>
                    <a:pt x="2709" y="176"/>
                  </a:lnTo>
                  <a:lnTo>
                    <a:pt x="2300" y="332"/>
                  </a:lnTo>
                  <a:lnTo>
                    <a:pt x="1910" y="508"/>
                  </a:lnTo>
                  <a:lnTo>
                    <a:pt x="1501" y="741"/>
                  </a:lnTo>
                  <a:lnTo>
                    <a:pt x="1325" y="878"/>
                  </a:lnTo>
                  <a:lnTo>
                    <a:pt x="1150" y="995"/>
                  </a:lnTo>
                  <a:lnTo>
                    <a:pt x="877" y="1248"/>
                  </a:lnTo>
                  <a:lnTo>
                    <a:pt x="605" y="1579"/>
                  </a:lnTo>
                  <a:lnTo>
                    <a:pt x="390" y="1871"/>
                  </a:lnTo>
                  <a:lnTo>
                    <a:pt x="312" y="2027"/>
                  </a:lnTo>
                  <a:lnTo>
                    <a:pt x="195" y="2242"/>
                  </a:lnTo>
                  <a:lnTo>
                    <a:pt x="137" y="2397"/>
                  </a:lnTo>
                  <a:lnTo>
                    <a:pt x="78" y="2573"/>
                  </a:lnTo>
                  <a:lnTo>
                    <a:pt x="39" y="2748"/>
                  </a:lnTo>
                  <a:lnTo>
                    <a:pt x="1" y="2943"/>
                  </a:lnTo>
                  <a:lnTo>
                    <a:pt x="1" y="3099"/>
                  </a:lnTo>
                  <a:lnTo>
                    <a:pt x="1" y="3274"/>
                  </a:lnTo>
                  <a:lnTo>
                    <a:pt x="20" y="3489"/>
                  </a:lnTo>
                  <a:lnTo>
                    <a:pt x="78" y="3664"/>
                  </a:lnTo>
                  <a:lnTo>
                    <a:pt x="78" y="3683"/>
                  </a:lnTo>
                  <a:lnTo>
                    <a:pt x="98" y="3761"/>
                  </a:lnTo>
                  <a:lnTo>
                    <a:pt x="156" y="3800"/>
                  </a:lnTo>
                  <a:lnTo>
                    <a:pt x="215" y="3839"/>
                  </a:lnTo>
                  <a:lnTo>
                    <a:pt x="293" y="3839"/>
                  </a:lnTo>
                  <a:lnTo>
                    <a:pt x="351" y="3800"/>
                  </a:lnTo>
                  <a:lnTo>
                    <a:pt x="410" y="3742"/>
                  </a:lnTo>
                  <a:lnTo>
                    <a:pt x="527" y="3917"/>
                  </a:lnTo>
                  <a:lnTo>
                    <a:pt x="663" y="4073"/>
                  </a:lnTo>
                  <a:lnTo>
                    <a:pt x="819" y="4248"/>
                  </a:lnTo>
                  <a:lnTo>
                    <a:pt x="1014" y="4404"/>
                  </a:lnTo>
                  <a:lnTo>
                    <a:pt x="1170" y="4521"/>
                  </a:lnTo>
                  <a:lnTo>
                    <a:pt x="1345" y="4638"/>
                  </a:lnTo>
                  <a:lnTo>
                    <a:pt x="1559" y="4774"/>
                  </a:lnTo>
                  <a:lnTo>
                    <a:pt x="1793" y="4891"/>
                  </a:lnTo>
                  <a:lnTo>
                    <a:pt x="2007" y="4989"/>
                  </a:lnTo>
                  <a:lnTo>
                    <a:pt x="2222" y="5067"/>
                  </a:lnTo>
                  <a:lnTo>
                    <a:pt x="2397" y="5106"/>
                  </a:lnTo>
                  <a:lnTo>
                    <a:pt x="2611" y="5164"/>
                  </a:lnTo>
                  <a:lnTo>
                    <a:pt x="2748" y="5184"/>
                  </a:lnTo>
                  <a:lnTo>
                    <a:pt x="2689" y="5242"/>
                  </a:lnTo>
                  <a:lnTo>
                    <a:pt x="2670" y="5320"/>
                  </a:lnTo>
                  <a:lnTo>
                    <a:pt x="2670" y="5398"/>
                  </a:lnTo>
                  <a:lnTo>
                    <a:pt x="2709" y="5476"/>
                  </a:lnTo>
                  <a:lnTo>
                    <a:pt x="2767" y="5515"/>
                  </a:lnTo>
                  <a:lnTo>
                    <a:pt x="2845" y="5554"/>
                  </a:lnTo>
                  <a:lnTo>
                    <a:pt x="2904" y="5554"/>
                  </a:lnTo>
                  <a:lnTo>
                    <a:pt x="2962" y="5534"/>
                  </a:lnTo>
                  <a:lnTo>
                    <a:pt x="3001" y="5515"/>
                  </a:lnTo>
                  <a:lnTo>
                    <a:pt x="3235" y="5359"/>
                  </a:lnTo>
                  <a:lnTo>
                    <a:pt x="3488" y="5164"/>
                  </a:lnTo>
                  <a:lnTo>
                    <a:pt x="3508" y="5145"/>
                  </a:lnTo>
                  <a:lnTo>
                    <a:pt x="3625" y="5086"/>
                  </a:lnTo>
                  <a:lnTo>
                    <a:pt x="3722" y="5008"/>
                  </a:lnTo>
                  <a:lnTo>
                    <a:pt x="3800" y="4930"/>
                  </a:lnTo>
                  <a:lnTo>
                    <a:pt x="3878" y="4833"/>
                  </a:lnTo>
                  <a:lnTo>
                    <a:pt x="3917" y="4736"/>
                  </a:lnTo>
                  <a:lnTo>
                    <a:pt x="3936" y="4716"/>
                  </a:lnTo>
                  <a:lnTo>
                    <a:pt x="4131" y="4502"/>
                  </a:lnTo>
                  <a:lnTo>
                    <a:pt x="4306" y="4248"/>
                  </a:lnTo>
                  <a:lnTo>
                    <a:pt x="4462" y="3995"/>
                  </a:lnTo>
                  <a:lnTo>
                    <a:pt x="4599" y="3742"/>
                  </a:lnTo>
                  <a:lnTo>
                    <a:pt x="4696" y="3469"/>
                  </a:lnTo>
                  <a:lnTo>
                    <a:pt x="4794" y="3196"/>
                  </a:lnTo>
                  <a:lnTo>
                    <a:pt x="4852" y="2904"/>
                  </a:lnTo>
                  <a:lnTo>
                    <a:pt x="4910" y="2592"/>
                  </a:lnTo>
                  <a:lnTo>
                    <a:pt x="4930" y="2320"/>
                  </a:lnTo>
                  <a:lnTo>
                    <a:pt x="4930" y="1969"/>
                  </a:lnTo>
                  <a:lnTo>
                    <a:pt x="4891" y="1735"/>
                  </a:lnTo>
                  <a:lnTo>
                    <a:pt x="4871" y="1462"/>
                  </a:lnTo>
                  <a:lnTo>
                    <a:pt x="4774" y="1092"/>
                  </a:lnTo>
                  <a:lnTo>
                    <a:pt x="4657" y="722"/>
                  </a:lnTo>
                  <a:lnTo>
                    <a:pt x="4521" y="430"/>
                  </a:lnTo>
                  <a:lnTo>
                    <a:pt x="4384" y="215"/>
                  </a:lnTo>
                  <a:lnTo>
                    <a:pt x="4267" y="79"/>
                  </a:lnTo>
                  <a:lnTo>
                    <a:pt x="4229" y="40"/>
                  </a:lnTo>
                  <a:lnTo>
                    <a:pt x="4053" y="20"/>
                  </a:lnTo>
                  <a:lnTo>
                    <a:pt x="38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5"/>
            <p:cNvSpPr/>
            <p:nvPr/>
          </p:nvSpPr>
          <p:spPr>
            <a:xfrm>
              <a:off x="5197475" y="592725"/>
              <a:ext cx="126675" cy="135425"/>
            </a:xfrm>
            <a:custGeom>
              <a:avLst/>
              <a:gdLst/>
              <a:ahLst/>
              <a:cxnLst/>
              <a:rect l="l" t="t" r="r" b="b"/>
              <a:pathLst>
                <a:path w="5067" h="5417" extrusionOk="0">
                  <a:moveTo>
                    <a:pt x="1150" y="0"/>
                  </a:moveTo>
                  <a:lnTo>
                    <a:pt x="975" y="20"/>
                  </a:lnTo>
                  <a:lnTo>
                    <a:pt x="780" y="39"/>
                  </a:lnTo>
                  <a:lnTo>
                    <a:pt x="605" y="78"/>
                  </a:lnTo>
                  <a:lnTo>
                    <a:pt x="429" y="137"/>
                  </a:lnTo>
                  <a:lnTo>
                    <a:pt x="410" y="176"/>
                  </a:lnTo>
                  <a:lnTo>
                    <a:pt x="312" y="312"/>
                  </a:lnTo>
                  <a:lnTo>
                    <a:pt x="195" y="565"/>
                  </a:lnTo>
                  <a:lnTo>
                    <a:pt x="98" y="858"/>
                  </a:lnTo>
                  <a:lnTo>
                    <a:pt x="39" y="1247"/>
                  </a:lnTo>
                  <a:lnTo>
                    <a:pt x="1" y="1617"/>
                  </a:lnTo>
                  <a:lnTo>
                    <a:pt x="1" y="2144"/>
                  </a:lnTo>
                  <a:lnTo>
                    <a:pt x="59" y="2475"/>
                  </a:lnTo>
                  <a:lnTo>
                    <a:pt x="117" y="2748"/>
                  </a:lnTo>
                  <a:lnTo>
                    <a:pt x="195" y="3059"/>
                  </a:lnTo>
                  <a:lnTo>
                    <a:pt x="312" y="3332"/>
                  </a:lnTo>
                  <a:lnTo>
                    <a:pt x="429" y="3605"/>
                  </a:lnTo>
                  <a:lnTo>
                    <a:pt x="585" y="3839"/>
                  </a:lnTo>
                  <a:lnTo>
                    <a:pt x="741" y="4092"/>
                  </a:lnTo>
                  <a:lnTo>
                    <a:pt x="936" y="4326"/>
                  </a:lnTo>
                  <a:lnTo>
                    <a:pt x="1150" y="4540"/>
                  </a:lnTo>
                  <a:lnTo>
                    <a:pt x="1364" y="4735"/>
                  </a:lnTo>
                  <a:lnTo>
                    <a:pt x="1384" y="4754"/>
                  </a:lnTo>
                  <a:lnTo>
                    <a:pt x="1403" y="4793"/>
                  </a:lnTo>
                  <a:lnTo>
                    <a:pt x="1423" y="4832"/>
                  </a:lnTo>
                  <a:lnTo>
                    <a:pt x="1520" y="4910"/>
                  </a:lnTo>
                  <a:lnTo>
                    <a:pt x="1618" y="4988"/>
                  </a:lnTo>
                  <a:lnTo>
                    <a:pt x="1735" y="5047"/>
                  </a:lnTo>
                  <a:lnTo>
                    <a:pt x="1851" y="5086"/>
                  </a:lnTo>
                  <a:lnTo>
                    <a:pt x="1851" y="5105"/>
                  </a:lnTo>
                  <a:lnTo>
                    <a:pt x="2144" y="5261"/>
                  </a:lnTo>
                  <a:lnTo>
                    <a:pt x="2397" y="5378"/>
                  </a:lnTo>
                  <a:lnTo>
                    <a:pt x="2436" y="5397"/>
                  </a:lnTo>
                  <a:lnTo>
                    <a:pt x="2494" y="5417"/>
                  </a:lnTo>
                  <a:lnTo>
                    <a:pt x="2514" y="5417"/>
                  </a:lnTo>
                  <a:lnTo>
                    <a:pt x="2553" y="5397"/>
                  </a:lnTo>
                  <a:lnTo>
                    <a:pt x="2631" y="5358"/>
                  </a:lnTo>
                  <a:lnTo>
                    <a:pt x="2670" y="5300"/>
                  </a:lnTo>
                  <a:lnTo>
                    <a:pt x="2709" y="5222"/>
                  </a:lnTo>
                  <a:lnTo>
                    <a:pt x="2689" y="5144"/>
                  </a:lnTo>
                  <a:lnTo>
                    <a:pt x="2670" y="5086"/>
                  </a:lnTo>
                  <a:lnTo>
                    <a:pt x="2611" y="5027"/>
                  </a:lnTo>
                  <a:lnTo>
                    <a:pt x="2728" y="4988"/>
                  </a:lnTo>
                  <a:lnTo>
                    <a:pt x="2943" y="4910"/>
                  </a:lnTo>
                  <a:lnTo>
                    <a:pt x="3118" y="4832"/>
                  </a:lnTo>
                  <a:lnTo>
                    <a:pt x="3293" y="4735"/>
                  </a:lnTo>
                  <a:lnTo>
                    <a:pt x="3508" y="4618"/>
                  </a:lnTo>
                  <a:lnTo>
                    <a:pt x="3722" y="4462"/>
                  </a:lnTo>
                  <a:lnTo>
                    <a:pt x="3917" y="4306"/>
                  </a:lnTo>
                  <a:lnTo>
                    <a:pt x="4073" y="4170"/>
                  </a:lnTo>
                  <a:lnTo>
                    <a:pt x="4229" y="4014"/>
                  </a:lnTo>
                  <a:lnTo>
                    <a:pt x="4384" y="3839"/>
                  </a:lnTo>
                  <a:lnTo>
                    <a:pt x="4521" y="3644"/>
                  </a:lnTo>
                  <a:lnTo>
                    <a:pt x="4638" y="3468"/>
                  </a:lnTo>
                  <a:lnTo>
                    <a:pt x="4735" y="3293"/>
                  </a:lnTo>
                  <a:lnTo>
                    <a:pt x="4774" y="3332"/>
                  </a:lnTo>
                  <a:lnTo>
                    <a:pt x="4852" y="3352"/>
                  </a:lnTo>
                  <a:lnTo>
                    <a:pt x="4910" y="3352"/>
                  </a:lnTo>
                  <a:lnTo>
                    <a:pt x="4988" y="3313"/>
                  </a:lnTo>
                  <a:lnTo>
                    <a:pt x="5027" y="3254"/>
                  </a:lnTo>
                  <a:lnTo>
                    <a:pt x="5047" y="3176"/>
                  </a:lnTo>
                  <a:lnTo>
                    <a:pt x="5047" y="3157"/>
                  </a:lnTo>
                  <a:lnTo>
                    <a:pt x="5066" y="2981"/>
                  </a:lnTo>
                  <a:lnTo>
                    <a:pt x="5066" y="2767"/>
                  </a:lnTo>
                  <a:lnTo>
                    <a:pt x="5047" y="2592"/>
                  </a:lnTo>
                  <a:lnTo>
                    <a:pt x="5008" y="2436"/>
                  </a:lnTo>
                  <a:lnTo>
                    <a:pt x="4949" y="2241"/>
                  </a:lnTo>
                  <a:lnTo>
                    <a:pt x="4891" y="2066"/>
                  </a:lnTo>
                  <a:lnTo>
                    <a:pt x="4813" y="1910"/>
                  </a:lnTo>
                  <a:lnTo>
                    <a:pt x="4716" y="1754"/>
                  </a:lnTo>
                  <a:lnTo>
                    <a:pt x="4599" y="1579"/>
                  </a:lnTo>
                  <a:lnTo>
                    <a:pt x="4482" y="1423"/>
                  </a:lnTo>
                  <a:lnTo>
                    <a:pt x="4229" y="1150"/>
                  </a:lnTo>
                  <a:lnTo>
                    <a:pt x="3917" y="877"/>
                  </a:lnTo>
                  <a:lnTo>
                    <a:pt x="3605" y="663"/>
                  </a:lnTo>
                  <a:lnTo>
                    <a:pt x="3410" y="565"/>
                  </a:lnTo>
                  <a:lnTo>
                    <a:pt x="3215" y="448"/>
                  </a:lnTo>
                  <a:lnTo>
                    <a:pt x="2787" y="273"/>
                  </a:lnTo>
                  <a:lnTo>
                    <a:pt x="2397" y="156"/>
                  </a:lnTo>
                  <a:lnTo>
                    <a:pt x="1968" y="59"/>
                  </a:lnTo>
                  <a:lnTo>
                    <a:pt x="1754" y="20"/>
                  </a:lnTo>
                  <a:lnTo>
                    <a:pt x="1559" y="20"/>
                  </a:lnTo>
                  <a:lnTo>
                    <a:pt x="11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5"/>
            <p:cNvSpPr/>
            <p:nvPr/>
          </p:nvSpPr>
          <p:spPr>
            <a:xfrm>
              <a:off x="5756675" y="902525"/>
              <a:ext cx="141750" cy="119350"/>
            </a:xfrm>
            <a:custGeom>
              <a:avLst/>
              <a:gdLst/>
              <a:ahLst/>
              <a:cxnLst/>
              <a:rect l="l" t="t" r="r" b="b"/>
              <a:pathLst>
                <a:path w="5670" h="4774" extrusionOk="0">
                  <a:moveTo>
                    <a:pt x="2104" y="0"/>
                  </a:moveTo>
                  <a:lnTo>
                    <a:pt x="1929" y="20"/>
                  </a:lnTo>
                  <a:lnTo>
                    <a:pt x="1773" y="39"/>
                  </a:lnTo>
                  <a:lnTo>
                    <a:pt x="1559" y="98"/>
                  </a:lnTo>
                  <a:lnTo>
                    <a:pt x="1403" y="195"/>
                  </a:lnTo>
                  <a:lnTo>
                    <a:pt x="1364" y="195"/>
                  </a:lnTo>
                  <a:lnTo>
                    <a:pt x="1306" y="234"/>
                  </a:lnTo>
                  <a:lnTo>
                    <a:pt x="1267" y="292"/>
                  </a:lnTo>
                  <a:lnTo>
                    <a:pt x="1267" y="370"/>
                  </a:lnTo>
                  <a:lnTo>
                    <a:pt x="1267" y="429"/>
                  </a:lnTo>
                  <a:lnTo>
                    <a:pt x="1306" y="487"/>
                  </a:lnTo>
                  <a:lnTo>
                    <a:pt x="1364" y="526"/>
                  </a:lnTo>
                  <a:lnTo>
                    <a:pt x="1228" y="663"/>
                  </a:lnTo>
                  <a:lnTo>
                    <a:pt x="1091" y="838"/>
                  </a:lnTo>
                  <a:lnTo>
                    <a:pt x="955" y="1013"/>
                  </a:lnTo>
                  <a:lnTo>
                    <a:pt x="818" y="1228"/>
                  </a:lnTo>
                  <a:lnTo>
                    <a:pt x="643" y="1598"/>
                  </a:lnTo>
                  <a:lnTo>
                    <a:pt x="546" y="1832"/>
                  </a:lnTo>
                  <a:lnTo>
                    <a:pt x="468" y="2085"/>
                  </a:lnTo>
                  <a:lnTo>
                    <a:pt x="409" y="2319"/>
                  </a:lnTo>
                  <a:lnTo>
                    <a:pt x="370" y="2533"/>
                  </a:lnTo>
                  <a:lnTo>
                    <a:pt x="351" y="2728"/>
                  </a:lnTo>
                  <a:lnTo>
                    <a:pt x="351" y="2942"/>
                  </a:lnTo>
                  <a:lnTo>
                    <a:pt x="351" y="3079"/>
                  </a:lnTo>
                  <a:lnTo>
                    <a:pt x="273" y="3040"/>
                  </a:lnTo>
                  <a:lnTo>
                    <a:pt x="195" y="3020"/>
                  </a:lnTo>
                  <a:lnTo>
                    <a:pt x="117" y="3040"/>
                  </a:lnTo>
                  <a:lnTo>
                    <a:pt x="59" y="3079"/>
                  </a:lnTo>
                  <a:lnTo>
                    <a:pt x="20" y="3157"/>
                  </a:lnTo>
                  <a:lnTo>
                    <a:pt x="0" y="3234"/>
                  </a:lnTo>
                  <a:lnTo>
                    <a:pt x="0" y="3273"/>
                  </a:lnTo>
                  <a:lnTo>
                    <a:pt x="0" y="3293"/>
                  </a:lnTo>
                  <a:lnTo>
                    <a:pt x="39" y="3351"/>
                  </a:lnTo>
                  <a:lnTo>
                    <a:pt x="59" y="3390"/>
                  </a:lnTo>
                  <a:lnTo>
                    <a:pt x="253" y="3585"/>
                  </a:lnTo>
                  <a:lnTo>
                    <a:pt x="487" y="3799"/>
                  </a:lnTo>
                  <a:lnTo>
                    <a:pt x="507" y="3819"/>
                  </a:lnTo>
                  <a:lnTo>
                    <a:pt x="585" y="3916"/>
                  </a:lnTo>
                  <a:lnTo>
                    <a:pt x="682" y="4014"/>
                  </a:lnTo>
                  <a:lnTo>
                    <a:pt x="779" y="4072"/>
                  </a:lnTo>
                  <a:lnTo>
                    <a:pt x="877" y="4150"/>
                  </a:lnTo>
                  <a:lnTo>
                    <a:pt x="974" y="4150"/>
                  </a:lnTo>
                  <a:lnTo>
                    <a:pt x="994" y="4170"/>
                  </a:lnTo>
                  <a:lnTo>
                    <a:pt x="1247" y="4326"/>
                  </a:lnTo>
                  <a:lnTo>
                    <a:pt x="1520" y="4462"/>
                  </a:lnTo>
                  <a:lnTo>
                    <a:pt x="1793" y="4559"/>
                  </a:lnTo>
                  <a:lnTo>
                    <a:pt x="2085" y="4657"/>
                  </a:lnTo>
                  <a:lnTo>
                    <a:pt x="2358" y="4715"/>
                  </a:lnTo>
                  <a:lnTo>
                    <a:pt x="2650" y="4754"/>
                  </a:lnTo>
                  <a:lnTo>
                    <a:pt x="2942" y="4774"/>
                  </a:lnTo>
                  <a:lnTo>
                    <a:pt x="3254" y="4774"/>
                  </a:lnTo>
                  <a:lnTo>
                    <a:pt x="3546" y="4754"/>
                  </a:lnTo>
                  <a:lnTo>
                    <a:pt x="3877" y="4696"/>
                  </a:lnTo>
                  <a:lnTo>
                    <a:pt x="4364" y="4540"/>
                  </a:lnTo>
                  <a:lnTo>
                    <a:pt x="4715" y="4403"/>
                  </a:lnTo>
                  <a:lnTo>
                    <a:pt x="5066" y="4209"/>
                  </a:lnTo>
                  <a:lnTo>
                    <a:pt x="5319" y="4033"/>
                  </a:lnTo>
                  <a:lnTo>
                    <a:pt x="5514" y="3858"/>
                  </a:lnTo>
                  <a:lnTo>
                    <a:pt x="5631" y="3722"/>
                  </a:lnTo>
                  <a:lnTo>
                    <a:pt x="5670" y="3683"/>
                  </a:lnTo>
                  <a:lnTo>
                    <a:pt x="5650" y="3507"/>
                  </a:lnTo>
                  <a:lnTo>
                    <a:pt x="5650" y="3312"/>
                  </a:lnTo>
                  <a:lnTo>
                    <a:pt x="5611" y="3137"/>
                  </a:lnTo>
                  <a:lnTo>
                    <a:pt x="5572" y="2962"/>
                  </a:lnTo>
                  <a:lnTo>
                    <a:pt x="5436" y="2572"/>
                  </a:lnTo>
                  <a:lnTo>
                    <a:pt x="5358" y="2397"/>
                  </a:lnTo>
                  <a:lnTo>
                    <a:pt x="5280" y="2202"/>
                  </a:lnTo>
                  <a:lnTo>
                    <a:pt x="5066" y="1832"/>
                  </a:lnTo>
                  <a:lnTo>
                    <a:pt x="4813" y="1481"/>
                  </a:lnTo>
                  <a:lnTo>
                    <a:pt x="4520" y="1111"/>
                  </a:lnTo>
                  <a:lnTo>
                    <a:pt x="4364" y="955"/>
                  </a:lnTo>
                  <a:lnTo>
                    <a:pt x="4209" y="818"/>
                  </a:lnTo>
                  <a:lnTo>
                    <a:pt x="3916" y="585"/>
                  </a:lnTo>
                  <a:lnTo>
                    <a:pt x="3546" y="370"/>
                  </a:lnTo>
                  <a:lnTo>
                    <a:pt x="3234" y="214"/>
                  </a:lnTo>
                  <a:lnTo>
                    <a:pt x="3040" y="137"/>
                  </a:lnTo>
                  <a:lnTo>
                    <a:pt x="2825" y="78"/>
                  </a:lnTo>
                  <a:lnTo>
                    <a:pt x="2650" y="39"/>
                  </a:lnTo>
                  <a:lnTo>
                    <a:pt x="2475" y="20"/>
                  </a:lnTo>
                  <a:lnTo>
                    <a:pt x="22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5"/>
            <p:cNvSpPr/>
            <p:nvPr/>
          </p:nvSpPr>
          <p:spPr>
            <a:xfrm>
              <a:off x="5628550" y="1068625"/>
              <a:ext cx="126675" cy="134450"/>
            </a:xfrm>
            <a:custGeom>
              <a:avLst/>
              <a:gdLst/>
              <a:ahLst/>
              <a:cxnLst/>
              <a:rect l="l" t="t" r="r" b="b"/>
              <a:pathLst>
                <a:path w="5067" h="5378" extrusionOk="0">
                  <a:moveTo>
                    <a:pt x="2748" y="0"/>
                  </a:moveTo>
                  <a:lnTo>
                    <a:pt x="2690" y="39"/>
                  </a:lnTo>
                  <a:lnTo>
                    <a:pt x="2631" y="78"/>
                  </a:lnTo>
                  <a:lnTo>
                    <a:pt x="2612" y="156"/>
                  </a:lnTo>
                  <a:lnTo>
                    <a:pt x="2612" y="214"/>
                  </a:lnTo>
                  <a:lnTo>
                    <a:pt x="2631" y="292"/>
                  </a:lnTo>
                  <a:lnTo>
                    <a:pt x="2436" y="331"/>
                  </a:lnTo>
                  <a:lnTo>
                    <a:pt x="2241" y="390"/>
                  </a:lnTo>
                  <a:lnTo>
                    <a:pt x="2027" y="468"/>
                  </a:lnTo>
                  <a:lnTo>
                    <a:pt x="1793" y="585"/>
                  </a:lnTo>
                  <a:lnTo>
                    <a:pt x="1618" y="682"/>
                  </a:lnTo>
                  <a:lnTo>
                    <a:pt x="1443" y="799"/>
                  </a:lnTo>
                  <a:lnTo>
                    <a:pt x="1248" y="955"/>
                  </a:lnTo>
                  <a:lnTo>
                    <a:pt x="1033" y="1130"/>
                  </a:lnTo>
                  <a:lnTo>
                    <a:pt x="878" y="1286"/>
                  </a:lnTo>
                  <a:lnTo>
                    <a:pt x="722" y="1442"/>
                  </a:lnTo>
                  <a:lnTo>
                    <a:pt x="605" y="1598"/>
                  </a:lnTo>
                  <a:lnTo>
                    <a:pt x="468" y="1773"/>
                  </a:lnTo>
                  <a:lnTo>
                    <a:pt x="410" y="1890"/>
                  </a:lnTo>
                  <a:lnTo>
                    <a:pt x="371" y="1812"/>
                  </a:lnTo>
                  <a:lnTo>
                    <a:pt x="313" y="1773"/>
                  </a:lnTo>
                  <a:lnTo>
                    <a:pt x="235" y="1734"/>
                  </a:lnTo>
                  <a:lnTo>
                    <a:pt x="157" y="1734"/>
                  </a:lnTo>
                  <a:lnTo>
                    <a:pt x="98" y="1773"/>
                  </a:lnTo>
                  <a:lnTo>
                    <a:pt x="40" y="1832"/>
                  </a:lnTo>
                  <a:lnTo>
                    <a:pt x="20" y="1871"/>
                  </a:lnTo>
                  <a:lnTo>
                    <a:pt x="1" y="1890"/>
                  </a:lnTo>
                  <a:lnTo>
                    <a:pt x="1" y="1949"/>
                  </a:lnTo>
                  <a:lnTo>
                    <a:pt x="1" y="2007"/>
                  </a:lnTo>
                  <a:lnTo>
                    <a:pt x="59" y="2260"/>
                  </a:lnTo>
                  <a:lnTo>
                    <a:pt x="137" y="2592"/>
                  </a:lnTo>
                  <a:lnTo>
                    <a:pt x="157" y="2611"/>
                  </a:lnTo>
                  <a:lnTo>
                    <a:pt x="157" y="2728"/>
                  </a:lnTo>
                  <a:lnTo>
                    <a:pt x="196" y="2845"/>
                  </a:lnTo>
                  <a:lnTo>
                    <a:pt x="235" y="2962"/>
                  </a:lnTo>
                  <a:lnTo>
                    <a:pt x="293" y="3079"/>
                  </a:lnTo>
                  <a:lnTo>
                    <a:pt x="352" y="3137"/>
                  </a:lnTo>
                  <a:lnTo>
                    <a:pt x="371" y="3157"/>
                  </a:lnTo>
                  <a:lnTo>
                    <a:pt x="507" y="3429"/>
                  </a:lnTo>
                  <a:lnTo>
                    <a:pt x="663" y="3683"/>
                  </a:lnTo>
                  <a:lnTo>
                    <a:pt x="839" y="3916"/>
                  </a:lnTo>
                  <a:lnTo>
                    <a:pt x="1033" y="4150"/>
                  </a:lnTo>
                  <a:lnTo>
                    <a:pt x="1228" y="4345"/>
                  </a:lnTo>
                  <a:lnTo>
                    <a:pt x="1443" y="4540"/>
                  </a:lnTo>
                  <a:lnTo>
                    <a:pt x="1696" y="4715"/>
                  </a:lnTo>
                  <a:lnTo>
                    <a:pt x="1949" y="4871"/>
                  </a:lnTo>
                  <a:lnTo>
                    <a:pt x="2202" y="5008"/>
                  </a:lnTo>
                  <a:lnTo>
                    <a:pt x="2514" y="5144"/>
                  </a:lnTo>
                  <a:lnTo>
                    <a:pt x="2748" y="5222"/>
                  </a:lnTo>
                  <a:lnTo>
                    <a:pt x="3021" y="5280"/>
                  </a:lnTo>
                  <a:lnTo>
                    <a:pt x="3391" y="5358"/>
                  </a:lnTo>
                  <a:lnTo>
                    <a:pt x="3781" y="5378"/>
                  </a:lnTo>
                  <a:lnTo>
                    <a:pt x="4092" y="5358"/>
                  </a:lnTo>
                  <a:lnTo>
                    <a:pt x="4365" y="5319"/>
                  </a:lnTo>
                  <a:lnTo>
                    <a:pt x="4541" y="5261"/>
                  </a:lnTo>
                  <a:lnTo>
                    <a:pt x="4580" y="5261"/>
                  </a:lnTo>
                  <a:lnTo>
                    <a:pt x="4677" y="5085"/>
                  </a:lnTo>
                  <a:lnTo>
                    <a:pt x="4755" y="4930"/>
                  </a:lnTo>
                  <a:lnTo>
                    <a:pt x="4813" y="4754"/>
                  </a:lnTo>
                  <a:lnTo>
                    <a:pt x="4891" y="4579"/>
                  </a:lnTo>
                  <a:lnTo>
                    <a:pt x="4989" y="4189"/>
                  </a:lnTo>
                  <a:lnTo>
                    <a:pt x="5008" y="3994"/>
                  </a:lnTo>
                  <a:lnTo>
                    <a:pt x="5047" y="3800"/>
                  </a:lnTo>
                  <a:lnTo>
                    <a:pt x="5067" y="3351"/>
                  </a:lnTo>
                  <a:lnTo>
                    <a:pt x="5047" y="2923"/>
                  </a:lnTo>
                  <a:lnTo>
                    <a:pt x="4989" y="2475"/>
                  </a:lnTo>
                  <a:lnTo>
                    <a:pt x="4930" y="2260"/>
                  </a:lnTo>
                  <a:lnTo>
                    <a:pt x="4872" y="2046"/>
                  </a:lnTo>
                  <a:lnTo>
                    <a:pt x="4755" y="1695"/>
                  </a:lnTo>
                  <a:lnTo>
                    <a:pt x="4560" y="1325"/>
                  </a:lnTo>
                  <a:lnTo>
                    <a:pt x="4365" y="1013"/>
                  </a:lnTo>
                  <a:lnTo>
                    <a:pt x="4268" y="857"/>
                  </a:lnTo>
                  <a:lnTo>
                    <a:pt x="4112" y="682"/>
                  </a:lnTo>
                  <a:lnTo>
                    <a:pt x="3976" y="565"/>
                  </a:lnTo>
                  <a:lnTo>
                    <a:pt x="3859" y="448"/>
                  </a:lnTo>
                  <a:lnTo>
                    <a:pt x="3703" y="331"/>
                  </a:lnTo>
                  <a:lnTo>
                    <a:pt x="3527" y="234"/>
                  </a:lnTo>
                  <a:lnTo>
                    <a:pt x="3391" y="156"/>
                  </a:lnTo>
                  <a:lnTo>
                    <a:pt x="3235" y="98"/>
                  </a:lnTo>
                  <a:lnTo>
                    <a:pt x="3021" y="39"/>
                  </a:lnTo>
                  <a:lnTo>
                    <a:pt x="2845" y="20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5"/>
            <p:cNvSpPr/>
            <p:nvPr/>
          </p:nvSpPr>
          <p:spPr>
            <a:xfrm>
              <a:off x="5090800" y="967300"/>
              <a:ext cx="139325" cy="122775"/>
            </a:xfrm>
            <a:custGeom>
              <a:avLst/>
              <a:gdLst/>
              <a:ahLst/>
              <a:cxnLst/>
              <a:rect l="l" t="t" r="r" b="b"/>
              <a:pathLst>
                <a:path w="5573" h="4911" extrusionOk="0">
                  <a:moveTo>
                    <a:pt x="2982" y="0"/>
                  </a:moveTo>
                  <a:lnTo>
                    <a:pt x="2787" y="39"/>
                  </a:lnTo>
                  <a:lnTo>
                    <a:pt x="2611" y="78"/>
                  </a:lnTo>
                  <a:lnTo>
                    <a:pt x="2436" y="137"/>
                  </a:lnTo>
                  <a:lnTo>
                    <a:pt x="2280" y="195"/>
                  </a:lnTo>
                  <a:lnTo>
                    <a:pt x="2066" y="293"/>
                  </a:lnTo>
                  <a:lnTo>
                    <a:pt x="1910" y="390"/>
                  </a:lnTo>
                  <a:lnTo>
                    <a:pt x="1598" y="585"/>
                  </a:lnTo>
                  <a:lnTo>
                    <a:pt x="1286" y="858"/>
                  </a:lnTo>
                  <a:lnTo>
                    <a:pt x="1033" y="1131"/>
                  </a:lnTo>
                  <a:lnTo>
                    <a:pt x="897" y="1306"/>
                  </a:lnTo>
                  <a:lnTo>
                    <a:pt x="780" y="1481"/>
                  </a:lnTo>
                  <a:lnTo>
                    <a:pt x="527" y="1890"/>
                  </a:lnTo>
                  <a:lnTo>
                    <a:pt x="351" y="2261"/>
                  </a:lnTo>
                  <a:lnTo>
                    <a:pt x="195" y="2670"/>
                  </a:lnTo>
                  <a:lnTo>
                    <a:pt x="137" y="2865"/>
                  </a:lnTo>
                  <a:lnTo>
                    <a:pt x="78" y="3079"/>
                  </a:lnTo>
                  <a:lnTo>
                    <a:pt x="20" y="3469"/>
                  </a:lnTo>
                  <a:lnTo>
                    <a:pt x="1" y="3644"/>
                  </a:lnTo>
                  <a:lnTo>
                    <a:pt x="1" y="3839"/>
                  </a:lnTo>
                  <a:lnTo>
                    <a:pt x="20" y="4014"/>
                  </a:lnTo>
                  <a:lnTo>
                    <a:pt x="40" y="4209"/>
                  </a:lnTo>
                  <a:lnTo>
                    <a:pt x="78" y="4229"/>
                  </a:lnTo>
                  <a:lnTo>
                    <a:pt x="215" y="4345"/>
                  </a:lnTo>
                  <a:lnTo>
                    <a:pt x="429" y="4501"/>
                  </a:lnTo>
                  <a:lnTo>
                    <a:pt x="721" y="4638"/>
                  </a:lnTo>
                  <a:lnTo>
                    <a:pt x="1092" y="4755"/>
                  </a:lnTo>
                  <a:lnTo>
                    <a:pt x="1462" y="4852"/>
                  </a:lnTo>
                  <a:lnTo>
                    <a:pt x="1715" y="4891"/>
                  </a:lnTo>
                  <a:lnTo>
                    <a:pt x="1968" y="4910"/>
                  </a:lnTo>
                  <a:lnTo>
                    <a:pt x="2300" y="4910"/>
                  </a:lnTo>
                  <a:lnTo>
                    <a:pt x="2592" y="4891"/>
                  </a:lnTo>
                  <a:lnTo>
                    <a:pt x="2904" y="4852"/>
                  </a:lnTo>
                  <a:lnTo>
                    <a:pt x="3196" y="4794"/>
                  </a:lnTo>
                  <a:lnTo>
                    <a:pt x="3469" y="4696"/>
                  </a:lnTo>
                  <a:lnTo>
                    <a:pt x="3741" y="4599"/>
                  </a:lnTo>
                  <a:lnTo>
                    <a:pt x="3995" y="4462"/>
                  </a:lnTo>
                  <a:lnTo>
                    <a:pt x="4268" y="4306"/>
                  </a:lnTo>
                  <a:lnTo>
                    <a:pt x="4501" y="4131"/>
                  </a:lnTo>
                  <a:lnTo>
                    <a:pt x="4735" y="3956"/>
                  </a:lnTo>
                  <a:lnTo>
                    <a:pt x="4755" y="3936"/>
                  </a:lnTo>
                  <a:lnTo>
                    <a:pt x="4833" y="3897"/>
                  </a:lnTo>
                  <a:lnTo>
                    <a:pt x="4930" y="3819"/>
                  </a:lnTo>
                  <a:lnTo>
                    <a:pt x="5027" y="3741"/>
                  </a:lnTo>
                  <a:lnTo>
                    <a:pt x="5086" y="3644"/>
                  </a:lnTo>
                  <a:lnTo>
                    <a:pt x="5144" y="3527"/>
                  </a:lnTo>
                  <a:lnTo>
                    <a:pt x="5164" y="3508"/>
                  </a:lnTo>
                  <a:lnTo>
                    <a:pt x="5378" y="3254"/>
                  </a:lnTo>
                  <a:lnTo>
                    <a:pt x="5534" y="3021"/>
                  </a:lnTo>
                  <a:lnTo>
                    <a:pt x="5553" y="2982"/>
                  </a:lnTo>
                  <a:lnTo>
                    <a:pt x="5573" y="2923"/>
                  </a:lnTo>
                  <a:lnTo>
                    <a:pt x="5573" y="2904"/>
                  </a:lnTo>
                  <a:lnTo>
                    <a:pt x="5573" y="2865"/>
                  </a:lnTo>
                  <a:lnTo>
                    <a:pt x="5534" y="2787"/>
                  </a:lnTo>
                  <a:lnTo>
                    <a:pt x="5476" y="2728"/>
                  </a:lnTo>
                  <a:lnTo>
                    <a:pt x="5417" y="2689"/>
                  </a:lnTo>
                  <a:lnTo>
                    <a:pt x="5339" y="2689"/>
                  </a:lnTo>
                  <a:lnTo>
                    <a:pt x="5261" y="2709"/>
                  </a:lnTo>
                  <a:lnTo>
                    <a:pt x="5203" y="2767"/>
                  </a:lnTo>
                  <a:lnTo>
                    <a:pt x="5183" y="2631"/>
                  </a:lnTo>
                  <a:lnTo>
                    <a:pt x="5125" y="2417"/>
                  </a:lnTo>
                  <a:lnTo>
                    <a:pt x="5086" y="2241"/>
                  </a:lnTo>
                  <a:lnTo>
                    <a:pt x="5008" y="2027"/>
                  </a:lnTo>
                  <a:lnTo>
                    <a:pt x="4910" y="1812"/>
                  </a:lnTo>
                  <a:lnTo>
                    <a:pt x="4794" y="1579"/>
                  </a:lnTo>
                  <a:lnTo>
                    <a:pt x="4677" y="1364"/>
                  </a:lnTo>
                  <a:lnTo>
                    <a:pt x="4443" y="1014"/>
                  </a:lnTo>
                  <a:lnTo>
                    <a:pt x="4287" y="838"/>
                  </a:lnTo>
                  <a:lnTo>
                    <a:pt x="4112" y="663"/>
                  </a:lnTo>
                  <a:lnTo>
                    <a:pt x="3956" y="527"/>
                  </a:lnTo>
                  <a:lnTo>
                    <a:pt x="3800" y="410"/>
                  </a:lnTo>
                  <a:lnTo>
                    <a:pt x="3839" y="371"/>
                  </a:lnTo>
                  <a:lnTo>
                    <a:pt x="3878" y="293"/>
                  </a:lnTo>
                  <a:lnTo>
                    <a:pt x="3878" y="234"/>
                  </a:lnTo>
                  <a:lnTo>
                    <a:pt x="3839" y="156"/>
                  </a:lnTo>
                  <a:lnTo>
                    <a:pt x="3800" y="117"/>
                  </a:lnTo>
                  <a:lnTo>
                    <a:pt x="3741" y="78"/>
                  </a:lnTo>
                  <a:lnTo>
                    <a:pt x="3702" y="78"/>
                  </a:lnTo>
                  <a:lnTo>
                    <a:pt x="3527" y="20"/>
                  </a:lnTo>
                  <a:lnTo>
                    <a:pt x="33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5"/>
            <p:cNvSpPr/>
            <p:nvPr/>
          </p:nvSpPr>
          <p:spPr>
            <a:xfrm>
              <a:off x="5256425" y="1113925"/>
              <a:ext cx="121300" cy="137875"/>
            </a:xfrm>
            <a:custGeom>
              <a:avLst/>
              <a:gdLst/>
              <a:ahLst/>
              <a:cxnLst/>
              <a:rect l="l" t="t" r="r" b="b"/>
              <a:pathLst>
                <a:path w="4852" h="5515" extrusionOk="0">
                  <a:moveTo>
                    <a:pt x="1832" y="0"/>
                  </a:moveTo>
                  <a:lnTo>
                    <a:pt x="1754" y="20"/>
                  </a:lnTo>
                  <a:lnTo>
                    <a:pt x="1734" y="20"/>
                  </a:lnTo>
                  <a:lnTo>
                    <a:pt x="1539" y="78"/>
                  </a:lnTo>
                  <a:lnTo>
                    <a:pt x="1364" y="156"/>
                  </a:lnTo>
                  <a:lnTo>
                    <a:pt x="1208" y="253"/>
                  </a:lnTo>
                  <a:lnTo>
                    <a:pt x="1091" y="351"/>
                  </a:lnTo>
                  <a:lnTo>
                    <a:pt x="935" y="487"/>
                  </a:lnTo>
                  <a:lnTo>
                    <a:pt x="799" y="604"/>
                  </a:lnTo>
                  <a:lnTo>
                    <a:pt x="682" y="741"/>
                  </a:lnTo>
                  <a:lnTo>
                    <a:pt x="585" y="896"/>
                  </a:lnTo>
                  <a:lnTo>
                    <a:pt x="468" y="1091"/>
                  </a:lnTo>
                  <a:lnTo>
                    <a:pt x="370" y="1247"/>
                  </a:lnTo>
                  <a:lnTo>
                    <a:pt x="234" y="1578"/>
                  </a:lnTo>
                  <a:lnTo>
                    <a:pt x="117" y="1988"/>
                  </a:lnTo>
                  <a:lnTo>
                    <a:pt x="39" y="2358"/>
                  </a:lnTo>
                  <a:lnTo>
                    <a:pt x="20" y="2572"/>
                  </a:lnTo>
                  <a:lnTo>
                    <a:pt x="0" y="2786"/>
                  </a:lnTo>
                  <a:lnTo>
                    <a:pt x="20" y="3254"/>
                  </a:lnTo>
                  <a:lnTo>
                    <a:pt x="59" y="3663"/>
                  </a:lnTo>
                  <a:lnTo>
                    <a:pt x="156" y="4111"/>
                  </a:lnTo>
                  <a:lnTo>
                    <a:pt x="273" y="4501"/>
                  </a:lnTo>
                  <a:lnTo>
                    <a:pt x="429" y="4852"/>
                  </a:lnTo>
                  <a:lnTo>
                    <a:pt x="526" y="5027"/>
                  </a:lnTo>
                  <a:lnTo>
                    <a:pt x="604" y="5183"/>
                  </a:lnTo>
                  <a:lnTo>
                    <a:pt x="721" y="5339"/>
                  </a:lnTo>
                  <a:lnTo>
                    <a:pt x="838" y="5475"/>
                  </a:lnTo>
                  <a:lnTo>
                    <a:pt x="877" y="5475"/>
                  </a:lnTo>
                  <a:lnTo>
                    <a:pt x="1052" y="5514"/>
                  </a:lnTo>
                  <a:lnTo>
                    <a:pt x="1325" y="5514"/>
                  </a:lnTo>
                  <a:lnTo>
                    <a:pt x="1637" y="5475"/>
                  </a:lnTo>
                  <a:lnTo>
                    <a:pt x="2026" y="5378"/>
                  </a:lnTo>
                  <a:lnTo>
                    <a:pt x="2377" y="5261"/>
                  </a:lnTo>
                  <a:lnTo>
                    <a:pt x="2845" y="5047"/>
                  </a:lnTo>
                  <a:lnTo>
                    <a:pt x="3137" y="4871"/>
                  </a:lnTo>
                  <a:lnTo>
                    <a:pt x="3371" y="4696"/>
                  </a:lnTo>
                  <a:lnTo>
                    <a:pt x="3605" y="4501"/>
                  </a:lnTo>
                  <a:lnTo>
                    <a:pt x="3819" y="4287"/>
                  </a:lnTo>
                  <a:lnTo>
                    <a:pt x="4014" y="4053"/>
                  </a:lnTo>
                  <a:lnTo>
                    <a:pt x="4170" y="3839"/>
                  </a:lnTo>
                  <a:lnTo>
                    <a:pt x="4326" y="3566"/>
                  </a:lnTo>
                  <a:lnTo>
                    <a:pt x="4462" y="3312"/>
                  </a:lnTo>
                  <a:lnTo>
                    <a:pt x="4579" y="3040"/>
                  </a:lnTo>
                  <a:lnTo>
                    <a:pt x="4657" y="2747"/>
                  </a:lnTo>
                  <a:lnTo>
                    <a:pt x="4676" y="2728"/>
                  </a:lnTo>
                  <a:lnTo>
                    <a:pt x="4735" y="2650"/>
                  </a:lnTo>
                  <a:lnTo>
                    <a:pt x="4774" y="2533"/>
                  </a:lnTo>
                  <a:lnTo>
                    <a:pt x="4793" y="2416"/>
                  </a:lnTo>
                  <a:lnTo>
                    <a:pt x="4793" y="2299"/>
                  </a:lnTo>
                  <a:lnTo>
                    <a:pt x="4793" y="2163"/>
                  </a:lnTo>
                  <a:lnTo>
                    <a:pt x="4793" y="2143"/>
                  </a:lnTo>
                  <a:lnTo>
                    <a:pt x="4832" y="1812"/>
                  </a:lnTo>
                  <a:lnTo>
                    <a:pt x="4852" y="1539"/>
                  </a:lnTo>
                  <a:lnTo>
                    <a:pt x="4832" y="1500"/>
                  </a:lnTo>
                  <a:lnTo>
                    <a:pt x="4832" y="1442"/>
                  </a:lnTo>
                  <a:lnTo>
                    <a:pt x="4813" y="1422"/>
                  </a:lnTo>
                  <a:lnTo>
                    <a:pt x="4793" y="1384"/>
                  </a:lnTo>
                  <a:lnTo>
                    <a:pt x="4715" y="1345"/>
                  </a:lnTo>
                  <a:lnTo>
                    <a:pt x="4657" y="1325"/>
                  </a:lnTo>
                  <a:lnTo>
                    <a:pt x="4559" y="1325"/>
                  </a:lnTo>
                  <a:lnTo>
                    <a:pt x="4501" y="1364"/>
                  </a:lnTo>
                  <a:lnTo>
                    <a:pt x="4442" y="1422"/>
                  </a:lnTo>
                  <a:lnTo>
                    <a:pt x="4423" y="1500"/>
                  </a:lnTo>
                  <a:lnTo>
                    <a:pt x="4345" y="1403"/>
                  </a:lnTo>
                  <a:lnTo>
                    <a:pt x="4189" y="1247"/>
                  </a:lnTo>
                  <a:lnTo>
                    <a:pt x="4053" y="1111"/>
                  </a:lnTo>
                  <a:lnTo>
                    <a:pt x="3877" y="974"/>
                  </a:lnTo>
                  <a:lnTo>
                    <a:pt x="3683" y="838"/>
                  </a:lnTo>
                  <a:lnTo>
                    <a:pt x="3449" y="702"/>
                  </a:lnTo>
                  <a:lnTo>
                    <a:pt x="3234" y="585"/>
                  </a:lnTo>
                  <a:lnTo>
                    <a:pt x="3040" y="507"/>
                  </a:lnTo>
                  <a:lnTo>
                    <a:pt x="2845" y="429"/>
                  </a:lnTo>
                  <a:lnTo>
                    <a:pt x="2611" y="351"/>
                  </a:lnTo>
                  <a:lnTo>
                    <a:pt x="2397" y="312"/>
                  </a:lnTo>
                  <a:lnTo>
                    <a:pt x="2182" y="273"/>
                  </a:lnTo>
                  <a:lnTo>
                    <a:pt x="1968" y="273"/>
                  </a:lnTo>
                  <a:lnTo>
                    <a:pt x="1987" y="195"/>
                  </a:lnTo>
                  <a:lnTo>
                    <a:pt x="1987" y="137"/>
                  </a:lnTo>
                  <a:lnTo>
                    <a:pt x="1948" y="59"/>
                  </a:lnTo>
                  <a:lnTo>
                    <a:pt x="1890" y="20"/>
                  </a:lnTo>
                  <a:lnTo>
                    <a:pt x="18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5"/>
            <p:cNvSpPr/>
            <p:nvPr/>
          </p:nvSpPr>
          <p:spPr>
            <a:xfrm>
              <a:off x="5062550" y="761750"/>
              <a:ext cx="140300" cy="115950"/>
            </a:xfrm>
            <a:custGeom>
              <a:avLst/>
              <a:gdLst/>
              <a:ahLst/>
              <a:cxnLst/>
              <a:rect l="l" t="t" r="r" b="b"/>
              <a:pathLst>
                <a:path w="5612" h="4638" extrusionOk="0">
                  <a:moveTo>
                    <a:pt x="3235" y="0"/>
                  </a:moveTo>
                  <a:lnTo>
                    <a:pt x="2962" y="20"/>
                  </a:lnTo>
                  <a:lnTo>
                    <a:pt x="2670" y="39"/>
                  </a:lnTo>
                  <a:lnTo>
                    <a:pt x="2378" y="98"/>
                  </a:lnTo>
                  <a:lnTo>
                    <a:pt x="2066" y="195"/>
                  </a:lnTo>
                  <a:lnTo>
                    <a:pt x="1793" y="293"/>
                  </a:lnTo>
                  <a:lnTo>
                    <a:pt x="1501" y="429"/>
                  </a:lnTo>
                  <a:lnTo>
                    <a:pt x="1286" y="546"/>
                  </a:lnTo>
                  <a:lnTo>
                    <a:pt x="1053" y="682"/>
                  </a:lnTo>
                  <a:lnTo>
                    <a:pt x="741" y="916"/>
                  </a:lnTo>
                  <a:lnTo>
                    <a:pt x="449" y="1189"/>
                  </a:lnTo>
                  <a:lnTo>
                    <a:pt x="254" y="1423"/>
                  </a:lnTo>
                  <a:lnTo>
                    <a:pt x="98" y="1637"/>
                  </a:lnTo>
                  <a:lnTo>
                    <a:pt x="20" y="1812"/>
                  </a:lnTo>
                  <a:lnTo>
                    <a:pt x="0" y="1832"/>
                  </a:lnTo>
                  <a:lnTo>
                    <a:pt x="0" y="1851"/>
                  </a:lnTo>
                  <a:lnTo>
                    <a:pt x="59" y="2027"/>
                  </a:lnTo>
                  <a:lnTo>
                    <a:pt x="117" y="2182"/>
                  </a:lnTo>
                  <a:lnTo>
                    <a:pt x="195" y="2358"/>
                  </a:lnTo>
                  <a:lnTo>
                    <a:pt x="273" y="2533"/>
                  </a:lnTo>
                  <a:lnTo>
                    <a:pt x="488" y="2864"/>
                  </a:lnTo>
                  <a:lnTo>
                    <a:pt x="624" y="3020"/>
                  </a:lnTo>
                  <a:lnTo>
                    <a:pt x="741" y="3176"/>
                  </a:lnTo>
                  <a:lnTo>
                    <a:pt x="1053" y="3488"/>
                  </a:lnTo>
                  <a:lnTo>
                    <a:pt x="1384" y="3780"/>
                  </a:lnTo>
                  <a:lnTo>
                    <a:pt x="1754" y="4053"/>
                  </a:lnTo>
                  <a:lnTo>
                    <a:pt x="1949" y="4150"/>
                  </a:lnTo>
                  <a:lnTo>
                    <a:pt x="2124" y="4267"/>
                  </a:lnTo>
                  <a:lnTo>
                    <a:pt x="2475" y="4404"/>
                  </a:lnTo>
                  <a:lnTo>
                    <a:pt x="2884" y="4521"/>
                  </a:lnTo>
                  <a:lnTo>
                    <a:pt x="3235" y="4598"/>
                  </a:lnTo>
                  <a:lnTo>
                    <a:pt x="3430" y="4618"/>
                  </a:lnTo>
                  <a:lnTo>
                    <a:pt x="3663" y="4637"/>
                  </a:lnTo>
                  <a:lnTo>
                    <a:pt x="3819" y="4618"/>
                  </a:lnTo>
                  <a:lnTo>
                    <a:pt x="3995" y="4598"/>
                  </a:lnTo>
                  <a:lnTo>
                    <a:pt x="4190" y="4560"/>
                  </a:lnTo>
                  <a:lnTo>
                    <a:pt x="4384" y="4521"/>
                  </a:lnTo>
                  <a:lnTo>
                    <a:pt x="4540" y="4462"/>
                  </a:lnTo>
                  <a:lnTo>
                    <a:pt x="4696" y="4404"/>
                  </a:lnTo>
                  <a:lnTo>
                    <a:pt x="4871" y="4287"/>
                  </a:lnTo>
                  <a:lnTo>
                    <a:pt x="5008" y="4170"/>
                  </a:lnTo>
                  <a:lnTo>
                    <a:pt x="5027" y="4150"/>
                  </a:lnTo>
                  <a:lnTo>
                    <a:pt x="5086" y="4092"/>
                  </a:lnTo>
                  <a:lnTo>
                    <a:pt x="5105" y="4033"/>
                  </a:lnTo>
                  <a:lnTo>
                    <a:pt x="5105" y="3956"/>
                  </a:lnTo>
                  <a:lnTo>
                    <a:pt x="5066" y="3897"/>
                  </a:lnTo>
                  <a:lnTo>
                    <a:pt x="5027" y="3858"/>
                  </a:lnTo>
                  <a:lnTo>
                    <a:pt x="4949" y="3839"/>
                  </a:lnTo>
                  <a:lnTo>
                    <a:pt x="5066" y="3663"/>
                  </a:lnTo>
                  <a:lnTo>
                    <a:pt x="5144" y="3468"/>
                  </a:lnTo>
                  <a:lnTo>
                    <a:pt x="5242" y="3254"/>
                  </a:lnTo>
                  <a:lnTo>
                    <a:pt x="5300" y="3020"/>
                  </a:lnTo>
                  <a:lnTo>
                    <a:pt x="5398" y="2611"/>
                  </a:lnTo>
                  <a:lnTo>
                    <a:pt x="5417" y="2358"/>
                  </a:lnTo>
                  <a:lnTo>
                    <a:pt x="5436" y="2085"/>
                  </a:lnTo>
                  <a:lnTo>
                    <a:pt x="5436" y="1851"/>
                  </a:lnTo>
                  <a:lnTo>
                    <a:pt x="5417" y="1637"/>
                  </a:lnTo>
                  <a:lnTo>
                    <a:pt x="5378" y="1462"/>
                  </a:lnTo>
                  <a:lnTo>
                    <a:pt x="5339" y="1228"/>
                  </a:lnTo>
                  <a:lnTo>
                    <a:pt x="5320" y="1111"/>
                  </a:lnTo>
                  <a:lnTo>
                    <a:pt x="5378" y="1130"/>
                  </a:lnTo>
                  <a:lnTo>
                    <a:pt x="5456" y="1130"/>
                  </a:lnTo>
                  <a:lnTo>
                    <a:pt x="5534" y="1091"/>
                  </a:lnTo>
                  <a:lnTo>
                    <a:pt x="5592" y="1033"/>
                  </a:lnTo>
                  <a:lnTo>
                    <a:pt x="5612" y="955"/>
                  </a:lnTo>
                  <a:lnTo>
                    <a:pt x="5612" y="858"/>
                  </a:lnTo>
                  <a:lnTo>
                    <a:pt x="5592" y="838"/>
                  </a:lnTo>
                  <a:lnTo>
                    <a:pt x="5573" y="819"/>
                  </a:lnTo>
                  <a:lnTo>
                    <a:pt x="5553" y="780"/>
                  </a:lnTo>
                  <a:lnTo>
                    <a:pt x="5495" y="741"/>
                  </a:lnTo>
                  <a:lnTo>
                    <a:pt x="5281" y="585"/>
                  </a:lnTo>
                  <a:lnTo>
                    <a:pt x="4988" y="448"/>
                  </a:lnTo>
                  <a:lnTo>
                    <a:pt x="4969" y="429"/>
                  </a:lnTo>
                  <a:lnTo>
                    <a:pt x="4871" y="351"/>
                  </a:lnTo>
                  <a:lnTo>
                    <a:pt x="4755" y="293"/>
                  </a:lnTo>
                  <a:lnTo>
                    <a:pt x="4638" y="234"/>
                  </a:lnTo>
                  <a:lnTo>
                    <a:pt x="4521" y="215"/>
                  </a:lnTo>
                  <a:lnTo>
                    <a:pt x="4404" y="215"/>
                  </a:lnTo>
                  <a:lnTo>
                    <a:pt x="4131" y="117"/>
                  </a:lnTo>
                  <a:lnTo>
                    <a:pt x="3839" y="59"/>
                  </a:lnTo>
                  <a:lnTo>
                    <a:pt x="3547" y="20"/>
                  </a:lnTo>
                  <a:lnTo>
                    <a:pt x="323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5"/>
            <p:cNvSpPr/>
            <p:nvPr/>
          </p:nvSpPr>
          <p:spPr>
            <a:xfrm>
              <a:off x="5743025" y="695000"/>
              <a:ext cx="142750" cy="117925"/>
            </a:xfrm>
            <a:custGeom>
              <a:avLst/>
              <a:gdLst/>
              <a:ahLst/>
              <a:cxnLst/>
              <a:rect l="l" t="t" r="r" b="b"/>
              <a:pathLst>
                <a:path w="5710" h="4717" extrusionOk="0">
                  <a:moveTo>
                    <a:pt x="2806" y="1"/>
                  </a:moveTo>
                  <a:lnTo>
                    <a:pt x="2514" y="20"/>
                  </a:lnTo>
                  <a:lnTo>
                    <a:pt x="2222" y="59"/>
                  </a:lnTo>
                  <a:lnTo>
                    <a:pt x="1890" y="137"/>
                  </a:lnTo>
                  <a:lnTo>
                    <a:pt x="1559" y="235"/>
                  </a:lnTo>
                  <a:lnTo>
                    <a:pt x="1501" y="254"/>
                  </a:lnTo>
                  <a:lnTo>
                    <a:pt x="1306" y="313"/>
                  </a:lnTo>
                  <a:lnTo>
                    <a:pt x="1150" y="371"/>
                  </a:lnTo>
                  <a:lnTo>
                    <a:pt x="994" y="449"/>
                  </a:lnTo>
                  <a:lnTo>
                    <a:pt x="975" y="449"/>
                  </a:lnTo>
                  <a:lnTo>
                    <a:pt x="838" y="527"/>
                  </a:lnTo>
                  <a:lnTo>
                    <a:pt x="721" y="624"/>
                  </a:lnTo>
                  <a:lnTo>
                    <a:pt x="488" y="761"/>
                  </a:lnTo>
                  <a:lnTo>
                    <a:pt x="312" y="878"/>
                  </a:lnTo>
                  <a:lnTo>
                    <a:pt x="156" y="995"/>
                  </a:lnTo>
                  <a:lnTo>
                    <a:pt x="137" y="1014"/>
                  </a:lnTo>
                  <a:lnTo>
                    <a:pt x="137" y="1034"/>
                  </a:lnTo>
                  <a:lnTo>
                    <a:pt x="40" y="1092"/>
                  </a:lnTo>
                  <a:lnTo>
                    <a:pt x="20" y="1112"/>
                  </a:lnTo>
                  <a:lnTo>
                    <a:pt x="1" y="1151"/>
                  </a:lnTo>
                  <a:lnTo>
                    <a:pt x="1" y="1170"/>
                  </a:lnTo>
                  <a:lnTo>
                    <a:pt x="20" y="1228"/>
                  </a:lnTo>
                  <a:lnTo>
                    <a:pt x="40" y="1228"/>
                  </a:lnTo>
                  <a:lnTo>
                    <a:pt x="20" y="1267"/>
                  </a:lnTo>
                  <a:lnTo>
                    <a:pt x="40" y="1345"/>
                  </a:lnTo>
                  <a:lnTo>
                    <a:pt x="78" y="1423"/>
                  </a:lnTo>
                  <a:lnTo>
                    <a:pt x="137" y="1482"/>
                  </a:lnTo>
                  <a:lnTo>
                    <a:pt x="195" y="1501"/>
                  </a:lnTo>
                  <a:lnTo>
                    <a:pt x="332" y="1716"/>
                  </a:lnTo>
                  <a:lnTo>
                    <a:pt x="332" y="2008"/>
                  </a:lnTo>
                  <a:lnTo>
                    <a:pt x="351" y="2222"/>
                  </a:lnTo>
                  <a:lnTo>
                    <a:pt x="390" y="2456"/>
                  </a:lnTo>
                  <a:lnTo>
                    <a:pt x="449" y="2709"/>
                  </a:lnTo>
                  <a:lnTo>
                    <a:pt x="507" y="2963"/>
                  </a:lnTo>
                  <a:lnTo>
                    <a:pt x="663" y="3333"/>
                  </a:lnTo>
                  <a:lnTo>
                    <a:pt x="760" y="3567"/>
                  </a:lnTo>
                  <a:lnTo>
                    <a:pt x="877" y="3761"/>
                  </a:lnTo>
                  <a:lnTo>
                    <a:pt x="994" y="3937"/>
                  </a:lnTo>
                  <a:lnTo>
                    <a:pt x="1131" y="4093"/>
                  </a:lnTo>
                  <a:lnTo>
                    <a:pt x="1072" y="4132"/>
                  </a:lnTo>
                  <a:lnTo>
                    <a:pt x="1033" y="4171"/>
                  </a:lnTo>
                  <a:lnTo>
                    <a:pt x="1014" y="4248"/>
                  </a:lnTo>
                  <a:lnTo>
                    <a:pt x="1014" y="4326"/>
                  </a:lnTo>
                  <a:lnTo>
                    <a:pt x="1053" y="4385"/>
                  </a:lnTo>
                  <a:lnTo>
                    <a:pt x="1111" y="4424"/>
                  </a:lnTo>
                  <a:lnTo>
                    <a:pt x="1131" y="4443"/>
                  </a:lnTo>
                  <a:lnTo>
                    <a:pt x="1286" y="4541"/>
                  </a:lnTo>
                  <a:lnTo>
                    <a:pt x="1481" y="4599"/>
                  </a:lnTo>
                  <a:lnTo>
                    <a:pt x="1657" y="4658"/>
                  </a:lnTo>
                  <a:lnTo>
                    <a:pt x="1813" y="4677"/>
                  </a:lnTo>
                  <a:lnTo>
                    <a:pt x="2007" y="4697"/>
                  </a:lnTo>
                  <a:lnTo>
                    <a:pt x="2183" y="4716"/>
                  </a:lnTo>
                  <a:lnTo>
                    <a:pt x="2378" y="4697"/>
                  </a:lnTo>
                  <a:lnTo>
                    <a:pt x="2533" y="4677"/>
                  </a:lnTo>
                  <a:lnTo>
                    <a:pt x="2767" y="4638"/>
                  </a:lnTo>
                  <a:lnTo>
                    <a:pt x="2943" y="4580"/>
                  </a:lnTo>
                  <a:lnTo>
                    <a:pt x="3293" y="4463"/>
                  </a:lnTo>
                  <a:lnTo>
                    <a:pt x="3664" y="4268"/>
                  </a:lnTo>
                  <a:lnTo>
                    <a:pt x="3995" y="4073"/>
                  </a:lnTo>
                  <a:lnTo>
                    <a:pt x="4151" y="3937"/>
                  </a:lnTo>
                  <a:lnTo>
                    <a:pt x="4326" y="3800"/>
                  </a:lnTo>
                  <a:lnTo>
                    <a:pt x="4657" y="3469"/>
                  </a:lnTo>
                  <a:lnTo>
                    <a:pt x="4930" y="3157"/>
                  </a:lnTo>
                  <a:lnTo>
                    <a:pt x="5183" y="2787"/>
                  </a:lnTo>
                  <a:lnTo>
                    <a:pt x="5281" y="2612"/>
                  </a:lnTo>
                  <a:lnTo>
                    <a:pt x="5378" y="2436"/>
                  </a:lnTo>
                  <a:lnTo>
                    <a:pt x="5534" y="2066"/>
                  </a:lnTo>
                  <a:lnTo>
                    <a:pt x="5592" y="1891"/>
                  </a:lnTo>
                  <a:lnTo>
                    <a:pt x="5651" y="1716"/>
                  </a:lnTo>
                  <a:lnTo>
                    <a:pt x="5690" y="1540"/>
                  </a:lnTo>
                  <a:lnTo>
                    <a:pt x="5709" y="1365"/>
                  </a:lnTo>
                  <a:lnTo>
                    <a:pt x="5709" y="1345"/>
                  </a:lnTo>
                  <a:lnTo>
                    <a:pt x="5690" y="1326"/>
                  </a:lnTo>
                  <a:lnTo>
                    <a:pt x="5573" y="1170"/>
                  </a:lnTo>
                  <a:lnTo>
                    <a:pt x="5398" y="975"/>
                  </a:lnTo>
                  <a:lnTo>
                    <a:pt x="5164" y="780"/>
                  </a:lnTo>
                  <a:lnTo>
                    <a:pt x="4833" y="547"/>
                  </a:lnTo>
                  <a:lnTo>
                    <a:pt x="4501" y="371"/>
                  </a:lnTo>
                  <a:lnTo>
                    <a:pt x="4248" y="274"/>
                  </a:lnTo>
                  <a:lnTo>
                    <a:pt x="4014" y="176"/>
                  </a:lnTo>
                  <a:lnTo>
                    <a:pt x="3683" y="98"/>
                  </a:lnTo>
                  <a:lnTo>
                    <a:pt x="3410" y="40"/>
                  </a:lnTo>
                  <a:lnTo>
                    <a:pt x="30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5"/>
            <p:cNvSpPr/>
            <p:nvPr/>
          </p:nvSpPr>
          <p:spPr>
            <a:xfrm>
              <a:off x="5451250" y="1149475"/>
              <a:ext cx="114975" cy="139825"/>
            </a:xfrm>
            <a:custGeom>
              <a:avLst/>
              <a:gdLst/>
              <a:ahLst/>
              <a:cxnLst/>
              <a:rect l="l" t="t" r="r" b="b"/>
              <a:pathLst>
                <a:path w="4599" h="5593" extrusionOk="0">
                  <a:moveTo>
                    <a:pt x="3683" y="0"/>
                  </a:moveTo>
                  <a:lnTo>
                    <a:pt x="3605" y="20"/>
                  </a:lnTo>
                  <a:lnTo>
                    <a:pt x="3547" y="78"/>
                  </a:lnTo>
                  <a:lnTo>
                    <a:pt x="3508" y="137"/>
                  </a:lnTo>
                  <a:lnTo>
                    <a:pt x="3508" y="215"/>
                  </a:lnTo>
                  <a:lnTo>
                    <a:pt x="3527" y="293"/>
                  </a:lnTo>
                  <a:lnTo>
                    <a:pt x="3410" y="254"/>
                  </a:lnTo>
                  <a:lnTo>
                    <a:pt x="3177" y="215"/>
                  </a:lnTo>
                  <a:lnTo>
                    <a:pt x="3001" y="176"/>
                  </a:lnTo>
                  <a:lnTo>
                    <a:pt x="2787" y="176"/>
                  </a:lnTo>
                  <a:lnTo>
                    <a:pt x="2534" y="156"/>
                  </a:lnTo>
                  <a:lnTo>
                    <a:pt x="2280" y="176"/>
                  </a:lnTo>
                  <a:lnTo>
                    <a:pt x="2027" y="195"/>
                  </a:lnTo>
                  <a:lnTo>
                    <a:pt x="1813" y="234"/>
                  </a:lnTo>
                  <a:lnTo>
                    <a:pt x="1618" y="273"/>
                  </a:lnTo>
                  <a:lnTo>
                    <a:pt x="1384" y="351"/>
                  </a:lnTo>
                  <a:lnTo>
                    <a:pt x="1170" y="429"/>
                  </a:lnTo>
                  <a:lnTo>
                    <a:pt x="975" y="527"/>
                  </a:lnTo>
                  <a:lnTo>
                    <a:pt x="799" y="624"/>
                  </a:lnTo>
                  <a:lnTo>
                    <a:pt x="780" y="566"/>
                  </a:lnTo>
                  <a:lnTo>
                    <a:pt x="741" y="507"/>
                  </a:lnTo>
                  <a:lnTo>
                    <a:pt x="663" y="488"/>
                  </a:lnTo>
                  <a:lnTo>
                    <a:pt x="605" y="468"/>
                  </a:lnTo>
                  <a:lnTo>
                    <a:pt x="527" y="507"/>
                  </a:lnTo>
                  <a:lnTo>
                    <a:pt x="488" y="546"/>
                  </a:lnTo>
                  <a:lnTo>
                    <a:pt x="468" y="566"/>
                  </a:lnTo>
                  <a:lnTo>
                    <a:pt x="332" y="702"/>
                  </a:lnTo>
                  <a:lnTo>
                    <a:pt x="234" y="897"/>
                  </a:lnTo>
                  <a:lnTo>
                    <a:pt x="157" y="1053"/>
                  </a:lnTo>
                  <a:lnTo>
                    <a:pt x="98" y="1208"/>
                  </a:lnTo>
                  <a:lnTo>
                    <a:pt x="59" y="1384"/>
                  </a:lnTo>
                  <a:lnTo>
                    <a:pt x="20" y="1579"/>
                  </a:lnTo>
                  <a:lnTo>
                    <a:pt x="1" y="1754"/>
                  </a:lnTo>
                  <a:lnTo>
                    <a:pt x="1" y="1929"/>
                  </a:lnTo>
                  <a:lnTo>
                    <a:pt x="1" y="2144"/>
                  </a:lnTo>
                  <a:lnTo>
                    <a:pt x="20" y="2339"/>
                  </a:lnTo>
                  <a:lnTo>
                    <a:pt x="79" y="2689"/>
                  </a:lnTo>
                  <a:lnTo>
                    <a:pt x="215" y="3098"/>
                  </a:lnTo>
                  <a:lnTo>
                    <a:pt x="351" y="3449"/>
                  </a:lnTo>
                  <a:lnTo>
                    <a:pt x="449" y="3625"/>
                  </a:lnTo>
                  <a:lnTo>
                    <a:pt x="566" y="3819"/>
                  </a:lnTo>
                  <a:lnTo>
                    <a:pt x="838" y="4209"/>
                  </a:lnTo>
                  <a:lnTo>
                    <a:pt x="1111" y="4521"/>
                  </a:lnTo>
                  <a:lnTo>
                    <a:pt x="1423" y="4833"/>
                  </a:lnTo>
                  <a:lnTo>
                    <a:pt x="1579" y="4969"/>
                  </a:lnTo>
                  <a:lnTo>
                    <a:pt x="1735" y="5086"/>
                  </a:lnTo>
                  <a:lnTo>
                    <a:pt x="2066" y="5300"/>
                  </a:lnTo>
                  <a:lnTo>
                    <a:pt x="2241" y="5398"/>
                  </a:lnTo>
                  <a:lnTo>
                    <a:pt x="2397" y="5475"/>
                  </a:lnTo>
                  <a:lnTo>
                    <a:pt x="2573" y="5534"/>
                  </a:lnTo>
                  <a:lnTo>
                    <a:pt x="2748" y="5592"/>
                  </a:lnTo>
                  <a:lnTo>
                    <a:pt x="2787" y="5573"/>
                  </a:lnTo>
                  <a:lnTo>
                    <a:pt x="2962" y="5495"/>
                  </a:lnTo>
                  <a:lnTo>
                    <a:pt x="3177" y="5339"/>
                  </a:lnTo>
                  <a:lnTo>
                    <a:pt x="3410" y="5144"/>
                  </a:lnTo>
                  <a:lnTo>
                    <a:pt x="3683" y="4852"/>
                  </a:lnTo>
                  <a:lnTo>
                    <a:pt x="3917" y="4560"/>
                  </a:lnTo>
                  <a:lnTo>
                    <a:pt x="4053" y="4326"/>
                  </a:lnTo>
                  <a:lnTo>
                    <a:pt x="4190" y="4112"/>
                  </a:lnTo>
                  <a:lnTo>
                    <a:pt x="4326" y="3800"/>
                  </a:lnTo>
                  <a:lnTo>
                    <a:pt x="4424" y="3547"/>
                  </a:lnTo>
                  <a:lnTo>
                    <a:pt x="4501" y="3235"/>
                  </a:lnTo>
                  <a:lnTo>
                    <a:pt x="4560" y="2943"/>
                  </a:lnTo>
                  <a:lnTo>
                    <a:pt x="4599" y="2650"/>
                  </a:lnTo>
                  <a:lnTo>
                    <a:pt x="4599" y="2378"/>
                  </a:lnTo>
                  <a:lnTo>
                    <a:pt x="4599" y="2066"/>
                  </a:lnTo>
                  <a:lnTo>
                    <a:pt x="4560" y="1774"/>
                  </a:lnTo>
                  <a:lnTo>
                    <a:pt x="4501" y="1481"/>
                  </a:lnTo>
                  <a:lnTo>
                    <a:pt x="4424" y="1208"/>
                  </a:lnTo>
                  <a:lnTo>
                    <a:pt x="4404" y="1170"/>
                  </a:lnTo>
                  <a:lnTo>
                    <a:pt x="4424" y="1092"/>
                  </a:lnTo>
                  <a:lnTo>
                    <a:pt x="4385" y="955"/>
                  </a:lnTo>
                  <a:lnTo>
                    <a:pt x="4346" y="838"/>
                  </a:lnTo>
                  <a:lnTo>
                    <a:pt x="4268" y="741"/>
                  </a:lnTo>
                  <a:lnTo>
                    <a:pt x="4209" y="643"/>
                  </a:lnTo>
                  <a:lnTo>
                    <a:pt x="4190" y="624"/>
                  </a:lnTo>
                  <a:lnTo>
                    <a:pt x="4034" y="332"/>
                  </a:lnTo>
                  <a:lnTo>
                    <a:pt x="3897" y="98"/>
                  </a:lnTo>
                  <a:lnTo>
                    <a:pt x="3858" y="59"/>
                  </a:lnTo>
                  <a:lnTo>
                    <a:pt x="3820" y="20"/>
                  </a:lnTo>
                  <a:lnTo>
                    <a:pt x="3800" y="20"/>
                  </a:lnTo>
                  <a:lnTo>
                    <a:pt x="37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5"/>
            <p:cNvSpPr/>
            <p:nvPr/>
          </p:nvSpPr>
          <p:spPr>
            <a:xfrm>
              <a:off x="5162900" y="582000"/>
              <a:ext cx="631300" cy="631300"/>
            </a:xfrm>
            <a:custGeom>
              <a:avLst/>
              <a:gdLst/>
              <a:ahLst/>
              <a:cxnLst/>
              <a:rect l="l" t="t" r="r" b="b"/>
              <a:pathLst>
                <a:path w="25252" h="25252" extrusionOk="0">
                  <a:moveTo>
                    <a:pt x="12528" y="1"/>
                  </a:moveTo>
                  <a:lnTo>
                    <a:pt x="11885" y="20"/>
                  </a:lnTo>
                  <a:lnTo>
                    <a:pt x="11262" y="79"/>
                  </a:lnTo>
                  <a:lnTo>
                    <a:pt x="10619" y="157"/>
                  </a:lnTo>
                  <a:lnTo>
                    <a:pt x="9976" y="293"/>
                  </a:lnTo>
                  <a:lnTo>
                    <a:pt x="9352" y="429"/>
                  </a:lnTo>
                  <a:lnTo>
                    <a:pt x="8729" y="624"/>
                  </a:lnTo>
                  <a:lnTo>
                    <a:pt x="8144" y="819"/>
                  </a:lnTo>
                  <a:lnTo>
                    <a:pt x="7560" y="1072"/>
                  </a:lnTo>
                  <a:lnTo>
                    <a:pt x="6995" y="1326"/>
                  </a:lnTo>
                  <a:lnTo>
                    <a:pt x="6449" y="1618"/>
                  </a:lnTo>
                  <a:lnTo>
                    <a:pt x="5923" y="1930"/>
                  </a:lnTo>
                  <a:lnTo>
                    <a:pt x="5417" y="2261"/>
                  </a:lnTo>
                  <a:lnTo>
                    <a:pt x="4910" y="2631"/>
                  </a:lnTo>
                  <a:lnTo>
                    <a:pt x="4442" y="3021"/>
                  </a:lnTo>
                  <a:lnTo>
                    <a:pt x="3994" y="3430"/>
                  </a:lnTo>
                  <a:lnTo>
                    <a:pt x="3566" y="3859"/>
                  </a:lnTo>
                  <a:lnTo>
                    <a:pt x="3157" y="4287"/>
                  </a:lnTo>
                  <a:lnTo>
                    <a:pt x="2767" y="4755"/>
                  </a:lnTo>
                  <a:lnTo>
                    <a:pt x="2397" y="5242"/>
                  </a:lnTo>
                  <a:lnTo>
                    <a:pt x="2046" y="5748"/>
                  </a:lnTo>
                  <a:lnTo>
                    <a:pt x="1734" y="6255"/>
                  </a:lnTo>
                  <a:lnTo>
                    <a:pt x="1442" y="6781"/>
                  </a:lnTo>
                  <a:lnTo>
                    <a:pt x="1169" y="7327"/>
                  </a:lnTo>
                  <a:lnTo>
                    <a:pt x="935" y="7892"/>
                  </a:lnTo>
                  <a:lnTo>
                    <a:pt x="721" y="8457"/>
                  </a:lnTo>
                  <a:lnTo>
                    <a:pt x="526" y="9041"/>
                  </a:lnTo>
                  <a:lnTo>
                    <a:pt x="370" y="9645"/>
                  </a:lnTo>
                  <a:lnTo>
                    <a:pt x="234" y="10230"/>
                  </a:lnTo>
                  <a:lnTo>
                    <a:pt x="137" y="10853"/>
                  </a:lnTo>
                  <a:lnTo>
                    <a:pt x="59" y="11477"/>
                  </a:lnTo>
                  <a:lnTo>
                    <a:pt x="20" y="12100"/>
                  </a:lnTo>
                  <a:lnTo>
                    <a:pt x="0" y="12724"/>
                  </a:lnTo>
                  <a:lnTo>
                    <a:pt x="39" y="13367"/>
                  </a:lnTo>
                  <a:lnTo>
                    <a:pt x="78" y="14010"/>
                  </a:lnTo>
                  <a:lnTo>
                    <a:pt x="176" y="14653"/>
                  </a:lnTo>
                  <a:lnTo>
                    <a:pt x="292" y="15276"/>
                  </a:lnTo>
                  <a:lnTo>
                    <a:pt x="448" y="15900"/>
                  </a:lnTo>
                  <a:lnTo>
                    <a:pt x="624" y="16523"/>
                  </a:lnTo>
                  <a:lnTo>
                    <a:pt x="838" y="17108"/>
                  </a:lnTo>
                  <a:lnTo>
                    <a:pt x="1072" y="17692"/>
                  </a:lnTo>
                  <a:lnTo>
                    <a:pt x="1345" y="18257"/>
                  </a:lnTo>
                  <a:lnTo>
                    <a:pt x="1617" y="18803"/>
                  </a:lnTo>
                  <a:lnTo>
                    <a:pt x="1949" y="19329"/>
                  </a:lnTo>
                  <a:lnTo>
                    <a:pt x="2280" y="19835"/>
                  </a:lnTo>
                  <a:lnTo>
                    <a:pt x="2650" y="20342"/>
                  </a:lnTo>
                  <a:lnTo>
                    <a:pt x="3020" y="20810"/>
                  </a:lnTo>
                  <a:lnTo>
                    <a:pt x="3429" y="21258"/>
                  </a:lnTo>
                  <a:lnTo>
                    <a:pt x="3858" y="21686"/>
                  </a:lnTo>
                  <a:lnTo>
                    <a:pt x="4306" y="22095"/>
                  </a:lnTo>
                  <a:lnTo>
                    <a:pt x="4774" y="22485"/>
                  </a:lnTo>
                  <a:lnTo>
                    <a:pt x="5261" y="22855"/>
                  </a:lnTo>
                  <a:lnTo>
                    <a:pt x="5748" y="23206"/>
                  </a:lnTo>
                  <a:lnTo>
                    <a:pt x="6274" y="23518"/>
                  </a:lnTo>
                  <a:lnTo>
                    <a:pt x="6800" y="23810"/>
                  </a:lnTo>
                  <a:lnTo>
                    <a:pt x="7346" y="24083"/>
                  </a:lnTo>
                  <a:lnTo>
                    <a:pt x="7911" y="24317"/>
                  </a:lnTo>
                  <a:lnTo>
                    <a:pt x="8476" y="24531"/>
                  </a:lnTo>
                  <a:lnTo>
                    <a:pt x="9060" y="24726"/>
                  </a:lnTo>
                  <a:lnTo>
                    <a:pt x="9645" y="24882"/>
                  </a:lnTo>
                  <a:lnTo>
                    <a:pt x="10249" y="25018"/>
                  </a:lnTo>
                  <a:lnTo>
                    <a:pt x="10853" y="25116"/>
                  </a:lnTo>
                  <a:lnTo>
                    <a:pt x="11476" y="25193"/>
                  </a:lnTo>
                  <a:lnTo>
                    <a:pt x="12100" y="25232"/>
                  </a:lnTo>
                  <a:lnTo>
                    <a:pt x="12723" y="25252"/>
                  </a:lnTo>
                  <a:lnTo>
                    <a:pt x="13366" y="25213"/>
                  </a:lnTo>
                  <a:lnTo>
                    <a:pt x="14009" y="25174"/>
                  </a:lnTo>
                  <a:lnTo>
                    <a:pt x="14652" y="25077"/>
                  </a:lnTo>
                  <a:lnTo>
                    <a:pt x="15295" y="24960"/>
                  </a:lnTo>
                  <a:lnTo>
                    <a:pt x="15919" y="24804"/>
                  </a:lnTo>
                  <a:lnTo>
                    <a:pt x="16523" y="24628"/>
                  </a:lnTo>
                  <a:lnTo>
                    <a:pt x="17127" y="24414"/>
                  </a:lnTo>
                  <a:lnTo>
                    <a:pt x="17692" y="24180"/>
                  </a:lnTo>
                  <a:lnTo>
                    <a:pt x="18257" y="23927"/>
                  </a:lnTo>
                  <a:lnTo>
                    <a:pt x="18802" y="23635"/>
                  </a:lnTo>
                  <a:lnTo>
                    <a:pt x="19348" y="23323"/>
                  </a:lnTo>
                  <a:lnTo>
                    <a:pt x="19854" y="22972"/>
                  </a:lnTo>
                  <a:lnTo>
                    <a:pt x="20341" y="22622"/>
                  </a:lnTo>
                  <a:lnTo>
                    <a:pt x="20809" y="22232"/>
                  </a:lnTo>
                  <a:lnTo>
                    <a:pt x="21277" y="21823"/>
                  </a:lnTo>
                  <a:lnTo>
                    <a:pt x="21705" y="21394"/>
                  </a:lnTo>
                  <a:lnTo>
                    <a:pt x="22114" y="20946"/>
                  </a:lnTo>
                  <a:lnTo>
                    <a:pt x="22504" y="20478"/>
                  </a:lnTo>
                  <a:lnTo>
                    <a:pt x="22874" y="19991"/>
                  </a:lnTo>
                  <a:lnTo>
                    <a:pt x="23206" y="19504"/>
                  </a:lnTo>
                  <a:lnTo>
                    <a:pt x="23537" y="18978"/>
                  </a:lnTo>
                  <a:lnTo>
                    <a:pt x="23829" y="18452"/>
                  </a:lnTo>
                  <a:lnTo>
                    <a:pt x="24082" y="17906"/>
                  </a:lnTo>
                  <a:lnTo>
                    <a:pt x="24336" y="17361"/>
                  </a:lnTo>
                  <a:lnTo>
                    <a:pt x="24550" y="16776"/>
                  </a:lnTo>
                  <a:lnTo>
                    <a:pt x="24725" y="16192"/>
                  </a:lnTo>
                  <a:lnTo>
                    <a:pt x="24901" y="15607"/>
                  </a:lnTo>
                  <a:lnTo>
                    <a:pt x="25018" y="15003"/>
                  </a:lnTo>
                  <a:lnTo>
                    <a:pt x="25134" y="14399"/>
                  </a:lnTo>
                  <a:lnTo>
                    <a:pt x="25193" y="13776"/>
                  </a:lnTo>
                  <a:lnTo>
                    <a:pt x="25251" y="13152"/>
                  </a:lnTo>
                  <a:lnTo>
                    <a:pt x="25251" y="12529"/>
                  </a:lnTo>
                  <a:lnTo>
                    <a:pt x="25232" y="11886"/>
                  </a:lnTo>
                  <a:lnTo>
                    <a:pt x="25173" y="11243"/>
                  </a:lnTo>
                  <a:lnTo>
                    <a:pt x="25095" y="10600"/>
                  </a:lnTo>
                  <a:lnTo>
                    <a:pt x="24959" y="9957"/>
                  </a:lnTo>
                  <a:lnTo>
                    <a:pt x="24823" y="9333"/>
                  </a:lnTo>
                  <a:lnTo>
                    <a:pt x="24628" y="8729"/>
                  </a:lnTo>
                  <a:lnTo>
                    <a:pt x="24433" y="8125"/>
                  </a:lnTo>
                  <a:lnTo>
                    <a:pt x="24199" y="7560"/>
                  </a:lnTo>
                  <a:lnTo>
                    <a:pt x="23926" y="6995"/>
                  </a:lnTo>
                  <a:lnTo>
                    <a:pt x="23634" y="6450"/>
                  </a:lnTo>
                  <a:lnTo>
                    <a:pt x="23322" y="5904"/>
                  </a:lnTo>
                  <a:lnTo>
                    <a:pt x="22991" y="5398"/>
                  </a:lnTo>
                  <a:lnTo>
                    <a:pt x="22621" y="4911"/>
                  </a:lnTo>
                  <a:lnTo>
                    <a:pt x="22231" y="4443"/>
                  </a:lnTo>
                  <a:lnTo>
                    <a:pt x="21822" y="3975"/>
                  </a:lnTo>
                  <a:lnTo>
                    <a:pt x="21394" y="3547"/>
                  </a:lnTo>
                  <a:lnTo>
                    <a:pt x="20965" y="3138"/>
                  </a:lnTo>
                  <a:lnTo>
                    <a:pt x="20497" y="2748"/>
                  </a:lnTo>
                  <a:lnTo>
                    <a:pt x="20010" y="2378"/>
                  </a:lnTo>
                  <a:lnTo>
                    <a:pt x="19504" y="2046"/>
                  </a:lnTo>
                  <a:lnTo>
                    <a:pt x="18997" y="1735"/>
                  </a:lnTo>
                  <a:lnTo>
                    <a:pt x="18471" y="1423"/>
                  </a:lnTo>
                  <a:lnTo>
                    <a:pt x="17925" y="1170"/>
                  </a:lnTo>
                  <a:lnTo>
                    <a:pt x="17360" y="916"/>
                  </a:lnTo>
                  <a:lnTo>
                    <a:pt x="16795" y="702"/>
                  </a:lnTo>
                  <a:lnTo>
                    <a:pt x="16211" y="527"/>
                  </a:lnTo>
                  <a:lnTo>
                    <a:pt x="15607" y="351"/>
                  </a:lnTo>
                  <a:lnTo>
                    <a:pt x="15022" y="234"/>
                  </a:lnTo>
                  <a:lnTo>
                    <a:pt x="14399" y="118"/>
                  </a:lnTo>
                  <a:lnTo>
                    <a:pt x="13795" y="59"/>
                  </a:lnTo>
                  <a:lnTo>
                    <a:pt x="13152" y="20"/>
                  </a:lnTo>
                  <a:lnTo>
                    <a:pt x="125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5"/>
            <p:cNvSpPr/>
            <p:nvPr/>
          </p:nvSpPr>
          <p:spPr>
            <a:xfrm>
              <a:off x="5162900" y="582000"/>
              <a:ext cx="631300" cy="631300"/>
            </a:xfrm>
            <a:custGeom>
              <a:avLst/>
              <a:gdLst/>
              <a:ahLst/>
              <a:cxnLst/>
              <a:rect l="l" t="t" r="r" b="b"/>
              <a:pathLst>
                <a:path w="25252" h="25252" fill="none" extrusionOk="0">
                  <a:moveTo>
                    <a:pt x="14652" y="25077"/>
                  </a:moveTo>
                  <a:lnTo>
                    <a:pt x="14652" y="25077"/>
                  </a:lnTo>
                  <a:lnTo>
                    <a:pt x="15295" y="24960"/>
                  </a:lnTo>
                  <a:lnTo>
                    <a:pt x="15919" y="24804"/>
                  </a:lnTo>
                  <a:lnTo>
                    <a:pt x="16523" y="24628"/>
                  </a:lnTo>
                  <a:lnTo>
                    <a:pt x="17127" y="24414"/>
                  </a:lnTo>
                  <a:lnTo>
                    <a:pt x="17692" y="24180"/>
                  </a:lnTo>
                  <a:lnTo>
                    <a:pt x="18257" y="23927"/>
                  </a:lnTo>
                  <a:lnTo>
                    <a:pt x="18802" y="23635"/>
                  </a:lnTo>
                  <a:lnTo>
                    <a:pt x="19348" y="23323"/>
                  </a:lnTo>
                  <a:lnTo>
                    <a:pt x="19854" y="22972"/>
                  </a:lnTo>
                  <a:lnTo>
                    <a:pt x="20341" y="22622"/>
                  </a:lnTo>
                  <a:lnTo>
                    <a:pt x="20809" y="22232"/>
                  </a:lnTo>
                  <a:lnTo>
                    <a:pt x="21277" y="21823"/>
                  </a:lnTo>
                  <a:lnTo>
                    <a:pt x="21705" y="21394"/>
                  </a:lnTo>
                  <a:lnTo>
                    <a:pt x="22114" y="20946"/>
                  </a:lnTo>
                  <a:lnTo>
                    <a:pt x="22504" y="20478"/>
                  </a:lnTo>
                  <a:lnTo>
                    <a:pt x="22874" y="19991"/>
                  </a:lnTo>
                  <a:lnTo>
                    <a:pt x="23206" y="19504"/>
                  </a:lnTo>
                  <a:lnTo>
                    <a:pt x="23537" y="18978"/>
                  </a:lnTo>
                  <a:lnTo>
                    <a:pt x="23829" y="18452"/>
                  </a:lnTo>
                  <a:lnTo>
                    <a:pt x="24082" y="17906"/>
                  </a:lnTo>
                  <a:lnTo>
                    <a:pt x="24336" y="17361"/>
                  </a:lnTo>
                  <a:lnTo>
                    <a:pt x="24550" y="16776"/>
                  </a:lnTo>
                  <a:lnTo>
                    <a:pt x="24725" y="16192"/>
                  </a:lnTo>
                  <a:lnTo>
                    <a:pt x="24901" y="15607"/>
                  </a:lnTo>
                  <a:lnTo>
                    <a:pt x="25018" y="15003"/>
                  </a:lnTo>
                  <a:lnTo>
                    <a:pt x="25134" y="14399"/>
                  </a:lnTo>
                  <a:lnTo>
                    <a:pt x="25193" y="13776"/>
                  </a:lnTo>
                  <a:lnTo>
                    <a:pt x="25251" y="13152"/>
                  </a:lnTo>
                  <a:lnTo>
                    <a:pt x="25251" y="12529"/>
                  </a:lnTo>
                  <a:lnTo>
                    <a:pt x="25232" y="11886"/>
                  </a:lnTo>
                  <a:lnTo>
                    <a:pt x="25173" y="11243"/>
                  </a:lnTo>
                  <a:lnTo>
                    <a:pt x="25095" y="10600"/>
                  </a:lnTo>
                  <a:lnTo>
                    <a:pt x="25095" y="10600"/>
                  </a:lnTo>
                  <a:lnTo>
                    <a:pt x="24959" y="9957"/>
                  </a:lnTo>
                  <a:lnTo>
                    <a:pt x="24823" y="9333"/>
                  </a:lnTo>
                  <a:lnTo>
                    <a:pt x="24628" y="8729"/>
                  </a:lnTo>
                  <a:lnTo>
                    <a:pt x="24433" y="8125"/>
                  </a:lnTo>
                  <a:lnTo>
                    <a:pt x="24199" y="7560"/>
                  </a:lnTo>
                  <a:lnTo>
                    <a:pt x="23926" y="6995"/>
                  </a:lnTo>
                  <a:lnTo>
                    <a:pt x="23634" y="6450"/>
                  </a:lnTo>
                  <a:lnTo>
                    <a:pt x="23322" y="5904"/>
                  </a:lnTo>
                  <a:lnTo>
                    <a:pt x="22991" y="5398"/>
                  </a:lnTo>
                  <a:lnTo>
                    <a:pt x="22621" y="4911"/>
                  </a:lnTo>
                  <a:lnTo>
                    <a:pt x="22231" y="4443"/>
                  </a:lnTo>
                  <a:lnTo>
                    <a:pt x="21822" y="3975"/>
                  </a:lnTo>
                  <a:lnTo>
                    <a:pt x="21394" y="3547"/>
                  </a:lnTo>
                  <a:lnTo>
                    <a:pt x="20965" y="3138"/>
                  </a:lnTo>
                  <a:lnTo>
                    <a:pt x="20497" y="2748"/>
                  </a:lnTo>
                  <a:lnTo>
                    <a:pt x="20010" y="2378"/>
                  </a:lnTo>
                  <a:lnTo>
                    <a:pt x="19504" y="2046"/>
                  </a:lnTo>
                  <a:lnTo>
                    <a:pt x="18997" y="1735"/>
                  </a:lnTo>
                  <a:lnTo>
                    <a:pt x="18471" y="1423"/>
                  </a:lnTo>
                  <a:lnTo>
                    <a:pt x="17925" y="1170"/>
                  </a:lnTo>
                  <a:lnTo>
                    <a:pt x="17360" y="916"/>
                  </a:lnTo>
                  <a:lnTo>
                    <a:pt x="16795" y="702"/>
                  </a:lnTo>
                  <a:lnTo>
                    <a:pt x="16211" y="527"/>
                  </a:lnTo>
                  <a:lnTo>
                    <a:pt x="15607" y="351"/>
                  </a:lnTo>
                  <a:lnTo>
                    <a:pt x="15022" y="234"/>
                  </a:lnTo>
                  <a:lnTo>
                    <a:pt x="14399" y="118"/>
                  </a:lnTo>
                  <a:lnTo>
                    <a:pt x="13795" y="59"/>
                  </a:lnTo>
                  <a:lnTo>
                    <a:pt x="13152" y="20"/>
                  </a:lnTo>
                  <a:lnTo>
                    <a:pt x="12528" y="1"/>
                  </a:lnTo>
                  <a:lnTo>
                    <a:pt x="11885" y="20"/>
                  </a:lnTo>
                  <a:lnTo>
                    <a:pt x="11262" y="79"/>
                  </a:lnTo>
                  <a:lnTo>
                    <a:pt x="10619" y="157"/>
                  </a:lnTo>
                  <a:lnTo>
                    <a:pt x="10619" y="157"/>
                  </a:lnTo>
                  <a:lnTo>
                    <a:pt x="9976" y="293"/>
                  </a:lnTo>
                  <a:lnTo>
                    <a:pt x="9352" y="429"/>
                  </a:lnTo>
                  <a:lnTo>
                    <a:pt x="8729" y="624"/>
                  </a:lnTo>
                  <a:lnTo>
                    <a:pt x="8144" y="819"/>
                  </a:lnTo>
                  <a:lnTo>
                    <a:pt x="7560" y="1072"/>
                  </a:lnTo>
                  <a:lnTo>
                    <a:pt x="6995" y="1326"/>
                  </a:lnTo>
                  <a:lnTo>
                    <a:pt x="6449" y="1618"/>
                  </a:lnTo>
                  <a:lnTo>
                    <a:pt x="5923" y="1930"/>
                  </a:lnTo>
                  <a:lnTo>
                    <a:pt x="5417" y="2261"/>
                  </a:lnTo>
                  <a:lnTo>
                    <a:pt x="4910" y="2631"/>
                  </a:lnTo>
                  <a:lnTo>
                    <a:pt x="4442" y="3021"/>
                  </a:lnTo>
                  <a:lnTo>
                    <a:pt x="3994" y="3430"/>
                  </a:lnTo>
                  <a:lnTo>
                    <a:pt x="3566" y="3859"/>
                  </a:lnTo>
                  <a:lnTo>
                    <a:pt x="3157" y="4287"/>
                  </a:lnTo>
                  <a:lnTo>
                    <a:pt x="2767" y="4755"/>
                  </a:lnTo>
                  <a:lnTo>
                    <a:pt x="2397" y="5242"/>
                  </a:lnTo>
                  <a:lnTo>
                    <a:pt x="2046" y="5748"/>
                  </a:lnTo>
                  <a:lnTo>
                    <a:pt x="1734" y="6255"/>
                  </a:lnTo>
                  <a:lnTo>
                    <a:pt x="1442" y="6781"/>
                  </a:lnTo>
                  <a:lnTo>
                    <a:pt x="1169" y="7327"/>
                  </a:lnTo>
                  <a:lnTo>
                    <a:pt x="935" y="7892"/>
                  </a:lnTo>
                  <a:lnTo>
                    <a:pt x="721" y="8457"/>
                  </a:lnTo>
                  <a:lnTo>
                    <a:pt x="526" y="9041"/>
                  </a:lnTo>
                  <a:lnTo>
                    <a:pt x="370" y="9645"/>
                  </a:lnTo>
                  <a:lnTo>
                    <a:pt x="234" y="10230"/>
                  </a:lnTo>
                  <a:lnTo>
                    <a:pt x="137" y="10853"/>
                  </a:lnTo>
                  <a:lnTo>
                    <a:pt x="59" y="11477"/>
                  </a:lnTo>
                  <a:lnTo>
                    <a:pt x="20" y="12100"/>
                  </a:lnTo>
                  <a:lnTo>
                    <a:pt x="0" y="12724"/>
                  </a:lnTo>
                  <a:lnTo>
                    <a:pt x="39" y="13367"/>
                  </a:lnTo>
                  <a:lnTo>
                    <a:pt x="78" y="14010"/>
                  </a:lnTo>
                  <a:lnTo>
                    <a:pt x="176" y="14653"/>
                  </a:lnTo>
                  <a:lnTo>
                    <a:pt x="176" y="14653"/>
                  </a:lnTo>
                  <a:lnTo>
                    <a:pt x="292" y="15276"/>
                  </a:lnTo>
                  <a:lnTo>
                    <a:pt x="448" y="15900"/>
                  </a:lnTo>
                  <a:lnTo>
                    <a:pt x="624" y="16523"/>
                  </a:lnTo>
                  <a:lnTo>
                    <a:pt x="838" y="17108"/>
                  </a:lnTo>
                  <a:lnTo>
                    <a:pt x="1072" y="17692"/>
                  </a:lnTo>
                  <a:lnTo>
                    <a:pt x="1345" y="18257"/>
                  </a:lnTo>
                  <a:lnTo>
                    <a:pt x="1617" y="18803"/>
                  </a:lnTo>
                  <a:lnTo>
                    <a:pt x="1949" y="19329"/>
                  </a:lnTo>
                  <a:lnTo>
                    <a:pt x="2280" y="19835"/>
                  </a:lnTo>
                  <a:lnTo>
                    <a:pt x="2650" y="20342"/>
                  </a:lnTo>
                  <a:lnTo>
                    <a:pt x="3020" y="20810"/>
                  </a:lnTo>
                  <a:lnTo>
                    <a:pt x="3429" y="21258"/>
                  </a:lnTo>
                  <a:lnTo>
                    <a:pt x="3858" y="21686"/>
                  </a:lnTo>
                  <a:lnTo>
                    <a:pt x="4306" y="22095"/>
                  </a:lnTo>
                  <a:lnTo>
                    <a:pt x="4774" y="22485"/>
                  </a:lnTo>
                  <a:lnTo>
                    <a:pt x="5261" y="22855"/>
                  </a:lnTo>
                  <a:lnTo>
                    <a:pt x="5748" y="23206"/>
                  </a:lnTo>
                  <a:lnTo>
                    <a:pt x="6274" y="23518"/>
                  </a:lnTo>
                  <a:lnTo>
                    <a:pt x="6800" y="23810"/>
                  </a:lnTo>
                  <a:lnTo>
                    <a:pt x="7346" y="24083"/>
                  </a:lnTo>
                  <a:lnTo>
                    <a:pt x="7911" y="24317"/>
                  </a:lnTo>
                  <a:lnTo>
                    <a:pt x="8476" y="24531"/>
                  </a:lnTo>
                  <a:lnTo>
                    <a:pt x="9060" y="24726"/>
                  </a:lnTo>
                  <a:lnTo>
                    <a:pt x="9645" y="24882"/>
                  </a:lnTo>
                  <a:lnTo>
                    <a:pt x="10249" y="25018"/>
                  </a:lnTo>
                  <a:lnTo>
                    <a:pt x="10853" y="25116"/>
                  </a:lnTo>
                  <a:lnTo>
                    <a:pt x="11476" y="25193"/>
                  </a:lnTo>
                  <a:lnTo>
                    <a:pt x="12100" y="25232"/>
                  </a:lnTo>
                  <a:lnTo>
                    <a:pt x="12723" y="25252"/>
                  </a:lnTo>
                  <a:lnTo>
                    <a:pt x="13366" y="25213"/>
                  </a:lnTo>
                  <a:lnTo>
                    <a:pt x="14009" y="25174"/>
                  </a:lnTo>
                  <a:lnTo>
                    <a:pt x="14652" y="2507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5"/>
            <p:cNvSpPr/>
            <p:nvPr/>
          </p:nvSpPr>
          <p:spPr>
            <a:xfrm>
              <a:off x="5724525" y="1044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37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5"/>
            <p:cNvSpPr/>
            <p:nvPr/>
          </p:nvSpPr>
          <p:spPr>
            <a:xfrm>
              <a:off x="5162900" y="583950"/>
              <a:ext cx="631300" cy="629350"/>
            </a:xfrm>
            <a:custGeom>
              <a:avLst/>
              <a:gdLst/>
              <a:ahLst/>
              <a:cxnLst/>
              <a:rect l="l" t="t" r="r" b="b"/>
              <a:pathLst>
                <a:path w="25252" h="25174" extrusionOk="0">
                  <a:moveTo>
                    <a:pt x="11223" y="1"/>
                  </a:moveTo>
                  <a:lnTo>
                    <a:pt x="10619" y="79"/>
                  </a:lnTo>
                  <a:lnTo>
                    <a:pt x="9976" y="195"/>
                  </a:lnTo>
                  <a:lnTo>
                    <a:pt x="9352" y="351"/>
                  </a:lnTo>
                  <a:lnTo>
                    <a:pt x="8729" y="527"/>
                  </a:lnTo>
                  <a:lnTo>
                    <a:pt x="8144" y="741"/>
                  </a:lnTo>
                  <a:lnTo>
                    <a:pt x="7560" y="975"/>
                  </a:lnTo>
                  <a:lnTo>
                    <a:pt x="6995" y="1248"/>
                  </a:lnTo>
                  <a:lnTo>
                    <a:pt x="6449" y="1540"/>
                  </a:lnTo>
                  <a:lnTo>
                    <a:pt x="5923" y="1852"/>
                  </a:lnTo>
                  <a:lnTo>
                    <a:pt x="5417" y="2183"/>
                  </a:lnTo>
                  <a:lnTo>
                    <a:pt x="4910" y="2553"/>
                  </a:lnTo>
                  <a:lnTo>
                    <a:pt x="4442" y="2943"/>
                  </a:lnTo>
                  <a:lnTo>
                    <a:pt x="3994" y="3352"/>
                  </a:lnTo>
                  <a:lnTo>
                    <a:pt x="3566" y="3761"/>
                  </a:lnTo>
                  <a:lnTo>
                    <a:pt x="3157" y="4209"/>
                  </a:lnTo>
                  <a:lnTo>
                    <a:pt x="2767" y="4677"/>
                  </a:lnTo>
                  <a:lnTo>
                    <a:pt x="2397" y="5164"/>
                  </a:lnTo>
                  <a:lnTo>
                    <a:pt x="2046" y="5670"/>
                  </a:lnTo>
                  <a:lnTo>
                    <a:pt x="1734" y="6177"/>
                  </a:lnTo>
                  <a:lnTo>
                    <a:pt x="1442" y="6703"/>
                  </a:lnTo>
                  <a:lnTo>
                    <a:pt x="1169" y="7249"/>
                  </a:lnTo>
                  <a:lnTo>
                    <a:pt x="935" y="7814"/>
                  </a:lnTo>
                  <a:lnTo>
                    <a:pt x="721" y="8379"/>
                  </a:lnTo>
                  <a:lnTo>
                    <a:pt x="526" y="8963"/>
                  </a:lnTo>
                  <a:lnTo>
                    <a:pt x="370" y="9567"/>
                  </a:lnTo>
                  <a:lnTo>
                    <a:pt x="234" y="10171"/>
                  </a:lnTo>
                  <a:lnTo>
                    <a:pt x="137" y="10775"/>
                  </a:lnTo>
                  <a:lnTo>
                    <a:pt x="59" y="11399"/>
                  </a:lnTo>
                  <a:lnTo>
                    <a:pt x="20" y="12022"/>
                  </a:lnTo>
                  <a:lnTo>
                    <a:pt x="0" y="12646"/>
                  </a:lnTo>
                  <a:lnTo>
                    <a:pt x="20" y="13289"/>
                  </a:lnTo>
                  <a:lnTo>
                    <a:pt x="78" y="13932"/>
                  </a:lnTo>
                  <a:lnTo>
                    <a:pt x="176" y="14575"/>
                  </a:lnTo>
                  <a:lnTo>
                    <a:pt x="273" y="15140"/>
                  </a:lnTo>
                  <a:lnTo>
                    <a:pt x="409" y="15705"/>
                  </a:lnTo>
                  <a:lnTo>
                    <a:pt x="565" y="16250"/>
                  </a:lnTo>
                  <a:lnTo>
                    <a:pt x="741" y="16776"/>
                  </a:lnTo>
                  <a:lnTo>
                    <a:pt x="935" y="17322"/>
                  </a:lnTo>
                  <a:lnTo>
                    <a:pt x="1150" y="17828"/>
                  </a:lnTo>
                  <a:lnTo>
                    <a:pt x="1403" y="18335"/>
                  </a:lnTo>
                  <a:lnTo>
                    <a:pt x="1656" y="18822"/>
                  </a:lnTo>
                  <a:lnTo>
                    <a:pt x="1949" y="19290"/>
                  </a:lnTo>
                  <a:lnTo>
                    <a:pt x="2241" y="19757"/>
                  </a:lnTo>
                  <a:lnTo>
                    <a:pt x="2572" y="20186"/>
                  </a:lnTo>
                  <a:lnTo>
                    <a:pt x="2903" y="20615"/>
                  </a:lnTo>
                  <a:lnTo>
                    <a:pt x="3273" y="21043"/>
                  </a:lnTo>
                  <a:lnTo>
                    <a:pt x="3644" y="21433"/>
                  </a:lnTo>
                  <a:lnTo>
                    <a:pt x="4033" y="21803"/>
                  </a:lnTo>
                  <a:lnTo>
                    <a:pt x="4442" y="22173"/>
                  </a:lnTo>
                  <a:lnTo>
                    <a:pt x="4852" y="22524"/>
                  </a:lnTo>
                  <a:lnTo>
                    <a:pt x="5300" y="22836"/>
                  </a:lnTo>
                  <a:lnTo>
                    <a:pt x="5748" y="23148"/>
                  </a:lnTo>
                  <a:lnTo>
                    <a:pt x="6216" y="23440"/>
                  </a:lnTo>
                  <a:lnTo>
                    <a:pt x="6683" y="23713"/>
                  </a:lnTo>
                  <a:lnTo>
                    <a:pt x="7170" y="23946"/>
                  </a:lnTo>
                  <a:lnTo>
                    <a:pt x="7677" y="24180"/>
                  </a:lnTo>
                  <a:lnTo>
                    <a:pt x="8183" y="24375"/>
                  </a:lnTo>
                  <a:lnTo>
                    <a:pt x="8709" y="24570"/>
                  </a:lnTo>
                  <a:lnTo>
                    <a:pt x="9255" y="24726"/>
                  </a:lnTo>
                  <a:lnTo>
                    <a:pt x="9781" y="24862"/>
                  </a:lnTo>
                  <a:lnTo>
                    <a:pt x="10346" y="24960"/>
                  </a:lnTo>
                  <a:lnTo>
                    <a:pt x="10892" y="25057"/>
                  </a:lnTo>
                  <a:lnTo>
                    <a:pt x="11457" y="25115"/>
                  </a:lnTo>
                  <a:lnTo>
                    <a:pt x="12041" y="25154"/>
                  </a:lnTo>
                  <a:lnTo>
                    <a:pt x="12626" y="25174"/>
                  </a:lnTo>
                  <a:lnTo>
                    <a:pt x="13132" y="25154"/>
                  </a:lnTo>
                  <a:lnTo>
                    <a:pt x="13639" y="25135"/>
                  </a:lnTo>
                  <a:lnTo>
                    <a:pt x="14146" y="25076"/>
                  </a:lnTo>
                  <a:lnTo>
                    <a:pt x="14652" y="24999"/>
                  </a:lnTo>
                  <a:lnTo>
                    <a:pt x="15276" y="24882"/>
                  </a:lnTo>
                  <a:lnTo>
                    <a:pt x="15880" y="24745"/>
                  </a:lnTo>
                  <a:lnTo>
                    <a:pt x="16484" y="24570"/>
                  </a:lnTo>
                  <a:lnTo>
                    <a:pt x="17068" y="24375"/>
                  </a:lnTo>
                  <a:lnTo>
                    <a:pt x="17633" y="24141"/>
                  </a:lnTo>
                  <a:lnTo>
                    <a:pt x="18198" y="23888"/>
                  </a:lnTo>
                  <a:lnTo>
                    <a:pt x="18744" y="23596"/>
                  </a:lnTo>
                  <a:lnTo>
                    <a:pt x="19270" y="23284"/>
                  </a:lnTo>
                  <a:lnTo>
                    <a:pt x="19776" y="22953"/>
                  </a:lnTo>
                  <a:lnTo>
                    <a:pt x="20283" y="22602"/>
                  </a:lnTo>
                  <a:lnTo>
                    <a:pt x="20751" y="22212"/>
                  </a:lnTo>
                  <a:lnTo>
                    <a:pt x="21218" y="21803"/>
                  </a:lnTo>
                  <a:lnTo>
                    <a:pt x="21666" y="21355"/>
                  </a:lnTo>
                  <a:lnTo>
                    <a:pt x="22095" y="20907"/>
                  </a:lnTo>
                  <a:lnTo>
                    <a:pt x="22485" y="20420"/>
                  </a:lnTo>
                  <a:lnTo>
                    <a:pt x="22874" y="19933"/>
                  </a:lnTo>
                  <a:lnTo>
                    <a:pt x="23225" y="19407"/>
                  </a:lnTo>
                  <a:lnTo>
                    <a:pt x="23556" y="18881"/>
                  </a:lnTo>
                  <a:lnTo>
                    <a:pt x="23849" y="18335"/>
                  </a:lnTo>
                  <a:lnTo>
                    <a:pt x="24121" y="17770"/>
                  </a:lnTo>
                  <a:lnTo>
                    <a:pt x="24375" y="17205"/>
                  </a:lnTo>
                  <a:lnTo>
                    <a:pt x="24589" y="16620"/>
                  </a:lnTo>
                  <a:lnTo>
                    <a:pt x="24764" y="16036"/>
                  </a:lnTo>
                  <a:lnTo>
                    <a:pt x="24920" y="15451"/>
                  </a:lnTo>
                  <a:lnTo>
                    <a:pt x="25057" y="14847"/>
                  </a:lnTo>
                  <a:lnTo>
                    <a:pt x="25154" y="14243"/>
                  </a:lnTo>
                  <a:lnTo>
                    <a:pt x="25212" y="13620"/>
                  </a:lnTo>
                  <a:lnTo>
                    <a:pt x="25251" y="13016"/>
                  </a:lnTo>
                  <a:lnTo>
                    <a:pt x="25251" y="12392"/>
                  </a:lnTo>
                  <a:lnTo>
                    <a:pt x="25232" y="11769"/>
                  </a:lnTo>
                  <a:lnTo>
                    <a:pt x="25173" y="11145"/>
                  </a:lnTo>
                  <a:lnTo>
                    <a:pt x="25095" y="10522"/>
                  </a:lnTo>
                  <a:lnTo>
                    <a:pt x="24959" y="9840"/>
                  </a:lnTo>
                  <a:lnTo>
                    <a:pt x="24803" y="9178"/>
                  </a:lnTo>
                  <a:lnTo>
                    <a:pt x="24823" y="9353"/>
                  </a:lnTo>
                  <a:lnTo>
                    <a:pt x="24940" y="10015"/>
                  </a:lnTo>
                  <a:lnTo>
                    <a:pt x="24998" y="10697"/>
                  </a:lnTo>
                  <a:lnTo>
                    <a:pt x="25018" y="11379"/>
                  </a:lnTo>
                  <a:lnTo>
                    <a:pt x="24998" y="12061"/>
                  </a:lnTo>
                  <a:lnTo>
                    <a:pt x="24940" y="12743"/>
                  </a:lnTo>
                  <a:lnTo>
                    <a:pt x="24842" y="13425"/>
                  </a:lnTo>
                  <a:lnTo>
                    <a:pt x="24706" y="14088"/>
                  </a:lnTo>
                  <a:lnTo>
                    <a:pt x="24530" y="14750"/>
                  </a:lnTo>
                  <a:lnTo>
                    <a:pt x="24316" y="15373"/>
                  </a:lnTo>
                  <a:lnTo>
                    <a:pt x="24082" y="15997"/>
                  </a:lnTo>
                  <a:lnTo>
                    <a:pt x="23790" y="16601"/>
                  </a:lnTo>
                  <a:lnTo>
                    <a:pt x="23478" y="17166"/>
                  </a:lnTo>
                  <a:lnTo>
                    <a:pt x="23147" y="17731"/>
                  </a:lnTo>
                  <a:lnTo>
                    <a:pt x="22777" y="18257"/>
                  </a:lnTo>
                  <a:lnTo>
                    <a:pt x="22387" y="18764"/>
                  </a:lnTo>
                  <a:lnTo>
                    <a:pt x="21978" y="19251"/>
                  </a:lnTo>
                  <a:lnTo>
                    <a:pt x="21530" y="19718"/>
                  </a:lnTo>
                  <a:lnTo>
                    <a:pt x="21062" y="20147"/>
                  </a:lnTo>
                  <a:lnTo>
                    <a:pt x="20575" y="20556"/>
                  </a:lnTo>
                  <a:lnTo>
                    <a:pt x="20049" y="20926"/>
                  </a:lnTo>
                  <a:lnTo>
                    <a:pt x="19523" y="21277"/>
                  </a:lnTo>
                  <a:lnTo>
                    <a:pt x="18978" y="21608"/>
                  </a:lnTo>
                  <a:lnTo>
                    <a:pt x="18412" y="21901"/>
                  </a:lnTo>
                  <a:lnTo>
                    <a:pt x="17828" y="22154"/>
                  </a:lnTo>
                  <a:lnTo>
                    <a:pt x="17204" y="22388"/>
                  </a:lnTo>
                  <a:lnTo>
                    <a:pt x="16562" y="22583"/>
                  </a:lnTo>
                  <a:lnTo>
                    <a:pt x="15919" y="22758"/>
                  </a:lnTo>
                  <a:lnTo>
                    <a:pt x="15276" y="22875"/>
                  </a:lnTo>
                  <a:lnTo>
                    <a:pt x="14574" y="22972"/>
                  </a:lnTo>
                  <a:lnTo>
                    <a:pt x="13873" y="23011"/>
                  </a:lnTo>
                  <a:lnTo>
                    <a:pt x="13171" y="23031"/>
                  </a:lnTo>
                  <a:lnTo>
                    <a:pt x="12470" y="22992"/>
                  </a:lnTo>
                  <a:lnTo>
                    <a:pt x="11788" y="22914"/>
                  </a:lnTo>
                  <a:lnTo>
                    <a:pt x="11125" y="22797"/>
                  </a:lnTo>
                  <a:lnTo>
                    <a:pt x="10463" y="22660"/>
                  </a:lnTo>
                  <a:lnTo>
                    <a:pt x="9820" y="22466"/>
                  </a:lnTo>
                  <a:lnTo>
                    <a:pt x="9197" y="22251"/>
                  </a:lnTo>
                  <a:lnTo>
                    <a:pt x="8593" y="21979"/>
                  </a:lnTo>
                  <a:lnTo>
                    <a:pt x="7989" y="21686"/>
                  </a:lnTo>
                  <a:lnTo>
                    <a:pt x="7404" y="21375"/>
                  </a:lnTo>
                  <a:lnTo>
                    <a:pt x="6859" y="21004"/>
                  </a:lnTo>
                  <a:lnTo>
                    <a:pt x="6332" y="20634"/>
                  </a:lnTo>
                  <a:lnTo>
                    <a:pt x="5826" y="20225"/>
                  </a:lnTo>
                  <a:lnTo>
                    <a:pt x="5339" y="19777"/>
                  </a:lnTo>
                  <a:lnTo>
                    <a:pt x="4871" y="19309"/>
                  </a:lnTo>
                  <a:lnTo>
                    <a:pt x="4442" y="18822"/>
                  </a:lnTo>
                  <a:lnTo>
                    <a:pt x="4033" y="18296"/>
                  </a:lnTo>
                  <a:lnTo>
                    <a:pt x="3663" y="17751"/>
                  </a:lnTo>
                  <a:lnTo>
                    <a:pt x="3312" y="17185"/>
                  </a:lnTo>
                  <a:lnTo>
                    <a:pt x="3001" y="16581"/>
                  </a:lnTo>
                  <a:lnTo>
                    <a:pt x="2708" y="15977"/>
                  </a:lnTo>
                  <a:lnTo>
                    <a:pt x="2475" y="15354"/>
                  </a:lnTo>
                  <a:lnTo>
                    <a:pt x="2260" y="14730"/>
                  </a:lnTo>
                  <a:lnTo>
                    <a:pt x="2085" y="14068"/>
                  </a:lnTo>
                  <a:lnTo>
                    <a:pt x="1949" y="13425"/>
                  </a:lnTo>
                  <a:lnTo>
                    <a:pt x="1851" y="12763"/>
                  </a:lnTo>
                  <a:lnTo>
                    <a:pt x="1793" y="12061"/>
                  </a:lnTo>
                  <a:lnTo>
                    <a:pt x="1773" y="11379"/>
                  </a:lnTo>
                  <a:lnTo>
                    <a:pt x="1793" y="10678"/>
                  </a:lnTo>
                  <a:lnTo>
                    <a:pt x="1871" y="9976"/>
                  </a:lnTo>
                  <a:lnTo>
                    <a:pt x="1968" y="9333"/>
                  </a:lnTo>
                  <a:lnTo>
                    <a:pt x="2104" y="8671"/>
                  </a:lnTo>
                  <a:lnTo>
                    <a:pt x="2280" y="8028"/>
                  </a:lnTo>
                  <a:lnTo>
                    <a:pt x="2494" y="7385"/>
                  </a:lnTo>
                  <a:lnTo>
                    <a:pt x="2689" y="6898"/>
                  </a:lnTo>
                  <a:lnTo>
                    <a:pt x="2903" y="6411"/>
                  </a:lnTo>
                  <a:lnTo>
                    <a:pt x="2923" y="6411"/>
                  </a:lnTo>
                  <a:lnTo>
                    <a:pt x="3196" y="5865"/>
                  </a:lnTo>
                  <a:lnTo>
                    <a:pt x="3507" y="5339"/>
                  </a:lnTo>
                  <a:lnTo>
                    <a:pt x="3605" y="5164"/>
                  </a:lnTo>
                  <a:lnTo>
                    <a:pt x="3605" y="5144"/>
                  </a:lnTo>
                  <a:lnTo>
                    <a:pt x="3624" y="5125"/>
                  </a:lnTo>
                  <a:lnTo>
                    <a:pt x="3663" y="5086"/>
                  </a:lnTo>
                  <a:lnTo>
                    <a:pt x="3683" y="5047"/>
                  </a:lnTo>
                  <a:lnTo>
                    <a:pt x="3702" y="5027"/>
                  </a:lnTo>
                  <a:lnTo>
                    <a:pt x="3702" y="5008"/>
                  </a:lnTo>
                  <a:lnTo>
                    <a:pt x="3722" y="4989"/>
                  </a:lnTo>
                  <a:lnTo>
                    <a:pt x="3741" y="4950"/>
                  </a:lnTo>
                  <a:lnTo>
                    <a:pt x="3761" y="4911"/>
                  </a:lnTo>
                  <a:lnTo>
                    <a:pt x="3800" y="4891"/>
                  </a:lnTo>
                  <a:lnTo>
                    <a:pt x="4189" y="4326"/>
                  </a:lnTo>
                  <a:lnTo>
                    <a:pt x="4598" y="3819"/>
                  </a:lnTo>
                  <a:lnTo>
                    <a:pt x="5046" y="3352"/>
                  </a:lnTo>
                  <a:lnTo>
                    <a:pt x="5495" y="2884"/>
                  </a:lnTo>
                  <a:lnTo>
                    <a:pt x="5982" y="2456"/>
                  </a:lnTo>
                  <a:lnTo>
                    <a:pt x="6040" y="2417"/>
                  </a:lnTo>
                  <a:lnTo>
                    <a:pt x="6371" y="2163"/>
                  </a:lnTo>
                  <a:lnTo>
                    <a:pt x="6703" y="1910"/>
                  </a:lnTo>
                  <a:lnTo>
                    <a:pt x="7034" y="1696"/>
                  </a:lnTo>
                  <a:lnTo>
                    <a:pt x="7385" y="1462"/>
                  </a:lnTo>
                  <a:lnTo>
                    <a:pt x="7774" y="1248"/>
                  </a:lnTo>
                  <a:lnTo>
                    <a:pt x="8183" y="1033"/>
                  </a:lnTo>
                  <a:lnTo>
                    <a:pt x="8515" y="858"/>
                  </a:lnTo>
                  <a:lnTo>
                    <a:pt x="8534" y="858"/>
                  </a:lnTo>
                  <a:lnTo>
                    <a:pt x="8554" y="838"/>
                  </a:lnTo>
                  <a:lnTo>
                    <a:pt x="9099" y="605"/>
                  </a:lnTo>
                  <a:lnTo>
                    <a:pt x="9664" y="410"/>
                  </a:lnTo>
                  <a:lnTo>
                    <a:pt x="10151" y="254"/>
                  </a:lnTo>
                  <a:lnTo>
                    <a:pt x="10658" y="118"/>
                  </a:lnTo>
                  <a:lnTo>
                    <a:pt x="11009" y="40"/>
                  </a:lnTo>
                  <a:lnTo>
                    <a:pt x="11223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5"/>
            <p:cNvSpPr/>
            <p:nvPr/>
          </p:nvSpPr>
          <p:spPr>
            <a:xfrm>
              <a:off x="5162900" y="583950"/>
              <a:ext cx="631300" cy="629350"/>
            </a:xfrm>
            <a:custGeom>
              <a:avLst/>
              <a:gdLst/>
              <a:ahLst/>
              <a:cxnLst/>
              <a:rect l="l" t="t" r="r" b="b"/>
              <a:pathLst>
                <a:path w="25252" h="25174" fill="none" extrusionOk="0">
                  <a:moveTo>
                    <a:pt x="10619" y="79"/>
                  </a:moveTo>
                  <a:lnTo>
                    <a:pt x="10619" y="79"/>
                  </a:lnTo>
                  <a:lnTo>
                    <a:pt x="9976" y="195"/>
                  </a:lnTo>
                  <a:lnTo>
                    <a:pt x="9352" y="351"/>
                  </a:lnTo>
                  <a:lnTo>
                    <a:pt x="8729" y="527"/>
                  </a:lnTo>
                  <a:lnTo>
                    <a:pt x="8144" y="741"/>
                  </a:lnTo>
                  <a:lnTo>
                    <a:pt x="7560" y="975"/>
                  </a:lnTo>
                  <a:lnTo>
                    <a:pt x="6995" y="1248"/>
                  </a:lnTo>
                  <a:lnTo>
                    <a:pt x="6449" y="1540"/>
                  </a:lnTo>
                  <a:lnTo>
                    <a:pt x="5923" y="1852"/>
                  </a:lnTo>
                  <a:lnTo>
                    <a:pt x="5417" y="2183"/>
                  </a:lnTo>
                  <a:lnTo>
                    <a:pt x="4910" y="2553"/>
                  </a:lnTo>
                  <a:lnTo>
                    <a:pt x="4442" y="2943"/>
                  </a:lnTo>
                  <a:lnTo>
                    <a:pt x="3994" y="3352"/>
                  </a:lnTo>
                  <a:lnTo>
                    <a:pt x="3566" y="3761"/>
                  </a:lnTo>
                  <a:lnTo>
                    <a:pt x="3157" y="4209"/>
                  </a:lnTo>
                  <a:lnTo>
                    <a:pt x="2767" y="4677"/>
                  </a:lnTo>
                  <a:lnTo>
                    <a:pt x="2397" y="5164"/>
                  </a:lnTo>
                  <a:lnTo>
                    <a:pt x="2046" y="5670"/>
                  </a:lnTo>
                  <a:lnTo>
                    <a:pt x="1734" y="6177"/>
                  </a:lnTo>
                  <a:lnTo>
                    <a:pt x="1442" y="6703"/>
                  </a:lnTo>
                  <a:lnTo>
                    <a:pt x="1169" y="7249"/>
                  </a:lnTo>
                  <a:lnTo>
                    <a:pt x="935" y="7814"/>
                  </a:lnTo>
                  <a:lnTo>
                    <a:pt x="721" y="8379"/>
                  </a:lnTo>
                  <a:lnTo>
                    <a:pt x="526" y="8963"/>
                  </a:lnTo>
                  <a:lnTo>
                    <a:pt x="370" y="9567"/>
                  </a:lnTo>
                  <a:lnTo>
                    <a:pt x="234" y="10171"/>
                  </a:lnTo>
                  <a:lnTo>
                    <a:pt x="137" y="10775"/>
                  </a:lnTo>
                  <a:lnTo>
                    <a:pt x="59" y="11399"/>
                  </a:lnTo>
                  <a:lnTo>
                    <a:pt x="20" y="12022"/>
                  </a:lnTo>
                  <a:lnTo>
                    <a:pt x="0" y="12646"/>
                  </a:lnTo>
                  <a:lnTo>
                    <a:pt x="20" y="13289"/>
                  </a:lnTo>
                  <a:lnTo>
                    <a:pt x="78" y="13932"/>
                  </a:lnTo>
                  <a:lnTo>
                    <a:pt x="176" y="14575"/>
                  </a:lnTo>
                  <a:lnTo>
                    <a:pt x="176" y="14575"/>
                  </a:lnTo>
                  <a:lnTo>
                    <a:pt x="273" y="15140"/>
                  </a:lnTo>
                  <a:lnTo>
                    <a:pt x="409" y="15705"/>
                  </a:lnTo>
                  <a:lnTo>
                    <a:pt x="565" y="16250"/>
                  </a:lnTo>
                  <a:lnTo>
                    <a:pt x="741" y="16776"/>
                  </a:lnTo>
                  <a:lnTo>
                    <a:pt x="935" y="17322"/>
                  </a:lnTo>
                  <a:lnTo>
                    <a:pt x="1150" y="17828"/>
                  </a:lnTo>
                  <a:lnTo>
                    <a:pt x="1403" y="18335"/>
                  </a:lnTo>
                  <a:lnTo>
                    <a:pt x="1656" y="18822"/>
                  </a:lnTo>
                  <a:lnTo>
                    <a:pt x="1949" y="19290"/>
                  </a:lnTo>
                  <a:lnTo>
                    <a:pt x="2241" y="19757"/>
                  </a:lnTo>
                  <a:lnTo>
                    <a:pt x="2572" y="20186"/>
                  </a:lnTo>
                  <a:lnTo>
                    <a:pt x="2903" y="20615"/>
                  </a:lnTo>
                  <a:lnTo>
                    <a:pt x="3273" y="21043"/>
                  </a:lnTo>
                  <a:lnTo>
                    <a:pt x="3644" y="21433"/>
                  </a:lnTo>
                  <a:lnTo>
                    <a:pt x="4033" y="21803"/>
                  </a:lnTo>
                  <a:lnTo>
                    <a:pt x="4442" y="22173"/>
                  </a:lnTo>
                  <a:lnTo>
                    <a:pt x="4852" y="22524"/>
                  </a:lnTo>
                  <a:lnTo>
                    <a:pt x="5300" y="22836"/>
                  </a:lnTo>
                  <a:lnTo>
                    <a:pt x="5748" y="23148"/>
                  </a:lnTo>
                  <a:lnTo>
                    <a:pt x="6216" y="23440"/>
                  </a:lnTo>
                  <a:lnTo>
                    <a:pt x="6683" y="23713"/>
                  </a:lnTo>
                  <a:lnTo>
                    <a:pt x="7170" y="23946"/>
                  </a:lnTo>
                  <a:lnTo>
                    <a:pt x="7677" y="24180"/>
                  </a:lnTo>
                  <a:lnTo>
                    <a:pt x="8183" y="24375"/>
                  </a:lnTo>
                  <a:lnTo>
                    <a:pt x="8709" y="24570"/>
                  </a:lnTo>
                  <a:lnTo>
                    <a:pt x="9255" y="24726"/>
                  </a:lnTo>
                  <a:lnTo>
                    <a:pt x="9781" y="24862"/>
                  </a:lnTo>
                  <a:lnTo>
                    <a:pt x="10346" y="24960"/>
                  </a:lnTo>
                  <a:lnTo>
                    <a:pt x="10892" y="25057"/>
                  </a:lnTo>
                  <a:lnTo>
                    <a:pt x="11457" y="25115"/>
                  </a:lnTo>
                  <a:lnTo>
                    <a:pt x="12041" y="25154"/>
                  </a:lnTo>
                  <a:lnTo>
                    <a:pt x="12626" y="25174"/>
                  </a:lnTo>
                  <a:lnTo>
                    <a:pt x="12626" y="25174"/>
                  </a:lnTo>
                  <a:lnTo>
                    <a:pt x="13132" y="25154"/>
                  </a:lnTo>
                  <a:lnTo>
                    <a:pt x="13639" y="25135"/>
                  </a:lnTo>
                  <a:lnTo>
                    <a:pt x="14146" y="25076"/>
                  </a:lnTo>
                  <a:lnTo>
                    <a:pt x="14652" y="24999"/>
                  </a:lnTo>
                  <a:lnTo>
                    <a:pt x="14652" y="24999"/>
                  </a:lnTo>
                  <a:lnTo>
                    <a:pt x="15276" y="24882"/>
                  </a:lnTo>
                  <a:lnTo>
                    <a:pt x="15880" y="24745"/>
                  </a:lnTo>
                  <a:lnTo>
                    <a:pt x="16484" y="24570"/>
                  </a:lnTo>
                  <a:lnTo>
                    <a:pt x="17068" y="24375"/>
                  </a:lnTo>
                  <a:lnTo>
                    <a:pt x="17633" y="24141"/>
                  </a:lnTo>
                  <a:lnTo>
                    <a:pt x="18198" y="23888"/>
                  </a:lnTo>
                  <a:lnTo>
                    <a:pt x="18744" y="23596"/>
                  </a:lnTo>
                  <a:lnTo>
                    <a:pt x="19270" y="23284"/>
                  </a:lnTo>
                  <a:lnTo>
                    <a:pt x="19776" y="22953"/>
                  </a:lnTo>
                  <a:lnTo>
                    <a:pt x="20283" y="22602"/>
                  </a:lnTo>
                  <a:lnTo>
                    <a:pt x="20751" y="22212"/>
                  </a:lnTo>
                  <a:lnTo>
                    <a:pt x="21218" y="21803"/>
                  </a:lnTo>
                  <a:lnTo>
                    <a:pt x="21666" y="21355"/>
                  </a:lnTo>
                  <a:lnTo>
                    <a:pt x="22095" y="20907"/>
                  </a:lnTo>
                  <a:lnTo>
                    <a:pt x="22485" y="20420"/>
                  </a:lnTo>
                  <a:lnTo>
                    <a:pt x="22874" y="19933"/>
                  </a:lnTo>
                  <a:lnTo>
                    <a:pt x="22874" y="19933"/>
                  </a:lnTo>
                  <a:lnTo>
                    <a:pt x="23225" y="19407"/>
                  </a:lnTo>
                  <a:lnTo>
                    <a:pt x="23556" y="18881"/>
                  </a:lnTo>
                  <a:lnTo>
                    <a:pt x="23849" y="18335"/>
                  </a:lnTo>
                  <a:lnTo>
                    <a:pt x="24121" y="17770"/>
                  </a:lnTo>
                  <a:lnTo>
                    <a:pt x="24375" y="17205"/>
                  </a:lnTo>
                  <a:lnTo>
                    <a:pt x="24589" y="16620"/>
                  </a:lnTo>
                  <a:lnTo>
                    <a:pt x="24764" y="16036"/>
                  </a:lnTo>
                  <a:lnTo>
                    <a:pt x="24920" y="15451"/>
                  </a:lnTo>
                  <a:lnTo>
                    <a:pt x="25057" y="14847"/>
                  </a:lnTo>
                  <a:lnTo>
                    <a:pt x="25154" y="14243"/>
                  </a:lnTo>
                  <a:lnTo>
                    <a:pt x="25212" y="13620"/>
                  </a:lnTo>
                  <a:lnTo>
                    <a:pt x="25251" y="13016"/>
                  </a:lnTo>
                  <a:lnTo>
                    <a:pt x="25251" y="12392"/>
                  </a:lnTo>
                  <a:lnTo>
                    <a:pt x="25232" y="11769"/>
                  </a:lnTo>
                  <a:lnTo>
                    <a:pt x="25173" y="11145"/>
                  </a:lnTo>
                  <a:lnTo>
                    <a:pt x="25095" y="10522"/>
                  </a:lnTo>
                  <a:lnTo>
                    <a:pt x="25095" y="10522"/>
                  </a:lnTo>
                  <a:lnTo>
                    <a:pt x="24959" y="9840"/>
                  </a:lnTo>
                  <a:lnTo>
                    <a:pt x="24803" y="9178"/>
                  </a:lnTo>
                  <a:lnTo>
                    <a:pt x="24803" y="9178"/>
                  </a:lnTo>
                  <a:lnTo>
                    <a:pt x="24823" y="9353"/>
                  </a:lnTo>
                  <a:lnTo>
                    <a:pt x="24823" y="9353"/>
                  </a:lnTo>
                  <a:lnTo>
                    <a:pt x="24940" y="10015"/>
                  </a:lnTo>
                  <a:lnTo>
                    <a:pt x="24998" y="10697"/>
                  </a:lnTo>
                  <a:lnTo>
                    <a:pt x="25018" y="11379"/>
                  </a:lnTo>
                  <a:lnTo>
                    <a:pt x="24998" y="12061"/>
                  </a:lnTo>
                  <a:lnTo>
                    <a:pt x="24998" y="12061"/>
                  </a:lnTo>
                  <a:lnTo>
                    <a:pt x="24940" y="12743"/>
                  </a:lnTo>
                  <a:lnTo>
                    <a:pt x="24842" y="13425"/>
                  </a:lnTo>
                  <a:lnTo>
                    <a:pt x="24706" y="14088"/>
                  </a:lnTo>
                  <a:lnTo>
                    <a:pt x="24530" y="14750"/>
                  </a:lnTo>
                  <a:lnTo>
                    <a:pt x="24530" y="14750"/>
                  </a:lnTo>
                  <a:lnTo>
                    <a:pt x="24316" y="15373"/>
                  </a:lnTo>
                  <a:lnTo>
                    <a:pt x="24082" y="15997"/>
                  </a:lnTo>
                  <a:lnTo>
                    <a:pt x="23790" y="16601"/>
                  </a:lnTo>
                  <a:lnTo>
                    <a:pt x="23478" y="17166"/>
                  </a:lnTo>
                  <a:lnTo>
                    <a:pt x="23478" y="17166"/>
                  </a:lnTo>
                  <a:lnTo>
                    <a:pt x="23147" y="17731"/>
                  </a:lnTo>
                  <a:lnTo>
                    <a:pt x="22777" y="18257"/>
                  </a:lnTo>
                  <a:lnTo>
                    <a:pt x="22387" y="18764"/>
                  </a:lnTo>
                  <a:lnTo>
                    <a:pt x="21978" y="19251"/>
                  </a:lnTo>
                  <a:lnTo>
                    <a:pt x="21978" y="19251"/>
                  </a:lnTo>
                  <a:lnTo>
                    <a:pt x="21530" y="19718"/>
                  </a:lnTo>
                  <a:lnTo>
                    <a:pt x="21062" y="20147"/>
                  </a:lnTo>
                  <a:lnTo>
                    <a:pt x="20575" y="20556"/>
                  </a:lnTo>
                  <a:lnTo>
                    <a:pt x="20049" y="20926"/>
                  </a:lnTo>
                  <a:lnTo>
                    <a:pt x="20049" y="20926"/>
                  </a:lnTo>
                  <a:lnTo>
                    <a:pt x="19523" y="21277"/>
                  </a:lnTo>
                  <a:lnTo>
                    <a:pt x="18978" y="21608"/>
                  </a:lnTo>
                  <a:lnTo>
                    <a:pt x="18412" y="21901"/>
                  </a:lnTo>
                  <a:lnTo>
                    <a:pt x="17828" y="22154"/>
                  </a:lnTo>
                  <a:lnTo>
                    <a:pt x="17828" y="22154"/>
                  </a:lnTo>
                  <a:lnTo>
                    <a:pt x="17204" y="22388"/>
                  </a:lnTo>
                  <a:lnTo>
                    <a:pt x="16562" y="22583"/>
                  </a:lnTo>
                  <a:lnTo>
                    <a:pt x="15919" y="22758"/>
                  </a:lnTo>
                  <a:lnTo>
                    <a:pt x="15276" y="22875"/>
                  </a:lnTo>
                  <a:lnTo>
                    <a:pt x="15276" y="22875"/>
                  </a:lnTo>
                  <a:lnTo>
                    <a:pt x="14574" y="22972"/>
                  </a:lnTo>
                  <a:lnTo>
                    <a:pt x="13873" y="23011"/>
                  </a:lnTo>
                  <a:lnTo>
                    <a:pt x="13171" y="23031"/>
                  </a:lnTo>
                  <a:lnTo>
                    <a:pt x="12470" y="22992"/>
                  </a:lnTo>
                  <a:lnTo>
                    <a:pt x="12470" y="22992"/>
                  </a:lnTo>
                  <a:lnTo>
                    <a:pt x="11788" y="22914"/>
                  </a:lnTo>
                  <a:lnTo>
                    <a:pt x="11125" y="22797"/>
                  </a:lnTo>
                  <a:lnTo>
                    <a:pt x="10463" y="22660"/>
                  </a:lnTo>
                  <a:lnTo>
                    <a:pt x="9820" y="22466"/>
                  </a:lnTo>
                  <a:lnTo>
                    <a:pt x="9820" y="22466"/>
                  </a:lnTo>
                  <a:lnTo>
                    <a:pt x="9197" y="22251"/>
                  </a:lnTo>
                  <a:lnTo>
                    <a:pt x="8593" y="21979"/>
                  </a:lnTo>
                  <a:lnTo>
                    <a:pt x="7989" y="21686"/>
                  </a:lnTo>
                  <a:lnTo>
                    <a:pt x="7404" y="21375"/>
                  </a:lnTo>
                  <a:lnTo>
                    <a:pt x="7404" y="21375"/>
                  </a:lnTo>
                  <a:lnTo>
                    <a:pt x="6859" y="21004"/>
                  </a:lnTo>
                  <a:lnTo>
                    <a:pt x="6332" y="20634"/>
                  </a:lnTo>
                  <a:lnTo>
                    <a:pt x="5826" y="20225"/>
                  </a:lnTo>
                  <a:lnTo>
                    <a:pt x="5339" y="19777"/>
                  </a:lnTo>
                  <a:lnTo>
                    <a:pt x="5339" y="19777"/>
                  </a:lnTo>
                  <a:lnTo>
                    <a:pt x="4871" y="19309"/>
                  </a:lnTo>
                  <a:lnTo>
                    <a:pt x="4442" y="18822"/>
                  </a:lnTo>
                  <a:lnTo>
                    <a:pt x="4033" y="18296"/>
                  </a:lnTo>
                  <a:lnTo>
                    <a:pt x="3663" y="17751"/>
                  </a:lnTo>
                  <a:lnTo>
                    <a:pt x="3663" y="17751"/>
                  </a:lnTo>
                  <a:lnTo>
                    <a:pt x="3312" y="17185"/>
                  </a:lnTo>
                  <a:lnTo>
                    <a:pt x="3001" y="16581"/>
                  </a:lnTo>
                  <a:lnTo>
                    <a:pt x="2708" y="15977"/>
                  </a:lnTo>
                  <a:lnTo>
                    <a:pt x="2475" y="15354"/>
                  </a:lnTo>
                  <a:lnTo>
                    <a:pt x="2475" y="15354"/>
                  </a:lnTo>
                  <a:lnTo>
                    <a:pt x="2260" y="14730"/>
                  </a:lnTo>
                  <a:lnTo>
                    <a:pt x="2085" y="14068"/>
                  </a:lnTo>
                  <a:lnTo>
                    <a:pt x="1949" y="13425"/>
                  </a:lnTo>
                  <a:lnTo>
                    <a:pt x="1851" y="12763"/>
                  </a:lnTo>
                  <a:lnTo>
                    <a:pt x="1851" y="12763"/>
                  </a:lnTo>
                  <a:lnTo>
                    <a:pt x="1793" y="12061"/>
                  </a:lnTo>
                  <a:lnTo>
                    <a:pt x="1773" y="11379"/>
                  </a:lnTo>
                  <a:lnTo>
                    <a:pt x="1793" y="10678"/>
                  </a:lnTo>
                  <a:lnTo>
                    <a:pt x="1871" y="9976"/>
                  </a:lnTo>
                  <a:lnTo>
                    <a:pt x="1871" y="9976"/>
                  </a:lnTo>
                  <a:lnTo>
                    <a:pt x="1968" y="9333"/>
                  </a:lnTo>
                  <a:lnTo>
                    <a:pt x="2104" y="8671"/>
                  </a:lnTo>
                  <a:lnTo>
                    <a:pt x="2104" y="8671"/>
                  </a:lnTo>
                  <a:lnTo>
                    <a:pt x="2280" y="8028"/>
                  </a:lnTo>
                  <a:lnTo>
                    <a:pt x="2494" y="7385"/>
                  </a:lnTo>
                  <a:lnTo>
                    <a:pt x="2494" y="7385"/>
                  </a:lnTo>
                  <a:lnTo>
                    <a:pt x="2689" y="6898"/>
                  </a:lnTo>
                  <a:lnTo>
                    <a:pt x="2903" y="6411"/>
                  </a:lnTo>
                  <a:lnTo>
                    <a:pt x="2923" y="6411"/>
                  </a:lnTo>
                  <a:lnTo>
                    <a:pt x="2923" y="6411"/>
                  </a:lnTo>
                  <a:lnTo>
                    <a:pt x="3196" y="5865"/>
                  </a:lnTo>
                  <a:lnTo>
                    <a:pt x="3507" y="5339"/>
                  </a:lnTo>
                  <a:lnTo>
                    <a:pt x="3507" y="5339"/>
                  </a:lnTo>
                  <a:lnTo>
                    <a:pt x="3605" y="5164"/>
                  </a:lnTo>
                  <a:lnTo>
                    <a:pt x="3605" y="5144"/>
                  </a:lnTo>
                  <a:lnTo>
                    <a:pt x="3605" y="5144"/>
                  </a:lnTo>
                  <a:lnTo>
                    <a:pt x="3624" y="5125"/>
                  </a:lnTo>
                  <a:lnTo>
                    <a:pt x="3624" y="5125"/>
                  </a:lnTo>
                  <a:lnTo>
                    <a:pt x="3663" y="5086"/>
                  </a:lnTo>
                  <a:lnTo>
                    <a:pt x="3663" y="5086"/>
                  </a:lnTo>
                  <a:lnTo>
                    <a:pt x="3683" y="5047"/>
                  </a:lnTo>
                  <a:lnTo>
                    <a:pt x="3683" y="5047"/>
                  </a:lnTo>
                  <a:lnTo>
                    <a:pt x="3702" y="5027"/>
                  </a:lnTo>
                  <a:lnTo>
                    <a:pt x="3702" y="5008"/>
                  </a:lnTo>
                  <a:lnTo>
                    <a:pt x="3702" y="5008"/>
                  </a:lnTo>
                  <a:lnTo>
                    <a:pt x="3722" y="4989"/>
                  </a:lnTo>
                  <a:lnTo>
                    <a:pt x="3722" y="4989"/>
                  </a:lnTo>
                  <a:lnTo>
                    <a:pt x="3741" y="4950"/>
                  </a:lnTo>
                  <a:lnTo>
                    <a:pt x="3741" y="4950"/>
                  </a:lnTo>
                  <a:lnTo>
                    <a:pt x="3761" y="4911"/>
                  </a:lnTo>
                  <a:lnTo>
                    <a:pt x="3800" y="4891"/>
                  </a:lnTo>
                  <a:lnTo>
                    <a:pt x="3800" y="4891"/>
                  </a:lnTo>
                  <a:lnTo>
                    <a:pt x="4189" y="4326"/>
                  </a:lnTo>
                  <a:lnTo>
                    <a:pt x="4189" y="4326"/>
                  </a:lnTo>
                  <a:lnTo>
                    <a:pt x="4598" y="3819"/>
                  </a:lnTo>
                  <a:lnTo>
                    <a:pt x="5046" y="3352"/>
                  </a:lnTo>
                  <a:lnTo>
                    <a:pt x="5495" y="2884"/>
                  </a:lnTo>
                  <a:lnTo>
                    <a:pt x="5982" y="2456"/>
                  </a:lnTo>
                  <a:lnTo>
                    <a:pt x="5982" y="2456"/>
                  </a:lnTo>
                  <a:lnTo>
                    <a:pt x="6040" y="2417"/>
                  </a:lnTo>
                  <a:lnTo>
                    <a:pt x="6040" y="2417"/>
                  </a:lnTo>
                  <a:lnTo>
                    <a:pt x="6371" y="2163"/>
                  </a:lnTo>
                  <a:lnTo>
                    <a:pt x="6703" y="1910"/>
                  </a:lnTo>
                  <a:lnTo>
                    <a:pt x="7034" y="1696"/>
                  </a:lnTo>
                  <a:lnTo>
                    <a:pt x="7385" y="1462"/>
                  </a:lnTo>
                  <a:lnTo>
                    <a:pt x="7385" y="1462"/>
                  </a:lnTo>
                  <a:lnTo>
                    <a:pt x="7774" y="1248"/>
                  </a:lnTo>
                  <a:lnTo>
                    <a:pt x="8183" y="1033"/>
                  </a:lnTo>
                  <a:lnTo>
                    <a:pt x="8183" y="1033"/>
                  </a:lnTo>
                  <a:lnTo>
                    <a:pt x="8515" y="858"/>
                  </a:lnTo>
                  <a:lnTo>
                    <a:pt x="8534" y="858"/>
                  </a:lnTo>
                  <a:lnTo>
                    <a:pt x="8534" y="858"/>
                  </a:lnTo>
                  <a:lnTo>
                    <a:pt x="8554" y="838"/>
                  </a:lnTo>
                  <a:lnTo>
                    <a:pt x="8554" y="838"/>
                  </a:lnTo>
                  <a:lnTo>
                    <a:pt x="9099" y="605"/>
                  </a:lnTo>
                  <a:lnTo>
                    <a:pt x="9664" y="410"/>
                  </a:lnTo>
                  <a:lnTo>
                    <a:pt x="9664" y="410"/>
                  </a:lnTo>
                  <a:lnTo>
                    <a:pt x="10151" y="254"/>
                  </a:lnTo>
                  <a:lnTo>
                    <a:pt x="10658" y="118"/>
                  </a:lnTo>
                  <a:lnTo>
                    <a:pt x="10658" y="118"/>
                  </a:lnTo>
                  <a:lnTo>
                    <a:pt x="11009" y="40"/>
                  </a:lnTo>
                  <a:lnTo>
                    <a:pt x="11009" y="40"/>
                  </a:lnTo>
                  <a:lnTo>
                    <a:pt x="11223" y="1"/>
                  </a:lnTo>
                  <a:lnTo>
                    <a:pt x="11223" y="1"/>
                  </a:lnTo>
                  <a:lnTo>
                    <a:pt x="10619" y="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5"/>
            <p:cNvSpPr/>
            <p:nvPr/>
          </p:nvSpPr>
          <p:spPr>
            <a:xfrm>
              <a:off x="5724525" y="1044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37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5"/>
            <p:cNvSpPr/>
            <p:nvPr/>
          </p:nvSpPr>
          <p:spPr>
            <a:xfrm>
              <a:off x="5724525" y="1044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5"/>
            <p:cNvSpPr/>
            <p:nvPr/>
          </p:nvSpPr>
          <p:spPr>
            <a:xfrm>
              <a:off x="5672875" y="1096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37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5"/>
            <p:cNvSpPr/>
            <p:nvPr/>
          </p:nvSpPr>
          <p:spPr>
            <a:xfrm>
              <a:off x="5242775" y="1022350"/>
              <a:ext cx="37050" cy="41425"/>
            </a:xfrm>
            <a:custGeom>
              <a:avLst/>
              <a:gdLst/>
              <a:ahLst/>
              <a:cxnLst/>
              <a:rect l="l" t="t" r="r" b="b"/>
              <a:pathLst>
                <a:path w="1482" h="1657" extrusionOk="0">
                  <a:moveTo>
                    <a:pt x="254" y="0"/>
                  </a:moveTo>
                  <a:lnTo>
                    <a:pt x="176" y="39"/>
                  </a:lnTo>
                  <a:lnTo>
                    <a:pt x="137" y="78"/>
                  </a:lnTo>
                  <a:lnTo>
                    <a:pt x="98" y="117"/>
                  </a:lnTo>
                  <a:lnTo>
                    <a:pt x="59" y="215"/>
                  </a:lnTo>
                  <a:lnTo>
                    <a:pt x="20" y="292"/>
                  </a:lnTo>
                  <a:lnTo>
                    <a:pt x="1" y="370"/>
                  </a:lnTo>
                  <a:lnTo>
                    <a:pt x="1" y="448"/>
                  </a:lnTo>
                  <a:lnTo>
                    <a:pt x="20" y="526"/>
                  </a:lnTo>
                  <a:lnTo>
                    <a:pt x="98" y="741"/>
                  </a:lnTo>
                  <a:lnTo>
                    <a:pt x="215" y="955"/>
                  </a:lnTo>
                  <a:lnTo>
                    <a:pt x="390" y="1150"/>
                  </a:lnTo>
                  <a:lnTo>
                    <a:pt x="507" y="1286"/>
                  </a:lnTo>
                  <a:lnTo>
                    <a:pt x="643" y="1403"/>
                  </a:lnTo>
                  <a:lnTo>
                    <a:pt x="799" y="1520"/>
                  </a:lnTo>
                  <a:lnTo>
                    <a:pt x="975" y="1617"/>
                  </a:lnTo>
                  <a:lnTo>
                    <a:pt x="1053" y="1656"/>
                  </a:lnTo>
                  <a:lnTo>
                    <a:pt x="1228" y="1656"/>
                  </a:lnTo>
                  <a:lnTo>
                    <a:pt x="1306" y="1617"/>
                  </a:lnTo>
                  <a:lnTo>
                    <a:pt x="1384" y="1559"/>
                  </a:lnTo>
                  <a:lnTo>
                    <a:pt x="1442" y="1481"/>
                  </a:lnTo>
                  <a:lnTo>
                    <a:pt x="1481" y="1403"/>
                  </a:lnTo>
                  <a:lnTo>
                    <a:pt x="1481" y="1306"/>
                  </a:lnTo>
                  <a:lnTo>
                    <a:pt x="1481" y="1111"/>
                  </a:lnTo>
                  <a:lnTo>
                    <a:pt x="1423" y="896"/>
                  </a:lnTo>
                  <a:lnTo>
                    <a:pt x="1345" y="721"/>
                  </a:lnTo>
                  <a:lnTo>
                    <a:pt x="1247" y="526"/>
                  </a:lnTo>
                  <a:lnTo>
                    <a:pt x="1092" y="370"/>
                  </a:lnTo>
                  <a:lnTo>
                    <a:pt x="994" y="273"/>
                  </a:lnTo>
                  <a:lnTo>
                    <a:pt x="897" y="195"/>
                  </a:lnTo>
                  <a:lnTo>
                    <a:pt x="721" y="98"/>
                  </a:lnTo>
                  <a:lnTo>
                    <a:pt x="507" y="20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5"/>
            <p:cNvSpPr/>
            <p:nvPr/>
          </p:nvSpPr>
          <p:spPr>
            <a:xfrm>
              <a:off x="5242775" y="1022350"/>
              <a:ext cx="37050" cy="41425"/>
            </a:xfrm>
            <a:custGeom>
              <a:avLst/>
              <a:gdLst/>
              <a:ahLst/>
              <a:cxnLst/>
              <a:rect l="l" t="t" r="r" b="b"/>
              <a:pathLst>
                <a:path w="1482" h="1657" fill="none" extrusionOk="0">
                  <a:moveTo>
                    <a:pt x="351" y="0"/>
                  </a:moveTo>
                  <a:lnTo>
                    <a:pt x="351" y="0"/>
                  </a:lnTo>
                  <a:lnTo>
                    <a:pt x="254" y="0"/>
                  </a:lnTo>
                  <a:lnTo>
                    <a:pt x="176" y="39"/>
                  </a:lnTo>
                  <a:lnTo>
                    <a:pt x="176" y="39"/>
                  </a:lnTo>
                  <a:lnTo>
                    <a:pt x="137" y="78"/>
                  </a:lnTo>
                  <a:lnTo>
                    <a:pt x="98" y="117"/>
                  </a:lnTo>
                  <a:lnTo>
                    <a:pt x="59" y="215"/>
                  </a:lnTo>
                  <a:lnTo>
                    <a:pt x="59" y="215"/>
                  </a:lnTo>
                  <a:lnTo>
                    <a:pt x="20" y="292"/>
                  </a:lnTo>
                  <a:lnTo>
                    <a:pt x="1" y="370"/>
                  </a:lnTo>
                  <a:lnTo>
                    <a:pt x="1" y="448"/>
                  </a:lnTo>
                  <a:lnTo>
                    <a:pt x="20" y="526"/>
                  </a:lnTo>
                  <a:lnTo>
                    <a:pt x="20" y="526"/>
                  </a:lnTo>
                  <a:lnTo>
                    <a:pt x="98" y="741"/>
                  </a:lnTo>
                  <a:lnTo>
                    <a:pt x="215" y="955"/>
                  </a:lnTo>
                  <a:lnTo>
                    <a:pt x="215" y="955"/>
                  </a:lnTo>
                  <a:lnTo>
                    <a:pt x="390" y="1150"/>
                  </a:lnTo>
                  <a:lnTo>
                    <a:pt x="390" y="1150"/>
                  </a:lnTo>
                  <a:lnTo>
                    <a:pt x="507" y="1286"/>
                  </a:lnTo>
                  <a:lnTo>
                    <a:pt x="643" y="1403"/>
                  </a:lnTo>
                  <a:lnTo>
                    <a:pt x="799" y="1520"/>
                  </a:lnTo>
                  <a:lnTo>
                    <a:pt x="975" y="1617"/>
                  </a:lnTo>
                  <a:lnTo>
                    <a:pt x="975" y="1617"/>
                  </a:lnTo>
                  <a:lnTo>
                    <a:pt x="1053" y="1656"/>
                  </a:lnTo>
                  <a:lnTo>
                    <a:pt x="1150" y="1656"/>
                  </a:lnTo>
                  <a:lnTo>
                    <a:pt x="1228" y="1656"/>
                  </a:lnTo>
                  <a:lnTo>
                    <a:pt x="1306" y="1617"/>
                  </a:lnTo>
                  <a:lnTo>
                    <a:pt x="1306" y="1617"/>
                  </a:lnTo>
                  <a:lnTo>
                    <a:pt x="1384" y="1559"/>
                  </a:lnTo>
                  <a:lnTo>
                    <a:pt x="1442" y="1481"/>
                  </a:lnTo>
                  <a:lnTo>
                    <a:pt x="1481" y="1403"/>
                  </a:lnTo>
                  <a:lnTo>
                    <a:pt x="1481" y="1306"/>
                  </a:lnTo>
                  <a:lnTo>
                    <a:pt x="1481" y="1306"/>
                  </a:lnTo>
                  <a:lnTo>
                    <a:pt x="1481" y="1111"/>
                  </a:lnTo>
                  <a:lnTo>
                    <a:pt x="1423" y="896"/>
                  </a:lnTo>
                  <a:lnTo>
                    <a:pt x="1345" y="721"/>
                  </a:lnTo>
                  <a:lnTo>
                    <a:pt x="1247" y="526"/>
                  </a:lnTo>
                  <a:lnTo>
                    <a:pt x="1247" y="526"/>
                  </a:lnTo>
                  <a:lnTo>
                    <a:pt x="1092" y="370"/>
                  </a:lnTo>
                  <a:lnTo>
                    <a:pt x="1092" y="370"/>
                  </a:lnTo>
                  <a:lnTo>
                    <a:pt x="994" y="273"/>
                  </a:lnTo>
                  <a:lnTo>
                    <a:pt x="897" y="195"/>
                  </a:lnTo>
                  <a:lnTo>
                    <a:pt x="897" y="195"/>
                  </a:lnTo>
                  <a:lnTo>
                    <a:pt x="721" y="98"/>
                  </a:lnTo>
                  <a:lnTo>
                    <a:pt x="507" y="20"/>
                  </a:lnTo>
                  <a:lnTo>
                    <a:pt x="507" y="20"/>
                  </a:lnTo>
                  <a:lnTo>
                    <a:pt x="410" y="0"/>
                  </a:lnTo>
                  <a:lnTo>
                    <a:pt x="410" y="0"/>
                  </a:lnTo>
                  <a:lnTo>
                    <a:pt x="3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5"/>
            <p:cNvSpPr/>
            <p:nvPr/>
          </p:nvSpPr>
          <p:spPr>
            <a:xfrm>
              <a:off x="5235950" y="968750"/>
              <a:ext cx="33650" cy="39975"/>
            </a:xfrm>
            <a:custGeom>
              <a:avLst/>
              <a:gdLst/>
              <a:ahLst/>
              <a:cxnLst/>
              <a:rect l="l" t="t" r="r" b="b"/>
              <a:pathLst>
                <a:path w="1346" h="1599" extrusionOk="0">
                  <a:moveTo>
                    <a:pt x="371" y="1"/>
                  </a:moveTo>
                  <a:lnTo>
                    <a:pt x="312" y="20"/>
                  </a:lnTo>
                  <a:lnTo>
                    <a:pt x="235" y="40"/>
                  </a:lnTo>
                  <a:lnTo>
                    <a:pt x="157" y="79"/>
                  </a:lnTo>
                  <a:lnTo>
                    <a:pt x="79" y="157"/>
                  </a:lnTo>
                  <a:lnTo>
                    <a:pt x="20" y="235"/>
                  </a:lnTo>
                  <a:lnTo>
                    <a:pt x="1" y="332"/>
                  </a:lnTo>
                  <a:lnTo>
                    <a:pt x="1" y="527"/>
                  </a:lnTo>
                  <a:lnTo>
                    <a:pt x="20" y="624"/>
                  </a:lnTo>
                  <a:lnTo>
                    <a:pt x="59" y="722"/>
                  </a:lnTo>
                  <a:lnTo>
                    <a:pt x="118" y="878"/>
                  </a:lnTo>
                  <a:lnTo>
                    <a:pt x="215" y="1034"/>
                  </a:lnTo>
                  <a:lnTo>
                    <a:pt x="312" y="1170"/>
                  </a:lnTo>
                  <a:lnTo>
                    <a:pt x="410" y="1306"/>
                  </a:lnTo>
                  <a:lnTo>
                    <a:pt x="527" y="1423"/>
                  </a:lnTo>
                  <a:lnTo>
                    <a:pt x="663" y="1521"/>
                  </a:lnTo>
                  <a:lnTo>
                    <a:pt x="741" y="1560"/>
                  </a:lnTo>
                  <a:lnTo>
                    <a:pt x="819" y="1599"/>
                  </a:lnTo>
                  <a:lnTo>
                    <a:pt x="975" y="1599"/>
                  </a:lnTo>
                  <a:lnTo>
                    <a:pt x="1053" y="1579"/>
                  </a:lnTo>
                  <a:lnTo>
                    <a:pt x="1131" y="1560"/>
                  </a:lnTo>
                  <a:lnTo>
                    <a:pt x="1209" y="1501"/>
                  </a:lnTo>
                  <a:lnTo>
                    <a:pt x="1267" y="1443"/>
                  </a:lnTo>
                  <a:lnTo>
                    <a:pt x="1306" y="1365"/>
                  </a:lnTo>
                  <a:lnTo>
                    <a:pt x="1345" y="1306"/>
                  </a:lnTo>
                  <a:lnTo>
                    <a:pt x="1345" y="1209"/>
                  </a:lnTo>
                  <a:lnTo>
                    <a:pt x="1345" y="1131"/>
                  </a:lnTo>
                  <a:lnTo>
                    <a:pt x="1326" y="1034"/>
                  </a:lnTo>
                  <a:lnTo>
                    <a:pt x="1267" y="917"/>
                  </a:lnTo>
                  <a:lnTo>
                    <a:pt x="1209" y="858"/>
                  </a:lnTo>
                  <a:lnTo>
                    <a:pt x="1170" y="741"/>
                  </a:lnTo>
                  <a:lnTo>
                    <a:pt x="1111" y="624"/>
                  </a:lnTo>
                  <a:lnTo>
                    <a:pt x="994" y="469"/>
                  </a:lnTo>
                  <a:lnTo>
                    <a:pt x="878" y="332"/>
                  </a:lnTo>
                  <a:lnTo>
                    <a:pt x="761" y="196"/>
                  </a:lnTo>
                  <a:lnTo>
                    <a:pt x="624" y="79"/>
                  </a:lnTo>
                  <a:lnTo>
                    <a:pt x="507" y="20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5"/>
            <p:cNvSpPr/>
            <p:nvPr/>
          </p:nvSpPr>
          <p:spPr>
            <a:xfrm>
              <a:off x="5235950" y="968750"/>
              <a:ext cx="33650" cy="39975"/>
            </a:xfrm>
            <a:custGeom>
              <a:avLst/>
              <a:gdLst/>
              <a:ahLst/>
              <a:cxnLst/>
              <a:rect l="l" t="t" r="r" b="b"/>
              <a:pathLst>
                <a:path w="1346" h="1599" fill="none" extrusionOk="0">
                  <a:moveTo>
                    <a:pt x="235" y="40"/>
                  </a:moveTo>
                  <a:lnTo>
                    <a:pt x="235" y="40"/>
                  </a:lnTo>
                  <a:lnTo>
                    <a:pt x="157" y="79"/>
                  </a:lnTo>
                  <a:lnTo>
                    <a:pt x="79" y="157"/>
                  </a:lnTo>
                  <a:lnTo>
                    <a:pt x="20" y="235"/>
                  </a:lnTo>
                  <a:lnTo>
                    <a:pt x="1" y="332"/>
                  </a:lnTo>
                  <a:lnTo>
                    <a:pt x="1" y="332"/>
                  </a:lnTo>
                  <a:lnTo>
                    <a:pt x="1" y="527"/>
                  </a:lnTo>
                  <a:lnTo>
                    <a:pt x="1" y="527"/>
                  </a:lnTo>
                  <a:lnTo>
                    <a:pt x="20" y="624"/>
                  </a:lnTo>
                  <a:lnTo>
                    <a:pt x="59" y="722"/>
                  </a:lnTo>
                  <a:lnTo>
                    <a:pt x="59" y="722"/>
                  </a:lnTo>
                  <a:lnTo>
                    <a:pt x="118" y="878"/>
                  </a:lnTo>
                  <a:lnTo>
                    <a:pt x="215" y="1034"/>
                  </a:lnTo>
                  <a:lnTo>
                    <a:pt x="215" y="1034"/>
                  </a:lnTo>
                  <a:lnTo>
                    <a:pt x="312" y="1170"/>
                  </a:lnTo>
                  <a:lnTo>
                    <a:pt x="410" y="1306"/>
                  </a:lnTo>
                  <a:lnTo>
                    <a:pt x="527" y="1423"/>
                  </a:lnTo>
                  <a:lnTo>
                    <a:pt x="663" y="1521"/>
                  </a:lnTo>
                  <a:lnTo>
                    <a:pt x="663" y="1521"/>
                  </a:lnTo>
                  <a:lnTo>
                    <a:pt x="741" y="1560"/>
                  </a:lnTo>
                  <a:lnTo>
                    <a:pt x="819" y="1599"/>
                  </a:lnTo>
                  <a:lnTo>
                    <a:pt x="897" y="1599"/>
                  </a:lnTo>
                  <a:lnTo>
                    <a:pt x="975" y="1599"/>
                  </a:lnTo>
                  <a:lnTo>
                    <a:pt x="975" y="1599"/>
                  </a:lnTo>
                  <a:lnTo>
                    <a:pt x="1053" y="1579"/>
                  </a:lnTo>
                  <a:lnTo>
                    <a:pt x="1131" y="1560"/>
                  </a:lnTo>
                  <a:lnTo>
                    <a:pt x="1209" y="1501"/>
                  </a:lnTo>
                  <a:lnTo>
                    <a:pt x="1267" y="1443"/>
                  </a:lnTo>
                  <a:lnTo>
                    <a:pt x="1267" y="1443"/>
                  </a:lnTo>
                  <a:lnTo>
                    <a:pt x="1306" y="1365"/>
                  </a:lnTo>
                  <a:lnTo>
                    <a:pt x="1345" y="1306"/>
                  </a:lnTo>
                  <a:lnTo>
                    <a:pt x="1345" y="1209"/>
                  </a:lnTo>
                  <a:lnTo>
                    <a:pt x="1345" y="1131"/>
                  </a:lnTo>
                  <a:lnTo>
                    <a:pt x="1345" y="1131"/>
                  </a:lnTo>
                  <a:lnTo>
                    <a:pt x="1326" y="1034"/>
                  </a:lnTo>
                  <a:lnTo>
                    <a:pt x="1267" y="917"/>
                  </a:lnTo>
                  <a:lnTo>
                    <a:pt x="1267" y="917"/>
                  </a:lnTo>
                  <a:lnTo>
                    <a:pt x="1209" y="858"/>
                  </a:lnTo>
                  <a:lnTo>
                    <a:pt x="1209" y="858"/>
                  </a:lnTo>
                  <a:lnTo>
                    <a:pt x="1170" y="741"/>
                  </a:lnTo>
                  <a:lnTo>
                    <a:pt x="1111" y="624"/>
                  </a:lnTo>
                  <a:lnTo>
                    <a:pt x="1111" y="624"/>
                  </a:lnTo>
                  <a:lnTo>
                    <a:pt x="994" y="469"/>
                  </a:lnTo>
                  <a:lnTo>
                    <a:pt x="878" y="332"/>
                  </a:lnTo>
                  <a:lnTo>
                    <a:pt x="878" y="332"/>
                  </a:lnTo>
                  <a:lnTo>
                    <a:pt x="761" y="196"/>
                  </a:lnTo>
                  <a:lnTo>
                    <a:pt x="624" y="79"/>
                  </a:lnTo>
                  <a:lnTo>
                    <a:pt x="624" y="79"/>
                  </a:lnTo>
                  <a:lnTo>
                    <a:pt x="507" y="20"/>
                  </a:lnTo>
                  <a:lnTo>
                    <a:pt x="371" y="1"/>
                  </a:lnTo>
                  <a:lnTo>
                    <a:pt x="371" y="1"/>
                  </a:lnTo>
                  <a:lnTo>
                    <a:pt x="312" y="20"/>
                  </a:lnTo>
                  <a:lnTo>
                    <a:pt x="235" y="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5"/>
            <p:cNvSpPr/>
            <p:nvPr/>
          </p:nvSpPr>
          <p:spPr>
            <a:xfrm>
              <a:off x="5279800" y="1014550"/>
              <a:ext cx="30225" cy="35100"/>
            </a:xfrm>
            <a:custGeom>
              <a:avLst/>
              <a:gdLst/>
              <a:ahLst/>
              <a:cxnLst/>
              <a:rect l="l" t="t" r="r" b="b"/>
              <a:pathLst>
                <a:path w="1209" h="1404" extrusionOk="0">
                  <a:moveTo>
                    <a:pt x="332" y="0"/>
                  </a:moveTo>
                  <a:lnTo>
                    <a:pt x="254" y="20"/>
                  </a:lnTo>
                  <a:lnTo>
                    <a:pt x="195" y="39"/>
                  </a:lnTo>
                  <a:lnTo>
                    <a:pt x="137" y="78"/>
                  </a:lnTo>
                  <a:lnTo>
                    <a:pt x="78" y="137"/>
                  </a:lnTo>
                  <a:lnTo>
                    <a:pt x="39" y="195"/>
                  </a:lnTo>
                  <a:lnTo>
                    <a:pt x="20" y="254"/>
                  </a:lnTo>
                  <a:lnTo>
                    <a:pt x="0" y="332"/>
                  </a:lnTo>
                  <a:lnTo>
                    <a:pt x="0" y="468"/>
                  </a:lnTo>
                  <a:lnTo>
                    <a:pt x="20" y="604"/>
                  </a:lnTo>
                  <a:lnTo>
                    <a:pt x="59" y="741"/>
                  </a:lnTo>
                  <a:lnTo>
                    <a:pt x="117" y="858"/>
                  </a:lnTo>
                  <a:lnTo>
                    <a:pt x="195" y="994"/>
                  </a:lnTo>
                  <a:lnTo>
                    <a:pt x="293" y="1111"/>
                  </a:lnTo>
                  <a:lnTo>
                    <a:pt x="409" y="1228"/>
                  </a:lnTo>
                  <a:lnTo>
                    <a:pt x="526" y="1325"/>
                  </a:lnTo>
                  <a:lnTo>
                    <a:pt x="604" y="1364"/>
                  </a:lnTo>
                  <a:lnTo>
                    <a:pt x="682" y="1403"/>
                  </a:lnTo>
                  <a:lnTo>
                    <a:pt x="838" y="1403"/>
                  </a:lnTo>
                  <a:lnTo>
                    <a:pt x="916" y="1384"/>
                  </a:lnTo>
                  <a:lnTo>
                    <a:pt x="994" y="1364"/>
                  </a:lnTo>
                  <a:lnTo>
                    <a:pt x="1072" y="1306"/>
                  </a:lnTo>
                  <a:lnTo>
                    <a:pt x="1130" y="1247"/>
                  </a:lnTo>
                  <a:lnTo>
                    <a:pt x="1189" y="1131"/>
                  </a:lnTo>
                  <a:lnTo>
                    <a:pt x="1208" y="994"/>
                  </a:lnTo>
                  <a:lnTo>
                    <a:pt x="1189" y="858"/>
                  </a:lnTo>
                  <a:lnTo>
                    <a:pt x="1130" y="741"/>
                  </a:lnTo>
                  <a:lnTo>
                    <a:pt x="1091" y="624"/>
                  </a:lnTo>
                  <a:lnTo>
                    <a:pt x="1033" y="507"/>
                  </a:lnTo>
                  <a:lnTo>
                    <a:pt x="955" y="390"/>
                  </a:lnTo>
                  <a:lnTo>
                    <a:pt x="838" y="273"/>
                  </a:lnTo>
                  <a:lnTo>
                    <a:pt x="624" y="78"/>
                  </a:lnTo>
                  <a:lnTo>
                    <a:pt x="507" y="20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5"/>
            <p:cNvSpPr/>
            <p:nvPr/>
          </p:nvSpPr>
          <p:spPr>
            <a:xfrm>
              <a:off x="5279800" y="1014550"/>
              <a:ext cx="30225" cy="35100"/>
            </a:xfrm>
            <a:custGeom>
              <a:avLst/>
              <a:gdLst/>
              <a:ahLst/>
              <a:cxnLst/>
              <a:rect l="l" t="t" r="r" b="b"/>
              <a:pathLst>
                <a:path w="1209" h="1404" fill="none" extrusionOk="0">
                  <a:moveTo>
                    <a:pt x="0" y="332"/>
                  </a:moveTo>
                  <a:lnTo>
                    <a:pt x="0" y="332"/>
                  </a:lnTo>
                  <a:lnTo>
                    <a:pt x="0" y="468"/>
                  </a:lnTo>
                  <a:lnTo>
                    <a:pt x="20" y="604"/>
                  </a:lnTo>
                  <a:lnTo>
                    <a:pt x="59" y="741"/>
                  </a:lnTo>
                  <a:lnTo>
                    <a:pt x="117" y="858"/>
                  </a:lnTo>
                  <a:lnTo>
                    <a:pt x="117" y="858"/>
                  </a:lnTo>
                  <a:lnTo>
                    <a:pt x="195" y="994"/>
                  </a:lnTo>
                  <a:lnTo>
                    <a:pt x="293" y="1111"/>
                  </a:lnTo>
                  <a:lnTo>
                    <a:pt x="409" y="1228"/>
                  </a:lnTo>
                  <a:lnTo>
                    <a:pt x="526" y="1325"/>
                  </a:lnTo>
                  <a:lnTo>
                    <a:pt x="526" y="1325"/>
                  </a:lnTo>
                  <a:lnTo>
                    <a:pt x="604" y="1364"/>
                  </a:lnTo>
                  <a:lnTo>
                    <a:pt x="682" y="1403"/>
                  </a:lnTo>
                  <a:lnTo>
                    <a:pt x="760" y="1403"/>
                  </a:lnTo>
                  <a:lnTo>
                    <a:pt x="838" y="1403"/>
                  </a:lnTo>
                  <a:lnTo>
                    <a:pt x="838" y="1403"/>
                  </a:lnTo>
                  <a:lnTo>
                    <a:pt x="916" y="1384"/>
                  </a:lnTo>
                  <a:lnTo>
                    <a:pt x="994" y="1364"/>
                  </a:lnTo>
                  <a:lnTo>
                    <a:pt x="1072" y="1306"/>
                  </a:lnTo>
                  <a:lnTo>
                    <a:pt x="1130" y="1247"/>
                  </a:lnTo>
                  <a:lnTo>
                    <a:pt x="1130" y="1247"/>
                  </a:lnTo>
                  <a:lnTo>
                    <a:pt x="1189" y="1131"/>
                  </a:lnTo>
                  <a:lnTo>
                    <a:pt x="1208" y="994"/>
                  </a:lnTo>
                  <a:lnTo>
                    <a:pt x="1189" y="858"/>
                  </a:lnTo>
                  <a:lnTo>
                    <a:pt x="1130" y="741"/>
                  </a:lnTo>
                  <a:lnTo>
                    <a:pt x="1130" y="741"/>
                  </a:lnTo>
                  <a:lnTo>
                    <a:pt x="1091" y="624"/>
                  </a:lnTo>
                  <a:lnTo>
                    <a:pt x="1033" y="507"/>
                  </a:lnTo>
                  <a:lnTo>
                    <a:pt x="1033" y="507"/>
                  </a:lnTo>
                  <a:lnTo>
                    <a:pt x="955" y="390"/>
                  </a:lnTo>
                  <a:lnTo>
                    <a:pt x="838" y="273"/>
                  </a:lnTo>
                  <a:lnTo>
                    <a:pt x="624" y="78"/>
                  </a:lnTo>
                  <a:lnTo>
                    <a:pt x="624" y="78"/>
                  </a:lnTo>
                  <a:lnTo>
                    <a:pt x="507" y="20"/>
                  </a:lnTo>
                  <a:lnTo>
                    <a:pt x="390" y="0"/>
                  </a:lnTo>
                  <a:lnTo>
                    <a:pt x="390" y="0"/>
                  </a:lnTo>
                  <a:lnTo>
                    <a:pt x="332" y="0"/>
                  </a:lnTo>
                  <a:lnTo>
                    <a:pt x="254" y="20"/>
                  </a:lnTo>
                  <a:lnTo>
                    <a:pt x="195" y="39"/>
                  </a:lnTo>
                  <a:lnTo>
                    <a:pt x="137" y="78"/>
                  </a:lnTo>
                  <a:lnTo>
                    <a:pt x="78" y="137"/>
                  </a:lnTo>
                  <a:lnTo>
                    <a:pt x="39" y="195"/>
                  </a:lnTo>
                  <a:lnTo>
                    <a:pt x="20" y="254"/>
                  </a:lnTo>
                  <a:lnTo>
                    <a:pt x="0" y="332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5"/>
            <p:cNvSpPr/>
            <p:nvPr/>
          </p:nvSpPr>
          <p:spPr>
            <a:xfrm>
              <a:off x="5315350" y="1057900"/>
              <a:ext cx="41425" cy="43875"/>
            </a:xfrm>
            <a:custGeom>
              <a:avLst/>
              <a:gdLst/>
              <a:ahLst/>
              <a:cxnLst/>
              <a:rect l="l" t="t" r="r" b="b"/>
              <a:pathLst>
                <a:path w="1657" h="1755" extrusionOk="0">
                  <a:moveTo>
                    <a:pt x="332" y="1"/>
                  </a:moveTo>
                  <a:lnTo>
                    <a:pt x="273" y="20"/>
                  </a:lnTo>
                  <a:lnTo>
                    <a:pt x="215" y="39"/>
                  </a:lnTo>
                  <a:lnTo>
                    <a:pt x="137" y="78"/>
                  </a:lnTo>
                  <a:lnTo>
                    <a:pt x="79" y="137"/>
                  </a:lnTo>
                  <a:lnTo>
                    <a:pt x="40" y="215"/>
                  </a:lnTo>
                  <a:lnTo>
                    <a:pt x="1" y="293"/>
                  </a:lnTo>
                  <a:lnTo>
                    <a:pt x="1" y="410"/>
                  </a:lnTo>
                  <a:lnTo>
                    <a:pt x="1" y="546"/>
                  </a:lnTo>
                  <a:lnTo>
                    <a:pt x="20" y="663"/>
                  </a:lnTo>
                  <a:lnTo>
                    <a:pt x="59" y="760"/>
                  </a:lnTo>
                  <a:lnTo>
                    <a:pt x="118" y="877"/>
                  </a:lnTo>
                  <a:lnTo>
                    <a:pt x="176" y="994"/>
                  </a:lnTo>
                  <a:lnTo>
                    <a:pt x="312" y="1209"/>
                  </a:lnTo>
                  <a:lnTo>
                    <a:pt x="488" y="1384"/>
                  </a:lnTo>
                  <a:lnTo>
                    <a:pt x="683" y="1540"/>
                  </a:lnTo>
                  <a:lnTo>
                    <a:pt x="799" y="1598"/>
                  </a:lnTo>
                  <a:lnTo>
                    <a:pt x="916" y="1657"/>
                  </a:lnTo>
                  <a:lnTo>
                    <a:pt x="1033" y="1715"/>
                  </a:lnTo>
                  <a:lnTo>
                    <a:pt x="1170" y="1735"/>
                  </a:lnTo>
                  <a:lnTo>
                    <a:pt x="1248" y="1754"/>
                  </a:lnTo>
                  <a:lnTo>
                    <a:pt x="1345" y="1735"/>
                  </a:lnTo>
                  <a:lnTo>
                    <a:pt x="1423" y="1696"/>
                  </a:lnTo>
                  <a:lnTo>
                    <a:pt x="1481" y="1657"/>
                  </a:lnTo>
                  <a:lnTo>
                    <a:pt x="1559" y="1579"/>
                  </a:lnTo>
                  <a:lnTo>
                    <a:pt x="1618" y="1481"/>
                  </a:lnTo>
                  <a:lnTo>
                    <a:pt x="1657" y="1384"/>
                  </a:lnTo>
                  <a:lnTo>
                    <a:pt x="1657" y="1267"/>
                  </a:lnTo>
                  <a:lnTo>
                    <a:pt x="1618" y="1111"/>
                  </a:lnTo>
                  <a:lnTo>
                    <a:pt x="1540" y="936"/>
                  </a:lnTo>
                  <a:lnTo>
                    <a:pt x="1462" y="780"/>
                  </a:lnTo>
                  <a:lnTo>
                    <a:pt x="1345" y="643"/>
                  </a:lnTo>
                  <a:lnTo>
                    <a:pt x="1228" y="527"/>
                  </a:lnTo>
                  <a:lnTo>
                    <a:pt x="1111" y="410"/>
                  </a:lnTo>
                  <a:lnTo>
                    <a:pt x="838" y="195"/>
                  </a:lnTo>
                  <a:lnTo>
                    <a:pt x="741" y="137"/>
                  </a:lnTo>
                  <a:lnTo>
                    <a:pt x="644" y="98"/>
                  </a:lnTo>
                  <a:lnTo>
                    <a:pt x="468" y="39"/>
                  </a:lnTo>
                  <a:lnTo>
                    <a:pt x="410" y="20"/>
                  </a:lnTo>
                  <a:lnTo>
                    <a:pt x="332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5"/>
            <p:cNvSpPr/>
            <p:nvPr/>
          </p:nvSpPr>
          <p:spPr>
            <a:xfrm>
              <a:off x="5315350" y="1057900"/>
              <a:ext cx="41425" cy="43875"/>
            </a:xfrm>
            <a:custGeom>
              <a:avLst/>
              <a:gdLst/>
              <a:ahLst/>
              <a:cxnLst/>
              <a:rect l="l" t="t" r="r" b="b"/>
              <a:pathLst>
                <a:path w="1657" h="1755" fill="none" extrusionOk="0">
                  <a:moveTo>
                    <a:pt x="215" y="39"/>
                  </a:moveTo>
                  <a:lnTo>
                    <a:pt x="215" y="39"/>
                  </a:lnTo>
                  <a:lnTo>
                    <a:pt x="137" y="78"/>
                  </a:lnTo>
                  <a:lnTo>
                    <a:pt x="79" y="137"/>
                  </a:lnTo>
                  <a:lnTo>
                    <a:pt x="79" y="137"/>
                  </a:lnTo>
                  <a:lnTo>
                    <a:pt x="40" y="215"/>
                  </a:lnTo>
                  <a:lnTo>
                    <a:pt x="1" y="293"/>
                  </a:lnTo>
                  <a:lnTo>
                    <a:pt x="1" y="293"/>
                  </a:lnTo>
                  <a:lnTo>
                    <a:pt x="1" y="410"/>
                  </a:lnTo>
                  <a:lnTo>
                    <a:pt x="1" y="546"/>
                  </a:lnTo>
                  <a:lnTo>
                    <a:pt x="20" y="663"/>
                  </a:lnTo>
                  <a:lnTo>
                    <a:pt x="59" y="760"/>
                  </a:lnTo>
                  <a:lnTo>
                    <a:pt x="59" y="760"/>
                  </a:lnTo>
                  <a:lnTo>
                    <a:pt x="118" y="877"/>
                  </a:lnTo>
                  <a:lnTo>
                    <a:pt x="176" y="994"/>
                  </a:lnTo>
                  <a:lnTo>
                    <a:pt x="176" y="994"/>
                  </a:lnTo>
                  <a:lnTo>
                    <a:pt x="312" y="1209"/>
                  </a:lnTo>
                  <a:lnTo>
                    <a:pt x="312" y="1209"/>
                  </a:lnTo>
                  <a:lnTo>
                    <a:pt x="488" y="1384"/>
                  </a:lnTo>
                  <a:lnTo>
                    <a:pt x="683" y="1540"/>
                  </a:lnTo>
                  <a:lnTo>
                    <a:pt x="683" y="1540"/>
                  </a:lnTo>
                  <a:lnTo>
                    <a:pt x="799" y="1598"/>
                  </a:lnTo>
                  <a:lnTo>
                    <a:pt x="916" y="1657"/>
                  </a:lnTo>
                  <a:lnTo>
                    <a:pt x="1033" y="1715"/>
                  </a:lnTo>
                  <a:lnTo>
                    <a:pt x="1170" y="1735"/>
                  </a:lnTo>
                  <a:lnTo>
                    <a:pt x="1170" y="1735"/>
                  </a:lnTo>
                  <a:lnTo>
                    <a:pt x="1248" y="1754"/>
                  </a:lnTo>
                  <a:lnTo>
                    <a:pt x="1345" y="1735"/>
                  </a:lnTo>
                  <a:lnTo>
                    <a:pt x="1423" y="1696"/>
                  </a:lnTo>
                  <a:lnTo>
                    <a:pt x="1481" y="1657"/>
                  </a:lnTo>
                  <a:lnTo>
                    <a:pt x="1481" y="1657"/>
                  </a:lnTo>
                  <a:lnTo>
                    <a:pt x="1559" y="1579"/>
                  </a:lnTo>
                  <a:lnTo>
                    <a:pt x="1618" y="1481"/>
                  </a:lnTo>
                  <a:lnTo>
                    <a:pt x="1657" y="1384"/>
                  </a:lnTo>
                  <a:lnTo>
                    <a:pt x="1657" y="1267"/>
                  </a:lnTo>
                  <a:lnTo>
                    <a:pt x="1657" y="1267"/>
                  </a:lnTo>
                  <a:lnTo>
                    <a:pt x="1618" y="1111"/>
                  </a:lnTo>
                  <a:lnTo>
                    <a:pt x="1540" y="936"/>
                  </a:lnTo>
                  <a:lnTo>
                    <a:pt x="1462" y="780"/>
                  </a:lnTo>
                  <a:lnTo>
                    <a:pt x="1345" y="643"/>
                  </a:lnTo>
                  <a:lnTo>
                    <a:pt x="1345" y="643"/>
                  </a:lnTo>
                  <a:lnTo>
                    <a:pt x="1228" y="527"/>
                  </a:lnTo>
                  <a:lnTo>
                    <a:pt x="1111" y="410"/>
                  </a:lnTo>
                  <a:lnTo>
                    <a:pt x="838" y="195"/>
                  </a:lnTo>
                  <a:lnTo>
                    <a:pt x="838" y="195"/>
                  </a:lnTo>
                  <a:lnTo>
                    <a:pt x="741" y="137"/>
                  </a:lnTo>
                  <a:lnTo>
                    <a:pt x="644" y="98"/>
                  </a:lnTo>
                  <a:lnTo>
                    <a:pt x="644" y="98"/>
                  </a:lnTo>
                  <a:lnTo>
                    <a:pt x="468" y="39"/>
                  </a:lnTo>
                  <a:lnTo>
                    <a:pt x="468" y="39"/>
                  </a:lnTo>
                  <a:lnTo>
                    <a:pt x="410" y="20"/>
                  </a:lnTo>
                  <a:lnTo>
                    <a:pt x="332" y="1"/>
                  </a:lnTo>
                  <a:lnTo>
                    <a:pt x="332" y="1"/>
                  </a:lnTo>
                  <a:lnTo>
                    <a:pt x="273" y="20"/>
                  </a:lnTo>
                  <a:lnTo>
                    <a:pt x="215" y="3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5"/>
            <p:cNvSpPr/>
            <p:nvPr/>
          </p:nvSpPr>
          <p:spPr>
            <a:xfrm>
              <a:off x="5352850" y="1118300"/>
              <a:ext cx="30725" cy="28275"/>
            </a:xfrm>
            <a:custGeom>
              <a:avLst/>
              <a:gdLst/>
              <a:ahLst/>
              <a:cxnLst/>
              <a:rect l="l" t="t" r="r" b="b"/>
              <a:pathLst>
                <a:path w="1229" h="1131" extrusionOk="0">
                  <a:moveTo>
                    <a:pt x="274" y="1"/>
                  </a:moveTo>
                  <a:lnTo>
                    <a:pt x="196" y="20"/>
                  </a:lnTo>
                  <a:lnTo>
                    <a:pt x="137" y="59"/>
                  </a:lnTo>
                  <a:lnTo>
                    <a:pt x="79" y="117"/>
                  </a:lnTo>
                  <a:lnTo>
                    <a:pt x="40" y="156"/>
                  </a:lnTo>
                  <a:lnTo>
                    <a:pt x="20" y="234"/>
                  </a:lnTo>
                  <a:lnTo>
                    <a:pt x="1" y="293"/>
                  </a:lnTo>
                  <a:lnTo>
                    <a:pt x="1" y="371"/>
                  </a:lnTo>
                  <a:lnTo>
                    <a:pt x="20" y="449"/>
                  </a:lnTo>
                  <a:lnTo>
                    <a:pt x="40" y="566"/>
                  </a:lnTo>
                  <a:lnTo>
                    <a:pt x="98" y="663"/>
                  </a:lnTo>
                  <a:lnTo>
                    <a:pt x="176" y="780"/>
                  </a:lnTo>
                  <a:lnTo>
                    <a:pt x="274" y="858"/>
                  </a:lnTo>
                  <a:lnTo>
                    <a:pt x="371" y="955"/>
                  </a:lnTo>
                  <a:lnTo>
                    <a:pt x="488" y="1014"/>
                  </a:lnTo>
                  <a:lnTo>
                    <a:pt x="683" y="1111"/>
                  </a:lnTo>
                  <a:lnTo>
                    <a:pt x="761" y="1131"/>
                  </a:lnTo>
                  <a:lnTo>
                    <a:pt x="917" y="1131"/>
                  </a:lnTo>
                  <a:lnTo>
                    <a:pt x="995" y="1111"/>
                  </a:lnTo>
                  <a:lnTo>
                    <a:pt x="1053" y="1072"/>
                  </a:lnTo>
                  <a:lnTo>
                    <a:pt x="1111" y="1014"/>
                  </a:lnTo>
                  <a:lnTo>
                    <a:pt x="1170" y="955"/>
                  </a:lnTo>
                  <a:lnTo>
                    <a:pt x="1209" y="897"/>
                  </a:lnTo>
                  <a:lnTo>
                    <a:pt x="1228" y="819"/>
                  </a:lnTo>
                  <a:lnTo>
                    <a:pt x="1228" y="741"/>
                  </a:lnTo>
                  <a:lnTo>
                    <a:pt x="1228" y="663"/>
                  </a:lnTo>
                  <a:lnTo>
                    <a:pt x="1209" y="605"/>
                  </a:lnTo>
                  <a:lnTo>
                    <a:pt x="1170" y="527"/>
                  </a:lnTo>
                  <a:lnTo>
                    <a:pt x="1111" y="468"/>
                  </a:lnTo>
                  <a:lnTo>
                    <a:pt x="1053" y="429"/>
                  </a:lnTo>
                  <a:lnTo>
                    <a:pt x="995" y="390"/>
                  </a:lnTo>
                  <a:lnTo>
                    <a:pt x="975" y="390"/>
                  </a:lnTo>
                  <a:lnTo>
                    <a:pt x="917" y="312"/>
                  </a:lnTo>
                  <a:lnTo>
                    <a:pt x="819" y="234"/>
                  </a:lnTo>
                  <a:lnTo>
                    <a:pt x="702" y="156"/>
                  </a:lnTo>
                  <a:lnTo>
                    <a:pt x="469" y="20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5"/>
            <p:cNvSpPr/>
            <p:nvPr/>
          </p:nvSpPr>
          <p:spPr>
            <a:xfrm>
              <a:off x="5352850" y="1118300"/>
              <a:ext cx="30725" cy="28275"/>
            </a:xfrm>
            <a:custGeom>
              <a:avLst/>
              <a:gdLst/>
              <a:ahLst/>
              <a:cxnLst/>
              <a:rect l="l" t="t" r="r" b="b"/>
              <a:pathLst>
                <a:path w="1229" h="1131" fill="none" extrusionOk="0">
                  <a:moveTo>
                    <a:pt x="1" y="371"/>
                  </a:moveTo>
                  <a:lnTo>
                    <a:pt x="1" y="371"/>
                  </a:lnTo>
                  <a:lnTo>
                    <a:pt x="20" y="449"/>
                  </a:lnTo>
                  <a:lnTo>
                    <a:pt x="20" y="449"/>
                  </a:lnTo>
                  <a:lnTo>
                    <a:pt x="40" y="566"/>
                  </a:lnTo>
                  <a:lnTo>
                    <a:pt x="98" y="663"/>
                  </a:lnTo>
                  <a:lnTo>
                    <a:pt x="98" y="663"/>
                  </a:lnTo>
                  <a:lnTo>
                    <a:pt x="176" y="780"/>
                  </a:lnTo>
                  <a:lnTo>
                    <a:pt x="274" y="858"/>
                  </a:lnTo>
                  <a:lnTo>
                    <a:pt x="274" y="858"/>
                  </a:lnTo>
                  <a:lnTo>
                    <a:pt x="371" y="955"/>
                  </a:lnTo>
                  <a:lnTo>
                    <a:pt x="488" y="1014"/>
                  </a:lnTo>
                  <a:lnTo>
                    <a:pt x="488" y="1014"/>
                  </a:lnTo>
                  <a:lnTo>
                    <a:pt x="683" y="1111"/>
                  </a:lnTo>
                  <a:lnTo>
                    <a:pt x="683" y="1111"/>
                  </a:lnTo>
                  <a:lnTo>
                    <a:pt x="761" y="1131"/>
                  </a:lnTo>
                  <a:lnTo>
                    <a:pt x="839" y="1131"/>
                  </a:lnTo>
                  <a:lnTo>
                    <a:pt x="917" y="1131"/>
                  </a:lnTo>
                  <a:lnTo>
                    <a:pt x="995" y="1111"/>
                  </a:lnTo>
                  <a:lnTo>
                    <a:pt x="995" y="1111"/>
                  </a:lnTo>
                  <a:lnTo>
                    <a:pt x="1053" y="1072"/>
                  </a:lnTo>
                  <a:lnTo>
                    <a:pt x="1111" y="1014"/>
                  </a:lnTo>
                  <a:lnTo>
                    <a:pt x="1170" y="955"/>
                  </a:lnTo>
                  <a:lnTo>
                    <a:pt x="1209" y="897"/>
                  </a:lnTo>
                  <a:lnTo>
                    <a:pt x="1209" y="897"/>
                  </a:lnTo>
                  <a:lnTo>
                    <a:pt x="1228" y="819"/>
                  </a:lnTo>
                  <a:lnTo>
                    <a:pt x="1228" y="741"/>
                  </a:lnTo>
                  <a:lnTo>
                    <a:pt x="1228" y="663"/>
                  </a:lnTo>
                  <a:lnTo>
                    <a:pt x="1209" y="605"/>
                  </a:lnTo>
                  <a:lnTo>
                    <a:pt x="1170" y="527"/>
                  </a:lnTo>
                  <a:lnTo>
                    <a:pt x="1111" y="468"/>
                  </a:lnTo>
                  <a:lnTo>
                    <a:pt x="1053" y="429"/>
                  </a:lnTo>
                  <a:lnTo>
                    <a:pt x="995" y="390"/>
                  </a:lnTo>
                  <a:lnTo>
                    <a:pt x="975" y="390"/>
                  </a:lnTo>
                  <a:lnTo>
                    <a:pt x="975" y="390"/>
                  </a:lnTo>
                  <a:lnTo>
                    <a:pt x="917" y="312"/>
                  </a:lnTo>
                  <a:lnTo>
                    <a:pt x="917" y="312"/>
                  </a:lnTo>
                  <a:lnTo>
                    <a:pt x="819" y="234"/>
                  </a:lnTo>
                  <a:lnTo>
                    <a:pt x="702" y="156"/>
                  </a:lnTo>
                  <a:lnTo>
                    <a:pt x="469" y="20"/>
                  </a:lnTo>
                  <a:lnTo>
                    <a:pt x="469" y="20"/>
                  </a:lnTo>
                  <a:lnTo>
                    <a:pt x="410" y="1"/>
                  </a:lnTo>
                  <a:lnTo>
                    <a:pt x="332" y="1"/>
                  </a:lnTo>
                  <a:lnTo>
                    <a:pt x="332" y="1"/>
                  </a:lnTo>
                  <a:lnTo>
                    <a:pt x="274" y="1"/>
                  </a:lnTo>
                  <a:lnTo>
                    <a:pt x="196" y="20"/>
                  </a:lnTo>
                  <a:lnTo>
                    <a:pt x="137" y="59"/>
                  </a:lnTo>
                  <a:lnTo>
                    <a:pt x="79" y="117"/>
                  </a:lnTo>
                  <a:lnTo>
                    <a:pt x="40" y="156"/>
                  </a:lnTo>
                  <a:lnTo>
                    <a:pt x="20" y="234"/>
                  </a:lnTo>
                  <a:lnTo>
                    <a:pt x="1" y="293"/>
                  </a:lnTo>
                  <a:lnTo>
                    <a:pt x="1" y="371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5"/>
            <p:cNvSpPr/>
            <p:nvPr/>
          </p:nvSpPr>
          <p:spPr>
            <a:xfrm>
              <a:off x="5302200" y="1100775"/>
              <a:ext cx="26325" cy="26800"/>
            </a:xfrm>
            <a:custGeom>
              <a:avLst/>
              <a:gdLst/>
              <a:ahLst/>
              <a:cxnLst/>
              <a:rect l="l" t="t" r="r" b="b"/>
              <a:pathLst>
                <a:path w="1053" h="1072" extrusionOk="0">
                  <a:moveTo>
                    <a:pt x="254" y="0"/>
                  </a:moveTo>
                  <a:lnTo>
                    <a:pt x="195" y="20"/>
                  </a:lnTo>
                  <a:lnTo>
                    <a:pt x="98" y="78"/>
                  </a:lnTo>
                  <a:lnTo>
                    <a:pt x="40" y="156"/>
                  </a:lnTo>
                  <a:lnTo>
                    <a:pt x="1" y="253"/>
                  </a:lnTo>
                  <a:lnTo>
                    <a:pt x="1" y="370"/>
                  </a:lnTo>
                  <a:lnTo>
                    <a:pt x="40" y="526"/>
                  </a:lnTo>
                  <a:lnTo>
                    <a:pt x="98" y="663"/>
                  </a:lnTo>
                  <a:lnTo>
                    <a:pt x="156" y="721"/>
                  </a:lnTo>
                  <a:lnTo>
                    <a:pt x="293" y="857"/>
                  </a:lnTo>
                  <a:lnTo>
                    <a:pt x="449" y="994"/>
                  </a:lnTo>
                  <a:lnTo>
                    <a:pt x="507" y="1033"/>
                  </a:lnTo>
                  <a:lnTo>
                    <a:pt x="585" y="1052"/>
                  </a:lnTo>
                  <a:lnTo>
                    <a:pt x="644" y="1072"/>
                  </a:lnTo>
                  <a:lnTo>
                    <a:pt x="721" y="1052"/>
                  </a:lnTo>
                  <a:lnTo>
                    <a:pt x="799" y="1052"/>
                  </a:lnTo>
                  <a:lnTo>
                    <a:pt x="858" y="1013"/>
                  </a:lnTo>
                  <a:lnTo>
                    <a:pt x="916" y="974"/>
                  </a:lnTo>
                  <a:lnTo>
                    <a:pt x="975" y="916"/>
                  </a:lnTo>
                  <a:lnTo>
                    <a:pt x="1014" y="857"/>
                  </a:lnTo>
                  <a:lnTo>
                    <a:pt x="1033" y="779"/>
                  </a:lnTo>
                  <a:lnTo>
                    <a:pt x="1053" y="721"/>
                  </a:lnTo>
                  <a:lnTo>
                    <a:pt x="1053" y="643"/>
                  </a:lnTo>
                  <a:lnTo>
                    <a:pt x="1033" y="565"/>
                  </a:lnTo>
                  <a:lnTo>
                    <a:pt x="994" y="507"/>
                  </a:lnTo>
                  <a:lnTo>
                    <a:pt x="955" y="448"/>
                  </a:lnTo>
                  <a:lnTo>
                    <a:pt x="897" y="390"/>
                  </a:lnTo>
                  <a:lnTo>
                    <a:pt x="780" y="292"/>
                  </a:lnTo>
                  <a:lnTo>
                    <a:pt x="644" y="175"/>
                  </a:lnTo>
                  <a:lnTo>
                    <a:pt x="527" y="59"/>
                  </a:lnTo>
                  <a:lnTo>
                    <a:pt x="429" y="20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5"/>
            <p:cNvSpPr/>
            <p:nvPr/>
          </p:nvSpPr>
          <p:spPr>
            <a:xfrm>
              <a:off x="5302200" y="1100775"/>
              <a:ext cx="26325" cy="26800"/>
            </a:xfrm>
            <a:custGeom>
              <a:avLst/>
              <a:gdLst/>
              <a:ahLst/>
              <a:cxnLst/>
              <a:rect l="l" t="t" r="r" b="b"/>
              <a:pathLst>
                <a:path w="1053" h="1072" fill="none" extrusionOk="0">
                  <a:moveTo>
                    <a:pt x="195" y="20"/>
                  </a:moveTo>
                  <a:lnTo>
                    <a:pt x="195" y="20"/>
                  </a:lnTo>
                  <a:lnTo>
                    <a:pt x="98" y="78"/>
                  </a:lnTo>
                  <a:lnTo>
                    <a:pt x="40" y="156"/>
                  </a:lnTo>
                  <a:lnTo>
                    <a:pt x="1" y="253"/>
                  </a:lnTo>
                  <a:lnTo>
                    <a:pt x="1" y="370"/>
                  </a:lnTo>
                  <a:lnTo>
                    <a:pt x="1" y="370"/>
                  </a:lnTo>
                  <a:lnTo>
                    <a:pt x="40" y="526"/>
                  </a:lnTo>
                  <a:lnTo>
                    <a:pt x="40" y="526"/>
                  </a:lnTo>
                  <a:lnTo>
                    <a:pt x="98" y="663"/>
                  </a:lnTo>
                  <a:lnTo>
                    <a:pt x="98" y="663"/>
                  </a:lnTo>
                  <a:lnTo>
                    <a:pt x="156" y="721"/>
                  </a:lnTo>
                  <a:lnTo>
                    <a:pt x="156" y="721"/>
                  </a:lnTo>
                  <a:lnTo>
                    <a:pt x="293" y="857"/>
                  </a:lnTo>
                  <a:lnTo>
                    <a:pt x="449" y="994"/>
                  </a:lnTo>
                  <a:lnTo>
                    <a:pt x="449" y="994"/>
                  </a:lnTo>
                  <a:lnTo>
                    <a:pt x="507" y="1033"/>
                  </a:lnTo>
                  <a:lnTo>
                    <a:pt x="585" y="1052"/>
                  </a:lnTo>
                  <a:lnTo>
                    <a:pt x="644" y="1072"/>
                  </a:lnTo>
                  <a:lnTo>
                    <a:pt x="721" y="1052"/>
                  </a:lnTo>
                  <a:lnTo>
                    <a:pt x="799" y="1052"/>
                  </a:lnTo>
                  <a:lnTo>
                    <a:pt x="858" y="1013"/>
                  </a:lnTo>
                  <a:lnTo>
                    <a:pt x="916" y="974"/>
                  </a:lnTo>
                  <a:lnTo>
                    <a:pt x="975" y="916"/>
                  </a:lnTo>
                  <a:lnTo>
                    <a:pt x="975" y="916"/>
                  </a:lnTo>
                  <a:lnTo>
                    <a:pt x="1014" y="857"/>
                  </a:lnTo>
                  <a:lnTo>
                    <a:pt x="1033" y="779"/>
                  </a:lnTo>
                  <a:lnTo>
                    <a:pt x="1053" y="721"/>
                  </a:lnTo>
                  <a:lnTo>
                    <a:pt x="1053" y="643"/>
                  </a:lnTo>
                  <a:lnTo>
                    <a:pt x="1033" y="565"/>
                  </a:lnTo>
                  <a:lnTo>
                    <a:pt x="994" y="507"/>
                  </a:lnTo>
                  <a:lnTo>
                    <a:pt x="955" y="448"/>
                  </a:lnTo>
                  <a:lnTo>
                    <a:pt x="897" y="390"/>
                  </a:lnTo>
                  <a:lnTo>
                    <a:pt x="897" y="390"/>
                  </a:lnTo>
                  <a:lnTo>
                    <a:pt x="780" y="292"/>
                  </a:lnTo>
                  <a:lnTo>
                    <a:pt x="780" y="292"/>
                  </a:lnTo>
                  <a:lnTo>
                    <a:pt x="644" y="175"/>
                  </a:lnTo>
                  <a:lnTo>
                    <a:pt x="527" y="59"/>
                  </a:lnTo>
                  <a:lnTo>
                    <a:pt x="527" y="59"/>
                  </a:lnTo>
                  <a:lnTo>
                    <a:pt x="429" y="20"/>
                  </a:lnTo>
                  <a:lnTo>
                    <a:pt x="312" y="0"/>
                  </a:lnTo>
                  <a:lnTo>
                    <a:pt x="312" y="0"/>
                  </a:lnTo>
                  <a:lnTo>
                    <a:pt x="254" y="0"/>
                  </a:lnTo>
                  <a:lnTo>
                    <a:pt x="195" y="20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5"/>
            <p:cNvSpPr/>
            <p:nvPr/>
          </p:nvSpPr>
          <p:spPr>
            <a:xfrm>
              <a:off x="5197975" y="903975"/>
              <a:ext cx="31675" cy="47275"/>
            </a:xfrm>
            <a:custGeom>
              <a:avLst/>
              <a:gdLst/>
              <a:ahLst/>
              <a:cxnLst/>
              <a:rect l="l" t="t" r="r" b="b"/>
              <a:pathLst>
                <a:path w="1267" h="1891" extrusionOk="0">
                  <a:moveTo>
                    <a:pt x="351" y="1"/>
                  </a:moveTo>
                  <a:lnTo>
                    <a:pt x="253" y="20"/>
                  </a:lnTo>
                  <a:lnTo>
                    <a:pt x="156" y="79"/>
                  </a:lnTo>
                  <a:lnTo>
                    <a:pt x="97" y="137"/>
                  </a:lnTo>
                  <a:lnTo>
                    <a:pt x="39" y="234"/>
                  </a:lnTo>
                  <a:lnTo>
                    <a:pt x="0" y="351"/>
                  </a:lnTo>
                  <a:lnTo>
                    <a:pt x="0" y="488"/>
                  </a:lnTo>
                  <a:lnTo>
                    <a:pt x="0" y="624"/>
                  </a:lnTo>
                  <a:lnTo>
                    <a:pt x="0" y="741"/>
                  </a:lnTo>
                  <a:lnTo>
                    <a:pt x="58" y="1033"/>
                  </a:lnTo>
                  <a:lnTo>
                    <a:pt x="136" y="1306"/>
                  </a:lnTo>
                  <a:lnTo>
                    <a:pt x="195" y="1423"/>
                  </a:lnTo>
                  <a:lnTo>
                    <a:pt x="253" y="1540"/>
                  </a:lnTo>
                  <a:lnTo>
                    <a:pt x="331" y="1657"/>
                  </a:lnTo>
                  <a:lnTo>
                    <a:pt x="429" y="1754"/>
                  </a:lnTo>
                  <a:lnTo>
                    <a:pt x="487" y="1793"/>
                  </a:lnTo>
                  <a:lnTo>
                    <a:pt x="546" y="1832"/>
                  </a:lnTo>
                  <a:lnTo>
                    <a:pt x="701" y="1871"/>
                  </a:lnTo>
                  <a:lnTo>
                    <a:pt x="857" y="1891"/>
                  </a:lnTo>
                  <a:lnTo>
                    <a:pt x="935" y="1871"/>
                  </a:lnTo>
                  <a:lnTo>
                    <a:pt x="1013" y="1832"/>
                  </a:lnTo>
                  <a:lnTo>
                    <a:pt x="1091" y="1793"/>
                  </a:lnTo>
                  <a:lnTo>
                    <a:pt x="1150" y="1754"/>
                  </a:lnTo>
                  <a:lnTo>
                    <a:pt x="1208" y="1676"/>
                  </a:lnTo>
                  <a:lnTo>
                    <a:pt x="1247" y="1618"/>
                  </a:lnTo>
                  <a:lnTo>
                    <a:pt x="1266" y="1540"/>
                  </a:lnTo>
                  <a:lnTo>
                    <a:pt x="1266" y="1462"/>
                  </a:lnTo>
                  <a:lnTo>
                    <a:pt x="1266" y="1384"/>
                  </a:lnTo>
                  <a:lnTo>
                    <a:pt x="1247" y="1287"/>
                  </a:lnTo>
                  <a:lnTo>
                    <a:pt x="1189" y="1189"/>
                  </a:lnTo>
                  <a:lnTo>
                    <a:pt x="1150" y="1014"/>
                  </a:lnTo>
                  <a:lnTo>
                    <a:pt x="1111" y="838"/>
                  </a:lnTo>
                  <a:lnTo>
                    <a:pt x="1033" y="624"/>
                  </a:lnTo>
                  <a:lnTo>
                    <a:pt x="916" y="410"/>
                  </a:lnTo>
                  <a:lnTo>
                    <a:pt x="779" y="234"/>
                  </a:lnTo>
                  <a:lnTo>
                    <a:pt x="623" y="79"/>
                  </a:lnTo>
                  <a:lnTo>
                    <a:pt x="585" y="40"/>
                  </a:lnTo>
                  <a:lnTo>
                    <a:pt x="526" y="20"/>
                  </a:lnTo>
                  <a:lnTo>
                    <a:pt x="390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5"/>
            <p:cNvSpPr/>
            <p:nvPr/>
          </p:nvSpPr>
          <p:spPr>
            <a:xfrm>
              <a:off x="5197975" y="903975"/>
              <a:ext cx="31675" cy="47275"/>
            </a:xfrm>
            <a:custGeom>
              <a:avLst/>
              <a:gdLst/>
              <a:ahLst/>
              <a:cxnLst/>
              <a:rect l="l" t="t" r="r" b="b"/>
              <a:pathLst>
                <a:path w="1267" h="1891" fill="none" extrusionOk="0">
                  <a:moveTo>
                    <a:pt x="351" y="1"/>
                  </a:moveTo>
                  <a:lnTo>
                    <a:pt x="351" y="1"/>
                  </a:lnTo>
                  <a:lnTo>
                    <a:pt x="253" y="20"/>
                  </a:lnTo>
                  <a:lnTo>
                    <a:pt x="156" y="79"/>
                  </a:lnTo>
                  <a:lnTo>
                    <a:pt x="97" y="137"/>
                  </a:lnTo>
                  <a:lnTo>
                    <a:pt x="39" y="234"/>
                  </a:lnTo>
                  <a:lnTo>
                    <a:pt x="39" y="234"/>
                  </a:lnTo>
                  <a:lnTo>
                    <a:pt x="0" y="351"/>
                  </a:lnTo>
                  <a:lnTo>
                    <a:pt x="0" y="488"/>
                  </a:lnTo>
                  <a:lnTo>
                    <a:pt x="0" y="624"/>
                  </a:lnTo>
                  <a:lnTo>
                    <a:pt x="0" y="741"/>
                  </a:lnTo>
                  <a:lnTo>
                    <a:pt x="0" y="741"/>
                  </a:lnTo>
                  <a:lnTo>
                    <a:pt x="58" y="1033"/>
                  </a:lnTo>
                  <a:lnTo>
                    <a:pt x="136" y="1306"/>
                  </a:lnTo>
                  <a:lnTo>
                    <a:pt x="136" y="1306"/>
                  </a:lnTo>
                  <a:lnTo>
                    <a:pt x="195" y="1423"/>
                  </a:lnTo>
                  <a:lnTo>
                    <a:pt x="253" y="1540"/>
                  </a:lnTo>
                  <a:lnTo>
                    <a:pt x="331" y="1657"/>
                  </a:lnTo>
                  <a:lnTo>
                    <a:pt x="429" y="1754"/>
                  </a:lnTo>
                  <a:lnTo>
                    <a:pt x="429" y="1754"/>
                  </a:lnTo>
                  <a:lnTo>
                    <a:pt x="487" y="1793"/>
                  </a:lnTo>
                  <a:lnTo>
                    <a:pt x="546" y="1832"/>
                  </a:lnTo>
                  <a:lnTo>
                    <a:pt x="701" y="1871"/>
                  </a:lnTo>
                  <a:lnTo>
                    <a:pt x="857" y="1891"/>
                  </a:lnTo>
                  <a:lnTo>
                    <a:pt x="935" y="1871"/>
                  </a:lnTo>
                  <a:lnTo>
                    <a:pt x="1013" y="1832"/>
                  </a:lnTo>
                  <a:lnTo>
                    <a:pt x="1013" y="1832"/>
                  </a:lnTo>
                  <a:lnTo>
                    <a:pt x="1091" y="1793"/>
                  </a:lnTo>
                  <a:lnTo>
                    <a:pt x="1150" y="1754"/>
                  </a:lnTo>
                  <a:lnTo>
                    <a:pt x="1208" y="1676"/>
                  </a:lnTo>
                  <a:lnTo>
                    <a:pt x="1247" y="1618"/>
                  </a:lnTo>
                  <a:lnTo>
                    <a:pt x="1266" y="1540"/>
                  </a:lnTo>
                  <a:lnTo>
                    <a:pt x="1266" y="1462"/>
                  </a:lnTo>
                  <a:lnTo>
                    <a:pt x="1266" y="1384"/>
                  </a:lnTo>
                  <a:lnTo>
                    <a:pt x="1247" y="1287"/>
                  </a:lnTo>
                  <a:lnTo>
                    <a:pt x="1247" y="1287"/>
                  </a:lnTo>
                  <a:lnTo>
                    <a:pt x="1189" y="1189"/>
                  </a:lnTo>
                  <a:lnTo>
                    <a:pt x="1189" y="1189"/>
                  </a:lnTo>
                  <a:lnTo>
                    <a:pt x="1150" y="1014"/>
                  </a:lnTo>
                  <a:lnTo>
                    <a:pt x="1111" y="838"/>
                  </a:lnTo>
                  <a:lnTo>
                    <a:pt x="1111" y="838"/>
                  </a:lnTo>
                  <a:lnTo>
                    <a:pt x="1033" y="624"/>
                  </a:lnTo>
                  <a:lnTo>
                    <a:pt x="916" y="410"/>
                  </a:lnTo>
                  <a:lnTo>
                    <a:pt x="916" y="410"/>
                  </a:lnTo>
                  <a:lnTo>
                    <a:pt x="779" y="234"/>
                  </a:lnTo>
                  <a:lnTo>
                    <a:pt x="623" y="79"/>
                  </a:lnTo>
                  <a:lnTo>
                    <a:pt x="623" y="79"/>
                  </a:lnTo>
                  <a:lnTo>
                    <a:pt x="585" y="40"/>
                  </a:lnTo>
                  <a:lnTo>
                    <a:pt x="526" y="20"/>
                  </a:lnTo>
                  <a:lnTo>
                    <a:pt x="390" y="1"/>
                  </a:lnTo>
                  <a:lnTo>
                    <a:pt x="390" y="1"/>
                  </a:lnTo>
                  <a:lnTo>
                    <a:pt x="35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5"/>
            <p:cNvSpPr/>
            <p:nvPr/>
          </p:nvSpPr>
          <p:spPr>
            <a:xfrm>
              <a:off x="5201375" y="974600"/>
              <a:ext cx="22925" cy="30225"/>
            </a:xfrm>
            <a:custGeom>
              <a:avLst/>
              <a:gdLst/>
              <a:ahLst/>
              <a:cxnLst/>
              <a:rect l="l" t="t" r="r" b="b"/>
              <a:pathLst>
                <a:path w="917" h="1209" extrusionOk="0">
                  <a:moveTo>
                    <a:pt x="312" y="1"/>
                  </a:moveTo>
                  <a:lnTo>
                    <a:pt x="234" y="20"/>
                  </a:lnTo>
                  <a:lnTo>
                    <a:pt x="156" y="59"/>
                  </a:lnTo>
                  <a:lnTo>
                    <a:pt x="78" y="137"/>
                  </a:lnTo>
                  <a:lnTo>
                    <a:pt x="39" y="215"/>
                  </a:lnTo>
                  <a:lnTo>
                    <a:pt x="20" y="332"/>
                  </a:lnTo>
                  <a:lnTo>
                    <a:pt x="0" y="468"/>
                  </a:lnTo>
                  <a:lnTo>
                    <a:pt x="20" y="585"/>
                  </a:lnTo>
                  <a:lnTo>
                    <a:pt x="59" y="702"/>
                  </a:lnTo>
                  <a:lnTo>
                    <a:pt x="98" y="780"/>
                  </a:lnTo>
                  <a:lnTo>
                    <a:pt x="137" y="858"/>
                  </a:lnTo>
                  <a:lnTo>
                    <a:pt x="254" y="1072"/>
                  </a:lnTo>
                  <a:lnTo>
                    <a:pt x="293" y="1131"/>
                  </a:lnTo>
                  <a:lnTo>
                    <a:pt x="351" y="1170"/>
                  </a:lnTo>
                  <a:lnTo>
                    <a:pt x="410" y="1189"/>
                  </a:lnTo>
                  <a:lnTo>
                    <a:pt x="468" y="1209"/>
                  </a:lnTo>
                  <a:lnTo>
                    <a:pt x="604" y="1209"/>
                  </a:lnTo>
                  <a:lnTo>
                    <a:pt x="721" y="1170"/>
                  </a:lnTo>
                  <a:lnTo>
                    <a:pt x="780" y="1170"/>
                  </a:lnTo>
                  <a:lnTo>
                    <a:pt x="819" y="1131"/>
                  </a:lnTo>
                  <a:lnTo>
                    <a:pt x="858" y="1092"/>
                  </a:lnTo>
                  <a:lnTo>
                    <a:pt x="877" y="1053"/>
                  </a:lnTo>
                  <a:lnTo>
                    <a:pt x="916" y="936"/>
                  </a:lnTo>
                  <a:lnTo>
                    <a:pt x="916" y="916"/>
                  </a:lnTo>
                  <a:lnTo>
                    <a:pt x="916" y="897"/>
                  </a:lnTo>
                  <a:lnTo>
                    <a:pt x="916" y="800"/>
                  </a:lnTo>
                  <a:lnTo>
                    <a:pt x="916" y="683"/>
                  </a:lnTo>
                  <a:lnTo>
                    <a:pt x="877" y="546"/>
                  </a:lnTo>
                  <a:lnTo>
                    <a:pt x="838" y="449"/>
                  </a:lnTo>
                  <a:lnTo>
                    <a:pt x="780" y="332"/>
                  </a:lnTo>
                  <a:lnTo>
                    <a:pt x="702" y="235"/>
                  </a:lnTo>
                  <a:lnTo>
                    <a:pt x="624" y="137"/>
                  </a:lnTo>
                  <a:lnTo>
                    <a:pt x="565" y="79"/>
                  </a:lnTo>
                  <a:lnTo>
                    <a:pt x="507" y="40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5"/>
            <p:cNvSpPr/>
            <p:nvPr/>
          </p:nvSpPr>
          <p:spPr>
            <a:xfrm>
              <a:off x="5201375" y="974600"/>
              <a:ext cx="22925" cy="30225"/>
            </a:xfrm>
            <a:custGeom>
              <a:avLst/>
              <a:gdLst/>
              <a:ahLst/>
              <a:cxnLst/>
              <a:rect l="l" t="t" r="r" b="b"/>
              <a:pathLst>
                <a:path w="917" h="1209" fill="none" extrusionOk="0">
                  <a:moveTo>
                    <a:pt x="312" y="1"/>
                  </a:moveTo>
                  <a:lnTo>
                    <a:pt x="312" y="1"/>
                  </a:lnTo>
                  <a:lnTo>
                    <a:pt x="234" y="20"/>
                  </a:lnTo>
                  <a:lnTo>
                    <a:pt x="156" y="59"/>
                  </a:lnTo>
                  <a:lnTo>
                    <a:pt x="78" y="137"/>
                  </a:lnTo>
                  <a:lnTo>
                    <a:pt x="39" y="215"/>
                  </a:lnTo>
                  <a:lnTo>
                    <a:pt x="39" y="215"/>
                  </a:lnTo>
                  <a:lnTo>
                    <a:pt x="20" y="332"/>
                  </a:lnTo>
                  <a:lnTo>
                    <a:pt x="20" y="332"/>
                  </a:lnTo>
                  <a:lnTo>
                    <a:pt x="0" y="468"/>
                  </a:lnTo>
                  <a:lnTo>
                    <a:pt x="0" y="468"/>
                  </a:lnTo>
                  <a:lnTo>
                    <a:pt x="20" y="585"/>
                  </a:lnTo>
                  <a:lnTo>
                    <a:pt x="59" y="702"/>
                  </a:lnTo>
                  <a:lnTo>
                    <a:pt x="59" y="702"/>
                  </a:lnTo>
                  <a:lnTo>
                    <a:pt x="98" y="780"/>
                  </a:lnTo>
                  <a:lnTo>
                    <a:pt x="137" y="858"/>
                  </a:lnTo>
                  <a:lnTo>
                    <a:pt x="137" y="858"/>
                  </a:lnTo>
                  <a:lnTo>
                    <a:pt x="254" y="1072"/>
                  </a:lnTo>
                  <a:lnTo>
                    <a:pt x="254" y="1072"/>
                  </a:lnTo>
                  <a:lnTo>
                    <a:pt x="293" y="1131"/>
                  </a:lnTo>
                  <a:lnTo>
                    <a:pt x="351" y="1170"/>
                  </a:lnTo>
                  <a:lnTo>
                    <a:pt x="410" y="1189"/>
                  </a:lnTo>
                  <a:lnTo>
                    <a:pt x="468" y="1209"/>
                  </a:lnTo>
                  <a:lnTo>
                    <a:pt x="604" y="1209"/>
                  </a:lnTo>
                  <a:lnTo>
                    <a:pt x="721" y="1170"/>
                  </a:lnTo>
                  <a:lnTo>
                    <a:pt x="721" y="1170"/>
                  </a:lnTo>
                  <a:lnTo>
                    <a:pt x="780" y="1170"/>
                  </a:lnTo>
                  <a:lnTo>
                    <a:pt x="819" y="1131"/>
                  </a:lnTo>
                  <a:lnTo>
                    <a:pt x="858" y="1092"/>
                  </a:lnTo>
                  <a:lnTo>
                    <a:pt x="877" y="1053"/>
                  </a:lnTo>
                  <a:lnTo>
                    <a:pt x="916" y="936"/>
                  </a:lnTo>
                  <a:lnTo>
                    <a:pt x="916" y="916"/>
                  </a:lnTo>
                  <a:lnTo>
                    <a:pt x="916" y="916"/>
                  </a:lnTo>
                  <a:lnTo>
                    <a:pt x="916" y="897"/>
                  </a:lnTo>
                  <a:lnTo>
                    <a:pt x="916" y="897"/>
                  </a:lnTo>
                  <a:lnTo>
                    <a:pt x="916" y="800"/>
                  </a:lnTo>
                  <a:lnTo>
                    <a:pt x="916" y="800"/>
                  </a:lnTo>
                  <a:lnTo>
                    <a:pt x="916" y="800"/>
                  </a:lnTo>
                  <a:lnTo>
                    <a:pt x="916" y="800"/>
                  </a:lnTo>
                  <a:lnTo>
                    <a:pt x="916" y="683"/>
                  </a:lnTo>
                  <a:lnTo>
                    <a:pt x="877" y="546"/>
                  </a:lnTo>
                  <a:lnTo>
                    <a:pt x="877" y="546"/>
                  </a:lnTo>
                  <a:lnTo>
                    <a:pt x="838" y="449"/>
                  </a:lnTo>
                  <a:lnTo>
                    <a:pt x="780" y="332"/>
                  </a:lnTo>
                  <a:lnTo>
                    <a:pt x="702" y="235"/>
                  </a:lnTo>
                  <a:lnTo>
                    <a:pt x="624" y="137"/>
                  </a:lnTo>
                  <a:lnTo>
                    <a:pt x="624" y="137"/>
                  </a:lnTo>
                  <a:lnTo>
                    <a:pt x="565" y="79"/>
                  </a:lnTo>
                  <a:lnTo>
                    <a:pt x="507" y="40"/>
                  </a:lnTo>
                  <a:lnTo>
                    <a:pt x="429" y="1"/>
                  </a:lnTo>
                  <a:lnTo>
                    <a:pt x="351" y="1"/>
                  </a:lnTo>
                  <a:lnTo>
                    <a:pt x="351" y="1"/>
                  </a:lnTo>
                  <a:lnTo>
                    <a:pt x="312" y="1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5"/>
            <p:cNvSpPr/>
            <p:nvPr/>
          </p:nvSpPr>
          <p:spPr>
            <a:xfrm>
              <a:off x="5397675" y="1103700"/>
              <a:ext cx="23900" cy="21450"/>
            </a:xfrm>
            <a:custGeom>
              <a:avLst/>
              <a:gdLst/>
              <a:ahLst/>
              <a:cxnLst/>
              <a:rect l="l" t="t" r="r" b="b"/>
              <a:pathLst>
                <a:path w="956" h="858" extrusionOk="0">
                  <a:moveTo>
                    <a:pt x="312" y="0"/>
                  </a:moveTo>
                  <a:lnTo>
                    <a:pt x="215" y="19"/>
                  </a:lnTo>
                  <a:lnTo>
                    <a:pt x="117" y="78"/>
                  </a:lnTo>
                  <a:lnTo>
                    <a:pt x="78" y="136"/>
                  </a:lnTo>
                  <a:lnTo>
                    <a:pt x="20" y="195"/>
                  </a:lnTo>
                  <a:lnTo>
                    <a:pt x="0" y="273"/>
                  </a:lnTo>
                  <a:lnTo>
                    <a:pt x="0" y="351"/>
                  </a:lnTo>
                  <a:lnTo>
                    <a:pt x="20" y="429"/>
                  </a:lnTo>
                  <a:lnTo>
                    <a:pt x="59" y="507"/>
                  </a:lnTo>
                  <a:lnTo>
                    <a:pt x="98" y="585"/>
                  </a:lnTo>
                  <a:lnTo>
                    <a:pt x="156" y="643"/>
                  </a:lnTo>
                  <a:lnTo>
                    <a:pt x="215" y="701"/>
                  </a:lnTo>
                  <a:lnTo>
                    <a:pt x="293" y="740"/>
                  </a:lnTo>
                  <a:lnTo>
                    <a:pt x="351" y="779"/>
                  </a:lnTo>
                  <a:lnTo>
                    <a:pt x="410" y="799"/>
                  </a:lnTo>
                  <a:lnTo>
                    <a:pt x="546" y="799"/>
                  </a:lnTo>
                  <a:lnTo>
                    <a:pt x="702" y="838"/>
                  </a:lnTo>
                  <a:lnTo>
                    <a:pt x="760" y="857"/>
                  </a:lnTo>
                  <a:lnTo>
                    <a:pt x="819" y="838"/>
                  </a:lnTo>
                  <a:lnTo>
                    <a:pt x="858" y="799"/>
                  </a:lnTo>
                  <a:lnTo>
                    <a:pt x="897" y="760"/>
                  </a:lnTo>
                  <a:lnTo>
                    <a:pt x="936" y="721"/>
                  </a:lnTo>
                  <a:lnTo>
                    <a:pt x="955" y="662"/>
                  </a:lnTo>
                  <a:lnTo>
                    <a:pt x="955" y="604"/>
                  </a:lnTo>
                  <a:lnTo>
                    <a:pt x="936" y="546"/>
                  </a:lnTo>
                  <a:lnTo>
                    <a:pt x="858" y="390"/>
                  </a:lnTo>
                  <a:lnTo>
                    <a:pt x="760" y="273"/>
                  </a:lnTo>
                  <a:lnTo>
                    <a:pt x="702" y="214"/>
                  </a:lnTo>
                  <a:lnTo>
                    <a:pt x="643" y="175"/>
                  </a:lnTo>
                  <a:lnTo>
                    <a:pt x="507" y="78"/>
                  </a:lnTo>
                  <a:lnTo>
                    <a:pt x="429" y="39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5"/>
            <p:cNvSpPr/>
            <p:nvPr/>
          </p:nvSpPr>
          <p:spPr>
            <a:xfrm>
              <a:off x="5397675" y="1103700"/>
              <a:ext cx="23900" cy="21450"/>
            </a:xfrm>
            <a:custGeom>
              <a:avLst/>
              <a:gdLst/>
              <a:ahLst/>
              <a:cxnLst/>
              <a:rect l="l" t="t" r="r" b="b"/>
              <a:pathLst>
                <a:path w="956" h="858" fill="none" extrusionOk="0">
                  <a:moveTo>
                    <a:pt x="117" y="78"/>
                  </a:moveTo>
                  <a:lnTo>
                    <a:pt x="117" y="78"/>
                  </a:lnTo>
                  <a:lnTo>
                    <a:pt x="78" y="136"/>
                  </a:lnTo>
                  <a:lnTo>
                    <a:pt x="20" y="195"/>
                  </a:lnTo>
                  <a:lnTo>
                    <a:pt x="20" y="195"/>
                  </a:lnTo>
                  <a:lnTo>
                    <a:pt x="0" y="273"/>
                  </a:lnTo>
                  <a:lnTo>
                    <a:pt x="0" y="273"/>
                  </a:lnTo>
                  <a:lnTo>
                    <a:pt x="0" y="351"/>
                  </a:lnTo>
                  <a:lnTo>
                    <a:pt x="20" y="429"/>
                  </a:lnTo>
                  <a:lnTo>
                    <a:pt x="20" y="429"/>
                  </a:lnTo>
                  <a:lnTo>
                    <a:pt x="59" y="507"/>
                  </a:lnTo>
                  <a:lnTo>
                    <a:pt x="59" y="507"/>
                  </a:lnTo>
                  <a:lnTo>
                    <a:pt x="98" y="585"/>
                  </a:lnTo>
                  <a:lnTo>
                    <a:pt x="156" y="643"/>
                  </a:lnTo>
                  <a:lnTo>
                    <a:pt x="156" y="643"/>
                  </a:lnTo>
                  <a:lnTo>
                    <a:pt x="215" y="701"/>
                  </a:lnTo>
                  <a:lnTo>
                    <a:pt x="293" y="740"/>
                  </a:lnTo>
                  <a:lnTo>
                    <a:pt x="293" y="740"/>
                  </a:lnTo>
                  <a:lnTo>
                    <a:pt x="351" y="779"/>
                  </a:lnTo>
                  <a:lnTo>
                    <a:pt x="410" y="799"/>
                  </a:lnTo>
                  <a:lnTo>
                    <a:pt x="468" y="799"/>
                  </a:lnTo>
                  <a:lnTo>
                    <a:pt x="546" y="799"/>
                  </a:lnTo>
                  <a:lnTo>
                    <a:pt x="546" y="799"/>
                  </a:lnTo>
                  <a:lnTo>
                    <a:pt x="702" y="838"/>
                  </a:lnTo>
                  <a:lnTo>
                    <a:pt x="702" y="838"/>
                  </a:lnTo>
                  <a:lnTo>
                    <a:pt x="760" y="857"/>
                  </a:lnTo>
                  <a:lnTo>
                    <a:pt x="819" y="838"/>
                  </a:lnTo>
                  <a:lnTo>
                    <a:pt x="858" y="799"/>
                  </a:lnTo>
                  <a:lnTo>
                    <a:pt x="897" y="760"/>
                  </a:lnTo>
                  <a:lnTo>
                    <a:pt x="936" y="721"/>
                  </a:lnTo>
                  <a:lnTo>
                    <a:pt x="955" y="662"/>
                  </a:lnTo>
                  <a:lnTo>
                    <a:pt x="955" y="604"/>
                  </a:lnTo>
                  <a:lnTo>
                    <a:pt x="936" y="546"/>
                  </a:lnTo>
                  <a:lnTo>
                    <a:pt x="936" y="546"/>
                  </a:lnTo>
                  <a:lnTo>
                    <a:pt x="858" y="390"/>
                  </a:lnTo>
                  <a:lnTo>
                    <a:pt x="760" y="273"/>
                  </a:lnTo>
                  <a:lnTo>
                    <a:pt x="760" y="273"/>
                  </a:lnTo>
                  <a:lnTo>
                    <a:pt x="702" y="214"/>
                  </a:lnTo>
                  <a:lnTo>
                    <a:pt x="702" y="214"/>
                  </a:lnTo>
                  <a:lnTo>
                    <a:pt x="643" y="175"/>
                  </a:lnTo>
                  <a:lnTo>
                    <a:pt x="643" y="175"/>
                  </a:lnTo>
                  <a:lnTo>
                    <a:pt x="507" y="78"/>
                  </a:lnTo>
                  <a:lnTo>
                    <a:pt x="507" y="78"/>
                  </a:lnTo>
                  <a:lnTo>
                    <a:pt x="429" y="39"/>
                  </a:lnTo>
                  <a:lnTo>
                    <a:pt x="351" y="0"/>
                  </a:lnTo>
                  <a:lnTo>
                    <a:pt x="351" y="0"/>
                  </a:lnTo>
                  <a:lnTo>
                    <a:pt x="312" y="0"/>
                  </a:lnTo>
                  <a:lnTo>
                    <a:pt x="312" y="0"/>
                  </a:lnTo>
                  <a:lnTo>
                    <a:pt x="215" y="19"/>
                  </a:lnTo>
                  <a:lnTo>
                    <a:pt x="117" y="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5"/>
            <p:cNvSpPr/>
            <p:nvPr/>
          </p:nvSpPr>
          <p:spPr>
            <a:xfrm>
              <a:off x="5412275" y="1155325"/>
              <a:ext cx="35600" cy="27300"/>
            </a:xfrm>
            <a:custGeom>
              <a:avLst/>
              <a:gdLst/>
              <a:ahLst/>
              <a:cxnLst/>
              <a:rect l="l" t="t" r="r" b="b"/>
              <a:pathLst>
                <a:path w="1424" h="1092" extrusionOk="0">
                  <a:moveTo>
                    <a:pt x="371" y="0"/>
                  </a:moveTo>
                  <a:lnTo>
                    <a:pt x="274" y="20"/>
                  </a:lnTo>
                  <a:lnTo>
                    <a:pt x="196" y="59"/>
                  </a:lnTo>
                  <a:lnTo>
                    <a:pt x="118" y="98"/>
                  </a:lnTo>
                  <a:lnTo>
                    <a:pt x="79" y="156"/>
                  </a:lnTo>
                  <a:lnTo>
                    <a:pt x="20" y="234"/>
                  </a:lnTo>
                  <a:lnTo>
                    <a:pt x="1" y="312"/>
                  </a:lnTo>
                  <a:lnTo>
                    <a:pt x="1" y="409"/>
                  </a:lnTo>
                  <a:lnTo>
                    <a:pt x="40" y="487"/>
                  </a:lnTo>
                  <a:lnTo>
                    <a:pt x="98" y="624"/>
                  </a:lnTo>
                  <a:lnTo>
                    <a:pt x="196" y="741"/>
                  </a:lnTo>
                  <a:lnTo>
                    <a:pt x="293" y="838"/>
                  </a:lnTo>
                  <a:lnTo>
                    <a:pt x="430" y="936"/>
                  </a:lnTo>
                  <a:lnTo>
                    <a:pt x="546" y="994"/>
                  </a:lnTo>
                  <a:lnTo>
                    <a:pt x="702" y="1052"/>
                  </a:lnTo>
                  <a:lnTo>
                    <a:pt x="839" y="1072"/>
                  </a:lnTo>
                  <a:lnTo>
                    <a:pt x="975" y="1091"/>
                  </a:lnTo>
                  <a:lnTo>
                    <a:pt x="1131" y="1091"/>
                  </a:lnTo>
                  <a:lnTo>
                    <a:pt x="1209" y="1052"/>
                  </a:lnTo>
                  <a:lnTo>
                    <a:pt x="1287" y="1013"/>
                  </a:lnTo>
                  <a:lnTo>
                    <a:pt x="1326" y="974"/>
                  </a:lnTo>
                  <a:lnTo>
                    <a:pt x="1384" y="897"/>
                  </a:lnTo>
                  <a:lnTo>
                    <a:pt x="1404" y="838"/>
                  </a:lnTo>
                  <a:lnTo>
                    <a:pt x="1423" y="760"/>
                  </a:lnTo>
                  <a:lnTo>
                    <a:pt x="1423" y="682"/>
                  </a:lnTo>
                  <a:lnTo>
                    <a:pt x="1423" y="604"/>
                  </a:lnTo>
                  <a:lnTo>
                    <a:pt x="1384" y="526"/>
                  </a:lnTo>
                  <a:lnTo>
                    <a:pt x="1345" y="468"/>
                  </a:lnTo>
                  <a:lnTo>
                    <a:pt x="1267" y="390"/>
                  </a:lnTo>
                  <a:lnTo>
                    <a:pt x="1150" y="332"/>
                  </a:lnTo>
                  <a:lnTo>
                    <a:pt x="975" y="215"/>
                  </a:lnTo>
                  <a:lnTo>
                    <a:pt x="800" y="117"/>
                  </a:lnTo>
                  <a:lnTo>
                    <a:pt x="605" y="39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5"/>
            <p:cNvSpPr/>
            <p:nvPr/>
          </p:nvSpPr>
          <p:spPr>
            <a:xfrm>
              <a:off x="5412275" y="1155325"/>
              <a:ext cx="35600" cy="27300"/>
            </a:xfrm>
            <a:custGeom>
              <a:avLst/>
              <a:gdLst/>
              <a:ahLst/>
              <a:cxnLst/>
              <a:rect l="l" t="t" r="r" b="b"/>
              <a:pathLst>
                <a:path w="1424" h="1092" fill="none" extrusionOk="0">
                  <a:moveTo>
                    <a:pt x="40" y="487"/>
                  </a:moveTo>
                  <a:lnTo>
                    <a:pt x="40" y="487"/>
                  </a:lnTo>
                  <a:lnTo>
                    <a:pt x="98" y="624"/>
                  </a:lnTo>
                  <a:lnTo>
                    <a:pt x="196" y="741"/>
                  </a:lnTo>
                  <a:lnTo>
                    <a:pt x="293" y="838"/>
                  </a:lnTo>
                  <a:lnTo>
                    <a:pt x="430" y="936"/>
                  </a:lnTo>
                  <a:lnTo>
                    <a:pt x="546" y="994"/>
                  </a:lnTo>
                  <a:lnTo>
                    <a:pt x="702" y="1052"/>
                  </a:lnTo>
                  <a:lnTo>
                    <a:pt x="839" y="1072"/>
                  </a:lnTo>
                  <a:lnTo>
                    <a:pt x="975" y="1091"/>
                  </a:lnTo>
                  <a:lnTo>
                    <a:pt x="975" y="1091"/>
                  </a:lnTo>
                  <a:lnTo>
                    <a:pt x="1053" y="1091"/>
                  </a:lnTo>
                  <a:lnTo>
                    <a:pt x="1131" y="1091"/>
                  </a:lnTo>
                  <a:lnTo>
                    <a:pt x="1209" y="1052"/>
                  </a:lnTo>
                  <a:lnTo>
                    <a:pt x="1287" y="1013"/>
                  </a:lnTo>
                  <a:lnTo>
                    <a:pt x="1287" y="1013"/>
                  </a:lnTo>
                  <a:lnTo>
                    <a:pt x="1326" y="974"/>
                  </a:lnTo>
                  <a:lnTo>
                    <a:pt x="1384" y="897"/>
                  </a:lnTo>
                  <a:lnTo>
                    <a:pt x="1404" y="838"/>
                  </a:lnTo>
                  <a:lnTo>
                    <a:pt x="1423" y="760"/>
                  </a:lnTo>
                  <a:lnTo>
                    <a:pt x="1423" y="760"/>
                  </a:lnTo>
                  <a:lnTo>
                    <a:pt x="1423" y="682"/>
                  </a:lnTo>
                  <a:lnTo>
                    <a:pt x="1423" y="604"/>
                  </a:lnTo>
                  <a:lnTo>
                    <a:pt x="1384" y="526"/>
                  </a:lnTo>
                  <a:lnTo>
                    <a:pt x="1345" y="468"/>
                  </a:lnTo>
                  <a:lnTo>
                    <a:pt x="1345" y="468"/>
                  </a:lnTo>
                  <a:lnTo>
                    <a:pt x="1267" y="390"/>
                  </a:lnTo>
                  <a:lnTo>
                    <a:pt x="1150" y="332"/>
                  </a:lnTo>
                  <a:lnTo>
                    <a:pt x="1150" y="332"/>
                  </a:lnTo>
                  <a:lnTo>
                    <a:pt x="975" y="215"/>
                  </a:lnTo>
                  <a:lnTo>
                    <a:pt x="800" y="117"/>
                  </a:lnTo>
                  <a:lnTo>
                    <a:pt x="605" y="39"/>
                  </a:lnTo>
                  <a:lnTo>
                    <a:pt x="410" y="0"/>
                  </a:lnTo>
                  <a:lnTo>
                    <a:pt x="410" y="0"/>
                  </a:lnTo>
                  <a:lnTo>
                    <a:pt x="371" y="0"/>
                  </a:lnTo>
                  <a:lnTo>
                    <a:pt x="371" y="0"/>
                  </a:lnTo>
                  <a:lnTo>
                    <a:pt x="274" y="20"/>
                  </a:lnTo>
                  <a:lnTo>
                    <a:pt x="196" y="59"/>
                  </a:lnTo>
                  <a:lnTo>
                    <a:pt x="118" y="98"/>
                  </a:lnTo>
                  <a:lnTo>
                    <a:pt x="79" y="156"/>
                  </a:lnTo>
                  <a:lnTo>
                    <a:pt x="20" y="234"/>
                  </a:lnTo>
                  <a:lnTo>
                    <a:pt x="1" y="312"/>
                  </a:lnTo>
                  <a:lnTo>
                    <a:pt x="1" y="409"/>
                  </a:lnTo>
                  <a:lnTo>
                    <a:pt x="40" y="48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5"/>
            <p:cNvSpPr/>
            <p:nvPr/>
          </p:nvSpPr>
          <p:spPr>
            <a:xfrm>
              <a:off x="5647075" y="669200"/>
              <a:ext cx="38975" cy="40450"/>
            </a:xfrm>
            <a:custGeom>
              <a:avLst/>
              <a:gdLst/>
              <a:ahLst/>
              <a:cxnLst/>
              <a:rect l="l" t="t" r="r" b="b"/>
              <a:pathLst>
                <a:path w="1559" h="1618" extrusionOk="0">
                  <a:moveTo>
                    <a:pt x="215" y="0"/>
                  </a:moveTo>
                  <a:lnTo>
                    <a:pt x="137" y="39"/>
                  </a:lnTo>
                  <a:lnTo>
                    <a:pt x="78" y="78"/>
                  </a:lnTo>
                  <a:lnTo>
                    <a:pt x="39" y="137"/>
                  </a:lnTo>
                  <a:lnTo>
                    <a:pt x="20" y="215"/>
                  </a:lnTo>
                  <a:lnTo>
                    <a:pt x="0" y="273"/>
                  </a:lnTo>
                  <a:lnTo>
                    <a:pt x="20" y="487"/>
                  </a:lnTo>
                  <a:lnTo>
                    <a:pt x="39" y="565"/>
                  </a:lnTo>
                  <a:lnTo>
                    <a:pt x="59" y="643"/>
                  </a:lnTo>
                  <a:lnTo>
                    <a:pt x="98" y="721"/>
                  </a:lnTo>
                  <a:lnTo>
                    <a:pt x="215" y="936"/>
                  </a:lnTo>
                  <a:lnTo>
                    <a:pt x="351" y="1111"/>
                  </a:lnTo>
                  <a:lnTo>
                    <a:pt x="507" y="1267"/>
                  </a:lnTo>
                  <a:lnTo>
                    <a:pt x="682" y="1403"/>
                  </a:lnTo>
                  <a:lnTo>
                    <a:pt x="877" y="1520"/>
                  </a:lnTo>
                  <a:lnTo>
                    <a:pt x="1072" y="1598"/>
                  </a:lnTo>
                  <a:lnTo>
                    <a:pt x="1150" y="1617"/>
                  </a:lnTo>
                  <a:lnTo>
                    <a:pt x="1228" y="1617"/>
                  </a:lnTo>
                  <a:lnTo>
                    <a:pt x="1286" y="1598"/>
                  </a:lnTo>
                  <a:lnTo>
                    <a:pt x="1364" y="1559"/>
                  </a:lnTo>
                  <a:lnTo>
                    <a:pt x="1442" y="1501"/>
                  </a:lnTo>
                  <a:lnTo>
                    <a:pt x="1500" y="1423"/>
                  </a:lnTo>
                  <a:lnTo>
                    <a:pt x="1539" y="1345"/>
                  </a:lnTo>
                  <a:lnTo>
                    <a:pt x="1559" y="1247"/>
                  </a:lnTo>
                  <a:lnTo>
                    <a:pt x="1520" y="1072"/>
                  </a:lnTo>
                  <a:lnTo>
                    <a:pt x="1481" y="897"/>
                  </a:lnTo>
                  <a:lnTo>
                    <a:pt x="1403" y="721"/>
                  </a:lnTo>
                  <a:lnTo>
                    <a:pt x="1306" y="565"/>
                  </a:lnTo>
                  <a:lnTo>
                    <a:pt x="1189" y="429"/>
                  </a:lnTo>
                  <a:lnTo>
                    <a:pt x="1072" y="293"/>
                  </a:lnTo>
                  <a:lnTo>
                    <a:pt x="916" y="176"/>
                  </a:lnTo>
                  <a:lnTo>
                    <a:pt x="760" y="59"/>
                  </a:lnTo>
                  <a:lnTo>
                    <a:pt x="702" y="39"/>
                  </a:lnTo>
                  <a:lnTo>
                    <a:pt x="624" y="20"/>
                  </a:lnTo>
                  <a:lnTo>
                    <a:pt x="468" y="20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5"/>
            <p:cNvSpPr/>
            <p:nvPr/>
          </p:nvSpPr>
          <p:spPr>
            <a:xfrm>
              <a:off x="5647075" y="669200"/>
              <a:ext cx="38975" cy="40450"/>
            </a:xfrm>
            <a:custGeom>
              <a:avLst/>
              <a:gdLst/>
              <a:ahLst/>
              <a:cxnLst/>
              <a:rect l="l" t="t" r="r" b="b"/>
              <a:pathLst>
                <a:path w="1559" h="1618" fill="none" extrusionOk="0">
                  <a:moveTo>
                    <a:pt x="137" y="39"/>
                  </a:moveTo>
                  <a:lnTo>
                    <a:pt x="137" y="39"/>
                  </a:lnTo>
                  <a:lnTo>
                    <a:pt x="78" y="78"/>
                  </a:lnTo>
                  <a:lnTo>
                    <a:pt x="39" y="137"/>
                  </a:lnTo>
                  <a:lnTo>
                    <a:pt x="20" y="215"/>
                  </a:lnTo>
                  <a:lnTo>
                    <a:pt x="0" y="273"/>
                  </a:lnTo>
                  <a:lnTo>
                    <a:pt x="0" y="273"/>
                  </a:lnTo>
                  <a:lnTo>
                    <a:pt x="20" y="487"/>
                  </a:lnTo>
                  <a:lnTo>
                    <a:pt x="20" y="487"/>
                  </a:lnTo>
                  <a:lnTo>
                    <a:pt x="39" y="565"/>
                  </a:lnTo>
                  <a:lnTo>
                    <a:pt x="39" y="565"/>
                  </a:lnTo>
                  <a:lnTo>
                    <a:pt x="59" y="643"/>
                  </a:lnTo>
                  <a:lnTo>
                    <a:pt x="98" y="721"/>
                  </a:lnTo>
                  <a:lnTo>
                    <a:pt x="98" y="721"/>
                  </a:lnTo>
                  <a:lnTo>
                    <a:pt x="215" y="936"/>
                  </a:lnTo>
                  <a:lnTo>
                    <a:pt x="351" y="1111"/>
                  </a:lnTo>
                  <a:lnTo>
                    <a:pt x="351" y="1111"/>
                  </a:lnTo>
                  <a:lnTo>
                    <a:pt x="507" y="1267"/>
                  </a:lnTo>
                  <a:lnTo>
                    <a:pt x="682" y="1403"/>
                  </a:lnTo>
                  <a:lnTo>
                    <a:pt x="682" y="1403"/>
                  </a:lnTo>
                  <a:lnTo>
                    <a:pt x="877" y="1520"/>
                  </a:lnTo>
                  <a:lnTo>
                    <a:pt x="1072" y="1598"/>
                  </a:lnTo>
                  <a:lnTo>
                    <a:pt x="1072" y="1598"/>
                  </a:lnTo>
                  <a:lnTo>
                    <a:pt x="1150" y="1617"/>
                  </a:lnTo>
                  <a:lnTo>
                    <a:pt x="1228" y="1617"/>
                  </a:lnTo>
                  <a:lnTo>
                    <a:pt x="1286" y="1598"/>
                  </a:lnTo>
                  <a:lnTo>
                    <a:pt x="1364" y="1559"/>
                  </a:lnTo>
                  <a:lnTo>
                    <a:pt x="1364" y="1559"/>
                  </a:lnTo>
                  <a:lnTo>
                    <a:pt x="1442" y="1501"/>
                  </a:lnTo>
                  <a:lnTo>
                    <a:pt x="1500" y="1423"/>
                  </a:lnTo>
                  <a:lnTo>
                    <a:pt x="1500" y="1423"/>
                  </a:lnTo>
                  <a:lnTo>
                    <a:pt x="1539" y="1345"/>
                  </a:lnTo>
                  <a:lnTo>
                    <a:pt x="1559" y="1247"/>
                  </a:lnTo>
                  <a:lnTo>
                    <a:pt x="1559" y="1247"/>
                  </a:lnTo>
                  <a:lnTo>
                    <a:pt x="1520" y="1072"/>
                  </a:lnTo>
                  <a:lnTo>
                    <a:pt x="1481" y="897"/>
                  </a:lnTo>
                  <a:lnTo>
                    <a:pt x="1481" y="897"/>
                  </a:lnTo>
                  <a:lnTo>
                    <a:pt x="1403" y="721"/>
                  </a:lnTo>
                  <a:lnTo>
                    <a:pt x="1306" y="565"/>
                  </a:lnTo>
                  <a:lnTo>
                    <a:pt x="1306" y="565"/>
                  </a:lnTo>
                  <a:lnTo>
                    <a:pt x="1189" y="429"/>
                  </a:lnTo>
                  <a:lnTo>
                    <a:pt x="1072" y="293"/>
                  </a:lnTo>
                  <a:lnTo>
                    <a:pt x="1072" y="293"/>
                  </a:lnTo>
                  <a:lnTo>
                    <a:pt x="916" y="176"/>
                  </a:lnTo>
                  <a:lnTo>
                    <a:pt x="760" y="59"/>
                  </a:lnTo>
                  <a:lnTo>
                    <a:pt x="760" y="59"/>
                  </a:lnTo>
                  <a:lnTo>
                    <a:pt x="702" y="39"/>
                  </a:lnTo>
                  <a:lnTo>
                    <a:pt x="624" y="20"/>
                  </a:lnTo>
                  <a:lnTo>
                    <a:pt x="546" y="20"/>
                  </a:lnTo>
                  <a:lnTo>
                    <a:pt x="468" y="20"/>
                  </a:lnTo>
                  <a:lnTo>
                    <a:pt x="468" y="20"/>
                  </a:lnTo>
                  <a:lnTo>
                    <a:pt x="351" y="0"/>
                  </a:lnTo>
                  <a:lnTo>
                    <a:pt x="351" y="0"/>
                  </a:lnTo>
                  <a:lnTo>
                    <a:pt x="273" y="0"/>
                  </a:lnTo>
                  <a:lnTo>
                    <a:pt x="273" y="0"/>
                  </a:lnTo>
                  <a:lnTo>
                    <a:pt x="215" y="0"/>
                  </a:lnTo>
                  <a:lnTo>
                    <a:pt x="137" y="3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5"/>
            <p:cNvSpPr/>
            <p:nvPr/>
          </p:nvSpPr>
          <p:spPr>
            <a:xfrm>
              <a:off x="5626125" y="638025"/>
              <a:ext cx="22925" cy="23900"/>
            </a:xfrm>
            <a:custGeom>
              <a:avLst/>
              <a:gdLst/>
              <a:ahLst/>
              <a:cxnLst/>
              <a:rect l="l" t="t" r="r" b="b"/>
              <a:pathLst>
                <a:path w="917" h="956" extrusionOk="0">
                  <a:moveTo>
                    <a:pt x="273" y="0"/>
                  </a:moveTo>
                  <a:lnTo>
                    <a:pt x="195" y="20"/>
                  </a:lnTo>
                  <a:lnTo>
                    <a:pt x="137" y="39"/>
                  </a:lnTo>
                  <a:lnTo>
                    <a:pt x="59" y="98"/>
                  </a:lnTo>
                  <a:lnTo>
                    <a:pt x="20" y="176"/>
                  </a:lnTo>
                  <a:lnTo>
                    <a:pt x="0" y="254"/>
                  </a:lnTo>
                  <a:lnTo>
                    <a:pt x="0" y="351"/>
                  </a:lnTo>
                  <a:lnTo>
                    <a:pt x="20" y="429"/>
                  </a:lnTo>
                  <a:lnTo>
                    <a:pt x="59" y="507"/>
                  </a:lnTo>
                  <a:lnTo>
                    <a:pt x="98" y="585"/>
                  </a:lnTo>
                  <a:lnTo>
                    <a:pt x="176" y="663"/>
                  </a:lnTo>
                  <a:lnTo>
                    <a:pt x="273" y="780"/>
                  </a:lnTo>
                  <a:lnTo>
                    <a:pt x="390" y="858"/>
                  </a:lnTo>
                  <a:lnTo>
                    <a:pt x="487" y="936"/>
                  </a:lnTo>
                  <a:lnTo>
                    <a:pt x="546" y="955"/>
                  </a:lnTo>
                  <a:lnTo>
                    <a:pt x="663" y="955"/>
                  </a:lnTo>
                  <a:lnTo>
                    <a:pt x="721" y="936"/>
                  </a:lnTo>
                  <a:lnTo>
                    <a:pt x="780" y="897"/>
                  </a:lnTo>
                  <a:lnTo>
                    <a:pt x="838" y="858"/>
                  </a:lnTo>
                  <a:lnTo>
                    <a:pt x="897" y="760"/>
                  </a:lnTo>
                  <a:lnTo>
                    <a:pt x="916" y="702"/>
                  </a:lnTo>
                  <a:lnTo>
                    <a:pt x="916" y="643"/>
                  </a:lnTo>
                  <a:lnTo>
                    <a:pt x="897" y="526"/>
                  </a:lnTo>
                  <a:lnTo>
                    <a:pt x="858" y="468"/>
                  </a:lnTo>
                  <a:lnTo>
                    <a:pt x="819" y="429"/>
                  </a:lnTo>
                  <a:lnTo>
                    <a:pt x="741" y="351"/>
                  </a:lnTo>
                  <a:lnTo>
                    <a:pt x="663" y="254"/>
                  </a:lnTo>
                  <a:lnTo>
                    <a:pt x="585" y="176"/>
                  </a:lnTo>
                  <a:lnTo>
                    <a:pt x="410" y="39"/>
                  </a:lnTo>
                  <a:lnTo>
                    <a:pt x="351" y="20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5"/>
            <p:cNvSpPr/>
            <p:nvPr/>
          </p:nvSpPr>
          <p:spPr>
            <a:xfrm>
              <a:off x="5626125" y="638025"/>
              <a:ext cx="22925" cy="23900"/>
            </a:xfrm>
            <a:custGeom>
              <a:avLst/>
              <a:gdLst/>
              <a:ahLst/>
              <a:cxnLst/>
              <a:rect l="l" t="t" r="r" b="b"/>
              <a:pathLst>
                <a:path w="917" h="956" fill="none" extrusionOk="0">
                  <a:moveTo>
                    <a:pt x="137" y="39"/>
                  </a:moveTo>
                  <a:lnTo>
                    <a:pt x="137" y="39"/>
                  </a:lnTo>
                  <a:lnTo>
                    <a:pt x="59" y="98"/>
                  </a:lnTo>
                  <a:lnTo>
                    <a:pt x="20" y="176"/>
                  </a:lnTo>
                  <a:lnTo>
                    <a:pt x="0" y="254"/>
                  </a:lnTo>
                  <a:lnTo>
                    <a:pt x="0" y="351"/>
                  </a:lnTo>
                  <a:lnTo>
                    <a:pt x="0" y="351"/>
                  </a:lnTo>
                  <a:lnTo>
                    <a:pt x="20" y="429"/>
                  </a:lnTo>
                  <a:lnTo>
                    <a:pt x="59" y="507"/>
                  </a:lnTo>
                  <a:lnTo>
                    <a:pt x="59" y="507"/>
                  </a:lnTo>
                  <a:lnTo>
                    <a:pt x="98" y="585"/>
                  </a:lnTo>
                  <a:lnTo>
                    <a:pt x="176" y="663"/>
                  </a:lnTo>
                  <a:lnTo>
                    <a:pt x="176" y="663"/>
                  </a:lnTo>
                  <a:lnTo>
                    <a:pt x="273" y="780"/>
                  </a:lnTo>
                  <a:lnTo>
                    <a:pt x="390" y="858"/>
                  </a:lnTo>
                  <a:lnTo>
                    <a:pt x="390" y="858"/>
                  </a:lnTo>
                  <a:lnTo>
                    <a:pt x="487" y="936"/>
                  </a:lnTo>
                  <a:lnTo>
                    <a:pt x="546" y="955"/>
                  </a:lnTo>
                  <a:lnTo>
                    <a:pt x="604" y="955"/>
                  </a:lnTo>
                  <a:lnTo>
                    <a:pt x="604" y="955"/>
                  </a:lnTo>
                  <a:lnTo>
                    <a:pt x="663" y="955"/>
                  </a:lnTo>
                  <a:lnTo>
                    <a:pt x="721" y="936"/>
                  </a:lnTo>
                  <a:lnTo>
                    <a:pt x="780" y="897"/>
                  </a:lnTo>
                  <a:lnTo>
                    <a:pt x="838" y="858"/>
                  </a:lnTo>
                  <a:lnTo>
                    <a:pt x="838" y="858"/>
                  </a:lnTo>
                  <a:lnTo>
                    <a:pt x="897" y="760"/>
                  </a:lnTo>
                  <a:lnTo>
                    <a:pt x="916" y="702"/>
                  </a:lnTo>
                  <a:lnTo>
                    <a:pt x="916" y="643"/>
                  </a:lnTo>
                  <a:lnTo>
                    <a:pt x="916" y="643"/>
                  </a:lnTo>
                  <a:lnTo>
                    <a:pt x="897" y="526"/>
                  </a:lnTo>
                  <a:lnTo>
                    <a:pt x="858" y="468"/>
                  </a:lnTo>
                  <a:lnTo>
                    <a:pt x="819" y="429"/>
                  </a:lnTo>
                  <a:lnTo>
                    <a:pt x="819" y="429"/>
                  </a:lnTo>
                  <a:lnTo>
                    <a:pt x="741" y="351"/>
                  </a:lnTo>
                  <a:lnTo>
                    <a:pt x="741" y="351"/>
                  </a:lnTo>
                  <a:lnTo>
                    <a:pt x="663" y="254"/>
                  </a:lnTo>
                  <a:lnTo>
                    <a:pt x="585" y="176"/>
                  </a:lnTo>
                  <a:lnTo>
                    <a:pt x="410" y="39"/>
                  </a:lnTo>
                  <a:lnTo>
                    <a:pt x="410" y="39"/>
                  </a:lnTo>
                  <a:lnTo>
                    <a:pt x="351" y="20"/>
                  </a:lnTo>
                  <a:lnTo>
                    <a:pt x="273" y="0"/>
                  </a:lnTo>
                  <a:lnTo>
                    <a:pt x="273" y="0"/>
                  </a:lnTo>
                  <a:lnTo>
                    <a:pt x="195" y="20"/>
                  </a:lnTo>
                  <a:lnTo>
                    <a:pt x="137" y="39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5"/>
            <p:cNvSpPr/>
            <p:nvPr/>
          </p:nvSpPr>
          <p:spPr>
            <a:xfrm>
              <a:off x="5578875" y="639000"/>
              <a:ext cx="36075" cy="30225"/>
            </a:xfrm>
            <a:custGeom>
              <a:avLst/>
              <a:gdLst/>
              <a:ahLst/>
              <a:cxnLst/>
              <a:rect l="l" t="t" r="r" b="b"/>
              <a:pathLst>
                <a:path w="1443" h="1209" extrusionOk="0">
                  <a:moveTo>
                    <a:pt x="234" y="0"/>
                  </a:moveTo>
                  <a:lnTo>
                    <a:pt x="176" y="20"/>
                  </a:lnTo>
                  <a:lnTo>
                    <a:pt x="137" y="39"/>
                  </a:lnTo>
                  <a:lnTo>
                    <a:pt x="98" y="59"/>
                  </a:lnTo>
                  <a:lnTo>
                    <a:pt x="59" y="117"/>
                  </a:lnTo>
                  <a:lnTo>
                    <a:pt x="20" y="215"/>
                  </a:lnTo>
                  <a:lnTo>
                    <a:pt x="0" y="254"/>
                  </a:lnTo>
                  <a:lnTo>
                    <a:pt x="20" y="312"/>
                  </a:lnTo>
                  <a:lnTo>
                    <a:pt x="59" y="468"/>
                  </a:lnTo>
                  <a:lnTo>
                    <a:pt x="137" y="604"/>
                  </a:lnTo>
                  <a:lnTo>
                    <a:pt x="195" y="682"/>
                  </a:lnTo>
                  <a:lnTo>
                    <a:pt x="254" y="760"/>
                  </a:lnTo>
                  <a:lnTo>
                    <a:pt x="390" y="877"/>
                  </a:lnTo>
                  <a:lnTo>
                    <a:pt x="527" y="974"/>
                  </a:lnTo>
                  <a:lnTo>
                    <a:pt x="663" y="1052"/>
                  </a:lnTo>
                  <a:lnTo>
                    <a:pt x="838" y="1130"/>
                  </a:lnTo>
                  <a:lnTo>
                    <a:pt x="1014" y="1189"/>
                  </a:lnTo>
                  <a:lnTo>
                    <a:pt x="1092" y="1208"/>
                  </a:lnTo>
                  <a:lnTo>
                    <a:pt x="1150" y="1208"/>
                  </a:lnTo>
                  <a:lnTo>
                    <a:pt x="1208" y="1189"/>
                  </a:lnTo>
                  <a:lnTo>
                    <a:pt x="1267" y="1169"/>
                  </a:lnTo>
                  <a:lnTo>
                    <a:pt x="1325" y="1130"/>
                  </a:lnTo>
                  <a:lnTo>
                    <a:pt x="1384" y="1072"/>
                  </a:lnTo>
                  <a:lnTo>
                    <a:pt x="1403" y="1013"/>
                  </a:lnTo>
                  <a:lnTo>
                    <a:pt x="1442" y="955"/>
                  </a:lnTo>
                  <a:lnTo>
                    <a:pt x="1442" y="897"/>
                  </a:lnTo>
                  <a:lnTo>
                    <a:pt x="1442" y="819"/>
                  </a:lnTo>
                  <a:lnTo>
                    <a:pt x="1423" y="760"/>
                  </a:lnTo>
                  <a:lnTo>
                    <a:pt x="1403" y="702"/>
                  </a:lnTo>
                  <a:lnTo>
                    <a:pt x="1325" y="624"/>
                  </a:lnTo>
                  <a:lnTo>
                    <a:pt x="1247" y="565"/>
                  </a:lnTo>
                  <a:lnTo>
                    <a:pt x="1189" y="429"/>
                  </a:lnTo>
                  <a:lnTo>
                    <a:pt x="1092" y="312"/>
                  </a:lnTo>
                  <a:lnTo>
                    <a:pt x="1014" y="254"/>
                  </a:lnTo>
                  <a:lnTo>
                    <a:pt x="936" y="195"/>
                  </a:lnTo>
                  <a:lnTo>
                    <a:pt x="760" y="117"/>
                  </a:lnTo>
                  <a:lnTo>
                    <a:pt x="643" y="59"/>
                  </a:lnTo>
                  <a:lnTo>
                    <a:pt x="507" y="39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5"/>
            <p:cNvSpPr/>
            <p:nvPr/>
          </p:nvSpPr>
          <p:spPr>
            <a:xfrm>
              <a:off x="5578875" y="639000"/>
              <a:ext cx="36075" cy="30225"/>
            </a:xfrm>
            <a:custGeom>
              <a:avLst/>
              <a:gdLst/>
              <a:ahLst/>
              <a:cxnLst/>
              <a:rect l="l" t="t" r="r" b="b"/>
              <a:pathLst>
                <a:path w="1443" h="1209" fill="none" extrusionOk="0">
                  <a:moveTo>
                    <a:pt x="20" y="312"/>
                  </a:moveTo>
                  <a:lnTo>
                    <a:pt x="20" y="312"/>
                  </a:lnTo>
                  <a:lnTo>
                    <a:pt x="59" y="468"/>
                  </a:lnTo>
                  <a:lnTo>
                    <a:pt x="137" y="604"/>
                  </a:lnTo>
                  <a:lnTo>
                    <a:pt x="137" y="604"/>
                  </a:lnTo>
                  <a:lnTo>
                    <a:pt x="195" y="682"/>
                  </a:lnTo>
                  <a:lnTo>
                    <a:pt x="254" y="760"/>
                  </a:lnTo>
                  <a:lnTo>
                    <a:pt x="254" y="760"/>
                  </a:lnTo>
                  <a:lnTo>
                    <a:pt x="390" y="877"/>
                  </a:lnTo>
                  <a:lnTo>
                    <a:pt x="390" y="877"/>
                  </a:lnTo>
                  <a:lnTo>
                    <a:pt x="527" y="974"/>
                  </a:lnTo>
                  <a:lnTo>
                    <a:pt x="663" y="1052"/>
                  </a:lnTo>
                  <a:lnTo>
                    <a:pt x="663" y="1052"/>
                  </a:lnTo>
                  <a:lnTo>
                    <a:pt x="838" y="1130"/>
                  </a:lnTo>
                  <a:lnTo>
                    <a:pt x="1014" y="1189"/>
                  </a:lnTo>
                  <a:lnTo>
                    <a:pt x="1014" y="1189"/>
                  </a:lnTo>
                  <a:lnTo>
                    <a:pt x="1092" y="1208"/>
                  </a:lnTo>
                  <a:lnTo>
                    <a:pt x="1150" y="1208"/>
                  </a:lnTo>
                  <a:lnTo>
                    <a:pt x="1208" y="1189"/>
                  </a:lnTo>
                  <a:lnTo>
                    <a:pt x="1267" y="1169"/>
                  </a:lnTo>
                  <a:lnTo>
                    <a:pt x="1267" y="1169"/>
                  </a:lnTo>
                  <a:lnTo>
                    <a:pt x="1325" y="1130"/>
                  </a:lnTo>
                  <a:lnTo>
                    <a:pt x="1384" y="1072"/>
                  </a:lnTo>
                  <a:lnTo>
                    <a:pt x="1403" y="1013"/>
                  </a:lnTo>
                  <a:lnTo>
                    <a:pt x="1442" y="955"/>
                  </a:lnTo>
                  <a:lnTo>
                    <a:pt x="1442" y="955"/>
                  </a:lnTo>
                  <a:lnTo>
                    <a:pt x="1442" y="897"/>
                  </a:lnTo>
                  <a:lnTo>
                    <a:pt x="1442" y="819"/>
                  </a:lnTo>
                  <a:lnTo>
                    <a:pt x="1423" y="760"/>
                  </a:lnTo>
                  <a:lnTo>
                    <a:pt x="1403" y="702"/>
                  </a:lnTo>
                  <a:lnTo>
                    <a:pt x="1403" y="702"/>
                  </a:lnTo>
                  <a:lnTo>
                    <a:pt x="1325" y="624"/>
                  </a:lnTo>
                  <a:lnTo>
                    <a:pt x="1247" y="565"/>
                  </a:lnTo>
                  <a:lnTo>
                    <a:pt x="1247" y="565"/>
                  </a:lnTo>
                  <a:lnTo>
                    <a:pt x="1189" y="429"/>
                  </a:lnTo>
                  <a:lnTo>
                    <a:pt x="1092" y="312"/>
                  </a:lnTo>
                  <a:lnTo>
                    <a:pt x="1092" y="312"/>
                  </a:lnTo>
                  <a:lnTo>
                    <a:pt x="1014" y="254"/>
                  </a:lnTo>
                  <a:lnTo>
                    <a:pt x="936" y="195"/>
                  </a:lnTo>
                  <a:lnTo>
                    <a:pt x="760" y="117"/>
                  </a:lnTo>
                  <a:lnTo>
                    <a:pt x="760" y="117"/>
                  </a:lnTo>
                  <a:lnTo>
                    <a:pt x="643" y="59"/>
                  </a:lnTo>
                  <a:lnTo>
                    <a:pt x="507" y="39"/>
                  </a:lnTo>
                  <a:lnTo>
                    <a:pt x="254" y="0"/>
                  </a:lnTo>
                  <a:lnTo>
                    <a:pt x="234" y="0"/>
                  </a:lnTo>
                  <a:lnTo>
                    <a:pt x="234" y="0"/>
                  </a:lnTo>
                  <a:lnTo>
                    <a:pt x="176" y="20"/>
                  </a:lnTo>
                  <a:lnTo>
                    <a:pt x="137" y="39"/>
                  </a:lnTo>
                  <a:lnTo>
                    <a:pt x="98" y="59"/>
                  </a:lnTo>
                  <a:lnTo>
                    <a:pt x="59" y="117"/>
                  </a:lnTo>
                  <a:lnTo>
                    <a:pt x="20" y="215"/>
                  </a:lnTo>
                  <a:lnTo>
                    <a:pt x="0" y="254"/>
                  </a:lnTo>
                  <a:lnTo>
                    <a:pt x="20" y="312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5"/>
            <p:cNvSpPr/>
            <p:nvPr/>
          </p:nvSpPr>
          <p:spPr>
            <a:xfrm>
              <a:off x="5697725" y="707200"/>
              <a:ext cx="21450" cy="23400"/>
            </a:xfrm>
            <a:custGeom>
              <a:avLst/>
              <a:gdLst/>
              <a:ahLst/>
              <a:cxnLst/>
              <a:rect l="l" t="t" r="r" b="b"/>
              <a:pathLst>
                <a:path w="858" h="936" extrusionOk="0">
                  <a:moveTo>
                    <a:pt x="195" y="0"/>
                  </a:moveTo>
                  <a:lnTo>
                    <a:pt x="117" y="39"/>
                  </a:lnTo>
                  <a:lnTo>
                    <a:pt x="59" y="97"/>
                  </a:lnTo>
                  <a:lnTo>
                    <a:pt x="20" y="156"/>
                  </a:lnTo>
                  <a:lnTo>
                    <a:pt x="1" y="234"/>
                  </a:lnTo>
                  <a:lnTo>
                    <a:pt x="1" y="331"/>
                  </a:lnTo>
                  <a:lnTo>
                    <a:pt x="20" y="409"/>
                  </a:lnTo>
                  <a:lnTo>
                    <a:pt x="59" y="487"/>
                  </a:lnTo>
                  <a:lnTo>
                    <a:pt x="98" y="565"/>
                  </a:lnTo>
                  <a:lnTo>
                    <a:pt x="215" y="721"/>
                  </a:lnTo>
                  <a:lnTo>
                    <a:pt x="332" y="838"/>
                  </a:lnTo>
                  <a:lnTo>
                    <a:pt x="390" y="877"/>
                  </a:lnTo>
                  <a:lnTo>
                    <a:pt x="429" y="916"/>
                  </a:lnTo>
                  <a:lnTo>
                    <a:pt x="546" y="935"/>
                  </a:lnTo>
                  <a:lnTo>
                    <a:pt x="663" y="896"/>
                  </a:lnTo>
                  <a:lnTo>
                    <a:pt x="721" y="877"/>
                  </a:lnTo>
                  <a:lnTo>
                    <a:pt x="760" y="838"/>
                  </a:lnTo>
                  <a:lnTo>
                    <a:pt x="799" y="799"/>
                  </a:lnTo>
                  <a:lnTo>
                    <a:pt x="838" y="740"/>
                  </a:lnTo>
                  <a:lnTo>
                    <a:pt x="858" y="624"/>
                  </a:lnTo>
                  <a:lnTo>
                    <a:pt x="838" y="507"/>
                  </a:lnTo>
                  <a:lnTo>
                    <a:pt x="799" y="448"/>
                  </a:lnTo>
                  <a:lnTo>
                    <a:pt x="760" y="409"/>
                  </a:lnTo>
                  <a:lnTo>
                    <a:pt x="663" y="331"/>
                  </a:lnTo>
                  <a:lnTo>
                    <a:pt x="546" y="195"/>
                  </a:lnTo>
                  <a:lnTo>
                    <a:pt x="429" y="59"/>
                  </a:lnTo>
                  <a:lnTo>
                    <a:pt x="351" y="20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5"/>
            <p:cNvSpPr/>
            <p:nvPr/>
          </p:nvSpPr>
          <p:spPr>
            <a:xfrm>
              <a:off x="5697725" y="707200"/>
              <a:ext cx="21450" cy="23400"/>
            </a:xfrm>
            <a:custGeom>
              <a:avLst/>
              <a:gdLst/>
              <a:ahLst/>
              <a:cxnLst/>
              <a:rect l="l" t="t" r="r" b="b"/>
              <a:pathLst>
                <a:path w="858" h="936" fill="none" extrusionOk="0">
                  <a:moveTo>
                    <a:pt x="195" y="0"/>
                  </a:moveTo>
                  <a:lnTo>
                    <a:pt x="195" y="0"/>
                  </a:lnTo>
                  <a:lnTo>
                    <a:pt x="117" y="39"/>
                  </a:lnTo>
                  <a:lnTo>
                    <a:pt x="59" y="97"/>
                  </a:lnTo>
                  <a:lnTo>
                    <a:pt x="20" y="156"/>
                  </a:lnTo>
                  <a:lnTo>
                    <a:pt x="1" y="234"/>
                  </a:lnTo>
                  <a:lnTo>
                    <a:pt x="1" y="234"/>
                  </a:lnTo>
                  <a:lnTo>
                    <a:pt x="1" y="331"/>
                  </a:lnTo>
                  <a:lnTo>
                    <a:pt x="20" y="409"/>
                  </a:lnTo>
                  <a:lnTo>
                    <a:pt x="59" y="487"/>
                  </a:lnTo>
                  <a:lnTo>
                    <a:pt x="98" y="565"/>
                  </a:lnTo>
                  <a:lnTo>
                    <a:pt x="98" y="565"/>
                  </a:lnTo>
                  <a:lnTo>
                    <a:pt x="215" y="721"/>
                  </a:lnTo>
                  <a:lnTo>
                    <a:pt x="332" y="838"/>
                  </a:lnTo>
                  <a:lnTo>
                    <a:pt x="332" y="838"/>
                  </a:lnTo>
                  <a:lnTo>
                    <a:pt x="390" y="877"/>
                  </a:lnTo>
                  <a:lnTo>
                    <a:pt x="429" y="916"/>
                  </a:lnTo>
                  <a:lnTo>
                    <a:pt x="546" y="935"/>
                  </a:lnTo>
                  <a:lnTo>
                    <a:pt x="663" y="896"/>
                  </a:lnTo>
                  <a:lnTo>
                    <a:pt x="721" y="877"/>
                  </a:lnTo>
                  <a:lnTo>
                    <a:pt x="760" y="838"/>
                  </a:lnTo>
                  <a:lnTo>
                    <a:pt x="760" y="838"/>
                  </a:lnTo>
                  <a:lnTo>
                    <a:pt x="799" y="799"/>
                  </a:lnTo>
                  <a:lnTo>
                    <a:pt x="838" y="740"/>
                  </a:lnTo>
                  <a:lnTo>
                    <a:pt x="858" y="624"/>
                  </a:lnTo>
                  <a:lnTo>
                    <a:pt x="838" y="507"/>
                  </a:lnTo>
                  <a:lnTo>
                    <a:pt x="799" y="448"/>
                  </a:lnTo>
                  <a:lnTo>
                    <a:pt x="760" y="409"/>
                  </a:lnTo>
                  <a:lnTo>
                    <a:pt x="760" y="409"/>
                  </a:lnTo>
                  <a:lnTo>
                    <a:pt x="663" y="331"/>
                  </a:lnTo>
                  <a:lnTo>
                    <a:pt x="663" y="331"/>
                  </a:lnTo>
                  <a:lnTo>
                    <a:pt x="663" y="331"/>
                  </a:lnTo>
                  <a:lnTo>
                    <a:pt x="546" y="195"/>
                  </a:lnTo>
                  <a:lnTo>
                    <a:pt x="429" y="59"/>
                  </a:lnTo>
                  <a:lnTo>
                    <a:pt x="429" y="59"/>
                  </a:lnTo>
                  <a:lnTo>
                    <a:pt x="351" y="20"/>
                  </a:lnTo>
                  <a:lnTo>
                    <a:pt x="254" y="0"/>
                  </a:lnTo>
                  <a:lnTo>
                    <a:pt x="254" y="0"/>
                  </a:lnTo>
                  <a:lnTo>
                    <a:pt x="195" y="0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5"/>
            <p:cNvSpPr/>
            <p:nvPr/>
          </p:nvSpPr>
          <p:spPr>
            <a:xfrm>
              <a:off x="5723050" y="756375"/>
              <a:ext cx="30725" cy="41925"/>
            </a:xfrm>
            <a:custGeom>
              <a:avLst/>
              <a:gdLst/>
              <a:ahLst/>
              <a:cxnLst/>
              <a:rect l="l" t="t" r="r" b="b"/>
              <a:pathLst>
                <a:path w="1229" h="1677" extrusionOk="0">
                  <a:moveTo>
                    <a:pt x="254" y="1"/>
                  </a:moveTo>
                  <a:lnTo>
                    <a:pt x="176" y="40"/>
                  </a:lnTo>
                  <a:lnTo>
                    <a:pt x="118" y="98"/>
                  </a:lnTo>
                  <a:lnTo>
                    <a:pt x="59" y="176"/>
                  </a:lnTo>
                  <a:lnTo>
                    <a:pt x="20" y="254"/>
                  </a:lnTo>
                  <a:lnTo>
                    <a:pt x="1" y="313"/>
                  </a:lnTo>
                  <a:lnTo>
                    <a:pt x="1" y="469"/>
                  </a:lnTo>
                  <a:lnTo>
                    <a:pt x="20" y="644"/>
                  </a:lnTo>
                  <a:lnTo>
                    <a:pt x="59" y="800"/>
                  </a:lnTo>
                  <a:lnTo>
                    <a:pt x="118" y="956"/>
                  </a:lnTo>
                  <a:lnTo>
                    <a:pt x="196" y="1112"/>
                  </a:lnTo>
                  <a:lnTo>
                    <a:pt x="312" y="1267"/>
                  </a:lnTo>
                  <a:lnTo>
                    <a:pt x="429" y="1423"/>
                  </a:lnTo>
                  <a:lnTo>
                    <a:pt x="546" y="1540"/>
                  </a:lnTo>
                  <a:lnTo>
                    <a:pt x="683" y="1638"/>
                  </a:lnTo>
                  <a:lnTo>
                    <a:pt x="761" y="1657"/>
                  </a:lnTo>
                  <a:lnTo>
                    <a:pt x="858" y="1677"/>
                  </a:lnTo>
                  <a:lnTo>
                    <a:pt x="955" y="1657"/>
                  </a:lnTo>
                  <a:lnTo>
                    <a:pt x="1033" y="1618"/>
                  </a:lnTo>
                  <a:lnTo>
                    <a:pt x="1111" y="1560"/>
                  </a:lnTo>
                  <a:lnTo>
                    <a:pt x="1170" y="1501"/>
                  </a:lnTo>
                  <a:lnTo>
                    <a:pt x="1209" y="1404"/>
                  </a:lnTo>
                  <a:lnTo>
                    <a:pt x="1228" y="1306"/>
                  </a:lnTo>
                  <a:lnTo>
                    <a:pt x="1228" y="1112"/>
                  </a:lnTo>
                  <a:lnTo>
                    <a:pt x="1189" y="936"/>
                  </a:lnTo>
                  <a:lnTo>
                    <a:pt x="1150" y="819"/>
                  </a:lnTo>
                  <a:lnTo>
                    <a:pt x="1111" y="702"/>
                  </a:lnTo>
                  <a:lnTo>
                    <a:pt x="1072" y="605"/>
                  </a:lnTo>
                  <a:lnTo>
                    <a:pt x="1033" y="508"/>
                  </a:lnTo>
                  <a:lnTo>
                    <a:pt x="897" y="352"/>
                  </a:lnTo>
                  <a:lnTo>
                    <a:pt x="761" y="215"/>
                  </a:lnTo>
                  <a:lnTo>
                    <a:pt x="624" y="79"/>
                  </a:lnTo>
                  <a:lnTo>
                    <a:pt x="507" y="20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5"/>
            <p:cNvSpPr/>
            <p:nvPr/>
          </p:nvSpPr>
          <p:spPr>
            <a:xfrm>
              <a:off x="5723050" y="756375"/>
              <a:ext cx="30725" cy="41925"/>
            </a:xfrm>
            <a:custGeom>
              <a:avLst/>
              <a:gdLst/>
              <a:ahLst/>
              <a:cxnLst/>
              <a:rect l="l" t="t" r="r" b="b"/>
              <a:pathLst>
                <a:path w="1229" h="1677" fill="none" extrusionOk="0">
                  <a:moveTo>
                    <a:pt x="351" y="1"/>
                  </a:moveTo>
                  <a:lnTo>
                    <a:pt x="351" y="1"/>
                  </a:lnTo>
                  <a:lnTo>
                    <a:pt x="254" y="1"/>
                  </a:lnTo>
                  <a:lnTo>
                    <a:pt x="176" y="40"/>
                  </a:lnTo>
                  <a:lnTo>
                    <a:pt x="118" y="98"/>
                  </a:lnTo>
                  <a:lnTo>
                    <a:pt x="59" y="176"/>
                  </a:lnTo>
                  <a:lnTo>
                    <a:pt x="59" y="176"/>
                  </a:lnTo>
                  <a:lnTo>
                    <a:pt x="20" y="254"/>
                  </a:lnTo>
                  <a:lnTo>
                    <a:pt x="1" y="313"/>
                  </a:lnTo>
                  <a:lnTo>
                    <a:pt x="1" y="469"/>
                  </a:lnTo>
                  <a:lnTo>
                    <a:pt x="1" y="469"/>
                  </a:lnTo>
                  <a:lnTo>
                    <a:pt x="20" y="644"/>
                  </a:lnTo>
                  <a:lnTo>
                    <a:pt x="59" y="800"/>
                  </a:lnTo>
                  <a:lnTo>
                    <a:pt x="118" y="956"/>
                  </a:lnTo>
                  <a:lnTo>
                    <a:pt x="196" y="1112"/>
                  </a:lnTo>
                  <a:lnTo>
                    <a:pt x="196" y="1112"/>
                  </a:lnTo>
                  <a:lnTo>
                    <a:pt x="312" y="1267"/>
                  </a:lnTo>
                  <a:lnTo>
                    <a:pt x="429" y="1423"/>
                  </a:lnTo>
                  <a:lnTo>
                    <a:pt x="429" y="1423"/>
                  </a:lnTo>
                  <a:lnTo>
                    <a:pt x="546" y="1540"/>
                  </a:lnTo>
                  <a:lnTo>
                    <a:pt x="683" y="1638"/>
                  </a:lnTo>
                  <a:lnTo>
                    <a:pt x="683" y="1638"/>
                  </a:lnTo>
                  <a:lnTo>
                    <a:pt x="761" y="1657"/>
                  </a:lnTo>
                  <a:lnTo>
                    <a:pt x="858" y="1677"/>
                  </a:lnTo>
                  <a:lnTo>
                    <a:pt x="955" y="1657"/>
                  </a:lnTo>
                  <a:lnTo>
                    <a:pt x="1033" y="1618"/>
                  </a:lnTo>
                  <a:lnTo>
                    <a:pt x="1033" y="1618"/>
                  </a:lnTo>
                  <a:lnTo>
                    <a:pt x="1111" y="1560"/>
                  </a:lnTo>
                  <a:lnTo>
                    <a:pt x="1170" y="1501"/>
                  </a:lnTo>
                  <a:lnTo>
                    <a:pt x="1209" y="1404"/>
                  </a:lnTo>
                  <a:lnTo>
                    <a:pt x="1228" y="1306"/>
                  </a:lnTo>
                  <a:lnTo>
                    <a:pt x="1228" y="1306"/>
                  </a:lnTo>
                  <a:lnTo>
                    <a:pt x="1228" y="1112"/>
                  </a:lnTo>
                  <a:lnTo>
                    <a:pt x="1189" y="936"/>
                  </a:lnTo>
                  <a:lnTo>
                    <a:pt x="1189" y="936"/>
                  </a:lnTo>
                  <a:lnTo>
                    <a:pt x="1150" y="819"/>
                  </a:lnTo>
                  <a:lnTo>
                    <a:pt x="1111" y="702"/>
                  </a:lnTo>
                  <a:lnTo>
                    <a:pt x="1111" y="702"/>
                  </a:lnTo>
                  <a:lnTo>
                    <a:pt x="1072" y="605"/>
                  </a:lnTo>
                  <a:lnTo>
                    <a:pt x="1033" y="508"/>
                  </a:lnTo>
                  <a:lnTo>
                    <a:pt x="897" y="352"/>
                  </a:lnTo>
                  <a:lnTo>
                    <a:pt x="897" y="352"/>
                  </a:lnTo>
                  <a:lnTo>
                    <a:pt x="761" y="215"/>
                  </a:lnTo>
                  <a:lnTo>
                    <a:pt x="624" y="79"/>
                  </a:lnTo>
                  <a:lnTo>
                    <a:pt x="624" y="79"/>
                  </a:lnTo>
                  <a:lnTo>
                    <a:pt x="507" y="20"/>
                  </a:lnTo>
                  <a:lnTo>
                    <a:pt x="429" y="1"/>
                  </a:lnTo>
                  <a:lnTo>
                    <a:pt x="371" y="1"/>
                  </a:lnTo>
                  <a:lnTo>
                    <a:pt x="351" y="1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5"/>
            <p:cNvSpPr/>
            <p:nvPr/>
          </p:nvSpPr>
          <p:spPr>
            <a:xfrm>
              <a:off x="5658750" y="730075"/>
              <a:ext cx="28275" cy="31700"/>
            </a:xfrm>
            <a:custGeom>
              <a:avLst/>
              <a:gdLst/>
              <a:ahLst/>
              <a:cxnLst/>
              <a:rect l="l" t="t" r="r" b="b"/>
              <a:pathLst>
                <a:path w="1131" h="1268" extrusionOk="0">
                  <a:moveTo>
                    <a:pt x="332" y="1"/>
                  </a:moveTo>
                  <a:lnTo>
                    <a:pt x="254" y="20"/>
                  </a:lnTo>
                  <a:lnTo>
                    <a:pt x="176" y="40"/>
                  </a:lnTo>
                  <a:lnTo>
                    <a:pt x="98" y="98"/>
                  </a:lnTo>
                  <a:lnTo>
                    <a:pt x="59" y="157"/>
                  </a:lnTo>
                  <a:lnTo>
                    <a:pt x="20" y="235"/>
                  </a:lnTo>
                  <a:lnTo>
                    <a:pt x="1" y="332"/>
                  </a:lnTo>
                  <a:lnTo>
                    <a:pt x="20" y="468"/>
                  </a:lnTo>
                  <a:lnTo>
                    <a:pt x="40" y="585"/>
                  </a:lnTo>
                  <a:lnTo>
                    <a:pt x="98" y="722"/>
                  </a:lnTo>
                  <a:lnTo>
                    <a:pt x="176" y="839"/>
                  </a:lnTo>
                  <a:lnTo>
                    <a:pt x="254" y="956"/>
                  </a:lnTo>
                  <a:lnTo>
                    <a:pt x="352" y="1053"/>
                  </a:lnTo>
                  <a:lnTo>
                    <a:pt x="468" y="1150"/>
                  </a:lnTo>
                  <a:lnTo>
                    <a:pt x="585" y="1228"/>
                  </a:lnTo>
                  <a:lnTo>
                    <a:pt x="663" y="1248"/>
                  </a:lnTo>
                  <a:lnTo>
                    <a:pt x="722" y="1267"/>
                  </a:lnTo>
                  <a:lnTo>
                    <a:pt x="800" y="1267"/>
                  </a:lnTo>
                  <a:lnTo>
                    <a:pt x="858" y="1248"/>
                  </a:lnTo>
                  <a:lnTo>
                    <a:pt x="936" y="1228"/>
                  </a:lnTo>
                  <a:lnTo>
                    <a:pt x="994" y="1189"/>
                  </a:lnTo>
                  <a:lnTo>
                    <a:pt x="1053" y="1150"/>
                  </a:lnTo>
                  <a:lnTo>
                    <a:pt x="1092" y="1092"/>
                  </a:lnTo>
                  <a:lnTo>
                    <a:pt x="1111" y="1014"/>
                  </a:lnTo>
                  <a:lnTo>
                    <a:pt x="1131" y="956"/>
                  </a:lnTo>
                  <a:lnTo>
                    <a:pt x="1131" y="878"/>
                  </a:lnTo>
                  <a:lnTo>
                    <a:pt x="1131" y="819"/>
                  </a:lnTo>
                  <a:lnTo>
                    <a:pt x="1092" y="722"/>
                  </a:lnTo>
                  <a:lnTo>
                    <a:pt x="1033" y="644"/>
                  </a:lnTo>
                  <a:lnTo>
                    <a:pt x="936" y="468"/>
                  </a:lnTo>
                  <a:lnTo>
                    <a:pt x="858" y="352"/>
                  </a:lnTo>
                  <a:lnTo>
                    <a:pt x="741" y="235"/>
                  </a:lnTo>
                  <a:lnTo>
                    <a:pt x="624" y="137"/>
                  </a:lnTo>
                  <a:lnTo>
                    <a:pt x="488" y="40"/>
                  </a:lnTo>
                  <a:lnTo>
                    <a:pt x="410" y="20"/>
                  </a:lnTo>
                  <a:lnTo>
                    <a:pt x="332" y="1"/>
                  </a:lnTo>
                  <a:close/>
                </a:path>
              </a:pathLst>
            </a:custGeom>
            <a:solidFill>
              <a:srgbClr val="A16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5"/>
            <p:cNvSpPr/>
            <p:nvPr/>
          </p:nvSpPr>
          <p:spPr>
            <a:xfrm>
              <a:off x="5658750" y="730075"/>
              <a:ext cx="28275" cy="31700"/>
            </a:xfrm>
            <a:custGeom>
              <a:avLst/>
              <a:gdLst/>
              <a:ahLst/>
              <a:cxnLst/>
              <a:rect l="l" t="t" r="r" b="b"/>
              <a:pathLst>
                <a:path w="1131" h="1268" fill="none" extrusionOk="0">
                  <a:moveTo>
                    <a:pt x="176" y="40"/>
                  </a:moveTo>
                  <a:lnTo>
                    <a:pt x="176" y="40"/>
                  </a:lnTo>
                  <a:lnTo>
                    <a:pt x="98" y="98"/>
                  </a:lnTo>
                  <a:lnTo>
                    <a:pt x="59" y="157"/>
                  </a:lnTo>
                  <a:lnTo>
                    <a:pt x="20" y="235"/>
                  </a:lnTo>
                  <a:lnTo>
                    <a:pt x="1" y="332"/>
                  </a:lnTo>
                  <a:lnTo>
                    <a:pt x="1" y="332"/>
                  </a:lnTo>
                  <a:lnTo>
                    <a:pt x="20" y="468"/>
                  </a:lnTo>
                  <a:lnTo>
                    <a:pt x="40" y="585"/>
                  </a:lnTo>
                  <a:lnTo>
                    <a:pt x="98" y="722"/>
                  </a:lnTo>
                  <a:lnTo>
                    <a:pt x="176" y="839"/>
                  </a:lnTo>
                  <a:lnTo>
                    <a:pt x="176" y="839"/>
                  </a:lnTo>
                  <a:lnTo>
                    <a:pt x="254" y="956"/>
                  </a:lnTo>
                  <a:lnTo>
                    <a:pt x="352" y="1053"/>
                  </a:lnTo>
                  <a:lnTo>
                    <a:pt x="468" y="1150"/>
                  </a:lnTo>
                  <a:lnTo>
                    <a:pt x="585" y="1228"/>
                  </a:lnTo>
                  <a:lnTo>
                    <a:pt x="585" y="1228"/>
                  </a:lnTo>
                  <a:lnTo>
                    <a:pt x="663" y="1248"/>
                  </a:lnTo>
                  <a:lnTo>
                    <a:pt x="722" y="1267"/>
                  </a:lnTo>
                  <a:lnTo>
                    <a:pt x="800" y="1267"/>
                  </a:lnTo>
                  <a:lnTo>
                    <a:pt x="858" y="1248"/>
                  </a:lnTo>
                  <a:lnTo>
                    <a:pt x="936" y="1228"/>
                  </a:lnTo>
                  <a:lnTo>
                    <a:pt x="994" y="1189"/>
                  </a:lnTo>
                  <a:lnTo>
                    <a:pt x="1053" y="1150"/>
                  </a:lnTo>
                  <a:lnTo>
                    <a:pt x="1092" y="1092"/>
                  </a:lnTo>
                  <a:lnTo>
                    <a:pt x="1092" y="1092"/>
                  </a:lnTo>
                  <a:lnTo>
                    <a:pt x="1111" y="1014"/>
                  </a:lnTo>
                  <a:lnTo>
                    <a:pt x="1131" y="956"/>
                  </a:lnTo>
                  <a:lnTo>
                    <a:pt x="1131" y="878"/>
                  </a:lnTo>
                  <a:lnTo>
                    <a:pt x="1131" y="819"/>
                  </a:lnTo>
                  <a:lnTo>
                    <a:pt x="1131" y="819"/>
                  </a:lnTo>
                  <a:lnTo>
                    <a:pt x="1092" y="722"/>
                  </a:lnTo>
                  <a:lnTo>
                    <a:pt x="1033" y="644"/>
                  </a:lnTo>
                  <a:lnTo>
                    <a:pt x="1033" y="644"/>
                  </a:lnTo>
                  <a:lnTo>
                    <a:pt x="936" y="468"/>
                  </a:lnTo>
                  <a:lnTo>
                    <a:pt x="936" y="468"/>
                  </a:lnTo>
                  <a:lnTo>
                    <a:pt x="858" y="352"/>
                  </a:lnTo>
                  <a:lnTo>
                    <a:pt x="741" y="235"/>
                  </a:lnTo>
                  <a:lnTo>
                    <a:pt x="624" y="137"/>
                  </a:lnTo>
                  <a:lnTo>
                    <a:pt x="488" y="40"/>
                  </a:lnTo>
                  <a:lnTo>
                    <a:pt x="488" y="40"/>
                  </a:lnTo>
                  <a:lnTo>
                    <a:pt x="410" y="20"/>
                  </a:lnTo>
                  <a:lnTo>
                    <a:pt x="332" y="1"/>
                  </a:lnTo>
                  <a:lnTo>
                    <a:pt x="332" y="1"/>
                  </a:lnTo>
                  <a:lnTo>
                    <a:pt x="254" y="20"/>
                  </a:lnTo>
                  <a:lnTo>
                    <a:pt x="176" y="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5"/>
            <p:cNvSpPr/>
            <p:nvPr/>
          </p:nvSpPr>
          <p:spPr>
            <a:xfrm>
              <a:off x="5248125" y="710100"/>
              <a:ext cx="118875" cy="179300"/>
            </a:xfrm>
            <a:custGeom>
              <a:avLst/>
              <a:gdLst/>
              <a:ahLst/>
              <a:cxnLst/>
              <a:rect l="l" t="t" r="r" b="b"/>
              <a:pathLst>
                <a:path w="4755" h="7172" extrusionOk="0">
                  <a:moveTo>
                    <a:pt x="3235" y="1"/>
                  </a:moveTo>
                  <a:lnTo>
                    <a:pt x="2904" y="20"/>
                  </a:lnTo>
                  <a:lnTo>
                    <a:pt x="2573" y="59"/>
                  </a:lnTo>
                  <a:lnTo>
                    <a:pt x="2261" y="157"/>
                  </a:lnTo>
                  <a:lnTo>
                    <a:pt x="1969" y="274"/>
                  </a:lnTo>
                  <a:lnTo>
                    <a:pt x="1696" y="430"/>
                  </a:lnTo>
                  <a:lnTo>
                    <a:pt x="1423" y="605"/>
                  </a:lnTo>
                  <a:lnTo>
                    <a:pt x="1170" y="819"/>
                  </a:lnTo>
                  <a:lnTo>
                    <a:pt x="936" y="1053"/>
                  </a:lnTo>
                  <a:lnTo>
                    <a:pt x="741" y="1306"/>
                  </a:lnTo>
                  <a:lnTo>
                    <a:pt x="546" y="1579"/>
                  </a:lnTo>
                  <a:lnTo>
                    <a:pt x="391" y="1871"/>
                  </a:lnTo>
                  <a:lnTo>
                    <a:pt x="254" y="2183"/>
                  </a:lnTo>
                  <a:lnTo>
                    <a:pt x="137" y="2514"/>
                  </a:lnTo>
                  <a:lnTo>
                    <a:pt x="59" y="2865"/>
                  </a:lnTo>
                  <a:lnTo>
                    <a:pt x="20" y="3216"/>
                  </a:lnTo>
                  <a:lnTo>
                    <a:pt x="1" y="3586"/>
                  </a:lnTo>
                  <a:lnTo>
                    <a:pt x="20" y="3937"/>
                  </a:lnTo>
                  <a:lnTo>
                    <a:pt x="59" y="4307"/>
                  </a:lnTo>
                  <a:lnTo>
                    <a:pt x="137" y="4638"/>
                  </a:lnTo>
                  <a:lnTo>
                    <a:pt x="254" y="4969"/>
                  </a:lnTo>
                  <a:lnTo>
                    <a:pt x="391" y="5281"/>
                  </a:lnTo>
                  <a:lnTo>
                    <a:pt x="546" y="5573"/>
                  </a:lnTo>
                  <a:lnTo>
                    <a:pt x="741" y="5866"/>
                  </a:lnTo>
                  <a:lnTo>
                    <a:pt x="936" y="6119"/>
                  </a:lnTo>
                  <a:lnTo>
                    <a:pt x="1170" y="6353"/>
                  </a:lnTo>
                  <a:lnTo>
                    <a:pt x="1423" y="6548"/>
                  </a:lnTo>
                  <a:lnTo>
                    <a:pt x="1696" y="6723"/>
                  </a:lnTo>
                  <a:lnTo>
                    <a:pt x="1969" y="6879"/>
                  </a:lnTo>
                  <a:lnTo>
                    <a:pt x="2261" y="6996"/>
                  </a:lnTo>
                  <a:lnTo>
                    <a:pt x="2573" y="7093"/>
                  </a:lnTo>
                  <a:lnTo>
                    <a:pt x="2904" y="7152"/>
                  </a:lnTo>
                  <a:lnTo>
                    <a:pt x="3235" y="7171"/>
                  </a:lnTo>
                  <a:lnTo>
                    <a:pt x="3430" y="7152"/>
                  </a:lnTo>
                  <a:lnTo>
                    <a:pt x="3644" y="7132"/>
                  </a:lnTo>
                  <a:lnTo>
                    <a:pt x="3839" y="7093"/>
                  </a:lnTo>
                  <a:lnTo>
                    <a:pt x="4034" y="7054"/>
                  </a:lnTo>
                  <a:lnTo>
                    <a:pt x="4209" y="6996"/>
                  </a:lnTo>
                  <a:lnTo>
                    <a:pt x="4404" y="6918"/>
                  </a:lnTo>
                  <a:lnTo>
                    <a:pt x="4580" y="6840"/>
                  </a:lnTo>
                  <a:lnTo>
                    <a:pt x="4755" y="6742"/>
                  </a:lnTo>
                  <a:lnTo>
                    <a:pt x="4560" y="6703"/>
                  </a:lnTo>
                  <a:lnTo>
                    <a:pt x="4365" y="6664"/>
                  </a:lnTo>
                  <a:lnTo>
                    <a:pt x="4190" y="6606"/>
                  </a:lnTo>
                  <a:lnTo>
                    <a:pt x="3995" y="6528"/>
                  </a:lnTo>
                  <a:lnTo>
                    <a:pt x="3820" y="6431"/>
                  </a:lnTo>
                  <a:lnTo>
                    <a:pt x="3644" y="6314"/>
                  </a:lnTo>
                  <a:lnTo>
                    <a:pt x="3488" y="6197"/>
                  </a:lnTo>
                  <a:lnTo>
                    <a:pt x="3333" y="6060"/>
                  </a:lnTo>
                  <a:lnTo>
                    <a:pt x="3196" y="5924"/>
                  </a:lnTo>
                  <a:lnTo>
                    <a:pt x="3060" y="5768"/>
                  </a:lnTo>
                  <a:lnTo>
                    <a:pt x="2943" y="5593"/>
                  </a:lnTo>
                  <a:lnTo>
                    <a:pt x="2826" y="5437"/>
                  </a:lnTo>
                  <a:lnTo>
                    <a:pt x="2729" y="5242"/>
                  </a:lnTo>
                  <a:lnTo>
                    <a:pt x="2631" y="5047"/>
                  </a:lnTo>
                  <a:lnTo>
                    <a:pt x="2553" y="4852"/>
                  </a:lnTo>
                  <a:lnTo>
                    <a:pt x="2495" y="4658"/>
                  </a:lnTo>
                  <a:lnTo>
                    <a:pt x="2378" y="4248"/>
                  </a:lnTo>
                  <a:lnTo>
                    <a:pt x="2319" y="3839"/>
                  </a:lnTo>
                  <a:lnTo>
                    <a:pt x="2300" y="3411"/>
                  </a:lnTo>
                  <a:lnTo>
                    <a:pt x="2300" y="3196"/>
                  </a:lnTo>
                  <a:lnTo>
                    <a:pt x="2319" y="2982"/>
                  </a:lnTo>
                  <a:lnTo>
                    <a:pt x="2378" y="2573"/>
                  </a:lnTo>
                  <a:lnTo>
                    <a:pt x="2436" y="2359"/>
                  </a:lnTo>
                  <a:lnTo>
                    <a:pt x="2495" y="2164"/>
                  </a:lnTo>
                  <a:lnTo>
                    <a:pt x="2573" y="1969"/>
                  </a:lnTo>
                  <a:lnTo>
                    <a:pt x="2651" y="1793"/>
                  </a:lnTo>
                  <a:lnTo>
                    <a:pt x="2748" y="1618"/>
                  </a:lnTo>
                  <a:lnTo>
                    <a:pt x="2865" y="1443"/>
                  </a:lnTo>
                  <a:lnTo>
                    <a:pt x="2982" y="1287"/>
                  </a:lnTo>
                  <a:lnTo>
                    <a:pt x="3118" y="1131"/>
                  </a:lnTo>
                  <a:lnTo>
                    <a:pt x="3255" y="995"/>
                  </a:lnTo>
                  <a:lnTo>
                    <a:pt x="3411" y="858"/>
                  </a:lnTo>
                  <a:lnTo>
                    <a:pt x="3586" y="741"/>
                  </a:lnTo>
                  <a:lnTo>
                    <a:pt x="3781" y="644"/>
                  </a:lnTo>
                  <a:lnTo>
                    <a:pt x="3976" y="566"/>
                  </a:lnTo>
                  <a:lnTo>
                    <a:pt x="4170" y="488"/>
                  </a:lnTo>
                  <a:lnTo>
                    <a:pt x="4424" y="430"/>
                  </a:lnTo>
                  <a:lnTo>
                    <a:pt x="4696" y="391"/>
                  </a:lnTo>
                  <a:lnTo>
                    <a:pt x="4521" y="293"/>
                  </a:lnTo>
                  <a:lnTo>
                    <a:pt x="4346" y="215"/>
                  </a:lnTo>
                  <a:lnTo>
                    <a:pt x="4170" y="157"/>
                  </a:lnTo>
                  <a:lnTo>
                    <a:pt x="3995" y="98"/>
                  </a:lnTo>
                  <a:lnTo>
                    <a:pt x="3800" y="59"/>
                  </a:lnTo>
                  <a:lnTo>
                    <a:pt x="3625" y="20"/>
                  </a:lnTo>
                  <a:lnTo>
                    <a:pt x="3430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5"/>
            <p:cNvSpPr/>
            <p:nvPr/>
          </p:nvSpPr>
          <p:spPr>
            <a:xfrm>
              <a:off x="5248125" y="710100"/>
              <a:ext cx="118875" cy="179300"/>
            </a:xfrm>
            <a:custGeom>
              <a:avLst/>
              <a:gdLst/>
              <a:ahLst/>
              <a:cxnLst/>
              <a:rect l="l" t="t" r="r" b="b"/>
              <a:pathLst>
                <a:path w="4755" h="7172" fill="none" extrusionOk="0">
                  <a:moveTo>
                    <a:pt x="1" y="3586"/>
                  </a:moveTo>
                  <a:lnTo>
                    <a:pt x="1" y="3586"/>
                  </a:lnTo>
                  <a:lnTo>
                    <a:pt x="20" y="3937"/>
                  </a:lnTo>
                  <a:lnTo>
                    <a:pt x="59" y="4307"/>
                  </a:lnTo>
                  <a:lnTo>
                    <a:pt x="137" y="4638"/>
                  </a:lnTo>
                  <a:lnTo>
                    <a:pt x="254" y="4969"/>
                  </a:lnTo>
                  <a:lnTo>
                    <a:pt x="391" y="5281"/>
                  </a:lnTo>
                  <a:lnTo>
                    <a:pt x="546" y="5573"/>
                  </a:lnTo>
                  <a:lnTo>
                    <a:pt x="741" y="5866"/>
                  </a:lnTo>
                  <a:lnTo>
                    <a:pt x="936" y="6119"/>
                  </a:lnTo>
                  <a:lnTo>
                    <a:pt x="1170" y="6353"/>
                  </a:lnTo>
                  <a:lnTo>
                    <a:pt x="1423" y="6548"/>
                  </a:lnTo>
                  <a:lnTo>
                    <a:pt x="1696" y="6723"/>
                  </a:lnTo>
                  <a:lnTo>
                    <a:pt x="1969" y="6879"/>
                  </a:lnTo>
                  <a:lnTo>
                    <a:pt x="2261" y="6996"/>
                  </a:lnTo>
                  <a:lnTo>
                    <a:pt x="2573" y="7093"/>
                  </a:lnTo>
                  <a:lnTo>
                    <a:pt x="2904" y="7152"/>
                  </a:lnTo>
                  <a:lnTo>
                    <a:pt x="3235" y="7171"/>
                  </a:lnTo>
                  <a:lnTo>
                    <a:pt x="3235" y="7171"/>
                  </a:lnTo>
                  <a:lnTo>
                    <a:pt x="3430" y="7152"/>
                  </a:lnTo>
                  <a:lnTo>
                    <a:pt x="3644" y="7132"/>
                  </a:lnTo>
                  <a:lnTo>
                    <a:pt x="3839" y="7093"/>
                  </a:lnTo>
                  <a:lnTo>
                    <a:pt x="4034" y="7054"/>
                  </a:lnTo>
                  <a:lnTo>
                    <a:pt x="4209" y="6996"/>
                  </a:lnTo>
                  <a:lnTo>
                    <a:pt x="4404" y="6918"/>
                  </a:lnTo>
                  <a:lnTo>
                    <a:pt x="4580" y="6840"/>
                  </a:lnTo>
                  <a:lnTo>
                    <a:pt x="4755" y="6742"/>
                  </a:lnTo>
                  <a:lnTo>
                    <a:pt x="4755" y="6742"/>
                  </a:lnTo>
                  <a:lnTo>
                    <a:pt x="4560" y="6703"/>
                  </a:lnTo>
                  <a:lnTo>
                    <a:pt x="4365" y="6664"/>
                  </a:lnTo>
                  <a:lnTo>
                    <a:pt x="4365" y="6664"/>
                  </a:lnTo>
                  <a:lnTo>
                    <a:pt x="4190" y="6606"/>
                  </a:lnTo>
                  <a:lnTo>
                    <a:pt x="3995" y="6528"/>
                  </a:lnTo>
                  <a:lnTo>
                    <a:pt x="3995" y="6528"/>
                  </a:lnTo>
                  <a:lnTo>
                    <a:pt x="3820" y="6431"/>
                  </a:lnTo>
                  <a:lnTo>
                    <a:pt x="3644" y="6314"/>
                  </a:lnTo>
                  <a:lnTo>
                    <a:pt x="3488" y="6197"/>
                  </a:lnTo>
                  <a:lnTo>
                    <a:pt x="3333" y="6060"/>
                  </a:lnTo>
                  <a:lnTo>
                    <a:pt x="3333" y="6060"/>
                  </a:lnTo>
                  <a:lnTo>
                    <a:pt x="3196" y="5924"/>
                  </a:lnTo>
                  <a:lnTo>
                    <a:pt x="3060" y="5768"/>
                  </a:lnTo>
                  <a:lnTo>
                    <a:pt x="2943" y="5593"/>
                  </a:lnTo>
                  <a:lnTo>
                    <a:pt x="2826" y="5437"/>
                  </a:lnTo>
                  <a:lnTo>
                    <a:pt x="2826" y="5437"/>
                  </a:lnTo>
                  <a:lnTo>
                    <a:pt x="2729" y="5242"/>
                  </a:lnTo>
                  <a:lnTo>
                    <a:pt x="2631" y="5047"/>
                  </a:lnTo>
                  <a:lnTo>
                    <a:pt x="2553" y="4852"/>
                  </a:lnTo>
                  <a:lnTo>
                    <a:pt x="2495" y="4658"/>
                  </a:lnTo>
                  <a:lnTo>
                    <a:pt x="2378" y="4248"/>
                  </a:lnTo>
                  <a:lnTo>
                    <a:pt x="2319" y="3839"/>
                  </a:lnTo>
                  <a:lnTo>
                    <a:pt x="2319" y="3839"/>
                  </a:lnTo>
                  <a:lnTo>
                    <a:pt x="2300" y="3411"/>
                  </a:lnTo>
                  <a:lnTo>
                    <a:pt x="2300" y="3196"/>
                  </a:lnTo>
                  <a:lnTo>
                    <a:pt x="2319" y="2982"/>
                  </a:lnTo>
                  <a:lnTo>
                    <a:pt x="2319" y="2982"/>
                  </a:lnTo>
                  <a:lnTo>
                    <a:pt x="2378" y="2573"/>
                  </a:lnTo>
                  <a:lnTo>
                    <a:pt x="2436" y="2359"/>
                  </a:lnTo>
                  <a:lnTo>
                    <a:pt x="2495" y="2164"/>
                  </a:lnTo>
                  <a:lnTo>
                    <a:pt x="2495" y="2164"/>
                  </a:lnTo>
                  <a:lnTo>
                    <a:pt x="2573" y="1969"/>
                  </a:lnTo>
                  <a:lnTo>
                    <a:pt x="2651" y="1793"/>
                  </a:lnTo>
                  <a:lnTo>
                    <a:pt x="2748" y="1618"/>
                  </a:lnTo>
                  <a:lnTo>
                    <a:pt x="2865" y="1443"/>
                  </a:lnTo>
                  <a:lnTo>
                    <a:pt x="2865" y="1443"/>
                  </a:lnTo>
                  <a:lnTo>
                    <a:pt x="2982" y="1287"/>
                  </a:lnTo>
                  <a:lnTo>
                    <a:pt x="3118" y="1131"/>
                  </a:lnTo>
                  <a:lnTo>
                    <a:pt x="3255" y="995"/>
                  </a:lnTo>
                  <a:lnTo>
                    <a:pt x="3411" y="858"/>
                  </a:lnTo>
                  <a:lnTo>
                    <a:pt x="3411" y="858"/>
                  </a:lnTo>
                  <a:lnTo>
                    <a:pt x="3586" y="741"/>
                  </a:lnTo>
                  <a:lnTo>
                    <a:pt x="3781" y="644"/>
                  </a:lnTo>
                  <a:lnTo>
                    <a:pt x="3976" y="566"/>
                  </a:lnTo>
                  <a:lnTo>
                    <a:pt x="4170" y="488"/>
                  </a:lnTo>
                  <a:lnTo>
                    <a:pt x="4170" y="488"/>
                  </a:lnTo>
                  <a:lnTo>
                    <a:pt x="4424" y="430"/>
                  </a:lnTo>
                  <a:lnTo>
                    <a:pt x="4696" y="391"/>
                  </a:lnTo>
                  <a:lnTo>
                    <a:pt x="4696" y="391"/>
                  </a:lnTo>
                  <a:lnTo>
                    <a:pt x="4521" y="293"/>
                  </a:lnTo>
                  <a:lnTo>
                    <a:pt x="4346" y="215"/>
                  </a:lnTo>
                  <a:lnTo>
                    <a:pt x="4170" y="157"/>
                  </a:lnTo>
                  <a:lnTo>
                    <a:pt x="3995" y="98"/>
                  </a:lnTo>
                  <a:lnTo>
                    <a:pt x="3800" y="59"/>
                  </a:lnTo>
                  <a:lnTo>
                    <a:pt x="3625" y="20"/>
                  </a:lnTo>
                  <a:lnTo>
                    <a:pt x="3430" y="1"/>
                  </a:lnTo>
                  <a:lnTo>
                    <a:pt x="3235" y="1"/>
                  </a:lnTo>
                  <a:lnTo>
                    <a:pt x="3235" y="1"/>
                  </a:lnTo>
                  <a:lnTo>
                    <a:pt x="2904" y="20"/>
                  </a:lnTo>
                  <a:lnTo>
                    <a:pt x="2573" y="59"/>
                  </a:lnTo>
                  <a:lnTo>
                    <a:pt x="2261" y="157"/>
                  </a:lnTo>
                  <a:lnTo>
                    <a:pt x="1969" y="274"/>
                  </a:lnTo>
                  <a:lnTo>
                    <a:pt x="1696" y="430"/>
                  </a:lnTo>
                  <a:lnTo>
                    <a:pt x="1423" y="605"/>
                  </a:lnTo>
                  <a:lnTo>
                    <a:pt x="1170" y="819"/>
                  </a:lnTo>
                  <a:lnTo>
                    <a:pt x="936" y="1053"/>
                  </a:lnTo>
                  <a:lnTo>
                    <a:pt x="741" y="1306"/>
                  </a:lnTo>
                  <a:lnTo>
                    <a:pt x="546" y="1579"/>
                  </a:lnTo>
                  <a:lnTo>
                    <a:pt x="391" y="1871"/>
                  </a:lnTo>
                  <a:lnTo>
                    <a:pt x="254" y="2183"/>
                  </a:lnTo>
                  <a:lnTo>
                    <a:pt x="137" y="2514"/>
                  </a:lnTo>
                  <a:lnTo>
                    <a:pt x="59" y="2865"/>
                  </a:lnTo>
                  <a:lnTo>
                    <a:pt x="20" y="3216"/>
                  </a:lnTo>
                  <a:lnTo>
                    <a:pt x="1" y="358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5"/>
            <p:cNvSpPr/>
            <p:nvPr/>
          </p:nvSpPr>
          <p:spPr>
            <a:xfrm>
              <a:off x="5291000" y="717425"/>
              <a:ext cx="118875" cy="164175"/>
            </a:xfrm>
            <a:custGeom>
              <a:avLst/>
              <a:gdLst/>
              <a:ahLst/>
              <a:cxnLst/>
              <a:rect l="l" t="t" r="r" b="b"/>
              <a:pathLst>
                <a:path w="4755" h="6567" extrusionOk="0">
                  <a:moveTo>
                    <a:pt x="2631" y="0"/>
                  </a:moveTo>
                  <a:lnTo>
                    <a:pt x="2377" y="20"/>
                  </a:lnTo>
                  <a:lnTo>
                    <a:pt x="2300" y="20"/>
                  </a:lnTo>
                  <a:lnTo>
                    <a:pt x="2261" y="39"/>
                  </a:lnTo>
                  <a:lnTo>
                    <a:pt x="2085" y="78"/>
                  </a:lnTo>
                  <a:lnTo>
                    <a:pt x="1910" y="137"/>
                  </a:lnTo>
                  <a:lnTo>
                    <a:pt x="1871" y="137"/>
                  </a:lnTo>
                  <a:lnTo>
                    <a:pt x="1851" y="156"/>
                  </a:lnTo>
                  <a:lnTo>
                    <a:pt x="1832" y="156"/>
                  </a:lnTo>
                  <a:lnTo>
                    <a:pt x="1793" y="176"/>
                  </a:lnTo>
                  <a:lnTo>
                    <a:pt x="1598" y="273"/>
                  </a:lnTo>
                  <a:lnTo>
                    <a:pt x="1579" y="273"/>
                  </a:lnTo>
                  <a:lnTo>
                    <a:pt x="1559" y="292"/>
                  </a:lnTo>
                  <a:lnTo>
                    <a:pt x="1540" y="292"/>
                  </a:lnTo>
                  <a:lnTo>
                    <a:pt x="1501" y="331"/>
                  </a:lnTo>
                  <a:lnTo>
                    <a:pt x="1384" y="390"/>
                  </a:lnTo>
                  <a:lnTo>
                    <a:pt x="1247" y="487"/>
                  </a:lnTo>
                  <a:lnTo>
                    <a:pt x="1208" y="526"/>
                  </a:lnTo>
                  <a:lnTo>
                    <a:pt x="1092" y="643"/>
                  </a:lnTo>
                  <a:lnTo>
                    <a:pt x="1072" y="643"/>
                  </a:lnTo>
                  <a:lnTo>
                    <a:pt x="975" y="741"/>
                  </a:lnTo>
                  <a:lnTo>
                    <a:pt x="838" y="877"/>
                  </a:lnTo>
                  <a:lnTo>
                    <a:pt x="741" y="1013"/>
                  </a:lnTo>
                  <a:lnTo>
                    <a:pt x="702" y="1052"/>
                  </a:lnTo>
                  <a:lnTo>
                    <a:pt x="585" y="1228"/>
                  </a:lnTo>
                  <a:lnTo>
                    <a:pt x="488" y="1384"/>
                  </a:lnTo>
                  <a:lnTo>
                    <a:pt x="312" y="1734"/>
                  </a:lnTo>
                  <a:lnTo>
                    <a:pt x="312" y="1773"/>
                  </a:lnTo>
                  <a:lnTo>
                    <a:pt x="176" y="2104"/>
                  </a:lnTo>
                  <a:lnTo>
                    <a:pt x="176" y="2163"/>
                  </a:lnTo>
                  <a:lnTo>
                    <a:pt x="117" y="2377"/>
                  </a:lnTo>
                  <a:lnTo>
                    <a:pt x="39" y="2708"/>
                  </a:lnTo>
                  <a:lnTo>
                    <a:pt x="20" y="3001"/>
                  </a:lnTo>
                  <a:lnTo>
                    <a:pt x="0" y="3293"/>
                  </a:lnTo>
                  <a:lnTo>
                    <a:pt x="20" y="3566"/>
                  </a:lnTo>
                  <a:lnTo>
                    <a:pt x="39" y="3839"/>
                  </a:lnTo>
                  <a:lnTo>
                    <a:pt x="98" y="4092"/>
                  </a:lnTo>
                  <a:lnTo>
                    <a:pt x="156" y="4345"/>
                  </a:lnTo>
                  <a:lnTo>
                    <a:pt x="215" y="4579"/>
                  </a:lnTo>
                  <a:lnTo>
                    <a:pt x="312" y="4813"/>
                  </a:lnTo>
                  <a:lnTo>
                    <a:pt x="410" y="5008"/>
                  </a:lnTo>
                  <a:lnTo>
                    <a:pt x="507" y="5222"/>
                  </a:lnTo>
                  <a:lnTo>
                    <a:pt x="624" y="5397"/>
                  </a:lnTo>
                  <a:lnTo>
                    <a:pt x="741" y="5553"/>
                  </a:lnTo>
                  <a:lnTo>
                    <a:pt x="858" y="5709"/>
                  </a:lnTo>
                  <a:lnTo>
                    <a:pt x="994" y="5845"/>
                  </a:lnTo>
                  <a:lnTo>
                    <a:pt x="1247" y="6079"/>
                  </a:lnTo>
                  <a:lnTo>
                    <a:pt x="1520" y="6255"/>
                  </a:lnTo>
                  <a:lnTo>
                    <a:pt x="1793" y="6391"/>
                  </a:lnTo>
                  <a:lnTo>
                    <a:pt x="1929" y="6449"/>
                  </a:lnTo>
                  <a:lnTo>
                    <a:pt x="2085" y="6488"/>
                  </a:lnTo>
                  <a:lnTo>
                    <a:pt x="2358" y="6547"/>
                  </a:lnTo>
                  <a:lnTo>
                    <a:pt x="2631" y="6566"/>
                  </a:lnTo>
                  <a:lnTo>
                    <a:pt x="2845" y="6547"/>
                  </a:lnTo>
                  <a:lnTo>
                    <a:pt x="3040" y="6449"/>
                  </a:lnTo>
                  <a:lnTo>
                    <a:pt x="3254" y="6313"/>
                  </a:lnTo>
                  <a:lnTo>
                    <a:pt x="3430" y="6177"/>
                  </a:lnTo>
                  <a:lnTo>
                    <a:pt x="3605" y="6021"/>
                  </a:lnTo>
                  <a:lnTo>
                    <a:pt x="3780" y="5845"/>
                  </a:lnTo>
                  <a:lnTo>
                    <a:pt x="3936" y="5651"/>
                  </a:lnTo>
                  <a:lnTo>
                    <a:pt x="4092" y="5456"/>
                  </a:lnTo>
                  <a:lnTo>
                    <a:pt x="4209" y="5261"/>
                  </a:lnTo>
                  <a:lnTo>
                    <a:pt x="4345" y="5047"/>
                  </a:lnTo>
                  <a:lnTo>
                    <a:pt x="4443" y="4813"/>
                  </a:lnTo>
                  <a:lnTo>
                    <a:pt x="4540" y="4579"/>
                  </a:lnTo>
                  <a:lnTo>
                    <a:pt x="4618" y="4326"/>
                  </a:lnTo>
                  <a:lnTo>
                    <a:pt x="4677" y="4072"/>
                  </a:lnTo>
                  <a:lnTo>
                    <a:pt x="4716" y="3819"/>
                  </a:lnTo>
                  <a:lnTo>
                    <a:pt x="4735" y="3566"/>
                  </a:lnTo>
                  <a:lnTo>
                    <a:pt x="4755" y="3293"/>
                  </a:lnTo>
                  <a:lnTo>
                    <a:pt x="4735" y="3020"/>
                  </a:lnTo>
                  <a:lnTo>
                    <a:pt x="4716" y="2747"/>
                  </a:lnTo>
                  <a:lnTo>
                    <a:pt x="4677" y="2494"/>
                  </a:lnTo>
                  <a:lnTo>
                    <a:pt x="4618" y="2241"/>
                  </a:lnTo>
                  <a:lnTo>
                    <a:pt x="4540" y="1988"/>
                  </a:lnTo>
                  <a:lnTo>
                    <a:pt x="4443" y="1754"/>
                  </a:lnTo>
                  <a:lnTo>
                    <a:pt x="4326" y="1520"/>
                  </a:lnTo>
                  <a:lnTo>
                    <a:pt x="4209" y="1306"/>
                  </a:lnTo>
                  <a:lnTo>
                    <a:pt x="4073" y="1111"/>
                  </a:lnTo>
                  <a:lnTo>
                    <a:pt x="3936" y="896"/>
                  </a:lnTo>
                  <a:lnTo>
                    <a:pt x="3780" y="721"/>
                  </a:lnTo>
                  <a:lnTo>
                    <a:pt x="3605" y="546"/>
                  </a:lnTo>
                  <a:lnTo>
                    <a:pt x="3430" y="390"/>
                  </a:lnTo>
                  <a:lnTo>
                    <a:pt x="3235" y="254"/>
                  </a:lnTo>
                  <a:lnTo>
                    <a:pt x="3040" y="117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5"/>
            <p:cNvSpPr/>
            <p:nvPr/>
          </p:nvSpPr>
          <p:spPr>
            <a:xfrm>
              <a:off x="5291000" y="717425"/>
              <a:ext cx="118875" cy="164175"/>
            </a:xfrm>
            <a:custGeom>
              <a:avLst/>
              <a:gdLst/>
              <a:ahLst/>
              <a:cxnLst/>
              <a:rect l="l" t="t" r="r" b="b"/>
              <a:pathLst>
                <a:path w="4755" h="6567" fill="none" extrusionOk="0">
                  <a:moveTo>
                    <a:pt x="2631" y="0"/>
                  </a:moveTo>
                  <a:lnTo>
                    <a:pt x="2631" y="0"/>
                  </a:lnTo>
                  <a:lnTo>
                    <a:pt x="2377" y="20"/>
                  </a:lnTo>
                  <a:lnTo>
                    <a:pt x="2377" y="20"/>
                  </a:lnTo>
                  <a:lnTo>
                    <a:pt x="2319" y="20"/>
                  </a:lnTo>
                  <a:lnTo>
                    <a:pt x="2319" y="20"/>
                  </a:lnTo>
                  <a:lnTo>
                    <a:pt x="2300" y="20"/>
                  </a:lnTo>
                  <a:lnTo>
                    <a:pt x="2300" y="20"/>
                  </a:lnTo>
                  <a:lnTo>
                    <a:pt x="2261" y="39"/>
                  </a:lnTo>
                  <a:lnTo>
                    <a:pt x="2261" y="39"/>
                  </a:lnTo>
                  <a:lnTo>
                    <a:pt x="2261" y="39"/>
                  </a:lnTo>
                  <a:lnTo>
                    <a:pt x="2085" y="78"/>
                  </a:lnTo>
                  <a:lnTo>
                    <a:pt x="2085" y="78"/>
                  </a:lnTo>
                  <a:lnTo>
                    <a:pt x="1910" y="137"/>
                  </a:lnTo>
                  <a:lnTo>
                    <a:pt x="1890" y="137"/>
                  </a:lnTo>
                  <a:lnTo>
                    <a:pt x="1890" y="137"/>
                  </a:lnTo>
                  <a:lnTo>
                    <a:pt x="1871" y="137"/>
                  </a:lnTo>
                  <a:lnTo>
                    <a:pt x="1851" y="156"/>
                  </a:lnTo>
                  <a:lnTo>
                    <a:pt x="1851" y="156"/>
                  </a:lnTo>
                  <a:lnTo>
                    <a:pt x="1832" y="156"/>
                  </a:lnTo>
                  <a:lnTo>
                    <a:pt x="1832" y="156"/>
                  </a:lnTo>
                  <a:lnTo>
                    <a:pt x="1832" y="156"/>
                  </a:lnTo>
                  <a:lnTo>
                    <a:pt x="1793" y="176"/>
                  </a:lnTo>
                  <a:lnTo>
                    <a:pt x="1793" y="176"/>
                  </a:lnTo>
                  <a:lnTo>
                    <a:pt x="1812" y="176"/>
                  </a:lnTo>
                  <a:lnTo>
                    <a:pt x="1793" y="176"/>
                  </a:lnTo>
                  <a:lnTo>
                    <a:pt x="1793" y="176"/>
                  </a:lnTo>
                  <a:lnTo>
                    <a:pt x="1598" y="273"/>
                  </a:lnTo>
                  <a:lnTo>
                    <a:pt x="1579" y="273"/>
                  </a:lnTo>
                  <a:lnTo>
                    <a:pt x="1559" y="292"/>
                  </a:lnTo>
                  <a:lnTo>
                    <a:pt x="1540" y="292"/>
                  </a:lnTo>
                  <a:lnTo>
                    <a:pt x="1540" y="292"/>
                  </a:lnTo>
                  <a:lnTo>
                    <a:pt x="1501" y="331"/>
                  </a:lnTo>
                  <a:lnTo>
                    <a:pt x="1501" y="331"/>
                  </a:lnTo>
                  <a:lnTo>
                    <a:pt x="1384" y="390"/>
                  </a:lnTo>
                  <a:lnTo>
                    <a:pt x="1384" y="390"/>
                  </a:lnTo>
                  <a:lnTo>
                    <a:pt x="1247" y="487"/>
                  </a:lnTo>
                  <a:lnTo>
                    <a:pt x="1247" y="487"/>
                  </a:lnTo>
                  <a:lnTo>
                    <a:pt x="1247" y="487"/>
                  </a:lnTo>
                  <a:lnTo>
                    <a:pt x="1247" y="487"/>
                  </a:lnTo>
                  <a:lnTo>
                    <a:pt x="1247" y="487"/>
                  </a:lnTo>
                  <a:lnTo>
                    <a:pt x="1247" y="487"/>
                  </a:lnTo>
                  <a:lnTo>
                    <a:pt x="1247" y="487"/>
                  </a:lnTo>
                  <a:lnTo>
                    <a:pt x="1208" y="526"/>
                  </a:lnTo>
                  <a:lnTo>
                    <a:pt x="1208" y="526"/>
                  </a:lnTo>
                  <a:lnTo>
                    <a:pt x="1092" y="643"/>
                  </a:lnTo>
                  <a:lnTo>
                    <a:pt x="1092" y="643"/>
                  </a:lnTo>
                  <a:lnTo>
                    <a:pt x="1072" y="643"/>
                  </a:lnTo>
                  <a:lnTo>
                    <a:pt x="1072" y="643"/>
                  </a:lnTo>
                  <a:lnTo>
                    <a:pt x="975" y="741"/>
                  </a:lnTo>
                  <a:lnTo>
                    <a:pt x="975" y="741"/>
                  </a:lnTo>
                  <a:lnTo>
                    <a:pt x="838" y="877"/>
                  </a:lnTo>
                  <a:lnTo>
                    <a:pt x="838" y="877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02" y="1052"/>
                  </a:lnTo>
                  <a:lnTo>
                    <a:pt x="702" y="1052"/>
                  </a:lnTo>
                  <a:lnTo>
                    <a:pt x="585" y="1228"/>
                  </a:lnTo>
                  <a:lnTo>
                    <a:pt x="585" y="1228"/>
                  </a:lnTo>
                  <a:lnTo>
                    <a:pt x="488" y="1384"/>
                  </a:lnTo>
                  <a:lnTo>
                    <a:pt x="488" y="1384"/>
                  </a:lnTo>
                  <a:lnTo>
                    <a:pt x="312" y="1734"/>
                  </a:lnTo>
                  <a:lnTo>
                    <a:pt x="312" y="1734"/>
                  </a:lnTo>
                  <a:lnTo>
                    <a:pt x="312" y="1734"/>
                  </a:lnTo>
                  <a:lnTo>
                    <a:pt x="312" y="1734"/>
                  </a:lnTo>
                  <a:lnTo>
                    <a:pt x="312" y="1773"/>
                  </a:lnTo>
                  <a:lnTo>
                    <a:pt x="312" y="1773"/>
                  </a:lnTo>
                  <a:lnTo>
                    <a:pt x="312" y="1773"/>
                  </a:lnTo>
                  <a:lnTo>
                    <a:pt x="312" y="1773"/>
                  </a:lnTo>
                  <a:lnTo>
                    <a:pt x="312" y="1773"/>
                  </a:lnTo>
                  <a:lnTo>
                    <a:pt x="176" y="2104"/>
                  </a:lnTo>
                  <a:lnTo>
                    <a:pt x="176" y="2163"/>
                  </a:lnTo>
                  <a:lnTo>
                    <a:pt x="176" y="2163"/>
                  </a:lnTo>
                  <a:lnTo>
                    <a:pt x="117" y="2377"/>
                  </a:lnTo>
                  <a:lnTo>
                    <a:pt x="117" y="2377"/>
                  </a:lnTo>
                  <a:lnTo>
                    <a:pt x="39" y="2708"/>
                  </a:lnTo>
                  <a:lnTo>
                    <a:pt x="39" y="2728"/>
                  </a:lnTo>
                  <a:lnTo>
                    <a:pt x="39" y="2708"/>
                  </a:lnTo>
                  <a:lnTo>
                    <a:pt x="39" y="2708"/>
                  </a:lnTo>
                  <a:lnTo>
                    <a:pt x="39" y="2708"/>
                  </a:lnTo>
                  <a:lnTo>
                    <a:pt x="20" y="3001"/>
                  </a:lnTo>
                  <a:lnTo>
                    <a:pt x="0" y="3293"/>
                  </a:lnTo>
                  <a:lnTo>
                    <a:pt x="0" y="3293"/>
                  </a:lnTo>
                  <a:lnTo>
                    <a:pt x="20" y="3566"/>
                  </a:lnTo>
                  <a:lnTo>
                    <a:pt x="39" y="3839"/>
                  </a:lnTo>
                  <a:lnTo>
                    <a:pt x="39" y="3839"/>
                  </a:lnTo>
                  <a:lnTo>
                    <a:pt x="39" y="3839"/>
                  </a:lnTo>
                  <a:lnTo>
                    <a:pt x="98" y="4092"/>
                  </a:lnTo>
                  <a:lnTo>
                    <a:pt x="156" y="4345"/>
                  </a:lnTo>
                  <a:lnTo>
                    <a:pt x="156" y="4345"/>
                  </a:lnTo>
                  <a:lnTo>
                    <a:pt x="215" y="4579"/>
                  </a:lnTo>
                  <a:lnTo>
                    <a:pt x="312" y="4813"/>
                  </a:lnTo>
                  <a:lnTo>
                    <a:pt x="312" y="4813"/>
                  </a:lnTo>
                  <a:lnTo>
                    <a:pt x="312" y="4813"/>
                  </a:lnTo>
                  <a:lnTo>
                    <a:pt x="312" y="4813"/>
                  </a:lnTo>
                  <a:lnTo>
                    <a:pt x="312" y="4813"/>
                  </a:lnTo>
                  <a:lnTo>
                    <a:pt x="410" y="5008"/>
                  </a:lnTo>
                  <a:lnTo>
                    <a:pt x="507" y="5222"/>
                  </a:lnTo>
                  <a:lnTo>
                    <a:pt x="507" y="5222"/>
                  </a:lnTo>
                  <a:lnTo>
                    <a:pt x="624" y="5397"/>
                  </a:lnTo>
                  <a:lnTo>
                    <a:pt x="741" y="5553"/>
                  </a:lnTo>
                  <a:lnTo>
                    <a:pt x="741" y="5553"/>
                  </a:lnTo>
                  <a:lnTo>
                    <a:pt x="741" y="5553"/>
                  </a:lnTo>
                  <a:lnTo>
                    <a:pt x="741" y="5553"/>
                  </a:lnTo>
                  <a:lnTo>
                    <a:pt x="741" y="5553"/>
                  </a:lnTo>
                  <a:lnTo>
                    <a:pt x="741" y="5553"/>
                  </a:lnTo>
                  <a:lnTo>
                    <a:pt x="741" y="5573"/>
                  </a:lnTo>
                  <a:lnTo>
                    <a:pt x="741" y="5553"/>
                  </a:lnTo>
                  <a:lnTo>
                    <a:pt x="741" y="5553"/>
                  </a:lnTo>
                  <a:lnTo>
                    <a:pt x="741" y="5553"/>
                  </a:lnTo>
                  <a:lnTo>
                    <a:pt x="741" y="5553"/>
                  </a:lnTo>
                  <a:lnTo>
                    <a:pt x="858" y="5709"/>
                  </a:lnTo>
                  <a:lnTo>
                    <a:pt x="994" y="5845"/>
                  </a:lnTo>
                  <a:lnTo>
                    <a:pt x="994" y="5845"/>
                  </a:lnTo>
                  <a:lnTo>
                    <a:pt x="1247" y="6079"/>
                  </a:lnTo>
                  <a:lnTo>
                    <a:pt x="1247" y="6079"/>
                  </a:lnTo>
                  <a:lnTo>
                    <a:pt x="1247" y="6079"/>
                  </a:lnTo>
                  <a:lnTo>
                    <a:pt x="1247" y="6060"/>
                  </a:lnTo>
                  <a:lnTo>
                    <a:pt x="1247" y="6079"/>
                  </a:lnTo>
                  <a:lnTo>
                    <a:pt x="1247" y="6079"/>
                  </a:lnTo>
                  <a:lnTo>
                    <a:pt x="1520" y="6255"/>
                  </a:lnTo>
                  <a:lnTo>
                    <a:pt x="1520" y="6255"/>
                  </a:lnTo>
                  <a:lnTo>
                    <a:pt x="1793" y="6391"/>
                  </a:lnTo>
                  <a:lnTo>
                    <a:pt x="1793" y="6391"/>
                  </a:lnTo>
                  <a:lnTo>
                    <a:pt x="1793" y="6391"/>
                  </a:lnTo>
                  <a:lnTo>
                    <a:pt x="1929" y="6449"/>
                  </a:lnTo>
                  <a:lnTo>
                    <a:pt x="2085" y="6488"/>
                  </a:lnTo>
                  <a:lnTo>
                    <a:pt x="2085" y="6488"/>
                  </a:lnTo>
                  <a:lnTo>
                    <a:pt x="2358" y="6547"/>
                  </a:lnTo>
                  <a:lnTo>
                    <a:pt x="2358" y="6547"/>
                  </a:lnTo>
                  <a:lnTo>
                    <a:pt x="2358" y="6547"/>
                  </a:lnTo>
                  <a:lnTo>
                    <a:pt x="2631" y="6566"/>
                  </a:lnTo>
                  <a:lnTo>
                    <a:pt x="2631" y="6566"/>
                  </a:lnTo>
                  <a:lnTo>
                    <a:pt x="2845" y="6547"/>
                  </a:lnTo>
                  <a:lnTo>
                    <a:pt x="2845" y="6547"/>
                  </a:lnTo>
                  <a:lnTo>
                    <a:pt x="3040" y="6449"/>
                  </a:lnTo>
                  <a:lnTo>
                    <a:pt x="3254" y="6313"/>
                  </a:lnTo>
                  <a:lnTo>
                    <a:pt x="3430" y="6177"/>
                  </a:lnTo>
                  <a:lnTo>
                    <a:pt x="3605" y="6021"/>
                  </a:lnTo>
                  <a:lnTo>
                    <a:pt x="3780" y="5845"/>
                  </a:lnTo>
                  <a:lnTo>
                    <a:pt x="3936" y="5651"/>
                  </a:lnTo>
                  <a:lnTo>
                    <a:pt x="4092" y="5456"/>
                  </a:lnTo>
                  <a:lnTo>
                    <a:pt x="4209" y="5261"/>
                  </a:lnTo>
                  <a:lnTo>
                    <a:pt x="4345" y="5047"/>
                  </a:lnTo>
                  <a:lnTo>
                    <a:pt x="4443" y="4813"/>
                  </a:lnTo>
                  <a:lnTo>
                    <a:pt x="4540" y="4579"/>
                  </a:lnTo>
                  <a:lnTo>
                    <a:pt x="4618" y="4326"/>
                  </a:lnTo>
                  <a:lnTo>
                    <a:pt x="4677" y="4072"/>
                  </a:lnTo>
                  <a:lnTo>
                    <a:pt x="4716" y="3819"/>
                  </a:lnTo>
                  <a:lnTo>
                    <a:pt x="4735" y="3566"/>
                  </a:lnTo>
                  <a:lnTo>
                    <a:pt x="4755" y="3293"/>
                  </a:lnTo>
                  <a:lnTo>
                    <a:pt x="4755" y="3293"/>
                  </a:lnTo>
                  <a:lnTo>
                    <a:pt x="4735" y="3020"/>
                  </a:lnTo>
                  <a:lnTo>
                    <a:pt x="4716" y="2747"/>
                  </a:lnTo>
                  <a:lnTo>
                    <a:pt x="4677" y="2494"/>
                  </a:lnTo>
                  <a:lnTo>
                    <a:pt x="4618" y="2241"/>
                  </a:lnTo>
                  <a:lnTo>
                    <a:pt x="4540" y="1988"/>
                  </a:lnTo>
                  <a:lnTo>
                    <a:pt x="4443" y="1754"/>
                  </a:lnTo>
                  <a:lnTo>
                    <a:pt x="4326" y="1520"/>
                  </a:lnTo>
                  <a:lnTo>
                    <a:pt x="4209" y="1306"/>
                  </a:lnTo>
                  <a:lnTo>
                    <a:pt x="4073" y="1111"/>
                  </a:lnTo>
                  <a:lnTo>
                    <a:pt x="3936" y="896"/>
                  </a:lnTo>
                  <a:lnTo>
                    <a:pt x="3780" y="721"/>
                  </a:lnTo>
                  <a:lnTo>
                    <a:pt x="3605" y="546"/>
                  </a:lnTo>
                  <a:lnTo>
                    <a:pt x="3430" y="390"/>
                  </a:lnTo>
                  <a:lnTo>
                    <a:pt x="3235" y="254"/>
                  </a:lnTo>
                  <a:lnTo>
                    <a:pt x="3040" y="117"/>
                  </a:lnTo>
                  <a:lnTo>
                    <a:pt x="2826" y="0"/>
                  </a:lnTo>
                  <a:lnTo>
                    <a:pt x="2826" y="0"/>
                  </a:lnTo>
                  <a:lnTo>
                    <a:pt x="2650" y="0"/>
                  </a:lnTo>
                  <a:lnTo>
                    <a:pt x="263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5"/>
            <p:cNvSpPr/>
            <p:nvPr/>
          </p:nvSpPr>
          <p:spPr>
            <a:xfrm>
              <a:off x="5298800" y="837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5"/>
            <p:cNvSpPr/>
            <p:nvPr/>
          </p:nvSpPr>
          <p:spPr>
            <a:xfrm>
              <a:off x="5322175" y="86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5"/>
            <p:cNvSpPr/>
            <p:nvPr/>
          </p:nvSpPr>
          <p:spPr>
            <a:xfrm>
              <a:off x="5267625" y="789025"/>
              <a:ext cx="49225" cy="20475"/>
            </a:xfrm>
            <a:custGeom>
              <a:avLst/>
              <a:gdLst/>
              <a:ahLst/>
              <a:cxnLst/>
              <a:rect l="l" t="t" r="r" b="b"/>
              <a:pathLst>
                <a:path w="1969" h="819" extrusionOk="0">
                  <a:moveTo>
                    <a:pt x="780" y="0"/>
                  </a:moveTo>
                  <a:lnTo>
                    <a:pt x="604" y="20"/>
                  </a:lnTo>
                  <a:lnTo>
                    <a:pt x="429" y="59"/>
                  </a:lnTo>
                  <a:lnTo>
                    <a:pt x="292" y="117"/>
                  </a:lnTo>
                  <a:lnTo>
                    <a:pt x="176" y="176"/>
                  </a:lnTo>
                  <a:lnTo>
                    <a:pt x="78" y="254"/>
                  </a:lnTo>
                  <a:lnTo>
                    <a:pt x="20" y="332"/>
                  </a:lnTo>
                  <a:lnTo>
                    <a:pt x="0" y="410"/>
                  </a:lnTo>
                  <a:lnTo>
                    <a:pt x="20" y="487"/>
                  </a:lnTo>
                  <a:lnTo>
                    <a:pt x="78" y="565"/>
                  </a:lnTo>
                  <a:lnTo>
                    <a:pt x="176" y="624"/>
                  </a:lnTo>
                  <a:lnTo>
                    <a:pt x="292" y="702"/>
                  </a:lnTo>
                  <a:lnTo>
                    <a:pt x="429" y="741"/>
                  </a:lnTo>
                  <a:lnTo>
                    <a:pt x="604" y="780"/>
                  </a:lnTo>
                  <a:lnTo>
                    <a:pt x="780" y="799"/>
                  </a:lnTo>
                  <a:lnTo>
                    <a:pt x="994" y="819"/>
                  </a:lnTo>
                  <a:lnTo>
                    <a:pt x="1189" y="799"/>
                  </a:lnTo>
                  <a:lnTo>
                    <a:pt x="1364" y="780"/>
                  </a:lnTo>
                  <a:lnTo>
                    <a:pt x="1539" y="741"/>
                  </a:lnTo>
                  <a:lnTo>
                    <a:pt x="1676" y="702"/>
                  </a:lnTo>
                  <a:lnTo>
                    <a:pt x="1793" y="624"/>
                  </a:lnTo>
                  <a:lnTo>
                    <a:pt x="1890" y="565"/>
                  </a:lnTo>
                  <a:lnTo>
                    <a:pt x="1949" y="487"/>
                  </a:lnTo>
                  <a:lnTo>
                    <a:pt x="1968" y="410"/>
                  </a:lnTo>
                  <a:lnTo>
                    <a:pt x="1949" y="332"/>
                  </a:lnTo>
                  <a:lnTo>
                    <a:pt x="1890" y="254"/>
                  </a:lnTo>
                  <a:lnTo>
                    <a:pt x="1793" y="176"/>
                  </a:lnTo>
                  <a:lnTo>
                    <a:pt x="1676" y="117"/>
                  </a:lnTo>
                  <a:lnTo>
                    <a:pt x="1539" y="59"/>
                  </a:lnTo>
                  <a:lnTo>
                    <a:pt x="1364" y="20"/>
                  </a:lnTo>
                  <a:lnTo>
                    <a:pt x="1189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5"/>
            <p:cNvSpPr/>
            <p:nvPr/>
          </p:nvSpPr>
          <p:spPr>
            <a:xfrm>
              <a:off x="5267625" y="789025"/>
              <a:ext cx="49225" cy="20475"/>
            </a:xfrm>
            <a:custGeom>
              <a:avLst/>
              <a:gdLst/>
              <a:ahLst/>
              <a:cxnLst/>
              <a:rect l="l" t="t" r="r" b="b"/>
              <a:pathLst>
                <a:path w="1969" h="819" fill="none" extrusionOk="0">
                  <a:moveTo>
                    <a:pt x="0" y="410"/>
                  </a:moveTo>
                  <a:lnTo>
                    <a:pt x="0" y="410"/>
                  </a:lnTo>
                  <a:lnTo>
                    <a:pt x="20" y="487"/>
                  </a:lnTo>
                  <a:lnTo>
                    <a:pt x="78" y="565"/>
                  </a:lnTo>
                  <a:lnTo>
                    <a:pt x="176" y="624"/>
                  </a:lnTo>
                  <a:lnTo>
                    <a:pt x="292" y="702"/>
                  </a:lnTo>
                  <a:lnTo>
                    <a:pt x="429" y="741"/>
                  </a:lnTo>
                  <a:lnTo>
                    <a:pt x="604" y="780"/>
                  </a:lnTo>
                  <a:lnTo>
                    <a:pt x="780" y="799"/>
                  </a:lnTo>
                  <a:lnTo>
                    <a:pt x="994" y="819"/>
                  </a:lnTo>
                  <a:lnTo>
                    <a:pt x="994" y="819"/>
                  </a:lnTo>
                  <a:lnTo>
                    <a:pt x="1189" y="799"/>
                  </a:lnTo>
                  <a:lnTo>
                    <a:pt x="1364" y="780"/>
                  </a:lnTo>
                  <a:lnTo>
                    <a:pt x="1539" y="741"/>
                  </a:lnTo>
                  <a:lnTo>
                    <a:pt x="1676" y="702"/>
                  </a:lnTo>
                  <a:lnTo>
                    <a:pt x="1793" y="624"/>
                  </a:lnTo>
                  <a:lnTo>
                    <a:pt x="1890" y="565"/>
                  </a:lnTo>
                  <a:lnTo>
                    <a:pt x="1949" y="487"/>
                  </a:lnTo>
                  <a:lnTo>
                    <a:pt x="1968" y="410"/>
                  </a:lnTo>
                  <a:lnTo>
                    <a:pt x="1968" y="410"/>
                  </a:lnTo>
                  <a:lnTo>
                    <a:pt x="1949" y="332"/>
                  </a:lnTo>
                  <a:lnTo>
                    <a:pt x="1890" y="254"/>
                  </a:lnTo>
                  <a:lnTo>
                    <a:pt x="1793" y="176"/>
                  </a:lnTo>
                  <a:lnTo>
                    <a:pt x="1676" y="117"/>
                  </a:lnTo>
                  <a:lnTo>
                    <a:pt x="1539" y="59"/>
                  </a:lnTo>
                  <a:lnTo>
                    <a:pt x="1364" y="20"/>
                  </a:lnTo>
                  <a:lnTo>
                    <a:pt x="1189" y="0"/>
                  </a:lnTo>
                  <a:lnTo>
                    <a:pt x="994" y="0"/>
                  </a:lnTo>
                  <a:lnTo>
                    <a:pt x="994" y="0"/>
                  </a:lnTo>
                  <a:lnTo>
                    <a:pt x="780" y="0"/>
                  </a:lnTo>
                  <a:lnTo>
                    <a:pt x="604" y="20"/>
                  </a:lnTo>
                  <a:lnTo>
                    <a:pt x="429" y="59"/>
                  </a:lnTo>
                  <a:lnTo>
                    <a:pt x="292" y="117"/>
                  </a:lnTo>
                  <a:lnTo>
                    <a:pt x="176" y="176"/>
                  </a:lnTo>
                  <a:lnTo>
                    <a:pt x="78" y="254"/>
                  </a:lnTo>
                  <a:lnTo>
                    <a:pt x="20" y="332"/>
                  </a:lnTo>
                  <a:lnTo>
                    <a:pt x="0" y="41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5"/>
            <p:cNvSpPr/>
            <p:nvPr/>
          </p:nvSpPr>
          <p:spPr>
            <a:xfrm>
              <a:off x="5589600" y="707200"/>
              <a:ext cx="118875" cy="179275"/>
            </a:xfrm>
            <a:custGeom>
              <a:avLst/>
              <a:gdLst/>
              <a:ahLst/>
              <a:cxnLst/>
              <a:rect l="l" t="t" r="r" b="b"/>
              <a:pathLst>
                <a:path w="4755" h="7171" extrusionOk="0">
                  <a:moveTo>
                    <a:pt x="1520" y="0"/>
                  </a:moveTo>
                  <a:lnTo>
                    <a:pt x="1325" y="20"/>
                  </a:lnTo>
                  <a:lnTo>
                    <a:pt x="1130" y="39"/>
                  </a:lnTo>
                  <a:lnTo>
                    <a:pt x="935" y="59"/>
                  </a:lnTo>
                  <a:lnTo>
                    <a:pt x="760" y="97"/>
                  </a:lnTo>
                  <a:lnTo>
                    <a:pt x="565" y="156"/>
                  </a:lnTo>
                  <a:lnTo>
                    <a:pt x="390" y="234"/>
                  </a:lnTo>
                  <a:lnTo>
                    <a:pt x="214" y="312"/>
                  </a:lnTo>
                  <a:lnTo>
                    <a:pt x="59" y="390"/>
                  </a:lnTo>
                  <a:lnTo>
                    <a:pt x="312" y="429"/>
                  </a:lnTo>
                  <a:lnTo>
                    <a:pt x="585" y="507"/>
                  </a:lnTo>
                  <a:lnTo>
                    <a:pt x="779" y="565"/>
                  </a:lnTo>
                  <a:lnTo>
                    <a:pt x="974" y="663"/>
                  </a:lnTo>
                  <a:lnTo>
                    <a:pt x="1150" y="760"/>
                  </a:lnTo>
                  <a:lnTo>
                    <a:pt x="1325" y="877"/>
                  </a:lnTo>
                  <a:lnTo>
                    <a:pt x="1481" y="994"/>
                  </a:lnTo>
                  <a:lnTo>
                    <a:pt x="1637" y="1150"/>
                  </a:lnTo>
                  <a:lnTo>
                    <a:pt x="1754" y="1286"/>
                  </a:lnTo>
                  <a:lnTo>
                    <a:pt x="1890" y="1442"/>
                  </a:lnTo>
                  <a:lnTo>
                    <a:pt x="1987" y="1617"/>
                  </a:lnTo>
                  <a:lnTo>
                    <a:pt x="2085" y="1793"/>
                  </a:lnTo>
                  <a:lnTo>
                    <a:pt x="2182" y="1987"/>
                  </a:lnTo>
                  <a:lnTo>
                    <a:pt x="2241" y="2182"/>
                  </a:lnTo>
                  <a:lnTo>
                    <a:pt x="2319" y="2377"/>
                  </a:lnTo>
                  <a:lnTo>
                    <a:pt x="2358" y="2572"/>
                  </a:lnTo>
                  <a:lnTo>
                    <a:pt x="2436" y="2981"/>
                  </a:lnTo>
                  <a:lnTo>
                    <a:pt x="2436" y="3195"/>
                  </a:lnTo>
                  <a:lnTo>
                    <a:pt x="2455" y="3410"/>
                  </a:lnTo>
                  <a:lnTo>
                    <a:pt x="2436" y="3838"/>
                  </a:lnTo>
                  <a:lnTo>
                    <a:pt x="2358" y="4267"/>
                  </a:lnTo>
                  <a:lnTo>
                    <a:pt x="2260" y="4676"/>
                  </a:lnTo>
                  <a:lnTo>
                    <a:pt x="2182" y="4871"/>
                  </a:lnTo>
                  <a:lnTo>
                    <a:pt x="2104" y="5066"/>
                  </a:lnTo>
                  <a:lnTo>
                    <a:pt x="2007" y="5261"/>
                  </a:lnTo>
                  <a:lnTo>
                    <a:pt x="1910" y="5436"/>
                  </a:lnTo>
                  <a:lnTo>
                    <a:pt x="1812" y="5611"/>
                  </a:lnTo>
                  <a:lnTo>
                    <a:pt x="1676" y="5787"/>
                  </a:lnTo>
                  <a:lnTo>
                    <a:pt x="1559" y="5943"/>
                  </a:lnTo>
                  <a:lnTo>
                    <a:pt x="1403" y="6079"/>
                  </a:lnTo>
                  <a:lnTo>
                    <a:pt x="1267" y="6215"/>
                  </a:lnTo>
                  <a:lnTo>
                    <a:pt x="1111" y="6332"/>
                  </a:lnTo>
                  <a:lnTo>
                    <a:pt x="935" y="6449"/>
                  </a:lnTo>
                  <a:lnTo>
                    <a:pt x="760" y="6527"/>
                  </a:lnTo>
                  <a:lnTo>
                    <a:pt x="565" y="6625"/>
                  </a:lnTo>
                  <a:lnTo>
                    <a:pt x="370" y="6683"/>
                  </a:lnTo>
                  <a:lnTo>
                    <a:pt x="175" y="6722"/>
                  </a:lnTo>
                  <a:lnTo>
                    <a:pt x="0" y="6761"/>
                  </a:lnTo>
                  <a:lnTo>
                    <a:pt x="175" y="6858"/>
                  </a:lnTo>
                  <a:lnTo>
                    <a:pt x="351" y="6936"/>
                  </a:lnTo>
                  <a:lnTo>
                    <a:pt x="526" y="7014"/>
                  </a:lnTo>
                  <a:lnTo>
                    <a:pt x="721" y="7073"/>
                  </a:lnTo>
                  <a:lnTo>
                    <a:pt x="916" y="7112"/>
                  </a:lnTo>
                  <a:lnTo>
                    <a:pt x="1111" y="7151"/>
                  </a:lnTo>
                  <a:lnTo>
                    <a:pt x="1306" y="7170"/>
                  </a:lnTo>
                  <a:lnTo>
                    <a:pt x="1520" y="7170"/>
                  </a:lnTo>
                  <a:lnTo>
                    <a:pt x="1851" y="7151"/>
                  </a:lnTo>
                  <a:lnTo>
                    <a:pt x="2163" y="7112"/>
                  </a:lnTo>
                  <a:lnTo>
                    <a:pt x="2475" y="7014"/>
                  </a:lnTo>
                  <a:lnTo>
                    <a:pt x="2767" y="6897"/>
                  </a:lnTo>
                  <a:lnTo>
                    <a:pt x="3059" y="6742"/>
                  </a:lnTo>
                  <a:lnTo>
                    <a:pt x="3332" y="6566"/>
                  </a:lnTo>
                  <a:lnTo>
                    <a:pt x="3566" y="6352"/>
                  </a:lnTo>
                  <a:lnTo>
                    <a:pt x="3799" y="6118"/>
                  </a:lnTo>
                  <a:lnTo>
                    <a:pt x="4014" y="5865"/>
                  </a:lnTo>
                  <a:lnTo>
                    <a:pt x="4209" y="5592"/>
                  </a:lnTo>
                  <a:lnTo>
                    <a:pt x="4364" y="5300"/>
                  </a:lnTo>
                  <a:lnTo>
                    <a:pt x="4501" y="4988"/>
                  </a:lnTo>
                  <a:lnTo>
                    <a:pt x="4598" y="4657"/>
                  </a:lnTo>
                  <a:lnTo>
                    <a:pt x="4696" y="4306"/>
                  </a:lnTo>
                  <a:lnTo>
                    <a:pt x="4735" y="3955"/>
                  </a:lnTo>
                  <a:lnTo>
                    <a:pt x="4754" y="3585"/>
                  </a:lnTo>
                  <a:lnTo>
                    <a:pt x="4735" y="3215"/>
                  </a:lnTo>
                  <a:lnTo>
                    <a:pt x="4696" y="2864"/>
                  </a:lnTo>
                  <a:lnTo>
                    <a:pt x="4598" y="2533"/>
                  </a:lnTo>
                  <a:lnTo>
                    <a:pt x="4501" y="2202"/>
                  </a:lnTo>
                  <a:lnTo>
                    <a:pt x="4364" y="1890"/>
                  </a:lnTo>
                  <a:lnTo>
                    <a:pt x="4209" y="1578"/>
                  </a:lnTo>
                  <a:lnTo>
                    <a:pt x="4014" y="1305"/>
                  </a:lnTo>
                  <a:lnTo>
                    <a:pt x="3799" y="1052"/>
                  </a:lnTo>
                  <a:lnTo>
                    <a:pt x="3566" y="818"/>
                  </a:lnTo>
                  <a:lnTo>
                    <a:pt x="3332" y="624"/>
                  </a:lnTo>
                  <a:lnTo>
                    <a:pt x="3059" y="429"/>
                  </a:lnTo>
                  <a:lnTo>
                    <a:pt x="2767" y="292"/>
                  </a:lnTo>
                  <a:lnTo>
                    <a:pt x="2475" y="175"/>
                  </a:lnTo>
                  <a:lnTo>
                    <a:pt x="2163" y="78"/>
                  </a:lnTo>
                  <a:lnTo>
                    <a:pt x="1851" y="20"/>
                  </a:lnTo>
                  <a:lnTo>
                    <a:pt x="152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5"/>
            <p:cNvSpPr/>
            <p:nvPr/>
          </p:nvSpPr>
          <p:spPr>
            <a:xfrm>
              <a:off x="5589600" y="707200"/>
              <a:ext cx="118875" cy="179275"/>
            </a:xfrm>
            <a:custGeom>
              <a:avLst/>
              <a:gdLst/>
              <a:ahLst/>
              <a:cxnLst/>
              <a:rect l="l" t="t" r="r" b="b"/>
              <a:pathLst>
                <a:path w="4755" h="7171" fill="none" extrusionOk="0">
                  <a:moveTo>
                    <a:pt x="4754" y="3585"/>
                  </a:moveTo>
                  <a:lnTo>
                    <a:pt x="4754" y="3585"/>
                  </a:lnTo>
                  <a:lnTo>
                    <a:pt x="4735" y="3955"/>
                  </a:lnTo>
                  <a:lnTo>
                    <a:pt x="4696" y="4306"/>
                  </a:lnTo>
                  <a:lnTo>
                    <a:pt x="4598" y="4657"/>
                  </a:lnTo>
                  <a:lnTo>
                    <a:pt x="4501" y="4988"/>
                  </a:lnTo>
                  <a:lnTo>
                    <a:pt x="4364" y="5300"/>
                  </a:lnTo>
                  <a:lnTo>
                    <a:pt x="4209" y="5592"/>
                  </a:lnTo>
                  <a:lnTo>
                    <a:pt x="4014" y="5865"/>
                  </a:lnTo>
                  <a:lnTo>
                    <a:pt x="3799" y="6118"/>
                  </a:lnTo>
                  <a:lnTo>
                    <a:pt x="3566" y="6352"/>
                  </a:lnTo>
                  <a:lnTo>
                    <a:pt x="3332" y="6566"/>
                  </a:lnTo>
                  <a:lnTo>
                    <a:pt x="3059" y="6742"/>
                  </a:lnTo>
                  <a:lnTo>
                    <a:pt x="2767" y="6897"/>
                  </a:lnTo>
                  <a:lnTo>
                    <a:pt x="2475" y="7014"/>
                  </a:lnTo>
                  <a:lnTo>
                    <a:pt x="2163" y="7112"/>
                  </a:lnTo>
                  <a:lnTo>
                    <a:pt x="1851" y="7151"/>
                  </a:lnTo>
                  <a:lnTo>
                    <a:pt x="1520" y="7170"/>
                  </a:lnTo>
                  <a:lnTo>
                    <a:pt x="1520" y="7170"/>
                  </a:lnTo>
                  <a:lnTo>
                    <a:pt x="1306" y="7170"/>
                  </a:lnTo>
                  <a:lnTo>
                    <a:pt x="1111" y="7151"/>
                  </a:lnTo>
                  <a:lnTo>
                    <a:pt x="916" y="7112"/>
                  </a:lnTo>
                  <a:lnTo>
                    <a:pt x="721" y="7073"/>
                  </a:lnTo>
                  <a:lnTo>
                    <a:pt x="526" y="7014"/>
                  </a:lnTo>
                  <a:lnTo>
                    <a:pt x="351" y="6936"/>
                  </a:lnTo>
                  <a:lnTo>
                    <a:pt x="175" y="6858"/>
                  </a:lnTo>
                  <a:lnTo>
                    <a:pt x="0" y="6761"/>
                  </a:lnTo>
                  <a:lnTo>
                    <a:pt x="0" y="6761"/>
                  </a:lnTo>
                  <a:lnTo>
                    <a:pt x="175" y="6722"/>
                  </a:lnTo>
                  <a:lnTo>
                    <a:pt x="370" y="6683"/>
                  </a:lnTo>
                  <a:lnTo>
                    <a:pt x="370" y="6683"/>
                  </a:lnTo>
                  <a:lnTo>
                    <a:pt x="565" y="6625"/>
                  </a:lnTo>
                  <a:lnTo>
                    <a:pt x="760" y="6527"/>
                  </a:lnTo>
                  <a:lnTo>
                    <a:pt x="760" y="6527"/>
                  </a:lnTo>
                  <a:lnTo>
                    <a:pt x="935" y="6449"/>
                  </a:lnTo>
                  <a:lnTo>
                    <a:pt x="1111" y="6332"/>
                  </a:lnTo>
                  <a:lnTo>
                    <a:pt x="1267" y="6215"/>
                  </a:lnTo>
                  <a:lnTo>
                    <a:pt x="1403" y="6079"/>
                  </a:lnTo>
                  <a:lnTo>
                    <a:pt x="1403" y="6079"/>
                  </a:lnTo>
                  <a:lnTo>
                    <a:pt x="1559" y="5943"/>
                  </a:lnTo>
                  <a:lnTo>
                    <a:pt x="1676" y="5787"/>
                  </a:lnTo>
                  <a:lnTo>
                    <a:pt x="1812" y="5611"/>
                  </a:lnTo>
                  <a:lnTo>
                    <a:pt x="1910" y="5436"/>
                  </a:lnTo>
                  <a:lnTo>
                    <a:pt x="1910" y="5436"/>
                  </a:lnTo>
                  <a:lnTo>
                    <a:pt x="2007" y="5261"/>
                  </a:lnTo>
                  <a:lnTo>
                    <a:pt x="2104" y="5066"/>
                  </a:lnTo>
                  <a:lnTo>
                    <a:pt x="2182" y="4871"/>
                  </a:lnTo>
                  <a:lnTo>
                    <a:pt x="2260" y="4676"/>
                  </a:lnTo>
                  <a:lnTo>
                    <a:pt x="2358" y="4267"/>
                  </a:lnTo>
                  <a:lnTo>
                    <a:pt x="2436" y="3838"/>
                  </a:lnTo>
                  <a:lnTo>
                    <a:pt x="2436" y="3838"/>
                  </a:lnTo>
                  <a:lnTo>
                    <a:pt x="2455" y="3410"/>
                  </a:lnTo>
                  <a:lnTo>
                    <a:pt x="2436" y="3195"/>
                  </a:lnTo>
                  <a:lnTo>
                    <a:pt x="2436" y="2981"/>
                  </a:lnTo>
                  <a:lnTo>
                    <a:pt x="2436" y="2981"/>
                  </a:lnTo>
                  <a:lnTo>
                    <a:pt x="2358" y="2572"/>
                  </a:lnTo>
                  <a:lnTo>
                    <a:pt x="2319" y="2377"/>
                  </a:lnTo>
                  <a:lnTo>
                    <a:pt x="2241" y="2182"/>
                  </a:lnTo>
                  <a:lnTo>
                    <a:pt x="2241" y="2182"/>
                  </a:lnTo>
                  <a:lnTo>
                    <a:pt x="2182" y="1987"/>
                  </a:lnTo>
                  <a:lnTo>
                    <a:pt x="2085" y="1793"/>
                  </a:lnTo>
                  <a:lnTo>
                    <a:pt x="1987" y="1617"/>
                  </a:lnTo>
                  <a:lnTo>
                    <a:pt x="1890" y="1442"/>
                  </a:lnTo>
                  <a:lnTo>
                    <a:pt x="1890" y="1442"/>
                  </a:lnTo>
                  <a:lnTo>
                    <a:pt x="1754" y="1286"/>
                  </a:lnTo>
                  <a:lnTo>
                    <a:pt x="1637" y="1150"/>
                  </a:lnTo>
                  <a:lnTo>
                    <a:pt x="1481" y="994"/>
                  </a:lnTo>
                  <a:lnTo>
                    <a:pt x="1325" y="877"/>
                  </a:lnTo>
                  <a:lnTo>
                    <a:pt x="1325" y="877"/>
                  </a:lnTo>
                  <a:lnTo>
                    <a:pt x="1150" y="760"/>
                  </a:lnTo>
                  <a:lnTo>
                    <a:pt x="974" y="663"/>
                  </a:lnTo>
                  <a:lnTo>
                    <a:pt x="779" y="565"/>
                  </a:lnTo>
                  <a:lnTo>
                    <a:pt x="585" y="507"/>
                  </a:lnTo>
                  <a:lnTo>
                    <a:pt x="585" y="507"/>
                  </a:lnTo>
                  <a:lnTo>
                    <a:pt x="312" y="429"/>
                  </a:lnTo>
                  <a:lnTo>
                    <a:pt x="59" y="390"/>
                  </a:lnTo>
                  <a:lnTo>
                    <a:pt x="59" y="390"/>
                  </a:lnTo>
                  <a:lnTo>
                    <a:pt x="214" y="312"/>
                  </a:lnTo>
                  <a:lnTo>
                    <a:pt x="390" y="234"/>
                  </a:lnTo>
                  <a:lnTo>
                    <a:pt x="565" y="156"/>
                  </a:lnTo>
                  <a:lnTo>
                    <a:pt x="760" y="97"/>
                  </a:lnTo>
                  <a:lnTo>
                    <a:pt x="935" y="59"/>
                  </a:lnTo>
                  <a:lnTo>
                    <a:pt x="1130" y="39"/>
                  </a:lnTo>
                  <a:lnTo>
                    <a:pt x="1325" y="20"/>
                  </a:lnTo>
                  <a:lnTo>
                    <a:pt x="1520" y="0"/>
                  </a:lnTo>
                  <a:lnTo>
                    <a:pt x="1520" y="0"/>
                  </a:lnTo>
                  <a:lnTo>
                    <a:pt x="1851" y="20"/>
                  </a:lnTo>
                  <a:lnTo>
                    <a:pt x="2163" y="78"/>
                  </a:lnTo>
                  <a:lnTo>
                    <a:pt x="2475" y="175"/>
                  </a:lnTo>
                  <a:lnTo>
                    <a:pt x="2767" y="292"/>
                  </a:lnTo>
                  <a:lnTo>
                    <a:pt x="3059" y="429"/>
                  </a:lnTo>
                  <a:lnTo>
                    <a:pt x="3332" y="624"/>
                  </a:lnTo>
                  <a:lnTo>
                    <a:pt x="3566" y="818"/>
                  </a:lnTo>
                  <a:lnTo>
                    <a:pt x="3799" y="1052"/>
                  </a:lnTo>
                  <a:lnTo>
                    <a:pt x="4014" y="1305"/>
                  </a:lnTo>
                  <a:lnTo>
                    <a:pt x="4209" y="1578"/>
                  </a:lnTo>
                  <a:lnTo>
                    <a:pt x="4364" y="1890"/>
                  </a:lnTo>
                  <a:lnTo>
                    <a:pt x="4501" y="2202"/>
                  </a:lnTo>
                  <a:lnTo>
                    <a:pt x="4598" y="2533"/>
                  </a:lnTo>
                  <a:lnTo>
                    <a:pt x="4696" y="2864"/>
                  </a:lnTo>
                  <a:lnTo>
                    <a:pt x="4735" y="3215"/>
                  </a:lnTo>
                  <a:lnTo>
                    <a:pt x="4754" y="35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5"/>
            <p:cNvSpPr/>
            <p:nvPr/>
          </p:nvSpPr>
          <p:spPr>
            <a:xfrm>
              <a:off x="5546725" y="714975"/>
              <a:ext cx="118400" cy="164175"/>
            </a:xfrm>
            <a:custGeom>
              <a:avLst/>
              <a:gdLst/>
              <a:ahLst/>
              <a:cxnLst/>
              <a:rect l="l" t="t" r="r" b="b"/>
              <a:pathLst>
                <a:path w="4736" h="6567" extrusionOk="0">
                  <a:moveTo>
                    <a:pt x="1929" y="1"/>
                  </a:moveTo>
                  <a:lnTo>
                    <a:pt x="1715" y="118"/>
                  </a:lnTo>
                  <a:lnTo>
                    <a:pt x="1520" y="235"/>
                  </a:lnTo>
                  <a:lnTo>
                    <a:pt x="1325" y="390"/>
                  </a:lnTo>
                  <a:lnTo>
                    <a:pt x="1150" y="546"/>
                  </a:lnTo>
                  <a:lnTo>
                    <a:pt x="975" y="722"/>
                  </a:lnTo>
                  <a:lnTo>
                    <a:pt x="819" y="897"/>
                  </a:lnTo>
                  <a:lnTo>
                    <a:pt x="663" y="1092"/>
                  </a:lnTo>
                  <a:lnTo>
                    <a:pt x="527" y="1306"/>
                  </a:lnTo>
                  <a:lnTo>
                    <a:pt x="410" y="1521"/>
                  </a:lnTo>
                  <a:lnTo>
                    <a:pt x="312" y="1754"/>
                  </a:lnTo>
                  <a:lnTo>
                    <a:pt x="215" y="1988"/>
                  </a:lnTo>
                  <a:lnTo>
                    <a:pt x="137" y="2222"/>
                  </a:lnTo>
                  <a:lnTo>
                    <a:pt x="78" y="2475"/>
                  </a:lnTo>
                  <a:lnTo>
                    <a:pt x="39" y="2748"/>
                  </a:lnTo>
                  <a:lnTo>
                    <a:pt x="1" y="3001"/>
                  </a:lnTo>
                  <a:lnTo>
                    <a:pt x="1" y="3274"/>
                  </a:lnTo>
                  <a:lnTo>
                    <a:pt x="1" y="3547"/>
                  </a:lnTo>
                  <a:lnTo>
                    <a:pt x="39" y="3820"/>
                  </a:lnTo>
                  <a:lnTo>
                    <a:pt x="78" y="4073"/>
                  </a:lnTo>
                  <a:lnTo>
                    <a:pt x="137" y="4326"/>
                  </a:lnTo>
                  <a:lnTo>
                    <a:pt x="215" y="4560"/>
                  </a:lnTo>
                  <a:lnTo>
                    <a:pt x="312" y="4813"/>
                  </a:lnTo>
                  <a:lnTo>
                    <a:pt x="410" y="5028"/>
                  </a:lnTo>
                  <a:lnTo>
                    <a:pt x="527" y="5242"/>
                  </a:lnTo>
                  <a:lnTo>
                    <a:pt x="663" y="5456"/>
                  </a:lnTo>
                  <a:lnTo>
                    <a:pt x="799" y="5651"/>
                  </a:lnTo>
                  <a:lnTo>
                    <a:pt x="975" y="5827"/>
                  </a:lnTo>
                  <a:lnTo>
                    <a:pt x="1131" y="6002"/>
                  </a:lnTo>
                  <a:lnTo>
                    <a:pt x="1306" y="6158"/>
                  </a:lnTo>
                  <a:lnTo>
                    <a:pt x="1501" y="6314"/>
                  </a:lnTo>
                  <a:lnTo>
                    <a:pt x="1696" y="6431"/>
                  </a:lnTo>
                  <a:lnTo>
                    <a:pt x="1910" y="6547"/>
                  </a:lnTo>
                  <a:lnTo>
                    <a:pt x="2105" y="6567"/>
                  </a:lnTo>
                  <a:lnTo>
                    <a:pt x="2397" y="6547"/>
                  </a:lnTo>
                  <a:lnTo>
                    <a:pt x="2670" y="6489"/>
                  </a:lnTo>
                  <a:lnTo>
                    <a:pt x="2806" y="6450"/>
                  </a:lnTo>
                  <a:lnTo>
                    <a:pt x="2962" y="6392"/>
                  </a:lnTo>
                  <a:lnTo>
                    <a:pt x="2943" y="6392"/>
                  </a:lnTo>
                  <a:lnTo>
                    <a:pt x="3215" y="6255"/>
                  </a:lnTo>
                  <a:lnTo>
                    <a:pt x="3488" y="6060"/>
                  </a:lnTo>
                  <a:lnTo>
                    <a:pt x="3508" y="6060"/>
                  </a:lnTo>
                  <a:lnTo>
                    <a:pt x="3761" y="5846"/>
                  </a:lnTo>
                  <a:lnTo>
                    <a:pt x="3878" y="5710"/>
                  </a:lnTo>
                  <a:lnTo>
                    <a:pt x="3995" y="5554"/>
                  </a:lnTo>
                  <a:lnTo>
                    <a:pt x="4014" y="5554"/>
                  </a:lnTo>
                  <a:lnTo>
                    <a:pt x="4131" y="5378"/>
                  </a:lnTo>
                  <a:lnTo>
                    <a:pt x="4229" y="5203"/>
                  </a:lnTo>
                  <a:lnTo>
                    <a:pt x="4345" y="5008"/>
                  </a:lnTo>
                  <a:lnTo>
                    <a:pt x="4443" y="4794"/>
                  </a:lnTo>
                  <a:lnTo>
                    <a:pt x="4443" y="4813"/>
                  </a:lnTo>
                  <a:lnTo>
                    <a:pt x="4521" y="4560"/>
                  </a:lnTo>
                  <a:lnTo>
                    <a:pt x="4599" y="4326"/>
                  </a:lnTo>
                  <a:lnTo>
                    <a:pt x="4657" y="4073"/>
                  </a:lnTo>
                  <a:lnTo>
                    <a:pt x="4696" y="3820"/>
                  </a:lnTo>
                  <a:lnTo>
                    <a:pt x="4696" y="3839"/>
                  </a:lnTo>
                  <a:lnTo>
                    <a:pt x="4735" y="3566"/>
                  </a:lnTo>
                  <a:lnTo>
                    <a:pt x="4735" y="3274"/>
                  </a:lnTo>
                  <a:lnTo>
                    <a:pt x="4735" y="2982"/>
                  </a:lnTo>
                  <a:lnTo>
                    <a:pt x="4696" y="2709"/>
                  </a:lnTo>
                  <a:lnTo>
                    <a:pt x="4638" y="2378"/>
                  </a:lnTo>
                  <a:lnTo>
                    <a:pt x="4579" y="2144"/>
                  </a:lnTo>
                  <a:lnTo>
                    <a:pt x="4560" y="2105"/>
                  </a:lnTo>
                  <a:lnTo>
                    <a:pt x="4443" y="1754"/>
                  </a:lnTo>
                  <a:lnTo>
                    <a:pt x="4423" y="1735"/>
                  </a:lnTo>
                  <a:lnTo>
                    <a:pt x="4248" y="1384"/>
                  </a:lnTo>
                  <a:lnTo>
                    <a:pt x="4151" y="1209"/>
                  </a:lnTo>
                  <a:lnTo>
                    <a:pt x="4034" y="1053"/>
                  </a:lnTo>
                  <a:lnTo>
                    <a:pt x="4014" y="1014"/>
                  </a:lnTo>
                  <a:lnTo>
                    <a:pt x="3897" y="878"/>
                  </a:lnTo>
                  <a:lnTo>
                    <a:pt x="3761" y="741"/>
                  </a:lnTo>
                  <a:lnTo>
                    <a:pt x="3683" y="644"/>
                  </a:lnTo>
                  <a:lnTo>
                    <a:pt x="3663" y="624"/>
                  </a:lnTo>
                  <a:lnTo>
                    <a:pt x="3547" y="527"/>
                  </a:lnTo>
                  <a:lnTo>
                    <a:pt x="3488" y="488"/>
                  </a:lnTo>
                  <a:lnTo>
                    <a:pt x="3371" y="390"/>
                  </a:lnTo>
                  <a:lnTo>
                    <a:pt x="3254" y="313"/>
                  </a:lnTo>
                  <a:lnTo>
                    <a:pt x="3215" y="293"/>
                  </a:lnTo>
                  <a:lnTo>
                    <a:pt x="3196" y="274"/>
                  </a:lnTo>
                  <a:lnTo>
                    <a:pt x="3176" y="274"/>
                  </a:lnTo>
                  <a:lnTo>
                    <a:pt x="3157" y="254"/>
                  </a:lnTo>
                  <a:lnTo>
                    <a:pt x="2943" y="157"/>
                  </a:lnTo>
                  <a:lnTo>
                    <a:pt x="2923" y="157"/>
                  </a:lnTo>
                  <a:lnTo>
                    <a:pt x="2884" y="137"/>
                  </a:lnTo>
                  <a:lnTo>
                    <a:pt x="2845" y="118"/>
                  </a:lnTo>
                  <a:lnTo>
                    <a:pt x="2670" y="59"/>
                  </a:lnTo>
                  <a:lnTo>
                    <a:pt x="2475" y="20"/>
                  </a:lnTo>
                  <a:lnTo>
                    <a:pt x="2436" y="20"/>
                  </a:lnTo>
                  <a:lnTo>
                    <a:pt x="23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5"/>
            <p:cNvSpPr/>
            <p:nvPr/>
          </p:nvSpPr>
          <p:spPr>
            <a:xfrm>
              <a:off x="5546725" y="714975"/>
              <a:ext cx="118400" cy="164175"/>
            </a:xfrm>
            <a:custGeom>
              <a:avLst/>
              <a:gdLst/>
              <a:ahLst/>
              <a:cxnLst/>
              <a:rect l="l" t="t" r="r" b="b"/>
              <a:pathLst>
                <a:path w="4736" h="6567" fill="none" extrusionOk="0">
                  <a:moveTo>
                    <a:pt x="2105" y="1"/>
                  </a:moveTo>
                  <a:lnTo>
                    <a:pt x="2105" y="1"/>
                  </a:lnTo>
                  <a:lnTo>
                    <a:pt x="2378" y="1"/>
                  </a:lnTo>
                  <a:lnTo>
                    <a:pt x="2378" y="1"/>
                  </a:lnTo>
                  <a:lnTo>
                    <a:pt x="2436" y="20"/>
                  </a:lnTo>
                  <a:lnTo>
                    <a:pt x="2436" y="20"/>
                  </a:lnTo>
                  <a:lnTo>
                    <a:pt x="2455" y="20"/>
                  </a:lnTo>
                  <a:lnTo>
                    <a:pt x="2455" y="20"/>
                  </a:lnTo>
                  <a:lnTo>
                    <a:pt x="2475" y="20"/>
                  </a:lnTo>
                  <a:lnTo>
                    <a:pt x="2475" y="20"/>
                  </a:lnTo>
                  <a:lnTo>
                    <a:pt x="2475" y="20"/>
                  </a:lnTo>
                  <a:lnTo>
                    <a:pt x="2670" y="59"/>
                  </a:lnTo>
                  <a:lnTo>
                    <a:pt x="2670" y="59"/>
                  </a:lnTo>
                  <a:lnTo>
                    <a:pt x="2845" y="118"/>
                  </a:lnTo>
                  <a:lnTo>
                    <a:pt x="2845" y="118"/>
                  </a:lnTo>
                  <a:lnTo>
                    <a:pt x="2845" y="118"/>
                  </a:lnTo>
                  <a:lnTo>
                    <a:pt x="2884" y="137"/>
                  </a:lnTo>
                  <a:lnTo>
                    <a:pt x="2884" y="137"/>
                  </a:lnTo>
                  <a:lnTo>
                    <a:pt x="2884" y="137"/>
                  </a:lnTo>
                  <a:lnTo>
                    <a:pt x="2923" y="157"/>
                  </a:lnTo>
                  <a:lnTo>
                    <a:pt x="2923" y="157"/>
                  </a:lnTo>
                  <a:lnTo>
                    <a:pt x="2923" y="157"/>
                  </a:lnTo>
                  <a:lnTo>
                    <a:pt x="2962" y="157"/>
                  </a:lnTo>
                  <a:lnTo>
                    <a:pt x="2943" y="157"/>
                  </a:lnTo>
                  <a:lnTo>
                    <a:pt x="2943" y="157"/>
                  </a:lnTo>
                  <a:lnTo>
                    <a:pt x="2943" y="157"/>
                  </a:lnTo>
                  <a:lnTo>
                    <a:pt x="2943" y="157"/>
                  </a:lnTo>
                  <a:lnTo>
                    <a:pt x="3157" y="254"/>
                  </a:lnTo>
                  <a:lnTo>
                    <a:pt x="3176" y="274"/>
                  </a:lnTo>
                  <a:lnTo>
                    <a:pt x="3196" y="274"/>
                  </a:lnTo>
                  <a:lnTo>
                    <a:pt x="3215" y="293"/>
                  </a:lnTo>
                  <a:lnTo>
                    <a:pt x="3215" y="293"/>
                  </a:lnTo>
                  <a:lnTo>
                    <a:pt x="3254" y="313"/>
                  </a:lnTo>
                  <a:lnTo>
                    <a:pt x="3254" y="313"/>
                  </a:lnTo>
                  <a:lnTo>
                    <a:pt x="3371" y="390"/>
                  </a:lnTo>
                  <a:lnTo>
                    <a:pt x="3371" y="390"/>
                  </a:lnTo>
                  <a:lnTo>
                    <a:pt x="3488" y="488"/>
                  </a:lnTo>
                  <a:lnTo>
                    <a:pt x="3488" y="488"/>
                  </a:lnTo>
                  <a:lnTo>
                    <a:pt x="3488" y="488"/>
                  </a:lnTo>
                  <a:lnTo>
                    <a:pt x="3488" y="488"/>
                  </a:lnTo>
                  <a:lnTo>
                    <a:pt x="3488" y="488"/>
                  </a:lnTo>
                  <a:lnTo>
                    <a:pt x="3488" y="488"/>
                  </a:lnTo>
                  <a:lnTo>
                    <a:pt x="3488" y="488"/>
                  </a:lnTo>
                  <a:lnTo>
                    <a:pt x="3547" y="527"/>
                  </a:lnTo>
                  <a:lnTo>
                    <a:pt x="3547" y="527"/>
                  </a:lnTo>
                  <a:lnTo>
                    <a:pt x="3663" y="624"/>
                  </a:lnTo>
                  <a:lnTo>
                    <a:pt x="3663" y="624"/>
                  </a:lnTo>
                  <a:lnTo>
                    <a:pt x="3683" y="644"/>
                  </a:lnTo>
                  <a:lnTo>
                    <a:pt x="3683" y="644"/>
                  </a:lnTo>
                  <a:lnTo>
                    <a:pt x="3761" y="741"/>
                  </a:lnTo>
                  <a:lnTo>
                    <a:pt x="3761" y="741"/>
                  </a:lnTo>
                  <a:lnTo>
                    <a:pt x="3897" y="878"/>
                  </a:lnTo>
                  <a:lnTo>
                    <a:pt x="3897" y="878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34" y="1053"/>
                  </a:lnTo>
                  <a:lnTo>
                    <a:pt x="4034" y="1053"/>
                  </a:lnTo>
                  <a:lnTo>
                    <a:pt x="4151" y="1209"/>
                  </a:lnTo>
                  <a:lnTo>
                    <a:pt x="4151" y="1209"/>
                  </a:lnTo>
                  <a:lnTo>
                    <a:pt x="4248" y="1384"/>
                  </a:lnTo>
                  <a:lnTo>
                    <a:pt x="4248" y="1384"/>
                  </a:lnTo>
                  <a:lnTo>
                    <a:pt x="4423" y="1735"/>
                  </a:lnTo>
                  <a:lnTo>
                    <a:pt x="4423" y="1735"/>
                  </a:lnTo>
                  <a:lnTo>
                    <a:pt x="4423" y="1735"/>
                  </a:lnTo>
                  <a:lnTo>
                    <a:pt x="4423" y="1735"/>
                  </a:lnTo>
                  <a:lnTo>
                    <a:pt x="4443" y="1754"/>
                  </a:lnTo>
                  <a:lnTo>
                    <a:pt x="4443" y="1754"/>
                  </a:lnTo>
                  <a:lnTo>
                    <a:pt x="4443" y="1754"/>
                  </a:lnTo>
                  <a:lnTo>
                    <a:pt x="4443" y="1754"/>
                  </a:lnTo>
                  <a:lnTo>
                    <a:pt x="4443" y="1754"/>
                  </a:lnTo>
                  <a:lnTo>
                    <a:pt x="4560" y="2105"/>
                  </a:lnTo>
                  <a:lnTo>
                    <a:pt x="4579" y="2144"/>
                  </a:lnTo>
                  <a:lnTo>
                    <a:pt x="4579" y="2144"/>
                  </a:lnTo>
                  <a:lnTo>
                    <a:pt x="4638" y="2378"/>
                  </a:lnTo>
                  <a:lnTo>
                    <a:pt x="4638" y="2378"/>
                  </a:lnTo>
                  <a:lnTo>
                    <a:pt x="4696" y="2709"/>
                  </a:lnTo>
                  <a:lnTo>
                    <a:pt x="4696" y="2729"/>
                  </a:lnTo>
                  <a:lnTo>
                    <a:pt x="4696" y="2709"/>
                  </a:lnTo>
                  <a:lnTo>
                    <a:pt x="4696" y="2709"/>
                  </a:lnTo>
                  <a:lnTo>
                    <a:pt x="4696" y="2709"/>
                  </a:lnTo>
                  <a:lnTo>
                    <a:pt x="4735" y="2982"/>
                  </a:lnTo>
                  <a:lnTo>
                    <a:pt x="4735" y="3274"/>
                  </a:lnTo>
                  <a:lnTo>
                    <a:pt x="4735" y="3274"/>
                  </a:lnTo>
                  <a:lnTo>
                    <a:pt x="4735" y="3566"/>
                  </a:lnTo>
                  <a:lnTo>
                    <a:pt x="4696" y="3839"/>
                  </a:lnTo>
                  <a:lnTo>
                    <a:pt x="4696" y="3820"/>
                  </a:lnTo>
                  <a:lnTo>
                    <a:pt x="4696" y="3820"/>
                  </a:lnTo>
                  <a:lnTo>
                    <a:pt x="4657" y="4073"/>
                  </a:lnTo>
                  <a:lnTo>
                    <a:pt x="4599" y="4326"/>
                  </a:lnTo>
                  <a:lnTo>
                    <a:pt x="4599" y="4326"/>
                  </a:lnTo>
                  <a:lnTo>
                    <a:pt x="4521" y="4560"/>
                  </a:lnTo>
                  <a:lnTo>
                    <a:pt x="4443" y="4813"/>
                  </a:lnTo>
                  <a:lnTo>
                    <a:pt x="4443" y="4813"/>
                  </a:lnTo>
                  <a:lnTo>
                    <a:pt x="4443" y="4813"/>
                  </a:lnTo>
                  <a:lnTo>
                    <a:pt x="4443" y="4794"/>
                  </a:lnTo>
                  <a:lnTo>
                    <a:pt x="4443" y="4794"/>
                  </a:lnTo>
                  <a:lnTo>
                    <a:pt x="4345" y="5008"/>
                  </a:lnTo>
                  <a:lnTo>
                    <a:pt x="4229" y="5203"/>
                  </a:lnTo>
                  <a:lnTo>
                    <a:pt x="4229" y="5203"/>
                  </a:lnTo>
                  <a:lnTo>
                    <a:pt x="4131" y="5378"/>
                  </a:lnTo>
                  <a:lnTo>
                    <a:pt x="4014" y="5554"/>
                  </a:lnTo>
                  <a:lnTo>
                    <a:pt x="4014" y="5554"/>
                  </a:lnTo>
                  <a:lnTo>
                    <a:pt x="4014" y="5554"/>
                  </a:lnTo>
                  <a:lnTo>
                    <a:pt x="4014" y="5554"/>
                  </a:lnTo>
                  <a:lnTo>
                    <a:pt x="3995" y="5554"/>
                  </a:lnTo>
                  <a:lnTo>
                    <a:pt x="3995" y="5554"/>
                  </a:lnTo>
                  <a:lnTo>
                    <a:pt x="3995" y="5554"/>
                  </a:lnTo>
                  <a:lnTo>
                    <a:pt x="3995" y="5554"/>
                  </a:lnTo>
                  <a:lnTo>
                    <a:pt x="3995" y="5554"/>
                  </a:lnTo>
                  <a:lnTo>
                    <a:pt x="3995" y="5554"/>
                  </a:lnTo>
                  <a:lnTo>
                    <a:pt x="3995" y="5554"/>
                  </a:lnTo>
                  <a:lnTo>
                    <a:pt x="3878" y="5710"/>
                  </a:lnTo>
                  <a:lnTo>
                    <a:pt x="3761" y="5846"/>
                  </a:lnTo>
                  <a:lnTo>
                    <a:pt x="3761" y="5846"/>
                  </a:lnTo>
                  <a:lnTo>
                    <a:pt x="3508" y="6060"/>
                  </a:lnTo>
                  <a:lnTo>
                    <a:pt x="3508" y="6060"/>
                  </a:lnTo>
                  <a:lnTo>
                    <a:pt x="3508" y="6060"/>
                  </a:lnTo>
                  <a:lnTo>
                    <a:pt x="3508" y="6060"/>
                  </a:lnTo>
                  <a:lnTo>
                    <a:pt x="3488" y="6060"/>
                  </a:lnTo>
                  <a:lnTo>
                    <a:pt x="3488" y="6060"/>
                  </a:lnTo>
                  <a:lnTo>
                    <a:pt x="3215" y="6255"/>
                  </a:lnTo>
                  <a:lnTo>
                    <a:pt x="3215" y="6255"/>
                  </a:lnTo>
                  <a:lnTo>
                    <a:pt x="2943" y="6392"/>
                  </a:lnTo>
                  <a:lnTo>
                    <a:pt x="2962" y="6392"/>
                  </a:lnTo>
                  <a:lnTo>
                    <a:pt x="2962" y="6392"/>
                  </a:lnTo>
                  <a:lnTo>
                    <a:pt x="2806" y="6450"/>
                  </a:lnTo>
                  <a:lnTo>
                    <a:pt x="2670" y="6489"/>
                  </a:lnTo>
                  <a:lnTo>
                    <a:pt x="2670" y="6489"/>
                  </a:lnTo>
                  <a:lnTo>
                    <a:pt x="2397" y="6547"/>
                  </a:lnTo>
                  <a:lnTo>
                    <a:pt x="2397" y="6547"/>
                  </a:lnTo>
                  <a:lnTo>
                    <a:pt x="2397" y="6547"/>
                  </a:lnTo>
                  <a:lnTo>
                    <a:pt x="2105" y="6567"/>
                  </a:lnTo>
                  <a:lnTo>
                    <a:pt x="2105" y="6567"/>
                  </a:lnTo>
                  <a:lnTo>
                    <a:pt x="1910" y="6547"/>
                  </a:lnTo>
                  <a:lnTo>
                    <a:pt x="1910" y="6547"/>
                  </a:lnTo>
                  <a:lnTo>
                    <a:pt x="1696" y="6431"/>
                  </a:lnTo>
                  <a:lnTo>
                    <a:pt x="1501" y="6314"/>
                  </a:lnTo>
                  <a:lnTo>
                    <a:pt x="1306" y="6158"/>
                  </a:lnTo>
                  <a:lnTo>
                    <a:pt x="1131" y="6002"/>
                  </a:lnTo>
                  <a:lnTo>
                    <a:pt x="975" y="5827"/>
                  </a:lnTo>
                  <a:lnTo>
                    <a:pt x="799" y="5651"/>
                  </a:lnTo>
                  <a:lnTo>
                    <a:pt x="663" y="5456"/>
                  </a:lnTo>
                  <a:lnTo>
                    <a:pt x="527" y="5242"/>
                  </a:lnTo>
                  <a:lnTo>
                    <a:pt x="410" y="5028"/>
                  </a:lnTo>
                  <a:lnTo>
                    <a:pt x="312" y="4813"/>
                  </a:lnTo>
                  <a:lnTo>
                    <a:pt x="215" y="4560"/>
                  </a:lnTo>
                  <a:lnTo>
                    <a:pt x="137" y="4326"/>
                  </a:lnTo>
                  <a:lnTo>
                    <a:pt x="78" y="4073"/>
                  </a:lnTo>
                  <a:lnTo>
                    <a:pt x="39" y="3820"/>
                  </a:lnTo>
                  <a:lnTo>
                    <a:pt x="1" y="3547"/>
                  </a:lnTo>
                  <a:lnTo>
                    <a:pt x="1" y="3274"/>
                  </a:lnTo>
                  <a:lnTo>
                    <a:pt x="1" y="3274"/>
                  </a:lnTo>
                  <a:lnTo>
                    <a:pt x="1" y="3001"/>
                  </a:lnTo>
                  <a:lnTo>
                    <a:pt x="39" y="2748"/>
                  </a:lnTo>
                  <a:lnTo>
                    <a:pt x="78" y="2475"/>
                  </a:lnTo>
                  <a:lnTo>
                    <a:pt x="137" y="2222"/>
                  </a:lnTo>
                  <a:lnTo>
                    <a:pt x="215" y="1988"/>
                  </a:lnTo>
                  <a:lnTo>
                    <a:pt x="312" y="1754"/>
                  </a:lnTo>
                  <a:lnTo>
                    <a:pt x="410" y="1521"/>
                  </a:lnTo>
                  <a:lnTo>
                    <a:pt x="527" y="1306"/>
                  </a:lnTo>
                  <a:lnTo>
                    <a:pt x="663" y="1092"/>
                  </a:lnTo>
                  <a:lnTo>
                    <a:pt x="819" y="897"/>
                  </a:lnTo>
                  <a:lnTo>
                    <a:pt x="975" y="722"/>
                  </a:lnTo>
                  <a:lnTo>
                    <a:pt x="1150" y="546"/>
                  </a:lnTo>
                  <a:lnTo>
                    <a:pt x="1325" y="390"/>
                  </a:lnTo>
                  <a:lnTo>
                    <a:pt x="1520" y="235"/>
                  </a:lnTo>
                  <a:lnTo>
                    <a:pt x="1715" y="118"/>
                  </a:lnTo>
                  <a:lnTo>
                    <a:pt x="1929" y="1"/>
                  </a:lnTo>
                  <a:lnTo>
                    <a:pt x="1929" y="1"/>
                  </a:lnTo>
                  <a:lnTo>
                    <a:pt x="2105" y="1"/>
                  </a:lnTo>
                  <a:lnTo>
                    <a:pt x="21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5"/>
            <p:cNvSpPr/>
            <p:nvPr/>
          </p:nvSpPr>
          <p:spPr>
            <a:xfrm>
              <a:off x="5657775" y="835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5"/>
            <p:cNvSpPr/>
            <p:nvPr/>
          </p:nvSpPr>
          <p:spPr>
            <a:xfrm>
              <a:off x="5633925" y="866475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20" y="0"/>
                  </a:moveTo>
                  <a:lnTo>
                    <a:pt x="0" y="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5"/>
            <p:cNvSpPr/>
            <p:nvPr/>
          </p:nvSpPr>
          <p:spPr>
            <a:xfrm>
              <a:off x="5639750" y="786100"/>
              <a:ext cx="48750" cy="20475"/>
            </a:xfrm>
            <a:custGeom>
              <a:avLst/>
              <a:gdLst/>
              <a:ahLst/>
              <a:cxnLst/>
              <a:rect l="l" t="t" r="r" b="b"/>
              <a:pathLst>
                <a:path w="1950" h="819" extrusionOk="0">
                  <a:moveTo>
                    <a:pt x="975" y="0"/>
                  </a:moveTo>
                  <a:lnTo>
                    <a:pt x="780" y="20"/>
                  </a:lnTo>
                  <a:lnTo>
                    <a:pt x="585" y="39"/>
                  </a:lnTo>
                  <a:lnTo>
                    <a:pt x="430" y="78"/>
                  </a:lnTo>
                  <a:lnTo>
                    <a:pt x="274" y="137"/>
                  </a:lnTo>
                  <a:lnTo>
                    <a:pt x="157" y="195"/>
                  </a:lnTo>
                  <a:lnTo>
                    <a:pt x="79" y="254"/>
                  </a:lnTo>
                  <a:lnTo>
                    <a:pt x="20" y="332"/>
                  </a:lnTo>
                  <a:lnTo>
                    <a:pt x="1" y="410"/>
                  </a:lnTo>
                  <a:lnTo>
                    <a:pt x="20" y="507"/>
                  </a:lnTo>
                  <a:lnTo>
                    <a:pt x="79" y="585"/>
                  </a:lnTo>
                  <a:lnTo>
                    <a:pt x="157" y="643"/>
                  </a:lnTo>
                  <a:lnTo>
                    <a:pt x="274" y="702"/>
                  </a:lnTo>
                  <a:lnTo>
                    <a:pt x="430" y="760"/>
                  </a:lnTo>
                  <a:lnTo>
                    <a:pt x="585" y="799"/>
                  </a:lnTo>
                  <a:lnTo>
                    <a:pt x="780" y="819"/>
                  </a:lnTo>
                  <a:lnTo>
                    <a:pt x="1170" y="819"/>
                  </a:lnTo>
                  <a:lnTo>
                    <a:pt x="1365" y="799"/>
                  </a:lnTo>
                  <a:lnTo>
                    <a:pt x="1521" y="760"/>
                  </a:lnTo>
                  <a:lnTo>
                    <a:pt x="1677" y="702"/>
                  </a:lnTo>
                  <a:lnTo>
                    <a:pt x="1793" y="643"/>
                  </a:lnTo>
                  <a:lnTo>
                    <a:pt x="1871" y="585"/>
                  </a:lnTo>
                  <a:lnTo>
                    <a:pt x="1930" y="507"/>
                  </a:lnTo>
                  <a:lnTo>
                    <a:pt x="1949" y="410"/>
                  </a:lnTo>
                  <a:lnTo>
                    <a:pt x="1930" y="332"/>
                  </a:lnTo>
                  <a:lnTo>
                    <a:pt x="1871" y="254"/>
                  </a:lnTo>
                  <a:lnTo>
                    <a:pt x="1793" y="195"/>
                  </a:lnTo>
                  <a:lnTo>
                    <a:pt x="1677" y="137"/>
                  </a:lnTo>
                  <a:lnTo>
                    <a:pt x="1521" y="78"/>
                  </a:lnTo>
                  <a:lnTo>
                    <a:pt x="1365" y="39"/>
                  </a:lnTo>
                  <a:lnTo>
                    <a:pt x="1170" y="20"/>
                  </a:lnTo>
                  <a:lnTo>
                    <a:pt x="97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5"/>
            <p:cNvSpPr/>
            <p:nvPr/>
          </p:nvSpPr>
          <p:spPr>
            <a:xfrm>
              <a:off x="5639750" y="786100"/>
              <a:ext cx="48750" cy="20475"/>
            </a:xfrm>
            <a:custGeom>
              <a:avLst/>
              <a:gdLst/>
              <a:ahLst/>
              <a:cxnLst/>
              <a:rect l="l" t="t" r="r" b="b"/>
              <a:pathLst>
                <a:path w="1950" h="819" fill="none" extrusionOk="0">
                  <a:moveTo>
                    <a:pt x="1949" y="410"/>
                  </a:moveTo>
                  <a:lnTo>
                    <a:pt x="1949" y="410"/>
                  </a:lnTo>
                  <a:lnTo>
                    <a:pt x="1930" y="507"/>
                  </a:lnTo>
                  <a:lnTo>
                    <a:pt x="1871" y="585"/>
                  </a:lnTo>
                  <a:lnTo>
                    <a:pt x="1793" y="643"/>
                  </a:lnTo>
                  <a:lnTo>
                    <a:pt x="1677" y="702"/>
                  </a:lnTo>
                  <a:lnTo>
                    <a:pt x="1521" y="760"/>
                  </a:lnTo>
                  <a:lnTo>
                    <a:pt x="1365" y="799"/>
                  </a:lnTo>
                  <a:lnTo>
                    <a:pt x="1170" y="819"/>
                  </a:lnTo>
                  <a:lnTo>
                    <a:pt x="975" y="819"/>
                  </a:lnTo>
                  <a:lnTo>
                    <a:pt x="975" y="819"/>
                  </a:lnTo>
                  <a:lnTo>
                    <a:pt x="780" y="819"/>
                  </a:lnTo>
                  <a:lnTo>
                    <a:pt x="585" y="799"/>
                  </a:lnTo>
                  <a:lnTo>
                    <a:pt x="430" y="760"/>
                  </a:lnTo>
                  <a:lnTo>
                    <a:pt x="274" y="702"/>
                  </a:lnTo>
                  <a:lnTo>
                    <a:pt x="157" y="643"/>
                  </a:lnTo>
                  <a:lnTo>
                    <a:pt x="79" y="585"/>
                  </a:lnTo>
                  <a:lnTo>
                    <a:pt x="20" y="507"/>
                  </a:lnTo>
                  <a:lnTo>
                    <a:pt x="1" y="410"/>
                  </a:lnTo>
                  <a:lnTo>
                    <a:pt x="1" y="410"/>
                  </a:lnTo>
                  <a:lnTo>
                    <a:pt x="20" y="332"/>
                  </a:lnTo>
                  <a:lnTo>
                    <a:pt x="79" y="254"/>
                  </a:lnTo>
                  <a:lnTo>
                    <a:pt x="157" y="195"/>
                  </a:lnTo>
                  <a:lnTo>
                    <a:pt x="274" y="137"/>
                  </a:lnTo>
                  <a:lnTo>
                    <a:pt x="430" y="78"/>
                  </a:lnTo>
                  <a:lnTo>
                    <a:pt x="585" y="39"/>
                  </a:lnTo>
                  <a:lnTo>
                    <a:pt x="780" y="20"/>
                  </a:lnTo>
                  <a:lnTo>
                    <a:pt x="975" y="0"/>
                  </a:lnTo>
                  <a:lnTo>
                    <a:pt x="975" y="0"/>
                  </a:lnTo>
                  <a:lnTo>
                    <a:pt x="1170" y="20"/>
                  </a:lnTo>
                  <a:lnTo>
                    <a:pt x="1365" y="39"/>
                  </a:lnTo>
                  <a:lnTo>
                    <a:pt x="1521" y="78"/>
                  </a:lnTo>
                  <a:lnTo>
                    <a:pt x="1677" y="137"/>
                  </a:lnTo>
                  <a:lnTo>
                    <a:pt x="1793" y="195"/>
                  </a:lnTo>
                  <a:lnTo>
                    <a:pt x="1871" y="254"/>
                  </a:lnTo>
                  <a:lnTo>
                    <a:pt x="1930" y="332"/>
                  </a:lnTo>
                  <a:lnTo>
                    <a:pt x="1949" y="41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5"/>
            <p:cNvSpPr/>
            <p:nvPr/>
          </p:nvSpPr>
          <p:spPr>
            <a:xfrm>
              <a:off x="5432250" y="837250"/>
              <a:ext cx="90150" cy="48250"/>
            </a:xfrm>
            <a:custGeom>
              <a:avLst/>
              <a:gdLst/>
              <a:ahLst/>
              <a:cxnLst/>
              <a:rect l="l" t="t" r="r" b="b"/>
              <a:pathLst>
                <a:path w="3606" h="1930" extrusionOk="0">
                  <a:moveTo>
                    <a:pt x="1715" y="0"/>
                  </a:moveTo>
                  <a:lnTo>
                    <a:pt x="1423" y="39"/>
                  </a:lnTo>
                  <a:lnTo>
                    <a:pt x="1150" y="117"/>
                  </a:lnTo>
                  <a:lnTo>
                    <a:pt x="878" y="215"/>
                  </a:lnTo>
                  <a:lnTo>
                    <a:pt x="644" y="370"/>
                  </a:lnTo>
                  <a:lnTo>
                    <a:pt x="449" y="526"/>
                  </a:lnTo>
                  <a:lnTo>
                    <a:pt x="274" y="702"/>
                  </a:lnTo>
                  <a:lnTo>
                    <a:pt x="137" y="916"/>
                  </a:lnTo>
                  <a:lnTo>
                    <a:pt x="20" y="1130"/>
                  </a:lnTo>
                  <a:lnTo>
                    <a:pt x="1" y="1189"/>
                  </a:lnTo>
                  <a:lnTo>
                    <a:pt x="20" y="1228"/>
                  </a:lnTo>
                  <a:lnTo>
                    <a:pt x="137" y="1403"/>
                  </a:lnTo>
                  <a:lnTo>
                    <a:pt x="274" y="1540"/>
                  </a:lnTo>
                  <a:lnTo>
                    <a:pt x="449" y="1656"/>
                  </a:lnTo>
                  <a:lnTo>
                    <a:pt x="624" y="1754"/>
                  </a:lnTo>
                  <a:lnTo>
                    <a:pt x="819" y="1812"/>
                  </a:lnTo>
                  <a:lnTo>
                    <a:pt x="1033" y="1871"/>
                  </a:lnTo>
                  <a:lnTo>
                    <a:pt x="1248" y="1910"/>
                  </a:lnTo>
                  <a:lnTo>
                    <a:pt x="1501" y="1910"/>
                  </a:lnTo>
                  <a:lnTo>
                    <a:pt x="1618" y="1929"/>
                  </a:lnTo>
                  <a:lnTo>
                    <a:pt x="2008" y="1890"/>
                  </a:lnTo>
                  <a:lnTo>
                    <a:pt x="2417" y="1832"/>
                  </a:lnTo>
                  <a:lnTo>
                    <a:pt x="2631" y="1793"/>
                  </a:lnTo>
                  <a:lnTo>
                    <a:pt x="2826" y="1734"/>
                  </a:lnTo>
                  <a:lnTo>
                    <a:pt x="3021" y="1656"/>
                  </a:lnTo>
                  <a:lnTo>
                    <a:pt x="3196" y="1578"/>
                  </a:lnTo>
                  <a:lnTo>
                    <a:pt x="3391" y="1462"/>
                  </a:lnTo>
                  <a:lnTo>
                    <a:pt x="3488" y="1384"/>
                  </a:lnTo>
                  <a:lnTo>
                    <a:pt x="3547" y="1286"/>
                  </a:lnTo>
                  <a:lnTo>
                    <a:pt x="3586" y="1208"/>
                  </a:lnTo>
                  <a:lnTo>
                    <a:pt x="3605" y="1091"/>
                  </a:lnTo>
                  <a:lnTo>
                    <a:pt x="3605" y="1013"/>
                  </a:lnTo>
                  <a:lnTo>
                    <a:pt x="3586" y="897"/>
                  </a:lnTo>
                  <a:lnTo>
                    <a:pt x="3547" y="799"/>
                  </a:lnTo>
                  <a:lnTo>
                    <a:pt x="3488" y="702"/>
                  </a:lnTo>
                  <a:lnTo>
                    <a:pt x="3410" y="604"/>
                  </a:lnTo>
                  <a:lnTo>
                    <a:pt x="3313" y="507"/>
                  </a:lnTo>
                  <a:lnTo>
                    <a:pt x="3118" y="351"/>
                  </a:lnTo>
                  <a:lnTo>
                    <a:pt x="2865" y="215"/>
                  </a:lnTo>
                  <a:lnTo>
                    <a:pt x="2651" y="117"/>
                  </a:lnTo>
                  <a:lnTo>
                    <a:pt x="2397" y="59"/>
                  </a:lnTo>
                  <a:lnTo>
                    <a:pt x="2144" y="20"/>
                  </a:lnTo>
                  <a:lnTo>
                    <a:pt x="18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5"/>
            <p:cNvSpPr/>
            <p:nvPr/>
          </p:nvSpPr>
          <p:spPr>
            <a:xfrm>
              <a:off x="5432250" y="837250"/>
              <a:ext cx="90150" cy="48250"/>
            </a:xfrm>
            <a:custGeom>
              <a:avLst/>
              <a:gdLst/>
              <a:ahLst/>
              <a:cxnLst/>
              <a:rect l="l" t="t" r="r" b="b"/>
              <a:pathLst>
                <a:path w="3606" h="1930" fill="none" extrusionOk="0">
                  <a:moveTo>
                    <a:pt x="1871" y="0"/>
                  </a:moveTo>
                  <a:lnTo>
                    <a:pt x="1871" y="0"/>
                  </a:lnTo>
                  <a:lnTo>
                    <a:pt x="1715" y="0"/>
                  </a:lnTo>
                  <a:lnTo>
                    <a:pt x="1715" y="0"/>
                  </a:lnTo>
                  <a:lnTo>
                    <a:pt x="1423" y="39"/>
                  </a:lnTo>
                  <a:lnTo>
                    <a:pt x="1150" y="117"/>
                  </a:lnTo>
                  <a:lnTo>
                    <a:pt x="1150" y="117"/>
                  </a:lnTo>
                  <a:lnTo>
                    <a:pt x="878" y="215"/>
                  </a:lnTo>
                  <a:lnTo>
                    <a:pt x="644" y="370"/>
                  </a:lnTo>
                  <a:lnTo>
                    <a:pt x="644" y="370"/>
                  </a:lnTo>
                  <a:lnTo>
                    <a:pt x="449" y="526"/>
                  </a:lnTo>
                  <a:lnTo>
                    <a:pt x="274" y="702"/>
                  </a:lnTo>
                  <a:lnTo>
                    <a:pt x="274" y="702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20" y="1130"/>
                  </a:lnTo>
                  <a:lnTo>
                    <a:pt x="20" y="1130"/>
                  </a:lnTo>
                  <a:lnTo>
                    <a:pt x="1" y="1189"/>
                  </a:lnTo>
                  <a:lnTo>
                    <a:pt x="20" y="1228"/>
                  </a:lnTo>
                  <a:lnTo>
                    <a:pt x="20" y="1228"/>
                  </a:lnTo>
                  <a:lnTo>
                    <a:pt x="137" y="1403"/>
                  </a:lnTo>
                  <a:lnTo>
                    <a:pt x="274" y="1540"/>
                  </a:lnTo>
                  <a:lnTo>
                    <a:pt x="274" y="1540"/>
                  </a:lnTo>
                  <a:lnTo>
                    <a:pt x="449" y="1656"/>
                  </a:lnTo>
                  <a:lnTo>
                    <a:pt x="624" y="1754"/>
                  </a:lnTo>
                  <a:lnTo>
                    <a:pt x="624" y="1754"/>
                  </a:lnTo>
                  <a:lnTo>
                    <a:pt x="819" y="1812"/>
                  </a:lnTo>
                  <a:lnTo>
                    <a:pt x="1033" y="1871"/>
                  </a:lnTo>
                  <a:lnTo>
                    <a:pt x="1248" y="1910"/>
                  </a:lnTo>
                  <a:lnTo>
                    <a:pt x="1501" y="1910"/>
                  </a:lnTo>
                  <a:lnTo>
                    <a:pt x="1501" y="1910"/>
                  </a:lnTo>
                  <a:lnTo>
                    <a:pt x="1618" y="1929"/>
                  </a:lnTo>
                  <a:lnTo>
                    <a:pt x="1618" y="1929"/>
                  </a:lnTo>
                  <a:lnTo>
                    <a:pt x="2008" y="1890"/>
                  </a:lnTo>
                  <a:lnTo>
                    <a:pt x="2417" y="1832"/>
                  </a:lnTo>
                  <a:lnTo>
                    <a:pt x="2417" y="1832"/>
                  </a:lnTo>
                  <a:lnTo>
                    <a:pt x="2631" y="1793"/>
                  </a:lnTo>
                  <a:lnTo>
                    <a:pt x="2826" y="1734"/>
                  </a:lnTo>
                  <a:lnTo>
                    <a:pt x="3021" y="1656"/>
                  </a:lnTo>
                  <a:lnTo>
                    <a:pt x="3196" y="1578"/>
                  </a:lnTo>
                  <a:lnTo>
                    <a:pt x="3196" y="1578"/>
                  </a:lnTo>
                  <a:lnTo>
                    <a:pt x="3391" y="1462"/>
                  </a:lnTo>
                  <a:lnTo>
                    <a:pt x="3391" y="1462"/>
                  </a:lnTo>
                  <a:lnTo>
                    <a:pt x="3488" y="1384"/>
                  </a:lnTo>
                  <a:lnTo>
                    <a:pt x="3547" y="1286"/>
                  </a:lnTo>
                  <a:lnTo>
                    <a:pt x="3547" y="1286"/>
                  </a:lnTo>
                  <a:lnTo>
                    <a:pt x="3586" y="1208"/>
                  </a:lnTo>
                  <a:lnTo>
                    <a:pt x="3605" y="1091"/>
                  </a:lnTo>
                  <a:lnTo>
                    <a:pt x="3605" y="1091"/>
                  </a:lnTo>
                  <a:lnTo>
                    <a:pt x="3605" y="1013"/>
                  </a:lnTo>
                  <a:lnTo>
                    <a:pt x="3605" y="1013"/>
                  </a:lnTo>
                  <a:lnTo>
                    <a:pt x="3586" y="897"/>
                  </a:lnTo>
                  <a:lnTo>
                    <a:pt x="3586" y="897"/>
                  </a:lnTo>
                  <a:lnTo>
                    <a:pt x="3547" y="799"/>
                  </a:lnTo>
                  <a:lnTo>
                    <a:pt x="3488" y="702"/>
                  </a:lnTo>
                  <a:lnTo>
                    <a:pt x="3410" y="604"/>
                  </a:lnTo>
                  <a:lnTo>
                    <a:pt x="3313" y="507"/>
                  </a:lnTo>
                  <a:lnTo>
                    <a:pt x="3313" y="507"/>
                  </a:lnTo>
                  <a:lnTo>
                    <a:pt x="3118" y="351"/>
                  </a:lnTo>
                  <a:lnTo>
                    <a:pt x="2865" y="215"/>
                  </a:lnTo>
                  <a:lnTo>
                    <a:pt x="2865" y="215"/>
                  </a:lnTo>
                  <a:lnTo>
                    <a:pt x="2651" y="117"/>
                  </a:lnTo>
                  <a:lnTo>
                    <a:pt x="2397" y="59"/>
                  </a:lnTo>
                  <a:lnTo>
                    <a:pt x="2144" y="20"/>
                  </a:lnTo>
                  <a:lnTo>
                    <a:pt x="187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5"/>
            <p:cNvSpPr/>
            <p:nvPr/>
          </p:nvSpPr>
          <p:spPr>
            <a:xfrm>
              <a:off x="5529675" y="85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5"/>
            <p:cNvSpPr/>
            <p:nvPr/>
          </p:nvSpPr>
          <p:spPr>
            <a:xfrm>
              <a:off x="5529675" y="85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5"/>
            <p:cNvSpPr/>
            <p:nvPr/>
          </p:nvSpPr>
          <p:spPr>
            <a:xfrm>
              <a:off x="5418125" y="809475"/>
              <a:ext cx="119375" cy="78450"/>
            </a:xfrm>
            <a:custGeom>
              <a:avLst/>
              <a:gdLst/>
              <a:ahLst/>
              <a:cxnLst/>
              <a:rect l="l" t="t" r="r" b="b"/>
              <a:pathLst>
                <a:path w="4775" h="3138" extrusionOk="0">
                  <a:moveTo>
                    <a:pt x="2378" y="1209"/>
                  </a:moveTo>
                  <a:lnTo>
                    <a:pt x="2728" y="1228"/>
                  </a:lnTo>
                  <a:lnTo>
                    <a:pt x="3021" y="1287"/>
                  </a:lnTo>
                  <a:lnTo>
                    <a:pt x="3274" y="1384"/>
                  </a:lnTo>
                  <a:lnTo>
                    <a:pt x="3488" y="1481"/>
                  </a:lnTo>
                  <a:lnTo>
                    <a:pt x="3683" y="1618"/>
                  </a:lnTo>
                  <a:lnTo>
                    <a:pt x="3800" y="1715"/>
                  </a:lnTo>
                  <a:lnTo>
                    <a:pt x="3917" y="1832"/>
                  </a:lnTo>
                  <a:lnTo>
                    <a:pt x="4014" y="2027"/>
                  </a:lnTo>
                  <a:lnTo>
                    <a:pt x="4034" y="2066"/>
                  </a:lnTo>
                  <a:lnTo>
                    <a:pt x="4053" y="2105"/>
                  </a:lnTo>
                  <a:lnTo>
                    <a:pt x="4073" y="2163"/>
                  </a:lnTo>
                  <a:lnTo>
                    <a:pt x="4092" y="2183"/>
                  </a:lnTo>
                  <a:lnTo>
                    <a:pt x="4073" y="2183"/>
                  </a:lnTo>
                  <a:lnTo>
                    <a:pt x="4092" y="2261"/>
                  </a:lnTo>
                  <a:lnTo>
                    <a:pt x="4092" y="2280"/>
                  </a:lnTo>
                  <a:lnTo>
                    <a:pt x="4112" y="2358"/>
                  </a:lnTo>
                  <a:lnTo>
                    <a:pt x="3995" y="2475"/>
                  </a:lnTo>
                  <a:lnTo>
                    <a:pt x="3878" y="2573"/>
                  </a:lnTo>
                  <a:lnTo>
                    <a:pt x="3644" y="2709"/>
                  </a:lnTo>
                  <a:lnTo>
                    <a:pt x="3391" y="2826"/>
                  </a:lnTo>
                  <a:lnTo>
                    <a:pt x="3040" y="2923"/>
                  </a:lnTo>
                  <a:lnTo>
                    <a:pt x="2690" y="2982"/>
                  </a:lnTo>
                  <a:lnTo>
                    <a:pt x="2086" y="2982"/>
                  </a:lnTo>
                  <a:lnTo>
                    <a:pt x="1735" y="2923"/>
                  </a:lnTo>
                  <a:lnTo>
                    <a:pt x="1404" y="2826"/>
                  </a:lnTo>
                  <a:lnTo>
                    <a:pt x="1150" y="2709"/>
                  </a:lnTo>
                  <a:lnTo>
                    <a:pt x="916" y="2573"/>
                  </a:lnTo>
                  <a:lnTo>
                    <a:pt x="780" y="2475"/>
                  </a:lnTo>
                  <a:lnTo>
                    <a:pt x="663" y="2358"/>
                  </a:lnTo>
                  <a:lnTo>
                    <a:pt x="663" y="2339"/>
                  </a:lnTo>
                  <a:lnTo>
                    <a:pt x="663" y="2300"/>
                  </a:lnTo>
                  <a:lnTo>
                    <a:pt x="683" y="2183"/>
                  </a:lnTo>
                  <a:lnTo>
                    <a:pt x="722" y="2066"/>
                  </a:lnTo>
                  <a:lnTo>
                    <a:pt x="780" y="1949"/>
                  </a:lnTo>
                  <a:lnTo>
                    <a:pt x="858" y="1832"/>
                  </a:lnTo>
                  <a:lnTo>
                    <a:pt x="975" y="1715"/>
                  </a:lnTo>
                  <a:lnTo>
                    <a:pt x="1092" y="1618"/>
                  </a:lnTo>
                  <a:lnTo>
                    <a:pt x="1267" y="1481"/>
                  </a:lnTo>
                  <a:lnTo>
                    <a:pt x="1462" y="1384"/>
                  </a:lnTo>
                  <a:lnTo>
                    <a:pt x="1754" y="1287"/>
                  </a:lnTo>
                  <a:lnTo>
                    <a:pt x="2047" y="1228"/>
                  </a:lnTo>
                  <a:lnTo>
                    <a:pt x="2378" y="1209"/>
                  </a:lnTo>
                  <a:close/>
                  <a:moveTo>
                    <a:pt x="1053" y="1"/>
                  </a:moveTo>
                  <a:lnTo>
                    <a:pt x="916" y="20"/>
                  </a:lnTo>
                  <a:lnTo>
                    <a:pt x="780" y="59"/>
                  </a:lnTo>
                  <a:lnTo>
                    <a:pt x="663" y="118"/>
                  </a:lnTo>
                  <a:lnTo>
                    <a:pt x="566" y="157"/>
                  </a:lnTo>
                  <a:lnTo>
                    <a:pt x="371" y="293"/>
                  </a:lnTo>
                  <a:lnTo>
                    <a:pt x="293" y="371"/>
                  </a:lnTo>
                  <a:lnTo>
                    <a:pt x="235" y="449"/>
                  </a:lnTo>
                  <a:lnTo>
                    <a:pt x="118" y="644"/>
                  </a:lnTo>
                  <a:lnTo>
                    <a:pt x="40" y="838"/>
                  </a:lnTo>
                  <a:lnTo>
                    <a:pt x="1" y="1053"/>
                  </a:lnTo>
                  <a:lnTo>
                    <a:pt x="1" y="1267"/>
                  </a:lnTo>
                  <a:lnTo>
                    <a:pt x="40" y="1501"/>
                  </a:lnTo>
                  <a:lnTo>
                    <a:pt x="98" y="1735"/>
                  </a:lnTo>
                  <a:lnTo>
                    <a:pt x="196" y="1969"/>
                  </a:lnTo>
                  <a:lnTo>
                    <a:pt x="312" y="2183"/>
                  </a:lnTo>
                  <a:lnTo>
                    <a:pt x="468" y="2358"/>
                  </a:lnTo>
                  <a:lnTo>
                    <a:pt x="624" y="2534"/>
                  </a:lnTo>
                  <a:lnTo>
                    <a:pt x="819" y="2689"/>
                  </a:lnTo>
                  <a:lnTo>
                    <a:pt x="1033" y="2826"/>
                  </a:lnTo>
                  <a:lnTo>
                    <a:pt x="1248" y="2923"/>
                  </a:lnTo>
                  <a:lnTo>
                    <a:pt x="1462" y="3001"/>
                  </a:lnTo>
                  <a:lnTo>
                    <a:pt x="1696" y="3079"/>
                  </a:lnTo>
                  <a:lnTo>
                    <a:pt x="1949" y="3118"/>
                  </a:lnTo>
                  <a:lnTo>
                    <a:pt x="2300" y="3138"/>
                  </a:lnTo>
                  <a:lnTo>
                    <a:pt x="2612" y="3138"/>
                  </a:lnTo>
                  <a:lnTo>
                    <a:pt x="2826" y="3118"/>
                  </a:lnTo>
                  <a:lnTo>
                    <a:pt x="3079" y="3060"/>
                  </a:lnTo>
                  <a:lnTo>
                    <a:pt x="3313" y="3001"/>
                  </a:lnTo>
                  <a:lnTo>
                    <a:pt x="3547" y="2923"/>
                  </a:lnTo>
                  <a:lnTo>
                    <a:pt x="3761" y="2826"/>
                  </a:lnTo>
                  <a:lnTo>
                    <a:pt x="3956" y="2689"/>
                  </a:lnTo>
                  <a:lnTo>
                    <a:pt x="4151" y="2534"/>
                  </a:lnTo>
                  <a:lnTo>
                    <a:pt x="4326" y="2358"/>
                  </a:lnTo>
                  <a:lnTo>
                    <a:pt x="4463" y="2163"/>
                  </a:lnTo>
                  <a:lnTo>
                    <a:pt x="4579" y="1969"/>
                  </a:lnTo>
                  <a:lnTo>
                    <a:pt x="4677" y="1735"/>
                  </a:lnTo>
                  <a:lnTo>
                    <a:pt x="4735" y="1501"/>
                  </a:lnTo>
                  <a:lnTo>
                    <a:pt x="4774" y="1267"/>
                  </a:lnTo>
                  <a:lnTo>
                    <a:pt x="4774" y="1053"/>
                  </a:lnTo>
                  <a:lnTo>
                    <a:pt x="4735" y="819"/>
                  </a:lnTo>
                  <a:lnTo>
                    <a:pt x="4657" y="644"/>
                  </a:lnTo>
                  <a:lnTo>
                    <a:pt x="4541" y="449"/>
                  </a:lnTo>
                  <a:lnTo>
                    <a:pt x="4482" y="371"/>
                  </a:lnTo>
                  <a:lnTo>
                    <a:pt x="4404" y="293"/>
                  </a:lnTo>
                  <a:lnTo>
                    <a:pt x="4229" y="157"/>
                  </a:lnTo>
                  <a:lnTo>
                    <a:pt x="4112" y="98"/>
                  </a:lnTo>
                  <a:lnTo>
                    <a:pt x="3995" y="59"/>
                  </a:lnTo>
                  <a:lnTo>
                    <a:pt x="3859" y="20"/>
                  </a:lnTo>
                  <a:lnTo>
                    <a:pt x="3722" y="1"/>
                  </a:lnTo>
                  <a:lnTo>
                    <a:pt x="3391" y="1"/>
                  </a:lnTo>
                  <a:lnTo>
                    <a:pt x="3177" y="59"/>
                  </a:lnTo>
                  <a:lnTo>
                    <a:pt x="2962" y="118"/>
                  </a:lnTo>
                  <a:lnTo>
                    <a:pt x="2767" y="196"/>
                  </a:lnTo>
                  <a:lnTo>
                    <a:pt x="2670" y="234"/>
                  </a:lnTo>
                  <a:lnTo>
                    <a:pt x="2651" y="234"/>
                  </a:lnTo>
                  <a:lnTo>
                    <a:pt x="2417" y="312"/>
                  </a:lnTo>
                  <a:lnTo>
                    <a:pt x="2358" y="312"/>
                  </a:lnTo>
                  <a:lnTo>
                    <a:pt x="2124" y="234"/>
                  </a:lnTo>
                  <a:lnTo>
                    <a:pt x="2008" y="196"/>
                  </a:lnTo>
                  <a:lnTo>
                    <a:pt x="1813" y="118"/>
                  </a:lnTo>
                  <a:lnTo>
                    <a:pt x="1598" y="59"/>
                  </a:lnTo>
                  <a:lnTo>
                    <a:pt x="1384" y="20"/>
                  </a:lnTo>
                  <a:lnTo>
                    <a:pt x="11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5"/>
            <p:cNvSpPr/>
            <p:nvPr/>
          </p:nvSpPr>
          <p:spPr>
            <a:xfrm>
              <a:off x="5418125" y="809475"/>
              <a:ext cx="119375" cy="78450"/>
            </a:xfrm>
            <a:custGeom>
              <a:avLst/>
              <a:gdLst/>
              <a:ahLst/>
              <a:cxnLst/>
              <a:rect l="l" t="t" r="r" b="b"/>
              <a:pathLst>
                <a:path w="4775" h="3138" fill="none" extrusionOk="0">
                  <a:moveTo>
                    <a:pt x="3586" y="1"/>
                  </a:moveTo>
                  <a:lnTo>
                    <a:pt x="3586" y="1"/>
                  </a:lnTo>
                  <a:lnTo>
                    <a:pt x="3391" y="1"/>
                  </a:lnTo>
                  <a:lnTo>
                    <a:pt x="3177" y="59"/>
                  </a:lnTo>
                  <a:lnTo>
                    <a:pt x="3177" y="59"/>
                  </a:lnTo>
                  <a:lnTo>
                    <a:pt x="2962" y="118"/>
                  </a:lnTo>
                  <a:lnTo>
                    <a:pt x="2767" y="196"/>
                  </a:lnTo>
                  <a:lnTo>
                    <a:pt x="2670" y="234"/>
                  </a:lnTo>
                  <a:lnTo>
                    <a:pt x="2651" y="234"/>
                  </a:lnTo>
                  <a:lnTo>
                    <a:pt x="2651" y="234"/>
                  </a:lnTo>
                  <a:lnTo>
                    <a:pt x="2651" y="234"/>
                  </a:lnTo>
                  <a:lnTo>
                    <a:pt x="2651" y="234"/>
                  </a:lnTo>
                  <a:lnTo>
                    <a:pt x="2651" y="234"/>
                  </a:lnTo>
                  <a:lnTo>
                    <a:pt x="2651" y="234"/>
                  </a:lnTo>
                  <a:lnTo>
                    <a:pt x="2417" y="312"/>
                  </a:lnTo>
                  <a:lnTo>
                    <a:pt x="2417" y="312"/>
                  </a:lnTo>
                  <a:lnTo>
                    <a:pt x="2397" y="312"/>
                  </a:lnTo>
                  <a:lnTo>
                    <a:pt x="2378" y="312"/>
                  </a:lnTo>
                  <a:lnTo>
                    <a:pt x="2358" y="312"/>
                  </a:lnTo>
                  <a:lnTo>
                    <a:pt x="2358" y="312"/>
                  </a:lnTo>
                  <a:lnTo>
                    <a:pt x="2124" y="234"/>
                  </a:lnTo>
                  <a:lnTo>
                    <a:pt x="2008" y="196"/>
                  </a:lnTo>
                  <a:lnTo>
                    <a:pt x="2008" y="196"/>
                  </a:lnTo>
                  <a:lnTo>
                    <a:pt x="1813" y="118"/>
                  </a:lnTo>
                  <a:lnTo>
                    <a:pt x="1598" y="59"/>
                  </a:lnTo>
                  <a:lnTo>
                    <a:pt x="1598" y="59"/>
                  </a:lnTo>
                  <a:lnTo>
                    <a:pt x="1384" y="20"/>
                  </a:lnTo>
                  <a:lnTo>
                    <a:pt x="1189" y="1"/>
                  </a:lnTo>
                  <a:lnTo>
                    <a:pt x="1189" y="1"/>
                  </a:lnTo>
                  <a:lnTo>
                    <a:pt x="1053" y="1"/>
                  </a:lnTo>
                  <a:lnTo>
                    <a:pt x="1053" y="1"/>
                  </a:lnTo>
                  <a:lnTo>
                    <a:pt x="916" y="20"/>
                  </a:lnTo>
                  <a:lnTo>
                    <a:pt x="780" y="59"/>
                  </a:lnTo>
                  <a:lnTo>
                    <a:pt x="663" y="118"/>
                  </a:lnTo>
                  <a:lnTo>
                    <a:pt x="566" y="157"/>
                  </a:lnTo>
                  <a:lnTo>
                    <a:pt x="566" y="157"/>
                  </a:lnTo>
                  <a:lnTo>
                    <a:pt x="371" y="293"/>
                  </a:lnTo>
                  <a:lnTo>
                    <a:pt x="293" y="371"/>
                  </a:lnTo>
                  <a:lnTo>
                    <a:pt x="235" y="449"/>
                  </a:lnTo>
                  <a:lnTo>
                    <a:pt x="235" y="449"/>
                  </a:lnTo>
                  <a:lnTo>
                    <a:pt x="118" y="644"/>
                  </a:lnTo>
                  <a:lnTo>
                    <a:pt x="118" y="644"/>
                  </a:lnTo>
                  <a:lnTo>
                    <a:pt x="40" y="838"/>
                  </a:lnTo>
                  <a:lnTo>
                    <a:pt x="40" y="838"/>
                  </a:lnTo>
                  <a:lnTo>
                    <a:pt x="1" y="1053"/>
                  </a:lnTo>
                  <a:lnTo>
                    <a:pt x="1" y="1267"/>
                  </a:lnTo>
                  <a:lnTo>
                    <a:pt x="1" y="1267"/>
                  </a:lnTo>
                  <a:lnTo>
                    <a:pt x="40" y="1501"/>
                  </a:lnTo>
                  <a:lnTo>
                    <a:pt x="98" y="1735"/>
                  </a:lnTo>
                  <a:lnTo>
                    <a:pt x="98" y="1735"/>
                  </a:lnTo>
                  <a:lnTo>
                    <a:pt x="196" y="1969"/>
                  </a:lnTo>
                  <a:lnTo>
                    <a:pt x="312" y="2183"/>
                  </a:lnTo>
                  <a:lnTo>
                    <a:pt x="312" y="2183"/>
                  </a:lnTo>
                  <a:lnTo>
                    <a:pt x="468" y="2358"/>
                  </a:lnTo>
                  <a:lnTo>
                    <a:pt x="624" y="2534"/>
                  </a:lnTo>
                  <a:lnTo>
                    <a:pt x="819" y="2689"/>
                  </a:lnTo>
                  <a:lnTo>
                    <a:pt x="1033" y="2826"/>
                  </a:lnTo>
                  <a:lnTo>
                    <a:pt x="1033" y="2826"/>
                  </a:lnTo>
                  <a:lnTo>
                    <a:pt x="1248" y="2923"/>
                  </a:lnTo>
                  <a:lnTo>
                    <a:pt x="1462" y="3001"/>
                  </a:lnTo>
                  <a:lnTo>
                    <a:pt x="1696" y="3079"/>
                  </a:lnTo>
                  <a:lnTo>
                    <a:pt x="1949" y="3118"/>
                  </a:lnTo>
                  <a:lnTo>
                    <a:pt x="1949" y="3118"/>
                  </a:lnTo>
                  <a:lnTo>
                    <a:pt x="2300" y="3138"/>
                  </a:lnTo>
                  <a:lnTo>
                    <a:pt x="2300" y="3138"/>
                  </a:lnTo>
                  <a:lnTo>
                    <a:pt x="2397" y="3138"/>
                  </a:lnTo>
                  <a:lnTo>
                    <a:pt x="2397" y="3138"/>
                  </a:lnTo>
                  <a:lnTo>
                    <a:pt x="2612" y="3138"/>
                  </a:lnTo>
                  <a:lnTo>
                    <a:pt x="2826" y="3118"/>
                  </a:lnTo>
                  <a:lnTo>
                    <a:pt x="2826" y="3118"/>
                  </a:lnTo>
                  <a:lnTo>
                    <a:pt x="3079" y="3060"/>
                  </a:lnTo>
                  <a:lnTo>
                    <a:pt x="3313" y="3001"/>
                  </a:lnTo>
                  <a:lnTo>
                    <a:pt x="3547" y="2923"/>
                  </a:lnTo>
                  <a:lnTo>
                    <a:pt x="3761" y="2826"/>
                  </a:lnTo>
                  <a:lnTo>
                    <a:pt x="3761" y="2826"/>
                  </a:lnTo>
                  <a:lnTo>
                    <a:pt x="3956" y="2689"/>
                  </a:lnTo>
                  <a:lnTo>
                    <a:pt x="4151" y="2534"/>
                  </a:lnTo>
                  <a:lnTo>
                    <a:pt x="4326" y="2358"/>
                  </a:lnTo>
                  <a:lnTo>
                    <a:pt x="4463" y="2163"/>
                  </a:lnTo>
                  <a:lnTo>
                    <a:pt x="4463" y="2163"/>
                  </a:lnTo>
                  <a:lnTo>
                    <a:pt x="4579" y="1969"/>
                  </a:lnTo>
                  <a:lnTo>
                    <a:pt x="4677" y="1735"/>
                  </a:lnTo>
                  <a:lnTo>
                    <a:pt x="4677" y="1735"/>
                  </a:lnTo>
                  <a:lnTo>
                    <a:pt x="4735" y="1501"/>
                  </a:lnTo>
                  <a:lnTo>
                    <a:pt x="4774" y="1267"/>
                  </a:lnTo>
                  <a:lnTo>
                    <a:pt x="4774" y="1267"/>
                  </a:lnTo>
                  <a:lnTo>
                    <a:pt x="4774" y="1053"/>
                  </a:lnTo>
                  <a:lnTo>
                    <a:pt x="4735" y="819"/>
                  </a:lnTo>
                  <a:lnTo>
                    <a:pt x="4735" y="819"/>
                  </a:lnTo>
                  <a:lnTo>
                    <a:pt x="4657" y="644"/>
                  </a:lnTo>
                  <a:lnTo>
                    <a:pt x="4657" y="644"/>
                  </a:lnTo>
                  <a:lnTo>
                    <a:pt x="4541" y="449"/>
                  </a:lnTo>
                  <a:lnTo>
                    <a:pt x="4541" y="449"/>
                  </a:lnTo>
                  <a:lnTo>
                    <a:pt x="4482" y="371"/>
                  </a:lnTo>
                  <a:lnTo>
                    <a:pt x="4404" y="293"/>
                  </a:lnTo>
                  <a:lnTo>
                    <a:pt x="4229" y="157"/>
                  </a:lnTo>
                  <a:lnTo>
                    <a:pt x="4229" y="157"/>
                  </a:lnTo>
                  <a:lnTo>
                    <a:pt x="4112" y="98"/>
                  </a:lnTo>
                  <a:lnTo>
                    <a:pt x="3995" y="59"/>
                  </a:lnTo>
                  <a:lnTo>
                    <a:pt x="3859" y="20"/>
                  </a:lnTo>
                  <a:lnTo>
                    <a:pt x="3722" y="1"/>
                  </a:lnTo>
                  <a:lnTo>
                    <a:pt x="3722" y="1"/>
                  </a:lnTo>
                  <a:lnTo>
                    <a:pt x="35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5"/>
            <p:cNvSpPr/>
            <p:nvPr/>
          </p:nvSpPr>
          <p:spPr>
            <a:xfrm>
              <a:off x="5434700" y="839675"/>
              <a:ext cx="86225" cy="44350"/>
            </a:xfrm>
            <a:custGeom>
              <a:avLst/>
              <a:gdLst/>
              <a:ahLst/>
              <a:cxnLst/>
              <a:rect l="l" t="t" r="r" b="b"/>
              <a:pathLst>
                <a:path w="3449" h="1774" fill="none" extrusionOk="0">
                  <a:moveTo>
                    <a:pt x="1384" y="20"/>
                  </a:moveTo>
                  <a:lnTo>
                    <a:pt x="1384" y="20"/>
                  </a:lnTo>
                  <a:lnTo>
                    <a:pt x="1715" y="1"/>
                  </a:lnTo>
                  <a:lnTo>
                    <a:pt x="1715" y="1"/>
                  </a:lnTo>
                  <a:lnTo>
                    <a:pt x="1715" y="1"/>
                  </a:lnTo>
                  <a:lnTo>
                    <a:pt x="2065" y="20"/>
                  </a:lnTo>
                  <a:lnTo>
                    <a:pt x="2065" y="20"/>
                  </a:lnTo>
                  <a:lnTo>
                    <a:pt x="2358" y="79"/>
                  </a:lnTo>
                  <a:lnTo>
                    <a:pt x="2611" y="176"/>
                  </a:lnTo>
                  <a:lnTo>
                    <a:pt x="2611" y="176"/>
                  </a:lnTo>
                  <a:lnTo>
                    <a:pt x="2825" y="273"/>
                  </a:lnTo>
                  <a:lnTo>
                    <a:pt x="3020" y="410"/>
                  </a:lnTo>
                  <a:lnTo>
                    <a:pt x="3020" y="410"/>
                  </a:lnTo>
                  <a:lnTo>
                    <a:pt x="3137" y="507"/>
                  </a:lnTo>
                  <a:lnTo>
                    <a:pt x="3254" y="624"/>
                  </a:lnTo>
                  <a:lnTo>
                    <a:pt x="3254" y="624"/>
                  </a:lnTo>
                  <a:lnTo>
                    <a:pt x="3351" y="819"/>
                  </a:lnTo>
                  <a:lnTo>
                    <a:pt x="3351" y="819"/>
                  </a:lnTo>
                  <a:lnTo>
                    <a:pt x="3371" y="858"/>
                  </a:lnTo>
                  <a:lnTo>
                    <a:pt x="3371" y="858"/>
                  </a:lnTo>
                  <a:lnTo>
                    <a:pt x="3371" y="858"/>
                  </a:lnTo>
                  <a:lnTo>
                    <a:pt x="3390" y="897"/>
                  </a:lnTo>
                  <a:lnTo>
                    <a:pt x="3390" y="897"/>
                  </a:lnTo>
                  <a:lnTo>
                    <a:pt x="3410" y="955"/>
                  </a:lnTo>
                  <a:lnTo>
                    <a:pt x="3429" y="975"/>
                  </a:lnTo>
                  <a:lnTo>
                    <a:pt x="3410" y="975"/>
                  </a:lnTo>
                  <a:lnTo>
                    <a:pt x="3410" y="975"/>
                  </a:lnTo>
                  <a:lnTo>
                    <a:pt x="3429" y="1053"/>
                  </a:lnTo>
                  <a:lnTo>
                    <a:pt x="3429" y="1072"/>
                  </a:lnTo>
                  <a:lnTo>
                    <a:pt x="3429" y="1072"/>
                  </a:lnTo>
                  <a:lnTo>
                    <a:pt x="3449" y="1150"/>
                  </a:lnTo>
                  <a:lnTo>
                    <a:pt x="3449" y="1150"/>
                  </a:lnTo>
                  <a:lnTo>
                    <a:pt x="3332" y="1267"/>
                  </a:lnTo>
                  <a:lnTo>
                    <a:pt x="3215" y="1365"/>
                  </a:lnTo>
                  <a:lnTo>
                    <a:pt x="3215" y="1365"/>
                  </a:lnTo>
                  <a:lnTo>
                    <a:pt x="2981" y="1501"/>
                  </a:lnTo>
                  <a:lnTo>
                    <a:pt x="2728" y="1618"/>
                  </a:lnTo>
                  <a:lnTo>
                    <a:pt x="2728" y="1618"/>
                  </a:lnTo>
                  <a:lnTo>
                    <a:pt x="2728" y="1618"/>
                  </a:lnTo>
                  <a:lnTo>
                    <a:pt x="2377" y="1715"/>
                  </a:lnTo>
                  <a:lnTo>
                    <a:pt x="2027" y="1774"/>
                  </a:lnTo>
                  <a:lnTo>
                    <a:pt x="2027" y="1774"/>
                  </a:lnTo>
                  <a:lnTo>
                    <a:pt x="1812" y="1774"/>
                  </a:lnTo>
                  <a:lnTo>
                    <a:pt x="1812" y="1774"/>
                  </a:lnTo>
                  <a:lnTo>
                    <a:pt x="1734" y="1774"/>
                  </a:lnTo>
                  <a:lnTo>
                    <a:pt x="1695" y="1774"/>
                  </a:lnTo>
                  <a:lnTo>
                    <a:pt x="1695" y="1774"/>
                  </a:lnTo>
                  <a:lnTo>
                    <a:pt x="1423" y="1774"/>
                  </a:lnTo>
                  <a:lnTo>
                    <a:pt x="1423" y="1774"/>
                  </a:lnTo>
                  <a:lnTo>
                    <a:pt x="1072" y="1715"/>
                  </a:lnTo>
                  <a:lnTo>
                    <a:pt x="741" y="1618"/>
                  </a:lnTo>
                  <a:lnTo>
                    <a:pt x="741" y="1618"/>
                  </a:lnTo>
                  <a:lnTo>
                    <a:pt x="741" y="1618"/>
                  </a:lnTo>
                  <a:lnTo>
                    <a:pt x="487" y="1501"/>
                  </a:lnTo>
                  <a:lnTo>
                    <a:pt x="253" y="1365"/>
                  </a:lnTo>
                  <a:lnTo>
                    <a:pt x="253" y="1365"/>
                  </a:lnTo>
                  <a:lnTo>
                    <a:pt x="117" y="1267"/>
                  </a:lnTo>
                  <a:lnTo>
                    <a:pt x="0" y="1150"/>
                  </a:lnTo>
                  <a:lnTo>
                    <a:pt x="0" y="1150"/>
                  </a:lnTo>
                  <a:lnTo>
                    <a:pt x="0" y="1131"/>
                  </a:lnTo>
                  <a:lnTo>
                    <a:pt x="0" y="1092"/>
                  </a:lnTo>
                  <a:lnTo>
                    <a:pt x="0" y="1092"/>
                  </a:lnTo>
                  <a:lnTo>
                    <a:pt x="20" y="975"/>
                  </a:lnTo>
                  <a:lnTo>
                    <a:pt x="59" y="858"/>
                  </a:lnTo>
                  <a:lnTo>
                    <a:pt x="59" y="858"/>
                  </a:lnTo>
                  <a:lnTo>
                    <a:pt x="59" y="858"/>
                  </a:lnTo>
                  <a:lnTo>
                    <a:pt x="59" y="858"/>
                  </a:lnTo>
                  <a:lnTo>
                    <a:pt x="59" y="858"/>
                  </a:lnTo>
                  <a:lnTo>
                    <a:pt x="117" y="741"/>
                  </a:lnTo>
                  <a:lnTo>
                    <a:pt x="195" y="624"/>
                  </a:lnTo>
                  <a:lnTo>
                    <a:pt x="195" y="624"/>
                  </a:lnTo>
                  <a:lnTo>
                    <a:pt x="312" y="507"/>
                  </a:lnTo>
                  <a:lnTo>
                    <a:pt x="429" y="410"/>
                  </a:lnTo>
                  <a:lnTo>
                    <a:pt x="429" y="410"/>
                  </a:lnTo>
                  <a:lnTo>
                    <a:pt x="604" y="273"/>
                  </a:lnTo>
                  <a:lnTo>
                    <a:pt x="799" y="176"/>
                  </a:lnTo>
                  <a:lnTo>
                    <a:pt x="799" y="176"/>
                  </a:lnTo>
                  <a:lnTo>
                    <a:pt x="1091" y="79"/>
                  </a:lnTo>
                  <a:lnTo>
                    <a:pt x="1384" y="20"/>
                  </a:lnTo>
                  <a:lnTo>
                    <a:pt x="1384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2" name="Google Shape;1202;p35"/>
          <p:cNvGrpSpPr/>
          <p:nvPr/>
        </p:nvGrpSpPr>
        <p:grpSpPr>
          <a:xfrm>
            <a:off x="7964873" y="3619248"/>
            <a:ext cx="790695" cy="781395"/>
            <a:chOff x="5149750" y="3034050"/>
            <a:chExt cx="952300" cy="941100"/>
          </a:xfrm>
        </p:grpSpPr>
        <p:sp>
          <p:nvSpPr>
            <p:cNvPr id="1203" name="Google Shape;1203;p35"/>
            <p:cNvSpPr/>
            <p:nvPr/>
          </p:nvSpPr>
          <p:spPr>
            <a:xfrm>
              <a:off x="5696750" y="3034050"/>
              <a:ext cx="274750" cy="277200"/>
            </a:xfrm>
            <a:custGeom>
              <a:avLst/>
              <a:gdLst/>
              <a:ahLst/>
              <a:cxnLst/>
              <a:rect l="l" t="t" r="r" b="b"/>
              <a:pathLst>
                <a:path w="10990" h="11088" extrusionOk="0">
                  <a:moveTo>
                    <a:pt x="9080" y="1"/>
                  </a:moveTo>
                  <a:lnTo>
                    <a:pt x="8690" y="20"/>
                  </a:lnTo>
                  <a:lnTo>
                    <a:pt x="8262" y="79"/>
                  </a:lnTo>
                  <a:lnTo>
                    <a:pt x="7814" y="137"/>
                  </a:lnTo>
                  <a:lnTo>
                    <a:pt x="7365" y="235"/>
                  </a:lnTo>
                  <a:lnTo>
                    <a:pt x="6898" y="352"/>
                  </a:lnTo>
                  <a:lnTo>
                    <a:pt x="6469" y="488"/>
                  </a:lnTo>
                  <a:lnTo>
                    <a:pt x="6021" y="624"/>
                  </a:lnTo>
                  <a:lnTo>
                    <a:pt x="5592" y="800"/>
                  </a:lnTo>
                  <a:lnTo>
                    <a:pt x="5144" y="995"/>
                  </a:lnTo>
                  <a:lnTo>
                    <a:pt x="4755" y="1189"/>
                  </a:lnTo>
                  <a:lnTo>
                    <a:pt x="4345" y="1404"/>
                  </a:lnTo>
                  <a:lnTo>
                    <a:pt x="3936" y="1657"/>
                  </a:lnTo>
                  <a:lnTo>
                    <a:pt x="3527" y="1930"/>
                  </a:lnTo>
                  <a:lnTo>
                    <a:pt x="3157" y="2183"/>
                  </a:lnTo>
                  <a:lnTo>
                    <a:pt x="2806" y="2475"/>
                  </a:lnTo>
                  <a:lnTo>
                    <a:pt x="2456" y="2787"/>
                  </a:lnTo>
                  <a:lnTo>
                    <a:pt x="2124" y="3099"/>
                  </a:lnTo>
                  <a:lnTo>
                    <a:pt x="1793" y="3450"/>
                  </a:lnTo>
                  <a:lnTo>
                    <a:pt x="1501" y="3781"/>
                  </a:lnTo>
                  <a:lnTo>
                    <a:pt x="1228" y="4132"/>
                  </a:lnTo>
                  <a:lnTo>
                    <a:pt x="994" y="4482"/>
                  </a:lnTo>
                  <a:lnTo>
                    <a:pt x="780" y="4872"/>
                  </a:lnTo>
                  <a:lnTo>
                    <a:pt x="566" y="5281"/>
                  </a:lnTo>
                  <a:lnTo>
                    <a:pt x="410" y="5671"/>
                  </a:lnTo>
                  <a:lnTo>
                    <a:pt x="273" y="6060"/>
                  </a:lnTo>
                  <a:lnTo>
                    <a:pt x="156" y="6509"/>
                  </a:lnTo>
                  <a:lnTo>
                    <a:pt x="59" y="6937"/>
                  </a:lnTo>
                  <a:lnTo>
                    <a:pt x="20" y="7385"/>
                  </a:lnTo>
                  <a:lnTo>
                    <a:pt x="1" y="7853"/>
                  </a:lnTo>
                  <a:lnTo>
                    <a:pt x="20" y="8184"/>
                  </a:lnTo>
                  <a:lnTo>
                    <a:pt x="59" y="8554"/>
                  </a:lnTo>
                  <a:lnTo>
                    <a:pt x="117" y="8925"/>
                  </a:lnTo>
                  <a:lnTo>
                    <a:pt x="215" y="9353"/>
                  </a:lnTo>
                  <a:lnTo>
                    <a:pt x="293" y="9587"/>
                  </a:lnTo>
                  <a:lnTo>
                    <a:pt x="371" y="9821"/>
                  </a:lnTo>
                  <a:lnTo>
                    <a:pt x="468" y="10074"/>
                  </a:lnTo>
                  <a:lnTo>
                    <a:pt x="585" y="10308"/>
                  </a:lnTo>
                  <a:lnTo>
                    <a:pt x="1014" y="11048"/>
                  </a:lnTo>
                  <a:lnTo>
                    <a:pt x="1287" y="11087"/>
                  </a:lnTo>
                  <a:lnTo>
                    <a:pt x="1618" y="11087"/>
                  </a:lnTo>
                  <a:lnTo>
                    <a:pt x="1929" y="11068"/>
                  </a:lnTo>
                  <a:lnTo>
                    <a:pt x="2300" y="11029"/>
                  </a:lnTo>
                  <a:lnTo>
                    <a:pt x="2631" y="10970"/>
                  </a:lnTo>
                  <a:lnTo>
                    <a:pt x="2962" y="10912"/>
                  </a:lnTo>
                  <a:lnTo>
                    <a:pt x="3586" y="10756"/>
                  </a:lnTo>
                  <a:lnTo>
                    <a:pt x="4112" y="10600"/>
                  </a:lnTo>
                  <a:lnTo>
                    <a:pt x="4638" y="10405"/>
                  </a:lnTo>
                  <a:lnTo>
                    <a:pt x="5144" y="10191"/>
                  </a:lnTo>
                  <a:lnTo>
                    <a:pt x="5651" y="9977"/>
                  </a:lnTo>
                  <a:lnTo>
                    <a:pt x="6138" y="9704"/>
                  </a:lnTo>
                  <a:lnTo>
                    <a:pt x="6625" y="9412"/>
                  </a:lnTo>
                  <a:lnTo>
                    <a:pt x="7093" y="9100"/>
                  </a:lnTo>
                  <a:lnTo>
                    <a:pt x="7541" y="8749"/>
                  </a:lnTo>
                  <a:lnTo>
                    <a:pt x="7950" y="8399"/>
                  </a:lnTo>
                  <a:lnTo>
                    <a:pt x="8359" y="8009"/>
                  </a:lnTo>
                  <a:lnTo>
                    <a:pt x="8729" y="7619"/>
                  </a:lnTo>
                  <a:lnTo>
                    <a:pt x="9080" y="7191"/>
                  </a:lnTo>
                  <a:lnTo>
                    <a:pt x="9392" y="6781"/>
                  </a:lnTo>
                  <a:lnTo>
                    <a:pt x="9665" y="6372"/>
                  </a:lnTo>
                  <a:lnTo>
                    <a:pt x="9898" y="5944"/>
                  </a:lnTo>
                  <a:lnTo>
                    <a:pt x="10113" y="5515"/>
                  </a:lnTo>
                  <a:lnTo>
                    <a:pt x="10288" y="5106"/>
                  </a:lnTo>
                  <a:lnTo>
                    <a:pt x="10463" y="4658"/>
                  </a:lnTo>
                  <a:lnTo>
                    <a:pt x="10600" y="4209"/>
                  </a:lnTo>
                  <a:lnTo>
                    <a:pt x="10717" y="3761"/>
                  </a:lnTo>
                  <a:lnTo>
                    <a:pt x="10834" y="3255"/>
                  </a:lnTo>
                  <a:lnTo>
                    <a:pt x="10912" y="2768"/>
                  </a:lnTo>
                  <a:lnTo>
                    <a:pt x="10970" y="2300"/>
                  </a:lnTo>
                  <a:lnTo>
                    <a:pt x="10990" y="1832"/>
                  </a:lnTo>
                  <a:lnTo>
                    <a:pt x="10970" y="1599"/>
                  </a:lnTo>
                  <a:lnTo>
                    <a:pt x="10970" y="1365"/>
                  </a:lnTo>
                  <a:lnTo>
                    <a:pt x="10931" y="1131"/>
                  </a:lnTo>
                  <a:lnTo>
                    <a:pt x="10892" y="897"/>
                  </a:lnTo>
                  <a:lnTo>
                    <a:pt x="10834" y="702"/>
                  </a:lnTo>
                  <a:lnTo>
                    <a:pt x="10775" y="488"/>
                  </a:lnTo>
                  <a:lnTo>
                    <a:pt x="10697" y="293"/>
                  </a:lnTo>
                  <a:lnTo>
                    <a:pt x="10600" y="118"/>
                  </a:lnTo>
                  <a:lnTo>
                    <a:pt x="10035" y="20"/>
                  </a:lnTo>
                  <a:lnTo>
                    <a:pt x="94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5"/>
            <p:cNvSpPr/>
            <p:nvPr/>
          </p:nvSpPr>
          <p:spPr>
            <a:xfrm>
              <a:off x="5696750" y="3034050"/>
              <a:ext cx="274750" cy="277200"/>
            </a:xfrm>
            <a:custGeom>
              <a:avLst/>
              <a:gdLst/>
              <a:ahLst/>
              <a:cxnLst/>
              <a:rect l="l" t="t" r="r" b="b"/>
              <a:pathLst>
                <a:path w="10990" h="11088" fill="none" extrusionOk="0">
                  <a:moveTo>
                    <a:pt x="8690" y="20"/>
                  </a:moveTo>
                  <a:lnTo>
                    <a:pt x="8690" y="20"/>
                  </a:lnTo>
                  <a:lnTo>
                    <a:pt x="8262" y="79"/>
                  </a:lnTo>
                  <a:lnTo>
                    <a:pt x="7814" y="137"/>
                  </a:lnTo>
                  <a:lnTo>
                    <a:pt x="7365" y="235"/>
                  </a:lnTo>
                  <a:lnTo>
                    <a:pt x="6898" y="352"/>
                  </a:lnTo>
                  <a:lnTo>
                    <a:pt x="6898" y="352"/>
                  </a:lnTo>
                  <a:lnTo>
                    <a:pt x="6469" y="488"/>
                  </a:lnTo>
                  <a:lnTo>
                    <a:pt x="6021" y="624"/>
                  </a:lnTo>
                  <a:lnTo>
                    <a:pt x="5592" y="800"/>
                  </a:lnTo>
                  <a:lnTo>
                    <a:pt x="5144" y="995"/>
                  </a:lnTo>
                  <a:lnTo>
                    <a:pt x="5144" y="995"/>
                  </a:lnTo>
                  <a:lnTo>
                    <a:pt x="4755" y="1189"/>
                  </a:lnTo>
                  <a:lnTo>
                    <a:pt x="4345" y="1404"/>
                  </a:lnTo>
                  <a:lnTo>
                    <a:pt x="3936" y="1657"/>
                  </a:lnTo>
                  <a:lnTo>
                    <a:pt x="3527" y="1930"/>
                  </a:lnTo>
                  <a:lnTo>
                    <a:pt x="3527" y="1930"/>
                  </a:lnTo>
                  <a:lnTo>
                    <a:pt x="3157" y="2183"/>
                  </a:lnTo>
                  <a:lnTo>
                    <a:pt x="2806" y="2475"/>
                  </a:lnTo>
                  <a:lnTo>
                    <a:pt x="2456" y="2787"/>
                  </a:lnTo>
                  <a:lnTo>
                    <a:pt x="2124" y="3099"/>
                  </a:lnTo>
                  <a:lnTo>
                    <a:pt x="2124" y="3099"/>
                  </a:lnTo>
                  <a:lnTo>
                    <a:pt x="1793" y="3450"/>
                  </a:lnTo>
                  <a:lnTo>
                    <a:pt x="1501" y="3781"/>
                  </a:lnTo>
                  <a:lnTo>
                    <a:pt x="1228" y="4132"/>
                  </a:lnTo>
                  <a:lnTo>
                    <a:pt x="994" y="4482"/>
                  </a:lnTo>
                  <a:lnTo>
                    <a:pt x="994" y="4482"/>
                  </a:lnTo>
                  <a:lnTo>
                    <a:pt x="780" y="4872"/>
                  </a:lnTo>
                  <a:lnTo>
                    <a:pt x="566" y="5281"/>
                  </a:lnTo>
                  <a:lnTo>
                    <a:pt x="410" y="5671"/>
                  </a:lnTo>
                  <a:lnTo>
                    <a:pt x="273" y="6060"/>
                  </a:lnTo>
                  <a:lnTo>
                    <a:pt x="273" y="6060"/>
                  </a:lnTo>
                  <a:lnTo>
                    <a:pt x="156" y="6509"/>
                  </a:lnTo>
                  <a:lnTo>
                    <a:pt x="59" y="6937"/>
                  </a:lnTo>
                  <a:lnTo>
                    <a:pt x="59" y="6937"/>
                  </a:lnTo>
                  <a:lnTo>
                    <a:pt x="20" y="7385"/>
                  </a:lnTo>
                  <a:lnTo>
                    <a:pt x="1" y="7853"/>
                  </a:lnTo>
                  <a:lnTo>
                    <a:pt x="1" y="7853"/>
                  </a:lnTo>
                  <a:lnTo>
                    <a:pt x="20" y="8184"/>
                  </a:lnTo>
                  <a:lnTo>
                    <a:pt x="59" y="8554"/>
                  </a:lnTo>
                  <a:lnTo>
                    <a:pt x="59" y="8554"/>
                  </a:lnTo>
                  <a:lnTo>
                    <a:pt x="117" y="8925"/>
                  </a:lnTo>
                  <a:lnTo>
                    <a:pt x="215" y="9353"/>
                  </a:lnTo>
                  <a:lnTo>
                    <a:pt x="215" y="9353"/>
                  </a:lnTo>
                  <a:lnTo>
                    <a:pt x="293" y="9587"/>
                  </a:lnTo>
                  <a:lnTo>
                    <a:pt x="371" y="9821"/>
                  </a:lnTo>
                  <a:lnTo>
                    <a:pt x="468" y="10074"/>
                  </a:lnTo>
                  <a:lnTo>
                    <a:pt x="585" y="10308"/>
                  </a:lnTo>
                  <a:lnTo>
                    <a:pt x="585" y="10308"/>
                  </a:lnTo>
                  <a:lnTo>
                    <a:pt x="1014" y="11048"/>
                  </a:lnTo>
                  <a:lnTo>
                    <a:pt x="1014" y="11048"/>
                  </a:lnTo>
                  <a:lnTo>
                    <a:pt x="1287" y="11087"/>
                  </a:lnTo>
                  <a:lnTo>
                    <a:pt x="1540" y="11087"/>
                  </a:lnTo>
                  <a:lnTo>
                    <a:pt x="1618" y="11087"/>
                  </a:lnTo>
                  <a:lnTo>
                    <a:pt x="1618" y="11087"/>
                  </a:lnTo>
                  <a:lnTo>
                    <a:pt x="1929" y="11068"/>
                  </a:lnTo>
                  <a:lnTo>
                    <a:pt x="2300" y="11029"/>
                  </a:lnTo>
                  <a:lnTo>
                    <a:pt x="2300" y="11029"/>
                  </a:lnTo>
                  <a:lnTo>
                    <a:pt x="2631" y="10970"/>
                  </a:lnTo>
                  <a:lnTo>
                    <a:pt x="2962" y="10912"/>
                  </a:lnTo>
                  <a:lnTo>
                    <a:pt x="3586" y="10756"/>
                  </a:lnTo>
                  <a:lnTo>
                    <a:pt x="3586" y="10756"/>
                  </a:lnTo>
                  <a:lnTo>
                    <a:pt x="4112" y="10600"/>
                  </a:lnTo>
                  <a:lnTo>
                    <a:pt x="4638" y="10405"/>
                  </a:lnTo>
                  <a:lnTo>
                    <a:pt x="5144" y="10191"/>
                  </a:lnTo>
                  <a:lnTo>
                    <a:pt x="5651" y="9977"/>
                  </a:lnTo>
                  <a:lnTo>
                    <a:pt x="5651" y="9977"/>
                  </a:lnTo>
                  <a:lnTo>
                    <a:pt x="6138" y="9704"/>
                  </a:lnTo>
                  <a:lnTo>
                    <a:pt x="6625" y="9412"/>
                  </a:lnTo>
                  <a:lnTo>
                    <a:pt x="7093" y="9100"/>
                  </a:lnTo>
                  <a:lnTo>
                    <a:pt x="7541" y="8749"/>
                  </a:lnTo>
                  <a:lnTo>
                    <a:pt x="7950" y="8399"/>
                  </a:lnTo>
                  <a:lnTo>
                    <a:pt x="8359" y="8009"/>
                  </a:lnTo>
                  <a:lnTo>
                    <a:pt x="8729" y="7619"/>
                  </a:lnTo>
                  <a:lnTo>
                    <a:pt x="9080" y="7191"/>
                  </a:lnTo>
                  <a:lnTo>
                    <a:pt x="9080" y="7191"/>
                  </a:lnTo>
                  <a:lnTo>
                    <a:pt x="9392" y="6781"/>
                  </a:lnTo>
                  <a:lnTo>
                    <a:pt x="9665" y="6372"/>
                  </a:lnTo>
                  <a:lnTo>
                    <a:pt x="9898" y="5944"/>
                  </a:lnTo>
                  <a:lnTo>
                    <a:pt x="10113" y="5515"/>
                  </a:lnTo>
                  <a:lnTo>
                    <a:pt x="10113" y="5515"/>
                  </a:lnTo>
                  <a:lnTo>
                    <a:pt x="10288" y="5106"/>
                  </a:lnTo>
                  <a:lnTo>
                    <a:pt x="10463" y="4658"/>
                  </a:lnTo>
                  <a:lnTo>
                    <a:pt x="10600" y="4209"/>
                  </a:lnTo>
                  <a:lnTo>
                    <a:pt x="10717" y="3761"/>
                  </a:lnTo>
                  <a:lnTo>
                    <a:pt x="10717" y="3761"/>
                  </a:lnTo>
                  <a:lnTo>
                    <a:pt x="10834" y="3255"/>
                  </a:lnTo>
                  <a:lnTo>
                    <a:pt x="10912" y="2768"/>
                  </a:lnTo>
                  <a:lnTo>
                    <a:pt x="10970" y="2300"/>
                  </a:lnTo>
                  <a:lnTo>
                    <a:pt x="10990" y="1832"/>
                  </a:lnTo>
                  <a:lnTo>
                    <a:pt x="10990" y="1832"/>
                  </a:lnTo>
                  <a:lnTo>
                    <a:pt x="10970" y="1599"/>
                  </a:lnTo>
                  <a:lnTo>
                    <a:pt x="10970" y="1365"/>
                  </a:lnTo>
                  <a:lnTo>
                    <a:pt x="10931" y="1131"/>
                  </a:lnTo>
                  <a:lnTo>
                    <a:pt x="10892" y="897"/>
                  </a:lnTo>
                  <a:lnTo>
                    <a:pt x="10892" y="897"/>
                  </a:lnTo>
                  <a:lnTo>
                    <a:pt x="10834" y="702"/>
                  </a:lnTo>
                  <a:lnTo>
                    <a:pt x="10775" y="488"/>
                  </a:lnTo>
                  <a:lnTo>
                    <a:pt x="10697" y="293"/>
                  </a:lnTo>
                  <a:lnTo>
                    <a:pt x="10600" y="118"/>
                  </a:lnTo>
                  <a:lnTo>
                    <a:pt x="10600" y="118"/>
                  </a:lnTo>
                  <a:lnTo>
                    <a:pt x="10035" y="20"/>
                  </a:lnTo>
                  <a:lnTo>
                    <a:pt x="10035" y="20"/>
                  </a:lnTo>
                  <a:lnTo>
                    <a:pt x="9450" y="1"/>
                  </a:lnTo>
                  <a:lnTo>
                    <a:pt x="9450" y="1"/>
                  </a:lnTo>
                  <a:lnTo>
                    <a:pt x="9080" y="1"/>
                  </a:lnTo>
                  <a:lnTo>
                    <a:pt x="8690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5"/>
            <p:cNvSpPr/>
            <p:nvPr/>
          </p:nvSpPr>
          <p:spPr>
            <a:xfrm>
              <a:off x="5951500" y="3039900"/>
              <a:ext cx="5875" cy="1000"/>
            </a:xfrm>
            <a:custGeom>
              <a:avLst/>
              <a:gdLst/>
              <a:ahLst/>
              <a:cxnLst/>
              <a:rect l="l" t="t" r="r" b="b"/>
              <a:pathLst>
                <a:path w="235" h="40" fill="none" extrusionOk="0">
                  <a:moveTo>
                    <a:pt x="1" y="1"/>
                  </a:moveTo>
                  <a:lnTo>
                    <a:pt x="215" y="40"/>
                  </a:lnTo>
                  <a:lnTo>
                    <a:pt x="234" y="40"/>
                  </a:lnTo>
                  <a:lnTo>
                    <a:pt x="234" y="4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5"/>
            <p:cNvSpPr/>
            <p:nvPr/>
          </p:nvSpPr>
          <p:spPr>
            <a:xfrm>
              <a:off x="5939825" y="3037475"/>
              <a:ext cx="19500" cy="6850"/>
            </a:xfrm>
            <a:custGeom>
              <a:avLst/>
              <a:gdLst/>
              <a:ahLst/>
              <a:cxnLst/>
              <a:rect l="l" t="t" r="r" b="b"/>
              <a:pathLst>
                <a:path w="780" h="274" extrusionOk="0">
                  <a:moveTo>
                    <a:pt x="97" y="0"/>
                  </a:moveTo>
                  <a:lnTo>
                    <a:pt x="58" y="20"/>
                  </a:lnTo>
                  <a:lnTo>
                    <a:pt x="20" y="39"/>
                  </a:lnTo>
                  <a:lnTo>
                    <a:pt x="0" y="59"/>
                  </a:lnTo>
                  <a:lnTo>
                    <a:pt x="0" y="98"/>
                  </a:lnTo>
                  <a:lnTo>
                    <a:pt x="0" y="137"/>
                  </a:lnTo>
                  <a:lnTo>
                    <a:pt x="20" y="176"/>
                  </a:lnTo>
                  <a:lnTo>
                    <a:pt x="58" y="195"/>
                  </a:lnTo>
                  <a:lnTo>
                    <a:pt x="97" y="195"/>
                  </a:lnTo>
                  <a:lnTo>
                    <a:pt x="331" y="215"/>
                  </a:lnTo>
                  <a:lnTo>
                    <a:pt x="663" y="273"/>
                  </a:lnTo>
                  <a:lnTo>
                    <a:pt x="701" y="273"/>
                  </a:lnTo>
                  <a:lnTo>
                    <a:pt x="740" y="254"/>
                  </a:lnTo>
                  <a:lnTo>
                    <a:pt x="760" y="234"/>
                  </a:lnTo>
                  <a:lnTo>
                    <a:pt x="779" y="195"/>
                  </a:lnTo>
                  <a:lnTo>
                    <a:pt x="779" y="156"/>
                  </a:lnTo>
                  <a:lnTo>
                    <a:pt x="760" y="117"/>
                  </a:lnTo>
                  <a:lnTo>
                    <a:pt x="740" y="78"/>
                  </a:lnTo>
                  <a:lnTo>
                    <a:pt x="701" y="59"/>
                  </a:lnTo>
                  <a:lnTo>
                    <a:pt x="409" y="20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4D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5"/>
            <p:cNvSpPr/>
            <p:nvPr/>
          </p:nvSpPr>
          <p:spPr>
            <a:xfrm>
              <a:off x="5939825" y="3037475"/>
              <a:ext cx="19500" cy="6850"/>
            </a:xfrm>
            <a:custGeom>
              <a:avLst/>
              <a:gdLst/>
              <a:ahLst/>
              <a:cxnLst/>
              <a:rect l="l" t="t" r="r" b="b"/>
              <a:pathLst>
                <a:path w="780" h="274" fill="none" extrusionOk="0">
                  <a:moveTo>
                    <a:pt x="0" y="98"/>
                  </a:moveTo>
                  <a:lnTo>
                    <a:pt x="0" y="98"/>
                  </a:lnTo>
                  <a:lnTo>
                    <a:pt x="0" y="137"/>
                  </a:lnTo>
                  <a:lnTo>
                    <a:pt x="20" y="176"/>
                  </a:lnTo>
                  <a:lnTo>
                    <a:pt x="58" y="195"/>
                  </a:lnTo>
                  <a:lnTo>
                    <a:pt x="97" y="195"/>
                  </a:lnTo>
                  <a:lnTo>
                    <a:pt x="97" y="195"/>
                  </a:lnTo>
                  <a:lnTo>
                    <a:pt x="331" y="215"/>
                  </a:lnTo>
                  <a:lnTo>
                    <a:pt x="331" y="215"/>
                  </a:lnTo>
                  <a:lnTo>
                    <a:pt x="331" y="215"/>
                  </a:lnTo>
                  <a:lnTo>
                    <a:pt x="663" y="273"/>
                  </a:lnTo>
                  <a:lnTo>
                    <a:pt x="663" y="273"/>
                  </a:lnTo>
                  <a:lnTo>
                    <a:pt x="701" y="273"/>
                  </a:lnTo>
                  <a:lnTo>
                    <a:pt x="740" y="254"/>
                  </a:lnTo>
                  <a:lnTo>
                    <a:pt x="760" y="234"/>
                  </a:lnTo>
                  <a:lnTo>
                    <a:pt x="779" y="195"/>
                  </a:lnTo>
                  <a:lnTo>
                    <a:pt x="779" y="195"/>
                  </a:lnTo>
                  <a:lnTo>
                    <a:pt x="779" y="156"/>
                  </a:lnTo>
                  <a:lnTo>
                    <a:pt x="760" y="117"/>
                  </a:lnTo>
                  <a:lnTo>
                    <a:pt x="740" y="78"/>
                  </a:lnTo>
                  <a:lnTo>
                    <a:pt x="701" y="59"/>
                  </a:lnTo>
                  <a:lnTo>
                    <a:pt x="701" y="59"/>
                  </a:lnTo>
                  <a:lnTo>
                    <a:pt x="409" y="2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58" y="20"/>
                  </a:lnTo>
                  <a:lnTo>
                    <a:pt x="20" y="39"/>
                  </a:lnTo>
                  <a:lnTo>
                    <a:pt x="0" y="59"/>
                  </a:lnTo>
                  <a:lnTo>
                    <a:pt x="0" y="98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5"/>
            <p:cNvSpPr/>
            <p:nvPr/>
          </p:nvSpPr>
          <p:spPr>
            <a:xfrm>
              <a:off x="5724025" y="3048175"/>
              <a:ext cx="227025" cy="250900"/>
            </a:xfrm>
            <a:custGeom>
              <a:avLst/>
              <a:gdLst/>
              <a:ahLst/>
              <a:cxnLst/>
              <a:rect l="l" t="t" r="r" b="b"/>
              <a:pathLst>
                <a:path w="9081" h="10036" extrusionOk="0">
                  <a:moveTo>
                    <a:pt x="3177" y="5554"/>
                  </a:moveTo>
                  <a:lnTo>
                    <a:pt x="3177" y="5554"/>
                  </a:lnTo>
                  <a:lnTo>
                    <a:pt x="3177" y="5554"/>
                  </a:lnTo>
                  <a:close/>
                  <a:moveTo>
                    <a:pt x="8866" y="1"/>
                  </a:moveTo>
                  <a:lnTo>
                    <a:pt x="8359" y="274"/>
                  </a:lnTo>
                  <a:lnTo>
                    <a:pt x="7872" y="566"/>
                  </a:lnTo>
                  <a:lnTo>
                    <a:pt x="7385" y="858"/>
                  </a:lnTo>
                  <a:lnTo>
                    <a:pt x="6898" y="1170"/>
                  </a:lnTo>
                  <a:lnTo>
                    <a:pt x="6430" y="1501"/>
                  </a:lnTo>
                  <a:lnTo>
                    <a:pt x="5963" y="1832"/>
                  </a:lnTo>
                  <a:lnTo>
                    <a:pt x="5515" y="2203"/>
                  </a:lnTo>
                  <a:lnTo>
                    <a:pt x="5066" y="2573"/>
                  </a:lnTo>
                  <a:lnTo>
                    <a:pt x="4618" y="2963"/>
                  </a:lnTo>
                  <a:lnTo>
                    <a:pt x="4209" y="3352"/>
                  </a:lnTo>
                  <a:lnTo>
                    <a:pt x="3781" y="3800"/>
                  </a:lnTo>
                  <a:lnTo>
                    <a:pt x="3410" y="4190"/>
                  </a:lnTo>
                  <a:lnTo>
                    <a:pt x="3040" y="4599"/>
                  </a:lnTo>
                  <a:lnTo>
                    <a:pt x="2689" y="5028"/>
                  </a:lnTo>
                  <a:lnTo>
                    <a:pt x="2319" y="5515"/>
                  </a:lnTo>
                  <a:lnTo>
                    <a:pt x="1930" y="6041"/>
                  </a:lnTo>
                  <a:lnTo>
                    <a:pt x="1657" y="6431"/>
                  </a:lnTo>
                  <a:lnTo>
                    <a:pt x="1384" y="6840"/>
                  </a:lnTo>
                  <a:lnTo>
                    <a:pt x="1131" y="7268"/>
                  </a:lnTo>
                  <a:lnTo>
                    <a:pt x="877" y="7717"/>
                  </a:lnTo>
                  <a:lnTo>
                    <a:pt x="605" y="8223"/>
                  </a:lnTo>
                  <a:lnTo>
                    <a:pt x="371" y="8691"/>
                  </a:lnTo>
                  <a:lnTo>
                    <a:pt x="176" y="9139"/>
                  </a:lnTo>
                  <a:lnTo>
                    <a:pt x="1" y="9568"/>
                  </a:lnTo>
                  <a:lnTo>
                    <a:pt x="1" y="9665"/>
                  </a:lnTo>
                  <a:lnTo>
                    <a:pt x="20" y="9762"/>
                  </a:lnTo>
                  <a:lnTo>
                    <a:pt x="40" y="9840"/>
                  </a:lnTo>
                  <a:lnTo>
                    <a:pt x="79" y="9899"/>
                  </a:lnTo>
                  <a:lnTo>
                    <a:pt x="137" y="9957"/>
                  </a:lnTo>
                  <a:lnTo>
                    <a:pt x="196" y="9996"/>
                  </a:lnTo>
                  <a:lnTo>
                    <a:pt x="293" y="10035"/>
                  </a:lnTo>
                  <a:lnTo>
                    <a:pt x="488" y="10035"/>
                  </a:lnTo>
                  <a:lnTo>
                    <a:pt x="585" y="9996"/>
                  </a:lnTo>
                  <a:lnTo>
                    <a:pt x="663" y="9918"/>
                  </a:lnTo>
                  <a:lnTo>
                    <a:pt x="722" y="9840"/>
                  </a:lnTo>
                  <a:lnTo>
                    <a:pt x="994" y="9314"/>
                  </a:lnTo>
                  <a:lnTo>
                    <a:pt x="1267" y="8749"/>
                  </a:lnTo>
                  <a:lnTo>
                    <a:pt x="1540" y="8204"/>
                  </a:lnTo>
                  <a:lnTo>
                    <a:pt x="1852" y="7658"/>
                  </a:lnTo>
                  <a:lnTo>
                    <a:pt x="2183" y="7093"/>
                  </a:lnTo>
                  <a:lnTo>
                    <a:pt x="2514" y="6548"/>
                  </a:lnTo>
                  <a:lnTo>
                    <a:pt x="2845" y="6041"/>
                  </a:lnTo>
                  <a:lnTo>
                    <a:pt x="3177" y="5554"/>
                  </a:lnTo>
                  <a:lnTo>
                    <a:pt x="3118" y="5632"/>
                  </a:lnTo>
                  <a:lnTo>
                    <a:pt x="3469" y="5164"/>
                  </a:lnTo>
                  <a:lnTo>
                    <a:pt x="3858" y="4658"/>
                  </a:lnTo>
                  <a:lnTo>
                    <a:pt x="4268" y="4151"/>
                  </a:lnTo>
                  <a:lnTo>
                    <a:pt x="4716" y="3644"/>
                  </a:lnTo>
                  <a:lnTo>
                    <a:pt x="5203" y="3118"/>
                  </a:lnTo>
                  <a:lnTo>
                    <a:pt x="5670" y="2651"/>
                  </a:lnTo>
                  <a:lnTo>
                    <a:pt x="6119" y="2242"/>
                  </a:lnTo>
                  <a:lnTo>
                    <a:pt x="6547" y="1871"/>
                  </a:lnTo>
                  <a:lnTo>
                    <a:pt x="7151" y="1404"/>
                  </a:lnTo>
                  <a:lnTo>
                    <a:pt x="7775" y="975"/>
                  </a:lnTo>
                  <a:lnTo>
                    <a:pt x="8379" y="585"/>
                  </a:lnTo>
                  <a:lnTo>
                    <a:pt x="9022" y="254"/>
                  </a:lnTo>
                  <a:lnTo>
                    <a:pt x="9041" y="215"/>
                  </a:lnTo>
                  <a:lnTo>
                    <a:pt x="9080" y="176"/>
                  </a:lnTo>
                  <a:lnTo>
                    <a:pt x="9080" y="118"/>
                  </a:lnTo>
                  <a:lnTo>
                    <a:pt x="9061" y="59"/>
                  </a:lnTo>
                  <a:lnTo>
                    <a:pt x="9002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5"/>
            <p:cNvSpPr/>
            <p:nvPr/>
          </p:nvSpPr>
          <p:spPr>
            <a:xfrm>
              <a:off x="5724025" y="3048175"/>
              <a:ext cx="227025" cy="250900"/>
            </a:xfrm>
            <a:custGeom>
              <a:avLst/>
              <a:gdLst/>
              <a:ahLst/>
              <a:cxnLst/>
              <a:rect l="l" t="t" r="r" b="b"/>
              <a:pathLst>
                <a:path w="9081" h="10036" fill="none" extrusionOk="0">
                  <a:moveTo>
                    <a:pt x="8944" y="1"/>
                  </a:moveTo>
                  <a:lnTo>
                    <a:pt x="8944" y="1"/>
                  </a:lnTo>
                  <a:lnTo>
                    <a:pt x="8866" y="1"/>
                  </a:lnTo>
                  <a:lnTo>
                    <a:pt x="8866" y="1"/>
                  </a:lnTo>
                  <a:lnTo>
                    <a:pt x="8359" y="274"/>
                  </a:lnTo>
                  <a:lnTo>
                    <a:pt x="7872" y="566"/>
                  </a:lnTo>
                  <a:lnTo>
                    <a:pt x="7385" y="858"/>
                  </a:lnTo>
                  <a:lnTo>
                    <a:pt x="6898" y="1170"/>
                  </a:lnTo>
                  <a:lnTo>
                    <a:pt x="6430" y="1501"/>
                  </a:lnTo>
                  <a:lnTo>
                    <a:pt x="5963" y="1832"/>
                  </a:lnTo>
                  <a:lnTo>
                    <a:pt x="5515" y="2203"/>
                  </a:lnTo>
                  <a:lnTo>
                    <a:pt x="5066" y="2573"/>
                  </a:lnTo>
                  <a:lnTo>
                    <a:pt x="5066" y="2573"/>
                  </a:lnTo>
                  <a:lnTo>
                    <a:pt x="4618" y="2963"/>
                  </a:lnTo>
                  <a:lnTo>
                    <a:pt x="4209" y="3352"/>
                  </a:lnTo>
                  <a:lnTo>
                    <a:pt x="4209" y="3352"/>
                  </a:lnTo>
                  <a:lnTo>
                    <a:pt x="3781" y="3800"/>
                  </a:lnTo>
                  <a:lnTo>
                    <a:pt x="3410" y="4190"/>
                  </a:lnTo>
                  <a:lnTo>
                    <a:pt x="3410" y="4190"/>
                  </a:lnTo>
                  <a:lnTo>
                    <a:pt x="3040" y="4599"/>
                  </a:lnTo>
                  <a:lnTo>
                    <a:pt x="2689" y="5028"/>
                  </a:lnTo>
                  <a:lnTo>
                    <a:pt x="2319" y="5515"/>
                  </a:lnTo>
                  <a:lnTo>
                    <a:pt x="1930" y="6041"/>
                  </a:lnTo>
                  <a:lnTo>
                    <a:pt x="1930" y="6041"/>
                  </a:lnTo>
                  <a:lnTo>
                    <a:pt x="1657" y="6431"/>
                  </a:lnTo>
                  <a:lnTo>
                    <a:pt x="1384" y="6840"/>
                  </a:lnTo>
                  <a:lnTo>
                    <a:pt x="1131" y="7268"/>
                  </a:lnTo>
                  <a:lnTo>
                    <a:pt x="877" y="7717"/>
                  </a:lnTo>
                  <a:lnTo>
                    <a:pt x="877" y="7717"/>
                  </a:lnTo>
                  <a:lnTo>
                    <a:pt x="605" y="8223"/>
                  </a:lnTo>
                  <a:lnTo>
                    <a:pt x="371" y="8691"/>
                  </a:lnTo>
                  <a:lnTo>
                    <a:pt x="176" y="9139"/>
                  </a:lnTo>
                  <a:lnTo>
                    <a:pt x="1" y="9568"/>
                  </a:lnTo>
                  <a:lnTo>
                    <a:pt x="1" y="9568"/>
                  </a:lnTo>
                  <a:lnTo>
                    <a:pt x="1" y="9665"/>
                  </a:lnTo>
                  <a:lnTo>
                    <a:pt x="20" y="9762"/>
                  </a:lnTo>
                  <a:lnTo>
                    <a:pt x="20" y="9762"/>
                  </a:lnTo>
                  <a:lnTo>
                    <a:pt x="40" y="9840"/>
                  </a:lnTo>
                  <a:lnTo>
                    <a:pt x="79" y="9899"/>
                  </a:lnTo>
                  <a:lnTo>
                    <a:pt x="137" y="9957"/>
                  </a:lnTo>
                  <a:lnTo>
                    <a:pt x="196" y="9996"/>
                  </a:lnTo>
                  <a:lnTo>
                    <a:pt x="196" y="9996"/>
                  </a:lnTo>
                  <a:lnTo>
                    <a:pt x="293" y="10035"/>
                  </a:lnTo>
                  <a:lnTo>
                    <a:pt x="371" y="10035"/>
                  </a:lnTo>
                  <a:lnTo>
                    <a:pt x="371" y="10035"/>
                  </a:lnTo>
                  <a:lnTo>
                    <a:pt x="488" y="10035"/>
                  </a:lnTo>
                  <a:lnTo>
                    <a:pt x="585" y="9996"/>
                  </a:lnTo>
                  <a:lnTo>
                    <a:pt x="663" y="9918"/>
                  </a:lnTo>
                  <a:lnTo>
                    <a:pt x="722" y="9840"/>
                  </a:lnTo>
                  <a:lnTo>
                    <a:pt x="722" y="9840"/>
                  </a:lnTo>
                  <a:lnTo>
                    <a:pt x="994" y="9314"/>
                  </a:lnTo>
                  <a:lnTo>
                    <a:pt x="994" y="9314"/>
                  </a:lnTo>
                  <a:lnTo>
                    <a:pt x="1267" y="8749"/>
                  </a:lnTo>
                  <a:lnTo>
                    <a:pt x="1267" y="8749"/>
                  </a:lnTo>
                  <a:lnTo>
                    <a:pt x="1540" y="8204"/>
                  </a:lnTo>
                  <a:lnTo>
                    <a:pt x="1852" y="7658"/>
                  </a:lnTo>
                  <a:lnTo>
                    <a:pt x="1852" y="7658"/>
                  </a:lnTo>
                  <a:lnTo>
                    <a:pt x="2183" y="7093"/>
                  </a:lnTo>
                  <a:lnTo>
                    <a:pt x="2514" y="6548"/>
                  </a:lnTo>
                  <a:lnTo>
                    <a:pt x="2845" y="6041"/>
                  </a:lnTo>
                  <a:lnTo>
                    <a:pt x="3177" y="5554"/>
                  </a:lnTo>
                  <a:lnTo>
                    <a:pt x="3118" y="5632"/>
                  </a:lnTo>
                  <a:lnTo>
                    <a:pt x="3118" y="5632"/>
                  </a:lnTo>
                  <a:lnTo>
                    <a:pt x="3469" y="5164"/>
                  </a:lnTo>
                  <a:lnTo>
                    <a:pt x="3858" y="4658"/>
                  </a:lnTo>
                  <a:lnTo>
                    <a:pt x="4268" y="4151"/>
                  </a:lnTo>
                  <a:lnTo>
                    <a:pt x="4716" y="3644"/>
                  </a:lnTo>
                  <a:lnTo>
                    <a:pt x="4716" y="3644"/>
                  </a:lnTo>
                  <a:lnTo>
                    <a:pt x="5203" y="3118"/>
                  </a:lnTo>
                  <a:lnTo>
                    <a:pt x="5670" y="2651"/>
                  </a:lnTo>
                  <a:lnTo>
                    <a:pt x="6119" y="2242"/>
                  </a:lnTo>
                  <a:lnTo>
                    <a:pt x="6547" y="1871"/>
                  </a:lnTo>
                  <a:lnTo>
                    <a:pt x="6547" y="1871"/>
                  </a:lnTo>
                  <a:lnTo>
                    <a:pt x="7151" y="1404"/>
                  </a:lnTo>
                  <a:lnTo>
                    <a:pt x="7775" y="975"/>
                  </a:lnTo>
                  <a:lnTo>
                    <a:pt x="8379" y="585"/>
                  </a:lnTo>
                  <a:lnTo>
                    <a:pt x="9022" y="254"/>
                  </a:lnTo>
                  <a:lnTo>
                    <a:pt x="9022" y="254"/>
                  </a:lnTo>
                  <a:lnTo>
                    <a:pt x="9041" y="215"/>
                  </a:lnTo>
                  <a:lnTo>
                    <a:pt x="9080" y="176"/>
                  </a:lnTo>
                  <a:lnTo>
                    <a:pt x="9080" y="176"/>
                  </a:lnTo>
                  <a:lnTo>
                    <a:pt x="9080" y="118"/>
                  </a:lnTo>
                  <a:lnTo>
                    <a:pt x="9061" y="59"/>
                  </a:lnTo>
                  <a:lnTo>
                    <a:pt x="9061" y="59"/>
                  </a:lnTo>
                  <a:lnTo>
                    <a:pt x="9002" y="1"/>
                  </a:lnTo>
                  <a:lnTo>
                    <a:pt x="8944" y="1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5"/>
            <p:cNvSpPr/>
            <p:nvPr/>
          </p:nvSpPr>
          <p:spPr>
            <a:xfrm>
              <a:off x="5883300" y="3052575"/>
              <a:ext cx="14650" cy="39000"/>
            </a:xfrm>
            <a:custGeom>
              <a:avLst/>
              <a:gdLst/>
              <a:ahLst/>
              <a:cxnLst/>
              <a:rect l="l" t="t" r="r" b="b"/>
              <a:pathLst>
                <a:path w="586" h="1560" extrusionOk="0">
                  <a:moveTo>
                    <a:pt x="527" y="0"/>
                  </a:moveTo>
                  <a:lnTo>
                    <a:pt x="488" y="20"/>
                  </a:lnTo>
                  <a:lnTo>
                    <a:pt x="469" y="20"/>
                  </a:lnTo>
                  <a:lnTo>
                    <a:pt x="449" y="59"/>
                  </a:lnTo>
                  <a:lnTo>
                    <a:pt x="352" y="215"/>
                  </a:lnTo>
                  <a:lnTo>
                    <a:pt x="254" y="390"/>
                  </a:lnTo>
                  <a:lnTo>
                    <a:pt x="176" y="565"/>
                  </a:lnTo>
                  <a:lnTo>
                    <a:pt x="118" y="741"/>
                  </a:lnTo>
                  <a:lnTo>
                    <a:pt x="79" y="916"/>
                  </a:lnTo>
                  <a:lnTo>
                    <a:pt x="40" y="1111"/>
                  </a:lnTo>
                  <a:lnTo>
                    <a:pt x="20" y="1306"/>
                  </a:lnTo>
                  <a:lnTo>
                    <a:pt x="1" y="1501"/>
                  </a:lnTo>
                  <a:lnTo>
                    <a:pt x="20" y="1520"/>
                  </a:lnTo>
                  <a:lnTo>
                    <a:pt x="40" y="1540"/>
                  </a:lnTo>
                  <a:lnTo>
                    <a:pt x="79" y="1559"/>
                  </a:lnTo>
                  <a:lnTo>
                    <a:pt x="118" y="1559"/>
                  </a:lnTo>
                  <a:lnTo>
                    <a:pt x="137" y="1540"/>
                  </a:lnTo>
                  <a:lnTo>
                    <a:pt x="157" y="1481"/>
                  </a:lnTo>
                  <a:lnTo>
                    <a:pt x="157" y="1345"/>
                  </a:lnTo>
                  <a:lnTo>
                    <a:pt x="196" y="1052"/>
                  </a:lnTo>
                  <a:lnTo>
                    <a:pt x="235" y="877"/>
                  </a:lnTo>
                  <a:lnTo>
                    <a:pt x="274" y="721"/>
                  </a:lnTo>
                  <a:lnTo>
                    <a:pt x="410" y="409"/>
                  </a:lnTo>
                  <a:lnTo>
                    <a:pt x="488" y="254"/>
                  </a:lnTo>
                  <a:lnTo>
                    <a:pt x="585" y="117"/>
                  </a:lnTo>
                  <a:lnTo>
                    <a:pt x="585" y="78"/>
                  </a:lnTo>
                  <a:lnTo>
                    <a:pt x="585" y="59"/>
                  </a:lnTo>
                  <a:lnTo>
                    <a:pt x="546" y="20"/>
                  </a:lnTo>
                  <a:lnTo>
                    <a:pt x="527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5"/>
            <p:cNvSpPr/>
            <p:nvPr/>
          </p:nvSpPr>
          <p:spPr>
            <a:xfrm>
              <a:off x="5887200" y="3086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5"/>
            <p:cNvSpPr/>
            <p:nvPr/>
          </p:nvSpPr>
          <p:spPr>
            <a:xfrm>
              <a:off x="5821450" y="3075475"/>
              <a:ext cx="19025" cy="71625"/>
            </a:xfrm>
            <a:custGeom>
              <a:avLst/>
              <a:gdLst/>
              <a:ahLst/>
              <a:cxnLst/>
              <a:rect l="l" t="t" r="r" b="b"/>
              <a:pathLst>
                <a:path w="761" h="2865" extrusionOk="0">
                  <a:moveTo>
                    <a:pt x="643" y="0"/>
                  </a:moveTo>
                  <a:lnTo>
                    <a:pt x="624" y="39"/>
                  </a:lnTo>
                  <a:lnTo>
                    <a:pt x="468" y="351"/>
                  </a:lnTo>
                  <a:lnTo>
                    <a:pt x="332" y="682"/>
                  </a:lnTo>
                  <a:lnTo>
                    <a:pt x="234" y="994"/>
                  </a:lnTo>
                  <a:lnTo>
                    <a:pt x="137" y="1325"/>
                  </a:lnTo>
                  <a:lnTo>
                    <a:pt x="59" y="1676"/>
                  </a:lnTo>
                  <a:lnTo>
                    <a:pt x="20" y="2046"/>
                  </a:lnTo>
                  <a:lnTo>
                    <a:pt x="0" y="2397"/>
                  </a:lnTo>
                  <a:lnTo>
                    <a:pt x="20" y="2572"/>
                  </a:lnTo>
                  <a:lnTo>
                    <a:pt x="39" y="2747"/>
                  </a:lnTo>
                  <a:lnTo>
                    <a:pt x="59" y="2806"/>
                  </a:lnTo>
                  <a:lnTo>
                    <a:pt x="78" y="2845"/>
                  </a:lnTo>
                  <a:lnTo>
                    <a:pt x="117" y="2864"/>
                  </a:lnTo>
                  <a:lnTo>
                    <a:pt x="176" y="2864"/>
                  </a:lnTo>
                  <a:lnTo>
                    <a:pt x="215" y="2845"/>
                  </a:lnTo>
                  <a:lnTo>
                    <a:pt x="254" y="2825"/>
                  </a:lnTo>
                  <a:lnTo>
                    <a:pt x="273" y="2786"/>
                  </a:lnTo>
                  <a:lnTo>
                    <a:pt x="273" y="2747"/>
                  </a:lnTo>
                  <a:lnTo>
                    <a:pt x="254" y="2338"/>
                  </a:lnTo>
                  <a:lnTo>
                    <a:pt x="254" y="2124"/>
                  </a:lnTo>
                  <a:lnTo>
                    <a:pt x="254" y="1910"/>
                  </a:lnTo>
                  <a:lnTo>
                    <a:pt x="273" y="1617"/>
                  </a:lnTo>
                  <a:lnTo>
                    <a:pt x="332" y="1306"/>
                  </a:lnTo>
                  <a:lnTo>
                    <a:pt x="390" y="1033"/>
                  </a:lnTo>
                  <a:lnTo>
                    <a:pt x="488" y="740"/>
                  </a:lnTo>
                  <a:lnTo>
                    <a:pt x="604" y="409"/>
                  </a:lnTo>
                  <a:lnTo>
                    <a:pt x="741" y="97"/>
                  </a:lnTo>
                  <a:lnTo>
                    <a:pt x="760" y="78"/>
                  </a:lnTo>
                  <a:lnTo>
                    <a:pt x="741" y="39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5"/>
            <p:cNvSpPr/>
            <p:nvPr/>
          </p:nvSpPr>
          <p:spPr>
            <a:xfrm>
              <a:off x="5755700" y="3123200"/>
              <a:ext cx="15600" cy="93050"/>
            </a:xfrm>
            <a:custGeom>
              <a:avLst/>
              <a:gdLst/>
              <a:ahLst/>
              <a:cxnLst/>
              <a:rect l="l" t="t" r="r" b="b"/>
              <a:pathLst>
                <a:path w="624" h="3722" extrusionOk="0">
                  <a:moveTo>
                    <a:pt x="409" y="1"/>
                  </a:moveTo>
                  <a:lnTo>
                    <a:pt x="370" y="39"/>
                  </a:lnTo>
                  <a:lnTo>
                    <a:pt x="253" y="449"/>
                  </a:lnTo>
                  <a:lnTo>
                    <a:pt x="137" y="838"/>
                  </a:lnTo>
                  <a:lnTo>
                    <a:pt x="98" y="1092"/>
                  </a:lnTo>
                  <a:lnTo>
                    <a:pt x="59" y="1325"/>
                  </a:lnTo>
                  <a:lnTo>
                    <a:pt x="0" y="1813"/>
                  </a:lnTo>
                  <a:lnTo>
                    <a:pt x="0" y="2300"/>
                  </a:lnTo>
                  <a:lnTo>
                    <a:pt x="20" y="2533"/>
                  </a:lnTo>
                  <a:lnTo>
                    <a:pt x="39" y="2787"/>
                  </a:lnTo>
                  <a:lnTo>
                    <a:pt x="78" y="3021"/>
                  </a:lnTo>
                  <a:lnTo>
                    <a:pt x="137" y="3235"/>
                  </a:lnTo>
                  <a:lnTo>
                    <a:pt x="214" y="3449"/>
                  </a:lnTo>
                  <a:lnTo>
                    <a:pt x="331" y="3644"/>
                  </a:lnTo>
                  <a:lnTo>
                    <a:pt x="351" y="3683"/>
                  </a:lnTo>
                  <a:lnTo>
                    <a:pt x="409" y="3702"/>
                  </a:lnTo>
                  <a:lnTo>
                    <a:pt x="468" y="3722"/>
                  </a:lnTo>
                  <a:lnTo>
                    <a:pt x="507" y="3702"/>
                  </a:lnTo>
                  <a:lnTo>
                    <a:pt x="565" y="3683"/>
                  </a:lnTo>
                  <a:lnTo>
                    <a:pt x="604" y="3625"/>
                  </a:lnTo>
                  <a:lnTo>
                    <a:pt x="624" y="3566"/>
                  </a:lnTo>
                  <a:lnTo>
                    <a:pt x="624" y="3508"/>
                  </a:lnTo>
                  <a:lnTo>
                    <a:pt x="468" y="3079"/>
                  </a:lnTo>
                  <a:lnTo>
                    <a:pt x="390" y="2865"/>
                  </a:lnTo>
                  <a:lnTo>
                    <a:pt x="351" y="2631"/>
                  </a:lnTo>
                  <a:lnTo>
                    <a:pt x="292" y="2339"/>
                  </a:lnTo>
                  <a:lnTo>
                    <a:pt x="273" y="2066"/>
                  </a:lnTo>
                  <a:lnTo>
                    <a:pt x="253" y="1735"/>
                  </a:lnTo>
                  <a:lnTo>
                    <a:pt x="253" y="1462"/>
                  </a:lnTo>
                  <a:lnTo>
                    <a:pt x="292" y="1131"/>
                  </a:lnTo>
                  <a:lnTo>
                    <a:pt x="331" y="799"/>
                  </a:lnTo>
                  <a:lnTo>
                    <a:pt x="409" y="468"/>
                  </a:lnTo>
                  <a:lnTo>
                    <a:pt x="487" y="156"/>
                  </a:lnTo>
                  <a:lnTo>
                    <a:pt x="487" y="176"/>
                  </a:lnTo>
                  <a:lnTo>
                    <a:pt x="507" y="98"/>
                  </a:lnTo>
                  <a:lnTo>
                    <a:pt x="507" y="39"/>
                  </a:lnTo>
                  <a:lnTo>
                    <a:pt x="507" y="20"/>
                  </a:lnTo>
                  <a:lnTo>
                    <a:pt x="468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5"/>
            <p:cNvSpPr/>
            <p:nvPr/>
          </p:nvSpPr>
          <p:spPr>
            <a:xfrm>
              <a:off x="5884775" y="3083750"/>
              <a:ext cx="59450" cy="11225"/>
            </a:xfrm>
            <a:custGeom>
              <a:avLst/>
              <a:gdLst/>
              <a:ahLst/>
              <a:cxnLst/>
              <a:rect l="l" t="t" r="r" b="b"/>
              <a:pathLst>
                <a:path w="2378" h="449" extrusionOk="0">
                  <a:moveTo>
                    <a:pt x="2280" y="0"/>
                  </a:moveTo>
                  <a:lnTo>
                    <a:pt x="1520" y="176"/>
                  </a:lnTo>
                  <a:lnTo>
                    <a:pt x="1540" y="176"/>
                  </a:lnTo>
                  <a:lnTo>
                    <a:pt x="1014" y="273"/>
                  </a:lnTo>
                  <a:lnTo>
                    <a:pt x="760" y="293"/>
                  </a:lnTo>
                  <a:lnTo>
                    <a:pt x="507" y="293"/>
                  </a:lnTo>
                  <a:lnTo>
                    <a:pt x="312" y="273"/>
                  </a:lnTo>
                  <a:lnTo>
                    <a:pt x="117" y="215"/>
                  </a:lnTo>
                  <a:lnTo>
                    <a:pt x="78" y="215"/>
                  </a:lnTo>
                  <a:lnTo>
                    <a:pt x="39" y="234"/>
                  </a:lnTo>
                  <a:lnTo>
                    <a:pt x="20" y="273"/>
                  </a:lnTo>
                  <a:lnTo>
                    <a:pt x="0" y="293"/>
                  </a:lnTo>
                  <a:lnTo>
                    <a:pt x="0" y="332"/>
                  </a:lnTo>
                  <a:lnTo>
                    <a:pt x="20" y="370"/>
                  </a:lnTo>
                  <a:lnTo>
                    <a:pt x="39" y="390"/>
                  </a:lnTo>
                  <a:lnTo>
                    <a:pt x="78" y="409"/>
                  </a:lnTo>
                  <a:lnTo>
                    <a:pt x="332" y="429"/>
                  </a:lnTo>
                  <a:lnTo>
                    <a:pt x="624" y="448"/>
                  </a:lnTo>
                  <a:lnTo>
                    <a:pt x="897" y="429"/>
                  </a:lnTo>
                  <a:lnTo>
                    <a:pt x="1189" y="390"/>
                  </a:lnTo>
                  <a:lnTo>
                    <a:pt x="1462" y="351"/>
                  </a:lnTo>
                  <a:lnTo>
                    <a:pt x="1734" y="293"/>
                  </a:lnTo>
                  <a:lnTo>
                    <a:pt x="2338" y="137"/>
                  </a:lnTo>
                  <a:lnTo>
                    <a:pt x="2358" y="117"/>
                  </a:lnTo>
                  <a:lnTo>
                    <a:pt x="2377" y="98"/>
                  </a:lnTo>
                  <a:lnTo>
                    <a:pt x="2377" y="39"/>
                  </a:lnTo>
                  <a:lnTo>
                    <a:pt x="2338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5"/>
            <p:cNvSpPr/>
            <p:nvPr/>
          </p:nvSpPr>
          <p:spPr>
            <a:xfrm>
              <a:off x="5897425" y="3091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5"/>
            <p:cNvSpPr/>
            <p:nvPr/>
          </p:nvSpPr>
          <p:spPr>
            <a:xfrm>
              <a:off x="5832175" y="3126125"/>
              <a:ext cx="97425" cy="23900"/>
            </a:xfrm>
            <a:custGeom>
              <a:avLst/>
              <a:gdLst/>
              <a:ahLst/>
              <a:cxnLst/>
              <a:rect l="l" t="t" r="r" b="b"/>
              <a:pathLst>
                <a:path w="3897" h="956" extrusionOk="0">
                  <a:moveTo>
                    <a:pt x="3780" y="0"/>
                  </a:moveTo>
                  <a:lnTo>
                    <a:pt x="3741" y="20"/>
                  </a:lnTo>
                  <a:lnTo>
                    <a:pt x="3410" y="176"/>
                  </a:lnTo>
                  <a:lnTo>
                    <a:pt x="3059" y="312"/>
                  </a:lnTo>
                  <a:lnTo>
                    <a:pt x="2689" y="429"/>
                  </a:lnTo>
                  <a:lnTo>
                    <a:pt x="2338" y="526"/>
                  </a:lnTo>
                  <a:lnTo>
                    <a:pt x="2319" y="526"/>
                  </a:lnTo>
                  <a:lnTo>
                    <a:pt x="1929" y="604"/>
                  </a:lnTo>
                  <a:lnTo>
                    <a:pt x="1539" y="643"/>
                  </a:lnTo>
                  <a:lnTo>
                    <a:pt x="1150" y="682"/>
                  </a:lnTo>
                  <a:lnTo>
                    <a:pt x="740" y="663"/>
                  </a:lnTo>
                  <a:lnTo>
                    <a:pt x="779" y="682"/>
                  </a:lnTo>
                  <a:lnTo>
                    <a:pt x="487" y="643"/>
                  </a:lnTo>
                  <a:lnTo>
                    <a:pt x="175" y="604"/>
                  </a:lnTo>
                  <a:lnTo>
                    <a:pt x="117" y="604"/>
                  </a:lnTo>
                  <a:lnTo>
                    <a:pt x="59" y="624"/>
                  </a:lnTo>
                  <a:lnTo>
                    <a:pt x="20" y="663"/>
                  </a:lnTo>
                  <a:lnTo>
                    <a:pt x="0" y="721"/>
                  </a:lnTo>
                  <a:lnTo>
                    <a:pt x="0" y="780"/>
                  </a:lnTo>
                  <a:lnTo>
                    <a:pt x="20" y="838"/>
                  </a:lnTo>
                  <a:lnTo>
                    <a:pt x="59" y="897"/>
                  </a:lnTo>
                  <a:lnTo>
                    <a:pt x="117" y="916"/>
                  </a:lnTo>
                  <a:lnTo>
                    <a:pt x="370" y="936"/>
                  </a:lnTo>
                  <a:lnTo>
                    <a:pt x="604" y="955"/>
                  </a:lnTo>
                  <a:lnTo>
                    <a:pt x="1091" y="936"/>
                  </a:lnTo>
                  <a:lnTo>
                    <a:pt x="1578" y="877"/>
                  </a:lnTo>
                  <a:lnTo>
                    <a:pt x="2046" y="780"/>
                  </a:lnTo>
                  <a:lnTo>
                    <a:pt x="2514" y="663"/>
                  </a:lnTo>
                  <a:lnTo>
                    <a:pt x="2981" y="507"/>
                  </a:lnTo>
                  <a:lnTo>
                    <a:pt x="3429" y="332"/>
                  </a:lnTo>
                  <a:lnTo>
                    <a:pt x="3858" y="117"/>
                  </a:lnTo>
                  <a:lnTo>
                    <a:pt x="3877" y="98"/>
                  </a:lnTo>
                  <a:lnTo>
                    <a:pt x="3897" y="78"/>
                  </a:lnTo>
                  <a:lnTo>
                    <a:pt x="3877" y="20"/>
                  </a:lnTo>
                  <a:lnTo>
                    <a:pt x="3858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5"/>
            <p:cNvSpPr/>
            <p:nvPr/>
          </p:nvSpPr>
          <p:spPr>
            <a:xfrm>
              <a:off x="5890125" y="3139275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0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5"/>
            <p:cNvSpPr/>
            <p:nvPr/>
          </p:nvSpPr>
          <p:spPr>
            <a:xfrm>
              <a:off x="5776625" y="3195775"/>
              <a:ext cx="122775" cy="23400"/>
            </a:xfrm>
            <a:custGeom>
              <a:avLst/>
              <a:gdLst/>
              <a:ahLst/>
              <a:cxnLst/>
              <a:rect l="l" t="t" r="r" b="b"/>
              <a:pathLst>
                <a:path w="4911" h="936" extrusionOk="0">
                  <a:moveTo>
                    <a:pt x="4813" y="1"/>
                  </a:moveTo>
                  <a:lnTo>
                    <a:pt x="3995" y="215"/>
                  </a:lnTo>
                  <a:lnTo>
                    <a:pt x="3177" y="410"/>
                  </a:lnTo>
                  <a:lnTo>
                    <a:pt x="3196" y="390"/>
                  </a:lnTo>
                  <a:lnTo>
                    <a:pt x="3196" y="390"/>
                  </a:lnTo>
                  <a:lnTo>
                    <a:pt x="2729" y="488"/>
                  </a:lnTo>
                  <a:lnTo>
                    <a:pt x="2183" y="566"/>
                  </a:lnTo>
                  <a:lnTo>
                    <a:pt x="1657" y="605"/>
                  </a:lnTo>
                  <a:lnTo>
                    <a:pt x="1404" y="624"/>
                  </a:lnTo>
                  <a:lnTo>
                    <a:pt x="1131" y="605"/>
                  </a:lnTo>
                  <a:lnTo>
                    <a:pt x="683" y="566"/>
                  </a:lnTo>
                  <a:lnTo>
                    <a:pt x="235" y="468"/>
                  </a:lnTo>
                  <a:lnTo>
                    <a:pt x="157" y="468"/>
                  </a:lnTo>
                  <a:lnTo>
                    <a:pt x="79" y="488"/>
                  </a:lnTo>
                  <a:lnTo>
                    <a:pt x="20" y="546"/>
                  </a:lnTo>
                  <a:lnTo>
                    <a:pt x="1" y="624"/>
                  </a:lnTo>
                  <a:lnTo>
                    <a:pt x="1" y="702"/>
                  </a:lnTo>
                  <a:lnTo>
                    <a:pt x="20" y="780"/>
                  </a:lnTo>
                  <a:lnTo>
                    <a:pt x="79" y="819"/>
                  </a:lnTo>
                  <a:lnTo>
                    <a:pt x="157" y="858"/>
                  </a:lnTo>
                  <a:lnTo>
                    <a:pt x="449" y="897"/>
                  </a:lnTo>
                  <a:lnTo>
                    <a:pt x="741" y="936"/>
                  </a:lnTo>
                  <a:lnTo>
                    <a:pt x="1345" y="936"/>
                  </a:lnTo>
                  <a:lnTo>
                    <a:pt x="1638" y="916"/>
                  </a:lnTo>
                  <a:lnTo>
                    <a:pt x="1930" y="877"/>
                  </a:lnTo>
                  <a:lnTo>
                    <a:pt x="2514" y="780"/>
                  </a:lnTo>
                  <a:lnTo>
                    <a:pt x="3099" y="644"/>
                  </a:lnTo>
                  <a:lnTo>
                    <a:pt x="3664" y="488"/>
                  </a:lnTo>
                  <a:lnTo>
                    <a:pt x="4268" y="312"/>
                  </a:lnTo>
                  <a:lnTo>
                    <a:pt x="4872" y="137"/>
                  </a:lnTo>
                  <a:lnTo>
                    <a:pt x="4891" y="118"/>
                  </a:lnTo>
                  <a:lnTo>
                    <a:pt x="4911" y="98"/>
                  </a:lnTo>
                  <a:lnTo>
                    <a:pt x="4911" y="40"/>
                  </a:lnTo>
                  <a:lnTo>
                    <a:pt x="4872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5"/>
            <p:cNvSpPr/>
            <p:nvPr/>
          </p:nvSpPr>
          <p:spPr>
            <a:xfrm>
              <a:off x="5632950" y="3142675"/>
              <a:ext cx="113025" cy="158350"/>
            </a:xfrm>
            <a:custGeom>
              <a:avLst/>
              <a:gdLst/>
              <a:ahLst/>
              <a:cxnLst/>
              <a:rect l="l" t="t" r="r" b="b"/>
              <a:pathLst>
                <a:path w="4521" h="6334" extrusionOk="0">
                  <a:moveTo>
                    <a:pt x="2046" y="1"/>
                  </a:moveTo>
                  <a:lnTo>
                    <a:pt x="1812" y="40"/>
                  </a:lnTo>
                  <a:lnTo>
                    <a:pt x="1617" y="79"/>
                  </a:lnTo>
                  <a:lnTo>
                    <a:pt x="1442" y="118"/>
                  </a:lnTo>
                  <a:lnTo>
                    <a:pt x="1286" y="176"/>
                  </a:lnTo>
                  <a:lnTo>
                    <a:pt x="1111" y="254"/>
                  </a:lnTo>
                  <a:lnTo>
                    <a:pt x="955" y="352"/>
                  </a:lnTo>
                  <a:lnTo>
                    <a:pt x="818" y="449"/>
                  </a:lnTo>
                  <a:lnTo>
                    <a:pt x="682" y="546"/>
                  </a:lnTo>
                  <a:lnTo>
                    <a:pt x="565" y="663"/>
                  </a:lnTo>
                  <a:lnTo>
                    <a:pt x="448" y="800"/>
                  </a:lnTo>
                  <a:lnTo>
                    <a:pt x="331" y="956"/>
                  </a:lnTo>
                  <a:lnTo>
                    <a:pt x="234" y="1131"/>
                  </a:lnTo>
                  <a:lnTo>
                    <a:pt x="137" y="1345"/>
                  </a:lnTo>
                  <a:lnTo>
                    <a:pt x="78" y="1521"/>
                  </a:lnTo>
                  <a:lnTo>
                    <a:pt x="39" y="1735"/>
                  </a:lnTo>
                  <a:lnTo>
                    <a:pt x="20" y="1988"/>
                  </a:lnTo>
                  <a:lnTo>
                    <a:pt x="0" y="2242"/>
                  </a:lnTo>
                  <a:lnTo>
                    <a:pt x="0" y="2514"/>
                  </a:lnTo>
                  <a:lnTo>
                    <a:pt x="20" y="2768"/>
                  </a:lnTo>
                  <a:lnTo>
                    <a:pt x="59" y="3255"/>
                  </a:lnTo>
                  <a:lnTo>
                    <a:pt x="98" y="3722"/>
                  </a:lnTo>
                  <a:lnTo>
                    <a:pt x="156" y="4287"/>
                  </a:lnTo>
                  <a:lnTo>
                    <a:pt x="195" y="4833"/>
                  </a:lnTo>
                  <a:lnTo>
                    <a:pt x="176" y="5106"/>
                  </a:lnTo>
                  <a:lnTo>
                    <a:pt x="156" y="5398"/>
                  </a:lnTo>
                  <a:lnTo>
                    <a:pt x="156" y="5456"/>
                  </a:lnTo>
                  <a:lnTo>
                    <a:pt x="137" y="5515"/>
                  </a:lnTo>
                  <a:lnTo>
                    <a:pt x="137" y="5593"/>
                  </a:lnTo>
                  <a:lnTo>
                    <a:pt x="137" y="5690"/>
                  </a:lnTo>
                  <a:lnTo>
                    <a:pt x="156" y="5729"/>
                  </a:lnTo>
                  <a:lnTo>
                    <a:pt x="176" y="5768"/>
                  </a:lnTo>
                  <a:lnTo>
                    <a:pt x="312" y="5924"/>
                  </a:lnTo>
                  <a:lnTo>
                    <a:pt x="468" y="6041"/>
                  </a:lnTo>
                  <a:lnTo>
                    <a:pt x="643" y="6158"/>
                  </a:lnTo>
                  <a:lnTo>
                    <a:pt x="838" y="6255"/>
                  </a:lnTo>
                  <a:lnTo>
                    <a:pt x="1013" y="6314"/>
                  </a:lnTo>
                  <a:lnTo>
                    <a:pt x="1228" y="6333"/>
                  </a:lnTo>
                  <a:lnTo>
                    <a:pt x="1286" y="6333"/>
                  </a:lnTo>
                  <a:lnTo>
                    <a:pt x="1461" y="6314"/>
                  </a:lnTo>
                  <a:lnTo>
                    <a:pt x="1637" y="6275"/>
                  </a:lnTo>
                  <a:lnTo>
                    <a:pt x="1695" y="6255"/>
                  </a:lnTo>
                  <a:lnTo>
                    <a:pt x="1734" y="6216"/>
                  </a:lnTo>
                  <a:lnTo>
                    <a:pt x="1754" y="6177"/>
                  </a:lnTo>
                  <a:lnTo>
                    <a:pt x="1773" y="6119"/>
                  </a:lnTo>
                  <a:lnTo>
                    <a:pt x="2163" y="5749"/>
                  </a:lnTo>
                  <a:lnTo>
                    <a:pt x="2553" y="5339"/>
                  </a:lnTo>
                  <a:lnTo>
                    <a:pt x="2942" y="4930"/>
                  </a:lnTo>
                  <a:lnTo>
                    <a:pt x="3332" y="4482"/>
                  </a:lnTo>
                  <a:lnTo>
                    <a:pt x="3527" y="4209"/>
                  </a:lnTo>
                  <a:lnTo>
                    <a:pt x="3702" y="3956"/>
                  </a:lnTo>
                  <a:lnTo>
                    <a:pt x="3877" y="3703"/>
                  </a:lnTo>
                  <a:lnTo>
                    <a:pt x="4014" y="3450"/>
                  </a:lnTo>
                  <a:lnTo>
                    <a:pt x="4150" y="3196"/>
                  </a:lnTo>
                  <a:lnTo>
                    <a:pt x="4267" y="2962"/>
                  </a:lnTo>
                  <a:lnTo>
                    <a:pt x="4345" y="2709"/>
                  </a:lnTo>
                  <a:lnTo>
                    <a:pt x="4423" y="2456"/>
                  </a:lnTo>
                  <a:lnTo>
                    <a:pt x="4481" y="2242"/>
                  </a:lnTo>
                  <a:lnTo>
                    <a:pt x="4501" y="2047"/>
                  </a:lnTo>
                  <a:lnTo>
                    <a:pt x="4520" y="1832"/>
                  </a:lnTo>
                  <a:lnTo>
                    <a:pt x="4501" y="1638"/>
                  </a:lnTo>
                  <a:lnTo>
                    <a:pt x="4462" y="1462"/>
                  </a:lnTo>
                  <a:lnTo>
                    <a:pt x="4423" y="1306"/>
                  </a:lnTo>
                  <a:lnTo>
                    <a:pt x="4365" y="1150"/>
                  </a:lnTo>
                  <a:lnTo>
                    <a:pt x="4267" y="995"/>
                  </a:lnTo>
                  <a:lnTo>
                    <a:pt x="4189" y="858"/>
                  </a:lnTo>
                  <a:lnTo>
                    <a:pt x="4092" y="741"/>
                  </a:lnTo>
                  <a:lnTo>
                    <a:pt x="3975" y="624"/>
                  </a:lnTo>
                  <a:lnTo>
                    <a:pt x="3839" y="507"/>
                  </a:lnTo>
                  <a:lnTo>
                    <a:pt x="3702" y="410"/>
                  </a:lnTo>
                  <a:lnTo>
                    <a:pt x="3546" y="313"/>
                  </a:lnTo>
                  <a:lnTo>
                    <a:pt x="3390" y="235"/>
                  </a:lnTo>
                  <a:lnTo>
                    <a:pt x="3215" y="157"/>
                  </a:lnTo>
                  <a:lnTo>
                    <a:pt x="3001" y="98"/>
                  </a:lnTo>
                  <a:lnTo>
                    <a:pt x="2767" y="40"/>
                  </a:lnTo>
                  <a:lnTo>
                    <a:pt x="253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5"/>
            <p:cNvSpPr/>
            <p:nvPr/>
          </p:nvSpPr>
          <p:spPr>
            <a:xfrm>
              <a:off x="5632950" y="3142675"/>
              <a:ext cx="113025" cy="158350"/>
            </a:xfrm>
            <a:custGeom>
              <a:avLst/>
              <a:gdLst/>
              <a:ahLst/>
              <a:cxnLst/>
              <a:rect l="l" t="t" r="r" b="b"/>
              <a:pathLst>
                <a:path w="4521" h="6334" fill="none" extrusionOk="0">
                  <a:moveTo>
                    <a:pt x="2280" y="1"/>
                  </a:moveTo>
                  <a:lnTo>
                    <a:pt x="2280" y="1"/>
                  </a:lnTo>
                  <a:lnTo>
                    <a:pt x="2046" y="1"/>
                  </a:lnTo>
                  <a:lnTo>
                    <a:pt x="1812" y="40"/>
                  </a:lnTo>
                  <a:lnTo>
                    <a:pt x="1812" y="40"/>
                  </a:lnTo>
                  <a:lnTo>
                    <a:pt x="1617" y="79"/>
                  </a:lnTo>
                  <a:lnTo>
                    <a:pt x="1442" y="118"/>
                  </a:lnTo>
                  <a:lnTo>
                    <a:pt x="1286" y="176"/>
                  </a:lnTo>
                  <a:lnTo>
                    <a:pt x="1111" y="254"/>
                  </a:lnTo>
                  <a:lnTo>
                    <a:pt x="955" y="352"/>
                  </a:lnTo>
                  <a:lnTo>
                    <a:pt x="818" y="449"/>
                  </a:lnTo>
                  <a:lnTo>
                    <a:pt x="682" y="546"/>
                  </a:lnTo>
                  <a:lnTo>
                    <a:pt x="565" y="663"/>
                  </a:lnTo>
                  <a:lnTo>
                    <a:pt x="565" y="663"/>
                  </a:lnTo>
                  <a:lnTo>
                    <a:pt x="448" y="800"/>
                  </a:lnTo>
                  <a:lnTo>
                    <a:pt x="331" y="956"/>
                  </a:lnTo>
                  <a:lnTo>
                    <a:pt x="331" y="956"/>
                  </a:lnTo>
                  <a:lnTo>
                    <a:pt x="234" y="1131"/>
                  </a:lnTo>
                  <a:lnTo>
                    <a:pt x="137" y="1345"/>
                  </a:lnTo>
                  <a:lnTo>
                    <a:pt x="137" y="1345"/>
                  </a:lnTo>
                  <a:lnTo>
                    <a:pt x="78" y="1521"/>
                  </a:lnTo>
                  <a:lnTo>
                    <a:pt x="39" y="1735"/>
                  </a:lnTo>
                  <a:lnTo>
                    <a:pt x="39" y="1735"/>
                  </a:lnTo>
                  <a:lnTo>
                    <a:pt x="20" y="1988"/>
                  </a:lnTo>
                  <a:lnTo>
                    <a:pt x="0" y="2242"/>
                  </a:lnTo>
                  <a:lnTo>
                    <a:pt x="0" y="2242"/>
                  </a:lnTo>
                  <a:lnTo>
                    <a:pt x="0" y="2514"/>
                  </a:lnTo>
                  <a:lnTo>
                    <a:pt x="20" y="2768"/>
                  </a:lnTo>
                  <a:lnTo>
                    <a:pt x="59" y="3255"/>
                  </a:lnTo>
                  <a:lnTo>
                    <a:pt x="59" y="3255"/>
                  </a:lnTo>
                  <a:lnTo>
                    <a:pt x="98" y="3722"/>
                  </a:lnTo>
                  <a:lnTo>
                    <a:pt x="98" y="3722"/>
                  </a:lnTo>
                  <a:lnTo>
                    <a:pt x="156" y="4287"/>
                  </a:lnTo>
                  <a:lnTo>
                    <a:pt x="156" y="4287"/>
                  </a:lnTo>
                  <a:lnTo>
                    <a:pt x="195" y="4833"/>
                  </a:lnTo>
                  <a:lnTo>
                    <a:pt x="176" y="5106"/>
                  </a:lnTo>
                  <a:lnTo>
                    <a:pt x="156" y="5398"/>
                  </a:lnTo>
                  <a:lnTo>
                    <a:pt x="156" y="5456"/>
                  </a:lnTo>
                  <a:lnTo>
                    <a:pt x="137" y="5515"/>
                  </a:lnTo>
                  <a:lnTo>
                    <a:pt x="137" y="5515"/>
                  </a:lnTo>
                  <a:lnTo>
                    <a:pt x="137" y="5593"/>
                  </a:lnTo>
                  <a:lnTo>
                    <a:pt x="137" y="5593"/>
                  </a:lnTo>
                  <a:lnTo>
                    <a:pt x="137" y="5690"/>
                  </a:lnTo>
                  <a:lnTo>
                    <a:pt x="156" y="5729"/>
                  </a:lnTo>
                  <a:lnTo>
                    <a:pt x="176" y="5768"/>
                  </a:lnTo>
                  <a:lnTo>
                    <a:pt x="176" y="5768"/>
                  </a:lnTo>
                  <a:lnTo>
                    <a:pt x="312" y="5924"/>
                  </a:lnTo>
                  <a:lnTo>
                    <a:pt x="468" y="6041"/>
                  </a:lnTo>
                  <a:lnTo>
                    <a:pt x="468" y="6041"/>
                  </a:lnTo>
                  <a:lnTo>
                    <a:pt x="643" y="6158"/>
                  </a:lnTo>
                  <a:lnTo>
                    <a:pt x="838" y="6255"/>
                  </a:lnTo>
                  <a:lnTo>
                    <a:pt x="838" y="6255"/>
                  </a:lnTo>
                  <a:lnTo>
                    <a:pt x="1013" y="6314"/>
                  </a:lnTo>
                  <a:lnTo>
                    <a:pt x="1228" y="6333"/>
                  </a:lnTo>
                  <a:lnTo>
                    <a:pt x="1228" y="6333"/>
                  </a:lnTo>
                  <a:lnTo>
                    <a:pt x="1286" y="6333"/>
                  </a:lnTo>
                  <a:lnTo>
                    <a:pt x="1286" y="6333"/>
                  </a:lnTo>
                  <a:lnTo>
                    <a:pt x="1461" y="6314"/>
                  </a:lnTo>
                  <a:lnTo>
                    <a:pt x="1637" y="6275"/>
                  </a:lnTo>
                  <a:lnTo>
                    <a:pt x="1637" y="6275"/>
                  </a:lnTo>
                  <a:lnTo>
                    <a:pt x="1695" y="6255"/>
                  </a:lnTo>
                  <a:lnTo>
                    <a:pt x="1734" y="6216"/>
                  </a:lnTo>
                  <a:lnTo>
                    <a:pt x="1754" y="6177"/>
                  </a:lnTo>
                  <a:lnTo>
                    <a:pt x="1773" y="6119"/>
                  </a:lnTo>
                  <a:lnTo>
                    <a:pt x="1773" y="6119"/>
                  </a:lnTo>
                  <a:lnTo>
                    <a:pt x="2163" y="5749"/>
                  </a:lnTo>
                  <a:lnTo>
                    <a:pt x="2553" y="5339"/>
                  </a:lnTo>
                  <a:lnTo>
                    <a:pt x="2942" y="4930"/>
                  </a:lnTo>
                  <a:lnTo>
                    <a:pt x="3332" y="4482"/>
                  </a:lnTo>
                  <a:lnTo>
                    <a:pt x="3332" y="4482"/>
                  </a:lnTo>
                  <a:lnTo>
                    <a:pt x="3527" y="4209"/>
                  </a:lnTo>
                  <a:lnTo>
                    <a:pt x="3702" y="3956"/>
                  </a:lnTo>
                  <a:lnTo>
                    <a:pt x="3877" y="3703"/>
                  </a:lnTo>
                  <a:lnTo>
                    <a:pt x="4014" y="3450"/>
                  </a:lnTo>
                  <a:lnTo>
                    <a:pt x="4150" y="3196"/>
                  </a:lnTo>
                  <a:lnTo>
                    <a:pt x="4267" y="2962"/>
                  </a:lnTo>
                  <a:lnTo>
                    <a:pt x="4345" y="2709"/>
                  </a:lnTo>
                  <a:lnTo>
                    <a:pt x="4423" y="2456"/>
                  </a:lnTo>
                  <a:lnTo>
                    <a:pt x="4423" y="2456"/>
                  </a:lnTo>
                  <a:lnTo>
                    <a:pt x="4481" y="2242"/>
                  </a:lnTo>
                  <a:lnTo>
                    <a:pt x="4501" y="2047"/>
                  </a:lnTo>
                  <a:lnTo>
                    <a:pt x="4520" y="1832"/>
                  </a:lnTo>
                  <a:lnTo>
                    <a:pt x="4501" y="1638"/>
                  </a:lnTo>
                  <a:lnTo>
                    <a:pt x="4501" y="1638"/>
                  </a:lnTo>
                  <a:lnTo>
                    <a:pt x="4462" y="1462"/>
                  </a:lnTo>
                  <a:lnTo>
                    <a:pt x="4423" y="1306"/>
                  </a:lnTo>
                  <a:lnTo>
                    <a:pt x="4365" y="1150"/>
                  </a:lnTo>
                  <a:lnTo>
                    <a:pt x="4267" y="995"/>
                  </a:lnTo>
                  <a:lnTo>
                    <a:pt x="4267" y="995"/>
                  </a:lnTo>
                  <a:lnTo>
                    <a:pt x="4189" y="858"/>
                  </a:lnTo>
                  <a:lnTo>
                    <a:pt x="4092" y="741"/>
                  </a:lnTo>
                  <a:lnTo>
                    <a:pt x="3975" y="624"/>
                  </a:lnTo>
                  <a:lnTo>
                    <a:pt x="3839" y="507"/>
                  </a:lnTo>
                  <a:lnTo>
                    <a:pt x="3702" y="410"/>
                  </a:lnTo>
                  <a:lnTo>
                    <a:pt x="3546" y="313"/>
                  </a:lnTo>
                  <a:lnTo>
                    <a:pt x="3390" y="235"/>
                  </a:lnTo>
                  <a:lnTo>
                    <a:pt x="3215" y="157"/>
                  </a:lnTo>
                  <a:lnTo>
                    <a:pt x="3215" y="157"/>
                  </a:lnTo>
                  <a:lnTo>
                    <a:pt x="3001" y="98"/>
                  </a:lnTo>
                  <a:lnTo>
                    <a:pt x="2767" y="40"/>
                  </a:lnTo>
                  <a:lnTo>
                    <a:pt x="2533" y="1"/>
                  </a:lnTo>
                  <a:lnTo>
                    <a:pt x="228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5"/>
            <p:cNvSpPr/>
            <p:nvPr/>
          </p:nvSpPr>
          <p:spPr>
            <a:xfrm>
              <a:off x="5149750" y="3154375"/>
              <a:ext cx="951800" cy="820775"/>
            </a:xfrm>
            <a:custGeom>
              <a:avLst/>
              <a:gdLst/>
              <a:ahLst/>
              <a:cxnLst/>
              <a:rect l="l" t="t" r="r" b="b"/>
              <a:pathLst>
                <a:path w="38072" h="32831" extrusionOk="0">
                  <a:moveTo>
                    <a:pt x="12411" y="0"/>
                  </a:moveTo>
                  <a:lnTo>
                    <a:pt x="11885" y="20"/>
                  </a:lnTo>
                  <a:lnTo>
                    <a:pt x="11340" y="78"/>
                  </a:lnTo>
                  <a:lnTo>
                    <a:pt x="10794" y="156"/>
                  </a:lnTo>
                  <a:lnTo>
                    <a:pt x="10249" y="254"/>
                  </a:lnTo>
                  <a:lnTo>
                    <a:pt x="9723" y="410"/>
                  </a:lnTo>
                  <a:lnTo>
                    <a:pt x="9177" y="585"/>
                  </a:lnTo>
                  <a:lnTo>
                    <a:pt x="8631" y="780"/>
                  </a:lnTo>
                  <a:lnTo>
                    <a:pt x="8086" y="1033"/>
                  </a:lnTo>
                  <a:lnTo>
                    <a:pt x="7599" y="1286"/>
                  </a:lnTo>
                  <a:lnTo>
                    <a:pt x="7092" y="1559"/>
                  </a:lnTo>
                  <a:lnTo>
                    <a:pt x="6625" y="1871"/>
                  </a:lnTo>
                  <a:lnTo>
                    <a:pt x="6138" y="2202"/>
                  </a:lnTo>
                  <a:lnTo>
                    <a:pt x="5670" y="2553"/>
                  </a:lnTo>
                  <a:lnTo>
                    <a:pt x="5222" y="2943"/>
                  </a:lnTo>
                  <a:lnTo>
                    <a:pt x="4774" y="3352"/>
                  </a:lnTo>
                  <a:lnTo>
                    <a:pt x="4326" y="3780"/>
                  </a:lnTo>
                  <a:lnTo>
                    <a:pt x="3936" y="4228"/>
                  </a:lnTo>
                  <a:lnTo>
                    <a:pt x="3546" y="4677"/>
                  </a:lnTo>
                  <a:lnTo>
                    <a:pt x="3176" y="5125"/>
                  </a:lnTo>
                  <a:lnTo>
                    <a:pt x="2825" y="5612"/>
                  </a:lnTo>
                  <a:lnTo>
                    <a:pt x="2494" y="6099"/>
                  </a:lnTo>
                  <a:lnTo>
                    <a:pt x="2163" y="6606"/>
                  </a:lnTo>
                  <a:lnTo>
                    <a:pt x="1871" y="7112"/>
                  </a:lnTo>
                  <a:lnTo>
                    <a:pt x="1598" y="7658"/>
                  </a:lnTo>
                  <a:lnTo>
                    <a:pt x="1344" y="8184"/>
                  </a:lnTo>
                  <a:lnTo>
                    <a:pt x="1111" y="8710"/>
                  </a:lnTo>
                  <a:lnTo>
                    <a:pt x="916" y="9255"/>
                  </a:lnTo>
                  <a:lnTo>
                    <a:pt x="721" y="9820"/>
                  </a:lnTo>
                  <a:lnTo>
                    <a:pt x="565" y="10385"/>
                  </a:lnTo>
                  <a:lnTo>
                    <a:pt x="409" y="10970"/>
                  </a:lnTo>
                  <a:lnTo>
                    <a:pt x="292" y="11554"/>
                  </a:lnTo>
                  <a:lnTo>
                    <a:pt x="195" y="12139"/>
                  </a:lnTo>
                  <a:lnTo>
                    <a:pt x="117" y="12724"/>
                  </a:lnTo>
                  <a:lnTo>
                    <a:pt x="59" y="13308"/>
                  </a:lnTo>
                  <a:lnTo>
                    <a:pt x="20" y="13893"/>
                  </a:lnTo>
                  <a:lnTo>
                    <a:pt x="0" y="14477"/>
                  </a:lnTo>
                  <a:lnTo>
                    <a:pt x="20" y="15023"/>
                  </a:lnTo>
                  <a:lnTo>
                    <a:pt x="59" y="15588"/>
                  </a:lnTo>
                  <a:lnTo>
                    <a:pt x="98" y="16172"/>
                  </a:lnTo>
                  <a:lnTo>
                    <a:pt x="175" y="16757"/>
                  </a:lnTo>
                  <a:lnTo>
                    <a:pt x="273" y="17283"/>
                  </a:lnTo>
                  <a:lnTo>
                    <a:pt x="370" y="17828"/>
                  </a:lnTo>
                  <a:lnTo>
                    <a:pt x="507" y="18374"/>
                  </a:lnTo>
                  <a:lnTo>
                    <a:pt x="663" y="18900"/>
                  </a:lnTo>
                  <a:lnTo>
                    <a:pt x="838" y="19445"/>
                  </a:lnTo>
                  <a:lnTo>
                    <a:pt x="1013" y="19972"/>
                  </a:lnTo>
                  <a:lnTo>
                    <a:pt x="1228" y="20517"/>
                  </a:lnTo>
                  <a:lnTo>
                    <a:pt x="1461" y="21043"/>
                  </a:lnTo>
                  <a:lnTo>
                    <a:pt x="1695" y="21530"/>
                  </a:lnTo>
                  <a:lnTo>
                    <a:pt x="1948" y="22017"/>
                  </a:lnTo>
                  <a:lnTo>
                    <a:pt x="2221" y="22504"/>
                  </a:lnTo>
                  <a:lnTo>
                    <a:pt x="2514" y="22992"/>
                  </a:lnTo>
                  <a:lnTo>
                    <a:pt x="2806" y="23459"/>
                  </a:lnTo>
                  <a:lnTo>
                    <a:pt x="3137" y="23927"/>
                  </a:lnTo>
                  <a:lnTo>
                    <a:pt x="3488" y="24394"/>
                  </a:lnTo>
                  <a:lnTo>
                    <a:pt x="3838" y="24843"/>
                  </a:lnTo>
                  <a:lnTo>
                    <a:pt x="4189" y="25271"/>
                  </a:lnTo>
                  <a:lnTo>
                    <a:pt x="4559" y="25680"/>
                  </a:lnTo>
                  <a:lnTo>
                    <a:pt x="4949" y="26090"/>
                  </a:lnTo>
                  <a:lnTo>
                    <a:pt x="5358" y="26499"/>
                  </a:lnTo>
                  <a:lnTo>
                    <a:pt x="5787" y="26869"/>
                  </a:lnTo>
                  <a:lnTo>
                    <a:pt x="6215" y="27259"/>
                  </a:lnTo>
                  <a:lnTo>
                    <a:pt x="6664" y="27629"/>
                  </a:lnTo>
                  <a:lnTo>
                    <a:pt x="7131" y="27979"/>
                  </a:lnTo>
                  <a:lnTo>
                    <a:pt x="7677" y="28389"/>
                  </a:lnTo>
                  <a:lnTo>
                    <a:pt x="8261" y="28759"/>
                  </a:lnTo>
                  <a:lnTo>
                    <a:pt x="8846" y="29129"/>
                  </a:lnTo>
                  <a:lnTo>
                    <a:pt x="9450" y="29460"/>
                  </a:lnTo>
                  <a:lnTo>
                    <a:pt x="10073" y="29772"/>
                  </a:lnTo>
                  <a:lnTo>
                    <a:pt x="10697" y="30064"/>
                  </a:lnTo>
                  <a:lnTo>
                    <a:pt x="11359" y="30337"/>
                  </a:lnTo>
                  <a:lnTo>
                    <a:pt x="12002" y="30590"/>
                  </a:lnTo>
                  <a:lnTo>
                    <a:pt x="11983" y="30999"/>
                  </a:lnTo>
                  <a:lnTo>
                    <a:pt x="11983" y="31370"/>
                  </a:lnTo>
                  <a:lnTo>
                    <a:pt x="12002" y="31526"/>
                  </a:lnTo>
                  <a:lnTo>
                    <a:pt x="12041" y="31701"/>
                  </a:lnTo>
                  <a:lnTo>
                    <a:pt x="12080" y="31837"/>
                  </a:lnTo>
                  <a:lnTo>
                    <a:pt x="12119" y="31993"/>
                  </a:lnTo>
                  <a:lnTo>
                    <a:pt x="12197" y="32130"/>
                  </a:lnTo>
                  <a:lnTo>
                    <a:pt x="12275" y="32266"/>
                  </a:lnTo>
                  <a:lnTo>
                    <a:pt x="12353" y="32383"/>
                  </a:lnTo>
                  <a:lnTo>
                    <a:pt x="12450" y="32480"/>
                  </a:lnTo>
                  <a:lnTo>
                    <a:pt x="12548" y="32578"/>
                  </a:lnTo>
                  <a:lnTo>
                    <a:pt x="12645" y="32656"/>
                  </a:lnTo>
                  <a:lnTo>
                    <a:pt x="12762" y="32714"/>
                  </a:lnTo>
                  <a:lnTo>
                    <a:pt x="12898" y="32773"/>
                  </a:lnTo>
                  <a:lnTo>
                    <a:pt x="13054" y="32811"/>
                  </a:lnTo>
                  <a:lnTo>
                    <a:pt x="13230" y="32831"/>
                  </a:lnTo>
                  <a:lnTo>
                    <a:pt x="13425" y="32811"/>
                  </a:lnTo>
                  <a:lnTo>
                    <a:pt x="13561" y="32773"/>
                  </a:lnTo>
                  <a:lnTo>
                    <a:pt x="13678" y="32734"/>
                  </a:lnTo>
                  <a:lnTo>
                    <a:pt x="13814" y="32675"/>
                  </a:lnTo>
                  <a:lnTo>
                    <a:pt x="13951" y="32617"/>
                  </a:lnTo>
                  <a:lnTo>
                    <a:pt x="14087" y="32539"/>
                  </a:lnTo>
                  <a:lnTo>
                    <a:pt x="14223" y="32441"/>
                  </a:lnTo>
                  <a:lnTo>
                    <a:pt x="14340" y="32324"/>
                  </a:lnTo>
                  <a:lnTo>
                    <a:pt x="14477" y="32188"/>
                  </a:lnTo>
                  <a:lnTo>
                    <a:pt x="14691" y="31915"/>
                  </a:lnTo>
                  <a:lnTo>
                    <a:pt x="14886" y="31603"/>
                  </a:lnTo>
                  <a:lnTo>
                    <a:pt x="15607" y="31759"/>
                  </a:lnTo>
                  <a:lnTo>
                    <a:pt x="16289" y="31896"/>
                  </a:lnTo>
                  <a:lnTo>
                    <a:pt x="16912" y="31993"/>
                  </a:lnTo>
                  <a:lnTo>
                    <a:pt x="17516" y="32071"/>
                  </a:lnTo>
                  <a:lnTo>
                    <a:pt x="18101" y="32149"/>
                  </a:lnTo>
                  <a:lnTo>
                    <a:pt x="18705" y="32188"/>
                  </a:lnTo>
                  <a:lnTo>
                    <a:pt x="19309" y="32207"/>
                  </a:lnTo>
                  <a:lnTo>
                    <a:pt x="19913" y="32227"/>
                  </a:lnTo>
                  <a:lnTo>
                    <a:pt x="20049" y="32227"/>
                  </a:lnTo>
                  <a:lnTo>
                    <a:pt x="20673" y="32207"/>
                  </a:lnTo>
                  <a:lnTo>
                    <a:pt x="21296" y="32169"/>
                  </a:lnTo>
                  <a:lnTo>
                    <a:pt x="21900" y="32110"/>
                  </a:lnTo>
                  <a:lnTo>
                    <a:pt x="22524" y="32032"/>
                  </a:lnTo>
                  <a:lnTo>
                    <a:pt x="23147" y="31935"/>
                  </a:lnTo>
                  <a:lnTo>
                    <a:pt x="23751" y="31818"/>
                  </a:lnTo>
                  <a:lnTo>
                    <a:pt x="24355" y="31681"/>
                  </a:lnTo>
                  <a:lnTo>
                    <a:pt x="24959" y="31526"/>
                  </a:lnTo>
                  <a:lnTo>
                    <a:pt x="25563" y="31350"/>
                  </a:lnTo>
                  <a:lnTo>
                    <a:pt x="26167" y="31136"/>
                  </a:lnTo>
                  <a:lnTo>
                    <a:pt x="26752" y="30922"/>
                  </a:lnTo>
                  <a:lnTo>
                    <a:pt x="27317" y="30688"/>
                  </a:lnTo>
                  <a:lnTo>
                    <a:pt x="27882" y="30434"/>
                  </a:lnTo>
                  <a:lnTo>
                    <a:pt x="28447" y="30142"/>
                  </a:lnTo>
                  <a:lnTo>
                    <a:pt x="28992" y="29850"/>
                  </a:lnTo>
                  <a:lnTo>
                    <a:pt x="29538" y="29538"/>
                  </a:lnTo>
                  <a:lnTo>
                    <a:pt x="30064" y="29207"/>
                  </a:lnTo>
                  <a:lnTo>
                    <a:pt x="30590" y="28856"/>
                  </a:lnTo>
                  <a:lnTo>
                    <a:pt x="31096" y="28486"/>
                  </a:lnTo>
                  <a:lnTo>
                    <a:pt x="31603" y="28096"/>
                  </a:lnTo>
                  <a:lnTo>
                    <a:pt x="32090" y="27687"/>
                  </a:lnTo>
                  <a:lnTo>
                    <a:pt x="32558" y="27278"/>
                  </a:lnTo>
                  <a:lnTo>
                    <a:pt x="33025" y="26830"/>
                  </a:lnTo>
                  <a:lnTo>
                    <a:pt x="33474" y="26382"/>
                  </a:lnTo>
                  <a:lnTo>
                    <a:pt x="33883" y="25934"/>
                  </a:lnTo>
                  <a:lnTo>
                    <a:pt x="34292" y="25466"/>
                  </a:lnTo>
                  <a:lnTo>
                    <a:pt x="34662" y="24998"/>
                  </a:lnTo>
                  <a:lnTo>
                    <a:pt x="35032" y="24511"/>
                  </a:lnTo>
                  <a:lnTo>
                    <a:pt x="35363" y="24005"/>
                  </a:lnTo>
                  <a:lnTo>
                    <a:pt x="35695" y="23498"/>
                  </a:lnTo>
                  <a:lnTo>
                    <a:pt x="36006" y="22992"/>
                  </a:lnTo>
                  <a:lnTo>
                    <a:pt x="36299" y="22465"/>
                  </a:lnTo>
                  <a:lnTo>
                    <a:pt x="36552" y="21920"/>
                  </a:lnTo>
                  <a:lnTo>
                    <a:pt x="36805" y="21394"/>
                  </a:lnTo>
                  <a:lnTo>
                    <a:pt x="37039" y="20848"/>
                  </a:lnTo>
                  <a:lnTo>
                    <a:pt x="37234" y="20283"/>
                  </a:lnTo>
                  <a:lnTo>
                    <a:pt x="37429" y="19738"/>
                  </a:lnTo>
                  <a:lnTo>
                    <a:pt x="37585" y="19173"/>
                  </a:lnTo>
                  <a:lnTo>
                    <a:pt x="37721" y="18608"/>
                  </a:lnTo>
                  <a:lnTo>
                    <a:pt x="37838" y="18043"/>
                  </a:lnTo>
                  <a:lnTo>
                    <a:pt x="37935" y="17458"/>
                  </a:lnTo>
                  <a:lnTo>
                    <a:pt x="38013" y="16854"/>
                  </a:lnTo>
                  <a:lnTo>
                    <a:pt x="38052" y="16270"/>
                  </a:lnTo>
                  <a:lnTo>
                    <a:pt x="38072" y="15666"/>
                  </a:lnTo>
                  <a:lnTo>
                    <a:pt x="38072" y="15081"/>
                  </a:lnTo>
                  <a:lnTo>
                    <a:pt x="38033" y="14477"/>
                  </a:lnTo>
                  <a:lnTo>
                    <a:pt x="37994" y="13893"/>
                  </a:lnTo>
                  <a:lnTo>
                    <a:pt x="37896" y="13308"/>
                  </a:lnTo>
                  <a:lnTo>
                    <a:pt x="37799" y="12724"/>
                  </a:lnTo>
                  <a:lnTo>
                    <a:pt x="37682" y="12158"/>
                  </a:lnTo>
                  <a:lnTo>
                    <a:pt x="37526" y="11613"/>
                  </a:lnTo>
                  <a:lnTo>
                    <a:pt x="37351" y="11067"/>
                  </a:lnTo>
                  <a:lnTo>
                    <a:pt x="37156" y="10541"/>
                  </a:lnTo>
                  <a:lnTo>
                    <a:pt x="36942" y="10035"/>
                  </a:lnTo>
                  <a:lnTo>
                    <a:pt x="36708" y="9548"/>
                  </a:lnTo>
                  <a:lnTo>
                    <a:pt x="36455" y="9061"/>
                  </a:lnTo>
                  <a:lnTo>
                    <a:pt x="36221" y="8651"/>
                  </a:lnTo>
                  <a:lnTo>
                    <a:pt x="35948" y="8262"/>
                  </a:lnTo>
                  <a:lnTo>
                    <a:pt x="35656" y="7872"/>
                  </a:lnTo>
                  <a:lnTo>
                    <a:pt x="35344" y="7482"/>
                  </a:lnTo>
                  <a:lnTo>
                    <a:pt x="35032" y="7112"/>
                  </a:lnTo>
                  <a:lnTo>
                    <a:pt x="34682" y="6761"/>
                  </a:lnTo>
                  <a:lnTo>
                    <a:pt x="34331" y="6430"/>
                  </a:lnTo>
                  <a:lnTo>
                    <a:pt x="33961" y="6118"/>
                  </a:lnTo>
                  <a:lnTo>
                    <a:pt x="33590" y="5826"/>
                  </a:lnTo>
                  <a:lnTo>
                    <a:pt x="33220" y="5553"/>
                  </a:lnTo>
                  <a:lnTo>
                    <a:pt x="32831" y="5281"/>
                  </a:lnTo>
                  <a:lnTo>
                    <a:pt x="32421" y="5047"/>
                  </a:lnTo>
                  <a:lnTo>
                    <a:pt x="32012" y="4813"/>
                  </a:lnTo>
                  <a:lnTo>
                    <a:pt x="31584" y="4599"/>
                  </a:lnTo>
                  <a:lnTo>
                    <a:pt x="31135" y="4384"/>
                  </a:lnTo>
                  <a:lnTo>
                    <a:pt x="30687" y="4209"/>
                  </a:lnTo>
                  <a:lnTo>
                    <a:pt x="30239" y="4053"/>
                  </a:lnTo>
                  <a:lnTo>
                    <a:pt x="29772" y="3897"/>
                  </a:lnTo>
                  <a:lnTo>
                    <a:pt x="29323" y="3761"/>
                  </a:lnTo>
                  <a:lnTo>
                    <a:pt x="28836" y="3663"/>
                  </a:lnTo>
                  <a:lnTo>
                    <a:pt x="28388" y="3566"/>
                  </a:lnTo>
                  <a:lnTo>
                    <a:pt x="27921" y="3488"/>
                  </a:lnTo>
                  <a:lnTo>
                    <a:pt x="27433" y="3430"/>
                  </a:lnTo>
                  <a:lnTo>
                    <a:pt x="26927" y="3371"/>
                  </a:lnTo>
                  <a:lnTo>
                    <a:pt x="26420" y="3352"/>
                  </a:lnTo>
                  <a:lnTo>
                    <a:pt x="25933" y="3352"/>
                  </a:lnTo>
                  <a:lnTo>
                    <a:pt x="25212" y="3371"/>
                  </a:lnTo>
                  <a:lnTo>
                    <a:pt x="24491" y="3430"/>
                  </a:lnTo>
                  <a:lnTo>
                    <a:pt x="23751" y="3527"/>
                  </a:lnTo>
                  <a:lnTo>
                    <a:pt x="23030" y="3663"/>
                  </a:lnTo>
                  <a:lnTo>
                    <a:pt x="22387" y="3800"/>
                  </a:lnTo>
                  <a:lnTo>
                    <a:pt x="21744" y="3995"/>
                  </a:lnTo>
                  <a:lnTo>
                    <a:pt x="21101" y="4228"/>
                  </a:lnTo>
                  <a:lnTo>
                    <a:pt x="20478" y="4482"/>
                  </a:lnTo>
                  <a:lnTo>
                    <a:pt x="20146" y="4034"/>
                  </a:lnTo>
                  <a:lnTo>
                    <a:pt x="19815" y="3644"/>
                  </a:lnTo>
                  <a:lnTo>
                    <a:pt x="19484" y="3274"/>
                  </a:lnTo>
                  <a:lnTo>
                    <a:pt x="19172" y="2943"/>
                  </a:lnTo>
                  <a:lnTo>
                    <a:pt x="18705" y="2494"/>
                  </a:lnTo>
                  <a:lnTo>
                    <a:pt x="18218" y="2066"/>
                  </a:lnTo>
                  <a:lnTo>
                    <a:pt x="17730" y="1696"/>
                  </a:lnTo>
                  <a:lnTo>
                    <a:pt x="17224" y="1364"/>
                  </a:lnTo>
                  <a:lnTo>
                    <a:pt x="16971" y="1208"/>
                  </a:lnTo>
                  <a:lnTo>
                    <a:pt x="16698" y="1053"/>
                  </a:lnTo>
                  <a:lnTo>
                    <a:pt x="16133" y="780"/>
                  </a:lnTo>
                  <a:lnTo>
                    <a:pt x="15509" y="546"/>
                  </a:lnTo>
                  <a:lnTo>
                    <a:pt x="14886" y="351"/>
                  </a:lnTo>
                  <a:lnTo>
                    <a:pt x="14301" y="195"/>
                  </a:lnTo>
                  <a:lnTo>
                    <a:pt x="13717" y="98"/>
                  </a:lnTo>
                  <a:lnTo>
                    <a:pt x="13132" y="39"/>
                  </a:lnTo>
                  <a:lnTo>
                    <a:pt x="125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5"/>
            <p:cNvSpPr/>
            <p:nvPr/>
          </p:nvSpPr>
          <p:spPr>
            <a:xfrm>
              <a:off x="5299275" y="3241075"/>
              <a:ext cx="802775" cy="734075"/>
            </a:xfrm>
            <a:custGeom>
              <a:avLst/>
              <a:gdLst/>
              <a:ahLst/>
              <a:cxnLst/>
              <a:rect l="l" t="t" r="r" b="b"/>
              <a:pathLst>
                <a:path w="32111" h="29363" extrusionOk="0">
                  <a:moveTo>
                    <a:pt x="21901" y="1"/>
                  </a:moveTo>
                  <a:lnTo>
                    <a:pt x="22154" y="98"/>
                  </a:lnTo>
                  <a:lnTo>
                    <a:pt x="22719" y="293"/>
                  </a:lnTo>
                  <a:lnTo>
                    <a:pt x="23264" y="507"/>
                  </a:lnTo>
                  <a:lnTo>
                    <a:pt x="23810" y="760"/>
                  </a:lnTo>
                  <a:lnTo>
                    <a:pt x="24317" y="1033"/>
                  </a:lnTo>
                  <a:lnTo>
                    <a:pt x="24823" y="1365"/>
                  </a:lnTo>
                  <a:lnTo>
                    <a:pt x="25310" y="1696"/>
                  </a:lnTo>
                  <a:lnTo>
                    <a:pt x="25778" y="2046"/>
                  </a:lnTo>
                  <a:lnTo>
                    <a:pt x="26207" y="2417"/>
                  </a:lnTo>
                  <a:lnTo>
                    <a:pt x="26635" y="2845"/>
                  </a:lnTo>
                  <a:lnTo>
                    <a:pt x="27025" y="3274"/>
                  </a:lnTo>
                  <a:lnTo>
                    <a:pt x="27376" y="3722"/>
                  </a:lnTo>
                  <a:lnTo>
                    <a:pt x="27687" y="4190"/>
                  </a:lnTo>
                  <a:lnTo>
                    <a:pt x="27980" y="4677"/>
                  </a:lnTo>
                  <a:lnTo>
                    <a:pt x="28233" y="5183"/>
                  </a:lnTo>
                  <a:lnTo>
                    <a:pt x="28369" y="5515"/>
                  </a:lnTo>
                  <a:lnTo>
                    <a:pt x="28506" y="5846"/>
                  </a:lnTo>
                  <a:lnTo>
                    <a:pt x="28603" y="6177"/>
                  </a:lnTo>
                  <a:lnTo>
                    <a:pt x="28701" y="6489"/>
                  </a:lnTo>
                  <a:lnTo>
                    <a:pt x="28778" y="6839"/>
                  </a:lnTo>
                  <a:lnTo>
                    <a:pt x="28856" y="7171"/>
                  </a:lnTo>
                  <a:lnTo>
                    <a:pt x="28915" y="7502"/>
                  </a:lnTo>
                  <a:lnTo>
                    <a:pt x="28954" y="7853"/>
                  </a:lnTo>
                  <a:lnTo>
                    <a:pt x="28993" y="8203"/>
                  </a:lnTo>
                  <a:lnTo>
                    <a:pt x="29012" y="8554"/>
                  </a:lnTo>
                  <a:lnTo>
                    <a:pt x="29012" y="8905"/>
                  </a:lnTo>
                  <a:lnTo>
                    <a:pt x="29012" y="9256"/>
                  </a:lnTo>
                  <a:lnTo>
                    <a:pt x="28973" y="9957"/>
                  </a:lnTo>
                  <a:lnTo>
                    <a:pt x="28915" y="10639"/>
                  </a:lnTo>
                  <a:lnTo>
                    <a:pt x="28798" y="11340"/>
                  </a:lnTo>
                  <a:lnTo>
                    <a:pt x="28642" y="12022"/>
                  </a:lnTo>
                  <a:lnTo>
                    <a:pt x="28467" y="12704"/>
                  </a:lnTo>
                  <a:lnTo>
                    <a:pt x="28252" y="13367"/>
                  </a:lnTo>
                  <a:lnTo>
                    <a:pt x="27999" y="14010"/>
                  </a:lnTo>
                  <a:lnTo>
                    <a:pt x="27726" y="14614"/>
                  </a:lnTo>
                  <a:lnTo>
                    <a:pt x="27454" y="15159"/>
                  </a:lnTo>
                  <a:lnTo>
                    <a:pt x="27142" y="15744"/>
                  </a:lnTo>
                  <a:lnTo>
                    <a:pt x="26830" y="16289"/>
                  </a:lnTo>
                  <a:lnTo>
                    <a:pt x="26518" y="16815"/>
                  </a:lnTo>
                  <a:lnTo>
                    <a:pt x="26187" y="17341"/>
                  </a:lnTo>
                  <a:lnTo>
                    <a:pt x="25856" y="17848"/>
                  </a:lnTo>
                  <a:lnTo>
                    <a:pt x="25505" y="18335"/>
                  </a:lnTo>
                  <a:lnTo>
                    <a:pt x="25154" y="18803"/>
                  </a:lnTo>
                  <a:lnTo>
                    <a:pt x="24784" y="19270"/>
                  </a:lnTo>
                  <a:lnTo>
                    <a:pt x="24395" y="19738"/>
                  </a:lnTo>
                  <a:lnTo>
                    <a:pt x="24005" y="20186"/>
                  </a:lnTo>
                  <a:lnTo>
                    <a:pt x="23596" y="20615"/>
                  </a:lnTo>
                  <a:lnTo>
                    <a:pt x="23187" y="21024"/>
                  </a:lnTo>
                  <a:lnTo>
                    <a:pt x="22758" y="21414"/>
                  </a:lnTo>
                  <a:lnTo>
                    <a:pt x="22329" y="21803"/>
                  </a:lnTo>
                  <a:lnTo>
                    <a:pt x="21901" y="22173"/>
                  </a:lnTo>
                  <a:lnTo>
                    <a:pt x="21433" y="22524"/>
                  </a:lnTo>
                  <a:lnTo>
                    <a:pt x="20965" y="22875"/>
                  </a:lnTo>
                  <a:lnTo>
                    <a:pt x="20498" y="23206"/>
                  </a:lnTo>
                  <a:lnTo>
                    <a:pt x="20011" y="23518"/>
                  </a:lnTo>
                  <a:lnTo>
                    <a:pt x="19524" y="23810"/>
                  </a:lnTo>
                  <a:lnTo>
                    <a:pt x="19017" y="24102"/>
                  </a:lnTo>
                  <a:lnTo>
                    <a:pt x="18510" y="24356"/>
                  </a:lnTo>
                  <a:lnTo>
                    <a:pt x="17984" y="24609"/>
                  </a:lnTo>
                  <a:lnTo>
                    <a:pt x="17439" y="24843"/>
                  </a:lnTo>
                  <a:lnTo>
                    <a:pt x="16893" y="25057"/>
                  </a:lnTo>
                  <a:lnTo>
                    <a:pt x="16328" y="25252"/>
                  </a:lnTo>
                  <a:lnTo>
                    <a:pt x="15783" y="25427"/>
                  </a:lnTo>
                  <a:lnTo>
                    <a:pt x="15198" y="25603"/>
                  </a:lnTo>
                  <a:lnTo>
                    <a:pt x="14614" y="25739"/>
                  </a:lnTo>
                  <a:lnTo>
                    <a:pt x="14029" y="25856"/>
                  </a:lnTo>
                  <a:lnTo>
                    <a:pt x="13445" y="25953"/>
                  </a:lnTo>
                  <a:lnTo>
                    <a:pt x="12841" y="26051"/>
                  </a:lnTo>
                  <a:lnTo>
                    <a:pt x="12198" y="26129"/>
                  </a:lnTo>
                  <a:lnTo>
                    <a:pt x="11574" y="26168"/>
                  </a:lnTo>
                  <a:lnTo>
                    <a:pt x="10951" y="26187"/>
                  </a:lnTo>
                  <a:lnTo>
                    <a:pt x="10269" y="26207"/>
                  </a:lnTo>
                  <a:lnTo>
                    <a:pt x="9314" y="26187"/>
                  </a:lnTo>
                  <a:lnTo>
                    <a:pt x="8379" y="26129"/>
                  </a:lnTo>
                  <a:lnTo>
                    <a:pt x="7716" y="26070"/>
                  </a:lnTo>
                  <a:lnTo>
                    <a:pt x="7073" y="25973"/>
                  </a:lnTo>
                  <a:lnTo>
                    <a:pt x="6430" y="25875"/>
                  </a:lnTo>
                  <a:lnTo>
                    <a:pt x="5807" y="25758"/>
                  </a:lnTo>
                  <a:lnTo>
                    <a:pt x="5183" y="25622"/>
                  </a:lnTo>
                  <a:lnTo>
                    <a:pt x="4560" y="25466"/>
                  </a:lnTo>
                  <a:lnTo>
                    <a:pt x="3956" y="25291"/>
                  </a:lnTo>
                  <a:lnTo>
                    <a:pt x="3371" y="25115"/>
                  </a:lnTo>
                  <a:lnTo>
                    <a:pt x="2748" y="24882"/>
                  </a:lnTo>
                  <a:lnTo>
                    <a:pt x="2163" y="24648"/>
                  </a:lnTo>
                  <a:lnTo>
                    <a:pt x="1579" y="24414"/>
                  </a:lnTo>
                  <a:lnTo>
                    <a:pt x="1033" y="24141"/>
                  </a:lnTo>
                  <a:lnTo>
                    <a:pt x="507" y="23868"/>
                  </a:lnTo>
                  <a:lnTo>
                    <a:pt x="1" y="23596"/>
                  </a:lnTo>
                  <a:lnTo>
                    <a:pt x="546" y="24063"/>
                  </a:lnTo>
                  <a:lnTo>
                    <a:pt x="1131" y="24511"/>
                  </a:lnTo>
                  <a:lnTo>
                    <a:pt x="1696" y="24921"/>
                  </a:lnTo>
                  <a:lnTo>
                    <a:pt x="2280" y="25310"/>
                  </a:lnTo>
                  <a:lnTo>
                    <a:pt x="2865" y="25661"/>
                  </a:lnTo>
                  <a:lnTo>
                    <a:pt x="3469" y="26012"/>
                  </a:lnTo>
                  <a:lnTo>
                    <a:pt x="4092" y="26323"/>
                  </a:lnTo>
                  <a:lnTo>
                    <a:pt x="4716" y="26616"/>
                  </a:lnTo>
                  <a:lnTo>
                    <a:pt x="5359" y="26888"/>
                  </a:lnTo>
                  <a:lnTo>
                    <a:pt x="6021" y="27142"/>
                  </a:lnTo>
                  <a:lnTo>
                    <a:pt x="5982" y="27531"/>
                  </a:lnTo>
                  <a:lnTo>
                    <a:pt x="5982" y="27882"/>
                  </a:lnTo>
                  <a:lnTo>
                    <a:pt x="6002" y="28058"/>
                  </a:lnTo>
                  <a:lnTo>
                    <a:pt x="6041" y="28233"/>
                  </a:lnTo>
                  <a:lnTo>
                    <a:pt x="6080" y="28369"/>
                  </a:lnTo>
                  <a:lnTo>
                    <a:pt x="6138" y="28525"/>
                  </a:lnTo>
                  <a:lnTo>
                    <a:pt x="6197" y="28662"/>
                  </a:lnTo>
                  <a:lnTo>
                    <a:pt x="6274" y="28798"/>
                  </a:lnTo>
                  <a:lnTo>
                    <a:pt x="6352" y="28915"/>
                  </a:lnTo>
                  <a:lnTo>
                    <a:pt x="6450" y="29032"/>
                  </a:lnTo>
                  <a:lnTo>
                    <a:pt x="6547" y="29110"/>
                  </a:lnTo>
                  <a:lnTo>
                    <a:pt x="6664" y="29188"/>
                  </a:lnTo>
                  <a:lnTo>
                    <a:pt x="6781" y="29266"/>
                  </a:lnTo>
                  <a:lnTo>
                    <a:pt x="6917" y="29305"/>
                  </a:lnTo>
                  <a:lnTo>
                    <a:pt x="7073" y="29343"/>
                  </a:lnTo>
                  <a:lnTo>
                    <a:pt x="7249" y="29363"/>
                  </a:lnTo>
                  <a:lnTo>
                    <a:pt x="7444" y="29343"/>
                  </a:lnTo>
                  <a:lnTo>
                    <a:pt x="7580" y="29324"/>
                  </a:lnTo>
                  <a:lnTo>
                    <a:pt x="7716" y="29285"/>
                  </a:lnTo>
                  <a:lnTo>
                    <a:pt x="7853" y="29227"/>
                  </a:lnTo>
                  <a:lnTo>
                    <a:pt x="7970" y="29149"/>
                  </a:lnTo>
                  <a:lnTo>
                    <a:pt x="8106" y="29071"/>
                  </a:lnTo>
                  <a:lnTo>
                    <a:pt x="8242" y="28973"/>
                  </a:lnTo>
                  <a:lnTo>
                    <a:pt x="8379" y="28856"/>
                  </a:lnTo>
                  <a:lnTo>
                    <a:pt x="8496" y="28720"/>
                  </a:lnTo>
                  <a:lnTo>
                    <a:pt x="8710" y="28467"/>
                  </a:lnTo>
                  <a:lnTo>
                    <a:pt x="8924" y="28135"/>
                  </a:lnTo>
                  <a:lnTo>
                    <a:pt x="9626" y="28311"/>
                  </a:lnTo>
                  <a:lnTo>
                    <a:pt x="10288" y="28428"/>
                  </a:lnTo>
                  <a:lnTo>
                    <a:pt x="10912" y="28545"/>
                  </a:lnTo>
                  <a:lnTo>
                    <a:pt x="11535" y="28623"/>
                  </a:lnTo>
                  <a:lnTo>
                    <a:pt x="12139" y="28681"/>
                  </a:lnTo>
                  <a:lnTo>
                    <a:pt x="12724" y="28739"/>
                  </a:lnTo>
                  <a:lnTo>
                    <a:pt x="13328" y="28759"/>
                  </a:lnTo>
                  <a:lnTo>
                    <a:pt x="14692" y="28759"/>
                  </a:lnTo>
                  <a:lnTo>
                    <a:pt x="15296" y="28720"/>
                  </a:lnTo>
                  <a:lnTo>
                    <a:pt x="15919" y="28662"/>
                  </a:lnTo>
                  <a:lnTo>
                    <a:pt x="16543" y="28584"/>
                  </a:lnTo>
                  <a:lnTo>
                    <a:pt x="17166" y="28486"/>
                  </a:lnTo>
                  <a:lnTo>
                    <a:pt x="17770" y="28369"/>
                  </a:lnTo>
                  <a:lnTo>
                    <a:pt x="18374" y="28233"/>
                  </a:lnTo>
                  <a:lnTo>
                    <a:pt x="18998" y="28058"/>
                  </a:lnTo>
                  <a:lnTo>
                    <a:pt x="19582" y="27882"/>
                  </a:lnTo>
                  <a:lnTo>
                    <a:pt x="20186" y="27687"/>
                  </a:lnTo>
                  <a:lnTo>
                    <a:pt x="20771" y="27473"/>
                  </a:lnTo>
                  <a:lnTo>
                    <a:pt x="21336" y="27220"/>
                  </a:lnTo>
                  <a:lnTo>
                    <a:pt x="21920" y="26966"/>
                  </a:lnTo>
                  <a:lnTo>
                    <a:pt x="22466" y="26694"/>
                  </a:lnTo>
                  <a:lnTo>
                    <a:pt x="23031" y="26401"/>
                  </a:lnTo>
                  <a:lnTo>
                    <a:pt x="23557" y="26090"/>
                  </a:lnTo>
                  <a:lnTo>
                    <a:pt x="24102" y="25739"/>
                  </a:lnTo>
                  <a:lnTo>
                    <a:pt x="24609" y="25388"/>
                  </a:lnTo>
                  <a:lnTo>
                    <a:pt x="25135" y="25018"/>
                  </a:lnTo>
                  <a:lnTo>
                    <a:pt x="25622" y="24648"/>
                  </a:lnTo>
                  <a:lnTo>
                    <a:pt x="26109" y="24239"/>
                  </a:lnTo>
                  <a:lnTo>
                    <a:pt x="26596" y="23810"/>
                  </a:lnTo>
                  <a:lnTo>
                    <a:pt x="27044" y="23381"/>
                  </a:lnTo>
                  <a:lnTo>
                    <a:pt x="27493" y="22933"/>
                  </a:lnTo>
                  <a:lnTo>
                    <a:pt x="27921" y="22466"/>
                  </a:lnTo>
                  <a:lnTo>
                    <a:pt x="28311" y="22018"/>
                  </a:lnTo>
                  <a:lnTo>
                    <a:pt x="28701" y="21530"/>
                  </a:lnTo>
                  <a:lnTo>
                    <a:pt x="29051" y="21043"/>
                  </a:lnTo>
                  <a:lnTo>
                    <a:pt x="29402" y="20537"/>
                  </a:lnTo>
                  <a:lnTo>
                    <a:pt x="29733" y="20030"/>
                  </a:lnTo>
                  <a:lnTo>
                    <a:pt x="30025" y="19524"/>
                  </a:lnTo>
                  <a:lnTo>
                    <a:pt x="30318" y="18997"/>
                  </a:lnTo>
                  <a:lnTo>
                    <a:pt x="30590" y="18452"/>
                  </a:lnTo>
                  <a:lnTo>
                    <a:pt x="30844" y="17926"/>
                  </a:lnTo>
                  <a:lnTo>
                    <a:pt x="31058" y="17380"/>
                  </a:lnTo>
                  <a:lnTo>
                    <a:pt x="31272" y="16815"/>
                  </a:lnTo>
                  <a:lnTo>
                    <a:pt x="31448" y="16270"/>
                  </a:lnTo>
                  <a:lnTo>
                    <a:pt x="31623" y="15705"/>
                  </a:lnTo>
                  <a:lnTo>
                    <a:pt x="31759" y="15140"/>
                  </a:lnTo>
                  <a:lnTo>
                    <a:pt x="31876" y="14575"/>
                  </a:lnTo>
                  <a:lnTo>
                    <a:pt x="31974" y="13990"/>
                  </a:lnTo>
                  <a:lnTo>
                    <a:pt x="32032" y="13386"/>
                  </a:lnTo>
                  <a:lnTo>
                    <a:pt x="32091" y="12802"/>
                  </a:lnTo>
                  <a:lnTo>
                    <a:pt x="32110" y="12198"/>
                  </a:lnTo>
                  <a:lnTo>
                    <a:pt x="32110" y="11613"/>
                  </a:lnTo>
                  <a:lnTo>
                    <a:pt x="32071" y="11009"/>
                  </a:lnTo>
                  <a:lnTo>
                    <a:pt x="32013" y="10425"/>
                  </a:lnTo>
                  <a:lnTo>
                    <a:pt x="31935" y="9840"/>
                  </a:lnTo>
                  <a:lnTo>
                    <a:pt x="31837" y="9256"/>
                  </a:lnTo>
                  <a:lnTo>
                    <a:pt x="31701" y="8690"/>
                  </a:lnTo>
                  <a:lnTo>
                    <a:pt x="31565" y="8145"/>
                  </a:lnTo>
                  <a:lnTo>
                    <a:pt x="31389" y="7599"/>
                  </a:lnTo>
                  <a:lnTo>
                    <a:pt x="31194" y="7073"/>
                  </a:lnTo>
                  <a:lnTo>
                    <a:pt x="30980" y="6567"/>
                  </a:lnTo>
                  <a:lnTo>
                    <a:pt x="30746" y="6080"/>
                  </a:lnTo>
                  <a:lnTo>
                    <a:pt x="30493" y="5593"/>
                  </a:lnTo>
                  <a:lnTo>
                    <a:pt x="30240" y="5183"/>
                  </a:lnTo>
                  <a:lnTo>
                    <a:pt x="29967" y="4774"/>
                  </a:lnTo>
                  <a:lnTo>
                    <a:pt x="29694" y="4385"/>
                  </a:lnTo>
                  <a:lnTo>
                    <a:pt x="29382" y="4014"/>
                  </a:lnTo>
                  <a:lnTo>
                    <a:pt x="29051" y="3644"/>
                  </a:lnTo>
                  <a:lnTo>
                    <a:pt x="28720" y="3293"/>
                  </a:lnTo>
                  <a:lnTo>
                    <a:pt x="28369" y="2962"/>
                  </a:lnTo>
                  <a:lnTo>
                    <a:pt x="27999" y="2631"/>
                  </a:lnTo>
                  <a:lnTo>
                    <a:pt x="27629" y="2339"/>
                  </a:lnTo>
                  <a:lnTo>
                    <a:pt x="27239" y="2066"/>
                  </a:lnTo>
                  <a:lnTo>
                    <a:pt x="26850" y="1813"/>
                  </a:lnTo>
                  <a:lnTo>
                    <a:pt x="26440" y="1559"/>
                  </a:lnTo>
                  <a:lnTo>
                    <a:pt x="26031" y="1326"/>
                  </a:lnTo>
                  <a:lnTo>
                    <a:pt x="25603" y="1111"/>
                  </a:lnTo>
                  <a:lnTo>
                    <a:pt x="25154" y="916"/>
                  </a:lnTo>
                  <a:lnTo>
                    <a:pt x="24706" y="741"/>
                  </a:lnTo>
                  <a:lnTo>
                    <a:pt x="24258" y="566"/>
                  </a:lnTo>
                  <a:lnTo>
                    <a:pt x="23810" y="429"/>
                  </a:lnTo>
                  <a:lnTo>
                    <a:pt x="23342" y="293"/>
                  </a:lnTo>
                  <a:lnTo>
                    <a:pt x="22875" y="176"/>
                  </a:lnTo>
                  <a:lnTo>
                    <a:pt x="22388" y="79"/>
                  </a:lnTo>
                  <a:lnTo>
                    <a:pt x="21901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5"/>
            <p:cNvSpPr/>
            <p:nvPr/>
          </p:nvSpPr>
          <p:spPr>
            <a:xfrm>
              <a:off x="5552575" y="3271775"/>
              <a:ext cx="100850" cy="128600"/>
            </a:xfrm>
            <a:custGeom>
              <a:avLst/>
              <a:gdLst/>
              <a:ahLst/>
              <a:cxnLst/>
              <a:rect l="l" t="t" r="r" b="b"/>
              <a:pathLst>
                <a:path w="4034" h="5144" extrusionOk="0">
                  <a:moveTo>
                    <a:pt x="3878" y="0"/>
                  </a:moveTo>
                  <a:lnTo>
                    <a:pt x="3858" y="20"/>
                  </a:lnTo>
                  <a:lnTo>
                    <a:pt x="3274" y="487"/>
                  </a:lnTo>
                  <a:lnTo>
                    <a:pt x="2689" y="1013"/>
                  </a:lnTo>
                  <a:lnTo>
                    <a:pt x="2397" y="1267"/>
                  </a:lnTo>
                  <a:lnTo>
                    <a:pt x="2105" y="1559"/>
                  </a:lnTo>
                  <a:lnTo>
                    <a:pt x="1540" y="2143"/>
                  </a:lnTo>
                  <a:lnTo>
                    <a:pt x="1286" y="2436"/>
                  </a:lnTo>
                  <a:lnTo>
                    <a:pt x="1052" y="2767"/>
                  </a:lnTo>
                  <a:lnTo>
                    <a:pt x="819" y="3098"/>
                  </a:lnTo>
                  <a:lnTo>
                    <a:pt x="604" y="3429"/>
                  </a:lnTo>
                  <a:lnTo>
                    <a:pt x="429" y="3761"/>
                  </a:lnTo>
                  <a:lnTo>
                    <a:pt x="273" y="4111"/>
                  </a:lnTo>
                  <a:lnTo>
                    <a:pt x="137" y="4462"/>
                  </a:lnTo>
                  <a:lnTo>
                    <a:pt x="20" y="4832"/>
                  </a:lnTo>
                  <a:lnTo>
                    <a:pt x="0" y="4871"/>
                  </a:lnTo>
                  <a:lnTo>
                    <a:pt x="20" y="4852"/>
                  </a:lnTo>
                  <a:lnTo>
                    <a:pt x="20" y="4852"/>
                  </a:lnTo>
                  <a:lnTo>
                    <a:pt x="0" y="4910"/>
                  </a:lnTo>
                  <a:lnTo>
                    <a:pt x="0" y="4969"/>
                  </a:lnTo>
                  <a:lnTo>
                    <a:pt x="20" y="5027"/>
                  </a:lnTo>
                  <a:lnTo>
                    <a:pt x="59" y="5085"/>
                  </a:lnTo>
                  <a:lnTo>
                    <a:pt x="137" y="5144"/>
                  </a:lnTo>
                  <a:lnTo>
                    <a:pt x="215" y="5144"/>
                  </a:lnTo>
                  <a:lnTo>
                    <a:pt x="293" y="5124"/>
                  </a:lnTo>
                  <a:lnTo>
                    <a:pt x="371" y="5085"/>
                  </a:lnTo>
                  <a:lnTo>
                    <a:pt x="409" y="5007"/>
                  </a:lnTo>
                  <a:lnTo>
                    <a:pt x="643" y="4501"/>
                  </a:lnTo>
                  <a:lnTo>
                    <a:pt x="916" y="3994"/>
                  </a:lnTo>
                  <a:lnTo>
                    <a:pt x="916" y="4014"/>
                  </a:lnTo>
                  <a:lnTo>
                    <a:pt x="1150" y="3605"/>
                  </a:lnTo>
                  <a:lnTo>
                    <a:pt x="1403" y="3234"/>
                  </a:lnTo>
                  <a:lnTo>
                    <a:pt x="1910" y="2475"/>
                  </a:lnTo>
                  <a:lnTo>
                    <a:pt x="2202" y="2085"/>
                  </a:lnTo>
                  <a:lnTo>
                    <a:pt x="2494" y="1715"/>
                  </a:lnTo>
                  <a:lnTo>
                    <a:pt x="2806" y="1364"/>
                  </a:lnTo>
                  <a:lnTo>
                    <a:pt x="3118" y="1013"/>
                  </a:lnTo>
                  <a:lnTo>
                    <a:pt x="3546" y="604"/>
                  </a:lnTo>
                  <a:lnTo>
                    <a:pt x="3761" y="390"/>
                  </a:lnTo>
                  <a:lnTo>
                    <a:pt x="3995" y="195"/>
                  </a:lnTo>
                  <a:lnTo>
                    <a:pt x="4033" y="175"/>
                  </a:lnTo>
                  <a:lnTo>
                    <a:pt x="4033" y="117"/>
                  </a:lnTo>
                  <a:lnTo>
                    <a:pt x="4033" y="78"/>
                  </a:lnTo>
                  <a:lnTo>
                    <a:pt x="4014" y="39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5"/>
            <p:cNvSpPr/>
            <p:nvPr/>
          </p:nvSpPr>
          <p:spPr>
            <a:xfrm>
              <a:off x="5552575" y="3271775"/>
              <a:ext cx="100850" cy="128600"/>
            </a:xfrm>
            <a:custGeom>
              <a:avLst/>
              <a:gdLst/>
              <a:ahLst/>
              <a:cxnLst/>
              <a:rect l="l" t="t" r="r" b="b"/>
              <a:pathLst>
                <a:path w="4034" h="5144" fill="none" extrusionOk="0">
                  <a:moveTo>
                    <a:pt x="3858" y="20"/>
                  </a:moveTo>
                  <a:lnTo>
                    <a:pt x="3858" y="20"/>
                  </a:lnTo>
                  <a:lnTo>
                    <a:pt x="3274" y="487"/>
                  </a:lnTo>
                  <a:lnTo>
                    <a:pt x="3274" y="487"/>
                  </a:lnTo>
                  <a:lnTo>
                    <a:pt x="2689" y="1013"/>
                  </a:lnTo>
                  <a:lnTo>
                    <a:pt x="2689" y="1013"/>
                  </a:lnTo>
                  <a:lnTo>
                    <a:pt x="2397" y="1267"/>
                  </a:lnTo>
                  <a:lnTo>
                    <a:pt x="2105" y="1559"/>
                  </a:lnTo>
                  <a:lnTo>
                    <a:pt x="1540" y="2143"/>
                  </a:lnTo>
                  <a:lnTo>
                    <a:pt x="1540" y="2143"/>
                  </a:lnTo>
                  <a:lnTo>
                    <a:pt x="1286" y="2436"/>
                  </a:lnTo>
                  <a:lnTo>
                    <a:pt x="1052" y="2767"/>
                  </a:lnTo>
                  <a:lnTo>
                    <a:pt x="819" y="3098"/>
                  </a:lnTo>
                  <a:lnTo>
                    <a:pt x="604" y="3429"/>
                  </a:lnTo>
                  <a:lnTo>
                    <a:pt x="604" y="3429"/>
                  </a:lnTo>
                  <a:lnTo>
                    <a:pt x="429" y="3761"/>
                  </a:lnTo>
                  <a:lnTo>
                    <a:pt x="273" y="4111"/>
                  </a:lnTo>
                  <a:lnTo>
                    <a:pt x="137" y="4462"/>
                  </a:lnTo>
                  <a:lnTo>
                    <a:pt x="20" y="4832"/>
                  </a:lnTo>
                  <a:lnTo>
                    <a:pt x="20" y="4832"/>
                  </a:lnTo>
                  <a:lnTo>
                    <a:pt x="20" y="4832"/>
                  </a:lnTo>
                  <a:lnTo>
                    <a:pt x="0" y="4871"/>
                  </a:lnTo>
                  <a:lnTo>
                    <a:pt x="0" y="4871"/>
                  </a:lnTo>
                  <a:lnTo>
                    <a:pt x="20" y="4852"/>
                  </a:lnTo>
                  <a:lnTo>
                    <a:pt x="20" y="4852"/>
                  </a:lnTo>
                  <a:lnTo>
                    <a:pt x="20" y="4852"/>
                  </a:lnTo>
                  <a:lnTo>
                    <a:pt x="0" y="4910"/>
                  </a:lnTo>
                  <a:lnTo>
                    <a:pt x="0" y="4910"/>
                  </a:lnTo>
                  <a:lnTo>
                    <a:pt x="0" y="4969"/>
                  </a:lnTo>
                  <a:lnTo>
                    <a:pt x="20" y="5027"/>
                  </a:lnTo>
                  <a:lnTo>
                    <a:pt x="20" y="5027"/>
                  </a:lnTo>
                  <a:lnTo>
                    <a:pt x="59" y="5085"/>
                  </a:lnTo>
                  <a:lnTo>
                    <a:pt x="137" y="5144"/>
                  </a:lnTo>
                  <a:lnTo>
                    <a:pt x="137" y="5144"/>
                  </a:lnTo>
                  <a:lnTo>
                    <a:pt x="215" y="5144"/>
                  </a:lnTo>
                  <a:lnTo>
                    <a:pt x="293" y="5124"/>
                  </a:lnTo>
                  <a:lnTo>
                    <a:pt x="371" y="5085"/>
                  </a:lnTo>
                  <a:lnTo>
                    <a:pt x="409" y="5007"/>
                  </a:lnTo>
                  <a:lnTo>
                    <a:pt x="409" y="5007"/>
                  </a:lnTo>
                  <a:lnTo>
                    <a:pt x="643" y="4501"/>
                  </a:lnTo>
                  <a:lnTo>
                    <a:pt x="916" y="3994"/>
                  </a:lnTo>
                  <a:lnTo>
                    <a:pt x="916" y="4014"/>
                  </a:lnTo>
                  <a:lnTo>
                    <a:pt x="916" y="4014"/>
                  </a:lnTo>
                  <a:lnTo>
                    <a:pt x="1150" y="3605"/>
                  </a:lnTo>
                  <a:lnTo>
                    <a:pt x="1403" y="3234"/>
                  </a:lnTo>
                  <a:lnTo>
                    <a:pt x="1910" y="2475"/>
                  </a:lnTo>
                  <a:lnTo>
                    <a:pt x="1910" y="2475"/>
                  </a:lnTo>
                  <a:lnTo>
                    <a:pt x="2202" y="2085"/>
                  </a:lnTo>
                  <a:lnTo>
                    <a:pt x="2494" y="1715"/>
                  </a:lnTo>
                  <a:lnTo>
                    <a:pt x="2494" y="1715"/>
                  </a:lnTo>
                  <a:lnTo>
                    <a:pt x="2806" y="1364"/>
                  </a:lnTo>
                  <a:lnTo>
                    <a:pt x="3118" y="1013"/>
                  </a:lnTo>
                  <a:lnTo>
                    <a:pt x="3118" y="1013"/>
                  </a:lnTo>
                  <a:lnTo>
                    <a:pt x="3118" y="1013"/>
                  </a:lnTo>
                  <a:lnTo>
                    <a:pt x="3546" y="604"/>
                  </a:lnTo>
                  <a:lnTo>
                    <a:pt x="3546" y="604"/>
                  </a:lnTo>
                  <a:lnTo>
                    <a:pt x="3761" y="390"/>
                  </a:lnTo>
                  <a:lnTo>
                    <a:pt x="3995" y="195"/>
                  </a:lnTo>
                  <a:lnTo>
                    <a:pt x="3995" y="195"/>
                  </a:lnTo>
                  <a:lnTo>
                    <a:pt x="4033" y="175"/>
                  </a:lnTo>
                  <a:lnTo>
                    <a:pt x="4033" y="117"/>
                  </a:lnTo>
                  <a:lnTo>
                    <a:pt x="4033" y="78"/>
                  </a:lnTo>
                  <a:lnTo>
                    <a:pt x="4014" y="39"/>
                  </a:lnTo>
                  <a:lnTo>
                    <a:pt x="4014" y="39"/>
                  </a:lnTo>
                  <a:lnTo>
                    <a:pt x="3975" y="0"/>
                  </a:lnTo>
                  <a:lnTo>
                    <a:pt x="3917" y="0"/>
                  </a:lnTo>
                  <a:lnTo>
                    <a:pt x="3917" y="0"/>
                  </a:lnTo>
                  <a:lnTo>
                    <a:pt x="3878" y="0"/>
                  </a:lnTo>
                  <a:lnTo>
                    <a:pt x="3858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5"/>
            <p:cNvSpPr/>
            <p:nvPr/>
          </p:nvSpPr>
          <p:spPr>
            <a:xfrm>
              <a:off x="5574500" y="3373075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20" y="1"/>
                  </a:moveTo>
                  <a:lnTo>
                    <a:pt x="0" y="1"/>
                  </a:lnTo>
                  <a:lnTo>
                    <a:pt x="2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5"/>
            <p:cNvSpPr/>
            <p:nvPr/>
          </p:nvSpPr>
          <p:spPr>
            <a:xfrm>
              <a:off x="5553050" y="3392075"/>
              <a:ext cx="25" cy="1000"/>
            </a:xfrm>
            <a:custGeom>
              <a:avLst/>
              <a:gdLst/>
              <a:ahLst/>
              <a:cxnLst/>
              <a:rect l="l" t="t" r="r" b="b"/>
              <a:pathLst>
                <a:path w="1" h="40" fill="none" extrusionOk="0">
                  <a:moveTo>
                    <a:pt x="1" y="40"/>
                  </a:move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5"/>
            <p:cNvSpPr/>
            <p:nvPr/>
          </p:nvSpPr>
          <p:spPr>
            <a:xfrm>
              <a:off x="5445400" y="3527000"/>
              <a:ext cx="62375" cy="341000"/>
            </a:xfrm>
            <a:custGeom>
              <a:avLst/>
              <a:gdLst/>
              <a:ahLst/>
              <a:cxnLst/>
              <a:rect l="l" t="t" r="r" b="b"/>
              <a:pathLst>
                <a:path w="2495" h="13640" extrusionOk="0">
                  <a:moveTo>
                    <a:pt x="2358" y="1"/>
                  </a:moveTo>
                  <a:lnTo>
                    <a:pt x="2300" y="20"/>
                  </a:lnTo>
                  <a:lnTo>
                    <a:pt x="2241" y="79"/>
                  </a:lnTo>
                  <a:lnTo>
                    <a:pt x="1813" y="1092"/>
                  </a:lnTo>
                  <a:lnTo>
                    <a:pt x="1423" y="2124"/>
                  </a:lnTo>
                  <a:lnTo>
                    <a:pt x="1072" y="3177"/>
                  </a:lnTo>
                  <a:lnTo>
                    <a:pt x="761" y="4248"/>
                  </a:lnTo>
                  <a:lnTo>
                    <a:pt x="624" y="4813"/>
                  </a:lnTo>
                  <a:lnTo>
                    <a:pt x="488" y="5398"/>
                  </a:lnTo>
                  <a:lnTo>
                    <a:pt x="371" y="5982"/>
                  </a:lnTo>
                  <a:lnTo>
                    <a:pt x="254" y="6547"/>
                  </a:lnTo>
                  <a:lnTo>
                    <a:pt x="176" y="7132"/>
                  </a:lnTo>
                  <a:lnTo>
                    <a:pt x="98" y="7716"/>
                  </a:lnTo>
                  <a:lnTo>
                    <a:pt x="40" y="8301"/>
                  </a:lnTo>
                  <a:lnTo>
                    <a:pt x="1" y="8885"/>
                  </a:lnTo>
                  <a:lnTo>
                    <a:pt x="1" y="9489"/>
                  </a:lnTo>
                  <a:lnTo>
                    <a:pt x="1" y="10074"/>
                  </a:lnTo>
                  <a:lnTo>
                    <a:pt x="40" y="10658"/>
                  </a:lnTo>
                  <a:lnTo>
                    <a:pt x="118" y="11243"/>
                  </a:lnTo>
                  <a:lnTo>
                    <a:pt x="196" y="11789"/>
                  </a:lnTo>
                  <a:lnTo>
                    <a:pt x="313" y="12354"/>
                  </a:lnTo>
                  <a:lnTo>
                    <a:pt x="468" y="12899"/>
                  </a:lnTo>
                  <a:lnTo>
                    <a:pt x="663" y="13425"/>
                  </a:lnTo>
                  <a:lnTo>
                    <a:pt x="702" y="13484"/>
                  </a:lnTo>
                  <a:lnTo>
                    <a:pt x="741" y="13542"/>
                  </a:lnTo>
                  <a:lnTo>
                    <a:pt x="800" y="13581"/>
                  </a:lnTo>
                  <a:lnTo>
                    <a:pt x="858" y="13620"/>
                  </a:lnTo>
                  <a:lnTo>
                    <a:pt x="917" y="13620"/>
                  </a:lnTo>
                  <a:lnTo>
                    <a:pt x="995" y="13639"/>
                  </a:lnTo>
                  <a:lnTo>
                    <a:pt x="1053" y="13620"/>
                  </a:lnTo>
                  <a:lnTo>
                    <a:pt x="1111" y="13601"/>
                  </a:lnTo>
                  <a:lnTo>
                    <a:pt x="1170" y="13581"/>
                  </a:lnTo>
                  <a:lnTo>
                    <a:pt x="1228" y="13523"/>
                  </a:lnTo>
                  <a:lnTo>
                    <a:pt x="1267" y="13484"/>
                  </a:lnTo>
                  <a:lnTo>
                    <a:pt x="1306" y="13425"/>
                  </a:lnTo>
                  <a:lnTo>
                    <a:pt x="1306" y="13347"/>
                  </a:lnTo>
                  <a:lnTo>
                    <a:pt x="1326" y="13289"/>
                  </a:lnTo>
                  <a:lnTo>
                    <a:pt x="1306" y="13230"/>
                  </a:lnTo>
                  <a:lnTo>
                    <a:pt x="1287" y="13152"/>
                  </a:lnTo>
                  <a:lnTo>
                    <a:pt x="1131" y="12724"/>
                  </a:lnTo>
                  <a:lnTo>
                    <a:pt x="995" y="12276"/>
                  </a:lnTo>
                  <a:lnTo>
                    <a:pt x="878" y="11886"/>
                  </a:lnTo>
                  <a:lnTo>
                    <a:pt x="800" y="11496"/>
                  </a:lnTo>
                  <a:lnTo>
                    <a:pt x="722" y="11126"/>
                  </a:lnTo>
                  <a:lnTo>
                    <a:pt x="663" y="10736"/>
                  </a:lnTo>
                  <a:lnTo>
                    <a:pt x="605" y="10347"/>
                  </a:lnTo>
                  <a:lnTo>
                    <a:pt x="566" y="9938"/>
                  </a:lnTo>
                  <a:lnTo>
                    <a:pt x="527" y="9158"/>
                  </a:lnTo>
                  <a:lnTo>
                    <a:pt x="527" y="8593"/>
                  </a:lnTo>
                  <a:lnTo>
                    <a:pt x="546" y="7970"/>
                  </a:lnTo>
                  <a:lnTo>
                    <a:pt x="605" y="7307"/>
                  </a:lnTo>
                  <a:lnTo>
                    <a:pt x="663" y="6645"/>
                  </a:lnTo>
                  <a:lnTo>
                    <a:pt x="741" y="6002"/>
                  </a:lnTo>
                  <a:lnTo>
                    <a:pt x="858" y="5378"/>
                  </a:lnTo>
                  <a:lnTo>
                    <a:pt x="995" y="4735"/>
                  </a:lnTo>
                  <a:lnTo>
                    <a:pt x="1131" y="4112"/>
                  </a:lnTo>
                  <a:lnTo>
                    <a:pt x="1404" y="3099"/>
                  </a:lnTo>
                  <a:lnTo>
                    <a:pt x="1715" y="2105"/>
                  </a:lnTo>
                  <a:lnTo>
                    <a:pt x="2086" y="1131"/>
                  </a:lnTo>
                  <a:lnTo>
                    <a:pt x="2475" y="176"/>
                  </a:lnTo>
                  <a:lnTo>
                    <a:pt x="2495" y="118"/>
                  </a:lnTo>
                  <a:lnTo>
                    <a:pt x="2475" y="79"/>
                  </a:lnTo>
                  <a:lnTo>
                    <a:pt x="2456" y="40"/>
                  </a:lnTo>
                  <a:lnTo>
                    <a:pt x="2417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5"/>
            <p:cNvSpPr/>
            <p:nvPr/>
          </p:nvSpPr>
          <p:spPr>
            <a:xfrm>
              <a:off x="5625150" y="3666800"/>
              <a:ext cx="304950" cy="237725"/>
            </a:xfrm>
            <a:custGeom>
              <a:avLst/>
              <a:gdLst/>
              <a:ahLst/>
              <a:cxnLst/>
              <a:rect l="l" t="t" r="r" b="b"/>
              <a:pathLst>
                <a:path w="12198" h="9509" extrusionOk="0">
                  <a:moveTo>
                    <a:pt x="10502" y="1"/>
                  </a:moveTo>
                  <a:lnTo>
                    <a:pt x="10307" y="20"/>
                  </a:lnTo>
                  <a:lnTo>
                    <a:pt x="10113" y="40"/>
                  </a:lnTo>
                  <a:lnTo>
                    <a:pt x="9918" y="59"/>
                  </a:lnTo>
                  <a:lnTo>
                    <a:pt x="9723" y="98"/>
                  </a:lnTo>
                  <a:lnTo>
                    <a:pt x="9411" y="195"/>
                  </a:lnTo>
                  <a:lnTo>
                    <a:pt x="9099" y="312"/>
                  </a:lnTo>
                  <a:lnTo>
                    <a:pt x="8768" y="449"/>
                  </a:lnTo>
                  <a:lnTo>
                    <a:pt x="8456" y="605"/>
                  </a:lnTo>
                  <a:lnTo>
                    <a:pt x="8164" y="780"/>
                  </a:lnTo>
                  <a:lnTo>
                    <a:pt x="7697" y="1092"/>
                  </a:lnTo>
                  <a:lnTo>
                    <a:pt x="7268" y="1403"/>
                  </a:lnTo>
                  <a:lnTo>
                    <a:pt x="7229" y="1423"/>
                  </a:lnTo>
                  <a:lnTo>
                    <a:pt x="7171" y="1481"/>
                  </a:lnTo>
                  <a:lnTo>
                    <a:pt x="7073" y="1540"/>
                  </a:lnTo>
                  <a:lnTo>
                    <a:pt x="6703" y="1813"/>
                  </a:lnTo>
                  <a:lnTo>
                    <a:pt x="6235" y="2124"/>
                  </a:lnTo>
                  <a:lnTo>
                    <a:pt x="5612" y="2495"/>
                  </a:lnTo>
                  <a:lnTo>
                    <a:pt x="4988" y="2845"/>
                  </a:lnTo>
                  <a:lnTo>
                    <a:pt x="4326" y="3215"/>
                  </a:lnTo>
                  <a:lnTo>
                    <a:pt x="4151" y="3293"/>
                  </a:lnTo>
                  <a:lnTo>
                    <a:pt x="3897" y="3391"/>
                  </a:lnTo>
                  <a:lnTo>
                    <a:pt x="3508" y="3508"/>
                  </a:lnTo>
                  <a:lnTo>
                    <a:pt x="2962" y="3703"/>
                  </a:lnTo>
                  <a:lnTo>
                    <a:pt x="2631" y="3819"/>
                  </a:lnTo>
                  <a:lnTo>
                    <a:pt x="2261" y="3975"/>
                  </a:lnTo>
                  <a:lnTo>
                    <a:pt x="1910" y="4151"/>
                  </a:lnTo>
                  <a:lnTo>
                    <a:pt x="1559" y="4365"/>
                  </a:lnTo>
                  <a:lnTo>
                    <a:pt x="1384" y="4482"/>
                  </a:lnTo>
                  <a:lnTo>
                    <a:pt x="1111" y="4657"/>
                  </a:lnTo>
                  <a:lnTo>
                    <a:pt x="819" y="4872"/>
                  </a:lnTo>
                  <a:lnTo>
                    <a:pt x="585" y="5105"/>
                  </a:lnTo>
                  <a:lnTo>
                    <a:pt x="390" y="5339"/>
                  </a:lnTo>
                  <a:lnTo>
                    <a:pt x="234" y="5593"/>
                  </a:lnTo>
                  <a:lnTo>
                    <a:pt x="156" y="5748"/>
                  </a:lnTo>
                  <a:lnTo>
                    <a:pt x="98" y="5904"/>
                  </a:lnTo>
                  <a:lnTo>
                    <a:pt x="39" y="6080"/>
                  </a:lnTo>
                  <a:lnTo>
                    <a:pt x="20" y="6235"/>
                  </a:lnTo>
                  <a:lnTo>
                    <a:pt x="0" y="6391"/>
                  </a:lnTo>
                  <a:lnTo>
                    <a:pt x="0" y="6567"/>
                  </a:lnTo>
                  <a:lnTo>
                    <a:pt x="20" y="6742"/>
                  </a:lnTo>
                  <a:lnTo>
                    <a:pt x="39" y="6937"/>
                  </a:lnTo>
                  <a:lnTo>
                    <a:pt x="137" y="7249"/>
                  </a:lnTo>
                  <a:lnTo>
                    <a:pt x="234" y="7463"/>
                  </a:lnTo>
                  <a:lnTo>
                    <a:pt x="332" y="7677"/>
                  </a:lnTo>
                  <a:lnTo>
                    <a:pt x="449" y="7853"/>
                  </a:lnTo>
                  <a:lnTo>
                    <a:pt x="565" y="8028"/>
                  </a:lnTo>
                  <a:lnTo>
                    <a:pt x="682" y="8203"/>
                  </a:lnTo>
                  <a:lnTo>
                    <a:pt x="838" y="8379"/>
                  </a:lnTo>
                  <a:lnTo>
                    <a:pt x="975" y="8515"/>
                  </a:lnTo>
                  <a:lnTo>
                    <a:pt x="1111" y="8651"/>
                  </a:lnTo>
                  <a:lnTo>
                    <a:pt x="1442" y="8905"/>
                  </a:lnTo>
                  <a:lnTo>
                    <a:pt x="1598" y="9002"/>
                  </a:lnTo>
                  <a:lnTo>
                    <a:pt x="1754" y="9100"/>
                  </a:lnTo>
                  <a:lnTo>
                    <a:pt x="2144" y="9275"/>
                  </a:lnTo>
                  <a:lnTo>
                    <a:pt x="2475" y="9372"/>
                  </a:lnTo>
                  <a:lnTo>
                    <a:pt x="2904" y="9470"/>
                  </a:lnTo>
                  <a:lnTo>
                    <a:pt x="3215" y="9489"/>
                  </a:lnTo>
                  <a:lnTo>
                    <a:pt x="3527" y="9509"/>
                  </a:lnTo>
                  <a:lnTo>
                    <a:pt x="3624" y="9509"/>
                  </a:lnTo>
                  <a:lnTo>
                    <a:pt x="3995" y="9489"/>
                  </a:lnTo>
                  <a:lnTo>
                    <a:pt x="4404" y="9431"/>
                  </a:lnTo>
                  <a:lnTo>
                    <a:pt x="4813" y="9353"/>
                  </a:lnTo>
                  <a:lnTo>
                    <a:pt x="5222" y="9255"/>
                  </a:lnTo>
                  <a:lnTo>
                    <a:pt x="5631" y="9119"/>
                  </a:lnTo>
                  <a:lnTo>
                    <a:pt x="6040" y="8983"/>
                  </a:lnTo>
                  <a:lnTo>
                    <a:pt x="6430" y="8807"/>
                  </a:lnTo>
                  <a:lnTo>
                    <a:pt x="6839" y="8593"/>
                  </a:lnTo>
                  <a:lnTo>
                    <a:pt x="7209" y="8418"/>
                  </a:lnTo>
                  <a:lnTo>
                    <a:pt x="7580" y="8203"/>
                  </a:lnTo>
                  <a:lnTo>
                    <a:pt x="7950" y="7970"/>
                  </a:lnTo>
                  <a:lnTo>
                    <a:pt x="8320" y="7697"/>
                  </a:lnTo>
                  <a:lnTo>
                    <a:pt x="8671" y="7443"/>
                  </a:lnTo>
                  <a:lnTo>
                    <a:pt x="9021" y="7171"/>
                  </a:lnTo>
                  <a:lnTo>
                    <a:pt x="9353" y="6898"/>
                  </a:lnTo>
                  <a:lnTo>
                    <a:pt x="9684" y="6606"/>
                  </a:lnTo>
                  <a:lnTo>
                    <a:pt x="9976" y="6313"/>
                  </a:lnTo>
                  <a:lnTo>
                    <a:pt x="10249" y="6041"/>
                  </a:lnTo>
                  <a:lnTo>
                    <a:pt x="10502" y="5748"/>
                  </a:lnTo>
                  <a:lnTo>
                    <a:pt x="10756" y="5437"/>
                  </a:lnTo>
                  <a:lnTo>
                    <a:pt x="10970" y="5164"/>
                  </a:lnTo>
                  <a:lnTo>
                    <a:pt x="11145" y="4872"/>
                  </a:lnTo>
                  <a:lnTo>
                    <a:pt x="11223" y="4755"/>
                  </a:lnTo>
                  <a:lnTo>
                    <a:pt x="11399" y="4482"/>
                  </a:lnTo>
                  <a:lnTo>
                    <a:pt x="11554" y="4209"/>
                  </a:lnTo>
                  <a:lnTo>
                    <a:pt x="11691" y="3936"/>
                  </a:lnTo>
                  <a:lnTo>
                    <a:pt x="11808" y="3683"/>
                  </a:lnTo>
                  <a:lnTo>
                    <a:pt x="11925" y="3410"/>
                  </a:lnTo>
                  <a:lnTo>
                    <a:pt x="12003" y="3157"/>
                  </a:lnTo>
                  <a:lnTo>
                    <a:pt x="12080" y="2884"/>
                  </a:lnTo>
                  <a:lnTo>
                    <a:pt x="12139" y="2631"/>
                  </a:lnTo>
                  <a:lnTo>
                    <a:pt x="12178" y="2358"/>
                  </a:lnTo>
                  <a:lnTo>
                    <a:pt x="12197" y="2105"/>
                  </a:lnTo>
                  <a:lnTo>
                    <a:pt x="12197" y="1852"/>
                  </a:lnTo>
                  <a:lnTo>
                    <a:pt x="12197" y="1598"/>
                  </a:lnTo>
                  <a:lnTo>
                    <a:pt x="12158" y="1384"/>
                  </a:lnTo>
                  <a:lnTo>
                    <a:pt x="12119" y="1170"/>
                  </a:lnTo>
                  <a:lnTo>
                    <a:pt x="12061" y="975"/>
                  </a:lnTo>
                  <a:lnTo>
                    <a:pt x="11983" y="819"/>
                  </a:lnTo>
                  <a:lnTo>
                    <a:pt x="11905" y="663"/>
                  </a:lnTo>
                  <a:lnTo>
                    <a:pt x="11788" y="527"/>
                  </a:lnTo>
                  <a:lnTo>
                    <a:pt x="11710" y="429"/>
                  </a:lnTo>
                  <a:lnTo>
                    <a:pt x="11593" y="332"/>
                  </a:lnTo>
                  <a:lnTo>
                    <a:pt x="11496" y="254"/>
                  </a:lnTo>
                  <a:lnTo>
                    <a:pt x="11360" y="195"/>
                  </a:lnTo>
                  <a:lnTo>
                    <a:pt x="11223" y="137"/>
                  </a:lnTo>
                  <a:lnTo>
                    <a:pt x="11087" y="79"/>
                  </a:lnTo>
                  <a:lnTo>
                    <a:pt x="10931" y="40"/>
                  </a:lnTo>
                  <a:lnTo>
                    <a:pt x="10775" y="20"/>
                  </a:lnTo>
                  <a:lnTo>
                    <a:pt x="10502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5"/>
            <p:cNvSpPr/>
            <p:nvPr/>
          </p:nvSpPr>
          <p:spPr>
            <a:xfrm>
              <a:off x="5625150" y="3666800"/>
              <a:ext cx="304950" cy="237725"/>
            </a:xfrm>
            <a:custGeom>
              <a:avLst/>
              <a:gdLst/>
              <a:ahLst/>
              <a:cxnLst/>
              <a:rect l="l" t="t" r="r" b="b"/>
              <a:pathLst>
                <a:path w="12198" h="9509" fill="none" extrusionOk="0">
                  <a:moveTo>
                    <a:pt x="10502" y="1"/>
                  </a:moveTo>
                  <a:lnTo>
                    <a:pt x="10502" y="1"/>
                  </a:lnTo>
                  <a:lnTo>
                    <a:pt x="10307" y="20"/>
                  </a:lnTo>
                  <a:lnTo>
                    <a:pt x="10113" y="40"/>
                  </a:lnTo>
                  <a:lnTo>
                    <a:pt x="10113" y="40"/>
                  </a:lnTo>
                  <a:lnTo>
                    <a:pt x="9918" y="59"/>
                  </a:lnTo>
                  <a:lnTo>
                    <a:pt x="9723" y="98"/>
                  </a:lnTo>
                  <a:lnTo>
                    <a:pt x="9411" y="195"/>
                  </a:lnTo>
                  <a:lnTo>
                    <a:pt x="9411" y="195"/>
                  </a:lnTo>
                  <a:lnTo>
                    <a:pt x="9099" y="312"/>
                  </a:lnTo>
                  <a:lnTo>
                    <a:pt x="8768" y="449"/>
                  </a:lnTo>
                  <a:lnTo>
                    <a:pt x="8456" y="605"/>
                  </a:lnTo>
                  <a:lnTo>
                    <a:pt x="8164" y="780"/>
                  </a:lnTo>
                  <a:lnTo>
                    <a:pt x="8164" y="780"/>
                  </a:lnTo>
                  <a:lnTo>
                    <a:pt x="7697" y="1092"/>
                  </a:lnTo>
                  <a:lnTo>
                    <a:pt x="7268" y="1403"/>
                  </a:lnTo>
                  <a:lnTo>
                    <a:pt x="7229" y="1423"/>
                  </a:lnTo>
                  <a:lnTo>
                    <a:pt x="7171" y="1481"/>
                  </a:lnTo>
                  <a:lnTo>
                    <a:pt x="7073" y="1540"/>
                  </a:lnTo>
                  <a:lnTo>
                    <a:pt x="7073" y="1540"/>
                  </a:lnTo>
                  <a:lnTo>
                    <a:pt x="6703" y="1813"/>
                  </a:lnTo>
                  <a:lnTo>
                    <a:pt x="6703" y="1813"/>
                  </a:lnTo>
                  <a:lnTo>
                    <a:pt x="6235" y="2124"/>
                  </a:lnTo>
                  <a:lnTo>
                    <a:pt x="6235" y="2124"/>
                  </a:lnTo>
                  <a:lnTo>
                    <a:pt x="5612" y="2495"/>
                  </a:lnTo>
                  <a:lnTo>
                    <a:pt x="4988" y="2845"/>
                  </a:lnTo>
                  <a:lnTo>
                    <a:pt x="4988" y="2845"/>
                  </a:lnTo>
                  <a:lnTo>
                    <a:pt x="4326" y="3215"/>
                  </a:lnTo>
                  <a:lnTo>
                    <a:pt x="4151" y="3293"/>
                  </a:lnTo>
                  <a:lnTo>
                    <a:pt x="3897" y="3391"/>
                  </a:lnTo>
                  <a:lnTo>
                    <a:pt x="3897" y="3391"/>
                  </a:lnTo>
                  <a:lnTo>
                    <a:pt x="3508" y="3508"/>
                  </a:lnTo>
                  <a:lnTo>
                    <a:pt x="3508" y="3508"/>
                  </a:lnTo>
                  <a:lnTo>
                    <a:pt x="2962" y="3703"/>
                  </a:lnTo>
                  <a:lnTo>
                    <a:pt x="2962" y="3703"/>
                  </a:lnTo>
                  <a:lnTo>
                    <a:pt x="2631" y="3819"/>
                  </a:lnTo>
                  <a:lnTo>
                    <a:pt x="2261" y="3975"/>
                  </a:lnTo>
                  <a:lnTo>
                    <a:pt x="1910" y="4151"/>
                  </a:lnTo>
                  <a:lnTo>
                    <a:pt x="1559" y="4365"/>
                  </a:lnTo>
                  <a:lnTo>
                    <a:pt x="1559" y="4365"/>
                  </a:lnTo>
                  <a:lnTo>
                    <a:pt x="1384" y="4482"/>
                  </a:lnTo>
                  <a:lnTo>
                    <a:pt x="1384" y="4482"/>
                  </a:lnTo>
                  <a:lnTo>
                    <a:pt x="1111" y="4657"/>
                  </a:lnTo>
                  <a:lnTo>
                    <a:pt x="1111" y="4657"/>
                  </a:lnTo>
                  <a:lnTo>
                    <a:pt x="819" y="4872"/>
                  </a:lnTo>
                  <a:lnTo>
                    <a:pt x="585" y="5105"/>
                  </a:lnTo>
                  <a:lnTo>
                    <a:pt x="390" y="5339"/>
                  </a:lnTo>
                  <a:lnTo>
                    <a:pt x="234" y="5593"/>
                  </a:lnTo>
                  <a:lnTo>
                    <a:pt x="234" y="5593"/>
                  </a:lnTo>
                  <a:lnTo>
                    <a:pt x="156" y="5748"/>
                  </a:lnTo>
                  <a:lnTo>
                    <a:pt x="98" y="5904"/>
                  </a:lnTo>
                  <a:lnTo>
                    <a:pt x="98" y="5904"/>
                  </a:lnTo>
                  <a:lnTo>
                    <a:pt x="39" y="6080"/>
                  </a:lnTo>
                  <a:lnTo>
                    <a:pt x="20" y="6235"/>
                  </a:lnTo>
                  <a:lnTo>
                    <a:pt x="20" y="6235"/>
                  </a:lnTo>
                  <a:lnTo>
                    <a:pt x="0" y="6391"/>
                  </a:lnTo>
                  <a:lnTo>
                    <a:pt x="0" y="6567"/>
                  </a:lnTo>
                  <a:lnTo>
                    <a:pt x="20" y="6742"/>
                  </a:lnTo>
                  <a:lnTo>
                    <a:pt x="39" y="6937"/>
                  </a:lnTo>
                  <a:lnTo>
                    <a:pt x="39" y="6937"/>
                  </a:lnTo>
                  <a:lnTo>
                    <a:pt x="137" y="7249"/>
                  </a:lnTo>
                  <a:lnTo>
                    <a:pt x="137" y="7249"/>
                  </a:lnTo>
                  <a:lnTo>
                    <a:pt x="234" y="7463"/>
                  </a:lnTo>
                  <a:lnTo>
                    <a:pt x="332" y="7677"/>
                  </a:lnTo>
                  <a:lnTo>
                    <a:pt x="332" y="7677"/>
                  </a:lnTo>
                  <a:lnTo>
                    <a:pt x="449" y="7853"/>
                  </a:lnTo>
                  <a:lnTo>
                    <a:pt x="565" y="8028"/>
                  </a:lnTo>
                  <a:lnTo>
                    <a:pt x="682" y="8203"/>
                  </a:lnTo>
                  <a:lnTo>
                    <a:pt x="838" y="8379"/>
                  </a:lnTo>
                  <a:lnTo>
                    <a:pt x="838" y="8379"/>
                  </a:lnTo>
                  <a:lnTo>
                    <a:pt x="975" y="8515"/>
                  </a:lnTo>
                  <a:lnTo>
                    <a:pt x="1111" y="8651"/>
                  </a:lnTo>
                  <a:lnTo>
                    <a:pt x="1442" y="8905"/>
                  </a:lnTo>
                  <a:lnTo>
                    <a:pt x="1442" y="8905"/>
                  </a:lnTo>
                  <a:lnTo>
                    <a:pt x="1598" y="9002"/>
                  </a:lnTo>
                  <a:lnTo>
                    <a:pt x="1754" y="9100"/>
                  </a:lnTo>
                  <a:lnTo>
                    <a:pt x="2144" y="9275"/>
                  </a:lnTo>
                  <a:lnTo>
                    <a:pt x="2144" y="9275"/>
                  </a:lnTo>
                  <a:lnTo>
                    <a:pt x="2475" y="9372"/>
                  </a:lnTo>
                  <a:lnTo>
                    <a:pt x="2904" y="9470"/>
                  </a:lnTo>
                  <a:lnTo>
                    <a:pt x="2904" y="9470"/>
                  </a:lnTo>
                  <a:lnTo>
                    <a:pt x="3215" y="9489"/>
                  </a:lnTo>
                  <a:lnTo>
                    <a:pt x="3527" y="9509"/>
                  </a:lnTo>
                  <a:lnTo>
                    <a:pt x="3624" y="9509"/>
                  </a:lnTo>
                  <a:lnTo>
                    <a:pt x="3624" y="9509"/>
                  </a:lnTo>
                  <a:lnTo>
                    <a:pt x="3995" y="9489"/>
                  </a:lnTo>
                  <a:lnTo>
                    <a:pt x="4404" y="9431"/>
                  </a:lnTo>
                  <a:lnTo>
                    <a:pt x="4813" y="9353"/>
                  </a:lnTo>
                  <a:lnTo>
                    <a:pt x="5222" y="9255"/>
                  </a:lnTo>
                  <a:lnTo>
                    <a:pt x="5222" y="9255"/>
                  </a:lnTo>
                  <a:lnTo>
                    <a:pt x="5631" y="9119"/>
                  </a:lnTo>
                  <a:lnTo>
                    <a:pt x="6040" y="8983"/>
                  </a:lnTo>
                  <a:lnTo>
                    <a:pt x="6430" y="8807"/>
                  </a:lnTo>
                  <a:lnTo>
                    <a:pt x="6839" y="8593"/>
                  </a:lnTo>
                  <a:lnTo>
                    <a:pt x="6839" y="8593"/>
                  </a:lnTo>
                  <a:lnTo>
                    <a:pt x="7209" y="8418"/>
                  </a:lnTo>
                  <a:lnTo>
                    <a:pt x="7580" y="8203"/>
                  </a:lnTo>
                  <a:lnTo>
                    <a:pt x="7950" y="7970"/>
                  </a:lnTo>
                  <a:lnTo>
                    <a:pt x="8320" y="7697"/>
                  </a:lnTo>
                  <a:lnTo>
                    <a:pt x="8320" y="7697"/>
                  </a:lnTo>
                  <a:lnTo>
                    <a:pt x="8671" y="7443"/>
                  </a:lnTo>
                  <a:lnTo>
                    <a:pt x="9021" y="7171"/>
                  </a:lnTo>
                  <a:lnTo>
                    <a:pt x="9353" y="6898"/>
                  </a:lnTo>
                  <a:lnTo>
                    <a:pt x="9684" y="6606"/>
                  </a:lnTo>
                  <a:lnTo>
                    <a:pt x="9684" y="6606"/>
                  </a:lnTo>
                  <a:lnTo>
                    <a:pt x="9976" y="6313"/>
                  </a:lnTo>
                  <a:lnTo>
                    <a:pt x="10249" y="6041"/>
                  </a:lnTo>
                  <a:lnTo>
                    <a:pt x="10502" y="5748"/>
                  </a:lnTo>
                  <a:lnTo>
                    <a:pt x="10756" y="5437"/>
                  </a:lnTo>
                  <a:lnTo>
                    <a:pt x="10756" y="5437"/>
                  </a:lnTo>
                  <a:lnTo>
                    <a:pt x="10970" y="5164"/>
                  </a:lnTo>
                  <a:lnTo>
                    <a:pt x="11145" y="4872"/>
                  </a:lnTo>
                  <a:lnTo>
                    <a:pt x="11145" y="4872"/>
                  </a:lnTo>
                  <a:lnTo>
                    <a:pt x="11223" y="4755"/>
                  </a:lnTo>
                  <a:lnTo>
                    <a:pt x="11223" y="4755"/>
                  </a:lnTo>
                  <a:lnTo>
                    <a:pt x="11399" y="4482"/>
                  </a:lnTo>
                  <a:lnTo>
                    <a:pt x="11554" y="4209"/>
                  </a:lnTo>
                  <a:lnTo>
                    <a:pt x="11554" y="4209"/>
                  </a:lnTo>
                  <a:lnTo>
                    <a:pt x="11691" y="3936"/>
                  </a:lnTo>
                  <a:lnTo>
                    <a:pt x="11808" y="3683"/>
                  </a:lnTo>
                  <a:lnTo>
                    <a:pt x="11925" y="3410"/>
                  </a:lnTo>
                  <a:lnTo>
                    <a:pt x="12003" y="3157"/>
                  </a:lnTo>
                  <a:lnTo>
                    <a:pt x="12080" y="2884"/>
                  </a:lnTo>
                  <a:lnTo>
                    <a:pt x="12139" y="2631"/>
                  </a:lnTo>
                  <a:lnTo>
                    <a:pt x="12178" y="2358"/>
                  </a:lnTo>
                  <a:lnTo>
                    <a:pt x="12197" y="2105"/>
                  </a:lnTo>
                  <a:lnTo>
                    <a:pt x="12197" y="2105"/>
                  </a:lnTo>
                  <a:lnTo>
                    <a:pt x="12197" y="1852"/>
                  </a:lnTo>
                  <a:lnTo>
                    <a:pt x="12197" y="1598"/>
                  </a:lnTo>
                  <a:lnTo>
                    <a:pt x="12158" y="1384"/>
                  </a:lnTo>
                  <a:lnTo>
                    <a:pt x="12119" y="1170"/>
                  </a:lnTo>
                  <a:lnTo>
                    <a:pt x="12119" y="1170"/>
                  </a:lnTo>
                  <a:lnTo>
                    <a:pt x="12061" y="975"/>
                  </a:lnTo>
                  <a:lnTo>
                    <a:pt x="11983" y="819"/>
                  </a:lnTo>
                  <a:lnTo>
                    <a:pt x="11905" y="663"/>
                  </a:lnTo>
                  <a:lnTo>
                    <a:pt x="11788" y="527"/>
                  </a:lnTo>
                  <a:lnTo>
                    <a:pt x="11788" y="527"/>
                  </a:lnTo>
                  <a:lnTo>
                    <a:pt x="11710" y="429"/>
                  </a:lnTo>
                  <a:lnTo>
                    <a:pt x="11593" y="332"/>
                  </a:lnTo>
                  <a:lnTo>
                    <a:pt x="11496" y="254"/>
                  </a:lnTo>
                  <a:lnTo>
                    <a:pt x="11360" y="195"/>
                  </a:lnTo>
                  <a:lnTo>
                    <a:pt x="11223" y="137"/>
                  </a:lnTo>
                  <a:lnTo>
                    <a:pt x="11087" y="79"/>
                  </a:lnTo>
                  <a:lnTo>
                    <a:pt x="10931" y="40"/>
                  </a:lnTo>
                  <a:lnTo>
                    <a:pt x="10775" y="20"/>
                  </a:lnTo>
                  <a:lnTo>
                    <a:pt x="10775" y="20"/>
                  </a:lnTo>
                  <a:lnTo>
                    <a:pt x="105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5"/>
            <p:cNvSpPr/>
            <p:nvPr/>
          </p:nvSpPr>
          <p:spPr>
            <a:xfrm>
              <a:off x="5928600" y="3577675"/>
              <a:ext cx="84800" cy="95475"/>
            </a:xfrm>
            <a:custGeom>
              <a:avLst/>
              <a:gdLst/>
              <a:ahLst/>
              <a:cxnLst/>
              <a:rect l="l" t="t" r="r" b="b"/>
              <a:pathLst>
                <a:path w="3392" h="3819" extrusionOk="0">
                  <a:moveTo>
                    <a:pt x="1969" y="0"/>
                  </a:moveTo>
                  <a:lnTo>
                    <a:pt x="1813" y="39"/>
                  </a:lnTo>
                  <a:lnTo>
                    <a:pt x="1677" y="78"/>
                  </a:lnTo>
                  <a:lnTo>
                    <a:pt x="1521" y="136"/>
                  </a:lnTo>
                  <a:lnTo>
                    <a:pt x="1326" y="234"/>
                  </a:lnTo>
                  <a:lnTo>
                    <a:pt x="1112" y="390"/>
                  </a:lnTo>
                  <a:lnTo>
                    <a:pt x="897" y="585"/>
                  </a:lnTo>
                  <a:lnTo>
                    <a:pt x="741" y="760"/>
                  </a:lnTo>
                  <a:lnTo>
                    <a:pt x="585" y="955"/>
                  </a:lnTo>
                  <a:lnTo>
                    <a:pt x="449" y="1169"/>
                  </a:lnTo>
                  <a:lnTo>
                    <a:pt x="332" y="1403"/>
                  </a:lnTo>
                  <a:lnTo>
                    <a:pt x="215" y="1637"/>
                  </a:lnTo>
                  <a:lnTo>
                    <a:pt x="118" y="1851"/>
                  </a:lnTo>
                  <a:lnTo>
                    <a:pt x="59" y="2065"/>
                  </a:lnTo>
                  <a:lnTo>
                    <a:pt x="20" y="2280"/>
                  </a:lnTo>
                  <a:lnTo>
                    <a:pt x="1" y="2475"/>
                  </a:lnTo>
                  <a:lnTo>
                    <a:pt x="20" y="2689"/>
                  </a:lnTo>
                  <a:lnTo>
                    <a:pt x="40" y="2884"/>
                  </a:lnTo>
                  <a:lnTo>
                    <a:pt x="98" y="3079"/>
                  </a:lnTo>
                  <a:lnTo>
                    <a:pt x="176" y="3254"/>
                  </a:lnTo>
                  <a:lnTo>
                    <a:pt x="274" y="3410"/>
                  </a:lnTo>
                  <a:lnTo>
                    <a:pt x="391" y="3546"/>
                  </a:lnTo>
                  <a:lnTo>
                    <a:pt x="566" y="3663"/>
                  </a:lnTo>
                  <a:lnTo>
                    <a:pt x="741" y="3741"/>
                  </a:lnTo>
                  <a:lnTo>
                    <a:pt x="936" y="3799"/>
                  </a:lnTo>
                  <a:lnTo>
                    <a:pt x="1150" y="3819"/>
                  </a:lnTo>
                  <a:lnTo>
                    <a:pt x="1189" y="3819"/>
                  </a:lnTo>
                  <a:lnTo>
                    <a:pt x="1423" y="3799"/>
                  </a:lnTo>
                  <a:lnTo>
                    <a:pt x="1657" y="3760"/>
                  </a:lnTo>
                  <a:lnTo>
                    <a:pt x="1871" y="3663"/>
                  </a:lnTo>
                  <a:lnTo>
                    <a:pt x="2105" y="3566"/>
                  </a:lnTo>
                  <a:lnTo>
                    <a:pt x="2320" y="3410"/>
                  </a:lnTo>
                  <a:lnTo>
                    <a:pt x="2514" y="3234"/>
                  </a:lnTo>
                  <a:lnTo>
                    <a:pt x="2690" y="3040"/>
                  </a:lnTo>
                  <a:lnTo>
                    <a:pt x="2865" y="2825"/>
                  </a:lnTo>
                  <a:lnTo>
                    <a:pt x="3001" y="2611"/>
                  </a:lnTo>
                  <a:lnTo>
                    <a:pt x="3138" y="2358"/>
                  </a:lnTo>
                  <a:lnTo>
                    <a:pt x="3216" y="2202"/>
                  </a:lnTo>
                  <a:lnTo>
                    <a:pt x="3274" y="2026"/>
                  </a:lnTo>
                  <a:lnTo>
                    <a:pt x="3313" y="1851"/>
                  </a:lnTo>
                  <a:lnTo>
                    <a:pt x="3352" y="1695"/>
                  </a:lnTo>
                  <a:lnTo>
                    <a:pt x="3391" y="1481"/>
                  </a:lnTo>
                  <a:lnTo>
                    <a:pt x="3391" y="1247"/>
                  </a:lnTo>
                  <a:lnTo>
                    <a:pt x="3352" y="1013"/>
                  </a:lnTo>
                  <a:lnTo>
                    <a:pt x="3294" y="799"/>
                  </a:lnTo>
                  <a:lnTo>
                    <a:pt x="3177" y="585"/>
                  </a:lnTo>
                  <a:lnTo>
                    <a:pt x="3040" y="409"/>
                  </a:lnTo>
                  <a:lnTo>
                    <a:pt x="2885" y="253"/>
                  </a:lnTo>
                  <a:lnTo>
                    <a:pt x="2690" y="136"/>
                  </a:lnTo>
                  <a:lnTo>
                    <a:pt x="2475" y="58"/>
                  </a:lnTo>
                  <a:lnTo>
                    <a:pt x="2300" y="20"/>
                  </a:lnTo>
                  <a:lnTo>
                    <a:pt x="2125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5"/>
            <p:cNvSpPr/>
            <p:nvPr/>
          </p:nvSpPr>
          <p:spPr>
            <a:xfrm>
              <a:off x="5928600" y="3577675"/>
              <a:ext cx="84800" cy="95475"/>
            </a:xfrm>
            <a:custGeom>
              <a:avLst/>
              <a:gdLst/>
              <a:ahLst/>
              <a:cxnLst/>
              <a:rect l="l" t="t" r="r" b="b"/>
              <a:pathLst>
                <a:path w="3392" h="3819" fill="none" extrusionOk="0">
                  <a:moveTo>
                    <a:pt x="2125" y="0"/>
                  </a:moveTo>
                  <a:lnTo>
                    <a:pt x="2125" y="0"/>
                  </a:lnTo>
                  <a:lnTo>
                    <a:pt x="1969" y="0"/>
                  </a:lnTo>
                  <a:lnTo>
                    <a:pt x="1813" y="39"/>
                  </a:lnTo>
                  <a:lnTo>
                    <a:pt x="1677" y="78"/>
                  </a:lnTo>
                  <a:lnTo>
                    <a:pt x="1521" y="136"/>
                  </a:lnTo>
                  <a:lnTo>
                    <a:pt x="1521" y="136"/>
                  </a:lnTo>
                  <a:lnTo>
                    <a:pt x="1326" y="234"/>
                  </a:lnTo>
                  <a:lnTo>
                    <a:pt x="1112" y="390"/>
                  </a:lnTo>
                  <a:lnTo>
                    <a:pt x="1112" y="390"/>
                  </a:lnTo>
                  <a:lnTo>
                    <a:pt x="897" y="585"/>
                  </a:lnTo>
                  <a:lnTo>
                    <a:pt x="741" y="760"/>
                  </a:lnTo>
                  <a:lnTo>
                    <a:pt x="741" y="760"/>
                  </a:lnTo>
                  <a:lnTo>
                    <a:pt x="585" y="955"/>
                  </a:lnTo>
                  <a:lnTo>
                    <a:pt x="449" y="1169"/>
                  </a:lnTo>
                  <a:lnTo>
                    <a:pt x="332" y="1403"/>
                  </a:lnTo>
                  <a:lnTo>
                    <a:pt x="215" y="1637"/>
                  </a:lnTo>
                  <a:lnTo>
                    <a:pt x="215" y="1637"/>
                  </a:lnTo>
                  <a:lnTo>
                    <a:pt x="118" y="1851"/>
                  </a:lnTo>
                  <a:lnTo>
                    <a:pt x="59" y="2065"/>
                  </a:lnTo>
                  <a:lnTo>
                    <a:pt x="20" y="2280"/>
                  </a:lnTo>
                  <a:lnTo>
                    <a:pt x="1" y="2475"/>
                  </a:lnTo>
                  <a:lnTo>
                    <a:pt x="1" y="2475"/>
                  </a:lnTo>
                  <a:lnTo>
                    <a:pt x="20" y="2689"/>
                  </a:lnTo>
                  <a:lnTo>
                    <a:pt x="40" y="2884"/>
                  </a:lnTo>
                  <a:lnTo>
                    <a:pt x="98" y="3079"/>
                  </a:lnTo>
                  <a:lnTo>
                    <a:pt x="176" y="3254"/>
                  </a:lnTo>
                  <a:lnTo>
                    <a:pt x="176" y="3254"/>
                  </a:lnTo>
                  <a:lnTo>
                    <a:pt x="274" y="3410"/>
                  </a:lnTo>
                  <a:lnTo>
                    <a:pt x="391" y="3546"/>
                  </a:lnTo>
                  <a:lnTo>
                    <a:pt x="391" y="3546"/>
                  </a:lnTo>
                  <a:lnTo>
                    <a:pt x="566" y="3663"/>
                  </a:lnTo>
                  <a:lnTo>
                    <a:pt x="741" y="3741"/>
                  </a:lnTo>
                  <a:lnTo>
                    <a:pt x="741" y="3741"/>
                  </a:lnTo>
                  <a:lnTo>
                    <a:pt x="936" y="3799"/>
                  </a:lnTo>
                  <a:lnTo>
                    <a:pt x="1150" y="3819"/>
                  </a:lnTo>
                  <a:lnTo>
                    <a:pt x="1189" y="3819"/>
                  </a:lnTo>
                  <a:lnTo>
                    <a:pt x="1189" y="3819"/>
                  </a:lnTo>
                  <a:lnTo>
                    <a:pt x="1423" y="3799"/>
                  </a:lnTo>
                  <a:lnTo>
                    <a:pt x="1657" y="3760"/>
                  </a:lnTo>
                  <a:lnTo>
                    <a:pt x="1657" y="3760"/>
                  </a:lnTo>
                  <a:lnTo>
                    <a:pt x="1871" y="3663"/>
                  </a:lnTo>
                  <a:lnTo>
                    <a:pt x="2105" y="3566"/>
                  </a:lnTo>
                  <a:lnTo>
                    <a:pt x="2320" y="3410"/>
                  </a:lnTo>
                  <a:lnTo>
                    <a:pt x="2514" y="3234"/>
                  </a:lnTo>
                  <a:lnTo>
                    <a:pt x="2514" y="3234"/>
                  </a:lnTo>
                  <a:lnTo>
                    <a:pt x="2690" y="3040"/>
                  </a:lnTo>
                  <a:lnTo>
                    <a:pt x="2865" y="2825"/>
                  </a:lnTo>
                  <a:lnTo>
                    <a:pt x="3001" y="2611"/>
                  </a:lnTo>
                  <a:lnTo>
                    <a:pt x="3138" y="2358"/>
                  </a:lnTo>
                  <a:lnTo>
                    <a:pt x="3138" y="2358"/>
                  </a:lnTo>
                  <a:lnTo>
                    <a:pt x="3216" y="2202"/>
                  </a:lnTo>
                  <a:lnTo>
                    <a:pt x="3274" y="2026"/>
                  </a:lnTo>
                  <a:lnTo>
                    <a:pt x="3313" y="1851"/>
                  </a:lnTo>
                  <a:lnTo>
                    <a:pt x="3352" y="1695"/>
                  </a:lnTo>
                  <a:lnTo>
                    <a:pt x="3352" y="1695"/>
                  </a:lnTo>
                  <a:lnTo>
                    <a:pt x="3391" y="1481"/>
                  </a:lnTo>
                  <a:lnTo>
                    <a:pt x="3391" y="1481"/>
                  </a:lnTo>
                  <a:lnTo>
                    <a:pt x="3391" y="1247"/>
                  </a:lnTo>
                  <a:lnTo>
                    <a:pt x="3352" y="1013"/>
                  </a:lnTo>
                  <a:lnTo>
                    <a:pt x="3294" y="799"/>
                  </a:lnTo>
                  <a:lnTo>
                    <a:pt x="3177" y="585"/>
                  </a:lnTo>
                  <a:lnTo>
                    <a:pt x="3177" y="585"/>
                  </a:lnTo>
                  <a:lnTo>
                    <a:pt x="3040" y="409"/>
                  </a:lnTo>
                  <a:lnTo>
                    <a:pt x="2885" y="253"/>
                  </a:lnTo>
                  <a:lnTo>
                    <a:pt x="2690" y="136"/>
                  </a:lnTo>
                  <a:lnTo>
                    <a:pt x="2475" y="58"/>
                  </a:lnTo>
                  <a:lnTo>
                    <a:pt x="2475" y="58"/>
                  </a:lnTo>
                  <a:lnTo>
                    <a:pt x="2300" y="20"/>
                  </a:lnTo>
                  <a:lnTo>
                    <a:pt x="2125" y="0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5"/>
            <p:cNvSpPr/>
            <p:nvPr/>
          </p:nvSpPr>
          <p:spPr>
            <a:xfrm>
              <a:off x="5267625" y="3249850"/>
              <a:ext cx="166125" cy="221175"/>
            </a:xfrm>
            <a:custGeom>
              <a:avLst/>
              <a:gdLst/>
              <a:ahLst/>
              <a:cxnLst/>
              <a:rect l="l" t="t" r="r" b="b"/>
              <a:pathLst>
                <a:path w="6645" h="8847" extrusionOk="0">
                  <a:moveTo>
                    <a:pt x="4170" y="0"/>
                  </a:moveTo>
                  <a:lnTo>
                    <a:pt x="3780" y="20"/>
                  </a:lnTo>
                  <a:lnTo>
                    <a:pt x="3390" y="98"/>
                  </a:lnTo>
                  <a:lnTo>
                    <a:pt x="3001" y="195"/>
                  </a:lnTo>
                  <a:lnTo>
                    <a:pt x="2631" y="351"/>
                  </a:lnTo>
                  <a:lnTo>
                    <a:pt x="2280" y="526"/>
                  </a:lnTo>
                  <a:lnTo>
                    <a:pt x="1929" y="741"/>
                  </a:lnTo>
                  <a:lnTo>
                    <a:pt x="1617" y="994"/>
                  </a:lnTo>
                  <a:lnTo>
                    <a:pt x="1306" y="1286"/>
                  </a:lnTo>
                  <a:lnTo>
                    <a:pt x="1033" y="1598"/>
                  </a:lnTo>
                  <a:lnTo>
                    <a:pt x="799" y="1949"/>
                  </a:lnTo>
                  <a:lnTo>
                    <a:pt x="565" y="2319"/>
                  </a:lnTo>
                  <a:lnTo>
                    <a:pt x="390" y="2709"/>
                  </a:lnTo>
                  <a:lnTo>
                    <a:pt x="234" y="3118"/>
                  </a:lnTo>
                  <a:lnTo>
                    <a:pt x="117" y="3566"/>
                  </a:lnTo>
                  <a:lnTo>
                    <a:pt x="39" y="4014"/>
                  </a:lnTo>
                  <a:lnTo>
                    <a:pt x="0" y="4443"/>
                  </a:lnTo>
                  <a:lnTo>
                    <a:pt x="0" y="4891"/>
                  </a:lnTo>
                  <a:lnTo>
                    <a:pt x="39" y="5319"/>
                  </a:lnTo>
                  <a:lnTo>
                    <a:pt x="137" y="5729"/>
                  </a:lnTo>
                  <a:lnTo>
                    <a:pt x="253" y="6138"/>
                  </a:lnTo>
                  <a:lnTo>
                    <a:pt x="390" y="6508"/>
                  </a:lnTo>
                  <a:lnTo>
                    <a:pt x="585" y="6878"/>
                  </a:lnTo>
                  <a:lnTo>
                    <a:pt x="799" y="7229"/>
                  </a:lnTo>
                  <a:lnTo>
                    <a:pt x="1052" y="7541"/>
                  </a:lnTo>
                  <a:lnTo>
                    <a:pt x="1325" y="7833"/>
                  </a:lnTo>
                  <a:lnTo>
                    <a:pt x="1617" y="8086"/>
                  </a:lnTo>
                  <a:lnTo>
                    <a:pt x="1949" y="8301"/>
                  </a:lnTo>
                  <a:lnTo>
                    <a:pt x="2299" y="8495"/>
                  </a:lnTo>
                  <a:lnTo>
                    <a:pt x="2670" y="8651"/>
                  </a:lnTo>
                  <a:lnTo>
                    <a:pt x="3059" y="8768"/>
                  </a:lnTo>
                  <a:lnTo>
                    <a:pt x="3312" y="8807"/>
                  </a:lnTo>
                  <a:lnTo>
                    <a:pt x="3566" y="8827"/>
                  </a:lnTo>
                  <a:lnTo>
                    <a:pt x="3819" y="8846"/>
                  </a:lnTo>
                  <a:lnTo>
                    <a:pt x="4053" y="8846"/>
                  </a:lnTo>
                  <a:lnTo>
                    <a:pt x="4306" y="8827"/>
                  </a:lnTo>
                  <a:lnTo>
                    <a:pt x="4540" y="8788"/>
                  </a:lnTo>
                  <a:lnTo>
                    <a:pt x="4793" y="8729"/>
                  </a:lnTo>
                  <a:lnTo>
                    <a:pt x="5027" y="8651"/>
                  </a:lnTo>
                  <a:lnTo>
                    <a:pt x="4793" y="8573"/>
                  </a:lnTo>
                  <a:lnTo>
                    <a:pt x="4579" y="8476"/>
                  </a:lnTo>
                  <a:lnTo>
                    <a:pt x="4365" y="8339"/>
                  </a:lnTo>
                  <a:lnTo>
                    <a:pt x="4150" y="8184"/>
                  </a:lnTo>
                  <a:lnTo>
                    <a:pt x="3975" y="8028"/>
                  </a:lnTo>
                  <a:lnTo>
                    <a:pt x="3800" y="7852"/>
                  </a:lnTo>
                  <a:lnTo>
                    <a:pt x="3624" y="7658"/>
                  </a:lnTo>
                  <a:lnTo>
                    <a:pt x="3488" y="7463"/>
                  </a:lnTo>
                  <a:lnTo>
                    <a:pt x="3351" y="7248"/>
                  </a:lnTo>
                  <a:lnTo>
                    <a:pt x="3235" y="7034"/>
                  </a:lnTo>
                  <a:lnTo>
                    <a:pt x="3137" y="6800"/>
                  </a:lnTo>
                  <a:lnTo>
                    <a:pt x="3059" y="6566"/>
                  </a:lnTo>
                  <a:lnTo>
                    <a:pt x="2981" y="6313"/>
                  </a:lnTo>
                  <a:lnTo>
                    <a:pt x="2923" y="6060"/>
                  </a:lnTo>
                  <a:lnTo>
                    <a:pt x="2864" y="5787"/>
                  </a:lnTo>
                  <a:lnTo>
                    <a:pt x="2845" y="5534"/>
                  </a:lnTo>
                  <a:lnTo>
                    <a:pt x="2825" y="5280"/>
                  </a:lnTo>
                  <a:lnTo>
                    <a:pt x="2825" y="5008"/>
                  </a:lnTo>
                  <a:lnTo>
                    <a:pt x="2825" y="4754"/>
                  </a:lnTo>
                  <a:lnTo>
                    <a:pt x="2864" y="4482"/>
                  </a:lnTo>
                  <a:lnTo>
                    <a:pt x="2884" y="4228"/>
                  </a:lnTo>
                  <a:lnTo>
                    <a:pt x="2942" y="3956"/>
                  </a:lnTo>
                  <a:lnTo>
                    <a:pt x="3001" y="3702"/>
                  </a:lnTo>
                  <a:lnTo>
                    <a:pt x="3079" y="3449"/>
                  </a:lnTo>
                  <a:lnTo>
                    <a:pt x="3176" y="3215"/>
                  </a:lnTo>
                  <a:lnTo>
                    <a:pt x="3274" y="2981"/>
                  </a:lnTo>
                  <a:lnTo>
                    <a:pt x="3390" y="2748"/>
                  </a:lnTo>
                  <a:lnTo>
                    <a:pt x="3527" y="2514"/>
                  </a:lnTo>
                  <a:lnTo>
                    <a:pt x="3663" y="2299"/>
                  </a:lnTo>
                  <a:lnTo>
                    <a:pt x="3819" y="2105"/>
                  </a:lnTo>
                  <a:lnTo>
                    <a:pt x="3975" y="1910"/>
                  </a:lnTo>
                  <a:lnTo>
                    <a:pt x="4150" y="1734"/>
                  </a:lnTo>
                  <a:lnTo>
                    <a:pt x="4345" y="1579"/>
                  </a:lnTo>
                  <a:lnTo>
                    <a:pt x="4540" y="1423"/>
                  </a:lnTo>
                  <a:lnTo>
                    <a:pt x="4754" y="1306"/>
                  </a:lnTo>
                  <a:lnTo>
                    <a:pt x="4969" y="1189"/>
                  </a:lnTo>
                  <a:lnTo>
                    <a:pt x="5222" y="1091"/>
                  </a:lnTo>
                  <a:lnTo>
                    <a:pt x="5475" y="1014"/>
                  </a:lnTo>
                  <a:lnTo>
                    <a:pt x="5728" y="975"/>
                  </a:lnTo>
                  <a:lnTo>
                    <a:pt x="5982" y="936"/>
                  </a:lnTo>
                  <a:lnTo>
                    <a:pt x="6313" y="916"/>
                  </a:lnTo>
                  <a:lnTo>
                    <a:pt x="6644" y="955"/>
                  </a:lnTo>
                  <a:lnTo>
                    <a:pt x="6469" y="799"/>
                  </a:lnTo>
                  <a:lnTo>
                    <a:pt x="6274" y="663"/>
                  </a:lnTo>
                  <a:lnTo>
                    <a:pt x="6079" y="526"/>
                  </a:lnTo>
                  <a:lnTo>
                    <a:pt x="5884" y="409"/>
                  </a:lnTo>
                  <a:lnTo>
                    <a:pt x="5670" y="312"/>
                  </a:lnTo>
                  <a:lnTo>
                    <a:pt x="5436" y="215"/>
                  </a:lnTo>
                  <a:lnTo>
                    <a:pt x="5222" y="156"/>
                  </a:lnTo>
                  <a:lnTo>
                    <a:pt x="4988" y="78"/>
                  </a:lnTo>
                  <a:lnTo>
                    <a:pt x="4579" y="20"/>
                  </a:lnTo>
                  <a:lnTo>
                    <a:pt x="417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5"/>
            <p:cNvSpPr/>
            <p:nvPr/>
          </p:nvSpPr>
          <p:spPr>
            <a:xfrm>
              <a:off x="5267625" y="3249850"/>
              <a:ext cx="166125" cy="221175"/>
            </a:xfrm>
            <a:custGeom>
              <a:avLst/>
              <a:gdLst/>
              <a:ahLst/>
              <a:cxnLst/>
              <a:rect l="l" t="t" r="r" b="b"/>
              <a:pathLst>
                <a:path w="6645" h="8847" fill="none" extrusionOk="0">
                  <a:moveTo>
                    <a:pt x="117" y="3566"/>
                  </a:moveTo>
                  <a:lnTo>
                    <a:pt x="117" y="3566"/>
                  </a:lnTo>
                  <a:lnTo>
                    <a:pt x="39" y="4014"/>
                  </a:lnTo>
                  <a:lnTo>
                    <a:pt x="0" y="4443"/>
                  </a:lnTo>
                  <a:lnTo>
                    <a:pt x="0" y="4891"/>
                  </a:lnTo>
                  <a:lnTo>
                    <a:pt x="39" y="5319"/>
                  </a:lnTo>
                  <a:lnTo>
                    <a:pt x="137" y="5729"/>
                  </a:lnTo>
                  <a:lnTo>
                    <a:pt x="253" y="6138"/>
                  </a:lnTo>
                  <a:lnTo>
                    <a:pt x="390" y="6508"/>
                  </a:lnTo>
                  <a:lnTo>
                    <a:pt x="585" y="6878"/>
                  </a:lnTo>
                  <a:lnTo>
                    <a:pt x="799" y="7229"/>
                  </a:lnTo>
                  <a:lnTo>
                    <a:pt x="1052" y="7541"/>
                  </a:lnTo>
                  <a:lnTo>
                    <a:pt x="1325" y="7833"/>
                  </a:lnTo>
                  <a:lnTo>
                    <a:pt x="1617" y="8086"/>
                  </a:lnTo>
                  <a:lnTo>
                    <a:pt x="1949" y="8301"/>
                  </a:lnTo>
                  <a:lnTo>
                    <a:pt x="2299" y="8495"/>
                  </a:lnTo>
                  <a:lnTo>
                    <a:pt x="2670" y="8651"/>
                  </a:lnTo>
                  <a:lnTo>
                    <a:pt x="3059" y="8768"/>
                  </a:lnTo>
                  <a:lnTo>
                    <a:pt x="3059" y="8768"/>
                  </a:lnTo>
                  <a:lnTo>
                    <a:pt x="3312" y="8807"/>
                  </a:lnTo>
                  <a:lnTo>
                    <a:pt x="3566" y="8827"/>
                  </a:lnTo>
                  <a:lnTo>
                    <a:pt x="3819" y="8846"/>
                  </a:lnTo>
                  <a:lnTo>
                    <a:pt x="4053" y="8846"/>
                  </a:lnTo>
                  <a:lnTo>
                    <a:pt x="4306" y="8827"/>
                  </a:lnTo>
                  <a:lnTo>
                    <a:pt x="4540" y="8788"/>
                  </a:lnTo>
                  <a:lnTo>
                    <a:pt x="4793" y="8729"/>
                  </a:lnTo>
                  <a:lnTo>
                    <a:pt x="5027" y="8651"/>
                  </a:lnTo>
                  <a:lnTo>
                    <a:pt x="5027" y="8651"/>
                  </a:lnTo>
                  <a:lnTo>
                    <a:pt x="4793" y="8573"/>
                  </a:lnTo>
                  <a:lnTo>
                    <a:pt x="4579" y="8476"/>
                  </a:lnTo>
                  <a:lnTo>
                    <a:pt x="4579" y="8476"/>
                  </a:lnTo>
                  <a:lnTo>
                    <a:pt x="4365" y="8339"/>
                  </a:lnTo>
                  <a:lnTo>
                    <a:pt x="4150" y="8184"/>
                  </a:lnTo>
                  <a:lnTo>
                    <a:pt x="4150" y="8184"/>
                  </a:lnTo>
                  <a:lnTo>
                    <a:pt x="3975" y="8028"/>
                  </a:lnTo>
                  <a:lnTo>
                    <a:pt x="3800" y="7852"/>
                  </a:lnTo>
                  <a:lnTo>
                    <a:pt x="3624" y="7658"/>
                  </a:lnTo>
                  <a:lnTo>
                    <a:pt x="3488" y="7463"/>
                  </a:lnTo>
                  <a:lnTo>
                    <a:pt x="3488" y="7463"/>
                  </a:lnTo>
                  <a:lnTo>
                    <a:pt x="3351" y="7248"/>
                  </a:lnTo>
                  <a:lnTo>
                    <a:pt x="3235" y="7034"/>
                  </a:lnTo>
                  <a:lnTo>
                    <a:pt x="3137" y="6800"/>
                  </a:lnTo>
                  <a:lnTo>
                    <a:pt x="3059" y="6566"/>
                  </a:lnTo>
                  <a:lnTo>
                    <a:pt x="3059" y="6566"/>
                  </a:lnTo>
                  <a:lnTo>
                    <a:pt x="2981" y="6313"/>
                  </a:lnTo>
                  <a:lnTo>
                    <a:pt x="2923" y="6060"/>
                  </a:lnTo>
                  <a:lnTo>
                    <a:pt x="2864" y="5787"/>
                  </a:lnTo>
                  <a:lnTo>
                    <a:pt x="2845" y="5534"/>
                  </a:lnTo>
                  <a:lnTo>
                    <a:pt x="2825" y="5280"/>
                  </a:lnTo>
                  <a:lnTo>
                    <a:pt x="2825" y="5008"/>
                  </a:lnTo>
                  <a:lnTo>
                    <a:pt x="2825" y="4754"/>
                  </a:lnTo>
                  <a:lnTo>
                    <a:pt x="2864" y="4482"/>
                  </a:lnTo>
                  <a:lnTo>
                    <a:pt x="2864" y="4482"/>
                  </a:lnTo>
                  <a:lnTo>
                    <a:pt x="2884" y="4228"/>
                  </a:lnTo>
                  <a:lnTo>
                    <a:pt x="2942" y="3956"/>
                  </a:lnTo>
                  <a:lnTo>
                    <a:pt x="3001" y="3702"/>
                  </a:lnTo>
                  <a:lnTo>
                    <a:pt x="3079" y="3449"/>
                  </a:lnTo>
                  <a:lnTo>
                    <a:pt x="3079" y="3449"/>
                  </a:lnTo>
                  <a:lnTo>
                    <a:pt x="3176" y="3215"/>
                  </a:lnTo>
                  <a:lnTo>
                    <a:pt x="3274" y="2981"/>
                  </a:lnTo>
                  <a:lnTo>
                    <a:pt x="3390" y="2748"/>
                  </a:lnTo>
                  <a:lnTo>
                    <a:pt x="3527" y="2514"/>
                  </a:lnTo>
                  <a:lnTo>
                    <a:pt x="3527" y="2514"/>
                  </a:lnTo>
                  <a:lnTo>
                    <a:pt x="3663" y="2299"/>
                  </a:lnTo>
                  <a:lnTo>
                    <a:pt x="3819" y="2105"/>
                  </a:lnTo>
                  <a:lnTo>
                    <a:pt x="3975" y="1910"/>
                  </a:lnTo>
                  <a:lnTo>
                    <a:pt x="4150" y="1734"/>
                  </a:lnTo>
                  <a:lnTo>
                    <a:pt x="4150" y="1734"/>
                  </a:lnTo>
                  <a:lnTo>
                    <a:pt x="4345" y="1579"/>
                  </a:lnTo>
                  <a:lnTo>
                    <a:pt x="4540" y="1423"/>
                  </a:lnTo>
                  <a:lnTo>
                    <a:pt x="4754" y="1306"/>
                  </a:lnTo>
                  <a:lnTo>
                    <a:pt x="4969" y="1189"/>
                  </a:lnTo>
                  <a:lnTo>
                    <a:pt x="4969" y="1189"/>
                  </a:lnTo>
                  <a:lnTo>
                    <a:pt x="5222" y="1091"/>
                  </a:lnTo>
                  <a:lnTo>
                    <a:pt x="5475" y="1014"/>
                  </a:lnTo>
                  <a:lnTo>
                    <a:pt x="5728" y="975"/>
                  </a:lnTo>
                  <a:lnTo>
                    <a:pt x="5982" y="936"/>
                  </a:lnTo>
                  <a:lnTo>
                    <a:pt x="5982" y="936"/>
                  </a:lnTo>
                  <a:lnTo>
                    <a:pt x="6313" y="916"/>
                  </a:lnTo>
                  <a:lnTo>
                    <a:pt x="6644" y="955"/>
                  </a:lnTo>
                  <a:lnTo>
                    <a:pt x="6644" y="955"/>
                  </a:lnTo>
                  <a:lnTo>
                    <a:pt x="6469" y="799"/>
                  </a:lnTo>
                  <a:lnTo>
                    <a:pt x="6274" y="663"/>
                  </a:lnTo>
                  <a:lnTo>
                    <a:pt x="6079" y="526"/>
                  </a:lnTo>
                  <a:lnTo>
                    <a:pt x="5884" y="409"/>
                  </a:lnTo>
                  <a:lnTo>
                    <a:pt x="5670" y="312"/>
                  </a:lnTo>
                  <a:lnTo>
                    <a:pt x="5436" y="215"/>
                  </a:lnTo>
                  <a:lnTo>
                    <a:pt x="5222" y="156"/>
                  </a:lnTo>
                  <a:lnTo>
                    <a:pt x="4988" y="78"/>
                  </a:lnTo>
                  <a:lnTo>
                    <a:pt x="4988" y="78"/>
                  </a:lnTo>
                  <a:lnTo>
                    <a:pt x="4579" y="20"/>
                  </a:lnTo>
                  <a:lnTo>
                    <a:pt x="4170" y="0"/>
                  </a:lnTo>
                  <a:lnTo>
                    <a:pt x="3780" y="20"/>
                  </a:lnTo>
                  <a:lnTo>
                    <a:pt x="3390" y="98"/>
                  </a:lnTo>
                  <a:lnTo>
                    <a:pt x="3001" y="195"/>
                  </a:lnTo>
                  <a:lnTo>
                    <a:pt x="2631" y="351"/>
                  </a:lnTo>
                  <a:lnTo>
                    <a:pt x="2280" y="526"/>
                  </a:lnTo>
                  <a:lnTo>
                    <a:pt x="1929" y="741"/>
                  </a:lnTo>
                  <a:lnTo>
                    <a:pt x="1617" y="994"/>
                  </a:lnTo>
                  <a:lnTo>
                    <a:pt x="1306" y="1286"/>
                  </a:lnTo>
                  <a:lnTo>
                    <a:pt x="1033" y="1598"/>
                  </a:lnTo>
                  <a:lnTo>
                    <a:pt x="799" y="1949"/>
                  </a:lnTo>
                  <a:lnTo>
                    <a:pt x="565" y="2319"/>
                  </a:lnTo>
                  <a:lnTo>
                    <a:pt x="390" y="2709"/>
                  </a:lnTo>
                  <a:lnTo>
                    <a:pt x="234" y="3118"/>
                  </a:lnTo>
                  <a:lnTo>
                    <a:pt x="117" y="35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5"/>
            <p:cNvSpPr/>
            <p:nvPr/>
          </p:nvSpPr>
          <p:spPr>
            <a:xfrm>
              <a:off x="5319725" y="3266900"/>
              <a:ext cx="149100" cy="201200"/>
            </a:xfrm>
            <a:custGeom>
              <a:avLst/>
              <a:gdLst/>
              <a:ahLst/>
              <a:cxnLst/>
              <a:rect l="l" t="t" r="r" b="b"/>
              <a:pathLst>
                <a:path w="5964" h="8048" extrusionOk="0">
                  <a:moveTo>
                    <a:pt x="3489" y="0"/>
                  </a:moveTo>
                  <a:lnTo>
                    <a:pt x="3255" y="20"/>
                  </a:lnTo>
                  <a:lnTo>
                    <a:pt x="3196" y="39"/>
                  </a:lnTo>
                  <a:lnTo>
                    <a:pt x="3138" y="39"/>
                  </a:lnTo>
                  <a:lnTo>
                    <a:pt x="3118" y="59"/>
                  </a:lnTo>
                  <a:lnTo>
                    <a:pt x="2846" y="117"/>
                  </a:lnTo>
                  <a:lnTo>
                    <a:pt x="2807" y="117"/>
                  </a:lnTo>
                  <a:lnTo>
                    <a:pt x="2787" y="137"/>
                  </a:lnTo>
                  <a:lnTo>
                    <a:pt x="2768" y="137"/>
                  </a:lnTo>
                  <a:lnTo>
                    <a:pt x="2709" y="156"/>
                  </a:lnTo>
                  <a:lnTo>
                    <a:pt x="2553" y="215"/>
                  </a:lnTo>
                  <a:lnTo>
                    <a:pt x="2378" y="293"/>
                  </a:lnTo>
                  <a:lnTo>
                    <a:pt x="2300" y="332"/>
                  </a:lnTo>
                  <a:lnTo>
                    <a:pt x="2125" y="429"/>
                  </a:lnTo>
                  <a:lnTo>
                    <a:pt x="2105" y="429"/>
                  </a:lnTo>
                  <a:lnTo>
                    <a:pt x="1969" y="526"/>
                  </a:lnTo>
                  <a:lnTo>
                    <a:pt x="1774" y="663"/>
                  </a:lnTo>
                  <a:lnTo>
                    <a:pt x="1618" y="780"/>
                  </a:lnTo>
                  <a:lnTo>
                    <a:pt x="1599" y="780"/>
                  </a:lnTo>
                  <a:lnTo>
                    <a:pt x="1599" y="799"/>
                  </a:lnTo>
                  <a:lnTo>
                    <a:pt x="1560" y="819"/>
                  </a:lnTo>
                  <a:lnTo>
                    <a:pt x="1384" y="994"/>
                  </a:lnTo>
                  <a:lnTo>
                    <a:pt x="1209" y="1169"/>
                  </a:lnTo>
                  <a:lnTo>
                    <a:pt x="1053" y="1364"/>
                  </a:lnTo>
                  <a:lnTo>
                    <a:pt x="917" y="1540"/>
                  </a:lnTo>
                  <a:lnTo>
                    <a:pt x="878" y="1578"/>
                  </a:lnTo>
                  <a:lnTo>
                    <a:pt x="644" y="1968"/>
                  </a:lnTo>
                  <a:lnTo>
                    <a:pt x="605" y="2007"/>
                  </a:lnTo>
                  <a:lnTo>
                    <a:pt x="488" y="2280"/>
                  </a:lnTo>
                  <a:lnTo>
                    <a:pt x="313" y="2670"/>
                  </a:lnTo>
                  <a:lnTo>
                    <a:pt x="313" y="2650"/>
                  </a:lnTo>
                  <a:lnTo>
                    <a:pt x="215" y="3001"/>
                  </a:lnTo>
                  <a:lnTo>
                    <a:pt x="118" y="3332"/>
                  </a:lnTo>
                  <a:lnTo>
                    <a:pt x="59" y="3683"/>
                  </a:lnTo>
                  <a:lnTo>
                    <a:pt x="20" y="4033"/>
                  </a:lnTo>
                  <a:lnTo>
                    <a:pt x="20" y="4014"/>
                  </a:lnTo>
                  <a:lnTo>
                    <a:pt x="1" y="4326"/>
                  </a:lnTo>
                  <a:lnTo>
                    <a:pt x="1" y="4637"/>
                  </a:lnTo>
                  <a:lnTo>
                    <a:pt x="40" y="4949"/>
                  </a:lnTo>
                  <a:lnTo>
                    <a:pt x="79" y="5261"/>
                  </a:lnTo>
                  <a:lnTo>
                    <a:pt x="137" y="5534"/>
                  </a:lnTo>
                  <a:lnTo>
                    <a:pt x="215" y="5806"/>
                  </a:lnTo>
                  <a:lnTo>
                    <a:pt x="293" y="6040"/>
                  </a:lnTo>
                  <a:lnTo>
                    <a:pt x="391" y="6274"/>
                  </a:lnTo>
                  <a:lnTo>
                    <a:pt x="410" y="6294"/>
                  </a:lnTo>
                  <a:lnTo>
                    <a:pt x="508" y="6488"/>
                  </a:lnTo>
                  <a:lnTo>
                    <a:pt x="624" y="6703"/>
                  </a:lnTo>
                  <a:lnTo>
                    <a:pt x="741" y="6878"/>
                  </a:lnTo>
                  <a:lnTo>
                    <a:pt x="878" y="7034"/>
                  </a:lnTo>
                  <a:lnTo>
                    <a:pt x="878" y="7053"/>
                  </a:lnTo>
                  <a:lnTo>
                    <a:pt x="1014" y="7190"/>
                  </a:lnTo>
                  <a:lnTo>
                    <a:pt x="1151" y="7346"/>
                  </a:lnTo>
                  <a:lnTo>
                    <a:pt x="1443" y="7580"/>
                  </a:lnTo>
                  <a:lnTo>
                    <a:pt x="1599" y="7677"/>
                  </a:lnTo>
                  <a:lnTo>
                    <a:pt x="1774" y="7774"/>
                  </a:lnTo>
                  <a:lnTo>
                    <a:pt x="2086" y="7911"/>
                  </a:lnTo>
                  <a:lnTo>
                    <a:pt x="2242" y="7969"/>
                  </a:lnTo>
                  <a:lnTo>
                    <a:pt x="2417" y="8008"/>
                  </a:lnTo>
                  <a:lnTo>
                    <a:pt x="2670" y="8047"/>
                  </a:lnTo>
                  <a:lnTo>
                    <a:pt x="2943" y="7969"/>
                  </a:lnTo>
                  <a:lnTo>
                    <a:pt x="3216" y="7872"/>
                  </a:lnTo>
                  <a:lnTo>
                    <a:pt x="3489" y="7735"/>
                  </a:lnTo>
                  <a:lnTo>
                    <a:pt x="3742" y="7599"/>
                  </a:lnTo>
                  <a:lnTo>
                    <a:pt x="3995" y="7443"/>
                  </a:lnTo>
                  <a:lnTo>
                    <a:pt x="4229" y="7268"/>
                  </a:lnTo>
                  <a:lnTo>
                    <a:pt x="4463" y="7053"/>
                  </a:lnTo>
                  <a:lnTo>
                    <a:pt x="4677" y="6839"/>
                  </a:lnTo>
                  <a:lnTo>
                    <a:pt x="4891" y="6625"/>
                  </a:lnTo>
                  <a:lnTo>
                    <a:pt x="5067" y="6372"/>
                  </a:lnTo>
                  <a:lnTo>
                    <a:pt x="5242" y="6118"/>
                  </a:lnTo>
                  <a:lnTo>
                    <a:pt x="5398" y="5826"/>
                  </a:lnTo>
                  <a:lnTo>
                    <a:pt x="5554" y="5553"/>
                  </a:lnTo>
                  <a:lnTo>
                    <a:pt x="5671" y="5241"/>
                  </a:lnTo>
                  <a:lnTo>
                    <a:pt x="5768" y="4930"/>
                  </a:lnTo>
                  <a:lnTo>
                    <a:pt x="5846" y="4598"/>
                  </a:lnTo>
                  <a:lnTo>
                    <a:pt x="5924" y="4267"/>
                  </a:lnTo>
                  <a:lnTo>
                    <a:pt x="5944" y="3956"/>
                  </a:lnTo>
                  <a:lnTo>
                    <a:pt x="5963" y="3624"/>
                  </a:lnTo>
                  <a:lnTo>
                    <a:pt x="5963" y="3293"/>
                  </a:lnTo>
                  <a:lnTo>
                    <a:pt x="5944" y="2981"/>
                  </a:lnTo>
                  <a:lnTo>
                    <a:pt x="5885" y="2670"/>
                  </a:lnTo>
                  <a:lnTo>
                    <a:pt x="5827" y="2358"/>
                  </a:lnTo>
                  <a:lnTo>
                    <a:pt x="5729" y="2066"/>
                  </a:lnTo>
                  <a:lnTo>
                    <a:pt x="5632" y="1793"/>
                  </a:lnTo>
                  <a:lnTo>
                    <a:pt x="5495" y="1501"/>
                  </a:lnTo>
                  <a:lnTo>
                    <a:pt x="5359" y="1247"/>
                  </a:lnTo>
                  <a:lnTo>
                    <a:pt x="5203" y="994"/>
                  </a:lnTo>
                  <a:lnTo>
                    <a:pt x="5028" y="760"/>
                  </a:lnTo>
                  <a:lnTo>
                    <a:pt x="4833" y="526"/>
                  </a:lnTo>
                  <a:lnTo>
                    <a:pt x="4619" y="312"/>
                  </a:lnTo>
                  <a:lnTo>
                    <a:pt x="4404" y="137"/>
                  </a:lnTo>
                  <a:lnTo>
                    <a:pt x="4190" y="78"/>
                  </a:lnTo>
                  <a:lnTo>
                    <a:pt x="4171" y="59"/>
                  </a:lnTo>
                  <a:lnTo>
                    <a:pt x="3839" y="20"/>
                  </a:lnTo>
                  <a:lnTo>
                    <a:pt x="3781" y="20"/>
                  </a:lnTo>
                  <a:lnTo>
                    <a:pt x="37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5"/>
            <p:cNvSpPr/>
            <p:nvPr/>
          </p:nvSpPr>
          <p:spPr>
            <a:xfrm>
              <a:off x="5319725" y="3266900"/>
              <a:ext cx="149100" cy="201200"/>
            </a:xfrm>
            <a:custGeom>
              <a:avLst/>
              <a:gdLst/>
              <a:ahLst/>
              <a:cxnLst/>
              <a:rect l="l" t="t" r="r" b="b"/>
              <a:pathLst>
                <a:path w="5964" h="8048" fill="none" extrusionOk="0">
                  <a:moveTo>
                    <a:pt x="4171" y="59"/>
                  </a:moveTo>
                  <a:lnTo>
                    <a:pt x="4190" y="78"/>
                  </a:lnTo>
                  <a:lnTo>
                    <a:pt x="4190" y="78"/>
                  </a:lnTo>
                  <a:lnTo>
                    <a:pt x="4404" y="137"/>
                  </a:lnTo>
                  <a:lnTo>
                    <a:pt x="4404" y="137"/>
                  </a:lnTo>
                  <a:lnTo>
                    <a:pt x="4619" y="312"/>
                  </a:lnTo>
                  <a:lnTo>
                    <a:pt x="4833" y="526"/>
                  </a:lnTo>
                  <a:lnTo>
                    <a:pt x="5028" y="760"/>
                  </a:lnTo>
                  <a:lnTo>
                    <a:pt x="5203" y="994"/>
                  </a:lnTo>
                  <a:lnTo>
                    <a:pt x="5359" y="1247"/>
                  </a:lnTo>
                  <a:lnTo>
                    <a:pt x="5495" y="1501"/>
                  </a:lnTo>
                  <a:lnTo>
                    <a:pt x="5632" y="1793"/>
                  </a:lnTo>
                  <a:lnTo>
                    <a:pt x="5729" y="2066"/>
                  </a:lnTo>
                  <a:lnTo>
                    <a:pt x="5827" y="2358"/>
                  </a:lnTo>
                  <a:lnTo>
                    <a:pt x="5885" y="2670"/>
                  </a:lnTo>
                  <a:lnTo>
                    <a:pt x="5944" y="2981"/>
                  </a:lnTo>
                  <a:lnTo>
                    <a:pt x="5963" y="3293"/>
                  </a:lnTo>
                  <a:lnTo>
                    <a:pt x="5963" y="3624"/>
                  </a:lnTo>
                  <a:lnTo>
                    <a:pt x="5944" y="3956"/>
                  </a:lnTo>
                  <a:lnTo>
                    <a:pt x="5924" y="4267"/>
                  </a:lnTo>
                  <a:lnTo>
                    <a:pt x="5846" y="4598"/>
                  </a:lnTo>
                  <a:lnTo>
                    <a:pt x="5846" y="4598"/>
                  </a:lnTo>
                  <a:lnTo>
                    <a:pt x="5768" y="4930"/>
                  </a:lnTo>
                  <a:lnTo>
                    <a:pt x="5671" y="5241"/>
                  </a:lnTo>
                  <a:lnTo>
                    <a:pt x="5554" y="5553"/>
                  </a:lnTo>
                  <a:lnTo>
                    <a:pt x="5398" y="5826"/>
                  </a:lnTo>
                  <a:lnTo>
                    <a:pt x="5242" y="6118"/>
                  </a:lnTo>
                  <a:lnTo>
                    <a:pt x="5067" y="6372"/>
                  </a:lnTo>
                  <a:lnTo>
                    <a:pt x="4891" y="6625"/>
                  </a:lnTo>
                  <a:lnTo>
                    <a:pt x="4677" y="6839"/>
                  </a:lnTo>
                  <a:lnTo>
                    <a:pt x="4463" y="7053"/>
                  </a:lnTo>
                  <a:lnTo>
                    <a:pt x="4229" y="7268"/>
                  </a:lnTo>
                  <a:lnTo>
                    <a:pt x="3995" y="7443"/>
                  </a:lnTo>
                  <a:lnTo>
                    <a:pt x="3742" y="7599"/>
                  </a:lnTo>
                  <a:lnTo>
                    <a:pt x="3489" y="7735"/>
                  </a:lnTo>
                  <a:lnTo>
                    <a:pt x="3216" y="7872"/>
                  </a:lnTo>
                  <a:lnTo>
                    <a:pt x="2943" y="7969"/>
                  </a:lnTo>
                  <a:lnTo>
                    <a:pt x="2670" y="8047"/>
                  </a:lnTo>
                  <a:lnTo>
                    <a:pt x="2670" y="8047"/>
                  </a:lnTo>
                  <a:lnTo>
                    <a:pt x="2417" y="8008"/>
                  </a:lnTo>
                  <a:lnTo>
                    <a:pt x="2417" y="8008"/>
                  </a:lnTo>
                  <a:lnTo>
                    <a:pt x="2242" y="7969"/>
                  </a:lnTo>
                  <a:lnTo>
                    <a:pt x="2086" y="7911"/>
                  </a:lnTo>
                  <a:lnTo>
                    <a:pt x="2086" y="7911"/>
                  </a:lnTo>
                  <a:lnTo>
                    <a:pt x="2086" y="7911"/>
                  </a:lnTo>
                  <a:lnTo>
                    <a:pt x="1774" y="7774"/>
                  </a:lnTo>
                  <a:lnTo>
                    <a:pt x="1774" y="7774"/>
                  </a:lnTo>
                  <a:lnTo>
                    <a:pt x="1599" y="7677"/>
                  </a:lnTo>
                  <a:lnTo>
                    <a:pt x="1443" y="7580"/>
                  </a:lnTo>
                  <a:lnTo>
                    <a:pt x="1443" y="7580"/>
                  </a:lnTo>
                  <a:lnTo>
                    <a:pt x="1443" y="7580"/>
                  </a:lnTo>
                  <a:lnTo>
                    <a:pt x="1151" y="7346"/>
                  </a:lnTo>
                  <a:lnTo>
                    <a:pt x="1151" y="7346"/>
                  </a:lnTo>
                  <a:lnTo>
                    <a:pt x="1014" y="7190"/>
                  </a:lnTo>
                  <a:lnTo>
                    <a:pt x="878" y="7053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741" y="6878"/>
                  </a:lnTo>
                  <a:lnTo>
                    <a:pt x="624" y="6703"/>
                  </a:lnTo>
                  <a:lnTo>
                    <a:pt x="624" y="6703"/>
                  </a:lnTo>
                  <a:lnTo>
                    <a:pt x="508" y="6488"/>
                  </a:lnTo>
                  <a:lnTo>
                    <a:pt x="410" y="6294"/>
                  </a:lnTo>
                  <a:lnTo>
                    <a:pt x="410" y="6294"/>
                  </a:lnTo>
                  <a:lnTo>
                    <a:pt x="410" y="6294"/>
                  </a:lnTo>
                  <a:lnTo>
                    <a:pt x="410" y="6294"/>
                  </a:lnTo>
                  <a:lnTo>
                    <a:pt x="391" y="6294"/>
                  </a:lnTo>
                  <a:lnTo>
                    <a:pt x="410" y="6294"/>
                  </a:lnTo>
                  <a:lnTo>
                    <a:pt x="391" y="6274"/>
                  </a:lnTo>
                  <a:lnTo>
                    <a:pt x="391" y="6274"/>
                  </a:lnTo>
                  <a:lnTo>
                    <a:pt x="391" y="6274"/>
                  </a:lnTo>
                  <a:lnTo>
                    <a:pt x="391" y="6274"/>
                  </a:lnTo>
                  <a:lnTo>
                    <a:pt x="391" y="6274"/>
                  </a:lnTo>
                  <a:lnTo>
                    <a:pt x="293" y="6040"/>
                  </a:lnTo>
                  <a:lnTo>
                    <a:pt x="215" y="5806"/>
                  </a:lnTo>
                  <a:lnTo>
                    <a:pt x="215" y="5806"/>
                  </a:lnTo>
                  <a:lnTo>
                    <a:pt x="137" y="5534"/>
                  </a:lnTo>
                  <a:lnTo>
                    <a:pt x="79" y="5261"/>
                  </a:lnTo>
                  <a:lnTo>
                    <a:pt x="79" y="5261"/>
                  </a:lnTo>
                  <a:lnTo>
                    <a:pt x="79" y="5261"/>
                  </a:lnTo>
                  <a:lnTo>
                    <a:pt x="79" y="5261"/>
                  </a:lnTo>
                  <a:lnTo>
                    <a:pt x="79" y="5261"/>
                  </a:lnTo>
                  <a:lnTo>
                    <a:pt x="40" y="4949"/>
                  </a:lnTo>
                  <a:lnTo>
                    <a:pt x="1" y="4637"/>
                  </a:lnTo>
                  <a:lnTo>
                    <a:pt x="1" y="4637"/>
                  </a:lnTo>
                  <a:lnTo>
                    <a:pt x="1" y="4326"/>
                  </a:lnTo>
                  <a:lnTo>
                    <a:pt x="20" y="4014"/>
                  </a:lnTo>
                  <a:lnTo>
                    <a:pt x="20" y="4033"/>
                  </a:lnTo>
                  <a:lnTo>
                    <a:pt x="20" y="4033"/>
                  </a:lnTo>
                  <a:lnTo>
                    <a:pt x="59" y="3683"/>
                  </a:lnTo>
                  <a:lnTo>
                    <a:pt x="118" y="3332"/>
                  </a:lnTo>
                  <a:lnTo>
                    <a:pt x="118" y="3332"/>
                  </a:lnTo>
                  <a:lnTo>
                    <a:pt x="215" y="3001"/>
                  </a:lnTo>
                  <a:lnTo>
                    <a:pt x="313" y="2650"/>
                  </a:lnTo>
                  <a:lnTo>
                    <a:pt x="313" y="2670"/>
                  </a:lnTo>
                  <a:lnTo>
                    <a:pt x="313" y="2670"/>
                  </a:lnTo>
                  <a:lnTo>
                    <a:pt x="313" y="2670"/>
                  </a:lnTo>
                  <a:lnTo>
                    <a:pt x="313" y="2670"/>
                  </a:lnTo>
                  <a:lnTo>
                    <a:pt x="488" y="2280"/>
                  </a:lnTo>
                  <a:lnTo>
                    <a:pt x="488" y="2280"/>
                  </a:lnTo>
                  <a:lnTo>
                    <a:pt x="605" y="2007"/>
                  </a:lnTo>
                  <a:lnTo>
                    <a:pt x="644" y="1968"/>
                  </a:lnTo>
                  <a:lnTo>
                    <a:pt x="644" y="1968"/>
                  </a:lnTo>
                  <a:lnTo>
                    <a:pt x="878" y="1578"/>
                  </a:lnTo>
                  <a:lnTo>
                    <a:pt x="878" y="1578"/>
                  </a:lnTo>
                  <a:lnTo>
                    <a:pt x="878" y="1578"/>
                  </a:lnTo>
                  <a:lnTo>
                    <a:pt x="878" y="1578"/>
                  </a:lnTo>
                  <a:lnTo>
                    <a:pt x="878" y="1578"/>
                  </a:lnTo>
                  <a:lnTo>
                    <a:pt x="917" y="1540"/>
                  </a:lnTo>
                  <a:lnTo>
                    <a:pt x="917" y="1540"/>
                  </a:lnTo>
                  <a:lnTo>
                    <a:pt x="917" y="1540"/>
                  </a:lnTo>
                  <a:lnTo>
                    <a:pt x="917" y="1540"/>
                  </a:lnTo>
                  <a:lnTo>
                    <a:pt x="1053" y="1364"/>
                  </a:lnTo>
                  <a:lnTo>
                    <a:pt x="1209" y="1169"/>
                  </a:lnTo>
                  <a:lnTo>
                    <a:pt x="1209" y="1169"/>
                  </a:lnTo>
                  <a:lnTo>
                    <a:pt x="1384" y="994"/>
                  </a:lnTo>
                  <a:lnTo>
                    <a:pt x="1384" y="994"/>
                  </a:lnTo>
                  <a:lnTo>
                    <a:pt x="1560" y="819"/>
                  </a:lnTo>
                  <a:lnTo>
                    <a:pt x="1560" y="819"/>
                  </a:lnTo>
                  <a:lnTo>
                    <a:pt x="1599" y="799"/>
                  </a:lnTo>
                  <a:lnTo>
                    <a:pt x="1599" y="799"/>
                  </a:lnTo>
                  <a:lnTo>
                    <a:pt x="1599" y="799"/>
                  </a:lnTo>
                  <a:lnTo>
                    <a:pt x="1599" y="799"/>
                  </a:lnTo>
                  <a:lnTo>
                    <a:pt x="1599" y="799"/>
                  </a:lnTo>
                  <a:lnTo>
                    <a:pt x="1599" y="780"/>
                  </a:lnTo>
                  <a:lnTo>
                    <a:pt x="1599" y="780"/>
                  </a:lnTo>
                  <a:lnTo>
                    <a:pt x="1618" y="780"/>
                  </a:lnTo>
                  <a:lnTo>
                    <a:pt x="1599" y="780"/>
                  </a:lnTo>
                  <a:lnTo>
                    <a:pt x="1599" y="780"/>
                  </a:lnTo>
                  <a:lnTo>
                    <a:pt x="1599" y="780"/>
                  </a:lnTo>
                  <a:lnTo>
                    <a:pt x="1599" y="799"/>
                  </a:lnTo>
                  <a:lnTo>
                    <a:pt x="1599" y="799"/>
                  </a:lnTo>
                  <a:lnTo>
                    <a:pt x="1599" y="799"/>
                  </a:lnTo>
                  <a:lnTo>
                    <a:pt x="1599" y="780"/>
                  </a:lnTo>
                  <a:lnTo>
                    <a:pt x="1618" y="780"/>
                  </a:lnTo>
                  <a:lnTo>
                    <a:pt x="1599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774" y="663"/>
                  </a:lnTo>
                  <a:lnTo>
                    <a:pt x="1774" y="663"/>
                  </a:lnTo>
                  <a:lnTo>
                    <a:pt x="1969" y="526"/>
                  </a:lnTo>
                  <a:lnTo>
                    <a:pt x="1969" y="526"/>
                  </a:lnTo>
                  <a:lnTo>
                    <a:pt x="2105" y="429"/>
                  </a:lnTo>
                  <a:lnTo>
                    <a:pt x="2105" y="429"/>
                  </a:lnTo>
                  <a:lnTo>
                    <a:pt x="2125" y="429"/>
                  </a:lnTo>
                  <a:lnTo>
                    <a:pt x="2125" y="429"/>
                  </a:lnTo>
                  <a:lnTo>
                    <a:pt x="2125" y="429"/>
                  </a:lnTo>
                  <a:lnTo>
                    <a:pt x="2300" y="332"/>
                  </a:lnTo>
                  <a:lnTo>
                    <a:pt x="2300" y="332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359" y="293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553" y="215"/>
                  </a:lnTo>
                  <a:lnTo>
                    <a:pt x="2553" y="215"/>
                  </a:lnTo>
                  <a:lnTo>
                    <a:pt x="2709" y="156"/>
                  </a:lnTo>
                  <a:lnTo>
                    <a:pt x="2709" y="156"/>
                  </a:lnTo>
                  <a:lnTo>
                    <a:pt x="2768" y="137"/>
                  </a:lnTo>
                  <a:lnTo>
                    <a:pt x="2787" y="137"/>
                  </a:lnTo>
                  <a:lnTo>
                    <a:pt x="2807" y="117"/>
                  </a:lnTo>
                  <a:lnTo>
                    <a:pt x="2846" y="117"/>
                  </a:lnTo>
                  <a:lnTo>
                    <a:pt x="2846" y="117"/>
                  </a:lnTo>
                  <a:lnTo>
                    <a:pt x="3118" y="59"/>
                  </a:lnTo>
                  <a:lnTo>
                    <a:pt x="3118" y="39"/>
                  </a:lnTo>
                  <a:lnTo>
                    <a:pt x="3118" y="59"/>
                  </a:lnTo>
                  <a:lnTo>
                    <a:pt x="3118" y="59"/>
                  </a:lnTo>
                  <a:lnTo>
                    <a:pt x="3118" y="59"/>
                  </a:lnTo>
                  <a:lnTo>
                    <a:pt x="3138" y="39"/>
                  </a:lnTo>
                  <a:lnTo>
                    <a:pt x="3157" y="39"/>
                  </a:lnTo>
                  <a:lnTo>
                    <a:pt x="3157" y="39"/>
                  </a:lnTo>
                  <a:lnTo>
                    <a:pt x="3196" y="39"/>
                  </a:lnTo>
                  <a:lnTo>
                    <a:pt x="3196" y="39"/>
                  </a:lnTo>
                  <a:lnTo>
                    <a:pt x="3196" y="39"/>
                  </a:lnTo>
                  <a:lnTo>
                    <a:pt x="3255" y="20"/>
                  </a:lnTo>
                  <a:lnTo>
                    <a:pt x="3255" y="20"/>
                  </a:lnTo>
                  <a:lnTo>
                    <a:pt x="3255" y="20"/>
                  </a:lnTo>
                  <a:lnTo>
                    <a:pt x="3489" y="0"/>
                  </a:lnTo>
                  <a:lnTo>
                    <a:pt x="3489" y="0"/>
                  </a:lnTo>
                  <a:lnTo>
                    <a:pt x="3722" y="0"/>
                  </a:lnTo>
                  <a:lnTo>
                    <a:pt x="3722" y="0"/>
                  </a:lnTo>
                  <a:lnTo>
                    <a:pt x="3722" y="0"/>
                  </a:lnTo>
                  <a:lnTo>
                    <a:pt x="3761" y="0"/>
                  </a:lnTo>
                  <a:lnTo>
                    <a:pt x="3781" y="0"/>
                  </a:lnTo>
                  <a:lnTo>
                    <a:pt x="3781" y="20"/>
                  </a:lnTo>
                  <a:lnTo>
                    <a:pt x="3781" y="20"/>
                  </a:lnTo>
                  <a:lnTo>
                    <a:pt x="3839" y="20"/>
                  </a:lnTo>
                  <a:lnTo>
                    <a:pt x="3839" y="20"/>
                  </a:lnTo>
                  <a:lnTo>
                    <a:pt x="4171" y="5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5"/>
            <p:cNvSpPr/>
            <p:nvPr/>
          </p:nvSpPr>
          <p:spPr>
            <a:xfrm>
              <a:off x="5321675" y="339840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5"/>
            <p:cNvSpPr/>
            <p:nvPr/>
          </p:nvSpPr>
          <p:spPr>
            <a:xfrm>
              <a:off x="5341650" y="34427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5"/>
            <p:cNvSpPr/>
            <p:nvPr/>
          </p:nvSpPr>
          <p:spPr>
            <a:xfrm>
              <a:off x="5294400" y="3336050"/>
              <a:ext cx="59450" cy="27800"/>
            </a:xfrm>
            <a:custGeom>
              <a:avLst/>
              <a:gdLst/>
              <a:ahLst/>
              <a:cxnLst/>
              <a:rect l="l" t="t" r="r" b="b"/>
              <a:pathLst>
                <a:path w="2378" h="1112" extrusionOk="0">
                  <a:moveTo>
                    <a:pt x="605" y="1"/>
                  </a:moveTo>
                  <a:lnTo>
                    <a:pt x="429" y="20"/>
                  </a:lnTo>
                  <a:lnTo>
                    <a:pt x="254" y="79"/>
                  </a:lnTo>
                  <a:lnTo>
                    <a:pt x="137" y="137"/>
                  </a:lnTo>
                  <a:lnTo>
                    <a:pt x="40" y="215"/>
                  </a:lnTo>
                  <a:lnTo>
                    <a:pt x="20" y="254"/>
                  </a:lnTo>
                  <a:lnTo>
                    <a:pt x="1" y="293"/>
                  </a:lnTo>
                  <a:lnTo>
                    <a:pt x="1" y="352"/>
                  </a:lnTo>
                  <a:lnTo>
                    <a:pt x="1" y="410"/>
                  </a:lnTo>
                  <a:lnTo>
                    <a:pt x="40" y="508"/>
                  </a:lnTo>
                  <a:lnTo>
                    <a:pt x="137" y="624"/>
                  </a:lnTo>
                  <a:lnTo>
                    <a:pt x="274" y="722"/>
                  </a:lnTo>
                  <a:lnTo>
                    <a:pt x="429" y="819"/>
                  </a:lnTo>
                  <a:lnTo>
                    <a:pt x="624" y="917"/>
                  </a:lnTo>
                  <a:lnTo>
                    <a:pt x="839" y="995"/>
                  </a:lnTo>
                  <a:lnTo>
                    <a:pt x="1072" y="1053"/>
                  </a:lnTo>
                  <a:lnTo>
                    <a:pt x="1326" y="1092"/>
                  </a:lnTo>
                  <a:lnTo>
                    <a:pt x="1540" y="1112"/>
                  </a:lnTo>
                  <a:lnTo>
                    <a:pt x="1754" y="1112"/>
                  </a:lnTo>
                  <a:lnTo>
                    <a:pt x="1949" y="1092"/>
                  </a:lnTo>
                  <a:lnTo>
                    <a:pt x="2105" y="1053"/>
                  </a:lnTo>
                  <a:lnTo>
                    <a:pt x="2241" y="995"/>
                  </a:lnTo>
                  <a:lnTo>
                    <a:pt x="2319" y="917"/>
                  </a:lnTo>
                  <a:lnTo>
                    <a:pt x="2358" y="878"/>
                  </a:lnTo>
                  <a:lnTo>
                    <a:pt x="2378" y="819"/>
                  </a:lnTo>
                  <a:lnTo>
                    <a:pt x="2378" y="780"/>
                  </a:lnTo>
                  <a:lnTo>
                    <a:pt x="2378" y="722"/>
                  </a:lnTo>
                  <a:lnTo>
                    <a:pt x="2319" y="605"/>
                  </a:lnTo>
                  <a:lnTo>
                    <a:pt x="2241" y="508"/>
                  </a:lnTo>
                  <a:lnTo>
                    <a:pt x="2105" y="391"/>
                  </a:lnTo>
                  <a:lnTo>
                    <a:pt x="1949" y="293"/>
                  </a:lnTo>
                  <a:lnTo>
                    <a:pt x="1754" y="215"/>
                  </a:lnTo>
                  <a:lnTo>
                    <a:pt x="1540" y="137"/>
                  </a:lnTo>
                  <a:lnTo>
                    <a:pt x="1287" y="79"/>
                  </a:lnTo>
                  <a:lnTo>
                    <a:pt x="1053" y="20"/>
                  </a:lnTo>
                  <a:lnTo>
                    <a:pt x="819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5"/>
            <p:cNvSpPr/>
            <p:nvPr/>
          </p:nvSpPr>
          <p:spPr>
            <a:xfrm>
              <a:off x="5294400" y="3336050"/>
              <a:ext cx="59450" cy="27800"/>
            </a:xfrm>
            <a:custGeom>
              <a:avLst/>
              <a:gdLst/>
              <a:ahLst/>
              <a:cxnLst/>
              <a:rect l="l" t="t" r="r" b="b"/>
              <a:pathLst>
                <a:path w="2378" h="1112" fill="none" extrusionOk="0">
                  <a:moveTo>
                    <a:pt x="1" y="293"/>
                  </a:moveTo>
                  <a:lnTo>
                    <a:pt x="1" y="293"/>
                  </a:lnTo>
                  <a:lnTo>
                    <a:pt x="1" y="352"/>
                  </a:lnTo>
                  <a:lnTo>
                    <a:pt x="1" y="410"/>
                  </a:lnTo>
                  <a:lnTo>
                    <a:pt x="40" y="508"/>
                  </a:lnTo>
                  <a:lnTo>
                    <a:pt x="137" y="624"/>
                  </a:lnTo>
                  <a:lnTo>
                    <a:pt x="274" y="722"/>
                  </a:lnTo>
                  <a:lnTo>
                    <a:pt x="429" y="819"/>
                  </a:lnTo>
                  <a:lnTo>
                    <a:pt x="624" y="917"/>
                  </a:lnTo>
                  <a:lnTo>
                    <a:pt x="839" y="995"/>
                  </a:lnTo>
                  <a:lnTo>
                    <a:pt x="1072" y="1053"/>
                  </a:lnTo>
                  <a:lnTo>
                    <a:pt x="1072" y="1053"/>
                  </a:lnTo>
                  <a:lnTo>
                    <a:pt x="1326" y="1092"/>
                  </a:lnTo>
                  <a:lnTo>
                    <a:pt x="1540" y="1112"/>
                  </a:lnTo>
                  <a:lnTo>
                    <a:pt x="1754" y="1112"/>
                  </a:lnTo>
                  <a:lnTo>
                    <a:pt x="1949" y="1092"/>
                  </a:lnTo>
                  <a:lnTo>
                    <a:pt x="2105" y="1053"/>
                  </a:lnTo>
                  <a:lnTo>
                    <a:pt x="2241" y="995"/>
                  </a:lnTo>
                  <a:lnTo>
                    <a:pt x="2319" y="917"/>
                  </a:lnTo>
                  <a:lnTo>
                    <a:pt x="2358" y="878"/>
                  </a:lnTo>
                  <a:lnTo>
                    <a:pt x="2378" y="819"/>
                  </a:lnTo>
                  <a:lnTo>
                    <a:pt x="2378" y="819"/>
                  </a:lnTo>
                  <a:lnTo>
                    <a:pt x="2378" y="780"/>
                  </a:lnTo>
                  <a:lnTo>
                    <a:pt x="2378" y="722"/>
                  </a:lnTo>
                  <a:lnTo>
                    <a:pt x="2319" y="605"/>
                  </a:lnTo>
                  <a:lnTo>
                    <a:pt x="2241" y="508"/>
                  </a:lnTo>
                  <a:lnTo>
                    <a:pt x="2105" y="391"/>
                  </a:lnTo>
                  <a:lnTo>
                    <a:pt x="1949" y="293"/>
                  </a:lnTo>
                  <a:lnTo>
                    <a:pt x="1754" y="215"/>
                  </a:lnTo>
                  <a:lnTo>
                    <a:pt x="1540" y="137"/>
                  </a:lnTo>
                  <a:lnTo>
                    <a:pt x="1287" y="79"/>
                  </a:lnTo>
                  <a:lnTo>
                    <a:pt x="1287" y="79"/>
                  </a:lnTo>
                  <a:lnTo>
                    <a:pt x="1053" y="20"/>
                  </a:lnTo>
                  <a:lnTo>
                    <a:pt x="819" y="1"/>
                  </a:lnTo>
                  <a:lnTo>
                    <a:pt x="605" y="1"/>
                  </a:lnTo>
                  <a:lnTo>
                    <a:pt x="429" y="20"/>
                  </a:lnTo>
                  <a:lnTo>
                    <a:pt x="254" y="79"/>
                  </a:lnTo>
                  <a:lnTo>
                    <a:pt x="137" y="137"/>
                  </a:lnTo>
                  <a:lnTo>
                    <a:pt x="40" y="215"/>
                  </a:lnTo>
                  <a:lnTo>
                    <a:pt x="20" y="254"/>
                  </a:lnTo>
                  <a:lnTo>
                    <a:pt x="1" y="2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5"/>
            <p:cNvSpPr/>
            <p:nvPr/>
          </p:nvSpPr>
          <p:spPr>
            <a:xfrm>
              <a:off x="5654850" y="3335575"/>
              <a:ext cx="166125" cy="221175"/>
            </a:xfrm>
            <a:custGeom>
              <a:avLst/>
              <a:gdLst/>
              <a:ahLst/>
              <a:cxnLst/>
              <a:rect l="l" t="t" r="r" b="b"/>
              <a:pathLst>
                <a:path w="6645" h="8847" extrusionOk="0">
                  <a:moveTo>
                    <a:pt x="4171" y="1"/>
                  </a:moveTo>
                  <a:lnTo>
                    <a:pt x="3781" y="20"/>
                  </a:lnTo>
                  <a:lnTo>
                    <a:pt x="3391" y="78"/>
                  </a:lnTo>
                  <a:lnTo>
                    <a:pt x="3001" y="195"/>
                  </a:lnTo>
                  <a:lnTo>
                    <a:pt x="2631" y="332"/>
                  </a:lnTo>
                  <a:lnTo>
                    <a:pt x="2281" y="527"/>
                  </a:lnTo>
                  <a:lnTo>
                    <a:pt x="1949" y="741"/>
                  </a:lnTo>
                  <a:lnTo>
                    <a:pt x="1618" y="994"/>
                  </a:lnTo>
                  <a:lnTo>
                    <a:pt x="1326" y="1286"/>
                  </a:lnTo>
                  <a:lnTo>
                    <a:pt x="1053" y="1598"/>
                  </a:lnTo>
                  <a:lnTo>
                    <a:pt x="800" y="1929"/>
                  </a:lnTo>
                  <a:lnTo>
                    <a:pt x="585" y="2300"/>
                  </a:lnTo>
                  <a:lnTo>
                    <a:pt x="391" y="2689"/>
                  </a:lnTo>
                  <a:lnTo>
                    <a:pt x="235" y="3118"/>
                  </a:lnTo>
                  <a:lnTo>
                    <a:pt x="118" y="3547"/>
                  </a:lnTo>
                  <a:lnTo>
                    <a:pt x="40" y="3995"/>
                  </a:lnTo>
                  <a:lnTo>
                    <a:pt x="1" y="4443"/>
                  </a:lnTo>
                  <a:lnTo>
                    <a:pt x="1" y="4872"/>
                  </a:lnTo>
                  <a:lnTo>
                    <a:pt x="59" y="5300"/>
                  </a:lnTo>
                  <a:lnTo>
                    <a:pt x="137" y="5729"/>
                  </a:lnTo>
                  <a:lnTo>
                    <a:pt x="254" y="6118"/>
                  </a:lnTo>
                  <a:lnTo>
                    <a:pt x="410" y="6508"/>
                  </a:lnTo>
                  <a:lnTo>
                    <a:pt x="585" y="6878"/>
                  </a:lnTo>
                  <a:lnTo>
                    <a:pt x="800" y="7210"/>
                  </a:lnTo>
                  <a:lnTo>
                    <a:pt x="1053" y="7521"/>
                  </a:lnTo>
                  <a:lnTo>
                    <a:pt x="1326" y="7814"/>
                  </a:lnTo>
                  <a:lnTo>
                    <a:pt x="1618" y="8086"/>
                  </a:lnTo>
                  <a:lnTo>
                    <a:pt x="1949" y="8301"/>
                  </a:lnTo>
                  <a:lnTo>
                    <a:pt x="2300" y="8496"/>
                  </a:lnTo>
                  <a:lnTo>
                    <a:pt x="2670" y="8651"/>
                  </a:lnTo>
                  <a:lnTo>
                    <a:pt x="3079" y="8749"/>
                  </a:lnTo>
                  <a:lnTo>
                    <a:pt x="3313" y="8807"/>
                  </a:lnTo>
                  <a:lnTo>
                    <a:pt x="3567" y="8827"/>
                  </a:lnTo>
                  <a:lnTo>
                    <a:pt x="3820" y="8846"/>
                  </a:lnTo>
                  <a:lnTo>
                    <a:pt x="4073" y="8827"/>
                  </a:lnTo>
                  <a:lnTo>
                    <a:pt x="4307" y="8807"/>
                  </a:lnTo>
                  <a:lnTo>
                    <a:pt x="4560" y="8768"/>
                  </a:lnTo>
                  <a:lnTo>
                    <a:pt x="4794" y="8729"/>
                  </a:lnTo>
                  <a:lnTo>
                    <a:pt x="5028" y="8651"/>
                  </a:lnTo>
                  <a:lnTo>
                    <a:pt x="4794" y="8573"/>
                  </a:lnTo>
                  <a:lnTo>
                    <a:pt x="4580" y="8457"/>
                  </a:lnTo>
                  <a:lnTo>
                    <a:pt x="4365" y="8340"/>
                  </a:lnTo>
                  <a:lnTo>
                    <a:pt x="4171" y="8184"/>
                  </a:lnTo>
                  <a:lnTo>
                    <a:pt x="3976" y="8028"/>
                  </a:lnTo>
                  <a:lnTo>
                    <a:pt x="3800" y="7853"/>
                  </a:lnTo>
                  <a:lnTo>
                    <a:pt x="3644" y="7658"/>
                  </a:lnTo>
                  <a:lnTo>
                    <a:pt x="3489" y="7463"/>
                  </a:lnTo>
                  <a:lnTo>
                    <a:pt x="3352" y="7249"/>
                  </a:lnTo>
                  <a:lnTo>
                    <a:pt x="3235" y="7015"/>
                  </a:lnTo>
                  <a:lnTo>
                    <a:pt x="3138" y="6781"/>
                  </a:lnTo>
                  <a:lnTo>
                    <a:pt x="3060" y="6547"/>
                  </a:lnTo>
                  <a:lnTo>
                    <a:pt x="2982" y="6294"/>
                  </a:lnTo>
                  <a:lnTo>
                    <a:pt x="2924" y="6041"/>
                  </a:lnTo>
                  <a:lnTo>
                    <a:pt x="2885" y="5787"/>
                  </a:lnTo>
                  <a:lnTo>
                    <a:pt x="2846" y="5534"/>
                  </a:lnTo>
                  <a:lnTo>
                    <a:pt x="2826" y="5261"/>
                  </a:lnTo>
                  <a:lnTo>
                    <a:pt x="2826" y="5008"/>
                  </a:lnTo>
                  <a:lnTo>
                    <a:pt x="2846" y="4735"/>
                  </a:lnTo>
                  <a:lnTo>
                    <a:pt x="2865" y="4482"/>
                  </a:lnTo>
                  <a:lnTo>
                    <a:pt x="2904" y="4209"/>
                  </a:lnTo>
                  <a:lnTo>
                    <a:pt x="2943" y="3956"/>
                  </a:lnTo>
                  <a:lnTo>
                    <a:pt x="3021" y="3702"/>
                  </a:lnTo>
                  <a:lnTo>
                    <a:pt x="3099" y="3449"/>
                  </a:lnTo>
                  <a:lnTo>
                    <a:pt x="3177" y="3196"/>
                  </a:lnTo>
                  <a:lnTo>
                    <a:pt x="3274" y="2962"/>
                  </a:lnTo>
                  <a:lnTo>
                    <a:pt x="3391" y="2728"/>
                  </a:lnTo>
                  <a:lnTo>
                    <a:pt x="3528" y="2514"/>
                  </a:lnTo>
                  <a:lnTo>
                    <a:pt x="3664" y="2300"/>
                  </a:lnTo>
                  <a:lnTo>
                    <a:pt x="3820" y="2105"/>
                  </a:lnTo>
                  <a:lnTo>
                    <a:pt x="3976" y="1910"/>
                  </a:lnTo>
                  <a:lnTo>
                    <a:pt x="4151" y="1735"/>
                  </a:lnTo>
                  <a:lnTo>
                    <a:pt x="4346" y="1579"/>
                  </a:lnTo>
                  <a:lnTo>
                    <a:pt x="4541" y="1423"/>
                  </a:lnTo>
                  <a:lnTo>
                    <a:pt x="4755" y="1286"/>
                  </a:lnTo>
                  <a:lnTo>
                    <a:pt x="4989" y="1189"/>
                  </a:lnTo>
                  <a:lnTo>
                    <a:pt x="5223" y="1092"/>
                  </a:lnTo>
                  <a:lnTo>
                    <a:pt x="5476" y="1014"/>
                  </a:lnTo>
                  <a:lnTo>
                    <a:pt x="5729" y="955"/>
                  </a:lnTo>
                  <a:lnTo>
                    <a:pt x="5983" y="936"/>
                  </a:lnTo>
                  <a:lnTo>
                    <a:pt x="6314" y="916"/>
                  </a:lnTo>
                  <a:lnTo>
                    <a:pt x="6645" y="936"/>
                  </a:lnTo>
                  <a:lnTo>
                    <a:pt x="6470" y="780"/>
                  </a:lnTo>
                  <a:lnTo>
                    <a:pt x="6294" y="643"/>
                  </a:lnTo>
                  <a:lnTo>
                    <a:pt x="6080" y="527"/>
                  </a:lnTo>
                  <a:lnTo>
                    <a:pt x="5885" y="410"/>
                  </a:lnTo>
                  <a:lnTo>
                    <a:pt x="5671" y="312"/>
                  </a:lnTo>
                  <a:lnTo>
                    <a:pt x="5456" y="215"/>
                  </a:lnTo>
                  <a:lnTo>
                    <a:pt x="5223" y="137"/>
                  </a:lnTo>
                  <a:lnTo>
                    <a:pt x="4989" y="78"/>
                  </a:lnTo>
                  <a:lnTo>
                    <a:pt x="4580" y="20"/>
                  </a:lnTo>
                  <a:lnTo>
                    <a:pt x="4171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5"/>
            <p:cNvSpPr/>
            <p:nvPr/>
          </p:nvSpPr>
          <p:spPr>
            <a:xfrm>
              <a:off x="5654850" y="3335575"/>
              <a:ext cx="166125" cy="221175"/>
            </a:xfrm>
            <a:custGeom>
              <a:avLst/>
              <a:gdLst/>
              <a:ahLst/>
              <a:cxnLst/>
              <a:rect l="l" t="t" r="r" b="b"/>
              <a:pathLst>
                <a:path w="6645" h="8847" fill="none" extrusionOk="0">
                  <a:moveTo>
                    <a:pt x="118" y="3547"/>
                  </a:moveTo>
                  <a:lnTo>
                    <a:pt x="118" y="3547"/>
                  </a:lnTo>
                  <a:lnTo>
                    <a:pt x="40" y="3995"/>
                  </a:lnTo>
                  <a:lnTo>
                    <a:pt x="1" y="4443"/>
                  </a:lnTo>
                  <a:lnTo>
                    <a:pt x="1" y="4872"/>
                  </a:lnTo>
                  <a:lnTo>
                    <a:pt x="59" y="5300"/>
                  </a:lnTo>
                  <a:lnTo>
                    <a:pt x="137" y="5729"/>
                  </a:lnTo>
                  <a:lnTo>
                    <a:pt x="254" y="6118"/>
                  </a:lnTo>
                  <a:lnTo>
                    <a:pt x="410" y="6508"/>
                  </a:lnTo>
                  <a:lnTo>
                    <a:pt x="585" y="6878"/>
                  </a:lnTo>
                  <a:lnTo>
                    <a:pt x="800" y="7210"/>
                  </a:lnTo>
                  <a:lnTo>
                    <a:pt x="1053" y="7521"/>
                  </a:lnTo>
                  <a:lnTo>
                    <a:pt x="1326" y="7814"/>
                  </a:lnTo>
                  <a:lnTo>
                    <a:pt x="1618" y="8086"/>
                  </a:lnTo>
                  <a:lnTo>
                    <a:pt x="1949" y="8301"/>
                  </a:lnTo>
                  <a:lnTo>
                    <a:pt x="2300" y="8496"/>
                  </a:lnTo>
                  <a:lnTo>
                    <a:pt x="2670" y="8651"/>
                  </a:lnTo>
                  <a:lnTo>
                    <a:pt x="3079" y="8749"/>
                  </a:lnTo>
                  <a:lnTo>
                    <a:pt x="3079" y="8749"/>
                  </a:lnTo>
                  <a:lnTo>
                    <a:pt x="3313" y="8807"/>
                  </a:lnTo>
                  <a:lnTo>
                    <a:pt x="3567" y="8827"/>
                  </a:lnTo>
                  <a:lnTo>
                    <a:pt x="3820" y="8846"/>
                  </a:lnTo>
                  <a:lnTo>
                    <a:pt x="4073" y="8827"/>
                  </a:lnTo>
                  <a:lnTo>
                    <a:pt x="4307" y="8807"/>
                  </a:lnTo>
                  <a:lnTo>
                    <a:pt x="4560" y="8768"/>
                  </a:lnTo>
                  <a:lnTo>
                    <a:pt x="4794" y="8729"/>
                  </a:lnTo>
                  <a:lnTo>
                    <a:pt x="5028" y="8651"/>
                  </a:lnTo>
                  <a:lnTo>
                    <a:pt x="5028" y="8651"/>
                  </a:lnTo>
                  <a:lnTo>
                    <a:pt x="4794" y="8573"/>
                  </a:lnTo>
                  <a:lnTo>
                    <a:pt x="4580" y="8457"/>
                  </a:lnTo>
                  <a:lnTo>
                    <a:pt x="4580" y="8457"/>
                  </a:lnTo>
                  <a:lnTo>
                    <a:pt x="4365" y="8340"/>
                  </a:lnTo>
                  <a:lnTo>
                    <a:pt x="4171" y="8184"/>
                  </a:lnTo>
                  <a:lnTo>
                    <a:pt x="4171" y="8184"/>
                  </a:lnTo>
                  <a:lnTo>
                    <a:pt x="3976" y="8028"/>
                  </a:lnTo>
                  <a:lnTo>
                    <a:pt x="3800" y="7853"/>
                  </a:lnTo>
                  <a:lnTo>
                    <a:pt x="3644" y="7658"/>
                  </a:lnTo>
                  <a:lnTo>
                    <a:pt x="3489" y="7463"/>
                  </a:lnTo>
                  <a:lnTo>
                    <a:pt x="3489" y="7463"/>
                  </a:lnTo>
                  <a:lnTo>
                    <a:pt x="3352" y="7249"/>
                  </a:lnTo>
                  <a:lnTo>
                    <a:pt x="3235" y="7015"/>
                  </a:lnTo>
                  <a:lnTo>
                    <a:pt x="3138" y="6781"/>
                  </a:lnTo>
                  <a:lnTo>
                    <a:pt x="3060" y="6547"/>
                  </a:lnTo>
                  <a:lnTo>
                    <a:pt x="3060" y="6547"/>
                  </a:lnTo>
                  <a:lnTo>
                    <a:pt x="2982" y="6294"/>
                  </a:lnTo>
                  <a:lnTo>
                    <a:pt x="2924" y="6041"/>
                  </a:lnTo>
                  <a:lnTo>
                    <a:pt x="2885" y="5787"/>
                  </a:lnTo>
                  <a:lnTo>
                    <a:pt x="2846" y="5534"/>
                  </a:lnTo>
                  <a:lnTo>
                    <a:pt x="2826" y="5261"/>
                  </a:lnTo>
                  <a:lnTo>
                    <a:pt x="2826" y="5008"/>
                  </a:lnTo>
                  <a:lnTo>
                    <a:pt x="2846" y="4735"/>
                  </a:lnTo>
                  <a:lnTo>
                    <a:pt x="2865" y="4482"/>
                  </a:lnTo>
                  <a:lnTo>
                    <a:pt x="2865" y="4482"/>
                  </a:lnTo>
                  <a:lnTo>
                    <a:pt x="2904" y="4209"/>
                  </a:lnTo>
                  <a:lnTo>
                    <a:pt x="2943" y="3956"/>
                  </a:lnTo>
                  <a:lnTo>
                    <a:pt x="3021" y="3702"/>
                  </a:lnTo>
                  <a:lnTo>
                    <a:pt x="3099" y="3449"/>
                  </a:lnTo>
                  <a:lnTo>
                    <a:pt x="3099" y="3449"/>
                  </a:lnTo>
                  <a:lnTo>
                    <a:pt x="3177" y="3196"/>
                  </a:lnTo>
                  <a:lnTo>
                    <a:pt x="3274" y="2962"/>
                  </a:lnTo>
                  <a:lnTo>
                    <a:pt x="3391" y="2728"/>
                  </a:lnTo>
                  <a:lnTo>
                    <a:pt x="3528" y="2514"/>
                  </a:lnTo>
                  <a:lnTo>
                    <a:pt x="3528" y="2514"/>
                  </a:lnTo>
                  <a:lnTo>
                    <a:pt x="3664" y="2300"/>
                  </a:lnTo>
                  <a:lnTo>
                    <a:pt x="3820" y="2105"/>
                  </a:lnTo>
                  <a:lnTo>
                    <a:pt x="3976" y="1910"/>
                  </a:lnTo>
                  <a:lnTo>
                    <a:pt x="4151" y="1735"/>
                  </a:lnTo>
                  <a:lnTo>
                    <a:pt x="4151" y="1735"/>
                  </a:lnTo>
                  <a:lnTo>
                    <a:pt x="4346" y="1579"/>
                  </a:lnTo>
                  <a:lnTo>
                    <a:pt x="4541" y="1423"/>
                  </a:lnTo>
                  <a:lnTo>
                    <a:pt x="4755" y="1286"/>
                  </a:lnTo>
                  <a:lnTo>
                    <a:pt x="4989" y="1189"/>
                  </a:lnTo>
                  <a:lnTo>
                    <a:pt x="4989" y="1189"/>
                  </a:lnTo>
                  <a:lnTo>
                    <a:pt x="5223" y="1092"/>
                  </a:lnTo>
                  <a:lnTo>
                    <a:pt x="5476" y="1014"/>
                  </a:lnTo>
                  <a:lnTo>
                    <a:pt x="5729" y="955"/>
                  </a:lnTo>
                  <a:lnTo>
                    <a:pt x="5983" y="936"/>
                  </a:lnTo>
                  <a:lnTo>
                    <a:pt x="5983" y="936"/>
                  </a:lnTo>
                  <a:lnTo>
                    <a:pt x="6314" y="916"/>
                  </a:lnTo>
                  <a:lnTo>
                    <a:pt x="6645" y="936"/>
                  </a:lnTo>
                  <a:lnTo>
                    <a:pt x="6645" y="936"/>
                  </a:lnTo>
                  <a:lnTo>
                    <a:pt x="6470" y="780"/>
                  </a:lnTo>
                  <a:lnTo>
                    <a:pt x="6294" y="643"/>
                  </a:lnTo>
                  <a:lnTo>
                    <a:pt x="6080" y="527"/>
                  </a:lnTo>
                  <a:lnTo>
                    <a:pt x="5885" y="410"/>
                  </a:lnTo>
                  <a:lnTo>
                    <a:pt x="5671" y="312"/>
                  </a:lnTo>
                  <a:lnTo>
                    <a:pt x="5456" y="215"/>
                  </a:lnTo>
                  <a:lnTo>
                    <a:pt x="5223" y="137"/>
                  </a:lnTo>
                  <a:lnTo>
                    <a:pt x="4989" y="78"/>
                  </a:lnTo>
                  <a:lnTo>
                    <a:pt x="4989" y="78"/>
                  </a:lnTo>
                  <a:lnTo>
                    <a:pt x="4580" y="20"/>
                  </a:lnTo>
                  <a:lnTo>
                    <a:pt x="4171" y="1"/>
                  </a:lnTo>
                  <a:lnTo>
                    <a:pt x="3781" y="20"/>
                  </a:lnTo>
                  <a:lnTo>
                    <a:pt x="3391" y="78"/>
                  </a:lnTo>
                  <a:lnTo>
                    <a:pt x="3001" y="195"/>
                  </a:lnTo>
                  <a:lnTo>
                    <a:pt x="2631" y="332"/>
                  </a:lnTo>
                  <a:lnTo>
                    <a:pt x="2281" y="527"/>
                  </a:lnTo>
                  <a:lnTo>
                    <a:pt x="1949" y="741"/>
                  </a:lnTo>
                  <a:lnTo>
                    <a:pt x="1618" y="994"/>
                  </a:lnTo>
                  <a:lnTo>
                    <a:pt x="1326" y="1286"/>
                  </a:lnTo>
                  <a:lnTo>
                    <a:pt x="1053" y="1598"/>
                  </a:lnTo>
                  <a:lnTo>
                    <a:pt x="800" y="1929"/>
                  </a:lnTo>
                  <a:lnTo>
                    <a:pt x="585" y="2300"/>
                  </a:lnTo>
                  <a:lnTo>
                    <a:pt x="391" y="2689"/>
                  </a:lnTo>
                  <a:lnTo>
                    <a:pt x="235" y="3118"/>
                  </a:lnTo>
                  <a:lnTo>
                    <a:pt x="118" y="35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5"/>
            <p:cNvSpPr/>
            <p:nvPr/>
          </p:nvSpPr>
          <p:spPr>
            <a:xfrm>
              <a:off x="5706975" y="3352625"/>
              <a:ext cx="149575" cy="201200"/>
            </a:xfrm>
            <a:custGeom>
              <a:avLst/>
              <a:gdLst/>
              <a:ahLst/>
              <a:cxnLst/>
              <a:rect l="l" t="t" r="r" b="b"/>
              <a:pathLst>
                <a:path w="5983" h="8048" extrusionOk="0">
                  <a:moveTo>
                    <a:pt x="3488" y="0"/>
                  </a:moveTo>
                  <a:lnTo>
                    <a:pt x="3255" y="20"/>
                  </a:lnTo>
                  <a:lnTo>
                    <a:pt x="3196" y="20"/>
                  </a:lnTo>
                  <a:lnTo>
                    <a:pt x="3157" y="39"/>
                  </a:lnTo>
                  <a:lnTo>
                    <a:pt x="3118" y="39"/>
                  </a:lnTo>
                  <a:lnTo>
                    <a:pt x="2845" y="98"/>
                  </a:lnTo>
                  <a:lnTo>
                    <a:pt x="2806" y="117"/>
                  </a:lnTo>
                  <a:lnTo>
                    <a:pt x="2767" y="137"/>
                  </a:lnTo>
                  <a:lnTo>
                    <a:pt x="2709" y="156"/>
                  </a:lnTo>
                  <a:lnTo>
                    <a:pt x="2553" y="215"/>
                  </a:lnTo>
                  <a:lnTo>
                    <a:pt x="2378" y="293"/>
                  </a:lnTo>
                  <a:lnTo>
                    <a:pt x="2300" y="332"/>
                  </a:lnTo>
                  <a:lnTo>
                    <a:pt x="2124" y="410"/>
                  </a:lnTo>
                  <a:lnTo>
                    <a:pt x="2105" y="429"/>
                  </a:lnTo>
                  <a:lnTo>
                    <a:pt x="1969" y="507"/>
                  </a:lnTo>
                  <a:lnTo>
                    <a:pt x="1774" y="643"/>
                  </a:lnTo>
                  <a:lnTo>
                    <a:pt x="1618" y="780"/>
                  </a:lnTo>
                  <a:lnTo>
                    <a:pt x="1598" y="780"/>
                  </a:lnTo>
                  <a:lnTo>
                    <a:pt x="1559" y="819"/>
                  </a:lnTo>
                  <a:lnTo>
                    <a:pt x="1384" y="994"/>
                  </a:lnTo>
                  <a:lnTo>
                    <a:pt x="1209" y="1169"/>
                  </a:lnTo>
                  <a:lnTo>
                    <a:pt x="1053" y="1345"/>
                  </a:lnTo>
                  <a:lnTo>
                    <a:pt x="916" y="1540"/>
                  </a:lnTo>
                  <a:lnTo>
                    <a:pt x="897" y="1579"/>
                  </a:lnTo>
                  <a:lnTo>
                    <a:pt x="644" y="1968"/>
                  </a:lnTo>
                  <a:lnTo>
                    <a:pt x="624" y="2007"/>
                  </a:lnTo>
                  <a:lnTo>
                    <a:pt x="488" y="2280"/>
                  </a:lnTo>
                  <a:lnTo>
                    <a:pt x="312" y="2650"/>
                  </a:lnTo>
                  <a:lnTo>
                    <a:pt x="332" y="2650"/>
                  </a:lnTo>
                  <a:lnTo>
                    <a:pt x="215" y="2982"/>
                  </a:lnTo>
                  <a:lnTo>
                    <a:pt x="118" y="3332"/>
                  </a:lnTo>
                  <a:lnTo>
                    <a:pt x="59" y="3663"/>
                  </a:lnTo>
                  <a:lnTo>
                    <a:pt x="20" y="4014"/>
                  </a:lnTo>
                  <a:lnTo>
                    <a:pt x="20" y="3995"/>
                  </a:lnTo>
                  <a:lnTo>
                    <a:pt x="1" y="4326"/>
                  </a:lnTo>
                  <a:lnTo>
                    <a:pt x="1" y="4638"/>
                  </a:lnTo>
                  <a:lnTo>
                    <a:pt x="40" y="4949"/>
                  </a:lnTo>
                  <a:lnTo>
                    <a:pt x="79" y="5261"/>
                  </a:lnTo>
                  <a:lnTo>
                    <a:pt x="137" y="5534"/>
                  </a:lnTo>
                  <a:lnTo>
                    <a:pt x="215" y="5807"/>
                  </a:lnTo>
                  <a:lnTo>
                    <a:pt x="293" y="6040"/>
                  </a:lnTo>
                  <a:lnTo>
                    <a:pt x="410" y="6274"/>
                  </a:lnTo>
                  <a:lnTo>
                    <a:pt x="410" y="6294"/>
                  </a:lnTo>
                  <a:lnTo>
                    <a:pt x="507" y="6489"/>
                  </a:lnTo>
                  <a:lnTo>
                    <a:pt x="624" y="6683"/>
                  </a:lnTo>
                  <a:lnTo>
                    <a:pt x="741" y="6859"/>
                  </a:lnTo>
                  <a:lnTo>
                    <a:pt x="878" y="7034"/>
                  </a:lnTo>
                  <a:lnTo>
                    <a:pt x="1014" y="7190"/>
                  </a:lnTo>
                  <a:lnTo>
                    <a:pt x="1170" y="7346"/>
                  </a:lnTo>
                  <a:lnTo>
                    <a:pt x="1462" y="7580"/>
                  </a:lnTo>
                  <a:lnTo>
                    <a:pt x="1443" y="7560"/>
                  </a:lnTo>
                  <a:lnTo>
                    <a:pt x="1598" y="7677"/>
                  </a:lnTo>
                  <a:lnTo>
                    <a:pt x="1774" y="7775"/>
                  </a:lnTo>
                  <a:lnTo>
                    <a:pt x="2086" y="7911"/>
                  </a:lnTo>
                  <a:lnTo>
                    <a:pt x="2261" y="7969"/>
                  </a:lnTo>
                  <a:lnTo>
                    <a:pt x="2417" y="8008"/>
                  </a:lnTo>
                  <a:lnTo>
                    <a:pt x="2670" y="8047"/>
                  </a:lnTo>
                  <a:lnTo>
                    <a:pt x="2962" y="7969"/>
                  </a:lnTo>
                  <a:lnTo>
                    <a:pt x="3235" y="7852"/>
                  </a:lnTo>
                  <a:lnTo>
                    <a:pt x="3488" y="7736"/>
                  </a:lnTo>
                  <a:lnTo>
                    <a:pt x="3761" y="7599"/>
                  </a:lnTo>
                  <a:lnTo>
                    <a:pt x="3995" y="7424"/>
                  </a:lnTo>
                  <a:lnTo>
                    <a:pt x="4248" y="7248"/>
                  </a:lnTo>
                  <a:lnTo>
                    <a:pt x="4463" y="7054"/>
                  </a:lnTo>
                  <a:lnTo>
                    <a:pt x="4677" y="6839"/>
                  </a:lnTo>
                  <a:lnTo>
                    <a:pt x="4891" y="6606"/>
                  </a:lnTo>
                  <a:lnTo>
                    <a:pt x="5086" y="6372"/>
                  </a:lnTo>
                  <a:lnTo>
                    <a:pt x="5242" y="6099"/>
                  </a:lnTo>
                  <a:lnTo>
                    <a:pt x="5417" y="5826"/>
                  </a:lnTo>
                  <a:lnTo>
                    <a:pt x="5554" y="5534"/>
                  </a:lnTo>
                  <a:lnTo>
                    <a:pt x="5671" y="5242"/>
                  </a:lnTo>
                  <a:lnTo>
                    <a:pt x="5768" y="4930"/>
                  </a:lnTo>
                  <a:lnTo>
                    <a:pt x="5865" y="4599"/>
                  </a:lnTo>
                  <a:lnTo>
                    <a:pt x="5924" y="4267"/>
                  </a:lnTo>
                  <a:lnTo>
                    <a:pt x="5963" y="3936"/>
                  </a:lnTo>
                  <a:lnTo>
                    <a:pt x="5982" y="3605"/>
                  </a:lnTo>
                  <a:lnTo>
                    <a:pt x="5963" y="3293"/>
                  </a:lnTo>
                  <a:lnTo>
                    <a:pt x="5943" y="2982"/>
                  </a:lnTo>
                  <a:lnTo>
                    <a:pt x="5885" y="2670"/>
                  </a:lnTo>
                  <a:lnTo>
                    <a:pt x="5826" y="2358"/>
                  </a:lnTo>
                  <a:lnTo>
                    <a:pt x="5729" y="2066"/>
                  </a:lnTo>
                  <a:lnTo>
                    <a:pt x="5632" y="1773"/>
                  </a:lnTo>
                  <a:lnTo>
                    <a:pt x="5495" y="1501"/>
                  </a:lnTo>
                  <a:lnTo>
                    <a:pt x="5359" y="1228"/>
                  </a:lnTo>
                  <a:lnTo>
                    <a:pt x="5203" y="994"/>
                  </a:lnTo>
                  <a:lnTo>
                    <a:pt x="5028" y="741"/>
                  </a:lnTo>
                  <a:lnTo>
                    <a:pt x="4833" y="527"/>
                  </a:lnTo>
                  <a:lnTo>
                    <a:pt x="4618" y="312"/>
                  </a:lnTo>
                  <a:lnTo>
                    <a:pt x="4404" y="117"/>
                  </a:lnTo>
                  <a:lnTo>
                    <a:pt x="4190" y="59"/>
                  </a:lnTo>
                  <a:lnTo>
                    <a:pt x="4170" y="59"/>
                  </a:lnTo>
                  <a:lnTo>
                    <a:pt x="38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5"/>
            <p:cNvSpPr/>
            <p:nvPr/>
          </p:nvSpPr>
          <p:spPr>
            <a:xfrm>
              <a:off x="5706975" y="3352625"/>
              <a:ext cx="149575" cy="201200"/>
            </a:xfrm>
            <a:custGeom>
              <a:avLst/>
              <a:gdLst/>
              <a:ahLst/>
              <a:cxnLst/>
              <a:rect l="l" t="t" r="r" b="b"/>
              <a:pathLst>
                <a:path w="5983" h="8048" fill="none" extrusionOk="0">
                  <a:moveTo>
                    <a:pt x="4170" y="59"/>
                  </a:moveTo>
                  <a:lnTo>
                    <a:pt x="4190" y="59"/>
                  </a:lnTo>
                  <a:lnTo>
                    <a:pt x="4190" y="59"/>
                  </a:lnTo>
                  <a:lnTo>
                    <a:pt x="4404" y="117"/>
                  </a:lnTo>
                  <a:lnTo>
                    <a:pt x="4404" y="117"/>
                  </a:lnTo>
                  <a:lnTo>
                    <a:pt x="4618" y="312"/>
                  </a:lnTo>
                  <a:lnTo>
                    <a:pt x="4833" y="527"/>
                  </a:lnTo>
                  <a:lnTo>
                    <a:pt x="5028" y="741"/>
                  </a:lnTo>
                  <a:lnTo>
                    <a:pt x="5203" y="994"/>
                  </a:lnTo>
                  <a:lnTo>
                    <a:pt x="5359" y="1228"/>
                  </a:lnTo>
                  <a:lnTo>
                    <a:pt x="5495" y="1501"/>
                  </a:lnTo>
                  <a:lnTo>
                    <a:pt x="5632" y="1773"/>
                  </a:lnTo>
                  <a:lnTo>
                    <a:pt x="5729" y="2066"/>
                  </a:lnTo>
                  <a:lnTo>
                    <a:pt x="5826" y="2358"/>
                  </a:lnTo>
                  <a:lnTo>
                    <a:pt x="5885" y="2670"/>
                  </a:lnTo>
                  <a:lnTo>
                    <a:pt x="5943" y="2982"/>
                  </a:lnTo>
                  <a:lnTo>
                    <a:pt x="5963" y="3293"/>
                  </a:lnTo>
                  <a:lnTo>
                    <a:pt x="5982" y="3605"/>
                  </a:lnTo>
                  <a:lnTo>
                    <a:pt x="5963" y="3936"/>
                  </a:lnTo>
                  <a:lnTo>
                    <a:pt x="5924" y="4267"/>
                  </a:lnTo>
                  <a:lnTo>
                    <a:pt x="5865" y="4599"/>
                  </a:lnTo>
                  <a:lnTo>
                    <a:pt x="5865" y="4599"/>
                  </a:lnTo>
                  <a:lnTo>
                    <a:pt x="5768" y="4930"/>
                  </a:lnTo>
                  <a:lnTo>
                    <a:pt x="5671" y="5242"/>
                  </a:lnTo>
                  <a:lnTo>
                    <a:pt x="5554" y="5534"/>
                  </a:lnTo>
                  <a:lnTo>
                    <a:pt x="5417" y="5826"/>
                  </a:lnTo>
                  <a:lnTo>
                    <a:pt x="5242" y="6099"/>
                  </a:lnTo>
                  <a:lnTo>
                    <a:pt x="5086" y="6372"/>
                  </a:lnTo>
                  <a:lnTo>
                    <a:pt x="4891" y="6606"/>
                  </a:lnTo>
                  <a:lnTo>
                    <a:pt x="4677" y="6839"/>
                  </a:lnTo>
                  <a:lnTo>
                    <a:pt x="4463" y="7054"/>
                  </a:lnTo>
                  <a:lnTo>
                    <a:pt x="4248" y="7248"/>
                  </a:lnTo>
                  <a:lnTo>
                    <a:pt x="3995" y="7424"/>
                  </a:lnTo>
                  <a:lnTo>
                    <a:pt x="3761" y="7599"/>
                  </a:lnTo>
                  <a:lnTo>
                    <a:pt x="3488" y="7736"/>
                  </a:lnTo>
                  <a:lnTo>
                    <a:pt x="3235" y="7852"/>
                  </a:lnTo>
                  <a:lnTo>
                    <a:pt x="2962" y="7969"/>
                  </a:lnTo>
                  <a:lnTo>
                    <a:pt x="2670" y="8047"/>
                  </a:lnTo>
                  <a:lnTo>
                    <a:pt x="2670" y="8047"/>
                  </a:lnTo>
                  <a:lnTo>
                    <a:pt x="2417" y="8008"/>
                  </a:lnTo>
                  <a:lnTo>
                    <a:pt x="2417" y="8008"/>
                  </a:lnTo>
                  <a:lnTo>
                    <a:pt x="2261" y="7969"/>
                  </a:lnTo>
                  <a:lnTo>
                    <a:pt x="2086" y="7911"/>
                  </a:lnTo>
                  <a:lnTo>
                    <a:pt x="2086" y="7911"/>
                  </a:lnTo>
                  <a:lnTo>
                    <a:pt x="2086" y="7911"/>
                  </a:lnTo>
                  <a:lnTo>
                    <a:pt x="1774" y="7775"/>
                  </a:lnTo>
                  <a:lnTo>
                    <a:pt x="1774" y="7775"/>
                  </a:lnTo>
                  <a:lnTo>
                    <a:pt x="1598" y="7677"/>
                  </a:lnTo>
                  <a:lnTo>
                    <a:pt x="1443" y="7560"/>
                  </a:lnTo>
                  <a:lnTo>
                    <a:pt x="1462" y="7580"/>
                  </a:lnTo>
                  <a:lnTo>
                    <a:pt x="1462" y="7580"/>
                  </a:lnTo>
                  <a:lnTo>
                    <a:pt x="1170" y="7346"/>
                  </a:lnTo>
                  <a:lnTo>
                    <a:pt x="1170" y="7346"/>
                  </a:lnTo>
                  <a:lnTo>
                    <a:pt x="1014" y="7190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741" y="6859"/>
                  </a:lnTo>
                  <a:lnTo>
                    <a:pt x="624" y="6683"/>
                  </a:lnTo>
                  <a:lnTo>
                    <a:pt x="624" y="6683"/>
                  </a:lnTo>
                  <a:lnTo>
                    <a:pt x="507" y="6489"/>
                  </a:lnTo>
                  <a:lnTo>
                    <a:pt x="410" y="6294"/>
                  </a:lnTo>
                  <a:lnTo>
                    <a:pt x="410" y="6274"/>
                  </a:lnTo>
                  <a:lnTo>
                    <a:pt x="410" y="6294"/>
                  </a:lnTo>
                  <a:lnTo>
                    <a:pt x="410" y="6294"/>
                  </a:lnTo>
                  <a:lnTo>
                    <a:pt x="410" y="6274"/>
                  </a:lnTo>
                  <a:lnTo>
                    <a:pt x="410" y="6274"/>
                  </a:lnTo>
                  <a:lnTo>
                    <a:pt x="410" y="6274"/>
                  </a:lnTo>
                  <a:lnTo>
                    <a:pt x="410" y="6274"/>
                  </a:lnTo>
                  <a:lnTo>
                    <a:pt x="390" y="6274"/>
                  </a:lnTo>
                  <a:lnTo>
                    <a:pt x="410" y="6274"/>
                  </a:lnTo>
                  <a:lnTo>
                    <a:pt x="410" y="6274"/>
                  </a:lnTo>
                  <a:lnTo>
                    <a:pt x="293" y="6040"/>
                  </a:lnTo>
                  <a:lnTo>
                    <a:pt x="215" y="5807"/>
                  </a:lnTo>
                  <a:lnTo>
                    <a:pt x="215" y="5807"/>
                  </a:lnTo>
                  <a:lnTo>
                    <a:pt x="137" y="5534"/>
                  </a:lnTo>
                  <a:lnTo>
                    <a:pt x="79" y="5261"/>
                  </a:lnTo>
                  <a:lnTo>
                    <a:pt x="79" y="5261"/>
                  </a:lnTo>
                  <a:lnTo>
                    <a:pt x="79" y="5261"/>
                  </a:lnTo>
                  <a:lnTo>
                    <a:pt x="79" y="5261"/>
                  </a:lnTo>
                  <a:lnTo>
                    <a:pt x="79" y="5261"/>
                  </a:lnTo>
                  <a:lnTo>
                    <a:pt x="40" y="4949"/>
                  </a:lnTo>
                  <a:lnTo>
                    <a:pt x="1" y="4638"/>
                  </a:lnTo>
                  <a:lnTo>
                    <a:pt x="1" y="4638"/>
                  </a:lnTo>
                  <a:lnTo>
                    <a:pt x="1" y="4326"/>
                  </a:lnTo>
                  <a:lnTo>
                    <a:pt x="20" y="3995"/>
                  </a:lnTo>
                  <a:lnTo>
                    <a:pt x="20" y="4014"/>
                  </a:lnTo>
                  <a:lnTo>
                    <a:pt x="20" y="4014"/>
                  </a:lnTo>
                  <a:lnTo>
                    <a:pt x="59" y="3663"/>
                  </a:lnTo>
                  <a:lnTo>
                    <a:pt x="118" y="3332"/>
                  </a:lnTo>
                  <a:lnTo>
                    <a:pt x="118" y="3332"/>
                  </a:lnTo>
                  <a:lnTo>
                    <a:pt x="215" y="2982"/>
                  </a:lnTo>
                  <a:lnTo>
                    <a:pt x="332" y="2650"/>
                  </a:lnTo>
                  <a:lnTo>
                    <a:pt x="312" y="2650"/>
                  </a:lnTo>
                  <a:lnTo>
                    <a:pt x="312" y="2670"/>
                  </a:lnTo>
                  <a:lnTo>
                    <a:pt x="312" y="2650"/>
                  </a:lnTo>
                  <a:lnTo>
                    <a:pt x="312" y="2650"/>
                  </a:lnTo>
                  <a:lnTo>
                    <a:pt x="488" y="2280"/>
                  </a:lnTo>
                  <a:lnTo>
                    <a:pt x="488" y="2280"/>
                  </a:lnTo>
                  <a:lnTo>
                    <a:pt x="624" y="2007"/>
                  </a:lnTo>
                  <a:lnTo>
                    <a:pt x="644" y="1968"/>
                  </a:lnTo>
                  <a:lnTo>
                    <a:pt x="644" y="1968"/>
                  </a:lnTo>
                  <a:lnTo>
                    <a:pt x="897" y="1579"/>
                  </a:lnTo>
                  <a:lnTo>
                    <a:pt x="897" y="1579"/>
                  </a:lnTo>
                  <a:lnTo>
                    <a:pt x="897" y="1579"/>
                  </a:lnTo>
                  <a:lnTo>
                    <a:pt x="897" y="1579"/>
                  </a:lnTo>
                  <a:lnTo>
                    <a:pt x="897" y="1579"/>
                  </a:lnTo>
                  <a:lnTo>
                    <a:pt x="916" y="1540"/>
                  </a:lnTo>
                  <a:lnTo>
                    <a:pt x="916" y="1540"/>
                  </a:lnTo>
                  <a:lnTo>
                    <a:pt x="916" y="1540"/>
                  </a:lnTo>
                  <a:lnTo>
                    <a:pt x="916" y="1540"/>
                  </a:lnTo>
                  <a:lnTo>
                    <a:pt x="1053" y="1345"/>
                  </a:lnTo>
                  <a:lnTo>
                    <a:pt x="1209" y="1169"/>
                  </a:lnTo>
                  <a:lnTo>
                    <a:pt x="1209" y="1169"/>
                  </a:lnTo>
                  <a:lnTo>
                    <a:pt x="1384" y="994"/>
                  </a:lnTo>
                  <a:lnTo>
                    <a:pt x="1384" y="994"/>
                  </a:lnTo>
                  <a:lnTo>
                    <a:pt x="1559" y="819"/>
                  </a:lnTo>
                  <a:lnTo>
                    <a:pt x="1559" y="819"/>
                  </a:lnTo>
                  <a:lnTo>
                    <a:pt x="1598" y="780"/>
                  </a:lnTo>
                  <a:lnTo>
                    <a:pt x="1598" y="780"/>
                  </a:lnTo>
                  <a:lnTo>
                    <a:pt x="1598" y="780"/>
                  </a:lnTo>
                  <a:lnTo>
                    <a:pt x="1598" y="780"/>
                  </a:lnTo>
                  <a:lnTo>
                    <a:pt x="159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598" y="780"/>
                  </a:lnTo>
                  <a:lnTo>
                    <a:pt x="1598" y="780"/>
                  </a:lnTo>
                  <a:lnTo>
                    <a:pt x="159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774" y="643"/>
                  </a:lnTo>
                  <a:lnTo>
                    <a:pt x="1774" y="643"/>
                  </a:lnTo>
                  <a:lnTo>
                    <a:pt x="1969" y="507"/>
                  </a:lnTo>
                  <a:lnTo>
                    <a:pt x="1969" y="507"/>
                  </a:lnTo>
                  <a:lnTo>
                    <a:pt x="2105" y="429"/>
                  </a:lnTo>
                  <a:lnTo>
                    <a:pt x="2105" y="429"/>
                  </a:lnTo>
                  <a:lnTo>
                    <a:pt x="2124" y="410"/>
                  </a:lnTo>
                  <a:lnTo>
                    <a:pt x="2124" y="410"/>
                  </a:lnTo>
                  <a:lnTo>
                    <a:pt x="2124" y="410"/>
                  </a:lnTo>
                  <a:lnTo>
                    <a:pt x="2300" y="332"/>
                  </a:lnTo>
                  <a:lnTo>
                    <a:pt x="2300" y="332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553" y="215"/>
                  </a:lnTo>
                  <a:lnTo>
                    <a:pt x="2553" y="215"/>
                  </a:lnTo>
                  <a:lnTo>
                    <a:pt x="2709" y="156"/>
                  </a:lnTo>
                  <a:lnTo>
                    <a:pt x="2709" y="156"/>
                  </a:lnTo>
                  <a:lnTo>
                    <a:pt x="2767" y="137"/>
                  </a:lnTo>
                  <a:lnTo>
                    <a:pt x="2806" y="117"/>
                  </a:lnTo>
                  <a:lnTo>
                    <a:pt x="2806" y="117"/>
                  </a:lnTo>
                  <a:lnTo>
                    <a:pt x="2845" y="98"/>
                  </a:lnTo>
                  <a:lnTo>
                    <a:pt x="2845" y="98"/>
                  </a:lnTo>
                  <a:lnTo>
                    <a:pt x="3118" y="39"/>
                  </a:lnTo>
                  <a:lnTo>
                    <a:pt x="3118" y="39"/>
                  </a:lnTo>
                  <a:lnTo>
                    <a:pt x="3118" y="39"/>
                  </a:lnTo>
                  <a:lnTo>
                    <a:pt x="3118" y="39"/>
                  </a:lnTo>
                  <a:lnTo>
                    <a:pt x="3118" y="39"/>
                  </a:lnTo>
                  <a:lnTo>
                    <a:pt x="3157" y="39"/>
                  </a:lnTo>
                  <a:lnTo>
                    <a:pt x="3157" y="39"/>
                  </a:lnTo>
                  <a:lnTo>
                    <a:pt x="3157" y="39"/>
                  </a:lnTo>
                  <a:lnTo>
                    <a:pt x="3196" y="20"/>
                  </a:lnTo>
                  <a:lnTo>
                    <a:pt x="3216" y="20"/>
                  </a:lnTo>
                  <a:lnTo>
                    <a:pt x="3216" y="20"/>
                  </a:lnTo>
                  <a:lnTo>
                    <a:pt x="3255" y="20"/>
                  </a:lnTo>
                  <a:lnTo>
                    <a:pt x="3255" y="20"/>
                  </a:lnTo>
                  <a:lnTo>
                    <a:pt x="3255" y="20"/>
                  </a:lnTo>
                  <a:lnTo>
                    <a:pt x="3488" y="0"/>
                  </a:lnTo>
                  <a:lnTo>
                    <a:pt x="3488" y="0"/>
                  </a:lnTo>
                  <a:lnTo>
                    <a:pt x="3722" y="0"/>
                  </a:lnTo>
                  <a:lnTo>
                    <a:pt x="3722" y="0"/>
                  </a:lnTo>
                  <a:lnTo>
                    <a:pt x="3722" y="0"/>
                  </a:lnTo>
                  <a:lnTo>
                    <a:pt x="3761" y="0"/>
                  </a:lnTo>
                  <a:lnTo>
                    <a:pt x="3781" y="0"/>
                  </a:lnTo>
                  <a:lnTo>
                    <a:pt x="3781" y="0"/>
                  </a:lnTo>
                  <a:lnTo>
                    <a:pt x="3781" y="0"/>
                  </a:lnTo>
                  <a:lnTo>
                    <a:pt x="3859" y="0"/>
                  </a:lnTo>
                  <a:lnTo>
                    <a:pt x="3859" y="0"/>
                  </a:lnTo>
                  <a:lnTo>
                    <a:pt x="4170" y="5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5"/>
            <p:cNvSpPr/>
            <p:nvPr/>
          </p:nvSpPr>
          <p:spPr>
            <a:xfrm>
              <a:off x="5708925" y="3484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5"/>
            <p:cNvSpPr/>
            <p:nvPr/>
          </p:nvSpPr>
          <p:spPr>
            <a:xfrm>
              <a:off x="5728900" y="3528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5"/>
            <p:cNvSpPr/>
            <p:nvPr/>
          </p:nvSpPr>
          <p:spPr>
            <a:xfrm>
              <a:off x="5681650" y="3421800"/>
              <a:ext cx="59450" cy="27775"/>
            </a:xfrm>
            <a:custGeom>
              <a:avLst/>
              <a:gdLst/>
              <a:ahLst/>
              <a:cxnLst/>
              <a:rect l="l" t="t" r="r" b="b"/>
              <a:pathLst>
                <a:path w="2378" h="1111" extrusionOk="0">
                  <a:moveTo>
                    <a:pt x="624" y="0"/>
                  </a:moveTo>
                  <a:lnTo>
                    <a:pt x="429" y="20"/>
                  </a:lnTo>
                  <a:lnTo>
                    <a:pt x="273" y="59"/>
                  </a:lnTo>
                  <a:lnTo>
                    <a:pt x="137" y="117"/>
                  </a:lnTo>
                  <a:lnTo>
                    <a:pt x="40" y="195"/>
                  </a:lnTo>
                  <a:lnTo>
                    <a:pt x="20" y="253"/>
                  </a:lnTo>
                  <a:lnTo>
                    <a:pt x="1" y="292"/>
                  </a:lnTo>
                  <a:lnTo>
                    <a:pt x="1" y="351"/>
                  </a:lnTo>
                  <a:lnTo>
                    <a:pt x="1" y="390"/>
                  </a:lnTo>
                  <a:lnTo>
                    <a:pt x="59" y="507"/>
                  </a:lnTo>
                  <a:lnTo>
                    <a:pt x="137" y="624"/>
                  </a:lnTo>
                  <a:lnTo>
                    <a:pt x="273" y="721"/>
                  </a:lnTo>
                  <a:lnTo>
                    <a:pt x="429" y="819"/>
                  </a:lnTo>
                  <a:lnTo>
                    <a:pt x="624" y="916"/>
                  </a:lnTo>
                  <a:lnTo>
                    <a:pt x="838" y="994"/>
                  </a:lnTo>
                  <a:lnTo>
                    <a:pt x="1072" y="1052"/>
                  </a:lnTo>
                  <a:lnTo>
                    <a:pt x="1325" y="1091"/>
                  </a:lnTo>
                  <a:lnTo>
                    <a:pt x="1559" y="1111"/>
                  </a:lnTo>
                  <a:lnTo>
                    <a:pt x="1774" y="1111"/>
                  </a:lnTo>
                  <a:lnTo>
                    <a:pt x="1949" y="1091"/>
                  </a:lnTo>
                  <a:lnTo>
                    <a:pt x="2124" y="1052"/>
                  </a:lnTo>
                  <a:lnTo>
                    <a:pt x="2241" y="994"/>
                  </a:lnTo>
                  <a:lnTo>
                    <a:pt x="2339" y="916"/>
                  </a:lnTo>
                  <a:lnTo>
                    <a:pt x="2358" y="877"/>
                  </a:lnTo>
                  <a:lnTo>
                    <a:pt x="2378" y="819"/>
                  </a:lnTo>
                  <a:lnTo>
                    <a:pt x="2378" y="760"/>
                  </a:lnTo>
                  <a:lnTo>
                    <a:pt x="2378" y="721"/>
                  </a:lnTo>
                  <a:lnTo>
                    <a:pt x="2319" y="604"/>
                  </a:lnTo>
                  <a:lnTo>
                    <a:pt x="2241" y="507"/>
                  </a:lnTo>
                  <a:lnTo>
                    <a:pt x="2105" y="390"/>
                  </a:lnTo>
                  <a:lnTo>
                    <a:pt x="1949" y="292"/>
                  </a:lnTo>
                  <a:lnTo>
                    <a:pt x="1754" y="195"/>
                  </a:lnTo>
                  <a:lnTo>
                    <a:pt x="1540" y="117"/>
                  </a:lnTo>
                  <a:lnTo>
                    <a:pt x="1306" y="59"/>
                  </a:lnTo>
                  <a:lnTo>
                    <a:pt x="1053" y="20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5"/>
            <p:cNvSpPr/>
            <p:nvPr/>
          </p:nvSpPr>
          <p:spPr>
            <a:xfrm>
              <a:off x="5681650" y="3421800"/>
              <a:ext cx="59450" cy="27775"/>
            </a:xfrm>
            <a:custGeom>
              <a:avLst/>
              <a:gdLst/>
              <a:ahLst/>
              <a:cxnLst/>
              <a:rect l="l" t="t" r="r" b="b"/>
              <a:pathLst>
                <a:path w="2378" h="1111" fill="none" extrusionOk="0">
                  <a:moveTo>
                    <a:pt x="1" y="292"/>
                  </a:moveTo>
                  <a:lnTo>
                    <a:pt x="1" y="292"/>
                  </a:lnTo>
                  <a:lnTo>
                    <a:pt x="1" y="351"/>
                  </a:lnTo>
                  <a:lnTo>
                    <a:pt x="1" y="390"/>
                  </a:lnTo>
                  <a:lnTo>
                    <a:pt x="59" y="507"/>
                  </a:lnTo>
                  <a:lnTo>
                    <a:pt x="137" y="624"/>
                  </a:lnTo>
                  <a:lnTo>
                    <a:pt x="273" y="721"/>
                  </a:lnTo>
                  <a:lnTo>
                    <a:pt x="429" y="819"/>
                  </a:lnTo>
                  <a:lnTo>
                    <a:pt x="624" y="916"/>
                  </a:lnTo>
                  <a:lnTo>
                    <a:pt x="838" y="994"/>
                  </a:lnTo>
                  <a:lnTo>
                    <a:pt x="1072" y="1052"/>
                  </a:lnTo>
                  <a:lnTo>
                    <a:pt x="1072" y="1052"/>
                  </a:lnTo>
                  <a:lnTo>
                    <a:pt x="1325" y="1091"/>
                  </a:lnTo>
                  <a:lnTo>
                    <a:pt x="1559" y="1111"/>
                  </a:lnTo>
                  <a:lnTo>
                    <a:pt x="1774" y="1111"/>
                  </a:lnTo>
                  <a:lnTo>
                    <a:pt x="1949" y="1091"/>
                  </a:lnTo>
                  <a:lnTo>
                    <a:pt x="2124" y="1052"/>
                  </a:lnTo>
                  <a:lnTo>
                    <a:pt x="2241" y="994"/>
                  </a:lnTo>
                  <a:lnTo>
                    <a:pt x="2339" y="916"/>
                  </a:lnTo>
                  <a:lnTo>
                    <a:pt x="2358" y="877"/>
                  </a:lnTo>
                  <a:lnTo>
                    <a:pt x="2378" y="819"/>
                  </a:lnTo>
                  <a:lnTo>
                    <a:pt x="2378" y="819"/>
                  </a:lnTo>
                  <a:lnTo>
                    <a:pt x="2378" y="760"/>
                  </a:lnTo>
                  <a:lnTo>
                    <a:pt x="2378" y="721"/>
                  </a:lnTo>
                  <a:lnTo>
                    <a:pt x="2319" y="604"/>
                  </a:lnTo>
                  <a:lnTo>
                    <a:pt x="2241" y="507"/>
                  </a:lnTo>
                  <a:lnTo>
                    <a:pt x="2105" y="390"/>
                  </a:lnTo>
                  <a:lnTo>
                    <a:pt x="1949" y="292"/>
                  </a:lnTo>
                  <a:lnTo>
                    <a:pt x="1754" y="195"/>
                  </a:lnTo>
                  <a:lnTo>
                    <a:pt x="1540" y="117"/>
                  </a:lnTo>
                  <a:lnTo>
                    <a:pt x="1306" y="59"/>
                  </a:lnTo>
                  <a:lnTo>
                    <a:pt x="1306" y="59"/>
                  </a:lnTo>
                  <a:lnTo>
                    <a:pt x="1053" y="20"/>
                  </a:lnTo>
                  <a:lnTo>
                    <a:pt x="819" y="0"/>
                  </a:lnTo>
                  <a:lnTo>
                    <a:pt x="624" y="0"/>
                  </a:lnTo>
                  <a:lnTo>
                    <a:pt x="429" y="20"/>
                  </a:lnTo>
                  <a:lnTo>
                    <a:pt x="273" y="59"/>
                  </a:lnTo>
                  <a:lnTo>
                    <a:pt x="137" y="117"/>
                  </a:lnTo>
                  <a:lnTo>
                    <a:pt x="40" y="195"/>
                  </a:lnTo>
                  <a:lnTo>
                    <a:pt x="20" y="253"/>
                  </a:lnTo>
                  <a:lnTo>
                    <a:pt x="1" y="2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5"/>
            <p:cNvSpPr/>
            <p:nvPr/>
          </p:nvSpPr>
          <p:spPr>
            <a:xfrm>
              <a:off x="5489725" y="3449550"/>
              <a:ext cx="108650" cy="64325"/>
            </a:xfrm>
            <a:custGeom>
              <a:avLst/>
              <a:gdLst/>
              <a:ahLst/>
              <a:cxnLst/>
              <a:rect l="l" t="t" r="r" b="b"/>
              <a:pathLst>
                <a:path w="4346" h="2573" extrusionOk="0">
                  <a:moveTo>
                    <a:pt x="1754" y="1"/>
                  </a:moveTo>
                  <a:lnTo>
                    <a:pt x="1443" y="20"/>
                  </a:lnTo>
                  <a:lnTo>
                    <a:pt x="1131" y="79"/>
                  </a:lnTo>
                  <a:lnTo>
                    <a:pt x="956" y="118"/>
                  </a:lnTo>
                  <a:lnTo>
                    <a:pt x="800" y="176"/>
                  </a:lnTo>
                  <a:lnTo>
                    <a:pt x="644" y="254"/>
                  </a:lnTo>
                  <a:lnTo>
                    <a:pt x="507" y="313"/>
                  </a:lnTo>
                  <a:lnTo>
                    <a:pt x="371" y="410"/>
                  </a:lnTo>
                  <a:lnTo>
                    <a:pt x="254" y="507"/>
                  </a:lnTo>
                  <a:lnTo>
                    <a:pt x="176" y="605"/>
                  </a:lnTo>
                  <a:lnTo>
                    <a:pt x="98" y="702"/>
                  </a:lnTo>
                  <a:lnTo>
                    <a:pt x="20" y="839"/>
                  </a:lnTo>
                  <a:lnTo>
                    <a:pt x="1" y="955"/>
                  </a:lnTo>
                  <a:lnTo>
                    <a:pt x="1" y="1072"/>
                  </a:lnTo>
                  <a:lnTo>
                    <a:pt x="20" y="1189"/>
                  </a:lnTo>
                  <a:lnTo>
                    <a:pt x="79" y="1326"/>
                  </a:lnTo>
                  <a:lnTo>
                    <a:pt x="176" y="1462"/>
                  </a:lnTo>
                  <a:lnTo>
                    <a:pt x="274" y="1540"/>
                  </a:lnTo>
                  <a:lnTo>
                    <a:pt x="391" y="1637"/>
                  </a:lnTo>
                  <a:lnTo>
                    <a:pt x="585" y="1793"/>
                  </a:lnTo>
                  <a:lnTo>
                    <a:pt x="780" y="1910"/>
                  </a:lnTo>
                  <a:lnTo>
                    <a:pt x="1014" y="2047"/>
                  </a:lnTo>
                  <a:lnTo>
                    <a:pt x="1248" y="2163"/>
                  </a:lnTo>
                  <a:lnTo>
                    <a:pt x="1501" y="2261"/>
                  </a:lnTo>
                  <a:lnTo>
                    <a:pt x="1735" y="2339"/>
                  </a:lnTo>
                  <a:lnTo>
                    <a:pt x="1969" y="2417"/>
                  </a:lnTo>
                  <a:lnTo>
                    <a:pt x="2203" y="2475"/>
                  </a:lnTo>
                  <a:lnTo>
                    <a:pt x="2339" y="2514"/>
                  </a:lnTo>
                  <a:lnTo>
                    <a:pt x="2651" y="2553"/>
                  </a:lnTo>
                  <a:lnTo>
                    <a:pt x="2923" y="2573"/>
                  </a:lnTo>
                  <a:lnTo>
                    <a:pt x="3196" y="2553"/>
                  </a:lnTo>
                  <a:lnTo>
                    <a:pt x="3450" y="2534"/>
                  </a:lnTo>
                  <a:lnTo>
                    <a:pt x="3683" y="2456"/>
                  </a:lnTo>
                  <a:lnTo>
                    <a:pt x="3917" y="2358"/>
                  </a:lnTo>
                  <a:lnTo>
                    <a:pt x="4131" y="2241"/>
                  </a:lnTo>
                  <a:lnTo>
                    <a:pt x="4326" y="2066"/>
                  </a:lnTo>
                  <a:lnTo>
                    <a:pt x="4346" y="2027"/>
                  </a:lnTo>
                  <a:lnTo>
                    <a:pt x="4346" y="1949"/>
                  </a:lnTo>
                  <a:lnTo>
                    <a:pt x="4307" y="1793"/>
                  </a:lnTo>
                  <a:lnTo>
                    <a:pt x="4268" y="1657"/>
                  </a:lnTo>
                  <a:lnTo>
                    <a:pt x="4209" y="1501"/>
                  </a:lnTo>
                  <a:lnTo>
                    <a:pt x="4151" y="1365"/>
                  </a:lnTo>
                  <a:lnTo>
                    <a:pt x="3995" y="1111"/>
                  </a:lnTo>
                  <a:lnTo>
                    <a:pt x="3800" y="858"/>
                  </a:lnTo>
                  <a:lnTo>
                    <a:pt x="3664" y="741"/>
                  </a:lnTo>
                  <a:lnTo>
                    <a:pt x="3527" y="624"/>
                  </a:lnTo>
                  <a:lnTo>
                    <a:pt x="3391" y="507"/>
                  </a:lnTo>
                  <a:lnTo>
                    <a:pt x="3255" y="410"/>
                  </a:lnTo>
                  <a:lnTo>
                    <a:pt x="2923" y="254"/>
                  </a:lnTo>
                  <a:lnTo>
                    <a:pt x="2748" y="176"/>
                  </a:lnTo>
                  <a:lnTo>
                    <a:pt x="2573" y="118"/>
                  </a:lnTo>
                  <a:lnTo>
                    <a:pt x="2397" y="79"/>
                  </a:lnTo>
                  <a:lnTo>
                    <a:pt x="2066" y="20"/>
                  </a:lnTo>
                  <a:lnTo>
                    <a:pt x="175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5"/>
            <p:cNvSpPr/>
            <p:nvPr/>
          </p:nvSpPr>
          <p:spPr>
            <a:xfrm>
              <a:off x="5489725" y="3449550"/>
              <a:ext cx="108650" cy="64325"/>
            </a:xfrm>
            <a:custGeom>
              <a:avLst/>
              <a:gdLst/>
              <a:ahLst/>
              <a:cxnLst/>
              <a:rect l="l" t="t" r="r" b="b"/>
              <a:pathLst>
                <a:path w="4346" h="2573" fill="none" extrusionOk="0">
                  <a:moveTo>
                    <a:pt x="2397" y="79"/>
                  </a:moveTo>
                  <a:lnTo>
                    <a:pt x="2397" y="79"/>
                  </a:lnTo>
                  <a:lnTo>
                    <a:pt x="2573" y="118"/>
                  </a:lnTo>
                  <a:lnTo>
                    <a:pt x="2573" y="118"/>
                  </a:lnTo>
                  <a:lnTo>
                    <a:pt x="2748" y="176"/>
                  </a:lnTo>
                  <a:lnTo>
                    <a:pt x="2923" y="254"/>
                  </a:lnTo>
                  <a:lnTo>
                    <a:pt x="3255" y="410"/>
                  </a:lnTo>
                  <a:lnTo>
                    <a:pt x="3255" y="410"/>
                  </a:lnTo>
                  <a:lnTo>
                    <a:pt x="3391" y="507"/>
                  </a:lnTo>
                  <a:lnTo>
                    <a:pt x="3527" y="624"/>
                  </a:lnTo>
                  <a:lnTo>
                    <a:pt x="3664" y="741"/>
                  </a:lnTo>
                  <a:lnTo>
                    <a:pt x="3800" y="858"/>
                  </a:lnTo>
                  <a:lnTo>
                    <a:pt x="3800" y="858"/>
                  </a:lnTo>
                  <a:lnTo>
                    <a:pt x="3995" y="1111"/>
                  </a:lnTo>
                  <a:lnTo>
                    <a:pt x="4151" y="1365"/>
                  </a:lnTo>
                  <a:lnTo>
                    <a:pt x="4151" y="1365"/>
                  </a:lnTo>
                  <a:lnTo>
                    <a:pt x="4209" y="1501"/>
                  </a:lnTo>
                  <a:lnTo>
                    <a:pt x="4268" y="1657"/>
                  </a:lnTo>
                  <a:lnTo>
                    <a:pt x="4268" y="1657"/>
                  </a:lnTo>
                  <a:lnTo>
                    <a:pt x="4307" y="1793"/>
                  </a:lnTo>
                  <a:lnTo>
                    <a:pt x="4346" y="1949"/>
                  </a:lnTo>
                  <a:lnTo>
                    <a:pt x="4346" y="1949"/>
                  </a:lnTo>
                  <a:lnTo>
                    <a:pt x="4346" y="2027"/>
                  </a:lnTo>
                  <a:lnTo>
                    <a:pt x="4326" y="2066"/>
                  </a:lnTo>
                  <a:lnTo>
                    <a:pt x="4326" y="2066"/>
                  </a:lnTo>
                  <a:lnTo>
                    <a:pt x="4131" y="2241"/>
                  </a:lnTo>
                  <a:lnTo>
                    <a:pt x="3917" y="2358"/>
                  </a:lnTo>
                  <a:lnTo>
                    <a:pt x="3917" y="2358"/>
                  </a:lnTo>
                  <a:lnTo>
                    <a:pt x="3683" y="2456"/>
                  </a:lnTo>
                  <a:lnTo>
                    <a:pt x="3450" y="2534"/>
                  </a:lnTo>
                  <a:lnTo>
                    <a:pt x="3450" y="2534"/>
                  </a:lnTo>
                  <a:lnTo>
                    <a:pt x="3196" y="2553"/>
                  </a:lnTo>
                  <a:lnTo>
                    <a:pt x="2923" y="2573"/>
                  </a:lnTo>
                  <a:lnTo>
                    <a:pt x="2651" y="2553"/>
                  </a:lnTo>
                  <a:lnTo>
                    <a:pt x="2339" y="2514"/>
                  </a:lnTo>
                  <a:lnTo>
                    <a:pt x="2339" y="2514"/>
                  </a:lnTo>
                  <a:lnTo>
                    <a:pt x="2203" y="2475"/>
                  </a:lnTo>
                  <a:lnTo>
                    <a:pt x="2203" y="2475"/>
                  </a:lnTo>
                  <a:lnTo>
                    <a:pt x="1969" y="2417"/>
                  </a:lnTo>
                  <a:lnTo>
                    <a:pt x="1735" y="2339"/>
                  </a:lnTo>
                  <a:lnTo>
                    <a:pt x="1501" y="2261"/>
                  </a:lnTo>
                  <a:lnTo>
                    <a:pt x="1248" y="2163"/>
                  </a:lnTo>
                  <a:lnTo>
                    <a:pt x="1248" y="2163"/>
                  </a:lnTo>
                  <a:lnTo>
                    <a:pt x="1014" y="2047"/>
                  </a:lnTo>
                  <a:lnTo>
                    <a:pt x="780" y="1910"/>
                  </a:lnTo>
                  <a:lnTo>
                    <a:pt x="585" y="1793"/>
                  </a:lnTo>
                  <a:lnTo>
                    <a:pt x="391" y="1637"/>
                  </a:lnTo>
                  <a:lnTo>
                    <a:pt x="391" y="1637"/>
                  </a:lnTo>
                  <a:lnTo>
                    <a:pt x="274" y="1540"/>
                  </a:lnTo>
                  <a:lnTo>
                    <a:pt x="176" y="1462"/>
                  </a:lnTo>
                  <a:lnTo>
                    <a:pt x="176" y="1462"/>
                  </a:lnTo>
                  <a:lnTo>
                    <a:pt x="79" y="1326"/>
                  </a:lnTo>
                  <a:lnTo>
                    <a:pt x="20" y="1189"/>
                  </a:lnTo>
                  <a:lnTo>
                    <a:pt x="20" y="1189"/>
                  </a:lnTo>
                  <a:lnTo>
                    <a:pt x="1" y="1072"/>
                  </a:lnTo>
                  <a:lnTo>
                    <a:pt x="1" y="955"/>
                  </a:lnTo>
                  <a:lnTo>
                    <a:pt x="1" y="955"/>
                  </a:lnTo>
                  <a:lnTo>
                    <a:pt x="20" y="839"/>
                  </a:lnTo>
                  <a:lnTo>
                    <a:pt x="20" y="839"/>
                  </a:lnTo>
                  <a:lnTo>
                    <a:pt x="98" y="702"/>
                  </a:lnTo>
                  <a:lnTo>
                    <a:pt x="98" y="702"/>
                  </a:lnTo>
                  <a:lnTo>
                    <a:pt x="176" y="605"/>
                  </a:lnTo>
                  <a:lnTo>
                    <a:pt x="254" y="507"/>
                  </a:lnTo>
                  <a:lnTo>
                    <a:pt x="371" y="410"/>
                  </a:lnTo>
                  <a:lnTo>
                    <a:pt x="507" y="313"/>
                  </a:lnTo>
                  <a:lnTo>
                    <a:pt x="507" y="313"/>
                  </a:lnTo>
                  <a:lnTo>
                    <a:pt x="644" y="254"/>
                  </a:lnTo>
                  <a:lnTo>
                    <a:pt x="800" y="176"/>
                  </a:lnTo>
                  <a:lnTo>
                    <a:pt x="956" y="118"/>
                  </a:lnTo>
                  <a:lnTo>
                    <a:pt x="1131" y="79"/>
                  </a:lnTo>
                  <a:lnTo>
                    <a:pt x="1131" y="79"/>
                  </a:lnTo>
                  <a:lnTo>
                    <a:pt x="1443" y="20"/>
                  </a:lnTo>
                  <a:lnTo>
                    <a:pt x="1754" y="1"/>
                  </a:lnTo>
                  <a:lnTo>
                    <a:pt x="2066" y="20"/>
                  </a:lnTo>
                  <a:lnTo>
                    <a:pt x="2397" y="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5"/>
            <p:cNvSpPr/>
            <p:nvPr/>
          </p:nvSpPr>
          <p:spPr>
            <a:xfrm>
              <a:off x="5483400" y="3461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5"/>
            <p:cNvSpPr/>
            <p:nvPr/>
          </p:nvSpPr>
          <p:spPr>
            <a:xfrm>
              <a:off x="5483400" y="3461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5"/>
            <p:cNvSpPr/>
            <p:nvPr/>
          </p:nvSpPr>
          <p:spPr>
            <a:xfrm>
              <a:off x="5477550" y="3409125"/>
              <a:ext cx="146150" cy="106700"/>
            </a:xfrm>
            <a:custGeom>
              <a:avLst/>
              <a:gdLst/>
              <a:ahLst/>
              <a:cxnLst/>
              <a:rect l="l" t="t" r="r" b="b"/>
              <a:pathLst>
                <a:path w="5846" h="4268" extrusionOk="0">
                  <a:moveTo>
                    <a:pt x="2495" y="1774"/>
                  </a:moveTo>
                  <a:lnTo>
                    <a:pt x="2709" y="1793"/>
                  </a:lnTo>
                  <a:lnTo>
                    <a:pt x="2923" y="1832"/>
                  </a:lnTo>
                  <a:lnTo>
                    <a:pt x="3138" y="1891"/>
                  </a:lnTo>
                  <a:lnTo>
                    <a:pt x="3333" y="1949"/>
                  </a:lnTo>
                  <a:lnTo>
                    <a:pt x="3664" y="2105"/>
                  </a:lnTo>
                  <a:lnTo>
                    <a:pt x="3976" y="2300"/>
                  </a:lnTo>
                  <a:lnTo>
                    <a:pt x="4190" y="2475"/>
                  </a:lnTo>
                  <a:lnTo>
                    <a:pt x="4385" y="2670"/>
                  </a:lnTo>
                  <a:lnTo>
                    <a:pt x="4502" y="2826"/>
                  </a:lnTo>
                  <a:lnTo>
                    <a:pt x="4599" y="3001"/>
                  </a:lnTo>
                  <a:lnTo>
                    <a:pt x="4657" y="3157"/>
                  </a:lnTo>
                  <a:lnTo>
                    <a:pt x="4696" y="3313"/>
                  </a:lnTo>
                  <a:lnTo>
                    <a:pt x="4716" y="3449"/>
                  </a:lnTo>
                  <a:lnTo>
                    <a:pt x="4716" y="3625"/>
                  </a:lnTo>
                  <a:lnTo>
                    <a:pt x="4716" y="3644"/>
                  </a:lnTo>
                  <a:lnTo>
                    <a:pt x="4716" y="3683"/>
                  </a:lnTo>
                  <a:lnTo>
                    <a:pt x="4541" y="3780"/>
                  </a:lnTo>
                  <a:lnTo>
                    <a:pt x="4346" y="3878"/>
                  </a:lnTo>
                  <a:lnTo>
                    <a:pt x="4034" y="3975"/>
                  </a:lnTo>
                  <a:lnTo>
                    <a:pt x="3683" y="4053"/>
                  </a:lnTo>
                  <a:lnTo>
                    <a:pt x="3469" y="4073"/>
                  </a:lnTo>
                  <a:lnTo>
                    <a:pt x="3040" y="4073"/>
                  </a:lnTo>
                  <a:lnTo>
                    <a:pt x="2806" y="4053"/>
                  </a:lnTo>
                  <a:lnTo>
                    <a:pt x="2495" y="3995"/>
                  </a:lnTo>
                  <a:lnTo>
                    <a:pt x="2456" y="3995"/>
                  </a:lnTo>
                  <a:lnTo>
                    <a:pt x="2339" y="3956"/>
                  </a:lnTo>
                  <a:lnTo>
                    <a:pt x="2086" y="3878"/>
                  </a:lnTo>
                  <a:lnTo>
                    <a:pt x="1871" y="3819"/>
                  </a:lnTo>
                  <a:lnTo>
                    <a:pt x="1676" y="3722"/>
                  </a:lnTo>
                  <a:lnTo>
                    <a:pt x="1482" y="3625"/>
                  </a:lnTo>
                  <a:lnTo>
                    <a:pt x="1287" y="3508"/>
                  </a:lnTo>
                  <a:lnTo>
                    <a:pt x="1014" y="3313"/>
                  </a:lnTo>
                  <a:lnTo>
                    <a:pt x="761" y="3079"/>
                  </a:lnTo>
                  <a:lnTo>
                    <a:pt x="644" y="2923"/>
                  </a:lnTo>
                  <a:lnTo>
                    <a:pt x="527" y="2767"/>
                  </a:lnTo>
                  <a:lnTo>
                    <a:pt x="566" y="2670"/>
                  </a:lnTo>
                  <a:lnTo>
                    <a:pt x="585" y="2650"/>
                  </a:lnTo>
                  <a:lnTo>
                    <a:pt x="605" y="2572"/>
                  </a:lnTo>
                  <a:lnTo>
                    <a:pt x="624" y="2553"/>
                  </a:lnTo>
                  <a:lnTo>
                    <a:pt x="663" y="2456"/>
                  </a:lnTo>
                  <a:lnTo>
                    <a:pt x="702" y="2417"/>
                  </a:lnTo>
                  <a:lnTo>
                    <a:pt x="702" y="2436"/>
                  </a:lnTo>
                  <a:lnTo>
                    <a:pt x="722" y="2378"/>
                  </a:lnTo>
                  <a:lnTo>
                    <a:pt x="917" y="2183"/>
                  </a:lnTo>
                  <a:lnTo>
                    <a:pt x="1072" y="2066"/>
                  </a:lnTo>
                  <a:lnTo>
                    <a:pt x="1248" y="1968"/>
                  </a:lnTo>
                  <a:lnTo>
                    <a:pt x="1521" y="1871"/>
                  </a:lnTo>
                  <a:lnTo>
                    <a:pt x="1793" y="1813"/>
                  </a:lnTo>
                  <a:lnTo>
                    <a:pt x="2144" y="1774"/>
                  </a:lnTo>
                  <a:close/>
                  <a:moveTo>
                    <a:pt x="1462" y="1"/>
                  </a:moveTo>
                  <a:lnTo>
                    <a:pt x="1287" y="20"/>
                  </a:lnTo>
                  <a:lnTo>
                    <a:pt x="1131" y="40"/>
                  </a:lnTo>
                  <a:lnTo>
                    <a:pt x="994" y="79"/>
                  </a:lnTo>
                  <a:lnTo>
                    <a:pt x="858" y="117"/>
                  </a:lnTo>
                  <a:lnTo>
                    <a:pt x="722" y="176"/>
                  </a:lnTo>
                  <a:lnTo>
                    <a:pt x="624" y="254"/>
                  </a:lnTo>
                  <a:lnTo>
                    <a:pt x="507" y="332"/>
                  </a:lnTo>
                  <a:lnTo>
                    <a:pt x="410" y="429"/>
                  </a:lnTo>
                  <a:lnTo>
                    <a:pt x="332" y="527"/>
                  </a:lnTo>
                  <a:lnTo>
                    <a:pt x="196" y="741"/>
                  </a:lnTo>
                  <a:lnTo>
                    <a:pt x="79" y="994"/>
                  </a:lnTo>
                  <a:lnTo>
                    <a:pt x="20" y="1267"/>
                  </a:lnTo>
                  <a:lnTo>
                    <a:pt x="1" y="1559"/>
                  </a:lnTo>
                  <a:lnTo>
                    <a:pt x="1" y="1852"/>
                  </a:lnTo>
                  <a:lnTo>
                    <a:pt x="59" y="2163"/>
                  </a:lnTo>
                  <a:lnTo>
                    <a:pt x="157" y="2436"/>
                  </a:lnTo>
                  <a:lnTo>
                    <a:pt x="274" y="2709"/>
                  </a:lnTo>
                  <a:lnTo>
                    <a:pt x="429" y="2962"/>
                  </a:lnTo>
                  <a:lnTo>
                    <a:pt x="624" y="3196"/>
                  </a:lnTo>
                  <a:lnTo>
                    <a:pt x="839" y="3410"/>
                  </a:lnTo>
                  <a:lnTo>
                    <a:pt x="1072" y="3605"/>
                  </a:lnTo>
                  <a:lnTo>
                    <a:pt x="1326" y="3761"/>
                  </a:lnTo>
                  <a:lnTo>
                    <a:pt x="1598" y="3897"/>
                  </a:lnTo>
                  <a:lnTo>
                    <a:pt x="1891" y="4014"/>
                  </a:lnTo>
                  <a:lnTo>
                    <a:pt x="2144" y="4092"/>
                  </a:lnTo>
                  <a:lnTo>
                    <a:pt x="2397" y="4170"/>
                  </a:lnTo>
                  <a:lnTo>
                    <a:pt x="2495" y="4190"/>
                  </a:lnTo>
                  <a:lnTo>
                    <a:pt x="2943" y="4248"/>
                  </a:lnTo>
                  <a:lnTo>
                    <a:pt x="3255" y="4268"/>
                  </a:lnTo>
                  <a:lnTo>
                    <a:pt x="3547" y="4268"/>
                  </a:lnTo>
                  <a:lnTo>
                    <a:pt x="3859" y="4209"/>
                  </a:lnTo>
                  <a:lnTo>
                    <a:pt x="4131" y="4151"/>
                  </a:lnTo>
                  <a:lnTo>
                    <a:pt x="4424" y="4053"/>
                  </a:lnTo>
                  <a:lnTo>
                    <a:pt x="4696" y="3917"/>
                  </a:lnTo>
                  <a:lnTo>
                    <a:pt x="4950" y="3742"/>
                  </a:lnTo>
                  <a:lnTo>
                    <a:pt x="5164" y="3566"/>
                  </a:lnTo>
                  <a:lnTo>
                    <a:pt x="5378" y="3332"/>
                  </a:lnTo>
                  <a:lnTo>
                    <a:pt x="5554" y="3079"/>
                  </a:lnTo>
                  <a:lnTo>
                    <a:pt x="5690" y="2826"/>
                  </a:lnTo>
                  <a:lnTo>
                    <a:pt x="5788" y="2553"/>
                  </a:lnTo>
                  <a:lnTo>
                    <a:pt x="5846" y="2280"/>
                  </a:lnTo>
                  <a:lnTo>
                    <a:pt x="5846" y="2007"/>
                  </a:lnTo>
                  <a:lnTo>
                    <a:pt x="5826" y="1754"/>
                  </a:lnTo>
                  <a:lnTo>
                    <a:pt x="5788" y="1618"/>
                  </a:lnTo>
                  <a:lnTo>
                    <a:pt x="5729" y="1501"/>
                  </a:lnTo>
                  <a:lnTo>
                    <a:pt x="5671" y="1384"/>
                  </a:lnTo>
                  <a:lnTo>
                    <a:pt x="5612" y="1267"/>
                  </a:lnTo>
                  <a:lnTo>
                    <a:pt x="5515" y="1150"/>
                  </a:lnTo>
                  <a:lnTo>
                    <a:pt x="5417" y="1053"/>
                  </a:lnTo>
                  <a:lnTo>
                    <a:pt x="5300" y="955"/>
                  </a:lnTo>
                  <a:lnTo>
                    <a:pt x="5164" y="877"/>
                  </a:lnTo>
                  <a:lnTo>
                    <a:pt x="5008" y="799"/>
                  </a:lnTo>
                  <a:lnTo>
                    <a:pt x="4852" y="741"/>
                  </a:lnTo>
                  <a:lnTo>
                    <a:pt x="4696" y="683"/>
                  </a:lnTo>
                  <a:lnTo>
                    <a:pt x="4443" y="644"/>
                  </a:lnTo>
                  <a:lnTo>
                    <a:pt x="4190" y="644"/>
                  </a:lnTo>
                  <a:lnTo>
                    <a:pt x="3917" y="663"/>
                  </a:lnTo>
                  <a:lnTo>
                    <a:pt x="3644" y="702"/>
                  </a:lnTo>
                  <a:lnTo>
                    <a:pt x="3508" y="722"/>
                  </a:lnTo>
                  <a:lnTo>
                    <a:pt x="3196" y="760"/>
                  </a:lnTo>
                  <a:lnTo>
                    <a:pt x="3157" y="760"/>
                  </a:lnTo>
                  <a:lnTo>
                    <a:pt x="3138" y="741"/>
                  </a:lnTo>
                  <a:lnTo>
                    <a:pt x="2865" y="585"/>
                  </a:lnTo>
                  <a:lnTo>
                    <a:pt x="2845" y="585"/>
                  </a:lnTo>
                  <a:lnTo>
                    <a:pt x="2729" y="507"/>
                  </a:lnTo>
                  <a:lnTo>
                    <a:pt x="2514" y="351"/>
                  </a:lnTo>
                  <a:lnTo>
                    <a:pt x="2280" y="215"/>
                  </a:lnTo>
                  <a:lnTo>
                    <a:pt x="2027" y="117"/>
                  </a:lnTo>
                  <a:lnTo>
                    <a:pt x="1793" y="40"/>
                  </a:lnTo>
                  <a:lnTo>
                    <a:pt x="1637" y="20"/>
                  </a:lnTo>
                  <a:lnTo>
                    <a:pt x="14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5"/>
            <p:cNvSpPr/>
            <p:nvPr/>
          </p:nvSpPr>
          <p:spPr>
            <a:xfrm>
              <a:off x="5477550" y="3409125"/>
              <a:ext cx="146150" cy="106700"/>
            </a:xfrm>
            <a:custGeom>
              <a:avLst/>
              <a:gdLst/>
              <a:ahLst/>
              <a:cxnLst/>
              <a:rect l="l" t="t" r="r" b="b"/>
              <a:pathLst>
                <a:path w="5846" h="4268" fill="none" extrusionOk="0">
                  <a:moveTo>
                    <a:pt x="1793" y="40"/>
                  </a:moveTo>
                  <a:lnTo>
                    <a:pt x="1793" y="40"/>
                  </a:lnTo>
                  <a:lnTo>
                    <a:pt x="1637" y="20"/>
                  </a:lnTo>
                  <a:lnTo>
                    <a:pt x="1637" y="20"/>
                  </a:lnTo>
                  <a:lnTo>
                    <a:pt x="1462" y="1"/>
                  </a:lnTo>
                  <a:lnTo>
                    <a:pt x="1287" y="20"/>
                  </a:lnTo>
                  <a:lnTo>
                    <a:pt x="1131" y="40"/>
                  </a:lnTo>
                  <a:lnTo>
                    <a:pt x="994" y="79"/>
                  </a:lnTo>
                  <a:lnTo>
                    <a:pt x="994" y="79"/>
                  </a:lnTo>
                  <a:lnTo>
                    <a:pt x="858" y="117"/>
                  </a:lnTo>
                  <a:lnTo>
                    <a:pt x="722" y="176"/>
                  </a:lnTo>
                  <a:lnTo>
                    <a:pt x="624" y="254"/>
                  </a:lnTo>
                  <a:lnTo>
                    <a:pt x="507" y="332"/>
                  </a:lnTo>
                  <a:lnTo>
                    <a:pt x="507" y="332"/>
                  </a:lnTo>
                  <a:lnTo>
                    <a:pt x="410" y="429"/>
                  </a:lnTo>
                  <a:lnTo>
                    <a:pt x="332" y="527"/>
                  </a:lnTo>
                  <a:lnTo>
                    <a:pt x="332" y="527"/>
                  </a:lnTo>
                  <a:lnTo>
                    <a:pt x="196" y="741"/>
                  </a:lnTo>
                  <a:lnTo>
                    <a:pt x="196" y="741"/>
                  </a:lnTo>
                  <a:lnTo>
                    <a:pt x="79" y="994"/>
                  </a:lnTo>
                  <a:lnTo>
                    <a:pt x="20" y="1267"/>
                  </a:lnTo>
                  <a:lnTo>
                    <a:pt x="20" y="1267"/>
                  </a:lnTo>
                  <a:lnTo>
                    <a:pt x="1" y="1559"/>
                  </a:lnTo>
                  <a:lnTo>
                    <a:pt x="1" y="1852"/>
                  </a:lnTo>
                  <a:lnTo>
                    <a:pt x="1" y="1852"/>
                  </a:lnTo>
                  <a:lnTo>
                    <a:pt x="59" y="2163"/>
                  </a:lnTo>
                  <a:lnTo>
                    <a:pt x="157" y="2436"/>
                  </a:lnTo>
                  <a:lnTo>
                    <a:pt x="157" y="2436"/>
                  </a:lnTo>
                  <a:lnTo>
                    <a:pt x="274" y="2709"/>
                  </a:lnTo>
                  <a:lnTo>
                    <a:pt x="429" y="2962"/>
                  </a:lnTo>
                  <a:lnTo>
                    <a:pt x="624" y="3196"/>
                  </a:lnTo>
                  <a:lnTo>
                    <a:pt x="839" y="3410"/>
                  </a:lnTo>
                  <a:lnTo>
                    <a:pt x="839" y="3410"/>
                  </a:lnTo>
                  <a:lnTo>
                    <a:pt x="1072" y="3605"/>
                  </a:lnTo>
                  <a:lnTo>
                    <a:pt x="1326" y="3761"/>
                  </a:lnTo>
                  <a:lnTo>
                    <a:pt x="1598" y="3897"/>
                  </a:lnTo>
                  <a:lnTo>
                    <a:pt x="1891" y="4014"/>
                  </a:lnTo>
                  <a:lnTo>
                    <a:pt x="1891" y="4014"/>
                  </a:lnTo>
                  <a:lnTo>
                    <a:pt x="2144" y="4092"/>
                  </a:lnTo>
                  <a:lnTo>
                    <a:pt x="2397" y="4170"/>
                  </a:lnTo>
                  <a:lnTo>
                    <a:pt x="2397" y="4170"/>
                  </a:lnTo>
                  <a:lnTo>
                    <a:pt x="2495" y="4190"/>
                  </a:lnTo>
                  <a:lnTo>
                    <a:pt x="2495" y="4190"/>
                  </a:lnTo>
                  <a:lnTo>
                    <a:pt x="2943" y="4248"/>
                  </a:lnTo>
                  <a:lnTo>
                    <a:pt x="2943" y="4248"/>
                  </a:lnTo>
                  <a:lnTo>
                    <a:pt x="3255" y="4268"/>
                  </a:lnTo>
                  <a:lnTo>
                    <a:pt x="3547" y="4268"/>
                  </a:lnTo>
                  <a:lnTo>
                    <a:pt x="3859" y="4209"/>
                  </a:lnTo>
                  <a:lnTo>
                    <a:pt x="4131" y="4151"/>
                  </a:lnTo>
                  <a:lnTo>
                    <a:pt x="4131" y="4151"/>
                  </a:lnTo>
                  <a:lnTo>
                    <a:pt x="4424" y="4053"/>
                  </a:lnTo>
                  <a:lnTo>
                    <a:pt x="4696" y="3917"/>
                  </a:lnTo>
                  <a:lnTo>
                    <a:pt x="4950" y="3742"/>
                  </a:lnTo>
                  <a:lnTo>
                    <a:pt x="5164" y="3566"/>
                  </a:lnTo>
                  <a:lnTo>
                    <a:pt x="5164" y="3566"/>
                  </a:lnTo>
                  <a:lnTo>
                    <a:pt x="5378" y="3332"/>
                  </a:lnTo>
                  <a:lnTo>
                    <a:pt x="5554" y="3079"/>
                  </a:lnTo>
                  <a:lnTo>
                    <a:pt x="5554" y="3079"/>
                  </a:lnTo>
                  <a:lnTo>
                    <a:pt x="5690" y="2826"/>
                  </a:lnTo>
                  <a:lnTo>
                    <a:pt x="5788" y="2553"/>
                  </a:lnTo>
                  <a:lnTo>
                    <a:pt x="5788" y="2553"/>
                  </a:lnTo>
                  <a:lnTo>
                    <a:pt x="5846" y="2280"/>
                  </a:lnTo>
                  <a:lnTo>
                    <a:pt x="5846" y="2007"/>
                  </a:lnTo>
                  <a:lnTo>
                    <a:pt x="5846" y="2007"/>
                  </a:lnTo>
                  <a:lnTo>
                    <a:pt x="5826" y="1754"/>
                  </a:lnTo>
                  <a:lnTo>
                    <a:pt x="5826" y="1754"/>
                  </a:lnTo>
                  <a:lnTo>
                    <a:pt x="5788" y="1618"/>
                  </a:lnTo>
                  <a:lnTo>
                    <a:pt x="5729" y="1501"/>
                  </a:lnTo>
                  <a:lnTo>
                    <a:pt x="5729" y="1501"/>
                  </a:lnTo>
                  <a:lnTo>
                    <a:pt x="5671" y="1384"/>
                  </a:lnTo>
                  <a:lnTo>
                    <a:pt x="5612" y="1267"/>
                  </a:lnTo>
                  <a:lnTo>
                    <a:pt x="5515" y="1150"/>
                  </a:lnTo>
                  <a:lnTo>
                    <a:pt x="5417" y="1053"/>
                  </a:lnTo>
                  <a:lnTo>
                    <a:pt x="5417" y="1053"/>
                  </a:lnTo>
                  <a:lnTo>
                    <a:pt x="5300" y="955"/>
                  </a:lnTo>
                  <a:lnTo>
                    <a:pt x="5164" y="877"/>
                  </a:lnTo>
                  <a:lnTo>
                    <a:pt x="5008" y="799"/>
                  </a:lnTo>
                  <a:lnTo>
                    <a:pt x="4852" y="741"/>
                  </a:lnTo>
                  <a:lnTo>
                    <a:pt x="4852" y="741"/>
                  </a:lnTo>
                  <a:lnTo>
                    <a:pt x="4696" y="683"/>
                  </a:lnTo>
                  <a:lnTo>
                    <a:pt x="4696" y="683"/>
                  </a:lnTo>
                  <a:lnTo>
                    <a:pt x="4443" y="644"/>
                  </a:lnTo>
                  <a:lnTo>
                    <a:pt x="4190" y="644"/>
                  </a:lnTo>
                  <a:lnTo>
                    <a:pt x="4190" y="644"/>
                  </a:lnTo>
                  <a:lnTo>
                    <a:pt x="3917" y="663"/>
                  </a:lnTo>
                  <a:lnTo>
                    <a:pt x="3644" y="702"/>
                  </a:lnTo>
                  <a:lnTo>
                    <a:pt x="3508" y="722"/>
                  </a:lnTo>
                  <a:lnTo>
                    <a:pt x="3508" y="722"/>
                  </a:lnTo>
                  <a:lnTo>
                    <a:pt x="3196" y="760"/>
                  </a:lnTo>
                  <a:lnTo>
                    <a:pt x="3177" y="760"/>
                  </a:lnTo>
                  <a:lnTo>
                    <a:pt x="3157" y="760"/>
                  </a:lnTo>
                  <a:lnTo>
                    <a:pt x="3157" y="760"/>
                  </a:lnTo>
                  <a:lnTo>
                    <a:pt x="3138" y="741"/>
                  </a:lnTo>
                  <a:lnTo>
                    <a:pt x="3138" y="741"/>
                  </a:lnTo>
                  <a:lnTo>
                    <a:pt x="2865" y="585"/>
                  </a:lnTo>
                  <a:lnTo>
                    <a:pt x="2845" y="585"/>
                  </a:lnTo>
                  <a:lnTo>
                    <a:pt x="2845" y="585"/>
                  </a:lnTo>
                  <a:lnTo>
                    <a:pt x="2845" y="585"/>
                  </a:lnTo>
                  <a:lnTo>
                    <a:pt x="2845" y="585"/>
                  </a:lnTo>
                  <a:lnTo>
                    <a:pt x="2845" y="585"/>
                  </a:lnTo>
                  <a:lnTo>
                    <a:pt x="2729" y="507"/>
                  </a:lnTo>
                  <a:lnTo>
                    <a:pt x="2729" y="507"/>
                  </a:lnTo>
                  <a:lnTo>
                    <a:pt x="2514" y="351"/>
                  </a:lnTo>
                  <a:lnTo>
                    <a:pt x="2280" y="215"/>
                  </a:lnTo>
                  <a:lnTo>
                    <a:pt x="2280" y="215"/>
                  </a:lnTo>
                  <a:lnTo>
                    <a:pt x="2027" y="117"/>
                  </a:lnTo>
                  <a:lnTo>
                    <a:pt x="1793" y="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5"/>
            <p:cNvSpPr/>
            <p:nvPr/>
          </p:nvSpPr>
          <p:spPr>
            <a:xfrm>
              <a:off x="5490700" y="3453450"/>
              <a:ext cx="104750" cy="57500"/>
            </a:xfrm>
            <a:custGeom>
              <a:avLst/>
              <a:gdLst/>
              <a:ahLst/>
              <a:cxnLst/>
              <a:rect l="l" t="t" r="r" b="b"/>
              <a:pathLst>
                <a:path w="4190" h="2300" fill="none" extrusionOk="0">
                  <a:moveTo>
                    <a:pt x="2807" y="176"/>
                  </a:moveTo>
                  <a:lnTo>
                    <a:pt x="2807" y="176"/>
                  </a:lnTo>
                  <a:lnTo>
                    <a:pt x="3138" y="332"/>
                  </a:lnTo>
                  <a:lnTo>
                    <a:pt x="3450" y="527"/>
                  </a:lnTo>
                  <a:lnTo>
                    <a:pt x="3450" y="527"/>
                  </a:lnTo>
                  <a:lnTo>
                    <a:pt x="3664" y="702"/>
                  </a:lnTo>
                  <a:lnTo>
                    <a:pt x="3859" y="897"/>
                  </a:lnTo>
                  <a:lnTo>
                    <a:pt x="3859" y="897"/>
                  </a:lnTo>
                  <a:lnTo>
                    <a:pt x="3976" y="1053"/>
                  </a:lnTo>
                  <a:lnTo>
                    <a:pt x="4073" y="1228"/>
                  </a:lnTo>
                  <a:lnTo>
                    <a:pt x="4073" y="1228"/>
                  </a:lnTo>
                  <a:lnTo>
                    <a:pt x="4131" y="1384"/>
                  </a:lnTo>
                  <a:lnTo>
                    <a:pt x="4170" y="1540"/>
                  </a:lnTo>
                  <a:lnTo>
                    <a:pt x="4170" y="1540"/>
                  </a:lnTo>
                  <a:lnTo>
                    <a:pt x="4170" y="1540"/>
                  </a:lnTo>
                  <a:lnTo>
                    <a:pt x="4170" y="1540"/>
                  </a:lnTo>
                  <a:lnTo>
                    <a:pt x="4170" y="1540"/>
                  </a:lnTo>
                  <a:lnTo>
                    <a:pt x="4190" y="1676"/>
                  </a:lnTo>
                  <a:lnTo>
                    <a:pt x="4190" y="1852"/>
                  </a:lnTo>
                  <a:lnTo>
                    <a:pt x="4190" y="1871"/>
                  </a:lnTo>
                  <a:lnTo>
                    <a:pt x="4190" y="1871"/>
                  </a:lnTo>
                  <a:lnTo>
                    <a:pt x="4190" y="1910"/>
                  </a:lnTo>
                  <a:lnTo>
                    <a:pt x="4190" y="1910"/>
                  </a:lnTo>
                  <a:lnTo>
                    <a:pt x="4015" y="2007"/>
                  </a:lnTo>
                  <a:lnTo>
                    <a:pt x="3820" y="2105"/>
                  </a:lnTo>
                  <a:lnTo>
                    <a:pt x="3820" y="2105"/>
                  </a:lnTo>
                  <a:lnTo>
                    <a:pt x="3508" y="2202"/>
                  </a:lnTo>
                  <a:lnTo>
                    <a:pt x="3157" y="2280"/>
                  </a:lnTo>
                  <a:lnTo>
                    <a:pt x="3157" y="2280"/>
                  </a:lnTo>
                  <a:lnTo>
                    <a:pt x="3157" y="2280"/>
                  </a:lnTo>
                  <a:lnTo>
                    <a:pt x="2943" y="2300"/>
                  </a:lnTo>
                  <a:lnTo>
                    <a:pt x="2729" y="2300"/>
                  </a:lnTo>
                  <a:lnTo>
                    <a:pt x="2514" y="2300"/>
                  </a:lnTo>
                  <a:lnTo>
                    <a:pt x="2280" y="2280"/>
                  </a:lnTo>
                  <a:lnTo>
                    <a:pt x="2280" y="2280"/>
                  </a:lnTo>
                  <a:lnTo>
                    <a:pt x="1969" y="2222"/>
                  </a:lnTo>
                  <a:lnTo>
                    <a:pt x="1930" y="2222"/>
                  </a:lnTo>
                  <a:lnTo>
                    <a:pt x="1930" y="2222"/>
                  </a:lnTo>
                  <a:lnTo>
                    <a:pt x="1813" y="2183"/>
                  </a:lnTo>
                  <a:lnTo>
                    <a:pt x="1813" y="2183"/>
                  </a:lnTo>
                  <a:lnTo>
                    <a:pt x="1560" y="2105"/>
                  </a:lnTo>
                  <a:lnTo>
                    <a:pt x="1560" y="2105"/>
                  </a:lnTo>
                  <a:lnTo>
                    <a:pt x="1345" y="2046"/>
                  </a:lnTo>
                  <a:lnTo>
                    <a:pt x="1150" y="1949"/>
                  </a:lnTo>
                  <a:lnTo>
                    <a:pt x="956" y="1852"/>
                  </a:lnTo>
                  <a:lnTo>
                    <a:pt x="761" y="1735"/>
                  </a:lnTo>
                  <a:lnTo>
                    <a:pt x="761" y="1735"/>
                  </a:lnTo>
                  <a:lnTo>
                    <a:pt x="761" y="1735"/>
                  </a:lnTo>
                  <a:lnTo>
                    <a:pt x="488" y="1540"/>
                  </a:lnTo>
                  <a:lnTo>
                    <a:pt x="235" y="1306"/>
                  </a:lnTo>
                  <a:lnTo>
                    <a:pt x="235" y="1306"/>
                  </a:lnTo>
                  <a:lnTo>
                    <a:pt x="118" y="1150"/>
                  </a:lnTo>
                  <a:lnTo>
                    <a:pt x="1" y="994"/>
                  </a:lnTo>
                  <a:lnTo>
                    <a:pt x="1" y="994"/>
                  </a:lnTo>
                  <a:lnTo>
                    <a:pt x="40" y="897"/>
                  </a:lnTo>
                  <a:lnTo>
                    <a:pt x="59" y="877"/>
                  </a:lnTo>
                  <a:lnTo>
                    <a:pt x="59" y="877"/>
                  </a:lnTo>
                  <a:lnTo>
                    <a:pt x="79" y="799"/>
                  </a:lnTo>
                  <a:lnTo>
                    <a:pt x="79" y="799"/>
                  </a:lnTo>
                  <a:lnTo>
                    <a:pt x="98" y="780"/>
                  </a:lnTo>
                  <a:lnTo>
                    <a:pt x="98" y="780"/>
                  </a:lnTo>
                  <a:lnTo>
                    <a:pt x="137" y="683"/>
                  </a:lnTo>
                  <a:lnTo>
                    <a:pt x="137" y="683"/>
                  </a:lnTo>
                  <a:lnTo>
                    <a:pt x="176" y="644"/>
                  </a:lnTo>
                  <a:lnTo>
                    <a:pt x="176" y="663"/>
                  </a:lnTo>
                  <a:lnTo>
                    <a:pt x="176" y="663"/>
                  </a:lnTo>
                  <a:lnTo>
                    <a:pt x="196" y="605"/>
                  </a:lnTo>
                  <a:lnTo>
                    <a:pt x="196" y="605"/>
                  </a:lnTo>
                  <a:lnTo>
                    <a:pt x="391" y="410"/>
                  </a:lnTo>
                  <a:lnTo>
                    <a:pt x="391" y="410"/>
                  </a:lnTo>
                  <a:lnTo>
                    <a:pt x="546" y="293"/>
                  </a:lnTo>
                  <a:lnTo>
                    <a:pt x="722" y="195"/>
                  </a:lnTo>
                  <a:lnTo>
                    <a:pt x="722" y="195"/>
                  </a:lnTo>
                  <a:lnTo>
                    <a:pt x="995" y="98"/>
                  </a:lnTo>
                  <a:lnTo>
                    <a:pt x="1267" y="40"/>
                  </a:lnTo>
                  <a:lnTo>
                    <a:pt x="1267" y="40"/>
                  </a:lnTo>
                  <a:lnTo>
                    <a:pt x="1618" y="1"/>
                  </a:lnTo>
                  <a:lnTo>
                    <a:pt x="1969" y="1"/>
                  </a:lnTo>
                  <a:lnTo>
                    <a:pt x="1969" y="1"/>
                  </a:lnTo>
                  <a:lnTo>
                    <a:pt x="2183" y="20"/>
                  </a:lnTo>
                  <a:lnTo>
                    <a:pt x="2397" y="59"/>
                  </a:lnTo>
                  <a:lnTo>
                    <a:pt x="2397" y="59"/>
                  </a:lnTo>
                  <a:lnTo>
                    <a:pt x="2397" y="59"/>
                  </a:lnTo>
                  <a:lnTo>
                    <a:pt x="2612" y="118"/>
                  </a:lnTo>
                  <a:lnTo>
                    <a:pt x="2807" y="176"/>
                  </a:lnTo>
                  <a:lnTo>
                    <a:pt x="2807" y="1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48" name="Picture 3">
            <a:extLst>
              <a:ext uri="{FF2B5EF4-FFF2-40B4-BE49-F238E27FC236}">
                <a16:creationId xmlns:a16="http://schemas.microsoft.com/office/drawing/2014/main" xmlns="" id="{2E8A27E1-E282-3713-8937-118F37742B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9396" y="206554"/>
            <a:ext cx="741435" cy="741435"/>
          </a:xfrm>
          <a:prstGeom prst="rect">
            <a:avLst/>
          </a:prstGeom>
        </p:spPr>
      </p:pic>
      <p:sp>
        <p:nvSpPr>
          <p:cNvPr id="249" name="Hộp Văn bản 248">
            <a:extLst>
              <a:ext uri="{FF2B5EF4-FFF2-40B4-BE49-F238E27FC236}">
                <a16:creationId xmlns:a16="http://schemas.microsoft.com/office/drawing/2014/main" xmlns="" id="{40F8EC19-E46A-30B4-98F9-6B472DFAD72A}"/>
              </a:ext>
            </a:extLst>
          </p:cNvPr>
          <p:cNvSpPr txBox="1"/>
          <p:nvPr/>
        </p:nvSpPr>
        <p:spPr>
          <a:xfrm>
            <a:off x="945495" y="320564"/>
            <a:ext cx="10486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3" name="Hộp Văn bản 262">
                <a:extLst>
                  <a:ext uri="{FF2B5EF4-FFF2-40B4-BE49-F238E27FC236}">
                    <a16:creationId xmlns:a16="http://schemas.microsoft.com/office/drawing/2014/main" xmlns="" id="{955C8C53-2EF4-FDE9-D2DF-AA3B67E8C6D0}"/>
                  </a:ext>
                </a:extLst>
              </p:cNvPr>
              <p:cNvSpPr txBox="1"/>
              <p:nvPr/>
            </p:nvSpPr>
            <p:spPr>
              <a:xfrm>
                <a:off x="670405" y="1597525"/>
                <a:ext cx="145866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𝑘𝑔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×2=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3" name="Hộp Văn bản 262">
                <a:extLst>
                  <a:ext uri="{FF2B5EF4-FFF2-40B4-BE49-F238E27FC236}">
                    <a16:creationId xmlns:a16="http://schemas.microsoft.com/office/drawing/2014/main" id="{955C8C53-2EF4-FDE9-D2DF-AA3B67E8C6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405" y="1597525"/>
                <a:ext cx="1458669" cy="369332"/>
              </a:xfrm>
              <a:prstGeom prst="rect">
                <a:avLst/>
              </a:prstGeom>
              <a:blipFill>
                <a:blip r:embed="rId5"/>
                <a:stretch>
                  <a:fillRect l="-6695" r="-1255" b="-377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4" name="Hộp Văn bản 263">
                <a:extLst>
                  <a:ext uri="{FF2B5EF4-FFF2-40B4-BE49-F238E27FC236}">
                    <a16:creationId xmlns:a16="http://schemas.microsoft.com/office/drawing/2014/main" xmlns="" id="{C4C5F22E-B61E-DA6D-CC88-D620120AF906}"/>
                  </a:ext>
                </a:extLst>
              </p:cNvPr>
              <p:cNvSpPr txBox="1"/>
              <p:nvPr/>
            </p:nvSpPr>
            <p:spPr>
              <a:xfrm>
                <a:off x="712024" y="2555436"/>
                <a:ext cx="153721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𝑑𝑚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×4=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4" name="Hộp Văn bản 263">
                <a:extLst>
                  <a:ext uri="{FF2B5EF4-FFF2-40B4-BE49-F238E27FC236}">
                    <a16:creationId xmlns:a16="http://schemas.microsoft.com/office/drawing/2014/main" id="{C4C5F22E-B61E-DA6D-CC88-D620120AF9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024" y="2555436"/>
                <a:ext cx="1537216" cy="369332"/>
              </a:xfrm>
              <a:prstGeom prst="rect">
                <a:avLst/>
              </a:prstGeom>
              <a:blipFill>
                <a:blip r:embed="rId6"/>
                <a:stretch>
                  <a:fillRect l="-3968" r="-1190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5" name="Hộp Văn bản 264">
                <a:extLst>
                  <a:ext uri="{FF2B5EF4-FFF2-40B4-BE49-F238E27FC236}">
                    <a16:creationId xmlns:a16="http://schemas.microsoft.com/office/drawing/2014/main" xmlns="" id="{54752BAF-C6FC-504A-5B73-A2456E827108}"/>
                  </a:ext>
                </a:extLst>
              </p:cNvPr>
              <p:cNvSpPr txBox="1"/>
              <p:nvPr/>
            </p:nvSpPr>
            <p:spPr>
              <a:xfrm>
                <a:off x="3437417" y="1602204"/>
                <a:ext cx="135928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×8=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5" name="Hộp Văn bản 264">
                <a:extLst>
                  <a:ext uri="{FF2B5EF4-FFF2-40B4-BE49-F238E27FC236}">
                    <a16:creationId xmlns:a16="http://schemas.microsoft.com/office/drawing/2014/main" id="{54752BAF-C6FC-504A-5B73-A2456E8271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7417" y="1602204"/>
                <a:ext cx="1359283" cy="369332"/>
              </a:xfrm>
              <a:prstGeom prst="rect">
                <a:avLst/>
              </a:prstGeom>
              <a:blipFill>
                <a:blip r:embed="rId7"/>
                <a:stretch>
                  <a:fillRect l="-4484" r="-1345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6" name="Hộp Văn bản 265">
                <a:extLst>
                  <a:ext uri="{FF2B5EF4-FFF2-40B4-BE49-F238E27FC236}">
                    <a16:creationId xmlns:a16="http://schemas.microsoft.com/office/drawing/2014/main" xmlns="" id="{05436141-F6F7-E9C8-00E9-F0C0CFEF2FCF}"/>
                  </a:ext>
                </a:extLst>
              </p:cNvPr>
              <p:cNvSpPr txBox="1"/>
              <p:nvPr/>
            </p:nvSpPr>
            <p:spPr>
              <a:xfrm>
                <a:off x="3437417" y="2552172"/>
                <a:ext cx="152920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𝑘𝑚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×9=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6" name="Hộp Văn bản 265">
                <a:extLst>
                  <a:ext uri="{FF2B5EF4-FFF2-40B4-BE49-F238E27FC236}">
                    <a16:creationId xmlns:a16="http://schemas.microsoft.com/office/drawing/2014/main" id="{05436141-F6F7-E9C8-00E9-F0C0CFEF2F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7417" y="2552172"/>
                <a:ext cx="1529201" cy="369332"/>
              </a:xfrm>
              <a:prstGeom prst="rect">
                <a:avLst/>
              </a:prstGeom>
              <a:blipFill>
                <a:blip r:embed="rId8"/>
                <a:stretch>
                  <a:fillRect l="-3984" r="-797" b="-1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7" name="Hộp Văn bản 266">
                <a:extLst>
                  <a:ext uri="{FF2B5EF4-FFF2-40B4-BE49-F238E27FC236}">
                    <a16:creationId xmlns:a16="http://schemas.microsoft.com/office/drawing/2014/main" xmlns="" id="{FD61B571-7BD6-FA02-19B8-191A11B8ED67}"/>
                  </a:ext>
                </a:extLst>
              </p:cNvPr>
              <p:cNvSpPr txBox="1"/>
              <p:nvPr/>
            </p:nvSpPr>
            <p:spPr>
              <a:xfrm>
                <a:off x="6105043" y="1609348"/>
                <a:ext cx="120347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×7=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7" name="Hộp Văn bản 266">
                <a:extLst>
                  <a:ext uri="{FF2B5EF4-FFF2-40B4-BE49-F238E27FC236}">
                    <a16:creationId xmlns:a16="http://schemas.microsoft.com/office/drawing/2014/main" id="{FD61B571-7BD6-FA02-19B8-191A11B8ED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5043" y="1609348"/>
                <a:ext cx="1203471" cy="369332"/>
              </a:xfrm>
              <a:prstGeom prst="rect">
                <a:avLst/>
              </a:prstGeom>
              <a:blipFill>
                <a:blip r:embed="rId9"/>
                <a:stretch>
                  <a:fillRect l="-4545" r="-1010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8" name="Hộp Văn bản 267">
                <a:extLst>
                  <a:ext uri="{FF2B5EF4-FFF2-40B4-BE49-F238E27FC236}">
                    <a16:creationId xmlns:a16="http://schemas.microsoft.com/office/drawing/2014/main" xmlns="" id="{3C0D43BB-E993-48AA-562F-D79D3871554D}"/>
                  </a:ext>
                </a:extLst>
              </p:cNvPr>
              <p:cNvSpPr txBox="1"/>
              <p:nvPr/>
            </p:nvSpPr>
            <p:spPr>
              <a:xfrm>
                <a:off x="6108060" y="2552172"/>
                <a:ext cx="178728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𝑚𝑚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×10=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8" name="Hộp Văn bản 267">
                <a:extLst>
                  <a:ext uri="{FF2B5EF4-FFF2-40B4-BE49-F238E27FC236}">
                    <a16:creationId xmlns:a16="http://schemas.microsoft.com/office/drawing/2014/main" id="{3C0D43BB-E993-48AA-562F-D79D387155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8060" y="2552172"/>
                <a:ext cx="1787284" cy="369332"/>
              </a:xfrm>
              <a:prstGeom prst="rect">
                <a:avLst/>
              </a:prstGeom>
              <a:blipFill>
                <a:blip r:embed="rId10"/>
                <a:stretch>
                  <a:fillRect l="-3413" r="-1024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9" name="Hộp Văn bản 268">
                <a:extLst>
                  <a:ext uri="{FF2B5EF4-FFF2-40B4-BE49-F238E27FC236}">
                    <a16:creationId xmlns:a16="http://schemas.microsoft.com/office/drawing/2014/main" xmlns="" id="{16A08248-3A6F-FA42-6717-556A5FF96FC2}"/>
                  </a:ext>
                </a:extLst>
              </p:cNvPr>
              <p:cNvSpPr txBox="1"/>
              <p:nvPr/>
            </p:nvSpPr>
            <p:spPr>
              <a:xfrm>
                <a:off x="2129074" y="1594371"/>
                <a:ext cx="61760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𝑘𝑔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9" name="Hộp Văn bản 268">
                <a:extLst>
                  <a:ext uri="{FF2B5EF4-FFF2-40B4-BE49-F238E27FC236}">
                    <a16:creationId xmlns:a16="http://schemas.microsoft.com/office/drawing/2014/main" id="{16A08248-3A6F-FA42-6717-556A5FF96F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9074" y="1594371"/>
                <a:ext cx="617605" cy="369332"/>
              </a:xfrm>
              <a:prstGeom prst="rect">
                <a:avLst/>
              </a:prstGeom>
              <a:blipFill>
                <a:blip r:embed="rId11"/>
                <a:stretch>
                  <a:fillRect l="-9804" r="-15686" b="-3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0" name="Hộp Văn bản 269">
                <a:extLst>
                  <a:ext uri="{FF2B5EF4-FFF2-40B4-BE49-F238E27FC236}">
                    <a16:creationId xmlns:a16="http://schemas.microsoft.com/office/drawing/2014/main" xmlns="" id="{84A0F34F-17D1-3FD8-6B00-39321ABF7E04}"/>
                  </a:ext>
                </a:extLst>
              </p:cNvPr>
              <p:cNvSpPr txBox="1"/>
              <p:nvPr/>
            </p:nvSpPr>
            <p:spPr>
              <a:xfrm>
                <a:off x="2250599" y="2552172"/>
                <a:ext cx="86607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𝑑𝑚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0" name="Hộp Văn bản 269">
                <a:extLst>
                  <a:ext uri="{FF2B5EF4-FFF2-40B4-BE49-F238E27FC236}">
                    <a16:creationId xmlns:a16="http://schemas.microsoft.com/office/drawing/2014/main" id="{84A0F34F-17D1-3FD8-6B00-39321ABF7E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0599" y="2552172"/>
                <a:ext cx="866071" cy="369332"/>
              </a:xfrm>
              <a:prstGeom prst="rect">
                <a:avLst/>
              </a:prstGeom>
              <a:blipFill>
                <a:blip r:embed="rId12"/>
                <a:stretch>
                  <a:fillRect l="-6338" r="-7746" b="-1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1" name="Hộp Văn bản 270">
                <a:extLst>
                  <a:ext uri="{FF2B5EF4-FFF2-40B4-BE49-F238E27FC236}">
                    <a16:creationId xmlns:a16="http://schemas.microsoft.com/office/drawing/2014/main" xmlns="" id="{E69B8FC6-3658-7E5C-9C3C-8B6615E11B22}"/>
                  </a:ext>
                </a:extLst>
              </p:cNvPr>
              <p:cNvSpPr txBox="1"/>
              <p:nvPr/>
            </p:nvSpPr>
            <p:spPr>
              <a:xfrm>
                <a:off x="4796700" y="1594371"/>
                <a:ext cx="68813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1" name="Hộp Văn bản 270">
                <a:extLst>
                  <a:ext uri="{FF2B5EF4-FFF2-40B4-BE49-F238E27FC236}">
                    <a16:creationId xmlns:a16="http://schemas.microsoft.com/office/drawing/2014/main" id="{E69B8FC6-3658-7E5C-9C3C-8B6615E11B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6700" y="1594371"/>
                <a:ext cx="688137" cy="369332"/>
              </a:xfrm>
              <a:prstGeom prst="rect">
                <a:avLst/>
              </a:prstGeom>
              <a:blipFill>
                <a:blip r:embed="rId13"/>
                <a:stretch>
                  <a:fillRect l="-9735" r="-7965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2" name="Hộp Văn bản 271">
                <a:extLst>
                  <a:ext uri="{FF2B5EF4-FFF2-40B4-BE49-F238E27FC236}">
                    <a16:creationId xmlns:a16="http://schemas.microsoft.com/office/drawing/2014/main" xmlns="" id="{E1B96FF1-C7E8-E5B1-F7B7-80D6AA50CF29}"/>
                  </a:ext>
                </a:extLst>
              </p:cNvPr>
              <p:cNvSpPr txBox="1"/>
              <p:nvPr/>
            </p:nvSpPr>
            <p:spPr>
              <a:xfrm>
                <a:off x="4978562" y="2552172"/>
                <a:ext cx="85805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𝑘𝑚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2" name="Hộp Văn bản 271">
                <a:extLst>
                  <a:ext uri="{FF2B5EF4-FFF2-40B4-BE49-F238E27FC236}">
                    <a16:creationId xmlns:a16="http://schemas.microsoft.com/office/drawing/2014/main" id="{E1B96FF1-C7E8-E5B1-F7B7-80D6AA50CF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8562" y="2552172"/>
                <a:ext cx="858055" cy="369332"/>
              </a:xfrm>
              <a:prstGeom prst="rect">
                <a:avLst/>
              </a:prstGeom>
              <a:blipFill>
                <a:blip r:embed="rId14"/>
                <a:stretch>
                  <a:fillRect l="-7143" r="-7857" b="-1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3" name="Hộp Văn bản 272">
                <a:extLst>
                  <a:ext uri="{FF2B5EF4-FFF2-40B4-BE49-F238E27FC236}">
                    <a16:creationId xmlns:a16="http://schemas.microsoft.com/office/drawing/2014/main" xmlns="" id="{488A2702-FE68-BA64-C139-4D132BE4517E}"/>
                  </a:ext>
                </a:extLst>
              </p:cNvPr>
              <p:cNvSpPr txBox="1"/>
              <p:nvPr/>
            </p:nvSpPr>
            <p:spPr>
              <a:xfrm>
                <a:off x="7274722" y="1582356"/>
                <a:ext cx="53232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3" name="Hộp Văn bản 272">
                <a:extLst>
                  <a:ext uri="{FF2B5EF4-FFF2-40B4-BE49-F238E27FC236}">
                    <a16:creationId xmlns:a16="http://schemas.microsoft.com/office/drawing/2014/main" id="{488A2702-FE68-BA64-C139-4D132BE45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4722" y="1582356"/>
                <a:ext cx="532325" cy="369332"/>
              </a:xfrm>
              <a:prstGeom prst="rect">
                <a:avLst/>
              </a:prstGeom>
              <a:blipFill>
                <a:blip r:embed="rId15"/>
                <a:stretch>
                  <a:fillRect l="-12500" r="-10227" b="-1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4" name="Hộp Văn bản 273">
                <a:extLst>
                  <a:ext uri="{FF2B5EF4-FFF2-40B4-BE49-F238E27FC236}">
                    <a16:creationId xmlns:a16="http://schemas.microsoft.com/office/drawing/2014/main" xmlns="" id="{2EE72848-0B0A-BF81-60D5-05243EFF1ED4}"/>
                  </a:ext>
                </a:extLst>
              </p:cNvPr>
              <p:cNvSpPr txBox="1"/>
              <p:nvPr/>
            </p:nvSpPr>
            <p:spPr>
              <a:xfrm>
                <a:off x="7891876" y="2530451"/>
                <a:ext cx="94622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4" name="Hộp Văn bản 273">
                <a:extLst>
                  <a:ext uri="{FF2B5EF4-FFF2-40B4-BE49-F238E27FC236}">
                    <a16:creationId xmlns:a16="http://schemas.microsoft.com/office/drawing/2014/main" id="{2EE72848-0B0A-BF81-60D5-05243EFF1E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1876" y="2530451"/>
                <a:ext cx="946221" cy="369332"/>
              </a:xfrm>
              <a:prstGeom prst="rect">
                <a:avLst/>
              </a:prstGeom>
              <a:blipFill>
                <a:blip r:embed="rId16"/>
                <a:stretch>
                  <a:fillRect l="-6452" r="-3226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5" name="Picture 4">
            <a:extLst>
              <a:ext uri="{FF2B5EF4-FFF2-40B4-BE49-F238E27FC236}">
                <a16:creationId xmlns:a16="http://schemas.microsoft.com/office/drawing/2014/main" xmlns="" id="{2B3DA80A-39C7-D975-185E-F4C61481BED3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3232791" y="3064259"/>
            <a:ext cx="2508705" cy="1988705"/>
          </a:xfrm>
          <a:prstGeom prst="rect">
            <a:avLst/>
          </a:prstGeom>
        </p:spPr>
      </p:pic>
      <p:pic>
        <p:nvPicPr>
          <p:cNvPr id="276" name="Picture 6">
            <a:extLst>
              <a:ext uri="{FF2B5EF4-FFF2-40B4-BE49-F238E27FC236}">
                <a16:creationId xmlns:a16="http://schemas.microsoft.com/office/drawing/2014/main" xmlns="" id="{E2BEB950-53EE-18FE-12F5-4FF2E0670265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6697810" y="3260137"/>
            <a:ext cx="505290" cy="594459"/>
          </a:xfrm>
          <a:prstGeom prst="rect">
            <a:avLst/>
          </a:prstGeom>
        </p:spPr>
      </p:pic>
      <p:pic>
        <p:nvPicPr>
          <p:cNvPr id="277" name="Picture 6">
            <a:extLst>
              <a:ext uri="{FF2B5EF4-FFF2-40B4-BE49-F238E27FC236}">
                <a16:creationId xmlns:a16="http://schemas.microsoft.com/office/drawing/2014/main" xmlns="" id="{AE002E3A-7542-7EE8-9ACA-7D4427F92735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3437417" y="540466"/>
            <a:ext cx="505290" cy="594459"/>
          </a:xfrm>
          <a:prstGeom prst="rect">
            <a:avLst/>
          </a:prstGeom>
        </p:spPr>
      </p:pic>
      <p:pic>
        <p:nvPicPr>
          <p:cNvPr id="278" name="Picture 6">
            <a:extLst>
              <a:ext uri="{FF2B5EF4-FFF2-40B4-BE49-F238E27FC236}">
                <a16:creationId xmlns:a16="http://schemas.microsoft.com/office/drawing/2014/main" xmlns="" id="{D4EB4516-E749-C62B-5433-485CB0A35506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799786" y="3369781"/>
            <a:ext cx="505290" cy="5944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3" grpId="0"/>
      <p:bldP spid="264" grpId="0"/>
      <p:bldP spid="265" grpId="0"/>
      <p:bldP spid="266" grpId="0"/>
      <p:bldP spid="267" grpId="0"/>
      <p:bldP spid="268" grpId="0"/>
      <p:bldP spid="269" grpId="0"/>
      <p:bldP spid="270" grpId="0"/>
      <p:bldP spid="271" grpId="0"/>
      <p:bldP spid="272" grpId="0"/>
      <p:bldP spid="273" grpId="0"/>
      <p:bldP spid="27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Google Shape;1806;p39"/>
          <p:cNvSpPr/>
          <p:nvPr/>
        </p:nvSpPr>
        <p:spPr>
          <a:xfrm rot="10800000" flipH="1">
            <a:off x="7813688" y="410163"/>
            <a:ext cx="899286" cy="548131"/>
          </a:xfrm>
          <a:custGeom>
            <a:avLst/>
            <a:gdLst/>
            <a:ahLst/>
            <a:cxnLst/>
            <a:rect l="l" t="t" r="r" b="b"/>
            <a:pathLst>
              <a:path w="120669" h="73550" extrusionOk="0">
                <a:moveTo>
                  <a:pt x="54131" y="1"/>
                </a:moveTo>
                <a:lnTo>
                  <a:pt x="53268" y="38"/>
                </a:lnTo>
                <a:lnTo>
                  <a:pt x="52406" y="38"/>
                </a:lnTo>
                <a:lnTo>
                  <a:pt x="51544" y="113"/>
                </a:lnTo>
                <a:lnTo>
                  <a:pt x="50719" y="188"/>
                </a:lnTo>
                <a:lnTo>
                  <a:pt x="49857" y="301"/>
                </a:lnTo>
                <a:lnTo>
                  <a:pt x="48995" y="451"/>
                </a:lnTo>
                <a:lnTo>
                  <a:pt x="48170" y="600"/>
                </a:lnTo>
                <a:lnTo>
                  <a:pt x="47345" y="788"/>
                </a:lnTo>
                <a:lnTo>
                  <a:pt x="46521" y="1013"/>
                </a:lnTo>
                <a:lnTo>
                  <a:pt x="45696" y="1238"/>
                </a:lnTo>
                <a:lnTo>
                  <a:pt x="44871" y="1500"/>
                </a:lnTo>
                <a:lnTo>
                  <a:pt x="43447" y="2025"/>
                </a:lnTo>
                <a:lnTo>
                  <a:pt x="42097" y="2625"/>
                </a:lnTo>
                <a:lnTo>
                  <a:pt x="40748" y="3337"/>
                </a:lnTo>
                <a:lnTo>
                  <a:pt x="39436" y="4087"/>
                </a:lnTo>
                <a:lnTo>
                  <a:pt x="38161" y="4911"/>
                </a:lnTo>
                <a:lnTo>
                  <a:pt x="36924" y="5811"/>
                </a:lnTo>
                <a:lnTo>
                  <a:pt x="35762" y="6786"/>
                </a:lnTo>
                <a:lnTo>
                  <a:pt x="34638" y="7835"/>
                </a:lnTo>
                <a:lnTo>
                  <a:pt x="33550" y="8960"/>
                </a:lnTo>
                <a:lnTo>
                  <a:pt x="33026" y="9560"/>
                </a:lnTo>
                <a:lnTo>
                  <a:pt x="32538" y="10160"/>
                </a:lnTo>
                <a:lnTo>
                  <a:pt x="32051" y="10797"/>
                </a:lnTo>
                <a:lnTo>
                  <a:pt x="31564" y="11434"/>
                </a:lnTo>
                <a:lnTo>
                  <a:pt x="31114" y="12071"/>
                </a:lnTo>
                <a:lnTo>
                  <a:pt x="30664" y="12746"/>
                </a:lnTo>
                <a:lnTo>
                  <a:pt x="29989" y="13908"/>
                </a:lnTo>
                <a:lnTo>
                  <a:pt x="29389" y="15070"/>
                </a:lnTo>
                <a:lnTo>
                  <a:pt x="28827" y="16270"/>
                </a:lnTo>
                <a:lnTo>
                  <a:pt x="28340" y="17469"/>
                </a:lnTo>
                <a:lnTo>
                  <a:pt x="27140" y="16945"/>
                </a:lnTo>
                <a:lnTo>
                  <a:pt x="25903" y="16532"/>
                </a:lnTo>
                <a:lnTo>
                  <a:pt x="25153" y="16307"/>
                </a:lnTo>
                <a:lnTo>
                  <a:pt x="24404" y="16120"/>
                </a:lnTo>
                <a:lnTo>
                  <a:pt x="23654" y="15932"/>
                </a:lnTo>
                <a:lnTo>
                  <a:pt x="22904" y="15820"/>
                </a:lnTo>
                <a:lnTo>
                  <a:pt x="22117" y="15708"/>
                </a:lnTo>
                <a:lnTo>
                  <a:pt x="21367" y="15633"/>
                </a:lnTo>
                <a:lnTo>
                  <a:pt x="20580" y="15595"/>
                </a:lnTo>
                <a:lnTo>
                  <a:pt x="19830" y="15595"/>
                </a:lnTo>
                <a:lnTo>
                  <a:pt x="19081" y="15633"/>
                </a:lnTo>
                <a:lnTo>
                  <a:pt x="18293" y="15670"/>
                </a:lnTo>
                <a:lnTo>
                  <a:pt x="17544" y="15745"/>
                </a:lnTo>
                <a:lnTo>
                  <a:pt x="16794" y="15858"/>
                </a:lnTo>
                <a:lnTo>
                  <a:pt x="16044" y="15970"/>
                </a:lnTo>
                <a:lnTo>
                  <a:pt x="15295" y="16157"/>
                </a:lnTo>
                <a:lnTo>
                  <a:pt x="14582" y="16345"/>
                </a:lnTo>
                <a:lnTo>
                  <a:pt x="13833" y="16570"/>
                </a:lnTo>
                <a:lnTo>
                  <a:pt x="12783" y="16907"/>
                </a:lnTo>
                <a:lnTo>
                  <a:pt x="11771" y="17357"/>
                </a:lnTo>
                <a:lnTo>
                  <a:pt x="10759" y="17844"/>
                </a:lnTo>
                <a:lnTo>
                  <a:pt x="9747" y="18369"/>
                </a:lnTo>
                <a:lnTo>
                  <a:pt x="8809" y="18969"/>
                </a:lnTo>
                <a:lnTo>
                  <a:pt x="7872" y="19644"/>
                </a:lnTo>
                <a:lnTo>
                  <a:pt x="7010" y="20356"/>
                </a:lnTo>
                <a:lnTo>
                  <a:pt x="6148" y="21106"/>
                </a:lnTo>
                <a:lnTo>
                  <a:pt x="5323" y="21968"/>
                </a:lnTo>
                <a:lnTo>
                  <a:pt x="4498" y="22905"/>
                </a:lnTo>
                <a:lnTo>
                  <a:pt x="3749" y="23880"/>
                </a:lnTo>
                <a:lnTo>
                  <a:pt x="3074" y="24929"/>
                </a:lnTo>
                <a:lnTo>
                  <a:pt x="2549" y="25791"/>
                </a:lnTo>
                <a:lnTo>
                  <a:pt x="2062" y="26691"/>
                </a:lnTo>
                <a:lnTo>
                  <a:pt x="1649" y="27591"/>
                </a:lnTo>
                <a:lnTo>
                  <a:pt x="1275" y="28528"/>
                </a:lnTo>
                <a:lnTo>
                  <a:pt x="937" y="29465"/>
                </a:lnTo>
                <a:lnTo>
                  <a:pt x="675" y="30402"/>
                </a:lnTo>
                <a:lnTo>
                  <a:pt x="450" y="31339"/>
                </a:lnTo>
                <a:lnTo>
                  <a:pt x="262" y="32314"/>
                </a:lnTo>
                <a:lnTo>
                  <a:pt x="113" y="33251"/>
                </a:lnTo>
                <a:lnTo>
                  <a:pt x="38" y="34226"/>
                </a:lnTo>
                <a:lnTo>
                  <a:pt x="0" y="35201"/>
                </a:lnTo>
                <a:lnTo>
                  <a:pt x="0" y="36138"/>
                </a:lnTo>
                <a:lnTo>
                  <a:pt x="75" y="37112"/>
                </a:lnTo>
                <a:lnTo>
                  <a:pt x="187" y="38050"/>
                </a:lnTo>
                <a:lnTo>
                  <a:pt x="300" y="38987"/>
                </a:lnTo>
                <a:lnTo>
                  <a:pt x="525" y="39924"/>
                </a:lnTo>
                <a:lnTo>
                  <a:pt x="750" y="40861"/>
                </a:lnTo>
                <a:lnTo>
                  <a:pt x="1012" y="41798"/>
                </a:lnTo>
                <a:lnTo>
                  <a:pt x="1350" y="42698"/>
                </a:lnTo>
                <a:lnTo>
                  <a:pt x="1724" y="43560"/>
                </a:lnTo>
                <a:lnTo>
                  <a:pt x="2099" y="44422"/>
                </a:lnTo>
                <a:lnTo>
                  <a:pt x="2587" y="45284"/>
                </a:lnTo>
                <a:lnTo>
                  <a:pt x="3074" y="46109"/>
                </a:lnTo>
                <a:lnTo>
                  <a:pt x="3599" y="46934"/>
                </a:lnTo>
                <a:lnTo>
                  <a:pt x="4161" y="47721"/>
                </a:lnTo>
                <a:lnTo>
                  <a:pt x="4798" y="48471"/>
                </a:lnTo>
                <a:lnTo>
                  <a:pt x="5436" y="49183"/>
                </a:lnTo>
                <a:lnTo>
                  <a:pt x="6148" y="49895"/>
                </a:lnTo>
                <a:lnTo>
                  <a:pt x="6898" y="50570"/>
                </a:lnTo>
                <a:lnTo>
                  <a:pt x="7647" y="51207"/>
                </a:lnTo>
                <a:lnTo>
                  <a:pt x="8472" y="51807"/>
                </a:lnTo>
                <a:lnTo>
                  <a:pt x="9334" y="52369"/>
                </a:lnTo>
                <a:lnTo>
                  <a:pt x="10234" y="52894"/>
                </a:lnTo>
                <a:lnTo>
                  <a:pt x="11171" y="53382"/>
                </a:lnTo>
                <a:lnTo>
                  <a:pt x="12108" y="53831"/>
                </a:lnTo>
                <a:lnTo>
                  <a:pt x="13045" y="54206"/>
                </a:lnTo>
                <a:lnTo>
                  <a:pt x="14020" y="54544"/>
                </a:lnTo>
                <a:lnTo>
                  <a:pt x="14995" y="54806"/>
                </a:lnTo>
                <a:lnTo>
                  <a:pt x="15969" y="55031"/>
                </a:lnTo>
                <a:lnTo>
                  <a:pt x="16944" y="55218"/>
                </a:lnTo>
                <a:lnTo>
                  <a:pt x="17919" y="55331"/>
                </a:lnTo>
                <a:lnTo>
                  <a:pt x="18931" y="55406"/>
                </a:lnTo>
                <a:lnTo>
                  <a:pt x="20880" y="55406"/>
                </a:lnTo>
                <a:lnTo>
                  <a:pt x="21855" y="55331"/>
                </a:lnTo>
                <a:lnTo>
                  <a:pt x="22829" y="55218"/>
                </a:lnTo>
                <a:lnTo>
                  <a:pt x="23804" y="55031"/>
                </a:lnTo>
                <a:lnTo>
                  <a:pt x="24779" y="54806"/>
                </a:lnTo>
                <a:lnTo>
                  <a:pt x="25041" y="55406"/>
                </a:lnTo>
                <a:lnTo>
                  <a:pt x="25303" y="55968"/>
                </a:lnTo>
                <a:lnTo>
                  <a:pt x="25641" y="56530"/>
                </a:lnTo>
                <a:lnTo>
                  <a:pt x="25941" y="57093"/>
                </a:lnTo>
                <a:lnTo>
                  <a:pt x="26316" y="57618"/>
                </a:lnTo>
                <a:lnTo>
                  <a:pt x="26690" y="58142"/>
                </a:lnTo>
                <a:lnTo>
                  <a:pt x="27065" y="58667"/>
                </a:lnTo>
                <a:lnTo>
                  <a:pt x="27478" y="59192"/>
                </a:lnTo>
                <a:lnTo>
                  <a:pt x="27927" y="59679"/>
                </a:lnTo>
                <a:lnTo>
                  <a:pt x="28377" y="60129"/>
                </a:lnTo>
                <a:lnTo>
                  <a:pt x="28827" y="60617"/>
                </a:lnTo>
                <a:lnTo>
                  <a:pt x="29314" y="61066"/>
                </a:lnTo>
                <a:lnTo>
                  <a:pt x="29839" y="61479"/>
                </a:lnTo>
                <a:lnTo>
                  <a:pt x="30364" y="61891"/>
                </a:lnTo>
                <a:lnTo>
                  <a:pt x="30926" y="62303"/>
                </a:lnTo>
                <a:lnTo>
                  <a:pt x="31489" y="62678"/>
                </a:lnTo>
                <a:lnTo>
                  <a:pt x="32051" y="63016"/>
                </a:lnTo>
                <a:lnTo>
                  <a:pt x="32651" y="63316"/>
                </a:lnTo>
                <a:lnTo>
                  <a:pt x="33213" y="63615"/>
                </a:lnTo>
                <a:lnTo>
                  <a:pt x="33813" y="63878"/>
                </a:lnTo>
                <a:lnTo>
                  <a:pt x="34413" y="64140"/>
                </a:lnTo>
                <a:lnTo>
                  <a:pt x="35012" y="64365"/>
                </a:lnTo>
                <a:lnTo>
                  <a:pt x="35612" y="64553"/>
                </a:lnTo>
                <a:lnTo>
                  <a:pt x="36212" y="64740"/>
                </a:lnTo>
                <a:lnTo>
                  <a:pt x="36812" y="64890"/>
                </a:lnTo>
                <a:lnTo>
                  <a:pt x="37449" y="65002"/>
                </a:lnTo>
                <a:lnTo>
                  <a:pt x="38049" y="65115"/>
                </a:lnTo>
                <a:lnTo>
                  <a:pt x="38686" y="65227"/>
                </a:lnTo>
                <a:lnTo>
                  <a:pt x="39923" y="65302"/>
                </a:lnTo>
                <a:lnTo>
                  <a:pt x="41160" y="65340"/>
                </a:lnTo>
                <a:lnTo>
                  <a:pt x="42397" y="65265"/>
                </a:lnTo>
                <a:lnTo>
                  <a:pt x="43597" y="65115"/>
                </a:lnTo>
                <a:lnTo>
                  <a:pt x="44834" y="64852"/>
                </a:lnTo>
                <a:lnTo>
                  <a:pt x="45996" y="64553"/>
                </a:lnTo>
                <a:lnTo>
                  <a:pt x="47158" y="64140"/>
                </a:lnTo>
                <a:lnTo>
                  <a:pt x="48320" y="63653"/>
                </a:lnTo>
                <a:lnTo>
                  <a:pt x="49407" y="63053"/>
                </a:lnTo>
                <a:lnTo>
                  <a:pt x="50457" y="62416"/>
                </a:lnTo>
                <a:lnTo>
                  <a:pt x="50719" y="63053"/>
                </a:lnTo>
                <a:lnTo>
                  <a:pt x="51019" y="63653"/>
                </a:lnTo>
                <a:lnTo>
                  <a:pt x="51319" y="64290"/>
                </a:lnTo>
                <a:lnTo>
                  <a:pt x="51656" y="64890"/>
                </a:lnTo>
                <a:lnTo>
                  <a:pt x="51994" y="65452"/>
                </a:lnTo>
                <a:lnTo>
                  <a:pt x="52369" y="66015"/>
                </a:lnTo>
                <a:lnTo>
                  <a:pt x="52781" y="66577"/>
                </a:lnTo>
                <a:lnTo>
                  <a:pt x="53231" y="67139"/>
                </a:lnTo>
                <a:lnTo>
                  <a:pt x="53681" y="67664"/>
                </a:lnTo>
                <a:lnTo>
                  <a:pt x="54131" y="68189"/>
                </a:lnTo>
                <a:lnTo>
                  <a:pt x="54618" y="68676"/>
                </a:lnTo>
                <a:lnTo>
                  <a:pt x="55143" y="69163"/>
                </a:lnTo>
                <a:lnTo>
                  <a:pt x="55705" y="69613"/>
                </a:lnTo>
                <a:lnTo>
                  <a:pt x="56267" y="70063"/>
                </a:lnTo>
                <a:lnTo>
                  <a:pt x="56830" y="70475"/>
                </a:lnTo>
                <a:lnTo>
                  <a:pt x="57467" y="70888"/>
                </a:lnTo>
                <a:lnTo>
                  <a:pt x="58217" y="71338"/>
                </a:lnTo>
                <a:lnTo>
                  <a:pt x="59004" y="71750"/>
                </a:lnTo>
                <a:lnTo>
                  <a:pt x="59828" y="72125"/>
                </a:lnTo>
                <a:lnTo>
                  <a:pt x="60616" y="72462"/>
                </a:lnTo>
                <a:lnTo>
                  <a:pt x="61440" y="72725"/>
                </a:lnTo>
                <a:lnTo>
                  <a:pt x="62265" y="72987"/>
                </a:lnTo>
                <a:lnTo>
                  <a:pt x="63090" y="73175"/>
                </a:lnTo>
                <a:lnTo>
                  <a:pt x="63952" y="73324"/>
                </a:lnTo>
                <a:lnTo>
                  <a:pt x="64777" y="73437"/>
                </a:lnTo>
                <a:lnTo>
                  <a:pt x="65639" y="73512"/>
                </a:lnTo>
                <a:lnTo>
                  <a:pt x="66464" y="73549"/>
                </a:lnTo>
                <a:lnTo>
                  <a:pt x="67326" y="73549"/>
                </a:lnTo>
                <a:lnTo>
                  <a:pt x="68150" y="73512"/>
                </a:lnTo>
                <a:lnTo>
                  <a:pt x="68975" y="73399"/>
                </a:lnTo>
                <a:lnTo>
                  <a:pt x="69800" y="73287"/>
                </a:lnTo>
                <a:lnTo>
                  <a:pt x="70625" y="73100"/>
                </a:lnTo>
                <a:lnTo>
                  <a:pt x="71449" y="72912"/>
                </a:lnTo>
                <a:lnTo>
                  <a:pt x="72236" y="72650"/>
                </a:lnTo>
                <a:lnTo>
                  <a:pt x="73061" y="72387"/>
                </a:lnTo>
                <a:lnTo>
                  <a:pt x="73811" y="72050"/>
                </a:lnTo>
                <a:lnTo>
                  <a:pt x="74598" y="71713"/>
                </a:lnTo>
                <a:lnTo>
                  <a:pt x="75348" y="71300"/>
                </a:lnTo>
                <a:lnTo>
                  <a:pt x="76060" y="70888"/>
                </a:lnTo>
                <a:lnTo>
                  <a:pt x="76772" y="70401"/>
                </a:lnTo>
                <a:lnTo>
                  <a:pt x="77447" y="69913"/>
                </a:lnTo>
                <a:lnTo>
                  <a:pt x="78122" y="69351"/>
                </a:lnTo>
                <a:lnTo>
                  <a:pt x="78759" y="68789"/>
                </a:lnTo>
                <a:lnTo>
                  <a:pt x="79359" y="68151"/>
                </a:lnTo>
                <a:lnTo>
                  <a:pt x="79959" y="67514"/>
                </a:lnTo>
                <a:lnTo>
                  <a:pt x="80521" y="66839"/>
                </a:lnTo>
                <a:lnTo>
                  <a:pt x="81046" y="66127"/>
                </a:lnTo>
                <a:lnTo>
                  <a:pt x="81533" y="65377"/>
                </a:lnTo>
                <a:lnTo>
                  <a:pt x="81871" y="64815"/>
                </a:lnTo>
                <a:lnTo>
                  <a:pt x="82170" y="64290"/>
                </a:lnTo>
                <a:lnTo>
                  <a:pt x="82733" y="63166"/>
                </a:lnTo>
                <a:lnTo>
                  <a:pt x="83183" y="62041"/>
                </a:lnTo>
                <a:lnTo>
                  <a:pt x="83557" y="60879"/>
                </a:lnTo>
                <a:lnTo>
                  <a:pt x="84232" y="61179"/>
                </a:lnTo>
                <a:lnTo>
                  <a:pt x="84944" y="61404"/>
                </a:lnTo>
                <a:lnTo>
                  <a:pt x="85657" y="61629"/>
                </a:lnTo>
                <a:lnTo>
                  <a:pt x="86369" y="61816"/>
                </a:lnTo>
                <a:lnTo>
                  <a:pt x="87119" y="61966"/>
                </a:lnTo>
                <a:lnTo>
                  <a:pt x="87831" y="62116"/>
                </a:lnTo>
                <a:lnTo>
                  <a:pt x="88543" y="62191"/>
                </a:lnTo>
                <a:lnTo>
                  <a:pt x="89293" y="62228"/>
                </a:lnTo>
                <a:lnTo>
                  <a:pt x="90005" y="62266"/>
                </a:lnTo>
                <a:lnTo>
                  <a:pt x="90717" y="62266"/>
                </a:lnTo>
                <a:lnTo>
                  <a:pt x="91467" y="62228"/>
                </a:lnTo>
                <a:lnTo>
                  <a:pt x="92179" y="62153"/>
                </a:lnTo>
                <a:lnTo>
                  <a:pt x="92892" y="62041"/>
                </a:lnTo>
                <a:lnTo>
                  <a:pt x="93604" y="61929"/>
                </a:lnTo>
                <a:lnTo>
                  <a:pt x="94316" y="61741"/>
                </a:lnTo>
                <a:lnTo>
                  <a:pt x="94991" y="61554"/>
                </a:lnTo>
                <a:lnTo>
                  <a:pt x="95703" y="61329"/>
                </a:lnTo>
                <a:lnTo>
                  <a:pt x="96378" y="61066"/>
                </a:lnTo>
                <a:lnTo>
                  <a:pt x="97053" y="60804"/>
                </a:lnTo>
                <a:lnTo>
                  <a:pt x="97690" y="60467"/>
                </a:lnTo>
                <a:lnTo>
                  <a:pt x="98327" y="60129"/>
                </a:lnTo>
                <a:lnTo>
                  <a:pt x="98964" y="59754"/>
                </a:lnTo>
                <a:lnTo>
                  <a:pt x="99564" y="59379"/>
                </a:lnTo>
                <a:lnTo>
                  <a:pt x="100164" y="58930"/>
                </a:lnTo>
                <a:lnTo>
                  <a:pt x="100764" y="58480"/>
                </a:lnTo>
                <a:lnTo>
                  <a:pt x="101326" y="57992"/>
                </a:lnTo>
                <a:lnTo>
                  <a:pt x="101851" y="57468"/>
                </a:lnTo>
                <a:lnTo>
                  <a:pt x="102376" y="56943"/>
                </a:lnTo>
                <a:lnTo>
                  <a:pt x="102863" y="56381"/>
                </a:lnTo>
                <a:lnTo>
                  <a:pt x="103350" y="55781"/>
                </a:lnTo>
                <a:lnTo>
                  <a:pt x="103800" y="55143"/>
                </a:lnTo>
                <a:lnTo>
                  <a:pt x="104212" y="54506"/>
                </a:lnTo>
                <a:lnTo>
                  <a:pt x="104812" y="53532"/>
                </a:lnTo>
                <a:lnTo>
                  <a:pt x="105300" y="52519"/>
                </a:lnTo>
                <a:lnTo>
                  <a:pt x="105712" y="51507"/>
                </a:lnTo>
                <a:lnTo>
                  <a:pt x="106087" y="50458"/>
                </a:lnTo>
                <a:lnTo>
                  <a:pt x="106349" y="49408"/>
                </a:lnTo>
                <a:lnTo>
                  <a:pt x="106574" y="48321"/>
                </a:lnTo>
                <a:lnTo>
                  <a:pt x="106687" y="47271"/>
                </a:lnTo>
                <a:lnTo>
                  <a:pt x="106762" y="46184"/>
                </a:lnTo>
                <a:lnTo>
                  <a:pt x="107624" y="46372"/>
                </a:lnTo>
                <a:lnTo>
                  <a:pt x="108486" y="46522"/>
                </a:lnTo>
                <a:lnTo>
                  <a:pt x="109348" y="46559"/>
                </a:lnTo>
                <a:lnTo>
                  <a:pt x="110210" y="46559"/>
                </a:lnTo>
                <a:lnTo>
                  <a:pt x="111072" y="46484"/>
                </a:lnTo>
                <a:lnTo>
                  <a:pt x="111935" y="46334"/>
                </a:lnTo>
                <a:lnTo>
                  <a:pt x="112759" y="46109"/>
                </a:lnTo>
                <a:lnTo>
                  <a:pt x="113584" y="45847"/>
                </a:lnTo>
                <a:lnTo>
                  <a:pt x="114371" y="45509"/>
                </a:lnTo>
                <a:lnTo>
                  <a:pt x="115159" y="45097"/>
                </a:lnTo>
                <a:lnTo>
                  <a:pt x="115871" y="44610"/>
                </a:lnTo>
                <a:lnTo>
                  <a:pt x="116583" y="44085"/>
                </a:lnTo>
                <a:lnTo>
                  <a:pt x="117258" y="43523"/>
                </a:lnTo>
                <a:lnTo>
                  <a:pt x="117858" y="42885"/>
                </a:lnTo>
                <a:lnTo>
                  <a:pt x="118457" y="42173"/>
                </a:lnTo>
                <a:lnTo>
                  <a:pt x="118945" y="41423"/>
                </a:lnTo>
                <a:lnTo>
                  <a:pt x="119245" y="40899"/>
                </a:lnTo>
                <a:lnTo>
                  <a:pt x="119507" y="40411"/>
                </a:lnTo>
                <a:lnTo>
                  <a:pt x="119732" y="39924"/>
                </a:lnTo>
                <a:lnTo>
                  <a:pt x="119957" y="39399"/>
                </a:lnTo>
                <a:lnTo>
                  <a:pt x="120144" y="38874"/>
                </a:lnTo>
                <a:lnTo>
                  <a:pt x="120294" y="38349"/>
                </a:lnTo>
                <a:lnTo>
                  <a:pt x="120407" y="37825"/>
                </a:lnTo>
                <a:lnTo>
                  <a:pt x="120519" y="37300"/>
                </a:lnTo>
                <a:lnTo>
                  <a:pt x="120594" y="36775"/>
                </a:lnTo>
                <a:lnTo>
                  <a:pt x="120632" y="36250"/>
                </a:lnTo>
                <a:lnTo>
                  <a:pt x="120669" y="35725"/>
                </a:lnTo>
                <a:lnTo>
                  <a:pt x="120632" y="35163"/>
                </a:lnTo>
                <a:lnTo>
                  <a:pt x="120632" y="34638"/>
                </a:lnTo>
                <a:lnTo>
                  <a:pt x="120557" y="34113"/>
                </a:lnTo>
                <a:lnTo>
                  <a:pt x="120482" y="33589"/>
                </a:lnTo>
                <a:lnTo>
                  <a:pt x="120369" y="33064"/>
                </a:lnTo>
                <a:lnTo>
                  <a:pt x="120257" y="32577"/>
                </a:lnTo>
                <a:lnTo>
                  <a:pt x="120107" y="32052"/>
                </a:lnTo>
                <a:lnTo>
                  <a:pt x="119919" y="31564"/>
                </a:lnTo>
                <a:lnTo>
                  <a:pt x="119694" y="31077"/>
                </a:lnTo>
                <a:lnTo>
                  <a:pt x="119469" y="30590"/>
                </a:lnTo>
                <a:lnTo>
                  <a:pt x="119245" y="30102"/>
                </a:lnTo>
                <a:lnTo>
                  <a:pt x="118945" y="29653"/>
                </a:lnTo>
                <a:lnTo>
                  <a:pt x="118682" y="29203"/>
                </a:lnTo>
                <a:lnTo>
                  <a:pt x="118345" y="28790"/>
                </a:lnTo>
                <a:lnTo>
                  <a:pt x="118007" y="28341"/>
                </a:lnTo>
                <a:lnTo>
                  <a:pt x="117633" y="27966"/>
                </a:lnTo>
                <a:lnTo>
                  <a:pt x="117258" y="27553"/>
                </a:lnTo>
                <a:lnTo>
                  <a:pt x="116845" y="27178"/>
                </a:lnTo>
                <a:lnTo>
                  <a:pt x="116433" y="26841"/>
                </a:lnTo>
                <a:lnTo>
                  <a:pt x="115946" y="26504"/>
                </a:lnTo>
                <a:lnTo>
                  <a:pt x="115496" y="26204"/>
                </a:lnTo>
                <a:lnTo>
                  <a:pt x="114821" y="25791"/>
                </a:lnTo>
                <a:lnTo>
                  <a:pt x="114109" y="25454"/>
                </a:lnTo>
                <a:lnTo>
                  <a:pt x="113397" y="25154"/>
                </a:lnTo>
                <a:lnTo>
                  <a:pt x="112684" y="24929"/>
                </a:lnTo>
                <a:lnTo>
                  <a:pt x="111972" y="24742"/>
                </a:lnTo>
                <a:lnTo>
                  <a:pt x="111222" y="24629"/>
                </a:lnTo>
                <a:lnTo>
                  <a:pt x="110510" y="24517"/>
                </a:lnTo>
                <a:lnTo>
                  <a:pt x="109048" y="24517"/>
                </a:lnTo>
                <a:lnTo>
                  <a:pt x="108298" y="24592"/>
                </a:lnTo>
                <a:lnTo>
                  <a:pt x="107586" y="24704"/>
                </a:lnTo>
                <a:lnTo>
                  <a:pt x="106874" y="24854"/>
                </a:lnTo>
                <a:lnTo>
                  <a:pt x="106162" y="25042"/>
                </a:lnTo>
                <a:lnTo>
                  <a:pt x="105487" y="25304"/>
                </a:lnTo>
                <a:lnTo>
                  <a:pt x="104812" y="25604"/>
                </a:lnTo>
                <a:lnTo>
                  <a:pt x="104137" y="25941"/>
                </a:lnTo>
                <a:lnTo>
                  <a:pt x="104212" y="24817"/>
                </a:lnTo>
                <a:lnTo>
                  <a:pt x="104175" y="23692"/>
                </a:lnTo>
                <a:lnTo>
                  <a:pt x="104100" y="22605"/>
                </a:lnTo>
                <a:lnTo>
                  <a:pt x="103913" y="21481"/>
                </a:lnTo>
                <a:lnTo>
                  <a:pt x="103688" y="20393"/>
                </a:lnTo>
                <a:lnTo>
                  <a:pt x="103388" y="19344"/>
                </a:lnTo>
                <a:lnTo>
                  <a:pt x="102975" y="18294"/>
                </a:lnTo>
                <a:lnTo>
                  <a:pt x="102526" y="17245"/>
                </a:lnTo>
                <a:lnTo>
                  <a:pt x="102001" y="16270"/>
                </a:lnTo>
                <a:lnTo>
                  <a:pt x="101401" y="15295"/>
                </a:lnTo>
                <a:lnTo>
                  <a:pt x="100764" y="14396"/>
                </a:lnTo>
                <a:lnTo>
                  <a:pt x="100014" y="13496"/>
                </a:lnTo>
                <a:lnTo>
                  <a:pt x="99227" y="12671"/>
                </a:lnTo>
                <a:lnTo>
                  <a:pt x="98365" y="11884"/>
                </a:lnTo>
                <a:lnTo>
                  <a:pt x="97465" y="11172"/>
                </a:lnTo>
                <a:lnTo>
                  <a:pt x="96453" y="10497"/>
                </a:lnTo>
                <a:lnTo>
                  <a:pt x="95928" y="10160"/>
                </a:lnTo>
                <a:lnTo>
                  <a:pt x="95403" y="9860"/>
                </a:lnTo>
                <a:lnTo>
                  <a:pt x="94841" y="9597"/>
                </a:lnTo>
                <a:lnTo>
                  <a:pt x="94279" y="9335"/>
                </a:lnTo>
                <a:lnTo>
                  <a:pt x="93154" y="8923"/>
                </a:lnTo>
                <a:lnTo>
                  <a:pt x="92029" y="8548"/>
                </a:lnTo>
                <a:lnTo>
                  <a:pt x="91092" y="8323"/>
                </a:lnTo>
                <a:lnTo>
                  <a:pt x="90155" y="8173"/>
                </a:lnTo>
                <a:lnTo>
                  <a:pt x="89255" y="8060"/>
                </a:lnTo>
                <a:lnTo>
                  <a:pt x="88318" y="7985"/>
                </a:lnTo>
                <a:lnTo>
                  <a:pt x="87381" y="7985"/>
                </a:lnTo>
                <a:lnTo>
                  <a:pt x="86444" y="8023"/>
                </a:lnTo>
                <a:lnTo>
                  <a:pt x="85507" y="8098"/>
                </a:lnTo>
                <a:lnTo>
                  <a:pt x="84607" y="8248"/>
                </a:lnTo>
                <a:lnTo>
                  <a:pt x="83670" y="8435"/>
                </a:lnTo>
                <a:lnTo>
                  <a:pt x="82808" y="8698"/>
                </a:lnTo>
                <a:lnTo>
                  <a:pt x="81908" y="8997"/>
                </a:lnTo>
                <a:lnTo>
                  <a:pt x="81046" y="9335"/>
                </a:lnTo>
                <a:lnTo>
                  <a:pt x="80184" y="9747"/>
                </a:lnTo>
                <a:lnTo>
                  <a:pt x="79359" y="10197"/>
                </a:lnTo>
                <a:lnTo>
                  <a:pt x="78572" y="10684"/>
                </a:lnTo>
                <a:lnTo>
                  <a:pt x="77784" y="11209"/>
                </a:lnTo>
                <a:lnTo>
                  <a:pt x="77147" y="11734"/>
                </a:lnTo>
                <a:lnTo>
                  <a:pt x="76510" y="12259"/>
                </a:lnTo>
                <a:lnTo>
                  <a:pt x="75685" y="11097"/>
                </a:lnTo>
                <a:lnTo>
                  <a:pt x="74823" y="9972"/>
                </a:lnTo>
                <a:lnTo>
                  <a:pt x="73886" y="8885"/>
                </a:lnTo>
                <a:lnTo>
                  <a:pt x="72874" y="7835"/>
                </a:lnTo>
                <a:lnTo>
                  <a:pt x="71787" y="6861"/>
                </a:lnTo>
                <a:lnTo>
                  <a:pt x="70662" y="5924"/>
                </a:lnTo>
                <a:lnTo>
                  <a:pt x="69500" y="5024"/>
                </a:lnTo>
                <a:lnTo>
                  <a:pt x="68225" y="4199"/>
                </a:lnTo>
                <a:lnTo>
                  <a:pt x="67063" y="3487"/>
                </a:lnTo>
                <a:lnTo>
                  <a:pt x="65901" y="2850"/>
                </a:lnTo>
                <a:lnTo>
                  <a:pt x="64664" y="2287"/>
                </a:lnTo>
                <a:lnTo>
                  <a:pt x="63465" y="1800"/>
                </a:lnTo>
                <a:lnTo>
                  <a:pt x="62228" y="1350"/>
                </a:lnTo>
                <a:lnTo>
                  <a:pt x="60953" y="975"/>
                </a:lnTo>
                <a:lnTo>
                  <a:pt x="59716" y="675"/>
                </a:lnTo>
                <a:lnTo>
                  <a:pt x="58441" y="413"/>
                </a:lnTo>
                <a:lnTo>
                  <a:pt x="57579" y="301"/>
                </a:lnTo>
                <a:lnTo>
                  <a:pt x="56717" y="188"/>
                </a:lnTo>
                <a:lnTo>
                  <a:pt x="55855" y="113"/>
                </a:lnTo>
                <a:lnTo>
                  <a:pt x="54993" y="38"/>
                </a:lnTo>
                <a:lnTo>
                  <a:pt x="54131" y="1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7" name="Google Shape;1807;p39"/>
          <p:cNvSpPr/>
          <p:nvPr/>
        </p:nvSpPr>
        <p:spPr>
          <a:xfrm>
            <a:off x="142025" y="4546133"/>
            <a:ext cx="899286" cy="548131"/>
          </a:xfrm>
          <a:custGeom>
            <a:avLst/>
            <a:gdLst/>
            <a:ahLst/>
            <a:cxnLst/>
            <a:rect l="l" t="t" r="r" b="b"/>
            <a:pathLst>
              <a:path w="120669" h="73550" extrusionOk="0">
                <a:moveTo>
                  <a:pt x="54131" y="1"/>
                </a:moveTo>
                <a:lnTo>
                  <a:pt x="53268" y="38"/>
                </a:lnTo>
                <a:lnTo>
                  <a:pt x="52406" y="38"/>
                </a:lnTo>
                <a:lnTo>
                  <a:pt x="51544" y="113"/>
                </a:lnTo>
                <a:lnTo>
                  <a:pt x="50719" y="188"/>
                </a:lnTo>
                <a:lnTo>
                  <a:pt x="49857" y="301"/>
                </a:lnTo>
                <a:lnTo>
                  <a:pt x="48995" y="451"/>
                </a:lnTo>
                <a:lnTo>
                  <a:pt x="48170" y="600"/>
                </a:lnTo>
                <a:lnTo>
                  <a:pt x="47345" y="788"/>
                </a:lnTo>
                <a:lnTo>
                  <a:pt x="46521" y="1013"/>
                </a:lnTo>
                <a:lnTo>
                  <a:pt x="45696" y="1238"/>
                </a:lnTo>
                <a:lnTo>
                  <a:pt x="44871" y="1500"/>
                </a:lnTo>
                <a:lnTo>
                  <a:pt x="43447" y="2025"/>
                </a:lnTo>
                <a:lnTo>
                  <a:pt x="42097" y="2625"/>
                </a:lnTo>
                <a:lnTo>
                  <a:pt x="40748" y="3337"/>
                </a:lnTo>
                <a:lnTo>
                  <a:pt x="39436" y="4087"/>
                </a:lnTo>
                <a:lnTo>
                  <a:pt x="38161" y="4911"/>
                </a:lnTo>
                <a:lnTo>
                  <a:pt x="36924" y="5811"/>
                </a:lnTo>
                <a:lnTo>
                  <a:pt x="35762" y="6786"/>
                </a:lnTo>
                <a:lnTo>
                  <a:pt x="34638" y="7835"/>
                </a:lnTo>
                <a:lnTo>
                  <a:pt x="33550" y="8960"/>
                </a:lnTo>
                <a:lnTo>
                  <a:pt x="33026" y="9560"/>
                </a:lnTo>
                <a:lnTo>
                  <a:pt x="32538" y="10160"/>
                </a:lnTo>
                <a:lnTo>
                  <a:pt x="32051" y="10797"/>
                </a:lnTo>
                <a:lnTo>
                  <a:pt x="31564" y="11434"/>
                </a:lnTo>
                <a:lnTo>
                  <a:pt x="31114" y="12071"/>
                </a:lnTo>
                <a:lnTo>
                  <a:pt x="30664" y="12746"/>
                </a:lnTo>
                <a:lnTo>
                  <a:pt x="29989" y="13908"/>
                </a:lnTo>
                <a:lnTo>
                  <a:pt x="29389" y="15070"/>
                </a:lnTo>
                <a:lnTo>
                  <a:pt x="28827" y="16270"/>
                </a:lnTo>
                <a:lnTo>
                  <a:pt x="28340" y="17469"/>
                </a:lnTo>
                <a:lnTo>
                  <a:pt x="27140" y="16945"/>
                </a:lnTo>
                <a:lnTo>
                  <a:pt x="25903" y="16532"/>
                </a:lnTo>
                <a:lnTo>
                  <a:pt x="25153" y="16307"/>
                </a:lnTo>
                <a:lnTo>
                  <a:pt x="24404" y="16120"/>
                </a:lnTo>
                <a:lnTo>
                  <a:pt x="23654" y="15932"/>
                </a:lnTo>
                <a:lnTo>
                  <a:pt x="22904" y="15820"/>
                </a:lnTo>
                <a:lnTo>
                  <a:pt x="22117" y="15708"/>
                </a:lnTo>
                <a:lnTo>
                  <a:pt x="21367" y="15633"/>
                </a:lnTo>
                <a:lnTo>
                  <a:pt x="20580" y="15595"/>
                </a:lnTo>
                <a:lnTo>
                  <a:pt x="19830" y="15595"/>
                </a:lnTo>
                <a:lnTo>
                  <a:pt x="19081" y="15633"/>
                </a:lnTo>
                <a:lnTo>
                  <a:pt x="18293" y="15670"/>
                </a:lnTo>
                <a:lnTo>
                  <a:pt x="17544" y="15745"/>
                </a:lnTo>
                <a:lnTo>
                  <a:pt x="16794" y="15858"/>
                </a:lnTo>
                <a:lnTo>
                  <a:pt x="16044" y="15970"/>
                </a:lnTo>
                <a:lnTo>
                  <a:pt x="15295" y="16157"/>
                </a:lnTo>
                <a:lnTo>
                  <a:pt x="14582" y="16345"/>
                </a:lnTo>
                <a:lnTo>
                  <a:pt x="13833" y="16570"/>
                </a:lnTo>
                <a:lnTo>
                  <a:pt x="12783" y="16907"/>
                </a:lnTo>
                <a:lnTo>
                  <a:pt x="11771" y="17357"/>
                </a:lnTo>
                <a:lnTo>
                  <a:pt x="10759" y="17844"/>
                </a:lnTo>
                <a:lnTo>
                  <a:pt x="9747" y="18369"/>
                </a:lnTo>
                <a:lnTo>
                  <a:pt x="8809" y="18969"/>
                </a:lnTo>
                <a:lnTo>
                  <a:pt x="7872" y="19644"/>
                </a:lnTo>
                <a:lnTo>
                  <a:pt x="7010" y="20356"/>
                </a:lnTo>
                <a:lnTo>
                  <a:pt x="6148" y="21106"/>
                </a:lnTo>
                <a:lnTo>
                  <a:pt x="5323" y="21968"/>
                </a:lnTo>
                <a:lnTo>
                  <a:pt x="4498" y="22905"/>
                </a:lnTo>
                <a:lnTo>
                  <a:pt x="3749" y="23880"/>
                </a:lnTo>
                <a:lnTo>
                  <a:pt x="3074" y="24929"/>
                </a:lnTo>
                <a:lnTo>
                  <a:pt x="2549" y="25791"/>
                </a:lnTo>
                <a:lnTo>
                  <a:pt x="2062" y="26691"/>
                </a:lnTo>
                <a:lnTo>
                  <a:pt x="1649" y="27591"/>
                </a:lnTo>
                <a:lnTo>
                  <a:pt x="1275" y="28528"/>
                </a:lnTo>
                <a:lnTo>
                  <a:pt x="937" y="29465"/>
                </a:lnTo>
                <a:lnTo>
                  <a:pt x="675" y="30402"/>
                </a:lnTo>
                <a:lnTo>
                  <a:pt x="450" y="31339"/>
                </a:lnTo>
                <a:lnTo>
                  <a:pt x="262" y="32314"/>
                </a:lnTo>
                <a:lnTo>
                  <a:pt x="113" y="33251"/>
                </a:lnTo>
                <a:lnTo>
                  <a:pt x="38" y="34226"/>
                </a:lnTo>
                <a:lnTo>
                  <a:pt x="0" y="35201"/>
                </a:lnTo>
                <a:lnTo>
                  <a:pt x="0" y="36138"/>
                </a:lnTo>
                <a:lnTo>
                  <a:pt x="75" y="37112"/>
                </a:lnTo>
                <a:lnTo>
                  <a:pt x="187" y="38050"/>
                </a:lnTo>
                <a:lnTo>
                  <a:pt x="300" y="38987"/>
                </a:lnTo>
                <a:lnTo>
                  <a:pt x="525" y="39924"/>
                </a:lnTo>
                <a:lnTo>
                  <a:pt x="750" y="40861"/>
                </a:lnTo>
                <a:lnTo>
                  <a:pt x="1012" y="41798"/>
                </a:lnTo>
                <a:lnTo>
                  <a:pt x="1350" y="42698"/>
                </a:lnTo>
                <a:lnTo>
                  <a:pt x="1724" y="43560"/>
                </a:lnTo>
                <a:lnTo>
                  <a:pt x="2099" y="44422"/>
                </a:lnTo>
                <a:lnTo>
                  <a:pt x="2587" y="45284"/>
                </a:lnTo>
                <a:lnTo>
                  <a:pt x="3074" y="46109"/>
                </a:lnTo>
                <a:lnTo>
                  <a:pt x="3599" y="46934"/>
                </a:lnTo>
                <a:lnTo>
                  <a:pt x="4161" y="47721"/>
                </a:lnTo>
                <a:lnTo>
                  <a:pt x="4798" y="48471"/>
                </a:lnTo>
                <a:lnTo>
                  <a:pt x="5436" y="49183"/>
                </a:lnTo>
                <a:lnTo>
                  <a:pt x="6148" y="49895"/>
                </a:lnTo>
                <a:lnTo>
                  <a:pt x="6898" y="50570"/>
                </a:lnTo>
                <a:lnTo>
                  <a:pt x="7647" y="51207"/>
                </a:lnTo>
                <a:lnTo>
                  <a:pt x="8472" y="51807"/>
                </a:lnTo>
                <a:lnTo>
                  <a:pt x="9334" y="52369"/>
                </a:lnTo>
                <a:lnTo>
                  <a:pt x="10234" y="52894"/>
                </a:lnTo>
                <a:lnTo>
                  <a:pt x="11171" y="53382"/>
                </a:lnTo>
                <a:lnTo>
                  <a:pt x="12108" y="53831"/>
                </a:lnTo>
                <a:lnTo>
                  <a:pt x="13045" y="54206"/>
                </a:lnTo>
                <a:lnTo>
                  <a:pt x="14020" y="54544"/>
                </a:lnTo>
                <a:lnTo>
                  <a:pt x="14995" y="54806"/>
                </a:lnTo>
                <a:lnTo>
                  <a:pt x="15969" y="55031"/>
                </a:lnTo>
                <a:lnTo>
                  <a:pt x="16944" y="55218"/>
                </a:lnTo>
                <a:lnTo>
                  <a:pt x="17919" y="55331"/>
                </a:lnTo>
                <a:lnTo>
                  <a:pt x="18931" y="55406"/>
                </a:lnTo>
                <a:lnTo>
                  <a:pt x="20880" y="55406"/>
                </a:lnTo>
                <a:lnTo>
                  <a:pt x="21855" y="55331"/>
                </a:lnTo>
                <a:lnTo>
                  <a:pt x="22829" y="55218"/>
                </a:lnTo>
                <a:lnTo>
                  <a:pt x="23804" y="55031"/>
                </a:lnTo>
                <a:lnTo>
                  <a:pt x="24779" y="54806"/>
                </a:lnTo>
                <a:lnTo>
                  <a:pt x="25041" y="55406"/>
                </a:lnTo>
                <a:lnTo>
                  <a:pt x="25303" y="55968"/>
                </a:lnTo>
                <a:lnTo>
                  <a:pt x="25641" y="56530"/>
                </a:lnTo>
                <a:lnTo>
                  <a:pt x="25941" y="57093"/>
                </a:lnTo>
                <a:lnTo>
                  <a:pt x="26316" y="57618"/>
                </a:lnTo>
                <a:lnTo>
                  <a:pt x="26690" y="58142"/>
                </a:lnTo>
                <a:lnTo>
                  <a:pt x="27065" y="58667"/>
                </a:lnTo>
                <a:lnTo>
                  <a:pt x="27478" y="59192"/>
                </a:lnTo>
                <a:lnTo>
                  <a:pt x="27927" y="59679"/>
                </a:lnTo>
                <a:lnTo>
                  <a:pt x="28377" y="60129"/>
                </a:lnTo>
                <a:lnTo>
                  <a:pt x="28827" y="60617"/>
                </a:lnTo>
                <a:lnTo>
                  <a:pt x="29314" y="61066"/>
                </a:lnTo>
                <a:lnTo>
                  <a:pt x="29839" y="61479"/>
                </a:lnTo>
                <a:lnTo>
                  <a:pt x="30364" y="61891"/>
                </a:lnTo>
                <a:lnTo>
                  <a:pt x="30926" y="62303"/>
                </a:lnTo>
                <a:lnTo>
                  <a:pt x="31489" y="62678"/>
                </a:lnTo>
                <a:lnTo>
                  <a:pt x="32051" y="63016"/>
                </a:lnTo>
                <a:lnTo>
                  <a:pt x="32651" y="63316"/>
                </a:lnTo>
                <a:lnTo>
                  <a:pt x="33213" y="63615"/>
                </a:lnTo>
                <a:lnTo>
                  <a:pt x="33813" y="63878"/>
                </a:lnTo>
                <a:lnTo>
                  <a:pt x="34413" y="64140"/>
                </a:lnTo>
                <a:lnTo>
                  <a:pt x="35012" y="64365"/>
                </a:lnTo>
                <a:lnTo>
                  <a:pt x="35612" y="64553"/>
                </a:lnTo>
                <a:lnTo>
                  <a:pt x="36212" y="64740"/>
                </a:lnTo>
                <a:lnTo>
                  <a:pt x="36812" y="64890"/>
                </a:lnTo>
                <a:lnTo>
                  <a:pt x="37449" y="65002"/>
                </a:lnTo>
                <a:lnTo>
                  <a:pt x="38049" y="65115"/>
                </a:lnTo>
                <a:lnTo>
                  <a:pt x="38686" y="65227"/>
                </a:lnTo>
                <a:lnTo>
                  <a:pt x="39923" y="65302"/>
                </a:lnTo>
                <a:lnTo>
                  <a:pt x="41160" y="65340"/>
                </a:lnTo>
                <a:lnTo>
                  <a:pt x="42397" y="65265"/>
                </a:lnTo>
                <a:lnTo>
                  <a:pt x="43597" y="65115"/>
                </a:lnTo>
                <a:lnTo>
                  <a:pt x="44834" y="64852"/>
                </a:lnTo>
                <a:lnTo>
                  <a:pt x="45996" y="64553"/>
                </a:lnTo>
                <a:lnTo>
                  <a:pt x="47158" y="64140"/>
                </a:lnTo>
                <a:lnTo>
                  <a:pt x="48320" y="63653"/>
                </a:lnTo>
                <a:lnTo>
                  <a:pt x="49407" y="63053"/>
                </a:lnTo>
                <a:lnTo>
                  <a:pt x="50457" y="62416"/>
                </a:lnTo>
                <a:lnTo>
                  <a:pt x="50719" y="63053"/>
                </a:lnTo>
                <a:lnTo>
                  <a:pt x="51019" y="63653"/>
                </a:lnTo>
                <a:lnTo>
                  <a:pt x="51319" y="64290"/>
                </a:lnTo>
                <a:lnTo>
                  <a:pt x="51656" y="64890"/>
                </a:lnTo>
                <a:lnTo>
                  <a:pt x="51994" y="65452"/>
                </a:lnTo>
                <a:lnTo>
                  <a:pt x="52369" y="66015"/>
                </a:lnTo>
                <a:lnTo>
                  <a:pt x="52781" y="66577"/>
                </a:lnTo>
                <a:lnTo>
                  <a:pt x="53231" y="67139"/>
                </a:lnTo>
                <a:lnTo>
                  <a:pt x="53681" y="67664"/>
                </a:lnTo>
                <a:lnTo>
                  <a:pt x="54131" y="68189"/>
                </a:lnTo>
                <a:lnTo>
                  <a:pt x="54618" y="68676"/>
                </a:lnTo>
                <a:lnTo>
                  <a:pt x="55143" y="69163"/>
                </a:lnTo>
                <a:lnTo>
                  <a:pt x="55705" y="69613"/>
                </a:lnTo>
                <a:lnTo>
                  <a:pt x="56267" y="70063"/>
                </a:lnTo>
                <a:lnTo>
                  <a:pt x="56830" y="70475"/>
                </a:lnTo>
                <a:lnTo>
                  <a:pt x="57467" y="70888"/>
                </a:lnTo>
                <a:lnTo>
                  <a:pt x="58217" y="71338"/>
                </a:lnTo>
                <a:lnTo>
                  <a:pt x="59004" y="71750"/>
                </a:lnTo>
                <a:lnTo>
                  <a:pt x="59828" y="72125"/>
                </a:lnTo>
                <a:lnTo>
                  <a:pt x="60616" y="72462"/>
                </a:lnTo>
                <a:lnTo>
                  <a:pt x="61440" y="72725"/>
                </a:lnTo>
                <a:lnTo>
                  <a:pt x="62265" y="72987"/>
                </a:lnTo>
                <a:lnTo>
                  <a:pt x="63090" y="73175"/>
                </a:lnTo>
                <a:lnTo>
                  <a:pt x="63952" y="73324"/>
                </a:lnTo>
                <a:lnTo>
                  <a:pt x="64777" y="73437"/>
                </a:lnTo>
                <a:lnTo>
                  <a:pt x="65639" y="73512"/>
                </a:lnTo>
                <a:lnTo>
                  <a:pt x="66464" y="73549"/>
                </a:lnTo>
                <a:lnTo>
                  <a:pt x="67326" y="73549"/>
                </a:lnTo>
                <a:lnTo>
                  <a:pt x="68150" y="73512"/>
                </a:lnTo>
                <a:lnTo>
                  <a:pt x="68975" y="73399"/>
                </a:lnTo>
                <a:lnTo>
                  <a:pt x="69800" y="73287"/>
                </a:lnTo>
                <a:lnTo>
                  <a:pt x="70625" y="73100"/>
                </a:lnTo>
                <a:lnTo>
                  <a:pt x="71449" y="72912"/>
                </a:lnTo>
                <a:lnTo>
                  <a:pt x="72236" y="72650"/>
                </a:lnTo>
                <a:lnTo>
                  <a:pt x="73061" y="72387"/>
                </a:lnTo>
                <a:lnTo>
                  <a:pt x="73811" y="72050"/>
                </a:lnTo>
                <a:lnTo>
                  <a:pt x="74598" y="71713"/>
                </a:lnTo>
                <a:lnTo>
                  <a:pt x="75348" y="71300"/>
                </a:lnTo>
                <a:lnTo>
                  <a:pt x="76060" y="70888"/>
                </a:lnTo>
                <a:lnTo>
                  <a:pt x="76772" y="70401"/>
                </a:lnTo>
                <a:lnTo>
                  <a:pt x="77447" y="69913"/>
                </a:lnTo>
                <a:lnTo>
                  <a:pt x="78122" y="69351"/>
                </a:lnTo>
                <a:lnTo>
                  <a:pt x="78759" y="68789"/>
                </a:lnTo>
                <a:lnTo>
                  <a:pt x="79359" y="68151"/>
                </a:lnTo>
                <a:lnTo>
                  <a:pt x="79959" y="67514"/>
                </a:lnTo>
                <a:lnTo>
                  <a:pt x="80521" y="66839"/>
                </a:lnTo>
                <a:lnTo>
                  <a:pt x="81046" y="66127"/>
                </a:lnTo>
                <a:lnTo>
                  <a:pt x="81533" y="65377"/>
                </a:lnTo>
                <a:lnTo>
                  <a:pt x="81871" y="64815"/>
                </a:lnTo>
                <a:lnTo>
                  <a:pt x="82170" y="64290"/>
                </a:lnTo>
                <a:lnTo>
                  <a:pt x="82733" y="63166"/>
                </a:lnTo>
                <a:lnTo>
                  <a:pt x="83183" y="62041"/>
                </a:lnTo>
                <a:lnTo>
                  <a:pt x="83557" y="60879"/>
                </a:lnTo>
                <a:lnTo>
                  <a:pt x="84232" y="61179"/>
                </a:lnTo>
                <a:lnTo>
                  <a:pt x="84944" y="61404"/>
                </a:lnTo>
                <a:lnTo>
                  <a:pt x="85657" y="61629"/>
                </a:lnTo>
                <a:lnTo>
                  <a:pt x="86369" y="61816"/>
                </a:lnTo>
                <a:lnTo>
                  <a:pt x="87119" y="61966"/>
                </a:lnTo>
                <a:lnTo>
                  <a:pt x="87831" y="62116"/>
                </a:lnTo>
                <a:lnTo>
                  <a:pt x="88543" y="62191"/>
                </a:lnTo>
                <a:lnTo>
                  <a:pt x="89293" y="62228"/>
                </a:lnTo>
                <a:lnTo>
                  <a:pt x="90005" y="62266"/>
                </a:lnTo>
                <a:lnTo>
                  <a:pt x="90717" y="62266"/>
                </a:lnTo>
                <a:lnTo>
                  <a:pt x="91467" y="62228"/>
                </a:lnTo>
                <a:lnTo>
                  <a:pt x="92179" y="62153"/>
                </a:lnTo>
                <a:lnTo>
                  <a:pt x="92892" y="62041"/>
                </a:lnTo>
                <a:lnTo>
                  <a:pt x="93604" y="61929"/>
                </a:lnTo>
                <a:lnTo>
                  <a:pt x="94316" y="61741"/>
                </a:lnTo>
                <a:lnTo>
                  <a:pt x="94991" y="61554"/>
                </a:lnTo>
                <a:lnTo>
                  <a:pt x="95703" y="61329"/>
                </a:lnTo>
                <a:lnTo>
                  <a:pt x="96378" y="61066"/>
                </a:lnTo>
                <a:lnTo>
                  <a:pt x="97053" y="60804"/>
                </a:lnTo>
                <a:lnTo>
                  <a:pt x="97690" y="60467"/>
                </a:lnTo>
                <a:lnTo>
                  <a:pt x="98327" y="60129"/>
                </a:lnTo>
                <a:lnTo>
                  <a:pt x="98964" y="59754"/>
                </a:lnTo>
                <a:lnTo>
                  <a:pt x="99564" y="59379"/>
                </a:lnTo>
                <a:lnTo>
                  <a:pt x="100164" y="58930"/>
                </a:lnTo>
                <a:lnTo>
                  <a:pt x="100764" y="58480"/>
                </a:lnTo>
                <a:lnTo>
                  <a:pt x="101326" y="57992"/>
                </a:lnTo>
                <a:lnTo>
                  <a:pt x="101851" y="57468"/>
                </a:lnTo>
                <a:lnTo>
                  <a:pt x="102376" y="56943"/>
                </a:lnTo>
                <a:lnTo>
                  <a:pt x="102863" y="56381"/>
                </a:lnTo>
                <a:lnTo>
                  <a:pt x="103350" y="55781"/>
                </a:lnTo>
                <a:lnTo>
                  <a:pt x="103800" y="55143"/>
                </a:lnTo>
                <a:lnTo>
                  <a:pt x="104212" y="54506"/>
                </a:lnTo>
                <a:lnTo>
                  <a:pt x="104812" y="53532"/>
                </a:lnTo>
                <a:lnTo>
                  <a:pt x="105300" y="52519"/>
                </a:lnTo>
                <a:lnTo>
                  <a:pt x="105712" y="51507"/>
                </a:lnTo>
                <a:lnTo>
                  <a:pt x="106087" y="50458"/>
                </a:lnTo>
                <a:lnTo>
                  <a:pt x="106349" y="49408"/>
                </a:lnTo>
                <a:lnTo>
                  <a:pt x="106574" y="48321"/>
                </a:lnTo>
                <a:lnTo>
                  <a:pt x="106687" y="47271"/>
                </a:lnTo>
                <a:lnTo>
                  <a:pt x="106762" y="46184"/>
                </a:lnTo>
                <a:lnTo>
                  <a:pt x="107624" y="46372"/>
                </a:lnTo>
                <a:lnTo>
                  <a:pt x="108486" y="46522"/>
                </a:lnTo>
                <a:lnTo>
                  <a:pt x="109348" y="46559"/>
                </a:lnTo>
                <a:lnTo>
                  <a:pt x="110210" y="46559"/>
                </a:lnTo>
                <a:lnTo>
                  <a:pt x="111072" y="46484"/>
                </a:lnTo>
                <a:lnTo>
                  <a:pt x="111935" y="46334"/>
                </a:lnTo>
                <a:lnTo>
                  <a:pt x="112759" y="46109"/>
                </a:lnTo>
                <a:lnTo>
                  <a:pt x="113584" y="45847"/>
                </a:lnTo>
                <a:lnTo>
                  <a:pt x="114371" y="45509"/>
                </a:lnTo>
                <a:lnTo>
                  <a:pt x="115159" y="45097"/>
                </a:lnTo>
                <a:lnTo>
                  <a:pt x="115871" y="44610"/>
                </a:lnTo>
                <a:lnTo>
                  <a:pt x="116583" y="44085"/>
                </a:lnTo>
                <a:lnTo>
                  <a:pt x="117258" y="43523"/>
                </a:lnTo>
                <a:lnTo>
                  <a:pt x="117858" y="42885"/>
                </a:lnTo>
                <a:lnTo>
                  <a:pt x="118457" y="42173"/>
                </a:lnTo>
                <a:lnTo>
                  <a:pt x="118945" y="41423"/>
                </a:lnTo>
                <a:lnTo>
                  <a:pt x="119245" y="40899"/>
                </a:lnTo>
                <a:lnTo>
                  <a:pt x="119507" y="40411"/>
                </a:lnTo>
                <a:lnTo>
                  <a:pt x="119732" y="39924"/>
                </a:lnTo>
                <a:lnTo>
                  <a:pt x="119957" y="39399"/>
                </a:lnTo>
                <a:lnTo>
                  <a:pt x="120144" y="38874"/>
                </a:lnTo>
                <a:lnTo>
                  <a:pt x="120294" y="38349"/>
                </a:lnTo>
                <a:lnTo>
                  <a:pt x="120407" y="37825"/>
                </a:lnTo>
                <a:lnTo>
                  <a:pt x="120519" y="37300"/>
                </a:lnTo>
                <a:lnTo>
                  <a:pt x="120594" y="36775"/>
                </a:lnTo>
                <a:lnTo>
                  <a:pt x="120632" y="36250"/>
                </a:lnTo>
                <a:lnTo>
                  <a:pt x="120669" y="35725"/>
                </a:lnTo>
                <a:lnTo>
                  <a:pt x="120632" y="35163"/>
                </a:lnTo>
                <a:lnTo>
                  <a:pt x="120632" y="34638"/>
                </a:lnTo>
                <a:lnTo>
                  <a:pt x="120557" y="34113"/>
                </a:lnTo>
                <a:lnTo>
                  <a:pt x="120482" y="33589"/>
                </a:lnTo>
                <a:lnTo>
                  <a:pt x="120369" y="33064"/>
                </a:lnTo>
                <a:lnTo>
                  <a:pt x="120257" y="32577"/>
                </a:lnTo>
                <a:lnTo>
                  <a:pt x="120107" y="32052"/>
                </a:lnTo>
                <a:lnTo>
                  <a:pt x="119919" y="31564"/>
                </a:lnTo>
                <a:lnTo>
                  <a:pt x="119694" y="31077"/>
                </a:lnTo>
                <a:lnTo>
                  <a:pt x="119469" y="30590"/>
                </a:lnTo>
                <a:lnTo>
                  <a:pt x="119245" y="30102"/>
                </a:lnTo>
                <a:lnTo>
                  <a:pt x="118945" y="29653"/>
                </a:lnTo>
                <a:lnTo>
                  <a:pt x="118682" y="29203"/>
                </a:lnTo>
                <a:lnTo>
                  <a:pt x="118345" y="28790"/>
                </a:lnTo>
                <a:lnTo>
                  <a:pt x="118007" y="28341"/>
                </a:lnTo>
                <a:lnTo>
                  <a:pt x="117633" y="27966"/>
                </a:lnTo>
                <a:lnTo>
                  <a:pt x="117258" y="27553"/>
                </a:lnTo>
                <a:lnTo>
                  <a:pt x="116845" y="27178"/>
                </a:lnTo>
                <a:lnTo>
                  <a:pt x="116433" y="26841"/>
                </a:lnTo>
                <a:lnTo>
                  <a:pt x="115946" y="26504"/>
                </a:lnTo>
                <a:lnTo>
                  <a:pt x="115496" y="26204"/>
                </a:lnTo>
                <a:lnTo>
                  <a:pt x="114821" y="25791"/>
                </a:lnTo>
                <a:lnTo>
                  <a:pt x="114109" y="25454"/>
                </a:lnTo>
                <a:lnTo>
                  <a:pt x="113397" y="25154"/>
                </a:lnTo>
                <a:lnTo>
                  <a:pt x="112684" y="24929"/>
                </a:lnTo>
                <a:lnTo>
                  <a:pt x="111972" y="24742"/>
                </a:lnTo>
                <a:lnTo>
                  <a:pt x="111222" y="24629"/>
                </a:lnTo>
                <a:lnTo>
                  <a:pt x="110510" y="24517"/>
                </a:lnTo>
                <a:lnTo>
                  <a:pt x="109048" y="24517"/>
                </a:lnTo>
                <a:lnTo>
                  <a:pt x="108298" y="24592"/>
                </a:lnTo>
                <a:lnTo>
                  <a:pt x="107586" y="24704"/>
                </a:lnTo>
                <a:lnTo>
                  <a:pt x="106874" y="24854"/>
                </a:lnTo>
                <a:lnTo>
                  <a:pt x="106162" y="25042"/>
                </a:lnTo>
                <a:lnTo>
                  <a:pt x="105487" y="25304"/>
                </a:lnTo>
                <a:lnTo>
                  <a:pt x="104812" y="25604"/>
                </a:lnTo>
                <a:lnTo>
                  <a:pt x="104137" y="25941"/>
                </a:lnTo>
                <a:lnTo>
                  <a:pt x="104212" y="24817"/>
                </a:lnTo>
                <a:lnTo>
                  <a:pt x="104175" y="23692"/>
                </a:lnTo>
                <a:lnTo>
                  <a:pt x="104100" y="22605"/>
                </a:lnTo>
                <a:lnTo>
                  <a:pt x="103913" y="21481"/>
                </a:lnTo>
                <a:lnTo>
                  <a:pt x="103688" y="20393"/>
                </a:lnTo>
                <a:lnTo>
                  <a:pt x="103388" y="19344"/>
                </a:lnTo>
                <a:lnTo>
                  <a:pt x="102975" y="18294"/>
                </a:lnTo>
                <a:lnTo>
                  <a:pt x="102526" y="17245"/>
                </a:lnTo>
                <a:lnTo>
                  <a:pt x="102001" y="16270"/>
                </a:lnTo>
                <a:lnTo>
                  <a:pt x="101401" y="15295"/>
                </a:lnTo>
                <a:lnTo>
                  <a:pt x="100764" y="14396"/>
                </a:lnTo>
                <a:lnTo>
                  <a:pt x="100014" y="13496"/>
                </a:lnTo>
                <a:lnTo>
                  <a:pt x="99227" y="12671"/>
                </a:lnTo>
                <a:lnTo>
                  <a:pt x="98365" y="11884"/>
                </a:lnTo>
                <a:lnTo>
                  <a:pt x="97465" y="11172"/>
                </a:lnTo>
                <a:lnTo>
                  <a:pt x="96453" y="10497"/>
                </a:lnTo>
                <a:lnTo>
                  <a:pt x="95928" y="10160"/>
                </a:lnTo>
                <a:lnTo>
                  <a:pt x="95403" y="9860"/>
                </a:lnTo>
                <a:lnTo>
                  <a:pt x="94841" y="9597"/>
                </a:lnTo>
                <a:lnTo>
                  <a:pt x="94279" y="9335"/>
                </a:lnTo>
                <a:lnTo>
                  <a:pt x="93154" y="8923"/>
                </a:lnTo>
                <a:lnTo>
                  <a:pt x="92029" y="8548"/>
                </a:lnTo>
                <a:lnTo>
                  <a:pt x="91092" y="8323"/>
                </a:lnTo>
                <a:lnTo>
                  <a:pt x="90155" y="8173"/>
                </a:lnTo>
                <a:lnTo>
                  <a:pt x="89255" y="8060"/>
                </a:lnTo>
                <a:lnTo>
                  <a:pt x="88318" y="7985"/>
                </a:lnTo>
                <a:lnTo>
                  <a:pt x="87381" y="7985"/>
                </a:lnTo>
                <a:lnTo>
                  <a:pt x="86444" y="8023"/>
                </a:lnTo>
                <a:lnTo>
                  <a:pt x="85507" y="8098"/>
                </a:lnTo>
                <a:lnTo>
                  <a:pt x="84607" y="8248"/>
                </a:lnTo>
                <a:lnTo>
                  <a:pt x="83670" y="8435"/>
                </a:lnTo>
                <a:lnTo>
                  <a:pt x="82808" y="8698"/>
                </a:lnTo>
                <a:lnTo>
                  <a:pt x="81908" y="8997"/>
                </a:lnTo>
                <a:lnTo>
                  <a:pt x="81046" y="9335"/>
                </a:lnTo>
                <a:lnTo>
                  <a:pt x="80184" y="9747"/>
                </a:lnTo>
                <a:lnTo>
                  <a:pt x="79359" y="10197"/>
                </a:lnTo>
                <a:lnTo>
                  <a:pt x="78572" y="10684"/>
                </a:lnTo>
                <a:lnTo>
                  <a:pt x="77784" y="11209"/>
                </a:lnTo>
                <a:lnTo>
                  <a:pt x="77147" y="11734"/>
                </a:lnTo>
                <a:lnTo>
                  <a:pt x="76510" y="12259"/>
                </a:lnTo>
                <a:lnTo>
                  <a:pt x="75685" y="11097"/>
                </a:lnTo>
                <a:lnTo>
                  <a:pt x="74823" y="9972"/>
                </a:lnTo>
                <a:lnTo>
                  <a:pt x="73886" y="8885"/>
                </a:lnTo>
                <a:lnTo>
                  <a:pt x="72874" y="7835"/>
                </a:lnTo>
                <a:lnTo>
                  <a:pt x="71787" y="6861"/>
                </a:lnTo>
                <a:lnTo>
                  <a:pt x="70662" y="5924"/>
                </a:lnTo>
                <a:lnTo>
                  <a:pt x="69500" y="5024"/>
                </a:lnTo>
                <a:lnTo>
                  <a:pt x="68225" y="4199"/>
                </a:lnTo>
                <a:lnTo>
                  <a:pt x="67063" y="3487"/>
                </a:lnTo>
                <a:lnTo>
                  <a:pt x="65901" y="2850"/>
                </a:lnTo>
                <a:lnTo>
                  <a:pt x="64664" y="2287"/>
                </a:lnTo>
                <a:lnTo>
                  <a:pt x="63465" y="1800"/>
                </a:lnTo>
                <a:lnTo>
                  <a:pt x="62228" y="1350"/>
                </a:lnTo>
                <a:lnTo>
                  <a:pt x="60953" y="975"/>
                </a:lnTo>
                <a:lnTo>
                  <a:pt x="59716" y="675"/>
                </a:lnTo>
                <a:lnTo>
                  <a:pt x="58441" y="413"/>
                </a:lnTo>
                <a:lnTo>
                  <a:pt x="57579" y="301"/>
                </a:lnTo>
                <a:lnTo>
                  <a:pt x="56717" y="188"/>
                </a:lnTo>
                <a:lnTo>
                  <a:pt x="55855" y="113"/>
                </a:lnTo>
                <a:lnTo>
                  <a:pt x="54993" y="38"/>
                </a:lnTo>
                <a:lnTo>
                  <a:pt x="54131" y="1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dist="47625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8" name="Google Shape;1808;p39">
            <a:hlinkClick r:id="" action="ppaction://hlinkshowjump?jump=nextslide"/>
          </p:cNvPr>
          <p:cNvSpPr/>
          <p:nvPr/>
        </p:nvSpPr>
        <p:spPr>
          <a:xfrm rot="5400000">
            <a:off x="8169995" y="543375"/>
            <a:ext cx="207300" cy="281700"/>
          </a:xfrm>
          <a:prstGeom prst="triangle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09" name="Google Shape;1809;p39"/>
          <p:cNvGrpSpPr/>
          <p:nvPr/>
        </p:nvGrpSpPr>
        <p:grpSpPr>
          <a:xfrm>
            <a:off x="8110016" y="552732"/>
            <a:ext cx="320750" cy="262985"/>
            <a:chOff x="615275" y="238125"/>
            <a:chExt cx="6389450" cy="5238750"/>
          </a:xfrm>
        </p:grpSpPr>
        <p:sp>
          <p:nvSpPr>
            <p:cNvPr id="1810" name="Google Shape;1810;p39"/>
            <p:cNvSpPr/>
            <p:nvPr/>
          </p:nvSpPr>
          <p:spPr>
            <a:xfrm>
              <a:off x="615275" y="238125"/>
              <a:ext cx="6389450" cy="5238750"/>
            </a:xfrm>
            <a:custGeom>
              <a:avLst/>
              <a:gdLst/>
              <a:ahLst/>
              <a:cxnLst/>
              <a:rect l="l" t="t" r="r" b="b"/>
              <a:pathLst>
                <a:path w="255578" h="209550" extrusionOk="0">
                  <a:moveTo>
                    <a:pt x="143750" y="0"/>
                  </a:moveTo>
                  <a:lnTo>
                    <a:pt x="142926" y="103"/>
                  </a:lnTo>
                  <a:lnTo>
                    <a:pt x="142205" y="412"/>
                  </a:lnTo>
                  <a:lnTo>
                    <a:pt x="141896" y="618"/>
                  </a:lnTo>
                  <a:lnTo>
                    <a:pt x="141587" y="1030"/>
                  </a:lnTo>
                  <a:lnTo>
                    <a:pt x="140970" y="1854"/>
                  </a:lnTo>
                  <a:lnTo>
                    <a:pt x="140558" y="2986"/>
                  </a:lnTo>
                  <a:lnTo>
                    <a:pt x="140146" y="4325"/>
                  </a:lnTo>
                  <a:lnTo>
                    <a:pt x="139734" y="5869"/>
                  </a:lnTo>
                  <a:lnTo>
                    <a:pt x="139425" y="7723"/>
                  </a:lnTo>
                  <a:lnTo>
                    <a:pt x="139219" y="9679"/>
                  </a:lnTo>
                  <a:lnTo>
                    <a:pt x="139116" y="11842"/>
                  </a:lnTo>
                  <a:lnTo>
                    <a:pt x="138910" y="16682"/>
                  </a:lnTo>
                  <a:lnTo>
                    <a:pt x="139013" y="21830"/>
                  </a:lnTo>
                  <a:lnTo>
                    <a:pt x="139116" y="27288"/>
                  </a:lnTo>
                  <a:lnTo>
                    <a:pt x="139425" y="32848"/>
                  </a:lnTo>
                  <a:lnTo>
                    <a:pt x="139837" y="38409"/>
                  </a:lnTo>
                  <a:lnTo>
                    <a:pt x="140249" y="43661"/>
                  </a:lnTo>
                  <a:lnTo>
                    <a:pt x="141175" y="53031"/>
                  </a:lnTo>
                  <a:lnTo>
                    <a:pt x="141896" y="59621"/>
                  </a:lnTo>
                  <a:lnTo>
                    <a:pt x="142205" y="62093"/>
                  </a:lnTo>
                  <a:lnTo>
                    <a:pt x="136439" y="59930"/>
                  </a:lnTo>
                  <a:lnTo>
                    <a:pt x="129848" y="57562"/>
                  </a:lnTo>
                  <a:lnTo>
                    <a:pt x="121302" y="54576"/>
                  </a:lnTo>
                  <a:lnTo>
                    <a:pt x="111004" y="51075"/>
                  </a:lnTo>
                  <a:lnTo>
                    <a:pt x="99575" y="47368"/>
                  </a:lnTo>
                  <a:lnTo>
                    <a:pt x="87321" y="43455"/>
                  </a:lnTo>
                  <a:lnTo>
                    <a:pt x="74552" y="39542"/>
                  </a:lnTo>
                  <a:lnTo>
                    <a:pt x="68065" y="37688"/>
                  </a:lnTo>
                  <a:lnTo>
                    <a:pt x="61681" y="35938"/>
                  </a:lnTo>
                  <a:lnTo>
                    <a:pt x="55296" y="34187"/>
                  </a:lnTo>
                  <a:lnTo>
                    <a:pt x="49015" y="32642"/>
                  </a:lnTo>
                  <a:lnTo>
                    <a:pt x="42940" y="31201"/>
                  </a:lnTo>
                  <a:lnTo>
                    <a:pt x="37070" y="29965"/>
                  </a:lnTo>
                  <a:lnTo>
                    <a:pt x="31510" y="28832"/>
                  </a:lnTo>
                  <a:lnTo>
                    <a:pt x="26155" y="27906"/>
                  </a:lnTo>
                  <a:lnTo>
                    <a:pt x="21212" y="27288"/>
                  </a:lnTo>
                  <a:lnTo>
                    <a:pt x="16682" y="26876"/>
                  </a:lnTo>
                  <a:lnTo>
                    <a:pt x="14519" y="26773"/>
                  </a:lnTo>
                  <a:lnTo>
                    <a:pt x="12563" y="26670"/>
                  </a:lnTo>
                  <a:lnTo>
                    <a:pt x="10709" y="26773"/>
                  </a:lnTo>
                  <a:lnTo>
                    <a:pt x="8959" y="26876"/>
                  </a:lnTo>
                  <a:lnTo>
                    <a:pt x="7311" y="27082"/>
                  </a:lnTo>
                  <a:lnTo>
                    <a:pt x="5869" y="27288"/>
                  </a:lnTo>
                  <a:lnTo>
                    <a:pt x="4531" y="27700"/>
                  </a:lnTo>
                  <a:lnTo>
                    <a:pt x="3398" y="28112"/>
                  </a:lnTo>
                  <a:lnTo>
                    <a:pt x="2368" y="28626"/>
                  </a:lnTo>
                  <a:lnTo>
                    <a:pt x="1545" y="29244"/>
                  </a:lnTo>
                  <a:lnTo>
                    <a:pt x="927" y="29965"/>
                  </a:lnTo>
                  <a:lnTo>
                    <a:pt x="412" y="30789"/>
                  </a:lnTo>
                  <a:lnTo>
                    <a:pt x="309" y="30995"/>
                  </a:lnTo>
                  <a:lnTo>
                    <a:pt x="309" y="31407"/>
                  </a:lnTo>
                  <a:lnTo>
                    <a:pt x="412" y="32436"/>
                  </a:lnTo>
                  <a:lnTo>
                    <a:pt x="824" y="33775"/>
                  </a:lnTo>
                  <a:lnTo>
                    <a:pt x="1339" y="35423"/>
                  </a:lnTo>
                  <a:lnTo>
                    <a:pt x="2986" y="39542"/>
                  </a:lnTo>
                  <a:lnTo>
                    <a:pt x="5149" y="44690"/>
                  </a:lnTo>
                  <a:lnTo>
                    <a:pt x="7929" y="50663"/>
                  </a:lnTo>
                  <a:lnTo>
                    <a:pt x="11018" y="57150"/>
                  </a:lnTo>
                  <a:lnTo>
                    <a:pt x="14313" y="63946"/>
                  </a:lnTo>
                  <a:lnTo>
                    <a:pt x="17814" y="70948"/>
                  </a:lnTo>
                  <a:lnTo>
                    <a:pt x="24816" y="84541"/>
                  </a:lnTo>
                  <a:lnTo>
                    <a:pt x="30892" y="96177"/>
                  </a:lnTo>
                  <a:lnTo>
                    <a:pt x="36967" y="107607"/>
                  </a:lnTo>
                  <a:lnTo>
                    <a:pt x="35114" y="110181"/>
                  </a:lnTo>
                  <a:lnTo>
                    <a:pt x="30480" y="116977"/>
                  </a:lnTo>
                  <a:lnTo>
                    <a:pt x="27494" y="121611"/>
                  </a:lnTo>
                  <a:lnTo>
                    <a:pt x="24096" y="126966"/>
                  </a:lnTo>
                  <a:lnTo>
                    <a:pt x="20492" y="132732"/>
                  </a:lnTo>
                  <a:lnTo>
                    <a:pt x="16785" y="138808"/>
                  </a:lnTo>
                  <a:lnTo>
                    <a:pt x="13180" y="144986"/>
                  </a:lnTo>
                  <a:lnTo>
                    <a:pt x="9782" y="151267"/>
                  </a:lnTo>
                  <a:lnTo>
                    <a:pt x="8135" y="154356"/>
                  </a:lnTo>
                  <a:lnTo>
                    <a:pt x="6693" y="157446"/>
                  </a:lnTo>
                  <a:lnTo>
                    <a:pt x="5252" y="160329"/>
                  </a:lnTo>
                  <a:lnTo>
                    <a:pt x="4016" y="163212"/>
                  </a:lnTo>
                  <a:lnTo>
                    <a:pt x="2883" y="165992"/>
                  </a:lnTo>
                  <a:lnTo>
                    <a:pt x="1956" y="168670"/>
                  </a:lnTo>
                  <a:lnTo>
                    <a:pt x="1133" y="171141"/>
                  </a:lnTo>
                  <a:lnTo>
                    <a:pt x="515" y="173406"/>
                  </a:lnTo>
                  <a:lnTo>
                    <a:pt x="103" y="175569"/>
                  </a:lnTo>
                  <a:lnTo>
                    <a:pt x="0" y="177525"/>
                  </a:lnTo>
                  <a:lnTo>
                    <a:pt x="0" y="178452"/>
                  </a:lnTo>
                  <a:lnTo>
                    <a:pt x="103" y="179276"/>
                  </a:lnTo>
                  <a:lnTo>
                    <a:pt x="206" y="179997"/>
                  </a:lnTo>
                  <a:lnTo>
                    <a:pt x="412" y="180718"/>
                  </a:lnTo>
                  <a:lnTo>
                    <a:pt x="721" y="181335"/>
                  </a:lnTo>
                  <a:lnTo>
                    <a:pt x="1236" y="181850"/>
                  </a:lnTo>
                  <a:lnTo>
                    <a:pt x="1854" y="182262"/>
                  </a:lnTo>
                  <a:lnTo>
                    <a:pt x="2780" y="182571"/>
                  </a:lnTo>
                  <a:lnTo>
                    <a:pt x="3810" y="182880"/>
                  </a:lnTo>
                  <a:lnTo>
                    <a:pt x="5046" y="182983"/>
                  </a:lnTo>
                  <a:lnTo>
                    <a:pt x="6384" y="183086"/>
                  </a:lnTo>
                  <a:lnTo>
                    <a:pt x="7826" y="183189"/>
                  </a:lnTo>
                  <a:lnTo>
                    <a:pt x="9473" y="183086"/>
                  </a:lnTo>
                  <a:lnTo>
                    <a:pt x="11327" y="182983"/>
                  </a:lnTo>
                  <a:lnTo>
                    <a:pt x="15240" y="182571"/>
                  </a:lnTo>
                  <a:lnTo>
                    <a:pt x="19668" y="181953"/>
                  </a:lnTo>
                  <a:lnTo>
                    <a:pt x="24610" y="181129"/>
                  </a:lnTo>
                  <a:lnTo>
                    <a:pt x="29862" y="179997"/>
                  </a:lnTo>
                  <a:lnTo>
                    <a:pt x="35423" y="178761"/>
                  </a:lnTo>
                  <a:lnTo>
                    <a:pt x="41292" y="177319"/>
                  </a:lnTo>
                  <a:lnTo>
                    <a:pt x="47367" y="175775"/>
                  </a:lnTo>
                  <a:lnTo>
                    <a:pt x="53649" y="174127"/>
                  </a:lnTo>
                  <a:lnTo>
                    <a:pt x="60033" y="172274"/>
                  </a:lnTo>
                  <a:lnTo>
                    <a:pt x="73111" y="168567"/>
                  </a:lnTo>
                  <a:lnTo>
                    <a:pt x="86085" y="164551"/>
                  </a:lnTo>
                  <a:lnTo>
                    <a:pt x="98648" y="160638"/>
                  </a:lnTo>
                  <a:lnTo>
                    <a:pt x="110284" y="156828"/>
                  </a:lnTo>
                  <a:lnTo>
                    <a:pt x="120787" y="153430"/>
                  </a:lnTo>
                  <a:lnTo>
                    <a:pt x="136336" y="148075"/>
                  </a:lnTo>
                  <a:lnTo>
                    <a:pt x="142205" y="146016"/>
                  </a:lnTo>
                  <a:lnTo>
                    <a:pt x="141896" y="148487"/>
                  </a:lnTo>
                  <a:lnTo>
                    <a:pt x="141278" y="155180"/>
                  </a:lnTo>
                  <a:lnTo>
                    <a:pt x="140352" y="164551"/>
                  </a:lnTo>
                  <a:lnTo>
                    <a:pt x="139940" y="170008"/>
                  </a:lnTo>
                  <a:lnTo>
                    <a:pt x="139631" y="175569"/>
                  </a:lnTo>
                  <a:lnTo>
                    <a:pt x="139322" y="181232"/>
                  </a:lnTo>
                  <a:lnTo>
                    <a:pt x="139219" y="186793"/>
                  </a:lnTo>
                  <a:lnTo>
                    <a:pt x="139116" y="192148"/>
                  </a:lnTo>
                  <a:lnTo>
                    <a:pt x="139322" y="196987"/>
                  </a:lnTo>
                  <a:lnTo>
                    <a:pt x="139425" y="199253"/>
                  </a:lnTo>
                  <a:lnTo>
                    <a:pt x="139631" y="201312"/>
                  </a:lnTo>
                  <a:lnTo>
                    <a:pt x="139940" y="203166"/>
                  </a:lnTo>
                  <a:lnTo>
                    <a:pt x="140249" y="204916"/>
                  </a:lnTo>
                  <a:lnTo>
                    <a:pt x="140661" y="206358"/>
                  </a:lnTo>
                  <a:lnTo>
                    <a:pt x="141072" y="207594"/>
                  </a:lnTo>
                  <a:lnTo>
                    <a:pt x="141587" y="208520"/>
                  </a:lnTo>
                  <a:lnTo>
                    <a:pt x="141896" y="208829"/>
                  </a:lnTo>
                  <a:lnTo>
                    <a:pt x="142205" y="209138"/>
                  </a:lnTo>
                  <a:lnTo>
                    <a:pt x="142720" y="209447"/>
                  </a:lnTo>
                  <a:lnTo>
                    <a:pt x="143338" y="209550"/>
                  </a:lnTo>
                  <a:lnTo>
                    <a:pt x="144059" y="209550"/>
                  </a:lnTo>
                  <a:lnTo>
                    <a:pt x="144882" y="209344"/>
                  </a:lnTo>
                  <a:lnTo>
                    <a:pt x="145912" y="209138"/>
                  </a:lnTo>
                  <a:lnTo>
                    <a:pt x="146942" y="208829"/>
                  </a:lnTo>
                  <a:lnTo>
                    <a:pt x="149516" y="207799"/>
                  </a:lnTo>
                  <a:lnTo>
                    <a:pt x="152502" y="206358"/>
                  </a:lnTo>
                  <a:lnTo>
                    <a:pt x="155901" y="204607"/>
                  </a:lnTo>
                  <a:lnTo>
                    <a:pt x="159608" y="202445"/>
                  </a:lnTo>
                  <a:lnTo>
                    <a:pt x="163623" y="199974"/>
                  </a:lnTo>
                  <a:lnTo>
                    <a:pt x="167948" y="197193"/>
                  </a:lnTo>
                  <a:lnTo>
                    <a:pt x="172376" y="194104"/>
                  </a:lnTo>
                  <a:lnTo>
                    <a:pt x="177113" y="190809"/>
                  </a:lnTo>
                  <a:lnTo>
                    <a:pt x="182056" y="187205"/>
                  </a:lnTo>
                  <a:lnTo>
                    <a:pt x="186998" y="183498"/>
                  </a:lnTo>
                  <a:lnTo>
                    <a:pt x="192147" y="179585"/>
                  </a:lnTo>
                  <a:lnTo>
                    <a:pt x="197296" y="175569"/>
                  </a:lnTo>
                  <a:lnTo>
                    <a:pt x="202444" y="171450"/>
                  </a:lnTo>
                  <a:lnTo>
                    <a:pt x="207490" y="167125"/>
                  </a:lnTo>
                  <a:lnTo>
                    <a:pt x="212638" y="162903"/>
                  </a:lnTo>
                  <a:lnTo>
                    <a:pt x="217581" y="158475"/>
                  </a:lnTo>
                  <a:lnTo>
                    <a:pt x="222318" y="154151"/>
                  </a:lnTo>
                  <a:lnTo>
                    <a:pt x="226952" y="149723"/>
                  </a:lnTo>
                  <a:lnTo>
                    <a:pt x="231379" y="145398"/>
                  </a:lnTo>
                  <a:lnTo>
                    <a:pt x="235601" y="141176"/>
                  </a:lnTo>
                  <a:lnTo>
                    <a:pt x="239411" y="137057"/>
                  </a:lnTo>
                  <a:lnTo>
                    <a:pt x="243015" y="132938"/>
                  </a:lnTo>
                  <a:lnTo>
                    <a:pt x="246208" y="129025"/>
                  </a:lnTo>
                  <a:lnTo>
                    <a:pt x="248988" y="125318"/>
                  </a:lnTo>
                  <a:lnTo>
                    <a:pt x="250223" y="123465"/>
                  </a:lnTo>
                  <a:lnTo>
                    <a:pt x="251356" y="121714"/>
                  </a:lnTo>
                  <a:lnTo>
                    <a:pt x="252283" y="120066"/>
                  </a:lnTo>
                  <a:lnTo>
                    <a:pt x="253210" y="118419"/>
                  </a:lnTo>
                  <a:lnTo>
                    <a:pt x="253930" y="116874"/>
                  </a:lnTo>
                  <a:lnTo>
                    <a:pt x="254548" y="115330"/>
                  </a:lnTo>
                  <a:lnTo>
                    <a:pt x="255063" y="113888"/>
                  </a:lnTo>
                  <a:lnTo>
                    <a:pt x="255372" y="112549"/>
                  </a:lnTo>
                  <a:lnTo>
                    <a:pt x="255578" y="111314"/>
                  </a:lnTo>
                  <a:lnTo>
                    <a:pt x="255578" y="110078"/>
                  </a:lnTo>
                  <a:lnTo>
                    <a:pt x="255475" y="108945"/>
                  </a:lnTo>
                  <a:lnTo>
                    <a:pt x="255166" y="107607"/>
                  </a:lnTo>
                  <a:lnTo>
                    <a:pt x="254857" y="106268"/>
                  </a:lnTo>
                  <a:lnTo>
                    <a:pt x="254342" y="104826"/>
                  </a:lnTo>
                  <a:lnTo>
                    <a:pt x="253622" y="103282"/>
                  </a:lnTo>
                  <a:lnTo>
                    <a:pt x="252901" y="101737"/>
                  </a:lnTo>
                  <a:lnTo>
                    <a:pt x="251974" y="99987"/>
                  </a:lnTo>
                  <a:lnTo>
                    <a:pt x="251047" y="98236"/>
                  </a:lnTo>
                  <a:lnTo>
                    <a:pt x="248679" y="94529"/>
                  </a:lnTo>
                  <a:lnTo>
                    <a:pt x="245899" y="90513"/>
                  </a:lnTo>
                  <a:lnTo>
                    <a:pt x="242809" y="86291"/>
                  </a:lnTo>
                  <a:lnTo>
                    <a:pt x="239411" y="81864"/>
                  </a:lnTo>
                  <a:lnTo>
                    <a:pt x="235601" y="77333"/>
                  </a:lnTo>
                  <a:lnTo>
                    <a:pt x="231585" y="72596"/>
                  </a:lnTo>
                  <a:lnTo>
                    <a:pt x="227364" y="67756"/>
                  </a:lnTo>
                  <a:lnTo>
                    <a:pt x="222833" y="62916"/>
                  </a:lnTo>
                  <a:lnTo>
                    <a:pt x="218199" y="58077"/>
                  </a:lnTo>
                  <a:lnTo>
                    <a:pt x="213462" y="53134"/>
                  </a:lnTo>
                  <a:lnTo>
                    <a:pt x="208623" y="48294"/>
                  </a:lnTo>
                  <a:lnTo>
                    <a:pt x="203577" y="43455"/>
                  </a:lnTo>
                  <a:lnTo>
                    <a:pt x="198634" y="38718"/>
                  </a:lnTo>
                  <a:lnTo>
                    <a:pt x="193691" y="34187"/>
                  </a:lnTo>
                  <a:lnTo>
                    <a:pt x="188646" y="29656"/>
                  </a:lnTo>
                  <a:lnTo>
                    <a:pt x="183806" y="25434"/>
                  </a:lnTo>
                  <a:lnTo>
                    <a:pt x="178966" y="21418"/>
                  </a:lnTo>
                  <a:lnTo>
                    <a:pt x="174333" y="17608"/>
                  </a:lnTo>
                  <a:lnTo>
                    <a:pt x="169802" y="14107"/>
                  </a:lnTo>
                  <a:lnTo>
                    <a:pt x="165477" y="10915"/>
                  </a:lnTo>
                  <a:lnTo>
                    <a:pt x="161461" y="8032"/>
                  </a:lnTo>
                  <a:lnTo>
                    <a:pt x="157651" y="5561"/>
                  </a:lnTo>
                  <a:lnTo>
                    <a:pt x="154150" y="3501"/>
                  </a:lnTo>
                  <a:lnTo>
                    <a:pt x="152502" y="2677"/>
                  </a:lnTo>
                  <a:lnTo>
                    <a:pt x="150958" y="1956"/>
                  </a:lnTo>
                  <a:lnTo>
                    <a:pt x="149516" y="1236"/>
                  </a:lnTo>
                  <a:lnTo>
                    <a:pt x="148178" y="721"/>
                  </a:lnTo>
                  <a:lnTo>
                    <a:pt x="146839" y="309"/>
                  </a:lnTo>
                  <a:lnTo>
                    <a:pt x="145706" y="103"/>
                  </a:lnTo>
                  <a:lnTo>
                    <a:pt x="1446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39"/>
            <p:cNvSpPr/>
            <p:nvPr/>
          </p:nvSpPr>
          <p:spPr>
            <a:xfrm>
              <a:off x="615275" y="238125"/>
              <a:ext cx="6389450" cy="5238750"/>
            </a:xfrm>
            <a:custGeom>
              <a:avLst/>
              <a:gdLst/>
              <a:ahLst/>
              <a:cxnLst/>
              <a:rect l="l" t="t" r="r" b="b"/>
              <a:pathLst>
                <a:path w="255578" h="209550" fill="none" extrusionOk="0">
                  <a:moveTo>
                    <a:pt x="36967" y="107607"/>
                  </a:moveTo>
                  <a:lnTo>
                    <a:pt x="36967" y="107607"/>
                  </a:lnTo>
                  <a:lnTo>
                    <a:pt x="30892" y="96177"/>
                  </a:lnTo>
                  <a:lnTo>
                    <a:pt x="24816" y="84541"/>
                  </a:lnTo>
                  <a:lnTo>
                    <a:pt x="17814" y="70948"/>
                  </a:lnTo>
                  <a:lnTo>
                    <a:pt x="14313" y="63946"/>
                  </a:lnTo>
                  <a:lnTo>
                    <a:pt x="11018" y="57150"/>
                  </a:lnTo>
                  <a:lnTo>
                    <a:pt x="7929" y="50663"/>
                  </a:lnTo>
                  <a:lnTo>
                    <a:pt x="5149" y="44690"/>
                  </a:lnTo>
                  <a:lnTo>
                    <a:pt x="2986" y="39542"/>
                  </a:lnTo>
                  <a:lnTo>
                    <a:pt x="1339" y="35423"/>
                  </a:lnTo>
                  <a:lnTo>
                    <a:pt x="824" y="33775"/>
                  </a:lnTo>
                  <a:lnTo>
                    <a:pt x="412" y="32436"/>
                  </a:lnTo>
                  <a:lnTo>
                    <a:pt x="309" y="31407"/>
                  </a:lnTo>
                  <a:lnTo>
                    <a:pt x="309" y="30995"/>
                  </a:lnTo>
                  <a:lnTo>
                    <a:pt x="412" y="30789"/>
                  </a:lnTo>
                  <a:lnTo>
                    <a:pt x="412" y="30789"/>
                  </a:lnTo>
                  <a:lnTo>
                    <a:pt x="927" y="29965"/>
                  </a:lnTo>
                  <a:lnTo>
                    <a:pt x="1545" y="29244"/>
                  </a:lnTo>
                  <a:lnTo>
                    <a:pt x="2368" y="28626"/>
                  </a:lnTo>
                  <a:lnTo>
                    <a:pt x="3398" y="28112"/>
                  </a:lnTo>
                  <a:lnTo>
                    <a:pt x="4531" y="27700"/>
                  </a:lnTo>
                  <a:lnTo>
                    <a:pt x="5869" y="27288"/>
                  </a:lnTo>
                  <a:lnTo>
                    <a:pt x="7311" y="27082"/>
                  </a:lnTo>
                  <a:lnTo>
                    <a:pt x="8959" y="26876"/>
                  </a:lnTo>
                  <a:lnTo>
                    <a:pt x="10709" y="26773"/>
                  </a:lnTo>
                  <a:lnTo>
                    <a:pt x="12563" y="26670"/>
                  </a:lnTo>
                  <a:lnTo>
                    <a:pt x="14519" y="26773"/>
                  </a:lnTo>
                  <a:lnTo>
                    <a:pt x="16682" y="26876"/>
                  </a:lnTo>
                  <a:lnTo>
                    <a:pt x="21212" y="27288"/>
                  </a:lnTo>
                  <a:lnTo>
                    <a:pt x="26155" y="27906"/>
                  </a:lnTo>
                  <a:lnTo>
                    <a:pt x="31510" y="28832"/>
                  </a:lnTo>
                  <a:lnTo>
                    <a:pt x="37070" y="29965"/>
                  </a:lnTo>
                  <a:lnTo>
                    <a:pt x="42940" y="31201"/>
                  </a:lnTo>
                  <a:lnTo>
                    <a:pt x="49015" y="32642"/>
                  </a:lnTo>
                  <a:lnTo>
                    <a:pt x="55296" y="34187"/>
                  </a:lnTo>
                  <a:lnTo>
                    <a:pt x="61681" y="35938"/>
                  </a:lnTo>
                  <a:lnTo>
                    <a:pt x="68065" y="37688"/>
                  </a:lnTo>
                  <a:lnTo>
                    <a:pt x="74552" y="39542"/>
                  </a:lnTo>
                  <a:lnTo>
                    <a:pt x="87321" y="43455"/>
                  </a:lnTo>
                  <a:lnTo>
                    <a:pt x="99575" y="47368"/>
                  </a:lnTo>
                  <a:lnTo>
                    <a:pt x="111004" y="51075"/>
                  </a:lnTo>
                  <a:lnTo>
                    <a:pt x="121302" y="54576"/>
                  </a:lnTo>
                  <a:lnTo>
                    <a:pt x="129848" y="57562"/>
                  </a:lnTo>
                  <a:lnTo>
                    <a:pt x="136439" y="59930"/>
                  </a:lnTo>
                  <a:lnTo>
                    <a:pt x="142205" y="62093"/>
                  </a:lnTo>
                  <a:lnTo>
                    <a:pt x="142205" y="62093"/>
                  </a:lnTo>
                  <a:lnTo>
                    <a:pt x="141896" y="59621"/>
                  </a:lnTo>
                  <a:lnTo>
                    <a:pt x="141175" y="53031"/>
                  </a:lnTo>
                  <a:lnTo>
                    <a:pt x="140249" y="43661"/>
                  </a:lnTo>
                  <a:lnTo>
                    <a:pt x="139837" y="38409"/>
                  </a:lnTo>
                  <a:lnTo>
                    <a:pt x="139425" y="32848"/>
                  </a:lnTo>
                  <a:lnTo>
                    <a:pt x="139116" y="27288"/>
                  </a:lnTo>
                  <a:lnTo>
                    <a:pt x="139013" y="21830"/>
                  </a:lnTo>
                  <a:lnTo>
                    <a:pt x="138910" y="16682"/>
                  </a:lnTo>
                  <a:lnTo>
                    <a:pt x="139116" y="11842"/>
                  </a:lnTo>
                  <a:lnTo>
                    <a:pt x="139219" y="9679"/>
                  </a:lnTo>
                  <a:lnTo>
                    <a:pt x="139425" y="7723"/>
                  </a:lnTo>
                  <a:lnTo>
                    <a:pt x="139734" y="5869"/>
                  </a:lnTo>
                  <a:lnTo>
                    <a:pt x="140146" y="4325"/>
                  </a:lnTo>
                  <a:lnTo>
                    <a:pt x="140558" y="2986"/>
                  </a:lnTo>
                  <a:lnTo>
                    <a:pt x="140970" y="1854"/>
                  </a:lnTo>
                  <a:lnTo>
                    <a:pt x="141587" y="1030"/>
                  </a:lnTo>
                  <a:lnTo>
                    <a:pt x="141896" y="618"/>
                  </a:lnTo>
                  <a:lnTo>
                    <a:pt x="142205" y="412"/>
                  </a:lnTo>
                  <a:lnTo>
                    <a:pt x="142205" y="412"/>
                  </a:lnTo>
                  <a:lnTo>
                    <a:pt x="142926" y="103"/>
                  </a:lnTo>
                  <a:lnTo>
                    <a:pt x="143750" y="0"/>
                  </a:lnTo>
                  <a:lnTo>
                    <a:pt x="144677" y="0"/>
                  </a:lnTo>
                  <a:lnTo>
                    <a:pt x="145706" y="103"/>
                  </a:lnTo>
                  <a:lnTo>
                    <a:pt x="146839" y="309"/>
                  </a:lnTo>
                  <a:lnTo>
                    <a:pt x="148178" y="721"/>
                  </a:lnTo>
                  <a:lnTo>
                    <a:pt x="149516" y="1236"/>
                  </a:lnTo>
                  <a:lnTo>
                    <a:pt x="150958" y="1956"/>
                  </a:lnTo>
                  <a:lnTo>
                    <a:pt x="152502" y="2677"/>
                  </a:lnTo>
                  <a:lnTo>
                    <a:pt x="154150" y="3501"/>
                  </a:lnTo>
                  <a:lnTo>
                    <a:pt x="157651" y="5561"/>
                  </a:lnTo>
                  <a:lnTo>
                    <a:pt x="161461" y="8032"/>
                  </a:lnTo>
                  <a:lnTo>
                    <a:pt x="165477" y="10915"/>
                  </a:lnTo>
                  <a:lnTo>
                    <a:pt x="169802" y="14107"/>
                  </a:lnTo>
                  <a:lnTo>
                    <a:pt x="174333" y="17608"/>
                  </a:lnTo>
                  <a:lnTo>
                    <a:pt x="178966" y="21418"/>
                  </a:lnTo>
                  <a:lnTo>
                    <a:pt x="183806" y="25434"/>
                  </a:lnTo>
                  <a:lnTo>
                    <a:pt x="188646" y="29656"/>
                  </a:lnTo>
                  <a:lnTo>
                    <a:pt x="193691" y="34187"/>
                  </a:lnTo>
                  <a:lnTo>
                    <a:pt x="198634" y="38718"/>
                  </a:lnTo>
                  <a:lnTo>
                    <a:pt x="203577" y="43455"/>
                  </a:lnTo>
                  <a:lnTo>
                    <a:pt x="208623" y="48294"/>
                  </a:lnTo>
                  <a:lnTo>
                    <a:pt x="213462" y="53134"/>
                  </a:lnTo>
                  <a:lnTo>
                    <a:pt x="218199" y="58077"/>
                  </a:lnTo>
                  <a:lnTo>
                    <a:pt x="222833" y="62916"/>
                  </a:lnTo>
                  <a:lnTo>
                    <a:pt x="227364" y="67756"/>
                  </a:lnTo>
                  <a:lnTo>
                    <a:pt x="231585" y="72596"/>
                  </a:lnTo>
                  <a:lnTo>
                    <a:pt x="235601" y="77333"/>
                  </a:lnTo>
                  <a:lnTo>
                    <a:pt x="239411" y="81864"/>
                  </a:lnTo>
                  <a:lnTo>
                    <a:pt x="242809" y="86291"/>
                  </a:lnTo>
                  <a:lnTo>
                    <a:pt x="245899" y="90513"/>
                  </a:lnTo>
                  <a:lnTo>
                    <a:pt x="248679" y="94529"/>
                  </a:lnTo>
                  <a:lnTo>
                    <a:pt x="251047" y="98236"/>
                  </a:lnTo>
                  <a:lnTo>
                    <a:pt x="251974" y="99987"/>
                  </a:lnTo>
                  <a:lnTo>
                    <a:pt x="252901" y="101737"/>
                  </a:lnTo>
                  <a:lnTo>
                    <a:pt x="253622" y="103282"/>
                  </a:lnTo>
                  <a:lnTo>
                    <a:pt x="254342" y="104826"/>
                  </a:lnTo>
                  <a:lnTo>
                    <a:pt x="254857" y="106268"/>
                  </a:lnTo>
                  <a:lnTo>
                    <a:pt x="255166" y="107607"/>
                  </a:lnTo>
                  <a:lnTo>
                    <a:pt x="255475" y="108945"/>
                  </a:lnTo>
                  <a:lnTo>
                    <a:pt x="255578" y="110078"/>
                  </a:lnTo>
                  <a:lnTo>
                    <a:pt x="255578" y="110078"/>
                  </a:lnTo>
                  <a:lnTo>
                    <a:pt x="255578" y="111314"/>
                  </a:lnTo>
                  <a:lnTo>
                    <a:pt x="255372" y="112549"/>
                  </a:lnTo>
                  <a:lnTo>
                    <a:pt x="255063" y="113888"/>
                  </a:lnTo>
                  <a:lnTo>
                    <a:pt x="254548" y="115330"/>
                  </a:lnTo>
                  <a:lnTo>
                    <a:pt x="253930" y="116874"/>
                  </a:lnTo>
                  <a:lnTo>
                    <a:pt x="253210" y="118419"/>
                  </a:lnTo>
                  <a:lnTo>
                    <a:pt x="252283" y="120066"/>
                  </a:lnTo>
                  <a:lnTo>
                    <a:pt x="251356" y="121714"/>
                  </a:lnTo>
                  <a:lnTo>
                    <a:pt x="250223" y="123465"/>
                  </a:lnTo>
                  <a:lnTo>
                    <a:pt x="248988" y="125318"/>
                  </a:lnTo>
                  <a:lnTo>
                    <a:pt x="246208" y="129025"/>
                  </a:lnTo>
                  <a:lnTo>
                    <a:pt x="243015" y="132938"/>
                  </a:lnTo>
                  <a:lnTo>
                    <a:pt x="239411" y="137057"/>
                  </a:lnTo>
                  <a:lnTo>
                    <a:pt x="235601" y="141176"/>
                  </a:lnTo>
                  <a:lnTo>
                    <a:pt x="231379" y="145398"/>
                  </a:lnTo>
                  <a:lnTo>
                    <a:pt x="226952" y="149723"/>
                  </a:lnTo>
                  <a:lnTo>
                    <a:pt x="222318" y="154151"/>
                  </a:lnTo>
                  <a:lnTo>
                    <a:pt x="217581" y="158475"/>
                  </a:lnTo>
                  <a:lnTo>
                    <a:pt x="212638" y="162903"/>
                  </a:lnTo>
                  <a:lnTo>
                    <a:pt x="207490" y="167125"/>
                  </a:lnTo>
                  <a:lnTo>
                    <a:pt x="202444" y="171450"/>
                  </a:lnTo>
                  <a:lnTo>
                    <a:pt x="197296" y="175569"/>
                  </a:lnTo>
                  <a:lnTo>
                    <a:pt x="192147" y="179585"/>
                  </a:lnTo>
                  <a:lnTo>
                    <a:pt x="186998" y="183498"/>
                  </a:lnTo>
                  <a:lnTo>
                    <a:pt x="182056" y="187205"/>
                  </a:lnTo>
                  <a:lnTo>
                    <a:pt x="177113" y="190809"/>
                  </a:lnTo>
                  <a:lnTo>
                    <a:pt x="172376" y="194104"/>
                  </a:lnTo>
                  <a:lnTo>
                    <a:pt x="167948" y="197193"/>
                  </a:lnTo>
                  <a:lnTo>
                    <a:pt x="163623" y="199974"/>
                  </a:lnTo>
                  <a:lnTo>
                    <a:pt x="159608" y="202445"/>
                  </a:lnTo>
                  <a:lnTo>
                    <a:pt x="155901" y="204607"/>
                  </a:lnTo>
                  <a:lnTo>
                    <a:pt x="152502" y="206358"/>
                  </a:lnTo>
                  <a:lnTo>
                    <a:pt x="149516" y="207799"/>
                  </a:lnTo>
                  <a:lnTo>
                    <a:pt x="146942" y="208829"/>
                  </a:lnTo>
                  <a:lnTo>
                    <a:pt x="145912" y="209138"/>
                  </a:lnTo>
                  <a:lnTo>
                    <a:pt x="144882" y="209344"/>
                  </a:lnTo>
                  <a:lnTo>
                    <a:pt x="144059" y="209550"/>
                  </a:lnTo>
                  <a:lnTo>
                    <a:pt x="143338" y="209550"/>
                  </a:lnTo>
                  <a:lnTo>
                    <a:pt x="142720" y="209447"/>
                  </a:lnTo>
                  <a:lnTo>
                    <a:pt x="142205" y="209138"/>
                  </a:lnTo>
                  <a:lnTo>
                    <a:pt x="142205" y="209138"/>
                  </a:lnTo>
                  <a:lnTo>
                    <a:pt x="141896" y="208829"/>
                  </a:lnTo>
                  <a:lnTo>
                    <a:pt x="141587" y="208520"/>
                  </a:lnTo>
                  <a:lnTo>
                    <a:pt x="141072" y="207594"/>
                  </a:lnTo>
                  <a:lnTo>
                    <a:pt x="140661" y="206358"/>
                  </a:lnTo>
                  <a:lnTo>
                    <a:pt x="140249" y="204916"/>
                  </a:lnTo>
                  <a:lnTo>
                    <a:pt x="139940" y="203166"/>
                  </a:lnTo>
                  <a:lnTo>
                    <a:pt x="139631" y="201312"/>
                  </a:lnTo>
                  <a:lnTo>
                    <a:pt x="139425" y="199253"/>
                  </a:lnTo>
                  <a:lnTo>
                    <a:pt x="139322" y="196987"/>
                  </a:lnTo>
                  <a:lnTo>
                    <a:pt x="139116" y="192148"/>
                  </a:lnTo>
                  <a:lnTo>
                    <a:pt x="139219" y="186793"/>
                  </a:lnTo>
                  <a:lnTo>
                    <a:pt x="139322" y="181232"/>
                  </a:lnTo>
                  <a:lnTo>
                    <a:pt x="139631" y="175569"/>
                  </a:lnTo>
                  <a:lnTo>
                    <a:pt x="139940" y="170008"/>
                  </a:lnTo>
                  <a:lnTo>
                    <a:pt x="140352" y="164551"/>
                  </a:lnTo>
                  <a:lnTo>
                    <a:pt x="141278" y="155180"/>
                  </a:lnTo>
                  <a:lnTo>
                    <a:pt x="141896" y="148487"/>
                  </a:lnTo>
                  <a:lnTo>
                    <a:pt x="142205" y="146016"/>
                  </a:lnTo>
                  <a:lnTo>
                    <a:pt x="142205" y="146016"/>
                  </a:lnTo>
                  <a:lnTo>
                    <a:pt x="136336" y="148075"/>
                  </a:lnTo>
                  <a:lnTo>
                    <a:pt x="120787" y="153430"/>
                  </a:lnTo>
                  <a:lnTo>
                    <a:pt x="110284" y="156828"/>
                  </a:lnTo>
                  <a:lnTo>
                    <a:pt x="98648" y="160638"/>
                  </a:lnTo>
                  <a:lnTo>
                    <a:pt x="86085" y="164551"/>
                  </a:lnTo>
                  <a:lnTo>
                    <a:pt x="73111" y="168567"/>
                  </a:lnTo>
                  <a:lnTo>
                    <a:pt x="60033" y="172274"/>
                  </a:lnTo>
                  <a:lnTo>
                    <a:pt x="53649" y="174127"/>
                  </a:lnTo>
                  <a:lnTo>
                    <a:pt x="47367" y="175775"/>
                  </a:lnTo>
                  <a:lnTo>
                    <a:pt x="41292" y="177319"/>
                  </a:lnTo>
                  <a:lnTo>
                    <a:pt x="35423" y="178761"/>
                  </a:lnTo>
                  <a:lnTo>
                    <a:pt x="29862" y="179997"/>
                  </a:lnTo>
                  <a:lnTo>
                    <a:pt x="24610" y="181129"/>
                  </a:lnTo>
                  <a:lnTo>
                    <a:pt x="19668" y="181953"/>
                  </a:lnTo>
                  <a:lnTo>
                    <a:pt x="15240" y="182571"/>
                  </a:lnTo>
                  <a:lnTo>
                    <a:pt x="11327" y="182983"/>
                  </a:lnTo>
                  <a:lnTo>
                    <a:pt x="9473" y="183086"/>
                  </a:lnTo>
                  <a:lnTo>
                    <a:pt x="7826" y="183189"/>
                  </a:lnTo>
                  <a:lnTo>
                    <a:pt x="6384" y="183086"/>
                  </a:lnTo>
                  <a:lnTo>
                    <a:pt x="5046" y="182983"/>
                  </a:lnTo>
                  <a:lnTo>
                    <a:pt x="3810" y="182880"/>
                  </a:lnTo>
                  <a:lnTo>
                    <a:pt x="2780" y="182571"/>
                  </a:lnTo>
                  <a:lnTo>
                    <a:pt x="1854" y="182262"/>
                  </a:lnTo>
                  <a:lnTo>
                    <a:pt x="1236" y="181850"/>
                  </a:lnTo>
                  <a:lnTo>
                    <a:pt x="721" y="181335"/>
                  </a:lnTo>
                  <a:lnTo>
                    <a:pt x="412" y="180718"/>
                  </a:lnTo>
                  <a:lnTo>
                    <a:pt x="412" y="180718"/>
                  </a:lnTo>
                  <a:lnTo>
                    <a:pt x="206" y="179997"/>
                  </a:lnTo>
                  <a:lnTo>
                    <a:pt x="103" y="179276"/>
                  </a:lnTo>
                  <a:lnTo>
                    <a:pt x="0" y="178452"/>
                  </a:lnTo>
                  <a:lnTo>
                    <a:pt x="0" y="177525"/>
                  </a:lnTo>
                  <a:lnTo>
                    <a:pt x="103" y="175569"/>
                  </a:lnTo>
                  <a:lnTo>
                    <a:pt x="515" y="173406"/>
                  </a:lnTo>
                  <a:lnTo>
                    <a:pt x="1133" y="171141"/>
                  </a:lnTo>
                  <a:lnTo>
                    <a:pt x="1956" y="168670"/>
                  </a:lnTo>
                  <a:lnTo>
                    <a:pt x="2883" y="165992"/>
                  </a:lnTo>
                  <a:lnTo>
                    <a:pt x="4016" y="163212"/>
                  </a:lnTo>
                  <a:lnTo>
                    <a:pt x="5252" y="160329"/>
                  </a:lnTo>
                  <a:lnTo>
                    <a:pt x="6693" y="157446"/>
                  </a:lnTo>
                  <a:lnTo>
                    <a:pt x="8135" y="154356"/>
                  </a:lnTo>
                  <a:lnTo>
                    <a:pt x="9782" y="151267"/>
                  </a:lnTo>
                  <a:lnTo>
                    <a:pt x="13180" y="144986"/>
                  </a:lnTo>
                  <a:lnTo>
                    <a:pt x="16785" y="138808"/>
                  </a:lnTo>
                  <a:lnTo>
                    <a:pt x="20492" y="132732"/>
                  </a:lnTo>
                  <a:lnTo>
                    <a:pt x="24096" y="126966"/>
                  </a:lnTo>
                  <a:lnTo>
                    <a:pt x="27494" y="121611"/>
                  </a:lnTo>
                  <a:lnTo>
                    <a:pt x="30480" y="116977"/>
                  </a:lnTo>
                  <a:lnTo>
                    <a:pt x="35114" y="110181"/>
                  </a:lnTo>
                  <a:lnTo>
                    <a:pt x="36967" y="1076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39"/>
            <p:cNvSpPr/>
            <p:nvPr/>
          </p:nvSpPr>
          <p:spPr>
            <a:xfrm>
              <a:off x="5014775" y="1370825"/>
              <a:ext cx="1524000" cy="1529175"/>
            </a:xfrm>
            <a:custGeom>
              <a:avLst/>
              <a:gdLst/>
              <a:ahLst/>
              <a:cxnLst/>
              <a:rect l="l" t="t" r="r" b="b"/>
              <a:pathLst>
                <a:path w="60960" h="61167" extrusionOk="0">
                  <a:moveTo>
                    <a:pt x="8135" y="0"/>
                  </a:moveTo>
                  <a:lnTo>
                    <a:pt x="7105" y="309"/>
                  </a:lnTo>
                  <a:lnTo>
                    <a:pt x="6076" y="721"/>
                  </a:lnTo>
                  <a:lnTo>
                    <a:pt x="5046" y="1339"/>
                  </a:lnTo>
                  <a:lnTo>
                    <a:pt x="4119" y="2060"/>
                  </a:lnTo>
                  <a:lnTo>
                    <a:pt x="3192" y="2986"/>
                  </a:lnTo>
                  <a:lnTo>
                    <a:pt x="2266" y="3913"/>
                  </a:lnTo>
                  <a:lnTo>
                    <a:pt x="1545" y="4943"/>
                  </a:lnTo>
                  <a:lnTo>
                    <a:pt x="927" y="6076"/>
                  </a:lnTo>
                  <a:lnTo>
                    <a:pt x="412" y="7311"/>
                  </a:lnTo>
                  <a:lnTo>
                    <a:pt x="103" y="8547"/>
                  </a:lnTo>
                  <a:lnTo>
                    <a:pt x="0" y="9886"/>
                  </a:lnTo>
                  <a:lnTo>
                    <a:pt x="103" y="11121"/>
                  </a:lnTo>
                  <a:lnTo>
                    <a:pt x="206" y="11842"/>
                  </a:lnTo>
                  <a:lnTo>
                    <a:pt x="412" y="12460"/>
                  </a:lnTo>
                  <a:lnTo>
                    <a:pt x="721" y="13078"/>
                  </a:lnTo>
                  <a:lnTo>
                    <a:pt x="1030" y="13798"/>
                  </a:lnTo>
                  <a:lnTo>
                    <a:pt x="1442" y="14416"/>
                  </a:lnTo>
                  <a:lnTo>
                    <a:pt x="1957" y="15034"/>
                  </a:lnTo>
                  <a:lnTo>
                    <a:pt x="6590" y="20389"/>
                  </a:lnTo>
                  <a:lnTo>
                    <a:pt x="12460" y="26979"/>
                  </a:lnTo>
                  <a:lnTo>
                    <a:pt x="19359" y="34187"/>
                  </a:lnTo>
                  <a:lnTo>
                    <a:pt x="22963" y="37894"/>
                  </a:lnTo>
                  <a:lnTo>
                    <a:pt x="26670" y="41601"/>
                  </a:lnTo>
                  <a:lnTo>
                    <a:pt x="30377" y="45102"/>
                  </a:lnTo>
                  <a:lnTo>
                    <a:pt x="33981" y="48500"/>
                  </a:lnTo>
                  <a:lnTo>
                    <a:pt x="37482" y="51590"/>
                  </a:lnTo>
                  <a:lnTo>
                    <a:pt x="40777" y="54370"/>
                  </a:lnTo>
                  <a:lnTo>
                    <a:pt x="43969" y="56841"/>
                  </a:lnTo>
                  <a:lnTo>
                    <a:pt x="46750" y="58798"/>
                  </a:lnTo>
                  <a:lnTo>
                    <a:pt x="48088" y="59518"/>
                  </a:lnTo>
                  <a:lnTo>
                    <a:pt x="49324" y="60136"/>
                  </a:lnTo>
                  <a:lnTo>
                    <a:pt x="50457" y="60651"/>
                  </a:lnTo>
                  <a:lnTo>
                    <a:pt x="51384" y="61063"/>
                  </a:lnTo>
                  <a:lnTo>
                    <a:pt x="52104" y="61166"/>
                  </a:lnTo>
                  <a:lnTo>
                    <a:pt x="54370" y="61166"/>
                  </a:lnTo>
                  <a:lnTo>
                    <a:pt x="55811" y="60857"/>
                  </a:lnTo>
                  <a:lnTo>
                    <a:pt x="56532" y="60651"/>
                  </a:lnTo>
                  <a:lnTo>
                    <a:pt x="57253" y="60342"/>
                  </a:lnTo>
                  <a:lnTo>
                    <a:pt x="57974" y="60033"/>
                  </a:lnTo>
                  <a:lnTo>
                    <a:pt x="58592" y="59621"/>
                  </a:lnTo>
                  <a:lnTo>
                    <a:pt x="59209" y="59107"/>
                  </a:lnTo>
                  <a:lnTo>
                    <a:pt x="59724" y="58489"/>
                  </a:lnTo>
                  <a:lnTo>
                    <a:pt x="60136" y="57871"/>
                  </a:lnTo>
                  <a:lnTo>
                    <a:pt x="60548" y="57150"/>
                  </a:lnTo>
                  <a:lnTo>
                    <a:pt x="60857" y="56326"/>
                  </a:lnTo>
                  <a:lnTo>
                    <a:pt x="60960" y="55400"/>
                  </a:lnTo>
                  <a:lnTo>
                    <a:pt x="60960" y="54267"/>
                  </a:lnTo>
                  <a:lnTo>
                    <a:pt x="60857" y="53134"/>
                  </a:lnTo>
                  <a:lnTo>
                    <a:pt x="60548" y="52001"/>
                  </a:lnTo>
                  <a:lnTo>
                    <a:pt x="60033" y="50766"/>
                  </a:lnTo>
                  <a:lnTo>
                    <a:pt x="59415" y="49324"/>
                  </a:lnTo>
                  <a:lnTo>
                    <a:pt x="58592" y="47883"/>
                  </a:lnTo>
                  <a:lnTo>
                    <a:pt x="57665" y="46235"/>
                  </a:lnTo>
                  <a:lnTo>
                    <a:pt x="56532" y="44484"/>
                  </a:lnTo>
                  <a:lnTo>
                    <a:pt x="53855" y="40880"/>
                  </a:lnTo>
                  <a:lnTo>
                    <a:pt x="50766" y="36967"/>
                  </a:lnTo>
                  <a:lnTo>
                    <a:pt x="47265" y="32848"/>
                  </a:lnTo>
                  <a:lnTo>
                    <a:pt x="43455" y="28730"/>
                  </a:lnTo>
                  <a:lnTo>
                    <a:pt x="39542" y="24508"/>
                  </a:lnTo>
                  <a:lnTo>
                    <a:pt x="35423" y="20389"/>
                  </a:lnTo>
                  <a:lnTo>
                    <a:pt x="31304" y="16373"/>
                  </a:lnTo>
                  <a:lnTo>
                    <a:pt x="27185" y="12666"/>
                  </a:lnTo>
                  <a:lnTo>
                    <a:pt x="23272" y="9268"/>
                  </a:lnTo>
                  <a:lnTo>
                    <a:pt x="19565" y="6178"/>
                  </a:lnTo>
                  <a:lnTo>
                    <a:pt x="16167" y="3604"/>
                  </a:lnTo>
                  <a:lnTo>
                    <a:pt x="14622" y="2574"/>
                  </a:lnTo>
                  <a:lnTo>
                    <a:pt x="13181" y="1648"/>
                  </a:lnTo>
                  <a:lnTo>
                    <a:pt x="11945" y="824"/>
                  </a:lnTo>
                  <a:lnTo>
                    <a:pt x="10709" y="309"/>
                  </a:lnTo>
                  <a:lnTo>
                    <a:pt x="99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39"/>
            <p:cNvSpPr/>
            <p:nvPr/>
          </p:nvSpPr>
          <p:spPr>
            <a:xfrm>
              <a:off x="5014775" y="1370825"/>
              <a:ext cx="1524000" cy="1529175"/>
            </a:xfrm>
            <a:custGeom>
              <a:avLst/>
              <a:gdLst/>
              <a:ahLst/>
              <a:cxnLst/>
              <a:rect l="l" t="t" r="r" b="b"/>
              <a:pathLst>
                <a:path w="60960" h="61167" fill="none" extrusionOk="0">
                  <a:moveTo>
                    <a:pt x="9165" y="0"/>
                  </a:moveTo>
                  <a:lnTo>
                    <a:pt x="9165" y="0"/>
                  </a:lnTo>
                  <a:lnTo>
                    <a:pt x="8135" y="0"/>
                  </a:lnTo>
                  <a:lnTo>
                    <a:pt x="7105" y="309"/>
                  </a:lnTo>
                  <a:lnTo>
                    <a:pt x="6076" y="721"/>
                  </a:lnTo>
                  <a:lnTo>
                    <a:pt x="5046" y="1339"/>
                  </a:lnTo>
                  <a:lnTo>
                    <a:pt x="4119" y="2060"/>
                  </a:lnTo>
                  <a:lnTo>
                    <a:pt x="3192" y="2986"/>
                  </a:lnTo>
                  <a:lnTo>
                    <a:pt x="2266" y="3913"/>
                  </a:lnTo>
                  <a:lnTo>
                    <a:pt x="1545" y="4943"/>
                  </a:lnTo>
                  <a:lnTo>
                    <a:pt x="927" y="6076"/>
                  </a:lnTo>
                  <a:lnTo>
                    <a:pt x="412" y="7311"/>
                  </a:lnTo>
                  <a:lnTo>
                    <a:pt x="103" y="8547"/>
                  </a:lnTo>
                  <a:lnTo>
                    <a:pt x="0" y="9886"/>
                  </a:lnTo>
                  <a:lnTo>
                    <a:pt x="103" y="11121"/>
                  </a:lnTo>
                  <a:lnTo>
                    <a:pt x="206" y="11842"/>
                  </a:lnTo>
                  <a:lnTo>
                    <a:pt x="412" y="12460"/>
                  </a:lnTo>
                  <a:lnTo>
                    <a:pt x="721" y="13078"/>
                  </a:lnTo>
                  <a:lnTo>
                    <a:pt x="1030" y="13798"/>
                  </a:lnTo>
                  <a:lnTo>
                    <a:pt x="1442" y="14416"/>
                  </a:lnTo>
                  <a:lnTo>
                    <a:pt x="1957" y="15034"/>
                  </a:lnTo>
                  <a:lnTo>
                    <a:pt x="1957" y="15034"/>
                  </a:lnTo>
                  <a:lnTo>
                    <a:pt x="6590" y="20389"/>
                  </a:lnTo>
                  <a:lnTo>
                    <a:pt x="12460" y="26979"/>
                  </a:lnTo>
                  <a:lnTo>
                    <a:pt x="19359" y="34187"/>
                  </a:lnTo>
                  <a:lnTo>
                    <a:pt x="22963" y="37894"/>
                  </a:lnTo>
                  <a:lnTo>
                    <a:pt x="26670" y="41601"/>
                  </a:lnTo>
                  <a:lnTo>
                    <a:pt x="30377" y="45102"/>
                  </a:lnTo>
                  <a:lnTo>
                    <a:pt x="33981" y="48500"/>
                  </a:lnTo>
                  <a:lnTo>
                    <a:pt x="37482" y="51590"/>
                  </a:lnTo>
                  <a:lnTo>
                    <a:pt x="40777" y="54370"/>
                  </a:lnTo>
                  <a:lnTo>
                    <a:pt x="43969" y="56841"/>
                  </a:lnTo>
                  <a:lnTo>
                    <a:pt x="46750" y="58798"/>
                  </a:lnTo>
                  <a:lnTo>
                    <a:pt x="48088" y="59518"/>
                  </a:lnTo>
                  <a:lnTo>
                    <a:pt x="49324" y="60136"/>
                  </a:lnTo>
                  <a:lnTo>
                    <a:pt x="50457" y="60651"/>
                  </a:lnTo>
                  <a:lnTo>
                    <a:pt x="51384" y="61063"/>
                  </a:lnTo>
                  <a:lnTo>
                    <a:pt x="51384" y="61063"/>
                  </a:lnTo>
                  <a:lnTo>
                    <a:pt x="52104" y="61166"/>
                  </a:lnTo>
                  <a:lnTo>
                    <a:pt x="53031" y="61166"/>
                  </a:lnTo>
                  <a:lnTo>
                    <a:pt x="53031" y="61166"/>
                  </a:lnTo>
                  <a:lnTo>
                    <a:pt x="54370" y="61166"/>
                  </a:lnTo>
                  <a:lnTo>
                    <a:pt x="55811" y="60857"/>
                  </a:lnTo>
                  <a:lnTo>
                    <a:pt x="56532" y="60651"/>
                  </a:lnTo>
                  <a:lnTo>
                    <a:pt x="57253" y="60342"/>
                  </a:lnTo>
                  <a:lnTo>
                    <a:pt x="57974" y="60033"/>
                  </a:lnTo>
                  <a:lnTo>
                    <a:pt x="58592" y="59621"/>
                  </a:lnTo>
                  <a:lnTo>
                    <a:pt x="59209" y="59107"/>
                  </a:lnTo>
                  <a:lnTo>
                    <a:pt x="59724" y="58489"/>
                  </a:lnTo>
                  <a:lnTo>
                    <a:pt x="60136" y="57871"/>
                  </a:lnTo>
                  <a:lnTo>
                    <a:pt x="60548" y="57150"/>
                  </a:lnTo>
                  <a:lnTo>
                    <a:pt x="60857" y="56326"/>
                  </a:lnTo>
                  <a:lnTo>
                    <a:pt x="60960" y="55400"/>
                  </a:lnTo>
                  <a:lnTo>
                    <a:pt x="60960" y="54267"/>
                  </a:lnTo>
                  <a:lnTo>
                    <a:pt x="60857" y="53134"/>
                  </a:lnTo>
                  <a:lnTo>
                    <a:pt x="60857" y="53134"/>
                  </a:lnTo>
                  <a:lnTo>
                    <a:pt x="60548" y="52001"/>
                  </a:lnTo>
                  <a:lnTo>
                    <a:pt x="60033" y="50766"/>
                  </a:lnTo>
                  <a:lnTo>
                    <a:pt x="59415" y="49324"/>
                  </a:lnTo>
                  <a:lnTo>
                    <a:pt x="58592" y="47883"/>
                  </a:lnTo>
                  <a:lnTo>
                    <a:pt x="57665" y="46235"/>
                  </a:lnTo>
                  <a:lnTo>
                    <a:pt x="56532" y="44484"/>
                  </a:lnTo>
                  <a:lnTo>
                    <a:pt x="53855" y="40880"/>
                  </a:lnTo>
                  <a:lnTo>
                    <a:pt x="50766" y="36967"/>
                  </a:lnTo>
                  <a:lnTo>
                    <a:pt x="47265" y="32848"/>
                  </a:lnTo>
                  <a:lnTo>
                    <a:pt x="43455" y="28730"/>
                  </a:lnTo>
                  <a:lnTo>
                    <a:pt x="39542" y="24508"/>
                  </a:lnTo>
                  <a:lnTo>
                    <a:pt x="35423" y="20389"/>
                  </a:lnTo>
                  <a:lnTo>
                    <a:pt x="31304" y="16373"/>
                  </a:lnTo>
                  <a:lnTo>
                    <a:pt x="27185" y="12666"/>
                  </a:lnTo>
                  <a:lnTo>
                    <a:pt x="23272" y="9268"/>
                  </a:lnTo>
                  <a:lnTo>
                    <a:pt x="19565" y="6178"/>
                  </a:lnTo>
                  <a:lnTo>
                    <a:pt x="16167" y="3604"/>
                  </a:lnTo>
                  <a:lnTo>
                    <a:pt x="14622" y="2574"/>
                  </a:lnTo>
                  <a:lnTo>
                    <a:pt x="13181" y="1648"/>
                  </a:lnTo>
                  <a:lnTo>
                    <a:pt x="11945" y="824"/>
                  </a:lnTo>
                  <a:lnTo>
                    <a:pt x="10709" y="309"/>
                  </a:lnTo>
                  <a:lnTo>
                    <a:pt x="10709" y="309"/>
                  </a:lnTo>
                  <a:lnTo>
                    <a:pt x="9989" y="0"/>
                  </a:lnTo>
                  <a:lnTo>
                    <a:pt x="91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39"/>
            <p:cNvSpPr/>
            <p:nvPr/>
          </p:nvSpPr>
          <p:spPr>
            <a:xfrm>
              <a:off x="4559125" y="868825"/>
              <a:ext cx="458250" cy="486575"/>
            </a:xfrm>
            <a:custGeom>
              <a:avLst/>
              <a:gdLst/>
              <a:ahLst/>
              <a:cxnLst/>
              <a:rect l="l" t="t" r="r" b="b"/>
              <a:pathLst>
                <a:path w="18330" h="19463" extrusionOk="0">
                  <a:moveTo>
                    <a:pt x="7723" y="0"/>
                  </a:moveTo>
                  <a:lnTo>
                    <a:pt x="6899" y="206"/>
                  </a:lnTo>
                  <a:lnTo>
                    <a:pt x="6178" y="412"/>
                  </a:lnTo>
                  <a:lnTo>
                    <a:pt x="5355" y="721"/>
                  </a:lnTo>
                  <a:lnTo>
                    <a:pt x="4634" y="1133"/>
                  </a:lnTo>
                  <a:lnTo>
                    <a:pt x="3913" y="1648"/>
                  </a:lnTo>
                  <a:lnTo>
                    <a:pt x="3192" y="2369"/>
                  </a:lnTo>
                  <a:lnTo>
                    <a:pt x="2471" y="3090"/>
                  </a:lnTo>
                  <a:lnTo>
                    <a:pt x="1854" y="3810"/>
                  </a:lnTo>
                  <a:lnTo>
                    <a:pt x="1442" y="4634"/>
                  </a:lnTo>
                  <a:lnTo>
                    <a:pt x="927" y="5355"/>
                  </a:lnTo>
                  <a:lnTo>
                    <a:pt x="618" y="6076"/>
                  </a:lnTo>
                  <a:lnTo>
                    <a:pt x="309" y="6797"/>
                  </a:lnTo>
                  <a:lnTo>
                    <a:pt x="206" y="7620"/>
                  </a:lnTo>
                  <a:lnTo>
                    <a:pt x="0" y="8341"/>
                  </a:lnTo>
                  <a:lnTo>
                    <a:pt x="0" y="9062"/>
                  </a:lnTo>
                  <a:lnTo>
                    <a:pt x="0" y="10401"/>
                  </a:lnTo>
                  <a:lnTo>
                    <a:pt x="309" y="11739"/>
                  </a:lnTo>
                  <a:lnTo>
                    <a:pt x="824" y="13078"/>
                  </a:lnTo>
                  <a:lnTo>
                    <a:pt x="1442" y="14314"/>
                  </a:lnTo>
                  <a:lnTo>
                    <a:pt x="2265" y="15343"/>
                  </a:lnTo>
                  <a:lnTo>
                    <a:pt x="3295" y="16373"/>
                  </a:lnTo>
                  <a:lnTo>
                    <a:pt x="4325" y="17300"/>
                  </a:lnTo>
                  <a:lnTo>
                    <a:pt x="5458" y="18021"/>
                  </a:lnTo>
                  <a:lnTo>
                    <a:pt x="6693" y="18638"/>
                  </a:lnTo>
                  <a:lnTo>
                    <a:pt x="8032" y="19050"/>
                  </a:lnTo>
                  <a:lnTo>
                    <a:pt x="9371" y="19359"/>
                  </a:lnTo>
                  <a:lnTo>
                    <a:pt x="10606" y="19462"/>
                  </a:lnTo>
                  <a:lnTo>
                    <a:pt x="11842" y="19359"/>
                  </a:lnTo>
                  <a:lnTo>
                    <a:pt x="12975" y="19050"/>
                  </a:lnTo>
                  <a:lnTo>
                    <a:pt x="14004" y="18638"/>
                  </a:lnTo>
                  <a:lnTo>
                    <a:pt x="15034" y="18021"/>
                  </a:lnTo>
                  <a:lnTo>
                    <a:pt x="15961" y="17197"/>
                  </a:lnTo>
                  <a:lnTo>
                    <a:pt x="16785" y="16064"/>
                  </a:lnTo>
                  <a:lnTo>
                    <a:pt x="17402" y="14828"/>
                  </a:lnTo>
                  <a:lnTo>
                    <a:pt x="18020" y="13284"/>
                  </a:lnTo>
                  <a:lnTo>
                    <a:pt x="18226" y="12151"/>
                  </a:lnTo>
                  <a:lnTo>
                    <a:pt x="18329" y="10916"/>
                  </a:lnTo>
                  <a:lnTo>
                    <a:pt x="18226" y="9680"/>
                  </a:lnTo>
                  <a:lnTo>
                    <a:pt x="18020" y="8547"/>
                  </a:lnTo>
                  <a:lnTo>
                    <a:pt x="17711" y="7414"/>
                  </a:lnTo>
                  <a:lnTo>
                    <a:pt x="17299" y="6282"/>
                  </a:lnTo>
                  <a:lnTo>
                    <a:pt x="16682" y="5252"/>
                  </a:lnTo>
                  <a:lnTo>
                    <a:pt x="16064" y="4222"/>
                  </a:lnTo>
                  <a:lnTo>
                    <a:pt x="15343" y="3398"/>
                  </a:lnTo>
                  <a:lnTo>
                    <a:pt x="14519" y="2575"/>
                  </a:lnTo>
                  <a:lnTo>
                    <a:pt x="13592" y="1751"/>
                  </a:lnTo>
                  <a:lnTo>
                    <a:pt x="12666" y="1133"/>
                  </a:lnTo>
                  <a:lnTo>
                    <a:pt x="11636" y="618"/>
                  </a:lnTo>
                  <a:lnTo>
                    <a:pt x="10606" y="309"/>
                  </a:lnTo>
                  <a:lnTo>
                    <a:pt x="9576" y="103"/>
                  </a:lnTo>
                  <a:lnTo>
                    <a:pt x="84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39"/>
            <p:cNvSpPr/>
            <p:nvPr/>
          </p:nvSpPr>
          <p:spPr>
            <a:xfrm>
              <a:off x="4559125" y="868825"/>
              <a:ext cx="458250" cy="486575"/>
            </a:xfrm>
            <a:custGeom>
              <a:avLst/>
              <a:gdLst/>
              <a:ahLst/>
              <a:cxnLst/>
              <a:rect l="l" t="t" r="r" b="b"/>
              <a:pathLst>
                <a:path w="18330" h="19463" fill="none" extrusionOk="0">
                  <a:moveTo>
                    <a:pt x="8444" y="0"/>
                  </a:moveTo>
                  <a:lnTo>
                    <a:pt x="8444" y="0"/>
                  </a:lnTo>
                  <a:lnTo>
                    <a:pt x="7723" y="0"/>
                  </a:lnTo>
                  <a:lnTo>
                    <a:pt x="6899" y="206"/>
                  </a:lnTo>
                  <a:lnTo>
                    <a:pt x="6178" y="412"/>
                  </a:lnTo>
                  <a:lnTo>
                    <a:pt x="5355" y="721"/>
                  </a:lnTo>
                  <a:lnTo>
                    <a:pt x="4634" y="1133"/>
                  </a:lnTo>
                  <a:lnTo>
                    <a:pt x="3913" y="1648"/>
                  </a:lnTo>
                  <a:lnTo>
                    <a:pt x="3192" y="2369"/>
                  </a:lnTo>
                  <a:lnTo>
                    <a:pt x="2471" y="3090"/>
                  </a:lnTo>
                  <a:lnTo>
                    <a:pt x="2471" y="3090"/>
                  </a:lnTo>
                  <a:lnTo>
                    <a:pt x="1854" y="3810"/>
                  </a:lnTo>
                  <a:lnTo>
                    <a:pt x="1442" y="4634"/>
                  </a:lnTo>
                  <a:lnTo>
                    <a:pt x="927" y="5355"/>
                  </a:lnTo>
                  <a:lnTo>
                    <a:pt x="618" y="6076"/>
                  </a:lnTo>
                  <a:lnTo>
                    <a:pt x="309" y="6797"/>
                  </a:lnTo>
                  <a:lnTo>
                    <a:pt x="206" y="7620"/>
                  </a:lnTo>
                  <a:lnTo>
                    <a:pt x="0" y="8341"/>
                  </a:lnTo>
                  <a:lnTo>
                    <a:pt x="0" y="9062"/>
                  </a:lnTo>
                  <a:lnTo>
                    <a:pt x="0" y="10401"/>
                  </a:lnTo>
                  <a:lnTo>
                    <a:pt x="309" y="11739"/>
                  </a:lnTo>
                  <a:lnTo>
                    <a:pt x="824" y="13078"/>
                  </a:lnTo>
                  <a:lnTo>
                    <a:pt x="1442" y="14314"/>
                  </a:lnTo>
                  <a:lnTo>
                    <a:pt x="2265" y="15343"/>
                  </a:lnTo>
                  <a:lnTo>
                    <a:pt x="3295" y="16373"/>
                  </a:lnTo>
                  <a:lnTo>
                    <a:pt x="4325" y="17300"/>
                  </a:lnTo>
                  <a:lnTo>
                    <a:pt x="5458" y="18021"/>
                  </a:lnTo>
                  <a:lnTo>
                    <a:pt x="6693" y="18638"/>
                  </a:lnTo>
                  <a:lnTo>
                    <a:pt x="8032" y="19050"/>
                  </a:lnTo>
                  <a:lnTo>
                    <a:pt x="9371" y="19359"/>
                  </a:lnTo>
                  <a:lnTo>
                    <a:pt x="10606" y="19462"/>
                  </a:lnTo>
                  <a:lnTo>
                    <a:pt x="10606" y="19462"/>
                  </a:lnTo>
                  <a:lnTo>
                    <a:pt x="11842" y="19359"/>
                  </a:lnTo>
                  <a:lnTo>
                    <a:pt x="12975" y="19050"/>
                  </a:lnTo>
                  <a:lnTo>
                    <a:pt x="14004" y="18638"/>
                  </a:lnTo>
                  <a:lnTo>
                    <a:pt x="15034" y="18021"/>
                  </a:lnTo>
                  <a:lnTo>
                    <a:pt x="15961" y="17197"/>
                  </a:lnTo>
                  <a:lnTo>
                    <a:pt x="16785" y="16064"/>
                  </a:lnTo>
                  <a:lnTo>
                    <a:pt x="17402" y="14828"/>
                  </a:lnTo>
                  <a:lnTo>
                    <a:pt x="18020" y="13284"/>
                  </a:lnTo>
                  <a:lnTo>
                    <a:pt x="18020" y="13284"/>
                  </a:lnTo>
                  <a:lnTo>
                    <a:pt x="18226" y="12151"/>
                  </a:lnTo>
                  <a:lnTo>
                    <a:pt x="18329" y="10916"/>
                  </a:lnTo>
                  <a:lnTo>
                    <a:pt x="18226" y="9680"/>
                  </a:lnTo>
                  <a:lnTo>
                    <a:pt x="18020" y="8547"/>
                  </a:lnTo>
                  <a:lnTo>
                    <a:pt x="17711" y="7414"/>
                  </a:lnTo>
                  <a:lnTo>
                    <a:pt x="17299" y="6282"/>
                  </a:lnTo>
                  <a:lnTo>
                    <a:pt x="16682" y="5252"/>
                  </a:lnTo>
                  <a:lnTo>
                    <a:pt x="16064" y="4222"/>
                  </a:lnTo>
                  <a:lnTo>
                    <a:pt x="15343" y="3398"/>
                  </a:lnTo>
                  <a:lnTo>
                    <a:pt x="14519" y="2575"/>
                  </a:lnTo>
                  <a:lnTo>
                    <a:pt x="13592" y="1751"/>
                  </a:lnTo>
                  <a:lnTo>
                    <a:pt x="12666" y="1133"/>
                  </a:lnTo>
                  <a:lnTo>
                    <a:pt x="11636" y="618"/>
                  </a:lnTo>
                  <a:lnTo>
                    <a:pt x="10606" y="309"/>
                  </a:lnTo>
                  <a:lnTo>
                    <a:pt x="9576" y="103"/>
                  </a:lnTo>
                  <a:lnTo>
                    <a:pt x="8444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16" name="Google Shape;1816;p39">
            <a:hlinkClick r:id="" action="ppaction://hlinkshowjump?jump=nextslide"/>
          </p:cNvPr>
          <p:cNvSpPr/>
          <p:nvPr/>
        </p:nvSpPr>
        <p:spPr>
          <a:xfrm rot="-5400000" flipH="1">
            <a:off x="766688" y="530150"/>
            <a:ext cx="207300" cy="281700"/>
          </a:xfrm>
          <a:prstGeom prst="triangle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17" name="Google Shape;1817;p39"/>
          <p:cNvGrpSpPr/>
          <p:nvPr/>
        </p:nvGrpSpPr>
        <p:grpSpPr>
          <a:xfrm flipH="1">
            <a:off x="408738" y="4700649"/>
            <a:ext cx="320750" cy="262985"/>
            <a:chOff x="615275" y="238125"/>
            <a:chExt cx="6389450" cy="5238750"/>
          </a:xfrm>
        </p:grpSpPr>
        <p:sp>
          <p:nvSpPr>
            <p:cNvPr id="1818" name="Google Shape;1818;p39"/>
            <p:cNvSpPr/>
            <p:nvPr/>
          </p:nvSpPr>
          <p:spPr>
            <a:xfrm>
              <a:off x="615275" y="238125"/>
              <a:ext cx="6389450" cy="5238750"/>
            </a:xfrm>
            <a:custGeom>
              <a:avLst/>
              <a:gdLst/>
              <a:ahLst/>
              <a:cxnLst/>
              <a:rect l="l" t="t" r="r" b="b"/>
              <a:pathLst>
                <a:path w="255578" h="209550" extrusionOk="0">
                  <a:moveTo>
                    <a:pt x="143750" y="0"/>
                  </a:moveTo>
                  <a:lnTo>
                    <a:pt x="142926" y="103"/>
                  </a:lnTo>
                  <a:lnTo>
                    <a:pt x="142205" y="412"/>
                  </a:lnTo>
                  <a:lnTo>
                    <a:pt x="141896" y="618"/>
                  </a:lnTo>
                  <a:lnTo>
                    <a:pt x="141587" y="1030"/>
                  </a:lnTo>
                  <a:lnTo>
                    <a:pt x="140970" y="1854"/>
                  </a:lnTo>
                  <a:lnTo>
                    <a:pt x="140558" y="2986"/>
                  </a:lnTo>
                  <a:lnTo>
                    <a:pt x="140146" y="4325"/>
                  </a:lnTo>
                  <a:lnTo>
                    <a:pt x="139734" y="5869"/>
                  </a:lnTo>
                  <a:lnTo>
                    <a:pt x="139425" y="7723"/>
                  </a:lnTo>
                  <a:lnTo>
                    <a:pt x="139219" y="9679"/>
                  </a:lnTo>
                  <a:lnTo>
                    <a:pt x="139116" y="11842"/>
                  </a:lnTo>
                  <a:lnTo>
                    <a:pt x="138910" y="16682"/>
                  </a:lnTo>
                  <a:lnTo>
                    <a:pt x="139013" y="21830"/>
                  </a:lnTo>
                  <a:lnTo>
                    <a:pt x="139116" y="27288"/>
                  </a:lnTo>
                  <a:lnTo>
                    <a:pt x="139425" y="32848"/>
                  </a:lnTo>
                  <a:lnTo>
                    <a:pt x="139837" y="38409"/>
                  </a:lnTo>
                  <a:lnTo>
                    <a:pt x="140249" y="43661"/>
                  </a:lnTo>
                  <a:lnTo>
                    <a:pt x="141175" y="53031"/>
                  </a:lnTo>
                  <a:lnTo>
                    <a:pt x="141896" y="59621"/>
                  </a:lnTo>
                  <a:lnTo>
                    <a:pt x="142205" y="62093"/>
                  </a:lnTo>
                  <a:lnTo>
                    <a:pt x="136439" y="59930"/>
                  </a:lnTo>
                  <a:lnTo>
                    <a:pt x="129848" y="57562"/>
                  </a:lnTo>
                  <a:lnTo>
                    <a:pt x="121302" y="54576"/>
                  </a:lnTo>
                  <a:lnTo>
                    <a:pt x="111004" y="51075"/>
                  </a:lnTo>
                  <a:lnTo>
                    <a:pt x="99575" y="47368"/>
                  </a:lnTo>
                  <a:lnTo>
                    <a:pt x="87321" y="43455"/>
                  </a:lnTo>
                  <a:lnTo>
                    <a:pt x="74552" y="39542"/>
                  </a:lnTo>
                  <a:lnTo>
                    <a:pt x="68065" y="37688"/>
                  </a:lnTo>
                  <a:lnTo>
                    <a:pt x="61681" y="35938"/>
                  </a:lnTo>
                  <a:lnTo>
                    <a:pt x="55296" y="34187"/>
                  </a:lnTo>
                  <a:lnTo>
                    <a:pt x="49015" y="32642"/>
                  </a:lnTo>
                  <a:lnTo>
                    <a:pt x="42940" y="31201"/>
                  </a:lnTo>
                  <a:lnTo>
                    <a:pt x="37070" y="29965"/>
                  </a:lnTo>
                  <a:lnTo>
                    <a:pt x="31510" y="28832"/>
                  </a:lnTo>
                  <a:lnTo>
                    <a:pt x="26155" y="27906"/>
                  </a:lnTo>
                  <a:lnTo>
                    <a:pt x="21212" y="27288"/>
                  </a:lnTo>
                  <a:lnTo>
                    <a:pt x="16682" y="26876"/>
                  </a:lnTo>
                  <a:lnTo>
                    <a:pt x="14519" y="26773"/>
                  </a:lnTo>
                  <a:lnTo>
                    <a:pt x="12563" y="26670"/>
                  </a:lnTo>
                  <a:lnTo>
                    <a:pt x="10709" y="26773"/>
                  </a:lnTo>
                  <a:lnTo>
                    <a:pt x="8959" y="26876"/>
                  </a:lnTo>
                  <a:lnTo>
                    <a:pt x="7311" y="27082"/>
                  </a:lnTo>
                  <a:lnTo>
                    <a:pt x="5869" y="27288"/>
                  </a:lnTo>
                  <a:lnTo>
                    <a:pt x="4531" y="27700"/>
                  </a:lnTo>
                  <a:lnTo>
                    <a:pt x="3398" y="28112"/>
                  </a:lnTo>
                  <a:lnTo>
                    <a:pt x="2368" y="28626"/>
                  </a:lnTo>
                  <a:lnTo>
                    <a:pt x="1545" y="29244"/>
                  </a:lnTo>
                  <a:lnTo>
                    <a:pt x="927" y="29965"/>
                  </a:lnTo>
                  <a:lnTo>
                    <a:pt x="412" y="30789"/>
                  </a:lnTo>
                  <a:lnTo>
                    <a:pt x="309" y="30995"/>
                  </a:lnTo>
                  <a:lnTo>
                    <a:pt x="309" y="31407"/>
                  </a:lnTo>
                  <a:lnTo>
                    <a:pt x="412" y="32436"/>
                  </a:lnTo>
                  <a:lnTo>
                    <a:pt x="824" y="33775"/>
                  </a:lnTo>
                  <a:lnTo>
                    <a:pt x="1339" y="35423"/>
                  </a:lnTo>
                  <a:lnTo>
                    <a:pt x="2986" y="39542"/>
                  </a:lnTo>
                  <a:lnTo>
                    <a:pt x="5149" y="44690"/>
                  </a:lnTo>
                  <a:lnTo>
                    <a:pt x="7929" y="50663"/>
                  </a:lnTo>
                  <a:lnTo>
                    <a:pt x="11018" y="57150"/>
                  </a:lnTo>
                  <a:lnTo>
                    <a:pt x="14313" y="63946"/>
                  </a:lnTo>
                  <a:lnTo>
                    <a:pt x="17814" y="70948"/>
                  </a:lnTo>
                  <a:lnTo>
                    <a:pt x="24816" y="84541"/>
                  </a:lnTo>
                  <a:lnTo>
                    <a:pt x="30892" y="96177"/>
                  </a:lnTo>
                  <a:lnTo>
                    <a:pt x="36967" y="107607"/>
                  </a:lnTo>
                  <a:lnTo>
                    <a:pt x="35114" y="110181"/>
                  </a:lnTo>
                  <a:lnTo>
                    <a:pt x="30480" y="116977"/>
                  </a:lnTo>
                  <a:lnTo>
                    <a:pt x="27494" y="121611"/>
                  </a:lnTo>
                  <a:lnTo>
                    <a:pt x="24096" y="126966"/>
                  </a:lnTo>
                  <a:lnTo>
                    <a:pt x="20492" y="132732"/>
                  </a:lnTo>
                  <a:lnTo>
                    <a:pt x="16785" y="138808"/>
                  </a:lnTo>
                  <a:lnTo>
                    <a:pt x="13180" y="144986"/>
                  </a:lnTo>
                  <a:lnTo>
                    <a:pt x="9782" y="151267"/>
                  </a:lnTo>
                  <a:lnTo>
                    <a:pt x="8135" y="154356"/>
                  </a:lnTo>
                  <a:lnTo>
                    <a:pt x="6693" y="157446"/>
                  </a:lnTo>
                  <a:lnTo>
                    <a:pt x="5252" y="160329"/>
                  </a:lnTo>
                  <a:lnTo>
                    <a:pt x="4016" y="163212"/>
                  </a:lnTo>
                  <a:lnTo>
                    <a:pt x="2883" y="165992"/>
                  </a:lnTo>
                  <a:lnTo>
                    <a:pt x="1956" y="168670"/>
                  </a:lnTo>
                  <a:lnTo>
                    <a:pt x="1133" y="171141"/>
                  </a:lnTo>
                  <a:lnTo>
                    <a:pt x="515" y="173406"/>
                  </a:lnTo>
                  <a:lnTo>
                    <a:pt x="103" y="175569"/>
                  </a:lnTo>
                  <a:lnTo>
                    <a:pt x="0" y="177525"/>
                  </a:lnTo>
                  <a:lnTo>
                    <a:pt x="0" y="178452"/>
                  </a:lnTo>
                  <a:lnTo>
                    <a:pt x="103" y="179276"/>
                  </a:lnTo>
                  <a:lnTo>
                    <a:pt x="206" y="179997"/>
                  </a:lnTo>
                  <a:lnTo>
                    <a:pt x="412" y="180718"/>
                  </a:lnTo>
                  <a:lnTo>
                    <a:pt x="721" y="181335"/>
                  </a:lnTo>
                  <a:lnTo>
                    <a:pt x="1236" y="181850"/>
                  </a:lnTo>
                  <a:lnTo>
                    <a:pt x="1854" y="182262"/>
                  </a:lnTo>
                  <a:lnTo>
                    <a:pt x="2780" y="182571"/>
                  </a:lnTo>
                  <a:lnTo>
                    <a:pt x="3810" y="182880"/>
                  </a:lnTo>
                  <a:lnTo>
                    <a:pt x="5046" y="182983"/>
                  </a:lnTo>
                  <a:lnTo>
                    <a:pt x="6384" y="183086"/>
                  </a:lnTo>
                  <a:lnTo>
                    <a:pt x="7826" y="183189"/>
                  </a:lnTo>
                  <a:lnTo>
                    <a:pt x="9473" y="183086"/>
                  </a:lnTo>
                  <a:lnTo>
                    <a:pt x="11327" y="182983"/>
                  </a:lnTo>
                  <a:lnTo>
                    <a:pt x="15240" y="182571"/>
                  </a:lnTo>
                  <a:lnTo>
                    <a:pt x="19668" y="181953"/>
                  </a:lnTo>
                  <a:lnTo>
                    <a:pt x="24610" y="181129"/>
                  </a:lnTo>
                  <a:lnTo>
                    <a:pt x="29862" y="179997"/>
                  </a:lnTo>
                  <a:lnTo>
                    <a:pt x="35423" y="178761"/>
                  </a:lnTo>
                  <a:lnTo>
                    <a:pt x="41292" y="177319"/>
                  </a:lnTo>
                  <a:lnTo>
                    <a:pt x="47367" y="175775"/>
                  </a:lnTo>
                  <a:lnTo>
                    <a:pt x="53649" y="174127"/>
                  </a:lnTo>
                  <a:lnTo>
                    <a:pt x="60033" y="172274"/>
                  </a:lnTo>
                  <a:lnTo>
                    <a:pt x="73111" y="168567"/>
                  </a:lnTo>
                  <a:lnTo>
                    <a:pt x="86085" y="164551"/>
                  </a:lnTo>
                  <a:lnTo>
                    <a:pt x="98648" y="160638"/>
                  </a:lnTo>
                  <a:lnTo>
                    <a:pt x="110284" y="156828"/>
                  </a:lnTo>
                  <a:lnTo>
                    <a:pt x="120787" y="153430"/>
                  </a:lnTo>
                  <a:lnTo>
                    <a:pt x="136336" y="148075"/>
                  </a:lnTo>
                  <a:lnTo>
                    <a:pt x="142205" y="146016"/>
                  </a:lnTo>
                  <a:lnTo>
                    <a:pt x="141896" y="148487"/>
                  </a:lnTo>
                  <a:lnTo>
                    <a:pt x="141278" y="155180"/>
                  </a:lnTo>
                  <a:lnTo>
                    <a:pt x="140352" y="164551"/>
                  </a:lnTo>
                  <a:lnTo>
                    <a:pt x="139940" y="170008"/>
                  </a:lnTo>
                  <a:lnTo>
                    <a:pt x="139631" y="175569"/>
                  </a:lnTo>
                  <a:lnTo>
                    <a:pt x="139322" y="181232"/>
                  </a:lnTo>
                  <a:lnTo>
                    <a:pt x="139219" y="186793"/>
                  </a:lnTo>
                  <a:lnTo>
                    <a:pt x="139116" y="192148"/>
                  </a:lnTo>
                  <a:lnTo>
                    <a:pt x="139322" y="196987"/>
                  </a:lnTo>
                  <a:lnTo>
                    <a:pt x="139425" y="199253"/>
                  </a:lnTo>
                  <a:lnTo>
                    <a:pt x="139631" y="201312"/>
                  </a:lnTo>
                  <a:lnTo>
                    <a:pt x="139940" y="203166"/>
                  </a:lnTo>
                  <a:lnTo>
                    <a:pt x="140249" y="204916"/>
                  </a:lnTo>
                  <a:lnTo>
                    <a:pt x="140661" y="206358"/>
                  </a:lnTo>
                  <a:lnTo>
                    <a:pt x="141072" y="207594"/>
                  </a:lnTo>
                  <a:lnTo>
                    <a:pt x="141587" y="208520"/>
                  </a:lnTo>
                  <a:lnTo>
                    <a:pt x="141896" y="208829"/>
                  </a:lnTo>
                  <a:lnTo>
                    <a:pt x="142205" y="209138"/>
                  </a:lnTo>
                  <a:lnTo>
                    <a:pt x="142720" y="209447"/>
                  </a:lnTo>
                  <a:lnTo>
                    <a:pt x="143338" y="209550"/>
                  </a:lnTo>
                  <a:lnTo>
                    <a:pt x="144059" y="209550"/>
                  </a:lnTo>
                  <a:lnTo>
                    <a:pt x="144882" y="209344"/>
                  </a:lnTo>
                  <a:lnTo>
                    <a:pt x="145912" y="209138"/>
                  </a:lnTo>
                  <a:lnTo>
                    <a:pt x="146942" y="208829"/>
                  </a:lnTo>
                  <a:lnTo>
                    <a:pt x="149516" y="207799"/>
                  </a:lnTo>
                  <a:lnTo>
                    <a:pt x="152502" y="206358"/>
                  </a:lnTo>
                  <a:lnTo>
                    <a:pt x="155901" y="204607"/>
                  </a:lnTo>
                  <a:lnTo>
                    <a:pt x="159608" y="202445"/>
                  </a:lnTo>
                  <a:lnTo>
                    <a:pt x="163623" y="199974"/>
                  </a:lnTo>
                  <a:lnTo>
                    <a:pt x="167948" y="197193"/>
                  </a:lnTo>
                  <a:lnTo>
                    <a:pt x="172376" y="194104"/>
                  </a:lnTo>
                  <a:lnTo>
                    <a:pt x="177113" y="190809"/>
                  </a:lnTo>
                  <a:lnTo>
                    <a:pt x="182056" y="187205"/>
                  </a:lnTo>
                  <a:lnTo>
                    <a:pt x="186998" y="183498"/>
                  </a:lnTo>
                  <a:lnTo>
                    <a:pt x="192147" y="179585"/>
                  </a:lnTo>
                  <a:lnTo>
                    <a:pt x="197296" y="175569"/>
                  </a:lnTo>
                  <a:lnTo>
                    <a:pt x="202444" y="171450"/>
                  </a:lnTo>
                  <a:lnTo>
                    <a:pt x="207490" y="167125"/>
                  </a:lnTo>
                  <a:lnTo>
                    <a:pt x="212638" y="162903"/>
                  </a:lnTo>
                  <a:lnTo>
                    <a:pt x="217581" y="158475"/>
                  </a:lnTo>
                  <a:lnTo>
                    <a:pt x="222318" y="154151"/>
                  </a:lnTo>
                  <a:lnTo>
                    <a:pt x="226952" y="149723"/>
                  </a:lnTo>
                  <a:lnTo>
                    <a:pt x="231379" y="145398"/>
                  </a:lnTo>
                  <a:lnTo>
                    <a:pt x="235601" y="141176"/>
                  </a:lnTo>
                  <a:lnTo>
                    <a:pt x="239411" y="137057"/>
                  </a:lnTo>
                  <a:lnTo>
                    <a:pt x="243015" y="132938"/>
                  </a:lnTo>
                  <a:lnTo>
                    <a:pt x="246208" y="129025"/>
                  </a:lnTo>
                  <a:lnTo>
                    <a:pt x="248988" y="125318"/>
                  </a:lnTo>
                  <a:lnTo>
                    <a:pt x="250223" y="123465"/>
                  </a:lnTo>
                  <a:lnTo>
                    <a:pt x="251356" y="121714"/>
                  </a:lnTo>
                  <a:lnTo>
                    <a:pt x="252283" y="120066"/>
                  </a:lnTo>
                  <a:lnTo>
                    <a:pt x="253210" y="118419"/>
                  </a:lnTo>
                  <a:lnTo>
                    <a:pt x="253930" y="116874"/>
                  </a:lnTo>
                  <a:lnTo>
                    <a:pt x="254548" y="115330"/>
                  </a:lnTo>
                  <a:lnTo>
                    <a:pt x="255063" y="113888"/>
                  </a:lnTo>
                  <a:lnTo>
                    <a:pt x="255372" y="112549"/>
                  </a:lnTo>
                  <a:lnTo>
                    <a:pt x="255578" y="111314"/>
                  </a:lnTo>
                  <a:lnTo>
                    <a:pt x="255578" y="110078"/>
                  </a:lnTo>
                  <a:lnTo>
                    <a:pt x="255475" y="108945"/>
                  </a:lnTo>
                  <a:lnTo>
                    <a:pt x="255166" y="107607"/>
                  </a:lnTo>
                  <a:lnTo>
                    <a:pt x="254857" y="106268"/>
                  </a:lnTo>
                  <a:lnTo>
                    <a:pt x="254342" y="104826"/>
                  </a:lnTo>
                  <a:lnTo>
                    <a:pt x="253622" y="103282"/>
                  </a:lnTo>
                  <a:lnTo>
                    <a:pt x="252901" y="101737"/>
                  </a:lnTo>
                  <a:lnTo>
                    <a:pt x="251974" y="99987"/>
                  </a:lnTo>
                  <a:lnTo>
                    <a:pt x="251047" y="98236"/>
                  </a:lnTo>
                  <a:lnTo>
                    <a:pt x="248679" y="94529"/>
                  </a:lnTo>
                  <a:lnTo>
                    <a:pt x="245899" y="90513"/>
                  </a:lnTo>
                  <a:lnTo>
                    <a:pt x="242809" y="86291"/>
                  </a:lnTo>
                  <a:lnTo>
                    <a:pt x="239411" y="81864"/>
                  </a:lnTo>
                  <a:lnTo>
                    <a:pt x="235601" y="77333"/>
                  </a:lnTo>
                  <a:lnTo>
                    <a:pt x="231585" y="72596"/>
                  </a:lnTo>
                  <a:lnTo>
                    <a:pt x="227364" y="67756"/>
                  </a:lnTo>
                  <a:lnTo>
                    <a:pt x="222833" y="62916"/>
                  </a:lnTo>
                  <a:lnTo>
                    <a:pt x="218199" y="58077"/>
                  </a:lnTo>
                  <a:lnTo>
                    <a:pt x="213462" y="53134"/>
                  </a:lnTo>
                  <a:lnTo>
                    <a:pt x="208623" y="48294"/>
                  </a:lnTo>
                  <a:lnTo>
                    <a:pt x="203577" y="43455"/>
                  </a:lnTo>
                  <a:lnTo>
                    <a:pt x="198634" y="38718"/>
                  </a:lnTo>
                  <a:lnTo>
                    <a:pt x="193691" y="34187"/>
                  </a:lnTo>
                  <a:lnTo>
                    <a:pt x="188646" y="29656"/>
                  </a:lnTo>
                  <a:lnTo>
                    <a:pt x="183806" y="25434"/>
                  </a:lnTo>
                  <a:lnTo>
                    <a:pt x="178966" y="21418"/>
                  </a:lnTo>
                  <a:lnTo>
                    <a:pt x="174333" y="17608"/>
                  </a:lnTo>
                  <a:lnTo>
                    <a:pt x="169802" y="14107"/>
                  </a:lnTo>
                  <a:lnTo>
                    <a:pt x="165477" y="10915"/>
                  </a:lnTo>
                  <a:lnTo>
                    <a:pt x="161461" y="8032"/>
                  </a:lnTo>
                  <a:lnTo>
                    <a:pt x="157651" y="5561"/>
                  </a:lnTo>
                  <a:lnTo>
                    <a:pt x="154150" y="3501"/>
                  </a:lnTo>
                  <a:lnTo>
                    <a:pt x="152502" y="2677"/>
                  </a:lnTo>
                  <a:lnTo>
                    <a:pt x="150958" y="1956"/>
                  </a:lnTo>
                  <a:lnTo>
                    <a:pt x="149516" y="1236"/>
                  </a:lnTo>
                  <a:lnTo>
                    <a:pt x="148178" y="721"/>
                  </a:lnTo>
                  <a:lnTo>
                    <a:pt x="146839" y="309"/>
                  </a:lnTo>
                  <a:lnTo>
                    <a:pt x="145706" y="103"/>
                  </a:lnTo>
                  <a:lnTo>
                    <a:pt x="1446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39"/>
            <p:cNvSpPr/>
            <p:nvPr/>
          </p:nvSpPr>
          <p:spPr>
            <a:xfrm>
              <a:off x="615275" y="238125"/>
              <a:ext cx="6389450" cy="5238750"/>
            </a:xfrm>
            <a:custGeom>
              <a:avLst/>
              <a:gdLst/>
              <a:ahLst/>
              <a:cxnLst/>
              <a:rect l="l" t="t" r="r" b="b"/>
              <a:pathLst>
                <a:path w="255578" h="209550" fill="none" extrusionOk="0">
                  <a:moveTo>
                    <a:pt x="36967" y="107607"/>
                  </a:moveTo>
                  <a:lnTo>
                    <a:pt x="36967" y="107607"/>
                  </a:lnTo>
                  <a:lnTo>
                    <a:pt x="30892" y="96177"/>
                  </a:lnTo>
                  <a:lnTo>
                    <a:pt x="24816" y="84541"/>
                  </a:lnTo>
                  <a:lnTo>
                    <a:pt x="17814" y="70948"/>
                  </a:lnTo>
                  <a:lnTo>
                    <a:pt x="14313" y="63946"/>
                  </a:lnTo>
                  <a:lnTo>
                    <a:pt x="11018" y="57150"/>
                  </a:lnTo>
                  <a:lnTo>
                    <a:pt x="7929" y="50663"/>
                  </a:lnTo>
                  <a:lnTo>
                    <a:pt x="5149" y="44690"/>
                  </a:lnTo>
                  <a:lnTo>
                    <a:pt x="2986" y="39542"/>
                  </a:lnTo>
                  <a:lnTo>
                    <a:pt x="1339" y="35423"/>
                  </a:lnTo>
                  <a:lnTo>
                    <a:pt x="824" y="33775"/>
                  </a:lnTo>
                  <a:lnTo>
                    <a:pt x="412" y="32436"/>
                  </a:lnTo>
                  <a:lnTo>
                    <a:pt x="309" y="31407"/>
                  </a:lnTo>
                  <a:lnTo>
                    <a:pt x="309" y="30995"/>
                  </a:lnTo>
                  <a:lnTo>
                    <a:pt x="412" y="30789"/>
                  </a:lnTo>
                  <a:lnTo>
                    <a:pt x="412" y="30789"/>
                  </a:lnTo>
                  <a:lnTo>
                    <a:pt x="927" y="29965"/>
                  </a:lnTo>
                  <a:lnTo>
                    <a:pt x="1545" y="29244"/>
                  </a:lnTo>
                  <a:lnTo>
                    <a:pt x="2368" y="28626"/>
                  </a:lnTo>
                  <a:lnTo>
                    <a:pt x="3398" y="28112"/>
                  </a:lnTo>
                  <a:lnTo>
                    <a:pt x="4531" y="27700"/>
                  </a:lnTo>
                  <a:lnTo>
                    <a:pt x="5869" y="27288"/>
                  </a:lnTo>
                  <a:lnTo>
                    <a:pt x="7311" y="27082"/>
                  </a:lnTo>
                  <a:lnTo>
                    <a:pt x="8959" y="26876"/>
                  </a:lnTo>
                  <a:lnTo>
                    <a:pt x="10709" y="26773"/>
                  </a:lnTo>
                  <a:lnTo>
                    <a:pt x="12563" y="26670"/>
                  </a:lnTo>
                  <a:lnTo>
                    <a:pt x="14519" y="26773"/>
                  </a:lnTo>
                  <a:lnTo>
                    <a:pt x="16682" y="26876"/>
                  </a:lnTo>
                  <a:lnTo>
                    <a:pt x="21212" y="27288"/>
                  </a:lnTo>
                  <a:lnTo>
                    <a:pt x="26155" y="27906"/>
                  </a:lnTo>
                  <a:lnTo>
                    <a:pt x="31510" y="28832"/>
                  </a:lnTo>
                  <a:lnTo>
                    <a:pt x="37070" y="29965"/>
                  </a:lnTo>
                  <a:lnTo>
                    <a:pt x="42940" y="31201"/>
                  </a:lnTo>
                  <a:lnTo>
                    <a:pt x="49015" y="32642"/>
                  </a:lnTo>
                  <a:lnTo>
                    <a:pt x="55296" y="34187"/>
                  </a:lnTo>
                  <a:lnTo>
                    <a:pt x="61681" y="35938"/>
                  </a:lnTo>
                  <a:lnTo>
                    <a:pt x="68065" y="37688"/>
                  </a:lnTo>
                  <a:lnTo>
                    <a:pt x="74552" y="39542"/>
                  </a:lnTo>
                  <a:lnTo>
                    <a:pt x="87321" y="43455"/>
                  </a:lnTo>
                  <a:lnTo>
                    <a:pt x="99575" y="47368"/>
                  </a:lnTo>
                  <a:lnTo>
                    <a:pt x="111004" y="51075"/>
                  </a:lnTo>
                  <a:lnTo>
                    <a:pt x="121302" y="54576"/>
                  </a:lnTo>
                  <a:lnTo>
                    <a:pt x="129848" y="57562"/>
                  </a:lnTo>
                  <a:lnTo>
                    <a:pt x="136439" y="59930"/>
                  </a:lnTo>
                  <a:lnTo>
                    <a:pt x="142205" y="62093"/>
                  </a:lnTo>
                  <a:lnTo>
                    <a:pt x="142205" y="62093"/>
                  </a:lnTo>
                  <a:lnTo>
                    <a:pt x="141896" y="59621"/>
                  </a:lnTo>
                  <a:lnTo>
                    <a:pt x="141175" y="53031"/>
                  </a:lnTo>
                  <a:lnTo>
                    <a:pt x="140249" y="43661"/>
                  </a:lnTo>
                  <a:lnTo>
                    <a:pt x="139837" y="38409"/>
                  </a:lnTo>
                  <a:lnTo>
                    <a:pt x="139425" y="32848"/>
                  </a:lnTo>
                  <a:lnTo>
                    <a:pt x="139116" y="27288"/>
                  </a:lnTo>
                  <a:lnTo>
                    <a:pt x="139013" y="21830"/>
                  </a:lnTo>
                  <a:lnTo>
                    <a:pt x="138910" y="16682"/>
                  </a:lnTo>
                  <a:lnTo>
                    <a:pt x="139116" y="11842"/>
                  </a:lnTo>
                  <a:lnTo>
                    <a:pt x="139219" y="9679"/>
                  </a:lnTo>
                  <a:lnTo>
                    <a:pt x="139425" y="7723"/>
                  </a:lnTo>
                  <a:lnTo>
                    <a:pt x="139734" y="5869"/>
                  </a:lnTo>
                  <a:lnTo>
                    <a:pt x="140146" y="4325"/>
                  </a:lnTo>
                  <a:lnTo>
                    <a:pt x="140558" y="2986"/>
                  </a:lnTo>
                  <a:lnTo>
                    <a:pt x="140970" y="1854"/>
                  </a:lnTo>
                  <a:lnTo>
                    <a:pt x="141587" y="1030"/>
                  </a:lnTo>
                  <a:lnTo>
                    <a:pt x="141896" y="618"/>
                  </a:lnTo>
                  <a:lnTo>
                    <a:pt x="142205" y="412"/>
                  </a:lnTo>
                  <a:lnTo>
                    <a:pt x="142205" y="412"/>
                  </a:lnTo>
                  <a:lnTo>
                    <a:pt x="142926" y="103"/>
                  </a:lnTo>
                  <a:lnTo>
                    <a:pt x="143750" y="0"/>
                  </a:lnTo>
                  <a:lnTo>
                    <a:pt x="144677" y="0"/>
                  </a:lnTo>
                  <a:lnTo>
                    <a:pt x="145706" y="103"/>
                  </a:lnTo>
                  <a:lnTo>
                    <a:pt x="146839" y="309"/>
                  </a:lnTo>
                  <a:lnTo>
                    <a:pt x="148178" y="721"/>
                  </a:lnTo>
                  <a:lnTo>
                    <a:pt x="149516" y="1236"/>
                  </a:lnTo>
                  <a:lnTo>
                    <a:pt x="150958" y="1956"/>
                  </a:lnTo>
                  <a:lnTo>
                    <a:pt x="152502" y="2677"/>
                  </a:lnTo>
                  <a:lnTo>
                    <a:pt x="154150" y="3501"/>
                  </a:lnTo>
                  <a:lnTo>
                    <a:pt x="157651" y="5561"/>
                  </a:lnTo>
                  <a:lnTo>
                    <a:pt x="161461" y="8032"/>
                  </a:lnTo>
                  <a:lnTo>
                    <a:pt x="165477" y="10915"/>
                  </a:lnTo>
                  <a:lnTo>
                    <a:pt x="169802" y="14107"/>
                  </a:lnTo>
                  <a:lnTo>
                    <a:pt x="174333" y="17608"/>
                  </a:lnTo>
                  <a:lnTo>
                    <a:pt x="178966" y="21418"/>
                  </a:lnTo>
                  <a:lnTo>
                    <a:pt x="183806" y="25434"/>
                  </a:lnTo>
                  <a:lnTo>
                    <a:pt x="188646" y="29656"/>
                  </a:lnTo>
                  <a:lnTo>
                    <a:pt x="193691" y="34187"/>
                  </a:lnTo>
                  <a:lnTo>
                    <a:pt x="198634" y="38718"/>
                  </a:lnTo>
                  <a:lnTo>
                    <a:pt x="203577" y="43455"/>
                  </a:lnTo>
                  <a:lnTo>
                    <a:pt x="208623" y="48294"/>
                  </a:lnTo>
                  <a:lnTo>
                    <a:pt x="213462" y="53134"/>
                  </a:lnTo>
                  <a:lnTo>
                    <a:pt x="218199" y="58077"/>
                  </a:lnTo>
                  <a:lnTo>
                    <a:pt x="222833" y="62916"/>
                  </a:lnTo>
                  <a:lnTo>
                    <a:pt x="227364" y="67756"/>
                  </a:lnTo>
                  <a:lnTo>
                    <a:pt x="231585" y="72596"/>
                  </a:lnTo>
                  <a:lnTo>
                    <a:pt x="235601" y="77333"/>
                  </a:lnTo>
                  <a:lnTo>
                    <a:pt x="239411" y="81864"/>
                  </a:lnTo>
                  <a:lnTo>
                    <a:pt x="242809" y="86291"/>
                  </a:lnTo>
                  <a:lnTo>
                    <a:pt x="245899" y="90513"/>
                  </a:lnTo>
                  <a:lnTo>
                    <a:pt x="248679" y="94529"/>
                  </a:lnTo>
                  <a:lnTo>
                    <a:pt x="251047" y="98236"/>
                  </a:lnTo>
                  <a:lnTo>
                    <a:pt x="251974" y="99987"/>
                  </a:lnTo>
                  <a:lnTo>
                    <a:pt x="252901" y="101737"/>
                  </a:lnTo>
                  <a:lnTo>
                    <a:pt x="253622" y="103282"/>
                  </a:lnTo>
                  <a:lnTo>
                    <a:pt x="254342" y="104826"/>
                  </a:lnTo>
                  <a:lnTo>
                    <a:pt x="254857" y="106268"/>
                  </a:lnTo>
                  <a:lnTo>
                    <a:pt x="255166" y="107607"/>
                  </a:lnTo>
                  <a:lnTo>
                    <a:pt x="255475" y="108945"/>
                  </a:lnTo>
                  <a:lnTo>
                    <a:pt x="255578" y="110078"/>
                  </a:lnTo>
                  <a:lnTo>
                    <a:pt x="255578" y="110078"/>
                  </a:lnTo>
                  <a:lnTo>
                    <a:pt x="255578" y="111314"/>
                  </a:lnTo>
                  <a:lnTo>
                    <a:pt x="255372" y="112549"/>
                  </a:lnTo>
                  <a:lnTo>
                    <a:pt x="255063" y="113888"/>
                  </a:lnTo>
                  <a:lnTo>
                    <a:pt x="254548" y="115330"/>
                  </a:lnTo>
                  <a:lnTo>
                    <a:pt x="253930" y="116874"/>
                  </a:lnTo>
                  <a:lnTo>
                    <a:pt x="253210" y="118419"/>
                  </a:lnTo>
                  <a:lnTo>
                    <a:pt x="252283" y="120066"/>
                  </a:lnTo>
                  <a:lnTo>
                    <a:pt x="251356" y="121714"/>
                  </a:lnTo>
                  <a:lnTo>
                    <a:pt x="250223" y="123465"/>
                  </a:lnTo>
                  <a:lnTo>
                    <a:pt x="248988" y="125318"/>
                  </a:lnTo>
                  <a:lnTo>
                    <a:pt x="246208" y="129025"/>
                  </a:lnTo>
                  <a:lnTo>
                    <a:pt x="243015" y="132938"/>
                  </a:lnTo>
                  <a:lnTo>
                    <a:pt x="239411" y="137057"/>
                  </a:lnTo>
                  <a:lnTo>
                    <a:pt x="235601" y="141176"/>
                  </a:lnTo>
                  <a:lnTo>
                    <a:pt x="231379" y="145398"/>
                  </a:lnTo>
                  <a:lnTo>
                    <a:pt x="226952" y="149723"/>
                  </a:lnTo>
                  <a:lnTo>
                    <a:pt x="222318" y="154151"/>
                  </a:lnTo>
                  <a:lnTo>
                    <a:pt x="217581" y="158475"/>
                  </a:lnTo>
                  <a:lnTo>
                    <a:pt x="212638" y="162903"/>
                  </a:lnTo>
                  <a:lnTo>
                    <a:pt x="207490" y="167125"/>
                  </a:lnTo>
                  <a:lnTo>
                    <a:pt x="202444" y="171450"/>
                  </a:lnTo>
                  <a:lnTo>
                    <a:pt x="197296" y="175569"/>
                  </a:lnTo>
                  <a:lnTo>
                    <a:pt x="192147" y="179585"/>
                  </a:lnTo>
                  <a:lnTo>
                    <a:pt x="186998" y="183498"/>
                  </a:lnTo>
                  <a:lnTo>
                    <a:pt x="182056" y="187205"/>
                  </a:lnTo>
                  <a:lnTo>
                    <a:pt x="177113" y="190809"/>
                  </a:lnTo>
                  <a:lnTo>
                    <a:pt x="172376" y="194104"/>
                  </a:lnTo>
                  <a:lnTo>
                    <a:pt x="167948" y="197193"/>
                  </a:lnTo>
                  <a:lnTo>
                    <a:pt x="163623" y="199974"/>
                  </a:lnTo>
                  <a:lnTo>
                    <a:pt x="159608" y="202445"/>
                  </a:lnTo>
                  <a:lnTo>
                    <a:pt x="155901" y="204607"/>
                  </a:lnTo>
                  <a:lnTo>
                    <a:pt x="152502" y="206358"/>
                  </a:lnTo>
                  <a:lnTo>
                    <a:pt x="149516" y="207799"/>
                  </a:lnTo>
                  <a:lnTo>
                    <a:pt x="146942" y="208829"/>
                  </a:lnTo>
                  <a:lnTo>
                    <a:pt x="145912" y="209138"/>
                  </a:lnTo>
                  <a:lnTo>
                    <a:pt x="144882" y="209344"/>
                  </a:lnTo>
                  <a:lnTo>
                    <a:pt x="144059" y="209550"/>
                  </a:lnTo>
                  <a:lnTo>
                    <a:pt x="143338" y="209550"/>
                  </a:lnTo>
                  <a:lnTo>
                    <a:pt x="142720" y="209447"/>
                  </a:lnTo>
                  <a:lnTo>
                    <a:pt x="142205" y="209138"/>
                  </a:lnTo>
                  <a:lnTo>
                    <a:pt x="142205" y="209138"/>
                  </a:lnTo>
                  <a:lnTo>
                    <a:pt x="141896" y="208829"/>
                  </a:lnTo>
                  <a:lnTo>
                    <a:pt x="141587" y="208520"/>
                  </a:lnTo>
                  <a:lnTo>
                    <a:pt x="141072" y="207594"/>
                  </a:lnTo>
                  <a:lnTo>
                    <a:pt x="140661" y="206358"/>
                  </a:lnTo>
                  <a:lnTo>
                    <a:pt x="140249" y="204916"/>
                  </a:lnTo>
                  <a:lnTo>
                    <a:pt x="139940" y="203166"/>
                  </a:lnTo>
                  <a:lnTo>
                    <a:pt x="139631" y="201312"/>
                  </a:lnTo>
                  <a:lnTo>
                    <a:pt x="139425" y="199253"/>
                  </a:lnTo>
                  <a:lnTo>
                    <a:pt x="139322" y="196987"/>
                  </a:lnTo>
                  <a:lnTo>
                    <a:pt x="139116" y="192148"/>
                  </a:lnTo>
                  <a:lnTo>
                    <a:pt x="139219" y="186793"/>
                  </a:lnTo>
                  <a:lnTo>
                    <a:pt x="139322" y="181232"/>
                  </a:lnTo>
                  <a:lnTo>
                    <a:pt x="139631" y="175569"/>
                  </a:lnTo>
                  <a:lnTo>
                    <a:pt x="139940" y="170008"/>
                  </a:lnTo>
                  <a:lnTo>
                    <a:pt x="140352" y="164551"/>
                  </a:lnTo>
                  <a:lnTo>
                    <a:pt x="141278" y="155180"/>
                  </a:lnTo>
                  <a:lnTo>
                    <a:pt x="141896" y="148487"/>
                  </a:lnTo>
                  <a:lnTo>
                    <a:pt x="142205" y="146016"/>
                  </a:lnTo>
                  <a:lnTo>
                    <a:pt x="142205" y="146016"/>
                  </a:lnTo>
                  <a:lnTo>
                    <a:pt x="136336" y="148075"/>
                  </a:lnTo>
                  <a:lnTo>
                    <a:pt x="120787" y="153430"/>
                  </a:lnTo>
                  <a:lnTo>
                    <a:pt x="110284" y="156828"/>
                  </a:lnTo>
                  <a:lnTo>
                    <a:pt x="98648" y="160638"/>
                  </a:lnTo>
                  <a:lnTo>
                    <a:pt x="86085" y="164551"/>
                  </a:lnTo>
                  <a:lnTo>
                    <a:pt x="73111" y="168567"/>
                  </a:lnTo>
                  <a:lnTo>
                    <a:pt x="60033" y="172274"/>
                  </a:lnTo>
                  <a:lnTo>
                    <a:pt x="53649" y="174127"/>
                  </a:lnTo>
                  <a:lnTo>
                    <a:pt x="47367" y="175775"/>
                  </a:lnTo>
                  <a:lnTo>
                    <a:pt x="41292" y="177319"/>
                  </a:lnTo>
                  <a:lnTo>
                    <a:pt x="35423" y="178761"/>
                  </a:lnTo>
                  <a:lnTo>
                    <a:pt x="29862" y="179997"/>
                  </a:lnTo>
                  <a:lnTo>
                    <a:pt x="24610" y="181129"/>
                  </a:lnTo>
                  <a:lnTo>
                    <a:pt x="19668" y="181953"/>
                  </a:lnTo>
                  <a:lnTo>
                    <a:pt x="15240" y="182571"/>
                  </a:lnTo>
                  <a:lnTo>
                    <a:pt x="11327" y="182983"/>
                  </a:lnTo>
                  <a:lnTo>
                    <a:pt x="9473" y="183086"/>
                  </a:lnTo>
                  <a:lnTo>
                    <a:pt x="7826" y="183189"/>
                  </a:lnTo>
                  <a:lnTo>
                    <a:pt x="6384" y="183086"/>
                  </a:lnTo>
                  <a:lnTo>
                    <a:pt x="5046" y="182983"/>
                  </a:lnTo>
                  <a:lnTo>
                    <a:pt x="3810" y="182880"/>
                  </a:lnTo>
                  <a:lnTo>
                    <a:pt x="2780" y="182571"/>
                  </a:lnTo>
                  <a:lnTo>
                    <a:pt x="1854" y="182262"/>
                  </a:lnTo>
                  <a:lnTo>
                    <a:pt x="1236" y="181850"/>
                  </a:lnTo>
                  <a:lnTo>
                    <a:pt x="721" y="181335"/>
                  </a:lnTo>
                  <a:lnTo>
                    <a:pt x="412" y="180718"/>
                  </a:lnTo>
                  <a:lnTo>
                    <a:pt x="412" y="180718"/>
                  </a:lnTo>
                  <a:lnTo>
                    <a:pt x="206" y="179997"/>
                  </a:lnTo>
                  <a:lnTo>
                    <a:pt x="103" y="179276"/>
                  </a:lnTo>
                  <a:lnTo>
                    <a:pt x="0" y="178452"/>
                  </a:lnTo>
                  <a:lnTo>
                    <a:pt x="0" y="177525"/>
                  </a:lnTo>
                  <a:lnTo>
                    <a:pt x="103" y="175569"/>
                  </a:lnTo>
                  <a:lnTo>
                    <a:pt x="515" y="173406"/>
                  </a:lnTo>
                  <a:lnTo>
                    <a:pt x="1133" y="171141"/>
                  </a:lnTo>
                  <a:lnTo>
                    <a:pt x="1956" y="168670"/>
                  </a:lnTo>
                  <a:lnTo>
                    <a:pt x="2883" y="165992"/>
                  </a:lnTo>
                  <a:lnTo>
                    <a:pt x="4016" y="163212"/>
                  </a:lnTo>
                  <a:lnTo>
                    <a:pt x="5252" y="160329"/>
                  </a:lnTo>
                  <a:lnTo>
                    <a:pt x="6693" y="157446"/>
                  </a:lnTo>
                  <a:lnTo>
                    <a:pt x="8135" y="154356"/>
                  </a:lnTo>
                  <a:lnTo>
                    <a:pt x="9782" y="151267"/>
                  </a:lnTo>
                  <a:lnTo>
                    <a:pt x="13180" y="144986"/>
                  </a:lnTo>
                  <a:lnTo>
                    <a:pt x="16785" y="138808"/>
                  </a:lnTo>
                  <a:lnTo>
                    <a:pt x="20492" y="132732"/>
                  </a:lnTo>
                  <a:lnTo>
                    <a:pt x="24096" y="126966"/>
                  </a:lnTo>
                  <a:lnTo>
                    <a:pt x="27494" y="121611"/>
                  </a:lnTo>
                  <a:lnTo>
                    <a:pt x="30480" y="116977"/>
                  </a:lnTo>
                  <a:lnTo>
                    <a:pt x="35114" y="110181"/>
                  </a:lnTo>
                  <a:lnTo>
                    <a:pt x="36967" y="1076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39"/>
            <p:cNvSpPr/>
            <p:nvPr/>
          </p:nvSpPr>
          <p:spPr>
            <a:xfrm>
              <a:off x="5014775" y="1370825"/>
              <a:ext cx="1524000" cy="1529175"/>
            </a:xfrm>
            <a:custGeom>
              <a:avLst/>
              <a:gdLst/>
              <a:ahLst/>
              <a:cxnLst/>
              <a:rect l="l" t="t" r="r" b="b"/>
              <a:pathLst>
                <a:path w="60960" h="61167" extrusionOk="0">
                  <a:moveTo>
                    <a:pt x="8135" y="0"/>
                  </a:moveTo>
                  <a:lnTo>
                    <a:pt x="7105" y="309"/>
                  </a:lnTo>
                  <a:lnTo>
                    <a:pt x="6076" y="721"/>
                  </a:lnTo>
                  <a:lnTo>
                    <a:pt x="5046" y="1339"/>
                  </a:lnTo>
                  <a:lnTo>
                    <a:pt x="4119" y="2060"/>
                  </a:lnTo>
                  <a:lnTo>
                    <a:pt x="3192" y="2986"/>
                  </a:lnTo>
                  <a:lnTo>
                    <a:pt x="2266" y="3913"/>
                  </a:lnTo>
                  <a:lnTo>
                    <a:pt x="1545" y="4943"/>
                  </a:lnTo>
                  <a:lnTo>
                    <a:pt x="927" y="6076"/>
                  </a:lnTo>
                  <a:lnTo>
                    <a:pt x="412" y="7311"/>
                  </a:lnTo>
                  <a:lnTo>
                    <a:pt x="103" y="8547"/>
                  </a:lnTo>
                  <a:lnTo>
                    <a:pt x="0" y="9886"/>
                  </a:lnTo>
                  <a:lnTo>
                    <a:pt x="103" y="11121"/>
                  </a:lnTo>
                  <a:lnTo>
                    <a:pt x="206" y="11842"/>
                  </a:lnTo>
                  <a:lnTo>
                    <a:pt x="412" y="12460"/>
                  </a:lnTo>
                  <a:lnTo>
                    <a:pt x="721" y="13078"/>
                  </a:lnTo>
                  <a:lnTo>
                    <a:pt x="1030" y="13798"/>
                  </a:lnTo>
                  <a:lnTo>
                    <a:pt x="1442" y="14416"/>
                  </a:lnTo>
                  <a:lnTo>
                    <a:pt x="1957" y="15034"/>
                  </a:lnTo>
                  <a:lnTo>
                    <a:pt x="6590" y="20389"/>
                  </a:lnTo>
                  <a:lnTo>
                    <a:pt x="12460" y="26979"/>
                  </a:lnTo>
                  <a:lnTo>
                    <a:pt x="19359" y="34187"/>
                  </a:lnTo>
                  <a:lnTo>
                    <a:pt x="22963" y="37894"/>
                  </a:lnTo>
                  <a:lnTo>
                    <a:pt x="26670" y="41601"/>
                  </a:lnTo>
                  <a:lnTo>
                    <a:pt x="30377" y="45102"/>
                  </a:lnTo>
                  <a:lnTo>
                    <a:pt x="33981" y="48500"/>
                  </a:lnTo>
                  <a:lnTo>
                    <a:pt x="37482" y="51590"/>
                  </a:lnTo>
                  <a:lnTo>
                    <a:pt x="40777" y="54370"/>
                  </a:lnTo>
                  <a:lnTo>
                    <a:pt x="43969" y="56841"/>
                  </a:lnTo>
                  <a:lnTo>
                    <a:pt x="46750" y="58798"/>
                  </a:lnTo>
                  <a:lnTo>
                    <a:pt x="48088" y="59518"/>
                  </a:lnTo>
                  <a:lnTo>
                    <a:pt x="49324" y="60136"/>
                  </a:lnTo>
                  <a:lnTo>
                    <a:pt x="50457" y="60651"/>
                  </a:lnTo>
                  <a:lnTo>
                    <a:pt x="51384" y="61063"/>
                  </a:lnTo>
                  <a:lnTo>
                    <a:pt x="52104" y="61166"/>
                  </a:lnTo>
                  <a:lnTo>
                    <a:pt x="54370" y="61166"/>
                  </a:lnTo>
                  <a:lnTo>
                    <a:pt x="55811" y="60857"/>
                  </a:lnTo>
                  <a:lnTo>
                    <a:pt x="56532" y="60651"/>
                  </a:lnTo>
                  <a:lnTo>
                    <a:pt x="57253" y="60342"/>
                  </a:lnTo>
                  <a:lnTo>
                    <a:pt x="57974" y="60033"/>
                  </a:lnTo>
                  <a:lnTo>
                    <a:pt x="58592" y="59621"/>
                  </a:lnTo>
                  <a:lnTo>
                    <a:pt x="59209" y="59107"/>
                  </a:lnTo>
                  <a:lnTo>
                    <a:pt x="59724" y="58489"/>
                  </a:lnTo>
                  <a:lnTo>
                    <a:pt x="60136" y="57871"/>
                  </a:lnTo>
                  <a:lnTo>
                    <a:pt x="60548" y="57150"/>
                  </a:lnTo>
                  <a:lnTo>
                    <a:pt x="60857" y="56326"/>
                  </a:lnTo>
                  <a:lnTo>
                    <a:pt x="60960" y="55400"/>
                  </a:lnTo>
                  <a:lnTo>
                    <a:pt x="60960" y="54267"/>
                  </a:lnTo>
                  <a:lnTo>
                    <a:pt x="60857" y="53134"/>
                  </a:lnTo>
                  <a:lnTo>
                    <a:pt x="60548" y="52001"/>
                  </a:lnTo>
                  <a:lnTo>
                    <a:pt x="60033" y="50766"/>
                  </a:lnTo>
                  <a:lnTo>
                    <a:pt x="59415" y="49324"/>
                  </a:lnTo>
                  <a:lnTo>
                    <a:pt x="58592" y="47883"/>
                  </a:lnTo>
                  <a:lnTo>
                    <a:pt x="57665" y="46235"/>
                  </a:lnTo>
                  <a:lnTo>
                    <a:pt x="56532" y="44484"/>
                  </a:lnTo>
                  <a:lnTo>
                    <a:pt x="53855" y="40880"/>
                  </a:lnTo>
                  <a:lnTo>
                    <a:pt x="50766" y="36967"/>
                  </a:lnTo>
                  <a:lnTo>
                    <a:pt x="47265" y="32848"/>
                  </a:lnTo>
                  <a:lnTo>
                    <a:pt x="43455" y="28730"/>
                  </a:lnTo>
                  <a:lnTo>
                    <a:pt x="39542" y="24508"/>
                  </a:lnTo>
                  <a:lnTo>
                    <a:pt x="35423" y="20389"/>
                  </a:lnTo>
                  <a:lnTo>
                    <a:pt x="31304" y="16373"/>
                  </a:lnTo>
                  <a:lnTo>
                    <a:pt x="27185" y="12666"/>
                  </a:lnTo>
                  <a:lnTo>
                    <a:pt x="23272" y="9268"/>
                  </a:lnTo>
                  <a:lnTo>
                    <a:pt x="19565" y="6178"/>
                  </a:lnTo>
                  <a:lnTo>
                    <a:pt x="16167" y="3604"/>
                  </a:lnTo>
                  <a:lnTo>
                    <a:pt x="14622" y="2574"/>
                  </a:lnTo>
                  <a:lnTo>
                    <a:pt x="13181" y="1648"/>
                  </a:lnTo>
                  <a:lnTo>
                    <a:pt x="11945" y="824"/>
                  </a:lnTo>
                  <a:lnTo>
                    <a:pt x="10709" y="309"/>
                  </a:lnTo>
                  <a:lnTo>
                    <a:pt x="99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39"/>
            <p:cNvSpPr/>
            <p:nvPr/>
          </p:nvSpPr>
          <p:spPr>
            <a:xfrm>
              <a:off x="5014775" y="1370825"/>
              <a:ext cx="1524000" cy="1529175"/>
            </a:xfrm>
            <a:custGeom>
              <a:avLst/>
              <a:gdLst/>
              <a:ahLst/>
              <a:cxnLst/>
              <a:rect l="l" t="t" r="r" b="b"/>
              <a:pathLst>
                <a:path w="60960" h="61167" fill="none" extrusionOk="0">
                  <a:moveTo>
                    <a:pt x="9165" y="0"/>
                  </a:moveTo>
                  <a:lnTo>
                    <a:pt x="9165" y="0"/>
                  </a:lnTo>
                  <a:lnTo>
                    <a:pt x="8135" y="0"/>
                  </a:lnTo>
                  <a:lnTo>
                    <a:pt x="7105" y="309"/>
                  </a:lnTo>
                  <a:lnTo>
                    <a:pt x="6076" y="721"/>
                  </a:lnTo>
                  <a:lnTo>
                    <a:pt x="5046" y="1339"/>
                  </a:lnTo>
                  <a:lnTo>
                    <a:pt x="4119" y="2060"/>
                  </a:lnTo>
                  <a:lnTo>
                    <a:pt x="3192" y="2986"/>
                  </a:lnTo>
                  <a:lnTo>
                    <a:pt x="2266" y="3913"/>
                  </a:lnTo>
                  <a:lnTo>
                    <a:pt x="1545" y="4943"/>
                  </a:lnTo>
                  <a:lnTo>
                    <a:pt x="927" y="6076"/>
                  </a:lnTo>
                  <a:lnTo>
                    <a:pt x="412" y="7311"/>
                  </a:lnTo>
                  <a:lnTo>
                    <a:pt x="103" y="8547"/>
                  </a:lnTo>
                  <a:lnTo>
                    <a:pt x="0" y="9886"/>
                  </a:lnTo>
                  <a:lnTo>
                    <a:pt x="103" y="11121"/>
                  </a:lnTo>
                  <a:lnTo>
                    <a:pt x="206" y="11842"/>
                  </a:lnTo>
                  <a:lnTo>
                    <a:pt x="412" y="12460"/>
                  </a:lnTo>
                  <a:lnTo>
                    <a:pt x="721" y="13078"/>
                  </a:lnTo>
                  <a:lnTo>
                    <a:pt x="1030" y="13798"/>
                  </a:lnTo>
                  <a:lnTo>
                    <a:pt x="1442" y="14416"/>
                  </a:lnTo>
                  <a:lnTo>
                    <a:pt x="1957" y="15034"/>
                  </a:lnTo>
                  <a:lnTo>
                    <a:pt x="1957" y="15034"/>
                  </a:lnTo>
                  <a:lnTo>
                    <a:pt x="6590" y="20389"/>
                  </a:lnTo>
                  <a:lnTo>
                    <a:pt x="12460" y="26979"/>
                  </a:lnTo>
                  <a:lnTo>
                    <a:pt x="19359" y="34187"/>
                  </a:lnTo>
                  <a:lnTo>
                    <a:pt x="22963" y="37894"/>
                  </a:lnTo>
                  <a:lnTo>
                    <a:pt x="26670" y="41601"/>
                  </a:lnTo>
                  <a:lnTo>
                    <a:pt x="30377" y="45102"/>
                  </a:lnTo>
                  <a:lnTo>
                    <a:pt x="33981" y="48500"/>
                  </a:lnTo>
                  <a:lnTo>
                    <a:pt x="37482" y="51590"/>
                  </a:lnTo>
                  <a:lnTo>
                    <a:pt x="40777" y="54370"/>
                  </a:lnTo>
                  <a:lnTo>
                    <a:pt x="43969" y="56841"/>
                  </a:lnTo>
                  <a:lnTo>
                    <a:pt x="46750" y="58798"/>
                  </a:lnTo>
                  <a:lnTo>
                    <a:pt x="48088" y="59518"/>
                  </a:lnTo>
                  <a:lnTo>
                    <a:pt x="49324" y="60136"/>
                  </a:lnTo>
                  <a:lnTo>
                    <a:pt x="50457" y="60651"/>
                  </a:lnTo>
                  <a:lnTo>
                    <a:pt x="51384" y="61063"/>
                  </a:lnTo>
                  <a:lnTo>
                    <a:pt x="51384" y="61063"/>
                  </a:lnTo>
                  <a:lnTo>
                    <a:pt x="52104" y="61166"/>
                  </a:lnTo>
                  <a:lnTo>
                    <a:pt x="53031" y="61166"/>
                  </a:lnTo>
                  <a:lnTo>
                    <a:pt x="53031" y="61166"/>
                  </a:lnTo>
                  <a:lnTo>
                    <a:pt x="54370" y="61166"/>
                  </a:lnTo>
                  <a:lnTo>
                    <a:pt x="55811" y="60857"/>
                  </a:lnTo>
                  <a:lnTo>
                    <a:pt x="56532" y="60651"/>
                  </a:lnTo>
                  <a:lnTo>
                    <a:pt x="57253" y="60342"/>
                  </a:lnTo>
                  <a:lnTo>
                    <a:pt x="57974" y="60033"/>
                  </a:lnTo>
                  <a:lnTo>
                    <a:pt x="58592" y="59621"/>
                  </a:lnTo>
                  <a:lnTo>
                    <a:pt x="59209" y="59107"/>
                  </a:lnTo>
                  <a:lnTo>
                    <a:pt x="59724" y="58489"/>
                  </a:lnTo>
                  <a:lnTo>
                    <a:pt x="60136" y="57871"/>
                  </a:lnTo>
                  <a:lnTo>
                    <a:pt x="60548" y="57150"/>
                  </a:lnTo>
                  <a:lnTo>
                    <a:pt x="60857" y="56326"/>
                  </a:lnTo>
                  <a:lnTo>
                    <a:pt x="60960" y="55400"/>
                  </a:lnTo>
                  <a:lnTo>
                    <a:pt x="60960" y="54267"/>
                  </a:lnTo>
                  <a:lnTo>
                    <a:pt x="60857" y="53134"/>
                  </a:lnTo>
                  <a:lnTo>
                    <a:pt x="60857" y="53134"/>
                  </a:lnTo>
                  <a:lnTo>
                    <a:pt x="60548" y="52001"/>
                  </a:lnTo>
                  <a:lnTo>
                    <a:pt x="60033" y="50766"/>
                  </a:lnTo>
                  <a:lnTo>
                    <a:pt x="59415" y="49324"/>
                  </a:lnTo>
                  <a:lnTo>
                    <a:pt x="58592" y="47883"/>
                  </a:lnTo>
                  <a:lnTo>
                    <a:pt x="57665" y="46235"/>
                  </a:lnTo>
                  <a:lnTo>
                    <a:pt x="56532" y="44484"/>
                  </a:lnTo>
                  <a:lnTo>
                    <a:pt x="53855" y="40880"/>
                  </a:lnTo>
                  <a:lnTo>
                    <a:pt x="50766" y="36967"/>
                  </a:lnTo>
                  <a:lnTo>
                    <a:pt x="47265" y="32848"/>
                  </a:lnTo>
                  <a:lnTo>
                    <a:pt x="43455" y="28730"/>
                  </a:lnTo>
                  <a:lnTo>
                    <a:pt x="39542" y="24508"/>
                  </a:lnTo>
                  <a:lnTo>
                    <a:pt x="35423" y="20389"/>
                  </a:lnTo>
                  <a:lnTo>
                    <a:pt x="31304" y="16373"/>
                  </a:lnTo>
                  <a:lnTo>
                    <a:pt x="27185" y="12666"/>
                  </a:lnTo>
                  <a:lnTo>
                    <a:pt x="23272" y="9268"/>
                  </a:lnTo>
                  <a:lnTo>
                    <a:pt x="19565" y="6178"/>
                  </a:lnTo>
                  <a:lnTo>
                    <a:pt x="16167" y="3604"/>
                  </a:lnTo>
                  <a:lnTo>
                    <a:pt x="14622" y="2574"/>
                  </a:lnTo>
                  <a:lnTo>
                    <a:pt x="13181" y="1648"/>
                  </a:lnTo>
                  <a:lnTo>
                    <a:pt x="11945" y="824"/>
                  </a:lnTo>
                  <a:lnTo>
                    <a:pt x="10709" y="309"/>
                  </a:lnTo>
                  <a:lnTo>
                    <a:pt x="10709" y="309"/>
                  </a:lnTo>
                  <a:lnTo>
                    <a:pt x="9989" y="0"/>
                  </a:lnTo>
                  <a:lnTo>
                    <a:pt x="91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39"/>
            <p:cNvSpPr/>
            <p:nvPr/>
          </p:nvSpPr>
          <p:spPr>
            <a:xfrm>
              <a:off x="4559125" y="868825"/>
              <a:ext cx="458250" cy="486575"/>
            </a:xfrm>
            <a:custGeom>
              <a:avLst/>
              <a:gdLst/>
              <a:ahLst/>
              <a:cxnLst/>
              <a:rect l="l" t="t" r="r" b="b"/>
              <a:pathLst>
                <a:path w="18330" h="19463" extrusionOk="0">
                  <a:moveTo>
                    <a:pt x="7723" y="0"/>
                  </a:moveTo>
                  <a:lnTo>
                    <a:pt x="6899" y="206"/>
                  </a:lnTo>
                  <a:lnTo>
                    <a:pt x="6178" y="412"/>
                  </a:lnTo>
                  <a:lnTo>
                    <a:pt x="5355" y="721"/>
                  </a:lnTo>
                  <a:lnTo>
                    <a:pt x="4634" y="1133"/>
                  </a:lnTo>
                  <a:lnTo>
                    <a:pt x="3913" y="1648"/>
                  </a:lnTo>
                  <a:lnTo>
                    <a:pt x="3192" y="2369"/>
                  </a:lnTo>
                  <a:lnTo>
                    <a:pt x="2471" y="3090"/>
                  </a:lnTo>
                  <a:lnTo>
                    <a:pt x="1854" y="3810"/>
                  </a:lnTo>
                  <a:lnTo>
                    <a:pt x="1442" y="4634"/>
                  </a:lnTo>
                  <a:lnTo>
                    <a:pt x="927" y="5355"/>
                  </a:lnTo>
                  <a:lnTo>
                    <a:pt x="618" y="6076"/>
                  </a:lnTo>
                  <a:lnTo>
                    <a:pt x="309" y="6797"/>
                  </a:lnTo>
                  <a:lnTo>
                    <a:pt x="206" y="7620"/>
                  </a:lnTo>
                  <a:lnTo>
                    <a:pt x="0" y="8341"/>
                  </a:lnTo>
                  <a:lnTo>
                    <a:pt x="0" y="9062"/>
                  </a:lnTo>
                  <a:lnTo>
                    <a:pt x="0" y="10401"/>
                  </a:lnTo>
                  <a:lnTo>
                    <a:pt x="309" y="11739"/>
                  </a:lnTo>
                  <a:lnTo>
                    <a:pt x="824" y="13078"/>
                  </a:lnTo>
                  <a:lnTo>
                    <a:pt x="1442" y="14314"/>
                  </a:lnTo>
                  <a:lnTo>
                    <a:pt x="2265" y="15343"/>
                  </a:lnTo>
                  <a:lnTo>
                    <a:pt x="3295" y="16373"/>
                  </a:lnTo>
                  <a:lnTo>
                    <a:pt x="4325" y="17300"/>
                  </a:lnTo>
                  <a:lnTo>
                    <a:pt x="5458" y="18021"/>
                  </a:lnTo>
                  <a:lnTo>
                    <a:pt x="6693" y="18638"/>
                  </a:lnTo>
                  <a:lnTo>
                    <a:pt x="8032" y="19050"/>
                  </a:lnTo>
                  <a:lnTo>
                    <a:pt x="9371" y="19359"/>
                  </a:lnTo>
                  <a:lnTo>
                    <a:pt x="10606" y="19462"/>
                  </a:lnTo>
                  <a:lnTo>
                    <a:pt x="11842" y="19359"/>
                  </a:lnTo>
                  <a:lnTo>
                    <a:pt x="12975" y="19050"/>
                  </a:lnTo>
                  <a:lnTo>
                    <a:pt x="14004" y="18638"/>
                  </a:lnTo>
                  <a:lnTo>
                    <a:pt x="15034" y="18021"/>
                  </a:lnTo>
                  <a:lnTo>
                    <a:pt x="15961" y="17197"/>
                  </a:lnTo>
                  <a:lnTo>
                    <a:pt x="16785" y="16064"/>
                  </a:lnTo>
                  <a:lnTo>
                    <a:pt x="17402" y="14828"/>
                  </a:lnTo>
                  <a:lnTo>
                    <a:pt x="18020" y="13284"/>
                  </a:lnTo>
                  <a:lnTo>
                    <a:pt x="18226" y="12151"/>
                  </a:lnTo>
                  <a:lnTo>
                    <a:pt x="18329" y="10916"/>
                  </a:lnTo>
                  <a:lnTo>
                    <a:pt x="18226" y="9680"/>
                  </a:lnTo>
                  <a:lnTo>
                    <a:pt x="18020" y="8547"/>
                  </a:lnTo>
                  <a:lnTo>
                    <a:pt x="17711" y="7414"/>
                  </a:lnTo>
                  <a:lnTo>
                    <a:pt x="17299" y="6282"/>
                  </a:lnTo>
                  <a:lnTo>
                    <a:pt x="16682" y="5252"/>
                  </a:lnTo>
                  <a:lnTo>
                    <a:pt x="16064" y="4222"/>
                  </a:lnTo>
                  <a:lnTo>
                    <a:pt x="15343" y="3398"/>
                  </a:lnTo>
                  <a:lnTo>
                    <a:pt x="14519" y="2575"/>
                  </a:lnTo>
                  <a:lnTo>
                    <a:pt x="13592" y="1751"/>
                  </a:lnTo>
                  <a:lnTo>
                    <a:pt x="12666" y="1133"/>
                  </a:lnTo>
                  <a:lnTo>
                    <a:pt x="11636" y="618"/>
                  </a:lnTo>
                  <a:lnTo>
                    <a:pt x="10606" y="309"/>
                  </a:lnTo>
                  <a:lnTo>
                    <a:pt x="9576" y="103"/>
                  </a:lnTo>
                  <a:lnTo>
                    <a:pt x="84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39"/>
            <p:cNvSpPr/>
            <p:nvPr/>
          </p:nvSpPr>
          <p:spPr>
            <a:xfrm>
              <a:off x="4559125" y="868825"/>
              <a:ext cx="458250" cy="486575"/>
            </a:xfrm>
            <a:custGeom>
              <a:avLst/>
              <a:gdLst/>
              <a:ahLst/>
              <a:cxnLst/>
              <a:rect l="l" t="t" r="r" b="b"/>
              <a:pathLst>
                <a:path w="18330" h="19463" fill="none" extrusionOk="0">
                  <a:moveTo>
                    <a:pt x="8444" y="0"/>
                  </a:moveTo>
                  <a:lnTo>
                    <a:pt x="8444" y="0"/>
                  </a:lnTo>
                  <a:lnTo>
                    <a:pt x="7723" y="0"/>
                  </a:lnTo>
                  <a:lnTo>
                    <a:pt x="6899" y="206"/>
                  </a:lnTo>
                  <a:lnTo>
                    <a:pt x="6178" y="412"/>
                  </a:lnTo>
                  <a:lnTo>
                    <a:pt x="5355" y="721"/>
                  </a:lnTo>
                  <a:lnTo>
                    <a:pt x="4634" y="1133"/>
                  </a:lnTo>
                  <a:lnTo>
                    <a:pt x="3913" y="1648"/>
                  </a:lnTo>
                  <a:lnTo>
                    <a:pt x="3192" y="2369"/>
                  </a:lnTo>
                  <a:lnTo>
                    <a:pt x="2471" y="3090"/>
                  </a:lnTo>
                  <a:lnTo>
                    <a:pt x="2471" y="3090"/>
                  </a:lnTo>
                  <a:lnTo>
                    <a:pt x="1854" y="3810"/>
                  </a:lnTo>
                  <a:lnTo>
                    <a:pt x="1442" y="4634"/>
                  </a:lnTo>
                  <a:lnTo>
                    <a:pt x="927" y="5355"/>
                  </a:lnTo>
                  <a:lnTo>
                    <a:pt x="618" y="6076"/>
                  </a:lnTo>
                  <a:lnTo>
                    <a:pt x="309" y="6797"/>
                  </a:lnTo>
                  <a:lnTo>
                    <a:pt x="206" y="7620"/>
                  </a:lnTo>
                  <a:lnTo>
                    <a:pt x="0" y="8341"/>
                  </a:lnTo>
                  <a:lnTo>
                    <a:pt x="0" y="9062"/>
                  </a:lnTo>
                  <a:lnTo>
                    <a:pt x="0" y="10401"/>
                  </a:lnTo>
                  <a:lnTo>
                    <a:pt x="309" y="11739"/>
                  </a:lnTo>
                  <a:lnTo>
                    <a:pt x="824" y="13078"/>
                  </a:lnTo>
                  <a:lnTo>
                    <a:pt x="1442" y="14314"/>
                  </a:lnTo>
                  <a:lnTo>
                    <a:pt x="2265" y="15343"/>
                  </a:lnTo>
                  <a:lnTo>
                    <a:pt x="3295" y="16373"/>
                  </a:lnTo>
                  <a:lnTo>
                    <a:pt x="4325" y="17300"/>
                  </a:lnTo>
                  <a:lnTo>
                    <a:pt x="5458" y="18021"/>
                  </a:lnTo>
                  <a:lnTo>
                    <a:pt x="6693" y="18638"/>
                  </a:lnTo>
                  <a:lnTo>
                    <a:pt x="8032" y="19050"/>
                  </a:lnTo>
                  <a:lnTo>
                    <a:pt x="9371" y="19359"/>
                  </a:lnTo>
                  <a:lnTo>
                    <a:pt x="10606" y="19462"/>
                  </a:lnTo>
                  <a:lnTo>
                    <a:pt x="10606" y="19462"/>
                  </a:lnTo>
                  <a:lnTo>
                    <a:pt x="11842" y="19359"/>
                  </a:lnTo>
                  <a:lnTo>
                    <a:pt x="12975" y="19050"/>
                  </a:lnTo>
                  <a:lnTo>
                    <a:pt x="14004" y="18638"/>
                  </a:lnTo>
                  <a:lnTo>
                    <a:pt x="15034" y="18021"/>
                  </a:lnTo>
                  <a:lnTo>
                    <a:pt x="15961" y="17197"/>
                  </a:lnTo>
                  <a:lnTo>
                    <a:pt x="16785" y="16064"/>
                  </a:lnTo>
                  <a:lnTo>
                    <a:pt x="17402" y="14828"/>
                  </a:lnTo>
                  <a:lnTo>
                    <a:pt x="18020" y="13284"/>
                  </a:lnTo>
                  <a:lnTo>
                    <a:pt x="18020" y="13284"/>
                  </a:lnTo>
                  <a:lnTo>
                    <a:pt x="18226" y="12151"/>
                  </a:lnTo>
                  <a:lnTo>
                    <a:pt x="18329" y="10916"/>
                  </a:lnTo>
                  <a:lnTo>
                    <a:pt x="18226" y="9680"/>
                  </a:lnTo>
                  <a:lnTo>
                    <a:pt x="18020" y="8547"/>
                  </a:lnTo>
                  <a:lnTo>
                    <a:pt x="17711" y="7414"/>
                  </a:lnTo>
                  <a:lnTo>
                    <a:pt x="17299" y="6282"/>
                  </a:lnTo>
                  <a:lnTo>
                    <a:pt x="16682" y="5252"/>
                  </a:lnTo>
                  <a:lnTo>
                    <a:pt x="16064" y="4222"/>
                  </a:lnTo>
                  <a:lnTo>
                    <a:pt x="15343" y="3398"/>
                  </a:lnTo>
                  <a:lnTo>
                    <a:pt x="14519" y="2575"/>
                  </a:lnTo>
                  <a:lnTo>
                    <a:pt x="13592" y="1751"/>
                  </a:lnTo>
                  <a:lnTo>
                    <a:pt x="12666" y="1133"/>
                  </a:lnTo>
                  <a:lnTo>
                    <a:pt x="11636" y="618"/>
                  </a:lnTo>
                  <a:lnTo>
                    <a:pt x="10606" y="309"/>
                  </a:lnTo>
                  <a:lnTo>
                    <a:pt x="9576" y="103"/>
                  </a:lnTo>
                  <a:lnTo>
                    <a:pt x="8444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24" name="Google Shape;1824;p39">
            <a:hlinkClick r:id="" action="ppaction://hlinkshowjump?jump=previousslide"/>
          </p:cNvPr>
          <p:cNvSpPr/>
          <p:nvPr/>
        </p:nvSpPr>
        <p:spPr>
          <a:xfrm rot="-5400000">
            <a:off x="448916" y="4671492"/>
            <a:ext cx="207300" cy="321300"/>
          </a:xfrm>
          <a:prstGeom prst="triangle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6" name="Google Shape;1826;p39"/>
          <p:cNvSpPr/>
          <p:nvPr/>
        </p:nvSpPr>
        <p:spPr>
          <a:xfrm>
            <a:off x="6046860" y="1233105"/>
            <a:ext cx="700799" cy="384760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7" name="Google Shape;1827;p39"/>
          <p:cNvGrpSpPr/>
          <p:nvPr/>
        </p:nvGrpSpPr>
        <p:grpSpPr>
          <a:xfrm>
            <a:off x="6059816" y="617707"/>
            <a:ext cx="567410" cy="830388"/>
            <a:chOff x="5531225" y="238125"/>
            <a:chExt cx="1626750" cy="2380700"/>
          </a:xfrm>
        </p:grpSpPr>
        <p:sp>
          <p:nvSpPr>
            <p:cNvPr id="1828" name="Google Shape;1828;p39"/>
            <p:cNvSpPr/>
            <p:nvPr/>
          </p:nvSpPr>
          <p:spPr>
            <a:xfrm>
              <a:off x="6575625" y="238125"/>
              <a:ext cx="582350" cy="1159075"/>
            </a:xfrm>
            <a:custGeom>
              <a:avLst/>
              <a:gdLst/>
              <a:ahLst/>
              <a:cxnLst/>
              <a:rect l="l" t="t" r="r" b="b"/>
              <a:pathLst>
                <a:path w="23294" h="46363" extrusionOk="0">
                  <a:moveTo>
                    <a:pt x="18679" y="0"/>
                  </a:moveTo>
                  <a:lnTo>
                    <a:pt x="18401" y="56"/>
                  </a:lnTo>
                  <a:lnTo>
                    <a:pt x="18123" y="111"/>
                  </a:lnTo>
                  <a:lnTo>
                    <a:pt x="17567" y="278"/>
                  </a:lnTo>
                  <a:lnTo>
                    <a:pt x="17011" y="500"/>
                  </a:lnTo>
                  <a:lnTo>
                    <a:pt x="16455" y="806"/>
                  </a:lnTo>
                  <a:lnTo>
                    <a:pt x="15927" y="1167"/>
                  </a:lnTo>
                  <a:lnTo>
                    <a:pt x="15371" y="1584"/>
                  </a:lnTo>
                  <a:lnTo>
                    <a:pt x="14816" y="2057"/>
                  </a:lnTo>
                  <a:lnTo>
                    <a:pt x="14260" y="2557"/>
                  </a:lnTo>
                  <a:lnTo>
                    <a:pt x="13704" y="3113"/>
                  </a:lnTo>
                  <a:lnTo>
                    <a:pt x="13176" y="3725"/>
                  </a:lnTo>
                  <a:lnTo>
                    <a:pt x="12647" y="4364"/>
                  </a:lnTo>
                  <a:lnTo>
                    <a:pt x="12092" y="5059"/>
                  </a:lnTo>
                  <a:lnTo>
                    <a:pt x="11591" y="5754"/>
                  </a:lnTo>
                  <a:lnTo>
                    <a:pt x="11063" y="6504"/>
                  </a:lnTo>
                  <a:lnTo>
                    <a:pt x="10535" y="7255"/>
                  </a:lnTo>
                  <a:lnTo>
                    <a:pt x="10035" y="8033"/>
                  </a:lnTo>
                  <a:lnTo>
                    <a:pt x="9534" y="8839"/>
                  </a:lnTo>
                  <a:lnTo>
                    <a:pt x="8589" y="10451"/>
                  </a:lnTo>
                  <a:lnTo>
                    <a:pt x="7672" y="12119"/>
                  </a:lnTo>
                  <a:lnTo>
                    <a:pt x="6783" y="13759"/>
                  </a:lnTo>
                  <a:lnTo>
                    <a:pt x="5977" y="15371"/>
                  </a:lnTo>
                  <a:lnTo>
                    <a:pt x="5226" y="16927"/>
                  </a:lnTo>
                  <a:lnTo>
                    <a:pt x="4670" y="18150"/>
                  </a:lnTo>
                  <a:lnTo>
                    <a:pt x="4087" y="19568"/>
                  </a:lnTo>
                  <a:lnTo>
                    <a:pt x="3531" y="21152"/>
                  </a:lnTo>
                  <a:lnTo>
                    <a:pt x="2975" y="22848"/>
                  </a:lnTo>
                  <a:lnTo>
                    <a:pt x="2419" y="24655"/>
                  </a:lnTo>
                  <a:lnTo>
                    <a:pt x="1891" y="26517"/>
                  </a:lnTo>
                  <a:lnTo>
                    <a:pt x="1418" y="28407"/>
                  </a:lnTo>
                  <a:lnTo>
                    <a:pt x="1001" y="30325"/>
                  </a:lnTo>
                  <a:lnTo>
                    <a:pt x="640" y="32215"/>
                  </a:lnTo>
                  <a:lnTo>
                    <a:pt x="473" y="33160"/>
                  </a:lnTo>
                  <a:lnTo>
                    <a:pt x="334" y="34077"/>
                  </a:lnTo>
                  <a:lnTo>
                    <a:pt x="223" y="34967"/>
                  </a:lnTo>
                  <a:lnTo>
                    <a:pt x="140" y="35828"/>
                  </a:lnTo>
                  <a:lnTo>
                    <a:pt x="56" y="36690"/>
                  </a:lnTo>
                  <a:lnTo>
                    <a:pt x="1" y="37496"/>
                  </a:lnTo>
                  <a:lnTo>
                    <a:pt x="1" y="38274"/>
                  </a:lnTo>
                  <a:lnTo>
                    <a:pt x="1" y="38997"/>
                  </a:lnTo>
                  <a:lnTo>
                    <a:pt x="56" y="39720"/>
                  </a:lnTo>
                  <a:lnTo>
                    <a:pt x="112" y="40359"/>
                  </a:lnTo>
                  <a:lnTo>
                    <a:pt x="223" y="40971"/>
                  </a:lnTo>
                  <a:lnTo>
                    <a:pt x="334" y="41526"/>
                  </a:lnTo>
                  <a:lnTo>
                    <a:pt x="501" y="41999"/>
                  </a:lnTo>
                  <a:lnTo>
                    <a:pt x="723" y="42444"/>
                  </a:lnTo>
                  <a:lnTo>
                    <a:pt x="2947" y="46363"/>
                  </a:lnTo>
                  <a:lnTo>
                    <a:pt x="3531" y="46224"/>
                  </a:lnTo>
                  <a:lnTo>
                    <a:pt x="4114" y="46001"/>
                  </a:lnTo>
                  <a:lnTo>
                    <a:pt x="4670" y="45779"/>
                  </a:lnTo>
                  <a:lnTo>
                    <a:pt x="5254" y="45473"/>
                  </a:lnTo>
                  <a:lnTo>
                    <a:pt x="5810" y="45168"/>
                  </a:lnTo>
                  <a:lnTo>
                    <a:pt x="6338" y="44806"/>
                  </a:lnTo>
                  <a:lnTo>
                    <a:pt x="6894" y="44445"/>
                  </a:lnTo>
                  <a:lnTo>
                    <a:pt x="7422" y="44028"/>
                  </a:lnTo>
                  <a:lnTo>
                    <a:pt x="7950" y="43583"/>
                  </a:lnTo>
                  <a:lnTo>
                    <a:pt x="8478" y="43111"/>
                  </a:lnTo>
                  <a:lnTo>
                    <a:pt x="8979" y="42610"/>
                  </a:lnTo>
                  <a:lnTo>
                    <a:pt x="9479" y="42110"/>
                  </a:lnTo>
                  <a:lnTo>
                    <a:pt x="9979" y="41582"/>
                  </a:lnTo>
                  <a:lnTo>
                    <a:pt x="10452" y="41026"/>
                  </a:lnTo>
                  <a:lnTo>
                    <a:pt x="11397" y="39886"/>
                  </a:lnTo>
                  <a:lnTo>
                    <a:pt x="12258" y="38719"/>
                  </a:lnTo>
                  <a:lnTo>
                    <a:pt x="13092" y="37524"/>
                  </a:lnTo>
                  <a:lnTo>
                    <a:pt x="13898" y="36329"/>
                  </a:lnTo>
                  <a:lnTo>
                    <a:pt x="14621" y="35161"/>
                  </a:lnTo>
                  <a:lnTo>
                    <a:pt x="15288" y="33994"/>
                  </a:lnTo>
                  <a:lnTo>
                    <a:pt x="15900" y="32882"/>
                  </a:lnTo>
                  <a:lnTo>
                    <a:pt x="16428" y="31854"/>
                  </a:lnTo>
                  <a:lnTo>
                    <a:pt x="16900" y="30909"/>
                  </a:lnTo>
                  <a:lnTo>
                    <a:pt x="17317" y="29936"/>
                  </a:lnTo>
                  <a:lnTo>
                    <a:pt x="17845" y="28574"/>
                  </a:lnTo>
                  <a:lnTo>
                    <a:pt x="18457" y="26906"/>
                  </a:lnTo>
                  <a:lnTo>
                    <a:pt x="19152" y="24960"/>
                  </a:lnTo>
                  <a:lnTo>
                    <a:pt x="19874" y="22820"/>
                  </a:lnTo>
                  <a:lnTo>
                    <a:pt x="20597" y="20513"/>
                  </a:lnTo>
                  <a:lnTo>
                    <a:pt x="21292" y="18095"/>
                  </a:lnTo>
                  <a:lnTo>
                    <a:pt x="21625" y="16872"/>
                  </a:lnTo>
                  <a:lnTo>
                    <a:pt x="21931" y="15621"/>
                  </a:lnTo>
                  <a:lnTo>
                    <a:pt x="22209" y="14398"/>
                  </a:lnTo>
                  <a:lnTo>
                    <a:pt x="22487" y="13175"/>
                  </a:lnTo>
                  <a:lnTo>
                    <a:pt x="22709" y="11980"/>
                  </a:lnTo>
                  <a:lnTo>
                    <a:pt x="22904" y="10785"/>
                  </a:lnTo>
                  <a:lnTo>
                    <a:pt x="23071" y="9617"/>
                  </a:lnTo>
                  <a:lnTo>
                    <a:pt x="23182" y="8505"/>
                  </a:lnTo>
                  <a:lnTo>
                    <a:pt x="23265" y="7421"/>
                  </a:lnTo>
                  <a:lnTo>
                    <a:pt x="23293" y="6393"/>
                  </a:lnTo>
                  <a:lnTo>
                    <a:pt x="23265" y="5420"/>
                  </a:lnTo>
                  <a:lnTo>
                    <a:pt x="23210" y="4503"/>
                  </a:lnTo>
                  <a:lnTo>
                    <a:pt x="23126" y="4086"/>
                  </a:lnTo>
                  <a:lnTo>
                    <a:pt x="23071" y="3669"/>
                  </a:lnTo>
                  <a:lnTo>
                    <a:pt x="22960" y="3280"/>
                  </a:lnTo>
                  <a:lnTo>
                    <a:pt x="22876" y="2891"/>
                  </a:lnTo>
                  <a:lnTo>
                    <a:pt x="22737" y="2529"/>
                  </a:lnTo>
                  <a:lnTo>
                    <a:pt x="22598" y="2224"/>
                  </a:lnTo>
                  <a:lnTo>
                    <a:pt x="22431" y="1890"/>
                  </a:lnTo>
                  <a:lnTo>
                    <a:pt x="22265" y="1612"/>
                  </a:lnTo>
                  <a:lnTo>
                    <a:pt x="22070" y="1362"/>
                  </a:lnTo>
                  <a:lnTo>
                    <a:pt x="21848" y="1112"/>
                  </a:lnTo>
                  <a:lnTo>
                    <a:pt x="21625" y="917"/>
                  </a:lnTo>
                  <a:lnTo>
                    <a:pt x="21375" y="723"/>
                  </a:lnTo>
                  <a:lnTo>
                    <a:pt x="21097" y="556"/>
                  </a:lnTo>
                  <a:lnTo>
                    <a:pt x="20847" y="417"/>
                  </a:lnTo>
                  <a:lnTo>
                    <a:pt x="20569" y="278"/>
                  </a:lnTo>
                  <a:lnTo>
                    <a:pt x="20291" y="195"/>
                  </a:lnTo>
                  <a:lnTo>
                    <a:pt x="20041" y="111"/>
                  </a:lnTo>
                  <a:lnTo>
                    <a:pt x="19763" y="56"/>
                  </a:lnTo>
                  <a:lnTo>
                    <a:pt x="1948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39"/>
            <p:cNvSpPr/>
            <p:nvPr/>
          </p:nvSpPr>
          <p:spPr>
            <a:xfrm>
              <a:off x="6575625" y="238125"/>
              <a:ext cx="582350" cy="1159075"/>
            </a:xfrm>
            <a:custGeom>
              <a:avLst/>
              <a:gdLst/>
              <a:ahLst/>
              <a:cxnLst/>
              <a:rect l="l" t="t" r="r" b="b"/>
              <a:pathLst>
                <a:path w="23294" h="46363" fill="none" extrusionOk="0">
                  <a:moveTo>
                    <a:pt x="723" y="42444"/>
                  </a:moveTo>
                  <a:lnTo>
                    <a:pt x="723" y="42444"/>
                  </a:lnTo>
                  <a:lnTo>
                    <a:pt x="501" y="41999"/>
                  </a:lnTo>
                  <a:lnTo>
                    <a:pt x="334" y="41526"/>
                  </a:lnTo>
                  <a:lnTo>
                    <a:pt x="223" y="40971"/>
                  </a:lnTo>
                  <a:lnTo>
                    <a:pt x="112" y="40359"/>
                  </a:lnTo>
                  <a:lnTo>
                    <a:pt x="56" y="39720"/>
                  </a:lnTo>
                  <a:lnTo>
                    <a:pt x="1" y="38997"/>
                  </a:lnTo>
                  <a:lnTo>
                    <a:pt x="1" y="38274"/>
                  </a:lnTo>
                  <a:lnTo>
                    <a:pt x="1" y="37496"/>
                  </a:lnTo>
                  <a:lnTo>
                    <a:pt x="56" y="36690"/>
                  </a:lnTo>
                  <a:lnTo>
                    <a:pt x="140" y="35828"/>
                  </a:lnTo>
                  <a:lnTo>
                    <a:pt x="223" y="34967"/>
                  </a:lnTo>
                  <a:lnTo>
                    <a:pt x="334" y="34077"/>
                  </a:lnTo>
                  <a:lnTo>
                    <a:pt x="473" y="33160"/>
                  </a:lnTo>
                  <a:lnTo>
                    <a:pt x="640" y="32215"/>
                  </a:lnTo>
                  <a:lnTo>
                    <a:pt x="1001" y="30325"/>
                  </a:lnTo>
                  <a:lnTo>
                    <a:pt x="1418" y="28407"/>
                  </a:lnTo>
                  <a:lnTo>
                    <a:pt x="1891" y="26517"/>
                  </a:lnTo>
                  <a:lnTo>
                    <a:pt x="2419" y="24655"/>
                  </a:lnTo>
                  <a:lnTo>
                    <a:pt x="2975" y="22848"/>
                  </a:lnTo>
                  <a:lnTo>
                    <a:pt x="3531" y="21152"/>
                  </a:lnTo>
                  <a:lnTo>
                    <a:pt x="4087" y="19568"/>
                  </a:lnTo>
                  <a:lnTo>
                    <a:pt x="4670" y="18150"/>
                  </a:lnTo>
                  <a:lnTo>
                    <a:pt x="5226" y="16927"/>
                  </a:lnTo>
                  <a:lnTo>
                    <a:pt x="5226" y="16927"/>
                  </a:lnTo>
                  <a:lnTo>
                    <a:pt x="5977" y="15371"/>
                  </a:lnTo>
                  <a:lnTo>
                    <a:pt x="6783" y="13759"/>
                  </a:lnTo>
                  <a:lnTo>
                    <a:pt x="7672" y="12119"/>
                  </a:lnTo>
                  <a:lnTo>
                    <a:pt x="8589" y="10451"/>
                  </a:lnTo>
                  <a:lnTo>
                    <a:pt x="9534" y="8839"/>
                  </a:lnTo>
                  <a:lnTo>
                    <a:pt x="10035" y="8033"/>
                  </a:lnTo>
                  <a:lnTo>
                    <a:pt x="10535" y="7255"/>
                  </a:lnTo>
                  <a:lnTo>
                    <a:pt x="11063" y="6504"/>
                  </a:lnTo>
                  <a:lnTo>
                    <a:pt x="11591" y="5754"/>
                  </a:lnTo>
                  <a:lnTo>
                    <a:pt x="12092" y="5059"/>
                  </a:lnTo>
                  <a:lnTo>
                    <a:pt x="12647" y="4364"/>
                  </a:lnTo>
                  <a:lnTo>
                    <a:pt x="13176" y="3725"/>
                  </a:lnTo>
                  <a:lnTo>
                    <a:pt x="13704" y="3113"/>
                  </a:lnTo>
                  <a:lnTo>
                    <a:pt x="14260" y="2557"/>
                  </a:lnTo>
                  <a:lnTo>
                    <a:pt x="14816" y="2057"/>
                  </a:lnTo>
                  <a:lnTo>
                    <a:pt x="15371" y="1584"/>
                  </a:lnTo>
                  <a:lnTo>
                    <a:pt x="15927" y="1167"/>
                  </a:lnTo>
                  <a:lnTo>
                    <a:pt x="16455" y="806"/>
                  </a:lnTo>
                  <a:lnTo>
                    <a:pt x="17011" y="500"/>
                  </a:lnTo>
                  <a:lnTo>
                    <a:pt x="17567" y="278"/>
                  </a:lnTo>
                  <a:lnTo>
                    <a:pt x="18123" y="111"/>
                  </a:lnTo>
                  <a:lnTo>
                    <a:pt x="18401" y="56"/>
                  </a:lnTo>
                  <a:lnTo>
                    <a:pt x="18679" y="0"/>
                  </a:lnTo>
                  <a:lnTo>
                    <a:pt x="18957" y="0"/>
                  </a:lnTo>
                  <a:lnTo>
                    <a:pt x="19235" y="0"/>
                  </a:lnTo>
                  <a:lnTo>
                    <a:pt x="19485" y="0"/>
                  </a:lnTo>
                  <a:lnTo>
                    <a:pt x="19763" y="56"/>
                  </a:lnTo>
                  <a:lnTo>
                    <a:pt x="20041" y="111"/>
                  </a:lnTo>
                  <a:lnTo>
                    <a:pt x="20291" y="195"/>
                  </a:lnTo>
                  <a:lnTo>
                    <a:pt x="20569" y="278"/>
                  </a:lnTo>
                  <a:lnTo>
                    <a:pt x="20847" y="417"/>
                  </a:lnTo>
                  <a:lnTo>
                    <a:pt x="21097" y="556"/>
                  </a:lnTo>
                  <a:lnTo>
                    <a:pt x="21375" y="723"/>
                  </a:lnTo>
                  <a:lnTo>
                    <a:pt x="21375" y="723"/>
                  </a:lnTo>
                  <a:lnTo>
                    <a:pt x="21625" y="917"/>
                  </a:lnTo>
                  <a:lnTo>
                    <a:pt x="21848" y="1112"/>
                  </a:lnTo>
                  <a:lnTo>
                    <a:pt x="22070" y="1362"/>
                  </a:lnTo>
                  <a:lnTo>
                    <a:pt x="22265" y="1612"/>
                  </a:lnTo>
                  <a:lnTo>
                    <a:pt x="22431" y="1890"/>
                  </a:lnTo>
                  <a:lnTo>
                    <a:pt x="22598" y="2224"/>
                  </a:lnTo>
                  <a:lnTo>
                    <a:pt x="22737" y="2529"/>
                  </a:lnTo>
                  <a:lnTo>
                    <a:pt x="22876" y="2891"/>
                  </a:lnTo>
                  <a:lnTo>
                    <a:pt x="22960" y="3280"/>
                  </a:lnTo>
                  <a:lnTo>
                    <a:pt x="23071" y="3669"/>
                  </a:lnTo>
                  <a:lnTo>
                    <a:pt x="23126" y="4086"/>
                  </a:lnTo>
                  <a:lnTo>
                    <a:pt x="23210" y="4503"/>
                  </a:lnTo>
                  <a:lnTo>
                    <a:pt x="23265" y="5420"/>
                  </a:lnTo>
                  <a:lnTo>
                    <a:pt x="23293" y="6393"/>
                  </a:lnTo>
                  <a:lnTo>
                    <a:pt x="23265" y="7421"/>
                  </a:lnTo>
                  <a:lnTo>
                    <a:pt x="23182" y="8505"/>
                  </a:lnTo>
                  <a:lnTo>
                    <a:pt x="23071" y="9617"/>
                  </a:lnTo>
                  <a:lnTo>
                    <a:pt x="22904" y="10785"/>
                  </a:lnTo>
                  <a:lnTo>
                    <a:pt x="22709" y="11980"/>
                  </a:lnTo>
                  <a:lnTo>
                    <a:pt x="22487" y="13175"/>
                  </a:lnTo>
                  <a:lnTo>
                    <a:pt x="22209" y="14398"/>
                  </a:lnTo>
                  <a:lnTo>
                    <a:pt x="21931" y="15621"/>
                  </a:lnTo>
                  <a:lnTo>
                    <a:pt x="21625" y="16872"/>
                  </a:lnTo>
                  <a:lnTo>
                    <a:pt x="21292" y="18095"/>
                  </a:lnTo>
                  <a:lnTo>
                    <a:pt x="20597" y="20513"/>
                  </a:lnTo>
                  <a:lnTo>
                    <a:pt x="19874" y="22820"/>
                  </a:lnTo>
                  <a:lnTo>
                    <a:pt x="19152" y="24960"/>
                  </a:lnTo>
                  <a:lnTo>
                    <a:pt x="18457" y="26906"/>
                  </a:lnTo>
                  <a:lnTo>
                    <a:pt x="17845" y="28574"/>
                  </a:lnTo>
                  <a:lnTo>
                    <a:pt x="17317" y="29936"/>
                  </a:lnTo>
                  <a:lnTo>
                    <a:pt x="16900" y="30909"/>
                  </a:lnTo>
                  <a:lnTo>
                    <a:pt x="16900" y="30909"/>
                  </a:lnTo>
                  <a:lnTo>
                    <a:pt x="16428" y="31854"/>
                  </a:lnTo>
                  <a:lnTo>
                    <a:pt x="15900" y="32882"/>
                  </a:lnTo>
                  <a:lnTo>
                    <a:pt x="15288" y="33994"/>
                  </a:lnTo>
                  <a:lnTo>
                    <a:pt x="14621" y="35161"/>
                  </a:lnTo>
                  <a:lnTo>
                    <a:pt x="13898" y="36329"/>
                  </a:lnTo>
                  <a:lnTo>
                    <a:pt x="13092" y="37524"/>
                  </a:lnTo>
                  <a:lnTo>
                    <a:pt x="12258" y="38719"/>
                  </a:lnTo>
                  <a:lnTo>
                    <a:pt x="11397" y="39886"/>
                  </a:lnTo>
                  <a:lnTo>
                    <a:pt x="10452" y="41026"/>
                  </a:lnTo>
                  <a:lnTo>
                    <a:pt x="9979" y="41582"/>
                  </a:lnTo>
                  <a:lnTo>
                    <a:pt x="9479" y="42110"/>
                  </a:lnTo>
                  <a:lnTo>
                    <a:pt x="8979" y="42610"/>
                  </a:lnTo>
                  <a:lnTo>
                    <a:pt x="8478" y="43111"/>
                  </a:lnTo>
                  <a:lnTo>
                    <a:pt x="7950" y="43583"/>
                  </a:lnTo>
                  <a:lnTo>
                    <a:pt x="7422" y="44028"/>
                  </a:lnTo>
                  <a:lnTo>
                    <a:pt x="6894" y="44445"/>
                  </a:lnTo>
                  <a:lnTo>
                    <a:pt x="6338" y="44806"/>
                  </a:lnTo>
                  <a:lnTo>
                    <a:pt x="5810" y="45168"/>
                  </a:lnTo>
                  <a:lnTo>
                    <a:pt x="5254" y="45473"/>
                  </a:lnTo>
                  <a:lnTo>
                    <a:pt x="4670" y="45779"/>
                  </a:lnTo>
                  <a:lnTo>
                    <a:pt x="4114" y="46001"/>
                  </a:lnTo>
                  <a:lnTo>
                    <a:pt x="3531" y="46224"/>
                  </a:lnTo>
                  <a:lnTo>
                    <a:pt x="2947" y="46363"/>
                  </a:lnTo>
                  <a:lnTo>
                    <a:pt x="723" y="4244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39"/>
            <p:cNvSpPr/>
            <p:nvPr/>
          </p:nvSpPr>
          <p:spPr>
            <a:xfrm>
              <a:off x="5531225" y="238125"/>
              <a:ext cx="582325" cy="1159075"/>
            </a:xfrm>
            <a:custGeom>
              <a:avLst/>
              <a:gdLst/>
              <a:ahLst/>
              <a:cxnLst/>
              <a:rect l="l" t="t" r="r" b="b"/>
              <a:pathLst>
                <a:path w="23293" h="46363" extrusionOk="0">
                  <a:moveTo>
                    <a:pt x="3780" y="0"/>
                  </a:moveTo>
                  <a:lnTo>
                    <a:pt x="3530" y="56"/>
                  </a:lnTo>
                  <a:lnTo>
                    <a:pt x="3252" y="111"/>
                  </a:lnTo>
                  <a:lnTo>
                    <a:pt x="2974" y="195"/>
                  </a:lnTo>
                  <a:lnTo>
                    <a:pt x="2724" y="278"/>
                  </a:lnTo>
                  <a:lnTo>
                    <a:pt x="2446" y="417"/>
                  </a:lnTo>
                  <a:lnTo>
                    <a:pt x="2196" y="556"/>
                  </a:lnTo>
                  <a:lnTo>
                    <a:pt x="1918" y="723"/>
                  </a:lnTo>
                  <a:lnTo>
                    <a:pt x="1668" y="917"/>
                  </a:lnTo>
                  <a:lnTo>
                    <a:pt x="1446" y="1112"/>
                  </a:lnTo>
                  <a:lnTo>
                    <a:pt x="1223" y="1362"/>
                  </a:lnTo>
                  <a:lnTo>
                    <a:pt x="1029" y="1612"/>
                  </a:lnTo>
                  <a:lnTo>
                    <a:pt x="834" y="1890"/>
                  </a:lnTo>
                  <a:lnTo>
                    <a:pt x="695" y="2224"/>
                  </a:lnTo>
                  <a:lnTo>
                    <a:pt x="556" y="2529"/>
                  </a:lnTo>
                  <a:lnTo>
                    <a:pt x="417" y="2891"/>
                  </a:lnTo>
                  <a:lnTo>
                    <a:pt x="306" y="3280"/>
                  </a:lnTo>
                  <a:lnTo>
                    <a:pt x="223" y="3669"/>
                  </a:lnTo>
                  <a:lnTo>
                    <a:pt x="139" y="4086"/>
                  </a:lnTo>
                  <a:lnTo>
                    <a:pt x="84" y="4503"/>
                  </a:lnTo>
                  <a:lnTo>
                    <a:pt x="0" y="5420"/>
                  </a:lnTo>
                  <a:lnTo>
                    <a:pt x="0" y="6393"/>
                  </a:lnTo>
                  <a:lnTo>
                    <a:pt x="28" y="7421"/>
                  </a:lnTo>
                  <a:lnTo>
                    <a:pt x="84" y="8505"/>
                  </a:lnTo>
                  <a:lnTo>
                    <a:pt x="223" y="9617"/>
                  </a:lnTo>
                  <a:lnTo>
                    <a:pt x="389" y="10785"/>
                  </a:lnTo>
                  <a:lnTo>
                    <a:pt x="584" y="11980"/>
                  </a:lnTo>
                  <a:lnTo>
                    <a:pt x="806" y="13175"/>
                  </a:lnTo>
                  <a:lnTo>
                    <a:pt x="1084" y="14398"/>
                  </a:lnTo>
                  <a:lnTo>
                    <a:pt x="1362" y="15621"/>
                  </a:lnTo>
                  <a:lnTo>
                    <a:pt x="1668" y="16872"/>
                  </a:lnTo>
                  <a:lnTo>
                    <a:pt x="2001" y="18095"/>
                  </a:lnTo>
                  <a:lnTo>
                    <a:pt x="2696" y="20513"/>
                  </a:lnTo>
                  <a:lnTo>
                    <a:pt x="3419" y="22820"/>
                  </a:lnTo>
                  <a:lnTo>
                    <a:pt x="4142" y="24960"/>
                  </a:lnTo>
                  <a:lnTo>
                    <a:pt x="4809" y="26906"/>
                  </a:lnTo>
                  <a:lnTo>
                    <a:pt x="5448" y="28574"/>
                  </a:lnTo>
                  <a:lnTo>
                    <a:pt x="5976" y="29936"/>
                  </a:lnTo>
                  <a:lnTo>
                    <a:pt x="6393" y="30909"/>
                  </a:lnTo>
                  <a:lnTo>
                    <a:pt x="6866" y="31854"/>
                  </a:lnTo>
                  <a:lnTo>
                    <a:pt x="7394" y="32882"/>
                  </a:lnTo>
                  <a:lnTo>
                    <a:pt x="8005" y="33994"/>
                  </a:lnTo>
                  <a:lnTo>
                    <a:pt x="8672" y="35161"/>
                  </a:lnTo>
                  <a:lnTo>
                    <a:pt x="9395" y="36329"/>
                  </a:lnTo>
                  <a:lnTo>
                    <a:pt x="10173" y="37524"/>
                  </a:lnTo>
                  <a:lnTo>
                    <a:pt x="11007" y="38719"/>
                  </a:lnTo>
                  <a:lnTo>
                    <a:pt x="11897" y="39886"/>
                  </a:lnTo>
                  <a:lnTo>
                    <a:pt x="12842" y="41026"/>
                  </a:lnTo>
                  <a:lnTo>
                    <a:pt x="13314" y="41582"/>
                  </a:lnTo>
                  <a:lnTo>
                    <a:pt x="13814" y="42110"/>
                  </a:lnTo>
                  <a:lnTo>
                    <a:pt x="14315" y="42610"/>
                  </a:lnTo>
                  <a:lnTo>
                    <a:pt x="14815" y="43111"/>
                  </a:lnTo>
                  <a:lnTo>
                    <a:pt x="15343" y="43583"/>
                  </a:lnTo>
                  <a:lnTo>
                    <a:pt x="15871" y="44028"/>
                  </a:lnTo>
                  <a:lnTo>
                    <a:pt x="16399" y="44445"/>
                  </a:lnTo>
                  <a:lnTo>
                    <a:pt x="16928" y="44806"/>
                  </a:lnTo>
                  <a:lnTo>
                    <a:pt x="17483" y="45168"/>
                  </a:lnTo>
                  <a:lnTo>
                    <a:pt x="18039" y="45473"/>
                  </a:lnTo>
                  <a:lnTo>
                    <a:pt x="18595" y="45779"/>
                  </a:lnTo>
                  <a:lnTo>
                    <a:pt x="19179" y="46001"/>
                  </a:lnTo>
                  <a:lnTo>
                    <a:pt x="19763" y="46224"/>
                  </a:lnTo>
                  <a:lnTo>
                    <a:pt x="20319" y="46363"/>
                  </a:lnTo>
                  <a:lnTo>
                    <a:pt x="22570" y="42444"/>
                  </a:lnTo>
                  <a:lnTo>
                    <a:pt x="22765" y="41999"/>
                  </a:lnTo>
                  <a:lnTo>
                    <a:pt x="22931" y="41526"/>
                  </a:lnTo>
                  <a:lnTo>
                    <a:pt x="23070" y="40971"/>
                  </a:lnTo>
                  <a:lnTo>
                    <a:pt x="23181" y="40359"/>
                  </a:lnTo>
                  <a:lnTo>
                    <a:pt x="23237" y="39720"/>
                  </a:lnTo>
                  <a:lnTo>
                    <a:pt x="23293" y="38997"/>
                  </a:lnTo>
                  <a:lnTo>
                    <a:pt x="23293" y="38274"/>
                  </a:lnTo>
                  <a:lnTo>
                    <a:pt x="23265" y="37496"/>
                  </a:lnTo>
                  <a:lnTo>
                    <a:pt x="23237" y="36690"/>
                  </a:lnTo>
                  <a:lnTo>
                    <a:pt x="23154" y="35828"/>
                  </a:lnTo>
                  <a:lnTo>
                    <a:pt x="23070" y="34967"/>
                  </a:lnTo>
                  <a:lnTo>
                    <a:pt x="22959" y="34077"/>
                  </a:lnTo>
                  <a:lnTo>
                    <a:pt x="22820" y="33160"/>
                  </a:lnTo>
                  <a:lnTo>
                    <a:pt x="22653" y="32215"/>
                  </a:lnTo>
                  <a:lnTo>
                    <a:pt x="22292" y="30325"/>
                  </a:lnTo>
                  <a:lnTo>
                    <a:pt x="21875" y="28407"/>
                  </a:lnTo>
                  <a:lnTo>
                    <a:pt x="21375" y="26517"/>
                  </a:lnTo>
                  <a:lnTo>
                    <a:pt x="20874" y="24655"/>
                  </a:lnTo>
                  <a:lnTo>
                    <a:pt x="20319" y="22848"/>
                  </a:lnTo>
                  <a:lnTo>
                    <a:pt x="19763" y="21152"/>
                  </a:lnTo>
                  <a:lnTo>
                    <a:pt x="19179" y="19568"/>
                  </a:lnTo>
                  <a:lnTo>
                    <a:pt x="18623" y="18150"/>
                  </a:lnTo>
                  <a:lnTo>
                    <a:pt x="18067" y="16927"/>
                  </a:lnTo>
                  <a:lnTo>
                    <a:pt x="17317" y="15371"/>
                  </a:lnTo>
                  <a:lnTo>
                    <a:pt x="16511" y="13759"/>
                  </a:lnTo>
                  <a:lnTo>
                    <a:pt x="15621" y="12119"/>
                  </a:lnTo>
                  <a:lnTo>
                    <a:pt x="14704" y="10451"/>
                  </a:lnTo>
                  <a:lnTo>
                    <a:pt x="13731" y="8839"/>
                  </a:lnTo>
                  <a:lnTo>
                    <a:pt x="13259" y="8033"/>
                  </a:lnTo>
                  <a:lnTo>
                    <a:pt x="12730" y="7255"/>
                  </a:lnTo>
                  <a:lnTo>
                    <a:pt x="12230" y="6504"/>
                  </a:lnTo>
                  <a:lnTo>
                    <a:pt x="11702" y="5754"/>
                  </a:lnTo>
                  <a:lnTo>
                    <a:pt x="11174" y="5059"/>
                  </a:lnTo>
                  <a:lnTo>
                    <a:pt x="10646" y="4364"/>
                  </a:lnTo>
                  <a:lnTo>
                    <a:pt x="10118" y="3725"/>
                  </a:lnTo>
                  <a:lnTo>
                    <a:pt x="9562" y="3113"/>
                  </a:lnTo>
                  <a:lnTo>
                    <a:pt x="9034" y="2557"/>
                  </a:lnTo>
                  <a:lnTo>
                    <a:pt x="8478" y="2057"/>
                  </a:lnTo>
                  <a:lnTo>
                    <a:pt x="7922" y="1584"/>
                  </a:lnTo>
                  <a:lnTo>
                    <a:pt x="7366" y="1167"/>
                  </a:lnTo>
                  <a:lnTo>
                    <a:pt x="6810" y="806"/>
                  </a:lnTo>
                  <a:lnTo>
                    <a:pt x="6254" y="500"/>
                  </a:lnTo>
                  <a:lnTo>
                    <a:pt x="5698" y="278"/>
                  </a:lnTo>
                  <a:lnTo>
                    <a:pt x="5170" y="111"/>
                  </a:lnTo>
                  <a:lnTo>
                    <a:pt x="4892" y="56"/>
                  </a:lnTo>
                  <a:lnTo>
                    <a:pt x="46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39"/>
            <p:cNvSpPr/>
            <p:nvPr/>
          </p:nvSpPr>
          <p:spPr>
            <a:xfrm>
              <a:off x="5531225" y="238125"/>
              <a:ext cx="582325" cy="1159075"/>
            </a:xfrm>
            <a:custGeom>
              <a:avLst/>
              <a:gdLst/>
              <a:ahLst/>
              <a:cxnLst/>
              <a:rect l="l" t="t" r="r" b="b"/>
              <a:pathLst>
                <a:path w="23293" h="46363" fill="none" extrusionOk="0">
                  <a:moveTo>
                    <a:pt x="22570" y="42444"/>
                  </a:moveTo>
                  <a:lnTo>
                    <a:pt x="22570" y="42444"/>
                  </a:lnTo>
                  <a:lnTo>
                    <a:pt x="22765" y="41999"/>
                  </a:lnTo>
                  <a:lnTo>
                    <a:pt x="22931" y="41526"/>
                  </a:lnTo>
                  <a:lnTo>
                    <a:pt x="23070" y="40971"/>
                  </a:lnTo>
                  <a:lnTo>
                    <a:pt x="23181" y="40359"/>
                  </a:lnTo>
                  <a:lnTo>
                    <a:pt x="23237" y="39720"/>
                  </a:lnTo>
                  <a:lnTo>
                    <a:pt x="23293" y="38997"/>
                  </a:lnTo>
                  <a:lnTo>
                    <a:pt x="23293" y="38274"/>
                  </a:lnTo>
                  <a:lnTo>
                    <a:pt x="23265" y="37496"/>
                  </a:lnTo>
                  <a:lnTo>
                    <a:pt x="23237" y="36690"/>
                  </a:lnTo>
                  <a:lnTo>
                    <a:pt x="23154" y="35828"/>
                  </a:lnTo>
                  <a:lnTo>
                    <a:pt x="23070" y="34967"/>
                  </a:lnTo>
                  <a:lnTo>
                    <a:pt x="22959" y="34077"/>
                  </a:lnTo>
                  <a:lnTo>
                    <a:pt x="22820" y="33160"/>
                  </a:lnTo>
                  <a:lnTo>
                    <a:pt x="22653" y="32215"/>
                  </a:lnTo>
                  <a:lnTo>
                    <a:pt x="22292" y="30325"/>
                  </a:lnTo>
                  <a:lnTo>
                    <a:pt x="21875" y="28407"/>
                  </a:lnTo>
                  <a:lnTo>
                    <a:pt x="21375" y="26517"/>
                  </a:lnTo>
                  <a:lnTo>
                    <a:pt x="20874" y="24655"/>
                  </a:lnTo>
                  <a:lnTo>
                    <a:pt x="20319" y="22848"/>
                  </a:lnTo>
                  <a:lnTo>
                    <a:pt x="19763" y="21152"/>
                  </a:lnTo>
                  <a:lnTo>
                    <a:pt x="19179" y="19568"/>
                  </a:lnTo>
                  <a:lnTo>
                    <a:pt x="18623" y="18150"/>
                  </a:lnTo>
                  <a:lnTo>
                    <a:pt x="18067" y="16927"/>
                  </a:lnTo>
                  <a:lnTo>
                    <a:pt x="18067" y="16927"/>
                  </a:lnTo>
                  <a:lnTo>
                    <a:pt x="17317" y="15371"/>
                  </a:lnTo>
                  <a:lnTo>
                    <a:pt x="16511" y="13759"/>
                  </a:lnTo>
                  <a:lnTo>
                    <a:pt x="15621" y="12119"/>
                  </a:lnTo>
                  <a:lnTo>
                    <a:pt x="14704" y="10451"/>
                  </a:lnTo>
                  <a:lnTo>
                    <a:pt x="13731" y="8839"/>
                  </a:lnTo>
                  <a:lnTo>
                    <a:pt x="13259" y="8033"/>
                  </a:lnTo>
                  <a:lnTo>
                    <a:pt x="12730" y="7255"/>
                  </a:lnTo>
                  <a:lnTo>
                    <a:pt x="12230" y="6504"/>
                  </a:lnTo>
                  <a:lnTo>
                    <a:pt x="11702" y="5754"/>
                  </a:lnTo>
                  <a:lnTo>
                    <a:pt x="11174" y="5059"/>
                  </a:lnTo>
                  <a:lnTo>
                    <a:pt x="10646" y="4364"/>
                  </a:lnTo>
                  <a:lnTo>
                    <a:pt x="10118" y="3725"/>
                  </a:lnTo>
                  <a:lnTo>
                    <a:pt x="9562" y="3113"/>
                  </a:lnTo>
                  <a:lnTo>
                    <a:pt x="9034" y="2557"/>
                  </a:lnTo>
                  <a:lnTo>
                    <a:pt x="8478" y="2057"/>
                  </a:lnTo>
                  <a:lnTo>
                    <a:pt x="7922" y="1584"/>
                  </a:lnTo>
                  <a:lnTo>
                    <a:pt x="7366" y="1167"/>
                  </a:lnTo>
                  <a:lnTo>
                    <a:pt x="6810" y="806"/>
                  </a:lnTo>
                  <a:lnTo>
                    <a:pt x="6254" y="500"/>
                  </a:lnTo>
                  <a:lnTo>
                    <a:pt x="5698" y="278"/>
                  </a:lnTo>
                  <a:lnTo>
                    <a:pt x="5170" y="111"/>
                  </a:lnTo>
                  <a:lnTo>
                    <a:pt x="4892" y="56"/>
                  </a:lnTo>
                  <a:lnTo>
                    <a:pt x="4614" y="0"/>
                  </a:lnTo>
                  <a:lnTo>
                    <a:pt x="4336" y="0"/>
                  </a:lnTo>
                  <a:lnTo>
                    <a:pt x="4058" y="0"/>
                  </a:lnTo>
                  <a:lnTo>
                    <a:pt x="3780" y="0"/>
                  </a:lnTo>
                  <a:lnTo>
                    <a:pt x="3530" y="56"/>
                  </a:lnTo>
                  <a:lnTo>
                    <a:pt x="3252" y="111"/>
                  </a:lnTo>
                  <a:lnTo>
                    <a:pt x="2974" y="195"/>
                  </a:lnTo>
                  <a:lnTo>
                    <a:pt x="2724" y="278"/>
                  </a:lnTo>
                  <a:lnTo>
                    <a:pt x="2446" y="417"/>
                  </a:lnTo>
                  <a:lnTo>
                    <a:pt x="2196" y="556"/>
                  </a:lnTo>
                  <a:lnTo>
                    <a:pt x="1918" y="723"/>
                  </a:lnTo>
                  <a:lnTo>
                    <a:pt x="1918" y="723"/>
                  </a:lnTo>
                  <a:lnTo>
                    <a:pt x="1668" y="917"/>
                  </a:lnTo>
                  <a:lnTo>
                    <a:pt x="1446" y="1112"/>
                  </a:lnTo>
                  <a:lnTo>
                    <a:pt x="1223" y="1362"/>
                  </a:lnTo>
                  <a:lnTo>
                    <a:pt x="1029" y="1612"/>
                  </a:lnTo>
                  <a:lnTo>
                    <a:pt x="834" y="1890"/>
                  </a:lnTo>
                  <a:lnTo>
                    <a:pt x="695" y="2224"/>
                  </a:lnTo>
                  <a:lnTo>
                    <a:pt x="556" y="2529"/>
                  </a:lnTo>
                  <a:lnTo>
                    <a:pt x="417" y="2891"/>
                  </a:lnTo>
                  <a:lnTo>
                    <a:pt x="306" y="3280"/>
                  </a:lnTo>
                  <a:lnTo>
                    <a:pt x="223" y="3669"/>
                  </a:lnTo>
                  <a:lnTo>
                    <a:pt x="139" y="4086"/>
                  </a:lnTo>
                  <a:lnTo>
                    <a:pt x="84" y="4503"/>
                  </a:lnTo>
                  <a:lnTo>
                    <a:pt x="0" y="5420"/>
                  </a:lnTo>
                  <a:lnTo>
                    <a:pt x="0" y="6393"/>
                  </a:lnTo>
                  <a:lnTo>
                    <a:pt x="28" y="7421"/>
                  </a:lnTo>
                  <a:lnTo>
                    <a:pt x="84" y="8505"/>
                  </a:lnTo>
                  <a:lnTo>
                    <a:pt x="223" y="9617"/>
                  </a:lnTo>
                  <a:lnTo>
                    <a:pt x="389" y="10785"/>
                  </a:lnTo>
                  <a:lnTo>
                    <a:pt x="584" y="11980"/>
                  </a:lnTo>
                  <a:lnTo>
                    <a:pt x="806" y="13175"/>
                  </a:lnTo>
                  <a:lnTo>
                    <a:pt x="1084" y="14398"/>
                  </a:lnTo>
                  <a:lnTo>
                    <a:pt x="1362" y="15621"/>
                  </a:lnTo>
                  <a:lnTo>
                    <a:pt x="1668" y="16872"/>
                  </a:lnTo>
                  <a:lnTo>
                    <a:pt x="2001" y="18095"/>
                  </a:lnTo>
                  <a:lnTo>
                    <a:pt x="2696" y="20513"/>
                  </a:lnTo>
                  <a:lnTo>
                    <a:pt x="3419" y="22820"/>
                  </a:lnTo>
                  <a:lnTo>
                    <a:pt x="4142" y="24960"/>
                  </a:lnTo>
                  <a:lnTo>
                    <a:pt x="4809" y="26906"/>
                  </a:lnTo>
                  <a:lnTo>
                    <a:pt x="5448" y="28574"/>
                  </a:lnTo>
                  <a:lnTo>
                    <a:pt x="5976" y="29936"/>
                  </a:lnTo>
                  <a:lnTo>
                    <a:pt x="6393" y="30909"/>
                  </a:lnTo>
                  <a:lnTo>
                    <a:pt x="6393" y="30909"/>
                  </a:lnTo>
                  <a:lnTo>
                    <a:pt x="6866" y="31854"/>
                  </a:lnTo>
                  <a:lnTo>
                    <a:pt x="7394" y="32882"/>
                  </a:lnTo>
                  <a:lnTo>
                    <a:pt x="8005" y="33994"/>
                  </a:lnTo>
                  <a:lnTo>
                    <a:pt x="8672" y="35161"/>
                  </a:lnTo>
                  <a:lnTo>
                    <a:pt x="9395" y="36329"/>
                  </a:lnTo>
                  <a:lnTo>
                    <a:pt x="10173" y="37524"/>
                  </a:lnTo>
                  <a:lnTo>
                    <a:pt x="11007" y="38719"/>
                  </a:lnTo>
                  <a:lnTo>
                    <a:pt x="11897" y="39886"/>
                  </a:lnTo>
                  <a:lnTo>
                    <a:pt x="12842" y="41026"/>
                  </a:lnTo>
                  <a:lnTo>
                    <a:pt x="13314" y="41582"/>
                  </a:lnTo>
                  <a:lnTo>
                    <a:pt x="13814" y="42110"/>
                  </a:lnTo>
                  <a:lnTo>
                    <a:pt x="14315" y="42610"/>
                  </a:lnTo>
                  <a:lnTo>
                    <a:pt x="14815" y="43111"/>
                  </a:lnTo>
                  <a:lnTo>
                    <a:pt x="15343" y="43583"/>
                  </a:lnTo>
                  <a:lnTo>
                    <a:pt x="15871" y="44028"/>
                  </a:lnTo>
                  <a:lnTo>
                    <a:pt x="16399" y="44445"/>
                  </a:lnTo>
                  <a:lnTo>
                    <a:pt x="16928" y="44806"/>
                  </a:lnTo>
                  <a:lnTo>
                    <a:pt x="17483" y="45168"/>
                  </a:lnTo>
                  <a:lnTo>
                    <a:pt x="18039" y="45473"/>
                  </a:lnTo>
                  <a:lnTo>
                    <a:pt x="18595" y="45779"/>
                  </a:lnTo>
                  <a:lnTo>
                    <a:pt x="19179" y="46001"/>
                  </a:lnTo>
                  <a:lnTo>
                    <a:pt x="19763" y="46224"/>
                  </a:lnTo>
                  <a:lnTo>
                    <a:pt x="20319" y="46363"/>
                  </a:lnTo>
                  <a:lnTo>
                    <a:pt x="22570" y="4244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39"/>
            <p:cNvSpPr/>
            <p:nvPr/>
          </p:nvSpPr>
          <p:spPr>
            <a:xfrm>
              <a:off x="5753575" y="611950"/>
              <a:ext cx="281450" cy="640025"/>
            </a:xfrm>
            <a:custGeom>
              <a:avLst/>
              <a:gdLst/>
              <a:ahLst/>
              <a:cxnLst/>
              <a:rect l="l" t="t" r="r" b="b"/>
              <a:pathLst>
                <a:path w="11258" h="25601" extrusionOk="0">
                  <a:moveTo>
                    <a:pt x="1613" y="1"/>
                  </a:moveTo>
                  <a:lnTo>
                    <a:pt x="1390" y="29"/>
                  </a:lnTo>
                  <a:lnTo>
                    <a:pt x="1168" y="112"/>
                  </a:lnTo>
                  <a:lnTo>
                    <a:pt x="974" y="223"/>
                  </a:lnTo>
                  <a:lnTo>
                    <a:pt x="751" y="390"/>
                  </a:lnTo>
                  <a:lnTo>
                    <a:pt x="584" y="557"/>
                  </a:lnTo>
                  <a:lnTo>
                    <a:pt x="445" y="779"/>
                  </a:lnTo>
                  <a:lnTo>
                    <a:pt x="306" y="1002"/>
                  </a:lnTo>
                  <a:lnTo>
                    <a:pt x="223" y="1280"/>
                  </a:lnTo>
                  <a:lnTo>
                    <a:pt x="140" y="1558"/>
                  </a:lnTo>
                  <a:lnTo>
                    <a:pt x="84" y="1863"/>
                  </a:lnTo>
                  <a:lnTo>
                    <a:pt x="28" y="2197"/>
                  </a:lnTo>
                  <a:lnTo>
                    <a:pt x="1" y="2530"/>
                  </a:lnTo>
                  <a:lnTo>
                    <a:pt x="1" y="2919"/>
                  </a:lnTo>
                  <a:lnTo>
                    <a:pt x="28" y="3281"/>
                  </a:lnTo>
                  <a:lnTo>
                    <a:pt x="56" y="3698"/>
                  </a:lnTo>
                  <a:lnTo>
                    <a:pt x="195" y="4559"/>
                  </a:lnTo>
                  <a:lnTo>
                    <a:pt x="362" y="5477"/>
                  </a:lnTo>
                  <a:lnTo>
                    <a:pt x="612" y="6450"/>
                  </a:lnTo>
                  <a:lnTo>
                    <a:pt x="918" y="7450"/>
                  </a:lnTo>
                  <a:lnTo>
                    <a:pt x="1251" y="8506"/>
                  </a:lnTo>
                  <a:lnTo>
                    <a:pt x="1641" y="9590"/>
                  </a:lnTo>
                  <a:lnTo>
                    <a:pt x="2058" y="10702"/>
                  </a:lnTo>
                  <a:lnTo>
                    <a:pt x="2502" y="11814"/>
                  </a:lnTo>
                  <a:lnTo>
                    <a:pt x="2975" y="12926"/>
                  </a:lnTo>
                  <a:lnTo>
                    <a:pt x="3447" y="14038"/>
                  </a:lnTo>
                  <a:lnTo>
                    <a:pt x="4476" y="16261"/>
                  </a:lnTo>
                  <a:lnTo>
                    <a:pt x="5504" y="18374"/>
                  </a:lnTo>
                  <a:lnTo>
                    <a:pt x="6477" y="20319"/>
                  </a:lnTo>
                  <a:lnTo>
                    <a:pt x="7394" y="22071"/>
                  </a:lnTo>
                  <a:lnTo>
                    <a:pt x="8173" y="23516"/>
                  </a:lnTo>
                  <a:lnTo>
                    <a:pt x="8784" y="24628"/>
                  </a:lnTo>
                  <a:lnTo>
                    <a:pt x="9340" y="25601"/>
                  </a:lnTo>
                  <a:lnTo>
                    <a:pt x="11258" y="25128"/>
                  </a:lnTo>
                  <a:lnTo>
                    <a:pt x="11008" y="23933"/>
                  </a:lnTo>
                  <a:lnTo>
                    <a:pt x="10285" y="20820"/>
                  </a:lnTo>
                  <a:lnTo>
                    <a:pt x="9785" y="18735"/>
                  </a:lnTo>
                  <a:lnTo>
                    <a:pt x="9201" y="16456"/>
                  </a:lnTo>
                  <a:lnTo>
                    <a:pt x="8534" y="14038"/>
                  </a:lnTo>
                  <a:lnTo>
                    <a:pt x="7811" y="11536"/>
                  </a:lnTo>
                  <a:lnTo>
                    <a:pt x="7422" y="10313"/>
                  </a:lnTo>
                  <a:lnTo>
                    <a:pt x="7033" y="9090"/>
                  </a:lnTo>
                  <a:lnTo>
                    <a:pt x="6616" y="7923"/>
                  </a:lnTo>
                  <a:lnTo>
                    <a:pt x="6199" y="6783"/>
                  </a:lnTo>
                  <a:lnTo>
                    <a:pt x="5782" y="5699"/>
                  </a:lnTo>
                  <a:lnTo>
                    <a:pt x="5337" y="4671"/>
                  </a:lnTo>
                  <a:lnTo>
                    <a:pt x="4920" y="3726"/>
                  </a:lnTo>
                  <a:lnTo>
                    <a:pt x="4476" y="2836"/>
                  </a:lnTo>
                  <a:lnTo>
                    <a:pt x="4031" y="2058"/>
                  </a:lnTo>
                  <a:lnTo>
                    <a:pt x="3586" y="1391"/>
                  </a:lnTo>
                  <a:lnTo>
                    <a:pt x="3364" y="1113"/>
                  </a:lnTo>
                  <a:lnTo>
                    <a:pt x="3142" y="863"/>
                  </a:lnTo>
                  <a:lnTo>
                    <a:pt x="2919" y="612"/>
                  </a:lnTo>
                  <a:lnTo>
                    <a:pt x="2697" y="418"/>
                  </a:lnTo>
                  <a:lnTo>
                    <a:pt x="2474" y="279"/>
                  </a:lnTo>
                  <a:lnTo>
                    <a:pt x="2252" y="140"/>
                  </a:lnTo>
                  <a:lnTo>
                    <a:pt x="2030" y="57"/>
                  </a:lnTo>
                  <a:lnTo>
                    <a:pt x="18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39"/>
            <p:cNvSpPr/>
            <p:nvPr/>
          </p:nvSpPr>
          <p:spPr>
            <a:xfrm>
              <a:off x="5753575" y="611950"/>
              <a:ext cx="281450" cy="640025"/>
            </a:xfrm>
            <a:custGeom>
              <a:avLst/>
              <a:gdLst/>
              <a:ahLst/>
              <a:cxnLst/>
              <a:rect l="l" t="t" r="r" b="b"/>
              <a:pathLst>
                <a:path w="11258" h="25601" fill="none" extrusionOk="0">
                  <a:moveTo>
                    <a:pt x="9340" y="25601"/>
                  </a:moveTo>
                  <a:lnTo>
                    <a:pt x="9340" y="25601"/>
                  </a:lnTo>
                  <a:lnTo>
                    <a:pt x="8784" y="24628"/>
                  </a:lnTo>
                  <a:lnTo>
                    <a:pt x="8173" y="23516"/>
                  </a:lnTo>
                  <a:lnTo>
                    <a:pt x="7394" y="22071"/>
                  </a:lnTo>
                  <a:lnTo>
                    <a:pt x="6477" y="20319"/>
                  </a:lnTo>
                  <a:lnTo>
                    <a:pt x="5504" y="18374"/>
                  </a:lnTo>
                  <a:lnTo>
                    <a:pt x="4476" y="16261"/>
                  </a:lnTo>
                  <a:lnTo>
                    <a:pt x="3447" y="14038"/>
                  </a:lnTo>
                  <a:lnTo>
                    <a:pt x="2975" y="12926"/>
                  </a:lnTo>
                  <a:lnTo>
                    <a:pt x="2502" y="11814"/>
                  </a:lnTo>
                  <a:lnTo>
                    <a:pt x="2058" y="10702"/>
                  </a:lnTo>
                  <a:lnTo>
                    <a:pt x="1641" y="9590"/>
                  </a:lnTo>
                  <a:lnTo>
                    <a:pt x="1251" y="8506"/>
                  </a:lnTo>
                  <a:lnTo>
                    <a:pt x="918" y="7450"/>
                  </a:lnTo>
                  <a:lnTo>
                    <a:pt x="612" y="6450"/>
                  </a:lnTo>
                  <a:lnTo>
                    <a:pt x="362" y="5477"/>
                  </a:lnTo>
                  <a:lnTo>
                    <a:pt x="195" y="4559"/>
                  </a:lnTo>
                  <a:lnTo>
                    <a:pt x="56" y="3698"/>
                  </a:lnTo>
                  <a:lnTo>
                    <a:pt x="28" y="3281"/>
                  </a:lnTo>
                  <a:lnTo>
                    <a:pt x="1" y="2919"/>
                  </a:lnTo>
                  <a:lnTo>
                    <a:pt x="1" y="2530"/>
                  </a:lnTo>
                  <a:lnTo>
                    <a:pt x="28" y="2197"/>
                  </a:lnTo>
                  <a:lnTo>
                    <a:pt x="84" y="1863"/>
                  </a:lnTo>
                  <a:lnTo>
                    <a:pt x="140" y="1558"/>
                  </a:lnTo>
                  <a:lnTo>
                    <a:pt x="223" y="1280"/>
                  </a:lnTo>
                  <a:lnTo>
                    <a:pt x="306" y="1002"/>
                  </a:lnTo>
                  <a:lnTo>
                    <a:pt x="445" y="779"/>
                  </a:lnTo>
                  <a:lnTo>
                    <a:pt x="584" y="557"/>
                  </a:lnTo>
                  <a:lnTo>
                    <a:pt x="751" y="390"/>
                  </a:lnTo>
                  <a:lnTo>
                    <a:pt x="974" y="223"/>
                  </a:lnTo>
                  <a:lnTo>
                    <a:pt x="974" y="223"/>
                  </a:lnTo>
                  <a:lnTo>
                    <a:pt x="1168" y="112"/>
                  </a:lnTo>
                  <a:lnTo>
                    <a:pt x="1390" y="29"/>
                  </a:lnTo>
                  <a:lnTo>
                    <a:pt x="1613" y="1"/>
                  </a:lnTo>
                  <a:lnTo>
                    <a:pt x="1807" y="1"/>
                  </a:lnTo>
                  <a:lnTo>
                    <a:pt x="2030" y="57"/>
                  </a:lnTo>
                  <a:lnTo>
                    <a:pt x="2252" y="140"/>
                  </a:lnTo>
                  <a:lnTo>
                    <a:pt x="2474" y="279"/>
                  </a:lnTo>
                  <a:lnTo>
                    <a:pt x="2697" y="418"/>
                  </a:lnTo>
                  <a:lnTo>
                    <a:pt x="2919" y="612"/>
                  </a:lnTo>
                  <a:lnTo>
                    <a:pt x="3142" y="863"/>
                  </a:lnTo>
                  <a:lnTo>
                    <a:pt x="3364" y="1113"/>
                  </a:lnTo>
                  <a:lnTo>
                    <a:pt x="3586" y="1391"/>
                  </a:lnTo>
                  <a:lnTo>
                    <a:pt x="4031" y="2058"/>
                  </a:lnTo>
                  <a:lnTo>
                    <a:pt x="4476" y="2836"/>
                  </a:lnTo>
                  <a:lnTo>
                    <a:pt x="4920" y="3726"/>
                  </a:lnTo>
                  <a:lnTo>
                    <a:pt x="5337" y="4671"/>
                  </a:lnTo>
                  <a:lnTo>
                    <a:pt x="5782" y="5699"/>
                  </a:lnTo>
                  <a:lnTo>
                    <a:pt x="6199" y="6783"/>
                  </a:lnTo>
                  <a:lnTo>
                    <a:pt x="6616" y="7923"/>
                  </a:lnTo>
                  <a:lnTo>
                    <a:pt x="7033" y="9090"/>
                  </a:lnTo>
                  <a:lnTo>
                    <a:pt x="7422" y="10313"/>
                  </a:lnTo>
                  <a:lnTo>
                    <a:pt x="7811" y="11536"/>
                  </a:lnTo>
                  <a:lnTo>
                    <a:pt x="8534" y="14038"/>
                  </a:lnTo>
                  <a:lnTo>
                    <a:pt x="9201" y="16456"/>
                  </a:lnTo>
                  <a:lnTo>
                    <a:pt x="9785" y="18735"/>
                  </a:lnTo>
                  <a:lnTo>
                    <a:pt x="10285" y="20820"/>
                  </a:lnTo>
                  <a:lnTo>
                    <a:pt x="11008" y="23933"/>
                  </a:lnTo>
                  <a:lnTo>
                    <a:pt x="11258" y="25128"/>
                  </a:lnTo>
                  <a:lnTo>
                    <a:pt x="9340" y="25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39"/>
            <p:cNvSpPr/>
            <p:nvPr/>
          </p:nvSpPr>
          <p:spPr>
            <a:xfrm>
              <a:off x="6654850" y="611950"/>
              <a:ext cx="281450" cy="640025"/>
            </a:xfrm>
            <a:custGeom>
              <a:avLst/>
              <a:gdLst/>
              <a:ahLst/>
              <a:cxnLst/>
              <a:rect l="l" t="t" r="r" b="b"/>
              <a:pathLst>
                <a:path w="11258" h="25601" extrusionOk="0">
                  <a:moveTo>
                    <a:pt x="9451" y="1"/>
                  </a:moveTo>
                  <a:lnTo>
                    <a:pt x="9228" y="57"/>
                  </a:lnTo>
                  <a:lnTo>
                    <a:pt x="9006" y="140"/>
                  </a:lnTo>
                  <a:lnTo>
                    <a:pt x="8784" y="279"/>
                  </a:lnTo>
                  <a:lnTo>
                    <a:pt x="8561" y="418"/>
                  </a:lnTo>
                  <a:lnTo>
                    <a:pt x="8339" y="612"/>
                  </a:lnTo>
                  <a:lnTo>
                    <a:pt x="8117" y="863"/>
                  </a:lnTo>
                  <a:lnTo>
                    <a:pt x="7894" y="1113"/>
                  </a:lnTo>
                  <a:lnTo>
                    <a:pt x="7672" y="1391"/>
                  </a:lnTo>
                  <a:lnTo>
                    <a:pt x="7227" y="2058"/>
                  </a:lnTo>
                  <a:lnTo>
                    <a:pt x="6782" y="2836"/>
                  </a:lnTo>
                  <a:lnTo>
                    <a:pt x="6365" y="3726"/>
                  </a:lnTo>
                  <a:lnTo>
                    <a:pt x="5921" y="4671"/>
                  </a:lnTo>
                  <a:lnTo>
                    <a:pt x="5476" y="5699"/>
                  </a:lnTo>
                  <a:lnTo>
                    <a:pt x="5059" y="6783"/>
                  </a:lnTo>
                  <a:lnTo>
                    <a:pt x="4642" y="7923"/>
                  </a:lnTo>
                  <a:lnTo>
                    <a:pt x="4253" y="9090"/>
                  </a:lnTo>
                  <a:lnTo>
                    <a:pt x="3836" y="10313"/>
                  </a:lnTo>
                  <a:lnTo>
                    <a:pt x="3475" y="11536"/>
                  </a:lnTo>
                  <a:lnTo>
                    <a:pt x="2724" y="14038"/>
                  </a:lnTo>
                  <a:lnTo>
                    <a:pt x="2057" y="16456"/>
                  </a:lnTo>
                  <a:lnTo>
                    <a:pt x="1473" y="18735"/>
                  </a:lnTo>
                  <a:lnTo>
                    <a:pt x="973" y="20820"/>
                  </a:lnTo>
                  <a:lnTo>
                    <a:pt x="250" y="23933"/>
                  </a:lnTo>
                  <a:lnTo>
                    <a:pt x="0" y="25128"/>
                  </a:lnTo>
                  <a:lnTo>
                    <a:pt x="1918" y="25601"/>
                  </a:lnTo>
                  <a:lnTo>
                    <a:pt x="2474" y="24628"/>
                  </a:lnTo>
                  <a:lnTo>
                    <a:pt x="3086" y="23516"/>
                  </a:lnTo>
                  <a:lnTo>
                    <a:pt x="3864" y="22071"/>
                  </a:lnTo>
                  <a:lnTo>
                    <a:pt x="4781" y="20319"/>
                  </a:lnTo>
                  <a:lnTo>
                    <a:pt x="5754" y="18374"/>
                  </a:lnTo>
                  <a:lnTo>
                    <a:pt x="6782" y="16261"/>
                  </a:lnTo>
                  <a:lnTo>
                    <a:pt x="7811" y="14038"/>
                  </a:lnTo>
                  <a:lnTo>
                    <a:pt x="8283" y="12926"/>
                  </a:lnTo>
                  <a:lnTo>
                    <a:pt x="8756" y="11814"/>
                  </a:lnTo>
                  <a:lnTo>
                    <a:pt x="9201" y="10702"/>
                  </a:lnTo>
                  <a:lnTo>
                    <a:pt x="9645" y="9590"/>
                  </a:lnTo>
                  <a:lnTo>
                    <a:pt x="10007" y="8506"/>
                  </a:lnTo>
                  <a:lnTo>
                    <a:pt x="10368" y="7450"/>
                  </a:lnTo>
                  <a:lnTo>
                    <a:pt x="10646" y="6450"/>
                  </a:lnTo>
                  <a:lnTo>
                    <a:pt x="10896" y="5477"/>
                  </a:lnTo>
                  <a:lnTo>
                    <a:pt x="11091" y="4559"/>
                  </a:lnTo>
                  <a:lnTo>
                    <a:pt x="11202" y="3698"/>
                  </a:lnTo>
                  <a:lnTo>
                    <a:pt x="11230" y="3281"/>
                  </a:lnTo>
                  <a:lnTo>
                    <a:pt x="11257" y="2919"/>
                  </a:lnTo>
                  <a:lnTo>
                    <a:pt x="11257" y="2530"/>
                  </a:lnTo>
                  <a:lnTo>
                    <a:pt x="11230" y="2197"/>
                  </a:lnTo>
                  <a:lnTo>
                    <a:pt x="11202" y="1863"/>
                  </a:lnTo>
                  <a:lnTo>
                    <a:pt x="11146" y="1558"/>
                  </a:lnTo>
                  <a:lnTo>
                    <a:pt x="11063" y="1280"/>
                  </a:lnTo>
                  <a:lnTo>
                    <a:pt x="10952" y="1002"/>
                  </a:lnTo>
                  <a:lnTo>
                    <a:pt x="10813" y="779"/>
                  </a:lnTo>
                  <a:lnTo>
                    <a:pt x="10674" y="557"/>
                  </a:lnTo>
                  <a:lnTo>
                    <a:pt x="10507" y="390"/>
                  </a:lnTo>
                  <a:lnTo>
                    <a:pt x="10312" y="223"/>
                  </a:lnTo>
                  <a:lnTo>
                    <a:pt x="10090" y="112"/>
                  </a:lnTo>
                  <a:lnTo>
                    <a:pt x="9868" y="29"/>
                  </a:lnTo>
                  <a:lnTo>
                    <a:pt x="96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39"/>
            <p:cNvSpPr/>
            <p:nvPr/>
          </p:nvSpPr>
          <p:spPr>
            <a:xfrm>
              <a:off x="6654850" y="611950"/>
              <a:ext cx="281450" cy="640025"/>
            </a:xfrm>
            <a:custGeom>
              <a:avLst/>
              <a:gdLst/>
              <a:ahLst/>
              <a:cxnLst/>
              <a:rect l="l" t="t" r="r" b="b"/>
              <a:pathLst>
                <a:path w="11258" h="25601" fill="none" extrusionOk="0">
                  <a:moveTo>
                    <a:pt x="1918" y="25601"/>
                  </a:moveTo>
                  <a:lnTo>
                    <a:pt x="1918" y="25601"/>
                  </a:lnTo>
                  <a:lnTo>
                    <a:pt x="2474" y="24628"/>
                  </a:lnTo>
                  <a:lnTo>
                    <a:pt x="3086" y="23516"/>
                  </a:lnTo>
                  <a:lnTo>
                    <a:pt x="3864" y="22071"/>
                  </a:lnTo>
                  <a:lnTo>
                    <a:pt x="4781" y="20319"/>
                  </a:lnTo>
                  <a:lnTo>
                    <a:pt x="5754" y="18374"/>
                  </a:lnTo>
                  <a:lnTo>
                    <a:pt x="6782" y="16261"/>
                  </a:lnTo>
                  <a:lnTo>
                    <a:pt x="7811" y="14038"/>
                  </a:lnTo>
                  <a:lnTo>
                    <a:pt x="8283" y="12926"/>
                  </a:lnTo>
                  <a:lnTo>
                    <a:pt x="8756" y="11814"/>
                  </a:lnTo>
                  <a:lnTo>
                    <a:pt x="9201" y="10702"/>
                  </a:lnTo>
                  <a:lnTo>
                    <a:pt x="9645" y="9590"/>
                  </a:lnTo>
                  <a:lnTo>
                    <a:pt x="10007" y="8506"/>
                  </a:lnTo>
                  <a:lnTo>
                    <a:pt x="10368" y="7450"/>
                  </a:lnTo>
                  <a:lnTo>
                    <a:pt x="10646" y="6450"/>
                  </a:lnTo>
                  <a:lnTo>
                    <a:pt x="10896" y="5477"/>
                  </a:lnTo>
                  <a:lnTo>
                    <a:pt x="11091" y="4559"/>
                  </a:lnTo>
                  <a:lnTo>
                    <a:pt x="11202" y="3698"/>
                  </a:lnTo>
                  <a:lnTo>
                    <a:pt x="11230" y="3281"/>
                  </a:lnTo>
                  <a:lnTo>
                    <a:pt x="11257" y="2919"/>
                  </a:lnTo>
                  <a:lnTo>
                    <a:pt x="11257" y="2530"/>
                  </a:lnTo>
                  <a:lnTo>
                    <a:pt x="11230" y="2197"/>
                  </a:lnTo>
                  <a:lnTo>
                    <a:pt x="11202" y="1863"/>
                  </a:lnTo>
                  <a:lnTo>
                    <a:pt x="11146" y="1558"/>
                  </a:lnTo>
                  <a:lnTo>
                    <a:pt x="11063" y="1280"/>
                  </a:lnTo>
                  <a:lnTo>
                    <a:pt x="10952" y="1002"/>
                  </a:lnTo>
                  <a:lnTo>
                    <a:pt x="10813" y="779"/>
                  </a:lnTo>
                  <a:lnTo>
                    <a:pt x="10674" y="557"/>
                  </a:lnTo>
                  <a:lnTo>
                    <a:pt x="10507" y="390"/>
                  </a:lnTo>
                  <a:lnTo>
                    <a:pt x="10312" y="223"/>
                  </a:lnTo>
                  <a:lnTo>
                    <a:pt x="10312" y="223"/>
                  </a:lnTo>
                  <a:lnTo>
                    <a:pt x="10090" y="112"/>
                  </a:lnTo>
                  <a:lnTo>
                    <a:pt x="9868" y="29"/>
                  </a:lnTo>
                  <a:lnTo>
                    <a:pt x="9673" y="1"/>
                  </a:lnTo>
                  <a:lnTo>
                    <a:pt x="9451" y="1"/>
                  </a:lnTo>
                  <a:lnTo>
                    <a:pt x="9228" y="57"/>
                  </a:lnTo>
                  <a:lnTo>
                    <a:pt x="9006" y="140"/>
                  </a:lnTo>
                  <a:lnTo>
                    <a:pt x="8784" y="279"/>
                  </a:lnTo>
                  <a:lnTo>
                    <a:pt x="8561" y="418"/>
                  </a:lnTo>
                  <a:lnTo>
                    <a:pt x="8339" y="612"/>
                  </a:lnTo>
                  <a:lnTo>
                    <a:pt x="8117" y="863"/>
                  </a:lnTo>
                  <a:lnTo>
                    <a:pt x="7894" y="1113"/>
                  </a:lnTo>
                  <a:lnTo>
                    <a:pt x="7672" y="1391"/>
                  </a:lnTo>
                  <a:lnTo>
                    <a:pt x="7227" y="2058"/>
                  </a:lnTo>
                  <a:lnTo>
                    <a:pt x="6782" y="2836"/>
                  </a:lnTo>
                  <a:lnTo>
                    <a:pt x="6365" y="3726"/>
                  </a:lnTo>
                  <a:lnTo>
                    <a:pt x="5921" y="4671"/>
                  </a:lnTo>
                  <a:lnTo>
                    <a:pt x="5476" y="5699"/>
                  </a:lnTo>
                  <a:lnTo>
                    <a:pt x="5059" y="6783"/>
                  </a:lnTo>
                  <a:lnTo>
                    <a:pt x="4642" y="7923"/>
                  </a:lnTo>
                  <a:lnTo>
                    <a:pt x="4253" y="9090"/>
                  </a:lnTo>
                  <a:lnTo>
                    <a:pt x="3836" y="10313"/>
                  </a:lnTo>
                  <a:lnTo>
                    <a:pt x="3475" y="11536"/>
                  </a:lnTo>
                  <a:lnTo>
                    <a:pt x="2724" y="14038"/>
                  </a:lnTo>
                  <a:lnTo>
                    <a:pt x="2057" y="16456"/>
                  </a:lnTo>
                  <a:lnTo>
                    <a:pt x="1473" y="18735"/>
                  </a:lnTo>
                  <a:lnTo>
                    <a:pt x="973" y="20820"/>
                  </a:lnTo>
                  <a:lnTo>
                    <a:pt x="250" y="23933"/>
                  </a:lnTo>
                  <a:lnTo>
                    <a:pt x="0" y="25128"/>
                  </a:lnTo>
                  <a:lnTo>
                    <a:pt x="1918" y="25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39"/>
            <p:cNvSpPr/>
            <p:nvPr/>
          </p:nvSpPr>
          <p:spPr>
            <a:xfrm>
              <a:off x="5649350" y="1149100"/>
              <a:ext cx="1397425" cy="1469725"/>
            </a:xfrm>
            <a:custGeom>
              <a:avLst/>
              <a:gdLst/>
              <a:ahLst/>
              <a:cxnLst/>
              <a:rect l="l" t="t" r="r" b="b"/>
              <a:pathLst>
                <a:path w="55897" h="58789" extrusionOk="0">
                  <a:moveTo>
                    <a:pt x="28630" y="1"/>
                  </a:moveTo>
                  <a:lnTo>
                    <a:pt x="27824" y="29"/>
                  </a:lnTo>
                  <a:lnTo>
                    <a:pt x="27045" y="84"/>
                  </a:lnTo>
                  <a:lnTo>
                    <a:pt x="26211" y="140"/>
                  </a:lnTo>
                  <a:lnTo>
                    <a:pt x="25405" y="223"/>
                  </a:lnTo>
                  <a:lnTo>
                    <a:pt x="24544" y="334"/>
                  </a:lnTo>
                  <a:lnTo>
                    <a:pt x="23682" y="446"/>
                  </a:lnTo>
                  <a:lnTo>
                    <a:pt x="22848" y="585"/>
                  </a:lnTo>
                  <a:lnTo>
                    <a:pt x="22042" y="751"/>
                  </a:lnTo>
                  <a:lnTo>
                    <a:pt x="21236" y="918"/>
                  </a:lnTo>
                  <a:lnTo>
                    <a:pt x="20458" y="1113"/>
                  </a:lnTo>
                  <a:lnTo>
                    <a:pt x="19679" y="1335"/>
                  </a:lnTo>
                  <a:lnTo>
                    <a:pt x="18929" y="1557"/>
                  </a:lnTo>
                  <a:lnTo>
                    <a:pt x="18206" y="1780"/>
                  </a:lnTo>
                  <a:lnTo>
                    <a:pt x="17484" y="2058"/>
                  </a:lnTo>
                  <a:lnTo>
                    <a:pt x="16789" y="2308"/>
                  </a:lnTo>
                  <a:lnTo>
                    <a:pt x="16094" y="2614"/>
                  </a:lnTo>
                  <a:lnTo>
                    <a:pt x="15427" y="2919"/>
                  </a:lnTo>
                  <a:lnTo>
                    <a:pt x="14760" y="3225"/>
                  </a:lnTo>
                  <a:lnTo>
                    <a:pt x="14120" y="3559"/>
                  </a:lnTo>
                  <a:lnTo>
                    <a:pt x="13481" y="3892"/>
                  </a:lnTo>
                  <a:lnTo>
                    <a:pt x="12870" y="4254"/>
                  </a:lnTo>
                  <a:lnTo>
                    <a:pt x="12286" y="4615"/>
                  </a:lnTo>
                  <a:lnTo>
                    <a:pt x="11702" y="5004"/>
                  </a:lnTo>
                  <a:lnTo>
                    <a:pt x="11146" y="5421"/>
                  </a:lnTo>
                  <a:lnTo>
                    <a:pt x="10590" y="5810"/>
                  </a:lnTo>
                  <a:lnTo>
                    <a:pt x="10034" y="6255"/>
                  </a:lnTo>
                  <a:lnTo>
                    <a:pt x="9534" y="6672"/>
                  </a:lnTo>
                  <a:lnTo>
                    <a:pt x="9006" y="7116"/>
                  </a:lnTo>
                  <a:lnTo>
                    <a:pt x="8534" y="7589"/>
                  </a:lnTo>
                  <a:lnTo>
                    <a:pt x="8061" y="8062"/>
                  </a:lnTo>
                  <a:lnTo>
                    <a:pt x="7588" y="8534"/>
                  </a:lnTo>
                  <a:lnTo>
                    <a:pt x="7144" y="9034"/>
                  </a:lnTo>
                  <a:lnTo>
                    <a:pt x="6699" y="9535"/>
                  </a:lnTo>
                  <a:lnTo>
                    <a:pt x="6282" y="10063"/>
                  </a:lnTo>
                  <a:lnTo>
                    <a:pt x="5865" y="10591"/>
                  </a:lnTo>
                  <a:lnTo>
                    <a:pt x="5476" y="11119"/>
                  </a:lnTo>
                  <a:lnTo>
                    <a:pt x="5115" y="11647"/>
                  </a:lnTo>
                  <a:lnTo>
                    <a:pt x="4753" y="12203"/>
                  </a:lnTo>
                  <a:lnTo>
                    <a:pt x="4392" y="12787"/>
                  </a:lnTo>
                  <a:lnTo>
                    <a:pt x="4058" y="13343"/>
                  </a:lnTo>
                  <a:lnTo>
                    <a:pt x="3447" y="14538"/>
                  </a:lnTo>
                  <a:lnTo>
                    <a:pt x="2863" y="15733"/>
                  </a:lnTo>
                  <a:lnTo>
                    <a:pt x="2335" y="16984"/>
                  </a:lnTo>
                  <a:lnTo>
                    <a:pt x="1890" y="18262"/>
                  </a:lnTo>
                  <a:lnTo>
                    <a:pt x="1474" y="19569"/>
                  </a:lnTo>
                  <a:lnTo>
                    <a:pt x="1112" y="20875"/>
                  </a:lnTo>
                  <a:lnTo>
                    <a:pt x="806" y="22237"/>
                  </a:lnTo>
                  <a:lnTo>
                    <a:pt x="528" y="23599"/>
                  </a:lnTo>
                  <a:lnTo>
                    <a:pt x="334" y="25017"/>
                  </a:lnTo>
                  <a:lnTo>
                    <a:pt x="167" y="26434"/>
                  </a:lnTo>
                  <a:lnTo>
                    <a:pt x="84" y="27852"/>
                  </a:lnTo>
                  <a:lnTo>
                    <a:pt x="28" y="29297"/>
                  </a:lnTo>
                  <a:lnTo>
                    <a:pt x="0" y="30770"/>
                  </a:lnTo>
                  <a:lnTo>
                    <a:pt x="56" y="32244"/>
                  </a:lnTo>
                  <a:lnTo>
                    <a:pt x="112" y="32994"/>
                  </a:lnTo>
                  <a:lnTo>
                    <a:pt x="167" y="33772"/>
                  </a:lnTo>
                  <a:lnTo>
                    <a:pt x="278" y="34523"/>
                  </a:lnTo>
                  <a:lnTo>
                    <a:pt x="389" y="35246"/>
                  </a:lnTo>
                  <a:lnTo>
                    <a:pt x="528" y="35996"/>
                  </a:lnTo>
                  <a:lnTo>
                    <a:pt x="667" y="36719"/>
                  </a:lnTo>
                  <a:lnTo>
                    <a:pt x="862" y="37441"/>
                  </a:lnTo>
                  <a:lnTo>
                    <a:pt x="1029" y="38164"/>
                  </a:lnTo>
                  <a:lnTo>
                    <a:pt x="1251" y="38887"/>
                  </a:lnTo>
                  <a:lnTo>
                    <a:pt x="1474" y="39582"/>
                  </a:lnTo>
                  <a:lnTo>
                    <a:pt x="1724" y="40276"/>
                  </a:lnTo>
                  <a:lnTo>
                    <a:pt x="2002" y="40944"/>
                  </a:lnTo>
                  <a:lnTo>
                    <a:pt x="2280" y="41611"/>
                  </a:lnTo>
                  <a:lnTo>
                    <a:pt x="2558" y="42278"/>
                  </a:lnTo>
                  <a:lnTo>
                    <a:pt x="2891" y="42945"/>
                  </a:lnTo>
                  <a:lnTo>
                    <a:pt x="3225" y="43584"/>
                  </a:lnTo>
                  <a:lnTo>
                    <a:pt x="3558" y="44223"/>
                  </a:lnTo>
                  <a:lnTo>
                    <a:pt x="3920" y="44835"/>
                  </a:lnTo>
                  <a:lnTo>
                    <a:pt x="4309" y="45446"/>
                  </a:lnTo>
                  <a:lnTo>
                    <a:pt x="4698" y="46058"/>
                  </a:lnTo>
                  <a:lnTo>
                    <a:pt x="5087" y="46642"/>
                  </a:lnTo>
                  <a:lnTo>
                    <a:pt x="5532" y="47225"/>
                  </a:lnTo>
                  <a:lnTo>
                    <a:pt x="5949" y="47781"/>
                  </a:lnTo>
                  <a:lnTo>
                    <a:pt x="6393" y="48337"/>
                  </a:lnTo>
                  <a:lnTo>
                    <a:pt x="6866" y="48893"/>
                  </a:lnTo>
                  <a:lnTo>
                    <a:pt x="7338" y="49421"/>
                  </a:lnTo>
                  <a:lnTo>
                    <a:pt x="7839" y="49949"/>
                  </a:lnTo>
                  <a:lnTo>
                    <a:pt x="8339" y="50450"/>
                  </a:lnTo>
                  <a:lnTo>
                    <a:pt x="8839" y="50950"/>
                  </a:lnTo>
                  <a:lnTo>
                    <a:pt x="9367" y="51422"/>
                  </a:lnTo>
                  <a:lnTo>
                    <a:pt x="9896" y="51895"/>
                  </a:lnTo>
                  <a:lnTo>
                    <a:pt x="10451" y="52368"/>
                  </a:lnTo>
                  <a:lnTo>
                    <a:pt x="11007" y="52812"/>
                  </a:lnTo>
                  <a:lnTo>
                    <a:pt x="11563" y="53229"/>
                  </a:lnTo>
                  <a:lnTo>
                    <a:pt x="12147" y="53646"/>
                  </a:lnTo>
                  <a:lnTo>
                    <a:pt x="12731" y="54035"/>
                  </a:lnTo>
                  <a:lnTo>
                    <a:pt x="13342" y="54424"/>
                  </a:lnTo>
                  <a:lnTo>
                    <a:pt x="13954" y="54814"/>
                  </a:lnTo>
                  <a:lnTo>
                    <a:pt x="14565" y="55147"/>
                  </a:lnTo>
                  <a:lnTo>
                    <a:pt x="15177" y="55508"/>
                  </a:lnTo>
                  <a:lnTo>
                    <a:pt x="15816" y="55814"/>
                  </a:lnTo>
                  <a:lnTo>
                    <a:pt x="16455" y="56148"/>
                  </a:lnTo>
                  <a:lnTo>
                    <a:pt x="17095" y="56426"/>
                  </a:lnTo>
                  <a:lnTo>
                    <a:pt x="17762" y="56704"/>
                  </a:lnTo>
                  <a:lnTo>
                    <a:pt x="18429" y="56954"/>
                  </a:lnTo>
                  <a:lnTo>
                    <a:pt x="19096" y="57204"/>
                  </a:lnTo>
                  <a:lnTo>
                    <a:pt x="19763" y="57426"/>
                  </a:lnTo>
                  <a:lnTo>
                    <a:pt x="20458" y="57649"/>
                  </a:lnTo>
                  <a:lnTo>
                    <a:pt x="21153" y="57843"/>
                  </a:lnTo>
                  <a:lnTo>
                    <a:pt x="21848" y="58010"/>
                  </a:lnTo>
                  <a:lnTo>
                    <a:pt x="22542" y="58177"/>
                  </a:lnTo>
                  <a:lnTo>
                    <a:pt x="23237" y="58316"/>
                  </a:lnTo>
                  <a:lnTo>
                    <a:pt x="23960" y="58455"/>
                  </a:lnTo>
                  <a:lnTo>
                    <a:pt x="24655" y="58538"/>
                  </a:lnTo>
                  <a:lnTo>
                    <a:pt x="25378" y="58621"/>
                  </a:lnTo>
                  <a:lnTo>
                    <a:pt x="26100" y="58705"/>
                  </a:lnTo>
                  <a:lnTo>
                    <a:pt x="26823" y="58733"/>
                  </a:lnTo>
                  <a:lnTo>
                    <a:pt x="27546" y="58788"/>
                  </a:lnTo>
                  <a:lnTo>
                    <a:pt x="28268" y="58788"/>
                  </a:lnTo>
                  <a:lnTo>
                    <a:pt x="29019" y="58760"/>
                  </a:lnTo>
                  <a:lnTo>
                    <a:pt x="29741" y="58733"/>
                  </a:lnTo>
                  <a:lnTo>
                    <a:pt x="30492" y="58677"/>
                  </a:lnTo>
                  <a:lnTo>
                    <a:pt x="31215" y="58621"/>
                  </a:lnTo>
                  <a:lnTo>
                    <a:pt x="31965" y="58538"/>
                  </a:lnTo>
                  <a:lnTo>
                    <a:pt x="33688" y="58260"/>
                  </a:lnTo>
                  <a:lnTo>
                    <a:pt x="34522" y="58093"/>
                  </a:lnTo>
                  <a:lnTo>
                    <a:pt x="35328" y="57927"/>
                  </a:lnTo>
                  <a:lnTo>
                    <a:pt x="36134" y="57732"/>
                  </a:lnTo>
                  <a:lnTo>
                    <a:pt x="36913" y="57537"/>
                  </a:lnTo>
                  <a:lnTo>
                    <a:pt x="37691" y="57343"/>
                  </a:lnTo>
                  <a:lnTo>
                    <a:pt x="38441" y="57121"/>
                  </a:lnTo>
                  <a:lnTo>
                    <a:pt x="39164" y="56870"/>
                  </a:lnTo>
                  <a:lnTo>
                    <a:pt x="39887" y="56620"/>
                  </a:lnTo>
                  <a:lnTo>
                    <a:pt x="40582" y="56342"/>
                  </a:lnTo>
                  <a:lnTo>
                    <a:pt x="41249" y="56064"/>
                  </a:lnTo>
                  <a:lnTo>
                    <a:pt x="41916" y="55786"/>
                  </a:lnTo>
                  <a:lnTo>
                    <a:pt x="42555" y="55481"/>
                  </a:lnTo>
                  <a:lnTo>
                    <a:pt x="43194" y="55175"/>
                  </a:lnTo>
                  <a:lnTo>
                    <a:pt x="43806" y="54841"/>
                  </a:lnTo>
                  <a:lnTo>
                    <a:pt x="44390" y="54480"/>
                  </a:lnTo>
                  <a:lnTo>
                    <a:pt x="44973" y="54146"/>
                  </a:lnTo>
                  <a:lnTo>
                    <a:pt x="45529" y="53757"/>
                  </a:lnTo>
                  <a:lnTo>
                    <a:pt x="46057" y="53396"/>
                  </a:lnTo>
                  <a:lnTo>
                    <a:pt x="46585" y="53007"/>
                  </a:lnTo>
                  <a:lnTo>
                    <a:pt x="47114" y="52590"/>
                  </a:lnTo>
                  <a:lnTo>
                    <a:pt x="47614" y="52173"/>
                  </a:lnTo>
                  <a:lnTo>
                    <a:pt x="48086" y="51756"/>
                  </a:lnTo>
                  <a:lnTo>
                    <a:pt x="48559" y="51311"/>
                  </a:lnTo>
                  <a:lnTo>
                    <a:pt x="49004" y="50867"/>
                  </a:lnTo>
                  <a:lnTo>
                    <a:pt x="49448" y="50394"/>
                  </a:lnTo>
                  <a:lnTo>
                    <a:pt x="49865" y="49922"/>
                  </a:lnTo>
                  <a:lnTo>
                    <a:pt x="50254" y="49421"/>
                  </a:lnTo>
                  <a:lnTo>
                    <a:pt x="50644" y="48921"/>
                  </a:lnTo>
                  <a:lnTo>
                    <a:pt x="51033" y="48421"/>
                  </a:lnTo>
                  <a:lnTo>
                    <a:pt x="51394" y="47892"/>
                  </a:lnTo>
                  <a:lnTo>
                    <a:pt x="51728" y="47364"/>
                  </a:lnTo>
                  <a:lnTo>
                    <a:pt x="52061" y="46808"/>
                  </a:lnTo>
                  <a:lnTo>
                    <a:pt x="52367" y="46253"/>
                  </a:lnTo>
                  <a:lnTo>
                    <a:pt x="52673" y="45669"/>
                  </a:lnTo>
                  <a:lnTo>
                    <a:pt x="52951" y="45085"/>
                  </a:lnTo>
                  <a:lnTo>
                    <a:pt x="53229" y="44501"/>
                  </a:lnTo>
                  <a:lnTo>
                    <a:pt x="53479" y="43918"/>
                  </a:lnTo>
                  <a:lnTo>
                    <a:pt x="53729" y="43278"/>
                  </a:lnTo>
                  <a:lnTo>
                    <a:pt x="54174" y="42028"/>
                  </a:lnTo>
                  <a:lnTo>
                    <a:pt x="54563" y="40721"/>
                  </a:lnTo>
                  <a:lnTo>
                    <a:pt x="54924" y="39387"/>
                  </a:lnTo>
                  <a:lnTo>
                    <a:pt x="55202" y="37997"/>
                  </a:lnTo>
                  <a:lnTo>
                    <a:pt x="55452" y="36580"/>
                  </a:lnTo>
                  <a:lnTo>
                    <a:pt x="55619" y="35107"/>
                  </a:lnTo>
                  <a:lnTo>
                    <a:pt x="55758" y="33606"/>
                  </a:lnTo>
                  <a:lnTo>
                    <a:pt x="55841" y="32049"/>
                  </a:lnTo>
                  <a:lnTo>
                    <a:pt x="55897" y="30465"/>
                  </a:lnTo>
                  <a:lnTo>
                    <a:pt x="55897" y="28853"/>
                  </a:lnTo>
                  <a:lnTo>
                    <a:pt x="55841" y="27185"/>
                  </a:lnTo>
                  <a:lnTo>
                    <a:pt x="55730" y="25489"/>
                  </a:lnTo>
                  <a:lnTo>
                    <a:pt x="55591" y="24127"/>
                  </a:lnTo>
                  <a:lnTo>
                    <a:pt x="55369" y="22765"/>
                  </a:lnTo>
                  <a:lnTo>
                    <a:pt x="55091" y="21431"/>
                  </a:lnTo>
                  <a:lnTo>
                    <a:pt x="54757" y="20125"/>
                  </a:lnTo>
                  <a:lnTo>
                    <a:pt x="54340" y="18818"/>
                  </a:lnTo>
                  <a:lnTo>
                    <a:pt x="53923" y="17540"/>
                  </a:lnTo>
                  <a:lnTo>
                    <a:pt x="53423" y="16289"/>
                  </a:lnTo>
                  <a:lnTo>
                    <a:pt x="52867" y="15066"/>
                  </a:lnTo>
                  <a:lnTo>
                    <a:pt x="52256" y="13899"/>
                  </a:lnTo>
                  <a:lnTo>
                    <a:pt x="51589" y="12731"/>
                  </a:lnTo>
                  <a:lnTo>
                    <a:pt x="50894" y="11619"/>
                  </a:lnTo>
                  <a:lnTo>
                    <a:pt x="50143" y="10535"/>
                  </a:lnTo>
                  <a:lnTo>
                    <a:pt x="49337" y="9479"/>
                  </a:lnTo>
                  <a:lnTo>
                    <a:pt x="48475" y="8478"/>
                  </a:lnTo>
                  <a:lnTo>
                    <a:pt x="47558" y="7533"/>
                  </a:lnTo>
                  <a:lnTo>
                    <a:pt x="47086" y="7061"/>
                  </a:lnTo>
                  <a:lnTo>
                    <a:pt x="46613" y="6616"/>
                  </a:lnTo>
                  <a:lnTo>
                    <a:pt x="46113" y="6171"/>
                  </a:lnTo>
                  <a:lnTo>
                    <a:pt x="45613" y="5755"/>
                  </a:lnTo>
                  <a:lnTo>
                    <a:pt x="45084" y="5338"/>
                  </a:lnTo>
                  <a:lnTo>
                    <a:pt x="44556" y="4921"/>
                  </a:lnTo>
                  <a:lnTo>
                    <a:pt x="44028" y="4559"/>
                  </a:lnTo>
                  <a:lnTo>
                    <a:pt x="43472" y="4170"/>
                  </a:lnTo>
                  <a:lnTo>
                    <a:pt x="42916" y="3809"/>
                  </a:lnTo>
                  <a:lnTo>
                    <a:pt x="42333" y="3475"/>
                  </a:lnTo>
                  <a:lnTo>
                    <a:pt x="41749" y="3142"/>
                  </a:lnTo>
                  <a:lnTo>
                    <a:pt x="41165" y="2836"/>
                  </a:lnTo>
                  <a:lnTo>
                    <a:pt x="40554" y="2530"/>
                  </a:lnTo>
                  <a:lnTo>
                    <a:pt x="39915" y="2252"/>
                  </a:lnTo>
                  <a:lnTo>
                    <a:pt x="39303" y="1974"/>
                  </a:lnTo>
                  <a:lnTo>
                    <a:pt x="38664" y="1724"/>
                  </a:lnTo>
                  <a:lnTo>
                    <a:pt x="37997" y="1474"/>
                  </a:lnTo>
                  <a:lnTo>
                    <a:pt x="37357" y="1252"/>
                  </a:lnTo>
                  <a:lnTo>
                    <a:pt x="36662" y="1057"/>
                  </a:lnTo>
                  <a:lnTo>
                    <a:pt x="35995" y="863"/>
                  </a:lnTo>
                  <a:lnTo>
                    <a:pt x="35300" y="696"/>
                  </a:lnTo>
                  <a:lnTo>
                    <a:pt x="34606" y="557"/>
                  </a:lnTo>
                  <a:lnTo>
                    <a:pt x="33883" y="418"/>
                  </a:lnTo>
                  <a:lnTo>
                    <a:pt x="33160" y="307"/>
                  </a:lnTo>
                  <a:lnTo>
                    <a:pt x="32438" y="195"/>
                  </a:lnTo>
                  <a:lnTo>
                    <a:pt x="31687" y="140"/>
                  </a:lnTo>
                  <a:lnTo>
                    <a:pt x="30937" y="56"/>
                  </a:lnTo>
                  <a:lnTo>
                    <a:pt x="30186" y="29"/>
                  </a:lnTo>
                  <a:lnTo>
                    <a:pt x="29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39"/>
            <p:cNvSpPr/>
            <p:nvPr/>
          </p:nvSpPr>
          <p:spPr>
            <a:xfrm>
              <a:off x="5649350" y="1149100"/>
              <a:ext cx="1397425" cy="1469725"/>
            </a:xfrm>
            <a:custGeom>
              <a:avLst/>
              <a:gdLst/>
              <a:ahLst/>
              <a:cxnLst/>
              <a:rect l="l" t="t" r="r" b="b"/>
              <a:pathLst>
                <a:path w="55897" h="58789" fill="none" extrusionOk="0">
                  <a:moveTo>
                    <a:pt x="31965" y="58538"/>
                  </a:moveTo>
                  <a:lnTo>
                    <a:pt x="31965" y="58538"/>
                  </a:lnTo>
                  <a:lnTo>
                    <a:pt x="31215" y="58621"/>
                  </a:lnTo>
                  <a:lnTo>
                    <a:pt x="30492" y="58677"/>
                  </a:lnTo>
                  <a:lnTo>
                    <a:pt x="29741" y="58733"/>
                  </a:lnTo>
                  <a:lnTo>
                    <a:pt x="29019" y="58760"/>
                  </a:lnTo>
                  <a:lnTo>
                    <a:pt x="28268" y="58788"/>
                  </a:lnTo>
                  <a:lnTo>
                    <a:pt x="27546" y="58788"/>
                  </a:lnTo>
                  <a:lnTo>
                    <a:pt x="26823" y="58733"/>
                  </a:lnTo>
                  <a:lnTo>
                    <a:pt x="26100" y="58705"/>
                  </a:lnTo>
                  <a:lnTo>
                    <a:pt x="25378" y="58621"/>
                  </a:lnTo>
                  <a:lnTo>
                    <a:pt x="24655" y="58538"/>
                  </a:lnTo>
                  <a:lnTo>
                    <a:pt x="23960" y="58455"/>
                  </a:lnTo>
                  <a:lnTo>
                    <a:pt x="23237" y="58316"/>
                  </a:lnTo>
                  <a:lnTo>
                    <a:pt x="22542" y="58177"/>
                  </a:lnTo>
                  <a:lnTo>
                    <a:pt x="21848" y="58010"/>
                  </a:lnTo>
                  <a:lnTo>
                    <a:pt x="21153" y="57843"/>
                  </a:lnTo>
                  <a:lnTo>
                    <a:pt x="20458" y="57649"/>
                  </a:lnTo>
                  <a:lnTo>
                    <a:pt x="19763" y="57426"/>
                  </a:lnTo>
                  <a:lnTo>
                    <a:pt x="19096" y="57204"/>
                  </a:lnTo>
                  <a:lnTo>
                    <a:pt x="18429" y="56954"/>
                  </a:lnTo>
                  <a:lnTo>
                    <a:pt x="17762" y="56704"/>
                  </a:lnTo>
                  <a:lnTo>
                    <a:pt x="17095" y="56426"/>
                  </a:lnTo>
                  <a:lnTo>
                    <a:pt x="16455" y="56148"/>
                  </a:lnTo>
                  <a:lnTo>
                    <a:pt x="15816" y="55814"/>
                  </a:lnTo>
                  <a:lnTo>
                    <a:pt x="15177" y="55508"/>
                  </a:lnTo>
                  <a:lnTo>
                    <a:pt x="14565" y="55147"/>
                  </a:lnTo>
                  <a:lnTo>
                    <a:pt x="13954" y="54814"/>
                  </a:lnTo>
                  <a:lnTo>
                    <a:pt x="13342" y="54424"/>
                  </a:lnTo>
                  <a:lnTo>
                    <a:pt x="12731" y="54035"/>
                  </a:lnTo>
                  <a:lnTo>
                    <a:pt x="12147" y="53646"/>
                  </a:lnTo>
                  <a:lnTo>
                    <a:pt x="11563" y="53229"/>
                  </a:lnTo>
                  <a:lnTo>
                    <a:pt x="11007" y="52812"/>
                  </a:lnTo>
                  <a:lnTo>
                    <a:pt x="10451" y="52368"/>
                  </a:lnTo>
                  <a:lnTo>
                    <a:pt x="9896" y="51895"/>
                  </a:lnTo>
                  <a:lnTo>
                    <a:pt x="9367" y="51422"/>
                  </a:lnTo>
                  <a:lnTo>
                    <a:pt x="8839" y="50950"/>
                  </a:lnTo>
                  <a:lnTo>
                    <a:pt x="8339" y="50450"/>
                  </a:lnTo>
                  <a:lnTo>
                    <a:pt x="7839" y="49949"/>
                  </a:lnTo>
                  <a:lnTo>
                    <a:pt x="7338" y="49421"/>
                  </a:lnTo>
                  <a:lnTo>
                    <a:pt x="6866" y="48893"/>
                  </a:lnTo>
                  <a:lnTo>
                    <a:pt x="6393" y="48337"/>
                  </a:lnTo>
                  <a:lnTo>
                    <a:pt x="5949" y="47781"/>
                  </a:lnTo>
                  <a:lnTo>
                    <a:pt x="5532" y="47225"/>
                  </a:lnTo>
                  <a:lnTo>
                    <a:pt x="5087" y="46642"/>
                  </a:lnTo>
                  <a:lnTo>
                    <a:pt x="4698" y="46058"/>
                  </a:lnTo>
                  <a:lnTo>
                    <a:pt x="4309" y="45446"/>
                  </a:lnTo>
                  <a:lnTo>
                    <a:pt x="3920" y="44835"/>
                  </a:lnTo>
                  <a:lnTo>
                    <a:pt x="3558" y="44223"/>
                  </a:lnTo>
                  <a:lnTo>
                    <a:pt x="3225" y="43584"/>
                  </a:lnTo>
                  <a:lnTo>
                    <a:pt x="2891" y="42945"/>
                  </a:lnTo>
                  <a:lnTo>
                    <a:pt x="2558" y="42278"/>
                  </a:lnTo>
                  <a:lnTo>
                    <a:pt x="2280" y="41611"/>
                  </a:lnTo>
                  <a:lnTo>
                    <a:pt x="2002" y="40944"/>
                  </a:lnTo>
                  <a:lnTo>
                    <a:pt x="1724" y="40276"/>
                  </a:lnTo>
                  <a:lnTo>
                    <a:pt x="1474" y="39582"/>
                  </a:lnTo>
                  <a:lnTo>
                    <a:pt x="1251" y="38887"/>
                  </a:lnTo>
                  <a:lnTo>
                    <a:pt x="1029" y="38164"/>
                  </a:lnTo>
                  <a:lnTo>
                    <a:pt x="862" y="37441"/>
                  </a:lnTo>
                  <a:lnTo>
                    <a:pt x="667" y="36719"/>
                  </a:lnTo>
                  <a:lnTo>
                    <a:pt x="528" y="35996"/>
                  </a:lnTo>
                  <a:lnTo>
                    <a:pt x="389" y="35246"/>
                  </a:lnTo>
                  <a:lnTo>
                    <a:pt x="278" y="34523"/>
                  </a:lnTo>
                  <a:lnTo>
                    <a:pt x="167" y="33772"/>
                  </a:lnTo>
                  <a:lnTo>
                    <a:pt x="112" y="32994"/>
                  </a:lnTo>
                  <a:lnTo>
                    <a:pt x="56" y="32244"/>
                  </a:lnTo>
                  <a:lnTo>
                    <a:pt x="56" y="32244"/>
                  </a:lnTo>
                  <a:lnTo>
                    <a:pt x="0" y="30770"/>
                  </a:lnTo>
                  <a:lnTo>
                    <a:pt x="28" y="29297"/>
                  </a:lnTo>
                  <a:lnTo>
                    <a:pt x="84" y="27852"/>
                  </a:lnTo>
                  <a:lnTo>
                    <a:pt x="167" y="26434"/>
                  </a:lnTo>
                  <a:lnTo>
                    <a:pt x="334" y="25017"/>
                  </a:lnTo>
                  <a:lnTo>
                    <a:pt x="528" y="23599"/>
                  </a:lnTo>
                  <a:lnTo>
                    <a:pt x="806" y="22237"/>
                  </a:lnTo>
                  <a:lnTo>
                    <a:pt x="1112" y="20875"/>
                  </a:lnTo>
                  <a:lnTo>
                    <a:pt x="1474" y="19569"/>
                  </a:lnTo>
                  <a:lnTo>
                    <a:pt x="1890" y="18262"/>
                  </a:lnTo>
                  <a:lnTo>
                    <a:pt x="2335" y="16984"/>
                  </a:lnTo>
                  <a:lnTo>
                    <a:pt x="2863" y="15733"/>
                  </a:lnTo>
                  <a:lnTo>
                    <a:pt x="3447" y="14538"/>
                  </a:lnTo>
                  <a:lnTo>
                    <a:pt x="4058" y="13343"/>
                  </a:lnTo>
                  <a:lnTo>
                    <a:pt x="4392" y="12787"/>
                  </a:lnTo>
                  <a:lnTo>
                    <a:pt x="4753" y="12203"/>
                  </a:lnTo>
                  <a:lnTo>
                    <a:pt x="5115" y="11647"/>
                  </a:lnTo>
                  <a:lnTo>
                    <a:pt x="5476" y="11119"/>
                  </a:lnTo>
                  <a:lnTo>
                    <a:pt x="5865" y="10591"/>
                  </a:lnTo>
                  <a:lnTo>
                    <a:pt x="6282" y="10063"/>
                  </a:lnTo>
                  <a:lnTo>
                    <a:pt x="6699" y="9535"/>
                  </a:lnTo>
                  <a:lnTo>
                    <a:pt x="7144" y="9034"/>
                  </a:lnTo>
                  <a:lnTo>
                    <a:pt x="7588" y="8534"/>
                  </a:lnTo>
                  <a:lnTo>
                    <a:pt x="8061" y="8062"/>
                  </a:lnTo>
                  <a:lnTo>
                    <a:pt x="8534" y="7589"/>
                  </a:lnTo>
                  <a:lnTo>
                    <a:pt x="9006" y="7116"/>
                  </a:lnTo>
                  <a:lnTo>
                    <a:pt x="9534" y="6672"/>
                  </a:lnTo>
                  <a:lnTo>
                    <a:pt x="10034" y="6255"/>
                  </a:lnTo>
                  <a:lnTo>
                    <a:pt x="10590" y="5810"/>
                  </a:lnTo>
                  <a:lnTo>
                    <a:pt x="11146" y="5421"/>
                  </a:lnTo>
                  <a:lnTo>
                    <a:pt x="11702" y="5004"/>
                  </a:lnTo>
                  <a:lnTo>
                    <a:pt x="12286" y="4615"/>
                  </a:lnTo>
                  <a:lnTo>
                    <a:pt x="12870" y="4254"/>
                  </a:lnTo>
                  <a:lnTo>
                    <a:pt x="13481" y="3892"/>
                  </a:lnTo>
                  <a:lnTo>
                    <a:pt x="14120" y="3559"/>
                  </a:lnTo>
                  <a:lnTo>
                    <a:pt x="14760" y="3225"/>
                  </a:lnTo>
                  <a:lnTo>
                    <a:pt x="15427" y="2919"/>
                  </a:lnTo>
                  <a:lnTo>
                    <a:pt x="16094" y="2614"/>
                  </a:lnTo>
                  <a:lnTo>
                    <a:pt x="16789" y="2308"/>
                  </a:lnTo>
                  <a:lnTo>
                    <a:pt x="17484" y="2058"/>
                  </a:lnTo>
                  <a:lnTo>
                    <a:pt x="18206" y="1780"/>
                  </a:lnTo>
                  <a:lnTo>
                    <a:pt x="18929" y="1557"/>
                  </a:lnTo>
                  <a:lnTo>
                    <a:pt x="19679" y="1335"/>
                  </a:lnTo>
                  <a:lnTo>
                    <a:pt x="20458" y="1113"/>
                  </a:lnTo>
                  <a:lnTo>
                    <a:pt x="21236" y="918"/>
                  </a:lnTo>
                  <a:lnTo>
                    <a:pt x="22042" y="751"/>
                  </a:lnTo>
                  <a:lnTo>
                    <a:pt x="22848" y="585"/>
                  </a:lnTo>
                  <a:lnTo>
                    <a:pt x="23682" y="446"/>
                  </a:lnTo>
                  <a:lnTo>
                    <a:pt x="24544" y="334"/>
                  </a:lnTo>
                  <a:lnTo>
                    <a:pt x="25405" y="223"/>
                  </a:lnTo>
                  <a:lnTo>
                    <a:pt x="25405" y="223"/>
                  </a:lnTo>
                  <a:lnTo>
                    <a:pt x="26211" y="140"/>
                  </a:lnTo>
                  <a:lnTo>
                    <a:pt x="27045" y="84"/>
                  </a:lnTo>
                  <a:lnTo>
                    <a:pt x="27824" y="29"/>
                  </a:lnTo>
                  <a:lnTo>
                    <a:pt x="28630" y="1"/>
                  </a:lnTo>
                  <a:lnTo>
                    <a:pt x="29408" y="1"/>
                  </a:lnTo>
                  <a:lnTo>
                    <a:pt x="30186" y="29"/>
                  </a:lnTo>
                  <a:lnTo>
                    <a:pt x="30937" y="56"/>
                  </a:lnTo>
                  <a:lnTo>
                    <a:pt x="31687" y="140"/>
                  </a:lnTo>
                  <a:lnTo>
                    <a:pt x="32438" y="195"/>
                  </a:lnTo>
                  <a:lnTo>
                    <a:pt x="33160" y="307"/>
                  </a:lnTo>
                  <a:lnTo>
                    <a:pt x="33883" y="418"/>
                  </a:lnTo>
                  <a:lnTo>
                    <a:pt x="34606" y="557"/>
                  </a:lnTo>
                  <a:lnTo>
                    <a:pt x="35300" y="696"/>
                  </a:lnTo>
                  <a:lnTo>
                    <a:pt x="35995" y="863"/>
                  </a:lnTo>
                  <a:lnTo>
                    <a:pt x="36662" y="1057"/>
                  </a:lnTo>
                  <a:lnTo>
                    <a:pt x="37357" y="1252"/>
                  </a:lnTo>
                  <a:lnTo>
                    <a:pt x="37997" y="1474"/>
                  </a:lnTo>
                  <a:lnTo>
                    <a:pt x="38664" y="1724"/>
                  </a:lnTo>
                  <a:lnTo>
                    <a:pt x="39303" y="1974"/>
                  </a:lnTo>
                  <a:lnTo>
                    <a:pt x="39915" y="2252"/>
                  </a:lnTo>
                  <a:lnTo>
                    <a:pt x="40554" y="2530"/>
                  </a:lnTo>
                  <a:lnTo>
                    <a:pt x="41165" y="2836"/>
                  </a:lnTo>
                  <a:lnTo>
                    <a:pt x="41749" y="3142"/>
                  </a:lnTo>
                  <a:lnTo>
                    <a:pt x="42333" y="3475"/>
                  </a:lnTo>
                  <a:lnTo>
                    <a:pt x="42916" y="3809"/>
                  </a:lnTo>
                  <a:lnTo>
                    <a:pt x="43472" y="4170"/>
                  </a:lnTo>
                  <a:lnTo>
                    <a:pt x="44028" y="4559"/>
                  </a:lnTo>
                  <a:lnTo>
                    <a:pt x="44556" y="4921"/>
                  </a:lnTo>
                  <a:lnTo>
                    <a:pt x="45084" y="5338"/>
                  </a:lnTo>
                  <a:lnTo>
                    <a:pt x="45613" y="5755"/>
                  </a:lnTo>
                  <a:lnTo>
                    <a:pt x="46113" y="6171"/>
                  </a:lnTo>
                  <a:lnTo>
                    <a:pt x="46613" y="6616"/>
                  </a:lnTo>
                  <a:lnTo>
                    <a:pt x="47086" y="7061"/>
                  </a:lnTo>
                  <a:lnTo>
                    <a:pt x="47558" y="7533"/>
                  </a:lnTo>
                  <a:lnTo>
                    <a:pt x="48475" y="8478"/>
                  </a:lnTo>
                  <a:lnTo>
                    <a:pt x="49337" y="9479"/>
                  </a:lnTo>
                  <a:lnTo>
                    <a:pt x="50143" y="10535"/>
                  </a:lnTo>
                  <a:lnTo>
                    <a:pt x="50894" y="11619"/>
                  </a:lnTo>
                  <a:lnTo>
                    <a:pt x="51589" y="12731"/>
                  </a:lnTo>
                  <a:lnTo>
                    <a:pt x="52256" y="13899"/>
                  </a:lnTo>
                  <a:lnTo>
                    <a:pt x="52867" y="15066"/>
                  </a:lnTo>
                  <a:lnTo>
                    <a:pt x="53423" y="16289"/>
                  </a:lnTo>
                  <a:lnTo>
                    <a:pt x="53923" y="17540"/>
                  </a:lnTo>
                  <a:lnTo>
                    <a:pt x="54340" y="18818"/>
                  </a:lnTo>
                  <a:lnTo>
                    <a:pt x="54757" y="20125"/>
                  </a:lnTo>
                  <a:lnTo>
                    <a:pt x="55091" y="21431"/>
                  </a:lnTo>
                  <a:lnTo>
                    <a:pt x="55369" y="22765"/>
                  </a:lnTo>
                  <a:lnTo>
                    <a:pt x="55591" y="24127"/>
                  </a:lnTo>
                  <a:lnTo>
                    <a:pt x="55730" y="25489"/>
                  </a:lnTo>
                  <a:lnTo>
                    <a:pt x="55730" y="25489"/>
                  </a:lnTo>
                  <a:lnTo>
                    <a:pt x="55841" y="27185"/>
                  </a:lnTo>
                  <a:lnTo>
                    <a:pt x="55897" y="28853"/>
                  </a:lnTo>
                  <a:lnTo>
                    <a:pt x="55897" y="30465"/>
                  </a:lnTo>
                  <a:lnTo>
                    <a:pt x="55841" y="32049"/>
                  </a:lnTo>
                  <a:lnTo>
                    <a:pt x="55758" y="33606"/>
                  </a:lnTo>
                  <a:lnTo>
                    <a:pt x="55619" y="35107"/>
                  </a:lnTo>
                  <a:lnTo>
                    <a:pt x="55452" y="36580"/>
                  </a:lnTo>
                  <a:lnTo>
                    <a:pt x="55202" y="37997"/>
                  </a:lnTo>
                  <a:lnTo>
                    <a:pt x="54924" y="39387"/>
                  </a:lnTo>
                  <a:lnTo>
                    <a:pt x="54563" y="40721"/>
                  </a:lnTo>
                  <a:lnTo>
                    <a:pt x="54174" y="42028"/>
                  </a:lnTo>
                  <a:lnTo>
                    <a:pt x="53729" y="43278"/>
                  </a:lnTo>
                  <a:lnTo>
                    <a:pt x="53479" y="43918"/>
                  </a:lnTo>
                  <a:lnTo>
                    <a:pt x="53229" y="44501"/>
                  </a:lnTo>
                  <a:lnTo>
                    <a:pt x="52951" y="45085"/>
                  </a:lnTo>
                  <a:lnTo>
                    <a:pt x="52673" y="45669"/>
                  </a:lnTo>
                  <a:lnTo>
                    <a:pt x="52367" y="46253"/>
                  </a:lnTo>
                  <a:lnTo>
                    <a:pt x="52061" y="46808"/>
                  </a:lnTo>
                  <a:lnTo>
                    <a:pt x="51728" y="47364"/>
                  </a:lnTo>
                  <a:lnTo>
                    <a:pt x="51394" y="47892"/>
                  </a:lnTo>
                  <a:lnTo>
                    <a:pt x="51033" y="48421"/>
                  </a:lnTo>
                  <a:lnTo>
                    <a:pt x="50644" y="48921"/>
                  </a:lnTo>
                  <a:lnTo>
                    <a:pt x="50254" y="49421"/>
                  </a:lnTo>
                  <a:lnTo>
                    <a:pt x="49865" y="49922"/>
                  </a:lnTo>
                  <a:lnTo>
                    <a:pt x="49448" y="50394"/>
                  </a:lnTo>
                  <a:lnTo>
                    <a:pt x="49004" y="50867"/>
                  </a:lnTo>
                  <a:lnTo>
                    <a:pt x="48559" y="51311"/>
                  </a:lnTo>
                  <a:lnTo>
                    <a:pt x="48086" y="51756"/>
                  </a:lnTo>
                  <a:lnTo>
                    <a:pt x="47614" y="52173"/>
                  </a:lnTo>
                  <a:lnTo>
                    <a:pt x="47114" y="52590"/>
                  </a:lnTo>
                  <a:lnTo>
                    <a:pt x="46585" y="53007"/>
                  </a:lnTo>
                  <a:lnTo>
                    <a:pt x="46057" y="53396"/>
                  </a:lnTo>
                  <a:lnTo>
                    <a:pt x="45529" y="53757"/>
                  </a:lnTo>
                  <a:lnTo>
                    <a:pt x="44973" y="54146"/>
                  </a:lnTo>
                  <a:lnTo>
                    <a:pt x="44390" y="54480"/>
                  </a:lnTo>
                  <a:lnTo>
                    <a:pt x="43806" y="54841"/>
                  </a:lnTo>
                  <a:lnTo>
                    <a:pt x="43194" y="55175"/>
                  </a:lnTo>
                  <a:lnTo>
                    <a:pt x="42555" y="55481"/>
                  </a:lnTo>
                  <a:lnTo>
                    <a:pt x="41916" y="55786"/>
                  </a:lnTo>
                  <a:lnTo>
                    <a:pt x="41249" y="56064"/>
                  </a:lnTo>
                  <a:lnTo>
                    <a:pt x="40582" y="56342"/>
                  </a:lnTo>
                  <a:lnTo>
                    <a:pt x="39887" y="56620"/>
                  </a:lnTo>
                  <a:lnTo>
                    <a:pt x="39164" y="56870"/>
                  </a:lnTo>
                  <a:lnTo>
                    <a:pt x="38441" y="57121"/>
                  </a:lnTo>
                  <a:lnTo>
                    <a:pt x="37691" y="57343"/>
                  </a:lnTo>
                  <a:lnTo>
                    <a:pt x="36913" y="57537"/>
                  </a:lnTo>
                  <a:lnTo>
                    <a:pt x="36134" y="57732"/>
                  </a:lnTo>
                  <a:lnTo>
                    <a:pt x="35328" y="57927"/>
                  </a:lnTo>
                  <a:lnTo>
                    <a:pt x="34522" y="58093"/>
                  </a:lnTo>
                  <a:lnTo>
                    <a:pt x="33688" y="58260"/>
                  </a:lnTo>
                  <a:lnTo>
                    <a:pt x="31965" y="585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39"/>
            <p:cNvSpPr/>
            <p:nvPr/>
          </p:nvSpPr>
          <p:spPr>
            <a:xfrm>
              <a:off x="6270575" y="2434650"/>
              <a:ext cx="209875" cy="159850"/>
            </a:xfrm>
            <a:custGeom>
              <a:avLst/>
              <a:gdLst/>
              <a:ahLst/>
              <a:cxnLst/>
              <a:rect l="l" t="t" r="r" b="b"/>
              <a:pathLst>
                <a:path w="8395" h="6394" extrusionOk="0">
                  <a:moveTo>
                    <a:pt x="8395" y="0"/>
                  </a:moveTo>
                  <a:lnTo>
                    <a:pt x="0" y="973"/>
                  </a:lnTo>
                  <a:lnTo>
                    <a:pt x="1779" y="6393"/>
                  </a:lnTo>
                  <a:lnTo>
                    <a:pt x="7144" y="5865"/>
                  </a:lnTo>
                  <a:lnTo>
                    <a:pt x="8395" y="0"/>
                  </a:lnTo>
                  <a:close/>
                </a:path>
              </a:pathLst>
            </a:custGeom>
            <a:solidFill>
              <a:srgbClr val="FDFC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39"/>
            <p:cNvSpPr/>
            <p:nvPr/>
          </p:nvSpPr>
          <p:spPr>
            <a:xfrm>
              <a:off x="6270575" y="2434650"/>
              <a:ext cx="209875" cy="159850"/>
            </a:xfrm>
            <a:custGeom>
              <a:avLst/>
              <a:gdLst/>
              <a:ahLst/>
              <a:cxnLst/>
              <a:rect l="l" t="t" r="r" b="b"/>
              <a:pathLst>
                <a:path w="8395" h="6394" fill="none" extrusionOk="0">
                  <a:moveTo>
                    <a:pt x="0" y="973"/>
                  </a:moveTo>
                  <a:lnTo>
                    <a:pt x="1779" y="6393"/>
                  </a:lnTo>
                  <a:lnTo>
                    <a:pt x="7144" y="5865"/>
                  </a:lnTo>
                  <a:lnTo>
                    <a:pt x="83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39"/>
            <p:cNvSpPr/>
            <p:nvPr/>
          </p:nvSpPr>
          <p:spPr>
            <a:xfrm>
              <a:off x="6365075" y="2471475"/>
              <a:ext cx="19475" cy="117475"/>
            </a:xfrm>
            <a:custGeom>
              <a:avLst/>
              <a:gdLst/>
              <a:ahLst/>
              <a:cxnLst/>
              <a:rect l="l" t="t" r="r" b="b"/>
              <a:pathLst>
                <a:path w="779" h="4699" extrusionOk="0">
                  <a:moveTo>
                    <a:pt x="1" y="1"/>
                  </a:moveTo>
                  <a:lnTo>
                    <a:pt x="418" y="4698"/>
                  </a:lnTo>
                  <a:lnTo>
                    <a:pt x="779" y="4698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39"/>
            <p:cNvSpPr/>
            <p:nvPr/>
          </p:nvSpPr>
          <p:spPr>
            <a:xfrm>
              <a:off x="6365075" y="2471475"/>
              <a:ext cx="19475" cy="117475"/>
            </a:xfrm>
            <a:custGeom>
              <a:avLst/>
              <a:gdLst/>
              <a:ahLst/>
              <a:cxnLst/>
              <a:rect l="l" t="t" r="r" b="b"/>
              <a:pathLst>
                <a:path w="779" h="4699" fill="none" extrusionOk="0">
                  <a:moveTo>
                    <a:pt x="418" y="4698"/>
                  </a:moveTo>
                  <a:lnTo>
                    <a:pt x="1" y="1"/>
                  </a:lnTo>
                  <a:lnTo>
                    <a:pt x="418" y="1"/>
                  </a:lnTo>
                  <a:lnTo>
                    <a:pt x="779" y="46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39"/>
            <p:cNvSpPr/>
            <p:nvPr/>
          </p:nvSpPr>
          <p:spPr>
            <a:xfrm>
              <a:off x="6069050" y="2076775"/>
              <a:ext cx="603200" cy="446150"/>
            </a:xfrm>
            <a:custGeom>
              <a:avLst/>
              <a:gdLst/>
              <a:ahLst/>
              <a:cxnLst/>
              <a:rect l="l" t="t" r="r" b="b"/>
              <a:pathLst>
                <a:path w="24128" h="17846" extrusionOk="0">
                  <a:moveTo>
                    <a:pt x="11397" y="1"/>
                  </a:moveTo>
                  <a:lnTo>
                    <a:pt x="10341" y="29"/>
                  </a:lnTo>
                  <a:lnTo>
                    <a:pt x="9340" y="112"/>
                  </a:lnTo>
                  <a:lnTo>
                    <a:pt x="8395" y="251"/>
                  </a:lnTo>
                  <a:lnTo>
                    <a:pt x="7506" y="418"/>
                  </a:lnTo>
                  <a:lnTo>
                    <a:pt x="6644" y="668"/>
                  </a:lnTo>
                  <a:lnTo>
                    <a:pt x="5866" y="918"/>
                  </a:lnTo>
                  <a:lnTo>
                    <a:pt x="5115" y="1224"/>
                  </a:lnTo>
                  <a:lnTo>
                    <a:pt x="4448" y="1585"/>
                  </a:lnTo>
                  <a:lnTo>
                    <a:pt x="3809" y="1974"/>
                  </a:lnTo>
                  <a:lnTo>
                    <a:pt x="3225" y="2391"/>
                  </a:lnTo>
                  <a:lnTo>
                    <a:pt x="2697" y="2836"/>
                  </a:lnTo>
                  <a:lnTo>
                    <a:pt x="2197" y="3308"/>
                  </a:lnTo>
                  <a:lnTo>
                    <a:pt x="1780" y="3781"/>
                  </a:lnTo>
                  <a:lnTo>
                    <a:pt x="1391" y="4309"/>
                  </a:lnTo>
                  <a:lnTo>
                    <a:pt x="1057" y="4837"/>
                  </a:lnTo>
                  <a:lnTo>
                    <a:pt x="751" y="5393"/>
                  </a:lnTo>
                  <a:lnTo>
                    <a:pt x="529" y="5977"/>
                  </a:lnTo>
                  <a:lnTo>
                    <a:pt x="334" y="6533"/>
                  </a:lnTo>
                  <a:lnTo>
                    <a:pt x="168" y="7116"/>
                  </a:lnTo>
                  <a:lnTo>
                    <a:pt x="56" y="7728"/>
                  </a:lnTo>
                  <a:lnTo>
                    <a:pt x="1" y="8312"/>
                  </a:lnTo>
                  <a:lnTo>
                    <a:pt x="1" y="8895"/>
                  </a:lnTo>
                  <a:lnTo>
                    <a:pt x="29" y="9479"/>
                  </a:lnTo>
                  <a:lnTo>
                    <a:pt x="84" y="10063"/>
                  </a:lnTo>
                  <a:lnTo>
                    <a:pt x="223" y="10646"/>
                  </a:lnTo>
                  <a:lnTo>
                    <a:pt x="362" y="11202"/>
                  </a:lnTo>
                  <a:lnTo>
                    <a:pt x="557" y="11758"/>
                  </a:lnTo>
                  <a:lnTo>
                    <a:pt x="807" y="12314"/>
                  </a:lnTo>
                  <a:lnTo>
                    <a:pt x="1085" y="12815"/>
                  </a:lnTo>
                  <a:lnTo>
                    <a:pt x="1418" y="13315"/>
                  </a:lnTo>
                  <a:lnTo>
                    <a:pt x="1780" y="13787"/>
                  </a:lnTo>
                  <a:lnTo>
                    <a:pt x="2169" y="14232"/>
                  </a:lnTo>
                  <a:lnTo>
                    <a:pt x="2586" y="14621"/>
                  </a:lnTo>
                  <a:lnTo>
                    <a:pt x="3030" y="15010"/>
                  </a:lnTo>
                  <a:lnTo>
                    <a:pt x="3531" y="15344"/>
                  </a:lnTo>
                  <a:lnTo>
                    <a:pt x="4031" y="15677"/>
                  </a:lnTo>
                  <a:lnTo>
                    <a:pt x="4587" y="16011"/>
                  </a:lnTo>
                  <a:lnTo>
                    <a:pt x="5171" y="16289"/>
                  </a:lnTo>
                  <a:lnTo>
                    <a:pt x="5782" y="16567"/>
                  </a:lnTo>
                  <a:lnTo>
                    <a:pt x="6421" y="16817"/>
                  </a:lnTo>
                  <a:lnTo>
                    <a:pt x="7089" y="17039"/>
                  </a:lnTo>
                  <a:lnTo>
                    <a:pt x="7756" y="17234"/>
                  </a:lnTo>
                  <a:lnTo>
                    <a:pt x="8451" y="17401"/>
                  </a:lnTo>
                  <a:lnTo>
                    <a:pt x="9145" y="17540"/>
                  </a:lnTo>
                  <a:lnTo>
                    <a:pt x="9868" y="17651"/>
                  </a:lnTo>
                  <a:lnTo>
                    <a:pt x="10591" y="17762"/>
                  </a:lnTo>
                  <a:lnTo>
                    <a:pt x="11313" y="17818"/>
                  </a:lnTo>
                  <a:lnTo>
                    <a:pt x="12036" y="17845"/>
                  </a:lnTo>
                  <a:lnTo>
                    <a:pt x="13509" y="17845"/>
                  </a:lnTo>
                  <a:lnTo>
                    <a:pt x="14260" y="17790"/>
                  </a:lnTo>
                  <a:lnTo>
                    <a:pt x="14982" y="17679"/>
                  </a:lnTo>
                  <a:lnTo>
                    <a:pt x="15705" y="17568"/>
                  </a:lnTo>
                  <a:lnTo>
                    <a:pt x="16400" y="17429"/>
                  </a:lnTo>
                  <a:lnTo>
                    <a:pt x="17095" y="17234"/>
                  </a:lnTo>
                  <a:lnTo>
                    <a:pt x="17790" y="17012"/>
                  </a:lnTo>
                  <a:lnTo>
                    <a:pt x="18429" y="16761"/>
                  </a:lnTo>
                  <a:lnTo>
                    <a:pt x="19068" y="16484"/>
                  </a:lnTo>
                  <a:lnTo>
                    <a:pt x="19680" y="16150"/>
                  </a:lnTo>
                  <a:lnTo>
                    <a:pt x="20291" y="15789"/>
                  </a:lnTo>
                  <a:lnTo>
                    <a:pt x="20847" y="15372"/>
                  </a:lnTo>
                  <a:lnTo>
                    <a:pt x="21375" y="14955"/>
                  </a:lnTo>
                  <a:lnTo>
                    <a:pt x="21876" y="14482"/>
                  </a:lnTo>
                  <a:lnTo>
                    <a:pt x="22320" y="13954"/>
                  </a:lnTo>
                  <a:lnTo>
                    <a:pt x="22654" y="13537"/>
                  </a:lnTo>
                  <a:lnTo>
                    <a:pt x="22932" y="13120"/>
                  </a:lnTo>
                  <a:lnTo>
                    <a:pt x="23182" y="12648"/>
                  </a:lnTo>
                  <a:lnTo>
                    <a:pt x="23432" y="12147"/>
                  </a:lnTo>
                  <a:lnTo>
                    <a:pt x="23627" y="11647"/>
                  </a:lnTo>
                  <a:lnTo>
                    <a:pt x="23794" y="11119"/>
                  </a:lnTo>
                  <a:lnTo>
                    <a:pt x="23933" y="10591"/>
                  </a:lnTo>
                  <a:lnTo>
                    <a:pt x="24016" y="10007"/>
                  </a:lnTo>
                  <a:lnTo>
                    <a:pt x="24099" y="9451"/>
                  </a:lnTo>
                  <a:lnTo>
                    <a:pt x="24127" y="8868"/>
                  </a:lnTo>
                  <a:lnTo>
                    <a:pt x="24099" y="8284"/>
                  </a:lnTo>
                  <a:lnTo>
                    <a:pt x="24044" y="7700"/>
                  </a:lnTo>
                  <a:lnTo>
                    <a:pt x="23960" y="7144"/>
                  </a:lnTo>
                  <a:lnTo>
                    <a:pt x="23821" y="6561"/>
                  </a:lnTo>
                  <a:lnTo>
                    <a:pt x="23627" y="5977"/>
                  </a:lnTo>
                  <a:lnTo>
                    <a:pt x="23377" y="5421"/>
                  </a:lnTo>
                  <a:lnTo>
                    <a:pt x="23071" y="4865"/>
                  </a:lnTo>
                  <a:lnTo>
                    <a:pt x="22737" y="4337"/>
                  </a:lnTo>
                  <a:lnTo>
                    <a:pt x="22348" y="3809"/>
                  </a:lnTo>
                  <a:lnTo>
                    <a:pt x="21876" y="3308"/>
                  </a:lnTo>
                  <a:lnTo>
                    <a:pt x="21375" y="2836"/>
                  </a:lnTo>
                  <a:lnTo>
                    <a:pt x="20792" y="2391"/>
                  </a:lnTo>
                  <a:lnTo>
                    <a:pt x="20180" y="1974"/>
                  </a:lnTo>
                  <a:lnTo>
                    <a:pt x="19458" y="1613"/>
                  </a:lnTo>
                  <a:lnTo>
                    <a:pt x="18707" y="1252"/>
                  </a:lnTo>
                  <a:lnTo>
                    <a:pt x="17873" y="946"/>
                  </a:lnTo>
                  <a:lnTo>
                    <a:pt x="16984" y="668"/>
                  </a:lnTo>
                  <a:lnTo>
                    <a:pt x="16011" y="446"/>
                  </a:lnTo>
                  <a:lnTo>
                    <a:pt x="14982" y="251"/>
                  </a:lnTo>
                  <a:lnTo>
                    <a:pt x="13871" y="112"/>
                  </a:lnTo>
                  <a:lnTo>
                    <a:pt x="12675" y="29"/>
                  </a:lnTo>
                  <a:lnTo>
                    <a:pt x="113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39"/>
            <p:cNvSpPr/>
            <p:nvPr/>
          </p:nvSpPr>
          <p:spPr>
            <a:xfrm>
              <a:off x="6351175" y="2169200"/>
              <a:ext cx="12525" cy="244625"/>
            </a:xfrm>
            <a:custGeom>
              <a:avLst/>
              <a:gdLst/>
              <a:ahLst/>
              <a:cxnLst/>
              <a:rect l="l" t="t" r="r" b="b"/>
              <a:pathLst>
                <a:path w="501" h="9785" extrusionOk="0">
                  <a:moveTo>
                    <a:pt x="251" y="1"/>
                  </a:moveTo>
                  <a:lnTo>
                    <a:pt x="167" y="28"/>
                  </a:lnTo>
                  <a:lnTo>
                    <a:pt x="84" y="56"/>
                  </a:lnTo>
                  <a:lnTo>
                    <a:pt x="28" y="140"/>
                  </a:lnTo>
                  <a:lnTo>
                    <a:pt x="1" y="251"/>
                  </a:lnTo>
                  <a:lnTo>
                    <a:pt x="1" y="9507"/>
                  </a:lnTo>
                  <a:lnTo>
                    <a:pt x="28" y="9618"/>
                  </a:lnTo>
                  <a:lnTo>
                    <a:pt x="84" y="9701"/>
                  </a:lnTo>
                  <a:lnTo>
                    <a:pt x="167" y="9757"/>
                  </a:lnTo>
                  <a:lnTo>
                    <a:pt x="251" y="9785"/>
                  </a:lnTo>
                  <a:lnTo>
                    <a:pt x="362" y="9757"/>
                  </a:lnTo>
                  <a:lnTo>
                    <a:pt x="445" y="9701"/>
                  </a:lnTo>
                  <a:lnTo>
                    <a:pt x="501" y="9618"/>
                  </a:lnTo>
                  <a:lnTo>
                    <a:pt x="501" y="9507"/>
                  </a:lnTo>
                  <a:lnTo>
                    <a:pt x="501" y="251"/>
                  </a:lnTo>
                  <a:lnTo>
                    <a:pt x="501" y="140"/>
                  </a:lnTo>
                  <a:lnTo>
                    <a:pt x="445" y="56"/>
                  </a:lnTo>
                  <a:lnTo>
                    <a:pt x="362" y="28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39"/>
            <p:cNvSpPr/>
            <p:nvPr/>
          </p:nvSpPr>
          <p:spPr>
            <a:xfrm>
              <a:off x="6228175" y="2065675"/>
              <a:ext cx="252275" cy="124400"/>
            </a:xfrm>
            <a:custGeom>
              <a:avLst/>
              <a:gdLst/>
              <a:ahLst/>
              <a:cxnLst/>
              <a:rect l="l" t="t" r="r" b="b"/>
              <a:pathLst>
                <a:path w="10091" h="4976" extrusionOk="0">
                  <a:moveTo>
                    <a:pt x="5226" y="0"/>
                  </a:moveTo>
                  <a:lnTo>
                    <a:pt x="4198" y="56"/>
                  </a:lnTo>
                  <a:lnTo>
                    <a:pt x="3197" y="111"/>
                  </a:lnTo>
                  <a:lnTo>
                    <a:pt x="2252" y="195"/>
                  </a:lnTo>
                  <a:lnTo>
                    <a:pt x="1418" y="306"/>
                  </a:lnTo>
                  <a:lnTo>
                    <a:pt x="1141" y="361"/>
                  </a:lnTo>
                  <a:lnTo>
                    <a:pt x="890" y="445"/>
                  </a:lnTo>
                  <a:lnTo>
                    <a:pt x="668" y="556"/>
                  </a:lnTo>
                  <a:lnTo>
                    <a:pt x="473" y="667"/>
                  </a:lnTo>
                  <a:lnTo>
                    <a:pt x="307" y="778"/>
                  </a:lnTo>
                  <a:lnTo>
                    <a:pt x="195" y="917"/>
                  </a:lnTo>
                  <a:lnTo>
                    <a:pt x="84" y="1056"/>
                  </a:lnTo>
                  <a:lnTo>
                    <a:pt x="29" y="1195"/>
                  </a:lnTo>
                  <a:lnTo>
                    <a:pt x="1" y="1334"/>
                  </a:lnTo>
                  <a:lnTo>
                    <a:pt x="1" y="1473"/>
                  </a:lnTo>
                  <a:lnTo>
                    <a:pt x="56" y="1612"/>
                  </a:lnTo>
                  <a:lnTo>
                    <a:pt x="140" y="1751"/>
                  </a:lnTo>
                  <a:lnTo>
                    <a:pt x="251" y="1862"/>
                  </a:lnTo>
                  <a:lnTo>
                    <a:pt x="418" y="1974"/>
                  </a:lnTo>
                  <a:lnTo>
                    <a:pt x="640" y="2085"/>
                  </a:lnTo>
                  <a:lnTo>
                    <a:pt x="890" y="2140"/>
                  </a:lnTo>
                  <a:lnTo>
                    <a:pt x="1446" y="2307"/>
                  </a:lnTo>
                  <a:lnTo>
                    <a:pt x="1919" y="2474"/>
                  </a:lnTo>
                  <a:lnTo>
                    <a:pt x="2336" y="2696"/>
                  </a:lnTo>
                  <a:lnTo>
                    <a:pt x="2641" y="2919"/>
                  </a:lnTo>
                  <a:lnTo>
                    <a:pt x="2919" y="3141"/>
                  </a:lnTo>
                  <a:lnTo>
                    <a:pt x="3142" y="3391"/>
                  </a:lnTo>
                  <a:lnTo>
                    <a:pt x="3309" y="3641"/>
                  </a:lnTo>
                  <a:lnTo>
                    <a:pt x="3475" y="3864"/>
                  </a:lnTo>
                  <a:lnTo>
                    <a:pt x="3753" y="4308"/>
                  </a:lnTo>
                  <a:lnTo>
                    <a:pt x="3892" y="4503"/>
                  </a:lnTo>
                  <a:lnTo>
                    <a:pt x="4059" y="4670"/>
                  </a:lnTo>
                  <a:lnTo>
                    <a:pt x="4281" y="4809"/>
                  </a:lnTo>
                  <a:lnTo>
                    <a:pt x="4504" y="4920"/>
                  </a:lnTo>
                  <a:lnTo>
                    <a:pt x="4810" y="4975"/>
                  </a:lnTo>
                  <a:lnTo>
                    <a:pt x="5171" y="4975"/>
                  </a:lnTo>
                  <a:lnTo>
                    <a:pt x="5504" y="4948"/>
                  </a:lnTo>
                  <a:lnTo>
                    <a:pt x="5782" y="4864"/>
                  </a:lnTo>
                  <a:lnTo>
                    <a:pt x="6032" y="4725"/>
                  </a:lnTo>
                  <a:lnTo>
                    <a:pt x="6255" y="4559"/>
                  </a:lnTo>
                  <a:lnTo>
                    <a:pt x="6449" y="4364"/>
                  </a:lnTo>
                  <a:lnTo>
                    <a:pt x="6616" y="4142"/>
                  </a:lnTo>
                  <a:lnTo>
                    <a:pt x="6922" y="3641"/>
                  </a:lnTo>
                  <a:lnTo>
                    <a:pt x="7228" y="3169"/>
                  </a:lnTo>
                  <a:lnTo>
                    <a:pt x="7394" y="2919"/>
                  </a:lnTo>
                  <a:lnTo>
                    <a:pt x="7589" y="2724"/>
                  </a:lnTo>
                  <a:lnTo>
                    <a:pt x="7811" y="2529"/>
                  </a:lnTo>
                  <a:lnTo>
                    <a:pt x="8062" y="2363"/>
                  </a:lnTo>
                  <a:lnTo>
                    <a:pt x="8340" y="2224"/>
                  </a:lnTo>
                  <a:lnTo>
                    <a:pt x="8673" y="2168"/>
                  </a:lnTo>
                  <a:lnTo>
                    <a:pt x="8979" y="2113"/>
                  </a:lnTo>
                  <a:lnTo>
                    <a:pt x="9257" y="2029"/>
                  </a:lnTo>
                  <a:lnTo>
                    <a:pt x="9479" y="1918"/>
                  </a:lnTo>
                  <a:lnTo>
                    <a:pt x="9674" y="1835"/>
                  </a:lnTo>
                  <a:lnTo>
                    <a:pt x="9813" y="1696"/>
                  </a:lnTo>
                  <a:lnTo>
                    <a:pt x="9952" y="1584"/>
                  </a:lnTo>
                  <a:lnTo>
                    <a:pt x="10035" y="1445"/>
                  </a:lnTo>
                  <a:lnTo>
                    <a:pt x="10063" y="1306"/>
                  </a:lnTo>
                  <a:lnTo>
                    <a:pt x="10091" y="1167"/>
                  </a:lnTo>
                  <a:lnTo>
                    <a:pt x="10063" y="1056"/>
                  </a:lnTo>
                  <a:lnTo>
                    <a:pt x="10035" y="917"/>
                  </a:lnTo>
                  <a:lnTo>
                    <a:pt x="9952" y="806"/>
                  </a:lnTo>
                  <a:lnTo>
                    <a:pt x="9840" y="695"/>
                  </a:lnTo>
                  <a:lnTo>
                    <a:pt x="9701" y="584"/>
                  </a:lnTo>
                  <a:lnTo>
                    <a:pt x="9563" y="500"/>
                  </a:lnTo>
                  <a:lnTo>
                    <a:pt x="9368" y="445"/>
                  </a:lnTo>
                  <a:lnTo>
                    <a:pt x="8895" y="334"/>
                  </a:lnTo>
                  <a:lnTo>
                    <a:pt x="8395" y="250"/>
                  </a:lnTo>
                  <a:lnTo>
                    <a:pt x="7867" y="167"/>
                  </a:lnTo>
                  <a:lnTo>
                    <a:pt x="7367" y="111"/>
                  </a:lnTo>
                  <a:lnTo>
                    <a:pt x="6310" y="28"/>
                  </a:lnTo>
                  <a:lnTo>
                    <a:pt x="52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39"/>
            <p:cNvSpPr/>
            <p:nvPr/>
          </p:nvSpPr>
          <p:spPr>
            <a:xfrm>
              <a:off x="6523500" y="1770350"/>
              <a:ext cx="274525" cy="274500"/>
            </a:xfrm>
            <a:custGeom>
              <a:avLst/>
              <a:gdLst/>
              <a:ahLst/>
              <a:cxnLst/>
              <a:rect l="l" t="t" r="r" b="b"/>
              <a:pathLst>
                <a:path w="10981" h="10980" extrusionOk="0">
                  <a:moveTo>
                    <a:pt x="5477" y="0"/>
                  </a:moveTo>
                  <a:lnTo>
                    <a:pt x="4921" y="28"/>
                  </a:lnTo>
                  <a:lnTo>
                    <a:pt x="4365" y="111"/>
                  </a:lnTo>
                  <a:lnTo>
                    <a:pt x="3837" y="250"/>
                  </a:lnTo>
                  <a:lnTo>
                    <a:pt x="3336" y="445"/>
                  </a:lnTo>
                  <a:lnTo>
                    <a:pt x="2864" y="667"/>
                  </a:lnTo>
                  <a:lnTo>
                    <a:pt x="2419" y="945"/>
                  </a:lnTo>
                  <a:lnTo>
                    <a:pt x="1974" y="1251"/>
                  </a:lnTo>
                  <a:lnTo>
                    <a:pt x="1585" y="1612"/>
                  </a:lnTo>
                  <a:lnTo>
                    <a:pt x="1252" y="2001"/>
                  </a:lnTo>
                  <a:lnTo>
                    <a:pt x="918" y="2418"/>
                  </a:lnTo>
                  <a:lnTo>
                    <a:pt x="640" y="2863"/>
                  </a:lnTo>
                  <a:lnTo>
                    <a:pt x="418" y="3363"/>
                  </a:lnTo>
                  <a:lnTo>
                    <a:pt x="251" y="3864"/>
                  </a:lnTo>
                  <a:lnTo>
                    <a:pt x="112" y="4392"/>
                  </a:lnTo>
                  <a:lnTo>
                    <a:pt x="29" y="4920"/>
                  </a:lnTo>
                  <a:lnTo>
                    <a:pt x="1" y="5504"/>
                  </a:lnTo>
                  <a:lnTo>
                    <a:pt x="29" y="6059"/>
                  </a:lnTo>
                  <a:lnTo>
                    <a:pt x="112" y="6588"/>
                  </a:lnTo>
                  <a:lnTo>
                    <a:pt x="251" y="7116"/>
                  </a:lnTo>
                  <a:lnTo>
                    <a:pt x="418" y="7644"/>
                  </a:lnTo>
                  <a:lnTo>
                    <a:pt x="668" y="8116"/>
                  </a:lnTo>
                  <a:lnTo>
                    <a:pt x="946" y="8561"/>
                  </a:lnTo>
                  <a:lnTo>
                    <a:pt x="1252" y="8978"/>
                  </a:lnTo>
                  <a:lnTo>
                    <a:pt x="1613" y="9367"/>
                  </a:lnTo>
                  <a:lnTo>
                    <a:pt x="2002" y="9728"/>
                  </a:lnTo>
                  <a:lnTo>
                    <a:pt x="2419" y="10034"/>
                  </a:lnTo>
                  <a:lnTo>
                    <a:pt x="2864" y="10312"/>
                  </a:lnTo>
                  <a:lnTo>
                    <a:pt x="3364" y="10534"/>
                  </a:lnTo>
                  <a:lnTo>
                    <a:pt x="3865" y="10729"/>
                  </a:lnTo>
                  <a:lnTo>
                    <a:pt x="4393" y="10868"/>
                  </a:lnTo>
                  <a:lnTo>
                    <a:pt x="4921" y="10951"/>
                  </a:lnTo>
                  <a:lnTo>
                    <a:pt x="5477" y="10979"/>
                  </a:lnTo>
                  <a:lnTo>
                    <a:pt x="6060" y="10951"/>
                  </a:lnTo>
                  <a:lnTo>
                    <a:pt x="6588" y="10868"/>
                  </a:lnTo>
                  <a:lnTo>
                    <a:pt x="7117" y="10729"/>
                  </a:lnTo>
                  <a:lnTo>
                    <a:pt x="7617" y="10534"/>
                  </a:lnTo>
                  <a:lnTo>
                    <a:pt x="8117" y="10312"/>
                  </a:lnTo>
                  <a:lnTo>
                    <a:pt x="8562" y="10034"/>
                  </a:lnTo>
                  <a:lnTo>
                    <a:pt x="8979" y="9728"/>
                  </a:lnTo>
                  <a:lnTo>
                    <a:pt x="9368" y="9367"/>
                  </a:lnTo>
                  <a:lnTo>
                    <a:pt x="9729" y="8978"/>
                  </a:lnTo>
                  <a:lnTo>
                    <a:pt x="10035" y="8561"/>
                  </a:lnTo>
                  <a:lnTo>
                    <a:pt x="10313" y="8088"/>
                  </a:lnTo>
                  <a:lnTo>
                    <a:pt x="10535" y="7616"/>
                  </a:lnTo>
                  <a:lnTo>
                    <a:pt x="10730" y="7116"/>
                  </a:lnTo>
                  <a:lnTo>
                    <a:pt x="10869" y="6588"/>
                  </a:lnTo>
                  <a:lnTo>
                    <a:pt x="10952" y="6032"/>
                  </a:lnTo>
                  <a:lnTo>
                    <a:pt x="10980" y="5476"/>
                  </a:lnTo>
                  <a:lnTo>
                    <a:pt x="10952" y="4920"/>
                  </a:lnTo>
                  <a:lnTo>
                    <a:pt x="10869" y="4364"/>
                  </a:lnTo>
                  <a:lnTo>
                    <a:pt x="10730" y="3836"/>
                  </a:lnTo>
                  <a:lnTo>
                    <a:pt x="10535" y="3335"/>
                  </a:lnTo>
                  <a:lnTo>
                    <a:pt x="10313" y="2863"/>
                  </a:lnTo>
                  <a:lnTo>
                    <a:pt x="10035" y="2418"/>
                  </a:lnTo>
                  <a:lnTo>
                    <a:pt x="9702" y="2001"/>
                  </a:lnTo>
                  <a:lnTo>
                    <a:pt x="9368" y="1612"/>
                  </a:lnTo>
                  <a:lnTo>
                    <a:pt x="8979" y="1251"/>
                  </a:lnTo>
                  <a:lnTo>
                    <a:pt x="8534" y="917"/>
                  </a:lnTo>
                  <a:lnTo>
                    <a:pt x="8089" y="667"/>
                  </a:lnTo>
                  <a:lnTo>
                    <a:pt x="7617" y="417"/>
                  </a:lnTo>
                  <a:lnTo>
                    <a:pt x="7117" y="250"/>
                  </a:lnTo>
                  <a:lnTo>
                    <a:pt x="6588" y="111"/>
                  </a:lnTo>
                  <a:lnTo>
                    <a:pt x="6033" y="28"/>
                  </a:lnTo>
                  <a:lnTo>
                    <a:pt x="54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39"/>
            <p:cNvSpPr/>
            <p:nvPr/>
          </p:nvSpPr>
          <p:spPr>
            <a:xfrm>
              <a:off x="5894650" y="1771025"/>
              <a:ext cx="274500" cy="274500"/>
            </a:xfrm>
            <a:custGeom>
              <a:avLst/>
              <a:gdLst/>
              <a:ahLst/>
              <a:cxnLst/>
              <a:rect l="l" t="t" r="r" b="b"/>
              <a:pathLst>
                <a:path w="10980" h="10980" extrusionOk="0">
                  <a:moveTo>
                    <a:pt x="5476" y="1"/>
                  </a:moveTo>
                  <a:lnTo>
                    <a:pt x="4920" y="29"/>
                  </a:lnTo>
                  <a:lnTo>
                    <a:pt x="4364" y="112"/>
                  </a:lnTo>
                  <a:lnTo>
                    <a:pt x="3836" y="251"/>
                  </a:lnTo>
                  <a:lnTo>
                    <a:pt x="3336" y="446"/>
                  </a:lnTo>
                  <a:lnTo>
                    <a:pt x="2863" y="668"/>
                  </a:lnTo>
                  <a:lnTo>
                    <a:pt x="2418" y="946"/>
                  </a:lnTo>
                  <a:lnTo>
                    <a:pt x="2001" y="1252"/>
                  </a:lnTo>
                  <a:lnTo>
                    <a:pt x="1612" y="1613"/>
                  </a:lnTo>
                  <a:lnTo>
                    <a:pt x="1251" y="2002"/>
                  </a:lnTo>
                  <a:lnTo>
                    <a:pt x="917" y="2419"/>
                  </a:lnTo>
                  <a:lnTo>
                    <a:pt x="667" y="2892"/>
                  </a:lnTo>
                  <a:lnTo>
                    <a:pt x="417" y="3364"/>
                  </a:lnTo>
                  <a:lnTo>
                    <a:pt x="250" y="3864"/>
                  </a:lnTo>
                  <a:lnTo>
                    <a:pt x="111" y="4392"/>
                  </a:lnTo>
                  <a:lnTo>
                    <a:pt x="28" y="4948"/>
                  </a:lnTo>
                  <a:lnTo>
                    <a:pt x="0" y="5504"/>
                  </a:lnTo>
                  <a:lnTo>
                    <a:pt x="28" y="6060"/>
                  </a:lnTo>
                  <a:lnTo>
                    <a:pt x="111" y="6616"/>
                  </a:lnTo>
                  <a:lnTo>
                    <a:pt x="250" y="7144"/>
                  </a:lnTo>
                  <a:lnTo>
                    <a:pt x="417" y="7645"/>
                  </a:lnTo>
                  <a:lnTo>
                    <a:pt x="667" y="8117"/>
                  </a:lnTo>
                  <a:lnTo>
                    <a:pt x="945" y="8562"/>
                  </a:lnTo>
                  <a:lnTo>
                    <a:pt x="1251" y="8979"/>
                  </a:lnTo>
                  <a:lnTo>
                    <a:pt x="1612" y="9368"/>
                  </a:lnTo>
                  <a:lnTo>
                    <a:pt x="2001" y="9729"/>
                  </a:lnTo>
                  <a:lnTo>
                    <a:pt x="2418" y="10035"/>
                  </a:lnTo>
                  <a:lnTo>
                    <a:pt x="2863" y="10313"/>
                  </a:lnTo>
                  <a:lnTo>
                    <a:pt x="3363" y="10563"/>
                  </a:lnTo>
                  <a:lnTo>
                    <a:pt x="3864" y="10730"/>
                  </a:lnTo>
                  <a:lnTo>
                    <a:pt x="4392" y="10869"/>
                  </a:lnTo>
                  <a:lnTo>
                    <a:pt x="4920" y="10952"/>
                  </a:lnTo>
                  <a:lnTo>
                    <a:pt x="5504" y="10980"/>
                  </a:lnTo>
                  <a:lnTo>
                    <a:pt x="6060" y="10952"/>
                  </a:lnTo>
                  <a:lnTo>
                    <a:pt x="6588" y="10869"/>
                  </a:lnTo>
                  <a:lnTo>
                    <a:pt x="7116" y="10730"/>
                  </a:lnTo>
                  <a:lnTo>
                    <a:pt x="7616" y="10535"/>
                  </a:lnTo>
                  <a:lnTo>
                    <a:pt x="8116" y="10313"/>
                  </a:lnTo>
                  <a:lnTo>
                    <a:pt x="8561" y="10035"/>
                  </a:lnTo>
                  <a:lnTo>
                    <a:pt x="8978" y="9729"/>
                  </a:lnTo>
                  <a:lnTo>
                    <a:pt x="9367" y="9368"/>
                  </a:lnTo>
                  <a:lnTo>
                    <a:pt x="9729" y="8979"/>
                  </a:lnTo>
                  <a:lnTo>
                    <a:pt x="10034" y="8562"/>
                  </a:lnTo>
                  <a:lnTo>
                    <a:pt x="10312" y="8089"/>
                  </a:lnTo>
                  <a:lnTo>
                    <a:pt x="10535" y="7617"/>
                  </a:lnTo>
                  <a:lnTo>
                    <a:pt x="10729" y="7116"/>
                  </a:lnTo>
                  <a:lnTo>
                    <a:pt x="10868" y="6588"/>
                  </a:lnTo>
                  <a:lnTo>
                    <a:pt x="10952" y="6060"/>
                  </a:lnTo>
                  <a:lnTo>
                    <a:pt x="10979" y="5477"/>
                  </a:lnTo>
                  <a:lnTo>
                    <a:pt x="10952" y="4921"/>
                  </a:lnTo>
                  <a:lnTo>
                    <a:pt x="10868" y="4392"/>
                  </a:lnTo>
                  <a:lnTo>
                    <a:pt x="10729" y="3864"/>
                  </a:lnTo>
                  <a:lnTo>
                    <a:pt x="10535" y="3336"/>
                  </a:lnTo>
                  <a:lnTo>
                    <a:pt x="10312" y="2864"/>
                  </a:lnTo>
                  <a:lnTo>
                    <a:pt x="10034" y="2419"/>
                  </a:lnTo>
                  <a:lnTo>
                    <a:pt x="9729" y="2002"/>
                  </a:lnTo>
                  <a:lnTo>
                    <a:pt x="9367" y="1613"/>
                  </a:lnTo>
                  <a:lnTo>
                    <a:pt x="8978" y="1252"/>
                  </a:lnTo>
                  <a:lnTo>
                    <a:pt x="8561" y="946"/>
                  </a:lnTo>
                  <a:lnTo>
                    <a:pt x="8089" y="668"/>
                  </a:lnTo>
                  <a:lnTo>
                    <a:pt x="7616" y="418"/>
                  </a:lnTo>
                  <a:lnTo>
                    <a:pt x="7116" y="251"/>
                  </a:lnTo>
                  <a:lnTo>
                    <a:pt x="6588" y="112"/>
                  </a:lnTo>
                  <a:lnTo>
                    <a:pt x="6032" y="29"/>
                  </a:lnTo>
                  <a:lnTo>
                    <a:pt x="54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39"/>
            <p:cNvSpPr/>
            <p:nvPr/>
          </p:nvSpPr>
          <p:spPr>
            <a:xfrm>
              <a:off x="6548525" y="1858600"/>
              <a:ext cx="149425" cy="139675"/>
            </a:xfrm>
            <a:custGeom>
              <a:avLst/>
              <a:gdLst/>
              <a:ahLst/>
              <a:cxnLst/>
              <a:rect l="l" t="t" r="r" b="b"/>
              <a:pathLst>
                <a:path w="5977" h="5587" extrusionOk="0">
                  <a:moveTo>
                    <a:pt x="3002" y="0"/>
                  </a:moveTo>
                  <a:lnTo>
                    <a:pt x="2725" y="28"/>
                  </a:lnTo>
                  <a:lnTo>
                    <a:pt x="2419" y="83"/>
                  </a:lnTo>
                  <a:lnTo>
                    <a:pt x="2141" y="167"/>
                  </a:lnTo>
                  <a:lnTo>
                    <a:pt x="1891" y="278"/>
                  </a:lnTo>
                  <a:lnTo>
                    <a:pt x="1641" y="417"/>
                  </a:lnTo>
                  <a:lnTo>
                    <a:pt x="1390" y="556"/>
                  </a:lnTo>
                  <a:lnTo>
                    <a:pt x="1168" y="751"/>
                  </a:lnTo>
                  <a:lnTo>
                    <a:pt x="946" y="945"/>
                  </a:lnTo>
                  <a:lnTo>
                    <a:pt x="751" y="1140"/>
                  </a:lnTo>
                  <a:lnTo>
                    <a:pt x="584" y="1362"/>
                  </a:lnTo>
                  <a:lnTo>
                    <a:pt x="418" y="1584"/>
                  </a:lnTo>
                  <a:lnTo>
                    <a:pt x="279" y="1835"/>
                  </a:lnTo>
                  <a:lnTo>
                    <a:pt x="167" y="2085"/>
                  </a:lnTo>
                  <a:lnTo>
                    <a:pt x="84" y="2335"/>
                  </a:lnTo>
                  <a:lnTo>
                    <a:pt x="28" y="2585"/>
                  </a:lnTo>
                  <a:lnTo>
                    <a:pt x="1" y="2863"/>
                  </a:lnTo>
                  <a:lnTo>
                    <a:pt x="1" y="3113"/>
                  </a:lnTo>
                  <a:lnTo>
                    <a:pt x="28" y="3391"/>
                  </a:lnTo>
                  <a:lnTo>
                    <a:pt x="84" y="3641"/>
                  </a:lnTo>
                  <a:lnTo>
                    <a:pt x="167" y="3891"/>
                  </a:lnTo>
                  <a:lnTo>
                    <a:pt x="306" y="4114"/>
                  </a:lnTo>
                  <a:lnTo>
                    <a:pt x="445" y="4364"/>
                  </a:lnTo>
                  <a:lnTo>
                    <a:pt x="668" y="4586"/>
                  </a:lnTo>
                  <a:lnTo>
                    <a:pt x="890" y="4781"/>
                  </a:lnTo>
                  <a:lnTo>
                    <a:pt x="1168" y="4975"/>
                  </a:lnTo>
                  <a:lnTo>
                    <a:pt x="1502" y="5142"/>
                  </a:lnTo>
                  <a:lnTo>
                    <a:pt x="1863" y="5309"/>
                  </a:lnTo>
                  <a:lnTo>
                    <a:pt x="2252" y="5448"/>
                  </a:lnTo>
                  <a:lnTo>
                    <a:pt x="2586" y="5531"/>
                  </a:lnTo>
                  <a:lnTo>
                    <a:pt x="2891" y="5559"/>
                  </a:lnTo>
                  <a:lnTo>
                    <a:pt x="3197" y="5587"/>
                  </a:lnTo>
                  <a:lnTo>
                    <a:pt x="3475" y="5587"/>
                  </a:lnTo>
                  <a:lnTo>
                    <a:pt x="3753" y="5531"/>
                  </a:lnTo>
                  <a:lnTo>
                    <a:pt x="4031" y="5476"/>
                  </a:lnTo>
                  <a:lnTo>
                    <a:pt x="4281" y="5365"/>
                  </a:lnTo>
                  <a:lnTo>
                    <a:pt x="4503" y="5253"/>
                  </a:lnTo>
                  <a:lnTo>
                    <a:pt x="4726" y="5114"/>
                  </a:lnTo>
                  <a:lnTo>
                    <a:pt x="4920" y="4975"/>
                  </a:lnTo>
                  <a:lnTo>
                    <a:pt x="5115" y="4781"/>
                  </a:lnTo>
                  <a:lnTo>
                    <a:pt x="5282" y="4586"/>
                  </a:lnTo>
                  <a:lnTo>
                    <a:pt x="5448" y="4392"/>
                  </a:lnTo>
                  <a:lnTo>
                    <a:pt x="5560" y="4169"/>
                  </a:lnTo>
                  <a:lnTo>
                    <a:pt x="5699" y="3947"/>
                  </a:lnTo>
                  <a:lnTo>
                    <a:pt x="5782" y="3725"/>
                  </a:lnTo>
                  <a:lnTo>
                    <a:pt x="5865" y="3474"/>
                  </a:lnTo>
                  <a:lnTo>
                    <a:pt x="5921" y="3224"/>
                  </a:lnTo>
                  <a:lnTo>
                    <a:pt x="5949" y="2974"/>
                  </a:lnTo>
                  <a:lnTo>
                    <a:pt x="5977" y="2724"/>
                  </a:lnTo>
                  <a:lnTo>
                    <a:pt x="5949" y="2446"/>
                  </a:lnTo>
                  <a:lnTo>
                    <a:pt x="5921" y="2196"/>
                  </a:lnTo>
                  <a:lnTo>
                    <a:pt x="5865" y="1946"/>
                  </a:lnTo>
                  <a:lnTo>
                    <a:pt x="5782" y="1723"/>
                  </a:lnTo>
                  <a:lnTo>
                    <a:pt x="5699" y="1473"/>
                  </a:lnTo>
                  <a:lnTo>
                    <a:pt x="5560" y="1251"/>
                  </a:lnTo>
                  <a:lnTo>
                    <a:pt x="5393" y="1028"/>
                  </a:lnTo>
                  <a:lnTo>
                    <a:pt x="5226" y="834"/>
                  </a:lnTo>
                  <a:lnTo>
                    <a:pt x="5004" y="639"/>
                  </a:lnTo>
                  <a:lnTo>
                    <a:pt x="4781" y="473"/>
                  </a:lnTo>
                  <a:lnTo>
                    <a:pt x="4503" y="334"/>
                  </a:lnTo>
                  <a:lnTo>
                    <a:pt x="4225" y="195"/>
                  </a:lnTo>
                  <a:lnTo>
                    <a:pt x="3920" y="83"/>
                  </a:lnTo>
                  <a:lnTo>
                    <a:pt x="3614" y="28"/>
                  </a:lnTo>
                  <a:lnTo>
                    <a:pt x="3308" y="0"/>
                  </a:lnTo>
                  <a:close/>
                </a:path>
              </a:pathLst>
            </a:custGeom>
            <a:solidFill>
              <a:srgbClr val="191B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39"/>
            <p:cNvSpPr/>
            <p:nvPr/>
          </p:nvSpPr>
          <p:spPr>
            <a:xfrm>
              <a:off x="6582575" y="1935725"/>
              <a:ext cx="26425" cy="25025"/>
            </a:xfrm>
            <a:custGeom>
              <a:avLst/>
              <a:gdLst/>
              <a:ahLst/>
              <a:cxnLst/>
              <a:rect l="l" t="t" r="r" b="b"/>
              <a:pathLst>
                <a:path w="1057" h="1001" extrusionOk="0">
                  <a:moveTo>
                    <a:pt x="529" y="0"/>
                  </a:moveTo>
                  <a:lnTo>
                    <a:pt x="417" y="28"/>
                  </a:lnTo>
                  <a:lnTo>
                    <a:pt x="334" y="56"/>
                  </a:lnTo>
                  <a:lnTo>
                    <a:pt x="223" y="112"/>
                  </a:lnTo>
                  <a:lnTo>
                    <a:pt x="167" y="167"/>
                  </a:lnTo>
                  <a:lnTo>
                    <a:pt x="28" y="334"/>
                  </a:lnTo>
                  <a:lnTo>
                    <a:pt x="1" y="417"/>
                  </a:lnTo>
                  <a:lnTo>
                    <a:pt x="1" y="528"/>
                  </a:lnTo>
                  <a:lnTo>
                    <a:pt x="1" y="612"/>
                  </a:lnTo>
                  <a:lnTo>
                    <a:pt x="28" y="695"/>
                  </a:lnTo>
                  <a:lnTo>
                    <a:pt x="84" y="779"/>
                  </a:lnTo>
                  <a:lnTo>
                    <a:pt x="140" y="862"/>
                  </a:lnTo>
                  <a:lnTo>
                    <a:pt x="251" y="918"/>
                  </a:lnTo>
                  <a:lnTo>
                    <a:pt x="390" y="973"/>
                  </a:lnTo>
                  <a:lnTo>
                    <a:pt x="501" y="1001"/>
                  </a:lnTo>
                  <a:lnTo>
                    <a:pt x="612" y="1001"/>
                  </a:lnTo>
                  <a:lnTo>
                    <a:pt x="695" y="973"/>
                  </a:lnTo>
                  <a:lnTo>
                    <a:pt x="779" y="945"/>
                  </a:lnTo>
                  <a:lnTo>
                    <a:pt x="862" y="890"/>
                  </a:lnTo>
                  <a:lnTo>
                    <a:pt x="918" y="834"/>
                  </a:lnTo>
                  <a:lnTo>
                    <a:pt x="1029" y="667"/>
                  </a:lnTo>
                  <a:lnTo>
                    <a:pt x="1057" y="501"/>
                  </a:lnTo>
                  <a:lnTo>
                    <a:pt x="1029" y="417"/>
                  </a:lnTo>
                  <a:lnTo>
                    <a:pt x="1029" y="306"/>
                  </a:lnTo>
                  <a:lnTo>
                    <a:pt x="973" y="250"/>
                  </a:lnTo>
                  <a:lnTo>
                    <a:pt x="918" y="167"/>
                  </a:lnTo>
                  <a:lnTo>
                    <a:pt x="834" y="112"/>
                  </a:lnTo>
                  <a:lnTo>
                    <a:pt x="751" y="56"/>
                  </a:lnTo>
                  <a:lnTo>
                    <a:pt x="640" y="2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39"/>
            <p:cNvSpPr/>
            <p:nvPr/>
          </p:nvSpPr>
          <p:spPr>
            <a:xfrm>
              <a:off x="6604825" y="1916950"/>
              <a:ext cx="7650" cy="6975"/>
            </a:xfrm>
            <a:custGeom>
              <a:avLst/>
              <a:gdLst/>
              <a:ahLst/>
              <a:cxnLst/>
              <a:rect l="l" t="t" r="r" b="b"/>
              <a:pathLst>
                <a:path w="306" h="279" extrusionOk="0">
                  <a:moveTo>
                    <a:pt x="167" y="1"/>
                  </a:moveTo>
                  <a:lnTo>
                    <a:pt x="111" y="29"/>
                  </a:lnTo>
                  <a:lnTo>
                    <a:pt x="56" y="56"/>
                  </a:lnTo>
                  <a:lnTo>
                    <a:pt x="28" y="112"/>
                  </a:lnTo>
                  <a:lnTo>
                    <a:pt x="0" y="140"/>
                  </a:lnTo>
                  <a:lnTo>
                    <a:pt x="28" y="195"/>
                  </a:lnTo>
                  <a:lnTo>
                    <a:pt x="56" y="251"/>
                  </a:lnTo>
                  <a:lnTo>
                    <a:pt x="111" y="279"/>
                  </a:lnTo>
                  <a:lnTo>
                    <a:pt x="222" y="279"/>
                  </a:lnTo>
                  <a:lnTo>
                    <a:pt x="278" y="251"/>
                  </a:lnTo>
                  <a:lnTo>
                    <a:pt x="306" y="195"/>
                  </a:lnTo>
                  <a:lnTo>
                    <a:pt x="306" y="140"/>
                  </a:lnTo>
                  <a:lnTo>
                    <a:pt x="306" y="84"/>
                  </a:lnTo>
                  <a:lnTo>
                    <a:pt x="278" y="56"/>
                  </a:lnTo>
                  <a:lnTo>
                    <a:pt x="222" y="29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39"/>
            <p:cNvSpPr/>
            <p:nvPr/>
          </p:nvSpPr>
          <p:spPr>
            <a:xfrm>
              <a:off x="5926600" y="1859275"/>
              <a:ext cx="149425" cy="139700"/>
            </a:xfrm>
            <a:custGeom>
              <a:avLst/>
              <a:gdLst/>
              <a:ahLst/>
              <a:cxnLst/>
              <a:rect l="l" t="t" r="r" b="b"/>
              <a:pathLst>
                <a:path w="5977" h="5588" extrusionOk="0">
                  <a:moveTo>
                    <a:pt x="3003" y="1"/>
                  </a:moveTo>
                  <a:lnTo>
                    <a:pt x="2725" y="29"/>
                  </a:lnTo>
                  <a:lnTo>
                    <a:pt x="2447" y="84"/>
                  </a:lnTo>
                  <a:lnTo>
                    <a:pt x="2169" y="168"/>
                  </a:lnTo>
                  <a:lnTo>
                    <a:pt x="1891" y="279"/>
                  </a:lnTo>
                  <a:lnTo>
                    <a:pt x="1641" y="418"/>
                  </a:lnTo>
                  <a:lnTo>
                    <a:pt x="1390" y="585"/>
                  </a:lnTo>
                  <a:lnTo>
                    <a:pt x="1168" y="751"/>
                  </a:lnTo>
                  <a:lnTo>
                    <a:pt x="946" y="946"/>
                  </a:lnTo>
                  <a:lnTo>
                    <a:pt x="751" y="1140"/>
                  </a:lnTo>
                  <a:lnTo>
                    <a:pt x="584" y="1363"/>
                  </a:lnTo>
                  <a:lnTo>
                    <a:pt x="445" y="1585"/>
                  </a:lnTo>
                  <a:lnTo>
                    <a:pt x="306" y="1835"/>
                  </a:lnTo>
                  <a:lnTo>
                    <a:pt x="195" y="2085"/>
                  </a:lnTo>
                  <a:lnTo>
                    <a:pt x="112" y="2336"/>
                  </a:lnTo>
                  <a:lnTo>
                    <a:pt x="29" y="2614"/>
                  </a:lnTo>
                  <a:lnTo>
                    <a:pt x="1" y="2864"/>
                  </a:lnTo>
                  <a:lnTo>
                    <a:pt x="1" y="3114"/>
                  </a:lnTo>
                  <a:lnTo>
                    <a:pt x="29" y="3392"/>
                  </a:lnTo>
                  <a:lnTo>
                    <a:pt x="84" y="3642"/>
                  </a:lnTo>
                  <a:lnTo>
                    <a:pt x="167" y="3892"/>
                  </a:lnTo>
                  <a:lnTo>
                    <a:pt x="306" y="4142"/>
                  </a:lnTo>
                  <a:lnTo>
                    <a:pt x="473" y="4365"/>
                  </a:lnTo>
                  <a:lnTo>
                    <a:pt x="668" y="4587"/>
                  </a:lnTo>
                  <a:lnTo>
                    <a:pt x="890" y="4782"/>
                  </a:lnTo>
                  <a:lnTo>
                    <a:pt x="1168" y="4976"/>
                  </a:lnTo>
                  <a:lnTo>
                    <a:pt x="1502" y="5143"/>
                  </a:lnTo>
                  <a:lnTo>
                    <a:pt x="1863" y="5310"/>
                  </a:lnTo>
                  <a:lnTo>
                    <a:pt x="2280" y="5449"/>
                  </a:lnTo>
                  <a:lnTo>
                    <a:pt x="2586" y="5532"/>
                  </a:lnTo>
                  <a:lnTo>
                    <a:pt x="2891" y="5588"/>
                  </a:lnTo>
                  <a:lnTo>
                    <a:pt x="3503" y="5588"/>
                  </a:lnTo>
                  <a:lnTo>
                    <a:pt x="3781" y="5532"/>
                  </a:lnTo>
                  <a:lnTo>
                    <a:pt x="4031" y="5477"/>
                  </a:lnTo>
                  <a:lnTo>
                    <a:pt x="4281" y="5393"/>
                  </a:lnTo>
                  <a:lnTo>
                    <a:pt x="4504" y="5254"/>
                  </a:lnTo>
                  <a:lnTo>
                    <a:pt x="4726" y="5115"/>
                  </a:lnTo>
                  <a:lnTo>
                    <a:pt x="4948" y="4976"/>
                  </a:lnTo>
                  <a:lnTo>
                    <a:pt x="5115" y="4809"/>
                  </a:lnTo>
                  <a:lnTo>
                    <a:pt x="5282" y="4615"/>
                  </a:lnTo>
                  <a:lnTo>
                    <a:pt x="5449" y="4393"/>
                  </a:lnTo>
                  <a:lnTo>
                    <a:pt x="5588" y="4170"/>
                  </a:lnTo>
                  <a:lnTo>
                    <a:pt x="5699" y="3948"/>
                  </a:lnTo>
                  <a:lnTo>
                    <a:pt x="5782" y="3725"/>
                  </a:lnTo>
                  <a:lnTo>
                    <a:pt x="5866" y="3475"/>
                  </a:lnTo>
                  <a:lnTo>
                    <a:pt x="5921" y="3225"/>
                  </a:lnTo>
                  <a:lnTo>
                    <a:pt x="5949" y="2975"/>
                  </a:lnTo>
                  <a:lnTo>
                    <a:pt x="5977" y="2725"/>
                  </a:lnTo>
                  <a:lnTo>
                    <a:pt x="5977" y="2475"/>
                  </a:lnTo>
                  <a:lnTo>
                    <a:pt x="5921" y="2224"/>
                  </a:lnTo>
                  <a:lnTo>
                    <a:pt x="5866" y="1974"/>
                  </a:lnTo>
                  <a:lnTo>
                    <a:pt x="5810" y="1724"/>
                  </a:lnTo>
                  <a:lnTo>
                    <a:pt x="5699" y="1474"/>
                  </a:lnTo>
                  <a:lnTo>
                    <a:pt x="5560" y="1252"/>
                  </a:lnTo>
                  <a:lnTo>
                    <a:pt x="5421" y="1057"/>
                  </a:lnTo>
                  <a:lnTo>
                    <a:pt x="5226" y="835"/>
                  </a:lnTo>
                  <a:lnTo>
                    <a:pt x="5032" y="668"/>
                  </a:lnTo>
                  <a:lnTo>
                    <a:pt x="4782" y="473"/>
                  </a:lnTo>
                  <a:lnTo>
                    <a:pt x="4531" y="334"/>
                  </a:lnTo>
                  <a:lnTo>
                    <a:pt x="4226" y="195"/>
                  </a:lnTo>
                  <a:lnTo>
                    <a:pt x="3920" y="84"/>
                  </a:lnTo>
                  <a:lnTo>
                    <a:pt x="3614" y="29"/>
                  </a:lnTo>
                  <a:lnTo>
                    <a:pt x="3308" y="1"/>
                  </a:lnTo>
                  <a:close/>
                </a:path>
              </a:pathLst>
            </a:custGeom>
            <a:solidFill>
              <a:srgbClr val="191B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39"/>
            <p:cNvSpPr/>
            <p:nvPr/>
          </p:nvSpPr>
          <p:spPr>
            <a:xfrm>
              <a:off x="5960650" y="1937100"/>
              <a:ext cx="26425" cy="24350"/>
            </a:xfrm>
            <a:custGeom>
              <a:avLst/>
              <a:gdLst/>
              <a:ahLst/>
              <a:cxnLst/>
              <a:rect l="l" t="t" r="r" b="b"/>
              <a:pathLst>
                <a:path w="1057" h="974" extrusionOk="0">
                  <a:moveTo>
                    <a:pt x="445" y="1"/>
                  </a:moveTo>
                  <a:lnTo>
                    <a:pt x="334" y="29"/>
                  </a:lnTo>
                  <a:lnTo>
                    <a:pt x="251" y="84"/>
                  </a:lnTo>
                  <a:lnTo>
                    <a:pt x="167" y="168"/>
                  </a:lnTo>
                  <a:lnTo>
                    <a:pt x="56" y="307"/>
                  </a:lnTo>
                  <a:lnTo>
                    <a:pt x="28" y="418"/>
                  </a:lnTo>
                  <a:lnTo>
                    <a:pt x="1" y="501"/>
                  </a:lnTo>
                  <a:lnTo>
                    <a:pt x="1" y="585"/>
                  </a:lnTo>
                  <a:lnTo>
                    <a:pt x="28" y="668"/>
                  </a:lnTo>
                  <a:lnTo>
                    <a:pt x="84" y="751"/>
                  </a:lnTo>
                  <a:lnTo>
                    <a:pt x="167" y="835"/>
                  </a:lnTo>
                  <a:lnTo>
                    <a:pt x="279" y="918"/>
                  </a:lnTo>
                  <a:lnTo>
                    <a:pt x="418" y="946"/>
                  </a:lnTo>
                  <a:lnTo>
                    <a:pt x="529" y="974"/>
                  </a:lnTo>
                  <a:lnTo>
                    <a:pt x="723" y="974"/>
                  </a:lnTo>
                  <a:lnTo>
                    <a:pt x="807" y="918"/>
                  </a:lnTo>
                  <a:lnTo>
                    <a:pt x="890" y="863"/>
                  </a:lnTo>
                  <a:lnTo>
                    <a:pt x="946" y="807"/>
                  </a:lnTo>
                  <a:lnTo>
                    <a:pt x="1029" y="640"/>
                  </a:lnTo>
                  <a:lnTo>
                    <a:pt x="1057" y="473"/>
                  </a:lnTo>
                  <a:lnTo>
                    <a:pt x="1057" y="390"/>
                  </a:lnTo>
                  <a:lnTo>
                    <a:pt x="1029" y="307"/>
                  </a:lnTo>
                  <a:lnTo>
                    <a:pt x="1001" y="223"/>
                  </a:lnTo>
                  <a:lnTo>
                    <a:pt x="946" y="140"/>
                  </a:lnTo>
                  <a:lnTo>
                    <a:pt x="862" y="84"/>
                  </a:lnTo>
                  <a:lnTo>
                    <a:pt x="751" y="29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39"/>
            <p:cNvSpPr/>
            <p:nvPr/>
          </p:nvSpPr>
          <p:spPr>
            <a:xfrm>
              <a:off x="5983575" y="1917650"/>
              <a:ext cx="7675" cy="7675"/>
            </a:xfrm>
            <a:custGeom>
              <a:avLst/>
              <a:gdLst/>
              <a:ahLst/>
              <a:cxnLst/>
              <a:rect l="l" t="t" r="r" b="b"/>
              <a:pathLst>
                <a:path w="307" h="307" extrusionOk="0">
                  <a:moveTo>
                    <a:pt x="140" y="1"/>
                  </a:moveTo>
                  <a:lnTo>
                    <a:pt x="84" y="28"/>
                  </a:lnTo>
                  <a:lnTo>
                    <a:pt x="29" y="56"/>
                  </a:lnTo>
                  <a:lnTo>
                    <a:pt x="1" y="112"/>
                  </a:lnTo>
                  <a:lnTo>
                    <a:pt x="1" y="167"/>
                  </a:lnTo>
                  <a:lnTo>
                    <a:pt x="1" y="223"/>
                  </a:lnTo>
                  <a:lnTo>
                    <a:pt x="29" y="251"/>
                  </a:lnTo>
                  <a:lnTo>
                    <a:pt x="112" y="279"/>
                  </a:lnTo>
                  <a:lnTo>
                    <a:pt x="168" y="306"/>
                  </a:lnTo>
                  <a:lnTo>
                    <a:pt x="223" y="279"/>
                  </a:lnTo>
                  <a:lnTo>
                    <a:pt x="251" y="251"/>
                  </a:lnTo>
                  <a:lnTo>
                    <a:pt x="279" y="195"/>
                  </a:lnTo>
                  <a:lnTo>
                    <a:pt x="307" y="140"/>
                  </a:lnTo>
                  <a:lnTo>
                    <a:pt x="279" y="112"/>
                  </a:lnTo>
                  <a:lnTo>
                    <a:pt x="251" y="56"/>
                  </a:lnTo>
                  <a:lnTo>
                    <a:pt x="195" y="28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39"/>
            <p:cNvSpPr/>
            <p:nvPr/>
          </p:nvSpPr>
          <p:spPr>
            <a:xfrm>
              <a:off x="6488775" y="2231750"/>
              <a:ext cx="20175" cy="19475"/>
            </a:xfrm>
            <a:custGeom>
              <a:avLst/>
              <a:gdLst/>
              <a:ahLst/>
              <a:cxnLst/>
              <a:rect l="l" t="t" r="r" b="b"/>
              <a:pathLst>
                <a:path w="807" h="779" extrusionOk="0">
                  <a:moveTo>
                    <a:pt x="389" y="0"/>
                  </a:moveTo>
                  <a:lnTo>
                    <a:pt x="250" y="28"/>
                  </a:lnTo>
                  <a:lnTo>
                    <a:pt x="111" y="111"/>
                  </a:lnTo>
                  <a:lnTo>
                    <a:pt x="28" y="223"/>
                  </a:lnTo>
                  <a:lnTo>
                    <a:pt x="0" y="389"/>
                  </a:lnTo>
                  <a:lnTo>
                    <a:pt x="28" y="528"/>
                  </a:lnTo>
                  <a:lnTo>
                    <a:pt x="111" y="667"/>
                  </a:lnTo>
                  <a:lnTo>
                    <a:pt x="250" y="751"/>
                  </a:lnTo>
                  <a:lnTo>
                    <a:pt x="389" y="778"/>
                  </a:lnTo>
                  <a:lnTo>
                    <a:pt x="556" y="751"/>
                  </a:lnTo>
                  <a:lnTo>
                    <a:pt x="695" y="667"/>
                  </a:lnTo>
                  <a:lnTo>
                    <a:pt x="778" y="528"/>
                  </a:lnTo>
                  <a:lnTo>
                    <a:pt x="806" y="389"/>
                  </a:lnTo>
                  <a:lnTo>
                    <a:pt x="778" y="223"/>
                  </a:lnTo>
                  <a:lnTo>
                    <a:pt x="695" y="111"/>
                  </a:lnTo>
                  <a:lnTo>
                    <a:pt x="556" y="28"/>
                  </a:lnTo>
                  <a:lnTo>
                    <a:pt x="389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39"/>
            <p:cNvSpPr/>
            <p:nvPr/>
          </p:nvSpPr>
          <p:spPr>
            <a:xfrm>
              <a:off x="6573550" y="2274125"/>
              <a:ext cx="17400" cy="17400"/>
            </a:xfrm>
            <a:custGeom>
              <a:avLst/>
              <a:gdLst/>
              <a:ahLst/>
              <a:cxnLst/>
              <a:rect l="l" t="t" r="r" b="b"/>
              <a:pathLst>
                <a:path w="696" h="696" extrusionOk="0">
                  <a:moveTo>
                    <a:pt x="362" y="1"/>
                  </a:moveTo>
                  <a:lnTo>
                    <a:pt x="223" y="29"/>
                  </a:lnTo>
                  <a:lnTo>
                    <a:pt x="111" y="84"/>
                  </a:lnTo>
                  <a:lnTo>
                    <a:pt x="28" y="195"/>
                  </a:lnTo>
                  <a:lnTo>
                    <a:pt x="0" y="334"/>
                  </a:lnTo>
                  <a:lnTo>
                    <a:pt x="28" y="473"/>
                  </a:lnTo>
                  <a:lnTo>
                    <a:pt x="111" y="584"/>
                  </a:lnTo>
                  <a:lnTo>
                    <a:pt x="223" y="668"/>
                  </a:lnTo>
                  <a:lnTo>
                    <a:pt x="362" y="696"/>
                  </a:lnTo>
                  <a:lnTo>
                    <a:pt x="501" y="668"/>
                  </a:lnTo>
                  <a:lnTo>
                    <a:pt x="612" y="584"/>
                  </a:lnTo>
                  <a:lnTo>
                    <a:pt x="667" y="473"/>
                  </a:lnTo>
                  <a:lnTo>
                    <a:pt x="695" y="334"/>
                  </a:lnTo>
                  <a:lnTo>
                    <a:pt x="667" y="195"/>
                  </a:lnTo>
                  <a:lnTo>
                    <a:pt x="612" y="84"/>
                  </a:lnTo>
                  <a:lnTo>
                    <a:pt x="501" y="29"/>
                  </a:lnTo>
                  <a:lnTo>
                    <a:pt x="362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39"/>
            <p:cNvSpPr/>
            <p:nvPr/>
          </p:nvSpPr>
          <p:spPr>
            <a:xfrm>
              <a:off x="6441525" y="2291500"/>
              <a:ext cx="17375" cy="17400"/>
            </a:xfrm>
            <a:custGeom>
              <a:avLst/>
              <a:gdLst/>
              <a:ahLst/>
              <a:cxnLst/>
              <a:rect l="l" t="t" r="r" b="b"/>
              <a:pathLst>
                <a:path w="695" h="696" extrusionOk="0">
                  <a:moveTo>
                    <a:pt x="334" y="1"/>
                  </a:moveTo>
                  <a:lnTo>
                    <a:pt x="195" y="28"/>
                  </a:lnTo>
                  <a:lnTo>
                    <a:pt x="83" y="84"/>
                  </a:lnTo>
                  <a:lnTo>
                    <a:pt x="28" y="195"/>
                  </a:lnTo>
                  <a:lnTo>
                    <a:pt x="0" y="334"/>
                  </a:lnTo>
                  <a:lnTo>
                    <a:pt x="28" y="473"/>
                  </a:lnTo>
                  <a:lnTo>
                    <a:pt x="83" y="584"/>
                  </a:lnTo>
                  <a:lnTo>
                    <a:pt x="195" y="668"/>
                  </a:lnTo>
                  <a:lnTo>
                    <a:pt x="334" y="695"/>
                  </a:lnTo>
                  <a:lnTo>
                    <a:pt x="473" y="668"/>
                  </a:lnTo>
                  <a:lnTo>
                    <a:pt x="584" y="584"/>
                  </a:lnTo>
                  <a:lnTo>
                    <a:pt x="667" y="473"/>
                  </a:lnTo>
                  <a:lnTo>
                    <a:pt x="695" y="334"/>
                  </a:lnTo>
                  <a:lnTo>
                    <a:pt x="667" y="195"/>
                  </a:lnTo>
                  <a:lnTo>
                    <a:pt x="584" y="84"/>
                  </a:lnTo>
                  <a:lnTo>
                    <a:pt x="473" y="28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39"/>
            <p:cNvSpPr/>
            <p:nvPr/>
          </p:nvSpPr>
          <p:spPr>
            <a:xfrm>
              <a:off x="6508925" y="2345700"/>
              <a:ext cx="22950" cy="22950"/>
            </a:xfrm>
            <a:custGeom>
              <a:avLst/>
              <a:gdLst/>
              <a:ahLst/>
              <a:cxnLst/>
              <a:rect l="l" t="t" r="r" b="b"/>
              <a:pathLst>
                <a:path w="918" h="918" extrusionOk="0">
                  <a:moveTo>
                    <a:pt x="362" y="1"/>
                  </a:moveTo>
                  <a:lnTo>
                    <a:pt x="278" y="28"/>
                  </a:lnTo>
                  <a:lnTo>
                    <a:pt x="195" y="84"/>
                  </a:lnTo>
                  <a:lnTo>
                    <a:pt x="139" y="140"/>
                  </a:lnTo>
                  <a:lnTo>
                    <a:pt x="84" y="195"/>
                  </a:lnTo>
                  <a:lnTo>
                    <a:pt x="28" y="279"/>
                  </a:lnTo>
                  <a:lnTo>
                    <a:pt x="0" y="362"/>
                  </a:lnTo>
                  <a:lnTo>
                    <a:pt x="0" y="445"/>
                  </a:lnTo>
                  <a:lnTo>
                    <a:pt x="0" y="557"/>
                  </a:lnTo>
                  <a:lnTo>
                    <a:pt x="28" y="640"/>
                  </a:lnTo>
                  <a:lnTo>
                    <a:pt x="84" y="723"/>
                  </a:lnTo>
                  <a:lnTo>
                    <a:pt x="139" y="779"/>
                  </a:lnTo>
                  <a:lnTo>
                    <a:pt x="195" y="835"/>
                  </a:lnTo>
                  <a:lnTo>
                    <a:pt x="278" y="890"/>
                  </a:lnTo>
                  <a:lnTo>
                    <a:pt x="362" y="918"/>
                  </a:lnTo>
                  <a:lnTo>
                    <a:pt x="556" y="918"/>
                  </a:lnTo>
                  <a:lnTo>
                    <a:pt x="640" y="890"/>
                  </a:lnTo>
                  <a:lnTo>
                    <a:pt x="723" y="835"/>
                  </a:lnTo>
                  <a:lnTo>
                    <a:pt x="779" y="779"/>
                  </a:lnTo>
                  <a:lnTo>
                    <a:pt x="834" y="723"/>
                  </a:lnTo>
                  <a:lnTo>
                    <a:pt x="890" y="640"/>
                  </a:lnTo>
                  <a:lnTo>
                    <a:pt x="917" y="557"/>
                  </a:lnTo>
                  <a:lnTo>
                    <a:pt x="917" y="445"/>
                  </a:lnTo>
                  <a:lnTo>
                    <a:pt x="917" y="362"/>
                  </a:lnTo>
                  <a:lnTo>
                    <a:pt x="890" y="279"/>
                  </a:lnTo>
                  <a:lnTo>
                    <a:pt x="834" y="195"/>
                  </a:lnTo>
                  <a:lnTo>
                    <a:pt x="779" y="140"/>
                  </a:lnTo>
                  <a:lnTo>
                    <a:pt x="723" y="84"/>
                  </a:lnTo>
                  <a:lnTo>
                    <a:pt x="640" y="28"/>
                  </a:lnTo>
                  <a:lnTo>
                    <a:pt x="556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39"/>
            <p:cNvSpPr/>
            <p:nvPr/>
          </p:nvSpPr>
          <p:spPr>
            <a:xfrm>
              <a:off x="6230975" y="2231750"/>
              <a:ext cx="20175" cy="19475"/>
            </a:xfrm>
            <a:custGeom>
              <a:avLst/>
              <a:gdLst/>
              <a:ahLst/>
              <a:cxnLst/>
              <a:rect l="l" t="t" r="r" b="b"/>
              <a:pathLst>
                <a:path w="807" h="779" extrusionOk="0">
                  <a:moveTo>
                    <a:pt x="417" y="0"/>
                  </a:moveTo>
                  <a:lnTo>
                    <a:pt x="250" y="28"/>
                  </a:lnTo>
                  <a:lnTo>
                    <a:pt x="111" y="111"/>
                  </a:lnTo>
                  <a:lnTo>
                    <a:pt x="28" y="223"/>
                  </a:lnTo>
                  <a:lnTo>
                    <a:pt x="0" y="389"/>
                  </a:lnTo>
                  <a:lnTo>
                    <a:pt x="28" y="528"/>
                  </a:lnTo>
                  <a:lnTo>
                    <a:pt x="111" y="667"/>
                  </a:lnTo>
                  <a:lnTo>
                    <a:pt x="250" y="751"/>
                  </a:lnTo>
                  <a:lnTo>
                    <a:pt x="417" y="778"/>
                  </a:lnTo>
                  <a:lnTo>
                    <a:pt x="556" y="751"/>
                  </a:lnTo>
                  <a:lnTo>
                    <a:pt x="695" y="667"/>
                  </a:lnTo>
                  <a:lnTo>
                    <a:pt x="778" y="528"/>
                  </a:lnTo>
                  <a:lnTo>
                    <a:pt x="806" y="389"/>
                  </a:lnTo>
                  <a:lnTo>
                    <a:pt x="778" y="223"/>
                  </a:lnTo>
                  <a:lnTo>
                    <a:pt x="695" y="111"/>
                  </a:lnTo>
                  <a:lnTo>
                    <a:pt x="556" y="28"/>
                  </a:lnTo>
                  <a:lnTo>
                    <a:pt x="417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39"/>
            <p:cNvSpPr/>
            <p:nvPr/>
          </p:nvSpPr>
          <p:spPr>
            <a:xfrm>
              <a:off x="6148975" y="2274125"/>
              <a:ext cx="17400" cy="17400"/>
            </a:xfrm>
            <a:custGeom>
              <a:avLst/>
              <a:gdLst/>
              <a:ahLst/>
              <a:cxnLst/>
              <a:rect l="l" t="t" r="r" b="b"/>
              <a:pathLst>
                <a:path w="696" h="696" extrusionOk="0">
                  <a:moveTo>
                    <a:pt x="334" y="1"/>
                  </a:moveTo>
                  <a:lnTo>
                    <a:pt x="195" y="29"/>
                  </a:lnTo>
                  <a:lnTo>
                    <a:pt x="84" y="84"/>
                  </a:lnTo>
                  <a:lnTo>
                    <a:pt x="28" y="195"/>
                  </a:lnTo>
                  <a:lnTo>
                    <a:pt x="0" y="334"/>
                  </a:lnTo>
                  <a:lnTo>
                    <a:pt x="28" y="473"/>
                  </a:lnTo>
                  <a:lnTo>
                    <a:pt x="84" y="584"/>
                  </a:lnTo>
                  <a:lnTo>
                    <a:pt x="195" y="668"/>
                  </a:lnTo>
                  <a:lnTo>
                    <a:pt x="334" y="696"/>
                  </a:lnTo>
                  <a:lnTo>
                    <a:pt x="473" y="668"/>
                  </a:lnTo>
                  <a:lnTo>
                    <a:pt x="584" y="584"/>
                  </a:lnTo>
                  <a:lnTo>
                    <a:pt x="667" y="473"/>
                  </a:lnTo>
                  <a:lnTo>
                    <a:pt x="695" y="334"/>
                  </a:lnTo>
                  <a:lnTo>
                    <a:pt x="667" y="195"/>
                  </a:lnTo>
                  <a:lnTo>
                    <a:pt x="584" y="84"/>
                  </a:lnTo>
                  <a:lnTo>
                    <a:pt x="473" y="29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39"/>
            <p:cNvSpPr/>
            <p:nvPr/>
          </p:nvSpPr>
          <p:spPr>
            <a:xfrm>
              <a:off x="6281000" y="2291500"/>
              <a:ext cx="17400" cy="17400"/>
            </a:xfrm>
            <a:custGeom>
              <a:avLst/>
              <a:gdLst/>
              <a:ahLst/>
              <a:cxnLst/>
              <a:rect l="l" t="t" r="r" b="b"/>
              <a:pathLst>
                <a:path w="696" h="696" extrusionOk="0">
                  <a:moveTo>
                    <a:pt x="362" y="1"/>
                  </a:moveTo>
                  <a:lnTo>
                    <a:pt x="223" y="28"/>
                  </a:lnTo>
                  <a:lnTo>
                    <a:pt x="112" y="84"/>
                  </a:lnTo>
                  <a:lnTo>
                    <a:pt x="28" y="195"/>
                  </a:lnTo>
                  <a:lnTo>
                    <a:pt x="0" y="334"/>
                  </a:lnTo>
                  <a:lnTo>
                    <a:pt x="28" y="473"/>
                  </a:lnTo>
                  <a:lnTo>
                    <a:pt x="112" y="584"/>
                  </a:lnTo>
                  <a:lnTo>
                    <a:pt x="223" y="668"/>
                  </a:lnTo>
                  <a:lnTo>
                    <a:pt x="362" y="695"/>
                  </a:lnTo>
                  <a:lnTo>
                    <a:pt x="501" y="668"/>
                  </a:lnTo>
                  <a:lnTo>
                    <a:pt x="612" y="584"/>
                  </a:lnTo>
                  <a:lnTo>
                    <a:pt x="667" y="473"/>
                  </a:lnTo>
                  <a:lnTo>
                    <a:pt x="695" y="334"/>
                  </a:lnTo>
                  <a:lnTo>
                    <a:pt x="667" y="195"/>
                  </a:lnTo>
                  <a:lnTo>
                    <a:pt x="612" y="84"/>
                  </a:lnTo>
                  <a:lnTo>
                    <a:pt x="501" y="28"/>
                  </a:lnTo>
                  <a:lnTo>
                    <a:pt x="362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39"/>
            <p:cNvSpPr/>
            <p:nvPr/>
          </p:nvSpPr>
          <p:spPr>
            <a:xfrm>
              <a:off x="6208025" y="2345700"/>
              <a:ext cx="22975" cy="22950"/>
            </a:xfrm>
            <a:custGeom>
              <a:avLst/>
              <a:gdLst/>
              <a:ahLst/>
              <a:cxnLst/>
              <a:rect l="l" t="t" r="r" b="b"/>
              <a:pathLst>
                <a:path w="919" h="918" extrusionOk="0">
                  <a:moveTo>
                    <a:pt x="362" y="1"/>
                  </a:moveTo>
                  <a:lnTo>
                    <a:pt x="279" y="28"/>
                  </a:lnTo>
                  <a:lnTo>
                    <a:pt x="195" y="84"/>
                  </a:lnTo>
                  <a:lnTo>
                    <a:pt x="140" y="140"/>
                  </a:lnTo>
                  <a:lnTo>
                    <a:pt x="84" y="195"/>
                  </a:lnTo>
                  <a:lnTo>
                    <a:pt x="29" y="279"/>
                  </a:lnTo>
                  <a:lnTo>
                    <a:pt x="1" y="362"/>
                  </a:lnTo>
                  <a:lnTo>
                    <a:pt x="1" y="445"/>
                  </a:lnTo>
                  <a:lnTo>
                    <a:pt x="1" y="557"/>
                  </a:lnTo>
                  <a:lnTo>
                    <a:pt x="29" y="640"/>
                  </a:lnTo>
                  <a:lnTo>
                    <a:pt x="84" y="723"/>
                  </a:lnTo>
                  <a:lnTo>
                    <a:pt x="140" y="779"/>
                  </a:lnTo>
                  <a:lnTo>
                    <a:pt x="195" y="835"/>
                  </a:lnTo>
                  <a:lnTo>
                    <a:pt x="279" y="890"/>
                  </a:lnTo>
                  <a:lnTo>
                    <a:pt x="362" y="918"/>
                  </a:lnTo>
                  <a:lnTo>
                    <a:pt x="557" y="918"/>
                  </a:lnTo>
                  <a:lnTo>
                    <a:pt x="640" y="890"/>
                  </a:lnTo>
                  <a:lnTo>
                    <a:pt x="724" y="835"/>
                  </a:lnTo>
                  <a:lnTo>
                    <a:pt x="779" y="779"/>
                  </a:lnTo>
                  <a:lnTo>
                    <a:pt x="835" y="723"/>
                  </a:lnTo>
                  <a:lnTo>
                    <a:pt x="890" y="640"/>
                  </a:lnTo>
                  <a:lnTo>
                    <a:pt x="918" y="557"/>
                  </a:lnTo>
                  <a:lnTo>
                    <a:pt x="918" y="445"/>
                  </a:lnTo>
                  <a:lnTo>
                    <a:pt x="918" y="362"/>
                  </a:lnTo>
                  <a:lnTo>
                    <a:pt x="890" y="279"/>
                  </a:lnTo>
                  <a:lnTo>
                    <a:pt x="835" y="195"/>
                  </a:lnTo>
                  <a:lnTo>
                    <a:pt x="779" y="140"/>
                  </a:lnTo>
                  <a:lnTo>
                    <a:pt x="724" y="84"/>
                  </a:lnTo>
                  <a:lnTo>
                    <a:pt x="640" y="28"/>
                  </a:lnTo>
                  <a:lnTo>
                    <a:pt x="557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39"/>
            <p:cNvSpPr/>
            <p:nvPr/>
          </p:nvSpPr>
          <p:spPr>
            <a:xfrm>
              <a:off x="6274750" y="1149100"/>
              <a:ext cx="100075" cy="6300"/>
            </a:xfrm>
            <a:custGeom>
              <a:avLst/>
              <a:gdLst/>
              <a:ahLst/>
              <a:cxnLst/>
              <a:rect l="l" t="t" r="r" b="b"/>
              <a:pathLst>
                <a:path w="4003" h="252" extrusionOk="0">
                  <a:moveTo>
                    <a:pt x="0" y="251"/>
                  </a:moveTo>
                  <a:lnTo>
                    <a:pt x="0" y="251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0" y="251"/>
                  </a:lnTo>
                  <a:close/>
                  <a:moveTo>
                    <a:pt x="56" y="251"/>
                  </a:moveTo>
                  <a:lnTo>
                    <a:pt x="56" y="251"/>
                  </a:lnTo>
                  <a:lnTo>
                    <a:pt x="28" y="251"/>
                  </a:lnTo>
                  <a:lnTo>
                    <a:pt x="28" y="251"/>
                  </a:lnTo>
                  <a:lnTo>
                    <a:pt x="56" y="251"/>
                  </a:lnTo>
                  <a:close/>
                  <a:moveTo>
                    <a:pt x="111" y="251"/>
                  </a:moveTo>
                  <a:lnTo>
                    <a:pt x="111" y="251"/>
                  </a:lnTo>
                  <a:lnTo>
                    <a:pt x="84" y="251"/>
                  </a:lnTo>
                  <a:lnTo>
                    <a:pt x="84" y="251"/>
                  </a:lnTo>
                  <a:lnTo>
                    <a:pt x="111" y="251"/>
                  </a:lnTo>
                  <a:close/>
                  <a:moveTo>
                    <a:pt x="167" y="251"/>
                  </a:moveTo>
                  <a:lnTo>
                    <a:pt x="167" y="251"/>
                  </a:lnTo>
                  <a:lnTo>
                    <a:pt x="139" y="251"/>
                  </a:lnTo>
                  <a:lnTo>
                    <a:pt x="139" y="251"/>
                  </a:lnTo>
                  <a:lnTo>
                    <a:pt x="167" y="251"/>
                  </a:lnTo>
                  <a:close/>
                  <a:moveTo>
                    <a:pt x="195" y="223"/>
                  </a:moveTo>
                  <a:lnTo>
                    <a:pt x="195" y="223"/>
                  </a:lnTo>
                  <a:lnTo>
                    <a:pt x="195" y="251"/>
                  </a:lnTo>
                  <a:lnTo>
                    <a:pt x="195" y="251"/>
                  </a:lnTo>
                  <a:lnTo>
                    <a:pt x="195" y="223"/>
                  </a:lnTo>
                  <a:close/>
                  <a:moveTo>
                    <a:pt x="250" y="223"/>
                  </a:moveTo>
                  <a:lnTo>
                    <a:pt x="250" y="223"/>
                  </a:lnTo>
                  <a:lnTo>
                    <a:pt x="223" y="223"/>
                  </a:lnTo>
                  <a:lnTo>
                    <a:pt x="223" y="223"/>
                  </a:lnTo>
                  <a:lnTo>
                    <a:pt x="250" y="223"/>
                  </a:lnTo>
                  <a:close/>
                  <a:moveTo>
                    <a:pt x="306" y="223"/>
                  </a:moveTo>
                  <a:lnTo>
                    <a:pt x="306" y="223"/>
                  </a:lnTo>
                  <a:lnTo>
                    <a:pt x="278" y="223"/>
                  </a:lnTo>
                  <a:lnTo>
                    <a:pt x="278" y="223"/>
                  </a:lnTo>
                  <a:lnTo>
                    <a:pt x="306" y="223"/>
                  </a:lnTo>
                  <a:close/>
                  <a:moveTo>
                    <a:pt x="4003" y="1"/>
                  </a:moveTo>
                  <a:lnTo>
                    <a:pt x="4003" y="1"/>
                  </a:lnTo>
                  <a:lnTo>
                    <a:pt x="3113" y="29"/>
                  </a:lnTo>
                  <a:lnTo>
                    <a:pt x="2224" y="56"/>
                  </a:lnTo>
                  <a:lnTo>
                    <a:pt x="1307" y="112"/>
                  </a:lnTo>
                  <a:lnTo>
                    <a:pt x="389" y="223"/>
                  </a:lnTo>
                  <a:lnTo>
                    <a:pt x="389" y="223"/>
                  </a:lnTo>
                  <a:lnTo>
                    <a:pt x="334" y="223"/>
                  </a:lnTo>
                  <a:lnTo>
                    <a:pt x="334" y="223"/>
                  </a:lnTo>
                  <a:lnTo>
                    <a:pt x="389" y="223"/>
                  </a:lnTo>
                  <a:lnTo>
                    <a:pt x="389" y="223"/>
                  </a:lnTo>
                  <a:lnTo>
                    <a:pt x="1307" y="112"/>
                  </a:lnTo>
                  <a:lnTo>
                    <a:pt x="2224" y="56"/>
                  </a:lnTo>
                  <a:lnTo>
                    <a:pt x="3113" y="29"/>
                  </a:lnTo>
                  <a:lnTo>
                    <a:pt x="4003" y="1"/>
                  </a:lnTo>
                  <a:close/>
                  <a:moveTo>
                    <a:pt x="4003" y="1"/>
                  </a:moveTo>
                  <a:lnTo>
                    <a:pt x="4003" y="1"/>
                  </a:lnTo>
                  <a:lnTo>
                    <a:pt x="4003" y="1"/>
                  </a:lnTo>
                  <a:lnTo>
                    <a:pt x="4003" y="1"/>
                  </a:lnTo>
                  <a:lnTo>
                    <a:pt x="4003" y="1"/>
                  </a:lnTo>
                  <a:lnTo>
                    <a:pt x="4003" y="1"/>
                  </a:lnTo>
                  <a:close/>
                </a:path>
              </a:pathLst>
            </a:custGeom>
            <a:solidFill>
              <a:srgbClr val="663F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39"/>
            <p:cNvSpPr/>
            <p:nvPr/>
          </p:nvSpPr>
          <p:spPr>
            <a:xfrm>
              <a:off x="6274750" y="1155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39"/>
            <p:cNvSpPr/>
            <p:nvPr/>
          </p:nvSpPr>
          <p:spPr>
            <a:xfrm>
              <a:off x="6275425" y="1155375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fill="none" extrusionOk="0">
                  <a:moveTo>
                    <a:pt x="29" y="0"/>
                  </a:moveTo>
                  <a:lnTo>
                    <a:pt x="29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39"/>
            <p:cNvSpPr/>
            <p:nvPr/>
          </p:nvSpPr>
          <p:spPr>
            <a:xfrm>
              <a:off x="6276825" y="1155375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fill="none" extrusionOk="0">
                  <a:moveTo>
                    <a:pt x="28" y="0"/>
                  </a:moveTo>
                  <a:lnTo>
                    <a:pt x="28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39"/>
            <p:cNvSpPr/>
            <p:nvPr/>
          </p:nvSpPr>
          <p:spPr>
            <a:xfrm>
              <a:off x="6278225" y="1155375"/>
              <a:ext cx="700" cy="25"/>
            </a:xfrm>
            <a:custGeom>
              <a:avLst/>
              <a:gdLst/>
              <a:ahLst/>
              <a:cxnLst/>
              <a:rect l="l" t="t" r="r" b="b"/>
              <a:pathLst>
                <a:path w="28" h="1" fill="none" extrusionOk="0">
                  <a:moveTo>
                    <a:pt x="28" y="0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39"/>
            <p:cNvSpPr/>
            <p:nvPr/>
          </p:nvSpPr>
          <p:spPr>
            <a:xfrm>
              <a:off x="6279600" y="1154675"/>
              <a:ext cx="25" cy="725"/>
            </a:xfrm>
            <a:custGeom>
              <a:avLst/>
              <a:gdLst/>
              <a:ahLst/>
              <a:cxnLst/>
              <a:rect l="l" t="t" r="r" b="b"/>
              <a:pathLst>
                <a:path w="1" h="2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8"/>
                  </a:lnTo>
                  <a:lnTo>
                    <a:pt x="1" y="2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39"/>
            <p:cNvSpPr/>
            <p:nvPr/>
          </p:nvSpPr>
          <p:spPr>
            <a:xfrm>
              <a:off x="6280300" y="1154675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fill="none" extrusionOk="0">
                  <a:moveTo>
                    <a:pt x="28" y="0"/>
                  </a:moveTo>
                  <a:lnTo>
                    <a:pt x="28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39"/>
            <p:cNvSpPr/>
            <p:nvPr/>
          </p:nvSpPr>
          <p:spPr>
            <a:xfrm>
              <a:off x="6281700" y="1154675"/>
              <a:ext cx="700" cy="25"/>
            </a:xfrm>
            <a:custGeom>
              <a:avLst/>
              <a:gdLst/>
              <a:ahLst/>
              <a:cxnLst/>
              <a:rect l="l" t="t" r="r" b="b"/>
              <a:pathLst>
                <a:path w="28" h="1" fill="none" extrusionOk="0">
                  <a:moveTo>
                    <a:pt x="28" y="0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39"/>
            <p:cNvSpPr/>
            <p:nvPr/>
          </p:nvSpPr>
          <p:spPr>
            <a:xfrm>
              <a:off x="6283075" y="1149100"/>
              <a:ext cx="91750" cy="5600"/>
            </a:xfrm>
            <a:custGeom>
              <a:avLst/>
              <a:gdLst/>
              <a:ahLst/>
              <a:cxnLst/>
              <a:rect l="l" t="t" r="r" b="b"/>
              <a:pathLst>
                <a:path w="3670" h="224" fill="none" extrusionOk="0">
                  <a:moveTo>
                    <a:pt x="3670" y="1"/>
                  </a:moveTo>
                  <a:lnTo>
                    <a:pt x="3670" y="1"/>
                  </a:lnTo>
                  <a:lnTo>
                    <a:pt x="2780" y="29"/>
                  </a:lnTo>
                  <a:lnTo>
                    <a:pt x="1891" y="56"/>
                  </a:lnTo>
                  <a:lnTo>
                    <a:pt x="974" y="112"/>
                  </a:lnTo>
                  <a:lnTo>
                    <a:pt x="56" y="223"/>
                  </a:lnTo>
                  <a:lnTo>
                    <a:pt x="56" y="223"/>
                  </a:lnTo>
                  <a:lnTo>
                    <a:pt x="1" y="223"/>
                  </a:lnTo>
                  <a:lnTo>
                    <a:pt x="1" y="223"/>
                  </a:lnTo>
                  <a:lnTo>
                    <a:pt x="56" y="223"/>
                  </a:lnTo>
                  <a:lnTo>
                    <a:pt x="56" y="223"/>
                  </a:lnTo>
                  <a:lnTo>
                    <a:pt x="974" y="112"/>
                  </a:lnTo>
                  <a:lnTo>
                    <a:pt x="1891" y="56"/>
                  </a:lnTo>
                  <a:lnTo>
                    <a:pt x="2780" y="29"/>
                  </a:lnTo>
                  <a:lnTo>
                    <a:pt x="367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39"/>
            <p:cNvSpPr/>
            <p:nvPr/>
          </p:nvSpPr>
          <p:spPr>
            <a:xfrm>
              <a:off x="6374800" y="1149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39"/>
            <p:cNvSpPr/>
            <p:nvPr/>
          </p:nvSpPr>
          <p:spPr>
            <a:xfrm>
              <a:off x="7042600" y="1782850"/>
              <a:ext cx="1400" cy="20175"/>
            </a:xfrm>
            <a:custGeom>
              <a:avLst/>
              <a:gdLst/>
              <a:ahLst/>
              <a:cxnLst/>
              <a:rect l="l" t="t" r="r" b="b"/>
              <a:pathLst>
                <a:path w="56" h="807" extrusionOk="0">
                  <a:moveTo>
                    <a:pt x="56" y="806"/>
                  </a:moveTo>
                  <a:lnTo>
                    <a:pt x="56" y="806"/>
                  </a:lnTo>
                  <a:lnTo>
                    <a:pt x="56" y="806"/>
                  </a:lnTo>
                  <a:lnTo>
                    <a:pt x="56" y="806"/>
                  </a:lnTo>
                  <a:lnTo>
                    <a:pt x="56" y="806"/>
                  </a:lnTo>
                  <a:close/>
                  <a:moveTo>
                    <a:pt x="56" y="695"/>
                  </a:moveTo>
                  <a:lnTo>
                    <a:pt x="56" y="695"/>
                  </a:lnTo>
                  <a:lnTo>
                    <a:pt x="56" y="723"/>
                  </a:lnTo>
                  <a:lnTo>
                    <a:pt x="56" y="723"/>
                  </a:lnTo>
                  <a:lnTo>
                    <a:pt x="56" y="695"/>
                  </a:lnTo>
                  <a:close/>
                  <a:moveTo>
                    <a:pt x="56" y="640"/>
                  </a:moveTo>
                  <a:lnTo>
                    <a:pt x="56" y="640"/>
                  </a:lnTo>
                  <a:lnTo>
                    <a:pt x="56" y="667"/>
                  </a:lnTo>
                  <a:lnTo>
                    <a:pt x="56" y="667"/>
                  </a:lnTo>
                  <a:lnTo>
                    <a:pt x="56" y="640"/>
                  </a:lnTo>
                  <a:close/>
                  <a:moveTo>
                    <a:pt x="56" y="584"/>
                  </a:moveTo>
                  <a:lnTo>
                    <a:pt x="56" y="584"/>
                  </a:lnTo>
                  <a:lnTo>
                    <a:pt x="56" y="612"/>
                  </a:lnTo>
                  <a:lnTo>
                    <a:pt x="56" y="612"/>
                  </a:lnTo>
                  <a:lnTo>
                    <a:pt x="56" y="584"/>
                  </a:lnTo>
                  <a:close/>
                  <a:moveTo>
                    <a:pt x="28" y="528"/>
                  </a:moveTo>
                  <a:lnTo>
                    <a:pt x="28" y="528"/>
                  </a:lnTo>
                  <a:lnTo>
                    <a:pt x="28" y="556"/>
                  </a:lnTo>
                  <a:lnTo>
                    <a:pt x="28" y="556"/>
                  </a:lnTo>
                  <a:lnTo>
                    <a:pt x="28" y="528"/>
                  </a:lnTo>
                  <a:close/>
                  <a:moveTo>
                    <a:pt x="28" y="473"/>
                  </a:moveTo>
                  <a:lnTo>
                    <a:pt x="28" y="473"/>
                  </a:lnTo>
                  <a:lnTo>
                    <a:pt x="28" y="501"/>
                  </a:lnTo>
                  <a:lnTo>
                    <a:pt x="28" y="501"/>
                  </a:lnTo>
                  <a:lnTo>
                    <a:pt x="28" y="473"/>
                  </a:lnTo>
                  <a:close/>
                  <a:moveTo>
                    <a:pt x="28" y="417"/>
                  </a:moveTo>
                  <a:lnTo>
                    <a:pt x="28" y="417"/>
                  </a:lnTo>
                  <a:lnTo>
                    <a:pt x="28" y="445"/>
                  </a:lnTo>
                  <a:lnTo>
                    <a:pt x="28" y="445"/>
                  </a:lnTo>
                  <a:lnTo>
                    <a:pt x="28" y="417"/>
                  </a:lnTo>
                  <a:close/>
                  <a:moveTo>
                    <a:pt x="28" y="362"/>
                  </a:moveTo>
                  <a:lnTo>
                    <a:pt x="28" y="362"/>
                  </a:lnTo>
                  <a:lnTo>
                    <a:pt x="28" y="389"/>
                  </a:lnTo>
                  <a:lnTo>
                    <a:pt x="28" y="389"/>
                  </a:lnTo>
                  <a:lnTo>
                    <a:pt x="28" y="362"/>
                  </a:lnTo>
                  <a:close/>
                  <a:moveTo>
                    <a:pt x="28" y="306"/>
                  </a:moveTo>
                  <a:lnTo>
                    <a:pt x="28" y="306"/>
                  </a:lnTo>
                  <a:lnTo>
                    <a:pt x="28" y="362"/>
                  </a:lnTo>
                  <a:lnTo>
                    <a:pt x="28" y="362"/>
                  </a:lnTo>
                  <a:lnTo>
                    <a:pt x="28" y="306"/>
                  </a:lnTo>
                  <a:close/>
                  <a:moveTo>
                    <a:pt x="28" y="250"/>
                  </a:moveTo>
                  <a:lnTo>
                    <a:pt x="28" y="250"/>
                  </a:lnTo>
                  <a:lnTo>
                    <a:pt x="28" y="306"/>
                  </a:lnTo>
                  <a:lnTo>
                    <a:pt x="28" y="306"/>
                  </a:lnTo>
                  <a:lnTo>
                    <a:pt x="28" y="250"/>
                  </a:lnTo>
                  <a:close/>
                  <a:moveTo>
                    <a:pt x="28" y="195"/>
                  </a:moveTo>
                  <a:lnTo>
                    <a:pt x="28" y="195"/>
                  </a:lnTo>
                  <a:lnTo>
                    <a:pt x="28" y="250"/>
                  </a:lnTo>
                  <a:lnTo>
                    <a:pt x="28" y="250"/>
                  </a:lnTo>
                  <a:lnTo>
                    <a:pt x="28" y="195"/>
                  </a:lnTo>
                  <a:close/>
                  <a:moveTo>
                    <a:pt x="0" y="84"/>
                  </a:moveTo>
                  <a:lnTo>
                    <a:pt x="0" y="84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28" y="195"/>
                  </a:lnTo>
                  <a:lnTo>
                    <a:pt x="28" y="195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0" y="84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D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39"/>
            <p:cNvSpPr/>
            <p:nvPr/>
          </p:nvSpPr>
          <p:spPr>
            <a:xfrm>
              <a:off x="7043975" y="180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39"/>
            <p:cNvSpPr/>
            <p:nvPr/>
          </p:nvSpPr>
          <p:spPr>
            <a:xfrm>
              <a:off x="7043975" y="1800225"/>
              <a:ext cx="25" cy="700"/>
            </a:xfrm>
            <a:custGeom>
              <a:avLst/>
              <a:gdLst/>
              <a:ahLst/>
              <a:cxnLst/>
              <a:rect l="l" t="t" r="r" b="b"/>
              <a:pathLst>
                <a:path w="1" h="2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8"/>
                  </a:lnTo>
                  <a:lnTo>
                    <a:pt x="1" y="2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39"/>
            <p:cNvSpPr/>
            <p:nvPr/>
          </p:nvSpPr>
          <p:spPr>
            <a:xfrm>
              <a:off x="7043975" y="1798825"/>
              <a:ext cx="25" cy="725"/>
            </a:xfrm>
            <a:custGeom>
              <a:avLst/>
              <a:gdLst/>
              <a:ahLst/>
              <a:cxnLst/>
              <a:rect l="l" t="t" r="r" b="b"/>
              <a:pathLst>
                <a:path w="1" h="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8"/>
                  </a:lnTo>
                  <a:lnTo>
                    <a:pt x="1" y="28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39"/>
            <p:cNvSpPr/>
            <p:nvPr/>
          </p:nvSpPr>
          <p:spPr>
            <a:xfrm>
              <a:off x="7043975" y="1797450"/>
              <a:ext cx="25" cy="700"/>
            </a:xfrm>
            <a:custGeom>
              <a:avLst/>
              <a:gdLst/>
              <a:ahLst/>
              <a:cxnLst/>
              <a:rect l="l" t="t" r="r" b="b"/>
              <a:pathLst>
                <a:path w="1" h="2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8"/>
                  </a:lnTo>
                  <a:lnTo>
                    <a:pt x="1" y="2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39"/>
            <p:cNvSpPr/>
            <p:nvPr/>
          </p:nvSpPr>
          <p:spPr>
            <a:xfrm>
              <a:off x="7043275" y="1796050"/>
              <a:ext cx="25" cy="725"/>
            </a:xfrm>
            <a:custGeom>
              <a:avLst/>
              <a:gdLst/>
              <a:ahLst/>
              <a:cxnLst/>
              <a:rect l="l" t="t" r="r" b="b"/>
              <a:pathLst>
                <a:path w="1" h="2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8"/>
                  </a:lnTo>
                  <a:lnTo>
                    <a:pt x="1" y="2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39"/>
            <p:cNvSpPr/>
            <p:nvPr/>
          </p:nvSpPr>
          <p:spPr>
            <a:xfrm>
              <a:off x="7043275" y="1794650"/>
              <a:ext cx="25" cy="725"/>
            </a:xfrm>
            <a:custGeom>
              <a:avLst/>
              <a:gdLst/>
              <a:ahLst/>
              <a:cxnLst/>
              <a:rect l="l" t="t" r="r" b="b"/>
              <a:pathLst>
                <a:path w="1" h="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39"/>
            <p:cNvSpPr/>
            <p:nvPr/>
          </p:nvSpPr>
          <p:spPr>
            <a:xfrm>
              <a:off x="7043275" y="1793275"/>
              <a:ext cx="25" cy="725"/>
            </a:xfrm>
            <a:custGeom>
              <a:avLst/>
              <a:gdLst/>
              <a:ahLst/>
              <a:cxnLst/>
              <a:rect l="l" t="t" r="r" b="b"/>
              <a:pathLst>
                <a:path w="1" h="2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8"/>
                  </a:lnTo>
                  <a:lnTo>
                    <a:pt x="1" y="2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39"/>
            <p:cNvSpPr/>
            <p:nvPr/>
          </p:nvSpPr>
          <p:spPr>
            <a:xfrm>
              <a:off x="7043275" y="1791875"/>
              <a:ext cx="25" cy="725"/>
            </a:xfrm>
            <a:custGeom>
              <a:avLst/>
              <a:gdLst/>
              <a:ahLst/>
              <a:cxnLst/>
              <a:rect l="l" t="t" r="r" b="b"/>
              <a:pathLst>
                <a:path w="1" h="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8"/>
                  </a:lnTo>
                  <a:lnTo>
                    <a:pt x="1" y="28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39"/>
            <p:cNvSpPr/>
            <p:nvPr/>
          </p:nvSpPr>
          <p:spPr>
            <a:xfrm>
              <a:off x="7043275" y="1790500"/>
              <a:ext cx="25" cy="1400"/>
            </a:xfrm>
            <a:custGeom>
              <a:avLst/>
              <a:gdLst/>
              <a:ahLst/>
              <a:cxnLst/>
              <a:rect l="l" t="t" r="r" b="b"/>
              <a:pathLst>
                <a:path w="1" h="5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56"/>
                  </a:lnTo>
                  <a:lnTo>
                    <a:pt x="1" y="5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39"/>
            <p:cNvSpPr/>
            <p:nvPr/>
          </p:nvSpPr>
          <p:spPr>
            <a:xfrm>
              <a:off x="7043275" y="1789100"/>
              <a:ext cx="25" cy="1425"/>
            </a:xfrm>
            <a:custGeom>
              <a:avLst/>
              <a:gdLst/>
              <a:ahLst/>
              <a:cxnLst/>
              <a:rect l="l" t="t" r="r" b="b"/>
              <a:pathLst>
                <a:path w="1" h="5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56"/>
                  </a:lnTo>
                  <a:lnTo>
                    <a:pt x="1" y="5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39"/>
            <p:cNvSpPr/>
            <p:nvPr/>
          </p:nvSpPr>
          <p:spPr>
            <a:xfrm>
              <a:off x="7043275" y="1787700"/>
              <a:ext cx="25" cy="1425"/>
            </a:xfrm>
            <a:custGeom>
              <a:avLst/>
              <a:gdLst/>
              <a:ahLst/>
              <a:cxnLst/>
              <a:rect l="l" t="t" r="r" b="b"/>
              <a:pathLst>
                <a:path w="1" h="5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56"/>
                  </a:lnTo>
                  <a:lnTo>
                    <a:pt x="1" y="5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39"/>
            <p:cNvSpPr/>
            <p:nvPr/>
          </p:nvSpPr>
          <p:spPr>
            <a:xfrm>
              <a:off x="7042600" y="1784925"/>
              <a:ext cx="700" cy="2800"/>
            </a:xfrm>
            <a:custGeom>
              <a:avLst/>
              <a:gdLst/>
              <a:ahLst/>
              <a:cxnLst/>
              <a:rect l="l" t="t" r="r" b="b"/>
              <a:pathLst>
                <a:path w="28" h="112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39"/>
            <p:cNvSpPr/>
            <p:nvPr/>
          </p:nvSpPr>
          <p:spPr>
            <a:xfrm>
              <a:off x="7042600" y="1782850"/>
              <a:ext cx="25" cy="725"/>
            </a:xfrm>
            <a:custGeom>
              <a:avLst/>
              <a:gdLst/>
              <a:ahLst/>
              <a:cxnLst/>
              <a:rect l="l" t="t" r="r" b="b"/>
              <a:pathLst>
                <a:path w="1" h="2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39"/>
            <p:cNvSpPr/>
            <p:nvPr/>
          </p:nvSpPr>
          <p:spPr>
            <a:xfrm>
              <a:off x="5816125" y="1149100"/>
              <a:ext cx="1230650" cy="1316150"/>
            </a:xfrm>
            <a:custGeom>
              <a:avLst/>
              <a:gdLst/>
              <a:ahLst/>
              <a:cxnLst/>
              <a:rect l="l" t="t" r="r" b="b"/>
              <a:pathLst>
                <a:path w="49226" h="52646" extrusionOk="0">
                  <a:moveTo>
                    <a:pt x="22348" y="1"/>
                  </a:moveTo>
                  <a:lnTo>
                    <a:pt x="21458" y="29"/>
                  </a:lnTo>
                  <a:lnTo>
                    <a:pt x="20569" y="56"/>
                  </a:lnTo>
                  <a:lnTo>
                    <a:pt x="19652" y="112"/>
                  </a:lnTo>
                  <a:lnTo>
                    <a:pt x="18734" y="223"/>
                  </a:lnTo>
                  <a:lnTo>
                    <a:pt x="18540" y="223"/>
                  </a:lnTo>
                  <a:lnTo>
                    <a:pt x="18540" y="251"/>
                  </a:lnTo>
                  <a:lnTo>
                    <a:pt x="18345" y="251"/>
                  </a:lnTo>
                  <a:lnTo>
                    <a:pt x="16816" y="473"/>
                  </a:lnTo>
                  <a:lnTo>
                    <a:pt x="15343" y="751"/>
                  </a:lnTo>
                  <a:lnTo>
                    <a:pt x="13926" y="1085"/>
                  </a:lnTo>
                  <a:lnTo>
                    <a:pt x="12564" y="1474"/>
                  </a:lnTo>
                  <a:lnTo>
                    <a:pt x="11257" y="1891"/>
                  </a:lnTo>
                  <a:lnTo>
                    <a:pt x="9979" y="2363"/>
                  </a:lnTo>
                  <a:lnTo>
                    <a:pt x="8756" y="2892"/>
                  </a:lnTo>
                  <a:lnTo>
                    <a:pt x="7588" y="3475"/>
                  </a:lnTo>
                  <a:lnTo>
                    <a:pt x="6477" y="4087"/>
                  </a:lnTo>
                  <a:lnTo>
                    <a:pt x="5420" y="4754"/>
                  </a:lnTo>
                  <a:lnTo>
                    <a:pt x="4392" y="5477"/>
                  </a:lnTo>
                  <a:lnTo>
                    <a:pt x="3419" y="6199"/>
                  </a:lnTo>
                  <a:lnTo>
                    <a:pt x="2502" y="7005"/>
                  </a:lnTo>
                  <a:lnTo>
                    <a:pt x="1612" y="7811"/>
                  </a:lnTo>
                  <a:lnTo>
                    <a:pt x="779" y="8673"/>
                  </a:lnTo>
                  <a:lnTo>
                    <a:pt x="0" y="9590"/>
                  </a:lnTo>
                  <a:lnTo>
                    <a:pt x="751" y="8979"/>
                  </a:lnTo>
                  <a:lnTo>
                    <a:pt x="1529" y="8423"/>
                  </a:lnTo>
                  <a:lnTo>
                    <a:pt x="2335" y="7867"/>
                  </a:lnTo>
                  <a:lnTo>
                    <a:pt x="3169" y="7339"/>
                  </a:lnTo>
                  <a:lnTo>
                    <a:pt x="4031" y="6866"/>
                  </a:lnTo>
                  <a:lnTo>
                    <a:pt x="4920" y="6394"/>
                  </a:lnTo>
                  <a:lnTo>
                    <a:pt x="5865" y="5949"/>
                  </a:lnTo>
                  <a:lnTo>
                    <a:pt x="6810" y="5532"/>
                  </a:lnTo>
                  <a:lnTo>
                    <a:pt x="7783" y="5171"/>
                  </a:lnTo>
                  <a:lnTo>
                    <a:pt x="8811" y="4809"/>
                  </a:lnTo>
                  <a:lnTo>
                    <a:pt x="9868" y="4504"/>
                  </a:lnTo>
                  <a:lnTo>
                    <a:pt x="10952" y="4198"/>
                  </a:lnTo>
                  <a:lnTo>
                    <a:pt x="12063" y="3948"/>
                  </a:lnTo>
                  <a:lnTo>
                    <a:pt x="13203" y="3725"/>
                  </a:lnTo>
                  <a:lnTo>
                    <a:pt x="14370" y="3531"/>
                  </a:lnTo>
                  <a:lnTo>
                    <a:pt x="15566" y="3364"/>
                  </a:lnTo>
                  <a:lnTo>
                    <a:pt x="16483" y="3281"/>
                  </a:lnTo>
                  <a:lnTo>
                    <a:pt x="17400" y="3225"/>
                  </a:lnTo>
                  <a:lnTo>
                    <a:pt x="18290" y="3170"/>
                  </a:lnTo>
                  <a:lnTo>
                    <a:pt x="19179" y="3170"/>
                  </a:lnTo>
                  <a:lnTo>
                    <a:pt x="20319" y="3197"/>
                  </a:lnTo>
                  <a:lnTo>
                    <a:pt x="21403" y="3253"/>
                  </a:lnTo>
                  <a:lnTo>
                    <a:pt x="22487" y="3364"/>
                  </a:lnTo>
                  <a:lnTo>
                    <a:pt x="23543" y="3503"/>
                  </a:lnTo>
                  <a:lnTo>
                    <a:pt x="24571" y="3670"/>
                  </a:lnTo>
                  <a:lnTo>
                    <a:pt x="25600" y="3892"/>
                  </a:lnTo>
                  <a:lnTo>
                    <a:pt x="26600" y="4142"/>
                  </a:lnTo>
                  <a:lnTo>
                    <a:pt x="27573" y="4448"/>
                  </a:lnTo>
                  <a:lnTo>
                    <a:pt x="28518" y="4782"/>
                  </a:lnTo>
                  <a:lnTo>
                    <a:pt x="29463" y="5143"/>
                  </a:lnTo>
                  <a:lnTo>
                    <a:pt x="30353" y="5532"/>
                  </a:lnTo>
                  <a:lnTo>
                    <a:pt x="31242" y="5949"/>
                  </a:lnTo>
                  <a:lnTo>
                    <a:pt x="32104" y="6422"/>
                  </a:lnTo>
                  <a:lnTo>
                    <a:pt x="32938" y="6894"/>
                  </a:lnTo>
                  <a:lnTo>
                    <a:pt x="33772" y="7422"/>
                  </a:lnTo>
                  <a:lnTo>
                    <a:pt x="34550" y="7978"/>
                  </a:lnTo>
                  <a:lnTo>
                    <a:pt x="35328" y="8534"/>
                  </a:lnTo>
                  <a:lnTo>
                    <a:pt x="36051" y="9146"/>
                  </a:lnTo>
                  <a:lnTo>
                    <a:pt x="36774" y="9785"/>
                  </a:lnTo>
                  <a:lnTo>
                    <a:pt x="37468" y="10424"/>
                  </a:lnTo>
                  <a:lnTo>
                    <a:pt x="38136" y="11119"/>
                  </a:lnTo>
                  <a:lnTo>
                    <a:pt x="38775" y="11814"/>
                  </a:lnTo>
                  <a:lnTo>
                    <a:pt x="39414" y="12537"/>
                  </a:lnTo>
                  <a:lnTo>
                    <a:pt x="39998" y="13287"/>
                  </a:lnTo>
                  <a:lnTo>
                    <a:pt x="40554" y="14065"/>
                  </a:lnTo>
                  <a:lnTo>
                    <a:pt x="41110" y="14844"/>
                  </a:lnTo>
                  <a:lnTo>
                    <a:pt x="41610" y="15650"/>
                  </a:lnTo>
                  <a:lnTo>
                    <a:pt x="42110" y="16484"/>
                  </a:lnTo>
                  <a:lnTo>
                    <a:pt x="42555" y="17345"/>
                  </a:lnTo>
                  <a:lnTo>
                    <a:pt x="43000" y="18207"/>
                  </a:lnTo>
                  <a:lnTo>
                    <a:pt x="43417" y="19069"/>
                  </a:lnTo>
                  <a:lnTo>
                    <a:pt x="43778" y="19958"/>
                  </a:lnTo>
                  <a:lnTo>
                    <a:pt x="42583" y="19319"/>
                  </a:lnTo>
                  <a:lnTo>
                    <a:pt x="41804" y="18957"/>
                  </a:lnTo>
                  <a:lnTo>
                    <a:pt x="40943" y="18540"/>
                  </a:lnTo>
                  <a:lnTo>
                    <a:pt x="39970" y="18123"/>
                  </a:lnTo>
                  <a:lnTo>
                    <a:pt x="38914" y="17679"/>
                  </a:lnTo>
                  <a:lnTo>
                    <a:pt x="37774" y="17262"/>
                  </a:lnTo>
                  <a:lnTo>
                    <a:pt x="36551" y="16845"/>
                  </a:lnTo>
                  <a:lnTo>
                    <a:pt x="35273" y="16428"/>
                  </a:lnTo>
                  <a:lnTo>
                    <a:pt x="33911" y="16067"/>
                  </a:lnTo>
                  <a:lnTo>
                    <a:pt x="32465" y="15705"/>
                  </a:lnTo>
                  <a:lnTo>
                    <a:pt x="30964" y="15400"/>
                  </a:lnTo>
                  <a:lnTo>
                    <a:pt x="29408" y="15149"/>
                  </a:lnTo>
                  <a:lnTo>
                    <a:pt x="28602" y="15066"/>
                  </a:lnTo>
                  <a:lnTo>
                    <a:pt x="27796" y="14983"/>
                  </a:lnTo>
                  <a:lnTo>
                    <a:pt x="26962" y="14899"/>
                  </a:lnTo>
                  <a:lnTo>
                    <a:pt x="26128" y="14844"/>
                  </a:lnTo>
                  <a:lnTo>
                    <a:pt x="25294" y="14816"/>
                  </a:lnTo>
                  <a:lnTo>
                    <a:pt x="23682" y="14816"/>
                  </a:lnTo>
                  <a:lnTo>
                    <a:pt x="22931" y="14844"/>
                  </a:lnTo>
                  <a:lnTo>
                    <a:pt x="22181" y="14871"/>
                  </a:lnTo>
                  <a:lnTo>
                    <a:pt x="21403" y="14955"/>
                  </a:lnTo>
                  <a:lnTo>
                    <a:pt x="20652" y="15010"/>
                  </a:lnTo>
                  <a:lnTo>
                    <a:pt x="19874" y="15122"/>
                  </a:lnTo>
                  <a:lnTo>
                    <a:pt x="19096" y="15233"/>
                  </a:lnTo>
                  <a:lnTo>
                    <a:pt x="18290" y="15372"/>
                  </a:lnTo>
                  <a:lnTo>
                    <a:pt x="17511" y="15539"/>
                  </a:lnTo>
                  <a:lnTo>
                    <a:pt x="16705" y="15733"/>
                  </a:lnTo>
                  <a:lnTo>
                    <a:pt x="15927" y="15928"/>
                  </a:lnTo>
                  <a:lnTo>
                    <a:pt x="15121" y="16150"/>
                  </a:lnTo>
                  <a:lnTo>
                    <a:pt x="14315" y="16428"/>
                  </a:lnTo>
                  <a:lnTo>
                    <a:pt x="13509" y="16706"/>
                  </a:lnTo>
                  <a:lnTo>
                    <a:pt x="12703" y="17012"/>
                  </a:lnTo>
                  <a:lnTo>
                    <a:pt x="11897" y="17345"/>
                  </a:lnTo>
                  <a:lnTo>
                    <a:pt x="12175" y="17290"/>
                  </a:lnTo>
                  <a:lnTo>
                    <a:pt x="12981" y="17234"/>
                  </a:lnTo>
                  <a:lnTo>
                    <a:pt x="14259" y="17151"/>
                  </a:lnTo>
                  <a:lnTo>
                    <a:pt x="15065" y="17123"/>
                  </a:lnTo>
                  <a:lnTo>
                    <a:pt x="15955" y="17095"/>
                  </a:lnTo>
                  <a:lnTo>
                    <a:pt x="17233" y="17123"/>
                  </a:lnTo>
                  <a:lnTo>
                    <a:pt x="18651" y="17178"/>
                  </a:lnTo>
                  <a:lnTo>
                    <a:pt x="20180" y="17317"/>
                  </a:lnTo>
                  <a:lnTo>
                    <a:pt x="21847" y="17484"/>
                  </a:lnTo>
                  <a:lnTo>
                    <a:pt x="22709" y="17623"/>
                  </a:lnTo>
                  <a:lnTo>
                    <a:pt x="23599" y="17762"/>
                  </a:lnTo>
                  <a:lnTo>
                    <a:pt x="24516" y="17901"/>
                  </a:lnTo>
                  <a:lnTo>
                    <a:pt x="25433" y="18096"/>
                  </a:lnTo>
                  <a:lnTo>
                    <a:pt x="26378" y="18290"/>
                  </a:lnTo>
                  <a:lnTo>
                    <a:pt x="27351" y="18540"/>
                  </a:lnTo>
                  <a:lnTo>
                    <a:pt x="28324" y="18791"/>
                  </a:lnTo>
                  <a:lnTo>
                    <a:pt x="29324" y="19096"/>
                  </a:lnTo>
                  <a:lnTo>
                    <a:pt x="30325" y="19402"/>
                  </a:lnTo>
                  <a:lnTo>
                    <a:pt x="31353" y="19763"/>
                  </a:lnTo>
                  <a:lnTo>
                    <a:pt x="32382" y="20153"/>
                  </a:lnTo>
                  <a:lnTo>
                    <a:pt x="33410" y="20569"/>
                  </a:lnTo>
                  <a:lnTo>
                    <a:pt x="34467" y="21014"/>
                  </a:lnTo>
                  <a:lnTo>
                    <a:pt x="35523" y="21487"/>
                  </a:lnTo>
                  <a:lnTo>
                    <a:pt x="36551" y="22015"/>
                  </a:lnTo>
                  <a:lnTo>
                    <a:pt x="37607" y="22571"/>
                  </a:lnTo>
                  <a:lnTo>
                    <a:pt x="38664" y="23182"/>
                  </a:lnTo>
                  <a:lnTo>
                    <a:pt x="39720" y="23822"/>
                  </a:lnTo>
                  <a:lnTo>
                    <a:pt x="40776" y="24516"/>
                  </a:lnTo>
                  <a:lnTo>
                    <a:pt x="41804" y="25267"/>
                  </a:lnTo>
                  <a:lnTo>
                    <a:pt x="42861" y="26045"/>
                  </a:lnTo>
                  <a:lnTo>
                    <a:pt x="43889" y="26851"/>
                  </a:lnTo>
                  <a:lnTo>
                    <a:pt x="44890" y="27741"/>
                  </a:lnTo>
                  <a:lnTo>
                    <a:pt x="45918" y="28658"/>
                  </a:lnTo>
                  <a:lnTo>
                    <a:pt x="46002" y="30520"/>
                  </a:lnTo>
                  <a:lnTo>
                    <a:pt x="46057" y="32327"/>
                  </a:lnTo>
                  <a:lnTo>
                    <a:pt x="46057" y="34106"/>
                  </a:lnTo>
                  <a:lnTo>
                    <a:pt x="46002" y="35829"/>
                  </a:lnTo>
                  <a:lnTo>
                    <a:pt x="45863" y="37497"/>
                  </a:lnTo>
                  <a:lnTo>
                    <a:pt x="45696" y="39137"/>
                  </a:lnTo>
                  <a:lnTo>
                    <a:pt x="45585" y="39943"/>
                  </a:lnTo>
                  <a:lnTo>
                    <a:pt x="45446" y="40721"/>
                  </a:lnTo>
                  <a:lnTo>
                    <a:pt x="45307" y="41499"/>
                  </a:lnTo>
                  <a:lnTo>
                    <a:pt x="45140" y="42250"/>
                  </a:lnTo>
                  <a:lnTo>
                    <a:pt x="44973" y="43000"/>
                  </a:lnTo>
                  <a:lnTo>
                    <a:pt x="44779" y="43751"/>
                  </a:lnTo>
                  <a:lnTo>
                    <a:pt x="44584" y="44474"/>
                  </a:lnTo>
                  <a:lnTo>
                    <a:pt x="44362" y="45168"/>
                  </a:lnTo>
                  <a:lnTo>
                    <a:pt x="44112" y="45863"/>
                  </a:lnTo>
                  <a:lnTo>
                    <a:pt x="43861" y="46558"/>
                  </a:lnTo>
                  <a:lnTo>
                    <a:pt x="43583" y="47225"/>
                  </a:lnTo>
                  <a:lnTo>
                    <a:pt x="43305" y="47892"/>
                  </a:lnTo>
                  <a:lnTo>
                    <a:pt x="43000" y="48532"/>
                  </a:lnTo>
                  <a:lnTo>
                    <a:pt x="42666" y="49171"/>
                  </a:lnTo>
                  <a:lnTo>
                    <a:pt x="42333" y="49783"/>
                  </a:lnTo>
                  <a:lnTo>
                    <a:pt x="41971" y="50366"/>
                  </a:lnTo>
                  <a:lnTo>
                    <a:pt x="41582" y="50978"/>
                  </a:lnTo>
                  <a:lnTo>
                    <a:pt x="41193" y="51534"/>
                  </a:lnTo>
                  <a:lnTo>
                    <a:pt x="40776" y="52117"/>
                  </a:lnTo>
                  <a:lnTo>
                    <a:pt x="40359" y="52645"/>
                  </a:lnTo>
                  <a:lnTo>
                    <a:pt x="40998" y="52117"/>
                  </a:lnTo>
                  <a:lnTo>
                    <a:pt x="41610" y="51561"/>
                  </a:lnTo>
                  <a:lnTo>
                    <a:pt x="42194" y="50978"/>
                  </a:lnTo>
                  <a:lnTo>
                    <a:pt x="42777" y="50394"/>
                  </a:lnTo>
                  <a:lnTo>
                    <a:pt x="43305" y="49755"/>
                  </a:lnTo>
                  <a:lnTo>
                    <a:pt x="43834" y="49115"/>
                  </a:lnTo>
                  <a:lnTo>
                    <a:pt x="44306" y="48476"/>
                  </a:lnTo>
                  <a:lnTo>
                    <a:pt x="44779" y="47781"/>
                  </a:lnTo>
                  <a:lnTo>
                    <a:pt x="45223" y="47086"/>
                  </a:lnTo>
                  <a:lnTo>
                    <a:pt x="45640" y="46364"/>
                  </a:lnTo>
                  <a:lnTo>
                    <a:pt x="46029" y="45641"/>
                  </a:lnTo>
                  <a:lnTo>
                    <a:pt x="46391" y="44891"/>
                  </a:lnTo>
                  <a:lnTo>
                    <a:pt x="46724" y="44112"/>
                  </a:lnTo>
                  <a:lnTo>
                    <a:pt x="47058" y="43334"/>
                  </a:lnTo>
                  <a:lnTo>
                    <a:pt x="47336" y="42528"/>
                  </a:lnTo>
                  <a:lnTo>
                    <a:pt x="47614" y="41694"/>
                  </a:lnTo>
                  <a:lnTo>
                    <a:pt x="47864" y="40860"/>
                  </a:lnTo>
                  <a:lnTo>
                    <a:pt x="48086" y="39999"/>
                  </a:lnTo>
                  <a:lnTo>
                    <a:pt x="48309" y="39109"/>
                  </a:lnTo>
                  <a:lnTo>
                    <a:pt x="48503" y="38220"/>
                  </a:lnTo>
                  <a:lnTo>
                    <a:pt x="48642" y="37302"/>
                  </a:lnTo>
                  <a:lnTo>
                    <a:pt x="48809" y="36357"/>
                  </a:lnTo>
                  <a:lnTo>
                    <a:pt x="48920" y="35412"/>
                  </a:lnTo>
                  <a:lnTo>
                    <a:pt x="49031" y="34467"/>
                  </a:lnTo>
                  <a:lnTo>
                    <a:pt x="49115" y="33467"/>
                  </a:lnTo>
                  <a:lnTo>
                    <a:pt x="49170" y="32466"/>
                  </a:lnTo>
                  <a:lnTo>
                    <a:pt x="49198" y="31465"/>
                  </a:lnTo>
                  <a:lnTo>
                    <a:pt x="49226" y="30437"/>
                  </a:lnTo>
                  <a:lnTo>
                    <a:pt x="49226" y="29381"/>
                  </a:lnTo>
                  <a:lnTo>
                    <a:pt x="49198" y="28324"/>
                  </a:lnTo>
                  <a:lnTo>
                    <a:pt x="49170" y="27240"/>
                  </a:lnTo>
                  <a:lnTo>
                    <a:pt x="49115" y="26156"/>
                  </a:lnTo>
                  <a:lnTo>
                    <a:pt x="49115" y="26073"/>
                  </a:lnTo>
                  <a:lnTo>
                    <a:pt x="49115" y="26045"/>
                  </a:lnTo>
                  <a:lnTo>
                    <a:pt x="49115" y="26017"/>
                  </a:lnTo>
                  <a:lnTo>
                    <a:pt x="49115" y="25990"/>
                  </a:lnTo>
                  <a:lnTo>
                    <a:pt x="49115" y="25962"/>
                  </a:lnTo>
                  <a:lnTo>
                    <a:pt x="49115" y="25934"/>
                  </a:lnTo>
                  <a:lnTo>
                    <a:pt x="49087" y="25906"/>
                  </a:lnTo>
                  <a:lnTo>
                    <a:pt x="49087" y="25878"/>
                  </a:lnTo>
                  <a:lnTo>
                    <a:pt x="49087" y="25851"/>
                  </a:lnTo>
                  <a:lnTo>
                    <a:pt x="49087" y="25823"/>
                  </a:lnTo>
                  <a:lnTo>
                    <a:pt x="49087" y="25795"/>
                  </a:lnTo>
                  <a:lnTo>
                    <a:pt x="49087" y="25767"/>
                  </a:lnTo>
                  <a:lnTo>
                    <a:pt x="49087" y="25739"/>
                  </a:lnTo>
                  <a:lnTo>
                    <a:pt x="49087" y="25712"/>
                  </a:lnTo>
                  <a:lnTo>
                    <a:pt x="49087" y="25656"/>
                  </a:lnTo>
                  <a:lnTo>
                    <a:pt x="49087" y="25600"/>
                  </a:lnTo>
                  <a:lnTo>
                    <a:pt x="49087" y="25545"/>
                  </a:lnTo>
                  <a:lnTo>
                    <a:pt x="49059" y="25489"/>
                  </a:lnTo>
                  <a:lnTo>
                    <a:pt x="49059" y="25434"/>
                  </a:lnTo>
                  <a:lnTo>
                    <a:pt x="49059" y="25378"/>
                  </a:lnTo>
                  <a:lnTo>
                    <a:pt x="49059" y="25350"/>
                  </a:lnTo>
                  <a:lnTo>
                    <a:pt x="48892" y="24100"/>
                  </a:lnTo>
                  <a:lnTo>
                    <a:pt x="48698" y="22849"/>
                  </a:lnTo>
                  <a:lnTo>
                    <a:pt x="48448" y="21598"/>
                  </a:lnTo>
                  <a:lnTo>
                    <a:pt x="48142" y="20375"/>
                  </a:lnTo>
                  <a:lnTo>
                    <a:pt x="47808" y="19180"/>
                  </a:lnTo>
                  <a:lnTo>
                    <a:pt x="47391" y="17985"/>
                  </a:lnTo>
                  <a:lnTo>
                    <a:pt x="46947" y="16817"/>
                  </a:lnTo>
                  <a:lnTo>
                    <a:pt x="46474" y="15677"/>
                  </a:lnTo>
                  <a:lnTo>
                    <a:pt x="45946" y="14566"/>
                  </a:lnTo>
                  <a:lnTo>
                    <a:pt x="45362" y="13482"/>
                  </a:lnTo>
                  <a:lnTo>
                    <a:pt x="44723" y="12398"/>
                  </a:lnTo>
                  <a:lnTo>
                    <a:pt x="44056" y="11369"/>
                  </a:lnTo>
                  <a:lnTo>
                    <a:pt x="43361" y="10369"/>
                  </a:lnTo>
                  <a:lnTo>
                    <a:pt x="42611" y="9424"/>
                  </a:lnTo>
                  <a:lnTo>
                    <a:pt x="41804" y="8478"/>
                  </a:lnTo>
                  <a:lnTo>
                    <a:pt x="40971" y="7589"/>
                  </a:lnTo>
                  <a:lnTo>
                    <a:pt x="40081" y="6755"/>
                  </a:lnTo>
                  <a:lnTo>
                    <a:pt x="39164" y="5949"/>
                  </a:lnTo>
                  <a:lnTo>
                    <a:pt x="38219" y="5171"/>
                  </a:lnTo>
                  <a:lnTo>
                    <a:pt x="37218" y="4448"/>
                  </a:lnTo>
                  <a:lnTo>
                    <a:pt x="36190" y="3781"/>
                  </a:lnTo>
                  <a:lnTo>
                    <a:pt x="35106" y="3142"/>
                  </a:lnTo>
                  <a:lnTo>
                    <a:pt x="33994" y="2586"/>
                  </a:lnTo>
                  <a:lnTo>
                    <a:pt x="32827" y="2058"/>
                  </a:lnTo>
                  <a:lnTo>
                    <a:pt x="31659" y="1585"/>
                  </a:lnTo>
                  <a:lnTo>
                    <a:pt x="30436" y="1196"/>
                  </a:lnTo>
                  <a:lnTo>
                    <a:pt x="29158" y="835"/>
                  </a:lnTo>
                  <a:lnTo>
                    <a:pt x="28518" y="668"/>
                  </a:lnTo>
                  <a:lnTo>
                    <a:pt x="27879" y="529"/>
                  </a:lnTo>
                  <a:lnTo>
                    <a:pt x="27212" y="418"/>
                  </a:lnTo>
                  <a:lnTo>
                    <a:pt x="26545" y="307"/>
                  </a:lnTo>
                  <a:lnTo>
                    <a:pt x="25878" y="223"/>
                  </a:lnTo>
                  <a:lnTo>
                    <a:pt x="25183" y="140"/>
                  </a:lnTo>
                  <a:lnTo>
                    <a:pt x="24488" y="84"/>
                  </a:lnTo>
                  <a:lnTo>
                    <a:pt x="23793" y="29"/>
                  </a:lnTo>
                  <a:lnTo>
                    <a:pt x="23070" y="29"/>
                  </a:lnTo>
                  <a:lnTo>
                    <a:pt x="22348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3B9D1DF3-3CDC-FDE0-EFB5-A76731414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175" y="1524558"/>
            <a:ext cx="3819518" cy="2726492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ACD47A90-3162-D99F-5C58-D6C3D5E2F8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4856" y="1646962"/>
            <a:ext cx="3549941" cy="2604088"/>
          </a:xfrm>
          <a:prstGeom prst="rect">
            <a:avLst/>
          </a:prstGeom>
        </p:spPr>
      </p:pic>
      <p:sp>
        <p:nvSpPr>
          <p:cNvPr id="1803" name="Google Shape;1803;p39"/>
          <p:cNvSpPr/>
          <p:nvPr/>
        </p:nvSpPr>
        <p:spPr>
          <a:xfrm>
            <a:off x="3616349" y="3747664"/>
            <a:ext cx="1185592" cy="650927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9" name="Picture 6">
            <a:extLst>
              <a:ext uri="{FF2B5EF4-FFF2-40B4-BE49-F238E27FC236}">
                <a16:creationId xmlns:a16="http://schemas.microsoft.com/office/drawing/2014/main" xmlns="" id="{FF3CFD0E-3A52-7252-269D-53046E51F2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6466" y="247434"/>
            <a:ext cx="706533" cy="706533"/>
          </a:xfrm>
          <a:prstGeom prst="rect">
            <a:avLst/>
          </a:prstGeom>
        </p:spPr>
      </p:pic>
      <p:sp>
        <p:nvSpPr>
          <p:cNvPr id="130" name="Hộp Văn bản 129">
            <a:extLst>
              <a:ext uri="{FF2B5EF4-FFF2-40B4-BE49-F238E27FC236}">
                <a16:creationId xmlns:a16="http://schemas.microsoft.com/office/drawing/2014/main" xmlns="" id="{B4B00BDF-E7BA-5643-1DFA-A5A04ED3AF00}"/>
              </a:ext>
            </a:extLst>
          </p:cNvPr>
          <p:cNvSpPr txBox="1"/>
          <p:nvPr/>
        </p:nvSpPr>
        <p:spPr>
          <a:xfrm>
            <a:off x="843682" y="301409"/>
            <a:ext cx="5139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25" name="Google Shape;1825;p39"/>
          <p:cNvSpPr/>
          <p:nvPr/>
        </p:nvSpPr>
        <p:spPr>
          <a:xfrm>
            <a:off x="2052754" y="1189390"/>
            <a:ext cx="793742" cy="435789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86" name="Google Shape;1886;p39"/>
          <p:cNvGrpSpPr/>
          <p:nvPr/>
        </p:nvGrpSpPr>
        <p:grpSpPr>
          <a:xfrm rot="169527">
            <a:off x="2194098" y="873427"/>
            <a:ext cx="540456" cy="561098"/>
            <a:chOff x="406450" y="3502000"/>
            <a:chExt cx="1837300" cy="1907475"/>
          </a:xfrm>
        </p:grpSpPr>
        <p:sp>
          <p:nvSpPr>
            <p:cNvPr id="1887" name="Google Shape;1887;p39"/>
            <p:cNvSpPr/>
            <p:nvPr/>
          </p:nvSpPr>
          <p:spPr>
            <a:xfrm>
              <a:off x="1644025" y="3673625"/>
              <a:ext cx="362075" cy="387775"/>
            </a:xfrm>
            <a:custGeom>
              <a:avLst/>
              <a:gdLst/>
              <a:ahLst/>
              <a:cxnLst/>
              <a:rect l="l" t="t" r="r" b="b"/>
              <a:pathLst>
                <a:path w="14483" h="15511" extrusionOk="0">
                  <a:moveTo>
                    <a:pt x="5254" y="1"/>
                  </a:moveTo>
                  <a:lnTo>
                    <a:pt x="4726" y="56"/>
                  </a:lnTo>
                  <a:lnTo>
                    <a:pt x="4226" y="112"/>
                  </a:lnTo>
                  <a:lnTo>
                    <a:pt x="3753" y="251"/>
                  </a:lnTo>
                  <a:lnTo>
                    <a:pt x="3281" y="418"/>
                  </a:lnTo>
                  <a:lnTo>
                    <a:pt x="2836" y="612"/>
                  </a:lnTo>
                  <a:lnTo>
                    <a:pt x="2391" y="862"/>
                  </a:lnTo>
                  <a:lnTo>
                    <a:pt x="2002" y="1168"/>
                  </a:lnTo>
                  <a:lnTo>
                    <a:pt x="1613" y="1502"/>
                  </a:lnTo>
                  <a:lnTo>
                    <a:pt x="1279" y="1863"/>
                  </a:lnTo>
                  <a:lnTo>
                    <a:pt x="974" y="2308"/>
                  </a:lnTo>
                  <a:lnTo>
                    <a:pt x="696" y="2780"/>
                  </a:lnTo>
                  <a:lnTo>
                    <a:pt x="446" y="3308"/>
                  </a:lnTo>
                  <a:lnTo>
                    <a:pt x="251" y="3864"/>
                  </a:lnTo>
                  <a:lnTo>
                    <a:pt x="112" y="4504"/>
                  </a:lnTo>
                  <a:lnTo>
                    <a:pt x="1" y="5171"/>
                  </a:lnTo>
                  <a:lnTo>
                    <a:pt x="6338" y="15233"/>
                  </a:lnTo>
                  <a:lnTo>
                    <a:pt x="6950" y="15372"/>
                  </a:lnTo>
                  <a:lnTo>
                    <a:pt x="7533" y="15483"/>
                  </a:lnTo>
                  <a:lnTo>
                    <a:pt x="8117" y="15511"/>
                  </a:lnTo>
                  <a:lnTo>
                    <a:pt x="8673" y="15511"/>
                  </a:lnTo>
                  <a:lnTo>
                    <a:pt x="9201" y="15455"/>
                  </a:lnTo>
                  <a:lnTo>
                    <a:pt x="9701" y="15344"/>
                  </a:lnTo>
                  <a:lnTo>
                    <a:pt x="10174" y="15233"/>
                  </a:lnTo>
                  <a:lnTo>
                    <a:pt x="10646" y="15038"/>
                  </a:lnTo>
                  <a:lnTo>
                    <a:pt x="11091" y="14844"/>
                  </a:lnTo>
                  <a:lnTo>
                    <a:pt x="11508" y="14593"/>
                  </a:lnTo>
                  <a:lnTo>
                    <a:pt x="11897" y="14315"/>
                  </a:lnTo>
                  <a:lnTo>
                    <a:pt x="12259" y="14010"/>
                  </a:lnTo>
                  <a:lnTo>
                    <a:pt x="12592" y="13676"/>
                  </a:lnTo>
                  <a:lnTo>
                    <a:pt x="12926" y="13315"/>
                  </a:lnTo>
                  <a:lnTo>
                    <a:pt x="13204" y="12926"/>
                  </a:lnTo>
                  <a:lnTo>
                    <a:pt x="13482" y="12509"/>
                  </a:lnTo>
                  <a:lnTo>
                    <a:pt x="13704" y="12064"/>
                  </a:lnTo>
                  <a:lnTo>
                    <a:pt x="13899" y="11619"/>
                  </a:lnTo>
                  <a:lnTo>
                    <a:pt x="14065" y="11175"/>
                  </a:lnTo>
                  <a:lnTo>
                    <a:pt x="14232" y="10674"/>
                  </a:lnTo>
                  <a:lnTo>
                    <a:pt x="14343" y="10174"/>
                  </a:lnTo>
                  <a:lnTo>
                    <a:pt x="14427" y="9674"/>
                  </a:lnTo>
                  <a:lnTo>
                    <a:pt x="14454" y="9173"/>
                  </a:lnTo>
                  <a:lnTo>
                    <a:pt x="14482" y="8645"/>
                  </a:lnTo>
                  <a:lnTo>
                    <a:pt x="14454" y="8117"/>
                  </a:lnTo>
                  <a:lnTo>
                    <a:pt x="14427" y="7617"/>
                  </a:lnTo>
                  <a:lnTo>
                    <a:pt x="14315" y="7089"/>
                  </a:lnTo>
                  <a:lnTo>
                    <a:pt x="14204" y="6561"/>
                  </a:lnTo>
                  <a:lnTo>
                    <a:pt x="14037" y="6032"/>
                  </a:lnTo>
                  <a:lnTo>
                    <a:pt x="13871" y="5532"/>
                  </a:lnTo>
                  <a:lnTo>
                    <a:pt x="13621" y="5004"/>
                  </a:lnTo>
                  <a:lnTo>
                    <a:pt x="13370" y="4504"/>
                  </a:lnTo>
                  <a:lnTo>
                    <a:pt x="13037" y="4003"/>
                  </a:lnTo>
                  <a:lnTo>
                    <a:pt x="12676" y="3531"/>
                  </a:lnTo>
                  <a:lnTo>
                    <a:pt x="12286" y="3086"/>
                  </a:lnTo>
                  <a:lnTo>
                    <a:pt x="11869" y="2669"/>
                  </a:lnTo>
                  <a:lnTo>
                    <a:pt x="11453" y="2280"/>
                  </a:lnTo>
                  <a:lnTo>
                    <a:pt x="10980" y="1891"/>
                  </a:lnTo>
                  <a:lnTo>
                    <a:pt x="10507" y="1557"/>
                  </a:lnTo>
                  <a:lnTo>
                    <a:pt x="10007" y="1252"/>
                  </a:lnTo>
                  <a:lnTo>
                    <a:pt x="9507" y="974"/>
                  </a:lnTo>
                  <a:lnTo>
                    <a:pt x="8979" y="751"/>
                  </a:lnTo>
                  <a:lnTo>
                    <a:pt x="8451" y="529"/>
                  </a:lnTo>
                  <a:lnTo>
                    <a:pt x="7923" y="362"/>
                  </a:lnTo>
                  <a:lnTo>
                    <a:pt x="7394" y="195"/>
                  </a:lnTo>
                  <a:lnTo>
                    <a:pt x="6838" y="112"/>
                  </a:lnTo>
                  <a:lnTo>
                    <a:pt x="6310" y="29"/>
                  </a:lnTo>
                  <a:lnTo>
                    <a:pt x="578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39"/>
            <p:cNvSpPr/>
            <p:nvPr/>
          </p:nvSpPr>
          <p:spPr>
            <a:xfrm>
              <a:off x="1644025" y="3673625"/>
              <a:ext cx="362075" cy="387775"/>
            </a:xfrm>
            <a:custGeom>
              <a:avLst/>
              <a:gdLst/>
              <a:ahLst/>
              <a:cxnLst/>
              <a:rect l="l" t="t" r="r" b="b"/>
              <a:pathLst>
                <a:path w="14483" h="15511" fill="none" extrusionOk="0">
                  <a:moveTo>
                    <a:pt x="1" y="5171"/>
                  </a:moveTo>
                  <a:lnTo>
                    <a:pt x="1" y="5171"/>
                  </a:lnTo>
                  <a:lnTo>
                    <a:pt x="112" y="4504"/>
                  </a:lnTo>
                  <a:lnTo>
                    <a:pt x="251" y="3864"/>
                  </a:lnTo>
                  <a:lnTo>
                    <a:pt x="446" y="3308"/>
                  </a:lnTo>
                  <a:lnTo>
                    <a:pt x="696" y="2780"/>
                  </a:lnTo>
                  <a:lnTo>
                    <a:pt x="974" y="2308"/>
                  </a:lnTo>
                  <a:lnTo>
                    <a:pt x="1279" y="1863"/>
                  </a:lnTo>
                  <a:lnTo>
                    <a:pt x="1613" y="1502"/>
                  </a:lnTo>
                  <a:lnTo>
                    <a:pt x="2002" y="1168"/>
                  </a:lnTo>
                  <a:lnTo>
                    <a:pt x="2391" y="862"/>
                  </a:lnTo>
                  <a:lnTo>
                    <a:pt x="2836" y="612"/>
                  </a:lnTo>
                  <a:lnTo>
                    <a:pt x="3281" y="418"/>
                  </a:lnTo>
                  <a:lnTo>
                    <a:pt x="3753" y="251"/>
                  </a:lnTo>
                  <a:lnTo>
                    <a:pt x="4226" y="112"/>
                  </a:lnTo>
                  <a:lnTo>
                    <a:pt x="4726" y="56"/>
                  </a:lnTo>
                  <a:lnTo>
                    <a:pt x="5254" y="1"/>
                  </a:lnTo>
                  <a:lnTo>
                    <a:pt x="5782" y="1"/>
                  </a:lnTo>
                  <a:lnTo>
                    <a:pt x="6310" y="29"/>
                  </a:lnTo>
                  <a:lnTo>
                    <a:pt x="6838" y="112"/>
                  </a:lnTo>
                  <a:lnTo>
                    <a:pt x="7394" y="195"/>
                  </a:lnTo>
                  <a:lnTo>
                    <a:pt x="7923" y="362"/>
                  </a:lnTo>
                  <a:lnTo>
                    <a:pt x="8451" y="529"/>
                  </a:lnTo>
                  <a:lnTo>
                    <a:pt x="8979" y="751"/>
                  </a:lnTo>
                  <a:lnTo>
                    <a:pt x="9507" y="974"/>
                  </a:lnTo>
                  <a:lnTo>
                    <a:pt x="10007" y="1252"/>
                  </a:lnTo>
                  <a:lnTo>
                    <a:pt x="10507" y="1557"/>
                  </a:lnTo>
                  <a:lnTo>
                    <a:pt x="10980" y="1891"/>
                  </a:lnTo>
                  <a:lnTo>
                    <a:pt x="11453" y="2280"/>
                  </a:lnTo>
                  <a:lnTo>
                    <a:pt x="11869" y="2669"/>
                  </a:lnTo>
                  <a:lnTo>
                    <a:pt x="12286" y="3086"/>
                  </a:lnTo>
                  <a:lnTo>
                    <a:pt x="12676" y="3531"/>
                  </a:lnTo>
                  <a:lnTo>
                    <a:pt x="13037" y="4003"/>
                  </a:lnTo>
                  <a:lnTo>
                    <a:pt x="13370" y="4504"/>
                  </a:lnTo>
                  <a:lnTo>
                    <a:pt x="13370" y="4504"/>
                  </a:lnTo>
                  <a:lnTo>
                    <a:pt x="13621" y="5004"/>
                  </a:lnTo>
                  <a:lnTo>
                    <a:pt x="13871" y="5532"/>
                  </a:lnTo>
                  <a:lnTo>
                    <a:pt x="14037" y="6032"/>
                  </a:lnTo>
                  <a:lnTo>
                    <a:pt x="14204" y="6561"/>
                  </a:lnTo>
                  <a:lnTo>
                    <a:pt x="14315" y="7089"/>
                  </a:lnTo>
                  <a:lnTo>
                    <a:pt x="14427" y="7617"/>
                  </a:lnTo>
                  <a:lnTo>
                    <a:pt x="14454" y="8117"/>
                  </a:lnTo>
                  <a:lnTo>
                    <a:pt x="14482" y="8645"/>
                  </a:lnTo>
                  <a:lnTo>
                    <a:pt x="14454" y="9173"/>
                  </a:lnTo>
                  <a:lnTo>
                    <a:pt x="14427" y="9674"/>
                  </a:lnTo>
                  <a:lnTo>
                    <a:pt x="14343" y="10174"/>
                  </a:lnTo>
                  <a:lnTo>
                    <a:pt x="14232" y="10674"/>
                  </a:lnTo>
                  <a:lnTo>
                    <a:pt x="14065" y="11175"/>
                  </a:lnTo>
                  <a:lnTo>
                    <a:pt x="13899" y="11619"/>
                  </a:lnTo>
                  <a:lnTo>
                    <a:pt x="13704" y="12064"/>
                  </a:lnTo>
                  <a:lnTo>
                    <a:pt x="13482" y="12509"/>
                  </a:lnTo>
                  <a:lnTo>
                    <a:pt x="13204" y="12926"/>
                  </a:lnTo>
                  <a:lnTo>
                    <a:pt x="12926" y="13315"/>
                  </a:lnTo>
                  <a:lnTo>
                    <a:pt x="12592" y="13676"/>
                  </a:lnTo>
                  <a:lnTo>
                    <a:pt x="12259" y="14010"/>
                  </a:lnTo>
                  <a:lnTo>
                    <a:pt x="11897" y="14315"/>
                  </a:lnTo>
                  <a:lnTo>
                    <a:pt x="11508" y="14593"/>
                  </a:lnTo>
                  <a:lnTo>
                    <a:pt x="11091" y="14844"/>
                  </a:lnTo>
                  <a:lnTo>
                    <a:pt x="10646" y="15038"/>
                  </a:lnTo>
                  <a:lnTo>
                    <a:pt x="10174" y="15233"/>
                  </a:lnTo>
                  <a:lnTo>
                    <a:pt x="9701" y="15344"/>
                  </a:lnTo>
                  <a:lnTo>
                    <a:pt x="9201" y="15455"/>
                  </a:lnTo>
                  <a:lnTo>
                    <a:pt x="8673" y="15511"/>
                  </a:lnTo>
                  <a:lnTo>
                    <a:pt x="8117" y="15511"/>
                  </a:lnTo>
                  <a:lnTo>
                    <a:pt x="7533" y="15483"/>
                  </a:lnTo>
                  <a:lnTo>
                    <a:pt x="6950" y="15372"/>
                  </a:lnTo>
                  <a:lnTo>
                    <a:pt x="6338" y="1523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39"/>
            <p:cNvSpPr/>
            <p:nvPr/>
          </p:nvSpPr>
          <p:spPr>
            <a:xfrm>
              <a:off x="1732275" y="3798700"/>
              <a:ext cx="142475" cy="152900"/>
            </a:xfrm>
            <a:custGeom>
              <a:avLst/>
              <a:gdLst/>
              <a:ahLst/>
              <a:cxnLst/>
              <a:rect l="l" t="t" r="r" b="b"/>
              <a:pathLst>
                <a:path w="5699" h="6116" extrusionOk="0">
                  <a:moveTo>
                    <a:pt x="2280" y="1"/>
                  </a:moveTo>
                  <a:lnTo>
                    <a:pt x="1863" y="29"/>
                  </a:lnTo>
                  <a:lnTo>
                    <a:pt x="1669" y="57"/>
                  </a:lnTo>
                  <a:lnTo>
                    <a:pt x="1474" y="112"/>
                  </a:lnTo>
                  <a:lnTo>
                    <a:pt x="1279" y="168"/>
                  </a:lnTo>
                  <a:lnTo>
                    <a:pt x="1113" y="251"/>
                  </a:lnTo>
                  <a:lnTo>
                    <a:pt x="946" y="335"/>
                  </a:lnTo>
                  <a:lnTo>
                    <a:pt x="779" y="473"/>
                  </a:lnTo>
                  <a:lnTo>
                    <a:pt x="640" y="585"/>
                  </a:lnTo>
                  <a:lnTo>
                    <a:pt x="501" y="751"/>
                  </a:lnTo>
                  <a:lnTo>
                    <a:pt x="362" y="918"/>
                  </a:lnTo>
                  <a:lnTo>
                    <a:pt x="279" y="1113"/>
                  </a:lnTo>
                  <a:lnTo>
                    <a:pt x="168" y="1307"/>
                  </a:lnTo>
                  <a:lnTo>
                    <a:pt x="84" y="1530"/>
                  </a:lnTo>
                  <a:lnTo>
                    <a:pt x="29" y="1780"/>
                  </a:lnTo>
                  <a:lnTo>
                    <a:pt x="1" y="2058"/>
                  </a:lnTo>
                  <a:lnTo>
                    <a:pt x="2502" y="6033"/>
                  </a:lnTo>
                  <a:lnTo>
                    <a:pt x="2753" y="6088"/>
                  </a:lnTo>
                  <a:lnTo>
                    <a:pt x="2975" y="6116"/>
                  </a:lnTo>
                  <a:lnTo>
                    <a:pt x="3614" y="6116"/>
                  </a:lnTo>
                  <a:lnTo>
                    <a:pt x="3837" y="6060"/>
                  </a:lnTo>
                  <a:lnTo>
                    <a:pt x="4003" y="6005"/>
                  </a:lnTo>
                  <a:lnTo>
                    <a:pt x="4198" y="5949"/>
                  </a:lnTo>
                  <a:lnTo>
                    <a:pt x="4531" y="5755"/>
                  </a:lnTo>
                  <a:lnTo>
                    <a:pt x="4837" y="5532"/>
                  </a:lnTo>
                  <a:lnTo>
                    <a:pt x="5087" y="5254"/>
                  </a:lnTo>
                  <a:lnTo>
                    <a:pt x="5310" y="4949"/>
                  </a:lnTo>
                  <a:lnTo>
                    <a:pt x="5477" y="4587"/>
                  </a:lnTo>
                  <a:lnTo>
                    <a:pt x="5616" y="4226"/>
                  </a:lnTo>
                  <a:lnTo>
                    <a:pt x="5699" y="3837"/>
                  </a:lnTo>
                  <a:lnTo>
                    <a:pt x="5699" y="3420"/>
                  </a:lnTo>
                  <a:lnTo>
                    <a:pt x="5671" y="3003"/>
                  </a:lnTo>
                  <a:lnTo>
                    <a:pt x="5616" y="2586"/>
                  </a:lnTo>
                  <a:lnTo>
                    <a:pt x="5477" y="2197"/>
                  </a:lnTo>
                  <a:lnTo>
                    <a:pt x="5282" y="1780"/>
                  </a:lnTo>
                  <a:lnTo>
                    <a:pt x="5004" y="1391"/>
                  </a:lnTo>
                  <a:lnTo>
                    <a:pt x="4670" y="1057"/>
                  </a:lnTo>
                  <a:lnTo>
                    <a:pt x="4337" y="751"/>
                  </a:lnTo>
                  <a:lnTo>
                    <a:pt x="3948" y="501"/>
                  </a:lnTo>
                  <a:lnTo>
                    <a:pt x="3531" y="307"/>
                  </a:lnTo>
                  <a:lnTo>
                    <a:pt x="3114" y="140"/>
                  </a:lnTo>
                  <a:lnTo>
                    <a:pt x="2697" y="57"/>
                  </a:lnTo>
                  <a:lnTo>
                    <a:pt x="2280" y="1"/>
                  </a:lnTo>
                  <a:close/>
                </a:path>
              </a:pathLst>
            </a:custGeom>
            <a:solidFill>
              <a:srgbClr val="FFE6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39"/>
            <p:cNvSpPr/>
            <p:nvPr/>
          </p:nvSpPr>
          <p:spPr>
            <a:xfrm>
              <a:off x="1732275" y="3798700"/>
              <a:ext cx="142475" cy="152900"/>
            </a:xfrm>
            <a:custGeom>
              <a:avLst/>
              <a:gdLst/>
              <a:ahLst/>
              <a:cxnLst/>
              <a:rect l="l" t="t" r="r" b="b"/>
              <a:pathLst>
                <a:path w="5699" h="6116" fill="none" extrusionOk="0">
                  <a:moveTo>
                    <a:pt x="1" y="2058"/>
                  </a:moveTo>
                  <a:lnTo>
                    <a:pt x="1" y="2058"/>
                  </a:lnTo>
                  <a:lnTo>
                    <a:pt x="29" y="1780"/>
                  </a:lnTo>
                  <a:lnTo>
                    <a:pt x="84" y="1530"/>
                  </a:lnTo>
                  <a:lnTo>
                    <a:pt x="168" y="1307"/>
                  </a:lnTo>
                  <a:lnTo>
                    <a:pt x="279" y="1113"/>
                  </a:lnTo>
                  <a:lnTo>
                    <a:pt x="362" y="918"/>
                  </a:lnTo>
                  <a:lnTo>
                    <a:pt x="501" y="751"/>
                  </a:lnTo>
                  <a:lnTo>
                    <a:pt x="640" y="585"/>
                  </a:lnTo>
                  <a:lnTo>
                    <a:pt x="779" y="473"/>
                  </a:lnTo>
                  <a:lnTo>
                    <a:pt x="946" y="335"/>
                  </a:lnTo>
                  <a:lnTo>
                    <a:pt x="1113" y="251"/>
                  </a:lnTo>
                  <a:lnTo>
                    <a:pt x="1279" y="168"/>
                  </a:lnTo>
                  <a:lnTo>
                    <a:pt x="1474" y="112"/>
                  </a:lnTo>
                  <a:lnTo>
                    <a:pt x="1669" y="57"/>
                  </a:lnTo>
                  <a:lnTo>
                    <a:pt x="1863" y="29"/>
                  </a:lnTo>
                  <a:lnTo>
                    <a:pt x="2280" y="1"/>
                  </a:lnTo>
                  <a:lnTo>
                    <a:pt x="2697" y="57"/>
                  </a:lnTo>
                  <a:lnTo>
                    <a:pt x="3114" y="140"/>
                  </a:lnTo>
                  <a:lnTo>
                    <a:pt x="3531" y="307"/>
                  </a:lnTo>
                  <a:lnTo>
                    <a:pt x="3948" y="501"/>
                  </a:lnTo>
                  <a:lnTo>
                    <a:pt x="4337" y="751"/>
                  </a:lnTo>
                  <a:lnTo>
                    <a:pt x="4670" y="1057"/>
                  </a:lnTo>
                  <a:lnTo>
                    <a:pt x="5004" y="1391"/>
                  </a:lnTo>
                  <a:lnTo>
                    <a:pt x="5282" y="1780"/>
                  </a:lnTo>
                  <a:lnTo>
                    <a:pt x="5282" y="1780"/>
                  </a:lnTo>
                  <a:lnTo>
                    <a:pt x="5477" y="2197"/>
                  </a:lnTo>
                  <a:lnTo>
                    <a:pt x="5616" y="2586"/>
                  </a:lnTo>
                  <a:lnTo>
                    <a:pt x="5671" y="3003"/>
                  </a:lnTo>
                  <a:lnTo>
                    <a:pt x="5699" y="3420"/>
                  </a:lnTo>
                  <a:lnTo>
                    <a:pt x="5699" y="3837"/>
                  </a:lnTo>
                  <a:lnTo>
                    <a:pt x="5616" y="4226"/>
                  </a:lnTo>
                  <a:lnTo>
                    <a:pt x="5477" y="4587"/>
                  </a:lnTo>
                  <a:lnTo>
                    <a:pt x="5310" y="4949"/>
                  </a:lnTo>
                  <a:lnTo>
                    <a:pt x="5087" y="5254"/>
                  </a:lnTo>
                  <a:lnTo>
                    <a:pt x="4837" y="5532"/>
                  </a:lnTo>
                  <a:lnTo>
                    <a:pt x="4531" y="5755"/>
                  </a:lnTo>
                  <a:lnTo>
                    <a:pt x="4198" y="5949"/>
                  </a:lnTo>
                  <a:lnTo>
                    <a:pt x="4003" y="6005"/>
                  </a:lnTo>
                  <a:lnTo>
                    <a:pt x="3837" y="6060"/>
                  </a:lnTo>
                  <a:lnTo>
                    <a:pt x="3614" y="6116"/>
                  </a:lnTo>
                  <a:lnTo>
                    <a:pt x="3420" y="6116"/>
                  </a:lnTo>
                  <a:lnTo>
                    <a:pt x="3197" y="6116"/>
                  </a:lnTo>
                  <a:lnTo>
                    <a:pt x="2975" y="6116"/>
                  </a:lnTo>
                  <a:lnTo>
                    <a:pt x="2753" y="6088"/>
                  </a:lnTo>
                  <a:lnTo>
                    <a:pt x="2502" y="603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39"/>
            <p:cNvSpPr/>
            <p:nvPr/>
          </p:nvSpPr>
          <p:spPr>
            <a:xfrm>
              <a:off x="603100" y="3673625"/>
              <a:ext cx="362050" cy="387775"/>
            </a:xfrm>
            <a:custGeom>
              <a:avLst/>
              <a:gdLst/>
              <a:ahLst/>
              <a:cxnLst/>
              <a:rect l="l" t="t" r="r" b="b"/>
              <a:pathLst>
                <a:path w="14482" h="15511" extrusionOk="0">
                  <a:moveTo>
                    <a:pt x="8700" y="1"/>
                  </a:moveTo>
                  <a:lnTo>
                    <a:pt x="8172" y="29"/>
                  </a:lnTo>
                  <a:lnTo>
                    <a:pt x="7644" y="112"/>
                  </a:lnTo>
                  <a:lnTo>
                    <a:pt x="7116" y="195"/>
                  </a:lnTo>
                  <a:lnTo>
                    <a:pt x="6560" y="362"/>
                  </a:lnTo>
                  <a:lnTo>
                    <a:pt x="6032" y="529"/>
                  </a:lnTo>
                  <a:lnTo>
                    <a:pt x="5504" y="751"/>
                  </a:lnTo>
                  <a:lnTo>
                    <a:pt x="4976" y="974"/>
                  </a:lnTo>
                  <a:lnTo>
                    <a:pt x="4475" y="1252"/>
                  </a:lnTo>
                  <a:lnTo>
                    <a:pt x="3975" y="1557"/>
                  </a:lnTo>
                  <a:lnTo>
                    <a:pt x="3503" y="1891"/>
                  </a:lnTo>
                  <a:lnTo>
                    <a:pt x="3058" y="2280"/>
                  </a:lnTo>
                  <a:lnTo>
                    <a:pt x="2613" y="2669"/>
                  </a:lnTo>
                  <a:lnTo>
                    <a:pt x="2196" y="3086"/>
                  </a:lnTo>
                  <a:lnTo>
                    <a:pt x="1807" y="3531"/>
                  </a:lnTo>
                  <a:lnTo>
                    <a:pt x="1446" y="4003"/>
                  </a:lnTo>
                  <a:lnTo>
                    <a:pt x="1140" y="4504"/>
                  </a:lnTo>
                  <a:lnTo>
                    <a:pt x="862" y="5004"/>
                  </a:lnTo>
                  <a:lnTo>
                    <a:pt x="640" y="5532"/>
                  </a:lnTo>
                  <a:lnTo>
                    <a:pt x="445" y="6032"/>
                  </a:lnTo>
                  <a:lnTo>
                    <a:pt x="278" y="6561"/>
                  </a:lnTo>
                  <a:lnTo>
                    <a:pt x="167" y="7089"/>
                  </a:lnTo>
                  <a:lnTo>
                    <a:pt x="84" y="7617"/>
                  </a:lnTo>
                  <a:lnTo>
                    <a:pt x="28" y="8117"/>
                  </a:lnTo>
                  <a:lnTo>
                    <a:pt x="0" y="8645"/>
                  </a:lnTo>
                  <a:lnTo>
                    <a:pt x="28" y="9173"/>
                  </a:lnTo>
                  <a:lnTo>
                    <a:pt x="84" y="9674"/>
                  </a:lnTo>
                  <a:lnTo>
                    <a:pt x="139" y="10174"/>
                  </a:lnTo>
                  <a:lnTo>
                    <a:pt x="278" y="10674"/>
                  </a:lnTo>
                  <a:lnTo>
                    <a:pt x="417" y="11175"/>
                  </a:lnTo>
                  <a:lnTo>
                    <a:pt x="584" y="11619"/>
                  </a:lnTo>
                  <a:lnTo>
                    <a:pt x="779" y="12064"/>
                  </a:lnTo>
                  <a:lnTo>
                    <a:pt x="1029" y="12509"/>
                  </a:lnTo>
                  <a:lnTo>
                    <a:pt x="1279" y="12926"/>
                  </a:lnTo>
                  <a:lnTo>
                    <a:pt x="1557" y="13315"/>
                  </a:lnTo>
                  <a:lnTo>
                    <a:pt x="1890" y="13676"/>
                  </a:lnTo>
                  <a:lnTo>
                    <a:pt x="2224" y="14010"/>
                  </a:lnTo>
                  <a:lnTo>
                    <a:pt x="2585" y="14315"/>
                  </a:lnTo>
                  <a:lnTo>
                    <a:pt x="2974" y="14593"/>
                  </a:lnTo>
                  <a:lnTo>
                    <a:pt x="3391" y="14844"/>
                  </a:lnTo>
                  <a:lnTo>
                    <a:pt x="3836" y="15038"/>
                  </a:lnTo>
                  <a:lnTo>
                    <a:pt x="4309" y="15233"/>
                  </a:lnTo>
                  <a:lnTo>
                    <a:pt x="4781" y="15344"/>
                  </a:lnTo>
                  <a:lnTo>
                    <a:pt x="5281" y="15455"/>
                  </a:lnTo>
                  <a:lnTo>
                    <a:pt x="5810" y="15511"/>
                  </a:lnTo>
                  <a:lnTo>
                    <a:pt x="6365" y="15511"/>
                  </a:lnTo>
                  <a:lnTo>
                    <a:pt x="6949" y="15483"/>
                  </a:lnTo>
                  <a:lnTo>
                    <a:pt x="7533" y="15372"/>
                  </a:lnTo>
                  <a:lnTo>
                    <a:pt x="8144" y="15233"/>
                  </a:lnTo>
                  <a:lnTo>
                    <a:pt x="14482" y="5171"/>
                  </a:lnTo>
                  <a:lnTo>
                    <a:pt x="14371" y="4504"/>
                  </a:lnTo>
                  <a:lnTo>
                    <a:pt x="14232" y="3864"/>
                  </a:lnTo>
                  <a:lnTo>
                    <a:pt x="14037" y="3308"/>
                  </a:lnTo>
                  <a:lnTo>
                    <a:pt x="13787" y="2780"/>
                  </a:lnTo>
                  <a:lnTo>
                    <a:pt x="13509" y="2308"/>
                  </a:lnTo>
                  <a:lnTo>
                    <a:pt x="13203" y="1863"/>
                  </a:lnTo>
                  <a:lnTo>
                    <a:pt x="12870" y="1502"/>
                  </a:lnTo>
                  <a:lnTo>
                    <a:pt x="12480" y="1168"/>
                  </a:lnTo>
                  <a:lnTo>
                    <a:pt x="12091" y="862"/>
                  </a:lnTo>
                  <a:lnTo>
                    <a:pt x="11674" y="612"/>
                  </a:lnTo>
                  <a:lnTo>
                    <a:pt x="11202" y="418"/>
                  </a:lnTo>
                  <a:lnTo>
                    <a:pt x="10729" y="251"/>
                  </a:lnTo>
                  <a:lnTo>
                    <a:pt x="10257" y="112"/>
                  </a:lnTo>
                  <a:lnTo>
                    <a:pt x="9757" y="56"/>
                  </a:lnTo>
                  <a:lnTo>
                    <a:pt x="922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39"/>
            <p:cNvSpPr/>
            <p:nvPr/>
          </p:nvSpPr>
          <p:spPr>
            <a:xfrm>
              <a:off x="603100" y="3673625"/>
              <a:ext cx="362050" cy="387775"/>
            </a:xfrm>
            <a:custGeom>
              <a:avLst/>
              <a:gdLst/>
              <a:ahLst/>
              <a:cxnLst/>
              <a:rect l="l" t="t" r="r" b="b"/>
              <a:pathLst>
                <a:path w="14482" h="15511" fill="none" extrusionOk="0">
                  <a:moveTo>
                    <a:pt x="14482" y="5171"/>
                  </a:moveTo>
                  <a:lnTo>
                    <a:pt x="14482" y="5171"/>
                  </a:lnTo>
                  <a:lnTo>
                    <a:pt x="14371" y="4504"/>
                  </a:lnTo>
                  <a:lnTo>
                    <a:pt x="14232" y="3864"/>
                  </a:lnTo>
                  <a:lnTo>
                    <a:pt x="14037" y="3308"/>
                  </a:lnTo>
                  <a:lnTo>
                    <a:pt x="13787" y="2780"/>
                  </a:lnTo>
                  <a:lnTo>
                    <a:pt x="13509" y="2308"/>
                  </a:lnTo>
                  <a:lnTo>
                    <a:pt x="13203" y="1863"/>
                  </a:lnTo>
                  <a:lnTo>
                    <a:pt x="12870" y="1502"/>
                  </a:lnTo>
                  <a:lnTo>
                    <a:pt x="12480" y="1168"/>
                  </a:lnTo>
                  <a:lnTo>
                    <a:pt x="12091" y="862"/>
                  </a:lnTo>
                  <a:lnTo>
                    <a:pt x="11674" y="612"/>
                  </a:lnTo>
                  <a:lnTo>
                    <a:pt x="11202" y="418"/>
                  </a:lnTo>
                  <a:lnTo>
                    <a:pt x="10729" y="251"/>
                  </a:lnTo>
                  <a:lnTo>
                    <a:pt x="10257" y="112"/>
                  </a:lnTo>
                  <a:lnTo>
                    <a:pt x="9757" y="56"/>
                  </a:lnTo>
                  <a:lnTo>
                    <a:pt x="9228" y="1"/>
                  </a:lnTo>
                  <a:lnTo>
                    <a:pt x="8700" y="1"/>
                  </a:lnTo>
                  <a:lnTo>
                    <a:pt x="8172" y="29"/>
                  </a:lnTo>
                  <a:lnTo>
                    <a:pt x="7644" y="112"/>
                  </a:lnTo>
                  <a:lnTo>
                    <a:pt x="7116" y="195"/>
                  </a:lnTo>
                  <a:lnTo>
                    <a:pt x="6560" y="362"/>
                  </a:lnTo>
                  <a:lnTo>
                    <a:pt x="6032" y="529"/>
                  </a:lnTo>
                  <a:lnTo>
                    <a:pt x="5504" y="751"/>
                  </a:lnTo>
                  <a:lnTo>
                    <a:pt x="4976" y="974"/>
                  </a:lnTo>
                  <a:lnTo>
                    <a:pt x="4475" y="1252"/>
                  </a:lnTo>
                  <a:lnTo>
                    <a:pt x="3975" y="1557"/>
                  </a:lnTo>
                  <a:lnTo>
                    <a:pt x="3503" y="1891"/>
                  </a:lnTo>
                  <a:lnTo>
                    <a:pt x="3058" y="2280"/>
                  </a:lnTo>
                  <a:lnTo>
                    <a:pt x="2613" y="2669"/>
                  </a:lnTo>
                  <a:lnTo>
                    <a:pt x="2196" y="3086"/>
                  </a:lnTo>
                  <a:lnTo>
                    <a:pt x="1807" y="3531"/>
                  </a:lnTo>
                  <a:lnTo>
                    <a:pt x="1446" y="4003"/>
                  </a:lnTo>
                  <a:lnTo>
                    <a:pt x="1140" y="4504"/>
                  </a:lnTo>
                  <a:lnTo>
                    <a:pt x="1140" y="4504"/>
                  </a:lnTo>
                  <a:lnTo>
                    <a:pt x="862" y="5004"/>
                  </a:lnTo>
                  <a:lnTo>
                    <a:pt x="640" y="5532"/>
                  </a:lnTo>
                  <a:lnTo>
                    <a:pt x="445" y="6032"/>
                  </a:lnTo>
                  <a:lnTo>
                    <a:pt x="278" y="6561"/>
                  </a:lnTo>
                  <a:lnTo>
                    <a:pt x="167" y="7089"/>
                  </a:lnTo>
                  <a:lnTo>
                    <a:pt x="84" y="7617"/>
                  </a:lnTo>
                  <a:lnTo>
                    <a:pt x="28" y="8117"/>
                  </a:lnTo>
                  <a:lnTo>
                    <a:pt x="0" y="8645"/>
                  </a:lnTo>
                  <a:lnTo>
                    <a:pt x="28" y="9173"/>
                  </a:lnTo>
                  <a:lnTo>
                    <a:pt x="84" y="9674"/>
                  </a:lnTo>
                  <a:lnTo>
                    <a:pt x="139" y="10174"/>
                  </a:lnTo>
                  <a:lnTo>
                    <a:pt x="278" y="10674"/>
                  </a:lnTo>
                  <a:lnTo>
                    <a:pt x="417" y="11175"/>
                  </a:lnTo>
                  <a:lnTo>
                    <a:pt x="584" y="11619"/>
                  </a:lnTo>
                  <a:lnTo>
                    <a:pt x="779" y="12064"/>
                  </a:lnTo>
                  <a:lnTo>
                    <a:pt x="1029" y="12509"/>
                  </a:lnTo>
                  <a:lnTo>
                    <a:pt x="1279" y="12926"/>
                  </a:lnTo>
                  <a:lnTo>
                    <a:pt x="1557" y="13315"/>
                  </a:lnTo>
                  <a:lnTo>
                    <a:pt x="1890" y="13676"/>
                  </a:lnTo>
                  <a:lnTo>
                    <a:pt x="2224" y="14010"/>
                  </a:lnTo>
                  <a:lnTo>
                    <a:pt x="2585" y="14315"/>
                  </a:lnTo>
                  <a:lnTo>
                    <a:pt x="2974" y="14593"/>
                  </a:lnTo>
                  <a:lnTo>
                    <a:pt x="3391" y="14844"/>
                  </a:lnTo>
                  <a:lnTo>
                    <a:pt x="3836" y="15038"/>
                  </a:lnTo>
                  <a:lnTo>
                    <a:pt x="4309" y="15233"/>
                  </a:lnTo>
                  <a:lnTo>
                    <a:pt x="4781" y="15344"/>
                  </a:lnTo>
                  <a:lnTo>
                    <a:pt x="5281" y="15455"/>
                  </a:lnTo>
                  <a:lnTo>
                    <a:pt x="5810" y="15511"/>
                  </a:lnTo>
                  <a:lnTo>
                    <a:pt x="6365" y="15511"/>
                  </a:lnTo>
                  <a:lnTo>
                    <a:pt x="6949" y="15483"/>
                  </a:lnTo>
                  <a:lnTo>
                    <a:pt x="7533" y="15372"/>
                  </a:lnTo>
                  <a:lnTo>
                    <a:pt x="8144" y="1523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39"/>
            <p:cNvSpPr/>
            <p:nvPr/>
          </p:nvSpPr>
          <p:spPr>
            <a:xfrm>
              <a:off x="737900" y="3814700"/>
              <a:ext cx="143175" cy="152900"/>
            </a:xfrm>
            <a:custGeom>
              <a:avLst/>
              <a:gdLst/>
              <a:ahLst/>
              <a:cxnLst/>
              <a:rect l="l" t="t" r="r" b="b"/>
              <a:pathLst>
                <a:path w="5727" h="6116" extrusionOk="0">
                  <a:moveTo>
                    <a:pt x="3447" y="0"/>
                  </a:moveTo>
                  <a:lnTo>
                    <a:pt x="3030" y="28"/>
                  </a:lnTo>
                  <a:lnTo>
                    <a:pt x="2586" y="139"/>
                  </a:lnTo>
                  <a:lnTo>
                    <a:pt x="2169" y="278"/>
                  </a:lnTo>
                  <a:lnTo>
                    <a:pt x="1780" y="501"/>
                  </a:lnTo>
                  <a:lnTo>
                    <a:pt x="1390" y="751"/>
                  </a:lnTo>
                  <a:lnTo>
                    <a:pt x="1029" y="1056"/>
                  </a:lnTo>
                  <a:lnTo>
                    <a:pt x="723" y="1390"/>
                  </a:lnTo>
                  <a:lnTo>
                    <a:pt x="445" y="1779"/>
                  </a:lnTo>
                  <a:lnTo>
                    <a:pt x="251" y="2168"/>
                  </a:lnTo>
                  <a:lnTo>
                    <a:pt x="112" y="2585"/>
                  </a:lnTo>
                  <a:lnTo>
                    <a:pt x="28" y="3002"/>
                  </a:lnTo>
                  <a:lnTo>
                    <a:pt x="1" y="3419"/>
                  </a:lnTo>
                  <a:lnTo>
                    <a:pt x="28" y="3808"/>
                  </a:lnTo>
                  <a:lnTo>
                    <a:pt x="112" y="4225"/>
                  </a:lnTo>
                  <a:lnTo>
                    <a:pt x="223" y="4587"/>
                  </a:lnTo>
                  <a:lnTo>
                    <a:pt x="418" y="4920"/>
                  </a:lnTo>
                  <a:lnTo>
                    <a:pt x="612" y="5254"/>
                  </a:lnTo>
                  <a:lnTo>
                    <a:pt x="890" y="5532"/>
                  </a:lnTo>
                  <a:lnTo>
                    <a:pt x="1196" y="5754"/>
                  </a:lnTo>
                  <a:lnTo>
                    <a:pt x="1529" y="5948"/>
                  </a:lnTo>
                  <a:lnTo>
                    <a:pt x="1696" y="6004"/>
                  </a:lnTo>
                  <a:lnTo>
                    <a:pt x="1891" y="6060"/>
                  </a:lnTo>
                  <a:lnTo>
                    <a:pt x="2085" y="6087"/>
                  </a:lnTo>
                  <a:lnTo>
                    <a:pt x="2308" y="6115"/>
                  </a:lnTo>
                  <a:lnTo>
                    <a:pt x="2752" y="6115"/>
                  </a:lnTo>
                  <a:lnTo>
                    <a:pt x="2975" y="6060"/>
                  </a:lnTo>
                  <a:lnTo>
                    <a:pt x="3225" y="6004"/>
                  </a:lnTo>
                  <a:lnTo>
                    <a:pt x="5727" y="2029"/>
                  </a:lnTo>
                  <a:lnTo>
                    <a:pt x="5671" y="1779"/>
                  </a:lnTo>
                  <a:lnTo>
                    <a:pt x="5615" y="1529"/>
                  </a:lnTo>
                  <a:lnTo>
                    <a:pt x="5560" y="1307"/>
                  </a:lnTo>
                  <a:lnTo>
                    <a:pt x="5449" y="1084"/>
                  </a:lnTo>
                  <a:lnTo>
                    <a:pt x="5337" y="918"/>
                  </a:lnTo>
                  <a:lnTo>
                    <a:pt x="5226" y="723"/>
                  </a:lnTo>
                  <a:lnTo>
                    <a:pt x="5087" y="584"/>
                  </a:lnTo>
                  <a:lnTo>
                    <a:pt x="4948" y="445"/>
                  </a:lnTo>
                  <a:lnTo>
                    <a:pt x="4781" y="334"/>
                  </a:lnTo>
                  <a:lnTo>
                    <a:pt x="4615" y="250"/>
                  </a:lnTo>
                  <a:lnTo>
                    <a:pt x="4420" y="167"/>
                  </a:lnTo>
                  <a:lnTo>
                    <a:pt x="4253" y="84"/>
                  </a:lnTo>
                  <a:lnTo>
                    <a:pt x="4059" y="56"/>
                  </a:lnTo>
                  <a:lnTo>
                    <a:pt x="3864" y="0"/>
                  </a:lnTo>
                  <a:close/>
                </a:path>
              </a:pathLst>
            </a:custGeom>
            <a:solidFill>
              <a:srgbClr val="FFE6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39"/>
            <p:cNvSpPr/>
            <p:nvPr/>
          </p:nvSpPr>
          <p:spPr>
            <a:xfrm>
              <a:off x="737900" y="3814700"/>
              <a:ext cx="143175" cy="152900"/>
            </a:xfrm>
            <a:custGeom>
              <a:avLst/>
              <a:gdLst/>
              <a:ahLst/>
              <a:cxnLst/>
              <a:rect l="l" t="t" r="r" b="b"/>
              <a:pathLst>
                <a:path w="5727" h="6116" fill="none" extrusionOk="0">
                  <a:moveTo>
                    <a:pt x="5727" y="2029"/>
                  </a:moveTo>
                  <a:lnTo>
                    <a:pt x="5727" y="2029"/>
                  </a:lnTo>
                  <a:lnTo>
                    <a:pt x="5671" y="1779"/>
                  </a:lnTo>
                  <a:lnTo>
                    <a:pt x="5615" y="1529"/>
                  </a:lnTo>
                  <a:lnTo>
                    <a:pt x="5560" y="1307"/>
                  </a:lnTo>
                  <a:lnTo>
                    <a:pt x="5449" y="1084"/>
                  </a:lnTo>
                  <a:lnTo>
                    <a:pt x="5337" y="918"/>
                  </a:lnTo>
                  <a:lnTo>
                    <a:pt x="5226" y="723"/>
                  </a:lnTo>
                  <a:lnTo>
                    <a:pt x="5087" y="584"/>
                  </a:lnTo>
                  <a:lnTo>
                    <a:pt x="4948" y="445"/>
                  </a:lnTo>
                  <a:lnTo>
                    <a:pt x="4781" y="334"/>
                  </a:lnTo>
                  <a:lnTo>
                    <a:pt x="4615" y="250"/>
                  </a:lnTo>
                  <a:lnTo>
                    <a:pt x="4420" y="167"/>
                  </a:lnTo>
                  <a:lnTo>
                    <a:pt x="4253" y="84"/>
                  </a:lnTo>
                  <a:lnTo>
                    <a:pt x="4059" y="56"/>
                  </a:lnTo>
                  <a:lnTo>
                    <a:pt x="3864" y="0"/>
                  </a:lnTo>
                  <a:lnTo>
                    <a:pt x="3447" y="0"/>
                  </a:lnTo>
                  <a:lnTo>
                    <a:pt x="3030" y="28"/>
                  </a:lnTo>
                  <a:lnTo>
                    <a:pt x="2586" y="139"/>
                  </a:lnTo>
                  <a:lnTo>
                    <a:pt x="2169" y="278"/>
                  </a:lnTo>
                  <a:lnTo>
                    <a:pt x="1780" y="501"/>
                  </a:lnTo>
                  <a:lnTo>
                    <a:pt x="1390" y="751"/>
                  </a:lnTo>
                  <a:lnTo>
                    <a:pt x="1029" y="1056"/>
                  </a:lnTo>
                  <a:lnTo>
                    <a:pt x="723" y="1390"/>
                  </a:lnTo>
                  <a:lnTo>
                    <a:pt x="445" y="1779"/>
                  </a:lnTo>
                  <a:lnTo>
                    <a:pt x="445" y="1779"/>
                  </a:lnTo>
                  <a:lnTo>
                    <a:pt x="251" y="2168"/>
                  </a:lnTo>
                  <a:lnTo>
                    <a:pt x="112" y="2585"/>
                  </a:lnTo>
                  <a:lnTo>
                    <a:pt x="28" y="3002"/>
                  </a:lnTo>
                  <a:lnTo>
                    <a:pt x="1" y="3419"/>
                  </a:lnTo>
                  <a:lnTo>
                    <a:pt x="28" y="3808"/>
                  </a:lnTo>
                  <a:lnTo>
                    <a:pt x="112" y="4225"/>
                  </a:lnTo>
                  <a:lnTo>
                    <a:pt x="223" y="4587"/>
                  </a:lnTo>
                  <a:lnTo>
                    <a:pt x="418" y="4920"/>
                  </a:lnTo>
                  <a:lnTo>
                    <a:pt x="612" y="5254"/>
                  </a:lnTo>
                  <a:lnTo>
                    <a:pt x="890" y="5532"/>
                  </a:lnTo>
                  <a:lnTo>
                    <a:pt x="1196" y="5754"/>
                  </a:lnTo>
                  <a:lnTo>
                    <a:pt x="1529" y="5948"/>
                  </a:lnTo>
                  <a:lnTo>
                    <a:pt x="1696" y="6004"/>
                  </a:lnTo>
                  <a:lnTo>
                    <a:pt x="1891" y="6060"/>
                  </a:lnTo>
                  <a:lnTo>
                    <a:pt x="2085" y="6087"/>
                  </a:lnTo>
                  <a:lnTo>
                    <a:pt x="2308" y="6115"/>
                  </a:lnTo>
                  <a:lnTo>
                    <a:pt x="2530" y="6115"/>
                  </a:lnTo>
                  <a:lnTo>
                    <a:pt x="2752" y="6115"/>
                  </a:lnTo>
                  <a:lnTo>
                    <a:pt x="2975" y="6060"/>
                  </a:lnTo>
                  <a:lnTo>
                    <a:pt x="3225" y="60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39"/>
            <p:cNvSpPr/>
            <p:nvPr/>
          </p:nvSpPr>
          <p:spPr>
            <a:xfrm>
              <a:off x="406450" y="3654175"/>
              <a:ext cx="1837300" cy="1755300"/>
            </a:xfrm>
            <a:custGeom>
              <a:avLst/>
              <a:gdLst/>
              <a:ahLst/>
              <a:cxnLst/>
              <a:rect l="l" t="t" r="r" b="b"/>
              <a:pathLst>
                <a:path w="73492" h="70212" extrusionOk="0">
                  <a:moveTo>
                    <a:pt x="33327" y="1"/>
                  </a:moveTo>
                  <a:lnTo>
                    <a:pt x="32688" y="28"/>
                  </a:lnTo>
                  <a:lnTo>
                    <a:pt x="32048" y="84"/>
                  </a:lnTo>
                  <a:lnTo>
                    <a:pt x="31409" y="167"/>
                  </a:lnTo>
                  <a:lnTo>
                    <a:pt x="30798" y="278"/>
                  </a:lnTo>
                  <a:lnTo>
                    <a:pt x="30186" y="390"/>
                  </a:lnTo>
                  <a:lnTo>
                    <a:pt x="29602" y="529"/>
                  </a:lnTo>
                  <a:lnTo>
                    <a:pt x="28991" y="695"/>
                  </a:lnTo>
                  <a:lnTo>
                    <a:pt x="28435" y="890"/>
                  </a:lnTo>
                  <a:lnTo>
                    <a:pt x="27851" y="1085"/>
                  </a:lnTo>
                  <a:lnTo>
                    <a:pt x="27295" y="1307"/>
                  </a:lnTo>
                  <a:lnTo>
                    <a:pt x="26767" y="1529"/>
                  </a:lnTo>
                  <a:lnTo>
                    <a:pt x="26239" y="1779"/>
                  </a:lnTo>
                  <a:lnTo>
                    <a:pt x="25711" y="2057"/>
                  </a:lnTo>
                  <a:lnTo>
                    <a:pt x="25183" y="2335"/>
                  </a:lnTo>
                  <a:lnTo>
                    <a:pt x="24683" y="2613"/>
                  </a:lnTo>
                  <a:lnTo>
                    <a:pt x="23682" y="3253"/>
                  </a:lnTo>
                  <a:lnTo>
                    <a:pt x="22737" y="3947"/>
                  </a:lnTo>
                  <a:lnTo>
                    <a:pt x="21820" y="4670"/>
                  </a:lnTo>
                  <a:lnTo>
                    <a:pt x="20930" y="5448"/>
                  </a:lnTo>
                  <a:lnTo>
                    <a:pt x="20096" y="6254"/>
                  </a:lnTo>
                  <a:lnTo>
                    <a:pt x="19262" y="7088"/>
                  </a:lnTo>
                  <a:lnTo>
                    <a:pt x="18484" y="7978"/>
                  </a:lnTo>
                  <a:lnTo>
                    <a:pt x="17706" y="8867"/>
                  </a:lnTo>
                  <a:lnTo>
                    <a:pt x="16983" y="9785"/>
                  </a:lnTo>
                  <a:lnTo>
                    <a:pt x="16288" y="10702"/>
                  </a:lnTo>
                  <a:lnTo>
                    <a:pt x="15593" y="11619"/>
                  </a:lnTo>
                  <a:lnTo>
                    <a:pt x="14926" y="12564"/>
                  </a:lnTo>
                  <a:lnTo>
                    <a:pt x="13703" y="14399"/>
                  </a:lnTo>
                  <a:lnTo>
                    <a:pt x="12536" y="16205"/>
                  </a:lnTo>
                  <a:lnTo>
                    <a:pt x="11424" y="17929"/>
                  </a:lnTo>
                  <a:lnTo>
                    <a:pt x="10396" y="19513"/>
                  </a:lnTo>
                  <a:lnTo>
                    <a:pt x="9895" y="20263"/>
                  </a:lnTo>
                  <a:lnTo>
                    <a:pt x="9423" y="20958"/>
                  </a:lnTo>
                  <a:lnTo>
                    <a:pt x="8950" y="21598"/>
                  </a:lnTo>
                  <a:lnTo>
                    <a:pt x="8506" y="22181"/>
                  </a:lnTo>
                  <a:lnTo>
                    <a:pt x="7755" y="23099"/>
                  </a:lnTo>
                  <a:lnTo>
                    <a:pt x="7032" y="24044"/>
                  </a:lnTo>
                  <a:lnTo>
                    <a:pt x="6338" y="24989"/>
                  </a:lnTo>
                  <a:lnTo>
                    <a:pt x="5671" y="25934"/>
                  </a:lnTo>
                  <a:lnTo>
                    <a:pt x="5031" y="26907"/>
                  </a:lnTo>
                  <a:lnTo>
                    <a:pt x="4420" y="27879"/>
                  </a:lnTo>
                  <a:lnTo>
                    <a:pt x="3836" y="28852"/>
                  </a:lnTo>
                  <a:lnTo>
                    <a:pt x="3308" y="29825"/>
                  </a:lnTo>
                  <a:lnTo>
                    <a:pt x="2808" y="30826"/>
                  </a:lnTo>
                  <a:lnTo>
                    <a:pt x="2335" y="31826"/>
                  </a:lnTo>
                  <a:lnTo>
                    <a:pt x="1890" y="32827"/>
                  </a:lnTo>
                  <a:lnTo>
                    <a:pt x="1501" y="33855"/>
                  </a:lnTo>
                  <a:lnTo>
                    <a:pt x="1168" y="34884"/>
                  </a:lnTo>
                  <a:lnTo>
                    <a:pt x="862" y="35912"/>
                  </a:lnTo>
                  <a:lnTo>
                    <a:pt x="584" y="36941"/>
                  </a:lnTo>
                  <a:lnTo>
                    <a:pt x="389" y="37997"/>
                  </a:lnTo>
                  <a:lnTo>
                    <a:pt x="195" y="39025"/>
                  </a:lnTo>
                  <a:lnTo>
                    <a:pt x="84" y="40109"/>
                  </a:lnTo>
                  <a:lnTo>
                    <a:pt x="0" y="41166"/>
                  </a:lnTo>
                  <a:lnTo>
                    <a:pt x="0" y="42222"/>
                  </a:lnTo>
                  <a:lnTo>
                    <a:pt x="28" y="43306"/>
                  </a:lnTo>
                  <a:lnTo>
                    <a:pt x="111" y="44390"/>
                  </a:lnTo>
                  <a:lnTo>
                    <a:pt x="250" y="45502"/>
                  </a:lnTo>
                  <a:lnTo>
                    <a:pt x="445" y="46586"/>
                  </a:lnTo>
                  <a:lnTo>
                    <a:pt x="695" y="47698"/>
                  </a:lnTo>
                  <a:lnTo>
                    <a:pt x="1029" y="48809"/>
                  </a:lnTo>
                  <a:lnTo>
                    <a:pt x="1390" y="49921"/>
                  </a:lnTo>
                  <a:lnTo>
                    <a:pt x="1835" y="51061"/>
                  </a:lnTo>
                  <a:lnTo>
                    <a:pt x="2335" y="52173"/>
                  </a:lnTo>
                  <a:lnTo>
                    <a:pt x="2919" y="53312"/>
                  </a:lnTo>
                  <a:lnTo>
                    <a:pt x="3558" y="54480"/>
                  </a:lnTo>
                  <a:lnTo>
                    <a:pt x="4253" y="55619"/>
                  </a:lnTo>
                  <a:lnTo>
                    <a:pt x="5003" y="56731"/>
                  </a:lnTo>
                  <a:lnTo>
                    <a:pt x="5754" y="57787"/>
                  </a:lnTo>
                  <a:lnTo>
                    <a:pt x="6560" y="58788"/>
                  </a:lnTo>
                  <a:lnTo>
                    <a:pt x="7366" y="59705"/>
                  </a:lnTo>
                  <a:lnTo>
                    <a:pt x="8200" y="60622"/>
                  </a:lnTo>
                  <a:lnTo>
                    <a:pt x="9062" y="61456"/>
                  </a:lnTo>
                  <a:lnTo>
                    <a:pt x="9923" y="62235"/>
                  </a:lnTo>
                  <a:lnTo>
                    <a:pt x="10840" y="62985"/>
                  </a:lnTo>
                  <a:lnTo>
                    <a:pt x="11758" y="63680"/>
                  </a:lnTo>
                  <a:lnTo>
                    <a:pt x="12703" y="64347"/>
                  </a:lnTo>
                  <a:lnTo>
                    <a:pt x="13648" y="64959"/>
                  </a:lnTo>
                  <a:lnTo>
                    <a:pt x="14648" y="65514"/>
                  </a:lnTo>
                  <a:lnTo>
                    <a:pt x="15649" y="66043"/>
                  </a:lnTo>
                  <a:lnTo>
                    <a:pt x="16677" y="66543"/>
                  </a:lnTo>
                  <a:lnTo>
                    <a:pt x="17706" y="66988"/>
                  </a:lnTo>
                  <a:lnTo>
                    <a:pt x="18762" y="67405"/>
                  </a:lnTo>
                  <a:lnTo>
                    <a:pt x="19846" y="67766"/>
                  </a:lnTo>
                  <a:lnTo>
                    <a:pt x="20958" y="68127"/>
                  </a:lnTo>
                  <a:lnTo>
                    <a:pt x="22070" y="68433"/>
                  </a:lnTo>
                  <a:lnTo>
                    <a:pt x="23209" y="68711"/>
                  </a:lnTo>
                  <a:lnTo>
                    <a:pt x="24349" y="68961"/>
                  </a:lnTo>
                  <a:lnTo>
                    <a:pt x="25544" y="69183"/>
                  </a:lnTo>
                  <a:lnTo>
                    <a:pt x="26712" y="69378"/>
                  </a:lnTo>
                  <a:lnTo>
                    <a:pt x="27935" y="69545"/>
                  </a:lnTo>
                  <a:lnTo>
                    <a:pt x="29158" y="69712"/>
                  </a:lnTo>
                  <a:lnTo>
                    <a:pt x="30408" y="69823"/>
                  </a:lnTo>
                  <a:lnTo>
                    <a:pt x="31659" y="69934"/>
                  </a:lnTo>
                  <a:lnTo>
                    <a:pt x="32938" y="70017"/>
                  </a:lnTo>
                  <a:lnTo>
                    <a:pt x="34216" y="70101"/>
                  </a:lnTo>
                  <a:lnTo>
                    <a:pt x="35523" y="70156"/>
                  </a:lnTo>
                  <a:lnTo>
                    <a:pt x="38191" y="70212"/>
                  </a:lnTo>
                  <a:lnTo>
                    <a:pt x="40026" y="70184"/>
                  </a:lnTo>
                  <a:lnTo>
                    <a:pt x="41860" y="70128"/>
                  </a:lnTo>
                  <a:lnTo>
                    <a:pt x="43667" y="69989"/>
                  </a:lnTo>
                  <a:lnTo>
                    <a:pt x="45473" y="69795"/>
                  </a:lnTo>
                  <a:lnTo>
                    <a:pt x="47225" y="69545"/>
                  </a:lnTo>
                  <a:lnTo>
                    <a:pt x="48976" y="69239"/>
                  </a:lnTo>
                  <a:lnTo>
                    <a:pt x="49837" y="69072"/>
                  </a:lnTo>
                  <a:lnTo>
                    <a:pt x="50671" y="68878"/>
                  </a:lnTo>
                  <a:lnTo>
                    <a:pt x="51505" y="68655"/>
                  </a:lnTo>
                  <a:lnTo>
                    <a:pt x="52339" y="68433"/>
                  </a:lnTo>
                  <a:lnTo>
                    <a:pt x="53173" y="68183"/>
                  </a:lnTo>
                  <a:lnTo>
                    <a:pt x="53979" y="67933"/>
                  </a:lnTo>
                  <a:lnTo>
                    <a:pt x="54785" y="67682"/>
                  </a:lnTo>
                  <a:lnTo>
                    <a:pt x="55563" y="67377"/>
                  </a:lnTo>
                  <a:lnTo>
                    <a:pt x="56341" y="67071"/>
                  </a:lnTo>
                  <a:lnTo>
                    <a:pt x="57120" y="66765"/>
                  </a:lnTo>
                  <a:lnTo>
                    <a:pt x="57870" y="66432"/>
                  </a:lnTo>
                  <a:lnTo>
                    <a:pt x="58621" y="66098"/>
                  </a:lnTo>
                  <a:lnTo>
                    <a:pt x="59343" y="65737"/>
                  </a:lnTo>
                  <a:lnTo>
                    <a:pt x="60066" y="65348"/>
                  </a:lnTo>
                  <a:lnTo>
                    <a:pt x="60761" y="64959"/>
                  </a:lnTo>
                  <a:lnTo>
                    <a:pt x="61456" y="64542"/>
                  </a:lnTo>
                  <a:lnTo>
                    <a:pt x="62123" y="64125"/>
                  </a:lnTo>
                  <a:lnTo>
                    <a:pt x="62790" y="63680"/>
                  </a:lnTo>
                  <a:lnTo>
                    <a:pt x="63429" y="63235"/>
                  </a:lnTo>
                  <a:lnTo>
                    <a:pt x="64069" y="62763"/>
                  </a:lnTo>
                  <a:lnTo>
                    <a:pt x="64680" y="62290"/>
                  </a:lnTo>
                  <a:lnTo>
                    <a:pt x="65264" y="61790"/>
                  </a:lnTo>
                  <a:lnTo>
                    <a:pt x="65848" y="61262"/>
                  </a:lnTo>
                  <a:lnTo>
                    <a:pt x="66403" y="60734"/>
                  </a:lnTo>
                  <a:lnTo>
                    <a:pt x="66932" y="60178"/>
                  </a:lnTo>
                  <a:lnTo>
                    <a:pt x="67460" y="59622"/>
                  </a:lnTo>
                  <a:lnTo>
                    <a:pt x="67960" y="59038"/>
                  </a:lnTo>
                  <a:lnTo>
                    <a:pt x="68460" y="58454"/>
                  </a:lnTo>
                  <a:lnTo>
                    <a:pt x="68933" y="57843"/>
                  </a:lnTo>
                  <a:lnTo>
                    <a:pt x="69378" y="57231"/>
                  </a:lnTo>
                  <a:lnTo>
                    <a:pt x="69794" y="56592"/>
                  </a:lnTo>
                  <a:lnTo>
                    <a:pt x="70211" y="55925"/>
                  </a:lnTo>
                  <a:lnTo>
                    <a:pt x="70573" y="55258"/>
                  </a:lnTo>
                  <a:lnTo>
                    <a:pt x="70934" y="54591"/>
                  </a:lnTo>
                  <a:lnTo>
                    <a:pt x="71295" y="53868"/>
                  </a:lnTo>
                  <a:lnTo>
                    <a:pt x="71601" y="53173"/>
                  </a:lnTo>
                  <a:lnTo>
                    <a:pt x="71907" y="52423"/>
                  </a:lnTo>
                  <a:lnTo>
                    <a:pt x="72157" y="51700"/>
                  </a:lnTo>
                  <a:lnTo>
                    <a:pt x="72407" y="50922"/>
                  </a:lnTo>
                  <a:lnTo>
                    <a:pt x="72630" y="50144"/>
                  </a:lnTo>
                  <a:lnTo>
                    <a:pt x="72824" y="49365"/>
                  </a:lnTo>
                  <a:lnTo>
                    <a:pt x="73019" y="48559"/>
                  </a:lnTo>
                  <a:lnTo>
                    <a:pt x="73158" y="47725"/>
                  </a:lnTo>
                  <a:lnTo>
                    <a:pt x="73269" y="46891"/>
                  </a:lnTo>
                  <a:lnTo>
                    <a:pt x="73380" y="46030"/>
                  </a:lnTo>
                  <a:lnTo>
                    <a:pt x="73436" y="45168"/>
                  </a:lnTo>
                  <a:lnTo>
                    <a:pt x="73491" y="44279"/>
                  </a:lnTo>
                  <a:lnTo>
                    <a:pt x="73491" y="43389"/>
                  </a:lnTo>
                  <a:lnTo>
                    <a:pt x="73491" y="42472"/>
                  </a:lnTo>
                  <a:lnTo>
                    <a:pt x="73436" y="41527"/>
                  </a:lnTo>
                  <a:lnTo>
                    <a:pt x="73352" y="40582"/>
                  </a:lnTo>
                  <a:lnTo>
                    <a:pt x="73269" y="39637"/>
                  </a:lnTo>
                  <a:lnTo>
                    <a:pt x="73130" y="38608"/>
                  </a:lnTo>
                  <a:lnTo>
                    <a:pt x="72963" y="37663"/>
                  </a:lnTo>
                  <a:lnTo>
                    <a:pt x="72769" y="36746"/>
                  </a:lnTo>
                  <a:lnTo>
                    <a:pt x="72546" y="35857"/>
                  </a:lnTo>
                  <a:lnTo>
                    <a:pt x="72296" y="35023"/>
                  </a:lnTo>
                  <a:lnTo>
                    <a:pt x="72046" y="34217"/>
                  </a:lnTo>
                  <a:lnTo>
                    <a:pt x="71740" y="33438"/>
                  </a:lnTo>
                  <a:lnTo>
                    <a:pt x="71434" y="32716"/>
                  </a:lnTo>
                  <a:lnTo>
                    <a:pt x="71101" y="31993"/>
                  </a:lnTo>
                  <a:lnTo>
                    <a:pt x="70767" y="31326"/>
                  </a:lnTo>
                  <a:lnTo>
                    <a:pt x="70406" y="30659"/>
                  </a:lnTo>
                  <a:lnTo>
                    <a:pt x="70017" y="30047"/>
                  </a:lnTo>
                  <a:lnTo>
                    <a:pt x="69628" y="29436"/>
                  </a:lnTo>
                  <a:lnTo>
                    <a:pt x="69239" y="28824"/>
                  </a:lnTo>
                  <a:lnTo>
                    <a:pt x="68822" y="28268"/>
                  </a:lnTo>
                  <a:lnTo>
                    <a:pt x="68405" y="27713"/>
                  </a:lnTo>
                  <a:lnTo>
                    <a:pt x="67543" y="26629"/>
                  </a:lnTo>
                  <a:lnTo>
                    <a:pt x="66654" y="25572"/>
                  </a:lnTo>
                  <a:lnTo>
                    <a:pt x="64847" y="23543"/>
                  </a:lnTo>
                  <a:lnTo>
                    <a:pt x="63985" y="22487"/>
                  </a:lnTo>
                  <a:lnTo>
                    <a:pt x="63124" y="21431"/>
                  </a:lnTo>
                  <a:lnTo>
                    <a:pt x="62707" y="20875"/>
                  </a:lnTo>
                  <a:lnTo>
                    <a:pt x="62290" y="20291"/>
                  </a:lnTo>
                  <a:lnTo>
                    <a:pt x="61901" y="19707"/>
                  </a:lnTo>
                  <a:lnTo>
                    <a:pt x="61511" y="19124"/>
                  </a:lnTo>
                  <a:lnTo>
                    <a:pt x="60288" y="17123"/>
                  </a:lnTo>
                  <a:lnTo>
                    <a:pt x="59010" y="15205"/>
                  </a:lnTo>
                  <a:lnTo>
                    <a:pt x="58371" y="14260"/>
                  </a:lnTo>
                  <a:lnTo>
                    <a:pt x="57703" y="13342"/>
                  </a:lnTo>
                  <a:lnTo>
                    <a:pt x="57036" y="12453"/>
                  </a:lnTo>
                  <a:lnTo>
                    <a:pt x="56369" y="11591"/>
                  </a:lnTo>
                  <a:lnTo>
                    <a:pt x="55674" y="10730"/>
                  </a:lnTo>
                  <a:lnTo>
                    <a:pt x="54980" y="9896"/>
                  </a:lnTo>
                  <a:lnTo>
                    <a:pt x="54257" y="9117"/>
                  </a:lnTo>
                  <a:lnTo>
                    <a:pt x="53534" y="8339"/>
                  </a:lnTo>
                  <a:lnTo>
                    <a:pt x="52784" y="7589"/>
                  </a:lnTo>
                  <a:lnTo>
                    <a:pt x="52033" y="6866"/>
                  </a:lnTo>
                  <a:lnTo>
                    <a:pt x="51227" y="6171"/>
                  </a:lnTo>
                  <a:lnTo>
                    <a:pt x="50421" y="5504"/>
                  </a:lnTo>
                  <a:lnTo>
                    <a:pt x="49615" y="4893"/>
                  </a:lnTo>
                  <a:lnTo>
                    <a:pt x="48753" y="4281"/>
                  </a:lnTo>
                  <a:lnTo>
                    <a:pt x="47892" y="3725"/>
                  </a:lnTo>
                  <a:lnTo>
                    <a:pt x="47002" y="3197"/>
                  </a:lnTo>
                  <a:lnTo>
                    <a:pt x="46085" y="2697"/>
                  </a:lnTo>
                  <a:lnTo>
                    <a:pt x="45140" y="2252"/>
                  </a:lnTo>
                  <a:lnTo>
                    <a:pt x="44167" y="1835"/>
                  </a:lnTo>
                  <a:lnTo>
                    <a:pt x="43166" y="1474"/>
                  </a:lnTo>
                  <a:lnTo>
                    <a:pt x="42110" y="1140"/>
                  </a:lnTo>
                  <a:lnTo>
                    <a:pt x="41054" y="834"/>
                  </a:lnTo>
                  <a:lnTo>
                    <a:pt x="39970" y="584"/>
                  </a:lnTo>
                  <a:lnTo>
                    <a:pt x="38830" y="362"/>
                  </a:lnTo>
                  <a:lnTo>
                    <a:pt x="37691" y="195"/>
                  </a:lnTo>
                  <a:lnTo>
                    <a:pt x="36496" y="84"/>
                  </a:lnTo>
                  <a:lnTo>
                    <a:pt x="35273" y="28"/>
                  </a:lnTo>
                  <a:lnTo>
                    <a:pt x="3399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39"/>
            <p:cNvSpPr/>
            <p:nvPr/>
          </p:nvSpPr>
          <p:spPr>
            <a:xfrm>
              <a:off x="883125" y="3654175"/>
              <a:ext cx="1360625" cy="1535725"/>
            </a:xfrm>
            <a:custGeom>
              <a:avLst/>
              <a:gdLst/>
              <a:ahLst/>
              <a:cxnLst/>
              <a:rect l="l" t="t" r="r" b="b"/>
              <a:pathLst>
                <a:path w="54425" h="61429" extrusionOk="0">
                  <a:moveTo>
                    <a:pt x="14343" y="1"/>
                  </a:moveTo>
                  <a:lnTo>
                    <a:pt x="13760" y="28"/>
                  </a:lnTo>
                  <a:lnTo>
                    <a:pt x="13176" y="84"/>
                  </a:lnTo>
                  <a:lnTo>
                    <a:pt x="12620" y="139"/>
                  </a:lnTo>
                  <a:lnTo>
                    <a:pt x="12064" y="223"/>
                  </a:lnTo>
                  <a:lnTo>
                    <a:pt x="11508" y="306"/>
                  </a:lnTo>
                  <a:lnTo>
                    <a:pt x="10980" y="417"/>
                  </a:lnTo>
                  <a:lnTo>
                    <a:pt x="10452" y="556"/>
                  </a:lnTo>
                  <a:lnTo>
                    <a:pt x="9924" y="695"/>
                  </a:lnTo>
                  <a:lnTo>
                    <a:pt x="9424" y="862"/>
                  </a:lnTo>
                  <a:lnTo>
                    <a:pt x="8395" y="1224"/>
                  </a:lnTo>
                  <a:lnTo>
                    <a:pt x="7450" y="1640"/>
                  </a:lnTo>
                  <a:lnTo>
                    <a:pt x="6505" y="2113"/>
                  </a:lnTo>
                  <a:lnTo>
                    <a:pt x="5588" y="2641"/>
                  </a:lnTo>
                  <a:lnTo>
                    <a:pt x="4698" y="3197"/>
                  </a:lnTo>
                  <a:lnTo>
                    <a:pt x="3864" y="3808"/>
                  </a:lnTo>
                  <a:lnTo>
                    <a:pt x="3031" y="4448"/>
                  </a:lnTo>
                  <a:lnTo>
                    <a:pt x="2225" y="5143"/>
                  </a:lnTo>
                  <a:lnTo>
                    <a:pt x="1474" y="5838"/>
                  </a:lnTo>
                  <a:lnTo>
                    <a:pt x="724" y="6560"/>
                  </a:lnTo>
                  <a:lnTo>
                    <a:pt x="1" y="7339"/>
                  </a:lnTo>
                  <a:lnTo>
                    <a:pt x="640" y="6755"/>
                  </a:lnTo>
                  <a:lnTo>
                    <a:pt x="1335" y="6199"/>
                  </a:lnTo>
                  <a:lnTo>
                    <a:pt x="2030" y="5671"/>
                  </a:lnTo>
                  <a:lnTo>
                    <a:pt x="2753" y="5143"/>
                  </a:lnTo>
                  <a:lnTo>
                    <a:pt x="3475" y="4670"/>
                  </a:lnTo>
                  <a:lnTo>
                    <a:pt x="4226" y="4225"/>
                  </a:lnTo>
                  <a:lnTo>
                    <a:pt x="5004" y="3808"/>
                  </a:lnTo>
                  <a:lnTo>
                    <a:pt x="5810" y="3419"/>
                  </a:lnTo>
                  <a:lnTo>
                    <a:pt x="6616" y="3086"/>
                  </a:lnTo>
                  <a:lnTo>
                    <a:pt x="7478" y="2780"/>
                  </a:lnTo>
                  <a:lnTo>
                    <a:pt x="8340" y="2530"/>
                  </a:lnTo>
                  <a:lnTo>
                    <a:pt x="9229" y="2308"/>
                  </a:lnTo>
                  <a:lnTo>
                    <a:pt x="10146" y="2141"/>
                  </a:lnTo>
                  <a:lnTo>
                    <a:pt x="11063" y="2002"/>
                  </a:lnTo>
                  <a:lnTo>
                    <a:pt x="12036" y="1918"/>
                  </a:lnTo>
                  <a:lnTo>
                    <a:pt x="13009" y="1891"/>
                  </a:lnTo>
                  <a:lnTo>
                    <a:pt x="14288" y="1918"/>
                  </a:lnTo>
                  <a:lnTo>
                    <a:pt x="15511" y="2002"/>
                  </a:lnTo>
                  <a:lnTo>
                    <a:pt x="16706" y="2113"/>
                  </a:lnTo>
                  <a:lnTo>
                    <a:pt x="17873" y="2280"/>
                  </a:lnTo>
                  <a:lnTo>
                    <a:pt x="18985" y="2502"/>
                  </a:lnTo>
                  <a:lnTo>
                    <a:pt x="20097" y="2752"/>
                  </a:lnTo>
                  <a:lnTo>
                    <a:pt x="21153" y="3030"/>
                  </a:lnTo>
                  <a:lnTo>
                    <a:pt x="22182" y="3364"/>
                  </a:lnTo>
                  <a:lnTo>
                    <a:pt x="23182" y="3753"/>
                  </a:lnTo>
                  <a:lnTo>
                    <a:pt x="24155" y="4170"/>
                  </a:lnTo>
                  <a:lnTo>
                    <a:pt x="25100" y="4615"/>
                  </a:lnTo>
                  <a:lnTo>
                    <a:pt x="26017" y="5115"/>
                  </a:lnTo>
                  <a:lnTo>
                    <a:pt x="26907" y="5643"/>
                  </a:lnTo>
                  <a:lnTo>
                    <a:pt x="27768" y="6199"/>
                  </a:lnTo>
                  <a:lnTo>
                    <a:pt x="28630" y="6783"/>
                  </a:lnTo>
                  <a:lnTo>
                    <a:pt x="29464" y="7422"/>
                  </a:lnTo>
                  <a:lnTo>
                    <a:pt x="30270" y="8089"/>
                  </a:lnTo>
                  <a:lnTo>
                    <a:pt x="31048" y="8784"/>
                  </a:lnTo>
                  <a:lnTo>
                    <a:pt x="31799" y="9479"/>
                  </a:lnTo>
                  <a:lnTo>
                    <a:pt x="32549" y="10229"/>
                  </a:lnTo>
                  <a:lnTo>
                    <a:pt x="33300" y="11008"/>
                  </a:lnTo>
                  <a:lnTo>
                    <a:pt x="33995" y="11814"/>
                  </a:lnTo>
                  <a:lnTo>
                    <a:pt x="34717" y="12647"/>
                  </a:lnTo>
                  <a:lnTo>
                    <a:pt x="35384" y="13481"/>
                  </a:lnTo>
                  <a:lnTo>
                    <a:pt x="36079" y="14371"/>
                  </a:lnTo>
                  <a:lnTo>
                    <a:pt x="36746" y="15260"/>
                  </a:lnTo>
                  <a:lnTo>
                    <a:pt x="37386" y="16177"/>
                  </a:lnTo>
                  <a:lnTo>
                    <a:pt x="38025" y="17123"/>
                  </a:lnTo>
                  <a:lnTo>
                    <a:pt x="39304" y="19040"/>
                  </a:lnTo>
                  <a:lnTo>
                    <a:pt x="40554" y="21014"/>
                  </a:lnTo>
                  <a:lnTo>
                    <a:pt x="40916" y="21625"/>
                  </a:lnTo>
                  <a:lnTo>
                    <a:pt x="41333" y="22209"/>
                  </a:lnTo>
                  <a:lnTo>
                    <a:pt x="41722" y="22793"/>
                  </a:lnTo>
                  <a:lnTo>
                    <a:pt x="42139" y="23321"/>
                  </a:lnTo>
                  <a:lnTo>
                    <a:pt x="43000" y="24405"/>
                  </a:lnTo>
                  <a:lnTo>
                    <a:pt x="43890" y="25433"/>
                  </a:lnTo>
                  <a:lnTo>
                    <a:pt x="45669" y="27490"/>
                  </a:lnTo>
                  <a:lnTo>
                    <a:pt x="46558" y="28546"/>
                  </a:lnTo>
                  <a:lnTo>
                    <a:pt x="47420" y="29603"/>
                  </a:lnTo>
                  <a:lnTo>
                    <a:pt x="47837" y="30186"/>
                  </a:lnTo>
                  <a:lnTo>
                    <a:pt x="48254" y="30742"/>
                  </a:lnTo>
                  <a:lnTo>
                    <a:pt x="48671" y="31326"/>
                  </a:lnTo>
                  <a:lnTo>
                    <a:pt x="49060" y="31937"/>
                  </a:lnTo>
                  <a:lnTo>
                    <a:pt x="49421" y="32577"/>
                  </a:lnTo>
                  <a:lnTo>
                    <a:pt x="49782" y="33244"/>
                  </a:lnTo>
                  <a:lnTo>
                    <a:pt x="50144" y="33911"/>
                  </a:lnTo>
                  <a:lnTo>
                    <a:pt x="50449" y="34634"/>
                  </a:lnTo>
                  <a:lnTo>
                    <a:pt x="50783" y="35356"/>
                  </a:lnTo>
                  <a:lnTo>
                    <a:pt x="51061" y="36135"/>
                  </a:lnTo>
                  <a:lnTo>
                    <a:pt x="51339" y="36941"/>
                  </a:lnTo>
                  <a:lnTo>
                    <a:pt x="51561" y="37775"/>
                  </a:lnTo>
                  <a:lnTo>
                    <a:pt x="51784" y="38664"/>
                  </a:lnTo>
                  <a:lnTo>
                    <a:pt x="51978" y="39581"/>
                  </a:lnTo>
                  <a:lnTo>
                    <a:pt x="52145" y="40526"/>
                  </a:lnTo>
                  <a:lnTo>
                    <a:pt x="52284" y="41527"/>
                  </a:lnTo>
                  <a:lnTo>
                    <a:pt x="52367" y="42305"/>
                  </a:lnTo>
                  <a:lnTo>
                    <a:pt x="52423" y="43083"/>
                  </a:lnTo>
                  <a:lnTo>
                    <a:pt x="52479" y="43834"/>
                  </a:lnTo>
                  <a:lnTo>
                    <a:pt x="52506" y="44584"/>
                  </a:lnTo>
                  <a:lnTo>
                    <a:pt x="52506" y="45307"/>
                  </a:lnTo>
                  <a:lnTo>
                    <a:pt x="52506" y="46058"/>
                  </a:lnTo>
                  <a:lnTo>
                    <a:pt x="52479" y="46752"/>
                  </a:lnTo>
                  <a:lnTo>
                    <a:pt x="52423" y="47475"/>
                  </a:lnTo>
                  <a:lnTo>
                    <a:pt x="52367" y="48170"/>
                  </a:lnTo>
                  <a:lnTo>
                    <a:pt x="52284" y="48865"/>
                  </a:lnTo>
                  <a:lnTo>
                    <a:pt x="52201" y="49532"/>
                  </a:lnTo>
                  <a:lnTo>
                    <a:pt x="52089" y="50199"/>
                  </a:lnTo>
                  <a:lnTo>
                    <a:pt x="51950" y="50838"/>
                  </a:lnTo>
                  <a:lnTo>
                    <a:pt x="51811" y="51506"/>
                  </a:lnTo>
                  <a:lnTo>
                    <a:pt x="51645" y="52145"/>
                  </a:lnTo>
                  <a:lnTo>
                    <a:pt x="51450" y="52756"/>
                  </a:lnTo>
                  <a:lnTo>
                    <a:pt x="51256" y="53368"/>
                  </a:lnTo>
                  <a:lnTo>
                    <a:pt x="51061" y="53979"/>
                  </a:lnTo>
                  <a:lnTo>
                    <a:pt x="50839" y="54563"/>
                  </a:lnTo>
                  <a:lnTo>
                    <a:pt x="50588" y="55175"/>
                  </a:lnTo>
                  <a:lnTo>
                    <a:pt x="50338" y="55730"/>
                  </a:lnTo>
                  <a:lnTo>
                    <a:pt x="50060" y="56314"/>
                  </a:lnTo>
                  <a:lnTo>
                    <a:pt x="49782" y="56870"/>
                  </a:lnTo>
                  <a:lnTo>
                    <a:pt x="49477" y="57398"/>
                  </a:lnTo>
                  <a:lnTo>
                    <a:pt x="49171" y="57954"/>
                  </a:lnTo>
                  <a:lnTo>
                    <a:pt x="48837" y="58482"/>
                  </a:lnTo>
                  <a:lnTo>
                    <a:pt x="48504" y="58982"/>
                  </a:lnTo>
                  <a:lnTo>
                    <a:pt x="48142" y="59483"/>
                  </a:lnTo>
                  <a:lnTo>
                    <a:pt x="47392" y="60483"/>
                  </a:lnTo>
                  <a:lnTo>
                    <a:pt x="46586" y="61428"/>
                  </a:lnTo>
                  <a:lnTo>
                    <a:pt x="47114" y="60928"/>
                  </a:lnTo>
                  <a:lnTo>
                    <a:pt x="47614" y="60428"/>
                  </a:lnTo>
                  <a:lnTo>
                    <a:pt x="48115" y="59928"/>
                  </a:lnTo>
                  <a:lnTo>
                    <a:pt x="48587" y="59427"/>
                  </a:lnTo>
                  <a:lnTo>
                    <a:pt x="49032" y="58871"/>
                  </a:lnTo>
                  <a:lnTo>
                    <a:pt x="49477" y="58343"/>
                  </a:lnTo>
                  <a:lnTo>
                    <a:pt x="49894" y="57787"/>
                  </a:lnTo>
                  <a:lnTo>
                    <a:pt x="50311" y="57204"/>
                  </a:lnTo>
                  <a:lnTo>
                    <a:pt x="50700" y="56620"/>
                  </a:lnTo>
                  <a:lnTo>
                    <a:pt x="51061" y="56036"/>
                  </a:lnTo>
                  <a:lnTo>
                    <a:pt x="51422" y="55425"/>
                  </a:lnTo>
                  <a:lnTo>
                    <a:pt x="51756" y="54785"/>
                  </a:lnTo>
                  <a:lnTo>
                    <a:pt x="52089" y="54146"/>
                  </a:lnTo>
                  <a:lnTo>
                    <a:pt x="52367" y="53507"/>
                  </a:lnTo>
                  <a:lnTo>
                    <a:pt x="52645" y="52840"/>
                  </a:lnTo>
                  <a:lnTo>
                    <a:pt x="52923" y="52173"/>
                  </a:lnTo>
                  <a:lnTo>
                    <a:pt x="53173" y="51478"/>
                  </a:lnTo>
                  <a:lnTo>
                    <a:pt x="53396" y="50783"/>
                  </a:lnTo>
                  <a:lnTo>
                    <a:pt x="53590" y="50088"/>
                  </a:lnTo>
                  <a:lnTo>
                    <a:pt x="53757" y="49337"/>
                  </a:lnTo>
                  <a:lnTo>
                    <a:pt x="53924" y="48615"/>
                  </a:lnTo>
                  <a:lnTo>
                    <a:pt x="54063" y="47864"/>
                  </a:lnTo>
                  <a:lnTo>
                    <a:pt x="54174" y="47086"/>
                  </a:lnTo>
                  <a:lnTo>
                    <a:pt x="54285" y="46308"/>
                  </a:lnTo>
                  <a:lnTo>
                    <a:pt x="54341" y="45529"/>
                  </a:lnTo>
                  <a:lnTo>
                    <a:pt x="54396" y="44723"/>
                  </a:lnTo>
                  <a:lnTo>
                    <a:pt x="54424" y="43917"/>
                  </a:lnTo>
                  <a:lnTo>
                    <a:pt x="54424" y="43083"/>
                  </a:lnTo>
                  <a:lnTo>
                    <a:pt x="54396" y="42222"/>
                  </a:lnTo>
                  <a:lnTo>
                    <a:pt x="54369" y="41388"/>
                  </a:lnTo>
                  <a:lnTo>
                    <a:pt x="54285" y="40498"/>
                  </a:lnTo>
                  <a:lnTo>
                    <a:pt x="54202" y="39637"/>
                  </a:lnTo>
                  <a:lnTo>
                    <a:pt x="54063" y="38608"/>
                  </a:lnTo>
                  <a:lnTo>
                    <a:pt x="53896" y="37663"/>
                  </a:lnTo>
                  <a:lnTo>
                    <a:pt x="53702" y="36746"/>
                  </a:lnTo>
                  <a:lnTo>
                    <a:pt x="53479" y="35857"/>
                  </a:lnTo>
                  <a:lnTo>
                    <a:pt x="53229" y="35023"/>
                  </a:lnTo>
                  <a:lnTo>
                    <a:pt x="52979" y="34217"/>
                  </a:lnTo>
                  <a:lnTo>
                    <a:pt x="52673" y="33438"/>
                  </a:lnTo>
                  <a:lnTo>
                    <a:pt x="52367" y="32716"/>
                  </a:lnTo>
                  <a:lnTo>
                    <a:pt x="52034" y="31993"/>
                  </a:lnTo>
                  <a:lnTo>
                    <a:pt x="51700" y="31326"/>
                  </a:lnTo>
                  <a:lnTo>
                    <a:pt x="51339" y="30659"/>
                  </a:lnTo>
                  <a:lnTo>
                    <a:pt x="50950" y="30047"/>
                  </a:lnTo>
                  <a:lnTo>
                    <a:pt x="50561" y="29436"/>
                  </a:lnTo>
                  <a:lnTo>
                    <a:pt x="50172" y="28824"/>
                  </a:lnTo>
                  <a:lnTo>
                    <a:pt x="49755" y="28268"/>
                  </a:lnTo>
                  <a:lnTo>
                    <a:pt x="49338" y="27713"/>
                  </a:lnTo>
                  <a:lnTo>
                    <a:pt x="48476" y="26629"/>
                  </a:lnTo>
                  <a:lnTo>
                    <a:pt x="47587" y="25572"/>
                  </a:lnTo>
                  <a:lnTo>
                    <a:pt x="45780" y="23543"/>
                  </a:lnTo>
                  <a:lnTo>
                    <a:pt x="44918" y="22487"/>
                  </a:lnTo>
                  <a:lnTo>
                    <a:pt x="44057" y="21431"/>
                  </a:lnTo>
                  <a:lnTo>
                    <a:pt x="43640" y="20875"/>
                  </a:lnTo>
                  <a:lnTo>
                    <a:pt x="43223" y="20291"/>
                  </a:lnTo>
                  <a:lnTo>
                    <a:pt x="42834" y="19707"/>
                  </a:lnTo>
                  <a:lnTo>
                    <a:pt x="42444" y="19124"/>
                  </a:lnTo>
                  <a:lnTo>
                    <a:pt x="41221" y="17123"/>
                  </a:lnTo>
                  <a:lnTo>
                    <a:pt x="39943" y="15205"/>
                  </a:lnTo>
                  <a:lnTo>
                    <a:pt x="39304" y="14260"/>
                  </a:lnTo>
                  <a:lnTo>
                    <a:pt x="38636" y="13342"/>
                  </a:lnTo>
                  <a:lnTo>
                    <a:pt x="37969" y="12453"/>
                  </a:lnTo>
                  <a:lnTo>
                    <a:pt x="37302" y="11591"/>
                  </a:lnTo>
                  <a:lnTo>
                    <a:pt x="36607" y="10730"/>
                  </a:lnTo>
                  <a:lnTo>
                    <a:pt x="35913" y="9896"/>
                  </a:lnTo>
                  <a:lnTo>
                    <a:pt x="35190" y="9117"/>
                  </a:lnTo>
                  <a:lnTo>
                    <a:pt x="34467" y="8339"/>
                  </a:lnTo>
                  <a:lnTo>
                    <a:pt x="33717" y="7589"/>
                  </a:lnTo>
                  <a:lnTo>
                    <a:pt x="32966" y="6866"/>
                  </a:lnTo>
                  <a:lnTo>
                    <a:pt x="32160" y="6171"/>
                  </a:lnTo>
                  <a:lnTo>
                    <a:pt x="31354" y="5504"/>
                  </a:lnTo>
                  <a:lnTo>
                    <a:pt x="30548" y="4893"/>
                  </a:lnTo>
                  <a:lnTo>
                    <a:pt x="29686" y="4281"/>
                  </a:lnTo>
                  <a:lnTo>
                    <a:pt x="28825" y="3725"/>
                  </a:lnTo>
                  <a:lnTo>
                    <a:pt x="27935" y="3197"/>
                  </a:lnTo>
                  <a:lnTo>
                    <a:pt x="27018" y="2697"/>
                  </a:lnTo>
                  <a:lnTo>
                    <a:pt x="26073" y="2252"/>
                  </a:lnTo>
                  <a:lnTo>
                    <a:pt x="25100" y="1835"/>
                  </a:lnTo>
                  <a:lnTo>
                    <a:pt x="24099" y="1474"/>
                  </a:lnTo>
                  <a:lnTo>
                    <a:pt x="23043" y="1140"/>
                  </a:lnTo>
                  <a:lnTo>
                    <a:pt x="21987" y="834"/>
                  </a:lnTo>
                  <a:lnTo>
                    <a:pt x="20903" y="584"/>
                  </a:lnTo>
                  <a:lnTo>
                    <a:pt x="19763" y="362"/>
                  </a:lnTo>
                  <a:lnTo>
                    <a:pt x="18624" y="195"/>
                  </a:lnTo>
                  <a:lnTo>
                    <a:pt x="17429" y="84"/>
                  </a:lnTo>
                  <a:lnTo>
                    <a:pt x="16206" y="28"/>
                  </a:lnTo>
                  <a:lnTo>
                    <a:pt x="14927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39"/>
            <p:cNvSpPr/>
            <p:nvPr/>
          </p:nvSpPr>
          <p:spPr>
            <a:xfrm>
              <a:off x="1072150" y="3502000"/>
              <a:ext cx="462125" cy="208475"/>
            </a:xfrm>
            <a:custGeom>
              <a:avLst/>
              <a:gdLst/>
              <a:ahLst/>
              <a:cxnLst/>
              <a:rect l="l" t="t" r="r" b="b"/>
              <a:pathLst>
                <a:path w="18485" h="8339" extrusionOk="0">
                  <a:moveTo>
                    <a:pt x="6449" y="0"/>
                  </a:moveTo>
                  <a:lnTo>
                    <a:pt x="6755" y="362"/>
                  </a:lnTo>
                  <a:lnTo>
                    <a:pt x="7032" y="806"/>
                  </a:lnTo>
                  <a:lnTo>
                    <a:pt x="7394" y="1334"/>
                  </a:lnTo>
                  <a:lnTo>
                    <a:pt x="7755" y="1974"/>
                  </a:lnTo>
                  <a:lnTo>
                    <a:pt x="7950" y="2335"/>
                  </a:lnTo>
                  <a:lnTo>
                    <a:pt x="8116" y="2696"/>
                  </a:lnTo>
                  <a:lnTo>
                    <a:pt x="8255" y="3058"/>
                  </a:lnTo>
                  <a:lnTo>
                    <a:pt x="8394" y="3419"/>
                  </a:lnTo>
                  <a:lnTo>
                    <a:pt x="8478" y="3808"/>
                  </a:lnTo>
                  <a:lnTo>
                    <a:pt x="8561" y="4170"/>
                  </a:lnTo>
                  <a:lnTo>
                    <a:pt x="7978" y="3947"/>
                  </a:lnTo>
                  <a:lnTo>
                    <a:pt x="6532" y="3447"/>
                  </a:lnTo>
                  <a:lnTo>
                    <a:pt x="5615" y="3169"/>
                  </a:lnTo>
                  <a:lnTo>
                    <a:pt x="4670" y="2891"/>
                  </a:lnTo>
                  <a:lnTo>
                    <a:pt x="3697" y="2669"/>
                  </a:lnTo>
                  <a:lnTo>
                    <a:pt x="3252" y="2557"/>
                  </a:lnTo>
                  <a:lnTo>
                    <a:pt x="2808" y="2502"/>
                  </a:lnTo>
                  <a:lnTo>
                    <a:pt x="4475" y="4420"/>
                  </a:lnTo>
                  <a:lnTo>
                    <a:pt x="0" y="4420"/>
                  </a:lnTo>
                  <a:lnTo>
                    <a:pt x="278" y="4809"/>
                  </a:lnTo>
                  <a:lnTo>
                    <a:pt x="917" y="5671"/>
                  </a:lnTo>
                  <a:lnTo>
                    <a:pt x="1223" y="6171"/>
                  </a:lnTo>
                  <a:lnTo>
                    <a:pt x="1446" y="6588"/>
                  </a:lnTo>
                  <a:lnTo>
                    <a:pt x="1529" y="6755"/>
                  </a:lnTo>
                  <a:lnTo>
                    <a:pt x="1585" y="6921"/>
                  </a:lnTo>
                  <a:lnTo>
                    <a:pt x="1557" y="7005"/>
                  </a:lnTo>
                  <a:lnTo>
                    <a:pt x="1557" y="7060"/>
                  </a:lnTo>
                  <a:lnTo>
                    <a:pt x="1529" y="7060"/>
                  </a:lnTo>
                  <a:lnTo>
                    <a:pt x="18484" y="8339"/>
                  </a:lnTo>
                  <a:lnTo>
                    <a:pt x="18206" y="8061"/>
                  </a:lnTo>
                  <a:lnTo>
                    <a:pt x="17456" y="7338"/>
                  </a:lnTo>
                  <a:lnTo>
                    <a:pt x="16288" y="6282"/>
                  </a:lnTo>
                  <a:lnTo>
                    <a:pt x="15566" y="5643"/>
                  </a:lnTo>
                  <a:lnTo>
                    <a:pt x="14760" y="4976"/>
                  </a:lnTo>
                  <a:lnTo>
                    <a:pt x="13898" y="4281"/>
                  </a:lnTo>
                  <a:lnTo>
                    <a:pt x="12953" y="3586"/>
                  </a:lnTo>
                  <a:lnTo>
                    <a:pt x="11952" y="2891"/>
                  </a:lnTo>
                  <a:lnTo>
                    <a:pt x="10924" y="2224"/>
                  </a:lnTo>
                  <a:lnTo>
                    <a:pt x="9840" y="1585"/>
                  </a:lnTo>
                  <a:lnTo>
                    <a:pt x="8728" y="973"/>
                  </a:lnTo>
                  <a:lnTo>
                    <a:pt x="8172" y="695"/>
                  </a:lnTo>
                  <a:lnTo>
                    <a:pt x="7588" y="445"/>
                  </a:lnTo>
                  <a:lnTo>
                    <a:pt x="7032" y="195"/>
                  </a:lnTo>
                  <a:lnTo>
                    <a:pt x="6449" y="0"/>
                  </a:lnTo>
                  <a:close/>
                </a:path>
              </a:pathLst>
            </a:custGeom>
            <a:solidFill>
              <a:srgbClr val="AB6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39"/>
            <p:cNvSpPr/>
            <p:nvPr/>
          </p:nvSpPr>
          <p:spPr>
            <a:xfrm>
              <a:off x="1072150" y="3502000"/>
              <a:ext cx="462125" cy="208475"/>
            </a:xfrm>
            <a:custGeom>
              <a:avLst/>
              <a:gdLst/>
              <a:ahLst/>
              <a:cxnLst/>
              <a:rect l="l" t="t" r="r" b="b"/>
              <a:pathLst>
                <a:path w="18485" h="8339" fill="none" extrusionOk="0">
                  <a:moveTo>
                    <a:pt x="18484" y="8339"/>
                  </a:moveTo>
                  <a:lnTo>
                    <a:pt x="18484" y="8339"/>
                  </a:lnTo>
                  <a:lnTo>
                    <a:pt x="18206" y="8061"/>
                  </a:lnTo>
                  <a:lnTo>
                    <a:pt x="17456" y="7338"/>
                  </a:lnTo>
                  <a:lnTo>
                    <a:pt x="16288" y="6282"/>
                  </a:lnTo>
                  <a:lnTo>
                    <a:pt x="15566" y="5643"/>
                  </a:lnTo>
                  <a:lnTo>
                    <a:pt x="14760" y="4976"/>
                  </a:lnTo>
                  <a:lnTo>
                    <a:pt x="13898" y="4281"/>
                  </a:lnTo>
                  <a:lnTo>
                    <a:pt x="12953" y="3586"/>
                  </a:lnTo>
                  <a:lnTo>
                    <a:pt x="11952" y="2891"/>
                  </a:lnTo>
                  <a:lnTo>
                    <a:pt x="10924" y="2224"/>
                  </a:lnTo>
                  <a:lnTo>
                    <a:pt x="9840" y="1585"/>
                  </a:lnTo>
                  <a:lnTo>
                    <a:pt x="8728" y="973"/>
                  </a:lnTo>
                  <a:lnTo>
                    <a:pt x="8172" y="695"/>
                  </a:lnTo>
                  <a:lnTo>
                    <a:pt x="7588" y="445"/>
                  </a:lnTo>
                  <a:lnTo>
                    <a:pt x="7032" y="195"/>
                  </a:lnTo>
                  <a:lnTo>
                    <a:pt x="6449" y="0"/>
                  </a:lnTo>
                  <a:lnTo>
                    <a:pt x="6449" y="0"/>
                  </a:lnTo>
                  <a:lnTo>
                    <a:pt x="6755" y="362"/>
                  </a:lnTo>
                  <a:lnTo>
                    <a:pt x="7032" y="806"/>
                  </a:lnTo>
                  <a:lnTo>
                    <a:pt x="7394" y="1334"/>
                  </a:lnTo>
                  <a:lnTo>
                    <a:pt x="7755" y="1974"/>
                  </a:lnTo>
                  <a:lnTo>
                    <a:pt x="7950" y="2335"/>
                  </a:lnTo>
                  <a:lnTo>
                    <a:pt x="8116" y="2696"/>
                  </a:lnTo>
                  <a:lnTo>
                    <a:pt x="8255" y="3058"/>
                  </a:lnTo>
                  <a:lnTo>
                    <a:pt x="8394" y="3419"/>
                  </a:lnTo>
                  <a:lnTo>
                    <a:pt x="8478" y="3808"/>
                  </a:lnTo>
                  <a:lnTo>
                    <a:pt x="8561" y="4170"/>
                  </a:lnTo>
                  <a:lnTo>
                    <a:pt x="8561" y="4170"/>
                  </a:lnTo>
                  <a:lnTo>
                    <a:pt x="7978" y="3947"/>
                  </a:lnTo>
                  <a:lnTo>
                    <a:pt x="6532" y="3447"/>
                  </a:lnTo>
                  <a:lnTo>
                    <a:pt x="5615" y="3169"/>
                  </a:lnTo>
                  <a:lnTo>
                    <a:pt x="4670" y="2891"/>
                  </a:lnTo>
                  <a:lnTo>
                    <a:pt x="3697" y="2669"/>
                  </a:lnTo>
                  <a:lnTo>
                    <a:pt x="3252" y="2557"/>
                  </a:lnTo>
                  <a:lnTo>
                    <a:pt x="2808" y="2502"/>
                  </a:lnTo>
                  <a:lnTo>
                    <a:pt x="4475" y="4420"/>
                  </a:lnTo>
                  <a:lnTo>
                    <a:pt x="4475" y="4420"/>
                  </a:lnTo>
                  <a:lnTo>
                    <a:pt x="2780" y="4420"/>
                  </a:lnTo>
                  <a:lnTo>
                    <a:pt x="1279" y="4420"/>
                  </a:lnTo>
                  <a:lnTo>
                    <a:pt x="0" y="4420"/>
                  </a:lnTo>
                  <a:lnTo>
                    <a:pt x="0" y="4420"/>
                  </a:lnTo>
                  <a:lnTo>
                    <a:pt x="278" y="4809"/>
                  </a:lnTo>
                  <a:lnTo>
                    <a:pt x="917" y="5671"/>
                  </a:lnTo>
                  <a:lnTo>
                    <a:pt x="1223" y="6171"/>
                  </a:lnTo>
                  <a:lnTo>
                    <a:pt x="1446" y="6588"/>
                  </a:lnTo>
                  <a:lnTo>
                    <a:pt x="1529" y="6755"/>
                  </a:lnTo>
                  <a:lnTo>
                    <a:pt x="1585" y="6921"/>
                  </a:lnTo>
                  <a:lnTo>
                    <a:pt x="1557" y="7005"/>
                  </a:lnTo>
                  <a:lnTo>
                    <a:pt x="1557" y="7060"/>
                  </a:lnTo>
                  <a:lnTo>
                    <a:pt x="1529" y="7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39"/>
            <p:cNvSpPr/>
            <p:nvPr/>
          </p:nvSpPr>
          <p:spPr>
            <a:xfrm>
              <a:off x="1072150" y="3502000"/>
              <a:ext cx="462125" cy="208475"/>
            </a:xfrm>
            <a:custGeom>
              <a:avLst/>
              <a:gdLst/>
              <a:ahLst/>
              <a:cxnLst/>
              <a:rect l="l" t="t" r="r" b="b"/>
              <a:pathLst>
                <a:path w="18485" h="8339" extrusionOk="0">
                  <a:moveTo>
                    <a:pt x="6449" y="0"/>
                  </a:moveTo>
                  <a:lnTo>
                    <a:pt x="6755" y="362"/>
                  </a:lnTo>
                  <a:lnTo>
                    <a:pt x="7032" y="806"/>
                  </a:lnTo>
                  <a:lnTo>
                    <a:pt x="7394" y="1334"/>
                  </a:lnTo>
                  <a:lnTo>
                    <a:pt x="7755" y="1974"/>
                  </a:lnTo>
                  <a:lnTo>
                    <a:pt x="7950" y="2335"/>
                  </a:lnTo>
                  <a:lnTo>
                    <a:pt x="8116" y="2696"/>
                  </a:lnTo>
                  <a:lnTo>
                    <a:pt x="8255" y="3058"/>
                  </a:lnTo>
                  <a:lnTo>
                    <a:pt x="8394" y="3419"/>
                  </a:lnTo>
                  <a:lnTo>
                    <a:pt x="8478" y="3808"/>
                  </a:lnTo>
                  <a:lnTo>
                    <a:pt x="8561" y="4170"/>
                  </a:lnTo>
                  <a:lnTo>
                    <a:pt x="7978" y="3947"/>
                  </a:lnTo>
                  <a:lnTo>
                    <a:pt x="6532" y="3447"/>
                  </a:lnTo>
                  <a:lnTo>
                    <a:pt x="5615" y="3169"/>
                  </a:lnTo>
                  <a:lnTo>
                    <a:pt x="4670" y="2891"/>
                  </a:lnTo>
                  <a:lnTo>
                    <a:pt x="3697" y="2669"/>
                  </a:lnTo>
                  <a:lnTo>
                    <a:pt x="3252" y="2557"/>
                  </a:lnTo>
                  <a:lnTo>
                    <a:pt x="2808" y="2502"/>
                  </a:lnTo>
                  <a:lnTo>
                    <a:pt x="4475" y="4420"/>
                  </a:lnTo>
                  <a:lnTo>
                    <a:pt x="0" y="4420"/>
                  </a:lnTo>
                  <a:lnTo>
                    <a:pt x="278" y="4809"/>
                  </a:lnTo>
                  <a:lnTo>
                    <a:pt x="917" y="5671"/>
                  </a:lnTo>
                  <a:lnTo>
                    <a:pt x="1223" y="6171"/>
                  </a:lnTo>
                  <a:lnTo>
                    <a:pt x="1446" y="6588"/>
                  </a:lnTo>
                  <a:lnTo>
                    <a:pt x="1529" y="6755"/>
                  </a:lnTo>
                  <a:lnTo>
                    <a:pt x="1585" y="6921"/>
                  </a:lnTo>
                  <a:lnTo>
                    <a:pt x="1557" y="7005"/>
                  </a:lnTo>
                  <a:lnTo>
                    <a:pt x="1557" y="7060"/>
                  </a:lnTo>
                  <a:lnTo>
                    <a:pt x="1529" y="7060"/>
                  </a:lnTo>
                  <a:lnTo>
                    <a:pt x="18484" y="8339"/>
                  </a:lnTo>
                  <a:lnTo>
                    <a:pt x="18206" y="8061"/>
                  </a:lnTo>
                  <a:lnTo>
                    <a:pt x="17456" y="7338"/>
                  </a:lnTo>
                  <a:lnTo>
                    <a:pt x="16288" y="6282"/>
                  </a:lnTo>
                  <a:lnTo>
                    <a:pt x="15566" y="5643"/>
                  </a:lnTo>
                  <a:lnTo>
                    <a:pt x="14760" y="4976"/>
                  </a:lnTo>
                  <a:lnTo>
                    <a:pt x="13898" y="4281"/>
                  </a:lnTo>
                  <a:lnTo>
                    <a:pt x="12953" y="3586"/>
                  </a:lnTo>
                  <a:lnTo>
                    <a:pt x="11952" y="2891"/>
                  </a:lnTo>
                  <a:lnTo>
                    <a:pt x="10924" y="2224"/>
                  </a:lnTo>
                  <a:lnTo>
                    <a:pt x="9840" y="1585"/>
                  </a:lnTo>
                  <a:lnTo>
                    <a:pt x="8728" y="973"/>
                  </a:lnTo>
                  <a:lnTo>
                    <a:pt x="8172" y="695"/>
                  </a:lnTo>
                  <a:lnTo>
                    <a:pt x="7588" y="445"/>
                  </a:lnTo>
                  <a:lnTo>
                    <a:pt x="7032" y="195"/>
                  </a:lnTo>
                  <a:lnTo>
                    <a:pt x="64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39"/>
            <p:cNvSpPr/>
            <p:nvPr/>
          </p:nvSpPr>
          <p:spPr>
            <a:xfrm>
              <a:off x="1072150" y="3502000"/>
              <a:ext cx="462125" cy="208475"/>
            </a:xfrm>
            <a:custGeom>
              <a:avLst/>
              <a:gdLst/>
              <a:ahLst/>
              <a:cxnLst/>
              <a:rect l="l" t="t" r="r" b="b"/>
              <a:pathLst>
                <a:path w="18485" h="8339" fill="none" extrusionOk="0">
                  <a:moveTo>
                    <a:pt x="18484" y="8339"/>
                  </a:moveTo>
                  <a:lnTo>
                    <a:pt x="18484" y="8339"/>
                  </a:lnTo>
                  <a:lnTo>
                    <a:pt x="18206" y="8061"/>
                  </a:lnTo>
                  <a:lnTo>
                    <a:pt x="17456" y="7338"/>
                  </a:lnTo>
                  <a:lnTo>
                    <a:pt x="16288" y="6282"/>
                  </a:lnTo>
                  <a:lnTo>
                    <a:pt x="15566" y="5643"/>
                  </a:lnTo>
                  <a:lnTo>
                    <a:pt x="14760" y="4976"/>
                  </a:lnTo>
                  <a:lnTo>
                    <a:pt x="13898" y="4281"/>
                  </a:lnTo>
                  <a:lnTo>
                    <a:pt x="12953" y="3586"/>
                  </a:lnTo>
                  <a:lnTo>
                    <a:pt x="11952" y="2891"/>
                  </a:lnTo>
                  <a:lnTo>
                    <a:pt x="10924" y="2224"/>
                  </a:lnTo>
                  <a:lnTo>
                    <a:pt x="9840" y="1585"/>
                  </a:lnTo>
                  <a:lnTo>
                    <a:pt x="8728" y="973"/>
                  </a:lnTo>
                  <a:lnTo>
                    <a:pt x="8172" y="695"/>
                  </a:lnTo>
                  <a:lnTo>
                    <a:pt x="7588" y="445"/>
                  </a:lnTo>
                  <a:lnTo>
                    <a:pt x="7032" y="195"/>
                  </a:lnTo>
                  <a:lnTo>
                    <a:pt x="6449" y="0"/>
                  </a:lnTo>
                  <a:lnTo>
                    <a:pt x="6449" y="0"/>
                  </a:lnTo>
                  <a:lnTo>
                    <a:pt x="6755" y="362"/>
                  </a:lnTo>
                  <a:lnTo>
                    <a:pt x="7032" y="806"/>
                  </a:lnTo>
                  <a:lnTo>
                    <a:pt x="7394" y="1334"/>
                  </a:lnTo>
                  <a:lnTo>
                    <a:pt x="7755" y="1974"/>
                  </a:lnTo>
                  <a:lnTo>
                    <a:pt x="7950" y="2335"/>
                  </a:lnTo>
                  <a:lnTo>
                    <a:pt x="8116" y="2696"/>
                  </a:lnTo>
                  <a:lnTo>
                    <a:pt x="8255" y="3058"/>
                  </a:lnTo>
                  <a:lnTo>
                    <a:pt x="8394" y="3419"/>
                  </a:lnTo>
                  <a:lnTo>
                    <a:pt x="8478" y="3808"/>
                  </a:lnTo>
                  <a:lnTo>
                    <a:pt x="8561" y="4170"/>
                  </a:lnTo>
                  <a:lnTo>
                    <a:pt x="8561" y="4170"/>
                  </a:lnTo>
                  <a:lnTo>
                    <a:pt x="7978" y="3947"/>
                  </a:lnTo>
                  <a:lnTo>
                    <a:pt x="6532" y="3447"/>
                  </a:lnTo>
                  <a:lnTo>
                    <a:pt x="5615" y="3169"/>
                  </a:lnTo>
                  <a:lnTo>
                    <a:pt x="4670" y="2891"/>
                  </a:lnTo>
                  <a:lnTo>
                    <a:pt x="3697" y="2669"/>
                  </a:lnTo>
                  <a:lnTo>
                    <a:pt x="3252" y="2557"/>
                  </a:lnTo>
                  <a:lnTo>
                    <a:pt x="2808" y="2502"/>
                  </a:lnTo>
                  <a:lnTo>
                    <a:pt x="4475" y="4420"/>
                  </a:lnTo>
                  <a:lnTo>
                    <a:pt x="4475" y="4420"/>
                  </a:lnTo>
                  <a:lnTo>
                    <a:pt x="2780" y="4420"/>
                  </a:lnTo>
                  <a:lnTo>
                    <a:pt x="1279" y="4420"/>
                  </a:lnTo>
                  <a:lnTo>
                    <a:pt x="0" y="4420"/>
                  </a:lnTo>
                  <a:lnTo>
                    <a:pt x="0" y="4420"/>
                  </a:lnTo>
                  <a:lnTo>
                    <a:pt x="278" y="4809"/>
                  </a:lnTo>
                  <a:lnTo>
                    <a:pt x="917" y="5671"/>
                  </a:lnTo>
                  <a:lnTo>
                    <a:pt x="1223" y="6171"/>
                  </a:lnTo>
                  <a:lnTo>
                    <a:pt x="1446" y="6588"/>
                  </a:lnTo>
                  <a:lnTo>
                    <a:pt x="1529" y="6755"/>
                  </a:lnTo>
                  <a:lnTo>
                    <a:pt x="1585" y="6921"/>
                  </a:lnTo>
                  <a:lnTo>
                    <a:pt x="1557" y="7005"/>
                  </a:lnTo>
                  <a:lnTo>
                    <a:pt x="1557" y="7060"/>
                  </a:lnTo>
                  <a:lnTo>
                    <a:pt x="1529" y="7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39"/>
            <p:cNvSpPr/>
            <p:nvPr/>
          </p:nvSpPr>
          <p:spPr>
            <a:xfrm>
              <a:off x="1142325" y="4844525"/>
              <a:ext cx="434325" cy="315500"/>
            </a:xfrm>
            <a:custGeom>
              <a:avLst/>
              <a:gdLst/>
              <a:ahLst/>
              <a:cxnLst/>
              <a:rect l="l" t="t" r="r" b="b"/>
              <a:pathLst>
                <a:path w="17373" h="12620" extrusionOk="0">
                  <a:moveTo>
                    <a:pt x="17373" y="0"/>
                  </a:moveTo>
                  <a:lnTo>
                    <a:pt x="1" y="1279"/>
                  </a:lnTo>
                  <a:lnTo>
                    <a:pt x="3169" y="12619"/>
                  </a:lnTo>
                  <a:lnTo>
                    <a:pt x="14315" y="12008"/>
                  </a:lnTo>
                  <a:lnTo>
                    <a:pt x="17373" y="0"/>
                  </a:lnTo>
                  <a:close/>
                </a:path>
              </a:pathLst>
            </a:custGeom>
            <a:solidFill>
              <a:srgbClr val="FDFC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39"/>
            <p:cNvSpPr/>
            <p:nvPr/>
          </p:nvSpPr>
          <p:spPr>
            <a:xfrm>
              <a:off x="1142325" y="4844525"/>
              <a:ext cx="434325" cy="315500"/>
            </a:xfrm>
            <a:custGeom>
              <a:avLst/>
              <a:gdLst/>
              <a:ahLst/>
              <a:cxnLst/>
              <a:rect l="l" t="t" r="r" b="b"/>
              <a:pathLst>
                <a:path w="17373" h="12620" fill="none" extrusionOk="0">
                  <a:moveTo>
                    <a:pt x="1" y="1279"/>
                  </a:moveTo>
                  <a:lnTo>
                    <a:pt x="3169" y="12619"/>
                  </a:lnTo>
                  <a:lnTo>
                    <a:pt x="14315" y="12008"/>
                  </a:lnTo>
                  <a:lnTo>
                    <a:pt x="1737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39"/>
            <p:cNvSpPr/>
            <p:nvPr/>
          </p:nvSpPr>
          <p:spPr>
            <a:xfrm>
              <a:off x="1338275" y="4841050"/>
              <a:ext cx="27125" cy="312725"/>
            </a:xfrm>
            <a:custGeom>
              <a:avLst/>
              <a:gdLst/>
              <a:ahLst/>
              <a:cxnLst/>
              <a:rect l="l" t="t" r="r" b="b"/>
              <a:pathLst>
                <a:path w="1085" h="12509" extrusionOk="0">
                  <a:moveTo>
                    <a:pt x="1" y="0"/>
                  </a:moveTo>
                  <a:lnTo>
                    <a:pt x="362" y="12480"/>
                  </a:lnTo>
                  <a:lnTo>
                    <a:pt x="1085" y="12508"/>
                  </a:lnTo>
                  <a:lnTo>
                    <a:pt x="1085" y="12508"/>
                  </a:lnTo>
                  <a:lnTo>
                    <a:pt x="890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B6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39"/>
            <p:cNvSpPr/>
            <p:nvPr/>
          </p:nvSpPr>
          <p:spPr>
            <a:xfrm>
              <a:off x="1338275" y="4841050"/>
              <a:ext cx="27125" cy="312725"/>
            </a:xfrm>
            <a:custGeom>
              <a:avLst/>
              <a:gdLst/>
              <a:ahLst/>
              <a:cxnLst/>
              <a:rect l="l" t="t" r="r" b="b"/>
              <a:pathLst>
                <a:path w="1085" h="12509" fill="none" extrusionOk="0">
                  <a:moveTo>
                    <a:pt x="362" y="12480"/>
                  </a:moveTo>
                  <a:lnTo>
                    <a:pt x="1" y="0"/>
                  </a:lnTo>
                  <a:lnTo>
                    <a:pt x="890" y="28"/>
                  </a:lnTo>
                  <a:lnTo>
                    <a:pt x="1085" y="1250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39"/>
            <p:cNvSpPr/>
            <p:nvPr/>
          </p:nvSpPr>
          <p:spPr>
            <a:xfrm>
              <a:off x="867850" y="4524875"/>
              <a:ext cx="949925" cy="503800"/>
            </a:xfrm>
            <a:custGeom>
              <a:avLst/>
              <a:gdLst/>
              <a:ahLst/>
              <a:cxnLst/>
              <a:rect l="l" t="t" r="r" b="b"/>
              <a:pathLst>
                <a:path w="37997" h="20152" extrusionOk="0">
                  <a:moveTo>
                    <a:pt x="9729" y="0"/>
                  </a:moveTo>
                  <a:lnTo>
                    <a:pt x="9256" y="28"/>
                  </a:lnTo>
                  <a:lnTo>
                    <a:pt x="8756" y="84"/>
                  </a:lnTo>
                  <a:lnTo>
                    <a:pt x="8311" y="139"/>
                  </a:lnTo>
                  <a:lnTo>
                    <a:pt x="7839" y="250"/>
                  </a:lnTo>
                  <a:lnTo>
                    <a:pt x="7394" y="362"/>
                  </a:lnTo>
                  <a:lnTo>
                    <a:pt x="6977" y="473"/>
                  </a:lnTo>
                  <a:lnTo>
                    <a:pt x="6560" y="640"/>
                  </a:lnTo>
                  <a:lnTo>
                    <a:pt x="6171" y="806"/>
                  </a:lnTo>
                  <a:lnTo>
                    <a:pt x="5782" y="973"/>
                  </a:lnTo>
                  <a:lnTo>
                    <a:pt x="5420" y="1168"/>
                  </a:lnTo>
                  <a:lnTo>
                    <a:pt x="5059" y="1362"/>
                  </a:lnTo>
                  <a:lnTo>
                    <a:pt x="4753" y="1557"/>
                  </a:lnTo>
                  <a:lnTo>
                    <a:pt x="4448" y="1779"/>
                  </a:lnTo>
                  <a:lnTo>
                    <a:pt x="4142" y="2001"/>
                  </a:lnTo>
                  <a:lnTo>
                    <a:pt x="3892" y="2224"/>
                  </a:lnTo>
                  <a:lnTo>
                    <a:pt x="3586" y="2530"/>
                  </a:lnTo>
                  <a:lnTo>
                    <a:pt x="3252" y="2863"/>
                  </a:lnTo>
                  <a:lnTo>
                    <a:pt x="2947" y="3197"/>
                  </a:lnTo>
                  <a:lnTo>
                    <a:pt x="2613" y="3586"/>
                  </a:lnTo>
                  <a:lnTo>
                    <a:pt x="2307" y="4003"/>
                  </a:lnTo>
                  <a:lnTo>
                    <a:pt x="2029" y="4420"/>
                  </a:lnTo>
                  <a:lnTo>
                    <a:pt x="1752" y="4892"/>
                  </a:lnTo>
                  <a:lnTo>
                    <a:pt x="1474" y="5365"/>
                  </a:lnTo>
                  <a:lnTo>
                    <a:pt x="1196" y="5837"/>
                  </a:lnTo>
                  <a:lnTo>
                    <a:pt x="973" y="6365"/>
                  </a:lnTo>
                  <a:lnTo>
                    <a:pt x="751" y="6866"/>
                  </a:lnTo>
                  <a:lnTo>
                    <a:pt x="556" y="7422"/>
                  </a:lnTo>
                  <a:lnTo>
                    <a:pt x="390" y="7978"/>
                  </a:lnTo>
                  <a:lnTo>
                    <a:pt x="251" y="8533"/>
                  </a:lnTo>
                  <a:lnTo>
                    <a:pt x="139" y="9089"/>
                  </a:lnTo>
                  <a:lnTo>
                    <a:pt x="56" y="9673"/>
                  </a:lnTo>
                  <a:lnTo>
                    <a:pt x="0" y="10257"/>
                  </a:lnTo>
                  <a:lnTo>
                    <a:pt x="0" y="10840"/>
                  </a:lnTo>
                  <a:lnTo>
                    <a:pt x="28" y="11452"/>
                  </a:lnTo>
                  <a:lnTo>
                    <a:pt x="84" y="12036"/>
                  </a:lnTo>
                  <a:lnTo>
                    <a:pt x="195" y="12647"/>
                  </a:lnTo>
                  <a:lnTo>
                    <a:pt x="362" y="13231"/>
                  </a:lnTo>
                  <a:lnTo>
                    <a:pt x="556" y="13842"/>
                  </a:lnTo>
                  <a:lnTo>
                    <a:pt x="834" y="14426"/>
                  </a:lnTo>
                  <a:lnTo>
                    <a:pt x="1140" y="15010"/>
                  </a:lnTo>
                  <a:lnTo>
                    <a:pt x="1501" y="15593"/>
                  </a:lnTo>
                  <a:lnTo>
                    <a:pt x="1918" y="16177"/>
                  </a:lnTo>
                  <a:lnTo>
                    <a:pt x="2419" y="16733"/>
                  </a:lnTo>
                  <a:lnTo>
                    <a:pt x="2947" y="17289"/>
                  </a:lnTo>
                  <a:lnTo>
                    <a:pt x="3558" y="17817"/>
                  </a:lnTo>
                  <a:lnTo>
                    <a:pt x="4253" y="18345"/>
                  </a:lnTo>
                  <a:lnTo>
                    <a:pt x="4976" y="18873"/>
                  </a:lnTo>
                  <a:lnTo>
                    <a:pt x="5365" y="19096"/>
                  </a:lnTo>
                  <a:lnTo>
                    <a:pt x="5754" y="19290"/>
                  </a:lnTo>
                  <a:lnTo>
                    <a:pt x="6171" y="19485"/>
                  </a:lnTo>
                  <a:lnTo>
                    <a:pt x="6616" y="19624"/>
                  </a:lnTo>
                  <a:lnTo>
                    <a:pt x="7088" y="19763"/>
                  </a:lnTo>
                  <a:lnTo>
                    <a:pt x="7561" y="19902"/>
                  </a:lnTo>
                  <a:lnTo>
                    <a:pt x="8033" y="19985"/>
                  </a:lnTo>
                  <a:lnTo>
                    <a:pt x="8534" y="20069"/>
                  </a:lnTo>
                  <a:lnTo>
                    <a:pt x="9034" y="20096"/>
                  </a:lnTo>
                  <a:lnTo>
                    <a:pt x="9562" y="20124"/>
                  </a:lnTo>
                  <a:lnTo>
                    <a:pt x="10090" y="20152"/>
                  </a:lnTo>
                  <a:lnTo>
                    <a:pt x="10618" y="20124"/>
                  </a:lnTo>
                  <a:lnTo>
                    <a:pt x="11146" y="20069"/>
                  </a:lnTo>
                  <a:lnTo>
                    <a:pt x="11674" y="20013"/>
                  </a:lnTo>
                  <a:lnTo>
                    <a:pt x="12203" y="19902"/>
                  </a:lnTo>
                  <a:lnTo>
                    <a:pt x="12731" y="19791"/>
                  </a:lnTo>
                  <a:lnTo>
                    <a:pt x="13231" y="19652"/>
                  </a:lnTo>
                  <a:lnTo>
                    <a:pt x="13759" y="19485"/>
                  </a:lnTo>
                  <a:lnTo>
                    <a:pt x="14259" y="19290"/>
                  </a:lnTo>
                  <a:lnTo>
                    <a:pt x="14760" y="19068"/>
                  </a:lnTo>
                  <a:lnTo>
                    <a:pt x="15232" y="18818"/>
                  </a:lnTo>
                  <a:lnTo>
                    <a:pt x="15705" y="18540"/>
                  </a:lnTo>
                  <a:lnTo>
                    <a:pt x="16150" y="18234"/>
                  </a:lnTo>
                  <a:lnTo>
                    <a:pt x="16594" y="17901"/>
                  </a:lnTo>
                  <a:lnTo>
                    <a:pt x="17011" y="17539"/>
                  </a:lnTo>
                  <a:lnTo>
                    <a:pt x="17400" y="17150"/>
                  </a:lnTo>
                  <a:lnTo>
                    <a:pt x="17762" y="16733"/>
                  </a:lnTo>
                  <a:lnTo>
                    <a:pt x="18095" y="16288"/>
                  </a:lnTo>
                  <a:lnTo>
                    <a:pt x="18429" y="15816"/>
                  </a:lnTo>
                  <a:lnTo>
                    <a:pt x="18707" y="15316"/>
                  </a:lnTo>
                  <a:lnTo>
                    <a:pt x="18957" y="14787"/>
                  </a:lnTo>
                  <a:lnTo>
                    <a:pt x="19179" y="14204"/>
                  </a:lnTo>
                  <a:lnTo>
                    <a:pt x="19429" y="14732"/>
                  </a:lnTo>
                  <a:lnTo>
                    <a:pt x="19707" y="15204"/>
                  </a:lnTo>
                  <a:lnTo>
                    <a:pt x="20180" y="15844"/>
                  </a:lnTo>
                  <a:lnTo>
                    <a:pt x="20652" y="16427"/>
                  </a:lnTo>
                  <a:lnTo>
                    <a:pt x="21153" y="16955"/>
                  </a:lnTo>
                  <a:lnTo>
                    <a:pt x="21653" y="17456"/>
                  </a:lnTo>
                  <a:lnTo>
                    <a:pt x="22153" y="17901"/>
                  </a:lnTo>
                  <a:lnTo>
                    <a:pt x="22654" y="18290"/>
                  </a:lnTo>
                  <a:lnTo>
                    <a:pt x="23182" y="18651"/>
                  </a:lnTo>
                  <a:lnTo>
                    <a:pt x="23682" y="18957"/>
                  </a:lnTo>
                  <a:lnTo>
                    <a:pt x="24210" y="19235"/>
                  </a:lnTo>
                  <a:lnTo>
                    <a:pt x="24710" y="19457"/>
                  </a:lnTo>
                  <a:lnTo>
                    <a:pt x="25239" y="19652"/>
                  </a:lnTo>
                  <a:lnTo>
                    <a:pt x="25739" y="19818"/>
                  </a:lnTo>
                  <a:lnTo>
                    <a:pt x="26267" y="19957"/>
                  </a:lnTo>
                  <a:lnTo>
                    <a:pt x="26767" y="20041"/>
                  </a:lnTo>
                  <a:lnTo>
                    <a:pt x="27268" y="20096"/>
                  </a:lnTo>
                  <a:lnTo>
                    <a:pt x="27768" y="20124"/>
                  </a:lnTo>
                  <a:lnTo>
                    <a:pt x="28268" y="20152"/>
                  </a:lnTo>
                  <a:lnTo>
                    <a:pt x="28741" y="20124"/>
                  </a:lnTo>
                  <a:lnTo>
                    <a:pt x="29241" y="20069"/>
                  </a:lnTo>
                  <a:lnTo>
                    <a:pt x="29686" y="20013"/>
                  </a:lnTo>
                  <a:lnTo>
                    <a:pt x="30158" y="19902"/>
                  </a:lnTo>
                  <a:lnTo>
                    <a:pt x="30603" y="19791"/>
                  </a:lnTo>
                  <a:lnTo>
                    <a:pt x="31020" y="19679"/>
                  </a:lnTo>
                  <a:lnTo>
                    <a:pt x="31437" y="19513"/>
                  </a:lnTo>
                  <a:lnTo>
                    <a:pt x="31826" y="19346"/>
                  </a:lnTo>
                  <a:lnTo>
                    <a:pt x="32215" y="19179"/>
                  </a:lnTo>
                  <a:lnTo>
                    <a:pt x="32577" y="18985"/>
                  </a:lnTo>
                  <a:lnTo>
                    <a:pt x="32938" y="18790"/>
                  </a:lnTo>
                  <a:lnTo>
                    <a:pt x="33244" y="18595"/>
                  </a:lnTo>
                  <a:lnTo>
                    <a:pt x="33549" y="18373"/>
                  </a:lnTo>
                  <a:lnTo>
                    <a:pt x="33855" y="18151"/>
                  </a:lnTo>
                  <a:lnTo>
                    <a:pt x="34105" y="17928"/>
                  </a:lnTo>
                  <a:lnTo>
                    <a:pt x="34411" y="17623"/>
                  </a:lnTo>
                  <a:lnTo>
                    <a:pt x="34745" y="17289"/>
                  </a:lnTo>
                  <a:lnTo>
                    <a:pt x="35050" y="16955"/>
                  </a:lnTo>
                  <a:lnTo>
                    <a:pt x="35384" y="16566"/>
                  </a:lnTo>
                  <a:lnTo>
                    <a:pt x="35690" y="16149"/>
                  </a:lnTo>
                  <a:lnTo>
                    <a:pt x="35968" y="15732"/>
                  </a:lnTo>
                  <a:lnTo>
                    <a:pt x="36273" y="15260"/>
                  </a:lnTo>
                  <a:lnTo>
                    <a:pt x="36524" y="14787"/>
                  </a:lnTo>
                  <a:lnTo>
                    <a:pt x="36801" y="14315"/>
                  </a:lnTo>
                  <a:lnTo>
                    <a:pt x="37024" y="13787"/>
                  </a:lnTo>
                  <a:lnTo>
                    <a:pt x="37246" y="13286"/>
                  </a:lnTo>
                  <a:lnTo>
                    <a:pt x="37441" y="12731"/>
                  </a:lnTo>
                  <a:lnTo>
                    <a:pt x="37608" y="12175"/>
                  </a:lnTo>
                  <a:lnTo>
                    <a:pt x="37747" y="11619"/>
                  </a:lnTo>
                  <a:lnTo>
                    <a:pt x="37858" y="11063"/>
                  </a:lnTo>
                  <a:lnTo>
                    <a:pt x="37941" y="10479"/>
                  </a:lnTo>
                  <a:lnTo>
                    <a:pt x="37997" y="9895"/>
                  </a:lnTo>
                  <a:lnTo>
                    <a:pt x="37997" y="9312"/>
                  </a:lnTo>
                  <a:lnTo>
                    <a:pt x="37969" y="8700"/>
                  </a:lnTo>
                  <a:lnTo>
                    <a:pt x="37913" y="8116"/>
                  </a:lnTo>
                  <a:lnTo>
                    <a:pt x="37802" y="7505"/>
                  </a:lnTo>
                  <a:lnTo>
                    <a:pt x="37635" y="6921"/>
                  </a:lnTo>
                  <a:lnTo>
                    <a:pt x="37441" y="6310"/>
                  </a:lnTo>
                  <a:lnTo>
                    <a:pt x="37163" y="5726"/>
                  </a:lnTo>
                  <a:lnTo>
                    <a:pt x="36857" y="5142"/>
                  </a:lnTo>
                  <a:lnTo>
                    <a:pt x="36496" y="4559"/>
                  </a:lnTo>
                  <a:lnTo>
                    <a:pt x="36079" y="3975"/>
                  </a:lnTo>
                  <a:lnTo>
                    <a:pt x="35578" y="3419"/>
                  </a:lnTo>
                  <a:lnTo>
                    <a:pt x="35050" y="2863"/>
                  </a:lnTo>
                  <a:lnTo>
                    <a:pt x="34439" y="2335"/>
                  </a:lnTo>
                  <a:lnTo>
                    <a:pt x="33772" y="1807"/>
                  </a:lnTo>
                  <a:lnTo>
                    <a:pt x="33021" y="1279"/>
                  </a:lnTo>
                  <a:lnTo>
                    <a:pt x="32632" y="1056"/>
                  </a:lnTo>
                  <a:lnTo>
                    <a:pt x="32243" y="862"/>
                  </a:lnTo>
                  <a:lnTo>
                    <a:pt x="31826" y="667"/>
                  </a:lnTo>
                  <a:lnTo>
                    <a:pt x="31381" y="528"/>
                  </a:lnTo>
                  <a:lnTo>
                    <a:pt x="30937" y="389"/>
                  </a:lnTo>
                  <a:lnTo>
                    <a:pt x="30464" y="250"/>
                  </a:lnTo>
                  <a:lnTo>
                    <a:pt x="29964" y="167"/>
                  </a:lnTo>
                  <a:lnTo>
                    <a:pt x="29463" y="84"/>
                  </a:lnTo>
                  <a:lnTo>
                    <a:pt x="28963" y="56"/>
                  </a:lnTo>
                  <a:lnTo>
                    <a:pt x="28435" y="28"/>
                  </a:lnTo>
                  <a:lnTo>
                    <a:pt x="27907" y="0"/>
                  </a:lnTo>
                  <a:lnTo>
                    <a:pt x="27407" y="28"/>
                  </a:lnTo>
                  <a:lnTo>
                    <a:pt x="26851" y="84"/>
                  </a:lnTo>
                  <a:lnTo>
                    <a:pt x="26323" y="139"/>
                  </a:lnTo>
                  <a:lnTo>
                    <a:pt x="25795" y="250"/>
                  </a:lnTo>
                  <a:lnTo>
                    <a:pt x="25266" y="362"/>
                  </a:lnTo>
                  <a:lnTo>
                    <a:pt x="24766" y="501"/>
                  </a:lnTo>
                  <a:lnTo>
                    <a:pt x="24238" y="667"/>
                  </a:lnTo>
                  <a:lnTo>
                    <a:pt x="23738" y="862"/>
                  </a:lnTo>
                  <a:lnTo>
                    <a:pt x="23237" y="1084"/>
                  </a:lnTo>
                  <a:lnTo>
                    <a:pt x="22765" y="1334"/>
                  </a:lnTo>
                  <a:lnTo>
                    <a:pt x="22292" y="1612"/>
                  </a:lnTo>
                  <a:lnTo>
                    <a:pt x="21848" y="1918"/>
                  </a:lnTo>
                  <a:lnTo>
                    <a:pt x="21403" y="2252"/>
                  </a:lnTo>
                  <a:lnTo>
                    <a:pt x="20986" y="2613"/>
                  </a:lnTo>
                  <a:lnTo>
                    <a:pt x="20597" y="3002"/>
                  </a:lnTo>
                  <a:lnTo>
                    <a:pt x="20235" y="3419"/>
                  </a:lnTo>
                  <a:lnTo>
                    <a:pt x="19902" y="3864"/>
                  </a:lnTo>
                  <a:lnTo>
                    <a:pt x="19568" y="4336"/>
                  </a:lnTo>
                  <a:lnTo>
                    <a:pt x="19290" y="4837"/>
                  </a:lnTo>
                  <a:lnTo>
                    <a:pt x="19040" y="5365"/>
                  </a:lnTo>
                  <a:lnTo>
                    <a:pt x="18818" y="5948"/>
                  </a:lnTo>
                  <a:lnTo>
                    <a:pt x="18568" y="5420"/>
                  </a:lnTo>
                  <a:lnTo>
                    <a:pt x="18290" y="4948"/>
                  </a:lnTo>
                  <a:lnTo>
                    <a:pt x="17817" y="4309"/>
                  </a:lnTo>
                  <a:lnTo>
                    <a:pt x="17345" y="3725"/>
                  </a:lnTo>
                  <a:lnTo>
                    <a:pt x="16844" y="3197"/>
                  </a:lnTo>
                  <a:lnTo>
                    <a:pt x="16344" y="2696"/>
                  </a:lnTo>
                  <a:lnTo>
                    <a:pt x="15844" y="2252"/>
                  </a:lnTo>
                  <a:lnTo>
                    <a:pt x="15343" y="1863"/>
                  </a:lnTo>
                  <a:lnTo>
                    <a:pt x="14843" y="1501"/>
                  </a:lnTo>
                  <a:lnTo>
                    <a:pt x="14315" y="1195"/>
                  </a:lnTo>
                  <a:lnTo>
                    <a:pt x="13787" y="917"/>
                  </a:lnTo>
                  <a:lnTo>
                    <a:pt x="13287" y="695"/>
                  </a:lnTo>
                  <a:lnTo>
                    <a:pt x="12758" y="501"/>
                  </a:lnTo>
                  <a:lnTo>
                    <a:pt x="12258" y="334"/>
                  </a:lnTo>
                  <a:lnTo>
                    <a:pt x="11730" y="195"/>
                  </a:lnTo>
                  <a:lnTo>
                    <a:pt x="11230" y="111"/>
                  </a:lnTo>
                  <a:lnTo>
                    <a:pt x="10729" y="56"/>
                  </a:lnTo>
                  <a:lnTo>
                    <a:pt x="10229" y="28"/>
                  </a:lnTo>
                  <a:lnTo>
                    <a:pt x="97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39"/>
            <p:cNvSpPr/>
            <p:nvPr/>
          </p:nvSpPr>
          <p:spPr>
            <a:xfrm>
              <a:off x="1170125" y="4495000"/>
              <a:ext cx="345375" cy="187625"/>
            </a:xfrm>
            <a:custGeom>
              <a:avLst/>
              <a:gdLst/>
              <a:ahLst/>
              <a:cxnLst/>
              <a:rect l="l" t="t" r="r" b="b"/>
              <a:pathLst>
                <a:path w="13815" h="7505" extrusionOk="0">
                  <a:moveTo>
                    <a:pt x="7172" y="0"/>
                  </a:moveTo>
                  <a:lnTo>
                    <a:pt x="6588" y="28"/>
                  </a:lnTo>
                  <a:lnTo>
                    <a:pt x="6004" y="83"/>
                  </a:lnTo>
                  <a:lnTo>
                    <a:pt x="5420" y="139"/>
                  </a:lnTo>
                  <a:lnTo>
                    <a:pt x="4865" y="250"/>
                  </a:lnTo>
                  <a:lnTo>
                    <a:pt x="4336" y="389"/>
                  </a:lnTo>
                  <a:lnTo>
                    <a:pt x="3836" y="556"/>
                  </a:lnTo>
                  <a:lnTo>
                    <a:pt x="3336" y="723"/>
                  </a:lnTo>
                  <a:lnTo>
                    <a:pt x="2863" y="917"/>
                  </a:lnTo>
                  <a:lnTo>
                    <a:pt x="2446" y="1140"/>
                  </a:lnTo>
                  <a:lnTo>
                    <a:pt x="2029" y="1390"/>
                  </a:lnTo>
                  <a:lnTo>
                    <a:pt x="1668" y="1640"/>
                  </a:lnTo>
                  <a:lnTo>
                    <a:pt x="1307" y="1890"/>
                  </a:lnTo>
                  <a:lnTo>
                    <a:pt x="1001" y="2168"/>
                  </a:lnTo>
                  <a:lnTo>
                    <a:pt x="723" y="2446"/>
                  </a:lnTo>
                  <a:lnTo>
                    <a:pt x="501" y="2752"/>
                  </a:lnTo>
                  <a:lnTo>
                    <a:pt x="306" y="3058"/>
                  </a:lnTo>
                  <a:lnTo>
                    <a:pt x="167" y="3363"/>
                  </a:lnTo>
                  <a:lnTo>
                    <a:pt x="56" y="3697"/>
                  </a:lnTo>
                  <a:lnTo>
                    <a:pt x="0" y="4003"/>
                  </a:lnTo>
                  <a:lnTo>
                    <a:pt x="0" y="4308"/>
                  </a:lnTo>
                  <a:lnTo>
                    <a:pt x="56" y="4642"/>
                  </a:lnTo>
                  <a:lnTo>
                    <a:pt x="139" y="4948"/>
                  </a:lnTo>
                  <a:lnTo>
                    <a:pt x="306" y="5253"/>
                  </a:lnTo>
                  <a:lnTo>
                    <a:pt x="501" y="5559"/>
                  </a:lnTo>
                  <a:lnTo>
                    <a:pt x="779" y="5837"/>
                  </a:lnTo>
                  <a:lnTo>
                    <a:pt x="1112" y="6115"/>
                  </a:lnTo>
                  <a:lnTo>
                    <a:pt x="1501" y="6393"/>
                  </a:lnTo>
                  <a:lnTo>
                    <a:pt x="1946" y="6643"/>
                  </a:lnTo>
                  <a:lnTo>
                    <a:pt x="2474" y="6893"/>
                  </a:lnTo>
                  <a:lnTo>
                    <a:pt x="2752" y="7004"/>
                  </a:lnTo>
                  <a:lnTo>
                    <a:pt x="3030" y="7116"/>
                  </a:lnTo>
                  <a:lnTo>
                    <a:pt x="3669" y="7282"/>
                  </a:lnTo>
                  <a:lnTo>
                    <a:pt x="4364" y="7394"/>
                  </a:lnTo>
                  <a:lnTo>
                    <a:pt x="5087" y="7477"/>
                  </a:lnTo>
                  <a:lnTo>
                    <a:pt x="5837" y="7505"/>
                  </a:lnTo>
                  <a:lnTo>
                    <a:pt x="6643" y="7477"/>
                  </a:lnTo>
                  <a:lnTo>
                    <a:pt x="7422" y="7421"/>
                  </a:lnTo>
                  <a:lnTo>
                    <a:pt x="8228" y="7338"/>
                  </a:lnTo>
                  <a:lnTo>
                    <a:pt x="9006" y="7171"/>
                  </a:lnTo>
                  <a:lnTo>
                    <a:pt x="9757" y="7004"/>
                  </a:lnTo>
                  <a:lnTo>
                    <a:pt x="10479" y="6782"/>
                  </a:lnTo>
                  <a:lnTo>
                    <a:pt x="11174" y="6532"/>
                  </a:lnTo>
                  <a:lnTo>
                    <a:pt x="11786" y="6226"/>
                  </a:lnTo>
                  <a:lnTo>
                    <a:pt x="12342" y="5920"/>
                  </a:lnTo>
                  <a:lnTo>
                    <a:pt x="12592" y="5726"/>
                  </a:lnTo>
                  <a:lnTo>
                    <a:pt x="12814" y="5559"/>
                  </a:lnTo>
                  <a:lnTo>
                    <a:pt x="13009" y="5365"/>
                  </a:lnTo>
                  <a:lnTo>
                    <a:pt x="13203" y="5170"/>
                  </a:lnTo>
                  <a:lnTo>
                    <a:pt x="13453" y="4836"/>
                  </a:lnTo>
                  <a:lnTo>
                    <a:pt x="13620" y="4475"/>
                  </a:lnTo>
                  <a:lnTo>
                    <a:pt x="13759" y="4114"/>
                  </a:lnTo>
                  <a:lnTo>
                    <a:pt x="13815" y="3725"/>
                  </a:lnTo>
                  <a:lnTo>
                    <a:pt x="13815" y="3363"/>
                  </a:lnTo>
                  <a:lnTo>
                    <a:pt x="13787" y="3169"/>
                  </a:lnTo>
                  <a:lnTo>
                    <a:pt x="13731" y="3002"/>
                  </a:lnTo>
                  <a:lnTo>
                    <a:pt x="13676" y="2807"/>
                  </a:lnTo>
                  <a:lnTo>
                    <a:pt x="13592" y="2641"/>
                  </a:lnTo>
                  <a:lnTo>
                    <a:pt x="13398" y="2279"/>
                  </a:lnTo>
                  <a:lnTo>
                    <a:pt x="13092" y="1946"/>
                  </a:lnTo>
                  <a:lnTo>
                    <a:pt x="12758" y="1612"/>
                  </a:lnTo>
                  <a:lnTo>
                    <a:pt x="12314" y="1306"/>
                  </a:lnTo>
                  <a:lnTo>
                    <a:pt x="11813" y="1001"/>
                  </a:lnTo>
                  <a:lnTo>
                    <a:pt x="11230" y="750"/>
                  </a:lnTo>
                  <a:lnTo>
                    <a:pt x="10590" y="528"/>
                  </a:lnTo>
                  <a:lnTo>
                    <a:pt x="9840" y="334"/>
                  </a:lnTo>
                  <a:lnTo>
                    <a:pt x="9006" y="167"/>
                  </a:lnTo>
                  <a:lnTo>
                    <a:pt x="8395" y="83"/>
                  </a:lnTo>
                  <a:lnTo>
                    <a:pt x="7783" y="28"/>
                  </a:lnTo>
                  <a:lnTo>
                    <a:pt x="7172" y="0"/>
                  </a:lnTo>
                  <a:close/>
                </a:path>
              </a:pathLst>
            </a:custGeom>
            <a:solidFill>
              <a:srgbClr val="191B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39"/>
            <p:cNvSpPr/>
            <p:nvPr/>
          </p:nvSpPr>
          <p:spPr>
            <a:xfrm>
              <a:off x="1065900" y="4298325"/>
              <a:ext cx="159150" cy="149425"/>
            </a:xfrm>
            <a:custGeom>
              <a:avLst/>
              <a:gdLst/>
              <a:ahLst/>
              <a:cxnLst/>
              <a:rect l="l" t="t" r="r" b="b"/>
              <a:pathLst>
                <a:path w="6366" h="5977" extrusionOk="0">
                  <a:moveTo>
                    <a:pt x="2696" y="1"/>
                  </a:moveTo>
                  <a:lnTo>
                    <a:pt x="2418" y="29"/>
                  </a:lnTo>
                  <a:lnTo>
                    <a:pt x="2140" y="112"/>
                  </a:lnTo>
                  <a:lnTo>
                    <a:pt x="1862" y="195"/>
                  </a:lnTo>
                  <a:lnTo>
                    <a:pt x="1612" y="307"/>
                  </a:lnTo>
                  <a:lnTo>
                    <a:pt x="1390" y="446"/>
                  </a:lnTo>
                  <a:lnTo>
                    <a:pt x="1167" y="612"/>
                  </a:lnTo>
                  <a:lnTo>
                    <a:pt x="945" y="807"/>
                  </a:lnTo>
                  <a:lnTo>
                    <a:pt x="778" y="1002"/>
                  </a:lnTo>
                  <a:lnTo>
                    <a:pt x="612" y="1224"/>
                  </a:lnTo>
                  <a:lnTo>
                    <a:pt x="445" y="1446"/>
                  </a:lnTo>
                  <a:lnTo>
                    <a:pt x="334" y="1669"/>
                  </a:lnTo>
                  <a:lnTo>
                    <a:pt x="222" y="1919"/>
                  </a:lnTo>
                  <a:lnTo>
                    <a:pt x="111" y="2197"/>
                  </a:lnTo>
                  <a:lnTo>
                    <a:pt x="56" y="2447"/>
                  </a:lnTo>
                  <a:lnTo>
                    <a:pt x="28" y="2725"/>
                  </a:lnTo>
                  <a:lnTo>
                    <a:pt x="0" y="3003"/>
                  </a:lnTo>
                  <a:lnTo>
                    <a:pt x="0" y="3281"/>
                  </a:lnTo>
                  <a:lnTo>
                    <a:pt x="28" y="3531"/>
                  </a:lnTo>
                  <a:lnTo>
                    <a:pt x="83" y="3809"/>
                  </a:lnTo>
                  <a:lnTo>
                    <a:pt x="167" y="4059"/>
                  </a:lnTo>
                  <a:lnTo>
                    <a:pt x="250" y="4309"/>
                  </a:lnTo>
                  <a:lnTo>
                    <a:pt x="389" y="4559"/>
                  </a:lnTo>
                  <a:lnTo>
                    <a:pt x="556" y="4782"/>
                  </a:lnTo>
                  <a:lnTo>
                    <a:pt x="751" y="5004"/>
                  </a:lnTo>
                  <a:lnTo>
                    <a:pt x="973" y="5226"/>
                  </a:lnTo>
                  <a:lnTo>
                    <a:pt x="1195" y="5421"/>
                  </a:lnTo>
                  <a:lnTo>
                    <a:pt x="1473" y="5588"/>
                  </a:lnTo>
                  <a:lnTo>
                    <a:pt x="1807" y="5727"/>
                  </a:lnTo>
                  <a:lnTo>
                    <a:pt x="2113" y="5838"/>
                  </a:lnTo>
                  <a:lnTo>
                    <a:pt x="2446" y="5921"/>
                  </a:lnTo>
                  <a:lnTo>
                    <a:pt x="2780" y="5977"/>
                  </a:lnTo>
                  <a:lnTo>
                    <a:pt x="3085" y="5977"/>
                  </a:lnTo>
                  <a:lnTo>
                    <a:pt x="3391" y="5949"/>
                  </a:lnTo>
                  <a:lnTo>
                    <a:pt x="3697" y="5894"/>
                  </a:lnTo>
                  <a:lnTo>
                    <a:pt x="4003" y="5810"/>
                  </a:lnTo>
                  <a:lnTo>
                    <a:pt x="4281" y="5699"/>
                  </a:lnTo>
                  <a:lnTo>
                    <a:pt x="4559" y="5560"/>
                  </a:lnTo>
                  <a:lnTo>
                    <a:pt x="4836" y="5393"/>
                  </a:lnTo>
                  <a:lnTo>
                    <a:pt x="5087" y="5226"/>
                  </a:lnTo>
                  <a:lnTo>
                    <a:pt x="5309" y="5004"/>
                  </a:lnTo>
                  <a:lnTo>
                    <a:pt x="5531" y="4810"/>
                  </a:lnTo>
                  <a:lnTo>
                    <a:pt x="5698" y="4559"/>
                  </a:lnTo>
                  <a:lnTo>
                    <a:pt x="5893" y="4309"/>
                  </a:lnTo>
                  <a:lnTo>
                    <a:pt x="6032" y="4059"/>
                  </a:lnTo>
                  <a:lnTo>
                    <a:pt x="6143" y="3809"/>
                  </a:lnTo>
                  <a:lnTo>
                    <a:pt x="6254" y="3531"/>
                  </a:lnTo>
                  <a:lnTo>
                    <a:pt x="6337" y="3253"/>
                  </a:lnTo>
                  <a:lnTo>
                    <a:pt x="6365" y="2975"/>
                  </a:lnTo>
                  <a:lnTo>
                    <a:pt x="6365" y="2697"/>
                  </a:lnTo>
                  <a:lnTo>
                    <a:pt x="6365" y="2419"/>
                  </a:lnTo>
                  <a:lnTo>
                    <a:pt x="6310" y="2141"/>
                  </a:lnTo>
                  <a:lnTo>
                    <a:pt x="6198" y="1891"/>
                  </a:lnTo>
                  <a:lnTo>
                    <a:pt x="6087" y="1613"/>
                  </a:lnTo>
                  <a:lnTo>
                    <a:pt x="5920" y="1363"/>
                  </a:lnTo>
                  <a:lnTo>
                    <a:pt x="5698" y="1141"/>
                  </a:lnTo>
                  <a:lnTo>
                    <a:pt x="5448" y="918"/>
                  </a:lnTo>
                  <a:lnTo>
                    <a:pt x="5170" y="696"/>
                  </a:lnTo>
                  <a:lnTo>
                    <a:pt x="4836" y="501"/>
                  </a:lnTo>
                  <a:lnTo>
                    <a:pt x="4447" y="334"/>
                  </a:lnTo>
                  <a:lnTo>
                    <a:pt x="4003" y="168"/>
                  </a:lnTo>
                  <a:lnTo>
                    <a:pt x="3669" y="84"/>
                  </a:lnTo>
                  <a:lnTo>
                    <a:pt x="3336" y="29"/>
                  </a:lnTo>
                  <a:lnTo>
                    <a:pt x="3030" y="1"/>
                  </a:lnTo>
                  <a:close/>
                </a:path>
              </a:pathLst>
            </a:custGeom>
            <a:solidFill>
              <a:srgbClr val="191B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39"/>
            <p:cNvSpPr/>
            <p:nvPr/>
          </p:nvSpPr>
          <p:spPr>
            <a:xfrm>
              <a:off x="1161100" y="4338650"/>
              <a:ext cx="28500" cy="26425"/>
            </a:xfrm>
            <a:custGeom>
              <a:avLst/>
              <a:gdLst/>
              <a:ahLst/>
              <a:cxnLst/>
              <a:rect l="l" t="t" r="r" b="b"/>
              <a:pathLst>
                <a:path w="1140" h="1057" extrusionOk="0">
                  <a:moveTo>
                    <a:pt x="473" y="0"/>
                  </a:moveTo>
                  <a:lnTo>
                    <a:pt x="389" y="28"/>
                  </a:lnTo>
                  <a:lnTo>
                    <a:pt x="278" y="56"/>
                  </a:lnTo>
                  <a:lnTo>
                    <a:pt x="195" y="111"/>
                  </a:lnTo>
                  <a:lnTo>
                    <a:pt x="139" y="195"/>
                  </a:lnTo>
                  <a:lnTo>
                    <a:pt x="28" y="361"/>
                  </a:lnTo>
                  <a:lnTo>
                    <a:pt x="0" y="528"/>
                  </a:lnTo>
                  <a:lnTo>
                    <a:pt x="0" y="639"/>
                  </a:lnTo>
                  <a:lnTo>
                    <a:pt x="28" y="723"/>
                  </a:lnTo>
                  <a:lnTo>
                    <a:pt x="83" y="806"/>
                  </a:lnTo>
                  <a:lnTo>
                    <a:pt x="139" y="889"/>
                  </a:lnTo>
                  <a:lnTo>
                    <a:pt x="222" y="973"/>
                  </a:lnTo>
                  <a:lnTo>
                    <a:pt x="334" y="1028"/>
                  </a:lnTo>
                  <a:lnTo>
                    <a:pt x="445" y="1056"/>
                  </a:lnTo>
                  <a:lnTo>
                    <a:pt x="667" y="1056"/>
                  </a:lnTo>
                  <a:lnTo>
                    <a:pt x="751" y="1028"/>
                  </a:lnTo>
                  <a:lnTo>
                    <a:pt x="862" y="973"/>
                  </a:lnTo>
                  <a:lnTo>
                    <a:pt x="945" y="889"/>
                  </a:lnTo>
                  <a:lnTo>
                    <a:pt x="1001" y="806"/>
                  </a:lnTo>
                  <a:lnTo>
                    <a:pt x="1084" y="723"/>
                  </a:lnTo>
                  <a:lnTo>
                    <a:pt x="1112" y="639"/>
                  </a:lnTo>
                  <a:lnTo>
                    <a:pt x="1140" y="528"/>
                  </a:lnTo>
                  <a:lnTo>
                    <a:pt x="1140" y="445"/>
                  </a:lnTo>
                  <a:lnTo>
                    <a:pt x="1112" y="334"/>
                  </a:lnTo>
                  <a:lnTo>
                    <a:pt x="1056" y="250"/>
                  </a:lnTo>
                  <a:lnTo>
                    <a:pt x="973" y="167"/>
                  </a:lnTo>
                  <a:lnTo>
                    <a:pt x="862" y="83"/>
                  </a:lnTo>
                  <a:lnTo>
                    <a:pt x="723" y="28"/>
                  </a:lnTo>
                  <a:lnTo>
                    <a:pt x="5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39"/>
            <p:cNvSpPr/>
            <p:nvPr/>
          </p:nvSpPr>
          <p:spPr>
            <a:xfrm>
              <a:off x="1152750" y="4374775"/>
              <a:ext cx="15300" cy="15300"/>
            </a:xfrm>
            <a:custGeom>
              <a:avLst/>
              <a:gdLst/>
              <a:ahLst/>
              <a:cxnLst/>
              <a:rect l="l" t="t" r="r" b="b"/>
              <a:pathLst>
                <a:path w="612" h="612" extrusionOk="0">
                  <a:moveTo>
                    <a:pt x="251" y="0"/>
                  </a:moveTo>
                  <a:lnTo>
                    <a:pt x="139" y="56"/>
                  </a:lnTo>
                  <a:lnTo>
                    <a:pt x="56" y="112"/>
                  </a:lnTo>
                  <a:lnTo>
                    <a:pt x="0" y="195"/>
                  </a:lnTo>
                  <a:lnTo>
                    <a:pt x="0" y="306"/>
                  </a:lnTo>
                  <a:lnTo>
                    <a:pt x="0" y="417"/>
                  </a:lnTo>
                  <a:lnTo>
                    <a:pt x="56" y="501"/>
                  </a:lnTo>
                  <a:lnTo>
                    <a:pt x="167" y="584"/>
                  </a:lnTo>
                  <a:lnTo>
                    <a:pt x="306" y="612"/>
                  </a:lnTo>
                  <a:lnTo>
                    <a:pt x="417" y="584"/>
                  </a:lnTo>
                  <a:lnTo>
                    <a:pt x="501" y="501"/>
                  </a:lnTo>
                  <a:lnTo>
                    <a:pt x="584" y="417"/>
                  </a:lnTo>
                  <a:lnTo>
                    <a:pt x="612" y="306"/>
                  </a:lnTo>
                  <a:lnTo>
                    <a:pt x="612" y="195"/>
                  </a:lnTo>
                  <a:lnTo>
                    <a:pt x="529" y="112"/>
                  </a:lnTo>
                  <a:lnTo>
                    <a:pt x="390" y="28"/>
                  </a:lnTo>
                  <a:lnTo>
                    <a:pt x="2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39"/>
            <p:cNvSpPr/>
            <p:nvPr/>
          </p:nvSpPr>
          <p:spPr>
            <a:xfrm>
              <a:off x="1451550" y="4295550"/>
              <a:ext cx="159850" cy="149425"/>
            </a:xfrm>
            <a:custGeom>
              <a:avLst/>
              <a:gdLst/>
              <a:ahLst/>
              <a:cxnLst/>
              <a:rect l="l" t="t" r="r" b="b"/>
              <a:pathLst>
                <a:path w="6394" h="5977" extrusionOk="0">
                  <a:moveTo>
                    <a:pt x="2724" y="1"/>
                  </a:moveTo>
                  <a:lnTo>
                    <a:pt x="2419" y="29"/>
                  </a:lnTo>
                  <a:lnTo>
                    <a:pt x="2141" y="112"/>
                  </a:lnTo>
                  <a:lnTo>
                    <a:pt x="1863" y="195"/>
                  </a:lnTo>
                  <a:lnTo>
                    <a:pt x="1613" y="306"/>
                  </a:lnTo>
                  <a:lnTo>
                    <a:pt x="1390" y="473"/>
                  </a:lnTo>
                  <a:lnTo>
                    <a:pt x="1168" y="612"/>
                  </a:lnTo>
                  <a:lnTo>
                    <a:pt x="946" y="807"/>
                  </a:lnTo>
                  <a:lnTo>
                    <a:pt x="779" y="1001"/>
                  </a:lnTo>
                  <a:lnTo>
                    <a:pt x="612" y="1224"/>
                  </a:lnTo>
                  <a:lnTo>
                    <a:pt x="445" y="1446"/>
                  </a:lnTo>
                  <a:lnTo>
                    <a:pt x="334" y="1696"/>
                  </a:lnTo>
                  <a:lnTo>
                    <a:pt x="223" y="1946"/>
                  </a:lnTo>
                  <a:lnTo>
                    <a:pt x="139" y="2197"/>
                  </a:lnTo>
                  <a:lnTo>
                    <a:pt x="56" y="2475"/>
                  </a:lnTo>
                  <a:lnTo>
                    <a:pt x="28" y="2725"/>
                  </a:lnTo>
                  <a:lnTo>
                    <a:pt x="1" y="3003"/>
                  </a:lnTo>
                  <a:lnTo>
                    <a:pt x="1" y="3281"/>
                  </a:lnTo>
                  <a:lnTo>
                    <a:pt x="28" y="3559"/>
                  </a:lnTo>
                  <a:lnTo>
                    <a:pt x="84" y="3809"/>
                  </a:lnTo>
                  <a:lnTo>
                    <a:pt x="167" y="4087"/>
                  </a:lnTo>
                  <a:lnTo>
                    <a:pt x="278" y="4337"/>
                  </a:lnTo>
                  <a:lnTo>
                    <a:pt x="390" y="4559"/>
                  </a:lnTo>
                  <a:lnTo>
                    <a:pt x="556" y="4809"/>
                  </a:lnTo>
                  <a:lnTo>
                    <a:pt x="751" y="5032"/>
                  </a:lnTo>
                  <a:lnTo>
                    <a:pt x="973" y="5226"/>
                  </a:lnTo>
                  <a:lnTo>
                    <a:pt x="1224" y="5421"/>
                  </a:lnTo>
                  <a:lnTo>
                    <a:pt x="1501" y="5588"/>
                  </a:lnTo>
                  <a:lnTo>
                    <a:pt x="1807" y="5727"/>
                  </a:lnTo>
                  <a:lnTo>
                    <a:pt x="2113" y="5866"/>
                  </a:lnTo>
                  <a:lnTo>
                    <a:pt x="2447" y="5921"/>
                  </a:lnTo>
                  <a:lnTo>
                    <a:pt x="2780" y="5977"/>
                  </a:lnTo>
                  <a:lnTo>
                    <a:pt x="3086" y="5977"/>
                  </a:lnTo>
                  <a:lnTo>
                    <a:pt x="3392" y="5949"/>
                  </a:lnTo>
                  <a:lnTo>
                    <a:pt x="3697" y="5893"/>
                  </a:lnTo>
                  <a:lnTo>
                    <a:pt x="4003" y="5810"/>
                  </a:lnTo>
                  <a:lnTo>
                    <a:pt x="4281" y="5699"/>
                  </a:lnTo>
                  <a:lnTo>
                    <a:pt x="4559" y="5560"/>
                  </a:lnTo>
                  <a:lnTo>
                    <a:pt x="4837" y="5393"/>
                  </a:lnTo>
                  <a:lnTo>
                    <a:pt x="5087" y="5226"/>
                  </a:lnTo>
                  <a:lnTo>
                    <a:pt x="5309" y="5032"/>
                  </a:lnTo>
                  <a:lnTo>
                    <a:pt x="5532" y="4809"/>
                  </a:lnTo>
                  <a:lnTo>
                    <a:pt x="5726" y="4587"/>
                  </a:lnTo>
                  <a:lnTo>
                    <a:pt x="5893" y="4337"/>
                  </a:lnTo>
                  <a:lnTo>
                    <a:pt x="6032" y="4087"/>
                  </a:lnTo>
                  <a:lnTo>
                    <a:pt x="6171" y="3809"/>
                  </a:lnTo>
                  <a:lnTo>
                    <a:pt x="6254" y="3531"/>
                  </a:lnTo>
                  <a:lnTo>
                    <a:pt x="6338" y="3281"/>
                  </a:lnTo>
                  <a:lnTo>
                    <a:pt x="6366" y="3003"/>
                  </a:lnTo>
                  <a:lnTo>
                    <a:pt x="6393" y="2725"/>
                  </a:lnTo>
                  <a:lnTo>
                    <a:pt x="6366" y="2447"/>
                  </a:lnTo>
                  <a:lnTo>
                    <a:pt x="6310" y="2169"/>
                  </a:lnTo>
                  <a:lnTo>
                    <a:pt x="6199" y="1891"/>
                  </a:lnTo>
                  <a:lnTo>
                    <a:pt x="6088" y="1641"/>
                  </a:lnTo>
                  <a:lnTo>
                    <a:pt x="5921" y="1390"/>
                  </a:lnTo>
                  <a:lnTo>
                    <a:pt x="5699" y="1140"/>
                  </a:lnTo>
                  <a:lnTo>
                    <a:pt x="5448" y="918"/>
                  </a:lnTo>
                  <a:lnTo>
                    <a:pt x="5170" y="696"/>
                  </a:lnTo>
                  <a:lnTo>
                    <a:pt x="4837" y="501"/>
                  </a:lnTo>
                  <a:lnTo>
                    <a:pt x="4448" y="334"/>
                  </a:lnTo>
                  <a:lnTo>
                    <a:pt x="4003" y="195"/>
                  </a:lnTo>
                  <a:lnTo>
                    <a:pt x="3669" y="84"/>
                  </a:lnTo>
                  <a:lnTo>
                    <a:pt x="3336" y="29"/>
                  </a:lnTo>
                  <a:lnTo>
                    <a:pt x="3030" y="1"/>
                  </a:lnTo>
                  <a:close/>
                </a:path>
              </a:pathLst>
            </a:custGeom>
            <a:solidFill>
              <a:srgbClr val="191B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39"/>
            <p:cNvSpPr/>
            <p:nvPr/>
          </p:nvSpPr>
          <p:spPr>
            <a:xfrm>
              <a:off x="1546750" y="4336550"/>
              <a:ext cx="28525" cy="26425"/>
            </a:xfrm>
            <a:custGeom>
              <a:avLst/>
              <a:gdLst/>
              <a:ahLst/>
              <a:cxnLst/>
              <a:rect l="l" t="t" r="r" b="b"/>
              <a:pathLst>
                <a:path w="1141" h="1057" extrusionOk="0">
                  <a:moveTo>
                    <a:pt x="390" y="1"/>
                  </a:moveTo>
                  <a:lnTo>
                    <a:pt x="278" y="56"/>
                  </a:lnTo>
                  <a:lnTo>
                    <a:pt x="195" y="112"/>
                  </a:lnTo>
                  <a:lnTo>
                    <a:pt x="139" y="167"/>
                  </a:lnTo>
                  <a:lnTo>
                    <a:pt x="28" y="334"/>
                  </a:lnTo>
                  <a:lnTo>
                    <a:pt x="0" y="529"/>
                  </a:lnTo>
                  <a:lnTo>
                    <a:pt x="0" y="612"/>
                  </a:lnTo>
                  <a:lnTo>
                    <a:pt x="28" y="723"/>
                  </a:lnTo>
                  <a:lnTo>
                    <a:pt x="56" y="807"/>
                  </a:lnTo>
                  <a:lnTo>
                    <a:pt x="139" y="890"/>
                  </a:lnTo>
                  <a:lnTo>
                    <a:pt x="223" y="946"/>
                  </a:lnTo>
                  <a:lnTo>
                    <a:pt x="306" y="1001"/>
                  </a:lnTo>
                  <a:lnTo>
                    <a:pt x="445" y="1029"/>
                  </a:lnTo>
                  <a:lnTo>
                    <a:pt x="556" y="1057"/>
                  </a:lnTo>
                  <a:lnTo>
                    <a:pt x="668" y="1029"/>
                  </a:lnTo>
                  <a:lnTo>
                    <a:pt x="751" y="1001"/>
                  </a:lnTo>
                  <a:lnTo>
                    <a:pt x="862" y="946"/>
                  </a:lnTo>
                  <a:lnTo>
                    <a:pt x="946" y="890"/>
                  </a:lnTo>
                  <a:lnTo>
                    <a:pt x="1001" y="807"/>
                  </a:lnTo>
                  <a:lnTo>
                    <a:pt x="1057" y="723"/>
                  </a:lnTo>
                  <a:lnTo>
                    <a:pt x="1112" y="612"/>
                  </a:lnTo>
                  <a:lnTo>
                    <a:pt x="1140" y="529"/>
                  </a:lnTo>
                  <a:lnTo>
                    <a:pt x="1112" y="418"/>
                  </a:lnTo>
                  <a:lnTo>
                    <a:pt x="1112" y="334"/>
                  </a:lnTo>
                  <a:lnTo>
                    <a:pt x="1057" y="223"/>
                  </a:lnTo>
                  <a:lnTo>
                    <a:pt x="973" y="140"/>
                  </a:lnTo>
                  <a:lnTo>
                    <a:pt x="862" y="84"/>
                  </a:lnTo>
                  <a:lnTo>
                    <a:pt x="695" y="28"/>
                  </a:lnTo>
                  <a:lnTo>
                    <a:pt x="5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39"/>
            <p:cNvSpPr/>
            <p:nvPr/>
          </p:nvSpPr>
          <p:spPr>
            <a:xfrm>
              <a:off x="1537025" y="4372000"/>
              <a:ext cx="18100" cy="17400"/>
            </a:xfrm>
            <a:custGeom>
              <a:avLst/>
              <a:gdLst/>
              <a:ahLst/>
              <a:cxnLst/>
              <a:rect l="l" t="t" r="r" b="b"/>
              <a:pathLst>
                <a:path w="724" h="696" extrusionOk="0">
                  <a:moveTo>
                    <a:pt x="306" y="0"/>
                  </a:moveTo>
                  <a:lnTo>
                    <a:pt x="167" y="28"/>
                  </a:lnTo>
                  <a:lnTo>
                    <a:pt x="84" y="111"/>
                  </a:lnTo>
                  <a:lnTo>
                    <a:pt x="0" y="223"/>
                  </a:lnTo>
                  <a:lnTo>
                    <a:pt x="0" y="334"/>
                  </a:lnTo>
                  <a:lnTo>
                    <a:pt x="0" y="473"/>
                  </a:lnTo>
                  <a:lnTo>
                    <a:pt x="84" y="584"/>
                  </a:lnTo>
                  <a:lnTo>
                    <a:pt x="195" y="667"/>
                  </a:lnTo>
                  <a:lnTo>
                    <a:pt x="278" y="667"/>
                  </a:lnTo>
                  <a:lnTo>
                    <a:pt x="334" y="695"/>
                  </a:lnTo>
                  <a:lnTo>
                    <a:pt x="473" y="640"/>
                  </a:lnTo>
                  <a:lnTo>
                    <a:pt x="584" y="584"/>
                  </a:lnTo>
                  <a:lnTo>
                    <a:pt x="667" y="473"/>
                  </a:lnTo>
                  <a:lnTo>
                    <a:pt x="723" y="334"/>
                  </a:lnTo>
                  <a:lnTo>
                    <a:pt x="695" y="223"/>
                  </a:lnTo>
                  <a:lnTo>
                    <a:pt x="667" y="167"/>
                  </a:lnTo>
                  <a:lnTo>
                    <a:pt x="612" y="111"/>
                  </a:lnTo>
                  <a:lnTo>
                    <a:pt x="528" y="56"/>
                  </a:lnTo>
                  <a:lnTo>
                    <a:pt x="445" y="28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39"/>
            <p:cNvSpPr/>
            <p:nvPr/>
          </p:nvSpPr>
          <p:spPr>
            <a:xfrm>
              <a:off x="1065900" y="4682600"/>
              <a:ext cx="43100" cy="43125"/>
            </a:xfrm>
            <a:custGeom>
              <a:avLst/>
              <a:gdLst/>
              <a:ahLst/>
              <a:cxnLst/>
              <a:rect l="l" t="t" r="r" b="b"/>
              <a:pathLst>
                <a:path w="1724" h="1725" extrusionOk="0">
                  <a:moveTo>
                    <a:pt x="862" y="1"/>
                  </a:moveTo>
                  <a:lnTo>
                    <a:pt x="695" y="29"/>
                  </a:lnTo>
                  <a:lnTo>
                    <a:pt x="528" y="56"/>
                  </a:lnTo>
                  <a:lnTo>
                    <a:pt x="361" y="140"/>
                  </a:lnTo>
                  <a:lnTo>
                    <a:pt x="250" y="251"/>
                  </a:lnTo>
                  <a:lnTo>
                    <a:pt x="139" y="390"/>
                  </a:lnTo>
                  <a:lnTo>
                    <a:pt x="56" y="529"/>
                  </a:lnTo>
                  <a:lnTo>
                    <a:pt x="0" y="696"/>
                  </a:lnTo>
                  <a:lnTo>
                    <a:pt x="0" y="862"/>
                  </a:lnTo>
                  <a:lnTo>
                    <a:pt x="0" y="1029"/>
                  </a:lnTo>
                  <a:lnTo>
                    <a:pt x="56" y="1196"/>
                  </a:lnTo>
                  <a:lnTo>
                    <a:pt x="139" y="1335"/>
                  </a:lnTo>
                  <a:lnTo>
                    <a:pt x="250" y="1474"/>
                  </a:lnTo>
                  <a:lnTo>
                    <a:pt x="361" y="1585"/>
                  </a:lnTo>
                  <a:lnTo>
                    <a:pt x="528" y="1669"/>
                  </a:lnTo>
                  <a:lnTo>
                    <a:pt x="695" y="1724"/>
                  </a:lnTo>
                  <a:lnTo>
                    <a:pt x="1029" y="1724"/>
                  </a:lnTo>
                  <a:lnTo>
                    <a:pt x="1195" y="1669"/>
                  </a:lnTo>
                  <a:lnTo>
                    <a:pt x="1334" y="1585"/>
                  </a:lnTo>
                  <a:lnTo>
                    <a:pt x="1473" y="1474"/>
                  </a:lnTo>
                  <a:lnTo>
                    <a:pt x="1584" y="1335"/>
                  </a:lnTo>
                  <a:lnTo>
                    <a:pt x="1668" y="1196"/>
                  </a:lnTo>
                  <a:lnTo>
                    <a:pt x="1696" y="1029"/>
                  </a:lnTo>
                  <a:lnTo>
                    <a:pt x="1723" y="862"/>
                  </a:lnTo>
                  <a:lnTo>
                    <a:pt x="1696" y="696"/>
                  </a:lnTo>
                  <a:lnTo>
                    <a:pt x="1668" y="529"/>
                  </a:lnTo>
                  <a:lnTo>
                    <a:pt x="1584" y="390"/>
                  </a:lnTo>
                  <a:lnTo>
                    <a:pt x="1473" y="251"/>
                  </a:lnTo>
                  <a:lnTo>
                    <a:pt x="1334" y="140"/>
                  </a:lnTo>
                  <a:lnTo>
                    <a:pt x="1195" y="56"/>
                  </a:lnTo>
                  <a:lnTo>
                    <a:pt x="1029" y="29"/>
                  </a:lnTo>
                  <a:lnTo>
                    <a:pt x="8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39"/>
            <p:cNvSpPr/>
            <p:nvPr/>
          </p:nvSpPr>
          <p:spPr>
            <a:xfrm>
              <a:off x="1168025" y="4795175"/>
              <a:ext cx="43125" cy="43100"/>
            </a:xfrm>
            <a:custGeom>
              <a:avLst/>
              <a:gdLst/>
              <a:ahLst/>
              <a:cxnLst/>
              <a:rect l="l" t="t" r="r" b="b"/>
              <a:pathLst>
                <a:path w="1725" h="1724" extrusionOk="0">
                  <a:moveTo>
                    <a:pt x="668" y="1"/>
                  </a:moveTo>
                  <a:lnTo>
                    <a:pt x="529" y="56"/>
                  </a:lnTo>
                  <a:lnTo>
                    <a:pt x="362" y="140"/>
                  </a:lnTo>
                  <a:lnTo>
                    <a:pt x="251" y="251"/>
                  </a:lnTo>
                  <a:lnTo>
                    <a:pt x="140" y="362"/>
                  </a:lnTo>
                  <a:lnTo>
                    <a:pt x="57" y="529"/>
                  </a:lnTo>
                  <a:lnTo>
                    <a:pt x="1" y="696"/>
                  </a:lnTo>
                  <a:lnTo>
                    <a:pt x="1" y="862"/>
                  </a:lnTo>
                  <a:lnTo>
                    <a:pt x="1" y="1029"/>
                  </a:lnTo>
                  <a:lnTo>
                    <a:pt x="57" y="1196"/>
                  </a:lnTo>
                  <a:lnTo>
                    <a:pt x="140" y="1335"/>
                  </a:lnTo>
                  <a:lnTo>
                    <a:pt x="251" y="1474"/>
                  </a:lnTo>
                  <a:lnTo>
                    <a:pt x="362" y="1585"/>
                  </a:lnTo>
                  <a:lnTo>
                    <a:pt x="529" y="1668"/>
                  </a:lnTo>
                  <a:lnTo>
                    <a:pt x="668" y="1696"/>
                  </a:lnTo>
                  <a:lnTo>
                    <a:pt x="863" y="1724"/>
                  </a:lnTo>
                  <a:lnTo>
                    <a:pt x="1029" y="1696"/>
                  </a:lnTo>
                  <a:lnTo>
                    <a:pt x="1196" y="1668"/>
                  </a:lnTo>
                  <a:lnTo>
                    <a:pt x="1335" y="1585"/>
                  </a:lnTo>
                  <a:lnTo>
                    <a:pt x="1474" y="1474"/>
                  </a:lnTo>
                  <a:lnTo>
                    <a:pt x="1585" y="1335"/>
                  </a:lnTo>
                  <a:lnTo>
                    <a:pt x="1641" y="1196"/>
                  </a:lnTo>
                  <a:lnTo>
                    <a:pt x="1697" y="1029"/>
                  </a:lnTo>
                  <a:lnTo>
                    <a:pt x="1724" y="862"/>
                  </a:lnTo>
                  <a:lnTo>
                    <a:pt x="1697" y="696"/>
                  </a:lnTo>
                  <a:lnTo>
                    <a:pt x="1641" y="529"/>
                  </a:lnTo>
                  <a:lnTo>
                    <a:pt x="1585" y="362"/>
                  </a:lnTo>
                  <a:lnTo>
                    <a:pt x="1474" y="251"/>
                  </a:lnTo>
                  <a:lnTo>
                    <a:pt x="1335" y="140"/>
                  </a:lnTo>
                  <a:lnTo>
                    <a:pt x="1196" y="56"/>
                  </a:lnTo>
                  <a:lnTo>
                    <a:pt x="10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39"/>
            <p:cNvSpPr/>
            <p:nvPr/>
          </p:nvSpPr>
          <p:spPr>
            <a:xfrm>
              <a:off x="992925" y="4840350"/>
              <a:ext cx="43100" cy="43100"/>
            </a:xfrm>
            <a:custGeom>
              <a:avLst/>
              <a:gdLst/>
              <a:ahLst/>
              <a:cxnLst/>
              <a:rect l="l" t="t" r="r" b="b"/>
              <a:pathLst>
                <a:path w="1724" h="1724" extrusionOk="0">
                  <a:moveTo>
                    <a:pt x="862" y="0"/>
                  </a:moveTo>
                  <a:lnTo>
                    <a:pt x="695" y="28"/>
                  </a:lnTo>
                  <a:lnTo>
                    <a:pt x="529" y="84"/>
                  </a:lnTo>
                  <a:lnTo>
                    <a:pt x="362" y="167"/>
                  </a:lnTo>
                  <a:lnTo>
                    <a:pt x="251" y="251"/>
                  </a:lnTo>
                  <a:lnTo>
                    <a:pt x="140" y="389"/>
                  </a:lnTo>
                  <a:lnTo>
                    <a:pt x="56" y="528"/>
                  </a:lnTo>
                  <a:lnTo>
                    <a:pt x="1" y="695"/>
                  </a:lnTo>
                  <a:lnTo>
                    <a:pt x="1" y="862"/>
                  </a:lnTo>
                  <a:lnTo>
                    <a:pt x="1" y="1057"/>
                  </a:lnTo>
                  <a:lnTo>
                    <a:pt x="56" y="1196"/>
                  </a:lnTo>
                  <a:lnTo>
                    <a:pt x="140" y="1362"/>
                  </a:lnTo>
                  <a:lnTo>
                    <a:pt x="251" y="1474"/>
                  </a:lnTo>
                  <a:lnTo>
                    <a:pt x="362" y="1585"/>
                  </a:lnTo>
                  <a:lnTo>
                    <a:pt x="529" y="1668"/>
                  </a:lnTo>
                  <a:lnTo>
                    <a:pt x="695" y="1724"/>
                  </a:lnTo>
                  <a:lnTo>
                    <a:pt x="1029" y="1724"/>
                  </a:lnTo>
                  <a:lnTo>
                    <a:pt x="1196" y="1668"/>
                  </a:lnTo>
                  <a:lnTo>
                    <a:pt x="1335" y="1585"/>
                  </a:lnTo>
                  <a:lnTo>
                    <a:pt x="1474" y="1474"/>
                  </a:lnTo>
                  <a:lnTo>
                    <a:pt x="1585" y="1362"/>
                  </a:lnTo>
                  <a:lnTo>
                    <a:pt x="1668" y="1196"/>
                  </a:lnTo>
                  <a:lnTo>
                    <a:pt x="1696" y="1057"/>
                  </a:lnTo>
                  <a:lnTo>
                    <a:pt x="1724" y="862"/>
                  </a:lnTo>
                  <a:lnTo>
                    <a:pt x="1696" y="695"/>
                  </a:lnTo>
                  <a:lnTo>
                    <a:pt x="1668" y="528"/>
                  </a:lnTo>
                  <a:lnTo>
                    <a:pt x="1585" y="389"/>
                  </a:lnTo>
                  <a:lnTo>
                    <a:pt x="1474" y="251"/>
                  </a:lnTo>
                  <a:lnTo>
                    <a:pt x="1335" y="167"/>
                  </a:lnTo>
                  <a:lnTo>
                    <a:pt x="1196" y="84"/>
                  </a:lnTo>
                  <a:lnTo>
                    <a:pt x="1029" y="28"/>
                  </a:lnTo>
                  <a:lnTo>
                    <a:pt x="86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39"/>
            <p:cNvSpPr/>
            <p:nvPr/>
          </p:nvSpPr>
          <p:spPr>
            <a:xfrm>
              <a:off x="1587050" y="4680525"/>
              <a:ext cx="43100" cy="43100"/>
            </a:xfrm>
            <a:custGeom>
              <a:avLst/>
              <a:gdLst/>
              <a:ahLst/>
              <a:cxnLst/>
              <a:rect l="l" t="t" r="r" b="b"/>
              <a:pathLst>
                <a:path w="1724" h="1724" extrusionOk="0">
                  <a:moveTo>
                    <a:pt x="668" y="0"/>
                  </a:moveTo>
                  <a:lnTo>
                    <a:pt x="529" y="56"/>
                  </a:lnTo>
                  <a:lnTo>
                    <a:pt x="362" y="139"/>
                  </a:lnTo>
                  <a:lnTo>
                    <a:pt x="251" y="251"/>
                  </a:lnTo>
                  <a:lnTo>
                    <a:pt x="140" y="362"/>
                  </a:lnTo>
                  <a:lnTo>
                    <a:pt x="56" y="529"/>
                  </a:lnTo>
                  <a:lnTo>
                    <a:pt x="1" y="667"/>
                  </a:lnTo>
                  <a:lnTo>
                    <a:pt x="1" y="862"/>
                  </a:lnTo>
                  <a:lnTo>
                    <a:pt x="1" y="1029"/>
                  </a:lnTo>
                  <a:lnTo>
                    <a:pt x="56" y="1196"/>
                  </a:lnTo>
                  <a:lnTo>
                    <a:pt x="140" y="1335"/>
                  </a:lnTo>
                  <a:lnTo>
                    <a:pt x="251" y="1474"/>
                  </a:lnTo>
                  <a:lnTo>
                    <a:pt x="362" y="1557"/>
                  </a:lnTo>
                  <a:lnTo>
                    <a:pt x="529" y="1640"/>
                  </a:lnTo>
                  <a:lnTo>
                    <a:pt x="668" y="1696"/>
                  </a:lnTo>
                  <a:lnTo>
                    <a:pt x="862" y="1724"/>
                  </a:lnTo>
                  <a:lnTo>
                    <a:pt x="1029" y="1696"/>
                  </a:lnTo>
                  <a:lnTo>
                    <a:pt x="1196" y="1640"/>
                  </a:lnTo>
                  <a:lnTo>
                    <a:pt x="1335" y="1557"/>
                  </a:lnTo>
                  <a:lnTo>
                    <a:pt x="1474" y="1474"/>
                  </a:lnTo>
                  <a:lnTo>
                    <a:pt x="1557" y="1335"/>
                  </a:lnTo>
                  <a:lnTo>
                    <a:pt x="1641" y="1196"/>
                  </a:lnTo>
                  <a:lnTo>
                    <a:pt x="1696" y="1029"/>
                  </a:lnTo>
                  <a:lnTo>
                    <a:pt x="1724" y="862"/>
                  </a:lnTo>
                  <a:lnTo>
                    <a:pt x="1696" y="667"/>
                  </a:lnTo>
                  <a:lnTo>
                    <a:pt x="1641" y="529"/>
                  </a:lnTo>
                  <a:lnTo>
                    <a:pt x="1557" y="362"/>
                  </a:lnTo>
                  <a:lnTo>
                    <a:pt x="1474" y="251"/>
                  </a:lnTo>
                  <a:lnTo>
                    <a:pt x="1335" y="139"/>
                  </a:lnTo>
                  <a:lnTo>
                    <a:pt x="1196" y="56"/>
                  </a:lnTo>
                  <a:lnTo>
                    <a:pt x="10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39"/>
            <p:cNvSpPr/>
            <p:nvPr/>
          </p:nvSpPr>
          <p:spPr>
            <a:xfrm>
              <a:off x="1484900" y="4792400"/>
              <a:ext cx="43100" cy="43800"/>
            </a:xfrm>
            <a:custGeom>
              <a:avLst/>
              <a:gdLst/>
              <a:ahLst/>
              <a:cxnLst/>
              <a:rect l="l" t="t" r="r" b="b"/>
              <a:pathLst>
                <a:path w="1724" h="1752" extrusionOk="0">
                  <a:moveTo>
                    <a:pt x="862" y="0"/>
                  </a:moveTo>
                  <a:lnTo>
                    <a:pt x="696" y="28"/>
                  </a:lnTo>
                  <a:lnTo>
                    <a:pt x="529" y="84"/>
                  </a:lnTo>
                  <a:lnTo>
                    <a:pt x="362" y="167"/>
                  </a:lnTo>
                  <a:lnTo>
                    <a:pt x="251" y="251"/>
                  </a:lnTo>
                  <a:lnTo>
                    <a:pt x="140" y="390"/>
                  </a:lnTo>
                  <a:lnTo>
                    <a:pt x="56" y="529"/>
                  </a:lnTo>
                  <a:lnTo>
                    <a:pt x="1" y="695"/>
                  </a:lnTo>
                  <a:lnTo>
                    <a:pt x="1" y="862"/>
                  </a:lnTo>
                  <a:lnTo>
                    <a:pt x="1" y="1057"/>
                  </a:lnTo>
                  <a:lnTo>
                    <a:pt x="56" y="1223"/>
                  </a:lnTo>
                  <a:lnTo>
                    <a:pt x="140" y="1362"/>
                  </a:lnTo>
                  <a:lnTo>
                    <a:pt x="251" y="1474"/>
                  </a:lnTo>
                  <a:lnTo>
                    <a:pt x="362" y="1585"/>
                  </a:lnTo>
                  <a:lnTo>
                    <a:pt x="529" y="1668"/>
                  </a:lnTo>
                  <a:lnTo>
                    <a:pt x="696" y="1724"/>
                  </a:lnTo>
                  <a:lnTo>
                    <a:pt x="862" y="1752"/>
                  </a:lnTo>
                  <a:lnTo>
                    <a:pt x="1029" y="1724"/>
                  </a:lnTo>
                  <a:lnTo>
                    <a:pt x="1196" y="1668"/>
                  </a:lnTo>
                  <a:lnTo>
                    <a:pt x="1335" y="1585"/>
                  </a:lnTo>
                  <a:lnTo>
                    <a:pt x="1474" y="1474"/>
                  </a:lnTo>
                  <a:lnTo>
                    <a:pt x="1585" y="1362"/>
                  </a:lnTo>
                  <a:lnTo>
                    <a:pt x="1641" y="1223"/>
                  </a:lnTo>
                  <a:lnTo>
                    <a:pt x="1696" y="1057"/>
                  </a:lnTo>
                  <a:lnTo>
                    <a:pt x="1724" y="862"/>
                  </a:lnTo>
                  <a:lnTo>
                    <a:pt x="1696" y="695"/>
                  </a:lnTo>
                  <a:lnTo>
                    <a:pt x="1641" y="529"/>
                  </a:lnTo>
                  <a:lnTo>
                    <a:pt x="1585" y="390"/>
                  </a:lnTo>
                  <a:lnTo>
                    <a:pt x="1474" y="251"/>
                  </a:lnTo>
                  <a:lnTo>
                    <a:pt x="1335" y="167"/>
                  </a:lnTo>
                  <a:lnTo>
                    <a:pt x="1196" y="84"/>
                  </a:lnTo>
                  <a:lnTo>
                    <a:pt x="1029" y="28"/>
                  </a:lnTo>
                  <a:lnTo>
                    <a:pt x="86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39"/>
            <p:cNvSpPr/>
            <p:nvPr/>
          </p:nvSpPr>
          <p:spPr>
            <a:xfrm>
              <a:off x="1660025" y="4838250"/>
              <a:ext cx="43100" cy="43125"/>
            </a:xfrm>
            <a:custGeom>
              <a:avLst/>
              <a:gdLst/>
              <a:ahLst/>
              <a:cxnLst/>
              <a:rect l="l" t="t" r="r" b="b"/>
              <a:pathLst>
                <a:path w="1724" h="1725" extrusionOk="0">
                  <a:moveTo>
                    <a:pt x="667" y="1"/>
                  </a:moveTo>
                  <a:lnTo>
                    <a:pt x="528" y="57"/>
                  </a:lnTo>
                  <a:lnTo>
                    <a:pt x="361" y="140"/>
                  </a:lnTo>
                  <a:lnTo>
                    <a:pt x="250" y="251"/>
                  </a:lnTo>
                  <a:lnTo>
                    <a:pt x="139" y="390"/>
                  </a:lnTo>
                  <a:lnTo>
                    <a:pt x="56" y="529"/>
                  </a:lnTo>
                  <a:lnTo>
                    <a:pt x="0" y="696"/>
                  </a:lnTo>
                  <a:lnTo>
                    <a:pt x="0" y="863"/>
                  </a:lnTo>
                  <a:lnTo>
                    <a:pt x="0" y="1029"/>
                  </a:lnTo>
                  <a:lnTo>
                    <a:pt x="56" y="1196"/>
                  </a:lnTo>
                  <a:lnTo>
                    <a:pt x="139" y="1335"/>
                  </a:lnTo>
                  <a:lnTo>
                    <a:pt x="250" y="1474"/>
                  </a:lnTo>
                  <a:lnTo>
                    <a:pt x="361" y="1585"/>
                  </a:lnTo>
                  <a:lnTo>
                    <a:pt x="528" y="1669"/>
                  </a:lnTo>
                  <a:lnTo>
                    <a:pt x="667" y="1697"/>
                  </a:lnTo>
                  <a:lnTo>
                    <a:pt x="862" y="1724"/>
                  </a:lnTo>
                  <a:lnTo>
                    <a:pt x="1029" y="1697"/>
                  </a:lnTo>
                  <a:lnTo>
                    <a:pt x="1195" y="1669"/>
                  </a:lnTo>
                  <a:lnTo>
                    <a:pt x="1334" y="1585"/>
                  </a:lnTo>
                  <a:lnTo>
                    <a:pt x="1473" y="1474"/>
                  </a:lnTo>
                  <a:lnTo>
                    <a:pt x="1557" y="1335"/>
                  </a:lnTo>
                  <a:lnTo>
                    <a:pt x="1640" y="1196"/>
                  </a:lnTo>
                  <a:lnTo>
                    <a:pt x="1696" y="1029"/>
                  </a:lnTo>
                  <a:lnTo>
                    <a:pt x="1723" y="863"/>
                  </a:lnTo>
                  <a:lnTo>
                    <a:pt x="1696" y="696"/>
                  </a:lnTo>
                  <a:lnTo>
                    <a:pt x="1640" y="529"/>
                  </a:lnTo>
                  <a:lnTo>
                    <a:pt x="1557" y="390"/>
                  </a:lnTo>
                  <a:lnTo>
                    <a:pt x="1473" y="251"/>
                  </a:lnTo>
                  <a:lnTo>
                    <a:pt x="1334" y="140"/>
                  </a:lnTo>
                  <a:lnTo>
                    <a:pt x="1195" y="57"/>
                  </a:lnTo>
                  <a:lnTo>
                    <a:pt x="10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39"/>
            <p:cNvSpPr/>
            <p:nvPr/>
          </p:nvSpPr>
          <p:spPr>
            <a:xfrm>
              <a:off x="641325" y="3678500"/>
              <a:ext cx="364825" cy="441975"/>
            </a:xfrm>
            <a:custGeom>
              <a:avLst/>
              <a:gdLst/>
              <a:ahLst/>
              <a:cxnLst/>
              <a:rect l="l" t="t" r="r" b="b"/>
              <a:pathLst>
                <a:path w="14593" h="17679" fill="none" extrusionOk="0">
                  <a:moveTo>
                    <a:pt x="1001" y="15260"/>
                  </a:moveTo>
                  <a:lnTo>
                    <a:pt x="1001" y="15260"/>
                  </a:lnTo>
                  <a:lnTo>
                    <a:pt x="806" y="15343"/>
                  </a:lnTo>
                  <a:lnTo>
                    <a:pt x="612" y="15455"/>
                  </a:lnTo>
                  <a:lnTo>
                    <a:pt x="473" y="15594"/>
                  </a:lnTo>
                  <a:lnTo>
                    <a:pt x="334" y="15733"/>
                  </a:lnTo>
                  <a:lnTo>
                    <a:pt x="195" y="15899"/>
                  </a:lnTo>
                  <a:lnTo>
                    <a:pt x="111" y="16066"/>
                  </a:lnTo>
                  <a:lnTo>
                    <a:pt x="56" y="16233"/>
                  </a:lnTo>
                  <a:lnTo>
                    <a:pt x="28" y="16400"/>
                  </a:lnTo>
                  <a:lnTo>
                    <a:pt x="0" y="16566"/>
                  </a:lnTo>
                  <a:lnTo>
                    <a:pt x="28" y="16761"/>
                  </a:lnTo>
                  <a:lnTo>
                    <a:pt x="83" y="16928"/>
                  </a:lnTo>
                  <a:lnTo>
                    <a:pt x="167" y="17067"/>
                  </a:lnTo>
                  <a:lnTo>
                    <a:pt x="278" y="17234"/>
                  </a:lnTo>
                  <a:lnTo>
                    <a:pt x="417" y="17345"/>
                  </a:lnTo>
                  <a:lnTo>
                    <a:pt x="612" y="17456"/>
                  </a:lnTo>
                  <a:lnTo>
                    <a:pt x="834" y="17567"/>
                  </a:lnTo>
                  <a:lnTo>
                    <a:pt x="834" y="17567"/>
                  </a:lnTo>
                  <a:lnTo>
                    <a:pt x="1140" y="17650"/>
                  </a:lnTo>
                  <a:lnTo>
                    <a:pt x="1418" y="17678"/>
                  </a:lnTo>
                  <a:lnTo>
                    <a:pt x="1668" y="17650"/>
                  </a:lnTo>
                  <a:lnTo>
                    <a:pt x="1946" y="17595"/>
                  </a:lnTo>
                  <a:lnTo>
                    <a:pt x="2168" y="17484"/>
                  </a:lnTo>
                  <a:lnTo>
                    <a:pt x="2391" y="17373"/>
                  </a:lnTo>
                  <a:lnTo>
                    <a:pt x="2585" y="17234"/>
                  </a:lnTo>
                  <a:lnTo>
                    <a:pt x="2780" y="17067"/>
                  </a:lnTo>
                  <a:lnTo>
                    <a:pt x="3085" y="16733"/>
                  </a:lnTo>
                  <a:lnTo>
                    <a:pt x="3336" y="16427"/>
                  </a:lnTo>
                  <a:lnTo>
                    <a:pt x="3502" y="16122"/>
                  </a:lnTo>
                  <a:lnTo>
                    <a:pt x="3502" y="16122"/>
                  </a:lnTo>
                  <a:lnTo>
                    <a:pt x="3780" y="16316"/>
                  </a:lnTo>
                  <a:lnTo>
                    <a:pt x="4086" y="16483"/>
                  </a:lnTo>
                  <a:lnTo>
                    <a:pt x="4475" y="16678"/>
                  </a:lnTo>
                  <a:lnTo>
                    <a:pt x="4698" y="16761"/>
                  </a:lnTo>
                  <a:lnTo>
                    <a:pt x="4948" y="16817"/>
                  </a:lnTo>
                  <a:lnTo>
                    <a:pt x="5226" y="16872"/>
                  </a:lnTo>
                  <a:lnTo>
                    <a:pt x="5504" y="16928"/>
                  </a:lnTo>
                  <a:lnTo>
                    <a:pt x="5782" y="16928"/>
                  </a:lnTo>
                  <a:lnTo>
                    <a:pt x="6087" y="16900"/>
                  </a:lnTo>
                  <a:lnTo>
                    <a:pt x="6393" y="16844"/>
                  </a:lnTo>
                  <a:lnTo>
                    <a:pt x="6727" y="16733"/>
                  </a:lnTo>
                  <a:lnTo>
                    <a:pt x="6727" y="16733"/>
                  </a:lnTo>
                  <a:lnTo>
                    <a:pt x="7032" y="16622"/>
                  </a:lnTo>
                  <a:lnTo>
                    <a:pt x="7310" y="16455"/>
                  </a:lnTo>
                  <a:lnTo>
                    <a:pt x="7533" y="16261"/>
                  </a:lnTo>
                  <a:lnTo>
                    <a:pt x="7727" y="16066"/>
                  </a:lnTo>
                  <a:lnTo>
                    <a:pt x="7894" y="15844"/>
                  </a:lnTo>
                  <a:lnTo>
                    <a:pt x="8033" y="15594"/>
                  </a:lnTo>
                  <a:lnTo>
                    <a:pt x="8144" y="15343"/>
                  </a:lnTo>
                  <a:lnTo>
                    <a:pt x="8200" y="15093"/>
                  </a:lnTo>
                  <a:lnTo>
                    <a:pt x="8228" y="14815"/>
                  </a:lnTo>
                  <a:lnTo>
                    <a:pt x="8200" y="14537"/>
                  </a:lnTo>
                  <a:lnTo>
                    <a:pt x="8172" y="14232"/>
                  </a:lnTo>
                  <a:lnTo>
                    <a:pt x="8061" y="13954"/>
                  </a:lnTo>
                  <a:lnTo>
                    <a:pt x="7950" y="13676"/>
                  </a:lnTo>
                  <a:lnTo>
                    <a:pt x="7783" y="13370"/>
                  </a:lnTo>
                  <a:lnTo>
                    <a:pt x="7588" y="13092"/>
                  </a:lnTo>
                  <a:lnTo>
                    <a:pt x="7366" y="12842"/>
                  </a:lnTo>
                  <a:lnTo>
                    <a:pt x="7366" y="12842"/>
                  </a:lnTo>
                  <a:lnTo>
                    <a:pt x="7616" y="12870"/>
                  </a:lnTo>
                  <a:lnTo>
                    <a:pt x="7866" y="12897"/>
                  </a:lnTo>
                  <a:lnTo>
                    <a:pt x="8144" y="12897"/>
                  </a:lnTo>
                  <a:lnTo>
                    <a:pt x="8422" y="12870"/>
                  </a:lnTo>
                  <a:lnTo>
                    <a:pt x="8700" y="12842"/>
                  </a:lnTo>
                  <a:lnTo>
                    <a:pt x="9006" y="12758"/>
                  </a:lnTo>
                  <a:lnTo>
                    <a:pt x="9284" y="12675"/>
                  </a:lnTo>
                  <a:lnTo>
                    <a:pt x="9562" y="12564"/>
                  </a:lnTo>
                  <a:lnTo>
                    <a:pt x="9840" y="12453"/>
                  </a:lnTo>
                  <a:lnTo>
                    <a:pt x="10090" y="12314"/>
                  </a:lnTo>
                  <a:lnTo>
                    <a:pt x="10340" y="12175"/>
                  </a:lnTo>
                  <a:lnTo>
                    <a:pt x="10590" y="12008"/>
                  </a:lnTo>
                  <a:lnTo>
                    <a:pt x="10813" y="11841"/>
                  </a:lnTo>
                  <a:lnTo>
                    <a:pt x="11007" y="11647"/>
                  </a:lnTo>
                  <a:lnTo>
                    <a:pt x="11174" y="11480"/>
                  </a:lnTo>
                  <a:lnTo>
                    <a:pt x="11313" y="11285"/>
                  </a:lnTo>
                  <a:lnTo>
                    <a:pt x="11313" y="11285"/>
                  </a:lnTo>
                  <a:lnTo>
                    <a:pt x="11424" y="11119"/>
                  </a:lnTo>
                  <a:lnTo>
                    <a:pt x="11507" y="10924"/>
                  </a:lnTo>
                  <a:lnTo>
                    <a:pt x="11563" y="10729"/>
                  </a:lnTo>
                  <a:lnTo>
                    <a:pt x="11591" y="10479"/>
                  </a:lnTo>
                  <a:lnTo>
                    <a:pt x="11619" y="10257"/>
                  </a:lnTo>
                  <a:lnTo>
                    <a:pt x="11619" y="9979"/>
                  </a:lnTo>
                  <a:lnTo>
                    <a:pt x="11591" y="9729"/>
                  </a:lnTo>
                  <a:lnTo>
                    <a:pt x="11535" y="9451"/>
                  </a:lnTo>
                  <a:lnTo>
                    <a:pt x="11480" y="9201"/>
                  </a:lnTo>
                  <a:lnTo>
                    <a:pt x="11396" y="8923"/>
                  </a:lnTo>
                  <a:lnTo>
                    <a:pt x="11313" y="8673"/>
                  </a:lnTo>
                  <a:lnTo>
                    <a:pt x="11202" y="8450"/>
                  </a:lnTo>
                  <a:lnTo>
                    <a:pt x="11063" y="8228"/>
                  </a:lnTo>
                  <a:lnTo>
                    <a:pt x="10924" y="8033"/>
                  </a:lnTo>
                  <a:lnTo>
                    <a:pt x="10785" y="7839"/>
                  </a:lnTo>
                  <a:lnTo>
                    <a:pt x="10590" y="7700"/>
                  </a:lnTo>
                  <a:lnTo>
                    <a:pt x="10590" y="7700"/>
                  </a:lnTo>
                  <a:lnTo>
                    <a:pt x="10813" y="7811"/>
                  </a:lnTo>
                  <a:lnTo>
                    <a:pt x="11063" y="7894"/>
                  </a:lnTo>
                  <a:lnTo>
                    <a:pt x="11313" y="7950"/>
                  </a:lnTo>
                  <a:lnTo>
                    <a:pt x="11591" y="7950"/>
                  </a:lnTo>
                  <a:lnTo>
                    <a:pt x="11841" y="7950"/>
                  </a:lnTo>
                  <a:lnTo>
                    <a:pt x="12119" y="7894"/>
                  </a:lnTo>
                  <a:lnTo>
                    <a:pt x="12397" y="7839"/>
                  </a:lnTo>
                  <a:lnTo>
                    <a:pt x="12647" y="7755"/>
                  </a:lnTo>
                  <a:lnTo>
                    <a:pt x="12897" y="7644"/>
                  </a:lnTo>
                  <a:lnTo>
                    <a:pt x="13147" y="7533"/>
                  </a:lnTo>
                  <a:lnTo>
                    <a:pt x="13397" y="7366"/>
                  </a:lnTo>
                  <a:lnTo>
                    <a:pt x="13620" y="7227"/>
                  </a:lnTo>
                  <a:lnTo>
                    <a:pt x="13814" y="7033"/>
                  </a:lnTo>
                  <a:lnTo>
                    <a:pt x="13981" y="6866"/>
                  </a:lnTo>
                  <a:lnTo>
                    <a:pt x="14148" y="6671"/>
                  </a:lnTo>
                  <a:lnTo>
                    <a:pt x="14287" y="6449"/>
                  </a:lnTo>
                  <a:lnTo>
                    <a:pt x="14287" y="6449"/>
                  </a:lnTo>
                  <a:lnTo>
                    <a:pt x="14370" y="6254"/>
                  </a:lnTo>
                  <a:lnTo>
                    <a:pt x="14454" y="6004"/>
                  </a:lnTo>
                  <a:lnTo>
                    <a:pt x="14509" y="5754"/>
                  </a:lnTo>
                  <a:lnTo>
                    <a:pt x="14565" y="5504"/>
                  </a:lnTo>
                  <a:lnTo>
                    <a:pt x="14593" y="5226"/>
                  </a:lnTo>
                  <a:lnTo>
                    <a:pt x="14565" y="4948"/>
                  </a:lnTo>
                  <a:lnTo>
                    <a:pt x="14565" y="4670"/>
                  </a:lnTo>
                  <a:lnTo>
                    <a:pt x="14509" y="4420"/>
                  </a:lnTo>
                  <a:lnTo>
                    <a:pt x="14426" y="4170"/>
                  </a:lnTo>
                  <a:lnTo>
                    <a:pt x="14343" y="3947"/>
                  </a:lnTo>
                  <a:lnTo>
                    <a:pt x="14231" y="3725"/>
                  </a:lnTo>
                  <a:lnTo>
                    <a:pt x="14065" y="3558"/>
                  </a:lnTo>
                  <a:lnTo>
                    <a:pt x="13898" y="3447"/>
                  </a:lnTo>
                  <a:lnTo>
                    <a:pt x="13703" y="3364"/>
                  </a:lnTo>
                  <a:lnTo>
                    <a:pt x="13509" y="3308"/>
                  </a:lnTo>
                  <a:lnTo>
                    <a:pt x="13258" y="3336"/>
                  </a:lnTo>
                  <a:lnTo>
                    <a:pt x="13258" y="3336"/>
                  </a:lnTo>
                  <a:lnTo>
                    <a:pt x="13536" y="3113"/>
                  </a:lnTo>
                  <a:lnTo>
                    <a:pt x="13787" y="2891"/>
                  </a:lnTo>
                  <a:lnTo>
                    <a:pt x="13981" y="2641"/>
                  </a:lnTo>
                  <a:lnTo>
                    <a:pt x="14148" y="2419"/>
                  </a:lnTo>
                  <a:lnTo>
                    <a:pt x="14287" y="2196"/>
                  </a:lnTo>
                  <a:lnTo>
                    <a:pt x="14370" y="1974"/>
                  </a:lnTo>
                  <a:lnTo>
                    <a:pt x="14426" y="1751"/>
                  </a:lnTo>
                  <a:lnTo>
                    <a:pt x="14426" y="1557"/>
                  </a:lnTo>
                  <a:lnTo>
                    <a:pt x="14426" y="1362"/>
                  </a:lnTo>
                  <a:lnTo>
                    <a:pt x="14398" y="1168"/>
                  </a:lnTo>
                  <a:lnTo>
                    <a:pt x="14343" y="973"/>
                  </a:lnTo>
                  <a:lnTo>
                    <a:pt x="14259" y="806"/>
                  </a:lnTo>
                  <a:lnTo>
                    <a:pt x="14148" y="640"/>
                  </a:lnTo>
                  <a:lnTo>
                    <a:pt x="14009" y="501"/>
                  </a:lnTo>
                  <a:lnTo>
                    <a:pt x="13870" y="362"/>
                  </a:lnTo>
                  <a:lnTo>
                    <a:pt x="13731" y="251"/>
                  </a:lnTo>
                  <a:lnTo>
                    <a:pt x="13564" y="167"/>
                  </a:lnTo>
                  <a:lnTo>
                    <a:pt x="13370" y="84"/>
                  </a:lnTo>
                  <a:lnTo>
                    <a:pt x="13203" y="28"/>
                  </a:lnTo>
                  <a:lnTo>
                    <a:pt x="13008" y="0"/>
                  </a:lnTo>
                  <a:lnTo>
                    <a:pt x="12814" y="0"/>
                  </a:lnTo>
                  <a:lnTo>
                    <a:pt x="12619" y="28"/>
                  </a:lnTo>
                  <a:lnTo>
                    <a:pt x="12425" y="56"/>
                  </a:lnTo>
                  <a:lnTo>
                    <a:pt x="12230" y="139"/>
                  </a:lnTo>
                  <a:lnTo>
                    <a:pt x="12063" y="251"/>
                  </a:lnTo>
                  <a:lnTo>
                    <a:pt x="11869" y="362"/>
                  </a:lnTo>
                  <a:lnTo>
                    <a:pt x="11730" y="528"/>
                  </a:lnTo>
                  <a:lnTo>
                    <a:pt x="11563" y="723"/>
                  </a:lnTo>
                  <a:lnTo>
                    <a:pt x="11424" y="973"/>
                  </a:lnTo>
                  <a:lnTo>
                    <a:pt x="11313" y="1223"/>
                  </a:lnTo>
                  <a:lnTo>
                    <a:pt x="11202" y="1529"/>
                  </a:lnTo>
                  <a:lnTo>
                    <a:pt x="11118" y="18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39"/>
            <p:cNvSpPr/>
            <p:nvPr/>
          </p:nvSpPr>
          <p:spPr>
            <a:xfrm>
              <a:off x="1600950" y="3709775"/>
              <a:ext cx="385675" cy="414175"/>
            </a:xfrm>
            <a:custGeom>
              <a:avLst/>
              <a:gdLst/>
              <a:ahLst/>
              <a:cxnLst/>
              <a:rect l="l" t="t" r="r" b="b"/>
              <a:pathLst>
                <a:path w="15427" h="16567" fill="none" extrusionOk="0">
                  <a:moveTo>
                    <a:pt x="2474" y="1195"/>
                  </a:moveTo>
                  <a:lnTo>
                    <a:pt x="2474" y="1195"/>
                  </a:lnTo>
                  <a:lnTo>
                    <a:pt x="2419" y="973"/>
                  </a:lnTo>
                  <a:lnTo>
                    <a:pt x="2335" y="778"/>
                  </a:lnTo>
                  <a:lnTo>
                    <a:pt x="2224" y="612"/>
                  </a:lnTo>
                  <a:lnTo>
                    <a:pt x="2113" y="445"/>
                  </a:lnTo>
                  <a:lnTo>
                    <a:pt x="1974" y="306"/>
                  </a:lnTo>
                  <a:lnTo>
                    <a:pt x="1835" y="195"/>
                  </a:lnTo>
                  <a:lnTo>
                    <a:pt x="1668" y="111"/>
                  </a:lnTo>
                  <a:lnTo>
                    <a:pt x="1501" y="56"/>
                  </a:lnTo>
                  <a:lnTo>
                    <a:pt x="1335" y="0"/>
                  </a:lnTo>
                  <a:lnTo>
                    <a:pt x="1168" y="0"/>
                  </a:lnTo>
                  <a:lnTo>
                    <a:pt x="973" y="28"/>
                  </a:lnTo>
                  <a:lnTo>
                    <a:pt x="807" y="84"/>
                  </a:lnTo>
                  <a:lnTo>
                    <a:pt x="668" y="167"/>
                  </a:lnTo>
                  <a:lnTo>
                    <a:pt x="501" y="278"/>
                  </a:lnTo>
                  <a:lnTo>
                    <a:pt x="362" y="445"/>
                  </a:lnTo>
                  <a:lnTo>
                    <a:pt x="251" y="639"/>
                  </a:lnTo>
                  <a:lnTo>
                    <a:pt x="251" y="639"/>
                  </a:lnTo>
                  <a:lnTo>
                    <a:pt x="112" y="917"/>
                  </a:lnTo>
                  <a:lnTo>
                    <a:pt x="28" y="1195"/>
                  </a:lnTo>
                  <a:lnTo>
                    <a:pt x="1" y="1473"/>
                  </a:lnTo>
                  <a:lnTo>
                    <a:pt x="28" y="1723"/>
                  </a:lnTo>
                  <a:lnTo>
                    <a:pt x="84" y="1974"/>
                  </a:lnTo>
                  <a:lnTo>
                    <a:pt x="167" y="2196"/>
                  </a:lnTo>
                  <a:lnTo>
                    <a:pt x="278" y="2418"/>
                  </a:lnTo>
                  <a:lnTo>
                    <a:pt x="390" y="2641"/>
                  </a:lnTo>
                  <a:lnTo>
                    <a:pt x="668" y="3002"/>
                  </a:lnTo>
                  <a:lnTo>
                    <a:pt x="918" y="3252"/>
                  </a:lnTo>
                  <a:lnTo>
                    <a:pt x="1196" y="3502"/>
                  </a:lnTo>
                  <a:lnTo>
                    <a:pt x="1196" y="3502"/>
                  </a:lnTo>
                  <a:lnTo>
                    <a:pt x="973" y="3725"/>
                  </a:lnTo>
                  <a:lnTo>
                    <a:pt x="751" y="4003"/>
                  </a:lnTo>
                  <a:lnTo>
                    <a:pt x="501" y="4336"/>
                  </a:lnTo>
                  <a:lnTo>
                    <a:pt x="390" y="4559"/>
                  </a:lnTo>
                  <a:lnTo>
                    <a:pt x="278" y="4781"/>
                  </a:lnTo>
                  <a:lnTo>
                    <a:pt x="167" y="5031"/>
                  </a:lnTo>
                  <a:lnTo>
                    <a:pt x="112" y="5309"/>
                  </a:lnTo>
                  <a:lnTo>
                    <a:pt x="56" y="5587"/>
                  </a:lnTo>
                  <a:lnTo>
                    <a:pt x="28" y="5893"/>
                  </a:lnTo>
                  <a:lnTo>
                    <a:pt x="28" y="6199"/>
                  </a:lnTo>
                  <a:lnTo>
                    <a:pt x="56" y="6532"/>
                  </a:lnTo>
                  <a:lnTo>
                    <a:pt x="56" y="6532"/>
                  </a:lnTo>
                  <a:lnTo>
                    <a:pt x="139" y="6866"/>
                  </a:lnTo>
                  <a:lnTo>
                    <a:pt x="251" y="7144"/>
                  </a:lnTo>
                  <a:lnTo>
                    <a:pt x="390" y="7394"/>
                  </a:lnTo>
                  <a:lnTo>
                    <a:pt x="556" y="7644"/>
                  </a:lnTo>
                  <a:lnTo>
                    <a:pt x="751" y="7838"/>
                  </a:lnTo>
                  <a:lnTo>
                    <a:pt x="973" y="8005"/>
                  </a:lnTo>
                  <a:lnTo>
                    <a:pt x="1196" y="8144"/>
                  </a:lnTo>
                  <a:lnTo>
                    <a:pt x="1446" y="8228"/>
                  </a:lnTo>
                  <a:lnTo>
                    <a:pt x="1724" y="8311"/>
                  </a:lnTo>
                  <a:lnTo>
                    <a:pt x="1974" y="8339"/>
                  </a:lnTo>
                  <a:lnTo>
                    <a:pt x="2280" y="8339"/>
                  </a:lnTo>
                  <a:lnTo>
                    <a:pt x="2558" y="8311"/>
                  </a:lnTo>
                  <a:lnTo>
                    <a:pt x="2863" y="8228"/>
                  </a:lnTo>
                  <a:lnTo>
                    <a:pt x="3169" y="8116"/>
                  </a:lnTo>
                  <a:lnTo>
                    <a:pt x="3475" y="7977"/>
                  </a:lnTo>
                  <a:lnTo>
                    <a:pt x="3781" y="7811"/>
                  </a:lnTo>
                  <a:lnTo>
                    <a:pt x="3781" y="7811"/>
                  </a:lnTo>
                  <a:lnTo>
                    <a:pt x="3697" y="8033"/>
                  </a:lnTo>
                  <a:lnTo>
                    <a:pt x="3614" y="8283"/>
                  </a:lnTo>
                  <a:lnTo>
                    <a:pt x="3586" y="8561"/>
                  </a:lnTo>
                  <a:lnTo>
                    <a:pt x="3558" y="8839"/>
                  </a:lnTo>
                  <a:lnTo>
                    <a:pt x="3558" y="9117"/>
                  </a:lnTo>
                  <a:lnTo>
                    <a:pt x="3586" y="9395"/>
                  </a:lnTo>
                  <a:lnTo>
                    <a:pt x="3614" y="9701"/>
                  </a:lnTo>
                  <a:lnTo>
                    <a:pt x="3670" y="9979"/>
                  </a:lnTo>
                  <a:lnTo>
                    <a:pt x="3753" y="10284"/>
                  </a:lnTo>
                  <a:lnTo>
                    <a:pt x="3836" y="10562"/>
                  </a:lnTo>
                  <a:lnTo>
                    <a:pt x="3947" y="10840"/>
                  </a:lnTo>
                  <a:lnTo>
                    <a:pt x="4059" y="11091"/>
                  </a:lnTo>
                  <a:lnTo>
                    <a:pt x="4198" y="11313"/>
                  </a:lnTo>
                  <a:lnTo>
                    <a:pt x="4337" y="11535"/>
                  </a:lnTo>
                  <a:lnTo>
                    <a:pt x="4476" y="11730"/>
                  </a:lnTo>
                  <a:lnTo>
                    <a:pt x="4642" y="11897"/>
                  </a:lnTo>
                  <a:lnTo>
                    <a:pt x="4642" y="11897"/>
                  </a:lnTo>
                  <a:lnTo>
                    <a:pt x="4781" y="12036"/>
                  </a:lnTo>
                  <a:lnTo>
                    <a:pt x="4948" y="12147"/>
                  </a:lnTo>
                  <a:lnTo>
                    <a:pt x="5143" y="12230"/>
                  </a:lnTo>
                  <a:lnTo>
                    <a:pt x="5365" y="12314"/>
                  </a:lnTo>
                  <a:lnTo>
                    <a:pt x="5615" y="12369"/>
                  </a:lnTo>
                  <a:lnTo>
                    <a:pt x="5865" y="12397"/>
                  </a:lnTo>
                  <a:lnTo>
                    <a:pt x="6115" y="12425"/>
                  </a:lnTo>
                  <a:lnTo>
                    <a:pt x="6393" y="12425"/>
                  </a:lnTo>
                  <a:lnTo>
                    <a:pt x="6644" y="12425"/>
                  </a:lnTo>
                  <a:lnTo>
                    <a:pt x="6922" y="12397"/>
                  </a:lnTo>
                  <a:lnTo>
                    <a:pt x="7172" y="12341"/>
                  </a:lnTo>
                  <a:lnTo>
                    <a:pt x="7422" y="12258"/>
                  </a:lnTo>
                  <a:lnTo>
                    <a:pt x="7672" y="12175"/>
                  </a:lnTo>
                  <a:lnTo>
                    <a:pt x="7894" y="12063"/>
                  </a:lnTo>
                  <a:lnTo>
                    <a:pt x="8089" y="11952"/>
                  </a:lnTo>
                  <a:lnTo>
                    <a:pt x="8256" y="11785"/>
                  </a:lnTo>
                  <a:lnTo>
                    <a:pt x="8256" y="11785"/>
                  </a:lnTo>
                  <a:lnTo>
                    <a:pt x="8117" y="12008"/>
                  </a:lnTo>
                  <a:lnTo>
                    <a:pt x="7978" y="12230"/>
                  </a:lnTo>
                  <a:lnTo>
                    <a:pt x="7894" y="12453"/>
                  </a:lnTo>
                  <a:lnTo>
                    <a:pt x="7839" y="12730"/>
                  </a:lnTo>
                  <a:lnTo>
                    <a:pt x="7811" y="12981"/>
                  </a:lnTo>
                  <a:lnTo>
                    <a:pt x="7811" y="13259"/>
                  </a:lnTo>
                  <a:lnTo>
                    <a:pt x="7811" y="13509"/>
                  </a:lnTo>
                  <a:lnTo>
                    <a:pt x="7867" y="13787"/>
                  </a:lnTo>
                  <a:lnTo>
                    <a:pt x="7922" y="14065"/>
                  </a:lnTo>
                  <a:lnTo>
                    <a:pt x="8006" y="14315"/>
                  </a:lnTo>
                  <a:lnTo>
                    <a:pt x="8117" y="14593"/>
                  </a:lnTo>
                  <a:lnTo>
                    <a:pt x="8228" y="14815"/>
                  </a:lnTo>
                  <a:lnTo>
                    <a:pt x="8367" y="15037"/>
                  </a:lnTo>
                  <a:lnTo>
                    <a:pt x="8506" y="15260"/>
                  </a:lnTo>
                  <a:lnTo>
                    <a:pt x="8673" y="15427"/>
                  </a:lnTo>
                  <a:lnTo>
                    <a:pt x="8867" y="15593"/>
                  </a:lnTo>
                  <a:lnTo>
                    <a:pt x="8867" y="15593"/>
                  </a:lnTo>
                  <a:lnTo>
                    <a:pt x="9062" y="15732"/>
                  </a:lnTo>
                  <a:lnTo>
                    <a:pt x="9256" y="15844"/>
                  </a:lnTo>
                  <a:lnTo>
                    <a:pt x="9507" y="15955"/>
                  </a:lnTo>
                  <a:lnTo>
                    <a:pt x="9757" y="16038"/>
                  </a:lnTo>
                  <a:lnTo>
                    <a:pt x="10007" y="16094"/>
                  </a:lnTo>
                  <a:lnTo>
                    <a:pt x="10285" y="16122"/>
                  </a:lnTo>
                  <a:lnTo>
                    <a:pt x="10563" y="16149"/>
                  </a:lnTo>
                  <a:lnTo>
                    <a:pt x="10813" y="16149"/>
                  </a:lnTo>
                  <a:lnTo>
                    <a:pt x="11063" y="16122"/>
                  </a:lnTo>
                  <a:lnTo>
                    <a:pt x="11313" y="16066"/>
                  </a:lnTo>
                  <a:lnTo>
                    <a:pt x="11536" y="15983"/>
                  </a:lnTo>
                  <a:lnTo>
                    <a:pt x="11702" y="15871"/>
                  </a:lnTo>
                  <a:lnTo>
                    <a:pt x="11869" y="15732"/>
                  </a:lnTo>
                  <a:lnTo>
                    <a:pt x="11980" y="15566"/>
                  </a:lnTo>
                  <a:lnTo>
                    <a:pt x="12064" y="15343"/>
                  </a:lnTo>
                  <a:lnTo>
                    <a:pt x="12092" y="15121"/>
                  </a:lnTo>
                  <a:lnTo>
                    <a:pt x="12092" y="15121"/>
                  </a:lnTo>
                  <a:lnTo>
                    <a:pt x="12258" y="15427"/>
                  </a:lnTo>
                  <a:lnTo>
                    <a:pt x="12425" y="15705"/>
                  </a:lnTo>
                  <a:lnTo>
                    <a:pt x="12620" y="15927"/>
                  </a:lnTo>
                  <a:lnTo>
                    <a:pt x="12814" y="16122"/>
                  </a:lnTo>
                  <a:lnTo>
                    <a:pt x="13009" y="16288"/>
                  </a:lnTo>
                  <a:lnTo>
                    <a:pt x="13231" y="16399"/>
                  </a:lnTo>
                  <a:lnTo>
                    <a:pt x="13426" y="16511"/>
                  </a:lnTo>
                  <a:lnTo>
                    <a:pt x="13620" y="16566"/>
                  </a:lnTo>
                  <a:lnTo>
                    <a:pt x="13815" y="16566"/>
                  </a:lnTo>
                  <a:lnTo>
                    <a:pt x="14009" y="16566"/>
                  </a:lnTo>
                  <a:lnTo>
                    <a:pt x="14204" y="16538"/>
                  </a:lnTo>
                  <a:lnTo>
                    <a:pt x="14399" y="16483"/>
                  </a:lnTo>
                  <a:lnTo>
                    <a:pt x="14565" y="16427"/>
                  </a:lnTo>
                  <a:lnTo>
                    <a:pt x="14732" y="16316"/>
                  </a:lnTo>
                  <a:lnTo>
                    <a:pt x="14871" y="16205"/>
                  </a:lnTo>
                  <a:lnTo>
                    <a:pt x="15010" y="16066"/>
                  </a:lnTo>
                  <a:lnTo>
                    <a:pt x="15121" y="15927"/>
                  </a:lnTo>
                  <a:lnTo>
                    <a:pt x="15232" y="15760"/>
                  </a:lnTo>
                  <a:lnTo>
                    <a:pt x="15288" y="15593"/>
                  </a:lnTo>
                  <a:lnTo>
                    <a:pt x="15371" y="15427"/>
                  </a:lnTo>
                  <a:lnTo>
                    <a:pt x="15399" y="15232"/>
                  </a:lnTo>
                  <a:lnTo>
                    <a:pt x="15427" y="15037"/>
                  </a:lnTo>
                  <a:lnTo>
                    <a:pt x="15399" y="14843"/>
                  </a:lnTo>
                  <a:lnTo>
                    <a:pt x="15371" y="14648"/>
                  </a:lnTo>
                  <a:lnTo>
                    <a:pt x="15288" y="14454"/>
                  </a:lnTo>
                  <a:lnTo>
                    <a:pt x="15205" y="14259"/>
                  </a:lnTo>
                  <a:lnTo>
                    <a:pt x="15066" y="14065"/>
                  </a:lnTo>
                  <a:lnTo>
                    <a:pt x="14899" y="13870"/>
                  </a:lnTo>
                  <a:lnTo>
                    <a:pt x="14704" y="13703"/>
                  </a:lnTo>
                  <a:lnTo>
                    <a:pt x="14454" y="13537"/>
                  </a:lnTo>
                  <a:lnTo>
                    <a:pt x="14176" y="13398"/>
                  </a:lnTo>
                  <a:lnTo>
                    <a:pt x="13843" y="1325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803;p39">
            <a:extLst>
              <a:ext uri="{FF2B5EF4-FFF2-40B4-BE49-F238E27FC236}">
                <a16:creationId xmlns:a16="http://schemas.microsoft.com/office/drawing/2014/main" xmlns="" id="{BF816E72-814F-174B-9734-21788C3A0F9B}"/>
              </a:ext>
            </a:extLst>
          </p:cNvPr>
          <p:cNvSpPr/>
          <p:nvPr/>
        </p:nvSpPr>
        <p:spPr>
          <a:xfrm>
            <a:off x="7837970" y="4403028"/>
            <a:ext cx="1185592" cy="650927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ình Bầu dục 4">
                <a:extLst>
                  <a:ext uri="{FF2B5EF4-FFF2-40B4-BE49-F238E27FC236}">
                    <a16:creationId xmlns:a16="http://schemas.microsoft.com/office/drawing/2014/main" xmlns="" id="{DCC6D89D-7F20-4BF3-2DC8-1D5ABD881AF3}"/>
                  </a:ext>
                </a:extLst>
              </p:cNvPr>
              <p:cNvSpPr/>
              <p:nvPr/>
            </p:nvSpPr>
            <p:spPr>
              <a:xfrm>
                <a:off x="1540879" y="3747664"/>
                <a:ext cx="405383" cy="38996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Hình Bầu dục 4">
                <a:extLst>
                  <a:ext uri="{FF2B5EF4-FFF2-40B4-BE49-F238E27FC236}">
                    <a16:creationId xmlns:a16="http://schemas.microsoft.com/office/drawing/2014/main" id="{DCC6D89D-7F20-4BF3-2DC8-1D5ABD881A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0879" y="3747664"/>
                <a:ext cx="405383" cy="389960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Hình Bầu dục 133">
                <a:extLst>
                  <a:ext uri="{FF2B5EF4-FFF2-40B4-BE49-F238E27FC236}">
                    <a16:creationId xmlns:a16="http://schemas.microsoft.com/office/drawing/2014/main" xmlns="" id="{30DAE08A-D35E-FCC6-C464-CF4D3942E2DB}"/>
                  </a:ext>
                </a:extLst>
              </p:cNvPr>
              <p:cNvSpPr/>
              <p:nvPr/>
            </p:nvSpPr>
            <p:spPr>
              <a:xfrm>
                <a:off x="6121679" y="3765356"/>
                <a:ext cx="405383" cy="38996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4" name="Hình Bầu dục 133">
                <a:extLst>
                  <a:ext uri="{FF2B5EF4-FFF2-40B4-BE49-F238E27FC236}">
                    <a16:creationId xmlns:a16="http://schemas.microsoft.com/office/drawing/2014/main" id="{30DAE08A-D35E-FCC6-C464-CF4D3942E2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1679" y="3765356"/>
                <a:ext cx="405383" cy="389960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ình chữ nhật: Góc Tròn 5">
                <a:extLst>
                  <a:ext uri="{FF2B5EF4-FFF2-40B4-BE49-F238E27FC236}">
                    <a16:creationId xmlns:a16="http://schemas.microsoft.com/office/drawing/2014/main" xmlns="" id="{67BC3BEA-0D4D-119B-454D-388E674E5320}"/>
                  </a:ext>
                </a:extLst>
              </p:cNvPr>
              <p:cNvSpPr/>
              <p:nvPr/>
            </p:nvSpPr>
            <p:spPr>
              <a:xfrm>
                <a:off x="1069038" y="3741459"/>
                <a:ext cx="405383" cy="389960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Hình chữ nhật: Góc Tròn 5">
                <a:extLst>
                  <a:ext uri="{FF2B5EF4-FFF2-40B4-BE49-F238E27FC236}">
                    <a16:creationId xmlns:a16="http://schemas.microsoft.com/office/drawing/2014/main" id="{67BC3BEA-0D4D-119B-454D-388E674E53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9038" y="3741459"/>
                <a:ext cx="405383" cy="389960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Hình chữ nhật: Góc Tròn 136">
                <a:extLst>
                  <a:ext uri="{FF2B5EF4-FFF2-40B4-BE49-F238E27FC236}">
                    <a16:creationId xmlns:a16="http://schemas.microsoft.com/office/drawing/2014/main" xmlns="" id="{D3DFE39D-A7F2-0AFF-D49E-3E83668FB69C}"/>
                  </a:ext>
                </a:extLst>
              </p:cNvPr>
              <p:cNvSpPr/>
              <p:nvPr/>
            </p:nvSpPr>
            <p:spPr>
              <a:xfrm>
                <a:off x="2031831" y="3747664"/>
                <a:ext cx="405383" cy="389960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37" name="Hình chữ nhật: Góc Tròn 136">
                <a:extLst>
                  <a:ext uri="{FF2B5EF4-FFF2-40B4-BE49-F238E27FC236}">
                    <a16:creationId xmlns:a16="http://schemas.microsoft.com/office/drawing/2014/main" id="{D3DFE39D-A7F2-0AFF-D49E-3E83668FB6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1831" y="3747664"/>
                <a:ext cx="405383" cy="389960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Hình chữ nhật: Góc Tròn 137">
                <a:extLst>
                  <a:ext uri="{FF2B5EF4-FFF2-40B4-BE49-F238E27FC236}">
                    <a16:creationId xmlns:a16="http://schemas.microsoft.com/office/drawing/2014/main" xmlns="" id="{6B45D07B-5C35-894E-6432-CAA7A7FC6306}"/>
                  </a:ext>
                </a:extLst>
              </p:cNvPr>
              <p:cNvSpPr/>
              <p:nvPr/>
            </p:nvSpPr>
            <p:spPr>
              <a:xfrm>
                <a:off x="2719154" y="3747664"/>
                <a:ext cx="405383" cy="389960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12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38" name="Hình chữ nhật: Góc Tròn 137">
                <a:extLst>
                  <a:ext uri="{FF2B5EF4-FFF2-40B4-BE49-F238E27FC236}">
                    <a16:creationId xmlns:a16="http://schemas.microsoft.com/office/drawing/2014/main" id="{6B45D07B-5C35-894E-6432-CAA7A7FC63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9154" y="3747664"/>
                <a:ext cx="405383" cy="389960"/>
              </a:xfrm>
              <a:prstGeom prst="roundRect">
                <a:avLst/>
              </a:prstGeom>
              <a:blipFill>
                <a:blip r:embed="rId11"/>
                <a:stretch>
                  <a:fillRect l="-11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Hình chữ nhật: Góc Tròn 138">
                <a:extLst>
                  <a:ext uri="{FF2B5EF4-FFF2-40B4-BE49-F238E27FC236}">
                    <a16:creationId xmlns:a16="http://schemas.microsoft.com/office/drawing/2014/main" xmlns="" id="{B0FC8E3C-7A52-CEED-7958-1640EF9C9C5A}"/>
                  </a:ext>
                </a:extLst>
              </p:cNvPr>
              <p:cNvSpPr/>
              <p:nvPr/>
            </p:nvSpPr>
            <p:spPr>
              <a:xfrm>
                <a:off x="5663195" y="3765356"/>
                <a:ext cx="405383" cy="389960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39" name="Hình chữ nhật: Góc Tròn 138">
                <a:extLst>
                  <a:ext uri="{FF2B5EF4-FFF2-40B4-BE49-F238E27FC236}">
                    <a16:creationId xmlns:a16="http://schemas.microsoft.com/office/drawing/2014/main" id="{B0FC8E3C-7A52-CEED-7958-1640EF9C9C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3195" y="3765356"/>
                <a:ext cx="405383" cy="389960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Hình chữ nhật: Góc Tròn 139">
                <a:extLst>
                  <a:ext uri="{FF2B5EF4-FFF2-40B4-BE49-F238E27FC236}">
                    <a16:creationId xmlns:a16="http://schemas.microsoft.com/office/drawing/2014/main" xmlns="" id="{E283D0D0-C159-5A7E-A511-9B2652A07D75}"/>
                  </a:ext>
                </a:extLst>
              </p:cNvPr>
              <p:cNvSpPr/>
              <p:nvPr/>
            </p:nvSpPr>
            <p:spPr>
              <a:xfrm>
                <a:off x="6627226" y="3765356"/>
                <a:ext cx="405383" cy="389960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40" name="Hình chữ nhật: Góc Tròn 139">
                <a:extLst>
                  <a:ext uri="{FF2B5EF4-FFF2-40B4-BE49-F238E27FC236}">
                    <a16:creationId xmlns:a16="http://schemas.microsoft.com/office/drawing/2014/main" id="{E283D0D0-C159-5A7E-A511-9B2652A07D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7226" y="3765356"/>
                <a:ext cx="405383" cy="389960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Hình chữ nhật: Góc Tròn 140">
                <a:extLst>
                  <a:ext uri="{FF2B5EF4-FFF2-40B4-BE49-F238E27FC236}">
                    <a16:creationId xmlns:a16="http://schemas.microsoft.com/office/drawing/2014/main" xmlns="" id="{E32D561B-617C-9154-09B1-91876E6087B0}"/>
                  </a:ext>
                </a:extLst>
              </p:cNvPr>
              <p:cNvSpPr/>
              <p:nvPr/>
            </p:nvSpPr>
            <p:spPr>
              <a:xfrm>
                <a:off x="7288410" y="3765356"/>
                <a:ext cx="405383" cy="389960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41" name="Hình chữ nhật: Góc Tròn 140">
                <a:extLst>
                  <a:ext uri="{FF2B5EF4-FFF2-40B4-BE49-F238E27FC236}">
                    <a16:creationId xmlns:a16="http://schemas.microsoft.com/office/drawing/2014/main" id="{E32D561B-617C-9154-09B1-91876E6087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8410" y="3765356"/>
                <a:ext cx="405383" cy="389960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2" name="Google Shape;4718;p55">
            <a:extLst>
              <a:ext uri="{FF2B5EF4-FFF2-40B4-BE49-F238E27FC236}">
                <a16:creationId xmlns:a16="http://schemas.microsoft.com/office/drawing/2014/main" xmlns="" id="{72C1BAD0-36B6-5D68-48D6-D379811F023F}"/>
              </a:ext>
            </a:extLst>
          </p:cNvPr>
          <p:cNvGrpSpPr/>
          <p:nvPr/>
        </p:nvGrpSpPr>
        <p:grpSpPr>
          <a:xfrm>
            <a:off x="4124014" y="1524558"/>
            <a:ext cx="406498" cy="454918"/>
            <a:chOff x="4996825" y="327400"/>
            <a:chExt cx="1034125" cy="949875"/>
          </a:xfrm>
        </p:grpSpPr>
        <p:sp>
          <p:nvSpPr>
            <p:cNvPr id="143" name="Google Shape;4719;p55">
              <a:extLst>
                <a:ext uri="{FF2B5EF4-FFF2-40B4-BE49-F238E27FC236}">
                  <a16:creationId xmlns:a16="http://schemas.microsoft.com/office/drawing/2014/main" xmlns="" id="{091BCE90-EF6A-B7A5-2CF5-EE5CC57D2292}"/>
                </a:ext>
              </a:extLst>
            </p:cNvPr>
            <p:cNvSpPr/>
            <p:nvPr/>
          </p:nvSpPr>
          <p:spPr>
            <a:xfrm>
              <a:off x="5925225" y="1068775"/>
              <a:ext cx="105725" cy="124225"/>
            </a:xfrm>
            <a:custGeom>
              <a:avLst/>
              <a:gdLst/>
              <a:ahLst/>
              <a:cxnLst/>
              <a:rect l="l" t="t" r="r" b="b"/>
              <a:pathLst>
                <a:path w="4229" h="4969" extrusionOk="0">
                  <a:moveTo>
                    <a:pt x="1442" y="0"/>
                  </a:moveTo>
                  <a:lnTo>
                    <a:pt x="1111" y="59"/>
                  </a:lnTo>
                  <a:lnTo>
                    <a:pt x="1033" y="59"/>
                  </a:lnTo>
                  <a:lnTo>
                    <a:pt x="975" y="98"/>
                  </a:lnTo>
                  <a:lnTo>
                    <a:pt x="916" y="137"/>
                  </a:lnTo>
                  <a:lnTo>
                    <a:pt x="858" y="234"/>
                  </a:lnTo>
                  <a:lnTo>
                    <a:pt x="838" y="351"/>
                  </a:lnTo>
                  <a:lnTo>
                    <a:pt x="858" y="410"/>
                  </a:lnTo>
                  <a:lnTo>
                    <a:pt x="877" y="468"/>
                  </a:lnTo>
                  <a:lnTo>
                    <a:pt x="916" y="526"/>
                  </a:lnTo>
                  <a:lnTo>
                    <a:pt x="955" y="565"/>
                  </a:lnTo>
                  <a:lnTo>
                    <a:pt x="838" y="702"/>
                  </a:lnTo>
                  <a:lnTo>
                    <a:pt x="702" y="858"/>
                  </a:lnTo>
                  <a:lnTo>
                    <a:pt x="585" y="1014"/>
                  </a:lnTo>
                  <a:lnTo>
                    <a:pt x="468" y="1208"/>
                  </a:lnTo>
                  <a:lnTo>
                    <a:pt x="351" y="1462"/>
                  </a:lnTo>
                  <a:lnTo>
                    <a:pt x="234" y="1754"/>
                  </a:lnTo>
                  <a:lnTo>
                    <a:pt x="137" y="2046"/>
                  </a:lnTo>
                  <a:lnTo>
                    <a:pt x="79" y="2377"/>
                  </a:lnTo>
                  <a:lnTo>
                    <a:pt x="20" y="2670"/>
                  </a:lnTo>
                  <a:lnTo>
                    <a:pt x="1" y="2981"/>
                  </a:lnTo>
                  <a:lnTo>
                    <a:pt x="1" y="3293"/>
                  </a:lnTo>
                  <a:lnTo>
                    <a:pt x="1" y="3605"/>
                  </a:lnTo>
                  <a:lnTo>
                    <a:pt x="40" y="3897"/>
                  </a:lnTo>
                  <a:lnTo>
                    <a:pt x="98" y="4170"/>
                  </a:lnTo>
                  <a:lnTo>
                    <a:pt x="157" y="4423"/>
                  </a:lnTo>
                  <a:lnTo>
                    <a:pt x="234" y="4677"/>
                  </a:lnTo>
                  <a:lnTo>
                    <a:pt x="195" y="4657"/>
                  </a:lnTo>
                  <a:lnTo>
                    <a:pt x="157" y="4677"/>
                  </a:lnTo>
                  <a:lnTo>
                    <a:pt x="118" y="4677"/>
                  </a:lnTo>
                  <a:lnTo>
                    <a:pt x="98" y="4715"/>
                  </a:lnTo>
                  <a:lnTo>
                    <a:pt x="79" y="4735"/>
                  </a:lnTo>
                  <a:lnTo>
                    <a:pt x="79" y="4774"/>
                  </a:lnTo>
                  <a:lnTo>
                    <a:pt x="98" y="4813"/>
                  </a:lnTo>
                  <a:lnTo>
                    <a:pt x="137" y="4832"/>
                  </a:lnTo>
                  <a:lnTo>
                    <a:pt x="157" y="4852"/>
                  </a:lnTo>
                  <a:lnTo>
                    <a:pt x="429" y="4910"/>
                  </a:lnTo>
                  <a:lnTo>
                    <a:pt x="663" y="4930"/>
                  </a:lnTo>
                  <a:lnTo>
                    <a:pt x="916" y="4949"/>
                  </a:lnTo>
                  <a:lnTo>
                    <a:pt x="1150" y="4969"/>
                  </a:lnTo>
                  <a:lnTo>
                    <a:pt x="1423" y="4949"/>
                  </a:lnTo>
                  <a:lnTo>
                    <a:pt x="1696" y="4930"/>
                  </a:lnTo>
                  <a:lnTo>
                    <a:pt x="2007" y="4852"/>
                  </a:lnTo>
                  <a:lnTo>
                    <a:pt x="2319" y="4754"/>
                  </a:lnTo>
                  <a:lnTo>
                    <a:pt x="2611" y="4638"/>
                  </a:lnTo>
                  <a:lnTo>
                    <a:pt x="2904" y="4482"/>
                  </a:lnTo>
                  <a:lnTo>
                    <a:pt x="3138" y="4326"/>
                  </a:lnTo>
                  <a:lnTo>
                    <a:pt x="3371" y="4111"/>
                  </a:lnTo>
                  <a:lnTo>
                    <a:pt x="3566" y="3917"/>
                  </a:lnTo>
                  <a:lnTo>
                    <a:pt x="3742" y="3702"/>
                  </a:lnTo>
                  <a:lnTo>
                    <a:pt x="3897" y="3449"/>
                  </a:lnTo>
                  <a:lnTo>
                    <a:pt x="4034" y="3196"/>
                  </a:lnTo>
                  <a:lnTo>
                    <a:pt x="4131" y="2942"/>
                  </a:lnTo>
                  <a:lnTo>
                    <a:pt x="4190" y="2670"/>
                  </a:lnTo>
                  <a:lnTo>
                    <a:pt x="4229" y="2416"/>
                  </a:lnTo>
                  <a:lnTo>
                    <a:pt x="4229" y="2144"/>
                  </a:lnTo>
                  <a:lnTo>
                    <a:pt x="4229" y="1890"/>
                  </a:lnTo>
                  <a:lnTo>
                    <a:pt x="4170" y="1618"/>
                  </a:lnTo>
                  <a:lnTo>
                    <a:pt x="4092" y="1364"/>
                  </a:lnTo>
                  <a:lnTo>
                    <a:pt x="3975" y="1111"/>
                  </a:lnTo>
                  <a:lnTo>
                    <a:pt x="3819" y="897"/>
                  </a:lnTo>
                  <a:lnTo>
                    <a:pt x="3644" y="663"/>
                  </a:lnTo>
                  <a:lnTo>
                    <a:pt x="3449" y="507"/>
                  </a:lnTo>
                  <a:lnTo>
                    <a:pt x="3196" y="332"/>
                  </a:lnTo>
                  <a:lnTo>
                    <a:pt x="2923" y="195"/>
                  </a:lnTo>
                  <a:lnTo>
                    <a:pt x="2611" y="98"/>
                  </a:lnTo>
                  <a:lnTo>
                    <a:pt x="2280" y="20"/>
                  </a:lnTo>
                  <a:lnTo>
                    <a:pt x="18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4720;p55">
              <a:extLst>
                <a:ext uri="{FF2B5EF4-FFF2-40B4-BE49-F238E27FC236}">
                  <a16:creationId xmlns:a16="http://schemas.microsoft.com/office/drawing/2014/main" xmlns="" id="{9FA929A2-99DA-24CC-B59E-BFB2DF847ED7}"/>
                </a:ext>
              </a:extLst>
            </p:cNvPr>
            <p:cNvSpPr/>
            <p:nvPr/>
          </p:nvSpPr>
          <p:spPr>
            <a:xfrm>
              <a:off x="5925225" y="1068775"/>
              <a:ext cx="105725" cy="124225"/>
            </a:xfrm>
            <a:custGeom>
              <a:avLst/>
              <a:gdLst/>
              <a:ahLst/>
              <a:cxnLst/>
              <a:rect l="l" t="t" r="r" b="b"/>
              <a:pathLst>
                <a:path w="4229" h="4969" fill="none" extrusionOk="0">
                  <a:moveTo>
                    <a:pt x="1774" y="0"/>
                  </a:moveTo>
                  <a:lnTo>
                    <a:pt x="1774" y="0"/>
                  </a:lnTo>
                  <a:lnTo>
                    <a:pt x="1442" y="0"/>
                  </a:lnTo>
                  <a:lnTo>
                    <a:pt x="1111" y="59"/>
                  </a:lnTo>
                  <a:lnTo>
                    <a:pt x="1072" y="59"/>
                  </a:lnTo>
                  <a:lnTo>
                    <a:pt x="1033" y="59"/>
                  </a:lnTo>
                  <a:lnTo>
                    <a:pt x="1033" y="59"/>
                  </a:lnTo>
                  <a:lnTo>
                    <a:pt x="975" y="98"/>
                  </a:lnTo>
                  <a:lnTo>
                    <a:pt x="916" y="137"/>
                  </a:lnTo>
                  <a:lnTo>
                    <a:pt x="916" y="137"/>
                  </a:lnTo>
                  <a:lnTo>
                    <a:pt x="858" y="234"/>
                  </a:lnTo>
                  <a:lnTo>
                    <a:pt x="838" y="351"/>
                  </a:lnTo>
                  <a:lnTo>
                    <a:pt x="838" y="351"/>
                  </a:lnTo>
                  <a:lnTo>
                    <a:pt x="858" y="410"/>
                  </a:lnTo>
                  <a:lnTo>
                    <a:pt x="877" y="468"/>
                  </a:lnTo>
                  <a:lnTo>
                    <a:pt x="916" y="526"/>
                  </a:lnTo>
                  <a:lnTo>
                    <a:pt x="955" y="565"/>
                  </a:lnTo>
                  <a:lnTo>
                    <a:pt x="955" y="565"/>
                  </a:lnTo>
                  <a:lnTo>
                    <a:pt x="838" y="702"/>
                  </a:lnTo>
                  <a:lnTo>
                    <a:pt x="702" y="858"/>
                  </a:lnTo>
                  <a:lnTo>
                    <a:pt x="585" y="1014"/>
                  </a:lnTo>
                  <a:lnTo>
                    <a:pt x="468" y="1208"/>
                  </a:lnTo>
                  <a:lnTo>
                    <a:pt x="468" y="1208"/>
                  </a:lnTo>
                  <a:lnTo>
                    <a:pt x="351" y="1462"/>
                  </a:lnTo>
                  <a:lnTo>
                    <a:pt x="234" y="1754"/>
                  </a:lnTo>
                  <a:lnTo>
                    <a:pt x="137" y="2046"/>
                  </a:lnTo>
                  <a:lnTo>
                    <a:pt x="79" y="2377"/>
                  </a:lnTo>
                  <a:lnTo>
                    <a:pt x="79" y="2377"/>
                  </a:lnTo>
                  <a:lnTo>
                    <a:pt x="20" y="2670"/>
                  </a:lnTo>
                  <a:lnTo>
                    <a:pt x="1" y="2981"/>
                  </a:lnTo>
                  <a:lnTo>
                    <a:pt x="1" y="3293"/>
                  </a:lnTo>
                  <a:lnTo>
                    <a:pt x="1" y="3605"/>
                  </a:lnTo>
                  <a:lnTo>
                    <a:pt x="1" y="3605"/>
                  </a:lnTo>
                  <a:lnTo>
                    <a:pt x="40" y="3897"/>
                  </a:lnTo>
                  <a:lnTo>
                    <a:pt x="98" y="4170"/>
                  </a:lnTo>
                  <a:lnTo>
                    <a:pt x="157" y="4423"/>
                  </a:lnTo>
                  <a:lnTo>
                    <a:pt x="234" y="4677"/>
                  </a:lnTo>
                  <a:lnTo>
                    <a:pt x="195" y="4657"/>
                  </a:lnTo>
                  <a:lnTo>
                    <a:pt x="195" y="4657"/>
                  </a:lnTo>
                  <a:lnTo>
                    <a:pt x="195" y="4657"/>
                  </a:lnTo>
                  <a:lnTo>
                    <a:pt x="195" y="4657"/>
                  </a:lnTo>
                  <a:lnTo>
                    <a:pt x="157" y="4677"/>
                  </a:lnTo>
                  <a:lnTo>
                    <a:pt x="118" y="4677"/>
                  </a:lnTo>
                  <a:lnTo>
                    <a:pt x="98" y="4715"/>
                  </a:lnTo>
                  <a:lnTo>
                    <a:pt x="79" y="4735"/>
                  </a:lnTo>
                  <a:lnTo>
                    <a:pt x="79" y="4735"/>
                  </a:lnTo>
                  <a:lnTo>
                    <a:pt x="79" y="4774"/>
                  </a:lnTo>
                  <a:lnTo>
                    <a:pt x="98" y="4813"/>
                  </a:lnTo>
                  <a:lnTo>
                    <a:pt x="98" y="4813"/>
                  </a:lnTo>
                  <a:lnTo>
                    <a:pt x="137" y="4832"/>
                  </a:lnTo>
                  <a:lnTo>
                    <a:pt x="157" y="4852"/>
                  </a:lnTo>
                  <a:lnTo>
                    <a:pt x="157" y="4852"/>
                  </a:lnTo>
                  <a:lnTo>
                    <a:pt x="429" y="4910"/>
                  </a:lnTo>
                  <a:lnTo>
                    <a:pt x="663" y="4930"/>
                  </a:lnTo>
                  <a:lnTo>
                    <a:pt x="916" y="4949"/>
                  </a:lnTo>
                  <a:lnTo>
                    <a:pt x="1150" y="4969"/>
                  </a:lnTo>
                  <a:lnTo>
                    <a:pt x="1150" y="4969"/>
                  </a:lnTo>
                  <a:lnTo>
                    <a:pt x="1423" y="4949"/>
                  </a:lnTo>
                  <a:lnTo>
                    <a:pt x="1696" y="4930"/>
                  </a:lnTo>
                  <a:lnTo>
                    <a:pt x="1696" y="4930"/>
                  </a:lnTo>
                  <a:lnTo>
                    <a:pt x="2007" y="4852"/>
                  </a:lnTo>
                  <a:lnTo>
                    <a:pt x="2319" y="4754"/>
                  </a:lnTo>
                  <a:lnTo>
                    <a:pt x="2611" y="4638"/>
                  </a:lnTo>
                  <a:lnTo>
                    <a:pt x="2904" y="4482"/>
                  </a:lnTo>
                  <a:lnTo>
                    <a:pt x="2904" y="4482"/>
                  </a:lnTo>
                  <a:lnTo>
                    <a:pt x="3138" y="4326"/>
                  </a:lnTo>
                  <a:lnTo>
                    <a:pt x="3371" y="4111"/>
                  </a:lnTo>
                  <a:lnTo>
                    <a:pt x="3371" y="4111"/>
                  </a:lnTo>
                  <a:lnTo>
                    <a:pt x="3566" y="3917"/>
                  </a:lnTo>
                  <a:lnTo>
                    <a:pt x="3742" y="3702"/>
                  </a:lnTo>
                  <a:lnTo>
                    <a:pt x="3742" y="3702"/>
                  </a:lnTo>
                  <a:lnTo>
                    <a:pt x="3897" y="3449"/>
                  </a:lnTo>
                  <a:lnTo>
                    <a:pt x="4034" y="3196"/>
                  </a:lnTo>
                  <a:lnTo>
                    <a:pt x="4131" y="2942"/>
                  </a:lnTo>
                  <a:lnTo>
                    <a:pt x="4190" y="2670"/>
                  </a:lnTo>
                  <a:lnTo>
                    <a:pt x="4190" y="2670"/>
                  </a:lnTo>
                  <a:lnTo>
                    <a:pt x="4229" y="2416"/>
                  </a:lnTo>
                  <a:lnTo>
                    <a:pt x="4229" y="2144"/>
                  </a:lnTo>
                  <a:lnTo>
                    <a:pt x="4229" y="2144"/>
                  </a:lnTo>
                  <a:lnTo>
                    <a:pt x="4229" y="1890"/>
                  </a:lnTo>
                  <a:lnTo>
                    <a:pt x="4170" y="1618"/>
                  </a:lnTo>
                  <a:lnTo>
                    <a:pt x="4170" y="1618"/>
                  </a:lnTo>
                  <a:lnTo>
                    <a:pt x="4092" y="1364"/>
                  </a:lnTo>
                  <a:lnTo>
                    <a:pt x="3975" y="1111"/>
                  </a:lnTo>
                  <a:lnTo>
                    <a:pt x="3975" y="1111"/>
                  </a:lnTo>
                  <a:lnTo>
                    <a:pt x="3819" y="897"/>
                  </a:lnTo>
                  <a:lnTo>
                    <a:pt x="3644" y="663"/>
                  </a:lnTo>
                  <a:lnTo>
                    <a:pt x="3644" y="663"/>
                  </a:lnTo>
                  <a:lnTo>
                    <a:pt x="3449" y="507"/>
                  </a:lnTo>
                  <a:lnTo>
                    <a:pt x="3196" y="332"/>
                  </a:lnTo>
                  <a:lnTo>
                    <a:pt x="3196" y="332"/>
                  </a:lnTo>
                  <a:lnTo>
                    <a:pt x="2923" y="195"/>
                  </a:lnTo>
                  <a:lnTo>
                    <a:pt x="2611" y="98"/>
                  </a:lnTo>
                  <a:lnTo>
                    <a:pt x="2611" y="98"/>
                  </a:lnTo>
                  <a:lnTo>
                    <a:pt x="2280" y="20"/>
                  </a:lnTo>
                  <a:lnTo>
                    <a:pt x="1891" y="0"/>
                  </a:lnTo>
                  <a:lnTo>
                    <a:pt x="1891" y="0"/>
                  </a:lnTo>
                  <a:lnTo>
                    <a:pt x="17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4721;p55">
              <a:extLst>
                <a:ext uri="{FF2B5EF4-FFF2-40B4-BE49-F238E27FC236}">
                  <a16:creationId xmlns:a16="http://schemas.microsoft.com/office/drawing/2014/main" xmlns="" id="{7D02D4C6-03D3-147D-4B1E-CA07BB856B6D}"/>
                </a:ext>
              </a:extLst>
            </p:cNvPr>
            <p:cNvSpPr/>
            <p:nvPr/>
          </p:nvSpPr>
          <p:spPr>
            <a:xfrm>
              <a:off x="5013375" y="327400"/>
              <a:ext cx="472025" cy="643975"/>
            </a:xfrm>
            <a:custGeom>
              <a:avLst/>
              <a:gdLst/>
              <a:ahLst/>
              <a:cxnLst/>
              <a:rect l="l" t="t" r="r" b="b"/>
              <a:pathLst>
                <a:path w="18881" h="25759" extrusionOk="0">
                  <a:moveTo>
                    <a:pt x="6723" y="1"/>
                  </a:moveTo>
                  <a:lnTo>
                    <a:pt x="6333" y="40"/>
                  </a:lnTo>
                  <a:lnTo>
                    <a:pt x="5924" y="118"/>
                  </a:lnTo>
                  <a:lnTo>
                    <a:pt x="5534" y="235"/>
                  </a:lnTo>
                  <a:lnTo>
                    <a:pt x="5105" y="410"/>
                  </a:lnTo>
                  <a:lnTo>
                    <a:pt x="4755" y="585"/>
                  </a:lnTo>
                  <a:lnTo>
                    <a:pt x="4404" y="800"/>
                  </a:lnTo>
                  <a:lnTo>
                    <a:pt x="4034" y="1072"/>
                  </a:lnTo>
                  <a:lnTo>
                    <a:pt x="3664" y="1384"/>
                  </a:lnTo>
                  <a:lnTo>
                    <a:pt x="3352" y="1676"/>
                  </a:lnTo>
                  <a:lnTo>
                    <a:pt x="3040" y="2008"/>
                  </a:lnTo>
                  <a:lnTo>
                    <a:pt x="2728" y="2378"/>
                  </a:lnTo>
                  <a:lnTo>
                    <a:pt x="2417" y="2767"/>
                  </a:lnTo>
                  <a:lnTo>
                    <a:pt x="2144" y="3157"/>
                  </a:lnTo>
                  <a:lnTo>
                    <a:pt x="1891" y="3566"/>
                  </a:lnTo>
                  <a:lnTo>
                    <a:pt x="1637" y="3995"/>
                  </a:lnTo>
                  <a:lnTo>
                    <a:pt x="1404" y="4424"/>
                  </a:lnTo>
                  <a:lnTo>
                    <a:pt x="1189" y="4852"/>
                  </a:lnTo>
                  <a:lnTo>
                    <a:pt x="994" y="5300"/>
                  </a:lnTo>
                  <a:lnTo>
                    <a:pt x="819" y="5768"/>
                  </a:lnTo>
                  <a:lnTo>
                    <a:pt x="644" y="6216"/>
                  </a:lnTo>
                  <a:lnTo>
                    <a:pt x="527" y="6664"/>
                  </a:lnTo>
                  <a:lnTo>
                    <a:pt x="410" y="7112"/>
                  </a:lnTo>
                  <a:lnTo>
                    <a:pt x="312" y="7600"/>
                  </a:lnTo>
                  <a:lnTo>
                    <a:pt x="235" y="8009"/>
                  </a:lnTo>
                  <a:lnTo>
                    <a:pt x="176" y="8496"/>
                  </a:lnTo>
                  <a:lnTo>
                    <a:pt x="118" y="9002"/>
                  </a:lnTo>
                  <a:lnTo>
                    <a:pt x="59" y="9509"/>
                  </a:lnTo>
                  <a:lnTo>
                    <a:pt x="20" y="10016"/>
                  </a:lnTo>
                  <a:lnTo>
                    <a:pt x="1" y="10522"/>
                  </a:lnTo>
                  <a:lnTo>
                    <a:pt x="1" y="11048"/>
                  </a:lnTo>
                  <a:lnTo>
                    <a:pt x="1" y="12100"/>
                  </a:lnTo>
                  <a:lnTo>
                    <a:pt x="40" y="12626"/>
                  </a:lnTo>
                  <a:lnTo>
                    <a:pt x="59" y="13172"/>
                  </a:lnTo>
                  <a:lnTo>
                    <a:pt x="118" y="13698"/>
                  </a:lnTo>
                  <a:lnTo>
                    <a:pt x="176" y="14244"/>
                  </a:lnTo>
                  <a:lnTo>
                    <a:pt x="254" y="14770"/>
                  </a:lnTo>
                  <a:lnTo>
                    <a:pt x="332" y="15296"/>
                  </a:lnTo>
                  <a:lnTo>
                    <a:pt x="429" y="15841"/>
                  </a:lnTo>
                  <a:lnTo>
                    <a:pt x="527" y="16367"/>
                  </a:lnTo>
                  <a:lnTo>
                    <a:pt x="663" y="16893"/>
                  </a:lnTo>
                  <a:lnTo>
                    <a:pt x="800" y="17419"/>
                  </a:lnTo>
                  <a:lnTo>
                    <a:pt x="936" y="17946"/>
                  </a:lnTo>
                  <a:lnTo>
                    <a:pt x="1092" y="18472"/>
                  </a:lnTo>
                  <a:lnTo>
                    <a:pt x="1267" y="18978"/>
                  </a:lnTo>
                  <a:lnTo>
                    <a:pt x="1443" y="19465"/>
                  </a:lnTo>
                  <a:lnTo>
                    <a:pt x="1637" y="19972"/>
                  </a:lnTo>
                  <a:lnTo>
                    <a:pt x="1852" y="20459"/>
                  </a:lnTo>
                  <a:lnTo>
                    <a:pt x="2066" y="20927"/>
                  </a:lnTo>
                  <a:lnTo>
                    <a:pt x="2280" y="21394"/>
                  </a:lnTo>
                  <a:lnTo>
                    <a:pt x="2514" y="21842"/>
                  </a:lnTo>
                  <a:lnTo>
                    <a:pt x="2767" y="22271"/>
                  </a:lnTo>
                  <a:lnTo>
                    <a:pt x="3021" y="22680"/>
                  </a:lnTo>
                  <a:lnTo>
                    <a:pt x="3293" y="23089"/>
                  </a:lnTo>
                  <a:lnTo>
                    <a:pt x="3566" y="23498"/>
                  </a:lnTo>
                  <a:lnTo>
                    <a:pt x="3859" y="23869"/>
                  </a:lnTo>
                  <a:lnTo>
                    <a:pt x="3859" y="23927"/>
                  </a:lnTo>
                  <a:lnTo>
                    <a:pt x="3897" y="23966"/>
                  </a:lnTo>
                  <a:lnTo>
                    <a:pt x="4073" y="24180"/>
                  </a:lnTo>
                  <a:lnTo>
                    <a:pt x="4209" y="24414"/>
                  </a:lnTo>
                  <a:lnTo>
                    <a:pt x="4326" y="24667"/>
                  </a:lnTo>
                  <a:lnTo>
                    <a:pt x="4424" y="24862"/>
                  </a:lnTo>
                  <a:lnTo>
                    <a:pt x="4540" y="25038"/>
                  </a:lnTo>
                  <a:lnTo>
                    <a:pt x="4657" y="25233"/>
                  </a:lnTo>
                  <a:lnTo>
                    <a:pt x="4774" y="25369"/>
                  </a:lnTo>
                  <a:lnTo>
                    <a:pt x="4911" y="25505"/>
                  </a:lnTo>
                  <a:lnTo>
                    <a:pt x="5028" y="25583"/>
                  </a:lnTo>
                  <a:lnTo>
                    <a:pt x="5164" y="25642"/>
                  </a:lnTo>
                  <a:lnTo>
                    <a:pt x="5320" y="25700"/>
                  </a:lnTo>
                  <a:lnTo>
                    <a:pt x="5476" y="25739"/>
                  </a:lnTo>
                  <a:lnTo>
                    <a:pt x="5748" y="25759"/>
                  </a:lnTo>
                  <a:lnTo>
                    <a:pt x="5924" y="25739"/>
                  </a:lnTo>
                  <a:lnTo>
                    <a:pt x="6138" y="25720"/>
                  </a:lnTo>
                  <a:lnTo>
                    <a:pt x="6333" y="25681"/>
                  </a:lnTo>
                  <a:lnTo>
                    <a:pt x="6508" y="25642"/>
                  </a:lnTo>
                  <a:lnTo>
                    <a:pt x="6840" y="25544"/>
                  </a:lnTo>
                  <a:lnTo>
                    <a:pt x="7190" y="25427"/>
                  </a:lnTo>
                  <a:lnTo>
                    <a:pt x="7580" y="25291"/>
                  </a:lnTo>
                  <a:lnTo>
                    <a:pt x="8009" y="25096"/>
                  </a:lnTo>
                  <a:lnTo>
                    <a:pt x="8379" y="24940"/>
                  </a:lnTo>
                  <a:lnTo>
                    <a:pt x="8768" y="24804"/>
                  </a:lnTo>
                  <a:lnTo>
                    <a:pt x="8788" y="24804"/>
                  </a:lnTo>
                  <a:lnTo>
                    <a:pt x="9353" y="24629"/>
                  </a:lnTo>
                  <a:lnTo>
                    <a:pt x="10035" y="24492"/>
                  </a:lnTo>
                  <a:lnTo>
                    <a:pt x="10678" y="24395"/>
                  </a:lnTo>
                  <a:lnTo>
                    <a:pt x="11399" y="24336"/>
                  </a:lnTo>
                  <a:lnTo>
                    <a:pt x="11340" y="24336"/>
                  </a:lnTo>
                  <a:lnTo>
                    <a:pt x="12081" y="24317"/>
                  </a:lnTo>
                  <a:lnTo>
                    <a:pt x="12548" y="24336"/>
                  </a:lnTo>
                  <a:lnTo>
                    <a:pt x="13035" y="24356"/>
                  </a:lnTo>
                  <a:lnTo>
                    <a:pt x="13542" y="24395"/>
                  </a:lnTo>
                  <a:lnTo>
                    <a:pt x="14088" y="24453"/>
                  </a:lnTo>
                  <a:lnTo>
                    <a:pt x="14731" y="24531"/>
                  </a:lnTo>
                  <a:lnTo>
                    <a:pt x="15335" y="24629"/>
                  </a:lnTo>
                  <a:lnTo>
                    <a:pt x="15607" y="24667"/>
                  </a:lnTo>
                  <a:lnTo>
                    <a:pt x="15861" y="24687"/>
                  </a:lnTo>
                  <a:lnTo>
                    <a:pt x="15997" y="24687"/>
                  </a:lnTo>
                  <a:lnTo>
                    <a:pt x="16114" y="24667"/>
                  </a:lnTo>
                  <a:lnTo>
                    <a:pt x="16289" y="24590"/>
                  </a:lnTo>
                  <a:lnTo>
                    <a:pt x="16465" y="24492"/>
                  </a:lnTo>
                  <a:lnTo>
                    <a:pt x="16543" y="24414"/>
                  </a:lnTo>
                  <a:lnTo>
                    <a:pt x="16621" y="24336"/>
                  </a:lnTo>
                  <a:lnTo>
                    <a:pt x="16698" y="24239"/>
                  </a:lnTo>
                  <a:lnTo>
                    <a:pt x="16757" y="24122"/>
                  </a:lnTo>
                  <a:lnTo>
                    <a:pt x="16893" y="23888"/>
                  </a:lnTo>
                  <a:lnTo>
                    <a:pt x="16991" y="23674"/>
                  </a:lnTo>
                  <a:lnTo>
                    <a:pt x="17069" y="23420"/>
                  </a:lnTo>
                  <a:lnTo>
                    <a:pt x="17147" y="23128"/>
                  </a:lnTo>
                  <a:lnTo>
                    <a:pt x="17225" y="22700"/>
                  </a:lnTo>
                  <a:lnTo>
                    <a:pt x="17302" y="22271"/>
                  </a:lnTo>
                  <a:lnTo>
                    <a:pt x="17400" y="21414"/>
                  </a:lnTo>
                  <a:lnTo>
                    <a:pt x="17458" y="20888"/>
                  </a:lnTo>
                  <a:lnTo>
                    <a:pt x="17497" y="20459"/>
                  </a:lnTo>
                  <a:lnTo>
                    <a:pt x="17556" y="20069"/>
                  </a:lnTo>
                  <a:lnTo>
                    <a:pt x="17575" y="20030"/>
                  </a:lnTo>
                  <a:lnTo>
                    <a:pt x="17731" y="19446"/>
                  </a:lnTo>
                  <a:lnTo>
                    <a:pt x="17751" y="19309"/>
                  </a:lnTo>
                  <a:lnTo>
                    <a:pt x="17829" y="19037"/>
                  </a:lnTo>
                  <a:lnTo>
                    <a:pt x="17984" y="18491"/>
                  </a:lnTo>
                  <a:lnTo>
                    <a:pt x="18218" y="17575"/>
                  </a:lnTo>
                  <a:lnTo>
                    <a:pt x="18296" y="17166"/>
                  </a:lnTo>
                  <a:lnTo>
                    <a:pt x="18374" y="16796"/>
                  </a:lnTo>
                  <a:lnTo>
                    <a:pt x="18433" y="16348"/>
                  </a:lnTo>
                  <a:lnTo>
                    <a:pt x="18452" y="15919"/>
                  </a:lnTo>
                  <a:lnTo>
                    <a:pt x="18452" y="15491"/>
                  </a:lnTo>
                  <a:lnTo>
                    <a:pt x="18413" y="15081"/>
                  </a:lnTo>
                  <a:lnTo>
                    <a:pt x="18413" y="14945"/>
                  </a:lnTo>
                  <a:lnTo>
                    <a:pt x="18510" y="15042"/>
                  </a:lnTo>
                  <a:lnTo>
                    <a:pt x="18569" y="15101"/>
                  </a:lnTo>
                  <a:lnTo>
                    <a:pt x="18666" y="15120"/>
                  </a:lnTo>
                  <a:lnTo>
                    <a:pt x="18744" y="15101"/>
                  </a:lnTo>
                  <a:lnTo>
                    <a:pt x="18822" y="15042"/>
                  </a:lnTo>
                  <a:lnTo>
                    <a:pt x="18861" y="14984"/>
                  </a:lnTo>
                  <a:lnTo>
                    <a:pt x="18881" y="14887"/>
                  </a:lnTo>
                  <a:lnTo>
                    <a:pt x="18861" y="14809"/>
                  </a:lnTo>
                  <a:lnTo>
                    <a:pt x="18822" y="14731"/>
                  </a:lnTo>
                  <a:lnTo>
                    <a:pt x="18491" y="14399"/>
                  </a:lnTo>
                  <a:lnTo>
                    <a:pt x="18179" y="14049"/>
                  </a:lnTo>
                  <a:lnTo>
                    <a:pt x="18043" y="13756"/>
                  </a:lnTo>
                  <a:lnTo>
                    <a:pt x="17906" y="13464"/>
                  </a:lnTo>
                  <a:lnTo>
                    <a:pt x="17848" y="13386"/>
                  </a:lnTo>
                  <a:lnTo>
                    <a:pt x="17770" y="13347"/>
                  </a:lnTo>
                  <a:lnTo>
                    <a:pt x="17692" y="13347"/>
                  </a:lnTo>
                  <a:lnTo>
                    <a:pt x="17614" y="13367"/>
                  </a:lnTo>
                  <a:lnTo>
                    <a:pt x="17302" y="12958"/>
                  </a:lnTo>
                  <a:lnTo>
                    <a:pt x="17010" y="12529"/>
                  </a:lnTo>
                  <a:lnTo>
                    <a:pt x="16406" y="11613"/>
                  </a:lnTo>
                  <a:lnTo>
                    <a:pt x="15783" y="10600"/>
                  </a:lnTo>
                  <a:lnTo>
                    <a:pt x="15159" y="9470"/>
                  </a:lnTo>
                  <a:lnTo>
                    <a:pt x="14380" y="8009"/>
                  </a:lnTo>
                  <a:lnTo>
                    <a:pt x="13639" y="6645"/>
                  </a:lnTo>
                  <a:lnTo>
                    <a:pt x="13269" y="5963"/>
                  </a:lnTo>
                  <a:lnTo>
                    <a:pt x="12880" y="5281"/>
                  </a:lnTo>
                  <a:lnTo>
                    <a:pt x="12548" y="4755"/>
                  </a:lnTo>
                  <a:lnTo>
                    <a:pt x="12237" y="4248"/>
                  </a:lnTo>
                  <a:lnTo>
                    <a:pt x="11925" y="3761"/>
                  </a:lnTo>
                  <a:lnTo>
                    <a:pt x="11594" y="3313"/>
                  </a:lnTo>
                  <a:lnTo>
                    <a:pt x="11223" y="2806"/>
                  </a:lnTo>
                  <a:lnTo>
                    <a:pt x="10853" y="2339"/>
                  </a:lnTo>
                  <a:lnTo>
                    <a:pt x="10483" y="1930"/>
                  </a:lnTo>
                  <a:lnTo>
                    <a:pt x="10113" y="1540"/>
                  </a:lnTo>
                  <a:lnTo>
                    <a:pt x="9704" y="1150"/>
                  </a:lnTo>
                  <a:lnTo>
                    <a:pt x="9489" y="994"/>
                  </a:lnTo>
                  <a:lnTo>
                    <a:pt x="9275" y="839"/>
                  </a:lnTo>
                  <a:lnTo>
                    <a:pt x="9061" y="683"/>
                  </a:lnTo>
                  <a:lnTo>
                    <a:pt x="8846" y="566"/>
                  </a:lnTo>
                  <a:lnTo>
                    <a:pt x="8632" y="449"/>
                  </a:lnTo>
                  <a:lnTo>
                    <a:pt x="8418" y="332"/>
                  </a:lnTo>
                  <a:lnTo>
                    <a:pt x="8028" y="196"/>
                  </a:lnTo>
                  <a:lnTo>
                    <a:pt x="7638" y="79"/>
                  </a:lnTo>
                  <a:lnTo>
                    <a:pt x="7229" y="20"/>
                  </a:lnTo>
                  <a:lnTo>
                    <a:pt x="68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4722;p55">
              <a:extLst>
                <a:ext uri="{FF2B5EF4-FFF2-40B4-BE49-F238E27FC236}">
                  <a16:creationId xmlns:a16="http://schemas.microsoft.com/office/drawing/2014/main" xmlns="" id="{25E8441A-C948-77A0-3371-6A1DB085D1D5}"/>
                </a:ext>
              </a:extLst>
            </p:cNvPr>
            <p:cNvSpPr/>
            <p:nvPr/>
          </p:nvSpPr>
          <p:spPr>
            <a:xfrm>
              <a:off x="5013375" y="327400"/>
              <a:ext cx="472025" cy="643975"/>
            </a:xfrm>
            <a:custGeom>
              <a:avLst/>
              <a:gdLst/>
              <a:ahLst/>
              <a:cxnLst/>
              <a:rect l="l" t="t" r="r" b="b"/>
              <a:pathLst>
                <a:path w="18881" h="25759" fill="none" extrusionOk="0">
                  <a:moveTo>
                    <a:pt x="6840" y="1"/>
                  </a:moveTo>
                  <a:lnTo>
                    <a:pt x="6840" y="1"/>
                  </a:lnTo>
                  <a:lnTo>
                    <a:pt x="6723" y="1"/>
                  </a:lnTo>
                  <a:lnTo>
                    <a:pt x="6723" y="1"/>
                  </a:lnTo>
                  <a:lnTo>
                    <a:pt x="6333" y="40"/>
                  </a:lnTo>
                  <a:lnTo>
                    <a:pt x="5924" y="118"/>
                  </a:lnTo>
                  <a:lnTo>
                    <a:pt x="5534" y="235"/>
                  </a:lnTo>
                  <a:lnTo>
                    <a:pt x="5105" y="410"/>
                  </a:lnTo>
                  <a:lnTo>
                    <a:pt x="5105" y="410"/>
                  </a:lnTo>
                  <a:lnTo>
                    <a:pt x="4755" y="585"/>
                  </a:lnTo>
                  <a:lnTo>
                    <a:pt x="4404" y="800"/>
                  </a:lnTo>
                  <a:lnTo>
                    <a:pt x="4034" y="1072"/>
                  </a:lnTo>
                  <a:lnTo>
                    <a:pt x="3664" y="1384"/>
                  </a:lnTo>
                  <a:lnTo>
                    <a:pt x="3664" y="1384"/>
                  </a:lnTo>
                  <a:lnTo>
                    <a:pt x="3352" y="1676"/>
                  </a:lnTo>
                  <a:lnTo>
                    <a:pt x="3040" y="2008"/>
                  </a:lnTo>
                  <a:lnTo>
                    <a:pt x="2728" y="2378"/>
                  </a:lnTo>
                  <a:lnTo>
                    <a:pt x="2417" y="2767"/>
                  </a:lnTo>
                  <a:lnTo>
                    <a:pt x="2417" y="2767"/>
                  </a:lnTo>
                  <a:lnTo>
                    <a:pt x="2144" y="3157"/>
                  </a:lnTo>
                  <a:lnTo>
                    <a:pt x="1891" y="3566"/>
                  </a:lnTo>
                  <a:lnTo>
                    <a:pt x="1637" y="3995"/>
                  </a:lnTo>
                  <a:lnTo>
                    <a:pt x="1404" y="4424"/>
                  </a:lnTo>
                  <a:lnTo>
                    <a:pt x="1404" y="4424"/>
                  </a:lnTo>
                  <a:lnTo>
                    <a:pt x="1189" y="4852"/>
                  </a:lnTo>
                  <a:lnTo>
                    <a:pt x="994" y="5300"/>
                  </a:lnTo>
                  <a:lnTo>
                    <a:pt x="819" y="5768"/>
                  </a:lnTo>
                  <a:lnTo>
                    <a:pt x="644" y="6216"/>
                  </a:lnTo>
                  <a:lnTo>
                    <a:pt x="644" y="6216"/>
                  </a:lnTo>
                  <a:lnTo>
                    <a:pt x="527" y="6664"/>
                  </a:lnTo>
                  <a:lnTo>
                    <a:pt x="410" y="7112"/>
                  </a:lnTo>
                  <a:lnTo>
                    <a:pt x="410" y="7112"/>
                  </a:lnTo>
                  <a:lnTo>
                    <a:pt x="312" y="7600"/>
                  </a:lnTo>
                  <a:lnTo>
                    <a:pt x="235" y="8009"/>
                  </a:lnTo>
                  <a:lnTo>
                    <a:pt x="235" y="8009"/>
                  </a:lnTo>
                  <a:lnTo>
                    <a:pt x="176" y="8496"/>
                  </a:lnTo>
                  <a:lnTo>
                    <a:pt x="118" y="9002"/>
                  </a:lnTo>
                  <a:lnTo>
                    <a:pt x="59" y="9509"/>
                  </a:lnTo>
                  <a:lnTo>
                    <a:pt x="20" y="10016"/>
                  </a:lnTo>
                  <a:lnTo>
                    <a:pt x="1" y="10522"/>
                  </a:lnTo>
                  <a:lnTo>
                    <a:pt x="1" y="11048"/>
                  </a:lnTo>
                  <a:lnTo>
                    <a:pt x="1" y="12100"/>
                  </a:lnTo>
                  <a:lnTo>
                    <a:pt x="1" y="12100"/>
                  </a:lnTo>
                  <a:lnTo>
                    <a:pt x="40" y="12626"/>
                  </a:lnTo>
                  <a:lnTo>
                    <a:pt x="59" y="13172"/>
                  </a:lnTo>
                  <a:lnTo>
                    <a:pt x="118" y="13698"/>
                  </a:lnTo>
                  <a:lnTo>
                    <a:pt x="176" y="14244"/>
                  </a:lnTo>
                  <a:lnTo>
                    <a:pt x="254" y="14770"/>
                  </a:lnTo>
                  <a:lnTo>
                    <a:pt x="332" y="15296"/>
                  </a:lnTo>
                  <a:lnTo>
                    <a:pt x="429" y="15841"/>
                  </a:lnTo>
                  <a:lnTo>
                    <a:pt x="527" y="16367"/>
                  </a:lnTo>
                  <a:lnTo>
                    <a:pt x="527" y="16367"/>
                  </a:lnTo>
                  <a:lnTo>
                    <a:pt x="663" y="16893"/>
                  </a:lnTo>
                  <a:lnTo>
                    <a:pt x="800" y="17419"/>
                  </a:lnTo>
                  <a:lnTo>
                    <a:pt x="936" y="17946"/>
                  </a:lnTo>
                  <a:lnTo>
                    <a:pt x="1092" y="18472"/>
                  </a:lnTo>
                  <a:lnTo>
                    <a:pt x="1267" y="18978"/>
                  </a:lnTo>
                  <a:lnTo>
                    <a:pt x="1443" y="19465"/>
                  </a:lnTo>
                  <a:lnTo>
                    <a:pt x="1637" y="19972"/>
                  </a:lnTo>
                  <a:lnTo>
                    <a:pt x="1852" y="20459"/>
                  </a:lnTo>
                  <a:lnTo>
                    <a:pt x="1852" y="20459"/>
                  </a:lnTo>
                  <a:lnTo>
                    <a:pt x="2066" y="20927"/>
                  </a:lnTo>
                  <a:lnTo>
                    <a:pt x="2280" y="21394"/>
                  </a:lnTo>
                  <a:lnTo>
                    <a:pt x="2514" y="21842"/>
                  </a:lnTo>
                  <a:lnTo>
                    <a:pt x="2767" y="22271"/>
                  </a:lnTo>
                  <a:lnTo>
                    <a:pt x="3021" y="22680"/>
                  </a:lnTo>
                  <a:lnTo>
                    <a:pt x="3293" y="23089"/>
                  </a:lnTo>
                  <a:lnTo>
                    <a:pt x="3566" y="23498"/>
                  </a:lnTo>
                  <a:lnTo>
                    <a:pt x="3859" y="23869"/>
                  </a:lnTo>
                  <a:lnTo>
                    <a:pt x="3859" y="23869"/>
                  </a:lnTo>
                  <a:lnTo>
                    <a:pt x="3859" y="23927"/>
                  </a:lnTo>
                  <a:lnTo>
                    <a:pt x="3897" y="23966"/>
                  </a:lnTo>
                  <a:lnTo>
                    <a:pt x="3897" y="23966"/>
                  </a:lnTo>
                  <a:lnTo>
                    <a:pt x="4073" y="24180"/>
                  </a:lnTo>
                  <a:lnTo>
                    <a:pt x="4073" y="24180"/>
                  </a:lnTo>
                  <a:lnTo>
                    <a:pt x="4209" y="24414"/>
                  </a:lnTo>
                  <a:lnTo>
                    <a:pt x="4326" y="24667"/>
                  </a:lnTo>
                  <a:lnTo>
                    <a:pt x="4326" y="24667"/>
                  </a:lnTo>
                  <a:lnTo>
                    <a:pt x="4424" y="24862"/>
                  </a:lnTo>
                  <a:lnTo>
                    <a:pt x="4424" y="24862"/>
                  </a:lnTo>
                  <a:lnTo>
                    <a:pt x="4540" y="25038"/>
                  </a:lnTo>
                  <a:lnTo>
                    <a:pt x="4657" y="25233"/>
                  </a:lnTo>
                  <a:lnTo>
                    <a:pt x="4657" y="25233"/>
                  </a:lnTo>
                  <a:lnTo>
                    <a:pt x="4774" y="25369"/>
                  </a:lnTo>
                  <a:lnTo>
                    <a:pt x="4911" y="25505"/>
                  </a:lnTo>
                  <a:lnTo>
                    <a:pt x="4911" y="25505"/>
                  </a:lnTo>
                  <a:lnTo>
                    <a:pt x="5028" y="25583"/>
                  </a:lnTo>
                  <a:lnTo>
                    <a:pt x="5164" y="25642"/>
                  </a:lnTo>
                  <a:lnTo>
                    <a:pt x="5320" y="25700"/>
                  </a:lnTo>
                  <a:lnTo>
                    <a:pt x="5476" y="25739"/>
                  </a:lnTo>
                  <a:lnTo>
                    <a:pt x="5476" y="25739"/>
                  </a:lnTo>
                  <a:lnTo>
                    <a:pt x="5748" y="25759"/>
                  </a:lnTo>
                  <a:lnTo>
                    <a:pt x="5748" y="25759"/>
                  </a:lnTo>
                  <a:lnTo>
                    <a:pt x="5924" y="25739"/>
                  </a:lnTo>
                  <a:lnTo>
                    <a:pt x="6138" y="25720"/>
                  </a:lnTo>
                  <a:lnTo>
                    <a:pt x="6138" y="25720"/>
                  </a:lnTo>
                  <a:lnTo>
                    <a:pt x="6333" y="25681"/>
                  </a:lnTo>
                  <a:lnTo>
                    <a:pt x="6508" y="25642"/>
                  </a:lnTo>
                  <a:lnTo>
                    <a:pt x="6840" y="25544"/>
                  </a:lnTo>
                  <a:lnTo>
                    <a:pt x="6840" y="25544"/>
                  </a:lnTo>
                  <a:lnTo>
                    <a:pt x="7190" y="25427"/>
                  </a:lnTo>
                  <a:lnTo>
                    <a:pt x="7580" y="25291"/>
                  </a:lnTo>
                  <a:lnTo>
                    <a:pt x="7580" y="25291"/>
                  </a:lnTo>
                  <a:lnTo>
                    <a:pt x="8009" y="25096"/>
                  </a:lnTo>
                  <a:lnTo>
                    <a:pt x="8009" y="25096"/>
                  </a:lnTo>
                  <a:lnTo>
                    <a:pt x="8379" y="24940"/>
                  </a:lnTo>
                  <a:lnTo>
                    <a:pt x="8768" y="24804"/>
                  </a:lnTo>
                  <a:lnTo>
                    <a:pt x="8768" y="24804"/>
                  </a:lnTo>
                  <a:lnTo>
                    <a:pt x="8768" y="24804"/>
                  </a:lnTo>
                  <a:lnTo>
                    <a:pt x="8788" y="24804"/>
                  </a:lnTo>
                  <a:lnTo>
                    <a:pt x="8788" y="24804"/>
                  </a:lnTo>
                  <a:lnTo>
                    <a:pt x="9353" y="24629"/>
                  </a:lnTo>
                  <a:lnTo>
                    <a:pt x="10035" y="24492"/>
                  </a:lnTo>
                  <a:lnTo>
                    <a:pt x="10035" y="24492"/>
                  </a:lnTo>
                  <a:lnTo>
                    <a:pt x="10678" y="24395"/>
                  </a:lnTo>
                  <a:lnTo>
                    <a:pt x="11399" y="24336"/>
                  </a:lnTo>
                  <a:lnTo>
                    <a:pt x="11340" y="24336"/>
                  </a:lnTo>
                  <a:lnTo>
                    <a:pt x="11340" y="24336"/>
                  </a:lnTo>
                  <a:lnTo>
                    <a:pt x="12081" y="24317"/>
                  </a:lnTo>
                  <a:lnTo>
                    <a:pt x="12081" y="24317"/>
                  </a:lnTo>
                  <a:lnTo>
                    <a:pt x="12548" y="24336"/>
                  </a:lnTo>
                  <a:lnTo>
                    <a:pt x="13035" y="24356"/>
                  </a:lnTo>
                  <a:lnTo>
                    <a:pt x="13542" y="24395"/>
                  </a:lnTo>
                  <a:lnTo>
                    <a:pt x="14088" y="24453"/>
                  </a:lnTo>
                  <a:lnTo>
                    <a:pt x="14088" y="24453"/>
                  </a:lnTo>
                  <a:lnTo>
                    <a:pt x="14731" y="24531"/>
                  </a:lnTo>
                  <a:lnTo>
                    <a:pt x="15335" y="24629"/>
                  </a:lnTo>
                  <a:lnTo>
                    <a:pt x="15335" y="24629"/>
                  </a:lnTo>
                  <a:lnTo>
                    <a:pt x="15607" y="24667"/>
                  </a:lnTo>
                  <a:lnTo>
                    <a:pt x="15861" y="24687"/>
                  </a:lnTo>
                  <a:lnTo>
                    <a:pt x="15861" y="24687"/>
                  </a:lnTo>
                  <a:lnTo>
                    <a:pt x="15997" y="24687"/>
                  </a:lnTo>
                  <a:lnTo>
                    <a:pt x="16114" y="24667"/>
                  </a:lnTo>
                  <a:lnTo>
                    <a:pt x="16114" y="24667"/>
                  </a:lnTo>
                  <a:lnTo>
                    <a:pt x="16289" y="24590"/>
                  </a:lnTo>
                  <a:lnTo>
                    <a:pt x="16465" y="24492"/>
                  </a:lnTo>
                  <a:lnTo>
                    <a:pt x="16465" y="24492"/>
                  </a:lnTo>
                  <a:lnTo>
                    <a:pt x="16543" y="24414"/>
                  </a:lnTo>
                  <a:lnTo>
                    <a:pt x="16621" y="24336"/>
                  </a:lnTo>
                  <a:lnTo>
                    <a:pt x="16621" y="24336"/>
                  </a:lnTo>
                  <a:lnTo>
                    <a:pt x="16698" y="24239"/>
                  </a:lnTo>
                  <a:lnTo>
                    <a:pt x="16757" y="24122"/>
                  </a:lnTo>
                  <a:lnTo>
                    <a:pt x="16757" y="24122"/>
                  </a:lnTo>
                  <a:lnTo>
                    <a:pt x="16893" y="23888"/>
                  </a:lnTo>
                  <a:lnTo>
                    <a:pt x="16991" y="23674"/>
                  </a:lnTo>
                  <a:lnTo>
                    <a:pt x="16991" y="23674"/>
                  </a:lnTo>
                  <a:lnTo>
                    <a:pt x="17069" y="23420"/>
                  </a:lnTo>
                  <a:lnTo>
                    <a:pt x="17147" y="23128"/>
                  </a:lnTo>
                  <a:lnTo>
                    <a:pt x="17147" y="23128"/>
                  </a:lnTo>
                  <a:lnTo>
                    <a:pt x="17225" y="22700"/>
                  </a:lnTo>
                  <a:lnTo>
                    <a:pt x="17302" y="22271"/>
                  </a:lnTo>
                  <a:lnTo>
                    <a:pt x="17400" y="21414"/>
                  </a:lnTo>
                  <a:lnTo>
                    <a:pt x="17400" y="21414"/>
                  </a:lnTo>
                  <a:lnTo>
                    <a:pt x="17458" y="20888"/>
                  </a:lnTo>
                  <a:lnTo>
                    <a:pt x="17458" y="20888"/>
                  </a:lnTo>
                  <a:lnTo>
                    <a:pt x="17497" y="20459"/>
                  </a:lnTo>
                  <a:lnTo>
                    <a:pt x="17556" y="20069"/>
                  </a:lnTo>
                  <a:lnTo>
                    <a:pt x="17575" y="20030"/>
                  </a:lnTo>
                  <a:lnTo>
                    <a:pt x="17575" y="20030"/>
                  </a:lnTo>
                  <a:lnTo>
                    <a:pt x="17575" y="20030"/>
                  </a:lnTo>
                  <a:lnTo>
                    <a:pt x="17575" y="20030"/>
                  </a:lnTo>
                  <a:lnTo>
                    <a:pt x="17575" y="20030"/>
                  </a:lnTo>
                  <a:lnTo>
                    <a:pt x="17575" y="20030"/>
                  </a:lnTo>
                  <a:lnTo>
                    <a:pt x="17731" y="19446"/>
                  </a:lnTo>
                  <a:lnTo>
                    <a:pt x="17751" y="19309"/>
                  </a:lnTo>
                  <a:lnTo>
                    <a:pt x="17829" y="19037"/>
                  </a:lnTo>
                  <a:lnTo>
                    <a:pt x="17829" y="19037"/>
                  </a:lnTo>
                  <a:lnTo>
                    <a:pt x="17984" y="18491"/>
                  </a:lnTo>
                  <a:lnTo>
                    <a:pt x="17984" y="18491"/>
                  </a:lnTo>
                  <a:lnTo>
                    <a:pt x="18218" y="17575"/>
                  </a:lnTo>
                  <a:lnTo>
                    <a:pt x="18296" y="17166"/>
                  </a:lnTo>
                  <a:lnTo>
                    <a:pt x="18374" y="16796"/>
                  </a:lnTo>
                  <a:lnTo>
                    <a:pt x="18374" y="16796"/>
                  </a:lnTo>
                  <a:lnTo>
                    <a:pt x="18433" y="16348"/>
                  </a:lnTo>
                  <a:lnTo>
                    <a:pt x="18452" y="15919"/>
                  </a:lnTo>
                  <a:lnTo>
                    <a:pt x="18452" y="15491"/>
                  </a:lnTo>
                  <a:lnTo>
                    <a:pt x="18413" y="15081"/>
                  </a:lnTo>
                  <a:lnTo>
                    <a:pt x="18413" y="15081"/>
                  </a:lnTo>
                  <a:lnTo>
                    <a:pt x="18413" y="14945"/>
                  </a:lnTo>
                  <a:lnTo>
                    <a:pt x="18510" y="15042"/>
                  </a:lnTo>
                  <a:lnTo>
                    <a:pt x="18510" y="15042"/>
                  </a:lnTo>
                  <a:lnTo>
                    <a:pt x="18569" y="15101"/>
                  </a:lnTo>
                  <a:lnTo>
                    <a:pt x="18666" y="15120"/>
                  </a:lnTo>
                  <a:lnTo>
                    <a:pt x="18666" y="15120"/>
                  </a:lnTo>
                  <a:lnTo>
                    <a:pt x="18744" y="15101"/>
                  </a:lnTo>
                  <a:lnTo>
                    <a:pt x="18822" y="15042"/>
                  </a:lnTo>
                  <a:lnTo>
                    <a:pt x="18822" y="15042"/>
                  </a:lnTo>
                  <a:lnTo>
                    <a:pt x="18861" y="14984"/>
                  </a:lnTo>
                  <a:lnTo>
                    <a:pt x="18881" y="14887"/>
                  </a:lnTo>
                  <a:lnTo>
                    <a:pt x="18861" y="14809"/>
                  </a:lnTo>
                  <a:lnTo>
                    <a:pt x="18822" y="14731"/>
                  </a:lnTo>
                  <a:lnTo>
                    <a:pt x="18822" y="14731"/>
                  </a:lnTo>
                  <a:lnTo>
                    <a:pt x="18491" y="14399"/>
                  </a:lnTo>
                  <a:lnTo>
                    <a:pt x="18179" y="14049"/>
                  </a:lnTo>
                  <a:lnTo>
                    <a:pt x="18179" y="14049"/>
                  </a:lnTo>
                  <a:lnTo>
                    <a:pt x="18043" y="13756"/>
                  </a:lnTo>
                  <a:lnTo>
                    <a:pt x="17906" y="13464"/>
                  </a:lnTo>
                  <a:lnTo>
                    <a:pt x="17906" y="13464"/>
                  </a:lnTo>
                  <a:lnTo>
                    <a:pt x="17848" y="13386"/>
                  </a:lnTo>
                  <a:lnTo>
                    <a:pt x="17770" y="13347"/>
                  </a:lnTo>
                  <a:lnTo>
                    <a:pt x="17770" y="13347"/>
                  </a:lnTo>
                  <a:lnTo>
                    <a:pt x="17692" y="13347"/>
                  </a:lnTo>
                  <a:lnTo>
                    <a:pt x="17692" y="13347"/>
                  </a:lnTo>
                  <a:lnTo>
                    <a:pt x="17614" y="13367"/>
                  </a:lnTo>
                  <a:lnTo>
                    <a:pt x="17614" y="13367"/>
                  </a:lnTo>
                  <a:lnTo>
                    <a:pt x="17302" y="12958"/>
                  </a:lnTo>
                  <a:lnTo>
                    <a:pt x="17010" y="12529"/>
                  </a:lnTo>
                  <a:lnTo>
                    <a:pt x="16406" y="11613"/>
                  </a:lnTo>
                  <a:lnTo>
                    <a:pt x="15783" y="10600"/>
                  </a:lnTo>
                  <a:lnTo>
                    <a:pt x="15159" y="9470"/>
                  </a:lnTo>
                  <a:lnTo>
                    <a:pt x="15159" y="9470"/>
                  </a:lnTo>
                  <a:lnTo>
                    <a:pt x="14380" y="8009"/>
                  </a:lnTo>
                  <a:lnTo>
                    <a:pt x="14380" y="8009"/>
                  </a:lnTo>
                  <a:lnTo>
                    <a:pt x="13639" y="6645"/>
                  </a:lnTo>
                  <a:lnTo>
                    <a:pt x="13269" y="5963"/>
                  </a:lnTo>
                  <a:lnTo>
                    <a:pt x="12880" y="5281"/>
                  </a:lnTo>
                  <a:lnTo>
                    <a:pt x="12880" y="5281"/>
                  </a:lnTo>
                  <a:lnTo>
                    <a:pt x="12548" y="4755"/>
                  </a:lnTo>
                  <a:lnTo>
                    <a:pt x="12237" y="4248"/>
                  </a:lnTo>
                  <a:lnTo>
                    <a:pt x="11925" y="3761"/>
                  </a:lnTo>
                  <a:lnTo>
                    <a:pt x="11594" y="3313"/>
                  </a:lnTo>
                  <a:lnTo>
                    <a:pt x="11594" y="3313"/>
                  </a:lnTo>
                  <a:lnTo>
                    <a:pt x="11223" y="2806"/>
                  </a:lnTo>
                  <a:lnTo>
                    <a:pt x="10853" y="2339"/>
                  </a:lnTo>
                  <a:lnTo>
                    <a:pt x="10483" y="1930"/>
                  </a:lnTo>
                  <a:lnTo>
                    <a:pt x="10113" y="1540"/>
                  </a:lnTo>
                  <a:lnTo>
                    <a:pt x="10113" y="1540"/>
                  </a:lnTo>
                  <a:lnTo>
                    <a:pt x="9704" y="1150"/>
                  </a:lnTo>
                  <a:lnTo>
                    <a:pt x="9489" y="994"/>
                  </a:lnTo>
                  <a:lnTo>
                    <a:pt x="9275" y="839"/>
                  </a:lnTo>
                  <a:lnTo>
                    <a:pt x="9061" y="683"/>
                  </a:lnTo>
                  <a:lnTo>
                    <a:pt x="8846" y="566"/>
                  </a:lnTo>
                  <a:lnTo>
                    <a:pt x="8632" y="449"/>
                  </a:lnTo>
                  <a:lnTo>
                    <a:pt x="8418" y="332"/>
                  </a:lnTo>
                  <a:lnTo>
                    <a:pt x="8418" y="332"/>
                  </a:lnTo>
                  <a:lnTo>
                    <a:pt x="8028" y="196"/>
                  </a:lnTo>
                  <a:lnTo>
                    <a:pt x="7638" y="79"/>
                  </a:lnTo>
                  <a:lnTo>
                    <a:pt x="7229" y="20"/>
                  </a:lnTo>
                  <a:lnTo>
                    <a:pt x="68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4723;p55">
              <a:extLst>
                <a:ext uri="{FF2B5EF4-FFF2-40B4-BE49-F238E27FC236}">
                  <a16:creationId xmlns:a16="http://schemas.microsoft.com/office/drawing/2014/main" xmlns="" id="{36AFC021-3140-76E1-2AEF-B1C3A710541E}"/>
                </a:ext>
              </a:extLst>
            </p:cNvPr>
            <p:cNvSpPr/>
            <p:nvPr/>
          </p:nvSpPr>
          <p:spPr>
            <a:xfrm>
              <a:off x="5012900" y="349325"/>
              <a:ext cx="249900" cy="622050"/>
            </a:xfrm>
            <a:custGeom>
              <a:avLst/>
              <a:gdLst/>
              <a:ahLst/>
              <a:cxnLst/>
              <a:rect l="l" t="t" r="r" b="b"/>
              <a:pathLst>
                <a:path w="9996" h="24882" extrusionOk="0">
                  <a:moveTo>
                    <a:pt x="4306" y="1"/>
                  </a:moveTo>
                  <a:lnTo>
                    <a:pt x="4014" y="215"/>
                  </a:lnTo>
                  <a:lnTo>
                    <a:pt x="3683" y="488"/>
                  </a:lnTo>
                  <a:lnTo>
                    <a:pt x="3371" y="780"/>
                  </a:lnTo>
                  <a:lnTo>
                    <a:pt x="3059" y="1111"/>
                  </a:lnTo>
                  <a:lnTo>
                    <a:pt x="2728" y="1481"/>
                  </a:lnTo>
                  <a:lnTo>
                    <a:pt x="2416" y="1890"/>
                  </a:lnTo>
                  <a:lnTo>
                    <a:pt x="2143" y="2280"/>
                  </a:lnTo>
                  <a:lnTo>
                    <a:pt x="1890" y="2670"/>
                  </a:lnTo>
                  <a:lnTo>
                    <a:pt x="1637" y="3099"/>
                  </a:lnTo>
                  <a:lnTo>
                    <a:pt x="1403" y="3547"/>
                  </a:lnTo>
                  <a:lnTo>
                    <a:pt x="1189" y="3975"/>
                  </a:lnTo>
                  <a:lnTo>
                    <a:pt x="994" y="4423"/>
                  </a:lnTo>
                  <a:lnTo>
                    <a:pt x="819" y="4872"/>
                  </a:lnTo>
                  <a:lnTo>
                    <a:pt x="663" y="5339"/>
                  </a:lnTo>
                  <a:lnTo>
                    <a:pt x="526" y="5787"/>
                  </a:lnTo>
                  <a:lnTo>
                    <a:pt x="409" y="6235"/>
                  </a:lnTo>
                  <a:lnTo>
                    <a:pt x="312" y="6684"/>
                  </a:lnTo>
                  <a:lnTo>
                    <a:pt x="234" y="7132"/>
                  </a:lnTo>
                  <a:lnTo>
                    <a:pt x="176" y="7619"/>
                  </a:lnTo>
                  <a:lnTo>
                    <a:pt x="117" y="8125"/>
                  </a:lnTo>
                  <a:lnTo>
                    <a:pt x="78" y="8632"/>
                  </a:lnTo>
                  <a:lnTo>
                    <a:pt x="39" y="9139"/>
                  </a:lnTo>
                  <a:lnTo>
                    <a:pt x="20" y="9645"/>
                  </a:lnTo>
                  <a:lnTo>
                    <a:pt x="0" y="10171"/>
                  </a:lnTo>
                  <a:lnTo>
                    <a:pt x="20" y="11223"/>
                  </a:lnTo>
                  <a:lnTo>
                    <a:pt x="39" y="11749"/>
                  </a:lnTo>
                  <a:lnTo>
                    <a:pt x="78" y="12295"/>
                  </a:lnTo>
                  <a:lnTo>
                    <a:pt x="117" y="12821"/>
                  </a:lnTo>
                  <a:lnTo>
                    <a:pt x="176" y="13367"/>
                  </a:lnTo>
                  <a:lnTo>
                    <a:pt x="254" y="13893"/>
                  </a:lnTo>
                  <a:lnTo>
                    <a:pt x="331" y="14438"/>
                  </a:lnTo>
                  <a:lnTo>
                    <a:pt x="429" y="14964"/>
                  </a:lnTo>
                  <a:lnTo>
                    <a:pt x="546" y="15490"/>
                  </a:lnTo>
                  <a:lnTo>
                    <a:pt x="663" y="16016"/>
                  </a:lnTo>
                  <a:lnTo>
                    <a:pt x="799" y="16542"/>
                  </a:lnTo>
                  <a:lnTo>
                    <a:pt x="935" y="17069"/>
                  </a:lnTo>
                  <a:lnTo>
                    <a:pt x="1091" y="17595"/>
                  </a:lnTo>
                  <a:lnTo>
                    <a:pt x="1267" y="18101"/>
                  </a:lnTo>
                  <a:lnTo>
                    <a:pt x="1462" y="18608"/>
                  </a:lnTo>
                  <a:lnTo>
                    <a:pt x="1656" y="19095"/>
                  </a:lnTo>
                  <a:lnTo>
                    <a:pt x="1851" y="19582"/>
                  </a:lnTo>
                  <a:lnTo>
                    <a:pt x="2066" y="20050"/>
                  </a:lnTo>
                  <a:lnTo>
                    <a:pt x="2299" y="20517"/>
                  </a:lnTo>
                  <a:lnTo>
                    <a:pt x="2533" y="20965"/>
                  </a:lnTo>
                  <a:lnTo>
                    <a:pt x="2767" y="21394"/>
                  </a:lnTo>
                  <a:lnTo>
                    <a:pt x="3020" y="21823"/>
                  </a:lnTo>
                  <a:lnTo>
                    <a:pt x="3293" y="22232"/>
                  </a:lnTo>
                  <a:lnTo>
                    <a:pt x="3566" y="22621"/>
                  </a:lnTo>
                  <a:lnTo>
                    <a:pt x="3858" y="23011"/>
                  </a:lnTo>
                  <a:lnTo>
                    <a:pt x="3897" y="23089"/>
                  </a:lnTo>
                  <a:lnTo>
                    <a:pt x="3994" y="23186"/>
                  </a:lnTo>
                  <a:lnTo>
                    <a:pt x="4072" y="23303"/>
                  </a:lnTo>
                  <a:lnTo>
                    <a:pt x="4228" y="23557"/>
                  </a:lnTo>
                  <a:lnTo>
                    <a:pt x="4345" y="23790"/>
                  </a:lnTo>
                  <a:lnTo>
                    <a:pt x="4384" y="23849"/>
                  </a:lnTo>
                  <a:lnTo>
                    <a:pt x="4443" y="23985"/>
                  </a:lnTo>
                  <a:lnTo>
                    <a:pt x="4540" y="24180"/>
                  </a:lnTo>
                  <a:lnTo>
                    <a:pt x="4657" y="24356"/>
                  </a:lnTo>
                  <a:lnTo>
                    <a:pt x="4774" y="24492"/>
                  </a:lnTo>
                  <a:lnTo>
                    <a:pt x="4930" y="24628"/>
                  </a:lnTo>
                  <a:lnTo>
                    <a:pt x="5047" y="24706"/>
                  </a:lnTo>
                  <a:lnTo>
                    <a:pt x="5183" y="24784"/>
                  </a:lnTo>
                  <a:lnTo>
                    <a:pt x="5319" y="24823"/>
                  </a:lnTo>
                  <a:lnTo>
                    <a:pt x="5495" y="24862"/>
                  </a:lnTo>
                  <a:lnTo>
                    <a:pt x="5767" y="24882"/>
                  </a:lnTo>
                  <a:lnTo>
                    <a:pt x="5943" y="24882"/>
                  </a:lnTo>
                  <a:lnTo>
                    <a:pt x="6157" y="24862"/>
                  </a:lnTo>
                  <a:lnTo>
                    <a:pt x="6547" y="24784"/>
                  </a:lnTo>
                  <a:lnTo>
                    <a:pt x="6859" y="24687"/>
                  </a:lnTo>
                  <a:lnTo>
                    <a:pt x="7229" y="24570"/>
                  </a:lnTo>
                  <a:lnTo>
                    <a:pt x="7599" y="24414"/>
                  </a:lnTo>
                  <a:lnTo>
                    <a:pt x="7989" y="24258"/>
                  </a:lnTo>
                  <a:lnTo>
                    <a:pt x="8028" y="24239"/>
                  </a:lnTo>
                  <a:lnTo>
                    <a:pt x="8086" y="24219"/>
                  </a:lnTo>
                  <a:lnTo>
                    <a:pt x="8417" y="24063"/>
                  </a:lnTo>
                  <a:lnTo>
                    <a:pt x="8787" y="23927"/>
                  </a:lnTo>
                  <a:lnTo>
                    <a:pt x="9353" y="23771"/>
                  </a:lnTo>
                  <a:lnTo>
                    <a:pt x="9995" y="23635"/>
                  </a:lnTo>
                  <a:lnTo>
                    <a:pt x="9294" y="23070"/>
                  </a:lnTo>
                  <a:lnTo>
                    <a:pt x="8632" y="22505"/>
                  </a:lnTo>
                  <a:lnTo>
                    <a:pt x="8242" y="22134"/>
                  </a:lnTo>
                  <a:lnTo>
                    <a:pt x="7852" y="21764"/>
                  </a:lnTo>
                  <a:lnTo>
                    <a:pt x="7463" y="21374"/>
                  </a:lnTo>
                  <a:lnTo>
                    <a:pt x="7092" y="21004"/>
                  </a:lnTo>
                  <a:lnTo>
                    <a:pt x="6742" y="20595"/>
                  </a:lnTo>
                  <a:lnTo>
                    <a:pt x="6391" y="20205"/>
                  </a:lnTo>
                  <a:lnTo>
                    <a:pt x="6060" y="19796"/>
                  </a:lnTo>
                  <a:lnTo>
                    <a:pt x="5748" y="19387"/>
                  </a:lnTo>
                  <a:lnTo>
                    <a:pt x="5417" y="18958"/>
                  </a:lnTo>
                  <a:lnTo>
                    <a:pt x="5124" y="18510"/>
                  </a:lnTo>
                  <a:lnTo>
                    <a:pt x="4813" y="18062"/>
                  </a:lnTo>
                  <a:lnTo>
                    <a:pt x="4540" y="17614"/>
                  </a:lnTo>
                  <a:lnTo>
                    <a:pt x="4267" y="17166"/>
                  </a:lnTo>
                  <a:lnTo>
                    <a:pt x="4014" y="16698"/>
                  </a:lnTo>
                  <a:lnTo>
                    <a:pt x="3780" y="16231"/>
                  </a:lnTo>
                  <a:lnTo>
                    <a:pt x="3566" y="15763"/>
                  </a:lnTo>
                  <a:lnTo>
                    <a:pt x="3332" y="15276"/>
                  </a:lnTo>
                  <a:lnTo>
                    <a:pt x="3137" y="14769"/>
                  </a:lnTo>
                  <a:lnTo>
                    <a:pt x="2942" y="14263"/>
                  </a:lnTo>
                  <a:lnTo>
                    <a:pt x="2767" y="13756"/>
                  </a:lnTo>
                  <a:lnTo>
                    <a:pt x="2611" y="13230"/>
                  </a:lnTo>
                  <a:lnTo>
                    <a:pt x="2475" y="12704"/>
                  </a:lnTo>
                  <a:lnTo>
                    <a:pt x="2358" y="12198"/>
                  </a:lnTo>
                  <a:lnTo>
                    <a:pt x="2241" y="11671"/>
                  </a:lnTo>
                  <a:lnTo>
                    <a:pt x="2124" y="11009"/>
                  </a:lnTo>
                  <a:lnTo>
                    <a:pt x="2046" y="10327"/>
                  </a:lnTo>
                  <a:lnTo>
                    <a:pt x="1968" y="9626"/>
                  </a:lnTo>
                  <a:lnTo>
                    <a:pt x="1929" y="8885"/>
                  </a:lnTo>
                  <a:lnTo>
                    <a:pt x="1929" y="8067"/>
                  </a:lnTo>
                  <a:lnTo>
                    <a:pt x="1949" y="7249"/>
                  </a:lnTo>
                  <a:lnTo>
                    <a:pt x="1988" y="6450"/>
                  </a:lnTo>
                  <a:lnTo>
                    <a:pt x="2085" y="5670"/>
                  </a:lnTo>
                  <a:lnTo>
                    <a:pt x="2202" y="4833"/>
                  </a:lnTo>
                  <a:lnTo>
                    <a:pt x="2358" y="4053"/>
                  </a:lnTo>
                  <a:lnTo>
                    <a:pt x="2475" y="3644"/>
                  </a:lnTo>
                  <a:lnTo>
                    <a:pt x="2572" y="3235"/>
                  </a:lnTo>
                  <a:lnTo>
                    <a:pt x="2689" y="2865"/>
                  </a:lnTo>
                  <a:lnTo>
                    <a:pt x="2825" y="2514"/>
                  </a:lnTo>
                  <a:lnTo>
                    <a:pt x="2981" y="2124"/>
                  </a:lnTo>
                  <a:lnTo>
                    <a:pt x="3137" y="1774"/>
                  </a:lnTo>
                  <a:lnTo>
                    <a:pt x="3312" y="1442"/>
                  </a:lnTo>
                  <a:lnTo>
                    <a:pt x="3488" y="1131"/>
                  </a:lnTo>
                  <a:lnTo>
                    <a:pt x="3683" y="819"/>
                  </a:lnTo>
                  <a:lnTo>
                    <a:pt x="3878" y="527"/>
                  </a:lnTo>
                  <a:lnTo>
                    <a:pt x="4092" y="254"/>
                  </a:lnTo>
                  <a:lnTo>
                    <a:pt x="4306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4724;p55">
              <a:extLst>
                <a:ext uri="{FF2B5EF4-FFF2-40B4-BE49-F238E27FC236}">
                  <a16:creationId xmlns:a16="http://schemas.microsoft.com/office/drawing/2014/main" xmlns="" id="{970C912E-5AE8-ECA0-7E37-8FDDF97DC4E2}"/>
                </a:ext>
              </a:extLst>
            </p:cNvPr>
            <p:cNvSpPr/>
            <p:nvPr/>
          </p:nvSpPr>
          <p:spPr>
            <a:xfrm>
              <a:off x="5049425" y="754100"/>
              <a:ext cx="922100" cy="522675"/>
            </a:xfrm>
            <a:custGeom>
              <a:avLst/>
              <a:gdLst/>
              <a:ahLst/>
              <a:cxnLst/>
              <a:rect l="l" t="t" r="r" b="b"/>
              <a:pathLst>
                <a:path w="36884" h="20907" extrusionOk="0">
                  <a:moveTo>
                    <a:pt x="20478" y="1"/>
                  </a:moveTo>
                  <a:lnTo>
                    <a:pt x="20381" y="20"/>
                  </a:lnTo>
                  <a:lnTo>
                    <a:pt x="20322" y="59"/>
                  </a:lnTo>
                  <a:lnTo>
                    <a:pt x="20283" y="98"/>
                  </a:lnTo>
                  <a:lnTo>
                    <a:pt x="20264" y="157"/>
                  </a:lnTo>
                  <a:lnTo>
                    <a:pt x="20088" y="215"/>
                  </a:lnTo>
                  <a:lnTo>
                    <a:pt x="19796" y="312"/>
                  </a:lnTo>
                  <a:lnTo>
                    <a:pt x="19484" y="429"/>
                  </a:lnTo>
                  <a:lnTo>
                    <a:pt x="18939" y="683"/>
                  </a:lnTo>
                  <a:lnTo>
                    <a:pt x="18374" y="994"/>
                  </a:lnTo>
                  <a:lnTo>
                    <a:pt x="17848" y="1306"/>
                  </a:lnTo>
                  <a:lnTo>
                    <a:pt x="17341" y="1676"/>
                  </a:lnTo>
                  <a:lnTo>
                    <a:pt x="16854" y="2086"/>
                  </a:lnTo>
                  <a:lnTo>
                    <a:pt x="16620" y="2300"/>
                  </a:lnTo>
                  <a:lnTo>
                    <a:pt x="16425" y="2495"/>
                  </a:lnTo>
                  <a:lnTo>
                    <a:pt x="16231" y="2709"/>
                  </a:lnTo>
                  <a:lnTo>
                    <a:pt x="16055" y="2923"/>
                  </a:lnTo>
                  <a:lnTo>
                    <a:pt x="15899" y="3138"/>
                  </a:lnTo>
                  <a:lnTo>
                    <a:pt x="15763" y="3371"/>
                  </a:lnTo>
                  <a:lnTo>
                    <a:pt x="15646" y="3566"/>
                  </a:lnTo>
                  <a:lnTo>
                    <a:pt x="15549" y="3800"/>
                  </a:lnTo>
                  <a:lnTo>
                    <a:pt x="15451" y="4034"/>
                  </a:lnTo>
                  <a:lnTo>
                    <a:pt x="15373" y="4268"/>
                  </a:lnTo>
                  <a:lnTo>
                    <a:pt x="15295" y="4502"/>
                  </a:lnTo>
                  <a:lnTo>
                    <a:pt x="15237" y="4755"/>
                  </a:lnTo>
                  <a:lnTo>
                    <a:pt x="15140" y="5242"/>
                  </a:lnTo>
                  <a:lnTo>
                    <a:pt x="15081" y="5748"/>
                  </a:lnTo>
                  <a:lnTo>
                    <a:pt x="15023" y="6236"/>
                  </a:lnTo>
                  <a:lnTo>
                    <a:pt x="15023" y="6294"/>
                  </a:lnTo>
                  <a:lnTo>
                    <a:pt x="14964" y="6879"/>
                  </a:lnTo>
                  <a:lnTo>
                    <a:pt x="14925" y="7210"/>
                  </a:lnTo>
                  <a:lnTo>
                    <a:pt x="14867" y="7522"/>
                  </a:lnTo>
                  <a:lnTo>
                    <a:pt x="14847" y="7658"/>
                  </a:lnTo>
                  <a:lnTo>
                    <a:pt x="14789" y="7775"/>
                  </a:lnTo>
                  <a:lnTo>
                    <a:pt x="14769" y="7833"/>
                  </a:lnTo>
                  <a:lnTo>
                    <a:pt x="14711" y="7833"/>
                  </a:lnTo>
                  <a:lnTo>
                    <a:pt x="14477" y="7755"/>
                  </a:lnTo>
                  <a:lnTo>
                    <a:pt x="14263" y="7677"/>
                  </a:lnTo>
                  <a:lnTo>
                    <a:pt x="14224" y="7638"/>
                  </a:lnTo>
                  <a:lnTo>
                    <a:pt x="13756" y="7405"/>
                  </a:lnTo>
                  <a:lnTo>
                    <a:pt x="13250" y="7190"/>
                  </a:lnTo>
                  <a:lnTo>
                    <a:pt x="12646" y="6956"/>
                  </a:lnTo>
                  <a:lnTo>
                    <a:pt x="12042" y="6762"/>
                  </a:lnTo>
                  <a:lnTo>
                    <a:pt x="11457" y="6606"/>
                  </a:lnTo>
                  <a:lnTo>
                    <a:pt x="10853" y="6508"/>
                  </a:lnTo>
                  <a:lnTo>
                    <a:pt x="10249" y="6450"/>
                  </a:lnTo>
                  <a:lnTo>
                    <a:pt x="9645" y="6430"/>
                  </a:lnTo>
                  <a:lnTo>
                    <a:pt x="9587" y="6430"/>
                  </a:lnTo>
                  <a:lnTo>
                    <a:pt x="9041" y="6450"/>
                  </a:lnTo>
                  <a:lnTo>
                    <a:pt x="8476" y="6508"/>
                  </a:lnTo>
                  <a:lnTo>
                    <a:pt x="7930" y="6586"/>
                  </a:lnTo>
                  <a:lnTo>
                    <a:pt x="7385" y="6703"/>
                  </a:lnTo>
                  <a:lnTo>
                    <a:pt x="6839" y="6859"/>
                  </a:lnTo>
                  <a:lnTo>
                    <a:pt x="6294" y="7034"/>
                  </a:lnTo>
                  <a:lnTo>
                    <a:pt x="5748" y="7249"/>
                  </a:lnTo>
                  <a:lnTo>
                    <a:pt x="5222" y="7502"/>
                  </a:lnTo>
                  <a:lnTo>
                    <a:pt x="4735" y="7755"/>
                  </a:lnTo>
                  <a:lnTo>
                    <a:pt x="4248" y="8048"/>
                  </a:lnTo>
                  <a:lnTo>
                    <a:pt x="3780" y="8379"/>
                  </a:lnTo>
                  <a:lnTo>
                    <a:pt x="3313" y="8710"/>
                  </a:lnTo>
                  <a:lnTo>
                    <a:pt x="2904" y="9080"/>
                  </a:lnTo>
                  <a:lnTo>
                    <a:pt x="2475" y="9470"/>
                  </a:lnTo>
                  <a:lnTo>
                    <a:pt x="2085" y="9899"/>
                  </a:lnTo>
                  <a:lnTo>
                    <a:pt x="1735" y="10327"/>
                  </a:lnTo>
                  <a:lnTo>
                    <a:pt x="1579" y="10561"/>
                  </a:lnTo>
                  <a:lnTo>
                    <a:pt x="1423" y="10814"/>
                  </a:lnTo>
                  <a:lnTo>
                    <a:pt x="1267" y="11107"/>
                  </a:lnTo>
                  <a:lnTo>
                    <a:pt x="1131" y="11418"/>
                  </a:lnTo>
                  <a:lnTo>
                    <a:pt x="1014" y="11730"/>
                  </a:lnTo>
                  <a:lnTo>
                    <a:pt x="897" y="12042"/>
                  </a:lnTo>
                  <a:lnTo>
                    <a:pt x="741" y="12607"/>
                  </a:lnTo>
                  <a:lnTo>
                    <a:pt x="605" y="13074"/>
                  </a:lnTo>
                  <a:lnTo>
                    <a:pt x="449" y="13542"/>
                  </a:lnTo>
                  <a:lnTo>
                    <a:pt x="215" y="14263"/>
                  </a:lnTo>
                  <a:lnTo>
                    <a:pt x="117" y="14633"/>
                  </a:lnTo>
                  <a:lnTo>
                    <a:pt x="39" y="15003"/>
                  </a:lnTo>
                  <a:lnTo>
                    <a:pt x="1" y="15198"/>
                  </a:lnTo>
                  <a:lnTo>
                    <a:pt x="1" y="15374"/>
                  </a:lnTo>
                  <a:lnTo>
                    <a:pt x="1" y="15549"/>
                  </a:lnTo>
                  <a:lnTo>
                    <a:pt x="20" y="15724"/>
                  </a:lnTo>
                  <a:lnTo>
                    <a:pt x="59" y="15880"/>
                  </a:lnTo>
                  <a:lnTo>
                    <a:pt x="117" y="16036"/>
                  </a:lnTo>
                  <a:lnTo>
                    <a:pt x="176" y="16192"/>
                  </a:lnTo>
                  <a:lnTo>
                    <a:pt x="254" y="16328"/>
                  </a:lnTo>
                  <a:lnTo>
                    <a:pt x="351" y="16465"/>
                  </a:lnTo>
                  <a:lnTo>
                    <a:pt x="468" y="16582"/>
                  </a:lnTo>
                  <a:lnTo>
                    <a:pt x="585" y="16679"/>
                  </a:lnTo>
                  <a:lnTo>
                    <a:pt x="721" y="16757"/>
                  </a:lnTo>
                  <a:lnTo>
                    <a:pt x="838" y="16815"/>
                  </a:lnTo>
                  <a:lnTo>
                    <a:pt x="955" y="16854"/>
                  </a:lnTo>
                  <a:lnTo>
                    <a:pt x="1092" y="16893"/>
                  </a:lnTo>
                  <a:lnTo>
                    <a:pt x="1228" y="16913"/>
                  </a:lnTo>
                  <a:lnTo>
                    <a:pt x="1228" y="16952"/>
                  </a:lnTo>
                  <a:lnTo>
                    <a:pt x="1228" y="17010"/>
                  </a:lnTo>
                  <a:lnTo>
                    <a:pt x="1267" y="17069"/>
                  </a:lnTo>
                  <a:lnTo>
                    <a:pt x="1325" y="17147"/>
                  </a:lnTo>
                  <a:lnTo>
                    <a:pt x="1384" y="17166"/>
                  </a:lnTo>
                  <a:lnTo>
                    <a:pt x="1501" y="17166"/>
                  </a:lnTo>
                  <a:lnTo>
                    <a:pt x="1579" y="17127"/>
                  </a:lnTo>
                  <a:lnTo>
                    <a:pt x="1618" y="17088"/>
                  </a:lnTo>
                  <a:lnTo>
                    <a:pt x="1637" y="17069"/>
                  </a:lnTo>
                  <a:lnTo>
                    <a:pt x="1832" y="16660"/>
                  </a:lnTo>
                  <a:lnTo>
                    <a:pt x="2027" y="16289"/>
                  </a:lnTo>
                  <a:lnTo>
                    <a:pt x="2241" y="15958"/>
                  </a:lnTo>
                  <a:lnTo>
                    <a:pt x="2475" y="15646"/>
                  </a:lnTo>
                  <a:lnTo>
                    <a:pt x="2670" y="15413"/>
                  </a:lnTo>
                  <a:lnTo>
                    <a:pt x="2865" y="15218"/>
                  </a:lnTo>
                  <a:lnTo>
                    <a:pt x="3059" y="15042"/>
                  </a:lnTo>
                  <a:lnTo>
                    <a:pt x="3274" y="14867"/>
                  </a:lnTo>
                  <a:lnTo>
                    <a:pt x="3449" y="14750"/>
                  </a:lnTo>
                  <a:lnTo>
                    <a:pt x="3644" y="14633"/>
                  </a:lnTo>
                  <a:lnTo>
                    <a:pt x="3839" y="14536"/>
                  </a:lnTo>
                  <a:lnTo>
                    <a:pt x="4034" y="14458"/>
                  </a:lnTo>
                  <a:lnTo>
                    <a:pt x="4267" y="14380"/>
                  </a:lnTo>
                  <a:lnTo>
                    <a:pt x="4501" y="14302"/>
                  </a:lnTo>
                  <a:lnTo>
                    <a:pt x="4735" y="14263"/>
                  </a:lnTo>
                  <a:lnTo>
                    <a:pt x="4988" y="14224"/>
                  </a:lnTo>
                  <a:lnTo>
                    <a:pt x="5242" y="14205"/>
                  </a:lnTo>
                  <a:lnTo>
                    <a:pt x="5514" y="14185"/>
                  </a:lnTo>
                  <a:lnTo>
                    <a:pt x="5924" y="14205"/>
                  </a:lnTo>
                  <a:lnTo>
                    <a:pt x="6352" y="14244"/>
                  </a:lnTo>
                  <a:lnTo>
                    <a:pt x="6781" y="14321"/>
                  </a:lnTo>
                  <a:lnTo>
                    <a:pt x="7190" y="14419"/>
                  </a:lnTo>
                  <a:lnTo>
                    <a:pt x="7580" y="14516"/>
                  </a:lnTo>
                  <a:lnTo>
                    <a:pt x="7969" y="14653"/>
                  </a:lnTo>
                  <a:lnTo>
                    <a:pt x="8690" y="14906"/>
                  </a:lnTo>
                  <a:lnTo>
                    <a:pt x="9314" y="15179"/>
                  </a:lnTo>
                  <a:lnTo>
                    <a:pt x="10327" y="15627"/>
                  </a:lnTo>
                  <a:lnTo>
                    <a:pt x="11321" y="16114"/>
                  </a:lnTo>
                  <a:lnTo>
                    <a:pt x="11808" y="16348"/>
                  </a:lnTo>
                  <a:lnTo>
                    <a:pt x="13211" y="17030"/>
                  </a:lnTo>
                  <a:lnTo>
                    <a:pt x="14672" y="17712"/>
                  </a:lnTo>
                  <a:lnTo>
                    <a:pt x="15490" y="18082"/>
                  </a:lnTo>
                  <a:lnTo>
                    <a:pt x="16270" y="18433"/>
                  </a:lnTo>
                  <a:lnTo>
                    <a:pt x="17029" y="18744"/>
                  </a:lnTo>
                  <a:lnTo>
                    <a:pt x="17770" y="19037"/>
                  </a:lnTo>
                  <a:lnTo>
                    <a:pt x="18471" y="19290"/>
                  </a:lnTo>
                  <a:lnTo>
                    <a:pt x="19153" y="19543"/>
                  </a:lnTo>
                  <a:lnTo>
                    <a:pt x="19816" y="19757"/>
                  </a:lnTo>
                  <a:lnTo>
                    <a:pt x="20478" y="19952"/>
                  </a:lnTo>
                  <a:lnTo>
                    <a:pt x="21257" y="20167"/>
                  </a:lnTo>
                  <a:lnTo>
                    <a:pt x="22056" y="20361"/>
                  </a:lnTo>
                  <a:lnTo>
                    <a:pt x="22836" y="20517"/>
                  </a:lnTo>
                  <a:lnTo>
                    <a:pt x="23596" y="20654"/>
                  </a:lnTo>
                  <a:lnTo>
                    <a:pt x="24375" y="20751"/>
                  </a:lnTo>
                  <a:lnTo>
                    <a:pt x="25135" y="20829"/>
                  </a:lnTo>
                  <a:lnTo>
                    <a:pt x="25914" y="20888"/>
                  </a:lnTo>
                  <a:lnTo>
                    <a:pt x="26655" y="20907"/>
                  </a:lnTo>
                  <a:lnTo>
                    <a:pt x="27551" y="20907"/>
                  </a:lnTo>
                  <a:lnTo>
                    <a:pt x="28174" y="20868"/>
                  </a:lnTo>
                  <a:lnTo>
                    <a:pt x="28778" y="20810"/>
                  </a:lnTo>
                  <a:lnTo>
                    <a:pt x="29363" y="20732"/>
                  </a:lnTo>
                  <a:lnTo>
                    <a:pt x="29928" y="20634"/>
                  </a:lnTo>
                  <a:lnTo>
                    <a:pt x="30493" y="20517"/>
                  </a:lnTo>
                  <a:lnTo>
                    <a:pt x="31038" y="20361"/>
                  </a:lnTo>
                  <a:lnTo>
                    <a:pt x="31584" y="20186"/>
                  </a:lnTo>
                  <a:lnTo>
                    <a:pt x="32149" y="19991"/>
                  </a:lnTo>
                  <a:lnTo>
                    <a:pt x="32695" y="19757"/>
                  </a:lnTo>
                  <a:lnTo>
                    <a:pt x="33201" y="19504"/>
                  </a:lnTo>
                  <a:lnTo>
                    <a:pt x="33688" y="19231"/>
                  </a:lnTo>
                  <a:lnTo>
                    <a:pt x="34136" y="18920"/>
                  </a:lnTo>
                  <a:lnTo>
                    <a:pt x="34546" y="18608"/>
                  </a:lnTo>
                  <a:lnTo>
                    <a:pt x="34935" y="18277"/>
                  </a:lnTo>
                  <a:lnTo>
                    <a:pt x="35305" y="17906"/>
                  </a:lnTo>
                  <a:lnTo>
                    <a:pt x="35637" y="17517"/>
                  </a:lnTo>
                  <a:lnTo>
                    <a:pt x="35948" y="17088"/>
                  </a:lnTo>
                  <a:lnTo>
                    <a:pt x="36085" y="16874"/>
                  </a:lnTo>
                  <a:lnTo>
                    <a:pt x="36221" y="16640"/>
                  </a:lnTo>
                  <a:lnTo>
                    <a:pt x="36338" y="16406"/>
                  </a:lnTo>
                  <a:lnTo>
                    <a:pt x="36455" y="16153"/>
                  </a:lnTo>
                  <a:lnTo>
                    <a:pt x="36552" y="15900"/>
                  </a:lnTo>
                  <a:lnTo>
                    <a:pt x="36630" y="15646"/>
                  </a:lnTo>
                  <a:lnTo>
                    <a:pt x="36708" y="15374"/>
                  </a:lnTo>
                  <a:lnTo>
                    <a:pt x="36767" y="15120"/>
                  </a:lnTo>
                  <a:lnTo>
                    <a:pt x="36806" y="14848"/>
                  </a:lnTo>
                  <a:lnTo>
                    <a:pt x="36845" y="14555"/>
                  </a:lnTo>
                  <a:lnTo>
                    <a:pt x="36864" y="14282"/>
                  </a:lnTo>
                  <a:lnTo>
                    <a:pt x="36884" y="13990"/>
                  </a:lnTo>
                  <a:lnTo>
                    <a:pt x="36864" y="13698"/>
                  </a:lnTo>
                  <a:lnTo>
                    <a:pt x="36845" y="13406"/>
                  </a:lnTo>
                  <a:lnTo>
                    <a:pt x="36825" y="13094"/>
                  </a:lnTo>
                  <a:lnTo>
                    <a:pt x="36767" y="12763"/>
                  </a:lnTo>
                  <a:lnTo>
                    <a:pt x="36708" y="12451"/>
                  </a:lnTo>
                  <a:lnTo>
                    <a:pt x="36650" y="12159"/>
                  </a:lnTo>
                  <a:lnTo>
                    <a:pt x="36552" y="11866"/>
                  </a:lnTo>
                  <a:lnTo>
                    <a:pt x="36416" y="11535"/>
                  </a:lnTo>
                  <a:lnTo>
                    <a:pt x="36299" y="11282"/>
                  </a:lnTo>
                  <a:lnTo>
                    <a:pt x="36163" y="11029"/>
                  </a:lnTo>
                  <a:lnTo>
                    <a:pt x="36007" y="10775"/>
                  </a:lnTo>
                  <a:lnTo>
                    <a:pt x="35831" y="10542"/>
                  </a:lnTo>
                  <a:lnTo>
                    <a:pt x="35656" y="10288"/>
                  </a:lnTo>
                  <a:lnTo>
                    <a:pt x="35442" y="10054"/>
                  </a:lnTo>
                  <a:lnTo>
                    <a:pt x="35208" y="9821"/>
                  </a:lnTo>
                  <a:lnTo>
                    <a:pt x="34974" y="9587"/>
                  </a:lnTo>
                  <a:lnTo>
                    <a:pt x="34546" y="9197"/>
                  </a:lnTo>
                  <a:lnTo>
                    <a:pt x="34058" y="8846"/>
                  </a:lnTo>
                  <a:lnTo>
                    <a:pt x="33513" y="8476"/>
                  </a:lnTo>
                  <a:lnTo>
                    <a:pt x="32909" y="8106"/>
                  </a:lnTo>
                  <a:lnTo>
                    <a:pt x="32363" y="7794"/>
                  </a:lnTo>
                  <a:lnTo>
                    <a:pt x="31818" y="7502"/>
                  </a:lnTo>
                  <a:lnTo>
                    <a:pt x="30688" y="6937"/>
                  </a:lnTo>
                  <a:lnTo>
                    <a:pt x="30610" y="6898"/>
                  </a:lnTo>
                  <a:lnTo>
                    <a:pt x="29967" y="6586"/>
                  </a:lnTo>
                  <a:lnTo>
                    <a:pt x="28213" y="5710"/>
                  </a:lnTo>
                  <a:lnTo>
                    <a:pt x="27356" y="5261"/>
                  </a:lnTo>
                  <a:lnTo>
                    <a:pt x="26479" y="4794"/>
                  </a:lnTo>
                  <a:lnTo>
                    <a:pt x="25641" y="4307"/>
                  </a:lnTo>
                  <a:lnTo>
                    <a:pt x="24804" y="3781"/>
                  </a:lnTo>
                  <a:lnTo>
                    <a:pt x="23985" y="3216"/>
                  </a:lnTo>
                  <a:lnTo>
                    <a:pt x="23596" y="2923"/>
                  </a:lnTo>
                  <a:lnTo>
                    <a:pt x="23206" y="2631"/>
                  </a:lnTo>
                  <a:lnTo>
                    <a:pt x="23225" y="2651"/>
                  </a:lnTo>
                  <a:lnTo>
                    <a:pt x="22621" y="2124"/>
                  </a:lnTo>
                  <a:lnTo>
                    <a:pt x="22017" y="1579"/>
                  </a:lnTo>
                  <a:lnTo>
                    <a:pt x="21452" y="994"/>
                  </a:lnTo>
                  <a:lnTo>
                    <a:pt x="20907" y="371"/>
                  </a:lnTo>
                  <a:lnTo>
                    <a:pt x="20926" y="293"/>
                  </a:lnTo>
                  <a:lnTo>
                    <a:pt x="20926" y="215"/>
                  </a:lnTo>
                  <a:lnTo>
                    <a:pt x="20907" y="137"/>
                  </a:lnTo>
                  <a:lnTo>
                    <a:pt x="20848" y="98"/>
                  </a:lnTo>
                  <a:lnTo>
                    <a:pt x="20790" y="40"/>
                  </a:lnTo>
                  <a:lnTo>
                    <a:pt x="20673" y="40"/>
                  </a:lnTo>
                  <a:lnTo>
                    <a:pt x="20626" y="55"/>
                  </a:lnTo>
                  <a:lnTo>
                    <a:pt x="20626" y="55"/>
                  </a:lnTo>
                  <a:lnTo>
                    <a:pt x="20556" y="20"/>
                  </a:lnTo>
                  <a:lnTo>
                    <a:pt x="204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4725;p55">
              <a:extLst>
                <a:ext uri="{FF2B5EF4-FFF2-40B4-BE49-F238E27FC236}">
                  <a16:creationId xmlns:a16="http://schemas.microsoft.com/office/drawing/2014/main" xmlns="" id="{649D0E60-D990-815E-FAA9-9B5DFF60C4A9}"/>
                </a:ext>
              </a:extLst>
            </p:cNvPr>
            <p:cNvSpPr/>
            <p:nvPr/>
          </p:nvSpPr>
          <p:spPr>
            <a:xfrm>
              <a:off x="5049425" y="754100"/>
              <a:ext cx="922100" cy="522675"/>
            </a:xfrm>
            <a:custGeom>
              <a:avLst/>
              <a:gdLst/>
              <a:ahLst/>
              <a:cxnLst/>
              <a:rect l="l" t="t" r="r" b="b"/>
              <a:pathLst>
                <a:path w="36884" h="20907" fill="none" extrusionOk="0">
                  <a:moveTo>
                    <a:pt x="20478" y="1"/>
                  </a:moveTo>
                  <a:lnTo>
                    <a:pt x="20478" y="1"/>
                  </a:lnTo>
                  <a:lnTo>
                    <a:pt x="20381" y="20"/>
                  </a:lnTo>
                  <a:lnTo>
                    <a:pt x="20322" y="59"/>
                  </a:lnTo>
                  <a:lnTo>
                    <a:pt x="20322" y="59"/>
                  </a:lnTo>
                  <a:lnTo>
                    <a:pt x="20283" y="98"/>
                  </a:lnTo>
                  <a:lnTo>
                    <a:pt x="20264" y="157"/>
                  </a:lnTo>
                  <a:lnTo>
                    <a:pt x="20264" y="157"/>
                  </a:lnTo>
                  <a:lnTo>
                    <a:pt x="20088" y="215"/>
                  </a:lnTo>
                  <a:lnTo>
                    <a:pt x="20088" y="215"/>
                  </a:lnTo>
                  <a:lnTo>
                    <a:pt x="19796" y="312"/>
                  </a:lnTo>
                  <a:lnTo>
                    <a:pt x="19484" y="429"/>
                  </a:lnTo>
                  <a:lnTo>
                    <a:pt x="19484" y="429"/>
                  </a:lnTo>
                  <a:lnTo>
                    <a:pt x="18939" y="683"/>
                  </a:lnTo>
                  <a:lnTo>
                    <a:pt x="18374" y="994"/>
                  </a:lnTo>
                  <a:lnTo>
                    <a:pt x="18374" y="994"/>
                  </a:lnTo>
                  <a:lnTo>
                    <a:pt x="17848" y="1306"/>
                  </a:lnTo>
                  <a:lnTo>
                    <a:pt x="17341" y="1676"/>
                  </a:lnTo>
                  <a:lnTo>
                    <a:pt x="17341" y="1676"/>
                  </a:lnTo>
                  <a:lnTo>
                    <a:pt x="16854" y="2086"/>
                  </a:lnTo>
                  <a:lnTo>
                    <a:pt x="16620" y="2300"/>
                  </a:lnTo>
                  <a:lnTo>
                    <a:pt x="16425" y="2495"/>
                  </a:lnTo>
                  <a:lnTo>
                    <a:pt x="16425" y="2495"/>
                  </a:lnTo>
                  <a:lnTo>
                    <a:pt x="16231" y="2709"/>
                  </a:lnTo>
                  <a:lnTo>
                    <a:pt x="16055" y="2923"/>
                  </a:lnTo>
                  <a:lnTo>
                    <a:pt x="15899" y="3138"/>
                  </a:lnTo>
                  <a:lnTo>
                    <a:pt x="15763" y="3371"/>
                  </a:lnTo>
                  <a:lnTo>
                    <a:pt x="15763" y="3371"/>
                  </a:lnTo>
                  <a:lnTo>
                    <a:pt x="15646" y="3566"/>
                  </a:lnTo>
                  <a:lnTo>
                    <a:pt x="15549" y="3800"/>
                  </a:lnTo>
                  <a:lnTo>
                    <a:pt x="15451" y="4034"/>
                  </a:lnTo>
                  <a:lnTo>
                    <a:pt x="15373" y="4268"/>
                  </a:lnTo>
                  <a:lnTo>
                    <a:pt x="15373" y="4268"/>
                  </a:lnTo>
                  <a:lnTo>
                    <a:pt x="15295" y="4502"/>
                  </a:lnTo>
                  <a:lnTo>
                    <a:pt x="15237" y="4755"/>
                  </a:lnTo>
                  <a:lnTo>
                    <a:pt x="15140" y="5242"/>
                  </a:lnTo>
                  <a:lnTo>
                    <a:pt x="15081" y="5748"/>
                  </a:lnTo>
                  <a:lnTo>
                    <a:pt x="15023" y="6236"/>
                  </a:lnTo>
                  <a:lnTo>
                    <a:pt x="15023" y="6294"/>
                  </a:lnTo>
                  <a:lnTo>
                    <a:pt x="15023" y="6294"/>
                  </a:lnTo>
                  <a:lnTo>
                    <a:pt x="14964" y="6879"/>
                  </a:lnTo>
                  <a:lnTo>
                    <a:pt x="14964" y="6879"/>
                  </a:lnTo>
                  <a:lnTo>
                    <a:pt x="14925" y="7210"/>
                  </a:lnTo>
                  <a:lnTo>
                    <a:pt x="14867" y="7522"/>
                  </a:lnTo>
                  <a:lnTo>
                    <a:pt x="14867" y="7522"/>
                  </a:lnTo>
                  <a:lnTo>
                    <a:pt x="14847" y="7658"/>
                  </a:lnTo>
                  <a:lnTo>
                    <a:pt x="14789" y="7775"/>
                  </a:lnTo>
                  <a:lnTo>
                    <a:pt x="14789" y="7775"/>
                  </a:lnTo>
                  <a:lnTo>
                    <a:pt x="14769" y="7833"/>
                  </a:lnTo>
                  <a:lnTo>
                    <a:pt x="14769" y="7833"/>
                  </a:lnTo>
                  <a:lnTo>
                    <a:pt x="14711" y="7833"/>
                  </a:lnTo>
                  <a:lnTo>
                    <a:pt x="14711" y="7833"/>
                  </a:lnTo>
                  <a:lnTo>
                    <a:pt x="14711" y="7833"/>
                  </a:lnTo>
                  <a:lnTo>
                    <a:pt x="14477" y="7755"/>
                  </a:lnTo>
                  <a:lnTo>
                    <a:pt x="14263" y="7677"/>
                  </a:lnTo>
                  <a:lnTo>
                    <a:pt x="14224" y="7638"/>
                  </a:lnTo>
                  <a:lnTo>
                    <a:pt x="14224" y="7638"/>
                  </a:lnTo>
                  <a:lnTo>
                    <a:pt x="13756" y="7405"/>
                  </a:lnTo>
                  <a:lnTo>
                    <a:pt x="13250" y="7190"/>
                  </a:lnTo>
                  <a:lnTo>
                    <a:pt x="13250" y="7190"/>
                  </a:lnTo>
                  <a:lnTo>
                    <a:pt x="12646" y="6956"/>
                  </a:lnTo>
                  <a:lnTo>
                    <a:pt x="12042" y="6762"/>
                  </a:lnTo>
                  <a:lnTo>
                    <a:pt x="12042" y="6762"/>
                  </a:lnTo>
                  <a:lnTo>
                    <a:pt x="11457" y="6606"/>
                  </a:lnTo>
                  <a:lnTo>
                    <a:pt x="10853" y="6508"/>
                  </a:lnTo>
                  <a:lnTo>
                    <a:pt x="10249" y="6450"/>
                  </a:lnTo>
                  <a:lnTo>
                    <a:pt x="9645" y="6430"/>
                  </a:lnTo>
                  <a:lnTo>
                    <a:pt x="9587" y="6430"/>
                  </a:lnTo>
                  <a:lnTo>
                    <a:pt x="9587" y="6430"/>
                  </a:lnTo>
                  <a:lnTo>
                    <a:pt x="9041" y="6450"/>
                  </a:lnTo>
                  <a:lnTo>
                    <a:pt x="8476" y="6508"/>
                  </a:lnTo>
                  <a:lnTo>
                    <a:pt x="7930" y="6586"/>
                  </a:lnTo>
                  <a:lnTo>
                    <a:pt x="7385" y="6703"/>
                  </a:lnTo>
                  <a:lnTo>
                    <a:pt x="6839" y="6859"/>
                  </a:lnTo>
                  <a:lnTo>
                    <a:pt x="6294" y="7034"/>
                  </a:lnTo>
                  <a:lnTo>
                    <a:pt x="5748" y="7249"/>
                  </a:lnTo>
                  <a:lnTo>
                    <a:pt x="5222" y="7502"/>
                  </a:lnTo>
                  <a:lnTo>
                    <a:pt x="5222" y="7502"/>
                  </a:lnTo>
                  <a:lnTo>
                    <a:pt x="4735" y="7755"/>
                  </a:lnTo>
                  <a:lnTo>
                    <a:pt x="4248" y="8048"/>
                  </a:lnTo>
                  <a:lnTo>
                    <a:pt x="3780" y="8379"/>
                  </a:lnTo>
                  <a:lnTo>
                    <a:pt x="3313" y="8710"/>
                  </a:lnTo>
                  <a:lnTo>
                    <a:pt x="3313" y="8710"/>
                  </a:lnTo>
                  <a:lnTo>
                    <a:pt x="2904" y="9080"/>
                  </a:lnTo>
                  <a:lnTo>
                    <a:pt x="2475" y="9470"/>
                  </a:lnTo>
                  <a:lnTo>
                    <a:pt x="2475" y="9470"/>
                  </a:lnTo>
                  <a:lnTo>
                    <a:pt x="2085" y="9899"/>
                  </a:lnTo>
                  <a:lnTo>
                    <a:pt x="1735" y="10327"/>
                  </a:lnTo>
                  <a:lnTo>
                    <a:pt x="1735" y="10327"/>
                  </a:lnTo>
                  <a:lnTo>
                    <a:pt x="1579" y="10561"/>
                  </a:lnTo>
                  <a:lnTo>
                    <a:pt x="1423" y="10814"/>
                  </a:lnTo>
                  <a:lnTo>
                    <a:pt x="1267" y="11107"/>
                  </a:lnTo>
                  <a:lnTo>
                    <a:pt x="1131" y="11418"/>
                  </a:lnTo>
                  <a:lnTo>
                    <a:pt x="1131" y="11418"/>
                  </a:lnTo>
                  <a:lnTo>
                    <a:pt x="1014" y="11730"/>
                  </a:lnTo>
                  <a:lnTo>
                    <a:pt x="897" y="12042"/>
                  </a:lnTo>
                  <a:lnTo>
                    <a:pt x="741" y="12607"/>
                  </a:lnTo>
                  <a:lnTo>
                    <a:pt x="741" y="12607"/>
                  </a:lnTo>
                  <a:lnTo>
                    <a:pt x="605" y="13074"/>
                  </a:lnTo>
                  <a:lnTo>
                    <a:pt x="449" y="13542"/>
                  </a:lnTo>
                  <a:lnTo>
                    <a:pt x="449" y="13542"/>
                  </a:lnTo>
                  <a:lnTo>
                    <a:pt x="215" y="14263"/>
                  </a:lnTo>
                  <a:lnTo>
                    <a:pt x="117" y="14633"/>
                  </a:lnTo>
                  <a:lnTo>
                    <a:pt x="39" y="15003"/>
                  </a:lnTo>
                  <a:lnTo>
                    <a:pt x="39" y="15003"/>
                  </a:lnTo>
                  <a:lnTo>
                    <a:pt x="1" y="15198"/>
                  </a:lnTo>
                  <a:lnTo>
                    <a:pt x="1" y="15374"/>
                  </a:lnTo>
                  <a:lnTo>
                    <a:pt x="1" y="15549"/>
                  </a:lnTo>
                  <a:lnTo>
                    <a:pt x="20" y="15724"/>
                  </a:lnTo>
                  <a:lnTo>
                    <a:pt x="59" y="15880"/>
                  </a:lnTo>
                  <a:lnTo>
                    <a:pt x="117" y="16036"/>
                  </a:lnTo>
                  <a:lnTo>
                    <a:pt x="176" y="16192"/>
                  </a:lnTo>
                  <a:lnTo>
                    <a:pt x="254" y="16328"/>
                  </a:lnTo>
                  <a:lnTo>
                    <a:pt x="254" y="16328"/>
                  </a:lnTo>
                  <a:lnTo>
                    <a:pt x="351" y="16465"/>
                  </a:lnTo>
                  <a:lnTo>
                    <a:pt x="468" y="16582"/>
                  </a:lnTo>
                  <a:lnTo>
                    <a:pt x="585" y="16679"/>
                  </a:lnTo>
                  <a:lnTo>
                    <a:pt x="721" y="16757"/>
                  </a:lnTo>
                  <a:lnTo>
                    <a:pt x="721" y="16757"/>
                  </a:lnTo>
                  <a:lnTo>
                    <a:pt x="838" y="16815"/>
                  </a:lnTo>
                  <a:lnTo>
                    <a:pt x="955" y="16854"/>
                  </a:lnTo>
                  <a:lnTo>
                    <a:pt x="1092" y="16893"/>
                  </a:lnTo>
                  <a:lnTo>
                    <a:pt x="1228" y="16913"/>
                  </a:lnTo>
                  <a:lnTo>
                    <a:pt x="1228" y="16913"/>
                  </a:lnTo>
                  <a:lnTo>
                    <a:pt x="1228" y="16952"/>
                  </a:lnTo>
                  <a:lnTo>
                    <a:pt x="1228" y="17010"/>
                  </a:lnTo>
                  <a:lnTo>
                    <a:pt x="1228" y="17010"/>
                  </a:lnTo>
                  <a:lnTo>
                    <a:pt x="1267" y="17069"/>
                  </a:lnTo>
                  <a:lnTo>
                    <a:pt x="1325" y="17147"/>
                  </a:lnTo>
                  <a:lnTo>
                    <a:pt x="1325" y="17147"/>
                  </a:lnTo>
                  <a:lnTo>
                    <a:pt x="1384" y="17166"/>
                  </a:lnTo>
                  <a:lnTo>
                    <a:pt x="1442" y="17166"/>
                  </a:lnTo>
                  <a:lnTo>
                    <a:pt x="1442" y="17166"/>
                  </a:lnTo>
                  <a:lnTo>
                    <a:pt x="1501" y="17166"/>
                  </a:lnTo>
                  <a:lnTo>
                    <a:pt x="1501" y="17166"/>
                  </a:lnTo>
                  <a:lnTo>
                    <a:pt x="1579" y="17127"/>
                  </a:lnTo>
                  <a:lnTo>
                    <a:pt x="1618" y="17088"/>
                  </a:lnTo>
                  <a:lnTo>
                    <a:pt x="1637" y="17069"/>
                  </a:lnTo>
                  <a:lnTo>
                    <a:pt x="1637" y="17069"/>
                  </a:lnTo>
                  <a:lnTo>
                    <a:pt x="1832" y="16660"/>
                  </a:lnTo>
                  <a:lnTo>
                    <a:pt x="2027" y="16289"/>
                  </a:lnTo>
                  <a:lnTo>
                    <a:pt x="2241" y="15958"/>
                  </a:lnTo>
                  <a:lnTo>
                    <a:pt x="2475" y="15646"/>
                  </a:lnTo>
                  <a:lnTo>
                    <a:pt x="2475" y="15646"/>
                  </a:lnTo>
                  <a:lnTo>
                    <a:pt x="2670" y="15413"/>
                  </a:lnTo>
                  <a:lnTo>
                    <a:pt x="2865" y="15218"/>
                  </a:lnTo>
                  <a:lnTo>
                    <a:pt x="3059" y="15042"/>
                  </a:lnTo>
                  <a:lnTo>
                    <a:pt x="3274" y="14867"/>
                  </a:lnTo>
                  <a:lnTo>
                    <a:pt x="3274" y="14867"/>
                  </a:lnTo>
                  <a:lnTo>
                    <a:pt x="3449" y="14750"/>
                  </a:lnTo>
                  <a:lnTo>
                    <a:pt x="3644" y="14633"/>
                  </a:lnTo>
                  <a:lnTo>
                    <a:pt x="3839" y="14536"/>
                  </a:lnTo>
                  <a:lnTo>
                    <a:pt x="4034" y="14458"/>
                  </a:lnTo>
                  <a:lnTo>
                    <a:pt x="4034" y="14458"/>
                  </a:lnTo>
                  <a:lnTo>
                    <a:pt x="4267" y="14380"/>
                  </a:lnTo>
                  <a:lnTo>
                    <a:pt x="4501" y="14302"/>
                  </a:lnTo>
                  <a:lnTo>
                    <a:pt x="4735" y="14263"/>
                  </a:lnTo>
                  <a:lnTo>
                    <a:pt x="4988" y="14224"/>
                  </a:lnTo>
                  <a:lnTo>
                    <a:pt x="4988" y="14224"/>
                  </a:lnTo>
                  <a:lnTo>
                    <a:pt x="5242" y="14205"/>
                  </a:lnTo>
                  <a:lnTo>
                    <a:pt x="5514" y="14185"/>
                  </a:lnTo>
                  <a:lnTo>
                    <a:pt x="5514" y="14185"/>
                  </a:lnTo>
                  <a:lnTo>
                    <a:pt x="5924" y="14205"/>
                  </a:lnTo>
                  <a:lnTo>
                    <a:pt x="6352" y="14244"/>
                  </a:lnTo>
                  <a:lnTo>
                    <a:pt x="6352" y="14244"/>
                  </a:lnTo>
                  <a:lnTo>
                    <a:pt x="6781" y="14321"/>
                  </a:lnTo>
                  <a:lnTo>
                    <a:pt x="7190" y="14419"/>
                  </a:lnTo>
                  <a:lnTo>
                    <a:pt x="7580" y="14516"/>
                  </a:lnTo>
                  <a:lnTo>
                    <a:pt x="7969" y="14653"/>
                  </a:lnTo>
                  <a:lnTo>
                    <a:pt x="8690" y="14906"/>
                  </a:lnTo>
                  <a:lnTo>
                    <a:pt x="9314" y="15179"/>
                  </a:lnTo>
                  <a:lnTo>
                    <a:pt x="9314" y="15179"/>
                  </a:lnTo>
                  <a:lnTo>
                    <a:pt x="10327" y="15627"/>
                  </a:lnTo>
                  <a:lnTo>
                    <a:pt x="11321" y="16114"/>
                  </a:lnTo>
                  <a:lnTo>
                    <a:pt x="11808" y="16348"/>
                  </a:lnTo>
                  <a:lnTo>
                    <a:pt x="11808" y="16348"/>
                  </a:lnTo>
                  <a:lnTo>
                    <a:pt x="13211" y="17030"/>
                  </a:lnTo>
                  <a:lnTo>
                    <a:pt x="14672" y="17712"/>
                  </a:lnTo>
                  <a:lnTo>
                    <a:pt x="14672" y="17712"/>
                  </a:lnTo>
                  <a:lnTo>
                    <a:pt x="15490" y="18082"/>
                  </a:lnTo>
                  <a:lnTo>
                    <a:pt x="16270" y="18433"/>
                  </a:lnTo>
                  <a:lnTo>
                    <a:pt x="17029" y="18744"/>
                  </a:lnTo>
                  <a:lnTo>
                    <a:pt x="17770" y="19037"/>
                  </a:lnTo>
                  <a:lnTo>
                    <a:pt x="18471" y="19290"/>
                  </a:lnTo>
                  <a:lnTo>
                    <a:pt x="19153" y="19543"/>
                  </a:lnTo>
                  <a:lnTo>
                    <a:pt x="19816" y="19757"/>
                  </a:lnTo>
                  <a:lnTo>
                    <a:pt x="20478" y="19952"/>
                  </a:lnTo>
                  <a:lnTo>
                    <a:pt x="20478" y="19952"/>
                  </a:lnTo>
                  <a:lnTo>
                    <a:pt x="21257" y="20167"/>
                  </a:lnTo>
                  <a:lnTo>
                    <a:pt x="22056" y="20361"/>
                  </a:lnTo>
                  <a:lnTo>
                    <a:pt x="22836" y="20517"/>
                  </a:lnTo>
                  <a:lnTo>
                    <a:pt x="23596" y="20654"/>
                  </a:lnTo>
                  <a:lnTo>
                    <a:pt x="24375" y="20751"/>
                  </a:lnTo>
                  <a:lnTo>
                    <a:pt x="25135" y="20829"/>
                  </a:lnTo>
                  <a:lnTo>
                    <a:pt x="25914" y="20888"/>
                  </a:lnTo>
                  <a:lnTo>
                    <a:pt x="26655" y="20907"/>
                  </a:lnTo>
                  <a:lnTo>
                    <a:pt x="26888" y="20907"/>
                  </a:lnTo>
                  <a:lnTo>
                    <a:pt x="26888" y="20907"/>
                  </a:lnTo>
                  <a:lnTo>
                    <a:pt x="27551" y="20907"/>
                  </a:lnTo>
                  <a:lnTo>
                    <a:pt x="28174" y="20868"/>
                  </a:lnTo>
                  <a:lnTo>
                    <a:pt x="28778" y="20810"/>
                  </a:lnTo>
                  <a:lnTo>
                    <a:pt x="29363" y="20732"/>
                  </a:lnTo>
                  <a:lnTo>
                    <a:pt x="29363" y="20732"/>
                  </a:lnTo>
                  <a:lnTo>
                    <a:pt x="29928" y="20634"/>
                  </a:lnTo>
                  <a:lnTo>
                    <a:pt x="30493" y="20517"/>
                  </a:lnTo>
                  <a:lnTo>
                    <a:pt x="31038" y="20361"/>
                  </a:lnTo>
                  <a:lnTo>
                    <a:pt x="31584" y="20186"/>
                  </a:lnTo>
                  <a:lnTo>
                    <a:pt x="31584" y="20186"/>
                  </a:lnTo>
                  <a:lnTo>
                    <a:pt x="32149" y="19991"/>
                  </a:lnTo>
                  <a:lnTo>
                    <a:pt x="32695" y="19757"/>
                  </a:lnTo>
                  <a:lnTo>
                    <a:pt x="33201" y="19504"/>
                  </a:lnTo>
                  <a:lnTo>
                    <a:pt x="33688" y="19231"/>
                  </a:lnTo>
                  <a:lnTo>
                    <a:pt x="34136" y="18920"/>
                  </a:lnTo>
                  <a:lnTo>
                    <a:pt x="34546" y="18608"/>
                  </a:lnTo>
                  <a:lnTo>
                    <a:pt x="34935" y="18277"/>
                  </a:lnTo>
                  <a:lnTo>
                    <a:pt x="35305" y="17906"/>
                  </a:lnTo>
                  <a:lnTo>
                    <a:pt x="35305" y="17906"/>
                  </a:lnTo>
                  <a:lnTo>
                    <a:pt x="35637" y="17517"/>
                  </a:lnTo>
                  <a:lnTo>
                    <a:pt x="35948" y="17088"/>
                  </a:lnTo>
                  <a:lnTo>
                    <a:pt x="35948" y="17088"/>
                  </a:lnTo>
                  <a:lnTo>
                    <a:pt x="36085" y="16874"/>
                  </a:lnTo>
                  <a:lnTo>
                    <a:pt x="36221" y="16640"/>
                  </a:lnTo>
                  <a:lnTo>
                    <a:pt x="36338" y="16406"/>
                  </a:lnTo>
                  <a:lnTo>
                    <a:pt x="36455" y="16153"/>
                  </a:lnTo>
                  <a:lnTo>
                    <a:pt x="36455" y="16153"/>
                  </a:lnTo>
                  <a:lnTo>
                    <a:pt x="36552" y="15900"/>
                  </a:lnTo>
                  <a:lnTo>
                    <a:pt x="36630" y="15646"/>
                  </a:lnTo>
                  <a:lnTo>
                    <a:pt x="36708" y="15374"/>
                  </a:lnTo>
                  <a:lnTo>
                    <a:pt x="36767" y="15120"/>
                  </a:lnTo>
                  <a:lnTo>
                    <a:pt x="36806" y="14848"/>
                  </a:lnTo>
                  <a:lnTo>
                    <a:pt x="36845" y="14555"/>
                  </a:lnTo>
                  <a:lnTo>
                    <a:pt x="36864" y="14282"/>
                  </a:lnTo>
                  <a:lnTo>
                    <a:pt x="36884" y="13990"/>
                  </a:lnTo>
                  <a:lnTo>
                    <a:pt x="36884" y="13990"/>
                  </a:lnTo>
                  <a:lnTo>
                    <a:pt x="36864" y="13698"/>
                  </a:lnTo>
                  <a:lnTo>
                    <a:pt x="36845" y="13406"/>
                  </a:lnTo>
                  <a:lnTo>
                    <a:pt x="36825" y="13094"/>
                  </a:lnTo>
                  <a:lnTo>
                    <a:pt x="36767" y="12763"/>
                  </a:lnTo>
                  <a:lnTo>
                    <a:pt x="36767" y="12763"/>
                  </a:lnTo>
                  <a:lnTo>
                    <a:pt x="36708" y="12451"/>
                  </a:lnTo>
                  <a:lnTo>
                    <a:pt x="36650" y="12159"/>
                  </a:lnTo>
                  <a:lnTo>
                    <a:pt x="36650" y="12159"/>
                  </a:lnTo>
                  <a:lnTo>
                    <a:pt x="36552" y="11866"/>
                  </a:lnTo>
                  <a:lnTo>
                    <a:pt x="36416" y="11535"/>
                  </a:lnTo>
                  <a:lnTo>
                    <a:pt x="36416" y="11535"/>
                  </a:lnTo>
                  <a:lnTo>
                    <a:pt x="36299" y="11282"/>
                  </a:lnTo>
                  <a:lnTo>
                    <a:pt x="36163" y="11029"/>
                  </a:lnTo>
                  <a:lnTo>
                    <a:pt x="36007" y="10775"/>
                  </a:lnTo>
                  <a:lnTo>
                    <a:pt x="35831" y="10542"/>
                  </a:lnTo>
                  <a:lnTo>
                    <a:pt x="35656" y="10288"/>
                  </a:lnTo>
                  <a:lnTo>
                    <a:pt x="35442" y="10054"/>
                  </a:lnTo>
                  <a:lnTo>
                    <a:pt x="35208" y="9821"/>
                  </a:lnTo>
                  <a:lnTo>
                    <a:pt x="34974" y="9587"/>
                  </a:lnTo>
                  <a:lnTo>
                    <a:pt x="34974" y="9587"/>
                  </a:lnTo>
                  <a:lnTo>
                    <a:pt x="34546" y="9197"/>
                  </a:lnTo>
                  <a:lnTo>
                    <a:pt x="34058" y="8846"/>
                  </a:lnTo>
                  <a:lnTo>
                    <a:pt x="33513" y="8476"/>
                  </a:lnTo>
                  <a:lnTo>
                    <a:pt x="32909" y="8106"/>
                  </a:lnTo>
                  <a:lnTo>
                    <a:pt x="32909" y="8106"/>
                  </a:lnTo>
                  <a:lnTo>
                    <a:pt x="32363" y="7794"/>
                  </a:lnTo>
                  <a:lnTo>
                    <a:pt x="31818" y="7502"/>
                  </a:lnTo>
                  <a:lnTo>
                    <a:pt x="30688" y="6937"/>
                  </a:lnTo>
                  <a:lnTo>
                    <a:pt x="30610" y="6898"/>
                  </a:lnTo>
                  <a:lnTo>
                    <a:pt x="29967" y="6586"/>
                  </a:lnTo>
                  <a:lnTo>
                    <a:pt x="29967" y="6586"/>
                  </a:lnTo>
                  <a:lnTo>
                    <a:pt x="28213" y="5710"/>
                  </a:lnTo>
                  <a:lnTo>
                    <a:pt x="27356" y="5261"/>
                  </a:lnTo>
                  <a:lnTo>
                    <a:pt x="26479" y="4794"/>
                  </a:lnTo>
                  <a:lnTo>
                    <a:pt x="25641" y="4307"/>
                  </a:lnTo>
                  <a:lnTo>
                    <a:pt x="24804" y="3781"/>
                  </a:lnTo>
                  <a:lnTo>
                    <a:pt x="23985" y="3216"/>
                  </a:lnTo>
                  <a:lnTo>
                    <a:pt x="23596" y="2923"/>
                  </a:lnTo>
                  <a:lnTo>
                    <a:pt x="23206" y="2631"/>
                  </a:lnTo>
                  <a:lnTo>
                    <a:pt x="23225" y="2651"/>
                  </a:lnTo>
                  <a:lnTo>
                    <a:pt x="23225" y="2651"/>
                  </a:lnTo>
                  <a:lnTo>
                    <a:pt x="22621" y="2124"/>
                  </a:lnTo>
                  <a:lnTo>
                    <a:pt x="22017" y="1579"/>
                  </a:lnTo>
                  <a:lnTo>
                    <a:pt x="21452" y="994"/>
                  </a:lnTo>
                  <a:lnTo>
                    <a:pt x="20907" y="371"/>
                  </a:lnTo>
                  <a:lnTo>
                    <a:pt x="20907" y="371"/>
                  </a:lnTo>
                  <a:lnTo>
                    <a:pt x="20926" y="293"/>
                  </a:lnTo>
                  <a:lnTo>
                    <a:pt x="20926" y="215"/>
                  </a:lnTo>
                  <a:lnTo>
                    <a:pt x="20926" y="215"/>
                  </a:lnTo>
                  <a:lnTo>
                    <a:pt x="20907" y="137"/>
                  </a:lnTo>
                  <a:lnTo>
                    <a:pt x="20848" y="98"/>
                  </a:lnTo>
                  <a:lnTo>
                    <a:pt x="20790" y="40"/>
                  </a:lnTo>
                  <a:lnTo>
                    <a:pt x="20731" y="40"/>
                  </a:lnTo>
                  <a:lnTo>
                    <a:pt x="20731" y="40"/>
                  </a:lnTo>
                  <a:lnTo>
                    <a:pt x="20673" y="40"/>
                  </a:lnTo>
                  <a:lnTo>
                    <a:pt x="20615" y="59"/>
                  </a:lnTo>
                  <a:lnTo>
                    <a:pt x="20634" y="59"/>
                  </a:lnTo>
                  <a:lnTo>
                    <a:pt x="20634" y="59"/>
                  </a:lnTo>
                  <a:lnTo>
                    <a:pt x="20556" y="20"/>
                  </a:lnTo>
                  <a:lnTo>
                    <a:pt x="2047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4726;p55">
              <a:extLst>
                <a:ext uri="{FF2B5EF4-FFF2-40B4-BE49-F238E27FC236}">
                  <a16:creationId xmlns:a16="http://schemas.microsoft.com/office/drawing/2014/main" xmlns="" id="{0C9DC4F1-D2BD-9691-9099-579F3587A426}"/>
                </a:ext>
              </a:extLst>
            </p:cNvPr>
            <p:cNvSpPr/>
            <p:nvPr/>
          </p:nvSpPr>
          <p:spPr>
            <a:xfrm>
              <a:off x="5049425" y="753625"/>
              <a:ext cx="914300" cy="523650"/>
            </a:xfrm>
            <a:custGeom>
              <a:avLst/>
              <a:gdLst/>
              <a:ahLst/>
              <a:cxnLst/>
              <a:rect l="l" t="t" r="r" b="b"/>
              <a:pathLst>
                <a:path w="36572" h="20946" extrusionOk="0">
                  <a:moveTo>
                    <a:pt x="20478" y="0"/>
                  </a:moveTo>
                  <a:lnTo>
                    <a:pt x="20381" y="20"/>
                  </a:lnTo>
                  <a:lnTo>
                    <a:pt x="20322" y="78"/>
                  </a:lnTo>
                  <a:lnTo>
                    <a:pt x="20283" y="117"/>
                  </a:lnTo>
                  <a:lnTo>
                    <a:pt x="20244" y="176"/>
                  </a:lnTo>
                  <a:lnTo>
                    <a:pt x="20088" y="215"/>
                  </a:lnTo>
                  <a:lnTo>
                    <a:pt x="19796" y="312"/>
                  </a:lnTo>
                  <a:lnTo>
                    <a:pt x="19484" y="448"/>
                  </a:lnTo>
                  <a:lnTo>
                    <a:pt x="18919" y="702"/>
                  </a:lnTo>
                  <a:lnTo>
                    <a:pt x="18374" y="994"/>
                  </a:lnTo>
                  <a:lnTo>
                    <a:pt x="17848" y="1325"/>
                  </a:lnTo>
                  <a:lnTo>
                    <a:pt x="17341" y="1695"/>
                  </a:lnTo>
                  <a:lnTo>
                    <a:pt x="16835" y="2105"/>
                  </a:lnTo>
                  <a:lnTo>
                    <a:pt x="16620" y="2299"/>
                  </a:lnTo>
                  <a:lnTo>
                    <a:pt x="16425" y="2514"/>
                  </a:lnTo>
                  <a:lnTo>
                    <a:pt x="16231" y="2728"/>
                  </a:lnTo>
                  <a:lnTo>
                    <a:pt x="16055" y="2942"/>
                  </a:lnTo>
                  <a:lnTo>
                    <a:pt x="15899" y="3157"/>
                  </a:lnTo>
                  <a:lnTo>
                    <a:pt x="15763" y="3390"/>
                  </a:lnTo>
                  <a:lnTo>
                    <a:pt x="15646" y="3585"/>
                  </a:lnTo>
                  <a:lnTo>
                    <a:pt x="15529" y="3819"/>
                  </a:lnTo>
                  <a:lnTo>
                    <a:pt x="15451" y="4053"/>
                  </a:lnTo>
                  <a:lnTo>
                    <a:pt x="15354" y="4287"/>
                  </a:lnTo>
                  <a:lnTo>
                    <a:pt x="15295" y="4521"/>
                  </a:lnTo>
                  <a:lnTo>
                    <a:pt x="15237" y="4774"/>
                  </a:lnTo>
                  <a:lnTo>
                    <a:pt x="15140" y="5261"/>
                  </a:lnTo>
                  <a:lnTo>
                    <a:pt x="15081" y="5767"/>
                  </a:lnTo>
                  <a:lnTo>
                    <a:pt x="15023" y="6255"/>
                  </a:lnTo>
                  <a:lnTo>
                    <a:pt x="15023" y="6313"/>
                  </a:lnTo>
                  <a:lnTo>
                    <a:pt x="14964" y="6898"/>
                  </a:lnTo>
                  <a:lnTo>
                    <a:pt x="14925" y="7209"/>
                  </a:lnTo>
                  <a:lnTo>
                    <a:pt x="14867" y="7541"/>
                  </a:lnTo>
                  <a:lnTo>
                    <a:pt x="14828" y="7677"/>
                  </a:lnTo>
                  <a:lnTo>
                    <a:pt x="14789" y="7794"/>
                  </a:lnTo>
                  <a:lnTo>
                    <a:pt x="14750" y="7852"/>
                  </a:lnTo>
                  <a:lnTo>
                    <a:pt x="14711" y="7852"/>
                  </a:lnTo>
                  <a:lnTo>
                    <a:pt x="14594" y="7813"/>
                  </a:lnTo>
                  <a:lnTo>
                    <a:pt x="14477" y="7774"/>
                  </a:lnTo>
                  <a:lnTo>
                    <a:pt x="14282" y="7677"/>
                  </a:lnTo>
                  <a:lnTo>
                    <a:pt x="14224" y="7657"/>
                  </a:lnTo>
                  <a:lnTo>
                    <a:pt x="13737" y="7424"/>
                  </a:lnTo>
                  <a:lnTo>
                    <a:pt x="13250" y="7190"/>
                  </a:lnTo>
                  <a:lnTo>
                    <a:pt x="12646" y="6956"/>
                  </a:lnTo>
                  <a:lnTo>
                    <a:pt x="12042" y="6761"/>
                  </a:lnTo>
                  <a:lnTo>
                    <a:pt x="11457" y="6625"/>
                  </a:lnTo>
                  <a:lnTo>
                    <a:pt x="10853" y="6527"/>
                  </a:lnTo>
                  <a:lnTo>
                    <a:pt x="10249" y="6469"/>
                  </a:lnTo>
                  <a:lnTo>
                    <a:pt x="9645" y="6430"/>
                  </a:lnTo>
                  <a:lnTo>
                    <a:pt x="9587" y="6430"/>
                  </a:lnTo>
                  <a:lnTo>
                    <a:pt x="9041" y="6469"/>
                  </a:lnTo>
                  <a:lnTo>
                    <a:pt x="8476" y="6508"/>
                  </a:lnTo>
                  <a:lnTo>
                    <a:pt x="7930" y="6605"/>
                  </a:lnTo>
                  <a:lnTo>
                    <a:pt x="7385" y="6722"/>
                  </a:lnTo>
                  <a:lnTo>
                    <a:pt x="6839" y="6878"/>
                  </a:lnTo>
                  <a:lnTo>
                    <a:pt x="6294" y="7053"/>
                  </a:lnTo>
                  <a:lnTo>
                    <a:pt x="5748" y="7268"/>
                  </a:lnTo>
                  <a:lnTo>
                    <a:pt x="5222" y="7502"/>
                  </a:lnTo>
                  <a:lnTo>
                    <a:pt x="4735" y="7774"/>
                  </a:lnTo>
                  <a:lnTo>
                    <a:pt x="4248" y="8067"/>
                  </a:lnTo>
                  <a:lnTo>
                    <a:pt x="3761" y="8378"/>
                  </a:lnTo>
                  <a:lnTo>
                    <a:pt x="3313" y="8729"/>
                  </a:lnTo>
                  <a:lnTo>
                    <a:pt x="2904" y="9080"/>
                  </a:lnTo>
                  <a:lnTo>
                    <a:pt x="2475" y="9489"/>
                  </a:lnTo>
                  <a:lnTo>
                    <a:pt x="2085" y="9918"/>
                  </a:lnTo>
                  <a:lnTo>
                    <a:pt x="1735" y="10346"/>
                  </a:lnTo>
                  <a:lnTo>
                    <a:pt x="1559" y="10580"/>
                  </a:lnTo>
                  <a:lnTo>
                    <a:pt x="1403" y="10833"/>
                  </a:lnTo>
                  <a:lnTo>
                    <a:pt x="1267" y="11126"/>
                  </a:lnTo>
                  <a:lnTo>
                    <a:pt x="1131" y="11437"/>
                  </a:lnTo>
                  <a:lnTo>
                    <a:pt x="994" y="11749"/>
                  </a:lnTo>
                  <a:lnTo>
                    <a:pt x="897" y="12061"/>
                  </a:lnTo>
                  <a:lnTo>
                    <a:pt x="741" y="12626"/>
                  </a:lnTo>
                  <a:lnTo>
                    <a:pt x="605" y="13074"/>
                  </a:lnTo>
                  <a:lnTo>
                    <a:pt x="429" y="13561"/>
                  </a:lnTo>
                  <a:lnTo>
                    <a:pt x="195" y="14282"/>
                  </a:lnTo>
                  <a:lnTo>
                    <a:pt x="98" y="14652"/>
                  </a:lnTo>
                  <a:lnTo>
                    <a:pt x="20" y="15022"/>
                  </a:lnTo>
                  <a:lnTo>
                    <a:pt x="1" y="15217"/>
                  </a:lnTo>
                  <a:lnTo>
                    <a:pt x="1" y="15393"/>
                  </a:lnTo>
                  <a:lnTo>
                    <a:pt x="1" y="15568"/>
                  </a:lnTo>
                  <a:lnTo>
                    <a:pt x="20" y="15743"/>
                  </a:lnTo>
                  <a:lnTo>
                    <a:pt x="59" y="15919"/>
                  </a:lnTo>
                  <a:lnTo>
                    <a:pt x="98" y="16055"/>
                  </a:lnTo>
                  <a:lnTo>
                    <a:pt x="176" y="16211"/>
                  </a:lnTo>
                  <a:lnTo>
                    <a:pt x="234" y="16347"/>
                  </a:lnTo>
                  <a:lnTo>
                    <a:pt x="351" y="16484"/>
                  </a:lnTo>
                  <a:lnTo>
                    <a:pt x="449" y="16601"/>
                  </a:lnTo>
                  <a:lnTo>
                    <a:pt x="585" y="16698"/>
                  </a:lnTo>
                  <a:lnTo>
                    <a:pt x="721" y="16795"/>
                  </a:lnTo>
                  <a:lnTo>
                    <a:pt x="838" y="16834"/>
                  </a:lnTo>
                  <a:lnTo>
                    <a:pt x="955" y="16893"/>
                  </a:lnTo>
                  <a:lnTo>
                    <a:pt x="1092" y="16912"/>
                  </a:lnTo>
                  <a:lnTo>
                    <a:pt x="1228" y="16951"/>
                  </a:lnTo>
                  <a:lnTo>
                    <a:pt x="1228" y="16971"/>
                  </a:lnTo>
                  <a:lnTo>
                    <a:pt x="1228" y="17029"/>
                  </a:lnTo>
                  <a:lnTo>
                    <a:pt x="1267" y="17107"/>
                  </a:lnTo>
                  <a:lnTo>
                    <a:pt x="1325" y="17166"/>
                  </a:lnTo>
                  <a:lnTo>
                    <a:pt x="1384" y="17185"/>
                  </a:lnTo>
                  <a:lnTo>
                    <a:pt x="1501" y="17185"/>
                  </a:lnTo>
                  <a:lnTo>
                    <a:pt x="1579" y="17146"/>
                  </a:lnTo>
                  <a:lnTo>
                    <a:pt x="1618" y="17127"/>
                  </a:lnTo>
                  <a:lnTo>
                    <a:pt x="1637" y="17088"/>
                  </a:lnTo>
                  <a:lnTo>
                    <a:pt x="1832" y="16679"/>
                  </a:lnTo>
                  <a:lnTo>
                    <a:pt x="2027" y="16308"/>
                  </a:lnTo>
                  <a:lnTo>
                    <a:pt x="2261" y="15977"/>
                  </a:lnTo>
                  <a:lnTo>
                    <a:pt x="2475" y="15665"/>
                  </a:lnTo>
                  <a:lnTo>
                    <a:pt x="2670" y="15451"/>
                  </a:lnTo>
                  <a:lnTo>
                    <a:pt x="2865" y="15237"/>
                  </a:lnTo>
                  <a:lnTo>
                    <a:pt x="3059" y="15061"/>
                  </a:lnTo>
                  <a:lnTo>
                    <a:pt x="3274" y="14905"/>
                  </a:lnTo>
                  <a:lnTo>
                    <a:pt x="3449" y="14769"/>
                  </a:lnTo>
                  <a:lnTo>
                    <a:pt x="3644" y="14672"/>
                  </a:lnTo>
                  <a:lnTo>
                    <a:pt x="3839" y="14574"/>
                  </a:lnTo>
                  <a:lnTo>
                    <a:pt x="4034" y="14477"/>
                  </a:lnTo>
                  <a:lnTo>
                    <a:pt x="4267" y="14399"/>
                  </a:lnTo>
                  <a:lnTo>
                    <a:pt x="4501" y="14340"/>
                  </a:lnTo>
                  <a:lnTo>
                    <a:pt x="4755" y="14282"/>
                  </a:lnTo>
                  <a:lnTo>
                    <a:pt x="4988" y="14243"/>
                  </a:lnTo>
                  <a:lnTo>
                    <a:pt x="5242" y="14224"/>
                  </a:lnTo>
                  <a:lnTo>
                    <a:pt x="5924" y="14224"/>
                  </a:lnTo>
                  <a:lnTo>
                    <a:pt x="6352" y="14282"/>
                  </a:lnTo>
                  <a:lnTo>
                    <a:pt x="6781" y="14360"/>
                  </a:lnTo>
                  <a:lnTo>
                    <a:pt x="7190" y="14438"/>
                  </a:lnTo>
                  <a:lnTo>
                    <a:pt x="7580" y="14555"/>
                  </a:lnTo>
                  <a:lnTo>
                    <a:pt x="7969" y="14672"/>
                  </a:lnTo>
                  <a:lnTo>
                    <a:pt x="8690" y="14925"/>
                  </a:lnTo>
                  <a:lnTo>
                    <a:pt x="9314" y="15198"/>
                  </a:lnTo>
                  <a:lnTo>
                    <a:pt x="10288" y="15646"/>
                  </a:lnTo>
                  <a:lnTo>
                    <a:pt x="11262" y="16113"/>
                  </a:lnTo>
                  <a:lnTo>
                    <a:pt x="11321" y="16133"/>
                  </a:lnTo>
                  <a:lnTo>
                    <a:pt x="11808" y="16367"/>
                  </a:lnTo>
                  <a:lnTo>
                    <a:pt x="13211" y="17049"/>
                  </a:lnTo>
                  <a:lnTo>
                    <a:pt x="14672" y="17750"/>
                  </a:lnTo>
                  <a:lnTo>
                    <a:pt x="15490" y="18101"/>
                  </a:lnTo>
                  <a:lnTo>
                    <a:pt x="16270" y="18452"/>
                  </a:lnTo>
                  <a:lnTo>
                    <a:pt x="17029" y="18763"/>
                  </a:lnTo>
                  <a:lnTo>
                    <a:pt x="17750" y="19056"/>
                  </a:lnTo>
                  <a:lnTo>
                    <a:pt x="18452" y="19309"/>
                  </a:lnTo>
                  <a:lnTo>
                    <a:pt x="19153" y="19562"/>
                  </a:lnTo>
                  <a:lnTo>
                    <a:pt x="19816" y="19776"/>
                  </a:lnTo>
                  <a:lnTo>
                    <a:pt x="20478" y="19971"/>
                  </a:lnTo>
                  <a:lnTo>
                    <a:pt x="21257" y="20205"/>
                  </a:lnTo>
                  <a:lnTo>
                    <a:pt x="22037" y="20380"/>
                  </a:lnTo>
                  <a:lnTo>
                    <a:pt x="22836" y="20556"/>
                  </a:lnTo>
                  <a:lnTo>
                    <a:pt x="23596" y="20673"/>
                  </a:lnTo>
                  <a:lnTo>
                    <a:pt x="24375" y="20790"/>
                  </a:lnTo>
                  <a:lnTo>
                    <a:pt x="25135" y="20868"/>
                  </a:lnTo>
                  <a:lnTo>
                    <a:pt x="25914" y="20907"/>
                  </a:lnTo>
                  <a:lnTo>
                    <a:pt x="26655" y="20945"/>
                  </a:lnTo>
                  <a:lnTo>
                    <a:pt x="26888" y="20945"/>
                  </a:lnTo>
                  <a:lnTo>
                    <a:pt x="27551" y="20926"/>
                  </a:lnTo>
                  <a:lnTo>
                    <a:pt x="28174" y="20887"/>
                  </a:lnTo>
                  <a:lnTo>
                    <a:pt x="28778" y="20848"/>
                  </a:lnTo>
                  <a:lnTo>
                    <a:pt x="29363" y="20770"/>
                  </a:lnTo>
                  <a:lnTo>
                    <a:pt x="29928" y="20673"/>
                  </a:lnTo>
                  <a:lnTo>
                    <a:pt x="30493" y="20536"/>
                  </a:lnTo>
                  <a:lnTo>
                    <a:pt x="31038" y="20400"/>
                  </a:lnTo>
                  <a:lnTo>
                    <a:pt x="31584" y="20225"/>
                  </a:lnTo>
                  <a:lnTo>
                    <a:pt x="32149" y="20010"/>
                  </a:lnTo>
                  <a:lnTo>
                    <a:pt x="32695" y="19776"/>
                  </a:lnTo>
                  <a:lnTo>
                    <a:pt x="33201" y="19523"/>
                  </a:lnTo>
                  <a:lnTo>
                    <a:pt x="33688" y="19250"/>
                  </a:lnTo>
                  <a:lnTo>
                    <a:pt x="34136" y="18958"/>
                  </a:lnTo>
                  <a:lnTo>
                    <a:pt x="34565" y="18627"/>
                  </a:lnTo>
                  <a:lnTo>
                    <a:pt x="34955" y="18296"/>
                  </a:lnTo>
                  <a:lnTo>
                    <a:pt x="35305" y="17945"/>
                  </a:lnTo>
                  <a:lnTo>
                    <a:pt x="35637" y="17536"/>
                  </a:lnTo>
                  <a:lnTo>
                    <a:pt x="35948" y="17107"/>
                  </a:lnTo>
                  <a:lnTo>
                    <a:pt x="36085" y="16893"/>
                  </a:lnTo>
                  <a:lnTo>
                    <a:pt x="36221" y="16659"/>
                  </a:lnTo>
                  <a:lnTo>
                    <a:pt x="36338" y="16425"/>
                  </a:lnTo>
                  <a:lnTo>
                    <a:pt x="36455" y="16172"/>
                  </a:lnTo>
                  <a:lnTo>
                    <a:pt x="36572" y="15860"/>
                  </a:lnTo>
                  <a:lnTo>
                    <a:pt x="36260" y="16230"/>
                  </a:lnTo>
                  <a:lnTo>
                    <a:pt x="35948" y="16562"/>
                  </a:lnTo>
                  <a:lnTo>
                    <a:pt x="35539" y="16951"/>
                  </a:lnTo>
                  <a:lnTo>
                    <a:pt x="35130" y="17302"/>
                  </a:lnTo>
                  <a:lnTo>
                    <a:pt x="34682" y="17653"/>
                  </a:lnTo>
                  <a:lnTo>
                    <a:pt x="34234" y="17964"/>
                  </a:lnTo>
                  <a:lnTo>
                    <a:pt x="33766" y="18276"/>
                  </a:lnTo>
                  <a:lnTo>
                    <a:pt x="33279" y="18549"/>
                  </a:lnTo>
                  <a:lnTo>
                    <a:pt x="32773" y="18802"/>
                  </a:lnTo>
                  <a:lnTo>
                    <a:pt x="32266" y="19036"/>
                  </a:lnTo>
                  <a:lnTo>
                    <a:pt x="31740" y="19231"/>
                  </a:lnTo>
                  <a:lnTo>
                    <a:pt x="31214" y="19406"/>
                  </a:lnTo>
                  <a:lnTo>
                    <a:pt x="30668" y="19562"/>
                  </a:lnTo>
                  <a:lnTo>
                    <a:pt x="30142" y="19679"/>
                  </a:lnTo>
                  <a:lnTo>
                    <a:pt x="29519" y="19796"/>
                  </a:lnTo>
                  <a:lnTo>
                    <a:pt x="28915" y="19854"/>
                  </a:lnTo>
                  <a:lnTo>
                    <a:pt x="28194" y="19913"/>
                  </a:lnTo>
                  <a:lnTo>
                    <a:pt x="27453" y="19913"/>
                  </a:lnTo>
                  <a:lnTo>
                    <a:pt x="26752" y="19893"/>
                  </a:lnTo>
                  <a:lnTo>
                    <a:pt x="26051" y="19835"/>
                  </a:lnTo>
                  <a:lnTo>
                    <a:pt x="25369" y="19737"/>
                  </a:lnTo>
                  <a:lnTo>
                    <a:pt x="24667" y="19621"/>
                  </a:lnTo>
                  <a:lnTo>
                    <a:pt x="23966" y="19484"/>
                  </a:lnTo>
                  <a:lnTo>
                    <a:pt x="23284" y="19309"/>
                  </a:lnTo>
                  <a:lnTo>
                    <a:pt x="22602" y="19095"/>
                  </a:lnTo>
                  <a:lnTo>
                    <a:pt x="21920" y="18880"/>
                  </a:lnTo>
                  <a:lnTo>
                    <a:pt x="21257" y="18646"/>
                  </a:lnTo>
                  <a:lnTo>
                    <a:pt x="20595" y="18393"/>
                  </a:lnTo>
                  <a:lnTo>
                    <a:pt x="19933" y="18120"/>
                  </a:lnTo>
                  <a:lnTo>
                    <a:pt x="19290" y="17828"/>
                  </a:lnTo>
                  <a:lnTo>
                    <a:pt x="17965" y="17205"/>
                  </a:lnTo>
                  <a:lnTo>
                    <a:pt x="16659" y="16562"/>
                  </a:lnTo>
                  <a:lnTo>
                    <a:pt x="13873" y="15159"/>
                  </a:lnTo>
                  <a:lnTo>
                    <a:pt x="12490" y="14457"/>
                  </a:lnTo>
                  <a:lnTo>
                    <a:pt x="11067" y="13814"/>
                  </a:lnTo>
                  <a:lnTo>
                    <a:pt x="10366" y="13503"/>
                  </a:lnTo>
                  <a:lnTo>
                    <a:pt x="9723" y="13230"/>
                  </a:lnTo>
                  <a:lnTo>
                    <a:pt x="9041" y="12938"/>
                  </a:lnTo>
                  <a:lnTo>
                    <a:pt x="8359" y="12704"/>
                  </a:lnTo>
                  <a:lnTo>
                    <a:pt x="7950" y="12567"/>
                  </a:lnTo>
                  <a:lnTo>
                    <a:pt x="7521" y="12470"/>
                  </a:lnTo>
                  <a:lnTo>
                    <a:pt x="7073" y="12392"/>
                  </a:lnTo>
                  <a:lnTo>
                    <a:pt x="6684" y="12353"/>
                  </a:lnTo>
                  <a:lnTo>
                    <a:pt x="6333" y="12353"/>
                  </a:lnTo>
                  <a:lnTo>
                    <a:pt x="6313" y="12373"/>
                  </a:lnTo>
                  <a:lnTo>
                    <a:pt x="6255" y="12373"/>
                  </a:lnTo>
                  <a:lnTo>
                    <a:pt x="6216" y="12353"/>
                  </a:lnTo>
                  <a:lnTo>
                    <a:pt x="6216" y="12314"/>
                  </a:lnTo>
                  <a:lnTo>
                    <a:pt x="6216" y="12295"/>
                  </a:lnTo>
                  <a:lnTo>
                    <a:pt x="6274" y="12061"/>
                  </a:lnTo>
                  <a:lnTo>
                    <a:pt x="6372" y="11827"/>
                  </a:lnTo>
                  <a:lnTo>
                    <a:pt x="6450" y="11593"/>
                  </a:lnTo>
                  <a:lnTo>
                    <a:pt x="6567" y="11379"/>
                  </a:lnTo>
                  <a:lnTo>
                    <a:pt x="6800" y="10970"/>
                  </a:lnTo>
                  <a:lnTo>
                    <a:pt x="7073" y="10600"/>
                  </a:lnTo>
                  <a:lnTo>
                    <a:pt x="7326" y="10288"/>
                  </a:lnTo>
                  <a:lnTo>
                    <a:pt x="7619" y="9996"/>
                  </a:lnTo>
                  <a:lnTo>
                    <a:pt x="7892" y="9723"/>
                  </a:lnTo>
                  <a:lnTo>
                    <a:pt x="8203" y="9469"/>
                  </a:lnTo>
                  <a:lnTo>
                    <a:pt x="8612" y="9177"/>
                  </a:lnTo>
                  <a:lnTo>
                    <a:pt x="9022" y="8885"/>
                  </a:lnTo>
                  <a:lnTo>
                    <a:pt x="9450" y="8632"/>
                  </a:lnTo>
                  <a:lnTo>
                    <a:pt x="9879" y="8417"/>
                  </a:lnTo>
                  <a:lnTo>
                    <a:pt x="10346" y="8203"/>
                  </a:lnTo>
                  <a:lnTo>
                    <a:pt x="10814" y="8028"/>
                  </a:lnTo>
                  <a:lnTo>
                    <a:pt x="11301" y="7872"/>
                  </a:lnTo>
                  <a:lnTo>
                    <a:pt x="11808" y="7774"/>
                  </a:lnTo>
                  <a:lnTo>
                    <a:pt x="12275" y="7696"/>
                  </a:lnTo>
                  <a:lnTo>
                    <a:pt x="12509" y="7677"/>
                  </a:lnTo>
                  <a:lnTo>
                    <a:pt x="12762" y="7677"/>
                  </a:lnTo>
                  <a:lnTo>
                    <a:pt x="13230" y="7696"/>
                  </a:lnTo>
                  <a:lnTo>
                    <a:pt x="13464" y="7716"/>
                  </a:lnTo>
                  <a:lnTo>
                    <a:pt x="13698" y="7755"/>
                  </a:lnTo>
                  <a:lnTo>
                    <a:pt x="13912" y="7813"/>
                  </a:lnTo>
                  <a:lnTo>
                    <a:pt x="14146" y="7872"/>
                  </a:lnTo>
                  <a:lnTo>
                    <a:pt x="14360" y="7950"/>
                  </a:lnTo>
                  <a:lnTo>
                    <a:pt x="14574" y="8047"/>
                  </a:lnTo>
                  <a:lnTo>
                    <a:pt x="14789" y="8164"/>
                  </a:lnTo>
                  <a:lnTo>
                    <a:pt x="15003" y="8281"/>
                  </a:lnTo>
                  <a:lnTo>
                    <a:pt x="15256" y="8476"/>
                  </a:lnTo>
                  <a:lnTo>
                    <a:pt x="15295" y="8047"/>
                  </a:lnTo>
                  <a:lnTo>
                    <a:pt x="15334" y="7755"/>
                  </a:lnTo>
                  <a:lnTo>
                    <a:pt x="15412" y="7463"/>
                  </a:lnTo>
                  <a:lnTo>
                    <a:pt x="15568" y="7053"/>
                  </a:lnTo>
                  <a:lnTo>
                    <a:pt x="15763" y="6644"/>
                  </a:lnTo>
                  <a:lnTo>
                    <a:pt x="15997" y="6235"/>
                  </a:lnTo>
                  <a:lnTo>
                    <a:pt x="16250" y="5865"/>
                  </a:lnTo>
                  <a:lnTo>
                    <a:pt x="16523" y="5495"/>
                  </a:lnTo>
                  <a:lnTo>
                    <a:pt x="16835" y="5163"/>
                  </a:lnTo>
                  <a:lnTo>
                    <a:pt x="17185" y="4832"/>
                  </a:lnTo>
                  <a:lnTo>
                    <a:pt x="17536" y="4501"/>
                  </a:lnTo>
                  <a:lnTo>
                    <a:pt x="17926" y="4209"/>
                  </a:lnTo>
                  <a:lnTo>
                    <a:pt x="18335" y="3955"/>
                  </a:lnTo>
                  <a:lnTo>
                    <a:pt x="18744" y="3702"/>
                  </a:lnTo>
                  <a:lnTo>
                    <a:pt x="19192" y="3468"/>
                  </a:lnTo>
                  <a:lnTo>
                    <a:pt x="19640" y="3274"/>
                  </a:lnTo>
                  <a:lnTo>
                    <a:pt x="20088" y="3079"/>
                  </a:lnTo>
                  <a:lnTo>
                    <a:pt x="20459" y="2962"/>
                  </a:lnTo>
                  <a:lnTo>
                    <a:pt x="20809" y="2864"/>
                  </a:lnTo>
                  <a:lnTo>
                    <a:pt x="21180" y="2767"/>
                  </a:lnTo>
                  <a:lnTo>
                    <a:pt x="21550" y="2689"/>
                  </a:lnTo>
                  <a:lnTo>
                    <a:pt x="21939" y="2631"/>
                  </a:lnTo>
                  <a:lnTo>
                    <a:pt x="22310" y="2572"/>
                  </a:lnTo>
                  <a:lnTo>
                    <a:pt x="22680" y="2553"/>
                  </a:lnTo>
                  <a:lnTo>
                    <a:pt x="23089" y="2553"/>
                  </a:lnTo>
                  <a:lnTo>
                    <a:pt x="22524" y="2046"/>
                  </a:lnTo>
                  <a:lnTo>
                    <a:pt x="21959" y="1539"/>
                  </a:lnTo>
                  <a:lnTo>
                    <a:pt x="21433" y="974"/>
                  </a:lnTo>
                  <a:lnTo>
                    <a:pt x="20907" y="390"/>
                  </a:lnTo>
                  <a:lnTo>
                    <a:pt x="20946" y="331"/>
                  </a:lnTo>
                  <a:lnTo>
                    <a:pt x="20946" y="234"/>
                  </a:lnTo>
                  <a:lnTo>
                    <a:pt x="20907" y="156"/>
                  </a:lnTo>
                  <a:lnTo>
                    <a:pt x="20868" y="98"/>
                  </a:lnTo>
                  <a:lnTo>
                    <a:pt x="20790" y="59"/>
                  </a:lnTo>
                  <a:lnTo>
                    <a:pt x="20731" y="39"/>
                  </a:lnTo>
                  <a:lnTo>
                    <a:pt x="20673" y="59"/>
                  </a:lnTo>
                  <a:lnTo>
                    <a:pt x="20615" y="78"/>
                  </a:lnTo>
                  <a:lnTo>
                    <a:pt x="20556" y="20"/>
                  </a:lnTo>
                  <a:lnTo>
                    <a:pt x="20478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4727;p55">
              <a:extLst>
                <a:ext uri="{FF2B5EF4-FFF2-40B4-BE49-F238E27FC236}">
                  <a16:creationId xmlns:a16="http://schemas.microsoft.com/office/drawing/2014/main" xmlns="" id="{EC314563-BB06-8695-5B40-9248CD75D129}"/>
                </a:ext>
              </a:extLst>
            </p:cNvPr>
            <p:cNvSpPr/>
            <p:nvPr/>
          </p:nvSpPr>
          <p:spPr>
            <a:xfrm>
              <a:off x="5049425" y="753625"/>
              <a:ext cx="914300" cy="523650"/>
            </a:xfrm>
            <a:custGeom>
              <a:avLst/>
              <a:gdLst/>
              <a:ahLst/>
              <a:cxnLst/>
              <a:rect l="l" t="t" r="r" b="b"/>
              <a:pathLst>
                <a:path w="36572" h="20946" fill="none" extrusionOk="0">
                  <a:moveTo>
                    <a:pt x="20322" y="78"/>
                  </a:moveTo>
                  <a:lnTo>
                    <a:pt x="20322" y="78"/>
                  </a:lnTo>
                  <a:lnTo>
                    <a:pt x="20283" y="117"/>
                  </a:lnTo>
                  <a:lnTo>
                    <a:pt x="20244" y="176"/>
                  </a:lnTo>
                  <a:lnTo>
                    <a:pt x="20244" y="176"/>
                  </a:lnTo>
                  <a:lnTo>
                    <a:pt x="20088" y="215"/>
                  </a:lnTo>
                  <a:lnTo>
                    <a:pt x="20088" y="215"/>
                  </a:lnTo>
                  <a:lnTo>
                    <a:pt x="19796" y="312"/>
                  </a:lnTo>
                  <a:lnTo>
                    <a:pt x="19484" y="448"/>
                  </a:lnTo>
                  <a:lnTo>
                    <a:pt x="19484" y="448"/>
                  </a:lnTo>
                  <a:lnTo>
                    <a:pt x="18919" y="702"/>
                  </a:lnTo>
                  <a:lnTo>
                    <a:pt x="18374" y="994"/>
                  </a:lnTo>
                  <a:lnTo>
                    <a:pt x="18374" y="994"/>
                  </a:lnTo>
                  <a:lnTo>
                    <a:pt x="17848" y="1325"/>
                  </a:lnTo>
                  <a:lnTo>
                    <a:pt x="17341" y="1695"/>
                  </a:lnTo>
                  <a:lnTo>
                    <a:pt x="17341" y="1695"/>
                  </a:lnTo>
                  <a:lnTo>
                    <a:pt x="16835" y="2105"/>
                  </a:lnTo>
                  <a:lnTo>
                    <a:pt x="16620" y="2299"/>
                  </a:lnTo>
                  <a:lnTo>
                    <a:pt x="16425" y="2514"/>
                  </a:lnTo>
                  <a:lnTo>
                    <a:pt x="16425" y="2514"/>
                  </a:lnTo>
                  <a:lnTo>
                    <a:pt x="16231" y="2728"/>
                  </a:lnTo>
                  <a:lnTo>
                    <a:pt x="16055" y="2942"/>
                  </a:lnTo>
                  <a:lnTo>
                    <a:pt x="15899" y="3157"/>
                  </a:lnTo>
                  <a:lnTo>
                    <a:pt x="15763" y="3390"/>
                  </a:lnTo>
                  <a:lnTo>
                    <a:pt x="15763" y="3390"/>
                  </a:lnTo>
                  <a:lnTo>
                    <a:pt x="15646" y="3585"/>
                  </a:lnTo>
                  <a:lnTo>
                    <a:pt x="15529" y="3819"/>
                  </a:lnTo>
                  <a:lnTo>
                    <a:pt x="15451" y="4053"/>
                  </a:lnTo>
                  <a:lnTo>
                    <a:pt x="15354" y="4287"/>
                  </a:lnTo>
                  <a:lnTo>
                    <a:pt x="15354" y="4287"/>
                  </a:lnTo>
                  <a:lnTo>
                    <a:pt x="15295" y="4521"/>
                  </a:lnTo>
                  <a:lnTo>
                    <a:pt x="15237" y="4774"/>
                  </a:lnTo>
                  <a:lnTo>
                    <a:pt x="15140" y="5261"/>
                  </a:lnTo>
                  <a:lnTo>
                    <a:pt x="15081" y="5767"/>
                  </a:lnTo>
                  <a:lnTo>
                    <a:pt x="15023" y="6255"/>
                  </a:lnTo>
                  <a:lnTo>
                    <a:pt x="15023" y="6313"/>
                  </a:lnTo>
                  <a:lnTo>
                    <a:pt x="15023" y="6313"/>
                  </a:lnTo>
                  <a:lnTo>
                    <a:pt x="14964" y="6898"/>
                  </a:lnTo>
                  <a:lnTo>
                    <a:pt x="14964" y="6898"/>
                  </a:lnTo>
                  <a:lnTo>
                    <a:pt x="14925" y="7209"/>
                  </a:lnTo>
                  <a:lnTo>
                    <a:pt x="14867" y="7541"/>
                  </a:lnTo>
                  <a:lnTo>
                    <a:pt x="14867" y="7541"/>
                  </a:lnTo>
                  <a:lnTo>
                    <a:pt x="14828" y="7677"/>
                  </a:lnTo>
                  <a:lnTo>
                    <a:pt x="14789" y="7794"/>
                  </a:lnTo>
                  <a:lnTo>
                    <a:pt x="14789" y="7794"/>
                  </a:lnTo>
                  <a:lnTo>
                    <a:pt x="14750" y="7852"/>
                  </a:lnTo>
                  <a:lnTo>
                    <a:pt x="14750" y="7852"/>
                  </a:lnTo>
                  <a:lnTo>
                    <a:pt x="14711" y="7852"/>
                  </a:lnTo>
                  <a:lnTo>
                    <a:pt x="14711" y="7852"/>
                  </a:lnTo>
                  <a:lnTo>
                    <a:pt x="14594" y="7813"/>
                  </a:lnTo>
                  <a:lnTo>
                    <a:pt x="14477" y="7774"/>
                  </a:lnTo>
                  <a:lnTo>
                    <a:pt x="14282" y="7677"/>
                  </a:lnTo>
                  <a:lnTo>
                    <a:pt x="14224" y="7657"/>
                  </a:lnTo>
                  <a:lnTo>
                    <a:pt x="14224" y="7657"/>
                  </a:lnTo>
                  <a:lnTo>
                    <a:pt x="13737" y="7424"/>
                  </a:lnTo>
                  <a:lnTo>
                    <a:pt x="13250" y="7190"/>
                  </a:lnTo>
                  <a:lnTo>
                    <a:pt x="13250" y="7190"/>
                  </a:lnTo>
                  <a:lnTo>
                    <a:pt x="12646" y="6956"/>
                  </a:lnTo>
                  <a:lnTo>
                    <a:pt x="12042" y="6761"/>
                  </a:lnTo>
                  <a:lnTo>
                    <a:pt x="12042" y="6761"/>
                  </a:lnTo>
                  <a:lnTo>
                    <a:pt x="11457" y="6625"/>
                  </a:lnTo>
                  <a:lnTo>
                    <a:pt x="10853" y="6527"/>
                  </a:lnTo>
                  <a:lnTo>
                    <a:pt x="10249" y="6469"/>
                  </a:lnTo>
                  <a:lnTo>
                    <a:pt x="9645" y="6430"/>
                  </a:lnTo>
                  <a:lnTo>
                    <a:pt x="9587" y="6430"/>
                  </a:lnTo>
                  <a:lnTo>
                    <a:pt x="9587" y="6430"/>
                  </a:lnTo>
                  <a:lnTo>
                    <a:pt x="9041" y="6469"/>
                  </a:lnTo>
                  <a:lnTo>
                    <a:pt x="8476" y="6508"/>
                  </a:lnTo>
                  <a:lnTo>
                    <a:pt x="7930" y="6605"/>
                  </a:lnTo>
                  <a:lnTo>
                    <a:pt x="7385" y="6722"/>
                  </a:lnTo>
                  <a:lnTo>
                    <a:pt x="6839" y="6878"/>
                  </a:lnTo>
                  <a:lnTo>
                    <a:pt x="6294" y="7053"/>
                  </a:lnTo>
                  <a:lnTo>
                    <a:pt x="5748" y="7268"/>
                  </a:lnTo>
                  <a:lnTo>
                    <a:pt x="5222" y="7502"/>
                  </a:lnTo>
                  <a:lnTo>
                    <a:pt x="5222" y="7502"/>
                  </a:lnTo>
                  <a:lnTo>
                    <a:pt x="4735" y="7774"/>
                  </a:lnTo>
                  <a:lnTo>
                    <a:pt x="4248" y="8067"/>
                  </a:lnTo>
                  <a:lnTo>
                    <a:pt x="3761" y="8378"/>
                  </a:lnTo>
                  <a:lnTo>
                    <a:pt x="3313" y="8729"/>
                  </a:lnTo>
                  <a:lnTo>
                    <a:pt x="3313" y="8729"/>
                  </a:lnTo>
                  <a:lnTo>
                    <a:pt x="2904" y="9080"/>
                  </a:lnTo>
                  <a:lnTo>
                    <a:pt x="2475" y="9489"/>
                  </a:lnTo>
                  <a:lnTo>
                    <a:pt x="2475" y="9489"/>
                  </a:lnTo>
                  <a:lnTo>
                    <a:pt x="2085" y="9918"/>
                  </a:lnTo>
                  <a:lnTo>
                    <a:pt x="1735" y="10346"/>
                  </a:lnTo>
                  <a:lnTo>
                    <a:pt x="1735" y="10346"/>
                  </a:lnTo>
                  <a:lnTo>
                    <a:pt x="1559" y="10580"/>
                  </a:lnTo>
                  <a:lnTo>
                    <a:pt x="1403" y="10833"/>
                  </a:lnTo>
                  <a:lnTo>
                    <a:pt x="1267" y="11126"/>
                  </a:lnTo>
                  <a:lnTo>
                    <a:pt x="1131" y="11437"/>
                  </a:lnTo>
                  <a:lnTo>
                    <a:pt x="1131" y="11437"/>
                  </a:lnTo>
                  <a:lnTo>
                    <a:pt x="994" y="11749"/>
                  </a:lnTo>
                  <a:lnTo>
                    <a:pt x="897" y="12061"/>
                  </a:lnTo>
                  <a:lnTo>
                    <a:pt x="741" y="12626"/>
                  </a:lnTo>
                  <a:lnTo>
                    <a:pt x="741" y="12626"/>
                  </a:lnTo>
                  <a:lnTo>
                    <a:pt x="605" y="13074"/>
                  </a:lnTo>
                  <a:lnTo>
                    <a:pt x="429" y="13561"/>
                  </a:lnTo>
                  <a:lnTo>
                    <a:pt x="429" y="13561"/>
                  </a:lnTo>
                  <a:lnTo>
                    <a:pt x="195" y="14282"/>
                  </a:lnTo>
                  <a:lnTo>
                    <a:pt x="98" y="14652"/>
                  </a:lnTo>
                  <a:lnTo>
                    <a:pt x="20" y="15022"/>
                  </a:lnTo>
                  <a:lnTo>
                    <a:pt x="20" y="15022"/>
                  </a:lnTo>
                  <a:lnTo>
                    <a:pt x="1" y="15217"/>
                  </a:lnTo>
                  <a:lnTo>
                    <a:pt x="1" y="15393"/>
                  </a:lnTo>
                  <a:lnTo>
                    <a:pt x="1" y="15568"/>
                  </a:lnTo>
                  <a:lnTo>
                    <a:pt x="20" y="15743"/>
                  </a:lnTo>
                  <a:lnTo>
                    <a:pt x="59" y="15919"/>
                  </a:lnTo>
                  <a:lnTo>
                    <a:pt x="98" y="16055"/>
                  </a:lnTo>
                  <a:lnTo>
                    <a:pt x="176" y="16211"/>
                  </a:lnTo>
                  <a:lnTo>
                    <a:pt x="234" y="16347"/>
                  </a:lnTo>
                  <a:lnTo>
                    <a:pt x="234" y="16347"/>
                  </a:lnTo>
                  <a:lnTo>
                    <a:pt x="351" y="16484"/>
                  </a:lnTo>
                  <a:lnTo>
                    <a:pt x="449" y="16601"/>
                  </a:lnTo>
                  <a:lnTo>
                    <a:pt x="585" y="16698"/>
                  </a:lnTo>
                  <a:lnTo>
                    <a:pt x="721" y="16795"/>
                  </a:lnTo>
                  <a:lnTo>
                    <a:pt x="721" y="16795"/>
                  </a:lnTo>
                  <a:lnTo>
                    <a:pt x="838" y="16834"/>
                  </a:lnTo>
                  <a:lnTo>
                    <a:pt x="955" y="16893"/>
                  </a:lnTo>
                  <a:lnTo>
                    <a:pt x="1092" y="16912"/>
                  </a:lnTo>
                  <a:lnTo>
                    <a:pt x="1228" y="16951"/>
                  </a:lnTo>
                  <a:lnTo>
                    <a:pt x="1228" y="16951"/>
                  </a:lnTo>
                  <a:lnTo>
                    <a:pt x="1228" y="16971"/>
                  </a:lnTo>
                  <a:lnTo>
                    <a:pt x="1228" y="17029"/>
                  </a:lnTo>
                  <a:lnTo>
                    <a:pt x="1228" y="17029"/>
                  </a:lnTo>
                  <a:lnTo>
                    <a:pt x="1267" y="17107"/>
                  </a:lnTo>
                  <a:lnTo>
                    <a:pt x="1325" y="17166"/>
                  </a:lnTo>
                  <a:lnTo>
                    <a:pt x="1325" y="17166"/>
                  </a:lnTo>
                  <a:lnTo>
                    <a:pt x="1384" y="17185"/>
                  </a:lnTo>
                  <a:lnTo>
                    <a:pt x="1442" y="17185"/>
                  </a:lnTo>
                  <a:lnTo>
                    <a:pt x="1442" y="17185"/>
                  </a:lnTo>
                  <a:lnTo>
                    <a:pt x="1501" y="17185"/>
                  </a:lnTo>
                  <a:lnTo>
                    <a:pt x="1501" y="17185"/>
                  </a:lnTo>
                  <a:lnTo>
                    <a:pt x="1579" y="17146"/>
                  </a:lnTo>
                  <a:lnTo>
                    <a:pt x="1618" y="17127"/>
                  </a:lnTo>
                  <a:lnTo>
                    <a:pt x="1637" y="17088"/>
                  </a:lnTo>
                  <a:lnTo>
                    <a:pt x="1637" y="17088"/>
                  </a:lnTo>
                  <a:lnTo>
                    <a:pt x="1832" y="16679"/>
                  </a:lnTo>
                  <a:lnTo>
                    <a:pt x="2027" y="16308"/>
                  </a:lnTo>
                  <a:lnTo>
                    <a:pt x="2261" y="15977"/>
                  </a:lnTo>
                  <a:lnTo>
                    <a:pt x="2475" y="15665"/>
                  </a:lnTo>
                  <a:lnTo>
                    <a:pt x="2475" y="15665"/>
                  </a:lnTo>
                  <a:lnTo>
                    <a:pt x="2670" y="15451"/>
                  </a:lnTo>
                  <a:lnTo>
                    <a:pt x="2865" y="15237"/>
                  </a:lnTo>
                  <a:lnTo>
                    <a:pt x="3059" y="15061"/>
                  </a:lnTo>
                  <a:lnTo>
                    <a:pt x="3274" y="14905"/>
                  </a:lnTo>
                  <a:lnTo>
                    <a:pt x="3274" y="14905"/>
                  </a:lnTo>
                  <a:lnTo>
                    <a:pt x="3449" y="14769"/>
                  </a:lnTo>
                  <a:lnTo>
                    <a:pt x="3644" y="14672"/>
                  </a:lnTo>
                  <a:lnTo>
                    <a:pt x="3839" y="14574"/>
                  </a:lnTo>
                  <a:lnTo>
                    <a:pt x="4034" y="14477"/>
                  </a:lnTo>
                  <a:lnTo>
                    <a:pt x="4034" y="14477"/>
                  </a:lnTo>
                  <a:lnTo>
                    <a:pt x="4267" y="14399"/>
                  </a:lnTo>
                  <a:lnTo>
                    <a:pt x="4501" y="14340"/>
                  </a:lnTo>
                  <a:lnTo>
                    <a:pt x="4755" y="14282"/>
                  </a:lnTo>
                  <a:lnTo>
                    <a:pt x="4988" y="14243"/>
                  </a:lnTo>
                  <a:lnTo>
                    <a:pt x="4988" y="14243"/>
                  </a:lnTo>
                  <a:lnTo>
                    <a:pt x="5242" y="14224"/>
                  </a:lnTo>
                  <a:lnTo>
                    <a:pt x="5514" y="14224"/>
                  </a:lnTo>
                  <a:lnTo>
                    <a:pt x="5514" y="14224"/>
                  </a:lnTo>
                  <a:lnTo>
                    <a:pt x="5924" y="14224"/>
                  </a:lnTo>
                  <a:lnTo>
                    <a:pt x="6352" y="14282"/>
                  </a:lnTo>
                  <a:lnTo>
                    <a:pt x="6352" y="14282"/>
                  </a:lnTo>
                  <a:lnTo>
                    <a:pt x="6781" y="14360"/>
                  </a:lnTo>
                  <a:lnTo>
                    <a:pt x="7190" y="14438"/>
                  </a:lnTo>
                  <a:lnTo>
                    <a:pt x="7580" y="14555"/>
                  </a:lnTo>
                  <a:lnTo>
                    <a:pt x="7969" y="14672"/>
                  </a:lnTo>
                  <a:lnTo>
                    <a:pt x="8690" y="14925"/>
                  </a:lnTo>
                  <a:lnTo>
                    <a:pt x="9314" y="15198"/>
                  </a:lnTo>
                  <a:lnTo>
                    <a:pt x="9314" y="15198"/>
                  </a:lnTo>
                  <a:lnTo>
                    <a:pt x="10288" y="15646"/>
                  </a:lnTo>
                  <a:lnTo>
                    <a:pt x="11262" y="16113"/>
                  </a:lnTo>
                  <a:lnTo>
                    <a:pt x="11321" y="16133"/>
                  </a:lnTo>
                  <a:lnTo>
                    <a:pt x="11808" y="16367"/>
                  </a:lnTo>
                  <a:lnTo>
                    <a:pt x="11808" y="16367"/>
                  </a:lnTo>
                  <a:lnTo>
                    <a:pt x="13211" y="17049"/>
                  </a:lnTo>
                  <a:lnTo>
                    <a:pt x="14672" y="17750"/>
                  </a:lnTo>
                  <a:lnTo>
                    <a:pt x="14672" y="17750"/>
                  </a:lnTo>
                  <a:lnTo>
                    <a:pt x="15490" y="18101"/>
                  </a:lnTo>
                  <a:lnTo>
                    <a:pt x="16270" y="18452"/>
                  </a:lnTo>
                  <a:lnTo>
                    <a:pt x="17029" y="18763"/>
                  </a:lnTo>
                  <a:lnTo>
                    <a:pt x="17750" y="19056"/>
                  </a:lnTo>
                  <a:lnTo>
                    <a:pt x="18452" y="19309"/>
                  </a:lnTo>
                  <a:lnTo>
                    <a:pt x="19153" y="19562"/>
                  </a:lnTo>
                  <a:lnTo>
                    <a:pt x="19816" y="19776"/>
                  </a:lnTo>
                  <a:lnTo>
                    <a:pt x="20478" y="19971"/>
                  </a:lnTo>
                  <a:lnTo>
                    <a:pt x="20478" y="19971"/>
                  </a:lnTo>
                  <a:lnTo>
                    <a:pt x="21257" y="20205"/>
                  </a:lnTo>
                  <a:lnTo>
                    <a:pt x="22037" y="20380"/>
                  </a:lnTo>
                  <a:lnTo>
                    <a:pt x="22836" y="20556"/>
                  </a:lnTo>
                  <a:lnTo>
                    <a:pt x="23596" y="20673"/>
                  </a:lnTo>
                  <a:lnTo>
                    <a:pt x="24375" y="20790"/>
                  </a:lnTo>
                  <a:lnTo>
                    <a:pt x="25135" y="20868"/>
                  </a:lnTo>
                  <a:lnTo>
                    <a:pt x="25914" y="20907"/>
                  </a:lnTo>
                  <a:lnTo>
                    <a:pt x="26655" y="20945"/>
                  </a:lnTo>
                  <a:lnTo>
                    <a:pt x="26888" y="20945"/>
                  </a:lnTo>
                  <a:lnTo>
                    <a:pt x="26888" y="20945"/>
                  </a:lnTo>
                  <a:lnTo>
                    <a:pt x="27551" y="20926"/>
                  </a:lnTo>
                  <a:lnTo>
                    <a:pt x="28174" y="20887"/>
                  </a:lnTo>
                  <a:lnTo>
                    <a:pt x="28778" y="20848"/>
                  </a:lnTo>
                  <a:lnTo>
                    <a:pt x="29363" y="20770"/>
                  </a:lnTo>
                  <a:lnTo>
                    <a:pt x="29363" y="20770"/>
                  </a:lnTo>
                  <a:lnTo>
                    <a:pt x="29928" y="20673"/>
                  </a:lnTo>
                  <a:lnTo>
                    <a:pt x="30493" y="20536"/>
                  </a:lnTo>
                  <a:lnTo>
                    <a:pt x="31038" y="20400"/>
                  </a:lnTo>
                  <a:lnTo>
                    <a:pt x="31584" y="20225"/>
                  </a:lnTo>
                  <a:lnTo>
                    <a:pt x="31584" y="20225"/>
                  </a:lnTo>
                  <a:lnTo>
                    <a:pt x="32149" y="20010"/>
                  </a:lnTo>
                  <a:lnTo>
                    <a:pt x="32695" y="19776"/>
                  </a:lnTo>
                  <a:lnTo>
                    <a:pt x="33201" y="19523"/>
                  </a:lnTo>
                  <a:lnTo>
                    <a:pt x="33688" y="19250"/>
                  </a:lnTo>
                  <a:lnTo>
                    <a:pt x="34136" y="18958"/>
                  </a:lnTo>
                  <a:lnTo>
                    <a:pt x="34565" y="18627"/>
                  </a:lnTo>
                  <a:lnTo>
                    <a:pt x="34955" y="18296"/>
                  </a:lnTo>
                  <a:lnTo>
                    <a:pt x="35305" y="17945"/>
                  </a:lnTo>
                  <a:lnTo>
                    <a:pt x="35305" y="17945"/>
                  </a:lnTo>
                  <a:lnTo>
                    <a:pt x="35637" y="17536"/>
                  </a:lnTo>
                  <a:lnTo>
                    <a:pt x="35948" y="17107"/>
                  </a:lnTo>
                  <a:lnTo>
                    <a:pt x="35948" y="17107"/>
                  </a:lnTo>
                  <a:lnTo>
                    <a:pt x="36085" y="16893"/>
                  </a:lnTo>
                  <a:lnTo>
                    <a:pt x="36221" y="16659"/>
                  </a:lnTo>
                  <a:lnTo>
                    <a:pt x="36338" y="16425"/>
                  </a:lnTo>
                  <a:lnTo>
                    <a:pt x="36455" y="16172"/>
                  </a:lnTo>
                  <a:lnTo>
                    <a:pt x="36455" y="16172"/>
                  </a:lnTo>
                  <a:lnTo>
                    <a:pt x="36572" y="15860"/>
                  </a:lnTo>
                  <a:lnTo>
                    <a:pt x="36572" y="15860"/>
                  </a:lnTo>
                  <a:lnTo>
                    <a:pt x="36260" y="16230"/>
                  </a:lnTo>
                  <a:lnTo>
                    <a:pt x="35948" y="16562"/>
                  </a:lnTo>
                  <a:lnTo>
                    <a:pt x="35948" y="16562"/>
                  </a:lnTo>
                  <a:lnTo>
                    <a:pt x="35539" y="16951"/>
                  </a:lnTo>
                  <a:lnTo>
                    <a:pt x="35130" y="17302"/>
                  </a:lnTo>
                  <a:lnTo>
                    <a:pt x="34682" y="17653"/>
                  </a:lnTo>
                  <a:lnTo>
                    <a:pt x="34234" y="17964"/>
                  </a:lnTo>
                  <a:lnTo>
                    <a:pt x="34234" y="17964"/>
                  </a:lnTo>
                  <a:lnTo>
                    <a:pt x="33766" y="18276"/>
                  </a:lnTo>
                  <a:lnTo>
                    <a:pt x="33279" y="18549"/>
                  </a:lnTo>
                  <a:lnTo>
                    <a:pt x="32773" y="18802"/>
                  </a:lnTo>
                  <a:lnTo>
                    <a:pt x="32266" y="19036"/>
                  </a:lnTo>
                  <a:lnTo>
                    <a:pt x="32266" y="19036"/>
                  </a:lnTo>
                  <a:lnTo>
                    <a:pt x="31740" y="19231"/>
                  </a:lnTo>
                  <a:lnTo>
                    <a:pt x="31214" y="19406"/>
                  </a:lnTo>
                  <a:lnTo>
                    <a:pt x="31214" y="19406"/>
                  </a:lnTo>
                  <a:lnTo>
                    <a:pt x="30668" y="19562"/>
                  </a:lnTo>
                  <a:lnTo>
                    <a:pt x="30142" y="19679"/>
                  </a:lnTo>
                  <a:lnTo>
                    <a:pt x="30142" y="19679"/>
                  </a:lnTo>
                  <a:lnTo>
                    <a:pt x="29519" y="19796"/>
                  </a:lnTo>
                  <a:lnTo>
                    <a:pt x="28915" y="19854"/>
                  </a:lnTo>
                  <a:lnTo>
                    <a:pt x="28915" y="19854"/>
                  </a:lnTo>
                  <a:lnTo>
                    <a:pt x="28194" y="19913"/>
                  </a:lnTo>
                  <a:lnTo>
                    <a:pt x="27453" y="19913"/>
                  </a:lnTo>
                  <a:lnTo>
                    <a:pt x="27453" y="19913"/>
                  </a:lnTo>
                  <a:lnTo>
                    <a:pt x="26752" y="19893"/>
                  </a:lnTo>
                  <a:lnTo>
                    <a:pt x="26051" y="19835"/>
                  </a:lnTo>
                  <a:lnTo>
                    <a:pt x="25369" y="19737"/>
                  </a:lnTo>
                  <a:lnTo>
                    <a:pt x="24667" y="19621"/>
                  </a:lnTo>
                  <a:lnTo>
                    <a:pt x="24667" y="19621"/>
                  </a:lnTo>
                  <a:lnTo>
                    <a:pt x="23966" y="19484"/>
                  </a:lnTo>
                  <a:lnTo>
                    <a:pt x="23284" y="19309"/>
                  </a:lnTo>
                  <a:lnTo>
                    <a:pt x="22602" y="19095"/>
                  </a:lnTo>
                  <a:lnTo>
                    <a:pt x="21920" y="18880"/>
                  </a:lnTo>
                  <a:lnTo>
                    <a:pt x="21257" y="18646"/>
                  </a:lnTo>
                  <a:lnTo>
                    <a:pt x="20595" y="18393"/>
                  </a:lnTo>
                  <a:lnTo>
                    <a:pt x="19933" y="18120"/>
                  </a:lnTo>
                  <a:lnTo>
                    <a:pt x="19290" y="17828"/>
                  </a:lnTo>
                  <a:lnTo>
                    <a:pt x="19290" y="17828"/>
                  </a:lnTo>
                  <a:lnTo>
                    <a:pt x="17965" y="17205"/>
                  </a:lnTo>
                  <a:lnTo>
                    <a:pt x="16659" y="16562"/>
                  </a:lnTo>
                  <a:lnTo>
                    <a:pt x="16659" y="16562"/>
                  </a:lnTo>
                  <a:lnTo>
                    <a:pt x="13873" y="15159"/>
                  </a:lnTo>
                  <a:lnTo>
                    <a:pt x="13873" y="15159"/>
                  </a:lnTo>
                  <a:lnTo>
                    <a:pt x="12490" y="14457"/>
                  </a:lnTo>
                  <a:lnTo>
                    <a:pt x="11067" y="13814"/>
                  </a:lnTo>
                  <a:lnTo>
                    <a:pt x="11067" y="13814"/>
                  </a:lnTo>
                  <a:lnTo>
                    <a:pt x="10366" y="13503"/>
                  </a:lnTo>
                  <a:lnTo>
                    <a:pt x="10366" y="13503"/>
                  </a:lnTo>
                  <a:lnTo>
                    <a:pt x="9723" y="13230"/>
                  </a:lnTo>
                  <a:lnTo>
                    <a:pt x="9723" y="13230"/>
                  </a:lnTo>
                  <a:lnTo>
                    <a:pt x="9041" y="12938"/>
                  </a:lnTo>
                  <a:lnTo>
                    <a:pt x="8359" y="12704"/>
                  </a:lnTo>
                  <a:lnTo>
                    <a:pt x="8359" y="12704"/>
                  </a:lnTo>
                  <a:lnTo>
                    <a:pt x="8359" y="12704"/>
                  </a:lnTo>
                  <a:lnTo>
                    <a:pt x="7950" y="12567"/>
                  </a:lnTo>
                  <a:lnTo>
                    <a:pt x="7521" y="12470"/>
                  </a:lnTo>
                  <a:lnTo>
                    <a:pt x="7521" y="12470"/>
                  </a:lnTo>
                  <a:lnTo>
                    <a:pt x="7073" y="12392"/>
                  </a:lnTo>
                  <a:lnTo>
                    <a:pt x="7073" y="12392"/>
                  </a:lnTo>
                  <a:lnTo>
                    <a:pt x="6684" y="12353"/>
                  </a:lnTo>
                  <a:lnTo>
                    <a:pt x="6684" y="12353"/>
                  </a:lnTo>
                  <a:lnTo>
                    <a:pt x="6333" y="12353"/>
                  </a:lnTo>
                  <a:lnTo>
                    <a:pt x="6333" y="12353"/>
                  </a:lnTo>
                  <a:lnTo>
                    <a:pt x="6313" y="12373"/>
                  </a:lnTo>
                  <a:lnTo>
                    <a:pt x="6255" y="12373"/>
                  </a:lnTo>
                  <a:lnTo>
                    <a:pt x="6255" y="12373"/>
                  </a:lnTo>
                  <a:lnTo>
                    <a:pt x="6216" y="12353"/>
                  </a:lnTo>
                  <a:lnTo>
                    <a:pt x="6216" y="12314"/>
                  </a:lnTo>
                  <a:lnTo>
                    <a:pt x="6216" y="12295"/>
                  </a:lnTo>
                  <a:lnTo>
                    <a:pt x="6216" y="12295"/>
                  </a:lnTo>
                  <a:lnTo>
                    <a:pt x="6274" y="12061"/>
                  </a:lnTo>
                  <a:lnTo>
                    <a:pt x="6372" y="11827"/>
                  </a:lnTo>
                  <a:lnTo>
                    <a:pt x="6450" y="11593"/>
                  </a:lnTo>
                  <a:lnTo>
                    <a:pt x="6567" y="11379"/>
                  </a:lnTo>
                  <a:lnTo>
                    <a:pt x="6567" y="11379"/>
                  </a:lnTo>
                  <a:lnTo>
                    <a:pt x="6800" y="10970"/>
                  </a:lnTo>
                  <a:lnTo>
                    <a:pt x="7073" y="10600"/>
                  </a:lnTo>
                  <a:lnTo>
                    <a:pt x="7073" y="10600"/>
                  </a:lnTo>
                  <a:lnTo>
                    <a:pt x="7326" y="10288"/>
                  </a:lnTo>
                  <a:lnTo>
                    <a:pt x="7619" y="9996"/>
                  </a:lnTo>
                  <a:lnTo>
                    <a:pt x="7892" y="9723"/>
                  </a:lnTo>
                  <a:lnTo>
                    <a:pt x="8203" y="9469"/>
                  </a:lnTo>
                  <a:lnTo>
                    <a:pt x="8203" y="9469"/>
                  </a:lnTo>
                  <a:lnTo>
                    <a:pt x="8612" y="9177"/>
                  </a:lnTo>
                  <a:lnTo>
                    <a:pt x="9022" y="8885"/>
                  </a:lnTo>
                  <a:lnTo>
                    <a:pt x="9450" y="8632"/>
                  </a:lnTo>
                  <a:lnTo>
                    <a:pt x="9879" y="8417"/>
                  </a:lnTo>
                  <a:lnTo>
                    <a:pt x="9879" y="8417"/>
                  </a:lnTo>
                  <a:lnTo>
                    <a:pt x="10346" y="8203"/>
                  </a:lnTo>
                  <a:lnTo>
                    <a:pt x="10814" y="8028"/>
                  </a:lnTo>
                  <a:lnTo>
                    <a:pt x="11301" y="7872"/>
                  </a:lnTo>
                  <a:lnTo>
                    <a:pt x="11808" y="7774"/>
                  </a:lnTo>
                  <a:lnTo>
                    <a:pt x="11808" y="7774"/>
                  </a:lnTo>
                  <a:lnTo>
                    <a:pt x="12275" y="7696"/>
                  </a:lnTo>
                  <a:lnTo>
                    <a:pt x="12509" y="7677"/>
                  </a:lnTo>
                  <a:lnTo>
                    <a:pt x="12762" y="7677"/>
                  </a:lnTo>
                  <a:lnTo>
                    <a:pt x="12762" y="7677"/>
                  </a:lnTo>
                  <a:lnTo>
                    <a:pt x="13230" y="7696"/>
                  </a:lnTo>
                  <a:lnTo>
                    <a:pt x="13464" y="7716"/>
                  </a:lnTo>
                  <a:lnTo>
                    <a:pt x="13698" y="7755"/>
                  </a:lnTo>
                  <a:lnTo>
                    <a:pt x="13698" y="7755"/>
                  </a:lnTo>
                  <a:lnTo>
                    <a:pt x="13912" y="7813"/>
                  </a:lnTo>
                  <a:lnTo>
                    <a:pt x="14146" y="7872"/>
                  </a:lnTo>
                  <a:lnTo>
                    <a:pt x="14360" y="7950"/>
                  </a:lnTo>
                  <a:lnTo>
                    <a:pt x="14574" y="8047"/>
                  </a:lnTo>
                  <a:lnTo>
                    <a:pt x="14574" y="8047"/>
                  </a:lnTo>
                  <a:lnTo>
                    <a:pt x="14789" y="8164"/>
                  </a:lnTo>
                  <a:lnTo>
                    <a:pt x="15003" y="8281"/>
                  </a:lnTo>
                  <a:lnTo>
                    <a:pt x="15003" y="8281"/>
                  </a:lnTo>
                  <a:lnTo>
                    <a:pt x="15256" y="8476"/>
                  </a:lnTo>
                  <a:lnTo>
                    <a:pt x="15256" y="8476"/>
                  </a:lnTo>
                  <a:lnTo>
                    <a:pt x="15295" y="8047"/>
                  </a:lnTo>
                  <a:lnTo>
                    <a:pt x="15295" y="8047"/>
                  </a:lnTo>
                  <a:lnTo>
                    <a:pt x="15334" y="7755"/>
                  </a:lnTo>
                  <a:lnTo>
                    <a:pt x="15412" y="7463"/>
                  </a:lnTo>
                  <a:lnTo>
                    <a:pt x="15412" y="7463"/>
                  </a:lnTo>
                  <a:lnTo>
                    <a:pt x="15568" y="7053"/>
                  </a:lnTo>
                  <a:lnTo>
                    <a:pt x="15763" y="6644"/>
                  </a:lnTo>
                  <a:lnTo>
                    <a:pt x="15763" y="6644"/>
                  </a:lnTo>
                  <a:lnTo>
                    <a:pt x="15997" y="6235"/>
                  </a:lnTo>
                  <a:lnTo>
                    <a:pt x="16250" y="5865"/>
                  </a:lnTo>
                  <a:lnTo>
                    <a:pt x="16523" y="5495"/>
                  </a:lnTo>
                  <a:lnTo>
                    <a:pt x="16835" y="5163"/>
                  </a:lnTo>
                  <a:lnTo>
                    <a:pt x="16835" y="5163"/>
                  </a:lnTo>
                  <a:lnTo>
                    <a:pt x="17185" y="4832"/>
                  </a:lnTo>
                  <a:lnTo>
                    <a:pt x="17536" y="4501"/>
                  </a:lnTo>
                  <a:lnTo>
                    <a:pt x="17926" y="4209"/>
                  </a:lnTo>
                  <a:lnTo>
                    <a:pt x="18335" y="3955"/>
                  </a:lnTo>
                  <a:lnTo>
                    <a:pt x="18335" y="3955"/>
                  </a:lnTo>
                  <a:lnTo>
                    <a:pt x="18744" y="3702"/>
                  </a:lnTo>
                  <a:lnTo>
                    <a:pt x="19192" y="3468"/>
                  </a:lnTo>
                  <a:lnTo>
                    <a:pt x="19640" y="3274"/>
                  </a:lnTo>
                  <a:lnTo>
                    <a:pt x="20088" y="3079"/>
                  </a:lnTo>
                  <a:lnTo>
                    <a:pt x="20088" y="3079"/>
                  </a:lnTo>
                  <a:lnTo>
                    <a:pt x="20459" y="2962"/>
                  </a:lnTo>
                  <a:lnTo>
                    <a:pt x="20809" y="2864"/>
                  </a:lnTo>
                  <a:lnTo>
                    <a:pt x="21180" y="2767"/>
                  </a:lnTo>
                  <a:lnTo>
                    <a:pt x="21550" y="2689"/>
                  </a:lnTo>
                  <a:lnTo>
                    <a:pt x="21939" y="2631"/>
                  </a:lnTo>
                  <a:lnTo>
                    <a:pt x="22310" y="2572"/>
                  </a:lnTo>
                  <a:lnTo>
                    <a:pt x="22680" y="2553"/>
                  </a:lnTo>
                  <a:lnTo>
                    <a:pt x="23069" y="2553"/>
                  </a:lnTo>
                  <a:lnTo>
                    <a:pt x="23089" y="2553"/>
                  </a:lnTo>
                  <a:lnTo>
                    <a:pt x="23089" y="2553"/>
                  </a:lnTo>
                  <a:lnTo>
                    <a:pt x="22524" y="2046"/>
                  </a:lnTo>
                  <a:lnTo>
                    <a:pt x="21959" y="1539"/>
                  </a:lnTo>
                  <a:lnTo>
                    <a:pt x="21433" y="974"/>
                  </a:lnTo>
                  <a:lnTo>
                    <a:pt x="20907" y="390"/>
                  </a:lnTo>
                  <a:lnTo>
                    <a:pt x="20907" y="390"/>
                  </a:lnTo>
                  <a:lnTo>
                    <a:pt x="20946" y="331"/>
                  </a:lnTo>
                  <a:lnTo>
                    <a:pt x="20946" y="234"/>
                  </a:lnTo>
                  <a:lnTo>
                    <a:pt x="20946" y="234"/>
                  </a:lnTo>
                  <a:lnTo>
                    <a:pt x="20907" y="156"/>
                  </a:lnTo>
                  <a:lnTo>
                    <a:pt x="20868" y="98"/>
                  </a:lnTo>
                  <a:lnTo>
                    <a:pt x="20790" y="59"/>
                  </a:lnTo>
                  <a:lnTo>
                    <a:pt x="20731" y="39"/>
                  </a:lnTo>
                  <a:lnTo>
                    <a:pt x="20731" y="39"/>
                  </a:lnTo>
                  <a:lnTo>
                    <a:pt x="20673" y="59"/>
                  </a:lnTo>
                  <a:lnTo>
                    <a:pt x="20615" y="78"/>
                  </a:lnTo>
                  <a:lnTo>
                    <a:pt x="20615" y="78"/>
                  </a:lnTo>
                  <a:lnTo>
                    <a:pt x="20556" y="20"/>
                  </a:lnTo>
                  <a:lnTo>
                    <a:pt x="20478" y="0"/>
                  </a:lnTo>
                  <a:lnTo>
                    <a:pt x="20478" y="0"/>
                  </a:lnTo>
                  <a:lnTo>
                    <a:pt x="20381" y="20"/>
                  </a:lnTo>
                  <a:lnTo>
                    <a:pt x="20322" y="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4728;p55">
              <a:extLst>
                <a:ext uri="{FF2B5EF4-FFF2-40B4-BE49-F238E27FC236}">
                  <a16:creationId xmlns:a16="http://schemas.microsoft.com/office/drawing/2014/main" xmlns="" id="{89A6DD6A-D51E-A034-4C59-B1C8971A959C}"/>
                </a:ext>
              </a:extLst>
            </p:cNvPr>
            <p:cNvSpPr/>
            <p:nvPr/>
          </p:nvSpPr>
          <p:spPr>
            <a:xfrm>
              <a:off x="5216500" y="1062450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20" y="0"/>
                  </a:moveTo>
                  <a:lnTo>
                    <a:pt x="1" y="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4729;p55">
              <a:extLst>
                <a:ext uri="{FF2B5EF4-FFF2-40B4-BE49-F238E27FC236}">
                  <a16:creationId xmlns:a16="http://schemas.microsoft.com/office/drawing/2014/main" xmlns="" id="{B8B07950-1E98-6C5B-7A4C-B9A321D23DD6}"/>
                </a:ext>
              </a:extLst>
            </p:cNvPr>
            <p:cNvSpPr/>
            <p:nvPr/>
          </p:nvSpPr>
          <p:spPr>
            <a:xfrm>
              <a:off x="5467350" y="999600"/>
              <a:ext cx="468625" cy="161250"/>
            </a:xfrm>
            <a:custGeom>
              <a:avLst/>
              <a:gdLst/>
              <a:ahLst/>
              <a:cxnLst/>
              <a:rect l="l" t="t" r="r" b="b"/>
              <a:pathLst>
                <a:path w="18745" h="6450" extrusionOk="0">
                  <a:moveTo>
                    <a:pt x="40" y="1"/>
                  </a:moveTo>
                  <a:lnTo>
                    <a:pt x="20" y="20"/>
                  </a:lnTo>
                  <a:lnTo>
                    <a:pt x="1" y="79"/>
                  </a:lnTo>
                  <a:lnTo>
                    <a:pt x="1" y="98"/>
                  </a:lnTo>
                  <a:lnTo>
                    <a:pt x="20" y="137"/>
                  </a:lnTo>
                  <a:lnTo>
                    <a:pt x="858" y="799"/>
                  </a:lnTo>
                  <a:lnTo>
                    <a:pt x="1715" y="1423"/>
                  </a:lnTo>
                  <a:lnTo>
                    <a:pt x="2651" y="2066"/>
                  </a:lnTo>
                  <a:lnTo>
                    <a:pt x="3605" y="2670"/>
                  </a:lnTo>
                  <a:lnTo>
                    <a:pt x="4618" y="3254"/>
                  </a:lnTo>
                  <a:lnTo>
                    <a:pt x="5651" y="3800"/>
                  </a:lnTo>
                  <a:lnTo>
                    <a:pt x="6703" y="4326"/>
                  </a:lnTo>
                  <a:lnTo>
                    <a:pt x="7249" y="4560"/>
                  </a:lnTo>
                  <a:lnTo>
                    <a:pt x="7775" y="4794"/>
                  </a:lnTo>
                  <a:lnTo>
                    <a:pt x="8320" y="5008"/>
                  </a:lnTo>
                  <a:lnTo>
                    <a:pt x="8885" y="5222"/>
                  </a:lnTo>
                  <a:lnTo>
                    <a:pt x="9431" y="5417"/>
                  </a:lnTo>
                  <a:lnTo>
                    <a:pt x="9996" y="5593"/>
                  </a:lnTo>
                  <a:lnTo>
                    <a:pt x="10561" y="5748"/>
                  </a:lnTo>
                  <a:lnTo>
                    <a:pt x="11126" y="5904"/>
                  </a:lnTo>
                  <a:lnTo>
                    <a:pt x="11711" y="6041"/>
                  </a:lnTo>
                  <a:lnTo>
                    <a:pt x="12276" y="6158"/>
                  </a:lnTo>
                  <a:lnTo>
                    <a:pt x="12841" y="6255"/>
                  </a:lnTo>
                  <a:lnTo>
                    <a:pt x="13406" y="6333"/>
                  </a:lnTo>
                  <a:lnTo>
                    <a:pt x="14010" y="6391"/>
                  </a:lnTo>
                  <a:lnTo>
                    <a:pt x="14594" y="6430"/>
                  </a:lnTo>
                  <a:lnTo>
                    <a:pt x="15159" y="6450"/>
                  </a:lnTo>
                  <a:lnTo>
                    <a:pt x="15705" y="6450"/>
                  </a:lnTo>
                  <a:lnTo>
                    <a:pt x="16270" y="6430"/>
                  </a:lnTo>
                  <a:lnTo>
                    <a:pt x="16835" y="6372"/>
                  </a:lnTo>
                  <a:lnTo>
                    <a:pt x="17244" y="6333"/>
                  </a:lnTo>
                  <a:lnTo>
                    <a:pt x="17673" y="6255"/>
                  </a:lnTo>
                  <a:lnTo>
                    <a:pt x="18062" y="6177"/>
                  </a:lnTo>
                  <a:lnTo>
                    <a:pt x="18277" y="6119"/>
                  </a:lnTo>
                  <a:lnTo>
                    <a:pt x="18472" y="6041"/>
                  </a:lnTo>
                  <a:lnTo>
                    <a:pt x="18549" y="6021"/>
                  </a:lnTo>
                  <a:lnTo>
                    <a:pt x="18608" y="5982"/>
                  </a:lnTo>
                  <a:lnTo>
                    <a:pt x="18647" y="5943"/>
                  </a:lnTo>
                  <a:lnTo>
                    <a:pt x="18686" y="5885"/>
                  </a:lnTo>
                  <a:lnTo>
                    <a:pt x="18725" y="5807"/>
                  </a:lnTo>
                  <a:lnTo>
                    <a:pt x="18744" y="5748"/>
                  </a:lnTo>
                  <a:lnTo>
                    <a:pt x="18744" y="5670"/>
                  </a:lnTo>
                  <a:lnTo>
                    <a:pt x="18725" y="5593"/>
                  </a:lnTo>
                  <a:lnTo>
                    <a:pt x="18705" y="5534"/>
                  </a:lnTo>
                  <a:lnTo>
                    <a:pt x="18666" y="5476"/>
                  </a:lnTo>
                  <a:lnTo>
                    <a:pt x="18608" y="5417"/>
                  </a:lnTo>
                  <a:lnTo>
                    <a:pt x="18549" y="5378"/>
                  </a:lnTo>
                  <a:lnTo>
                    <a:pt x="18491" y="5359"/>
                  </a:lnTo>
                  <a:lnTo>
                    <a:pt x="18413" y="5339"/>
                  </a:lnTo>
                  <a:lnTo>
                    <a:pt x="18355" y="5339"/>
                  </a:lnTo>
                  <a:lnTo>
                    <a:pt x="18277" y="5359"/>
                  </a:lnTo>
                  <a:lnTo>
                    <a:pt x="18257" y="5359"/>
                  </a:lnTo>
                  <a:lnTo>
                    <a:pt x="17984" y="5398"/>
                  </a:lnTo>
                  <a:lnTo>
                    <a:pt x="17536" y="5476"/>
                  </a:lnTo>
                  <a:lnTo>
                    <a:pt x="17536" y="5476"/>
                  </a:lnTo>
                  <a:lnTo>
                    <a:pt x="17634" y="5456"/>
                  </a:lnTo>
                  <a:lnTo>
                    <a:pt x="17634" y="5456"/>
                  </a:lnTo>
                  <a:lnTo>
                    <a:pt x="17088" y="5534"/>
                  </a:lnTo>
                  <a:lnTo>
                    <a:pt x="16562" y="5612"/>
                  </a:lnTo>
                  <a:lnTo>
                    <a:pt x="16017" y="5651"/>
                  </a:lnTo>
                  <a:lnTo>
                    <a:pt x="15471" y="5670"/>
                  </a:lnTo>
                  <a:lnTo>
                    <a:pt x="14906" y="5690"/>
                  </a:lnTo>
                  <a:lnTo>
                    <a:pt x="14341" y="5670"/>
                  </a:lnTo>
                  <a:lnTo>
                    <a:pt x="13776" y="5632"/>
                  </a:lnTo>
                  <a:lnTo>
                    <a:pt x="13211" y="5593"/>
                  </a:lnTo>
                  <a:lnTo>
                    <a:pt x="12529" y="5515"/>
                  </a:lnTo>
                  <a:lnTo>
                    <a:pt x="11847" y="5398"/>
                  </a:lnTo>
                  <a:lnTo>
                    <a:pt x="11087" y="5261"/>
                  </a:lnTo>
                  <a:lnTo>
                    <a:pt x="10327" y="5086"/>
                  </a:lnTo>
                  <a:lnTo>
                    <a:pt x="9587" y="4891"/>
                  </a:lnTo>
                  <a:lnTo>
                    <a:pt x="8846" y="4657"/>
                  </a:lnTo>
                  <a:lnTo>
                    <a:pt x="8106" y="4424"/>
                  </a:lnTo>
                  <a:lnTo>
                    <a:pt x="7366" y="4151"/>
                  </a:lnTo>
                  <a:lnTo>
                    <a:pt x="7366" y="4151"/>
                  </a:lnTo>
                  <a:lnTo>
                    <a:pt x="7424" y="4170"/>
                  </a:lnTo>
                  <a:lnTo>
                    <a:pt x="7424" y="4170"/>
                  </a:lnTo>
                  <a:lnTo>
                    <a:pt x="6547" y="3819"/>
                  </a:lnTo>
                  <a:lnTo>
                    <a:pt x="5671" y="3430"/>
                  </a:lnTo>
                  <a:lnTo>
                    <a:pt x="4813" y="3021"/>
                  </a:lnTo>
                  <a:lnTo>
                    <a:pt x="3975" y="2573"/>
                  </a:lnTo>
                  <a:lnTo>
                    <a:pt x="3177" y="2124"/>
                  </a:lnTo>
                  <a:lnTo>
                    <a:pt x="2397" y="1637"/>
                  </a:lnTo>
                  <a:lnTo>
                    <a:pt x="1637" y="1131"/>
                  </a:lnTo>
                  <a:lnTo>
                    <a:pt x="878" y="605"/>
                  </a:lnTo>
                  <a:lnTo>
                    <a:pt x="878" y="605"/>
                  </a:lnTo>
                  <a:lnTo>
                    <a:pt x="897" y="624"/>
                  </a:lnTo>
                  <a:lnTo>
                    <a:pt x="507" y="332"/>
                  </a:lnTo>
                  <a:lnTo>
                    <a:pt x="118" y="20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FFB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4730;p55">
              <a:extLst>
                <a:ext uri="{FF2B5EF4-FFF2-40B4-BE49-F238E27FC236}">
                  <a16:creationId xmlns:a16="http://schemas.microsoft.com/office/drawing/2014/main" xmlns="" id="{B70EBBB6-55C9-6963-7CE5-21CC0EA24490}"/>
                </a:ext>
              </a:extLst>
            </p:cNvPr>
            <p:cNvSpPr/>
            <p:nvPr/>
          </p:nvSpPr>
          <p:spPr>
            <a:xfrm>
              <a:off x="5467350" y="999600"/>
              <a:ext cx="468625" cy="161250"/>
            </a:xfrm>
            <a:custGeom>
              <a:avLst/>
              <a:gdLst/>
              <a:ahLst/>
              <a:cxnLst/>
              <a:rect l="l" t="t" r="r" b="b"/>
              <a:pathLst>
                <a:path w="18745" h="6450" fill="none" extrusionOk="0">
                  <a:moveTo>
                    <a:pt x="20" y="20"/>
                  </a:moveTo>
                  <a:lnTo>
                    <a:pt x="20" y="20"/>
                  </a:lnTo>
                  <a:lnTo>
                    <a:pt x="1" y="79"/>
                  </a:lnTo>
                  <a:lnTo>
                    <a:pt x="1" y="98"/>
                  </a:lnTo>
                  <a:lnTo>
                    <a:pt x="20" y="137"/>
                  </a:lnTo>
                  <a:lnTo>
                    <a:pt x="20" y="137"/>
                  </a:lnTo>
                  <a:lnTo>
                    <a:pt x="858" y="799"/>
                  </a:lnTo>
                  <a:lnTo>
                    <a:pt x="1715" y="1423"/>
                  </a:lnTo>
                  <a:lnTo>
                    <a:pt x="1715" y="1423"/>
                  </a:lnTo>
                  <a:lnTo>
                    <a:pt x="2651" y="2066"/>
                  </a:lnTo>
                  <a:lnTo>
                    <a:pt x="3605" y="2670"/>
                  </a:lnTo>
                  <a:lnTo>
                    <a:pt x="3605" y="2670"/>
                  </a:lnTo>
                  <a:lnTo>
                    <a:pt x="4618" y="3254"/>
                  </a:lnTo>
                  <a:lnTo>
                    <a:pt x="5651" y="3800"/>
                  </a:lnTo>
                  <a:lnTo>
                    <a:pt x="5651" y="3800"/>
                  </a:lnTo>
                  <a:lnTo>
                    <a:pt x="6703" y="4326"/>
                  </a:lnTo>
                  <a:lnTo>
                    <a:pt x="7249" y="4560"/>
                  </a:lnTo>
                  <a:lnTo>
                    <a:pt x="7775" y="4794"/>
                  </a:lnTo>
                  <a:lnTo>
                    <a:pt x="7775" y="4794"/>
                  </a:lnTo>
                  <a:lnTo>
                    <a:pt x="8320" y="5008"/>
                  </a:lnTo>
                  <a:lnTo>
                    <a:pt x="8885" y="5222"/>
                  </a:lnTo>
                  <a:lnTo>
                    <a:pt x="9431" y="5417"/>
                  </a:lnTo>
                  <a:lnTo>
                    <a:pt x="9996" y="5593"/>
                  </a:lnTo>
                  <a:lnTo>
                    <a:pt x="10561" y="5748"/>
                  </a:lnTo>
                  <a:lnTo>
                    <a:pt x="11126" y="5904"/>
                  </a:lnTo>
                  <a:lnTo>
                    <a:pt x="11711" y="6041"/>
                  </a:lnTo>
                  <a:lnTo>
                    <a:pt x="12276" y="6158"/>
                  </a:lnTo>
                  <a:lnTo>
                    <a:pt x="12276" y="6158"/>
                  </a:lnTo>
                  <a:lnTo>
                    <a:pt x="12841" y="6255"/>
                  </a:lnTo>
                  <a:lnTo>
                    <a:pt x="13406" y="6333"/>
                  </a:lnTo>
                  <a:lnTo>
                    <a:pt x="13406" y="6333"/>
                  </a:lnTo>
                  <a:lnTo>
                    <a:pt x="14010" y="6391"/>
                  </a:lnTo>
                  <a:lnTo>
                    <a:pt x="14594" y="6430"/>
                  </a:lnTo>
                  <a:lnTo>
                    <a:pt x="14594" y="6430"/>
                  </a:lnTo>
                  <a:lnTo>
                    <a:pt x="15159" y="6450"/>
                  </a:lnTo>
                  <a:lnTo>
                    <a:pt x="15705" y="6450"/>
                  </a:lnTo>
                  <a:lnTo>
                    <a:pt x="16270" y="6430"/>
                  </a:lnTo>
                  <a:lnTo>
                    <a:pt x="16835" y="6372"/>
                  </a:lnTo>
                  <a:lnTo>
                    <a:pt x="16835" y="6372"/>
                  </a:lnTo>
                  <a:lnTo>
                    <a:pt x="17244" y="6333"/>
                  </a:lnTo>
                  <a:lnTo>
                    <a:pt x="17673" y="6255"/>
                  </a:lnTo>
                  <a:lnTo>
                    <a:pt x="17673" y="6255"/>
                  </a:lnTo>
                  <a:lnTo>
                    <a:pt x="18062" y="6177"/>
                  </a:lnTo>
                  <a:lnTo>
                    <a:pt x="18062" y="6177"/>
                  </a:lnTo>
                  <a:lnTo>
                    <a:pt x="18277" y="6119"/>
                  </a:lnTo>
                  <a:lnTo>
                    <a:pt x="18277" y="6119"/>
                  </a:lnTo>
                  <a:lnTo>
                    <a:pt x="18472" y="6041"/>
                  </a:lnTo>
                  <a:lnTo>
                    <a:pt x="18472" y="6041"/>
                  </a:lnTo>
                  <a:lnTo>
                    <a:pt x="18549" y="6021"/>
                  </a:lnTo>
                  <a:lnTo>
                    <a:pt x="18608" y="5982"/>
                  </a:lnTo>
                  <a:lnTo>
                    <a:pt x="18647" y="5943"/>
                  </a:lnTo>
                  <a:lnTo>
                    <a:pt x="18686" y="5885"/>
                  </a:lnTo>
                  <a:lnTo>
                    <a:pt x="18725" y="5807"/>
                  </a:lnTo>
                  <a:lnTo>
                    <a:pt x="18744" y="5748"/>
                  </a:lnTo>
                  <a:lnTo>
                    <a:pt x="18744" y="5670"/>
                  </a:lnTo>
                  <a:lnTo>
                    <a:pt x="18725" y="5593"/>
                  </a:lnTo>
                  <a:lnTo>
                    <a:pt x="18725" y="5593"/>
                  </a:lnTo>
                  <a:lnTo>
                    <a:pt x="18705" y="5534"/>
                  </a:lnTo>
                  <a:lnTo>
                    <a:pt x="18666" y="5476"/>
                  </a:lnTo>
                  <a:lnTo>
                    <a:pt x="18608" y="5417"/>
                  </a:lnTo>
                  <a:lnTo>
                    <a:pt x="18549" y="5378"/>
                  </a:lnTo>
                  <a:lnTo>
                    <a:pt x="18549" y="5378"/>
                  </a:lnTo>
                  <a:lnTo>
                    <a:pt x="18491" y="5359"/>
                  </a:lnTo>
                  <a:lnTo>
                    <a:pt x="18413" y="5339"/>
                  </a:lnTo>
                  <a:lnTo>
                    <a:pt x="18355" y="5339"/>
                  </a:lnTo>
                  <a:lnTo>
                    <a:pt x="18277" y="5359"/>
                  </a:lnTo>
                  <a:lnTo>
                    <a:pt x="18277" y="5359"/>
                  </a:lnTo>
                  <a:lnTo>
                    <a:pt x="18257" y="5359"/>
                  </a:lnTo>
                  <a:lnTo>
                    <a:pt x="18257" y="5359"/>
                  </a:lnTo>
                  <a:lnTo>
                    <a:pt x="17984" y="5398"/>
                  </a:lnTo>
                  <a:lnTo>
                    <a:pt x="17984" y="5398"/>
                  </a:lnTo>
                  <a:lnTo>
                    <a:pt x="17536" y="5476"/>
                  </a:lnTo>
                  <a:lnTo>
                    <a:pt x="17536" y="5476"/>
                  </a:lnTo>
                  <a:lnTo>
                    <a:pt x="17634" y="5456"/>
                  </a:lnTo>
                  <a:lnTo>
                    <a:pt x="17634" y="5456"/>
                  </a:lnTo>
                  <a:lnTo>
                    <a:pt x="17088" y="5534"/>
                  </a:lnTo>
                  <a:lnTo>
                    <a:pt x="16562" y="5612"/>
                  </a:lnTo>
                  <a:lnTo>
                    <a:pt x="16017" y="5651"/>
                  </a:lnTo>
                  <a:lnTo>
                    <a:pt x="15471" y="5670"/>
                  </a:lnTo>
                  <a:lnTo>
                    <a:pt x="15471" y="5670"/>
                  </a:lnTo>
                  <a:lnTo>
                    <a:pt x="14906" y="5690"/>
                  </a:lnTo>
                  <a:lnTo>
                    <a:pt x="14341" y="5670"/>
                  </a:lnTo>
                  <a:lnTo>
                    <a:pt x="13776" y="5632"/>
                  </a:lnTo>
                  <a:lnTo>
                    <a:pt x="13211" y="5593"/>
                  </a:lnTo>
                  <a:lnTo>
                    <a:pt x="13211" y="5593"/>
                  </a:lnTo>
                  <a:lnTo>
                    <a:pt x="12529" y="5515"/>
                  </a:lnTo>
                  <a:lnTo>
                    <a:pt x="11847" y="5398"/>
                  </a:lnTo>
                  <a:lnTo>
                    <a:pt x="11847" y="5398"/>
                  </a:lnTo>
                  <a:lnTo>
                    <a:pt x="11087" y="5261"/>
                  </a:lnTo>
                  <a:lnTo>
                    <a:pt x="10327" y="5086"/>
                  </a:lnTo>
                  <a:lnTo>
                    <a:pt x="10327" y="5086"/>
                  </a:lnTo>
                  <a:lnTo>
                    <a:pt x="9587" y="4891"/>
                  </a:lnTo>
                  <a:lnTo>
                    <a:pt x="8846" y="4657"/>
                  </a:lnTo>
                  <a:lnTo>
                    <a:pt x="8846" y="4657"/>
                  </a:lnTo>
                  <a:lnTo>
                    <a:pt x="8106" y="4424"/>
                  </a:lnTo>
                  <a:lnTo>
                    <a:pt x="7366" y="4151"/>
                  </a:lnTo>
                  <a:lnTo>
                    <a:pt x="7424" y="4170"/>
                  </a:lnTo>
                  <a:lnTo>
                    <a:pt x="7424" y="4170"/>
                  </a:lnTo>
                  <a:lnTo>
                    <a:pt x="6547" y="3819"/>
                  </a:lnTo>
                  <a:lnTo>
                    <a:pt x="5671" y="3430"/>
                  </a:lnTo>
                  <a:lnTo>
                    <a:pt x="4813" y="3021"/>
                  </a:lnTo>
                  <a:lnTo>
                    <a:pt x="3975" y="2573"/>
                  </a:lnTo>
                  <a:lnTo>
                    <a:pt x="3975" y="2573"/>
                  </a:lnTo>
                  <a:lnTo>
                    <a:pt x="3177" y="2124"/>
                  </a:lnTo>
                  <a:lnTo>
                    <a:pt x="2397" y="1637"/>
                  </a:lnTo>
                  <a:lnTo>
                    <a:pt x="1637" y="1131"/>
                  </a:lnTo>
                  <a:lnTo>
                    <a:pt x="878" y="605"/>
                  </a:lnTo>
                  <a:lnTo>
                    <a:pt x="897" y="624"/>
                  </a:lnTo>
                  <a:lnTo>
                    <a:pt x="897" y="624"/>
                  </a:lnTo>
                  <a:lnTo>
                    <a:pt x="507" y="332"/>
                  </a:lnTo>
                  <a:lnTo>
                    <a:pt x="118" y="20"/>
                  </a:lnTo>
                  <a:lnTo>
                    <a:pt x="118" y="20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40" y="1"/>
                  </a:lnTo>
                  <a:lnTo>
                    <a:pt x="20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731;p55">
              <a:extLst>
                <a:ext uri="{FF2B5EF4-FFF2-40B4-BE49-F238E27FC236}">
                  <a16:creationId xmlns:a16="http://schemas.microsoft.com/office/drawing/2014/main" xmlns="" id="{338E72EF-6208-1B77-801D-6351CFEFA227}"/>
                </a:ext>
              </a:extLst>
            </p:cNvPr>
            <p:cNvSpPr/>
            <p:nvPr/>
          </p:nvSpPr>
          <p:spPr>
            <a:xfrm>
              <a:off x="5590100" y="852025"/>
              <a:ext cx="353175" cy="197275"/>
            </a:xfrm>
            <a:custGeom>
              <a:avLst/>
              <a:gdLst/>
              <a:ahLst/>
              <a:cxnLst/>
              <a:rect l="l" t="t" r="r" b="b"/>
              <a:pathLst>
                <a:path w="14127" h="7891" extrusionOk="0">
                  <a:moveTo>
                    <a:pt x="59" y="0"/>
                  </a:moveTo>
                  <a:lnTo>
                    <a:pt x="40" y="19"/>
                  </a:lnTo>
                  <a:lnTo>
                    <a:pt x="20" y="19"/>
                  </a:lnTo>
                  <a:lnTo>
                    <a:pt x="1" y="78"/>
                  </a:lnTo>
                  <a:lnTo>
                    <a:pt x="1" y="117"/>
                  </a:lnTo>
                  <a:lnTo>
                    <a:pt x="20" y="136"/>
                  </a:lnTo>
                  <a:lnTo>
                    <a:pt x="1053" y="916"/>
                  </a:lnTo>
                  <a:lnTo>
                    <a:pt x="2066" y="1637"/>
                  </a:lnTo>
                  <a:lnTo>
                    <a:pt x="2573" y="2007"/>
                  </a:lnTo>
                  <a:lnTo>
                    <a:pt x="3099" y="2338"/>
                  </a:lnTo>
                  <a:lnTo>
                    <a:pt x="4170" y="3020"/>
                  </a:lnTo>
                  <a:lnTo>
                    <a:pt x="5261" y="3644"/>
                  </a:lnTo>
                  <a:lnTo>
                    <a:pt x="6372" y="4248"/>
                  </a:lnTo>
                  <a:lnTo>
                    <a:pt x="7502" y="4813"/>
                  </a:lnTo>
                  <a:lnTo>
                    <a:pt x="8067" y="5066"/>
                  </a:lnTo>
                  <a:lnTo>
                    <a:pt x="8652" y="5319"/>
                  </a:lnTo>
                  <a:lnTo>
                    <a:pt x="9801" y="5787"/>
                  </a:lnTo>
                  <a:lnTo>
                    <a:pt x="11009" y="6293"/>
                  </a:lnTo>
                  <a:lnTo>
                    <a:pt x="11594" y="6566"/>
                  </a:lnTo>
                  <a:lnTo>
                    <a:pt x="12159" y="6858"/>
                  </a:lnTo>
                  <a:lnTo>
                    <a:pt x="12704" y="7170"/>
                  </a:lnTo>
                  <a:lnTo>
                    <a:pt x="13230" y="7521"/>
                  </a:lnTo>
                  <a:lnTo>
                    <a:pt x="13600" y="7794"/>
                  </a:lnTo>
                  <a:lnTo>
                    <a:pt x="13659" y="7852"/>
                  </a:lnTo>
                  <a:lnTo>
                    <a:pt x="13737" y="7891"/>
                  </a:lnTo>
                  <a:lnTo>
                    <a:pt x="13873" y="7891"/>
                  </a:lnTo>
                  <a:lnTo>
                    <a:pt x="13932" y="7872"/>
                  </a:lnTo>
                  <a:lnTo>
                    <a:pt x="13990" y="7833"/>
                  </a:lnTo>
                  <a:lnTo>
                    <a:pt x="14049" y="7794"/>
                  </a:lnTo>
                  <a:lnTo>
                    <a:pt x="14088" y="7735"/>
                  </a:lnTo>
                  <a:lnTo>
                    <a:pt x="14107" y="7696"/>
                  </a:lnTo>
                  <a:lnTo>
                    <a:pt x="14127" y="7560"/>
                  </a:lnTo>
                  <a:lnTo>
                    <a:pt x="14107" y="7443"/>
                  </a:lnTo>
                  <a:lnTo>
                    <a:pt x="14068" y="7404"/>
                  </a:lnTo>
                  <a:lnTo>
                    <a:pt x="14029" y="7345"/>
                  </a:lnTo>
                  <a:lnTo>
                    <a:pt x="13717" y="7073"/>
                  </a:lnTo>
                  <a:lnTo>
                    <a:pt x="13406" y="6839"/>
                  </a:lnTo>
                  <a:lnTo>
                    <a:pt x="13074" y="6625"/>
                  </a:lnTo>
                  <a:lnTo>
                    <a:pt x="12743" y="6430"/>
                  </a:lnTo>
                  <a:lnTo>
                    <a:pt x="12373" y="6235"/>
                  </a:lnTo>
                  <a:lnTo>
                    <a:pt x="12003" y="6060"/>
                  </a:lnTo>
                  <a:lnTo>
                    <a:pt x="11633" y="5884"/>
                  </a:lnTo>
                  <a:lnTo>
                    <a:pt x="11262" y="5748"/>
                  </a:lnTo>
                  <a:lnTo>
                    <a:pt x="10503" y="5456"/>
                  </a:lnTo>
                  <a:lnTo>
                    <a:pt x="9723" y="5183"/>
                  </a:lnTo>
                  <a:lnTo>
                    <a:pt x="8963" y="4929"/>
                  </a:lnTo>
                  <a:lnTo>
                    <a:pt x="8184" y="4657"/>
                  </a:lnTo>
                  <a:lnTo>
                    <a:pt x="7210" y="4248"/>
                  </a:lnTo>
                  <a:lnTo>
                    <a:pt x="6275" y="3819"/>
                  </a:lnTo>
                  <a:lnTo>
                    <a:pt x="5320" y="3371"/>
                  </a:lnTo>
                  <a:lnTo>
                    <a:pt x="4404" y="2864"/>
                  </a:lnTo>
                  <a:lnTo>
                    <a:pt x="3508" y="2338"/>
                  </a:lnTo>
                  <a:lnTo>
                    <a:pt x="2612" y="1793"/>
                  </a:lnTo>
                  <a:lnTo>
                    <a:pt x="1754" y="1208"/>
                  </a:lnTo>
                  <a:lnTo>
                    <a:pt x="897" y="604"/>
                  </a:lnTo>
                  <a:lnTo>
                    <a:pt x="118" y="19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FFB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732;p55">
              <a:extLst>
                <a:ext uri="{FF2B5EF4-FFF2-40B4-BE49-F238E27FC236}">
                  <a16:creationId xmlns:a16="http://schemas.microsoft.com/office/drawing/2014/main" xmlns="" id="{D872814B-139A-6771-092E-AA825077422C}"/>
                </a:ext>
              </a:extLst>
            </p:cNvPr>
            <p:cNvSpPr/>
            <p:nvPr/>
          </p:nvSpPr>
          <p:spPr>
            <a:xfrm>
              <a:off x="5590100" y="852025"/>
              <a:ext cx="353175" cy="197275"/>
            </a:xfrm>
            <a:custGeom>
              <a:avLst/>
              <a:gdLst/>
              <a:ahLst/>
              <a:cxnLst/>
              <a:rect l="l" t="t" r="r" b="b"/>
              <a:pathLst>
                <a:path w="14127" h="7891" fill="none" extrusionOk="0">
                  <a:moveTo>
                    <a:pt x="20" y="19"/>
                  </a:moveTo>
                  <a:lnTo>
                    <a:pt x="20" y="19"/>
                  </a:lnTo>
                  <a:lnTo>
                    <a:pt x="1" y="78"/>
                  </a:lnTo>
                  <a:lnTo>
                    <a:pt x="1" y="117"/>
                  </a:lnTo>
                  <a:lnTo>
                    <a:pt x="20" y="136"/>
                  </a:lnTo>
                  <a:lnTo>
                    <a:pt x="20" y="136"/>
                  </a:lnTo>
                  <a:lnTo>
                    <a:pt x="1053" y="916"/>
                  </a:lnTo>
                  <a:lnTo>
                    <a:pt x="1053" y="916"/>
                  </a:lnTo>
                  <a:lnTo>
                    <a:pt x="2066" y="1637"/>
                  </a:lnTo>
                  <a:lnTo>
                    <a:pt x="2066" y="1637"/>
                  </a:lnTo>
                  <a:lnTo>
                    <a:pt x="2573" y="2007"/>
                  </a:lnTo>
                  <a:lnTo>
                    <a:pt x="3099" y="2338"/>
                  </a:lnTo>
                  <a:lnTo>
                    <a:pt x="4170" y="3020"/>
                  </a:lnTo>
                  <a:lnTo>
                    <a:pt x="4170" y="3020"/>
                  </a:lnTo>
                  <a:lnTo>
                    <a:pt x="5261" y="3644"/>
                  </a:lnTo>
                  <a:lnTo>
                    <a:pt x="6372" y="4248"/>
                  </a:lnTo>
                  <a:lnTo>
                    <a:pt x="6372" y="4248"/>
                  </a:lnTo>
                  <a:lnTo>
                    <a:pt x="7502" y="4813"/>
                  </a:lnTo>
                  <a:lnTo>
                    <a:pt x="8067" y="5066"/>
                  </a:lnTo>
                  <a:lnTo>
                    <a:pt x="8652" y="5319"/>
                  </a:lnTo>
                  <a:lnTo>
                    <a:pt x="8652" y="5319"/>
                  </a:lnTo>
                  <a:lnTo>
                    <a:pt x="9801" y="5787"/>
                  </a:lnTo>
                  <a:lnTo>
                    <a:pt x="9801" y="5787"/>
                  </a:lnTo>
                  <a:lnTo>
                    <a:pt x="11009" y="6293"/>
                  </a:lnTo>
                  <a:lnTo>
                    <a:pt x="11009" y="6293"/>
                  </a:lnTo>
                  <a:lnTo>
                    <a:pt x="11594" y="6566"/>
                  </a:lnTo>
                  <a:lnTo>
                    <a:pt x="12159" y="6858"/>
                  </a:lnTo>
                  <a:lnTo>
                    <a:pt x="12704" y="7170"/>
                  </a:lnTo>
                  <a:lnTo>
                    <a:pt x="13230" y="7521"/>
                  </a:lnTo>
                  <a:lnTo>
                    <a:pt x="13230" y="7521"/>
                  </a:lnTo>
                  <a:lnTo>
                    <a:pt x="13191" y="7501"/>
                  </a:lnTo>
                  <a:lnTo>
                    <a:pt x="13230" y="7521"/>
                  </a:lnTo>
                  <a:lnTo>
                    <a:pt x="13230" y="7521"/>
                  </a:lnTo>
                  <a:lnTo>
                    <a:pt x="13269" y="7560"/>
                  </a:lnTo>
                  <a:lnTo>
                    <a:pt x="13269" y="7560"/>
                  </a:lnTo>
                  <a:lnTo>
                    <a:pt x="13230" y="7521"/>
                  </a:lnTo>
                  <a:lnTo>
                    <a:pt x="13230" y="7521"/>
                  </a:lnTo>
                  <a:lnTo>
                    <a:pt x="13600" y="7794"/>
                  </a:lnTo>
                  <a:lnTo>
                    <a:pt x="13600" y="7794"/>
                  </a:lnTo>
                  <a:lnTo>
                    <a:pt x="13659" y="7852"/>
                  </a:lnTo>
                  <a:lnTo>
                    <a:pt x="13659" y="7852"/>
                  </a:lnTo>
                  <a:lnTo>
                    <a:pt x="13737" y="7891"/>
                  </a:lnTo>
                  <a:lnTo>
                    <a:pt x="13815" y="7891"/>
                  </a:lnTo>
                  <a:lnTo>
                    <a:pt x="13815" y="7891"/>
                  </a:lnTo>
                  <a:lnTo>
                    <a:pt x="13873" y="7891"/>
                  </a:lnTo>
                  <a:lnTo>
                    <a:pt x="13932" y="7872"/>
                  </a:lnTo>
                  <a:lnTo>
                    <a:pt x="13990" y="7833"/>
                  </a:lnTo>
                  <a:lnTo>
                    <a:pt x="14049" y="7794"/>
                  </a:lnTo>
                  <a:lnTo>
                    <a:pt x="14049" y="7794"/>
                  </a:lnTo>
                  <a:lnTo>
                    <a:pt x="14088" y="7735"/>
                  </a:lnTo>
                  <a:lnTo>
                    <a:pt x="14107" y="7696"/>
                  </a:lnTo>
                  <a:lnTo>
                    <a:pt x="14127" y="7560"/>
                  </a:lnTo>
                  <a:lnTo>
                    <a:pt x="14107" y="7443"/>
                  </a:lnTo>
                  <a:lnTo>
                    <a:pt x="14068" y="7404"/>
                  </a:lnTo>
                  <a:lnTo>
                    <a:pt x="14029" y="7345"/>
                  </a:lnTo>
                  <a:lnTo>
                    <a:pt x="14029" y="7345"/>
                  </a:lnTo>
                  <a:lnTo>
                    <a:pt x="13717" y="7073"/>
                  </a:lnTo>
                  <a:lnTo>
                    <a:pt x="13406" y="6839"/>
                  </a:lnTo>
                  <a:lnTo>
                    <a:pt x="13406" y="6839"/>
                  </a:lnTo>
                  <a:lnTo>
                    <a:pt x="13074" y="6625"/>
                  </a:lnTo>
                  <a:lnTo>
                    <a:pt x="12743" y="6430"/>
                  </a:lnTo>
                  <a:lnTo>
                    <a:pt x="12743" y="6430"/>
                  </a:lnTo>
                  <a:lnTo>
                    <a:pt x="12373" y="6235"/>
                  </a:lnTo>
                  <a:lnTo>
                    <a:pt x="12003" y="6060"/>
                  </a:lnTo>
                  <a:lnTo>
                    <a:pt x="11633" y="5884"/>
                  </a:lnTo>
                  <a:lnTo>
                    <a:pt x="11262" y="5748"/>
                  </a:lnTo>
                  <a:lnTo>
                    <a:pt x="11262" y="5748"/>
                  </a:lnTo>
                  <a:lnTo>
                    <a:pt x="10503" y="5456"/>
                  </a:lnTo>
                  <a:lnTo>
                    <a:pt x="9723" y="5183"/>
                  </a:lnTo>
                  <a:lnTo>
                    <a:pt x="8963" y="4929"/>
                  </a:lnTo>
                  <a:lnTo>
                    <a:pt x="8184" y="4657"/>
                  </a:lnTo>
                  <a:lnTo>
                    <a:pt x="8184" y="4657"/>
                  </a:lnTo>
                  <a:lnTo>
                    <a:pt x="7210" y="4248"/>
                  </a:lnTo>
                  <a:lnTo>
                    <a:pt x="6275" y="3819"/>
                  </a:lnTo>
                  <a:lnTo>
                    <a:pt x="5320" y="3371"/>
                  </a:lnTo>
                  <a:lnTo>
                    <a:pt x="4404" y="2864"/>
                  </a:lnTo>
                  <a:lnTo>
                    <a:pt x="3508" y="2338"/>
                  </a:lnTo>
                  <a:lnTo>
                    <a:pt x="2612" y="1793"/>
                  </a:lnTo>
                  <a:lnTo>
                    <a:pt x="1754" y="1208"/>
                  </a:lnTo>
                  <a:lnTo>
                    <a:pt x="897" y="604"/>
                  </a:lnTo>
                  <a:lnTo>
                    <a:pt x="897" y="604"/>
                  </a:lnTo>
                  <a:lnTo>
                    <a:pt x="897" y="604"/>
                  </a:lnTo>
                  <a:lnTo>
                    <a:pt x="118" y="19"/>
                  </a:lnTo>
                  <a:lnTo>
                    <a:pt x="118" y="19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40" y="19"/>
                  </a:lnTo>
                  <a:lnTo>
                    <a:pt x="20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733;p55">
              <a:extLst>
                <a:ext uri="{FF2B5EF4-FFF2-40B4-BE49-F238E27FC236}">
                  <a16:creationId xmlns:a16="http://schemas.microsoft.com/office/drawing/2014/main" xmlns="" id="{85A75B70-179C-CCF0-2F40-E19F2166160E}"/>
                </a:ext>
              </a:extLst>
            </p:cNvPr>
            <p:cNvSpPr/>
            <p:nvPr/>
          </p:nvSpPr>
          <p:spPr>
            <a:xfrm>
              <a:off x="5794675" y="968425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fill="none" extrusionOk="0">
                  <a:moveTo>
                    <a:pt x="1" y="1"/>
                  </a:moveTo>
                  <a:lnTo>
                    <a:pt x="20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734;p55">
              <a:extLst>
                <a:ext uri="{FF2B5EF4-FFF2-40B4-BE49-F238E27FC236}">
                  <a16:creationId xmlns:a16="http://schemas.microsoft.com/office/drawing/2014/main" xmlns="" id="{B2B5065E-F681-8454-1294-BB2FFA188C7C}"/>
                </a:ext>
              </a:extLst>
            </p:cNvPr>
            <p:cNvSpPr/>
            <p:nvPr/>
          </p:nvSpPr>
          <p:spPr>
            <a:xfrm>
              <a:off x="5920850" y="1040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735;p55">
              <a:extLst>
                <a:ext uri="{FF2B5EF4-FFF2-40B4-BE49-F238E27FC236}">
                  <a16:creationId xmlns:a16="http://schemas.microsoft.com/office/drawing/2014/main" xmlns="" id="{387F6C5A-BA66-7E24-7222-183FA9F987FB}"/>
                </a:ext>
              </a:extLst>
            </p:cNvPr>
            <p:cNvSpPr/>
            <p:nvPr/>
          </p:nvSpPr>
          <p:spPr>
            <a:xfrm>
              <a:off x="4996825" y="603600"/>
              <a:ext cx="827100" cy="650775"/>
            </a:xfrm>
            <a:custGeom>
              <a:avLst/>
              <a:gdLst/>
              <a:ahLst/>
              <a:cxnLst/>
              <a:rect l="l" t="t" r="r" b="b"/>
              <a:pathLst>
                <a:path w="33084" h="26031" extrusionOk="0">
                  <a:moveTo>
                    <a:pt x="23147" y="0"/>
                  </a:moveTo>
                  <a:lnTo>
                    <a:pt x="22738" y="39"/>
                  </a:lnTo>
                  <a:lnTo>
                    <a:pt x="22270" y="98"/>
                  </a:lnTo>
                  <a:lnTo>
                    <a:pt x="21803" y="195"/>
                  </a:lnTo>
                  <a:lnTo>
                    <a:pt x="21335" y="331"/>
                  </a:lnTo>
                  <a:lnTo>
                    <a:pt x="20868" y="507"/>
                  </a:lnTo>
                  <a:lnTo>
                    <a:pt x="20419" y="702"/>
                  </a:lnTo>
                  <a:lnTo>
                    <a:pt x="19971" y="935"/>
                  </a:lnTo>
                  <a:lnTo>
                    <a:pt x="19523" y="1189"/>
                  </a:lnTo>
                  <a:lnTo>
                    <a:pt x="19095" y="1500"/>
                  </a:lnTo>
                  <a:lnTo>
                    <a:pt x="18705" y="1793"/>
                  </a:lnTo>
                  <a:lnTo>
                    <a:pt x="18335" y="2124"/>
                  </a:lnTo>
                  <a:lnTo>
                    <a:pt x="17984" y="2475"/>
                  </a:lnTo>
                  <a:lnTo>
                    <a:pt x="17633" y="2845"/>
                  </a:lnTo>
                  <a:lnTo>
                    <a:pt x="17321" y="3235"/>
                  </a:lnTo>
                  <a:lnTo>
                    <a:pt x="17010" y="3663"/>
                  </a:lnTo>
                  <a:lnTo>
                    <a:pt x="16717" y="4092"/>
                  </a:lnTo>
                  <a:lnTo>
                    <a:pt x="16445" y="4540"/>
                  </a:lnTo>
                  <a:lnTo>
                    <a:pt x="16230" y="4988"/>
                  </a:lnTo>
                  <a:lnTo>
                    <a:pt x="16016" y="5436"/>
                  </a:lnTo>
                  <a:lnTo>
                    <a:pt x="15821" y="5923"/>
                  </a:lnTo>
                  <a:lnTo>
                    <a:pt x="15646" y="6430"/>
                  </a:lnTo>
                  <a:lnTo>
                    <a:pt x="15490" y="6898"/>
                  </a:lnTo>
                  <a:lnTo>
                    <a:pt x="15373" y="7404"/>
                  </a:lnTo>
                  <a:lnTo>
                    <a:pt x="15295" y="7891"/>
                  </a:lnTo>
                  <a:lnTo>
                    <a:pt x="15217" y="8398"/>
                  </a:lnTo>
                  <a:lnTo>
                    <a:pt x="15178" y="8943"/>
                  </a:lnTo>
                  <a:lnTo>
                    <a:pt x="15159" y="9469"/>
                  </a:lnTo>
                  <a:lnTo>
                    <a:pt x="15178" y="9995"/>
                  </a:lnTo>
                  <a:lnTo>
                    <a:pt x="15217" y="10522"/>
                  </a:lnTo>
                  <a:lnTo>
                    <a:pt x="15295" y="11028"/>
                  </a:lnTo>
                  <a:lnTo>
                    <a:pt x="15412" y="11535"/>
                  </a:lnTo>
                  <a:lnTo>
                    <a:pt x="15548" y="12022"/>
                  </a:lnTo>
                  <a:lnTo>
                    <a:pt x="15704" y="12489"/>
                  </a:lnTo>
                  <a:lnTo>
                    <a:pt x="15919" y="13015"/>
                  </a:lnTo>
                  <a:lnTo>
                    <a:pt x="15919" y="13015"/>
                  </a:lnTo>
                  <a:lnTo>
                    <a:pt x="15470" y="12762"/>
                  </a:lnTo>
                  <a:lnTo>
                    <a:pt x="15022" y="12528"/>
                  </a:lnTo>
                  <a:lnTo>
                    <a:pt x="14535" y="12334"/>
                  </a:lnTo>
                  <a:lnTo>
                    <a:pt x="14048" y="12139"/>
                  </a:lnTo>
                  <a:lnTo>
                    <a:pt x="13327" y="11905"/>
                  </a:lnTo>
                  <a:lnTo>
                    <a:pt x="12587" y="11710"/>
                  </a:lnTo>
                  <a:lnTo>
                    <a:pt x="11827" y="11554"/>
                  </a:lnTo>
                  <a:lnTo>
                    <a:pt x="11048" y="11437"/>
                  </a:lnTo>
                  <a:lnTo>
                    <a:pt x="10600" y="11379"/>
                  </a:lnTo>
                  <a:lnTo>
                    <a:pt x="10151" y="11359"/>
                  </a:lnTo>
                  <a:lnTo>
                    <a:pt x="9703" y="11340"/>
                  </a:lnTo>
                  <a:lnTo>
                    <a:pt x="9275" y="11320"/>
                  </a:lnTo>
                  <a:lnTo>
                    <a:pt x="8593" y="11340"/>
                  </a:lnTo>
                  <a:lnTo>
                    <a:pt x="7930" y="11398"/>
                  </a:lnTo>
                  <a:lnTo>
                    <a:pt x="7541" y="11437"/>
                  </a:lnTo>
                  <a:lnTo>
                    <a:pt x="7151" y="11496"/>
                  </a:lnTo>
                  <a:lnTo>
                    <a:pt x="6781" y="11554"/>
                  </a:lnTo>
                  <a:lnTo>
                    <a:pt x="6410" y="11632"/>
                  </a:lnTo>
                  <a:lnTo>
                    <a:pt x="6040" y="11730"/>
                  </a:lnTo>
                  <a:lnTo>
                    <a:pt x="5670" y="11827"/>
                  </a:lnTo>
                  <a:lnTo>
                    <a:pt x="5319" y="11944"/>
                  </a:lnTo>
                  <a:lnTo>
                    <a:pt x="4988" y="12061"/>
                  </a:lnTo>
                  <a:lnTo>
                    <a:pt x="4637" y="12197"/>
                  </a:lnTo>
                  <a:lnTo>
                    <a:pt x="4287" y="12353"/>
                  </a:lnTo>
                  <a:lnTo>
                    <a:pt x="3955" y="12509"/>
                  </a:lnTo>
                  <a:lnTo>
                    <a:pt x="3644" y="12684"/>
                  </a:lnTo>
                  <a:lnTo>
                    <a:pt x="3332" y="12879"/>
                  </a:lnTo>
                  <a:lnTo>
                    <a:pt x="3040" y="13074"/>
                  </a:lnTo>
                  <a:lnTo>
                    <a:pt x="2747" y="13288"/>
                  </a:lnTo>
                  <a:lnTo>
                    <a:pt x="2475" y="13503"/>
                  </a:lnTo>
                  <a:lnTo>
                    <a:pt x="2202" y="13756"/>
                  </a:lnTo>
                  <a:lnTo>
                    <a:pt x="1949" y="14009"/>
                  </a:lnTo>
                  <a:lnTo>
                    <a:pt x="1715" y="14262"/>
                  </a:lnTo>
                  <a:lnTo>
                    <a:pt x="1481" y="14555"/>
                  </a:lnTo>
                  <a:lnTo>
                    <a:pt x="1267" y="14847"/>
                  </a:lnTo>
                  <a:lnTo>
                    <a:pt x="1072" y="15159"/>
                  </a:lnTo>
                  <a:lnTo>
                    <a:pt x="877" y="15470"/>
                  </a:lnTo>
                  <a:lnTo>
                    <a:pt x="702" y="15802"/>
                  </a:lnTo>
                  <a:lnTo>
                    <a:pt x="546" y="16172"/>
                  </a:lnTo>
                  <a:lnTo>
                    <a:pt x="409" y="16562"/>
                  </a:lnTo>
                  <a:lnTo>
                    <a:pt x="293" y="16951"/>
                  </a:lnTo>
                  <a:lnTo>
                    <a:pt x="176" y="17360"/>
                  </a:lnTo>
                  <a:lnTo>
                    <a:pt x="98" y="17770"/>
                  </a:lnTo>
                  <a:lnTo>
                    <a:pt x="39" y="18179"/>
                  </a:lnTo>
                  <a:lnTo>
                    <a:pt x="0" y="18607"/>
                  </a:lnTo>
                  <a:lnTo>
                    <a:pt x="0" y="19036"/>
                  </a:lnTo>
                  <a:lnTo>
                    <a:pt x="0" y="19523"/>
                  </a:lnTo>
                  <a:lnTo>
                    <a:pt x="59" y="20030"/>
                  </a:lnTo>
                  <a:lnTo>
                    <a:pt x="137" y="20556"/>
                  </a:lnTo>
                  <a:lnTo>
                    <a:pt x="254" y="21082"/>
                  </a:lnTo>
                  <a:lnTo>
                    <a:pt x="390" y="21588"/>
                  </a:lnTo>
                  <a:lnTo>
                    <a:pt x="565" y="22076"/>
                  </a:lnTo>
                  <a:lnTo>
                    <a:pt x="760" y="22582"/>
                  </a:lnTo>
                  <a:lnTo>
                    <a:pt x="1013" y="23069"/>
                  </a:lnTo>
                  <a:lnTo>
                    <a:pt x="1247" y="23498"/>
                  </a:lnTo>
                  <a:lnTo>
                    <a:pt x="1501" y="23907"/>
                  </a:lnTo>
                  <a:lnTo>
                    <a:pt x="1773" y="24297"/>
                  </a:lnTo>
                  <a:lnTo>
                    <a:pt x="2066" y="24667"/>
                  </a:lnTo>
                  <a:lnTo>
                    <a:pt x="2397" y="25018"/>
                  </a:lnTo>
                  <a:lnTo>
                    <a:pt x="2747" y="25349"/>
                  </a:lnTo>
                  <a:lnTo>
                    <a:pt x="3098" y="25641"/>
                  </a:lnTo>
                  <a:lnTo>
                    <a:pt x="3527" y="25933"/>
                  </a:lnTo>
                  <a:lnTo>
                    <a:pt x="3566" y="25953"/>
                  </a:lnTo>
                  <a:lnTo>
                    <a:pt x="3644" y="26011"/>
                  </a:lnTo>
                  <a:lnTo>
                    <a:pt x="3741" y="26031"/>
                  </a:lnTo>
                  <a:lnTo>
                    <a:pt x="3800" y="26011"/>
                  </a:lnTo>
                  <a:lnTo>
                    <a:pt x="3878" y="25972"/>
                  </a:lnTo>
                  <a:lnTo>
                    <a:pt x="3936" y="25894"/>
                  </a:lnTo>
                  <a:lnTo>
                    <a:pt x="3955" y="25816"/>
                  </a:lnTo>
                  <a:lnTo>
                    <a:pt x="3936" y="25738"/>
                  </a:lnTo>
                  <a:lnTo>
                    <a:pt x="3858" y="25446"/>
                  </a:lnTo>
                  <a:lnTo>
                    <a:pt x="3800" y="25154"/>
                  </a:lnTo>
                  <a:lnTo>
                    <a:pt x="3702" y="24569"/>
                  </a:lnTo>
                  <a:lnTo>
                    <a:pt x="3663" y="23946"/>
                  </a:lnTo>
                  <a:lnTo>
                    <a:pt x="3644" y="23284"/>
                  </a:lnTo>
                  <a:lnTo>
                    <a:pt x="3663" y="22602"/>
                  </a:lnTo>
                  <a:lnTo>
                    <a:pt x="3663" y="22621"/>
                  </a:lnTo>
                  <a:lnTo>
                    <a:pt x="3741" y="21881"/>
                  </a:lnTo>
                  <a:lnTo>
                    <a:pt x="3839" y="21179"/>
                  </a:lnTo>
                  <a:lnTo>
                    <a:pt x="3994" y="20497"/>
                  </a:lnTo>
                  <a:lnTo>
                    <a:pt x="4189" y="19854"/>
                  </a:lnTo>
                  <a:lnTo>
                    <a:pt x="4404" y="19289"/>
                  </a:lnTo>
                  <a:lnTo>
                    <a:pt x="4637" y="18744"/>
                  </a:lnTo>
                  <a:lnTo>
                    <a:pt x="4930" y="18198"/>
                  </a:lnTo>
                  <a:lnTo>
                    <a:pt x="5241" y="17692"/>
                  </a:lnTo>
                  <a:lnTo>
                    <a:pt x="5202" y="17731"/>
                  </a:lnTo>
                  <a:lnTo>
                    <a:pt x="5202" y="17731"/>
                  </a:lnTo>
                  <a:lnTo>
                    <a:pt x="5573" y="17205"/>
                  </a:lnTo>
                  <a:lnTo>
                    <a:pt x="5982" y="16717"/>
                  </a:lnTo>
                  <a:lnTo>
                    <a:pt x="6410" y="16230"/>
                  </a:lnTo>
                  <a:lnTo>
                    <a:pt x="6878" y="15782"/>
                  </a:lnTo>
                  <a:lnTo>
                    <a:pt x="6898" y="15782"/>
                  </a:lnTo>
                  <a:lnTo>
                    <a:pt x="6898" y="15763"/>
                  </a:lnTo>
                  <a:lnTo>
                    <a:pt x="7385" y="15373"/>
                  </a:lnTo>
                  <a:lnTo>
                    <a:pt x="7891" y="15003"/>
                  </a:lnTo>
                  <a:lnTo>
                    <a:pt x="8398" y="14672"/>
                  </a:lnTo>
                  <a:lnTo>
                    <a:pt x="8943" y="14379"/>
                  </a:lnTo>
                  <a:lnTo>
                    <a:pt x="8963" y="14360"/>
                  </a:lnTo>
                  <a:lnTo>
                    <a:pt x="9489" y="14126"/>
                  </a:lnTo>
                  <a:lnTo>
                    <a:pt x="10034" y="13912"/>
                  </a:lnTo>
                  <a:lnTo>
                    <a:pt x="10600" y="13736"/>
                  </a:lnTo>
                  <a:lnTo>
                    <a:pt x="11145" y="13600"/>
                  </a:lnTo>
                  <a:lnTo>
                    <a:pt x="11535" y="13542"/>
                  </a:lnTo>
                  <a:lnTo>
                    <a:pt x="11924" y="13503"/>
                  </a:lnTo>
                  <a:lnTo>
                    <a:pt x="12314" y="13464"/>
                  </a:lnTo>
                  <a:lnTo>
                    <a:pt x="13171" y="13464"/>
                  </a:lnTo>
                  <a:lnTo>
                    <a:pt x="13639" y="13522"/>
                  </a:lnTo>
                  <a:lnTo>
                    <a:pt x="14107" y="13600"/>
                  </a:lnTo>
                  <a:lnTo>
                    <a:pt x="14574" y="13697"/>
                  </a:lnTo>
                  <a:lnTo>
                    <a:pt x="15022" y="13834"/>
                  </a:lnTo>
                  <a:lnTo>
                    <a:pt x="15470" y="14009"/>
                  </a:lnTo>
                  <a:lnTo>
                    <a:pt x="15919" y="14204"/>
                  </a:lnTo>
                  <a:lnTo>
                    <a:pt x="16367" y="14438"/>
                  </a:lnTo>
                  <a:lnTo>
                    <a:pt x="16795" y="14691"/>
                  </a:lnTo>
                  <a:lnTo>
                    <a:pt x="17263" y="15022"/>
                  </a:lnTo>
                  <a:lnTo>
                    <a:pt x="17731" y="15412"/>
                  </a:lnTo>
                  <a:lnTo>
                    <a:pt x="17770" y="15431"/>
                  </a:lnTo>
                  <a:lnTo>
                    <a:pt x="17848" y="15451"/>
                  </a:lnTo>
                  <a:lnTo>
                    <a:pt x="17945" y="15490"/>
                  </a:lnTo>
                  <a:lnTo>
                    <a:pt x="17984" y="15470"/>
                  </a:lnTo>
                  <a:lnTo>
                    <a:pt x="18062" y="15431"/>
                  </a:lnTo>
                  <a:lnTo>
                    <a:pt x="18140" y="15373"/>
                  </a:lnTo>
                  <a:lnTo>
                    <a:pt x="18159" y="15295"/>
                  </a:lnTo>
                  <a:lnTo>
                    <a:pt x="18159" y="15217"/>
                  </a:lnTo>
                  <a:lnTo>
                    <a:pt x="18042" y="14808"/>
                  </a:lnTo>
                  <a:lnTo>
                    <a:pt x="17964" y="14418"/>
                  </a:lnTo>
                  <a:lnTo>
                    <a:pt x="17887" y="14029"/>
                  </a:lnTo>
                  <a:lnTo>
                    <a:pt x="17848" y="13639"/>
                  </a:lnTo>
                  <a:lnTo>
                    <a:pt x="17848" y="13600"/>
                  </a:lnTo>
                  <a:lnTo>
                    <a:pt x="17828" y="13230"/>
                  </a:lnTo>
                  <a:lnTo>
                    <a:pt x="17828" y="12860"/>
                  </a:lnTo>
                  <a:lnTo>
                    <a:pt x="17867" y="12509"/>
                  </a:lnTo>
                  <a:lnTo>
                    <a:pt x="17906" y="12139"/>
                  </a:lnTo>
                  <a:lnTo>
                    <a:pt x="17984" y="11846"/>
                  </a:lnTo>
                  <a:lnTo>
                    <a:pt x="18062" y="11535"/>
                  </a:lnTo>
                  <a:lnTo>
                    <a:pt x="18179" y="11242"/>
                  </a:lnTo>
                  <a:lnTo>
                    <a:pt x="18296" y="10950"/>
                  </a:lnTo>
                  <a:lnTo>
                    <a:pt x="18452" y="10658"/>
                  </a:lnTo>
                  <a:lnTo>
                    <a:pt x="18627" y="10366"/>
                  </a:lnTo>
                  <a:lnTo>
                    <a:pt x="18841" y="10073"/>
                  </a:lnTo>
                  <a:lnTo>
                    <a:pt x="19056" y="9801"/>
                  </a:lnTo>
                  <a:lnTo>
                    <a:pt x="19328" y="9508"/>
                  </a:lnTo>
                  <a:lnTo>
                    <a:pt x="19601" y="9236"/>
                  </a:lnTo>
                  <a:lnTo>
                    <a:pt x="19913" y="9002"/>
                  </a:lnTo>
                  <a:lnTo>
                    <a:pt x="20244" y="8748"/>
                  </a:lnTo>
                  <a:lnTo>
                    <a:pt x="20614" y="8534"/>
                  </a:lnTo>
                  <a:lnTo>
                    <a:pt x="21023" y="8320"/>
                  </a:lnTo>
                  <a:lnTo>
                    <a:pt x="21433" y="8125"/>
                  </a:lnTo>
                  <a:lnTo>
                    <a:pt x="21881" y="7950"/>
                  </a:lnTo>
                  <a:lnTo>
                    <a:pt x="22446" y="7794"/>
                  </a:lnTo>
                  <a:lnTo>
                    <a:pt x="23030" y="7657"/>
                  </a:lnTo>
                  <a:lnTo>
                    <a:pt x="23634" y="7540"/>
                  </a:lnTo>
                  <a:lnTo>
                    <a:pt x="24277" y="7482"/>
                  </a:lnTo>
                  <a:lnTo>
                    <a:pt x="24745" y="7463"/>
                  </a:lnTo>
                  <a:lnTo>
                    <a:pt x="25212" y="7443"/>
                  </a:lnTo>
                  <a:lnTo>
                    <a:pt x="25855" y="7463"/>
                  </a:lnTo>
                  <a:lnTo>
                    <a:pt x="26518" y="7502"/>
                  </a:lnTo>
                  <a:lnTo>
                    <a:pt x="27180" y="7579"/>
                  </a:lnTo>
                  <a:lnTo>
                    <a:pt x="27862" y="7696"/>
                  </a:lnTo>
                  <a:lnTo>
                    <a:pt x="28369" y="7794"/>
                  </a:lnTo>
                  <a:lnTo>
                    <a:pt x="28895" y="7911"/>
                  </a:lnTo>
                  <a:lnTo>
                    <a:pt x="29382" y="8047"/>
                  </a:lnTo>
                  <a:lnTo>
                    <a:pt x="29889" y="8203"/>
                  </a:lnTo>
                  <a:lnTo>
                    <a:pt x="30356" y="8359"/>
                  </a:lnTo>
                  <a:lnTo>
                    <a:pt x="30843" y="8534"/>
                  </a:lnTo>
                  <a:lnTo>
                    <a:pt x="31291" y="8729"/>
                  </a:lnTo>
                  <a:lnTo>
                    <a:pt x="31740" y="8943"/>
                  </a:lnTo>
                  <a:lnTo>
                    <a:pt x="32168" y="9158"/>
                  </a:lnTo>
                  <a:lnTo>
                    <a:pt x="32616" y="9430"/>
                  </a:lnTo>
                  <a:lnTo>
                    <a:pt x="32733" y="9489"/>
                  </a:lnTo>
                  <a:lnTo>
                    <a:pt x="32792" y="9528"/>
                  </a:lnTo>
                  <a:lnTo>
                    <a:pt x="32850" y="9528"/>
                  </a:lnTo>
                  <a:lnTo>
                    <a:pt x="32928" y="9508"/>
                  </a:lnTo>
                  <a:lnTo>
                    <a:pt x="33006" y="9469"/>
                  </a:lnTo>
                  <a:lnTo>
                    <a:pt x="33045" y="9430"/>
                  </a:lnTo>
                  <a:lnTo>
                    <a:pt x="33064" y="9372"/>
                  </a:lnTo>
                  <a:lnTo>
                    <a:pt x="33084" y="9333"/>
                  </a:lnTo>
                  <a:lnTo>
                    <a:pt x="33084" y="9275"/>
                  </a:lnTo>
                  <a:lnTo>
                    <a:pt x="33045" y="8826"/>
                  </a:lnTo>
                  <a:lnTo>
                    <a:pt x="32967" y="8359"/>
                  </a:lnTo>
                  <a:lnTo>
                    <a:pt x="32889" y="7911"/>
                  </a:lnTo>
                  <a:lnTo>
                    <a:pt x="32772" y="7463"/>
                  </a:lnTo>
                  <a:lnTo>
                    <a:pt x="32616" y="7014"/>
                  </a:lnTo>
                  <a:lnTo>
                    <a:pt x="32460" y="6566"/>
                  </a:lnTo>
                  <a:lnTo>
                    <a:pt x="32285" y="6118"/>
                  </a:lnTo>
                  <a:lnTo>
                    <a:pt x="32071" y="5689"/>
                  </a:lnTo>
                  <a:lnTo>
                    <a:pt x="31837" y="5261"/>
                  </a:lnTo>
                  <a:lnTo>
                    <a:pt x="31584" y="4852"/>
                  </a:lnTo>
                  <a:lnTo>
                    <a:pt x="31311" y="4443"/>
                  </a:lnTo>
                  <a:lnTo>
                    <a:pt x="31019" y="4033"/>
                  </a:lnTo>
                  <a:lnTo>
                    <a:pt x="30726" y="3644"/>
                  </a:lnTo>
                  <a:lnTo>
                    <a:pt x="30395" y="3273"/>
                  </a:lnTo>
                  <a:lnTo>
                    <a:pt x="30044" y="2903"/>
                  </a:lnTo>
                  <a:lnTo>
                    <a:pt x="29674" y="2553"/>
                  </a:lnTo>
                  <a:lnTo>
                    <a:pt x="29304" y="2241"/>
                  </a:lnTo>
                  <a:lnTo>
                    <a:pt x="28914" y="1929"/>
                  </a:lnTo>
                  <a:lnTo>
                    <a:pt x="28525" y="1637"/>
                  </a:lnTo>
                  <a:lnTo>
                    <a:pt x="28116" y="1384"/>
                  </a:lnTo>
                  <a:lnTo>
                    <a:pt x="27706" y="1130"/>
                  </a:lnTo>
                  <a:lnTo>
                    <a:pt x="27297" y="916"/>
                  </a:lnTo>
                  <a:lnTo>
                    <a:pt x="26869" y="721"/>
                  </a:lnTo>
                  <a:lnTo>
                    <a:pt x="26440" y="546"/>
                  </a:lnTo>
                  <a:lnTo>
                    <a:pt x="26070" y="409"/>
                  </a:lnTo>
                  <a:lnTo>
                    <a:pt x="25719" y="292"/>
                  </a:lnTo>
                  <a:lnTo>
                    <a:pt x="25349" y="195"/>
                  </a:lnTo>
                  <a:lnTo>
                    <a:pt x="24998" y="137"/>
                  </a:lnTo>
                  <a:lnTo>
                    <a:pt x="24628" y="59"/>
                  </a:lnTo>
                  <a:lnTo>
                    <a:pt x="24258" y="20"/>
                  </a:lnTo>
                  <a:lnTo>
                    <a:pt x="2390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736;p55">
              <a:extLst>
                <a:ext uri="{FF2B5EF4-FFF2-40B4-BE49-F238E27FC236}">
                  <a16:creationId xmlns:a16="http://schemas.microsoft.com/office/drawing/2014/main" xmlns="" id="{4C4F60D8-358E-653D-01D4-B8C811C7F666}"/>
                </a:ext>
              </a:extLst>
            </p:cNvPr>
            <p:cNvSpPr/>
            <p:nvPr/>
          </p:nvSpPr>
          <p:spPr>
            <a:xfrm>
              <a:off x="4996825" y="603600"/>
              <a:ext cx="827100" cy="650775"/>
            </a:xfrm>
            <a:custGeom>
              <a:avLst/>
              <a:gdLst/>
              <a:ahLst/>
              <a:cxnLst/>
              <a:rect l="l" t="t" r="r" b="b"/>
              <a:pathLst>
                <a:path w="33084" h="26031" fill="none" extrusionOk="0">
                  <a:moveTo>
                    <a:pt x="23537" y="0"/>
                  </a:moveTo>
                  <a:lnTo>
                    <a:pt x="23537" y="0"/>
                  </a:lnTo>
                  <a:lnTo>
                    <a:pt x="23147" y="0"/>
                  </a:lnTo>
                  <a:lnTo>
                    <a:pt x="22738" y="39"/>
                  </a:lnTo>
                  <a:lnTo>
                    <a:pt x="22738" y="39"/>
                  </a:lnTo>
                  <a:lnTo>
                    <a:pt x="22270" y="98"/>
                  </a:lnTo>
                  <a:lnTo>
                    <a:pt x="21803" y="195"/>
                  </a:lnTo>
                  <a:lnTo>
                    <a:pt x="21335" y="331"/>
                  </a:lnTo>
                  <a:lnTo>
                    <a:pt x="20868" y="507"/>
                  </a:lnTo>
                  <a:lnTo>
                    <a:pt x="20868" y="507"/>
                  </a:lnTo>
                  <a:lnTo>
                    <a:pt x="20419" y="702"/>
                  </a:lnTo>
                  <a:lnTo>
                    <a:pt x="19971" y="935"/>
                  </a:lnTo>
                  <a:lnTo>
                    <a:pt x="19523" y="1189"/>
                  </a:lnTo>
                  <a:lnTo>
                    <a:pt x="19095" y="1500"/>
                  </a:lnTo>
                  <a:lnTo>
                    <a:pt x="19095" y="1500"/>
                  </a:lnTo>
                  <a:lnTo>
                    <a:pt x="18705" y="1793"/>
                  </a:lnTo>
                  <a:lnTo>
                    <a:pt x="18335" y="2124"/>
                  </a:lnTo>
                  <a:lnTo>
                    <a:pt x="17984" y="2475"/>
                  </a:lnTo>
                  <a:lnTo>
                    <a:pt x="17633" y="2845"/>
                  </a:lnTo>
                  <a:lnTo>
                    <a:pt x="17321" y="3235"/>
                  </a:lnTo>
                  <a:lnTo>
                    <a:pt x="17010" y="3663"/>
                  </a:lnTo>
                  <a:lnTo>
                    <a:pt x="16717" y="4092"/>
                  </a:lnTo>
                  <a:lnTo>
                    <a:pt x="16445" y="4540"/>
                  </a:lnTo>
                  <a:lnTo>
                    <a:pt x="16445" y="4540"/>
                  </a:lnTo>
                  <a:lnTo>
                    <a:pt x="16230" y="4988"/>
                  </a:lnTo>
                  <a:lnTo>
                    <a:pt x="16016" y="5436"/>
                  </a:lnTo>
                  <a:lnTo>
                    <a:pt x="15821" y="5923"/>
                  </a:lnTo>
                  <a:lnTo>
                    <a:pt x="15646" y="6430"/>
                  </a:lnTo>
                  <a:lnTo>
                    <a:pt x="15646" y="6430"/>
                  </a:lnTo>
                  <a:lnTo>
                    <a:pt x="15490" y="6898"/>
                  </a:lnTo>
                  <a:lnTo>
                    <a:pt x="15373" y="7404"/>
                  </a:lnTo>
                  <a:lnTo>
                    <a:pt x="15295" y="7891"/>
                  </a:lnTo>
                  <a:lnTo>
                    <a:pt x="15217" y="8398"/>
                  </a:lnTo>
                  <a:lnTo>
                    <a:pt x="15217" y="8398"/>
                  </a:lnTo>
                  <a:lnTo>
                    <a:pt x="15178" y="8943"/>
                  </a:lnTo>
                  <a:lnTo>
                    <a:pt x="15159" y="9469"/>
                  </a:lnTo>
                  <a:lnTo>
                    <a:pt x="15178" y="9995"/>
                  </a:lnTo>
                  <a:lnTo>
                    <a:pt x="15217" y="10522"/>
                  </a:lnTo>
                  <a:lnTo>
                    <a:pt x="15295" y="11028"/>
                  </a:lnTo>
                  <a:lnTo>
                    <a:pt x="15412" y="11535"/>
                  </a:lnTo>
                  <a:lnTo>
                    <a:pt x="15548" y="12022"/>
                  </a:lnTo>
                  <a:lnTo>
                    <a:pt x="15704" y="12489"/>
                  </a:lnTo>
                  <a:lnTo>
                    <a:pt x="15704" y="12489"/>
                  </a:lnTo>
                  <a:lnTo>
                    <a:pt x="15919" y="13015"/>
                  </a:lnTo>
                  <a:lnTo>
                    <a:pt x="15919" y="13015"/>
                  </a:lnTo>
                  <a:lnTo>
                    <a:pt x="15470" y="12762"/>
                  </a:lnTo>
                  <a:lnTo>
                    <a:pt x="15022" y="12528"/>
                  </a:lnTo>
                  <a:lnTo>
                    <a:pt x="14535" y="12334"/>
                  </a:lnTo>
                  <a:lnTo>
                    <a:pt x="14048" y="12139"/>
                  </a:lnTo>
                  <a:lnTo>
                    <a:pt x="14048" y="12139"/>
                  </a:lnTo>
                  <a:lnTo>
                    <a:pt x="13327" y="11905"/>
                  </a:lnTo>
                  <a:lnTo>
                    <a:pt x="12587" y="11710"/>
                  </a:lnTo>
                  <a:lnTo>
                    <a:pt x="11827" y="11554"/>
                  </a:lnTo>
                  <a:lnTo>
                    <a:pt x="11048" y="11437"/>
                  </a:lnTo>
                  <a:lnTo>
                    <a:pt x="11048" y="11437"/>
                  </a:lnTo>
                  <a:lnTo>
                    <a:pt x="10600" y="11379"/>
                  </a:lnTo>
                  <a:lnTo>
                    <a:pt x="10151" y="11359"/>
                  </a:lnTo>
                  <a:lnTo>
                    <a:pt x="9703" y="11340"/>
                  </a:lnTo>
                  <a:lnTo>
                    <a:pt x="9275" y="11320"/>
                  </a:lnTo>
                  <a:lnTo>
                    <a:pt x="9275" y="11320"/>
                  </a:lnTo>
                  <a:lnTo>
                    <a:pt x="8593" y="11340"/>
                  </a:lnTo>
                  <a:lnTo>
                    <a:pt x="7930" y="11398"/>
                  </a:lnTo>
                  <a:lnTo>
                    <a:pt x="7930" y="11398"/>
                  </a:lnTo>
                  <a:lnTo>
                    <a:pt x="7541" y="11437"/>
                  </a:lnTo>
                  <a:lnTo>
                    <a:pt x="7151" y="11496"/>
                  </a:lnTo>
                  <a:lnTo>
                    <a:pt x="6781" y="11554"/>
                  </a:lnTo>
                  <a:lnTo>
                    <a:pt x="6410" y="11632"/>
                  </a:lnTo>
                  <a:lnTo>
                    <a:pt x="6040" y="11730"/>
                  </a:lnTo>
                  <a:lnTo>
                    <a:pt x="5670" y="11827"/>
                  </a:lnTo>
                  <a:lnTo>
                    <a:pt x="5319" y="11944"/>
                  </a:lnTo>
                  <a:lnTo>
                    <a:pt x="4988" y="12061"/>
                  </a:lnTo>
                  <a:lnTo>
                    <a:pt x="4988" y="12061"/>
                  </a:lnTo>
                  <a:lnTo>
                    <a:pt x="4637" y="12197"/>
                  </a:lnTo>
                  <a:lnTo>
                    <a:pt x="4287" y="12353"/>
                  </a:lnTo>
                  <a:lnTo>
                    <a:pt x="3955" y="12509"/>
                  </a:lnTo>
                  <a:lnTo>
                    <a:pt x="3644" y="12684"/>
                  </a:lnTo>
                  <a:lnTo>
                    <a:pt x="3332" y="12879"/>
                  </a:lnTo>
                  <a:lnTo>
                    <a:pt x="3040" y="13074"/>
                  </a:lnTo>
                  <a:lnTo>
                    <a:pt x="2747" y="13288"/>
                  </a:lnTo>
                  <a:lnTo>
                    <a:pt x="2475" y="13503"/>
                  </a:lnTo>
                  <a:lnTo>
                    <a:pt x="2475" y="13503"/>
                  </a:lnTo>
                  <a:lnTo>
                    <a:pt x="2202" y="13756"/>
                  </a:lnTo>
                  <a:lnTo>
                    <a:pt x="1949" y="14009"/>
                  </a:lnTo>
                  <a:lnTo>
                    <a:pt x="1715" y="14262"/>
                  </a:lnTo>
                  <a:lnTo>
                    <a:pt x="1481" y="14555"/>
                  </a:lnTo>
                  <a:lnTo>
                    <a:pt x="1481" y="14555"/>
                  </a:lnTo>
                  <a:lnTo>
                    <a:pt x="1267" y="14847"/>
                  </a:lnTo>
                  <a:lnTo>
                    <a:pt x="1072" y="15159"/>
                  </a:lnTo>
                  <a:lnTo>
                    <a:pt x="877" y="15470"/>
                  </a:lnTo>
                  <a:lnTo>
                    <a:pt x="702" y="15802"/>
                  </a:lnTo>
                  <a:lnTo>
                    <a:pt x="702" y="15802"/>
                  </a:lnTo>
                  <a:lnTo>
                    <a:pt x="546" y="16172"/>
                  </a:lnTo>
                  <a:lnTo>
                    <a:pt x="409" y="16562"/>
                  </a:lnTo>
                  <a:lnTo>
                    <a:pt x="293" y="16951"/>
                  </a:lnTo>
                  <a:lnTo>
                    <a:pt x="176" y="17360"/>
                  </a:lnTo>
                  <a:lnTo>
                    <a:pt x="98" y="17770"/>
                  </a:lnTo>
                  <a:lnTo>
                    <a:pt x="39" y="18179"/>
                  </a:lnTo>
                  <a:lnTo>
                    <a:pt x="0" y="18607"/>
                  </a:lnTo>
                  <a:lnTo>
                    <a:pt x="0" y="19036"/>
                  </a:lnTo>
                  <a:lnTo>
                    <a:pt x="0" y="19036"/>
                  </a:lnTo>
                  <a:lnTo>
                    <a:pt x="0" y="19523"/>
                  </a:lnTo>
                  <a:lnTo>
                    <a:pt x="59" y="20030"/>
                  </a:lnTo>
                  <a:lnTo>
                    <a:pt x="137" y="20556"/>
                  </a:lnTo>
                  <a:lnTo>
                    <a:pt x="254" y="21082"/>
                  </a:lnTo>
                  <a:lnTo>
                    <a:pt x="254" y="21082"/>
                  </a:lnTo>
                  <a:lnTo>
                    <a:pt x="390" y="21588"/>
                  </a:lnTo>
                  <a:lnTo>
                    <a:pt x="565" y="22076"/>
                  </a:lnTo>
                  <a:lnTo>
                    <a:pt x="760" y="22582"/>
                  </a:lnTo>
                  <a:lnTo>
                    <a:pt x="1013" y="23069"/>
                  </a:lnTo>
                  <a:lnTo>
                    <a:pt x="1013" y="23069"/>
                  </a:lnTo>
                  <a:lnTo>
                    <a:pt x="1247" y="23498"/>
                  </a:lnTo>
                  <a:lnTo>
                    <a:pt x="1501" y="23907"/>
                  </a:lnTo>
                  <a:lnTo>
                    <a:pt x="1773" y="24297"/>
                  </a:lnTo>
                  <a:lnTo>
                    <a:pt x="2066" y="24667"/>
                  </a:lnTo>
                  <a:lnTo>
                    <a:pt x="2066" y="24667"/>
                  </a:lnTo>
                  <a:lnTo>
                    <a:pt x="2397" y="25018"/>
                  </a:lnTo>
                  <a:lnTo>
                    <a:pt x="2747" y="25349"/>
                  </a:lnTo>
                  <a:lnTo>
                    <a:pt x="2747" y="25349"/>
                  </a:lnTo>
                  <a:lnTo>
                    <a:pt x="3098" y="25641"/>
                  </a:lnTo>
                  <a:lnTo>
                    <a:pt x="3527" y="25933"/>
                  </a:lnTo>
                  <a:lnTo>
                    <a:pt x="3527" y="25933"/>
                  </a:lnTo>
                  <a:lnTo>
                    <a:pt x="3566" y="25953"/>
                  </a:lnTo>
                  <a:lnTo>
                    <a:pt x="3566" y="25953"/>
                  </a:lnTo>
                  <a:lnTo>
                    <a:pt x="3644" y="26011"/>
                  </a:lnTo>
                  <a:lnTo>
                    <a:pt x="3741" y="26031"/>
                  </a:lnTo>
                  <a:lnTo>
                    <a:pt x="3741" y="26031"/>
                  </a:lnTo>
                  <a:lnTo>
                    <a:pt x="3800" y="26011"/>
                  </a:lnTo>
                  <a:lnTo>
                    <a:pt x="3800" y="26011"/>
                  </a:lnTo>
                  <a:lnTo>
                    <a:pt x="3878" y="25972"/>
                  </a:lnTo>
                  <a:lnTo>
                    <a:pt x="3936" y="25894"/>
                  </a:lnTo>
                  <a:lnTo>
                    <a:pt x="3955" y="25816"/>
                  </a:lnTo>
                  <a:lnTo>
                    <a:pt x="3936" y="25738"/>
                  </a:lnTo>
                  <a:lnTo>
                    <a:pt x="3936" y="25738"/>
                  </a:lnTo>
                  <a:lnTo>
                    <a:pt x="3858" y="25446"/>
                  </a:lnTo>
                  <a:lnTo>
                    <a:pt x="3800" y="25154"/>
                  </a:lnTo>
                  <a:lnTo>
                    <a:pt x="3800" y="25154"/>
                  </a:lnTo>
                  <a:lnTo>
                    <a:pt x="3702" y="24569"/>
                  </a:lnTo>
                  <a:lnTo>
                    <a:pt x="3663" y="23946"/>
                  </a:lnTo>
                  <a:lnTo>
                    <a:pt x="3644" y="23284"/>
                  </a:lnTo>
                  <a:lnTo>
                    <a:pt x="3663" y="22602"/>
                  </a:lnTo>
                  <a:lnTo>
                    <a:pt x="3663" y="22602"/>
                  </a:lnTo>
                  <a:lnTo>
                    <a:pt x="3663" y="22621"/>
                  </a:lnTo>
                  <a:lnTo>
                    <a:pt x="3663" y="22621"/>
                  </a:lnTo>
                  <a:lnTo>
                    <a:pt x="3741" y="21881"/>
                  </a:lnTo>
                  <a:lnTo>
                    <a:pt x="3839" y="21179"/>
                  </a:lnTo>
                  <a:lnTo>
                    <a:pt x="3994" y="20497"/>
                  </a:lnTo>
                  <a:lnTo>
                    <a:pt x="4189" y="19854"/>
                  </a:lnTo>
                  <a:lnTo>
                    <a:pt x="4189" y="19854"/>
                  </a:lnTo>
                  <a:lnTo>
                    <a:pt x="4189" y="19854"/>
                  </a:lnTo>
                  <a:lnTo>
                    <a:pt x="4404" y="19289"/>
                  </a:lnTo>
                  <a:lnTo>
                    <a:pt x="4637" y="18744"/>
                  </a:lnTo>
                  <a:lnTo>
                    <a:pt x="4930" y="18198"/>
                  </a:lnTo>
                  <a:lnTo>
                    <a:pt x="5241" y="17692"/>
                  </a:lnTo>
                  <a:lnTo>
                    <a:pt x="5202" y="17731"/>
                  </a:lnTo>
                  <a:lnTo>
                    <a:pt x="5202" y="17731"/>
                  </a:lnTo>
                  <a:lnTo>
                    <a:pt x="5573" y="17205"/>
                  </a:lnTo>
                  <a:lnTo>
                    <a:pt x="5982" y="16717"/>
                  </a:lnTo>
                  <a:lnTo>
                    <a:pt x="6410" y="16230"/>
                  </a:lnTo>
                  <a:lnTo>
                    <a:pt x="6878" y="15782"/>
                  </a:lnTo>
                  <a:lnTo>
                    <a:pt x="6878" y="15782"/>
                  </a:lnTo>
                  <a:lnTo>
                    <a:pt x="6878" y="15782"/>
                  </a:lnTo>
                  <a:lnTo>
                    <a:pt x="6898" y="15782"/>
                  </a:lnTo>
                  <a:lnTo>
                    <a:pt x="6898" y="15782"/>
                  </a:lnTo>
                  <a:lnTo>
                    <a:pt x="6898" y="15763"/>
                  </a:lnTo>
                  <a:lnTo>
                    <a:pt x="6898" y="15763"/>
                  </a:lnTo>
                  <a:lnTo>
                    <a:pt x="7385" y="15373"/>
                  </a:lnTo>
                  <a:lnTo>
                    <a:pt x="7891" y="15003"/>
                  </a:lnTo>
                  <a:lnTo>
                    <a:pt x="8398" y="14672"/>
                  </a:lnTo>
                  <a:lnTo>
                    <a:pt x="8943" y="14379"/>
                  </a:lnTo>
                  <a:lnTo>
                    <a:pt x="8963" y="14360"/>
                  </a:lnTo>
                  <a:lnTo>
                    <a:pt x="8963" y="14360"/>
                  </a:lnTo>
                  <a:lnTo>
                    <a:pt x="8963" y="14360"/>
                  </a:lnTo>
                  <a:lnTo>
                    <a:pt x="9489" y="14126"/>
                  </a:lnTo>
                  <a:lnTo>
                    <a:pt x="10034" y="13912"/>
                  </a:lnTo>
                  <a:lnTo>
                    <a:pt x="10600" y="13736"/>
                  </a:lnTo>
                  <a:lnTo>
                    <a:pt x="11145" y="13600"/>
                  </a:lnTo>
                  <a:lnTo>
                    <a:pt x="11145" y="13600"/>
                  </a:lnTo>
                  <a:lnTo>
                    <a:pt x="11535" y="13542"/>
                  </a:lnTo>
                  <a:lnTo>
                    <a:pt x="11924" y="13503"/>
                  </a:lnTo>
                  <a:lnTo>
                    <a:pt x="12314" y="13464"/>
                  </a:lnTo>
                  <a:lnTo>
                    <a:pt x="12723" y="13464"/>
                  </a:lnTo>
                  <a:lnTo>
                    <a:pt x="12723" y="13464"/>
                  </a:lnTo>
                  <a:lnTo>
                    <a:pt x="13171" y="13464"/>
                  </a:lnTo>
                  <a:lnTo>
                    <a:pt x="13171" y="13464"/>
                  </a:lnTo>
                  <a:lnTo>
                    <a:pt x="13639" y="13522"/>
                  </a:lnTo>
                  <a:lnTo>
                    <a:pt x="14107" y="13600"/>
                  </a:lnTo>
                  <a:lnTo>
                    <a:pt x="14574" y="13697"/>
                  </a:lnTo>
                  <a:lnTo>
                    <a:pt x="15022" y="13834"/>
                  </a:lnTo>
                  <a:lnTo>
                    <a:pt x="15022" y="13834"/>
                  </a:lnTo>
                  <a:lnTo>
                    <a:pt x="15470" y="14009"/>
                  </a:lnTo>
                  <a:lnTo>
                    <a:pt x="15919" y="14204"/>
                  </a:lnTo>
                  <a:lnTo>
                    <a:pt x="16367" y="14438"/>
                  </a:lnTo>
                  <a:lnTo>
                    <a:pt x="16795" y="14691"/>
                  </a:lnTo>
                  <a:lnTo>
                    <a:pt x="16795" y="14691"/>
                  </a:lnTo>
                  <a:lnTo>
                    <a:pt x="17263" y="15022"/>
                  </a:lnTo>
                  <a:lnTo>
                    <a:pt x="17731" y="15412"/>
                  </a:lnTo>
                  <a:lnTo>
                    <a:pt x="17731" y="15412"/>
                  </a:lnTo>
                  <a:lnTo>
                    <a:pt x="17770" y="15431"/>
                  </a:lnTo>
                  <a:lnTo>
                    <a:pt x="17848" y="15451"/>
                  </a:lnTo>
                  <a:lnTo>
                    <a:pt x="17848" y="15451"/>
                  </a:lnTo>
                  <a:lnTo>
                    <a:pt x="17945" y="15490"/>
                  </a:lnTo>
                  <a:lnTo>
                    <a:pt x="17945" y="15490"/>
                  </a:lnTo>
                  <a:lnTo>
                    <a:pt x="17984" y="15470"/>
                  </a:lnTo>
                  <a:lnTo>
                    <a:pt x="17984" y="15470"/>
                  </a:lnTo>
                  <a:lnTo>
                    <a:pt x="18062" y="15431"/>
                  </a:lnTo>
                  <a:lnTo>
                    <a:pt x="18140" y="15373"/>
                  </a:lnTo>
                  <a:lnTo>
                    <a:pt x="18140" y="15373"/>
                  </a:lnTo>
                  <a:lnTo>
                    <a:pt x="18159" y="15295"/>
                  </a:lnTo>
                  <a:lnTo>
                    <a:pt x="18159" y="15217"/>
                  </a:lnTo>
                  <a:lnTo>
                    <a:pt x="18159" y="15217"/>
                  </a:lnTo>
                  <a:lnTo>
                    <a:pt x="18042" y="14808"/>
                  </a:lnTo>
                  <a:lnTo>
                    <a:pt x="17964" y="14418"/>
                  </a:lnTo>
                  <a:lnTo>
                    <a:pt x="17887" y="14029"/>
                  </a:lnTo>
                  <a:lnTo>
                    <a:pt x="17848" y="13639"/>
                  </a:lnTo>
                  <a:lnTo>
                    <a:pt x="17848" y="13639"/>
                  </a:lnTo>
                  <a:lnTo>
                    <a:pt x="17848" y="13600"/>
                  </a:lnTo>
                  <a:lnTo>
                    <a:pt x="17848" y="13600"/>
                  </a:lnTo>
                  <a:lnTo>
                    <a:pt x="17828" y="13230"/>
                  </a:lnTo>
                  <a:lnTo>
                    <a:pt x="17828" y="12860"/>
                  </a:lnTo>
                  <a:lnTo>
                    <a:pt x="17867" y="12509"/>
                  </a:lnTo>
                  <a:lnTo>
                    <a:pt x="17906" y="12139"/>
                  </a:lnTo>
                  <a:lnTo>
                    <a:pt x="17906" y="12139"/>
                  </a:lnTo>
                  <a:lnTo>
                    <a:pt x="17984" y="11846"/>
                  </a:lnTo>
                  <a:lnTo>
                    <a:pt x="18062" y="11535"/>
                  </a:lnTo>
                  <a:lnTo>
                    <a:pt x="18179" y="11242"/>
                  </a:lnTo>
                  <a:lnTo>
                    <a:pt x="18296" y="10950"/>
                  </a:lnTo>
                  <a:lnTo>
                    <a:pt x="18296" y="10950"/>
                  </a:lnTo>
                  <a:lnTo>
                    <a:pt x="18452" y="10658"/>
                  </a:lnTo>
                  <a:lnTo>
                    <a:pt x="18627" y="10366"/>
                  </a:lnTo>
                  <a:lnTo>
                    <a:pt x="18841" y="10073"/>
                  </a:lnTo>
                  <a:lnTo>
                    <a:pt x="19056" y="9801"/>
                  </a:lnTo>
                  <a:lnTo>
                    <a:pt x="19056" y="9801"/>
                  </a:lnTo>
                  <a:lnTo>
                    <a:pt x="19328" y="9508"/>
                  </a:lnTo>
                  <a:lnTo>
                    <a:pt x="19601" y="9236"/>
                  </a:lnTo>
                  <a:lnTo>
                    <a:pt x="19913" y="9002"/>
                  </a:lnTo>
                  <a:lnTo>
                    <a:pt x="20244" y="8748"/>
                  </a:lnTo>
                  <a:lnTo>
                    <a:pt x="20244" y="8748"/>
                  </a:lnTo>
                  <a:lnTo>
                    <a:pt x="20614" y="8534"/>
                  </a:lnTo>
                  <a:lnTo>
                    <a:pt x="21023" y="8320"/>
                  </a:lnTo>
                  <a:lnTo>
                    <a:pt x="21433" y="8125"/>
                  </a:lnTo>
                  <a:lnTo>
                    <a:pt x="21881" y="7950"/>
                  </a:lnTo>
                  <a:lnTo>
                    <a:pt x="21881" y="7950"/>
                  </a:lnTo>
                  <a:lnTo>
                    <a:pt x="22446" y="7794"/>
                  </a:lnTo>
                  <a:lnTo>
                    <a:pt x="23030" y="7657"/>
                  </a:lnTo>
                  <a:lnTo>
                    <a:pt x="23634" y="7540"/>
                  </a:lnTo>
                  <a:lnTo>
                    <a:pt x="24277" y="7482"/>
                  </a:lnTo>
                  <a:lnTo>
                    <a:pt x="24277" y="7482"/>
                  </a:lnTo>
                  <a:lnTo>
                    <a:pt x="24745" y="7463"/>
                  </a:lnTo>
                  <a:lnTo>
                    <a:pt x="25212" y="7443"/>
                  </a:lnTo>
                  <a:lnTo>
                    <a:pt x="25212" y="7443"/>
                  </a:lnTo>
                  <a:lnTo>
                    <a:pt x="25855" y="7463"/>
                  </a:lnTo>
                  <a:lnTo>
                    <a:pt x="26518" y="7502"/>
                  </a:lnTo>
                  <a:lnTo>
                    <a:pt x="27180" y="7579"/>
                  </a:lnTo>
                  <a:lnTo>
                    <a:pt x="27862" y="7696"/>
                  </a:lnTo>
                  <a:lnTo>
                    <a:pt x="27862" y="7696"/>
                  </a:lnTo>
                  <a:lnTo>
                    <a:pt x="28369" y="7794"/>
                  </a:lnTo>
                  <a:lnTo>
                    <a:pt x="28895" y="7911"/>
                  </a:lnTo>
                  <a:lnTo>
                    <a:pt x="29382" y="8047"/>
                  </a:lnTo>
                  <a:lnTo>
                    <a:pt x="29889" y="8203"/>
                  </a:lnTo>
                  <a:lnTo>
                    <a:pt x="30356" y="8359"/>
                  </a:lnTo>
                  <a:lnTo>
                    <a:pt x="30843" y="8534"/>
                  </a:lnTo>
                  <a:lnTo>
                    <a:pt x="31291" y="8729"/>
                  </a:lnTo>
                  <a:lnTo>
                    <a:pt x="31740" y="8943"/>
                  </a:lnTo>
                  <a:lnTo>
                    <a:pt x="31740" y="8943"/>
                  </a:lnTo>
                  <a:lnTo>
                    <a:pt x="32168" y="9158"/>
                  </a:lnTo>
                  <a:lnTo>
                    <a:pt x="32168" y="9158"/>
                  </a:lnTo>
                  <a:lnTo>
                    <a:pt x="32616" y="9430"/>
                  </a:lnTo>
                  <a:lnTo>
                    <a:pt x="32733" y="9489"/>
                  </a:lnTo>
                  <a:lnTo>
                    <a:pt x="32733" y="9489"/>
                  </a:lnTo>
                  <a:lnTo>
                    <a:pt x="32792" y="9528"/>
                  </a:lnTo>
                  <a:lnTo>
                    <a:pt x="32850" y="9528"/>
                  </a:lnTo>
                  <a:lnTo>
                    <a:pt x="32850" y="9528"/>
                  </a:lnTo>
                  <a:lnTo>
                    <a:pt x="32928" y="9508"/>
                  </a:lnTo>
                  <a:lnTo>
                    <a:pt x="33006" y="9469"/>
                  </a:lnTo>
                  <a:lnTo>
                    <a:pt x="33006" y="9469"/>
                  </a:lnTo>
                  <a:lnTo>
                    <a:pt x="33045" y="9430"/>
                  </a:lnTo>
                  <a:lnTo>
                    <a:pt x="33064" y="9372"/>
                  </a:lnTo>
                  <a:lnTo>
                    <a:pt x="33084" y="9333"/>
                  </a:lnTo>
                  <a:lnTo>
                    <a:pt x="33084" y="9275"/>
                  </a:lnTo>
                  <a:lnTo>
                    <a:pt x="33084" y="9275"/>
                  </a:lnTo>
                  <a:lnTo>
                    <a:pt x="33045" y="8826"/>
                  </a:lnTo>
                  <a:lnTo>
                    <a:pt x="32967" y="8359"/>
                  </a:lnTo>
                  <a:lnTo>
                    <a:pt x="32889" y="7911"/>
                  </a:lnTo>
                  <a:lnTo>
                    <a:pt x="32772" y="7463"/>
                  </a:lnTo>
                  <a:lnTo>
                    <a:pt x="32616" y="7014"/>
                  </a:lnTo>
                  <a:lnTo>
                    <a:pt x="32460" y="6566"/>
                  </a:lnTo>
                  <a:lnTo>
                    <a:pt x="32285" y="6118"/>
                  </a:lnTo>
                  <a:lnTo>
                    <a:pt x="32071" y="5689"/>
                  </a:lnTo>
                  <a:lnTo>
                    <a:pt x="31837" y="5261"/>
                  </a:lnTo>
                  <a:lnTo>
                    <a:pt x="31584" y="4852"/>
                  </a:lnTo>
                  <a:lnTo>
                    <a:pt x="31311" y="4443"/>
                  </a:lnTo>
                  <a:lnTo>
                    <a:pt x="31019" y="4033"/>
                  </a:lnTo>
                  <a:lnTo>
                    <a:pt x="30726" y="3644"/>
                  </a:lnTo>
                  <a:lnTo>
                    <a:pt x="30395" y="3273"/>
                  </a:lnTo>
                  <a:lnTo>
                    <a:pt x="30044" y="2903"/>
                  </a:lnTo>
                  <a:lnTo>
                    <a:pt x="29674" y="2553"/>
                  </a:lnTo>
                  <a:lnTo>
                    <a:pt x="29674" y="2553"/>
                  </a:lnTo>
                  <a:lnTo>
                    <a:pt x="29304" y="2241"/>
                  </a:lnTo>
                  <a:lnTo>
                    <a:pt x="28914" y="1929"/>
                  </a:lnTo>
                  <a:lnTo>
                    <a:pt x="28525" y="1637"/>
                  </a:lnTo>
                  <a:lnTo>
                    <a:pt x="28116" y="1384"/>
                  </a:lnTo>
                  <a:lnTo>
                    <a:pt x="27706" y="1130"/>
                  </a:lnTo>
                  <a:lnTo>
                    <a:pt x="27297" y="916"/>
                  </a:lnTo>
                  <a:lnTo>
                    <a:pt x="26869" y="721"/>
                  </a:lnTo>
                  <a:lnTo>
                    <a:pt x="26440" y="546"/>
                  </a:lnTo>
                  <a:lnTo>
                    <a:pt x="26440" y="546"/>
                  </a:lnTo>
                  <a:lnTo>
                    <a:pt x="26070" y="409"/>
                  </a:lnTo>
                  <a:lnTo>
                    <a:pt x="25719" y="292"/>
                  </a:lnTo>
                  <a:lnTo>
                    <a:pt x="25349" y="195"/>
                  </a:lnTo>
                  <a:lnTo>
                    <a:pt x="24998" y="137"/>
                  </a:lnTo>
                  <a:lnTo>
                    <a:pt x="24628" y="59"/>
                  </a:lnTo>
                  <a:lnTo>
                    <a:pt x="24258" y="20"/>
                  </a:lnTo>
                  <a:lnTo>
                    <a:pt x="23907" y="0"/>
                  </a:lnTo>
                  <a:lnTo>
                    <a:pt x="23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737;p55">
              <a:extLst>
                <a:ext uri="{FF2B5EF4-FFF2-40B4-BE49-F238E27FC236}">
                  <a16:creationId xmlns:a16="http://schemas.microsoft.com/office/drawing/2014/main" xmlns="" id="{F6DD4205-F64C-B0A2-AA4D-8C1A84BD3EA4}"/>
                </a:ext>
              </a:extLst>
            </p:cNvPr>
            <p:cNvSpPr/>
            <p:nvPr/>
          </p:nvSpPr>
          <p:spPr>
            <a:xfrm>
              <a:off x="5068900" y="554875"/>
              <a:ext cx="82350" cy="104275"/>
            </a:xfrm>
            <a:custGeom>
              <a:avLst/>
              <a:gdLst/>
              <a:ahLst/>
              <a:cxnLst/>
              <a:rect l="l" t="t" r="r" b="b"/>
              <a:pathLst>
                <a:path w="3294" h="4171" extrusionOk="0">
                  <a:moveTo>
                    <a:pt x="1754" y="1"/>
                  </a:moveTo>
                  <a:lnTo>
                    <a:pt x="1521" y="20"/>
                  </a:lnTo>
                  <a:lnTo>
                    <a:pt x="1306" y="79"/>
                  </a:lnTo>
                  <a:lnTo>
                    <a:pt x="1131" y="137"/>
                  </a:lnTo>
                  <a:lnTo>
                    <a:pt x="956" y="215"/>
                  </a:lnTo>
                  <a:lnTo>
                    <a:pt x="800" y="332"/>
                  </a:lnTo>
                  <a:lnTo>
                    <a:pt x="644" y="449"/>
                  </a:lnTo>
                  <a:lnTo>
                    <a:pt x="507" y="585"/>
                  </a:lnTo>
                  <a:lnTo>
                    <a:pt x="391" y="722"/>
                  </a:lnTo>
                  <a:lnTo>
                    <a:pt x="293" y="878"/>
                  </a:lnTo>
                  <a:lnTo>
                    <a:pt x="196" y="1053"/>
                  </a:lnTo>
                  <a:lnTo>
                    <a:pt x="118" y="1228"/>
                  </a:lnTo>
                  <a:lnTo>
                    <a:pt x="59" y="1404"/>
                  </a:lnTo>
                  <a:lnTo>
                    <a:pt x="20" y="1598"/>
                  </a:lnTo>
                  <a:lnTo>
                    <a:pt x="1" y="1813"/>
                  </a:lnTo>
                  <a:lnTo>
                    <a:pt x="1" y="2008"/>
                  </a:lnTo>
                  <a:lnTo>
                    <a:pt x="1" y="2222"/>
                  </a:lnTo>
                  <a:lnTo>
                    <a:pt x="40" y="2417"/>
                  </a:lnTo>
                  <a:lnTo>
                    <a:pt x="79" y="2631"/>
                  </a:lnTo>
                  <a:lnTo>
                    <a:pt x="157" y="2826"/>
                  </a:lnTo>
                  <a:lnTo>
                    <a:pt x="254" y="3021"/>
                  </a:lnTo>
                  <a:lnTo>
                    <a:pt x="352" y="3196"/>
                  </a:lnTo>
                  <a:lnTo>
                    <a:pt x="468" y="3372"/>
                  </a:lnTo>
                  <a:lnTo>
                    <a:pt x="585" y="3527"/>
                  </a:lnTo>
                  <a:lnTo>
                    <a:pt x="741" y="3664"/>
                  </a:lnTo>
                  <a:lnTo>
                    <a:pt x="878" y="3781"/>
                  </a:lnTo>
                  <a:lnTo>
                    <a:pt x="1053" y="3898"/>
                  </a:lnTo>
                  <a:lnTo>
                    <a:pt x="1209" y="3995"/>
                  </a:lnTo>
                  <a:lnTo>
                    <a:pt x="1384" y="4053"/>
                  </a:lnTo>
                  <a:lnTo>
                    <a:pt x="1560" y="4112"/>
                  </a:lnTo>
                  <a:lnTo>
                    <a:pt x="1754" y="4151"/>
                  </a:lnTo>
                  <a:lnTo>
                    <a:pt x="1930" y="4170"/>
                  </a:lnTo>
                  <a:lnTo>
                    <a:pt x="2125" y="4170"/>
                  </a:lnTo>
                  <a:lnTo>
                    <a:pt x="2319" y="4151"/>
                  </a:lnTo>
                  <a:lnTo>
                    <a:pt x="2495" y="4112"/>
                  </a:lnTo>
                  <a:lnTo>
                    <a:pt x="2729" y="4014"/>
                  </a:lnTo>
                  <a:lnTo>
                    <a:pt x="2943" y="3917"/>
                  </a:lnTo>
                  <a:lnTo>
                    <a:pt x="3118" y="3781"/>
                  </a:lnTo>
                  <a:lnTo>
                    <a:pt x="3294" y="3605"/>
                  </a:lnTo>
                  <a:lnTo>
                    <a:pt x="3060" y="3644"/>
                  </a:lnTo>
                  <a:lnTo>
                    <a:pt x="2826" y="3625"/>
                  </a:lnTo>
                  <a:lnTo>
                    <a:pt x="2592" y="3566"/>
                  </a:lnTo>
                  <a:lnTo>
                    <a:pt x="2378" y="3469"/>
                  </a:lnTo>
                  <a:lnTo>
                    <a:pt x="2183" y="3352"/>
                  </a:lnTo>
                  <a:lnTo>
                    <a:pt x="1988" y="3196"/>
                  </a:lnTo>
                  <a:lnTo>
                    <a:pt x="1813" y="3021"/>
                  </a:lnTo>
                  <a:lnTo>
                    <a:pt x="1676" y="2826"/>
                  </a:lnTo>
                  <a:lnTo>
                    <a:pt x="1540" y="2612"/>
                  </a:lnTo>
                  <a:lnTo>
                    <a:pt x="1443" y="2378"/>
                  </a:lnTo>
                  <a:lnTo>
                    <a:pt x="1345" y="2144"/>
                  </a:lnTo>
                  <a:lnTo>
                    <a:pt x="1287" y="1910"/>
                  </a:lnTo>
                  <a:lnTo>
                    <a:pt x="1267" y="1657"/>
                  </a:lnTo>
                  <a:lnTo>
                    <a:pt x="1267" y="1423"/>
                  </a:lnTo>
                  <a:lnTo>
                    <a:pt x="1287" y="1170"/>
                  </a:lnTo>
                  <a:lnTo>
                    <a:pt x="1345" y="955"/>
                  </a:lnTo>
                  <a:lnTo>
                    <a:pt x="1443" y="741"/>
                  </a:lnTo>
                  <a:lnTo>
                    <a:pt x="1560" y="527"/>
                  </a:lnTo>
                  <a:lnTo>
                    <a:pt x="1715" y="351"/>
                  </a:lnTo>
                  <a:lnTo>
                    <a:pt x="1910" y="196"/>
                  </a:lnTo>
                  <a:lnTo>
                    <a:pt x="2047" y="118"/>
                  </a:lnTo>
                  <a:lnTo>
                    <a:pt x="2203" y="40"/>
                  </a:lnTo>
                  <a:lnTo>
                    <a:pt x="1969" y="20"/>
                  </a:lnTo>
                  <a:lnTo>
                    <a:pt x="1754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738;p55">
              <a:extLst>
                <a:ext uri="{FF2B5EF4-FFF2-40B4-BE49-F238E27FC236}">
                  <a16:creationId xmlns:a16="http://schemas.microsoft.com/office/drawing/2014/main" xmlns="" id="{3C1C607B-4546-5EB7-C9A8-CA3BD7B0364F}"/>
                </a:ext>
              </a:extLst>
            </p:cNvPr>
            <p:cNvSpPr/>
            <p:nvPr/>
          </p:nvSpPr>
          <p:spPr>
            <a:xfrm>
              <a:off x="5068900" y="554875"/>
              <a:ext cx="82350" cy="104275"/>
            </a:xfrm>
            <a:custGeom>
              <a:avLst/>
              <a:gdLst/>
              <a:ahLst/>
              <a:cxnLst/>
              <a:rect l="l" t="t" r="r" b="b"/>
              <a:pathLst>
                <a:path w="3294" h="4171" fill="none" extrusionOk="0">
                  <a:moveTo>
                    <a:pt x="79" y="2631"/>
                  </a:moveTo>
                  <a:lnTo>
                    <a:pt x="79" y="2631"/>
                  </a:lnTo>
                  <a:lnTo>
                    <a:pt x="157" y="2826"/>
                  </a:lnTo>
                  <a:lnTo>
                    <a:pt x="254" y="3021"/>
                  </a:lnTo>
                  <a:lnTo>
                    <a:pt x="352" y="3196"/>
                  </a:lnTo>
                  <a:lnTo>
                    <a:pt x="468" y="3372"/>
                  </a:lnTo>
                  <a:lnTo>
                    <a:pt x="585" y="3527"/>
                  </a:lnTo>
                  <a:lnTo>
                    <a:pt x="741" y="3664"/>
                  </a:lnTo>
                  <a:lnTo>
                    <a:pt x="878" y="3781"/>
                  </a:lnTo>
                  <a:lnTo>
                    <a:pt x="1053" y="3898"/>
                  </a:lnTo>
                  <a:lnTo>
                    <a:pt x="1209" y="3995"/>
                  </a:lnTo>
                  <a:lnTo>
                    <a:pt x="1384" y="4053"/>
                  </a:lnTo>
                  <a:lnTo>
                    <a:pt x="1560" y="4112"/>
                  </a:lnTo>
                  <a:lnTo>
                    <a:pt x="1754" y="4151"/>
                  </a:lnTo>
                  <a:lnTo>
                    <a:pt x="1930" y="4170"/>
                  </a:lnTo>
                  <a:lnTo>
                    <a:pt x="2125" y="4170"/>
                  </a:lnTo>
                  <a:lnTo>
                    <a:pt x="2319" y="4151"/>
                  </a:lnTo>
                  <a:lnTo>
                    <a:pt x="2495" y="4112"/>
                  </a:lnTo>
                  <a:lnTo>
                    <a:pt x="2495" y="4112"/>
                  </a:lnTo>
                  <a:lnTo>
                    <a:pt x="2729" y="4014"/>
                  </a:lnTo>
                  <a:lnTo>
                    <a:pt x="2943" y="3917"/>
                  </a:lnTo>
                  <a:lnTo>
                    <a:pt x="3118" y="3781"/>
                  </a:lnTo>
                  <a:lnTo>
                    <a:pt x="3294" y="3605"/>
                  </a:lnTo>
                  <a:lnTo>
                    <a:pt x="3294" y="3605"/>
                  </a:lnTo>
                  <a:lnTo>
                    <a:pt x="3060" y="3644"/>
                  </a:lnTo>
                  <a:lnTo>
                    <a:pt x="3060" y="3644"/>
                  </a:lnTo>
                  <a:lnTo>
                    <a:pt x="2826" y="3625"/>
                  </a:lnTo>
                  <a:lnTo>
                    <a:pt x="2826" y="3625"/>
                  </a:lnTo>
                  <a:lnTo>
                    <a:pt x="2592" y="3566"/>
                  </a:lnTo>
                  <a:lnTo>
                    <a:pt x="2378" y="3469"/>
                  </a:lnTo>
                  <a:lnTo>
                    <a:pt x="2378" y="3469"/>
                  </a:lnTo>
                  <a:lnTo>
                    <a:pt x="2183" y="3352"/>
                  </a:lnTo>
                  <a:lnTo>
                    <a:pt x="1988" y="3196"/>
                  </a:lnTo>
                  <a:lnTo>
                    <a:pt x="1988" y="3196"/>
                  </a:lnTo>
                  <a:lnTo>
                    <a:pt x="1813" y="3021"/>
                  </a:lnTo>
                  <a:lnTo>
                    <a:pt x="1676" y="2826"/>
                  </a:lnTo>
                  <a:lnTo>
                    <a:pt x="1540" y="2612"/>
                  </a:lnTo>
                  <a:lnTo>
                    <a:pt x="1443" y="2378"/>
                  </a:lnTo>
                  <a:lnTo>
                    <a:pt x="1443" y="2378"/>
                  </a:lnTo>
                  <a:lnTo>
                    <a:pt x="1345" y="2144"/>
                  </a:lnTo>
                  <a:lnTo>
                    <a:pt x="1287" y="1910"/>
                  </a:lnTo>
                  <a:lnTo>
                    <a:pt x="1287" y="1910"/>
                  </a:lnTo>
                  <a:lnTo>
                    <a:pt x="1267" y="1657"/>
                  </a:lnTo>
                  <a:lnTo>
                    <a:pt x="1267" y="1423"/>
                  </a:lnTo>
                  <a:lnTo>
                    <a:pt x="1267" y="1423"/>
                  </a:lnTo>
                  <a:lnTo>
                    <a:pt x="1287" y="1170"/>
                  </a:lnTo>
                  <a:lnTo>
                    <a:pt x="1345" y="955"/>
                  </a:lnTo>
                  <a:lnTo>
                    <a:pt x="1345" y="955"/>
                  </a:lnTo>
                  <a:lnTo>
                    <a:pt x="1443" y="741"/>
                  </a:lnTo>
                  <a:lnTo>
                    <a:pt x="1560" y="527"/>
                  </a:lnTo>
                  <a:lnTo>
                    <a:pt x="1560" y="527"/>
                  </a:lnTo>
                  <a:lnTo>
                    <a:pt x="1715" y="351"/>
                  </a:lnTo>
                  <a:lnTo>
                    <a:pt x="1910" y="196"/>
                  </a:lnTo>
                  <a:lnTo>
                    <a:pt x="1910" y="196"/>
                  </a:lnTo>
                  <a:lnTo>
                    <a:pt x="2047" y="118"/>
                  </a:lnTo>
                  <a:lnTo>
                    <a:pt x="2203" y="40"/>
                  </a:lnTo>
                  <a:lnTo>
                    <a:pt x="2203" y="40"/>
                  </a:lnTo>
                  <a:lnTo>
                    <a:pt x="1969" y="20"/>
                  </a:lnTo>
                  <a:lnTo>
                    <a:pt x="1754" y="1"/>
                  </a:lnTo>
                  <a:lnTo>
                    <a:pt x="1521" y="20"/>
                  </a:lnTo>
                  <a:lnTo>
                    <a:pt x="1306" y="79"/>
                  </a:lnTo>
                  <a:lnTo>
                    <a:pt x="1306" y="79"/>
                  </a:lnTo>
                  <a:lnTo>
                    <a:pt x="1131" y="137"/>
                  </a:lnTo>
                  <a:lnTo>
                    <a:pt x="956" y="215"/>
                  </a:lnTo>
                  <a:lnTo>
                    <a:pt x="800" y="332"/>
                  </a:lnTo>
                  <a:lnTo>
                    <a:pt x="644" y="449"/>
                  </a:lnTo>
                  <a:lnTo>
                    <a:pt x="507" y="585"/>
                  </a:lnTo>
                  <a:lnTo>
                    <a:pt x="391" y="722"/>
                  </a:lnTo>
                  <a:lnTo>
                    <a:pt x="293" y="878"/>
                  </a:lnTo>
                  <a:lnTo>
                    <a:pt x="196" y="1053"/>
                  </a:lnTo>
                  <a:lnTo>
                    <a:pt x="118" y="1228"/>
                  </a:lnTo>
                  <a:lnTo>
                    <a:pt x="59" y="1404"/>
                  </a:lnTo>
                  <a:lnTo>
                    <a:pt x="20" y="1598"/>
                  </a:lnTo>
                  <a:lnTo>
                    <a:pt x="1" y="1813"/>
                  </a:lnTo>
                  <a:lnTo>
                    <a:pt x="1" y="2008"/>
                  </a:lnTo>
                  <a:lnTo>
                    <a:pt x="1" y="2222"/>
                  </a:lnTo>
                  <a:lnTo>
                    <a:pt x="40" y="2417"/>
                  </a:lnTo>
                  <a:lnTo>
                    <a:pt x="79" y="263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739;p55">
              <a:extLst>
                <a:ext uri="{FF2B5EF4-FFF2-40B4-BE49-F238E27FC236}">
                  <a16:creationId xmlns:a16="http://schemas.microsoft.com/office/drawing/2014/main" xmlns="" id="{DD7C9ECD-CB55-7D97-7A26-F58B5667FA1D}"/>
                </a:ext>
              </a:extLst>
            </p:cNvPr>
            <p:cNvSpPr/>
            <p:nvPr/>
          </p:nvSpPr>
          <p:spPr>
            <a:xfrm>
              <a:off x="5092775" y="555375"/>
              <a:ext cx="71625" cy="94525"/>
            </a:xfrm>
            <a:custGeom>
              <a:avLst/>
              <a:gdLst/>
              <a:ahLst/>
              <a:cxnLst/>
              <a:rect l="l" t="t" r="r" b="b"/>
              <a:pathLst>
                <a:path w="2865" h="3781" extrusionOk="0">
                  <a:moveTo>
                    <a:pt x="1150" y="0"/>
                  </a:moveTo>
                  <a:lnTo>
                    <a:pt x="1033" y="39"/>
                  </a:lnTo>
                  <a:lnTo>
                    <a:pt x="877" y="98"/>
                  </a:lnTo>
                  <a:lnTo>
                    <a:pt x="858" y="98"/>
                  </a:lnTo>
                  <a:lnTo>
                    <a:pt x="838" y="117"/>
                  </a:lnTo>
                  <a:lnTo>
                    <a:pt x="819" y="117"/>
                  </a:lnTo>
                  <a:lnTo>
                    <a:pt x="741" y="176"/>
                  </a:lnTo>
                  <a:lnTo>
                    <a:pt x="644" y="234"/>
                  </a:lnTo>
                  <a:lnTo>
                    <a:pt x="624" y="254"/>
                  </a:lnTo>
                  <a:lnTo>
                    <a:pt x="605" y="254"/>
                  </a:lnTo>
                  <a:lnTo>
                    <a:pt x="585" y="273"/>
                  </a:lnTo>
                  <a:lnTo>
                    <a:pt x="488" y="370"/>
                  </a:lnTo>
                  <a:lnTo>
                    <a:pt x="468" y="370"/>
                  </a:lnTo>
                  <a:lnTo>
                    <a:pt x="468" y="390"/>
                  </a:lnTo>
                  <a:lnTo>
                    <a:pt x="449" y="409"/>
                  </a:lnTo>
                  <a:lnTo>
                    <a:pt x="390" y="468"/>
                  </a:lnTo>
                  <a:lnTo>
                    <a:pt x="332" y="546"/>
                  </a:lnTo>
                  <a:lnTo>
                    <a:pt x="312" y="585"/>
                  </a:lnTo>
                  <a:lnTo>
                    <a:pt x="273" y="643"/>
                  </a:lnTo>
                  <a:lnTo>
                    <a:pt x="254" y="663"/>
                  </a:lnTo>
                  <a:lnTo>
                    <a:pt x="215" y="721"/>
                  </a:lnTo>
                  <a:lnTo>
                    <a:pt x="176" y="838"/>
                  </a:lnTo>
                  <a:lnTo>
                    <a:pt x="137" y="916"/>
                  </a:lnTo>
                  <a:lnTo>
                    <a:pt x="137" y="935"/>
                  </a:lnTo>
                  <a:lnTo>
                    <a:pt x="117" y="955"/>
                  </a:lnTo>
                  <a:lnTo>
                    <a:pt x="79" y="1072"/>
                  </a:lnTo>
                  <a:lnTo>
                    <a:pt x="59" y="1169"/>
                  </a:lnTo>
                  <a:lnTo>
                    <a:pt x="20" y="1403"/>
                  </a:lnTo>
                  <a:lnTo>
                    <a:pt x="20" y="1423"/>
                  </a:lnTo>
                  <a:lnTo>
                    <a:pt x="1" y="1637"/>
                  </a:lnTo>
                  <a:lnTo>
                    <a:pt x="1" y="1656"/>
                  </a:lnTo>
                  <a:lnTo>
                    <a:pt x="20" y="1793"/>
                  </a:lnTo>
                  <a:lnTo>
                    <a:pt x="40" y="1988"/>
                  </a:lnTo>
                  <a:lnTo>
                    <a:pt x="59" y="2163"/>
                  </a:lnTo>
                  <a:lnTo>
                    <a:pt x="98" y="2319"/>
                  </a:lnTo>
                  <a:lnTo>
                    <a:pt x="215" y="2631"/>
                  </a:lnTo>
                  <a:lnTo>
                    <a:pt x="215" y="2611"/>
                  </a:lnTo>
                  <a:lnTo>
                    <a:pt x="351" y="2884"/>
                  </a:lnTo>
                  <a:lnTo>
                    <a:pt x="527" y="3137"/>
                  </a:lnTo>
                  <a:lnTo>
                    <a:pt x="527" y="3118"/>
                  </a:lnTo>
                  <a:lnTo>
                    <a:pt x="702" y="3313"/>
                  </a:lnTo>
                  <a:lnTo>
                    <a:pt x="897" y="3468"/>
                  </a:lnTo>
                  <a:lnTo>
                    <a:pt x="1092" y="3585"/>
                  </a:lnTo>
                  <a:lnTo>
                    <a:pt x="1267" y="3683"/>
                  </a:lnTo>
                  <a:lnTo>
                    <a:pt x="1462" y="3741"/>
                  </a:lnTo>
                  <a:lnTo>
                    <a:pt x="1637" y="3761"/>
                  </a:lnTo>
                  <a:lnTo>
                    <a:pt x="1618" y="3761"/>
                  </a:lnTo>
                  <a:lnTo>
                    <a:pt x="1813" y="3780"/>
                  </a:lnTo>
                  <a:lnTo>
                    <a:pt x="1968" y="3761"/>
                  </a:lnTo>
                  <a:lnTo>
                    <a:pt x="2124" y="3722"/>
                  </a:lnTo>
                  <a:lnTo>
                    <a:pt x="2241" y="3683"/>
                  </a:lnTo>
                  <a:lnTo>
                    <a:pt x="2436" y="3488"/>
                  </a:lnTo>
                  <a:lnTo>
                    <a:pt x="2592" y="3254"/>
                  </a:lnTo>
                  <a:lnTo>
                    <a:pt x="2709" y="3001"/>
                  </a:lnTo>
                  <a:lnTo>
                    <a:pt x="2806" y="2728"/>
                  </a:lnTo>
                  <a:lnTo>
                    <a:pt x="2845" y="2436"/>
                  </a:lnTo>
                  <a:lnTo>
                    <a:pt x="2865" y="2144"/>
                  </a:lnTo>
                  <a:lnTo>
                    <a:pt x="2845" y="1832"/>
                  </a:lnTo>
                  <a:lnTo>
                    <a:pt x="2767" y="1540"/>
                  </a:lnTo>
                  <a:lnTo>
                    <a:pt x="2650" y="1228"/>
                  </a:lnTo>
                  <a:lnTo>
                    <a:pt x="2514" y="955"/>
                  </a:lnTo>
                  <a:lnTo>
                    <a:pt x="2339" y="721"/>
                  </a:lnTo>
                  <a:lnTo>
                    <a:pt x="2144" y="507"/>
                  </a:lnTo>
                  <a:lnTo>
                    <a:pt x="1910" y="331"/>
                  </a:lnTo>
                  <a:lnTo>
                    <a:pt x="1676" y="176"/>
                  </a:lnTo>
                  <a:lnTo>
                    <a:pt x="1403" y="78"/>
                  </a:lnTo>
                  <a:lnTo>
                    <a:pt x="1150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740;p55">
              <a:extLst>
                <a:ext uri="{FF2B5EF4-FFF2-40B4-BE49-F238E27FC236}">
                  <a16:creationId xmlns:a16="http://schemas.microsoft.com/office/drawing/2014/main" xmlns="" id="{D60EA613-F39F-E507-C14B-CAD8C62B2B41}"/>
                </a:ext>
              </a:extLst>
            </p:cNvPr>
            <p:cNvSpPr/>
            <p:nvPr/>
          </p:nvSpPr>
          <p:spPr>
            <a:xfrm>
              <a:off x="5092775" y="555375"/>
              <a:ext cx="71625" cy="94525"/>
            </a:xfrm>
            <a:custGeom>
              <a:avLst/>
              <a:gdLst/>
              <a:ahLst/>
              <a:cxnLst/>
              <a:rect l="l" t="t" r="r" b="b"/>
              <a:pathLst>
                <a:path w="2865" h="3781" fill="none" extrusionOk="0">
                  <a:moveTo>
                    <a:pt x="1033" y="39"/>
                  </a:moveTo>
                  <a:lnTo>
                    <a:pt x="1033" y="39"/>
                  </a:lnTo>
                  <a:lnTo>
                    <a:pt x="1033" y="39"/>
                  </a:lnTo>
                  <a:lnTo>
                    <a:pt x="1150" y="0"/>
                  </a:lnTo>
                  <a:lnTo>
                    <a:pt x="1150" y="0"/>
                  </a:lnTo>
                  <a:lnTo>
                    <a:pt x="1403" y="78"/>
                  </a:lnTo>
                  <a:lnTo>
                    <a:pt x="1676" y="176"/>
                  </a:lnTo>
                  <a:lnTo>
                    <a:pt x="1910" y="331"/>
                  </a:lnTo>
                  <a:lnTo>
                    <a:pt x="2144" y="507"/>
                  </a:lnTo>
                  <a:lnTo>
                    <a:pt x="2339" y="721"/>
                  </a:lnTo>
                  <a:lnTo>
                    <a:pt x="2514" y="955"/>
                  </a:lnTo>
                  <a:lnTo>
                    <a:pt x="2650" y="1228"/>
                  </a:lnTo>
                  <a:lnTo>
                    <a:pt x="2767" y="1540"/>
                  </a:lnTo>
                  <a:lnTo>
                    <a:pt x="2767" y="1540"/>
                  </a:lnTo>
                  <a:lnTo>
                    <a:pt x="2845" y="1832"/>
                  </a:lnTo>
                  <a:lnTo>
                    <a:pt x="2865" y="2144"/>
                  </a:lnTo>
                  <a:lnTo>
                    <a:pt x="2845" y="2436"/>
                  </a:lnTo>
                  <a:lnTo>
                    <a:pt x="2806" y="2728"/>
                  </a:lnTo>
                  <a:lnTo>
                    <a:pt x="2709" y="3001"/>
                  </a:lnTo>
                  <a:lnTo>
                    <a:pt x="2592" y="3254"/>
                  </a:lnTo>
                  <a:lnTo>
                    <a:pt x="2436" y="3488"/>
                  </a:lnTo>
                  <a:lnTo>
                    <a:pt x="2241" y="3683"/>
                  </a:lnTo>
                  <a:lnTo>
                    <a:pt x="2241" y="3683"/>
                  </a:lnTo>
                  <a:lnTo>
                    <a:pt x="2124" y="3722"/>
                  </a:lnTo>
                  <a:lnTo>
                    <a:pt x="2124" y="3722"/>
                  </a:lnTo>
                  <a:lnTo>
                    <a:pt x="1968" y="3761"/>
                  </a:lnTo>
                  <a:lnTo>
                    <a:pt x="1968" y="3761"/>
                  </a:lnTo>
                  <a:lnTo>
                    <a:pt x="1968" y="3761"/>
                  </a:lnTo>
                  <a:lnTo>
                    <a:pt x="1813" y="3780"/>
                  </a:lnTo>
                  <a:lnTo>
                    <a:pt x="1813" y="3780"/>
                  </a:lnTo>
                  <a:lnTo>
                    <a:pt x="1618" y="3761"/>
                  </a:lnTo>
                  <a:lnTo>
                    <a:pt x="1637" y="3761"/>
                  </a:lnTo>
                  <a:lnTo>
                    <a:pt x="1637" y="3761"/>
                  </a:lnTo>
                  <a:lnTo>
                    <a:pt x="1462" y="3741"/>
                  </a:lnTo>
                  <a:lnTo>
                    <a:pt x="1462" y="3741"/>
                  </a:lnTo>
                  <a:lnTo>
                    <a:pt x="1267" y="3683"/>
                  </a:lnTo>
                  <a:lnTo>
                    <a:pt x="1267" y="3683"/>
                  </a:lnTo>
                  <a:lnTo>
                    <a:pt x="1267" y="3683"/>
                  </a:lnTo>
                  <a:lnTo>
                    <a:pt x="1267" y="3683"/>
                  </a:lnTo>
                  <a:lnTo>
                    <a:pt x="1267" y="3683"/>
                  </a:lnTo>
                  <a:lnTo>
                    <a:pt x="1267" y="3683"/>
                  </a:lnTo>
                  <a:lnTo>
                    <a:pt x="1092" y="3585"/>
                  </a:lnTo>
                  <a:lnTo>
                    <a:pt x="1092" y="3585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897" y="3488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702" y="3313"/>
                  </a:lnTo>
                  <a:lnTo>
                    <a:pt x="702" y="3313"/>
                  </a:lnTo>
                  <a:lnTo>
                    <a:pt x="527" y="3118"/>
                  </a:lnTo>
                  <a:lnTo>
                    <a:pt x="527" y="3137"/>
                  </a:lnTo>
                  <a:lnTo>
                    <a:pt x="527" y="3137"/>
                  </a:lnTo>
                  <a:lnTo>
                    <a:pt x="527" y="3137"/>
                  </a:lnTo>
                  <a:lnTo>
                    <a:pt x="527" y="3137"/>
                  </a:lnTo>
                  <a:lnTo>
                    <a:pt x="351" y="2884"/>
                  </a:lnTo>
                  <a:lnTo>
                    <a:pt x="351" y="2884"/>
                  </a:lnTo>
                  <a:lnTo>
                    <a:pt x="215" y="2611"/>
                  </a:lnTo>
                  <a:lnTo>
                    <a:pt x="215" y="2631"/>
                  </a:lnTo>
                  <a:lnTo>
                    <a:pt x="215" y="2631"/>
                  </a:lnTo>
                  <a:lnTo>
                    <a:pt x="98" y="2319"/>
                  </a:lnTo>
                  <a:lnTo>
                    <a:pt x="98" y="2319"/>
                  </a:lnTo>
                  <a:lnTo>
                    <a:pt x="59" y="2163"/>
                  </a:lnTo>
                  <a:lnTo>
                    <a:pt x="40" y="1988"/>
                  </a:lnTo>
                  <a:lnTo>
                    <a:pt x="40" y="1988"/>
                  </a:lnTo>
                  <a:lnTo>
                    <a:pt x="40" y="2007"/>
                  </a:lnTo>
                  <a:lnTo>
                    <a:pt x="40" y="1988"/>
                  </a:lnTo>
                  <a:lnTo>
                    <a:pt x="40" y="1988"/>
                  </a:lnTo>
                  <a:lnTo>
                    <a:pt x="20" y="1793"/>
                  </a:lnTo>
                  <a:lnTo>
                    <a:pt x="20" y="1793"/>
                  </a:lnTo>
                  <a:lnTo>
                    <a:pt x="1" y="1656"/>
                  </a:lnTo>
                  <a:lnTo>
                    <a:pt x="1" y="1637"/>
                  </a:lnTo>
                  <a:lnTo>
                    <a:pt x="1" y="1637"/>
                  </a:lnTo>
                  <a:lnTo>
                    <a:pt x="20" y="1423"/>
                  </a:lnTo>
                  <a:lnTo>
                    <a:pt x="20" y="1423"/>
                  </a:lnTo>
                  <a:lnTo>
                    <a:pt x="20" y="1423"/>
                  </a:lnTo>
                  <a:lnTo>
                    <a:pt x="20" y="1423"/>
                  </a:lnTo>
                  <a:lnTo>
                    <a:pt x="20" y="1403"/>
                  </a:lnTo>
                  <a:lnTo>
                    <a:pt x="20" y="1403"/>
                  </a:lnTo>
                  <a:lnTo>
                    <a:pt x="20" y="1403"/>
                  </a:lnTo>
                  <a:lnTo>
                    <a:pt x="20" y="1403"/>
                  </a:lnTo>
                  <a:lnTo>
                    <a:pt x="59" y="1169"/>
                  </a:lnTo>
                  <a:lnTo>
                    <a:pt x="59" y="1169"/>
                  </a:lnTo>
                  <a:lnTo>
                    <a:pt x="79" y="1072"/>
                  </a:lnTo>
                  <a:lnTo>
                    <a:pt x="79" y="1072"/>
                  </a:lnTo>
                  <a:lnTo>
                    <a:pt x="117" y="955"/>
                  </a:lnTo>
                  <a:lnTo>
                    <a:pt x="117" y="955"/>
                  </a:lnTo>
                  <a:lnTo>
                    <a:pt x="137" y="935"/>
                  </a:lnTo>
                  <a:lnTo>
                    <a:pt x="137" y="935"/>
                  </a:lnTo>
                  <a:lnTo>
                    <a:pt x="137" y="935"/>
                  </a:lnTo>
                  <a:lnTo>
                    <a:pt x="137" y="935"/>
                  </a:lnTo>
                  <a:lnTo>
                    <a:pt x="137" y="935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35"/>
                  </a:lnTo>
                  <a:lnTo>
                    <a:pt x="137" y="935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76" y="838"/>
                  </a:lnTo>
                  <a:lnTo>
                    <a:pt x="176" y="838"/>
                  </a:lnTo>
                  <a:lnTo>
                    <a:pt x="215" y="721"/>
                  </a:lnTo>
                  <a:lnTo>
                    <a:pt x="215" y="721"/>
                  </a:lnTo>
                  <a:lnTo>
                    <a:pt x="254" y="663"/>
                  </a:lnTo>
                  <a:lnTo>
                    <a:pt x="273" y="643"/>
                  </a:lnTo>
                  <a:lnTo>
                    <a:pt x="273" y="643"/>
                  </a:lnTo>
                  <a:lnTo>
                    <a:pt x="273" y="643"/>
                  </a:lnTo>
                  <a:lnTo>
                    <a:pt x="312" y="585"/>
                  </a:lnTo>
                  <a:lnTo>
                    <a:pt x="312" y="585"/>
                  </a:lnTo>
                  <a:lnTo>
                    <a:pt x="332" y="546"/>
                  </a:lnTo>
                  <a:lnTo>
                    <a:pt x="332" y="546"/>
                  </a:lnTo>
                  <a:lnTo>
                    <a:pt x="332" y="546"/>
                  </a:lnTo>
                  <a:lnTo>
                    <a:pt x="332" y="546"/>
                  </a:lnTo>
                  <a:lnTo>
                    <a:pt x="332" y="546"/>
                  </a:lnTo>
                  <a:lnTo>
                    <a:pt x="332" y="546"/>
                  </a:lnTo>
                  <a:lnTo>
                    <a:pt x="332" y="546"/>
                  </a:lnTo>
                  <a:lnTo>
                    <a:pt x="390" y="468"/>
                  </a:lnTo>
                  <a:lnTo>
                    <a:pt x="390" y="468"/>
                  </a:lnTo>
                  <a:lnTo>
                    <a:pt x="449" y="409"/>
                  </a:lnTo>
                  <a:lnTo>
                    <a:pt x="468" y="390"/>
                  </a:lnTo>
                  <a:lnTo>
                    <a:pt x="468" y="370"/>
                  </a:lnTo>
                  <a:lnTo>
                    <a:pt x="488" y="370"/>
                  </a:lnTo>
                  <a:lnTo>
                    <a:pt x="488" y="370"/>
                  </a:lnTo>
                  <a:lnTo>
                    <a:pt x="488" y="370"/>
                  </a:lnTo>
                  <a:lnTo>
                    <a:pt x="585" y="273"/>
                  </a:lnTo>
                  <a:lnTo>
                    <a:pt x="585" y="273"/>
                  </a:lnTo>
                  <a:lnTo>
                    <a:pt x="585" y="273"/>
                  </a:lnTo>
                  <a:lnTo>
                    <a:pt x="585" y="273"/>
                  </a:lnTo>
                  <a:lnTo>
                    <a:pt x="605" y="254"/>
                  </a:lnTo>
                  <a:lnTo>
                    <a:pt x="605" y="254"/>
                  </a:lnTo>
                  <a:lnTo>
                    <a:pt x="624" y="254"/>
                  </a:lnTo>
                  <a:lnTo>
                    <a:pt x="624" y="254"/>
                  </a:lnTo>
                  <a:lnTo>
                    <a:pt x="644" y="234"/>
                  </a:lnTo>
                  <a:lnTo>
                    <a:pt x="644" y="234"/>
                  </a:lnTo>
                  <a:lnTo>
                    <a:pt x="644" y="234"/>
                  </a:lnTo>
                  <a:lnTo>
                    <a:pt x="741" y="176"/>
                  </a:lnTo>
                  <a:lnTo>
                    <a:pt x="741" y="176"/>
                  </a:lnTo>
                  <a:lnTo>
                    <a:pt x="819" y="117"/>
                  </a:lnTo>
                  <a:lnTo>
                    <a:pt x="838" y="117"/>
                  </a:lnTo>
                  <a:lnTo>
                    <a:pt x="838" y="117"/>
                  </a:lnTo>
                  <a:lnTo>
                    <a:pt x="858" y="98"/>
                  </a:lnTo>
                  <a:lnTo>
                    <a:pt x="858" y="98"/>
                  </a:lnTo>
                  <a:lnTo>
                    <a:pt x="858" y="98"/>
                  </a:lnTo>
                  <a:lnTo>
                    <a:pt x="877" y="98"/>
                  </a:lnTo>
                  <a:lnTo>
                    <a:pt x="877" y="98"/>
                  </a:lnTo>
                  <a:lnTo>
                    <a:pt x="1033" y="3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741;p55">
              <a:extLst>
                <a:ext uri="{FF2B5EF4-FFF2-40B4-BE49-F238E27FC236}">
                  <a16:creationId xmlns:a16="http://schemas.microsoft.com/office/drawing/2014/main" xmlns="" id="{B4A921F7-3B59-4409-C78C-AC7E0F02B6B4}"/>
                </a:ext>
              </a:extLst>
            </p:cNvPr>
            <p:cNvSpPr/>
            <p:nvPr/>
          </p:nvSpPr>
          <p:spPr>
            <a:xfrm>
              <a:off x="5105925" y="633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742;p55">
              <a:extLst>
                <a:ext uri="{FF2B5EF4-FFF2-40B4-BE49-F238E27FC236}">
                  <a16:creationId xmlns:a16="http://schemas.microsoft.com/office/drawing/2014/main" xmlns="" id="{F1A5260C-CCF7-20D0-93D9-143BCDE5AA54}"/>
                </a:ext>
              </a:extLst>
            </p:cNvPr>
            <p:cNvSpPr/>
            <p:nvPr/>
          </p:nvSpPr>
          <p:spPr>
            <a:xfrm>
              <a:off x="5124450" y="64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743;p55">
              <a:extLst>
                <a:ext uri="{FF2B5EF4-FFF2-40B4-BE49-F238E27FC236}">
                  <a16:creationId xmlns:a16="http://schemas.microsoft.com/office/drawing/2014/main" xmlns="" id="{5322CCED-572D-8CF4-0596-679FD8D2B68C}"/>
                </a:ext>
              </a:extLst>
            </p:cNvPr>
            <p:cNvSpPr/>
            <p:nvPr/>
          </p:nvSpPr>
          <p:spPr>
            <a:xfrm>
              <a:off x="5082050" y="606025"/>
              <a:ext cx="27800" cy="14150"/>
            </a:xfrm>
            <a:custGeom>
              <a:avLst/>
              <a:gdLst/>
              <a:ahLst/>
              <a:cxnLst/>
              <a:rect l="l" t="t" r="r" b="b"/>
              <a:pathLst>
                <a:path w="1112" h="566" extrusionOk="0">
                  <a:moveTo>
                    <a:pt x="702" y="1"/>
                  </a:moveTo>
                  <a:lnTo>
                    <a:pt x="488" y="40"/>
                  </a:lnTo>
                  <a:lnTo>
                    <a:pt x="274" y="137"/>
                  </a:lnTo>
                  <a:lnTo>
                    <a:pt x="118" y="234"/>
                  </a:lnTo>
                  <a:lnTo>
                    <a:pt x="59" y="293"/>
                  </a:lnTo>
                  <a:lnTo>
                    <a:pt x="20" y="332"/>
                  </a:lnTo>
                  <a:lnTo>
                    <a:pt x="1" y="390"/>
                  </a:lnTo>
                  <a:lnTo>
                    <a:pt x="1" y="449"/>
                  </a:lnTo>
                  <a:lnTo>
                    <a:pt x="20" y="488"/>
                  </a:lnTo>
                  <a:lnTo>
                    <a:pt x="79" y="527"/>
                  </a:lnTo>
                  <a:lnTo>
                    <a:pt x="137" y="546"/>
                  </a:lnTo>
                  <a:lnTo>
                    <a:pt x="215" y="566"/>
                  </a:lnTo>
                  <a:lnTo>
                    <a:pt x="410" y="546"/>
                  </a:lnTo>
                  <a:lnTo>
                    <a:pt x="624" y="507"/>
                  </a:lnTo>
                  <a:lnTo>
                    <a:pt x="839" y="429"/>
                  </a:lnTo>
                  <a:lnTo>
                    <a:pt x="995" y="332"/>
                  </a:lnTo>
                  <a:lnTo>
                    <a:pt x="1053" y="273"/>
                  </a:lnTo>
                  <a:lnTo>
                    <a:pt x="1092" y="215"/>
                  </a:lnTo>
                  <a:lnTo>
                    <a:pt x="1112" y="156"/>
                  </a:lnTo>
                  <a:lnTo>
                    <a:pt x="1112" y="118"/>
                  </a:lnTo>
                  <a:lnTo>
                    <a:pt x="1073" y="79"/>
                  </a:lnTo>
                  <a:lnTo>
                    <a:pt x="1034" y="40"/>
                  </a:lnTo>
                  <a:lnTo>
                    <a:pt x="975" y="20"/>
                  </a:lnTo>
                  <a:lnTo>
                    <a:pt x="897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744;p55">
              <a:extLst>
                <a:ext uri="{FF2B5EF4-FFF2-40B4-BE49-F238E27FC236}">
                  <a16:creationId xmlns:a16="http://schemas.microsoft.com/office/drawing/2014/main" xmlns="" id="{89FC6837-F3D5-15EE-D833-CC6429C6157B}"/>
                </a:ext>
              </a:extLst>
            </p:cNvPr>
            <p:cNvSpPr/>
            <p:nvPr/>
          </p:nvSpPr>
          <p:spPr>
            <a:xfrm>
              <a:off x="5082050" y="606025"/>
              <a:ext cx="27800" cy="14150"/>
            </a:xfrm>
            <a:custGeom>
              <a:avLst/>
              <a:gdLst/>
              <a:ahLst/>
              <a:cxnLst/>
              <a:rect l="l" t="t" r="r" b="b"/>
              <a:pathLst>
                <a:path w="1112" h="566" fill="none" extrusionOk="0">
                  <a:moveTo>
                    <a:pt x="1" y="449"/>
                  </a:moveTo>
                  <a:lnTo>
                    <a:pt x="1" y="449"/>
                  </a:lnTo>
                  <a:lnTo>
                    <a:pt x="20" y="488"/>
                  </a:lnTo>
                  <a:lnTo>
                    <a:pt x="79" y="527"/>
                  </a:lnTo>
                  <a:lnTo>
                    <a:pt x="137" y="546"/>
                  </a:lnTo>
                  <a:lnTo>
                    <a:pt x="215" y="566"/>
                  </a:lnTo>
                  <a:lnTo>
                    <a:pt x="410" y="546"/>
                  </a:lnTo>
                  <a:lnTo>
                    <a:pt x="624" y="507"/>
                  </a:lnTo>
                  <a:lnTo>
                    <a:pt x="624" y="507"/>
                  </a:lnTo>
                  <a:lnTo>
                    <a:pt x="839" y="429"/>
                  </a:lnTo>
                  <a:lnTo>
                    <a:pt x="995" y="332"/>
                  </a:lnTo>
                  <a:lnTo>
                    <a:pt x="1053" y="273"/>
                  </a:lnTo>
                  <a:lnTo>
                    <a:pt x="1092" y="215"/>
                  </a:lnTo>
                  <a:lnTo>
                    <a:pt x="1112" y="156"/>
                  </a:lnTo>
                  <a:lnTo>
                    <a:pt x="1112" y="118"/>
                  </a:lnTo>
                  <a:lnTo>
                    <a:pt x="1112" y="118"/>
                  </a:lnTo>
                  <a:lnTo>
                    <a:pt x="1073" y="79"/>
                  </a:lnTo>
                  <a:lnTo>
                    <a:pt x="1034" y="40"/>
                  </a:lnTo>
                  <a:lnTo>
                    <a:pt x="975" y="20"/>
                  </a:lnTo>
                  <a:lnTo>
                    <a:pt x="897" y="1"/>
                  </a:lnTo>
                  <a:lnTo>
                    <a:pt x="702" y="1"/>
                  </a:lnTo>
                  <a:lnTo>
                    <a:pt x="488" y="40"/>
                  </a:lnTo>
                  <a:lnTo>
                    <a:pt x="488" y="40"/>
                  </a:lnTo>
                  <a:lnTo>
                    <a:pt x="274" y="137"/>
                  </a:lnTo>
                  <a:lnTo>
                    <a:pt x="118" y="234"/>
                  </a:lnTo>
                  <a:lnTo>
                    <a:pt x="59" y="293"/>
                  </a:lnTo>
                  <a:lnTo>
                    <a:pt x="20" y="332"/>
                  </a:lnTo>
                  <a:lnTo>
                    <a:pt x="1" y="390"/>
                  </a:lnTo>
                  <a:lnTo>
                    <a:pt x="1" y="4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745;p55">
              <a:extLst>
                <a:ext uri="{FF2B5EF4-FFF2-40B4-BE49-F238E27FC236}">
                  <a16:creationId xmlns:a16="http://schemas.microsoft.com/office/drawing/2014/main" xmlns="" id="{96A46942-3764-66C0-C823-D8985AA7D056}"/>
                </a:ext>
              </a:extLst>
            </p:cNvPr>
            <p:cNvSpPr/>
            <p:nvPr/>
          </p:nvSpPr>
          <p:spPr>
            <a:xfrm>
              <a:off x="5248650" y="501800"/>
              <a:ext cx="82350" cy="104250"/>
            </a:xfrm>
            <a:custGeom>
              <a:avLst/>
              <a:gdLst/>
              <a:ahLst/>
              <a:cxnLst/>
              <a:rect l="l" t="t" r="r" b="b"/>
              <a:pathLst>
                <a:path w="3294" h="4170" extrusionOk="0">
                  <a:moveTo>
                    <a:pt x="1754" y="0"/>
                  </a:moveTo>
                  <a:lnTo>
                    <a:pt x="1540" y="20"/>
                  </a:lnTo>
                  <a:lnTo>
                    <a:pt x="1306" y="58"/>
                  </a:lnTo>
                  <a:lnTo>
                    <a:pt x="1131" y="136"/>
                  </a:lnTo>
                  <a:lnTo>
                    <a:pt x="955" y="214"/>
                  </a:lnTo>
                  <a:lnTo>
                    <a:pt x="799" y="312"/>
                  </a:lnTo>
                  <a:lnTo>
                    <a:pt x="663" y="429"/>
                  </a:lnTo>
                  <a:lnTo>
                    <a:pt x="527" y="565"/>
                  </a:lnTo>
                  <a:lnTo>
                    <a:pt x="410" y="701"/>
                  </a:lnTo>
                  <a:lnTo>
                    <a:pt x="293" y="857"/>
                  </a:lnTo>
                  <a:lnTo>
                    <a:pt x="195" y="1033"/>
                  </a:lnTo>
                  <a:lnTo>
                    <a:pt x="137" y="1208"/>
                  </a:lnTo>
                  <a:lnTo>
                    <a:pt x="78" y="1403"/>
                  </a:lnTo>
                  <a:lnTo>
                    <a:pt x="20" y="1598"/>
                  </a:lnTo>
                  <a:lnTo>
                    <a:pt x="0" y="1793"/>
                  </a:lnTo>
                  <a:lnTo>
                    <a:pt x="0" y="1987"/>
                  </a:lnTo>
                  <a:lnTo>
                    <a:pt x="20" y="2202"/>
                  </a:lnTo>
                  <a:lnTo>
                    <a:pt x="39" y="2416"/>
                  </a:lnTo>
                  <a:lnTo>
                    <a:pt x="98" y="2611"/>
                  </a:lnTo>
                  <a:lnTo>
                    <a:pt x="156" y="2825"/>
                  </a:lnTo>
                  <a:lnTo>
                    <a:pt x="254" y="3001"/>
                  </a:lnTo>
                  <a:lnTo>
                    <a:pt x="351" y="3195"/>
                  </a:lnTo>
                  <a:lnTo>
                    <a:pt x="468" y="3351"/>
                  </a:lnTo>
                  <a:lnTo>
                    <a:pt x="604" y="3507"/>
                  </a:lnTo>
                  <a:lnTo>
                    <a:pt x="741" y="3644"/>
                  </a:lnTo>
                  <a:lnTo>
                    <a:pt x="897" y="3780"/>
                  </a:lnTo>
                  <a:lnTo>
                    <a:pt x="1053" y="3877"/>
                  </a:lnTo>
                  <a:lnTo>
                    <a:pt x="1228" y="3975"/>
                  </a:lnTo>
                  <a:lnTo>
                    <a:pt x="1384" y="4053"/>
                  </a:lnTo>
                  <a:lnTo>
                    <a:pt x="1579" y="4111"/>
                  </a:lnTo>
                  <a:lnTo>
                    <a:pt x="1754" y="4150"/>
                  </a:lnTo>
                  <a:lnTo>
                    <a:pt x="1949" y="4170"/>
                  </a:lnTo>
                  <a:lnTo>
                    <a:pt x="2124" y="4150"/>
                  </a:lnTo>
                  <a:lnTo>
                    <a:pt x="2319" y="4131"/>
                  </a:lnTo>
                  <a:lnTo>
                    <a:pt x="2514" y="4092"/>
                  </a:lnTo>
                  <a:lnTo>
                    <a:pt x="2728" y="4014"/>
                  </a:lnTo>
                  <a:lnTo>
                    <a:pt x="2943" y="3897"/>
                  </a:lnTo>
                  <a:lnTo>
                    <a:pt x="3137" y="3760"/>
                  </a:lnTo>
                  <a:lnTo>
                    <a:pt x="3293" y="3605"/>
                  </a:lnTo>
                  <a:lnTo>
                    <a:pt x="3079" y="3624"/>
                  </a:lnTo>
                  <a:lnTo>
                    <a:pt x="2826" y="3605"/>
                  </a:lnTo>
                  <a:lnTo>
                    <a:pt x="2611" y="3546"/>
                  </a:lnTo>
                  <a:lnTo>
                    <a:pt x="2397" y="3449"/>
                  </a:lnTo>
                  <a:lnTo>
                    <a:pt x="2183" y="3332"/>
                  </a:lnTo>
                  <a:lnTo>
                    <a:pt x="2007" y="3176"/>
                  </a:lnTo>
                  <a:lnTo>
                    <a:pt x="1832" y="3001"/>
                  </a:lnTo>
                  <a:lnTo>
                    <a:pt x="1676" y="2806"/>
                  </a:lnTo>
                  <a:lnTo>
                    <a:pt x="1559" y="2591"/>
                  </a:lnTo>
                  <a:lnTo>
                    <a:pt x="1442" y="2377"/>
                  </a:lnTo>
                  <a:lnTo>
                    <a:pt x="1364" y="2143"/>
                  </a:lnTo>
                  <a:lnTo>
                    <a:pt x="1306" y="1890"/>
                  </a:lnTo>
                  <a:lnTo>
                    <a:pt x="1267" y="1656"/>
                  </a:lnTo>
                  <a:lnTo>
                    <a:pt x="1267" y="1403"/>
                  </a:lnTo>
                  <a:lnTo>
                    <a:pt x="1286" y="1169"/>
                  </a:lnTo>
                  <a:lnTo>
                    <a:pt x="1345" y="935"/>
                  </a:lnTo>
                  <a:lnTo>
                    <a:pt x="1442" y="721"/>
                  </a:lnTo>
                  <a:lnTo>
                    <a:pt x="1559" y="526"/>
                  </a:lnTo>
                  <a:lnTo>
                    <a:pt x="1735" y="331"/>
                  </a:lnTo>
                  <a:lnTo>
                    <a:pt x="1929" y="175"/>
                  </a:lnTo>
                  <a:lnTo>
                    <a:pt x="2066" y="97"/>
                  </a:lnTo>
                  <a:lnTo>
                    <a:pt x="2202" y="39"/>
                  </a:lnTo>
                  <a:lnTo>
                    <a:pt x="1988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746;p55">
              <a:extLst>
                <a:ext uri="{FF2B5EF4-FFF2-40B4-BE49-F238E27FC236}">
                  <a16:creationId xmlns:a16="http://schemas.microsoft.com/office/drawing/2014/main" xmlns="" id="{B0BD9563-6170-6957-723C-A75BDDAC74F8}"/>
                </a:ext>
              </a:extLst>
            </p:cNvPr>
            <p:cNvSpPr/>
            <p:nvPr/>
          </p:nvSpPr>
          <p:spPr>
            <a:xfrm>
              <a:off x="5248650" y="501800"/>
              <a:ext cx="82350" cy="104250"/>
            </a:xfrm>
            <a:custGeom>
              <a:avLst/>
              <a:gdLst/>
              <a:ahLst/>
              <a:cxnLst/>
              <a:rect l="l" t="t" r="r" b="b"/>
              <a:pathLst>
                <a:path w="3294" h="4170" fill="none" extrusionOk="0">
                  <a:moveTo>
                    <a:pt x="98" y="2611"/>
                  </a:moveTo>
                  <a:lnTo>
                    <a:pt x="98" y="2611"/>
                  </a:lnTo>
                  <a:lnTo>
                    <a:pt x="156" y="2825"/>
                  </a:lnTo>
                  <a:lnTo>
                    <a:pt x="254" y="3001"/>
                  </a:lnTo>
                  <a:lnTo>
                    <a:pt x="351" y="3195"/>
                  </a:lnTo>
                  <a:lnTo>
                    <a:pt x="468" y="3351"/>
                  </a:lnTo>
                  <a:lnTo>
                    <a:pt x="604" y="3507"/>
                  </a:lnTo>
                  <a:lnTo>
                    <a:pt x="741" y="3644"/>
                  </a:lnTo>
                  <a:lnTo>
                    <a:pt x="897" y="3780"/>
                  </a:lnTo>
                  <a:lnTo>
                    <a:pt x="1053" y="3877"/>
                  </a:lnTo>
                  <a:lnTo>
                    <a:pt x="1228" y="3975"/>
                  </a:lnTo>
                  <a:lnTo>
                    <a:pt x="1384" y="4053"/>
                  </a:lnTo>
                  <a:lnTo>
                    <a:pt x="1579" y="4111"/>
                  </a:lnTo>
                  <a:lnTo>
                    <a:pt x="1754" y="4150"/>
                  </a:lnTo>
                  <a:lnTo>
                    <a:pt x="1949" y="4170"/>
                  </a:lnTo>
                  <a:lnTo>
                    <a:pt x="2124" y="4150"/>
                  </a:lnTo>
                  <a:lnTo>
                    <a:pt x="2319" y="4131"/>
                  </a:lnTo>
                  <a:lnTo>
                    <a:pt x="2514" y="4092"/>
                  </a:lnTo>
                  <a:lnTo>
                    <a:pt x="2514" y="4092"/>
                  </a:lnTo>
                  <a:lnTo>
                    <a:pt x="2728" y="4014"/>
                  </a:lnTo>
                  <a:lnTo>
                    <a:pt x="2943" y="3897"/>
                  </a:lnTo>
                  <a:lnTo>
                    <a:pt x="3137" y="3760"/>
                  </a:lnTo>
                  <a:lnTo>
                    <a:pt x="3293" y="3605"/>
                  </a:lnTo>
                  <a:lnTo>
                    <a:pt x="3293" y="3605"/>
                  </a:lnTo>
                  <a:lnTo>
                    <a:pt x="3079" y="3624"/>
                  </a:lnTo>
                  <a:lnTo>
                    <a:pt x="3079" y="3624"/>
                  </a:lnTo>
                  <a:lnTo>
                    <a:pt x="2826" y="3605"/>
                  </a:lnTo>
                  <a:lnTo>
                    <a:pt x="2826" y="3605"/>
                  </a:lnTo>
                  <a:lnTo>
                    <a:pt x="2611" y="3546"/>
                  </a:lnTo>
                  <a:lnTo>
                    <a:pt x="2397" y="3449"/>
                  </a:lnTo>
                  <a:lnTo>
                    <a:pt x="2397" y="3449"/>
                  </a:lnTo>
                  <a:lnTo>
                    <a:pt x="2183" y="3332"/>
                  </a:lnTo>
                  <a:lnTo>
                    <a:pt x="2007" y="3176"/>
                  </a:lnTo>
                  <a:lnTo>
                    <a:pt x="2007" y="3176"/>
                  </a:lnTo>
                  <a:lnTo>
                    <a:pt x="1832" y="3001"/>
                  </a:lnTo>
                  <a:lnTo>
                    <a:pt x="1676" y="2806"/>
                  </a:lnTo>
                  <a:lnTo>
                    <a:pt x="1559" y="2591"/>
                  </a:lnTo>
                  <a:lnTo>
                    <a:pt x="1442" y="2377"/>
                  </a:lnTo>
                  <a:lnTo>
                    <a:pt x="1442" y="2377"/>
                  </a:lnTo>
                  <a:lnTo>
                    <a:pt x="1364" y="2143"/>
                  </a:lnTo>
                  <a:lnTo>
                    <a:pt x="1306" y="1890"/>
                  </a:lnTo>
                  <a:lnTo>
                    <a:pt x="1306" y="1890"/>
                  </a:lnTo>
                  <a:lnTo>
                    <a:pt x="1267" y="1656"/>
                  </a:lnTo>
                  <a:lnTo>
                    <a:pt x="1267" y="1403"/>
                  </a:lnTo>
                  <a:lnTo>
                    <a:pt x="1267" y="1403"/>
                  </a:lnTo>
                  <a:lnTo>
                    <a:pt x="1286" y="1169"/>
                  </a:lnTo>
                  <a:lnTo>
                    <a:pt x="1345" y="935"/>
                  </a:lnTo>
                  <a:lnTo>
                    <a:pt x="1345" y="935"/>
                  </a:lnTo>
                  <a:lnTo>
                    <a:pt x="1442" y="721"/>
                  </a:lnTo>
                  <a:lnTo>
                    <a:pt x="1559" y="526"/>
                  </a:lnTo>
                  <a:lnTo>
                    <a:pt x="1559" y="526"/>
                  </a:lnTo>
                  <a:lnTo>
                    <a:pt x="1735" y="331"/>
                  </a:lnTo>
                  <a:lnTo>
                    <a:pt x="1929" y="175"/>
                  </a:lnTo>
                  <a:lnTo>
                    <a:pt x="1929" y="175"/>
                  </a:lnTo>
                  <a:lnTo>
                    <a:pt x="2066" y="97"/>
                  </a:lnTo>
                  <a:lnTo>
                    <a:pt x="2202" y="39"/>
                  </a:lnTo>
                  <a:lnTo>
                    <a:pt x="2202" y="39"/>
                  </a:lnTo>
                  <a:lnTo>
                    <a:pt x="1988" y="0"/>
                  </a:lnTo>
                  <a:lnTo>
                    <a:pt x="1754" y="0"/>
                  </a:lnTo>
                  <a:lnTo>
                    <a:pt x="1540" y="20"/>
                  </a:lnTo>
                  <a:lnTo>
                    <a:pt x="1306" y="58"/>
                  </a:lnTo>
                  <a:lnTo>
                    <a:pt x="1306" y="58"/>
                  </a:lnTo>
                  <a:lnTo>
                    <a:pt x="1131" y="136"/>
                  </a:lnTo>
                  <a:lnTo>
                    <a:pt x="955" y="214"/>
                  </a:lnTo>
                  <a:lnTo>
                    <a:pt x="799" y="312"/>
                  </a:lnTo>
                  <a:lnTo>
                    <a:pt x="663" y="429"/>
                  </a:lnTo>
                  <a:lnTo>
                    <a:pt x="527" y="565"/>
                  </a:lnTo>
                  <a:lnTo>
                    <a:pt x="410" y="701"/>
                  </a:lnTo>
                  <a:lnTo>
                    <a:pt x="293" y="857"/>
                  </a:lnTo>
                  <a:lnTo>
                    <a:pt x="195" y="1033"/>
                  </a:lnTo>
                  <a:lnTo>
                    <a:pt x="137" y="1208"/>
                  </a:lnTo>
                  <a:lnTo>
                    <a:pt x="78" y="1403"/>
                  </a:lnTo>
                  <a:lnTo>
                    <a:pt x="20" y="1598"/>
                  </a:lnTo>
                  <a:lnTo>
                    <a:pt x="0" y="1793"/>
                  </a:lnTo>
                  <a:lnTo>
                    <a:pt x="0" y="1987"/>
                  </a:lnTo>
                  <a:lnTo>
                    <a:pt x="20" y="2202"/>
                  </a:lnTo>
                  <a:lnTo>
                    <a:pt x="39" y="2416"/>
                  </a:lnTo>
                  <a:lnTo>
                    <a:pt x="98" y="26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747;p55">
              <a:extLst>
                <a:ext uri="{FF2B5EF4-FFF2-40B4-BE49-F238E27FC236}">
                  <a16:creationId xmlns:a16="http://schemas.microsoft.com/office/drawing/2014/main" xmlns="" id="{686133B1-5B72-E96A-6904-7B26FF1B6DD1}"/>
                </a:ext>
              </a:extLst>
            </p:cNvPr>
            <p:cNvSpPr/>
            <p:nvPr/>
          </p:nvSpPr>
          <p:spPr>
            <a:xfrm>
              <a:off x="5273000" y="502275"/>
              <a:ext cx="71150" cy="94025"/>
            </a:xfrm>
            <a:custGeom>
              <a:avLst/>
              <a:gdLst/>
              <a:ahLst/>
              <a:cxnLst/>
              <a:rect l="l" t="t" r="r" b="b"/>
              <a:pathLst>
                <a:path w="2846" h="3761" extrusionOk="0">
                  <a:moveTo>
                    <a:pt x="1131" y="1"/>
                  </a:moveTo>
                  <a:lnTo>
                    <a:pt x="1033" y="20"/>
                  </a:lnTo>
                  <a:lnTo>
                    <a:pt x="1014" y="20"/>
                  </a:lnTo>
                  <a:lnTo>
                    <a:pt x="877" y="78"/>
                  </a:lnTo>
                  <a:lnTo>
                    <a:pt x="838" y="98"/>
                  </a:lnTo>
                  <a:lnTo>
                    <a:pt x="819" y="98"/>
                  </a:lnTo>
                  <a:lnTo>
                    <a:pt x="722" y="156"/>
                  </a:lnTo>
                  <a:lnTo>
                    <a:pt x="624" y="215"/>
                  </a:lnTo>
                  <a:lnTo>
                    <a:pt x="605" y="234"/>
                  </a:lnTo>
                  <a:lnTo>
                    <a:pt x="585" y="254"/>
                  </a:lnTo>
                  <a:lnTo>
                    <a:pt x="488" y="351"/>
                  </a:lnTo>
                  <a:lnTo>
                    <a:pt x="468" y="351"/>
                  </a:lnTo>
                  <a:lnTo>
                    <a:pt x="468" y="371"/>
                  </a:lnTo>
                  <a:lnTo>
                    <a:pt x="449" y="371"/>
                  </a:lnTo>
                  <a:lnTo>
                    <a:pt x="429" y="390"/>
                  </a:lnTo>
                  <a:lnTo>
                    <a:pt x="390" y="449"/>
                  </a:lnTo>
                  <a:lnTo>
                    <a:pt x="332" y="527"/>
                  </a:lnTo>
                  <a:lnTo>
                    <a:pt x="293" y="566"/>
                  </a:lnTo>
                  <a:lnTo>
                    <a:pt x="254" y="643"/>
                  </a:lnTo>
                  <a:lnTo>
                    <a:pt x="215" y="721"/>
                  </a:lnTo>
                  <a:lnTo>
                    <a:pt x="157" y="819"/>
                  </a:lnTo>
                  <a:lnTo>
                    <a:pt x="118" y="916"/>
                  </a:lnTo>
                  <a:lnTo>
                    <a:pt x="118" y="936"/>
                  </a:lnTo>
                  <a:lnTo>
                    <a:pt x="79" y="1053"/>
                  </a:lnTo>
                  <a:lnTo>
                    <a:pt x="40" y="1170"/>
                  </a:lnTo>
                  <a:lnTo>
                    <a:pt x="1" y="1384"/>
                  </a:lnTo>
                  <a:lnTo>
                    <a:pt x="1" y="1403"/>
                  </a:lnTo>
                  <a:lnTo>
                    <a:pt x="1" y="1618"/>
                  </a:lnTo>
                  <a:lnTo>
                    <a:pt x="1" y="1637"/>
                  </a:lnTo>
                  <a:lnTo>
                    <a:pt x="1" y="1793"/>
                  </a:lnTo>
                  <a:lnTo>
                    <a:pt x="20" y="1988"/>
                  </a:lnTo>
                  <a:lnTo>
                    <a:pt x="59" y="2144"/>
                  </a:lnTo>
                  <a:lnTo>
                    <a:pt x="98" y="2300"/>
                  </a:lnTo>
                  <a:lnTo>
                    <a:pt x="215" y="2611"/>
                  </a:lnTo>
                  <a:lnTo>
                    <a:pt x="195" y="2611"/>
                  </a:lnTo>
                  <a:lnTo>
                    <a:pt x="351" y="2884"/>
                  </a:lnTo>
                  <a:lnTo>
                    <a:pt x="527" y="3118"/>
                  </a:lnTo>
                  <a:lnTo>
                    <a:pt x="507" y="3118"/>
                  </a:lnTo>
                  <a:lnTo>
                    <a:pt x="702" y="3313"/>
                  </a:lnTo>
                  <a:lnTo>
                    <a:pt x="877" y="3469"/>
                  </a:lnTo>
                  <a:lnTo>
                    <a:pt x="1072" y="3586"/>
                  </a:lnTo>
                  <a:lnTo>
                    <a:pt x="1248" y="3664"/>
                  </a:lnTo>
                  <a:lnTo>
                    <a:pt x="1442" y="3722"/>
                  </a:lnTo>
                  <a:lnTo>
                    <a:pt x="1618" y="3761"/>
                  </a:lnTo>
                  <a:lnTo>
                    <a:pt x="1793" y="3761"/>
                  </a:lnTo>
                  <a:lnTo>
                    <a:pt x="1949" y="3741"/>
                  </a:lnTo>
                  <a:lnTo>
                    <a:pt x="2124" y="3722"/>
                  </a:lnTo>
                  <a:lnTo>
                    <a:pt x="2222" y="3683"/>
                  </a:lnTo>
                  <a:lnTo>
                    <a:pt x="2417" y="3469"/>
                  </a:lnTo>
                  <a:lnTo>
                    <a:pt x="2573" y="3235"/>
                  </a:lnTo>
                  <a:lnTo>
                    <a:pt x="2689" y="2982"/>
                  </a:lnTo>
                  <a:lnTo>
                    <a:pt x="2787" y="2709"/>
                  </a:lnTo>
                  <a:lnTo>
                    <a:pt x="2845" y="2417"/>
                  </a:lnTo>
                  <a:lnTo>
                    <a:pt x="2845" y="2124"/>
                  </a:lnTo>
                  <a:lnTo>
                    <a:pt x="2826" y="1832"/>
                  </a:lnTo>
                  <a:lnTo>
                    <a:pt x="2748" y="1520"/>
                  </a:lnTo>
                  <a:lnTo>
                    <a:pt x="2650" y="1228"/>
                  </a:lnTo>
                  <a:lnTo>
                    <a:pt x="2495" y="955"/>
                  </a:lnTo>
                  <a:lnTo>
                    <a:pt x="2319" y="702"/>
                  </a:lnTo>
                  <a:lnTo>
                    <a:pt x="2124" y="488"/>
                  </a:lnTo>
                  <a:lnTo>
                    <a:pt x="1891" y="312"/>
                  </a:lnTo>
                  <a:lnTo>
                    <a:pt x="1657" y="176"/>
                  </a:lnTo>
                  <a:lnTo>
                    <a:pt x="1403" y="59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748;p55">
              <a:extLst>
                <a:ext uri="{FF2B5EF4-FFF2-40B4-BE49-F238E27FC236}">
                  <a16:creationId xmlns:a16="http://schemas.microsoft.com/office/drawing/2014/main" xmlns="" id="{90E79E04-43CC-F99A-156F-3C1CAD9E1BC2}"/>
                </a:ext>
              </a:extLst>
            </p:cNvPr>
            <p:cNvSpPr/>
            <p:nvPr/>
          </p:nvSpPr>
          <p:spPr>
            <a:xfrm>
              <a:off x="5273000" y="502275"/>
              <a:ext cx="71150" cy="94025"/>
            </a:xfrm>
            <a:custGeom>
              <a:avLst/>
              <a:gdLst/>
              <a:ahLst/>
              <a:cxnLst/>
              <a:rect l="l" t="t" r="r" b="b"/>
              <a:pathLst>
                <a:path w="2846" h="3761" fill="none" extrusionOk="0">
                  <a:moveTo>
                    <a:pt x="1014" y="20"/>
                  </a:moveTo>
                  <a:lnTo>
                    <a:pt x="1033" y="20"/>
                  </a:lnTo>
                  <a:lnTo>
                    <a:pt x="1033" y="20"/>
                  </a:lnTo>
                  <a:lnTo>
                    <a:pt x="1131" y="1"/>
                  </a:lnTo>
                  <a:lnTo>
                    <a:pt x="1131" y="1"/>
                  </a:lnTo>
                  <a:lnTo>
                    <a:pt x="1403" y="59"/>
                  </a:lnTo>
                  <a:lnTo>
                    <a:pt x="1657" y="176"/>
                  </a:lnTo>
                  <a:lnTo>
                    <a:pt x="1891" y="312"/>
                  </a:lnTo>
                  <a:lnTo>
                    <a:pt x="2124" y="488"/>
                  </a:lnTo>
                  <a:lnTo>
                    <a:pt x="2319" y="702"/>
                  </a:lnTo>
                  <a:lnTo>
                    <a:pt x="2495" y="955"/>
                  </a:lnTo>
                  <a:lnTo>
                    <a:pt x="2650" y="1228"/>
                  </a:lnTo>
                  <a:lnTo>
                    <a:pt x="2748" y="1520"/>
                  </a:lnTo>
                  <a:lnTo>
                    <a:pt x="2748" y="1520"/>
                  </a:lnTo>
                  <a:lnTo>
                    <a:pt x="2826" y="1832"/>
                  </a:lnTo>
                  <a:lnTo>
                    <a:pt x="2845" y="2124"/>
                  </a:lnTo>
                  <a:lnTo>
                    <a:pt x="2845" y="2417"/>
                  </a:lnTo>
                  <a:lnTo>
                    <a:pt x="2787" y="2709"/>
                  </a:lnTo>
                  <a:lnTo>
                    <a:pt x="2689" y="2982"/>
                  </a:lnTo>
                  <a:lnTo>
                    <a:pt x="2573" y="3235"/>
                  </a:lnTo>
                  <a:lnTo>
                    <a:pt x="2417" y="3469"/>
                  </a:lnTo>
                  <a:lnTo>
                    <a:pt x="2222" y="3683"/>
                  </a:lnTo>
                  <a:lnTo>
                    <a:pt x="2222" y="3683"/>
                  </a:lnTo>
                  <a:lnTo>
                    <a:pt x="2124" y="3722"/>
                  </a:lnTo>
                  <a:lnTo>
                    <a:pt x="2124" y="3722"/>
                  </a:lnTo>
                  <a:lnTo>
                    <a:pt x="1949" y="3741"/>
                  </a:lnTo>
                  <a:lnTo>
                    <a:pt x="1949" y="3741"/>
                  </a:lnTo>
                  <a:lnTo>
                    <a:pt x="1949" y="3741"/>
                  </a:lnTo>
                  <a:lnTo>
                    <a:pt x="1793" y="3761"/>
                  </a:lnTo>
                  <a:lnTo>
                    <a:pt x="1793" y="3761"/>
                  </a:lnTo>
                  <a:lnTo>
                    <a:pt x="1618" y="3761"/>
                  </a:lnTo>
                  <a:lnTo>
                    <a:pt x="1618" y="3761"/>
                  </a:lnTo>
                  <a:lnTo>
                    <a:pt x="1618" y="3761"/>
                  </a:lnTo>
                  <a:lnTo>
                    <a:pt x="1442" y="3722"/>
                  </a:lnTo>
                  <a:lnTo>
                    <a:pt x="1442" y="3722"/>
                  </a:lnTo>
                  <a:lnTo>
                    <a:pt x="1248" y="3664"/>
                  </a:lnTo>
                  <a:lnTo>
                    <a:pt x="1248" y="3664"/>
                  </a:lnTo>
                  <a:lnTo>
                    <a:pt x="1248" y="3664"/>
                  </a:lnTo>
                  <a:lnTo>
                    <a:pt x="1248" y="3664"/>
                  </a:lnTo>
                  <a:lnTo>
                    <a:pt x="1248" y="3664"/>
                  </a:lnTo>
                  <a:lnTo>
                    <a:pt x="1248" y="3664"/>
                  </a:lnTo>
                  <a:lnTo>
                    <a:pt x="1072" y="3586"/>
                  </a:lnTo>
                  <a:lnTo>
                    <a:pt x="1072" y="3586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897" y="3469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702" y="3313"/>
                  </a:lnTo>
                  <a:lnTo>
                    <a:pt x="702" y="3313"/>
                  </a:lnTo>
                  <a:lnTo>
                    <a:pt x="507" y="3118"/>
                  </a:lnTo>
                  <a:lnTo>
                    <a:pt x="527" y="3118"/>
                  </a:lnTo>
                  <a:lnTo>
                    <a:pt x="527" y="3118"/>
                  </a:lnTo>
                  <a:lnTo>
                    <a:pt x="527" y="3118"/>
                  </a:lnTo>
                  <a:lnTo>
                    <a:pt x="527" y="3118"/>
                  </a:lnTo>
                  <a:lnTo>
                    <a:pt x="351" y="2884"/>
                  </a:lnTo>
                  <a:lnTo>
                    <a:pt x="351" y="2884"/>
                  </a:lnTo>
                  <a:lnTo>
                    <a:pt x="195" y="2611"/>
                  </a:lnTo>
                  <a:lnTo>
                    <a:pt x="215" y="2611"/>
                  </a:lnTo>
                  <a:lnTo>
                    <a:pt x="215" y="2611"/>
                  </a:lnTo>
                  <a:lnTo>
                    <a:pt x="98" y="2300"/>
                  </a:lnTo>
                  <a:lnTo>
                    <a:pt x="98" y="2300"/>
                  </a:lnTo>
                  <a:lnTo>
                    <a:pt x="59" y="2144"/>
                  </a:lnTo>
                  <a:lnTo>
                    <a:pt x="20" y="1988"/>
                  </a:lnTo>
                  <a:lnTo>
                    <a:pt x="20" y="1988"/>
                  </a:lnTo>
                  <a:lnTo>
                    <a:pt x="20" y="1988"/>
                  </a:lnTo>
                  <a:lnTo>
                    <a:pt x="20" y="1988"/>
                  </a:lnTo>
                  <a:lnTo>
                    <a:pt x="20" y="1988"/>
                  </a:lnTo>
                  <a:lnTo>
                    <a:pt x="1" y="1793"/>
                  </a:lnTo>
                  <a:lnTo>
                    <a:pt x="1" y="1793"/>
                  </a:lnTo>
                  <a:lnTo>
                    <a:pt x="1" y="1637"/>
                  </a:lnTo>
                  <a:lnTo>
                    <a:pt x="1" y="1618"/>
                  </a:lnTo>
                  <a:lnTo>
                    <a:pt x="1" y="1618"/>
                  </a:lnTo>
                  <a:lnTo>
                    <a:pt x="1" y="1403"/>
                  </a:lnTo>
                  <a:lnTo>
                    <a:pt x="1" y="1403"/>
                  </a:lnTo>
                  <a:lnTo>
                    <a:pt x="1" y="1403"/>
                  </a:lnTo>
                  <a:lnTo>
                    <a:pt x="1" y="1403"/>
                  </a:lnTo>
                  <a:lnTo>
                    <a:pt x="1" y="1384"/>
                  </a:lnTo>
                  <a:lnTo>
                    <a:pt x="1" y="1384"/>
                  </a:lnTo>
                  <a:lnTo>
                    <a:pt x="1" y="1384"/>
                  </a:lnTo>
                  <a:lnTo>
                    <a:pt x="1" y="1384"/>
                  </a:lnTo>
                  <a:lnTo>
                    <a:pt x="40" y="1170"/>
                  </a:lnTo>
                  <a:lnTo>
                    <a:pt x="40" y="1170"/>
                  </a:lnTo>
                  <a:lnTo>
                    <a:pt x="79" y="1053"/>
                  </a:lnTo>
                  <a:lnTo>
                    <a:pt x="79" y="1053"/>
                  </a:lnTo>
                  <a:lnTo>
                    <a:pt x="118" y="936"/>
                  </a:lnTo>
                  <a:lnTo>
                    <a:pt x="118" y="93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57" y="819"/>
                  </a:lnTo>
                  <a:lnTo>
                    <a:pt x="157" y="819"/>
                  </a:lnTo>
                  <a:lnTo>
                    <a:pt x="215" y="721"/>
                  </a:lnTo>
                  <a:lnTo>
                    <a:pt x="215" y="721"/>
                  </a:lnTo>
                  <a:lnTo>
                    <a:pt x="254" y="643"/>
                  </a:lnTo>
                  <a:lnTo>
                    <a:pt x="254" y="643"/>
                  </a:lnTo>
                  <a:lnTo>
                    <a:pt x="254" y="643"/>
                  </a:lnTo>
                  <a:lnTo>
                    <a:pt x="254" y="643"/>
                  </a:lnTo>
                  <a:lnTo>
                    <a:pt x="293" y="566"/>
                  </a:lnTo>
                  <a:lnTo>
                    <a:pt x="293" y="566"/>
                  </a:lnTo>
                  <a:lnTo>
                    <a:pt x="332" y="527"/>
                  </a:lnTo>
                  <a:lnTo>
                    <a:pt x="332" y="527"/>
                  </a:lnTo>
                  <a:lnTo>
                    <a:pt x="332" y="527"/>
                  </a:lnTo>
                  <a:lnTo>
                    <a:pt x="332" y="527"/>
                  </a:lnTo>
                  <a:lnTo>
                    <a:pt x="332" y="527"/>
                  </a:lnTo>
                  <a:lnTo>
                    <a:pt x="332" y="527"/>
                  </a:lnTo>
                  <a:lnTo>
                    <a:pt x="332" y="527"/>
                  </a:lnTo>
                  <a:lnTo>
                    <a:pt x="390" y="449"/>
                  </a:lnTo>
                  <a:lnTo>
                    <a:pt x="390" y="449"/>
                  </a:lnTo>
                  <a:lnTo>
                    <a:pt x="429" y="390"/>
                  </a:lnTo>
                  <a:lnTo>
                    <a:pt x="449" y="371"/>
                  </a:lnTo>
                  <a:lnTo>
                    <a:pt x="468" y="371"/>
                  </a:lnTo>
                  <a:lnTo>
                    <a:pt x="468" y="351"/>
                  </a:lnTo>
                  <a:lnTo>
                    <a:pt x="488" y="351"/>
                  </a:lnTo>
                  <a:lnTo>
                    <a:pt x="488" y="351"/>
                  </a:lnTo>
                  <a:lnTo>
                    <a:pt x="585" y="254"/>
                  </a:lnTo>
                  <a:lnTo>
                    <a:pt x="585" y="254"/>
                  </a:lnTo>
                  <a:lnTo>
                    <a:pt x="585" y="254"/>
                  </a:lnTo>
                  <a:lnTo>
                    <a:pt x="585" y="254"/>
                  </a:lnTo>
                  <a:lnTo>
                    <a:pt x="585" y="254"/>
                  </a:lnTo>
                  <a:lnTo>
                    <a:pt x="585" y="254"/>
                  </a:lnTo>
                  <a:lnTo>
                    <a:pt x="605" y="234"/>
                  </a:lnTo>
                  <a:lnTo>
                    <a:pt x="605" y="234"/>
                  </a:lnTo>
                  <a:lnTo>
                    <a:pt x="624" y="215"/>
                  </a:lnTo>
                  <a:lnTo>
                    <a:pt x="624" y="215"/>
                  </a:lnTo>
                  <a:lnTo>
                    <a:pt x="624" y="215"/>
                  </a:lnTo>
                  <a:lnTo>
                    <a:pt x="722" y="156"/>
                  </a:lnTo>
                  <a:lnTo>
                    <a:pt x="722" y="156"/>
                  </a:lnTo>
                  <a:lnTo>
                    <a:pt x="819" y="98"/>
                  </a:lnTo>
                  <a:lnTo>
                    <a:pt x="819" y="98"/>
                  </a:lnTo>
                  <a:lnTo>
                    <a:pt x="838" y="98"/>
                  </a:lnTo>
                  <a:lnTo>
                    <a:pt x="838" y="98"/>
                  </a:lnTo>
                  <a:lnTo>
                    <a:pt x="838" y="98"/>
                  </a:lnTo>
                  <a:lnTo>
                    <a:pt x="838" y="98"/>
                  </a:lnTo>
                  <a:lnTo>
                    <a:pt x="877" y="78"/>
                  </a:lnTo>
                  <a:lnTo>
                    <a:pt x="877" y="78"/>
                  </a:lnTo>
                  <a:lnTo>
                    <a:pt x="1014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749;p55">
              <a:extLst>
                <a:ext uri="{FF2B5EF4-FFF2-40B4-BE49-F238E27FC236}">
                  <a16:creationId xmlns:a16="http://schemas.microsoft.com/office/drawing/2014/main" xmlns="" id="{697EB0EC-3AB8-541B-FBA1-4E88662DCACA}"/>
                </a:ext>
              </a:extLst>
            </p:cNvPr>
            <p:cNvSpPr/>
            <p:nvPr/>
          </p:nvSpPr>
          <p:spPr>
            <a:xfrm>
              <a:off x="5286150" y="580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750;p55">
              <a:extLst>
                <a:ext uri="{FF2B5EF4-FFF2-40B4-BE49-F238E27FC236}">
                  <a16:creationId xmlns:a16="http://schemas.microsoft.com/office/drawing/2014/main" xmlns="" id="{169BD141-94AE-352B-D4D8-E9A486ACAFBF}"/>
                </a:ext>
              </a:extLst>
            </p:cNvPr>
            <p:cNvSpPr/>
            <p:nvPr/>
          </p:nvSpPr>
          <p:spPr>
            <a:xfrm>
              <a:off x="5304175" y="59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751;p55">
              <a:extLst>
                <a:ext uri="{FF2B5EF4-FFF2-40B4-BE49-F238E27FC236}">
                  <a16:creationId xmlns:a16="http://schemas.microsoft.com/office/drawing/2014/main" xmlns="" id="{F67AEC74-3386-A3D9-091E-5303C505F6ED}"/>
                </a:ext>
              </a:extLst>
            </p:cNvPr>
            <p:cNvSpPr/>
            <p:nvPr/>
          </p:nvSpPr>
          <p:spPr>
            <a:xfrm>
              <a:off x="5261800" y="552450"/>
              <a:ext cx="27800" cy="14150"/>
            </a:xfrm>
            <a:custGeom>
              <a:avLst/>
              <a:gdLst/>
              <a:ahLst/>
              <a:cxnLst/>
              <a:rect l="l" t="t" r="r" b="b"/>
              <a:pathLst>
                <a:path w="1112" h="566" extrusionOk="0">
                  <a:moveTo>
                    <a:pt x="721" y="0"/>
                  </a:moveTo>
                  <a:lnTo>
                    <a:pt x="488" y="59"/>
                  </a:lnTo>
                  <a:lnTo>
                    <a:pt x="293" y="137"/>
                  </a:lnTo>
                  <a:lnTo>
                    <a:pt x="117" y="234"/>
                  </a:lnTo>
                  <a:lnTo>
                    <a:pt x="59" y="293"/>
                  </a:lnTo>
                  <a:lnTo>
                    <a:pt x="20" y="351"/>
                  </a:lnTo>
                  <a:lnTo>
                    <a:pt x="1" y="390"/>
                  </a:lnTo>
                  <a:lnTo>
                    <a:pt x="1" y="448"/>
                  </a:lnTo>
                  <a:lnTo>
                    <a:pt x="39" y="487"/>
                  </a:lnTo>
                  <a:lnTo>
                    <a:pt x="78" y="526"/>
                  </a:lnTo>
                  <a:lnTo>
                    <a:pt x="137" y="546"/>
                  </a:lnTo>
                  <a:lnTo>
                    <a:pt x="215" y="565"/>
                  </a:lnTo>
                  <a:lnTo>
                    <a:pt x="410" y="565"/>
                  </a:lnTo>
                  <a:lnTo>
                    <a:pt x="624" y="507"/>
                  </a:lnTo>
                  <a:lnTo>
                    <a:pt x="838" y="429"/>
                  </a:lnTo>
                  <a:lnTo>
                    <a:pt x="994" y="332"/>
                  </a:lnTo>
                  <a:lnTo>
                    <a:pt x="1053" y="273"/>
                  </a:lnTo>
                  <a:lnTo>
                    <a:pt x="1092" y="215"/>
                  </a:lnTo>
                  <a:lnTo>
                    <a:pt x="1111" y="176"/>
                  </a:lnTo>
                  <a:lnTo>
                    <a:pt x="1111" y="117"/>
                  </a:lnTo>
                  <a:lnTo>
                    <a:pt x="1092" y="78"/>
                  </a:lnTo>
                  <a:lnTo>
                    <a:pt x="1053" y="39"/>
                  </a:lnTo>
                  <a:lnTo>
                    <a:pt x="975" y="20"/>
                  </a:lnTo>
                  <a:lnTo>
                    <a:pt x="897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52;p55">
              <a:extLst>
                <a:ext uri="{FF2B5EF4-FFF2-40B4-BE49-F238E27FC236}">
                  <a16:creationId xmlns:a16="http://schemas.microsoft.com/office/drawing/2014/main" xmlns="" id="{C0D89E0E-B877-2A33-7219-B8B63F99B3C4}"/>
                </a:ext>
              </a:extLst>
            </p:cNvPr>
            <p:cNvSpPr/>
            <p:nvPr/>
          </p:nvSpPr>
          <p:spPr>
            <a:xfrm>
              <a:off x="5261800" y="552450"/>
              <a:ext cx="27800" cy="14150"/>
            </a:xfrm>
            <a:custGeom>
              <a:avLst/>
              <a:gdLst/>
              <a:ahLst/>
              <a:cxnLst/>
              <a:rect l="l" t="t" r="r" b="b"/>
              <a:pathLst>
                <a:path w="1112" h="566" fill="none" extrusionOk="0">
                  <a:moveTo>
                    <a:pt x="1" y="448"/>
                  </a:moveTo>
                  <a:lnTo>
                    <a:pt x="1" y="448"/>
                  </a:lnTo>
                  <a:lnTo>
                    <a:pt x="39" y="487"/>
                  </a:lnTo>
                  <a:lnTo>
                    <a:pt x="78" y="526"/>
                  </a:lnTo>
                  <a:lnTo>
                    <a:pt x="137" y="546"/>
                  </a:lnTo>
                  <a:lnTo>
                    <a:pt x="215" y="565"/>
                  </a:lnTo>
                  <a:lnTo>
                    <a:pt x="410" y="565"/>
                  </a:lnTo>
                  <a:lnTo>
                    <a:pt x="624" y="507"/>
                  </a:lnTo>
                  <a:lnTo>
                    <a:pt x="624" y="507"/>
                  </a:lnTo>
                  <a:lnTo>
                    <a:pt x="838" y="429"/>
                  </a:lnTo>
                  <a:lnTo>
                    <a:pt x="994" y="332"/>
                  </a:lnTo>
                  <a:lnTo>
                    <a:pt x="1053" y="273"/>
                  </a:lnTo>
                  <a:lnTo>
                    <a:pt x="1092" y="215"/>
                  </a:lnTo>
                  <a:lnTo>
                    <a:pt x="1111" y="176"/>
                  </a:lnTo>
                  <a:lnTo>
                    <a:pt x="1111" y="117"/>
                  </a:lnTo>
                  <a:lnTo>
                    <a:pt x="1111" y="117"/>
                  </a:lnTo>
                  <a:lnTo>
                    <a:pt x="1092" y="78"/>
                  </a:lnTo>
                  <a:lnTo>
                    <a:pt x="1053" y="39"/>
                  </a:lnTo>
                  <a:lnTo>
                    <a:pt x="975" y="20"/>
                  </a:lnTo>
                  <a:lnTo>
                    <a:pt x="897" y="0"/>
                  </a:lnTo>
                  <a:lnTo>
                    <a:pt x="721" y="0"/>
                  </a:lnTo>
                  <a:lnTo>
                    <a:pt x="488" y="59"/>
                  </a:lnTo>
                  <a:lnTo>
                    <a:pt x="488" y="59"/>
                  </a:lnTo>
                  <a:lnTo>
                    <a:pt x="293" y="137"/>
                  </a:lnTo>
                  <a:lnTo>
                    <a:pt x="117" y="234"/>
                  </a:lnTo>
                  <a:lnTo>
                    <a:pt x="59" y="293"/>
                  </a:lnTo>
                  <a:lnTo>
                    <a:pt x="20" y="351"/>
                  </a:lnTo>
                  <a:lnTo>
                    <a:pt x="1" y="390"/>
                  </a:lnTo>
                  <a:lnTo>
                    <a:pt x="1" y="4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53;p55">
              <a:extLst>
                <a:ext uri="{FF2B5EF4-FFF2-40B4-BE49-F238E27FC236}">
                  <a16:creationId xmlns:a16="http://schemas.microsoft.com/office/drawing/2014/main" xmlns="" id="{3EC1D69D-479C-5CC3-F62C-018C96F701C8}"/>
                </a:ext>
              </a:extLst>
            </p:cNvPr>
            <p:cNvSpPr/>
            <p:nvPr/>
          </p:nvSpPr>
          <p:spPr>
            <a:xfrm>
              <a:off x="5192150" y="601650"/>
              <a:ext cx="51650" cy="29725"/>
            </a:xfrm>
            <a:custGeom>
              <a:avLst/>
              <a:gdLst/>
              <a:ahLst/>
              <a:cxnLst/>
              <a:rect l="l" t="t" r="r" b="b"/>
              <a:pathLst>
                <a:path w="2066" h="1189" extrusionOk="0">
                  <a:moveTo>
                    <a:pt x="1247" y="0"/>
                  </a:moveTo>
                  <a:lnTo>
                    <a:pt x="1072" y="20"/>
                  </a:lnTo>
                  <a:lnTo>
                    <a:pt x="897" y="39"/>
                  </a:lnTo>
                  <a:lnTo>
                    <a:pt x="819" y="59"/>
                  </a:lnTo>
                  <a:lnTo>
                    <a:pt x="663" y="117"/>
                  </a:lnTo>
                  <a:lnTo>
                    <a:pt x="526" y="176"/>
                  </a:lnTo>
                  <a:lnTo>
                    <a:pt x="409" y="254"/>
                  </a:lnTo>
                  <a:lnTo>
                    <a:pt x="293" y="351"/>
                  </a:lnTo>
                  <a:lnTo>
                    <a:pt x="176" y="468"/>
                  </a:lnTo>
                  <a:lnTo>
                    <a:pt x="98" y="585"/>
                  </a:lnTo>
                  <a:lnTo>
                    <a:pt x="20" y="721"/>
                  </a:lnTo>
                  <a:lnTo>
                    <a:pt x="0" y="858"/>
                  </a:lnTo>
                  <a:lnTo>
                    <a:pt x="0" y="916"/>
                  </a:lnTo>
                  <a:lnTo>
                    <a:pt x="20" y="974"/>
                  </a:lnTo>
                  <a:lnTo>
                    <a:pt x="59" y="1033"/>
                  </a:lnTo>
                  <a:lnTo>
                    <a:pt x="78" y="1072"/>
                  </a:lnTo>
                  <a:lnTo>
                    <a:pt x="137" y="1111"/>
                  </a:lnTo>
                  <a:lnTo>
                    <a:pt x="215" y="1150"/>
                  </a:lnTo>
                  <a:lnTo>
                    <a:pt x="332" y="1169"/>
                  </a:lnTo>
                  <a:lnTo>
                    <a:pt x="565" y="1189"/>
                  </a:lnTo>
                  <a:lnTo>
                    <a:pt x="819" y="1189"/>
                  </a:lnTo>
                  <a:lnTo>
                    <a:pt x="1052" y="1150"/>
                  </a:lnTo>
                  <a:lnTo>
                    <a:pt x="1286" y="1091"/>
                  </a:lnTo>
                  <a:lnTo>
                    <a:pt x="1345" y="1072"/>
                  </a:lnTo>
                  <a:lnTo>
                    <a:pt x="1598" y="974"/>
                  </a:lnTo>
                  <a:lnTo>
                    <a:pt x="1715" y="916"/>
                  </a:lnTo>
                  <a:lnTo>
                    <a:pt x="1812" y="838"/>
                  </a:lnTo>
                  <a:lnTo>
                    <a:pt x="1890" y="760"/>
                  </a:lnTo>
                  <a:lnTo>
                    <a:pt x="1968" y="663"/>
                  </a:lnTo>
                  <a:lnTo>
                    <a:pt x="2027" y="565"/>
                  </a:lnTo>
                  <a:lnTo>
                    <a:pt x="2066" y="448"/>
                  </a:lnTo>
                  <a:lnTo>
                    <a:pt x="2066" y="409"/>
                  </a:lnTo>
                  <a:lnTo>
                    <a:pt x="2046" y="390"/>
                  </a:lnTo>
                  <a:lnTo>
                    <a:pt x="1949" y="273"/>
                  </a:lnTo>
                  <a:lnTo>
                    <a:pt x="1832" y="195"/>
                  </a:lnTo>
                  <a:lnTo>
                    <a:pt x="1715" y="117"/>
                  </a:lnTo>
                  <a:lnTo>
                    <a:pt x="1579" y="59"/>
                  </a:lnTo>
                  <a:lnTo>
                    <a:pt x="1403" y="20"/>
                  </a:lnTo>
                  <a:lnTo>
                    <a:pt x="1247" y="0"/>
                  </a:lnTo>
                  <a:close/>
                </a:path>
              </a:pathLst>
            </a:custGeom>
            <a:solidFill>
              <a:srgbClr val="FF8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54;p55">
              <a:extLst>
                <a:ext uri="{FF2B5EF4-FFF2-40B4-BE49-F238E27FC236}">
                  <a16:creationId xmlns:a16="http://schemas.microsoft.com/office/drawing/2014/main" xmlns="" id="{1FFD2986-CAFC-6EDD-5041-1EDBD352B66A}"/>
                </a:ext>
              </a:extLst>
            </p:cNvPr>
            <p:cNvSpPr/>
            <p:nvPr/>
          </p:nvSpPr>
          <p:spPr>
            <a:xfrm>
              <a:off x="5192150" y="601650"/>
              <a:ext cx="51650" cy="29725"/>
            </a:xfrm>
            <a:custGeom>
              <a:avLst/>
              <a:gdLst/>
              <a:ahLst/>
              <a:cxnLst/>
              <a:rect l="l" t="t" r="r" b="b"/>
              <a:pathLst>
                <a:path w="2066" h="1189" fill="none" extrusionOk="0">
                  <a:moveTo>
                    <a:pt x="819" y="59"/>
                  </a:moveTo>
                  <a:lnTo>
                    <a:pt x="819" y="59"/>
                  </a:lnTo>
                  <a:lnTo>
                    <a:pt x="897" y="39"/>
                  </a:lnTo>
                  <a:lnTo>
                    <a:pt x="897" y="39"/>
                  </a:lnTo>
                  <a:lnTo>
                    <a:pt x="1072" y="20"/>
                  </a:lnTo>
                  <a:lnTo>
                    <a:pt x="1247" y="0"/>
                  </a:lnTo>
                  <a:lnTo>
                    <a:pt x="1247" y="0"/>
                  </a:lnTo>
                  <a:lnTo>
                    <a:pt x="1403" y="20"/>
                  </a:lnTo>
                  <a:lnTo>
                    <a:pt x="1579" y="59"/>
                  </a:lnTo>
                  <a:lnTo>
                    <a:pt x="1579" y="59"/>
                  </a:lnTo>
                  <a:lnTo>
                    <a:pt x="1715" y="117"/>
                  </a:lnTo>
                  <a:lnTo>
                    <a:pt x="1832" y="195"/>
                  </a:lnTo>
                  <a:lnTo>
                    <a:pt x="1832" y="195"/>
                  </a:lnTo>
                  <a:lnTo>
                    <a:pt x="1949" y="273"/>
                  </a:lnTo>
                  <a:lnTo>
                    <a:pt x="1949" y="273"/>
                  </a:lnTo>
                  <a:lnTo>
                    <a:pt x="2046" y="390"/>
                  </a:lnTo>
                  <a:lnTo>
                    <a:pt x="2046" y="390"/>
                  </a:lnTo>
                  <a:lnTo>
                    <a:pt x="2066" y="409"/>
                  </a:lnTo>
                  <a:lnTo>
                    <a:pt x="2066" y="448"/>
                  </a:lnTo>
                  <a:lnTo>
                    <a:pt x="2066" y="448"/>
                  </a:lnTo>
                  <a:lnTo>
                    <a:pt x="2027" y="565"/>
                  </a:lnTo>
                  <a:lnTo>
                    <a:pt x="1968" y="663"/>
                  </a:lnTo>
                  <a:lnTo>
                    <a:pt x="1968" y="663"/>
                  </a:lnTo>
                  <a:lnTo>
                    <a:pt x="1890" y="760"/>
                  </a:lnTo>
                  <a:lnTo>
                    <a:pt x="1812" y="838"/>
                  </a:lnTo>
                  <a:lnTo>
                    <a:pt x="1812" y="838"/>
                  </a:lnTo>
                  <a:lnTo>
                    <a:pt x="1715" y="916"/>
                  </a:lnTo>
                  <a:lnTo>
                    <a:pt x="1598" y="974"/>
                  </a:lnTo>
                  <a:lnTo>
                    <a:pt x="1345" y="1072"/>
                  </a:lnTo>
                  <a:lnTo>
                    <a:pt x="1345" y="1072"/>
                  </a:lnTo>
                  <a:lnTo>
                    <a:pt x="1286" y="1091"/>
                  </a:lnTo>
                  <a:lnTo>
                    <a:pt x="1286" y="1091"/>
                  </a:lnTo>
                  <a:lnTo>
                    <a:pt x="1052" y="1150"/>
                  </a:lnTo>
                  <a:lnTo>
                    <a:pt x="819" y="1189"/>
                  </a:lnTo>
                  <a:lnTo>
                    <a:pt x="819" y="1189"/>
                  </a:lnTo>
                  <a:lnTo>
                    <a:pt x="565" y="1189"/>
                  </a:lnTo>
                  <a:lnTo>
                    <a:pt x="332" y="1169"/>
                  </a:lnTo>
                  <a:lnTo>
                    <a:pt x="332" y="1169"/>
                  </a:lnTo>
                  <a:lnTo>
                    <a:pt x="215" y="1150"/>
                  </a:lnTo>
                  <a:lnTo>
                    <a:pt x="215" y="1150"/>
                  </a:lnTo>
                  <a:lnTo>
                    <a:pt x="137" y="1111"/>
                  </a:lnTo>
                  <a:lnTo>
                    <a:pt x="78" y="1072"/>
                  </a:lnTo>
                  <a:lnTo>
                    <a:pt x="78" y="1072"/>
                  </a:lnTo>
                  <a:lnTo>
                    <a:pt x="59" y="1033"/>
                  </a:lnTo>
                  <a:lnTo>
                    <a:pt x="20" y="974"/>
                  </a:lnTo>
                  <a:lnTo>
                    <a:pt x="20" y="974"/>
                  </a:lnTo>
                  <a:lnTo>
                    <a:pt x="0" y="916"/>
                  </a:lnTo>
                  <a:lnTo>
                    <a:pt x="0" y="916"/>
                  </a:lnTo>
                  <a:lnTo>
                    <a:pt x="0" y="858"/>
                  </a:lnTo>
                  <a:lnTo>
                    <a:pt x="0" y="858"/>
                  </a:lnTo>
                  <a:lnTo>
                    <a:pt x="20" y="721"/>
                  </a:lnTo>
                  <a:lnTo>
                    <a:pt x="98" y="585"/>
                  </a:lnTo>
                  <a:lnTo>
                    <a:pt x="98" y="585"/>
                  </a:lnTo>
                  <a:lnTo>
                    <a:pt x="176" y="468"/>
                  </a:lnTo>
                  <a:lnTo>
                    <a:pt x="293" y="351"/>
                  </a:lnTo>
                  <a:lnTo>
                    <a:pt x="293" y="351"/>
                  </a:lnTo>
                  <a:lnTo>
                    <a:pt x="409" y="254"/>
                  </a:lnTo>
                  <a:lnTo>
                    <a:pt x="526" y="176"/>
                  </a:lnTo>
                  <a:lnTo>
                    <a:pt x="663" y="117"/>
                  </a:lnTo>
                  <a:lnTo>
                    <a:pt x="819" y="5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55;p55">
              <a:extLst>
                <a:ext uri="{FF2B5EF4-FFF2-40B4-BE49-F238E27FC236}">
                  <a16:creationId xmlns:a16="http://schemas.microsoft.com/office/drawing/2014/main" xmlns="" id="{07AA1985-1A2C-AB96-83F9-4A7751B75BB2}"/>
                </a:ext>
              </a:extLst>
            </p:cNvPr>
            <p:cNvSpPr/>
            <p:nvPr/>
          </p:nvSpPr>
          <p:spPr>
            <a:xfrm>
              <a:off x="5187275" y="622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56;p55">
              <a:extLst>
                <a:ext uri="{FF2B5EF4-FFF2-40B4-BE49-F238E27FC236}">
                  <a16:creationId xmlns:a16="http://schemas.microsoft.com/office/drawing/2014/main" xmlns="" id="{3DC6CA01-E995-5D51-FE1D-86C7BFB26A01}"/>
                </a:ext>
              </a:extLst>
            </p:cNvPr>
            <p:cNvSpPr/>
            <p:nvPr/>
          </p:nvSpPr>
          <p:spPr>
            <a:xfrm>
              <a:off x="5187275" y="622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7;p55">
              <a:extLst>
                <a:ext uri="{FF2B5EF4-FFF2-40B4-BE49-F238E27FC236}">
                  <a16:creationId xmlns:a16="http://schemas.microsoft.com/office/drawing/2014/main" xmlns="" id="{F17DDB76-DF94-D2C8-B1AB-CE98E6D0CDEF}"/>
                </a:ext>
              </a:extLst>
            </p:cNvPr>
            <p:cNvSpPr/>
            <p:nvPr/>
          </p:nvSpPr>
          <p:spPr>
            <a:xfrm>
              <a:off x="5179000" y="581675"/>
              <a:ext cx="69175" cy="51650"/>
            </a:xfrm>
            <a:custGeom>
              <a:avLst/>
              <a:gdLst/>
              <a:ahLst/>
              <a:cxnLst/>
              <a:rect l="l" t="t" r="r" b="b"/>
              <a:pathLst>
                <a:path w="2767" h="2066" extrusionOk="0">
                  <a:moveTo>
                    <a:pt x="1929" y="858"/>
                  </a:moveTo>
                  <a:lnTo>
                    <a:pt x="2066" y="877"/>
                  </a:lnTo>
                  <a:lnTo>
                    <a:pt x="2182" y="916"/>
                  </a:lnTo>
                  <a:lnTo>
                    <a:pt x="2358" y="1014"/>
                  </a:lnTo>
                  <a:lnTo>
                    <a:pt x="2455" y="1111"/>
                  </a:lnTo>
                  <a:lnTo>
                    <a:pt x="2533" y="1228"/>
                  </a:lnTo>
                  <a:lnTo>
                    <a:pt x="2553" y="1247"/>
                  </a:lnTo>
                  <a:lnTo>
                    <a:pt x="2553" y="1267"/>
                  </a:lnTo>
                  <a:lnTo>
                    <a:pt x="2455" y="1423"/>
                  </a:lnTo>
                  <a:lnTo>
                    <a:pt x="2338" y="1540"/>
                  </a:lnTo>
                  <a:lnTo>
                    <a:pt x="2221" y="1657"/>
                  </a:lnTo>
                  <a:lnTo>
                    <a:pt x="2046" y="1754"/>
                  </a:lnTo>
                  <a:lnTo>
                    <a:pt x="1851" y="1851"/>
                  </a:lnTo>
                  <a:lnTo>
                    <a:pt x="1695" y="1910"/>
                  </a:lnTo>
                  <a:lnTo>
                    <a:pt x="1676" y="1910"/>
                  </a:lnTo>
                  <a:lnTo>
                    <a:pt x="1637" y="1929"/>
                  </a:lnTo>
                  <a:lnTo>
                    <a:pt x="1520" y="1949"/>
                  </a:lnTo>
                  <a:lnTo>
                    <a:pt x="1306" y="1988"/>
                  </a:lnTo>
                  <a:lnTo>
                    <a:pt x="1091" y="1988"/>
                  </a:lnTo>
                  <a:lnTo>
                    <a:pt x="935" y="1968"/>
                  </a:lnTo>
                  <a:lnTo>
                    <a:pt x="780" y="1910"/>
                  </a:lnTo>
                  <a:lnTo>
                    <a:pt x="624" y="1851"/>
                  </a:lnTo>
                  <a:lnTo>
                    <a:pt x="604" y="1793"/>
                  </a:lnTo>
                  <a:lnTo>
                    <a:pt x="604" y="1773"/>
                  </a:lnTo>
                  <a:lnTo>
                    <a:pt x="604" y="1734"/>
                  </a:lnTo>
                  <a:lnTo>
                    <a:pt x="604" y="1696"/>
                  </a:lnTo>
                  <a:lnTo>
                    <a:pt x="604" y="1657"/>
                  </a:lnTo>
                  <a:lnTo>
                    <a:pt x="604" y="1637"/>
                  </a:lnTo>
                  <a:lnTo>
                    <a:pt x="643" y="1520"/>
                  </a:lnTo>
                  <a:lnTo>
                    <a:pt x="721" y="1345"/>
                  </a:lnTo>
                  <a:lnTo>
                    <a:pt x="819" y="1247"/>
                  </a:lnTo>
                  <a:lnTo>
                    <a:pt x="916" y="1150"/>
                  </a:lnTo>
                  <a:lnTo>
                    <a:pt x="1052" y="1053"/>
                  </a:lnTo>
                  <a:lnTo>
                    <a:pt x="1208" y="975"/>
                  </a:lnTo>
                  <a:lnTo>
                    <a:pt x="1384" y="916"/>
                  </a:lnTo>
                  <a:lnTo>
                    <a:pt x="1578" y="858"/>
                  </a:lnTo>
                  <a:close/>
                  <a:moveTo>
                    <a:pt x="2085" y="0"/>
                  </a:moveTo>
                  <a:lnTo>
                    <a:pt x="1929" y="20"/>
                  </a:lnTo>
                  <a:lnTo>
                    <a:pt x="1851" y="39"/>
                  </a:lnTo>
                  <a:lnTo>
                    <a:pt x="1754" y="78"/>
                  </a:lnTo>
                  <a:lnTo>
                    <a:pt x="1637" y="137"/>
                  </a:lnTo>
                  <a:lnTo>
                    <a:pt x="1423" y="273"/>
                  </a:lnTo>
                  <a:lnTo>
                    <a:pt x="1384" y="312"/>
                  </a:lnTo>
                  <a:lnTo>
                    <a:pt x="1247" y="410"/>
                  </a:lnTo>
                  <a:lnTo>
                    <a:pt x="1013" y="410"/>
                  </a:lnTo>
                  <a:lnTo>
                    <a:pt x="760" y="390"/>
                  </a:lnTo>
                  <a:lnTo>
                    <a:pt x="624" y="410"/>
                  </a:lnTo>
                  <a:lnTo>
                    <a:pt x="507" y="429"/>
                  </a:lnTo>
                  <a:lnTo>
                    <a:pt x="429" y="449"/>
                  </a:lnTo>
                  <a:lnTo>
                    <a:pt x="292" y="526"/>
                  </a:lnTo>
                  <a:lnTo>
                    <a:pt x="176" y="624"/>
                  </a:lnTo>
                  <a:lnTo>
                    <a:pt x="98" y="721"/>
                  </a:lnTo>
                  <a:lnTo>
                    <a:pt x="39" y="838"/>
                  </a:lnTo>
                  <a:lnTo>
                    <a:pt x="20" y="975"/>
                  </a:lnTo>
                  <a:lnTo>
                    <a:pt x="0" y="1092"/>
                  </a:lnTo>
                  <a:lnTo>
                    <a:pt x="20" y="1208"/>
                  </a:lnTo>
                  <a:lnTo>
                    <a:pt x="59" y="1345"/>
                  </a:lnTo>
                  <a:lnTo>
                    <a:pt x="117" y="1462"/>
                  </a:lnTo>
                  <a:lnTo>
                    <a:pt x="176" y="1579"/>
                  </a:lnTo>
                  <a:lnTo>
                    <a:pt x="273" y="1696"/>
                  </a:lnTo>
                  <a:lnTo>
                    <a:pt x="390" y="1793"/>
                  </a:lnTo>
                  <a:lnTo>
                    <a:pt x="487" y="1871"/>
                  </a:lnTo>
                  <a:lnTo>
                    <a:pt x="624" y="1949"/>
                  </a:lnTo>
                  <a:lnTo>
                    <a:pt x="760" y="2007"/>
                  </a:lnTo>
                  <a:lnTo>
                    <a:pt x="897" y="2046"/>
                  </a:lnTo>
                  <a:lnTo>
                    <a:pt x="1033" y="2066"/>
                  </a:lnTo>
                  <a:lnTo>
                    <a:pt x="1306" y="2066"/>
                  </a:lnTo>
                  <a:lnTo>
                    <a:pt x="1462" y="2046"/>
                  </a:lnTo>
                  <a:lnTo>
                    <a:pt x="1715" y="1988"/>
                  </a:lnTo>
                  <a:lnTo>
                    <a:pt x="1754" y="1988"/>
                  </a:lnTo>
                  <a:lnTo>
                    <a:pt x="1949" y="1910"/>
                  </a:lnTo>
                  <a:lnTo>
                    <a:pt x="2085" y="1851"/>
                  </a:lnTo>
                  <a:lnTo>
                    <a:pt x="2202" y="1773"/>
                  </a:lnTo>
                  <a:lnTo>
                    <a:pt x="2319" y="1676"/>
                  </a:lnTo>
                  <a:lnTo>
                    <a:pt x="2416" y="1598"/>
                  </a:lnTo>
                  <a:lnTo>
                    <a:pt x="2514" y="1481"/>
                  </a:lnTo>
                  <a:lnTo>
                    <a:pt x="2592" y="1364"/>
                  </a:lnTo>
                  <a:lnTo>
                    <a:pt x="2670" y="1247"/>
                  </a:lnTo>
                  <a:lnTo>
                    <a:pt x="2709" y="1111"/>
                  </a:lnTo>
                  <a:lnTo>
                    <a:pt x="2747" y="975"/>
                  </a:lnTo>
                  <a:lnTo>
                    <a:pt x="2767" y="819"/>
                  </a:lnTo>
                  <a:lnTo>
                    <a:pt x="2767" y="682"/>
                  </a:lnTo>
                  <a:lnTo>
                    <a:pt x="2728" y="546"/>
                  </a:lnTo>
                  <a:lnTo>
                    <a:pt x="2689" y="429"/>
                  </a:lnTo>
                  <a:lnTo>
                    <a:pt x="2631" y="312"/>
                  </a:lnTo>
                  <a:lnTo>
                    <a:pt x="2572" y="215"/>
                  </a:lnTo>
                  <a:lnTo>
                    <a:pt x="2475" y="117"/>
                  </a:lnTo>
                  <a:lnTo>
                    <a:pt x="2358" y="59"/>
                  </a:lnTo>
                  <a:lnTo>
                    <a:pt x="2241" y="20"/>
                  </a:lnTo>
                  <a:lnTo>
                    <a:pt x="2085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58;p55">
              <a:extLst>
                <a:ext uri="{FF2B5EF4-FFF2-40B4-BE49-F238E27FC236}">
                  <a16:creationId xmlns:a16="http://schemas.microsoft.com/office/drawing/2014/main" xmlns="" id="{0735649B-0599-C24F-7591-A93D0F76AD22}"/>
                </a:ext>
              </a:extLst>
            </p:cNvPr>
            <p:cNvSpPr/>
            <p:nvPr/>
          </p:nvSpPr>
          <p:spPr>
            <a:xfrm>
              <a:off x="5179000" y="581675"/>
              <a:ext cx="69175" cy="51650"/>
            </a:xfrm>
            <a:custGeom>
              <a:avLst/>
              <a:gdLst/>
              <a:ahLst/>
              <a:cxnLst/>
              <a:rect l="l" t="t" r="r" b="b"/>
              <a:pathLst>
                <a:path w="2767" h="2066" fill="none" extrusionOk="0">
                  <a:moveTo>
                    <a:pt x="507" y="429"/>
                  </a:moveTo>
                  <a:lnTo>
                    <a:pt x="507" y="429"/>
                  </a:lnTo>
                  <a:lnTo>
                    <a:pt x="429" y="449"/>
                  </a:lnTo>
                  <a:lnTo>
                    <a:pt x="429" y="449"/>
                  </a:lnTo>
                  <a:lnTo>
                    <a:pt x="292" y="526"/>
                  </a:lnTo>
                  <a:lnTo>
                    <a:pt x="176" y="624"/>
                  </a:lnTo>
                  <a:lnTo>
                    <a:pt x="176" y="624"/>
                  </a:lnTo>
                  <a:lnTo>
                    <a:pt x="98" y="721"/>
                  </a:lnTo>
                  <a:lnTo>
                    <a:pt x="39" y="838"/>
                  </a:lnTo>
                  <a:lnTo>
                    <a:pt x="39" y="838"/>
                  </a:lnTo>
                  <a:lnTo>
                    <a:pt x="20" y="975"/>
                  </a:lnTo>
                  <a:lnTo>
                    <a:pt x="20" y="975"/>
                  </a:lnTo>
                  <a:lnTo>
                    <a:pt x="0" y="1092"/>
                  </a:lnTo>
                  <a:lnTo>
                    <a:pt x="0" y="1092"/>
                  </a:lnTo>
                  <a:lnTo>
                    <a:pt x="20" y="1208"/>
                  </a:lnTo>
                  <a:lnTo>
                    <a:pt x="59" y="1345"/>
                  </a:lnTo>
                  <a:lnTo>
                    <a:pt x="59" y="1345"/>
                  </a:lnTo>
                  <a:lnTo>
                    <a:pt x="117" y="1462"/>
                  </a:lnTo>
                  <a:lnTo>
                    <a:pt x="176" y="1579"/>
                  </a:lnTo>
                  <a:lnTo>
                    <a:pt x="176" y="1579"/>
                  </a:lnTo>
                  <a:lnTo>
                    <a:pt x="273" y="1696"/>
                  </a:lnTo>
                  <a:lnTo>
                    <a:pt x="390" y="1793"/>
                  </a:lnTo>
                  <a:lnTo>
                    <a:pt x="390" y="1793"/>
                  </a:lnTo>
                  <a:lnTo>
                    <a:pt x="487" y="1871"/>
                  </a:lnTo>
                  <a:lnTo>
                    <a:pt x="624" y="1949"/>
                  </a:lnTo>
                  <a:lnTo>
                    <a:pt x="760" y="2007"/>
                  </a:lnTo>
                  <a:lnTo>
                    <a:pt x="897" y="2046"/>
                  </a:lnTo>
                  <a:lnTo>
                    <a:pt x="897" y="2046"/>
                  </a:lnTo>
                  <a:lnTo>
                    <a:pt x="1033" y="2066"/>
                  </a:lnTo>
                  <a:lnTo>
                    <a:pt x="1169" y="2066"/>
                  </a:lnTo>
                  <a:lnTo>
                    <a:pt x="1306" y="2066"/>
                  </a:lnTo>
                  <a:lnTo>
                    <a:pt x="1462" y="2046"/>
                  </a:lnTo>
                  <a:lnTo>
                    <a:pt x="1462" y="2046"/>
                  </a:lnTo>
                  <a:lnTo>
                    <a:pt x="1715" y="1988"/>
                  </a:lnTo>
                  <a:lnTo>
                    <a:pt x="1715" y="1988"/>
                  </a:lnTo>
                  <a:lnTo>
                    <a:pt x="1754" y="1988"/>
                  </a:lnTo>
                  <a:lnTo>
                    <a:pt x="1754" y="1988"/>
                  </a:lnTo>
                  <a:lnTo>
                    <a:pt x="1949" y="1910"/>
                  </a:lnTo>
                  <a:lnTo>
                    <a:pt x="1949" y="1910"/>
                  </a:lnTo>
                  <a:lnTo>
                    <a:pt x="2085" y="1851"/>
                  </a:lnTo>
                  <a:lnTo>
                    <a:pt x="2202" y="1773"/>
                  </a:lnTo>
                  <a:lnTo>
                    <a:pt x="2319" y="1676"/>
                  </a:lnTo>
                  <a:lnTo>
                    <a:pt x="2416" y="1598"/>
                  </a:lnTo>
                  <a:lnTo>
                    <a:pt x="2416" y="1598"/>
                  </a:lnTo>
                  <a:lnTo>
                    <a:pt x="2514" y="1481"/>
                  </a:lnTo>
                  <a:lnTo>
                    <a:pt x="2592" y="1364"/>
                  </a:lnTo>
                  <a:lnTo>
                    <a:pt x="2670" y="1247"/>
                  </a:lnTo>
                  <a:lnTo>
                    <a:pt x="2709" y="1111"/>
                  </a:lnTo>
                  <a:lnTo>
                    <a:pt x="2709" y="1111"/>
                  </a:lnTo>
                  <a:lnTo>
                    <a:pt x="2747" y="975"/>
                  </a:lnTo>
                  <a:lnTo>
                    <a:pt x="2767" y="819"/>
                  </a:lnTo>
                  <a:lnTo>
                    <a:pt x="2767" y="819"/>
                  </a:lnTo>
                  <a:lnTo>
                    <a:pt x="2767" y="682"/>
                  </a:lnTo>
                  <a:lnTo>
                    <a:pt x="2728" y="546"/>
                  </a:lnTo>
                  <a:lnTo>
                    <a:pt x="2728" y="546"/>
                  </a:lnTo>
                  <a:lnTo>
                    <a:pt x="2689" y="429"/>
                  </a:lnTo>
                  <a:lnTo>
                    <a:pt x="2631" y="312"/>
                  </a:lnTo>
                  <a:lnTo>
                    <a:pt x="2631" y="312"/>
                  </a:lnTo>
                  <a:lnTo>
                    <a:pt x="2572" y="215"/>
                  </a:lnTo>
                  <a:lnTo>
                    <a:pt x="2572" y="215"/>
                  </a:lnTo>
                  <a:lnTo>
                    <a:pt x="2475" y="117"/>
                  </a:lnTo>
                  <a:lnTo>
                    <a:pt x="2475" y="117"/>
                  </a:lnTo>
                  <a:lnTo>
                    <a:pt x="2358" y="59"/>
                  </a:lnTo>
                  <a:lnTo>
                    <a:pt x="2241" y="20"/>
                  </a:lnTo>
                  <a:lnTo>
                    <a:pt x="2241" y="20"/>
                  </a:lnTo>
                  <a:lnTo>
                    <a:pt x="2085" y="0"/>
                  </a:lnTo>
                  <a:lnTo>
                    <a:pt x="1929" y="20"/>
                  </a:lnTo>
                  <a:lnTo>
                    <a:pt x="1929" y="20"/>
                  </a:lnTo>
                  <a:lnTo>
                    <a:pt x="1851" y="39"/>
                  </a:lnTo>
                  <a:lnTo>
                    <a:pt x="1851" y="39"/>
                  </a:lnTo>
                  <a:lnTo>
                    <a:pt x="1754" y="78"/>
                  </a:lnTo>
                  <a:lnTo>
                    <a:pt x="1637" y="137"/>
                  </a:lnTo>
                  <a:lnTo>
                    <a:pt x="1637" y="137"/>
                  </a:lnTo>
                  <a:lnTo>
                    <a:pt x="1423" y="273"/>
                  </a:lnTo>
                  <a:lnTo>
                    <a:pt x="1384" y="312"/>
                  </a:lnTo>
                  <a:lnTo>
                    <a:pt x="1384" y="312"/>
                  </a:lnTo>
                  <a:lnTo>
                    <a:pt x="1247" y="410"/>
                  </a:lnTo>
                  <a:lnTo>
                    <a:pt x="1247" y="410"/>
                  </a:lnTo>
                  <a:lnTo>
                    <a:pt x="1247" y="410"/>
                  </a:lnTo>
                  <a:lnTo>
                    <a:pt x="1228" y="410"/>
                  </a:lnTo>
                  <a:lnTo>
                    <a:pt x="1228" y="410"/>
                  </a:lnTo>
                  <a:lnTo>
                    <a:pt x="1072" y="410"/>
                  </a:lnTo>
                  <a:lnTo>
                    <a:pt x="1072" y="410"/>
                  </a:lnTo>
                  <a:lnTo>
                    <a:pt x="1072" y="410"/>
                  </a:lnTo>
                  <a:lnTo>
                    <a:pt x="1072" y="410"/>
                  </a:lnTo>
                  <a:lnTo>
                    <a:pt x="1072" y="410"/>
                  </a:lnTo>
                  <a:lnTo>
                    <a:pt x="1072" y="410"/>
                  </a:lnTo>
                  <a:lnTo>
                    <a:pt x="1013" y="410"/>
                  </a:lnTo>
                  <a:lnTo>
                    <a:pt x="1013" y="410"/>
                  </a:lnTo>
                  <a:lnTo>
                    <a:pt x="760" y="390"/>
                  </a:lnTo>
                  <a:lnTo>
                    <a:pt x="760" y="390"/>
                  </a:lnTo>
                  <a:lnTo>
                    <a:pt x="624" y="410"/>
                  </a:lnTo>
                  <a:lnTo>
                    <a:pt x="507" y="4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59;p55">
              <a:extLst>
                <a:ext uri="{FF2B5EF4-FFF2-40B4-BE49-F238E27FC236}">
                  <a16:creationId xmlns:a16="http://schemas.microsoft.com/office/drawing/2014/main" xmlns="" id="{EEA5BC0D-958F-765C-4556-9F63C4D5B0E9}"/>
                </a:ext>
              </a:extLst>
            </p:cNvPr>
            <p:cNvSpPr/>
            <p:nvPr/>
          </p:nvSpPr>
          <p:spPr>
            <a:xfrm>
              <a:off x="5194100" y="603100"/>
              <a:ext cx="48725" cy="28275"/>
            </a:xfrm>
            <a:custGeom>
              <a:avLst/>
              <a:gdLst/>
              <a:ahLst/>
              <a:cxnLst/>
              <a:rect l="l" t="t" r="r" b="b"/>
              <a:pathLst>
                <a:path w="1949" h="1131" fill="none" extrusionOk="0">
                  <a:moveTo>
                    <a:pt x="974" y="1"/>
                  </a:moveTo>
                  <a:lnTo>
                    <a:pt x="974" y="1"/>
                  </a:lnTo>
                  <a:lnTo>
                    <a:pt x="1150" y="1"/>
                  </a:lnTo>
                  <a:lnTo>
                    <a:pt x="1325" y="1"/>
                  </a:lnTo>
                  <a:lnTo>
                    <a:pt x="1325" y="1"/>
                  </a:lnTo>
                  <a:lnTo>
                    <a:pt x="1462" y="20"/>
                  </a:lnTo>
                  <a:lnTo>
                    <a:pt x="1578" y="59"/>
                  </a:lnTo>
                  <a:lnTo>
                    <a:pt x="1578" y="59"/>
                  </a:lnTo>
                  <a:lnTo>
                    <a:pt x="1754" y="157"/>
                  </a:lnTo>
                  <a:lnTo>
                    <a:pt x="1754" y="157"/>
                  </a:lnTo>
                  <a:lnTo>
                    <a:pt x="1851" y="254"/>
                  </a:lnTo>
                  <a:lnTo>
                    <a:pt x="1851" y="254"/>
                  </a:lnTo>
                  <a:lnTo>
                    <a:pt x="1851" y="254"/>
                  </a:lnTo>
                  <a:lnTo>
                    <a:pt x="1851" y="254"/>
                  </a:lnTo>
                  <a:lnTo>
                    <a:pt x="1851" y="254"/>
                  </a:lnTo>
                  <a:lnTo>
                    <a:pt x="1929" y="371"/>
                  </a:lnTo>
                  <a:lnTo>
                    <a:pt x="1949" y="390"/>
                  </a:lnTo>
                  <a:lnTo>
                    <a:pt x="1949" y="410"/>
                  </a:lnTo>
                  <a:lnTo>
                    <a:pt x="1949" y="410"/>
                  </a:lnTo>
                  <a:lnTo>
                    <a:pt x="1851" y="566"/>
                  </a:lnTo>
                  <a:lnTo>
                    <a:pt x="1851" y="566"/>
                  </a:lnTo>
                  <a:lnTo>
                    <a:pt x="1734" y="683"/>
                  </a:lnTo>
                  <a:lnTo>
                    <a:pt x="1617" y="800"/>
                  </a:lnTo>
                  <a:lnTo>
                    <a:pt x="1617" y="800"/>
                  </a:lnTo>
                  <a:lnTo>
                    <a:pt x="1617" y="800"/>
                  </a:lnTo>
                  <a:lnTo>
                    <a:pt x="1442" y="897"/>
                  </a:lnTo>
                  <a:lnTo>
                    <a:pt x="1247" y="994"/>
                  </a:lnTo>
                  <a:lnTo>
                    <a:pt x="1247" y="994"/>
                  </a:lnTo>
                  <a:lnTo>
                    <a:pt x="1091" y="1053"/>
                  </a:lnTo>
                  <a:lnTo>
                    <a:pt x="1072" y="1053"/>
                  </a:lnTo>
                  <a:lnTo>
                    <a:pt x="1072" y="1053"/>
                  </a:lnTo>
                  <a:lnTo>
                    <a:pt x="1033" y="1072"/>
                  </a:lnTo>
                  <a:lnTo>
                    <a:pt x="1033" y="1072"/>
                  </a:lnTo>
                  <a:lnTo>
                    <a:pt x="916" y="1092"/>
                  </a:lnTo>
                  <a:lnTo>
                    <a:pt x="916" y="1092"/>
                  </a:lnTo>
                  <a:lnTo>
                    <a:pt x="702" y="1131"/>
                  </a:lnTo>
                  <a:lnTo>
                    <a:pt x="487" y="1131"/>
                  </a:lnTo>
                  <a:lnTo>
                    <a:pt x="487" y="1131"/>
                  </a:lnTo>
                  <a:lnTo>
                    <a:pt x="487" y="1131"/>
                  </a:lnTo>
                  <a:lnTo>
                    <a:pt x="331" y="1111"/>
                  </a:lnTo>
                  <a:lnTo>
                    <a:pt x="176" y="1053"/>
                  </a:lnTo>
                  <a:lnTo>
                    <a:pt x="176" y="1053"/>
                  </a:lnTo>
                  <a:lnTo>
                    <a:pt x="20" y="994"/>
                  </a:lnTo>
                  <a:lnTo>
                    <a:pt x="20" y="994"/>
                  </a:lnTo>
                  <a:lnTo>
                    <a:pt x="0" y="936"/>
                  </a:lnTo>
                  <a:lnTo>
                    <a:pt x="0" y="916"/>
                  </a:lnTo>
                  <a:lnTo>
                    <a:pt x="0" y="916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0" y="839"/>
                  </a:lnTo>
                  <a:lnTo>
                    <a:pt x="0" y="839"/>
                  </a:lnTo>
                  <a:lnTo>
                    <a:pt x="0" y="800"/>
                  </a:lnTo>
                  <a:lnTo>
                    <a:pt x="0" y="800"/>
                  </a:lnTo>
                  <a:lnTo>
                    <a:pt x="0" y="800"/>
                  </a:lnTo>
                  <a:lnTo>
                    <a:pt x="0" y="780"/>
                  </a:lnTo>
                  <a:lnTo>
                    <a:pt x="0" y="780"/>
                  </a:lnTo>
                  <a:lnTo>
                    <a:pt x="39" y="663"/>
                  </a:lnTo>
                  <a:lnTo>
                    <a:pt x="39" y="663"/>
                  </a:lnTo>
                  <a:lnTo>
                    <a:pt x="117" y="488"/>
                  </a:lnTo>
                  <a:lnTo>
                    <a:pt x="117" y="488"/>
                  </a:lnTo>
                  <a:lnTo>
                    <a:pt x="215" y="390"/>
                  </a:lnTo>
                  <a:lnTo>
                    <a:pt x="312" y="293"/>
                  </a:lnTo>
                  <a:lnTo>
                    <a:pt x="312" y="293"/>
                  </a:lnTo>
                  <a:lnTo>
                    <a:pt x="448" y="196"/>
                  </a:lnTo>
                  <a:lnTo>
                    <a:pt x="604" y="118"/>
                  </a:lnTo>
                  <a:lnTo>
                    <a:pt x="604" y="118"/>
                  </a:lnTo>
                  <a:lnTo>
                    <a:pt x="780" y="59"/>
                  </a:lnTo>
                  <a:lnTo>
                    <a:pt x="780" y="59"/>
                  </a:lnTo>
                  <a:lnTo>
                    <a:pt x="780" y="59"/>
                  </a:lnTo>
                  <a:lnTo>
                    <a:pt x="974" y="1"/>
                  </a:lnTo>
                  <a:lnTo>
                    <a:pt x="9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" name="Google Shape;4718;p55">
            <a:extLst>
              <a:ext uri="{FF2B5EF4-FFF2-40B4-BE49-F238E27FC236}">
                <a16:creationId xmlns:a16="http://schemas.microsoft.com/office/drawing/2014/main" xmlns="" id="{19109401-ABAD-77C1-9D22-FC19139DAD59}"/>
              </a:ext>
            </a:extLst>
          </p:cNvPr>
          <p:cNvGrpSpPr/>
          <p:nvPr/>
        </p:nvGrpSpPr>
        <p:grpSpPr>
          <a:xfrm>
            <a:off x="5236715" y="4465662"/>
            <a:ext cx="499718" cy="361862"/>
            <a:chOff x="4996825" y="327400"/>
            <a:chExt cx="1034125" cy="949875"/>
          </a:xfrm>
        </p:grpSpPr>
        <p:sp>
          <p:nvSpPr>
            <p:cNvPr id="185" name="Google Shape;4719;p55">
              <a:extLst>
                <a:ext uri="{FF2B5EF4-FFF2-40B4-BE49-F238E27FC236}">
                  <a16:creationId xmlns:a16="http://schemas.microsoft.com/office/drawing/2014/main" xmlns="" id="{E77F7333-A213-7A40-09C5-4797ABC8737F}"/>
                </a:ext>
              </a:extLst>
            </p:cNvPr>
            <p:cNvSpPr/>
            <p:nvPr/>
          </p:nvSpPr>
          <p:spPr>
            <a:xfrm>
              <a:off x="5925225" y="1068775"/>
              <a:ext cx="105725" cy="124225"/>
            </a:xfrm>
            <a:custGeom>
              <a:avLst/>
              <a:gdLst/>
              <a:ahLst/>
              <a:cxnLst/>
              <a:rect l="l" t="t" r="r" b="b"/>
              <a:pathLst>
                <a:path w="4229" h="4969" extrusionOk="0">
                  <a:moveTo>
                    <a:pt x="1442" y="0"/>
                  </a:moveTo>
                  <a:lnTo>
                    <a:pt x="1111" y="59"/>
                  </a:lnTo>
                  <a:lnTo>
                    <a:pt x="1033" y="59"/>
                  </a:lnTo>
                  <a:lnTo>
                    <a:pt x="975" y="98"/>
                  </a:lnTo>
                  <a:lnTo>
                    <a:pt x="916" y="137"/>
                  </a:lnTo>
                  <a:lnTo>
                    <a:pt x="858" y="234"/>
                  </a:lnTo>
                  <a:lnTo>
                    <a:pt x="838" y="351"/>
                  </a:lnTo>
                  <a:lnTo>
                    <a:pt x="858" y="410"/>
                  </a:lnTo>
                  <a:lnTo>
                    <a:pt x="877" y="468"/>
                  </a:lnTo>
                  <a:lnTo>
                    <a:pt x="916" y="526"/>
                  </a:lnTo>
                  <a:lnTo>
                    <a:pt x="955" y="565"/>
                  </a:lnTo>
                  <a:lnTo>
                    <a:pt x="838" y="702"/>
                  </a:lnTo>
                  <a:lnTo>
                    <a:pt x="702" y="858"/>
                  </a:lnTo>
                  <a:lnTo>
                    <a:pt x="585" y="1014"/>
                  </a:lnTo>
                  <a:lnTo>
                    <a:pt x="468" y="1208"/>
                  </a:lnTo>
                  <a:lnTo>
                    <a:pt x="351" y="1462"/>
                  </a:lnTo>
                  <a:lnTo>
                    <a:pt x="234" y="1754"/>
                  </a:lnTo>
                  <a:lnTo>
                    <a:pt x="137" y="2046"/>
                  </a:lnTo>
                  <a:lnTo>
                    <a:pt x="79" y="2377"/>
                  </a:lnTo>
                  <a:lnTo>
                    <a:pt x="20" y="2670"/>
                  </a:lnTo>
                  <a:lnTo>
                    <a:pt x="1" y="2981"/>
                  </a:lnTo>
                  <a:lnTo>
                    <a:pt x="1" y="3293"/>
                  </a:lnTo>
                  <a:lnTo>
                    <a:pt x="1" y="3605"/>
                  </a:lnTo>
                  <a:lnTo>
                    <a:pt x="40" y="3897"/>
                  </a:lnTo>
                  <a:lnTo>
                    <a:pt x="98" y="4170"/>
                  </a:lnTo>
                  <a:lnTo>
                    <a:pt x="157" y="4423"/>
                  </a:lnTo>
                  <a:lnTo>
                    <a:pt x="234" y="4677"/>
                  </a:lnTo>
                  <a:lnTo>
                    <a:pt x="195" y="4657"/>
                  </a:lnTo>
                  <a:lnTo>
                    <a:pt x="157" y="4677"/>
                  </a:lnTo>
                  <a:lnTo>
                    <a:pt x="118" y="4677"/>
                  </a:lnTo>
                  <a:lnTo>
                    <a:pt x="98" y="4715"/>
                  </a:lnTo>
                  <a:lnTo>
                    <a:pt x="79" y="4735"/>
                  </a:lnTo>
                  <a:lnTo>
                    <a:pt x="79" y="4774"/>
                  </a:lnTo>
                  <a:lnTo>
                    <a:pt x="98" y="4813"/>
                  </a:lnTo>
                  <a:lnTo>
                    <a:pt x="137" y="4832"/>
                  </a:lnTo>
                  <a:lnTo>
                    <a:pt x="157" y="4852"/>
                  </a:lnTo>
                  <a:lnTo>
                    <a:pt x="429" y="4910"/>
                  </a:lnTo>
                  <a:lnTo>
                    <a:pt x="663" y="4930"/>
                  </a:lnTo>
                  <a:lnTo>
                    <a:pt x="916" y="4949"/>
                  </a:lnTo>
                  <a:lnTo>
                    <a:pt x="1150" y="4969"/>
                  </a:lnTo>
                  <a:lnTo>
                    <a:pt x="1423" y="4949"/>
                  </a:lnTo>
                  <a:lnTo>
                    <a:pt x="1696" y="4930"/>
                  </a:lnTo>
                  <a:lnTo>
                    <a:pt x="2007" y="4852"/>
                  </a:lnTo>
                  <a:lnTo>
                    <a:pt x="2319" y="4754"/>
                  </a:lnTo>
                  <a:lnTo>
                    <a:pt x="2611" y="4638"/>
                  </a:lnTo>
                  <a:lnTo>
                    <a:pt x="2904" y="4482"/>
                  </a:lnTo>
                  <a:lnTo>
                    <a:pt x="3138" y="4326"/>
                  </a:lnTo>
                  <a:lnTo>
                    <a:pt x="3371" y="4111"/>
                  </a:lnTo>
                  <a:lnTo>
                    <a:pt x="3566" y="3917"/>
                  </a:lnTo>
                  <a:lnTo>
                    <a:pt x="3742" y="3702"/>
                  </a:lnTo>
                  <a:lnTo>
                    <a:pt x="3897" y="3449"/>
                  </a:lnTo>
                  <a:lnTo>
                    <a:pt x="4034" y="3196"/>
                  </a:lnTo>
                  <a:lnTo>
                    <a:pt x="4131" y="2942"/>
                  </a:lnTo>
                  <a:lnTo>
                    <a:pt x="4190" y="2670"/>
                  </a:lnTo>
                  <a:lnTo>
                    <a:pt x="4229" y="2416"/>
                  </a:lnTo>
                  <a:lnTo>
                    <a:pt x="4229" y="2144"/>
                  </a:lnTo>
                  <a:lnTo>
                    <a:pt x="4229" y="1890"/>
                  </a:lnTo>
                  <a:lnTo>
                    <a:pt x="4170" y="1618"/>
                  </a:lnTo>
                  <a:lnTo>
                    <a:pt x="4092" y="1364"/>
                  </a:lnTo>
                  <a:lnTo>
                    <a:pt x="3975" y="1111"/>
                  </a:lnTo>
                  <a:lnTo>
                    <a:pt x="3819" y="897"/>
                  </a:lnTo>
                  <a:lnTo>
                    <a:pt x="3644" y="663"/>
                  </a:lnTo>
                  <a:lnTo>
                    <a:pt x="3449" y="507"/>
                  </a:lnTo>
                  <a:lnTo>
                    <a:pt x="3196" y="332"/>
                  </a:lnTo>
                  <a:lnTo>
                    <a:pt x="2923" y="195"/>
                  </a:lnTo>
                  <a:lnTo>
                    <a:pt x="2611" y="98"/>
                  </a:lnTo>
                  <a:lnTo>
                    <a:pt x="2280" y="20"/>
                  </a:lnTo>
                  <a:lnTo>
                    <a:pt x="18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720;p55">
              <a:extLst>
                <a:ext uri="{FF2B5EF4-FFF2-40B4-BE49-F238E27FC236}">
                  <a16:creationId xmlns:a16="http://schemas.microsoft.com/office/drawing/2014/main" xmlns="" id="{C21FA087-ED55-621B-F118-09E8A02A74DF}"/>
                </a:ext>
              </a:extLst>
            </p:cNvPr>
            <p:cNvSpPr/>
            <p:nvPr/>
          </p:nvSpPr>
          <p:spPr>
            <a:xfrm>
              <a:off x="5925225" y="1068775"/>
              <a:ext cx="105725" cy="124225"/>
            </a:xfrm>
            <a:custGeom>
              <a:avLst/>
              <a:gdLst/>
              <a:ahLst/>
              <a:cxnLst/>
              <a:rect l="l" t="t" r="r" b="b"/>
              <a:pathLst>
                <a:path w="4229" h="4969" fill="none" extrusionOk="0">
                  <a:moveTo>
                    <a:pt x="1774" y="0"/>
                  </a:moveTo>
                  <a:lnTo>
                    <a:pt x="1774" y="0"/>
                  </a:lnTo>
                  <a:lnTo>
                    <a:pt x="1442" y="0"/>
                  </a:lnTo>
                  <a:lnTo>
                    <a:pt x="1111" y="59"/>
                  </a:lnTo>
                  <a:lnTo>
                    <a:pt x="1072" y="59"/>
                  </a:lnTo>
                  <a:lnTo>
                    <a:pt x="1033" y="59"/>
                  </a:lnTo>
                  <a:lnTo>
                    <a:pt x="1033" y="59"/>
                  </a:lnTo>
                  <a:lnTo>
                    <a:pt x="975" y="98"/>
                  </a:lnTo>
                  <a:lnTo>
                    <a:pt x="916" y="137"/>
                  </a:lnTo>
                  <a:lnTo>
                    <a:pt x="916" y="137"/>
                  </a:lnTo>
                  <a:lnTo>
                    <a:pt x="858" y="234"/>
                  </a:lnTo>
                  <a:lnTo>
                    <a:pt x="838" y="351"/>
                  </a:lnTo>
                  <a:lnTo>
                    <a:pt x="838" y="351"/>
                  </a:lnTo>
                  <a:lnTo>
                    <a:pt x="858" y="410"/>
                  </a:lnTo>
                  <a:lnTo>
                    <a:pt x="877" y="468"/>
                  </a:lnTo>
                  <a:lnTo>
                    <a:pt x="916" y="526"/>
                  </a:lnTo>
                  <a:lnTo>
                    <a:pt x="955" y="565"/>
                  </a:lnTo>
                  <a:lnTo>
                    <a:pt x="955" y="565"/>
                  </a:lnTo>
                  <a:lnTo>
                    <a:pt x="838" y="702"/>
                  </a:lnTo>
                  <a:lnTo>
                    <a:pt x="702" y="858"/>
                  </a:lnTo>
                  <a:lnTo>
                    <a:pt x="585" y="1014"/>
                  </a:lnTo>
                  <a:lnTo>
                    <a:pt x="468" y="1208"/>
                  </a:lnTo>
                  <a:lnTo>
                    <a:pt x="468" y="1208"/>
                  </a:lnTo>
                  <a:lnTo>
                    <a:pt x="351" y="1462"/>
                  </a:lnTo>
                  <a:lnTo>
                    <a:pt x="234" y="1754"/>
                  </a:lnTo>
                  <a:lnTo>
                    <a:pt x="137" y="2046"/>
                  </a:lnTo>
                  <a:lnTo>
                    <a:pt x="79" y="2377"/>
                  </a:lnTo>
                  <a:lnTo>
                    <a:pt x="79" y="2377"/>
                  </a:lnTo>
                  <a:lnTo>
                    <a:pt x="20" y="2670"/>
                  </a:lnTo>
                  <a:lnTo>
                    <a:pt x="1" y="2981"/>
                  </a:lnTo>
                  <a:lnTo>
                    <a:pt x="1" y="3293"/>
                  </a:lnTo>
                  <a:lnTo>
                    <a:pt x="1" y="3605"/>
                  </a:lnTo>
                  <a:lnTo>
                    <a:pt x="1" y="3605"/>
                  </a:lnTo>
                  <a:lnTo>
                    <a:pt x="40" y="3897"/>
                  </a:lnTo>
                  <a:lnTo>
                    <a:pt x="98" y="4170"/>
                  </a:lnTo>
                  <a:lnTo>
                    <a:pt x="157" y="4423"/>
                  </a:lnTo>
                  <a:lnTo>
                    <a:pt x="234" y="4677"/>
                  </a:lnTo>
                  <a:lnTo>
                    <a:pt x="195" y="4657"/>
                  </a:lnTo>
                  <a:lnTo>
                    <a:pt x="195" y="4657"/>
                  </a:lnTo>
                  <a:lnTo>
                    <a:pt x="195" y="4657"/>
                  </a:lnTo>
                  <a:lnTo>
                    <a:pt x="195" y="4657"/>
                  </a:lnTo>
                  <a:lnTo>
                    <a:pt x="157" y="4677"/>
                  </a:lnTo>
                  <a:lnTo>
                    <a:pt x="118" y="4677"/>
                  </a:lnTo>
                  <a:lnTo>
                    <a:pt x="98" y="4715"/>
                  </a:lnTo>
                  <a:lnTo>
                    <a:pt x="79" y="4735"/>
                  </a:lnTo>
                  <a:lnTo>
                    <a:pt x="79" y="4735"/>
                  </a:lnTo>
                  <a:lnTo>
                    <a:pt x="79" y="4774"/>
                  </a:lnTo>
                  <a:lnTo>
                    <a:pt x="98" y="4813"/>
                  </a:lnTo>
                  <a:lnTo>
                    <a:pt x="98" y="4813"/>
                  </a:lnTo>
                  <a:lnTo>
                    <a:pt x="137" y="4832"/>
                  </a:lnTo>
                  <a:lnTo>
                    <a:pt x="157" y="4852"/>
                  </a:lnTo>
                  <a:lnTo>
                    <a:pt x="157" y="4852"/>
                  </a:lnTo>
                  <a:lnTo>
                    <a:pt x="429" y="4910"/>
                  </a:lnTo>
                  <a:lnTo>
                    <a:pt x="663" y="4930"/>
                  </a:lnTo>
                  <a:lnTo>
                    <a:pt x="916" y="4949"/>
                  </a:lnTo>
                  <a:lnTo>
                    <a:pt x="1150" y="4969"/>
                  </a:lnTo>
                  <a:lnTo>
                    <a:pt x="1150" y="4969"/>
                  </a:lnTo>
                  <a:lnTo>
                    <a:pt x="1423" y="4949"/>
                  </a:lnTo>
                  <a:lnTo>
                    <a:pt x="1696" y="4930"/>
                  </a:lnTo>
                  <a:lnTo>
                    <a:pt x="1696" y="4930"/>
                  </a:lnTo>
                  <a:lnTo>
                    <a:pt x="2007" y="4852"/>
                  </a:lnTo>
                  <a:lnTo>
                    <a:pt x="2319" y="4754"/>
                  </a:lnTo>
                  <a:lnTo>
                    <a:pt x="2611" y="4638"/>
                  </a:lnTo>
                  <a:lnTo>
                    <a:pt x="2904" y="4482"/>
                  </a:lnTo>
                  <a:lnTo>
                    <a:pt x="2904" y="4482"/>
                  </a:lnTo>
                  <a:lnTo>
                    <a:pt x="3138" y="4326"/>
                  </a:lnTo>
                  <a:lnTo>
                    <a:pt x="3371" y="4111"/>
                  </a:lnTo>
                  <a:lnTo>
                    <a:pt x="3371" y="4111"/>
                  </a:lnTo>
                  <a:lnTo>
                    <a:pt x="3566" y="3917"/>
                  </a:lnTo>
                  <a:lnTo>
                    <a:pt x="3742" y="3702"/>
                  </a:lnTo>
                  <a:lnTo>
                    <a:pt x="3742" y="3702"/>
                  </a:lnTo>
                  <a:lnTo>
                    <a:pt x="3897" y="3449"/>
                  </a:lnTo>
                  <a:lnTo>
                    <a:pt x="4034" y="3196"/>
                  </a:lnTo>
                  <a:lnTo>
                    <a:pt x="4131" y="2942"/>
                  </a:lnTo>
                  <a:lnTo>
                    <a:pt x="4190" y="2670"/>
                  </a:lnTo>
                  <a:lnTo>
                    <a:pt x="4190" y="2670"/>
                  </a:lnTo>
                  <a:lnTo>
                    <a:pt x="4229" y="2416"/>
                  </a:lnTo>
                  <a:lnTo>
                    <a:pt x="4229" y="2144"/>
                  </a:lnTo>
                  <a:lnTo>
                    <a:pt x="4229" y="2144"/>
                  </a:lnTo>
                  <a:lnTo>
                    <a:pt x="4229" y="1890"/>
                  </a:lnTo>
                  <a:lnTo>
                    <a:pt x="4170" y="1618"/>
                  </a:lnTo>
                  <a:lnTo>
                    <a:pt x="4170" y="1618"/>
                  </a:lnTo>
                  <a:lnTo>
                    <a:pt x="4092" y="1364"/>
                  </a:lnTo>
                  <a:lnTo>
                    <a:pt x="3975" y="1111"/>
                  </a:lnTo>
                  <a:lnTo>
                    <a:pt x="3975" y="1111"/>
                  </a:lnTo>
                  <a:lnTo>
                    <a:pt x="3819" y="897"/>
                  </a:lnTo>
                  <a:lnTo>
                    <a:pt x="3644" y="663"/>
                  </a:lnTo>
                  <a:lnTo>
                    <a:pt x="3644" y="663"/>
                  </a:lnTo>
                  <a:lnTo>
                    <a:pt x="3449" y="507"/>
                  </a:lnTo>
                  <a:lnTo>
                    <a:pt x="3196" y="332"/>
                  </a:lnTo>
                  <a:lnTo>
                    <a:pt x="3196" y="332"/>
                  </a:lnTo>
                  <a:lnTo>
                    <a:pt x="2923" y="195"/>
                  </a:lnTo>
                  <a:lnTo>
                    <a:pt x="2611" y="98"/>
                  </a:lnTo>
                  <a:lnTo>
                    <a:pt x="2611" y="98"/>
                  </a:lnTo>
                  <a:lnTo>
                    <a:pt x="2280" y="20"/>
                  </a:lnTo>
                  <a:lnTo>
                    <a:pt x="1891" y="0"/>
                  </a:lnTo>
                  <a:lnTo>
                    <a:pt x="1891" y="0"/>
                  </a:lnTo>
                  <a:lnTo>
                    <a:pt x="17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721;p55">
              <a:extLst>
                <a:ext uri="{FF2B5EF4-FFF2-40B4-BE49-F238E27FC236}">
                  <a16:creationId xmlns:a16="http://schemas.microsoft.com/office/drawing/2014/main" xmlns="" id="{1DFF6C0C-19CC-06A9-EC9A-329561D21E8E}"/>
                </a:ext>
              </a:extLst>
            </p:cNvPr>
            <p:cNvSpPr/>
            <p:nvPr/>
          </p:nvSpPr>
          <p:spPr>
            <a:xfrm>
              <a:off x="5013375" y="327400"/>
              <a:ext cx="472025" cy="643975"/>
            </a:xfrm>
            <a:custGeom>
              <a:avLst/>
              <a:gdLst/>
              <a:ahLst/>
              <a:cxnLst/>
              <a:rect l="l" t="t" r="r" b="b"/>
              <a:pathLst>
                <a:path w="18881" h="25759" extrusionOk="0">
                  <a:moveTo>
                    <a:pt x="6723" y="1"/>
                  </a:moveTo>
                  <a:lnTo>
                    <a:pt x="6333" y="40"/>
                  </a:lnTo>
                  <a:lnTo>
                    <a:pt x="5924" y="118"/>
                  </a:lnTo>
                  <a:lnTo>
                    <a:pt x="5534" y="235"/>
                  </a:lnTo>
                  <a:lnTo>
                    <a:pt x="5105" y="410"/>
                  </a:lnTo>
                  <a:lnTo>
                    <a:pt x="4755" y="585"/>
                  </a:lnTo>
                  <a:lnTo>
                    <a:pt x="4404" y="800"/>
                  </a:lnTo>
                  <a:lnTo>
                    <a:pt x="4034" y="1072"/>
                  </a:lnTo>
                  <a:lnTo>
                    <a:pt x="3664" y="1384"/>
                  </a:lnTo>
                  <a:lnTo>
                    <a:pt x="3352" y="1676"/>
                  </a:lnTo>
                  <a:lnTo>
                    <a:pt x="3040" y="2008"/>
                  </a:lnTo>
                  <a:lnTo>
                    <a:pt x="2728" y="2378"/>
                  </a:lnTo>
                  <a:lnTo>
                    <a:pt x="2417" y="2767"/>
                  </a:lnTo>
                  <a:lnTo>
                    <a:pt x="2144" y="3157"/>
                  </a:lnTo>
                  <a:lnTo>
                    <a:pt x="1891" y="3566"/>
                  </a:lnTo>
                  <a:lnTo>
                    <a:pt x="1637" y="3995"/>
                  </a:lnTo>
                  <a:lnTo>
                    <a:pt x="1404" y="4424"/>
                  </a:lnTo>
                  <a:lnTo>
                    <a:pt x="1189" y="4852"/>
                  </a:lnTo>
                  <a:lnTo>
                    <a:pt x="994" y="5300"/>
                  </a:lnTo>
                  <a:lnTo>
                    <a:pt x="819" y="5768"/>
                  </a:lnTo>
                  <a:lnTo>
                    <a:pt x="644" y="6216"/>
                  </a:lnTo>
                  <a:lnTo>
                    <a:pt x="527" y="6664"/>
                  </a:lnTo>
                  <a:lnTo>
                    <a:pt x="410" y="7112"/>
                  </a:lnTo>
                  <a:lnTo>
                    <a:pt x="312" y="7600"/>
                  </a:lnTo>
                  <a:lnTo>
                    <a:pt x="235" y="8009"/>
                  </a:lnTo>
                  <a:lnTo>
                    <a:pt x="176" y="8496"/>
                  </a:lnTo>
                  <a:lnTo>
                    <a:pt x="118" y="9002"/>
                  </a:lnTo>
                  <a:lnTo>
                    <a:pt x="59" y="9509"/>
                  </a:lnTo>
                  <a:lnTo>
                    <a:pt x="20" y="10016"/>
                  </a:lnTo>
                  <a:lnTo>
                    <a:pt x="1" y="10522"/>
                  </a:lnTo>
                  <a:lnTo>
                    <a:pt x="1" y="11048"/>
                  </a:lnTo>
                  <a:lnTo>
                    <a:pt x="1" y="12100"/>
                  </a:lnTo>
                  <a:lnTo>
                    <a:pt x="40" y="12626"/>
                  </a:lnTo>
                  <a:lnTo>
                    <a:pt x="59" y="13172"/>
                  </a:lnTo>
                  <a:lnTo>
                    <a:pt x="118" y="13698"/>
                  </a:lnTo>
                  <a:lnTo>
                    <a:pt x="176" y="14244"/>
                  </a:lnTo>
                  <a:lnTo>
                    <a:pt x="254" y="14770"/>
                  </a:lnTo>
                  <a:lnTo>
                    <a:pt x="332" y="15296"/>
                  </a:lnTo>
                  <a:lnTo>
                    <a:pt x="429" y="15841"/>
                  </a:lnTo>
                  <a:lnTo>
                    <a:pt x="527" y="16367"/>
                  </a:lnTo>
                  <a:lnTo>
                    <a:pt x="663" y="16893"/>
                  </a:lnTo>
                  <a:lnTo>
                    <a:pt x="800" y="17419"/>
                  </a:lnTo>
                  <a:lnTo>
                    <a:pt x="936" y="17946"/>
                  </a:lnTo>
                  <a:lnTo>
                    <a:pt x="1092" y="18472"/>
                  </a:lnTo>
                  <a:lnTo>
                    <a:pt x="1267" y="18978"/>
                  </a:lnTo>
                  <a:lnTo>
                    <a:pt x="1443" y="19465"/>
                  </a:lnTo>
                  <a:lnTo>
                    <a:pt x="1637" y="19972"/>
                  </a:lnTo>
                  <a:lnTo>
                    <a:pt x="1852" y="20459"/>
                  </a:lnTo>
                  <a:lnTo>
                    <a:pt x="2066" y="20927"/>
                  </a:lnTo>
                  <a:lnTo>
                    <a:pt x="2280" y="21394"/>
                  </a:lnTo>
                  <a:lnTo>
                    <a:pt x="2514" y="21842"/>
                  </a:lnTo>
                  <a:lnTo>
                    <a:pt x="2767" y="22271"/>
                  </a:lnTo>
                  <a:lnTo>
                    <a:pt x="3021" y="22680"/>
                  </a:lnTo>
                  <a:lnTo>
                    <a:pt x="3293" y="23089"/>
                  </a:lnTo>
                  <a:lnTo>
                    <a:pt x="3566" y="23498"/>
                  </a:lnTo>
                  <a:lnTo>
                    <a:pt x="3859" y="23869"/>
                  </a:lnTo>
                  <a:lnTo>
                    <a:pt x="3859" y="23927"/>
                  </a:lnTo>
                  <a:lnTo>
                    <a:pt x="3897" y="23966"/>
                  </a:lnTo>
                  <a:lnTo>
                    <a:pt x="4073" y="24180"/>
                  </a:lnTo>
                  <a:lnTo>
                    <a:pt x="4209" y="24414"/>
                  </a:lnTo>
                  <a:lnTo>
                    <a:pt x="4326" y="24667"/>
                  </a:lnTo>
                  <a:lnTo>
                    <a:pt x="4424" y="24862"/>
                  </a:lnTo>
                  <a:lnTo>
                    <a:pt x="4540" y="25038"/>
                  </a:lnTo>
                  <a:lnTo>
                    <a:pt x="4657" y="25233"/>
                  </a:lnTo>
                  <a:lnTo>
                    <a:pt x="4774" y="25369"/>
                  </a:lnTo>
                  <a:lnTo>
                    <a:pt x="4911" y="25505"/>
                  </a:lnTo>
                  <a:lnTo>
                    <a:pt x="5028" y="25583"/>
                  </a:lnTo>
                  <a:lnTo>
                    <a:pt x="5164" y="25642"/>
                  </a:lnTo>
                  <a:lnTo>
                    <a:pt x="5320" y="25700"/>
                  </a:lnTo>
                  <a:lnTo>
                    <a:pt x="5476" y="25739"/>
                  </a:lnTo>
                  <a:lnTo>
                    <a:pt x="5748" y="25759"/>
                  </a:lnTo>
                  <a:lnTo>
                    <a:pt x="5924" y="25739"/>
                  </a:lnTo>
                  <a:lnTo>
                    <a:pt x="6138" y="25720"/>
                  </a:lnTo>
                  <a:lnTo>
                    <a:pt x="6333" y="25681"/>
                  </a:lnTo>
                  <a:lnTo>
                    <a:pt x="6508" y="25642"/>
                  </a:lnTo>
                  <a:lnTo>
                    <a:pt x="6840" y="25544"/>
                  </a:lnTo>
                  <a:lnTo>
                    <a:pt x="7190" y="25427"/>
                  </a:lnTo>
                  <a:lnTo>
                    <a:pt x="7580" y="25291"/>
                  </a:lnTo>
                  <a:lnTo>
                    <a:pt x="8009" y="25096"/>
                  </a:lnTo>
                  <a:lnTo>
                    <a:pt x="8379" y="24940"/>
                  </a:lnTo>
                  <a:lnTo>
                    <a:pt x="8768" y="24804"/>
                  </a:lnTo>
                  <a:lnTo>
                    <a:pt x="8788" y="24804"/>
                  </a:lnTo>
                  <a:lnTo>
                    <a:pt x="9353" y="24629"/>
                  </a:lnTo>
                  <a:lnTo>
                    <a:pt x="10035" y="24492"/>
                  </a:lnTo>
                  <a:lnTo>
                    <a:pt x="10678" y="24395"/>
                  </a:lnTo>
                  <a:lnTo>
                    <a:pt x="11399" y="24336"/>
                  </a:lnTo>
                  <a:lnTo>
                    <a:pt x="11340" y="24336"/>
                  </a:lnTo>
                  <a:lnTo>
                    <a:pt x="12081" y="24317"/>
                  </a:lnTo>
                  <a:lnTo>
                    <a:pt x="12548" y="24336"/>
                  </a:lnTo>
                  <a:lnTo>
                    <a:pt x="13035" y="24356"/>
                  </a:lnTo>
                  <a:lnTo>
                    <a:pt x="13542" y="24395"/>
                  </a:lnTo>
                  <a:lnTo>
                    <a:pt x="14088" y="24453"/>
                  </a:lnTo>
                  <a:lnTo>
                    <a:pt x="14731" y="24531"/>
                  </a:lnTo>
                  <a:lnTo>
                    <a:pt x="15335" y="24629"/>
                  </a:lnTo>
                  <a:lnTo>
                    <a:pt x="15607" y="24667"/>
                  </a:lnTo>
                  <a:lnTo>
                    <a:pt x="15861" y="24687"/>
                  </a:lnTo>
                  <a:lnTo>
                    <a:pt x="15997" y="24687"/>
                  </a:lnTo>
                  <a:lnTo>
                    <a:pt x="16114" y="24667"/>
                  </a:lnTo>
                  <a:lnTo>
                    <a:pt x="16289" y="24590"/>
                  </a:lnTo>
                  <a:lnTo>
                    <a:pt x="16465" y="24492"/>
                  </a:lnTo>
                  <a:lnTo>
                    <a:pt x="16543" y="24414"/>
                  </a:lnTo>
                  <a:lnTo>
                    <a:pt x="16621" y="24336"/>
                  </a:lnTo>
                  <a:lnTo>
                    <a:pt x="16698" y="24239"/>
                  </a:lnTo>
                  <a:lnTo>
                    <a:pt x="16757" y="24122"/>
                  </a:lnTo>
                  <a:lnTo>
                    <a:pt x="16893" y="23888"/>
                  </a:lnTo>
                  <a:lnTo>
                    <a:pt x="16991" y="23674"/>
                  </a:lnTo>
                  <a:lnTo>
                    <a:pt x="17069" y="23420"/>
                  </a:lnTo>
                  <a:lnTo>
                    <a:pt x="17147" y="23128"/>
                  </a:lnTo>
                  <a:lnTo>
                    <a:pt x="17225" y="22700"/>
                  </a:lnTo>
                  <a:lnTo>
                    <a:pt x="17302" y="22271"/>
                  </a:lnTo>
                  <a:lnTo>
                    <a:pt x="17400" y="21414"/>
                  </a:lnTo>
                  <a:lnTo>
                    <a:pt x="17458" y="20888"/>
                  </a:lnTo>
                  <a:lnTo>
                    <a:pt x="17497" y="20459"/>
                  </a:lnTo>
                  <a:lnTo>
                    <a:pt x="17556" y="20069"/>
                  </a:lnTo>
                  <a:lnTo>
                    <a:pt x="17575" y="20030"/>
                  </a:lnTo>
                  <a:lnTo>
                    <a:pt x="17731" y="19446"/>
                  </a:lnTo>
                  <a:lnTo>
                    <a:pt x="17751" y="19309"/>
                  </a:lnTo>
                  <a:lnTo>
                    <a:pt x="17829" y="19037"/>
                  </a:lnTo>
                  <a:lnTo>
                    <a:pt x="17984" y="18491"/>
                  </a:lnTo>
                  <a:lnTo>
                    <a:pt x="18218" y="17575"/>
                  </a:lnTo>
                  <a:lnTo>
                    <a:pt x="18296" y="17166"/>
                  </a:lnTo>
                  <a:lnTo>
                    <a:pt x="18374" y="16796"/>
                  </a:lnTo>
                  <a:lnTo>
                    <a:pt x="18433" y="16348"/>
                  </a:lnTo>
                  <a:lnTo>
                    <a:pt x="18452" y="15919"/>
                  </a:lnTo>
                  <a:lnTo>
                    <a:pt x="18452" y="15491"/>
                  </a:lnTo>
                  <a:lnTo>
                    <a:pt x="18413" y="15081"/>
                  </a:lnTo>
                  <a:lnTo>
                    <a:pt x="18413" y="14945"/>
                  </a:lnTo>
                  <a:lnTo>
                    <a:pt x="18510" y="15042"/>
                  </a:lnTo>
                  <a:lnTo>
                    <a:pt x="18569" y="15101"/>
                  </a:lnTo>
                  <a:lnTo>
                    <a:pt x="18666" y="15120"/>
                  </a:lnTo>
                  <a:lnTo>
                    <a:pt x="18744" y="15101"/>
                  </a:lnTo>
                  <a:lnTo>
                    <a:pt x="18822" y="15042"/>
                  </a:lnTo>
                  <a:lnTo>
                    <a:pt x="18861" y="14984"/>
                  </a:lnTo>
                  <a:lnTo>
                    <a:pt x="18881" y="14887"/>
                  </a:lnTo>
                  <a:lnTo>
                    <a:pt x="18861" y="14809"/>
                  </a:lnTo>
                  <a:lnTo>
                    <a:pt x="18822" y="14731"/>
                  </a:lnTo>
                  <a:lnTo>
                    <a:pt x="18491" y="14399"/>
                  </a:lnTo>
                  <a:lnTo>
                    <a:pt x="18179" y="14049"/>
                  </a:lnTo>
                  <a:lnTo>
                    <a:pt x="18043" y="13756"/>
                  </a:lnTo>
                  <a:lnTo>
                    <a:pt x="17906" y="13464"/>
                  </a:lnTo>
                  <a:lnTo>
                    <a:pt x="17848" y="13386"/>
                  </a:lnTo>
                  <a:lnTo>
                    <a:pt x="17770" y="13347"/>
                  </a:lnTo>
                  <a:lnTo>
                    <a:pt x="17692" y="13347"/>
                  </a:lnTo>
                  <a:lnTo>
                    <a:pt x="17614" y="13367"/>
                  </a:lnTo>
                  <a:lnTo>
                    <a:pt x="17302" y="12958"/>
                  </a:lnTo>
                  <a:lnTo>
                    <a:pt x="17010" y="12529"/>
                  </a:lnTo>
                  <a:lnTo>
                    <a:pt x="16406" y="11613"/>
                  </a:lnTo>
                  <a:lnTo>
                    <a:pt x="15783" y="10600"/>
                  </a:lnTo>
                  <a:lnTo>
                    <a:pt x="15159" y="9470"/>
                  </a:lnTo>
                  <a:lnTo>
                    <a:pt x="14380" y="8009"/>
                  </a:lnTo>
                  <a:lnTo>
                    <a:pt x="13639" y="6645"/>
                  </a:lnTo>
                  <a:lnTo>
                    <a:pt x="13269" y="5963"/>
                  </a:lnTo>
                  <a:lnTo>
                    <a:pt x="12880" y="5281"/>
                  </a:lnTo>
                  <a:lnTo>
                    <a:pt x="12548" y="4755"/>
                  </a:lnTo>
                  <a:lnTo>
                    <a:pt x="12237" y="4248"/>
                  </a:lnTo>
                  <a:lnTo>
                    <a:pt x="11925" y="3761"/>
                  </a:lnTo>
                  <a:lnTo>
                    <a:pt x="11594" y="3313"/>
                  </a:lnTo>
                  <a:lnTo>
                    <a:pt x="11223" y="2806"/>
                  </a:lnTo>
                  <a:lnTo>
                    <a:pt x="10853" y="2339"/>
                  </a:lnTo>
                  <a:lnTo>
                    <a:pt x="10483" y="1930"/>
                  </a:lnTo>
                  <a:lnTo>
                    <a:pt x="10113" y="1540"/>
                  </a:lnTo>
                  <a:lnTo>
                    <a:pt x="9704" y="1150"/>
                  </a:lnTo>
                  <a:lnTo>
                    <a:pt x="9489" y="994"/>
                  </a:lnTo>
                  <a:lnTo>
                    <a:pt x="9275" y="839"/>
                  </a:lnTo>
                  <a:lnTo>
                    <a:pt x="9061" y="683"/>
                  </a:lnTo>
                  <a:lnTo>
                    <a:pt x="8846" y="566"/>
                  </a:lnTo>
                  <a:lnTo>
                    <a:pt x="8632" y="449"/>
                  </a:lnTo>
                  <a:lnTo>
                    <a:pt x="8418" y="332"/>
                  </a:lnTo>
                  <a:lnTo>
                    <a:pt x="8028" y="196"/>
                  </a:lnTo>
                  <a:lnTo>
                    <a:pt x="7638" y="79"/>
                  </a:lnTo>
                  <a:lnTo>
                    <a:pt x="7229" y="20"/>
                  </a:lnTo>
                  <a:lnTo>
                    <a:pt x="68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722;p55">
              <a:extLst>
                <a:ext uri="{FF2B5EF4-FFF2-40B4-BE49-F238E27FC236}">
                  <a16:creationId xmlns:a16="http://schemas.microsoft.com/office/drawing/2014/main" xmlns="" id="{69514362-B0B1-02F7-F95F-75845D9192A4}"/>
                </a:ext>
              </a:extLst>
            </p:cNvPr>
            <p:cNvSpPr/>
            <p:nvPr/>
          </p:nvSpPr>
          <p:spPr>
            <a:xfrm>
              <a:off x="5013375" y="327400"/>
              <a:ext cx="472025" cy="643975"/>
            </a:xfrm>
            <a:custGeom>
              <a:avLst/>
              <a:gdLst/>
              <a:ahLst/>
              <a:cxnLst/>
              <a:rect l="l" t="t" r="r" b="b"/>
              <a:pathLst>
                <a:path w="18881" h="25759" fill="none" extrusionOk="0">
                  <a:moveTo>
                    <a:pt x="6840" y="1"/>
                  </a:moveTo>
                  <a:lnTo>
                    <a:pt x="6840" y="1"/>
                  </a:lnTo>
                  <a:lnTo>
                    <a:pt x="6723" y="1"/>
                  </a:lnTo>
                  <a:lnTo>
                    <a:pt x="6723" y="1"/>
                  </a:lnTo>
                  <a:lnTo>
                    <a:pt x="6333" y="40"/>
                  </a:lnTo>
                  <a:lnTo>
                    <a:pt x="5924" y="118"/>
                  </a:lnTo>
                  <a:lnTo>
                    <a:pt x="5534" y="235"/>
                  </a:lnTo>
                  <a:lnTo>
                    <a:pt x="5105" y="410"/>
                  </a:lnTo>
                  <a:lnTo>
                    <a:pt x="5105" y="410"/>
                  </a:lnTo>
                  <a:lnTo>
                    <a:pt x="4755" y="585"/>
                  </a:lnTo>
                  <a:lnTo>
                    <a:pt x="4404" y="800"/>
                  </a:lnTo>
                  <a:lnTo>
                    <a:pt x="4034" y="1072"/>
                  </a:lnTo>
                  <a:lnTo>
                    <a:pt x="3664" y="1384"/>
                  </a:lnTo>
                  <a:lnTo>
                    <a:pt x="3664" y="1384"/>
                  </a:lnTo>
                  <a:lnTo>
                    <a:pt x="3352" y="1676"/>
                  </a:lnTo>
                  <a:lnTo>
                    <a:pt x="3040" y="2008"/>
                  </a:lnTo>
                  <a:lnTo>
                    <a:pt x="2728" y="2378"/>
                  </a:lnTo>
                  <a:lnTo>
                    <a:pt x="2417" y="2767"/>
                  </a:lnTo>
                  <a:lnTo>
                    <a:pt x="2417" y="2767"/>
                  </a:lnTo>
                  <a:lnTo>
                    <a:pt x="2144" y="3157"/>
                  </a:lnTo>
                  <a:lnTo>
                    <a:pt x="1891" y="3566"/>
                  </a:lnTo>
                  <a:lnTo>
                    <a:pt x="1637" y="3995"/>
                  </a:lnTo>
                  <a:lnTo>
                    <a:pt x="1404" y="4424"/>
                  </a:lnTo>
                  <a:lnTo>
                    <a:pt x="1404" y="4424"/>
                  </a:lnTo>
                  <a:lnTo>
                    <a:pt x="1189" y="4852"/>
                  </a:lnTo>
                  <a:lnTo>
                    <a:pt x="994" y="5300"/>
                  </a:lnTo>
                  <a:lnTo>
                    <a:pt x="819" y="5768"/>
                  </a:lnTo>
                  <a:lnTo>
                    <a:pt x="644" y="6216"/>
                  </a:lnTo>
                  <a:lnTo>
                    <a:pt x="644" y="6216"/>
                  </a:lnTo>
                  <a:lnTo>
                    <a:pt x="527" y="6664"/>
                  </a:lnTo>
                  <a:lnTo>
                    <a:pt x="410" y="7112"/>
                  </a:lnTo>
                  <a:lnTo>
                    <a:pt x="410" y="7112"/>
                  </a:lnTo>
                  <a:lnTo>
                    <a:pt x="312" y="7600"/>
                  </a:lnTo>
                  <a:lnTo>
                    <a:pt x="235" y="8009"/>
                  </a:lnTo>
                  <a:lnTo>
                    <a:pt x="235" y="8009"/>
                  </a:lnTo>
                  <a:lnTo>
                    <a:pt x="176" y="8496"/>
                  </a:lnTo>
                  <a:lnTo>
                    <a:pt x="118" y="9002"/>
                  </a:lnTo>
                  <a:lnTo>
                    <a:pt x="59" y="9509"/>
                  </a:lnTo>
                  <a:lnTo>
                    <a:pt x="20" y="10016"/>
                  </a:lnTo>
                  <a:lnTo>
                    <a:pt x="1" y="10522"/>
                  </a:lnTo>
                  <a:lnTo>
                    <a:pt x="1" y="11048"/>
                  </a:lnTo>
                  <a:lnTo>
                    <a:pt x="1" y="12100"/>
                  </a:lnTo>
                  <a:lnTo>
                    <a:pt x="1" y="12100"/>
                  </a:lnTo>
                  <a:lnTo>
                    <a:pt x="40" y="12626"/>
                  </a:lnTo>
                  <a:lnTo>
                    <a:pt x="59" y="13172"/>
                  </a:lnTo>
                  <a:lnTo>
                    <a:pt x="118" y="13698"/>
                  </a:lnTo>
                  <a:lnTo>
                    <a:pt x="176" y="14244"/>
                  </a:lnTo>
                  <a:lnTo>
                    <a:pt x="254" y="14770"/>
                  </a:lnTo>
                  <a:lnTo>
                    <a:pt x="332" y="15296"/>
                  </a:lnTo>
                  <a:lnTo>
                    <a:pt x="429" y="15841"/>
                  </a:lnTo>
                  <a:lnTo>
                    <a:pt x="527" y="16367"/>
                  </a:lnTo>
                  <a:lnTo>
                    <a:pt x="527" y="16367"/>
                  </a:lnTo>
                  <a:lnTo>
                    <a:pt x="663" y="16893"/>
                  </a:lnTo>
                  <a:lnTo>
                    <a:pt x="800" y="17419"/>
                  </a:lnTo>
                  <a:lnTo>
                    <a:pt x="936" y="17946"/>
                  </a:lnTo>
                  <a:lnTo>
                    <a:pt x="1092" y="18472"/>
                  </a:lnTo>
                  <a:lnTo>
                    <a:pt x="1267" y="18978"/>
                  </a:lnTo>
                  <a:lnTo>
                    <a:pt x="1443" y="19465"/>
                  </a:lnTo>
                  <a:lnTo>
                    <a:pt x="1637" y="19972"/>
                  </a:lnTo>
                  <a:lnTo>
                    <a:pt x="1852" y="20459"/>
                  </a:lnTo>
                  <a:lnTo>
                    <a:pt x="1852" y="20459"/>
                  </a:lnTo>
                  <a:lnTo>
                    <a:pt x="2066" y="20927"/>
                  </a:lnTo>
                  <a:lnTo>
                    <a:pt x="2280" y="21394"/>
                  </a:lnTo>
                  <a:lnTo>
                    <a:pt x="2514" y="21842"/>
                  </a:lnTo>
                  <a:lnTo>
                    <a:pt x="2767" y="22271"/>
                  </a:lnTo>
                  <a:lnTo>
                    <a:pt x="3021" y="22680"/>
                  </a:lnTo>
                  <a:lnTo>
                    <a:pt x="3293" y="23089"/>
                  </a:lnTo>
                  <a:lnTo>
                    <a:pt x="3566" y="23498"/>
                  </a:lnTo>
                  <a:lnTo>
                    <a:pt x="3859" y="23869"/>
                  </a:lnTo>
                  <a:lnTo>
                    <a:pt x="3859" y="23869"/>
                  </a:lnTo>
                  <a:lnTo>
                    <a:pt x="3859" y="23927"/>
                  </a:lnTo>
                  <a:lnTo>
                    <a:pt x="3897" y="23966"/>
                  </a:lnTo>
                  <a:lnTo>
                    <a:pt x="3897" y="23966"/>
                  </a:lnTo>
                  <a:lnTo>
                    <a:pt x="4073" y="24180"/>
                  </a:lnTo>
                  <a:lnTo>
                    <a:pt x="4073" y="24180"/>
                  </a:lnTo>
                  <a:lnTo>
                    <a:pt x="4209" y="24414"/>
                  </a:lnTo>
                  <a:lnTo>
                    <a:pt x="4326" y="24667"/>
                  </a:lnTo>
                  <a:lnTo>
                    <a:pt x="4326" y="24667"/>
                  </a:lnTo>
                  <a:lnTo>
                    <a:pt x="4424" y="24862"/>
                  </a:lnTo>
                  <a:lnTo>
                    <a:pt x="4424" y="24862"/>
                  </a:lnTo>
                  <a:lnTo>
                    <a:pt x="4540" y="25038"/>
                  </a:lnTo>
                  <a:lnTo>
                    <a:pt x="4657" y="25233"/>
                  </a:lnTo>
                  <a:lnTo>
                    <a:pt x="4657" y="25233"/>
                  </a:lnTo>
                  <a:lnTo>
                    <a:pt x="4774" y="25369"/>
                  </a:lnTo>
                  <a:lnTo>
                    <a:pt x="4911" y="25505"/>
                  </a:lnTo>
                  <a:lnTo>
                    <a:pt x="4911" y="25505"/>
                  </a:lnTo>
                  <a:lnTo>
                    <a:pt x="5028" y="25583"/>
                  </a:lnTo>
                  <a:lnTo>
                    <a:pt x="5164" y="25642"/>
                  </a:lnTo>
                  <a:lnTo>
                    <a:pt x="5320" y="25700"/>
                  </a:lnTo>
                  <a:lnTo>
                    <a:pt x="5476" y="25739"/>
                  </a:lnTo>
                  <a:lnTo>
                    <a:pt x="5476" y="25739"/>
                  </a:lnTo>
                  <a:lnTo>
                    <a:pt x="5748" y="25759"/>
                  </a:lnTo>
                  <a:lnTo>
                    <a:pt x="5748" y="25759"/>
                  </a:lnTo>
                  <a:lnTo>
                    <a:pt x="5924" y="25739"/>
                  </a:lnTo>
                  <a:lnTo>
                    <a:pt x="6138" y="25720"/>
                  </a:lnTo>
                  <a:lnTo>
                    <a:pt x="6138" y="25720"/>
                  </a:lnTo>
                  <a:lnTo>
                    <a:pt x="6333" y="25681"/>
                  </a:lnTo>
                  <a:lnTo>
                    <a:pt x="6508" y="25642"/>
                  </a:lnTo>
                  <a:lnTo>
                    <a:pt x="6840" y="25544"/>
                  </a:lnTo>
                  <a:lnTo>
                    <a:pt x="6840" y="25544"/>
                  </a:lnTo>
                  <a:lnTo>
                    <a:pt x="7190" y="25427"/>
                  </a:lnTo>
                  <a:lnTo>
                    <a:pt x="7580" y="25291"/>
                  </a:lnTo>
                  <a:lnTo>
                    <a:pt x="7580" y="25291"/>
                  </a:lnTo>
                  <a:lnTo>
                    <a:pt x="8009" y="25096"/>
                  </a:lnTo>
                  <a:lnTo>
                    <a:pt x="8009" y="25096"/>
                  </a:lnTo>
                  <a:lnTo>
                    <a:pt x="8379" y="24940"/>
                  </a:lnTo>
                  <a:lnTo>
                    <a:pt x="8768" y="24804"/>
                  </a:lnTo>
                  <a:lnTo>
                    <a:pt x="8768" y="24804"/>
                  </a:lnTo>
                  <a:lnTo>
                    <a:pt x="8768" y="24804"/>
                  </a:lnTo>
                  <a:lnTo>
                    <a:pt x="8788" y="24804"/>
                  </a:lnTo>
                  <a:lnTo>
                    <a:pt x="8788" y="24804"/>
                  </a:lnTo>
                  <a:lnTo>
                    <a:pt x="9353" y="24629"/>
                  </a:lnTo>
                  <a:lnTo>
                    <a:pt x="10035" y="24492"/>
                  </a:lnTo>
                  <a:lnTo>
                    <a:pt x="10035" y="24492"/>
                  </a:lnTo>
                  <a:lnTo>
                    <a:pt x="10678" y="24395"/>
                  </a:lnTo>
                  <a:lnTo>
                    <a:pt x="11399" y="24336"/>
                  </a:lnTo>
                  <a:lnTo>
                    <a:pt x="11340" y="24336"/>
                  </a:lnTo>
                  <a:lnTo>
                    <a:pt x="11340" y="24336"/>
                  </a:lnTo>
                  <a:lnTo>
                    <a:pt x="12081" y="24317"/>
                  </a:lnTo>
                  <a:lnTo>
                    <a:pt x="12081" y="24317"/>
                  </a:lnTo>
                  <a:lnTo>
                    <a:pt x="12548" y="24336"/>
                  </a:lnTo>
                  <a:lnTo>
                    <a:pt x="13035" y="24356"/>
                  </a:lnTo>
                  <a:lnTo>
                    <a:pt x="13542" y="24395"/>
                  </a:lnTo>
                  <a:lnTo>
                    <a:pt x="14088" y="24453"/>
                  </a:lnTo>
                  <a:lnTo>
                    <a:pt x="14088" y="24453"/>
                  </a:lnTo>
                  <a:lnTo>
                    <a:pt x="14731" y="24531"/>
                  </a:lnTo>
                  <a:lnTo>
                    <a:pt x="15335" y="24629"/>
                  </a:lnTo>
                  <a:lnTo>
                    <a:pt x="15335" y="24629"/>
                  </a:lnTo>
                  <a:lnTo>
                    <a:pt x="15607" y="24667"/>
                  </a:lnTo>
                  <a:lnTo>
                    <a:pt x="15861" y="24687"/>
                  </a:lnTo>
                  <a:lnTo>
                    <a:pt x="15861" y="24687"/>
                  </a:lnTo>
                  <a:lnTo>
                    <a:pt x="15997" y="24687"/>
                  </a:lnTo>
                  <a:lnTo>
                    <a:pt x="16114" y="24667"/>
                  </a:lnTo>
                  <a:lnTo>
                    <a:pt x="16114" y="24667"/>
                  </a:lnTo>
                  <a:lnTo>
                    <a:pt x="16289" y="24590"/>
                  </a:lnTo>
                  <a:lnTo>
                    <a:pt x="16465" y="24492"/>
                  </a:lnTo>
                  <a:lnTo>
                    <a:pt x="16465" y="24492"/>
                  </a:lnTo>
                  <a:lnTo>
                    <a:pt x="16543" y="24414"/>
                  </a:lnTo>
                  <a:lnTo>
                    <a:pt x="16621" y="24336"/>
                  </a:lnTo>
                  <a:lnTo>
                    <a:pt x="16621" y="24336"/>
                  </a:lnTo>
                  <a:lnTo>
                    <a:pt x="16698" y="24239"/>
                  </a:lnTo>
                  <a:lnTo>
                    <a:pt x="16757" y="24122"/>
                  </a:lnTo>
                  <a:lnTo>
                    <a:pt x="16757" y="24122"/>
                  </a:lnTo>
                  <a:lnTo>
                    <a:pt x="16893" y="23888"/>
                  </a:lnTo>
                  <a:lnTo>
                    <a:pt x="16991" y="23674"/>
                  </a:lnTo>
                  <a:lnTo>
                    <a:pt x="16991" y="23674"/>
                  </a:lnTo>
                  <a:lnTo>
                    <a:pt x="17069" y="23420"/>
                  </a:lnTo>
                  <a:lnTo>
                    <a:pt x="17147" y="23128"/>
                  </a:lnTo>
                  <a:lnTo>
                    <a:pt x="17147" y="23128"/>
                  </a:lnTo>
                  <a:lnTo>
                    <a:pt x="17225" y="22700"/>
                  </a:lnTo>
                  <a:lnTo>
                    <a:pt x="17302" y="22271"/>
                  </a:lnTo>
                  <a:lnTo>
                    <a:pt x="17400" y="21414"/>
                  </a:lnTo>
                  <a:lnTo>
                    <a:pt x="17400" y="21414"/>
                  </a:lnTo>
                  <a:lnTo>
                    <a:pt x="17458" y="20888"/>
                  </a:lnTo>
                  <a:lnTo>
                    <a:pt x="17458" y="20888"/>
                  </a:lnTo>
                  <a:lnTo>
                    <a:pt x="17497" y="20459"/>
                  </a:lnTo>
                  <a:lnTo>
                    <a:pt x="17556" y="20069"/>
                  </a:lnTo>
                  <a:lnTo>
                    <a:pt x="17575" y="20030"/>
                  </a:lnTo>
                  <a:lnTo>
                    <a:pt x="17575" y="20030"/>
                  </a:lnTo>
                  <a:lnTo>
                    <a:pt x="17575" y="20030"/>
                  </a:lnTo>
                  <a:lnTo>
                    <a:pt x="17575" y="20030"/>
                  </a:lnTo>
                  <a:lnTo>
                    <a:pt x="17575" y="20030"/>
                  </a:lnTo>
                  <a:lnTo>
                    <a:pt x="17575" y="20030"/>
                  </a:lnTo>
                  <a:lnTo>
                    <a:pt x="17731" y="19446"/>
                  </a:lnTo>
                  <a:lnTo>
                    <a:pt x="17751" y="19309"/>
                  </a:lnTo>
                  <a:lnTo>
                    <a:pt x="17829" y="19037"/>
                  </a:lnTo>
                  <a:lnTo>
                    <a:pt x="17829" y="19037"/>
                  </a:lnTo>
                  <a:lnTo>
                    <a:pt x="17984" y="18491"/>
                  </a:lnTo>
                  <a:lnTo>
                    <a:pt x="17984" y="18491"/>
                  </a:lnTo>
                  <a:lnTo>
                    <a:pt x="18218" y="17575"/>
                  </a:lnTo>
                  <a:lnTo>
                    <a:pt x="18296" y="17166"/>
                  </a:lnTo>
                  <a:lnTo>
                    <a:pt x="18374" y="16796"/>
                  </a:lnTo>
                  <a:lnTo>
                    <a:pt x="18374" y="16796"/>
                  </a:lnTo>
                  <a:lnTo>
                    <a:pt x="18433" y="16348"/>
                  </a:lnTo>
                  <a:lnTo>
                    <a:pt x="18452" y="15919"/>
                  </a:lnTo>
                  <a:lnTo>
                    <a:pt x="18452" y="15491"/>
                  </a:lnTo>
                  <a:lnTo>
                    <a:pt x="18413" y="15081"/>
                  </a:lnTo>
                  <a:lnTo>
                    <a:pt x="18413" y="15081"/>
                  </a:lnTo>
                  <a:lnTo>
                    <a:pt x="18413" y="14945"/>
                  </a:lnTo>
                  <a:lnTo>
                    <a:pt x="18510" y="15042"/>
                  </a:lnTo>
                  <a:lnTo>
                    <a:pt x="18510" y="15042"/>
                  </a:lnTo>
                  <a:lnTo>
                    <a:pt x="18569" y="15101"/>
                  </a:lnTo>
                  <a:lnTo>
                    <a:pt x="18666" y="15120"/>
                  </a:lnTo>
                  <a:lnTo>
                    <a:pt x="18666" y="15120"/>
                  </a:lnTo>
                  <a:lnTo>
                    <a:pt x="18744" y="15101"/>
                  </a:lnTo>
                  <a:lnTo>
                    <a:pt x="18822" y="15042"/>
                  </a:lnTo>
                  <a:lnTo>
                    <a:pt x="18822" y="15042"/>
                  </a:lnTo>
                  <a:lnTo>
                    <a:pt x="18861" y="14984"/>
                  </a:lnTo>
                  <a:lnTo>
                    <a:pt x="18881" y="14887"/>
                  </a:lnTo>
                  <a:lnTo>
                    <a:pt x="18861" y="14809"/>
                  </a:lnTo>
                  <a:lnTo>
                    <a:pt x="18822" y="14731"/>
                  </a:lnTo>
                  <a:lnTo>
                    <a:pt x="18822" y="14731"/>
                  </a:lnTo>
                  <a:lnTo>
                    <a:pt x="18491" y="14399"/>
                  </a:lnTo>
                  <a:lnTo>
                    <a:pt x="18179" y="14049"/>
                  </a:lnTo>
                  <a:lnTo>
                    <a:pt x="18179" y="14049"/>
                  </a:lnTo>
                  <a:lnTo>
                    <a:pt x="18043" y="13756"/>
                  </a:lnTo>
                  <a:lnTo>
                    <a:pt x="17906" y="13464"/>
                  </a:lnTo>
                  <a:lnTo>
                    <a:pt x="17906" y="13464"/>
                  </a:lnTo>
                  <a:lnTo>
                    <a:pt x="17848" y="13386"/>
                  </a:lnTo>
                  <a:lnTo>
                    <a:pt x="17770" y="13347"/>
                  </a:lnTo>
                  <a:lnTo>
                    <a:pt x="17770" y="13347"/>
                  </a:lnTo>
                  <a:lnTo>
                    <a:pt x="17692" y="13347"/>
                  </a:lnTo>
                  <a:lnTo>
                    <a:pt x="17692" y="13347"/>
                  </a:lnTo>
                  <a:lnTo>
                    <a:pt x="17614" y="13367"/>
                  </a:lnTo>
                  <a:lnTo>
                    <a:pt x="17614" y="13367"/>
                  </a:lnTo>
                  <a:lnTo>
                    <a:pt x="17302" y="12958"/>
                  </a:lnTo>
                  <a:lnTo>
                    <a:pt x="17010" y="12529"/>
                  </a:lnTo>
                  <a:lnTo>
                    <a:pt x="16406" y="11613"/>
                  </a:lnTo>
                  <a:lnTo>
                    <a:pt x="15783" y="10600"/>
                  </a:lnTo>
                  <a:lnTo>
                    <a:pt x="15159" y="9470"/>
                  </a:lnTo>
                  <a:lnTo>
                    <a:pt x="15159" y="9470"/>
                  </a:lnTo>
                  <a:lnTo>
                    <a:pt x="14380" y="8009"/>
                  </a:lnTo>
                  <a:lnTo>
                    <a:pt x="14380" y="8009"/>
                  </a:lnTo>
                  <a:lnTo>
                    <a:pt x="13639" y="6645"/>
                  </a:lnTo>
                  <a:lnTo>
                    <a:pt x="13269" y="5963"/>
                  </a:lnTo>
                  <a:lnTo>
                    <a:pt x="12880" y="5281"/>
                  </a:lnTo>
                  <a:lnTo>
                    <a:pt x="12880" y="5281"/>
                  </a:lnTo>
                  <a:lnTo>
                    <a:pt x="12548" y="4755"/>
                  </a:lnTo>
                  <a:lnTo>
                    <a:pt x="12237" y="4248"/>
                  </a:lnTo>
                  <a:lnTo>
                    <a:pt x="11925" y="3761"/>
                  </a:lnTo>
                  <a:lnTo>
                    <a:pt x="11594" y="3313"/>
                  </a:lnTo>
                  <a:lnTo>
                    <a:pt x="11594" y="3313"/>
                  </a:lnTo>
                  <a:lnTo>
                    <a:pt x="11223" y="2806"/>
                  </a:lnTo>
                  <a:lnTo>
                    <a:pt x="10853" y="2339"/>
                  </a:lnTo>
                  <a:lnTo>
                    <a:pt x="10483" y="1930"/>
                  </a:lnTo>
                  <a:lnTo>
                    <a:pt x="10113" y="1540"/>
                  </a:lnTo>
                  <a:lnTo>
                    <a:pt x="10113" y="1540"/>
                  </a:lnTo>
                  <a:lnTo>
                    <a:pt x="9704" y="1150"/>
                  </a:lnTo>
                  <a:lnTo>
                    <a:pt x="9489" y="994"/>
                  </a:lnTo>
                  <a:lnTo>
                    <a:pt x="9275" y="839"/>
                  </a:lnTo>
                  <a:lnTo>
                    <a:pt x="9061" y="683"/>
                  </a:lnTo>
                  <a:lnTo>
                    <a:pt x="8846" y="566"/>
                  </a:lnTo>
                  <a:lnTo>
                    <a:pt x="8632" y="449"/>
                  </a:lnTo>
                  <a:lnTo>
                    <a:pt x="8418" y="332"/>
                  </a:lnTo>
                  <a:lnTo>
                    <a:pt x="8418" y="332"/>
                  </a:lnTo>
                  <a:lnTo>
                    <a:pt x="8028" y="196"/>
                  </a:lnTo>
                  <a:lnTo>
                    <a:pt x="7638" y="79"/>
                  </a:lnTo>
                  <a:lnTo>
                    <a:pt x="7229" y="20"/>
                  </a:lnTo>
                  <a:lnTo>
                    <a:pt x="68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723;p55">
              <a:extLst>
                <a:ext uri="{FF2B5EF4-FFF2-40B4-BE49-F238E27FC236}">
                  <a16:creationId xmlns:a16="http://schemas.microsoft.com/office/drawing/2014/main" xmlns="" id="{BE121167-8388-E44F-8676-FF2884E8F12D}"/>
                </a:ext>
              </a:extLst>
            </p:cNvPr>
            <p:cNvSpPr/>
            <p:nvPr/>
          </p:nvSpPr>
          <p:spPr>
            <a:xfrm>
              <a:off x="5012900" y="349325"/>
              <a:ext cx="249900" cy="622050"/>
            </a:xfrm>
            <a:custGeom>
              <a:avLst/>
              <a:gdLst/>
              <a:ahLst/>
              <a:cxnLst/>
              <a:rect l="l" t="t" r="r" b="b"/>
              <a:pathLst>
                <a:path w="9996" h="24882" extrusionOk="0">
                  <a:moveTo>
                    <a:pt x="4306" y="1"/>
                  </a:moveTo>
                  <a:lnTo>
                    <a:pt x="4014" y="215"/>
                  </a:lnTo>
                  <a:lnTo>
                    <a:pt x="3683" y="488"/>
                  </a:lnTo>
                  <a:lnTo>
                    <a:pt x="3371" y="780"/>
                  </a:lnTo>
                  <a:lnTo>
                    <a:pt x="3059" y="1111"/>
                  </a:lnTo>
                  <a:lnTo>
                    <a:pt x="2728" y="1481"/>
                  </a:lnTo>
                  <a:lnTo>
                    <a:pt x="2416" y="1890"/>
                  </a:lnTo>
                  <a:lnTo>
                    <a:pt x="2143" y="2280"/>
                  </a:lnTo>
                  <a:lnTo>
                    <a:pt x="1890" y="2670"/>
                  </a:lnTo>
                  <a:lnTo>
                    <a:pt x="1637" y="3099"/>
                  </a:lnTo>
                  <a:lnTo>
                    <a:pt x="1403" y="3547"/>
                  </a:lnTo>
                  <a:lnTo>
                    <a:pt x="1189" y="3975"/>
                  </a:lnTo>
                  <a:lnTo>
                    <a:pt x="994" y="4423"/>
                  </a:lnTo>
                  <a:lnTo>
                    <a:pt x="819" y="4872"/>
                  </a:lnTo>
                  <a:lnTo>
                    <a:pt x="663" y="5339"/>
                  </a:lnTo>
                  <a:lnTo>
                    <a:pt x="526" y="5787"/>
                  </a:lnTo>
                  <a:lnTo>
                    <a:pt x="409" y="6235"/>
                  </a:lnTo>
                  <a:lnTo>
                    <a:pt x="312" y="6684"/>
                  </a:lnTo>
                  <a:lnTo>
                    <a:pt x="234" y="7132"/>
                  </a:lnTo>
                  <a:lnTo>
                    <a:pt x="176" y="7619"/>
                  </a:lnTo>
                  <a:lnTo>
                    <a:pt x="117" y="8125"/>
                  </a:lnTo>
                  <a:lnTo>
                    <a:pt x="78" y="8632"/>
                  </a:lnTo>
                  <a:lnTo>
                    <a:pt x="39" y="9139"/>
                  </a:lnTo>
                  <a:lnTo>
                    <a:pt x="20" y="9645"/>
                  </a:lnTo>
                  <a:lnTo>
                    <a:pt x="0" y="10171"/>
                  </a:lnTo>
                  <a:lnTo>
                    <a:pt x="20" y="11223"/>
                  </a:lnTo>
                  <a:lnTo>
                    <a:pt x="39" y="11749"/>
                  </a:lnTo>
                  <a:lnTo>
                    <a:pt x="78" y="12295"/>
                  </a:lnTo>
                  <a:lnTo>
                    <a:pt x="117" y="12821"/>
                  </a:lnTo>
                  <a:lnTo>
                    <a:pt x="176" y="13367"/>
                  </a:lnTo>
                  <a:lnTo>
                    <a:pt x="254" y="13893"/>
                  </a:lnTo>
                  <a:lnTo>
                    <a:pt x="331" y="14438"/>
                  </a:lnTo>
                  <a:lnTo>
                    <a:pt x="429" y="14964"/>
                  </a:lnTo>
                  <a:lnTo>
                    <a:pt x="546" y="15490"/>
                  </a:lnTo>
                  <a:lnTo>
                    <a:pt x="663" y="16016"/>
                  </a:lnTo>
                  <a:lnTo>
                    <a:pt x="799" y="16542"/>
                  </a:lnTo>
                  <a:lnTo>
                    <a:pt x="935" y="17069"/>
                  </a:lnTo>
                  <a:lnTo>
                    <a:pt x="1091" y="17595"/>
                  </a:lnTo>
                  <a:lnTo>
                    <a:pt x="1267" y="18101"/>
                  </a:lnTo>
                  <a:lnTo>
                    <a:pt x="1462" y="18608"/>
                  </a:lnTo>
                  <a:lnTo>
                    <a:pt x="1656" y="19095"/>
                  </a:lnTo>
                  <a:lnTo>
                    <a:pt x="1851" y="19582"/>
                  </a:lnTo>
                  <a:lnTo>
                    <a:pt x="2066" y="20050"/>
                  </a:lnTo>
                  <a:lnTo>
                    <a:pt x="2299" y="20517"/>
                  </a:lnTo>
                  <a:lnTo>
                    <a:pt x="2533" y="20965"/>
                  </a:lnTo>
                  <a:lnTo>
                    <a:pt x="2767" y="21394"/>
                  </a:lnTo>
                  <a:lnTo>
                    <a:pt x="3020" y="21823"/>
                  </a:lnTo>
                  <a:lnTo>
                    <a:pt x="3293" y="22232"/>
                  </a:lnTo>
                  <a:lnTo>
                    <a:pt x="3566" y="22621"/>
                  </a:lnTo>
                  <a:lnTo>
                    <a:pt x="3858" y="23011"/>
                  </a:lnTo>
                  <a:lnTo>
                    <a:pt x="3897" y="23089"/>
                  </a:lnTo>
                  <a:lnTo>
                    <a:pt x="3994" y="23186"/>
                  </a:lnTo>
                  <a:lnTo>
                    <a:pt x="4072" y="23303"/>
                  </a:lnTo>
                  <a:lnTo>
                    <a:pt x="4228" y="23557"/>
                  </a:lnTo>
                  <a:lnTo>
                    <a:pt x="4345" y="23790"/>
                  </a:lnTo>
                  <a:lnTo>
                    <a:pt x="4384" y="23849"/>
                  </a:lnTo>
                  <a:lnTo>
                    <a:pt x="4443" y="23985"/>
                  </a:lnTo>
                  <a:lnTo>
                    <a:pt x="4540" y="24180"/>
                  </a:lnTo>
                  <a:lnTo>
                    <a:pt x="4657" y="24356"/>
                  </a:lnTo>
                  <a:lnTo>
                    <a:pt x="4774" y="24492"/>
                  </a:lnTo>
                  <a:lnTo>
                    <a:pt x="4930" y="24628"/>
                  </a:lnTo>
                  <a:lnTo>
                    <a:pt x="5047" y="24706"/>
                  </a:lnTo>
                  <a:lnTo>
                    <a:pt x="5183" y="24784"/>
                  </a:lnTo>
                  <a:lnTo>
                    <a:pt x="5319" y="24823"/>
                  </a:lnTo>
                  <a:lnTo>
                    <a:pt x="5495" y="24862"/>
                  </a:lnTo>
                  <a:lnTo>
                    <a:pt x="5767" y="24882"/>
                  </a:lnTo>
                  <a:lnTo>
                    <a:pt x="5943" y="24882"/>
                  </a:lnTo>
                  <a:lnTo>
                    <a:pt x="6157" y="24862"/>
                  </a:lnTo>
                  <a:lnTo>
                    <a:pt x="6547" y="24784"/>
                  </a:lnTo>
                  <a:lnTo>
                    <a:pt x="6859" y="24687"/>
                  </a:lnTo>
                  <a:lnTo>
                    <a:pt x="7229" y="24570"/>
                  </a:lnTo>
                  <a:lnTo>
                    <a:pt x="7599" y="24414"/>
                  </a:lnTo>
                  <a:lnTo>
                    <a:pt x="7989" y="24258"/>
                  </a:lnTo>
                  <a:lnTo>
                    <a:pt x="8028" y="24239"/>
                  </a:lnTo>
                  <a:lnTo>
                    <a:pt x="8086" y="24219"/>
                  </a:lnTo>
                  <a:lnTo>
                    <a:pt x="8417" y="24063"/>
                  </a:lnTo>
                  <a:lnTo>
                    <a:pt x="8787" y="23927"/>
                  </a:lnTo>
                  <a:lnTo>
                    <a:pt x="9353" y="23771"/>
                  </a:lnTo>
                  <a:lnTo>
                    <a:pt x="9995" y="23635"/>
                  </a:lnTo>
                  <a:lnTo>
                    <a:pt x="9294" y="23070"/>
                  </a:lnTo>
                  <a:lnTo>
                    <a:pt x="8632" y="22505"/>
                  </a:lnTo>
                  <a:lnTo>
                    <a:pt x="8242" y="22134"/>
                  </a:lnTo>
                  <a:lnTo>
                    <a:pt x="7852" y="21764"/>
                  </a:lnTo>
                  <a:lnTo>
                    <a:pt x="7463" y="21374"/>
                  </a:lnTo>
                  <a:lnTo>
                    <a:pt x="7092" y="21004"/>
                  </a:lnTo>
                  <a:lnTo>
                    <a:pt x="6742" y="20595"/>
                  </a:lnTo>
                  <a:lnTo>
                    <a:pt x="6391" y="20205"/>
                  </a:lnTo>
                  <a:lnTo>
                    <a:pt x="6060" y="19796"/>
                  </a:lnTo>
                  <a:lnTo>
                    <a:pt x="5748" y="19387"/>
                  </a:lnTo>
                  <a:lnTo>
                    <a:pt x="5417" y="18958"/>
                  </a:lnTo>
                  <a:lnTo>
                    <a:pt x="5124" y="18510"/>
                  </a:lnTo>
                  <a:lnTo>
                    <a:pt x="4813" y="18062"/>
                  </a:lnTo>
                  <a:lnTo>
                    <a:pt x="4540" y="17614"/>
                  </a:lnTo>
                  <a:lnTo>
                    <a:pt x="4267" y="17166"/>
                  </a:lnTo>
                  <a:lnTo>
                    <a:pt x="4014" y="16698"/>
                  </a:lnTo>
                  <a:lnTo>
                    <a:pt x="3780" y="16231"/>
                  </a:lnTo>
                  <a:lnTo>
                    <a:pt x="3566" y="15763"/>
                  </a:lnTo>
                  <a:lnTo>
                    <a:pt x="3332" y="15276"/>
                  </a:lnTo>
                  <a:lnTo>
                    <a:pt x="3137" y="14769"/>
                  </a:lnTo>
                  <a:lnTo>
                    <a:pt x="2942" y="14263"/>
                  </a:lnTo>
                  <a:lnTo>
                    <a:pt x="2767" y="13756"/>
                  </a:lnTo>
                  <a:lnTo>
                    <a:pt x="2611" y="13230"/>
                  </a:lnTo>
                  <a:lnTo>
                    <a:pt x="2475" y="12704"/>
                  </a:lnTo>
                  <a:lnTo>
                    <a:pt x="2358" y="12198"/>
                  </a:lnTo>
                  <a:lnTo>
                    <a:pt x="2241" y="11671"/>
                  </a:lnTo>
                  <a:lnTo>
                    <a:pt x="2124" y="11009"/>
                  </a:lnTo>
                  <a:lnTo>
                    <a:pt x="2046" y="10327"/>
                  </a:lnTo>
                  <a:lnTo>
                    <a:pt x="1968" y="9626"/>
                  </a:lnTo>
                  <a:lnTo>
                    <a:pt x="1929" y="8885"/>
                  </a:lnTo>
                  <a:lnTo>
                    <a:pt x="1929" y="8067"/>
                  </a:lnTo>
                  <a:lnTo>
                    <a:pt x="1949" y="7249"/>
                  </a:lnTo>
                  <a:lnTo>
                    <a:pt x="1988" y="6450"/>
                  </a:lnTo>
                  <a:lnTo>
                    <a:pt x="2085" y="5670"/>
                  </a:lnTo>
                  <a:lnTo>
                    <a:pt x="2202" y="4833"/>
                  </a:lnTo>
                  <a:lnTo>
                    <a:pt x="2358" y="4053"/>
                  </a:lnTo>
                  <a:lnTo>
                    <a:pt x="2475" y="3644"/>
                  </a:lnTo>
                  <a:lnTo>
                    <a:pt x="2572" y="3235"/>
                  </a:lnTo>
                  <a:lnTo>
                    <a:pt x="2689" y="2865"/>
                  </a:lnTo>
                  <a:lnTo>
                    <a:pt x="2825" y="2514"/>
                  </a:lnTo>
                  <a:lnTo>
                    <a:pt x="2981" y="2124"/>
                  </a:lnTo>
                  <a:lnTo>
                    <a:pt x="3137" y="1774"/>
                  </a:lnTo>
                  <a:lnTo>
                    <a:pt x="3312" y="1442"/>
                  </a:lnTo>
                  <a:lnTo>
                    <a:pt x="3488" y="1131"/>
                  </a:lnTo>
                  <a:lnTo>
                    <a:pt x="3683" y="819"/>
                  </a:lnTo>
                  <a:lnTo>
                    <a:pt x="3878" y="527"/>
                  </a:lnTo>
                  <a:lnTo>
                    <a:pt x="4092" y="254"/>
                  </a:lnTo>
                  <a:lnTo>
                    <a:pt x="4306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724;p55">
              <a:extLst>
                <a:ext uri="{FF2B5EF4-FFF2-40B4-BE49-F238E27FC236}">
                  <a16:creationId xmlns:a16="http://schemas.microsoft.com/office/drawing/2014/main" xmlns="" id="{2F1AC6CC-4075-A9C5-B824-B10888092EA6}"/>
                </a:ext>
              </a:extLst>
            </p:cNvPr>
            <p:cNvSpPr/>
            <p:nvPr/>
          </p:nvSpPr>
          <p:spPr>
            <a:xfrm>
              <a:off x="5049425" y="754100"/>
              <a:ext cx="922100" cy="522675"/>
            </a:xfrm>
            <a:custGeom>
              <a:avLst/>
              <a:gdLst/>
              <a:ahLst/>
              <a:cxnLst/>
              <a:rect l="l" t="t" r="r" b="b"/>
              <a:pathLst>
                <a:path w="36884" h="20907" extrusionOk="0">
                  <a:moveTo>
                    <a:pt x="20478" y="1"/>
                  </a:moveTo>
                  <a:lnTo>
                    <a:pt x="20381" y="20"/>
                  </a:lnTo>
                  <a:lnTo>
                    <a:pt x="20322" y="59"/>
                  </a:lnTo>
                  <a:lnTo>
                    <a:pt x="20283" y="98"/>
                  </a:lnTo>
                  <a:lnTo>
                    <a:pt x="20264" y="157"/>
                  </a:lnTo>
                  <a:lnTo>
                    <a:pt x="20088" y="215"/>
                  </a:lnTo>
                  <a:lnTo>
                    <a:pt x="19796" y="312"/>
                  </a:lnTo>
                  <a:lnTo>
                    <a:pt x="19484" y="429"/>
                  </a:lnTo>
                  <a:lnTo>
                    <a:pt x="18939" y="683"/>
                  </a:lnTo>
                  <a:lnTo>
                    <a:pt x="18374" y="994"/>
                  </a:lnTo>
                  <a:lnTo>
                    <a:pt x="17848" y="1306"/>
                  </a:lnTo>
                  <a:lnTo>
                    <a:pt x="17341" y="1676"/>
                  </a:lnTo>
                  <a:lnTo>
                    <a:pt x="16854" y="2086"/>
                  </a:lnTo>
                  <a:lnTo>
                    <a:pt x="16620" y="2300"/>
                  </a:lnTo>
                  <a:lnTo>
                    <a:pt x="16425" y="2495"/>
                  </a:lnTo>
                  <a:lnTo>
                    <a:pt x="16231" y="2709"/>
                  </a:lnTo>
                  <a:lnTo>
                    <a:pt x="16055" y="2923"/>
                  </a:lnTo>
                  <a:lnTo>
                    <a:pt x="15899" y="3138"/>
                  </a:lnTo>
                  <a:lnTo>
                    <a:pt x="15763" y="3371"/>
                  </a:lnTo>
                  <a:lnTo>
                    <a:pt x="15646" y="3566"/>
                  </a:lnTo>
                  <a:lnTo>
                    <a:pt x="15549" y="3800"/>
                  </a:lnTo>
                  <a:lnTo>
                    <a:pt x="15451" y="4034"/>
                  </a:lnTo>
                  <a:lnTo>
                    <a:pt x="15373" y="4268"/>
                  </a:lnTo>
                  <a:lnTo>
                    <a:pt x="15295" y="4502"/>
                  </a:lnTo>
                  <a:lnTo>
                    <a:pt x="15237" y="4755"/>
                  </a:lnTo>
                  <a:lnTo>
                    <a:pt x="15140" y="5242"/>
                  </a:lnTo>
                  <a:lnTo>
                    <a:pt x="15081" y="5748"/>
                  </a:lnTo>
                  <a:lnTo>
                    <a:pt x="15023" y="6236"/>
                  </a:lnTo>
                  <a:lnTo>
                    <a:pt x="15023" y="6294"/>
                  </a:lnTo>
                  <a:lnTo>
                    <a:pt x="14964" y="6879"/>
                  </a:lnTo>
                  <a:lnTo>
                    <a:pt x="14925" y="7210"/>
                  </a:lnTo>
                  <a:lnTo>
                    <a:pt x="14867" y="7522"/>
                  </a:lnTo>
                  <a:lnTo>
                    <a:pt x="14847" y="7658"/>
                  </a:lnTo>
                  <a:lnTo>
                    <a:pt x="14789" y="7775"/>
                  </a:lnTo>
                  <a:lnTo>
                    <a:pt x="14769" y="7833"/>
                  </a:lnTo>
                  <a:lnTo>
                    <a:pt x="14711" y="7833"/>
                  </a:lnTo>
                  <a:lnTo>
                    <a:pt x="14477" y="7755"/>
                  </a:lnTo>
                  <a:lnTo>
                    <a:pt x="14263" y="7677"/>
                  </a:lnTo>
                  <a:lnTo>
                    <a:pt x="14224" y="7638"/>
                  </a:lnTo>
                  <a:lnTo>
                    <a:pt x="13756" y="7405"/>
                  </a:lnTo>
                  <a:lnTo>
                    <a:pt x="13250" y="7190"/>
                  </a:lnTo>
                  <a:lnTo>
                    <a:pt x="12646" y="6956"/>
                  </a:lnTo>
                  <a:lnTo>
                    <a:pt x="12042" y="6762"/>
                  </a:lnTo>
                  <a:lnTo>
                    <a:pt x="11457" y="6606"/>
                  </a:lnTo>
                  <a:lnTo>
                    <a:pt x="10853" y="6508"/>
                  </a:lnTo>
                  <a:lnTo>
                    <a:pt x="10249" y="6450"/>
                  </a:lnTo>
                  <a:lnTo>
                    <a:pt x="9645" y="6430"/>
                  </a:lnTo>
                  <a:lnTo>
                    <a:pt x="9587" y="6430"/>
                  </a:lnTo>
                  <a:lnTo>
                    <a:pt x="9041" y="6450"/>
                  </a:lnTo>
                  <a:lnTo>
                    <a:pt x="8476" y="6508"/>
                  </a:lnTo>
                  <a:lnTo>
                    <a:pt x="7930" y="6586"/>
                  </a:lnTo>
                  <a:lnTo>
                    <a:pt x="7385" y="6703"/>
                  </a:lnTo>
                  <a:lnTo>
                    <a:pt x="6839" y="6859"/>
                  </a:lnTo>
                  <a:lnTo>
                    <a:pt x="6294" y="7034"/>
                  </a:lnTo>
                  <a:lnTo>
                    <a:pt x="5748" y="7249"/>
                  </a:lnTo>
                  <a:lnTo>
                    <a:pt x="5222" y="7502"/>
                  </a:lnTo>
                  <a:lnTo>
                    <a:pt x="4735" y="7755"/>
                  </a:lnTo>
                  <a:lnTo>
                    <a:pt x="4248" y="8048"/>
                  </a:lnTo>
                  <a:lnTo>
                    <a:pt x="3780" y="8379"/>
                  </a:lnTo>
                  <a:lnTo>
                    <a:pt x="3313" y="8710"/>
                  </a:lnTo>
                  <a:lnTo>
                    <a:pt x="2904" y="9080"/>
                  </a:lnTo>
                  <a:lnTo>
                    <a:pt x="2475" y="9470"/>
                  </a:lnTo>
                  <a:lnTo>
                    <a:pt x="2085" y="9899"/>
                  </a:lnTo>
                  <a:lnTo>
                    <a:pt x="1735" y="10327"/>
                  </a:lnTo>
                  <a:lnTo>
                    <a:pt x="1579" y="10561"/>
                  </a:lnTo>
                  <a:lnTo>
                    <a:pt x="1423" y="10814"/>
                  </a:lnTo>
                  <a:lnTo>
                    <a:pt x="1267" y="11107"/>
                  </a:lnTo>
                  <a:lnTo>
                    <a:pt x="1131" y="11418"/>
                  </a:lnTo>
                  <a:lnTo>
                    <a:pt x="1014" y="11730"/>
                  </a:lnTo>
                  <a:lnTo>
                    <a:pt x="897" y="12042"/>
                  </a:lnTo>
                  <a:lnTo>
                    <a:pt x="741" y="12607"/>
                  </a:lnTo>
                  <a:lnTo>
                    <a:pt x="605" y="13074"/>
                  </a:lnTo>
                  <a:lnTo>
                    <a:pt x="449" y="13542"/>
                  </a:lnTo>
                  <a:lnTo>
                    <a:pt x="215" y="14263"/>
                  </a:lnTo>
                  <a:lnTo>
                    <a:pt x="117" y="14633"/>
                  </a:lnTo>
                  <a:lnTo>
                    <a:pt x="39" y="15003"/>
                  </a:lnTo>
                  <a:lnTo>
                    <a:pt x="1" y="15198"/>
                  </a:lnTo>
                  <a:lnTo>
                    <a:pt x="1" y="15374"/>
                  </a:lnTo>
                  <a:lnTo>
                    <a:pt x="1" y="15549"/>
                  </a:lnTo>
                  <a:lnTo>
                    <a:pt x="20" y="15724"/>
                  </a:lnTo>
                  <a:lnTo>
                    <a:pt x="59" y="15880"/>
                  </a:lnTo>
                  <a:lnTo>
                    <a:pt x="117" y="16036"/>
                  </a:lnTo>
                  <a:lnTo>
                    <a:pt x="176" y="16192"/>
                  </a:lnTo>
                  <a:lnTo>
                    <a:pt x="254" y="16328"/>
                  </a:lnTo>
                  <a:lnTo>
                    <a:pt x="351" y="16465"/>
                  </a:lnTo>
                  <a:lnTo>
                    <a:pt x="468" y="16582"/>
                  </a:lnTo>
                  <a:lnTo>
                    <a:pt x="585" y="16679"/>
                  </a:lnTo>
                  <a:lnTo>
                    <a:pt x="721" y="16757"/>
                  </a:lnTo>
                  <a:lnTo>
                    <a:pt x="838" y="16815"/>
                  </a:lnTo>
                  <a:lnTo>
                    <a:pt x="955" y="16854"/>
                  </a:lnTo>
                  <a:lnTo>
                    <a:pt x="1092" y="16893"/>
                  </a:lnTo>
                  <a:lnTo>
                    <a:pt x="1228" y="16913"/>
                  </a:lnTo>
                  <a:lnTo>
                    <a:pt x="1228" y="16952"/>
                  </a:lnTo>
                  <a:lnTo>
                    <a:pt x="1228" y="17010"/>
                  </a:lnTo>
                  <a:lnTo>
                    <a:pt x="1267" y="17069"/>
                  </a:lnTo>
                  <a:lnTo>
                    <a:pt x="1325" y="17147"/>
                  </a:lnTo>
                  <a:lnTo>
                    <a:pt x="1384" y="17166"/>
                  </a:lnTo>
                  <a:lnTo>
                    <a:pt x="1501" y="17166"/>
                  </a:lnTo>
                  <a:lnTo>
                    <a:pt x="1579" y="17127"/>
                  </a:lnTo>
                  <a:lnTo>
                    <a:pt x="1618" y="17088"/>
                  </a:lnTo>
                  <a:lnTo>
                    <a:pt x="1637" y="17069"/>
                  </a:lnTo>
                  <a:lnTo>
                    <a:pt x="1832" y="16660"/>
                  </a:lnTo>
                  <a:lnTo>
                    <a:pt x="2027" y="16289"/>
                  </a:lnTo>
                  <a:lnTo>
                    <a:pt x="2241" y="15958"/>
                  </a:lnTo>
                  <a:lnTo>
                    <a:pt x="2475" y="15646"/>
                  </a:lnTo>
                  <a:lnTo>
                    <a:pt x="2670" y="15413"/>
                  </a:lnTo>
                  <a:lnTo>
                    <a:pt x="2865" y="15218"/>
                  </a:lnTo>
                  <a:lnTo>
                    <a:pt x="3059" y="15042"/>
                  </a:lnTo>
                  <a:lnTo>
                    <a:pt x="3274" y="14867"/>
                  </a:lnTo>
                  <a:lnTo>
                    <a:pt x="3449" y="14750"/>
                  </a:lnTo>
                  <a:lnTo>
                    <a:pt x="3644" y="14633"/>
                  </a:lnTo>
                  <a:lnTo>
                    <a:pt x="3839" y="14536"/>
                  </a:lnTo>
                  <a:lnTo>
                    <a:pt x="4034" y="14458"/>
                  </a:lnTo>
                  <a:lnTo>
                    <a:pt x="4267" y="14380"/>
                  </a:lnTo>
                  <a:lnTo>
                    <a:pt x="4501" y="14302"/>
                  </a:lnTo>
                  <a:lnTo>
                    <a:pt x="4735" y="14263"/>
                  </a:lnTo>
                  <a:lnTo>
                    <a:pt x="4988" y="14224"/>
                  </a:lnTo>
                  <a:lnTo>
                    <a:pt x="5242" y="14205"/>
                  </a:lnTo>
                  <a:lnTo>
                    <a:pt x="5514" y="14185"/>
                  </a:lnTo>
                  <a:lnTo>
                    <a:pt x="5924" y="14205"/>
                  </a:lnTo>
                  <a:lnTo>
                    <a:pt x="6352" y="14244"/>
                  </a:lnTo>
                  <a:lnTo>
                    <a:pt x="6781" y="14321"/>
                  </a:lnTo>
                  <a:lnTo>
                    <a:pt x="7190" y="14419"/>
                  </a:lnTo>
                  <a:lnTo>
                    <a:pt x="7580" y="14516"/>
                  </a:lnTo>
                  <a:lnTo>
                    <a:pt x="7969" y="14653"/>
                  </a:lnTo>
                  <a:lnTo>
                    <a:pt x="8690" y="14906"/>
                  </a:lnTo>
                  <a:lnTo>
                    <a:pt x="9314" y="15179"/>
                  </a:lnTo>
                  <a:lnTo>
                    <a:pt x="10327" y="15627"/>
                  </a:lnTo>
                  <a:lnTo>
                    <a:pt x="11321" y="16114"/>
                  </a:lnTo>
                  <a:lnTo>
                    <a:pt x="11808" y="16348"/>
                  </a:lnTo>
                  <a:lnTo>
                    <a:pt x="13211" y="17030"/>
                  </a:lnTo>
                  <a:lnTo>
                    <a:pt x="14672" y="17712"/>
                  </a:lnTo>
                  <a:lnTo>
                    <a:pt x="15490" y="18082"/>
                  </a:lnTo>
                  <a:lnTo>
                    <a:pt x="16270" y="18433"/>
                  </a:lnTo>
                  <a:lnTo>
                    <a:pt x="17029" y="18744"/>
                  </a:lnTo>
                  <a:lnTo>
                    <a:pt x="17770" y="19037"/>
                  </a:lnTo>
                  <a:lnTo>
                    <a:pt x="18471" y="19290"/>
                  </a:lnTo>
                  <a:lnTo>
                    <a:pt x="19153" y="19543"/>
                  </a:lnTo>
                  <a:lnTo>
                    <a:pt x="19816" y="19757"/>
                  </a:lnTo>
                  <a:lnTo>
                    <a:pt x="20478" y="19952"/>
                  </a:lnTo>
                  <a:lnTo>
                    <a:pt x="21257" y="20167"/>
                  </a:lnTo>
                  <a:lnTo>
                    <a:pt x="22056" y="20361"/>
                  </a:lnTo>
                  <a:lnTo>
                    <a:pt x="22836" y="20517"/>
                  </a:lnTo>
                  <a:lnTo>
                    <a:pt x="23596" y="20654"/>
                  </a:lnTo>
                  <a:lnTo>
                    <a:pt x="24375" y="20751"/>
                  </a:lnTo>
                  <a:lnTo>
                    <a:pt x="25135" y="20829"/>
                  </a:lnTo>
                  <a:lnTo>
                    <a:pt x="25914" y="20888"/>
                  </a:lnTo>
                  <a:lnTo>
                    <a:pt x="26655" y="20907"/>
                  </a:lnTo>
                  <a:lnTo>
                    <a:pt x="27551" y="20907"/>
                  </a:lnTo>
                  <a:lnTo>
                    <a:pt x="28174" y="20868"/>
                  </a:lnTo>
                  <a:lnTo>
                    <a:pt x="28778" y="20810"/>
                  </a:lnTo>
                  <a:lnTo>
                    <a:pt x="29363" y="20732"/>
                  </a:lnTo>
                  <a:lnTo>
                    <a:pt x="29928" y="20634"/>
                  </a:lnTo>
                  <a:lnTo>
                    <a:pt x="30493" y="20517"/>
                  </a:lnTo>
                  <a:lnTo>
                    <a:pt x="31038" y="20361"/>
                  </a:lnTo>
                  <a:lnTo>
                    <a:pt x="31584" y="20186"/>
                  </a:lnTo>
                  <a:lnTo>
                    <a:pt x="32149" y="19991"/>
                  </a:lnTo>
                  <a:lnTo>
                    <a:pt x="32695" y="19757"/>
                  </a:lnTo>
                  <a:lnTo>
                    <a:pt x="33201" y="19504"/>
                  </a:lnTo>
                  <a:lnTo>
                    <a:pt x="33688" y="19231"/>
                  </a:lnTo>
                  <a:lnTo>
                    <a:pt x="34136" y="18920"/>
                  </a:lnTo>
                  <a:lnTo>
                    <a:pt x="34546" y="18608"/>
                  </a:lnTo>
                  <a:lnTo>
                    <a:pt x="34935" y="18277"/>
                  </a:lnTo>
                  <a:lnTo>
                    <a:pt x="35305" y="17906"/>
                  </a:lnTo>
                  <a:lnTo>
                    <a:pt x="35637" y="17517"/>
                  </a:lnTo>
                  <a:lnTo>
                    <a:pt x="35948" y="17088"/>
                  </a:lnTo>
                  <a:lnTo>
                    <a:pt x="36085" y="16874"/>
                  </a:lnTo>
                  <a:lnTo>
                    <a:pt x="36221" y="16640"/>
                  </a:lnTo>
                  <a:lnTo>
                    <a:pt x="36338" y="16406"/>
                  </a:lnTo>
                  <a:lnTo>
                    <a:pt x="36455" y="16153"/>
                  </a:lnTo>
                  <a:lnTo>
                    <a:pt x="36552" y="15900"/>
                  </a:lnTo>
                  <a:lnTo>
                    <a:pt x="36630" y="15646"/>
                  </a:lnTo>
                  <a:lnTo>
                    <a:pt x="36708" y="15374"/>
                  </a:lnTo>
                  <a:lnTo>
                    <a:pt x="36767" y="15120"/>
                  </a:lnTo>
                  <a:lnTo>
                    <a:pt x="36806" y="14848"/>
                  </a:lnTo>
                  <a:lnTo>
                    <a:pt x="36845" y="14555"/>
                  </a:lnTo>
                  <a:lnTo>
                    <a:pt x="36864" y="14282"/>
                  </a:lnTo>
                  <a:lnTo>
                    <a:pt x="36884" y="13990"/>
                  </a:lnTo>
                  <a:lnTo>
                    <a:pt x="36864" y="13698"/>
                  </a:lnTo>
                  <a:lnTo>
                    <a:pt x="36845" y="13406"/>
                  </a:lnTo>
                  <a:lnTo>
                    <a:pt x="36825" y="13094"/>
                  </a:lnTo>
                  <a:lnTo>
                    <a:pt x="36767" y="12763"/>
                  </a:lnTo>
                  <a:lnTo>
                    <a:pt x="36708" y="12451"/>
                  </a:lnTo>
                  <a:lnTo>
                    <a:pt x="36650" y="12159"/>
                  </a:lnTo>
                  <a:lnTo>
                    <a:pt x="36552" y="11866"/>
                  </a:lnTo>
                  <a:lnTo>
                    <a:pt x="36416" y="11535"/>
                  </a:lnTo>
                  <a:lnTo>
                    <a:pt x="36299" y="11282"/>
                  </a:lnTo>
                  <a:lnTo>
                    <a:pt x="36163" y="11029"/>
                  </a:lnTo>
                  <a:lnTo>
                    <a:pt x="36007" y="10775"/>
                  </a:lnTo>
                  <a:lnTo>
                    <a:pt x="35831" y="10542"/>
                  </a:lnTo>
                  <a:lnTo>
                    <a:pt x="35656" y="10288"/>
                  </a:lnTo>
                  <a:lnTo>
                    <a:pt x="35442" y="10054"/>
                  </a:lnTo>
                  <a:lnTo>
                    <a:pt x="35208" y="9821"/>
                  </a:lnTo>
                  <a:lnTo>
                    <a:pt x="34974" y="9587"/>
                  </a:lnTo>
                  <a:lnTo>
                    <a:pt x="34546" y="9197"/>
                  </a:lnTo>
                  <a:lnTo>
                    <a:pt x="34058" y="8846"/>
                  </a:lnTo>
                  <a:lnTo>
                    <a:pt x="33513" y="8476"/>
                  </a:lnTo>
                  <a:lnTo>
                    <a:pt x="32909" y="8106"/>
                  </a:lnTo>
                  <a:lnTo>
                    <a:pt x="32363" y="7794"/>
                  </a:lnTo>
                  <a:lnTo>
                    <a:pt x="31818" y="7502"/>
                  </a:lnTo>
                  <a:lnTo>
                    <a:pt x="30688" y="6937"/>
                  </a:lnTo>
                  <a:lnTo>
                    <a:pt x="30610" y="6898"/>
                  </a:lnTo>
                  <a:lnTo>
                    <a:pt x="29967" y="6586"/>
                  </a:lnTo>
                  <a:lnTo>
                    <a:pt x="28213" y="5710"/>
                  </a:lnTo>
                  <a:lnTo>
                    <a:pt x="27356" y="5261"/>
                  </a:lnTo>
                  <a:lnTo>
                    <a:pt x="26479" y="4794"/>
                  </a:lnTo>
                  <a:lnTo>
                    <a:pt x="25641" y="4307"/>
                  </a:lnTo>
                  <a:lnTo>
                    <a:pt x="24804" y="3781"/>
                  </a:lnTo>
                  <a:lnTo>
                    <a:pt x="23985" y="3216"/>
                  </a:lnTo>
                  <a:lnTo>
                    <a:pt x="23596" y="2923"/>
                  </a:lnTo>
                  <a:lnTo>
                    <a:pt x="23206" y="2631"/>
                  </a:lnTo>
                  <a:lnTo>
                    <a:pt x="23225" y="2651"/>
                  </a:lnTo>
                  <a:lnTo>
                    <a:pt x="22621" y="2124"/>
                  </a:lnTo>
                  <a:lnTo>
                    <a:pt x="22017" y="1579"/>
                  </a:lnTo>
                  <a:lnTo>
                    <a:pt x="21452" y="994"/>
                  </a:lnTo>
                  <a:lnTo>
                    <a:pt x="20907" y="371"/>
                  </a:lnTo>
                  <a:lnTo>
                    <a:pt x="20926" y="293"/>
                  </a:lnTo>
                  <a:lnTo>
                    <a:pt x="20926" y="215"/>
                  </a:lnTo>
                  <a:lnTo>
                    <a:pt x="20907" y="137"/>
                  </a:lnTo>
                  <a:lnTo>
                    <a:pt x="20848" y="98"/>
                  </a:lnTo>
                  <a:lnTo>
                    <a:pt x="20790" y="40"/>
                  </a:lnTo>
                  <a:lnTo>
                    <a:pt x="20673" y="40"/>
                  </a:lnTo>
                  <a:lnTo>
                    <a:pt x="20626" y="55"/>
                  </a:lnTo>
                  <a:lnTo>
                    <a:pt x="20626" y="55"/>
                  </a:lnTo>
                  <a:lnTo>
                    <a:pt x="20556" y="20"/>
                  </a:lnTo>
                  <a:lnTo>
                    <a:pt x="204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725;p55">
              <a:extLst>
                <a:ext uri="{FF2B5EF4-FFF2-40B4-BE49-F238E27FC236}">
                  <a16:creationId xmlns:a16="http://schemas.microsoft.com/office/drawing/2014/main" xmlns="" id="{0D03990C-EA32-0B95-0054-9AC0E555ADC9}"/>
                </a:ext>
              </a:extLst>
            </p:cNvPr>
            <p:cNvSpPr/>
            <p:nvPr/>
          </p:nvSpPr>
          <p:spPr>
            <a:xfrm>
              <a:off x="5049425" y="754100"/>
              <a:ext cx="922100" cy="522675"/>
            </a:xfrm>
            <a:custGeom>
              <a:avLst/>
              <a:gdLst/>
              <a:ahLst/>
              <a:cxnLst/>
              <a:rect l="l" t="t" r="r" b="b"/>
              <a:pathLst>
                <a:path w="36884" h="20907" fill="none" extrusionOk="0">
                  <a:moveTo>
                    <a:pt x="20478" y="1"/>
                  </a:moveTo>
                  <a:lnTo>
                    <a:pt x="20478" y="1"/>
                  </a:lnTo>
                  <a:lnTo>
                    <a:pt x="20381" y="20"/>
                  </a:lnTo>
                  <a:lnTo>
                    <a:pt x="20322" y="59"/>
                  </a:lnTo>
                  <a:lnTo>
                    <a:pt x="20322" y="59"/>
                  </a:lnTo>
                  <a:lnTo>
                    <a:pt x="20283" y="98"/>
                  </a:lnTo>
                  <a:lnTo>
                    <a:pt x="20264" y="157"/>
                  </a:lnTo>
                  <a:lnTo>
                    <a:pt x="20264" y="157"/>
                  </a:lnTo>
                  <a:lnTo>
                    <a:pt x="20088" y="215"/>
                  </a:lnTo>
                  <a:lnTo>
                    <a:pt x="20088" y="215"/>
                  </a:lnTo>
                  <a:lnTo>
                    <a:pt x="19796" y="312"/>
                  </a:lnTo>
                  <a:lnTo>
                    <a:pt x="19484" y="429"/>
                  </a:lnTo>
                  <a:lnTo>
                    <a:pt x="19484" y="429"/>
                  </a:lnTo>
                  <a:lnTo>
                    <a:pt x="18939" y="683"/>
                  </a:lnTo>
                  <a:lnTo>
                    <a:pt x="18374" y="994"/>
                  </a:lnTo>
                  <a:lnTo>
                    <a:pt x="18374" y="994"/>
                  </a:lnTo>
                  <a:lnTo>
                    <a:pt x="17848" y="1306"/>
                  </a:lnTo>
                  <a:lnTo>
                    <a:pt x="17341" y="1676"/>
                  </a:lnTo>
                  <a:lnTo>
                    <a:pt x="17341" y="1676"/>
                  </a:lnTo>
                  <a:lnTo>
                    <a:pt x="16854" y="2086"/>
                  </a:lnTo>
                  <a:lnTo>
                    <a:pt x="16620" y="2300"/>
                  </a:lnTo>
                  <a:lnTo>
                    <a:pt x="16425" y="2495"/>
                  </a:lnTo>
                  <a:lnTo>
                    <a:pt x="16425" y="2495"/>
                  </a:lnTo>
                  <a:lnTo>
                    <a:pt x="16231" y="2709"/>
                  </a:lnTo>
                  <a:lnTo>
                    <a:pt x="16055" y="2923"/>
                  </a:lnTo>
                  <a:lnTo>
                    <a:pt x="15899" y="3138"/>
                  </a:lnTo>
                  <a:lnTo>
                    <a:pt x="15763" y="3371"/>
                  </a:lnTo>
                  <a:lnTo>
                    <a:pt x="15763" y="3371"/>
                  </a:lnTo>
                  <a:lnTo>
                    <a:pt x="15646" y="3566"/>
                  </a:lnTo>
                  <a:lnTo>
                    <a:pt x="15549" y="3800"/>
                  </a:lnTo>
                  <a:lnTo>
                    <a:pt x="15451" y="4034"/>
                  </a:lnTo>
                  <a:lnTo>
                    <a:pt x="15373" y="4268"/>
                  </a:lnTo>
                  <a:lnTo>
                    <a:pt x="15373" y="4268"/>
                  </a:lnTo>
                  <a:lnTo>
                    <a:pt x="15295" y="4502"/>
                  </a:lnTo>
                  <a:lnTo>
                    <a:pt x="15237" y="4755"/>
                  </a:lnTo>
                  <a:lnTo>
                    <a:pt x="15140" y="5242"/>
                  </a:lnTo>
                  <a:lnTo>
                    <a:pt x="15081" y="5748"/>
                  </a:lnTo>
                  <a:lnTo>
                    <a:pt x="15023" y="6236"/>
                  </a:lnTo>
                  <a:lnTo>
                    <a:pt x="15023" y="6294"/>
                  </a:lnTo>
                  <a:lnTo>
                    <a:pt x="15023" y="6294"/>
                  </a:lnTo>
                  <a:lnTo>
                    <a:pt x="14964" y="6879"/>
                  </a:lnTo>
                  <a:lnTo>
                    <a:pt x="14964" y="6879"/>
                  </a:lnTo>
                  <a:lnTo>
                    <a:pt x="14925" y="7210"/>
                  </a:lnTo>
                  <a:lnTo>
                    <a:pt x="14867" y="7522"/>
                  </a:lnTo>
                  <a:lnTo>
                    <a:pt x="14867" y="7522"/>
                  </a:lnTo>
                  <a:lnTo>
                    <a:pt x="14847" y="7658"/>
                  </a:lnTo>
                  <a:lnTo>
                    <a:pt x="14789" y="7775"/>
                  </a:lnTo>
                  <a:lnTo>
                    <a:pt x="14789" y="7775"/>
                  </a:lnTo>
                  <a:lnTo>
                    <a:pt x="14769" y="7833"/>
                  </a:lnTo>
                  <a:lnTo>
                    <a:pt x="14769" y="7833"/>
                  </a:lnTo>
                  <a:lnTo>
                    <a:pt x="14711" y="7833"/>
                  </a:lnTo>
                  <a:lnTo>
                    <a:pt x="14711" y="7833"/>
                  </a:lnTo>
                  <a:lnTo>
                    <a:pt x="14711" y="7833"/>
                  </a:lnTo>
                  <a:lnTo>
                    <a:pt x="14477" y="7755"/>
                  </a:lnTo>
                  <a:lnTo>
                    <a:pt x="14263" y="7677"/>
                  </a:lnTo>
                  <a:lnTo>
                    <a:pt x="14224" y="7638"/>
                  </a:lnTo>
                  <a:lnTo>
                    <a:pt x="14224" y="7638"/>
                  </a:lnTo>
                  <a:lnTo>
                    <a:pt x="13756" y="7405"/>
                  </a:lnTo>
                  <a:lnTo>
                    <a:pt x="13250" y="7190"/>
                  </a:lnTo>
                  <a:lnTo>
                    <a:pt x="13250" y="7190"/>
                  </a:lnTo>
                  <a:lnTo>
                    <a:pt x="12646" y="6956"/>
                  </a:lnTo>
                  <a:lnTo>
                    <a:pt x="12042" y="6762"/>
                  </a:lnTo>
                  <a:lnTo>
                    <a:pt x="12042" y="6762"/>
                  </a:lnTo>
                  <a:lnTo>
                    <a:pt x="11457" y="6606"/>
                  </a:lnTo>
                  <a:lnTo>
                    <a:pt x="10853" y="6508"/>
                  </a:lnTo>
                  <a:lnTo>
                    <a:pt x="10249" y="6450"/>
                  </a:lnTo>
                  <a:lnTo>
                    <a:pt x="9645" y="6430"/>
                  </a:lnTo>
                  <a:lnTo>
                    <a:pt x="9587" y="6430"/>
                  </a:lnTo>
                  <a:lnTo>
                    <a:pt x="9587" y="6430"/>
                  </a:lnTo>
                  <a:lnTo>
                    <a:pt x="9041" y="6450"/>
                  </a:lnTo>
                  <a:lnTo>
                    <a:pt x="8476" y="6508"/>
                  </a:lnTo>
                  <a:lnTo>
                    <a:pt x="7930" y="6586"/>
                  </a:lnTo>
                  <a:lnTo>
                    <a:pt x="7385" y="6703"/>
                  </a:lnTo>
                  <a:lnTo>
                    <a:pt x="6839" y="6859"/>
                  </a:lnTo>
                  <a:lnTo>
                    <a:pt x="6294" y="7034"/>
                  </a:lnTo>
                  <a:lnTo>
                    <a:pt x="5748" y="7249"/>
                  </a:lnTo>
                  <a:lnTo>
                    <a:pt x="5222" y="7502"/>
                  </a:lnTo>
                  <a:lnTo>
                    <a:pt x="5222" y="7502"/>
                  </a:lnTo>
                  <a:lnTo>
                    <a:pt x="4735" y="7755"/>
                  </a:lnTo>
                  <a:lnTo>
                    <a:pt x="4248" y="8048"/>
                  </a:lnTo>
                  <a:lnTo>
                    <a:pt x="3780" y="8379"/>
                  </a:lnTo>
                  <a:lnTo>
                    <a:pt x="3313" y="8710"/>
                  </a:lnTo>
                  <a:lnTo>
                    <a:pt x="3313" y="8710"/>
                  </a:lnTo>
                  <a:lnTo>
                    <a:pt x="2904" y="9080"/>
                  </a:lnTo>
                  <a:lnTo>
                    <a:pt x="2475" y="9470"/>
                  </a:lnTo>
                  <a:lnTo>
                    <a:pt x="2475" y="9470"/>
                  </a:lnTo>
                  <a:lnTo>
                    <a:pt x="2085" y="9899"/>
                  </a:lnTo>
                  <a:lnTo>
                    <a:pt x="1735" y="10327"/>
                  </a:lnTo>
                  <a:lnTo>
                    <a:pt x="1735" y="10327"/>
                  </a:lnTo>
                  <a:lnTo>
                    <a:pt x="1579" y="10561"/>
                  </a:lnTo>
                  <a:lnTo>
                    <a:pt x="1423" y="10814"/>
                  </a:lnTo>
                  <a:lnTo>
                    <a:pt x="1267" y="11107"/>
                  </a:lnTo>
                  <a:lnTo>
                    <a:pt x="1131" y="11418"/>
                  </a:lnTo>
                  <a:lnTo>
                    <a:pt x="1131" y="11418"/>
                  </a:lnTo>
                  <a:lnTo>
                    <a:pt x="1014" y="11730"/>
                  </a:lnTo>
                  <a:lnTo>
                    <a:pt x="897" y="12042"/>
                  </a:lnTo>
                  <a:lnTo>
                    <a:pt x="741" y="12607"/>
                  </a:lnTo>
                  <a:lnTo>
                    <a:pt x="741" y="12607"/>
                  </a:lnTo>
                  <a:lnTo>
                    <a:pt x="605" y="13074"/>
                  </a:lnTo>
                  <a:lnTo>
                    <a:pt x="449" y="13542"/>
                  </a:lnTo>
                  <a:lnTo>
                    <a:pt x="449" y="13542"/>
                  </a:lnTo>
                  <a:lnTo>
                    <a:pt x="215" y="14263"/>
                  </a:lnTo>
                  <a:lnTo>
                    <a:pt x="117" y="14633"/>
                  </a:lnTo>
                  <a:lnTo>
                    <a:pt x="39" y="15003"/>
                  </a:lnTo>
                  <a:lnTo>
                    <a:pt x="39" y="15003"/>
                  </a:lnTo>
                  <a:lnTo>
                    <a:pt x="1" y="15198"/>
                  </a:lnTo>
                  <a:lnTo>
                    <a:pt x="1" y="15374"/>
                  </a:lnTo>
                  <a:lnTo>
                    <a:pt x="1" y="15549"/>
                  </a:lnTo>
                  <a:lnTo>
                    <a:pt x="20" y="15724"/>
                  </a:lnTo>
                  <a:lnTo>
                    <a:pt x="59" y="15880"/>
                  </a:lnTo>
                  <a:lnTo>
                    <a:pt x="117" y="16036"/>
                  </a:lnTo>
                  <a:lnTo>
                    <a:pt x="176" y="16192"/>
                  </a:lnTo>
                  <a:lnTo>
                    <a:pt x="254" y="16328"/>
                  </a:lnTo>
                  <a:lnTo>
                    <a:pt x="254" y="16328"/>
                  </a:lnTo>
                  <a:lnTo>
                    <a:pt x="351" y="16465"/>
                  </a:lnTo>
                  <a:lnTo>
                    <a:pt x="468" y="16582"/>
                  </a:lnTo>
                  <a:lnTo>
                    <a:pt x="585" y="16679"/>
                  </a:lnTo>
                  <a:lnTo>
                    <a:pt x="721" y="16757"/>
                  </a:lnTo>
                  <a:lnTo>
                    <a:pt x="721" y="16757"/>
                  </a:lnTo>
                  <a:lnTo>
                    <a:pt x="838" y="16815"/>
                  </a:lnTo>
                  <a:lnTo>
                    <a:pt x="955" y="16854"/>
                  </a:lnTo>
                  <a:lnTo>
                    <a:pt x="1092" y="16893"/>
                  </a:lnTo>
                  <a:lnTo>
                    <a:pt x="1228" y="16913"/>
                  </a:lnTo>
                  <a:lnTo>
                    <a:pt x="1228" y="16913"/>
                  </a:lnTo>
                  <a:lnTo>
                    <a:pt x="1228" y="16952"/>
                  </a:lnTo>
                  <a:lnTo>
                    <a:pt x="1228" y="17010"/>
                  </a:lnTo>
                  <a:lnTo>
                    <a:pt x="1228" y="17010"/>
                  </a:lnTo>
                  <a:lnTo>
                    <a:pt x="1267" y="17069"/>
                  </a:lnTo>
                  <a:lnTo>
                    <a:pt x="1325" y="17147"/>
                  </a:lnTo>
                  <a:lnTo>
                    <a:pt x="1325" y="17147"/>
                  </a:lnTo>
                  <a:lnTo>
                    <a:pt x="1384" y="17166"/>
                  </a:lnTo>
                  <a:lnTo>
                    <a:pt x="1442" y="17166"/>
                  </a:lnTo>
                  <a:lnTo>
                    <a:pt x="1442" y="17166"/>
                  </a:lnTo>
                  <a:lnTo>
                    <a:pt x="1501" y="17166"/>
                  </a:lnTo>
                  <a:lnTo>
                    <a:pt x="1501" y="17166"/>
                  </a:lnTo>
                  <a:lnTo>
                    <a:pt x="1579" y="17127"/>
                  </a:lnTo>
                  <a:lnTo>
                    <a:pt x="1618" y="17088"/>
                  </a:lnTo>
                  <a:lnTo>
                    <a:pt x="1637" y="17069"/>
                  </a:lnTo>
                  <a:lnTo>
                    <a:pt x="1637" y="17069"/>
                  </a:lnTo>
                  <a:lnTo>
                    <a:pt x="1832" y="16660"/>
                  </a:lnTo>
                  <a:lnTo>
                    <a:pt x="2027" y="16289"/>
                  </a:lnTo>
                  <a:lnTo>
                    <a:pt x="2241" y="15958"/>
                  </a:lnTo>
                  <a:lnTo>
                    <a:pt x="2475" y="15646"/>
                  </a:lnTo>
                  <a:lnTo>
                    <a:pt x="2475" y="15646"/>
                  </a:lnTo>
                  <a:lnTo>
                    <a:pt x="2670" y="15413"/>
                  </a:lnTo>
                  <a:lnTo>
                    <a:pt x="2865" y="15218"/>
                  </a:lnTo>
                  <a:lnTo>
                    <a:pt x="3059" y="15042"/>
                  </a:lnTo>
                  <a:lnTo>
                    <a:pt x="3274" y="14867"/>
                  </a:lnTo>
                  <a:lnTo>
                    <a:pt x="3274" y="14867"/>
                  </a:lnTo>
                  <a:lnTo>
                    <a:pt x="3449" y="14750"/>
                  </a:lnTo>
                  <a:lnTo>
                    <a:pt x="3644" y="14633"/>
                  </a:lnTo>
                  <a:lnTo>
                    <a:pt x="3839" y="14536"/>
                  </a:lnTo>
                  <a:lnTo>
                    <a:pt x="4034" y="14458"/>
                  </a:lnTo>
                  <a:lnTo>
                    <a:pt x="4034" y="14458"/>
                  </a:lnTo>
                  <a:lnTo>
                    <a:pt x="4267" y="14380"/>
                  </a:lnTo>
                  <a:lnTo>
                    <a:pt x="4501" y="14302"/>
                  </a:lnTo>
                  <a:lnTo>
                    <a:pt x="4735" y="14263"/>
                  </a:lnTo>
                  <a:lnTo>
                    <a:pt x="4988" y="14224"/>
                  </a:lnTo>
                  <a:lnTo>
                    <a:pt x="4988" y="14224"/>
                  </a:lnTo>
                  <a:lnTo>
                    <a:pt x="5242" y="14205"/>
                  </a:lnTo>
                  <a:lnTo>
                    <a:pt x="5514" y="14185"/>
                  </a:lnTo>
                  <a:lnTo>
                    <a:pt x="5514" y="14185"/>
                  </a:lnTo>
                  <a:lnTo>
                    <a:pt x="5924" y="14205"/>
                  </a:lnTo>
                  <a:lnTo>
                    <a:pt x="6352" y="14244"/>
                  </a:lnTo>
                  <a:lnTo>
                    <a:pt x="6352" y="14244"/>
                  </a:lnTo>
                  <a:lnTo>
                    <a:pt x="6781" y="14321"/>
                  </a:lnTo>
                  <a:lnTo>
                    <a:pt x="7190" y="14419"/>
                  </a:lnTo>
                  <a:lnTo>
                    <a:pt x="7580" y="14516"/>
                  </a:lnTo>
                  <a:lnTo>
                    <a:pt x="7969" y="14653"/>
                  </a:lnTo>
                  <a:lnTo>
                    <a:pt x="8690" y="14906"/>
                  </a:lnTo>
                  <a:lnTo>
                    <a:pt x="9314" y="15179"/>
                  </a:lnTo>
                  <a:lnTo>
                    <a:pt x="9314" y="15179"/>
                  </a:lnTo>
                  <a:lnTo>
                    <a:pt x="10327" y="15627"/>
                  </a:lnTo>
                  <a:lnTo>
                    <a:pt x="11321" y="16114"/>
                  </a:lnTo>
                  <a:lnTo>
                    <a:pt x="11808" y="16348"/>
                  </a:lnTo>
                  <a:lnTo>
                    <a:pt x="11808" y="16348"/>
                  </a:lnTo>
                  <a:lnTo>
                    <a:pt x="13211" y="17030"/>
                  </a:lnTo>
                  <a:lnTo>
                    <a:pt x="14672" y="17712"/>
                  </a:lnTo>
                  <a:lnTo>
                    <a:pt x="14672" y="17712"/>
                  </a:lnTo>
                  <a:lnTo>
                    <a:pt x="15490" y="18082"/>
                  </a:lnTo>
                  <a:lnTo>
                    <a:pt x="16270" y="18433"/>
                  </a:lnTo>
                  <a:lnTo>
                    <a:pt x="17029" y="18744"/>
                  </a:lnTo>
                  <a:lnTo>
                    <a:pt x="17770" y="19037"/>
                  </a:lnTo>
                  <a:lnTo>
                    <a:pt x="18471" y="19290"/>
                  </a:lnTo>
                  <a:lnTo>
                    <a:pt x="19153" y="19543"/>
                  </a:lnTo>
                  <a:lnTo>
                    <a:pt x="19816" y="19757"/>
                  </a:lnTo>
                  <a:lnTo>
                    <a:pt x="20478" y="19952"/>
                  </a:lnTo>
                  <a:lnTo>
                    <a:pt x="20478" y="19952"/>
                  </a:lnTo>
                  <a:lnTo>
                    <a:pt x="21257" y="20167"/>
                  </a:lnTo>
                  <a:lnTo>
                    <a:pt x="22056" y="20361"/>
                  </a:lnTo>
                  <a:lnTo>
                    <a:pt x="22836" y="20517"/>
                  </a:lnTo>
                  <a:lnTo>
                    <a:pt x="23596" y="20654"/>
                  </a:lnTo>
                  <a:lnTo>
                    <a:pt x="24375" y="20751"/>
                  </a:lnTo>
                  <a:lnTo>
                    <a:pt x="25135" y="20829"/>
                  </a:lnTo>
                  <a:lnTo>
                    <a:pt x="25914" y="20888"/>
                  </a:lnTo>
                  <a:lnTo>
                    <a:pt x="26655" y="20907"/>
                  </a:lnTo>
                  <a:lnTo>
                    <a:pt x="26888" y="20907"/>
                  </a:lnTo>
                  <a:lnTo>
                    <a:pt x="26888" y="20907"/>
                  </a:lnTo>
                  <a:lnTo>
                    <a:pt x="27551" y="20907"/>
                  </a:lnTo>
                  <a:lnTo>
                    <a:pt x="28174" y="20868"/>
                  </a:lnTo>
                  <a:lnTo>
                    <a:pt x="28778" y="20810"/>
                  </a:lnTo>
                  <a:lnTo>
                    <a:pt x="29363" y="20732"/>
                  </a:lnTo>
                  <a:lnTo>
                    <a:pt x="29363" y="20732"/>
                  </a:lnTo>
                  <a:lnTo>
                    <a:pt x="29928" y="20634"/>
                  </a:lnTo>
                  <a:lnTo>
                    <a:pt x="30493" y="20517"/>
                  </a:lnTo>
                  <a:lnTo>
                    <a:pt x="31038" y="20361"/>
                  </a:lnTo>
                  <a:lnTo>
                    <a:pt x="31584" y="20186"/>
                  </a:lnTo>
                  <a:lnTo>
                    <a:pt x="31584" y="20186"/>
                  </a:lnTo>
                  <a:lnTo>
                    <a:pt x="32149" y="19991"/>
                  </a:lnTo>
                  <a:lnTo>
                    <a:pt x="32695" y="19757"/>
                  </a:lnTo>
                  <a:lnTo>
                    <a:pt x="33201" y="19504"/>
                  </a:lnTo>
                  <a:lnTo>
                    <a:pt x="33688" y="19231"/>
                  </a:lnTo>
                  <a:lnTo>
                    <a:pt x="34136" y="18920"/>
                  </a:lnTo>
                  <a:lnTo>
                    <a:pt x="34546" y="18608"/>
                  </a:lnTo>
                  <a:lnTo>
                    <a:pt x="34935" y="18277"/>
                  </a:lnTo>
                  <a:lnTo>
                    <a:pt x="35305" y="17906"/>
                  </a:lnTo>
                  <a:lnTo>
                    <a:pt x="35305" y="17906"/>
                  </a:lnTo>
                  <a:lnTo>
                    <a:pt x="35637" y="17517"/>
                  </a:lnTo>
                  <a:lnTo>
                    <a:pt x="35948" y="17088"/>
                  </a:lnTo>
                  <a:lnTo>
                    <a:pt x="35948" y="17088"/>
                  </a:lnTo>
                  <a:lnTo>
                    <a:pt x="36085" y="16874"/>
                  </a:lnTo>
                  <a:lnTo>
                    <a:pt x="36221" y="16640"/>
                  </a:lnTo>
                  <a:lnTo>
                    <a:pt x="36338" y="16406"/>
                  </a:lnTo>
                  <a:lnTo>
                    <a:pt x="36455" y="16153"/>
                  </a:lnTo>
                  <a:lnTo>
                    <a:pt x="36455" y="16153"/>
                  </a:lnTo>
                  <a:lnTo>
                    <a:pt x="36552" y="15900"/>
                  </a:lnTo>
                  <a:lnTo>
                    <a:pt x="36630" y="15646"/>
                  </a:lnTo>
                  <a:lnTo>
                    <a:pt x="36708" y="15374"/>
                  </a:lnTo>
                  <a:lnTo>
                    <a:pt x="36767" y="15120"/>
                  </a:lnTo>
                  <a:lnTo>
                    <a:pt x="36806" y="14848"/>
                  </a:lnTo>
                  <a:lnTo>
                    <a:pt x="36845" y="14555"/>
                  </a:lnTo>
                  <a:lnTo>
                    <a:pt x="36864" y="14282"/>
                  </a:lnTo>
                  <a:lnTo>
                    <a:pt x="36884" y="13990"/>
                  </a:lnTo>
                  <a:lnTo>
                    <a:pt x="36884" y="13990"/>
                  </a:lnTo>
                  <a:lnTo>
                    <a:pt x="36864" y="13698"/>
                  </a:lnTo>
                  <a:lnTo>
                    <a:pt x="36845" y="13406"/>
                  </a:lnTo>
                  <a:lnTo>
                    <a:pt x="36825" y="13094"/>
                  </a:lnTo>
                  <a:lnTo>
                    <a:pt x="36767" y="12763"/>
                  </a:lnTo>
                  <a:lnTo>
                    <a:pt x="36767" y="12763"/>
                  </a:lnTo>
                  <a:lnTo>
                    <a:pt x="36708" y="12451"/>
                  </a:lnTo>
                  <a:lnTo>
                    <a:pt x="36650" y="12159"/>
                  </a:lnTo>
                  <a:lnTo>
                    <a:pt x="36650" y="12159"/>
                  </a:lnTo>
                  <a:lnTo>
                    <a:pt x="36552" y="11866"/>
                  </a:lnTo>
                  <a:lnTo>
                    <a:pt x="36416" y="11535"/>
                  </a:lnTo>
                  <a:lnTo>
                    <a:pt x="36416" y="11535"/>
                  </a:lnTo>
                  <a:lnTo>
                    <a:pt x="36299" y="11282"/>
                  </a:lnTo>
                  <a:lnTo>
                    <a:pt x="36163" y="11029"/>
                  </a:lnTo>
                  <a:lnTo>
                    <a:pt x="36007" y="10775"/>
                  </a:lnTo>
                  <a:lnTo>
                    <a:pt x="35831" y="10542"/>
                  </a:lnTo>
                  <a:lnTo>
                    <a:pt x="35656" y="10288"/>
                  </a:lnTo>
                  <a:lnTo>
                    <a:pt x="35442" y="10054"/>
                  </a:lnTo>
                  <a:lnTo>
                    <a:pt x="35208" y="9821"/>
                  </a:lnTo>
                  <a:lnTo>
                    <a:pt x="34974" y="9587"/>
                  </a:lnTo>
                  <a:lnTo>
                    <a:pt x="34974" y="9587"/>
                  </a:lnTo>
                  <a:lnTo>
                    <a:pt x="34546" y="9197"/>
                  </a:lnTo>
                  <a:lnTo>
                    <a:pt x="34058" y="8846"/>
                  </a:lnTo>
                  <a:lnTo>
                    <a:pt x="33513" y="8476"/>
                  </a:lnTo>
                  <a:lnTo>
                    <a:pt x="32909" y="8106"/>
                  </a:lnTo>
                  <a:lnTo>
                    <a:pt x="32909" y="8106"/>
                  </a:lnTo>
                  <a:lnTo>
                    <a:pt x="32363" y="7794"/>
                  </a:lnTo>
                  <a:lnTo>
                    <a:pt x="31818" y="7502"/>
                  </a:lnTo>
                  <a:lnTo>
                    <a:pt x="30688" y="6937"/>
                  </a:lnTo>
                  <a:lnTo>
                    <a:pt x="30610" y="6898"/>
                  </a:lnTo>
                  <a:lnTo>
                    <a:pt x="29967" y="6586"/>
                  </a:lnTo>
                  <a:lnTo>
                    <a:pt x="29967" y="6586"/>
                  </a:lnTo>
                  <a:lnTo>
                    <a:pt x="28213" y="5710"/>
                  </a:lnTo>
                  <a:lnTo>
                    <a:pt x="27356" y="5261"/>
                  </a:lnTo>
                  <a:lnTo>
                    <a:pt x="26479" y="4794"/>
                  </a:lnTo>
                  <a:lnTo>
                    <a:pt x="25641" y="4307"/>
                  </a:lnTo>
                  <a:lnTo>
                    <a:pt x="24804" y="3781"/>
                  </a:lnTo>
                  <a:lnTo>
                    <a:pt x="23985" y="3216"/>
                  </a:lnTo>
                  <a:lnTo>
                    <a:pt x="23596" y="2923"/>
                  </a:lnTo>
                  <a:lnTo>
                    <a:pt x="23206" y="2631"/>
                  </a:lnTo>
                  <a:lnTo>
                    <a:pt x="23225" y="2651"/>
                  </a:lnTo>
                  <a:lnTo>
                    <a:pt x="23225" y="2651"/>
                  </a:lnTo>
                  <a:lnTo>
                    <a:pt x="22621" y="2124"/>
                  </a:lnTo>
                  <a:lnTo>
                    <a:pt x="22017" y="1579"/>
                  </a:lnTo>
                  <a:lnTo>
                    <a:pt x="21452" y="994"/>
                  </a:lnTo>
                  <a:lnTo>
                    <a:pt x="20907" y="371"/>
                  </a:lnTo>
                  <a:lnTo>
                    <a:pt x="20907" y="371"/>
                  </a:lnTo>
                  <a:lnTo>
                    <a:pt x="20926" y="293"/>
                  </a:lnTo>
                  <a:lnTo>
                    <a:pt x="20926" y="215"/>
                  </a:lnTo>
                  <a:lnTo>
                    <a:pt x="20926" y="215"/>
                  </a:lnTo>
                  <a:lnTo>
                    <a:pt x="20907" y="137"/>
                  </a:lnTo>
                  <a:lnTo>
                    <a:pt x="20848" y="98"/>
                  </a:lnTo>
                  <a:lnTo>
                    <a:pt x="20790" y="40"/>
                  </a:lnTo>
                  <a:lnTo>
                    <a:pt x="20731" y="40"/>
                  </a:lnTo>
                  <a:lnTo>
                    <a:pt x="20731" y="40"/>
                  </a:lnTo>
                  <a:lnTo>
                    <a:pt x="20673" y="40"/>
                  </a:lnTo>
                  <a:lnTo>
                    <a:pt x="20615" y="59"/>
                  </a:lnTo>
                  <a:lnTo>
                    <a:pt x="20634" y="59"/>
                  </a:lnTo>
                  <a:lnTo>
                    <a:pt x="20634" y="59"/>
                  </a:lnTo>
                  <a:lnTo>
                    <a:pt x="20556" y="20"/>
                  </a:lnTo>
                  <a:lnTo>
                    <a:pt x="2047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726;p55">
              <a:extLst>
                <a:ext uri="{FF2B5EF4-FFF2-40B4-BE49-F238E27FC236}">
                  <a16:creationId xmlns:a16="http://schemas.microsoft.com/office/drawing/2014/main" xmlns="" id="{9598CF8D-4C46-91CB-0703-1771295E3620}"/>
                </a:ext>
              </a:extLst>
            </p:cNvPr>
            <p:cNvSpPr/>
            <p:nvPr/>
          </p:nvSpPr>
          <p:spPr>
            <a:xfrm>
              <a:off x="5049425" y="753625"/>
              <a:ext cx="914300" cy="523650"/>
            </a:xfrm>
            <a:custGeom>
              <a:avLst/>
              <a:gdLst/>
              <a:ahLst/>
              <a:cxnLst/>
              <a:rect l="l" t="t" r="r" b="b"/>
              <a:pathLst>
                <a:path w="36572" h="20946" extrusionOk="0">
                  <a:moveTo>
                    <a:pt x="20478" y="0"/>
                  </a:moveTo>
                  <a:lnTo>
                    <a:pt x="20381" y="20"/>
                  </a:lnTo>
                  <a:lnTo>
                    <a:pt x="20322" y="78"/>
                  </a:lnTo>
                  <a:lnTo>
                    <a:pt x="20283" y="117"/>
                  </a:lnTo>
                  <a:lnTo>
                    <a:pt x="20244" y="176"/>
                  </a:lnTo>
                  <a:lnTo>
                    <a:pt x="20088" y="215"/>
                  </a:lnTo>
                  <a:lnTo>
                    <a:pt x="19796" y="312"/>
                  </a:lnTo>
                  <a:lnTo>
                    <a:pt x="19484" y="448"/>
                  </a:lnTo>
                  <a:lnTo>
                    <a:pt x="18919" y="702"/>
                  </a:lnTo>
                  <a:lnTo>
                    <a:pt x="18374" y="994"/>
                  </a:lnTo>
                  <a:lnTo>
                    <a:pt x="17848" y="1325"/>
                  </a:lnTo>
                  <a:lnTo>
                    <a:pt x="17341" y="1695"/>
                  </a:lnTo>
                  <a:lnTo>
                    <a:pt x="16835" y="2105"/>
                  </a:lnTo>
                  <a:lnTo>
                    <a:pt x="16620" y="2299"/>
                  </a:lnTo>
                  <a:lnTo>
                    <a:pt x="16425" y="2514"/>
                  </a:lnTo>
                  <a:lnTo>
                    <a:pt x="16231" y="2728"/>
                  </a:lnTo>
                  <a:lnTo>
                    <a:pt x="16055" y="2942"/>
                  </a:lnTo>
                  <a:lnTo>
                    <a:pt x="15899" y="3157"/>
                  </a:lnTo>
                  <a:lnTo>
                    <a:pt x="15763" y="3390"/>
                  </a:lnTo>
                  <a:lnTo>
                    <a:pt x="15646" y="3585"/>
                  </a:lnTo>
                  <a:lnTo>
                    <a:pt x="15529" y="3819"/>
                  </a:lnTo>
                  <a:lnTo>
                    <a:pt x="15451" y="4053"/>
                  </a:lnTo>
                  <a:lnTo>
                    <a:pt x="15354" y="4287"/>
                  </a:lnTo>
                  <a:lnTo>
                    <a:pt x="15295" y="4521"/>
                  </a:lnTo>
                  <a:lnTo>
                    <a:pt x="15237" y="4774"/>
                  </a:lnTo>
                  <a:lnTo>
                    <a:pt x="15140" y="5261"/>
                  </a:lnTo>
                  <a:lnTo>
                    <a:pt x="15081" y="5767"/>
                  </a:lnTo>
                  <a:lnTo>
                    <a:pt x="15023" y="6255"/>
                  </a:lnTo>
                  <a:lnTo>
                    <a:pt x="15023" y="6313"/>
                  </a:lnTo>
                  <a:lnTo>
                    <a:pt x="14964" y="6898"/>
                  </a:lnTo>
                  <a:lnTo>
                    <a:pt x="14925" y="7209"/>
                  </a:lnTo>
                  <a:lnTo>
                    <a:pt x="14867" y="7541"/>
                  </a:lnTo>
                  <a:lnTo>
                    <a:pt x="14828" y="7677"/>
                  </a:lnTo>
                  <a:lnTo>
                    <a:pt x="14789" y="7794"/>
                  </a:lnTo>
                  <a:lnTo>
                    <a:pt x="14750" y="7852"/>
                  </a:lnTo>
                  <a:lnTo>
                    <a:pt x="14711" y="7852"/>
                  </a:lnTo>
                  <a:lnTo>
                    <a:pt x="14594" y="7813"/>
                  </a:lnTo>
                  <a:lnTo>
                    <a:pt x="14477" y="7774"/>
                  </a:lnTo>
                  <a:lnTo>
                    <a:pt x="14282" y="7677"/>
                  </a:lnTo>
                  <a:lnTo>
                    <a:pt x="14224" y="7657"/>
                  </a:lnTo>
                  <a:lnTo>
                    <a:pt x="13737" y="7424"/>
                  </a:lnTo>
                  <a:lnTo>
                    <a:pt x="13250" y="7190"/>
                  </a:lnTo>
                  <a:lnTo>
                    <a:pt x="12646" y="6956"/>
                  </a:lnTo>
                  <a:lnTo>
                    <a:pt x="12042" y="6761"/>
                  </a:lnTo>
                  <a:lnTo>
                    <a:pt x="11457" y="6625"/>
                  </a:lnTo>
                  <a:lnTo>
                    <a:pt x="10853" y="6527"/>
                  </a:lnTo>
                  <a:lnTo>
                    <a:pt x="10249" y="6469"/>
                  </a:lnTo>
                  <a:lnTo>
                    <a:pt x="9645" y="6430"/>
                  </a:lnTo>
                  <a:lnTo>
                    <a:pt x="9587" y="6430"/>
                  </a:lnTo>
                  <a:lnTo>
                    <a:pt x="9041" y="6469"/>
                  </a:lnTo>
                  <a:lnTo>
                    <a:pt x="8476" y="6508"/>
                  </a:lnTo>
                  <a:lnTo>
                    <a:pt x="7930" y="6605"/>
                  </a:lnTo>
                  <a:lnTo>
                    <a:pt x="7385" y="6722"/>
                  </a:lnTo>
                  <a:lnTo>
                    <a:pt x="6839" y="6878"/>
                  </a:lnTo>
                  <a:lnTo>
                    <a:pt x="6294" y="7053"/>
                  </a:lnTo>
                  <a:lnTo>
                    <a:pt x="5748" y="7268"/>
                  </a:lnTo>
                  <a:lnTo>
                    <a:pt x="5222" y="7502"/>
                  </a:lnTo>
                  <a:lnTo>
                    <a:pt x="4735" y="7774"/>
                  </a:lnTo>
                  <a:lnTo>
                    <a:pt x="4248" y="8067"/>
                  </a:lnTo>
                  <a:lnTo>
                    <a:pt x="3761" y="8378"/>
                  </a:lnTo>
                  <a:lnTo>
                    <a:pt x="3313" y="8729"/>
                  </a:lnTo>
                  <a:lnTo>
                    <a:pt x="2904" y="9080"/>
                  </a:lnTo>
                  <a:lnTo>
                    <a:pt x="2475" y="9489"/>
                  </a:lnTo>
                  <a:lnTo>
                    <a:pt x="2085" y="9918"/>
                  </a:lnTo>
                  <a:lnTo>
                    <a:pt x="1735" y="10346"/>
                  </a:lnTo>
                  <a:lnTo>
                    <a:pt x="1559" y="10580"/>
                  </a:lnTo>
                  <a:lnTo>
                    <a:pt x="1403" y="10833"/>
                  </a:lnTo>
                  <a:lnTo>
                    <a:pt x="1267" y="11126"/>
                  </a:lnTo>
                  <a:lnTo>
                    <a:pt x="1131" y="11437"/>
                  </a:lnTo>
                  <a:lnTo>
                    <a:pt x="994" y="11749"/>
                  </a:lnTo>
                  <a:lnTo>
                    <a:pt x="897" y="12061"/>
                  </a:lnTo>
                  <a:lnTo>
                    <a:pt x="741" y="12626"/>
                  </a:lnTo>
                  <a:lnTo>
                    <a:pt x="605" y="13074"/>
                  </a:lnTo>
                  <a:lnTo>
                    <a:pt x="429" y="13561"/>
                  </a:lnTo>
                  <a:lnTo>
                    <a:pt x="195" y="14282"/>
                  </a:lnTo>
                  <a:lnTo>
                    <a:pt x="98" y="14652"/>
                  </a:lnTo>
                  <a:lnTo>
                    <a:pt x="20" y="15022"/>
                  </a:lnTo>
                  <a:lnTo>
                    <a:pt x="1" y="15217"/>
                  </a:lnTo>
                  <a:lnTo>
                    <a:pt x="1" y="15393"/>
                  </a:lnTo>
                  <a:lnTo>
                    <a:pt x="1" y="15568"/>
                  </a:lnTo>
                  <a:lnTo>
                    <a:pt x="20" y="15743"/>
                  </a:lnTo>
                  <a:lnTo>
                    <a:pt x="59" y="15919"/>
                  </a:lnTo>
                  <a:lnTo>
                    <a:pt x="98" y="16055"/>
                  </a:lnTo>
                  <a:lnTo>
                    <a:pt x="176" y="16211"/>
                  </a:lnTo>
                  <a:lnTo>
                    <a:pt x="234" y="16347"/>
                  </a:lnTo>
                  <a:lnTo>
                    <a:pt x="351" y="16484"/>
                  </a:lnTo>
                  <a:lnTo>
                    <a:pt x="449" y="16601"/>
                  </a:lnTo>
                  <a:lnTo>
                    <a:pt x="585" y="16698"/>
                  </a:lnTo>
                  <a:lnTo>
                    <a:pt x="721" y="16795"/>
                  </a:lnTo>
                  <a:lnTo>
                    <a:pt x="838" y="16834"/>
                  </a:lnTo>
                  <a:lnTo>
                    <a:pt x="955" y="16893"/>
                  </a:lnTo>
                  <a:lnTo>
                    <a:pt x="1092" y="16912"/>
                  </a:lnTo>
                  <a:lnTo>
                    <a:pt x="1228" y="16951"/>
                  </a:lnTo>
                  <a:lnTo>
                    <a:pt x="1228" y="16971"/>
                  </a:lnTo>
                  <a:lnTo>
                    <a:pt x="1228" y="17029"/>
                  </a:lnTo>
                  <a:lnTo>
                    <a:pt x="1267" y="17107"/>
                  </a:lnTo>
                  <a:lnTo>
                    <a:pt x="1325" y="17166"/>
                  </a:lnTo>
                  <a:lnTo>
                    <a:pt x="1384" y="17185"/>
                  </a:lnTo>
                  <a:lnTo>
                    <a:pt x="1501" y="17185"/>
                  </a:lnTo>
                  <a:lnTo>
                    <a:pt x="1579" y="17146"/>
                  </a:lnTo>
                  <a:lnTo>
                    <a:pt x="1618" y="17127"/>
                  </a:lnTo>
                  <a:lnTo>
                    <a:pt x="1637" y="17088"/>
                  </a:lnTo>
                  <a:lnTo>
                    <a:pt x="1832" y="16679"/>
                  </a:lnTo>
                  <a:lnTo>
                    <a:pt x="2027" y="16308"/>
                  </a:lnTo>
                  <a:lnTo>
                    <a:pt x="2261" y="15977"/>
                  </a:lnTo>
                  <a:lnTo>
                    <a:pt x="2475" y="15665"/>
                  </a:lnTo>
                  <a:lnTo>
                    <a:pt x="2670" y="15451"/>
                  </a:lnTo>
                  <a:lnTo>
                    <a:pt x="2865" y="15237"/>
                  </a:lnTo>
                  <a:lnTo>
                    <a:pt x="3059" y="15061"/>
                  </a:lnTo>
                  <a:lnTo>
                    <a:pt x="3274" y="14905"/>
                  </a:lnTo>
                  <a:lnTo>
                    <a:pt x="3449" y="14769"/>
                  </a:lnTo>
                  <a:lnTo>
                    <a:pt x="3644" y="14672"/>
                  </a:lnTo>
                  <a:lnTo>
                    <a:pt x="3839" y="14574"/>
                  </a:lnTo>
                  <a:lnTo>
                    <a:pt x="4034" y="14477"/>
                  </a:lnTo>
                  <a:lnTo>
                    <a:pt x="4267" y="14399"/>
                  </a:lnTo>
                  <a:lnTo>
                    <a:pt x="4501" y="14340"/>
                  </a:lnTo>
                  <a:lnTo>
                    <a:pt x="4755" y="14282"/>
                  </a:lnTo>
                  <a:lnTo>
                    <a:pt x="4988" y="14243"/>
                  </a:lnTo>
                  <a:lnTo>
                    <a:pt x="5242" y="14224"/>
                  </a:lnTo>
                  <a:lnTo>
                    <a:pt x="5924" y="14224"/>
                  </a:lnTo>
                  <a:lnTo>
                    <a:pt x="6352" y="14282"/>
                  </a:lnTo>
                  <a:lnTo>
                    <a:pt x="6781" y="14360"/>
                  </a:lnTo>
                  <a:lnTo>
                    <a:pt x="7190" y="14438"/>
                  </a:lnTo>
                  <a:lnTo>
                    <a:pt x="7580" y="14555"/>
                  </a:lnTo>
                  <a:lnTo>
                    <a:pt x="7969" y="14672"/>
                  </a:lnTo>
                  <a:lnTo>
                    <a:pt x="8690" y="14925"/>
                  </a:lnTo>
                  <a:lnTo>
                    <a:pt x="9314" y="15198"/>
                  </a:lnTo>
                  <a:lnTo>
                    <a:pt x="10288" y="15646"/>
                  </a:lnTo>
                  <a:lnTo>
                    <a:pt x="11262" y="16113"/>
                  </a:lnTo>
                  <a:lnTo>
                    <a:pt x="11321" y="16133"/>
                  </a:lnTo>
                  <a:lnTo>
                    <a:pt x="11808" y="16367"/>
                  </a:lnTo>
                  <a:lnTo>
                    <a:pt x="13211" y="17049"/>
                  </a:lnTo>
                  <a:lnTo>
                    <a:pt x="14672" y="17750"/>
                  </a:lnTo>
                  <a:lnTo>
                    <a:pt x="15490" y="18101"/>
                  </a:lnTo>
                  <a:lnTo>
                    <a:pt x="16270" y="18452"/>
                  </a:lnTo>
                  <a:lnTo>
                    <a:pt x="17029" y="18763"/>
                  </a:lnTo>
                  <a:lnTo>
                    <a:pt x="17750" y="19056"/>
                  </a:lnTo>
                  <a:lnTo>
                    <a:pt x="18452" y="19309"/>
                  </a:lnTo>
                  <a:lnTo>
                    <a:pt x="19153" y="19562"/>
                  </a:lnTo>
                  <a:lnTo>
                    <a:pt x="19816" y="19776"/>
                  </a:lnTo>
                  <a:lnTo>
                    <a:pt x="20478" y="19971"/>
                  </a:lnTo>
                  <a:lnTo>
                    <a:pt x="21257" y="20205"/>
                  </a:lnTo>
                  <a:lnTo>
                    <a:pt x="22037" y="20380"/>
                  </a:lnTo>
                  <a:lnTo>
                    <a:pt x="22836" y="20556"/>
                  </a:lnTo>
                  <a:lnTo>
                    <a:pt x="23596" y="20673"/>
                  </a:lnTo>
                  <a:lnTo>
                    <a:pt x="24375" y="20790"/>
                  </a:lnTo>
                  <a:lnTo>
                    <a:pt x="25135" y="20868"/>
                  </a:lnTo>
                  <a:lnTo>
                    <a:pt x="25914" y="20907"/>
                  </a:lnTo>
                  <a:lnTo>
                    <a:pt x="26655" y="20945"/>
                  </a:lnTo>
                  <a:lnTo>
                    <a:pt x="26888" y="20945"/>
                  </a:lnTo>
                  <a:lnTo>
                    <a:pt x="27551" y="20926"/>
                  </a:lnTo>
                  <a:lnTo>
                    <a:pt x="28174" y="20887"/>
                  </a:lnTo>
                  <a:lnTo>
                    <a:pt x="28778" y="20848"/>
                  </a:lnTo>
                  <a:lnTo>
                    <a:pt x="29363" y="20770"/>
                  </a:lnTo>
                  <a:lnTo>
                    <a:pt x="29928" y="20673"/>
                  </a:lnTo>
                  <a:lnTo>
                    <a:pt x="30493" y="20536"/>
                  </a:lnTo>
                  <a:lnTo>
                    <a:pt x="31038" y="20400"/>
                  </a:lnTo>
                  <a:lnTo>
                    <a:pt x="31584" y="20225"/>
                  </a:lnTo>
                  <a:lnTo>
                    <a:pt x="32149" y="20010"/>
                  </a:lnTo>
                  <a:lnTo>
                    <a:pt x="32695" y="19776"/>
                  </a:lnTo>
                  <a:lnTo>
                    <a:pt x="33201" y="19523"/>
                  </a:lnTo>
                  <a:lnTo>
                    <a:pt x="33688" y="19250"/>
                  </a:lnTo>
                  <a:lnTo>
                    <a:pt x="34136" y="18958"/>
                  </a:lnTo>
                  <a:lnTo>
                    <a:pt x="34565" y="18627"/>
                  </a:lnTo>
                  <a:lnTo>
                    <a:pt x="34955" y="18296"/>
                  </a:lnTo>
                  <a:lnTo>
                    <a:pt x="35305" y="17945"/>
                  </a:lnTo>
                  <a:lnTo>
                    <a:pt x="35637" y="17536"/>
                  </a:lnTo>
                  <a:lnTo>
                    <a:pt x="35948" y="17107"/>
                  </a:lnTo>
                  <a:lnTo>
                    <a:pt x="36085" y="16893"/>
                  </a:lnTo>
                  <a:lnTo>
                    <a:pt x="36221" y="16659"/>
                  </a:lnTo>
                  <a:lnTo>
                    <a:pt x="36338" y="16425"/>
                  </a:lnTo>
                  <a:lnTo>
                    <a:pt x="36455" y="16172"/>
                  </a:lnTo>
                  <a:lnTo>
                    <a:pt x="36572" y="15860"/>
                  </a:lnTo>
                  <a:lnTo>
                    <a:pt x="36260" y="16230"/>
                  </a:lnTo>
                  <a:lnTo>
                    <a:pt x="35948" y="16562"/>
                  </a:lnTo>
                  <a:lnTo>
                    <a:pt x="35539" y="16951"/>
                  </a:lnTo>
                  <a:lnTo>
                    <a:pt x="35130" y="17302"/>
                  </a:lnTo>
                  <a:lnTo>
                    <a:pt x="34682" y="17653"/>
                  </a:lnTo>
                  <a:lnTo>
                    <a:pt x="34234" y="17964"/>
                  </a:lnTo>
                  <a:lnTo>
                    <a:pt x="33766" y="18276"/>
                  </a:lnTo>
                  <a:lnTo>
                    <a:pt x="33279" y="18549"/>
                  </a:lnTo>
                  <a:lnTo>
                    <a:pt x="32773" y="18802"/>
                  </a:lnTo>
                  <a:lnTo>
                    <a:pt x="32266" y="19036"/>
                  </a:lnTo>
                  <a:lnTo>
                    <a:pt x="31740" y="19231"/>
                  </a:lnTo>
                  <a:lnTo>
                    <a:pt x="31214" y="19406"/>
                  </a:lnTo>
                  <a:lnTo>
                    <a:pt x="30668" y="19562"/>
                  </a:lnTo>
                  <a:lnTo>
                    <a:pt x="30142" y="19679"/>
                  </a:lnTo>
                  <a:lnTo>
                    <a:pt x="29519" y="19796"/>
                  </a:lnTo>
                  <a:lnTo>
                    <a:pt x="28915" y="19854"/>
                  </a:lnTo>
                  <a:lnTo>
                    <a:pt x="28194" y="19913"/>
                  </a:lnTo>
                  <a:lnTo>
                    <a:pt x="27453" y="19913"/>
                  </a:lnTo>
                  <a:lnTo>
                    <a:pt x="26752" y="19893"/>
                  </a:lnTo>
                  <a:lnTo>
                    <a:pt x="26051" y="19835"/>
                  </a:lnTo>
                  <a:lnTo>
                    <a:pt x="25369" y="19737"/>
                  </a:lnTo>
                  <a:lnTo>
                    <a:pt x="24667" y="19621"/>
                  </a:lnTo>
                  <a:lnTo>
                    <a:pt x="23966" y="19484"/>
                  </a:lnTo>
                  <a:lnTo>
                    <a:pt x="23284" y="19309"/>
                  </a:lnTo>
                  <a:lnTo>
                    <a:pt x="22602" y="19095"/>
                  </a:lnTo>
                  <a:lnTo>
                    <a:pt x="21920" y="18880"/>
                  </a:lnTo>
                  <a:lnTo>
                    <a:pt x="21257" y="18646"/>
                  </a:lnTo>
                  <a:lnTo>
                    <a:pt x="20595" y="18393"/>
                  </a:lnTo>
                  <a:lnTo>
                    <a:pt x="19933" y="18120"/>
                  </a:lnTo>
                  <a:lnTo>
                    <a:pt x="19290" y="17828"/>
                  </a:lnTo>
                  <a:lnTo>
                    <a:pt x="17965" y="17205"/>
                  </a:lnTo>
                  <a:lnTo>
                    <a:pt x="16659" y="16562"/>
                  </a:lnTo>
                  <a:lnTo>
                    <a:pt x="13873" y="15159"/>
                  </a:lnTo>
                  <a:lnTo>
                    <a:pt x="12490" y="14457"/>
                  </a:lnTo>
                  <a:lnTo>
                    <a:pt x="11067" y="13814"/>
                  </a:lnTo>
                  <a:lnTo>
                    <a:pt x="10366" y="13503"/>
                  </a:lnTo>
                  <a:lnTo>
                    <a:pt x="9723" y="13230"/>
                  </a:lnTo>
                  <a:lnTo>
                    <a:pt x="9041" y="12938"/>
                  </a:lnTo>
                  <a:lnTo>
                    <a:pt x="8359" y="12704"/>
                  </a:lnTo>
                  <a:lnTo>
                    <a:pt x="7950" y="12567"/>
                  </a:lnTo>
                  <a:lnTo>
                    <a:pt x="7521" y="12470"/>
                  </a:lnTo>
                  <a:lnTo>
                    <a:pt x="7073" y="12392"/>
                  </a:lnTo>
                  <a:lnTo>
                    <a:pt x="6684" y="12353"/>
                  </a:lnTo>
                  <a:lnTo>
                    <a:pt x="6333" y="12353"/>
                  </a:lnTo>
                  <a:lnTo>
                    <a:pt x="6313" y="12373"/>
                  </a:lnTo>
                  <a:lnTo>
                    <a:pt x="6255" y="12373"/>
                  </a:lnTo>
                  <a:lnTo>
                    <a:pt x="6216" y="12353"/>
                  </a:lnTo>
                  <a:lnTo>
                    <a:pt x="6216" y="12314"/>
                  </a:lnTo>
                  <a:lnTo>
                    <a:pt x="6216" y="12295"/>
                  </a:lnTo>
                  <a:lnTo>
                    <a:pt x="6274" y="12061"/>
                  </a:lnTo>
                  <a:lnTo>
                    <a:pt x="6372" y="11827"/>
                  </a:lnTo>
                  <a:lnTo>
                    <a:pt x="6450" y="11593"/>
                  </a:lnTo>
                  <a:lnTo>
                    <a:pt x="6567" y="11379"/>
                  </a:lnTo>
                  <a:lnTo>
                    <a:pt x="6800" y="10970"/>
                  </a:lnTo>
                  <a:lnTo>
                    <a:pt x="7073" y="10600"/>
                  </a:lnTo>
                  <a:lnTo>
                    <a:pt x="7326" y="10288"/>
                  </a:lnTo>
                  <a:lnTo>
                    <a:pt x="7619" y="9996"/>
                  </a:lnTo>
                  <a:lnTo>
                    <a:pt x="7892" y="9723"/>
                  </a:lnTo>
                  <a:lnTo>
                    <a:pt x="8203" y="9469"/>
                  </a:lnTo>
                  <a:lnTo>
                    <a:pt x="8612" y="9177"/>
                  </a:lnTo>
                  <a:lnTo>
                    <a:pt x="9022" y="8885"/>
                  </a:lnTo>
                  <a:lnTo>
                    <a:pt x="9450" y="8632"/>
                  </a:lnTo>
                  <a:lnTo>
                    <a:pt x="9879" y="8417"/>
                  </a:lnTo>
                  <a:lnTo>
                    <a:pt x="10346" y="8203"/>
                  </a:lnTo>
                  <a:lnTo>
                    <a:pt x="10814" y="8028"/>
                  </a:lnTo>
                  <a:lnTo>
                    <a:pt x="11301" y="7872"/>
                  </a:lnTo>
                  <a:lnTo>
                    <a:pt x="11808" y="7774"/>
                  </a:lnTo>
                  <a:lnTo>
                    <a:pt x="12275" y="7696"/>
                  </a:lnTo>
                  <a:lnTo>
                    <a:pt x="12509" y="7677"/>
                  </a:lnTo>
                  <a:lnTo>
                    <a:pt x="12762" y="7677"/>
                  </a:lnTo>
                  <a:lnTo>
                    <a:pt x="13230" y="7696"/>
                  </a:lnTo>
                  <a:lnTo>
                    <a:pt x="13464" y="7716"/>
                  </a:lnTo>
                  <a:lnTo>
                    <a:pt x="13698" y="7755"/>
                  </a:lnTo>
                  <a:lnTo>
                    <a:pt x="13912" y="7813"/>
                  </a:lnTo>
                  <a:lnTo>
                    <a:pt x="14146" y="7872"/>
                  </a:lnTo>
                  <a:lnTo>
                    <a:pt x="14360" y="7950"/>
                  </a:lnTo>
                  <a:lnTo>
                    <a:pt x="14574" y="8047"/>
                  </a:lnTo>
                  <a:lnTo>
                    <a:pt x="14789" y="8164"/>
                  </a:lnTo>
                  <a:lnTo>
                    <a:pt x="15003" y="8281"/>
                  </a:lnTo>
                  <a:lnTo>
                    <a:pt x="15256" y="8476"/>
                  </a:lnTo>
                  <a:lnTo>
                    <a:pt x="15295" y="8047"/>
                  </a:lnTo>
                  <a:lnTo>
                    <a:pt x="15334" y="7755"/>
                  </a:lnTo>
                  <a:lnTo>
                    <a:pt x="15412" y="7463"/>
                  </a:lnTo>
                  <a:lnTo>
                    <a:pt x="15568" y="7053"/>
                  </a:lnTo>
                  <a:lnTo>
                    <a:pt x="15763" y="6644"/>
                  </a:lnTo>
                  <a:lnTo>
                    <a:pt x="15997" y="6235"/>
                  </a:lnTo>
                  <a:lnTo>
                    <a:pt x="16250" y="5865"/>
                  </a:lnTo>
                  <a:lnTo>
                    <a:pt x="16523" y="5495"/>
                  </a:lnTo>
                  <a:lnTo>
                    <a:pt x="16835" y="5163"/>
                  </a:lnTo>
                  <a:lnTo>
                    <a:pt x="17185" y="4832"/>
                  </a:lnTo>
                  <a:lnTo>
                    <a:pt x="17536" y="4501"/>
                  </a:lnTo>
                  <a:lnTo>
                    <a:pt x="17926" y="4209"/>
                  </a:lnTo>
                  <a:lnTo>
                    <a:pt x="18335" y="3955"/>
                  </a:lnTo>
                  <a:lnTo>
                    <a:pt x="18744" y="3702"/>
                  </a:lnTo>
                  <a:lnTo>
                    <a:pt x="19192" y="3468"/>
                  </a:lnTo>
                  <a:lnTo>
                    <a:pt x="19640" y="3274"/>
                  </a:lnTo>
                  <a:lnTo>
                    <a:pt x="20088" y="3079"/>
                  </a:lnTo>
                  <a:lnTo>
                    <a:pt x="20459" y="2962"/>
                  </a:lnTo>
                  <a:lnTo>
                    <a:pt x="20809" y="2864"/>
                  </a:lnTo>
                  <a:lnTo>
                    <a:pt x="21180" y="2767"/>
                  </a:lnTo>
                  <a:lnTo>
                    <a:pt x="21550" y="2689"/>
                  </a:lnTo>
                  <a:lnTo>
                    <a:pt x="21939" y="2631"/>
                  </a:lnTo>
                  <a:lnTo>
                    <a:pt x="22310" y="2572"/>
                  </a:lnTo>
                  <a:lnTo>
                    <a:pt x="22680" y="2553"/>
                  </a:lnTo>
                  <a:lnTo>
                    <a:pt x="23089" y="2553"/>
                  </a:lnTo>
                  <a:lnTo>
                    <a:pt x="22524" y="2046"/>
                  </a:lnTo>
                  <a:lnTo>
                    <a:pt x="21959" y="1539"/>
                  </a:lnTo>
                  <a:lnTo>
                    <a:pt x="21433" y="974"/>
                  </a:lnTo>
                  <a:lnTo>
                    <a:pt x="20907" y="390"/>
                  </a:lnTo>
                  <a:lnTo>
                    <a:pt x="20946" y="331"/>
                  </a:lnTo>
                  <a:lnTo>
                    <a:pt x="20946" y="234"/>
                  </a:lnTo>
                  <a:lnTo>
                    <a:pt x="20907" y="156"/>
                  </a:lnTo>
                  <a:lnTo>
                    <a:pt x="20868" y="98"/>
                  </a:lnTo>
                  <a:lnTo>
                    <a:pt x="20790" y="59"/>
                  </a:lnTo>
                  <a:lnTo>
                    <a:pt x="20731" y="39"/>
                  </a:lnTo>
                  <a:lnTo>
                    <a:pt x="20673" y="59"/>
                  </a:lnTo>
                  <a:lnTo>
                    <a:pt x="20615" y="78"/>
                  </a:lnTo>
                  <a:lnTo>
                    <a:pt x="20556" y="20"/>
                  </a:lnTo>
                  <a:lnTo>
                    <a:pt x="20478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727;p55">
              <a:extLst>
                <a:ext uri="{FF2B5EF4-FFF2-40B4-BE49-F238E27FC236}">
                  <a16:creationId xmlns:a16="http://schemas.microsoft.com/office/drawing/2014/main" xmlns="" id="{51977ECC-FC0E-8EC3-3D5A-D793B7E85753}"/>
                </a:ext>
              </a:extLst>
            </p:cNvPr>
            <p:cNvSpPr/>
            <p:nvPr/>
          </p:nvSpPr>
          <p:spPr>
            <a:xfrm>
              <a:off x="5049425" y="753625"/>
              <a:ext cx="914300" cy="523650"/>
            </a:xfrm>
            <a:custGeom>
              <a:avLst/>
              <a:gdLst/>
              <a:ahLst/>
              <a:cxnLst/>
              <a:rect l="l" t="t" r="r" b="b"/>
              <a:pathLst>
                <a:path w="36572" h="20946" fill="none" extrusionOk="0">
                  <a:moveTo>
                    <a:pt x="20322" y="78"/>
                  </a:moveTo>
                  <a:lnTo>
                    <a:pt x="20322" y="78"/>
                  </a:lnTo>
                  <a:lnTo>
                    <a:pt x="20283" y="117"/>
                  </a:lnTo>
                  <a:lnTo>
                    <a:pt x="20244" y="176"/>
                  </a:lnTo>
                  <a:lnTo>
                    <a:pt x="20244" y="176"/>
                  </a:lnTo>
                  <a:lnTo>
                    <a:pt x="20088" y="215"/>
                  </a:lnTo>
                  <a:lnTo>
                    <a:pt x="20088" y="215"/>
                  </a:lnTo>
                  <a:lnTo>
                    <a:pt x="19796" y="312"/>
                  </a:lnTo>
                  <a:lnTo>
                    <a:pt x="19484" y="448"/>
                  </a:lnTo>
                  <a:lnTo>
                    <a:pt x="19484" y="448"/>
                  </a:lnTo>
                  <a:lnTo>
                    <a:pt x="18919" y="702"/>
                  </a:lnTo>
                  <a:lnTo>
                    <a:pt x="18374" y="994"/>
                  </a:lnTo>
                  <a:lnTo>
                    <a:pt x="18374" y="994"/>
                  </a:lnTo>
                  <a:lnTo>
                    <a:pt x="17848" y="1325"/>
                  </a:lnTo>
                  <a:lnTo>
                    <a:pt x="17341" y="1695"/>
                  </a:lnTo>
                  <a:lnTo>
                    <a:pt x="17341" y="1695"/>
                  </a:lnTo>
                  <a:lnTo>
                    <a:pt x="16835" y="2105"/>
                  </a:lnTo>
                  <a:lnTo>
                    <a:pt x="16620" y="2299"/>
                  </a:lnTo>
                  <a:lnTo>
                    <a:pt x="16425" y="2514"/>
                  </a:lnTo>
                  <a:lnTo>
                    <a:pt x="16425" y="2514"/>
                  </a:lnTo>
                  <a:lnTo>
                    <a:pt x="16231" y="2728"/>
                  </a:lnTo>
                  <a:lnTo>
                    <a:pt x="16055" y="2942"/>
                  </a:lnTo>
                  <a:lnTo>
                    <a:pt x="15899" y="3157"/>
                  </a:lnTo>
                  <a:lnTo>
                    <a:pt x="15763" y="3390"/>
                  </a:lnTo>
                  <a:lnTo>
                    <a:pt x="15763" y="3390"/>
                  </a:lnTo>
                  <a:lnTo>
                    <a:pt x="15646" y="3585"/>
                  </a:lnTo>
                  <a:lnTo>
                    <a:pt x="15529" y="3819"/>
                  </a:lnTo>
                  <a:lnTo>
                    <a:pt x="15451" y="4053"/>
                  </a:lnTo>
                  <a:lnTo>
                    <a:pt x="15354" y="4287"/>
                  </a:lnTo>
                  <a:lnTo>
                    <a:pt x="15354" y="4287"/>
                  </a:lnTo>
                  <a:lnTo>
                    <a:pt x="15295" y="4521"/>
                  </a:lnTo>
                  <a:lnTo>
                    <a:pt x="15237" y="4774"/>
                  </a:lnTo>
                  <a:lnTo>
                    <a:pt x="15140" y="5261"/>
                  </a:lnTo>
                  <a:lnTo>
                    <a:pt x="15081" y="5767"/>
                  </a:lnTo>
                  <a:lnTo>
                    <a:pt x="15023" y="6255"/>
                  </a:lnTo>
                  <a:lnTo>
                    <a:pt x="15023" y="6313"/>
                  </a:lnTo>
                  <a:lnTo>
                    <a:pt x="15023" y="6313"/>
                  </a:lnTo>
                  <a:lnTo>
                    <a:pt x="14964" y="6898"/>
                  </a:lnTo>
                  <a:lnTo>
                    <a:pt x="14964" y="6898"/>
                  </a:lnTo>
                  <a:lnTo>
                    <a:pt x="14925" y="7209"/>
                  </a:lnTo>
                  <a:lnTo>
                    <a:pt x="14867" y="7541"/>
                  </a:lnTo>
                  <a:lnTo>
                    <a:pt x="14867" y="7541"/>
                  </a:lnTo>
                  <a:lnTo>
                    <a:pt x="14828" y="7677"/>
                  </a:lnTo>
                  <a:lnTo>
                    <a:pt x="14789" y="7794"/>
                  </a:lnTo>
                  <a:lnTo>
                    <a:pt x="14789" y="7794"/>
                  </a:lnTo>
                  <a:lnTo>
                    <a:pt x="14750" y="7852"/>
                  </a:lnTo>
                  <a:lnTo>
                    <a:pt x="14750" y="7852"/>
                  </a:lnTo>
                  <a:lnTo>
                    <a:pt x="14711" y="7852"/>
                  </a:lnTo>
                  <a:lnTo>
                    <a:pt x="14711" y="7852"/>
                  </a:lnTo>
                  <a:lnTo>
                    <a:pt x="14594" y="7813"/>
                  </a:lnTo>
                  <a:lnTo>
                    <a:pt x="14477" y="7774"/>
                  </a:lnTo>
                  <a:lnTo>
                    <a:pt x="14282" y="7677"/>
                  </a:lnTo>
                  <a:lnTo>
                    <a:pt x="14224" y="7657"/>
                  </a:lnTo>
                  <a:lnTo>
                    <a:pt x="14224" y="7657"/>
                  </a:lnTo>
                  <a:lnTo>
                    <a:pt x="13737" y="7424"/>
                  </a:lnTo>
                  <a:lnTo>
                    <a:pt x="13250" y="7190"/>
                  </a:lnTo>
                  <a:lnTo>
                    <a:pt x="13250" y="7190"/>
                  </a:lnTo>
                  <a:lnTo>
                    <a:pt x="12646" y="6956"/>
                  </a:lnTo>
                  <a:lnTo>
                    <a:pt x="12042" y="6761"/>
                  </a:lnTo>
                  <a:lnTo>
                    <a:pt x="12042" y="6761"/>
                  </a:lnTo>
                  <a:lnTo>
                    <a:pt x="11457" y="6625"/>
                  </a:lnTo>
                  <a:lnTo>
                    <a:pt x="10853" y="6527"/>
                  </a:lnTo>
                  <a:lnTo>
                    <a:pt x="10249" y="6469"/>
                  </a:lnTo>
                  <a:lnTo>
                    <a:pt x="9645" y="6430"/>
                  </a:lnTo>
                  <a:lnTo>
                    <a:pt x="9587" y="6430"/>
                  </a:lnTo>
                  <a:lnTo>
                    <a:pt x="9587" y="6430"/>
                  </a:lnTo>
                  <a:lnTo>
                    <a:pt x="9041" y="6469"/>
                  </a:lnTo>
                  <a:lnTo>
                    <a:pt x="8476" y="6508"/>
                  </a:lnTo>
                  <a:lnTo>
                    <a:pt x="7930" y="6605"/>
                  </a:lnTo>
                  <a:lnTo>
                    <a:pt x="7385" y="6722"/>
                  </a:lnTo>
                  <a:lnTo>
                    <a:pt x="6839" y="6878"/>
                  </a:lnTo>
                  <a:lnTo>
                    <a:pt x="6294" y="7053"/>
                  </a:lnTo>
                  <a:lnTo>
                    <a:pt x="5748" y="7268"/>
                  </a:lnTo>
                  <a:lnTo>
                    <a:pt x="5222" y="7502"/>
                  </a:lnTo>
                  <a:lnTo>
                    <a:pt x="5222" y="7502"/>
                  </a:lnTo>
                  <a:lnTo>
                    <a:pt x="4735" y="7774"/>
                  </a:lnTo>
                  <a:lnTo>
                    <a:pt x="4248" y="8067"/>
                  </a:lnTo>
                  <a:lnTo>
                    <a:pt x="3761" y="8378"/>
                  </a:lnTo>
                  <a:lnTo>
                    <a:pt x="3313" y="8729"/>
                  </a:lnTo>
                  <a:lnTo>
                    <a:pt x="3313" y="8729"/>
                  </a:lnTo>
                  <a:lnTo>
                    <a:pt x="2904" y="9080"/>
                  </a:lnTo>
                  <a:lnTo>
                    <a:pt x="2475" y="9489"/>
                  </a:lnTo>
                  <a:lnTo>
                    <a:pt x="2475" y="9489"/>
                  </a:lnTo>
                  <a:lnTo>
                    <a:pt x="2085" y="9918"/>
                  </a:lnTo>
                  <a:lnTo>
                    <a:pt x="1735" y="10346"/>
                  </a:lnTo>
                  <a:lnTo>
                    <a:pt x="1735" y="10346"/>
                  </a:lnTo>
                  <a:lnTo>
                    <a:pt x="1559" y="10580"/>
                  </a:lnTo>
                  <a:lnTo>
                    <a:pt x="1403" y="10833"/>
                  </a:lnTo>
                  <a:lnTo>
                    <a:pt x="1267" y="11126"/>
                  </a:lnTo>
                  <a:lnTo>
                    <a:pt x="1131" y="11437"/>
                  </a:lnTo>
                  <a:lnTo>
                    <a:pt x="1131" y="11437"/>
                  </a:lnTo>
                  <a:lnTo>
                    <a:pt x="994" y="11749"/>
                  </a:lnTo>
                  <a:lnTo>
                    <a:pt x="897" y="12061"/>
                  </a:lnTo>
                  <a:lnTo>
                    <a:pt x="741" y="12626"/>
                  </a:lnTo>
                  <a:lnTo>
                    <a:pt x="741" y="12626"/>
                  </a:lnTo>
                  <a:lnTo>
                    <a:pt x="605" y="13074"/>
                  </a:lnTo>
                  <a:lnTo>
                    <a:pt x="429" y="13561"/>
                  </a:lnTo>
                  <a:lnTo>
                    <a:pt x="429" y="13561"/>
                  </a:lnTo>
                  <a:lnTo>
                    <a:pt x="195" y="14282"/>
                  </a:lnTo>
                  <a:lnTo>
                    <a:pt x="98" y="14652"/>
                  </a:lnTo>
                  <a:lnTo>
                    <a:pt x="20" y="15022"/>
                  </a:lnTo>
                  <a:lnTo>
                    <a:pt x="20" y="15022"/>
                  </a:lnTo>
                  <a:lnTo>
                    <a:pt x="1" y="15217"/>
                  </a:lnTo>
                  <a:lnTo>
                    <a:pt x="1" y="15393"/>
                  </a:lnTo>
                  <a:lnTo>
                    <a:pt x="1" y="15568"/>
                  </a:lnTo>
                  <a:lnTo>
                    <a:pt x="20" y="15743"/>
                  </a:lnTo>
                  <a:lnTo>
                    <a:pt x="59" y="15919"/>
                  </a:lnTo>
                  <a:lnTo>
                    <a:pt x="98" y="16055"/>
                  </a:lnTo>
                  <a:lnTo>
                    <a:pt x="176" y="16211"/>
                  </a:lnTo>
                  <a:lnTo>
                    <a:pt x="234" y="16347"/>
                  </a:lnTo>
                  <a:lnTo>
                    <a:pt x="234" y="16347"/>
                  </a:lnTo>
                  <a:lnTo>
                    <a:pt x="351" y="16484"/>
                  </a:lnTo>
                  <a:lnTo>
                    <a:pt x="449" y="16601"/>
                  </a:lnTo>
                  <a:lnTo>
                    <a:pt x="585" y="16698"/>
                  </a:lnTo>
                  <a:lnTo>
                    <a:pt x="721" y="16795"/>
                  </a:lnTo>
                  <a:lnTo>
                    <a:pt x="721" y="16795"/>
                  </a:lnTo>
                  <a:lnTo>
                    <a:pt x="838" y="16834"/>
                  </a:lnTo>
                  <a:lnTo>
                    <a:pt x="955" y="16893"/>
                  </a:lnTo>
                  <a:lnTo>
                    <a:pt x="1092" y="16912"/>
                  </a:lnTo>
                  <a:lnTo>
                    <a:pt x="1228" y="16951"/>
                  </a:lnTo>
                  <a:lnTo>
                    <a:pt x="1228" y="16951"/>
                  </a:lnTo>
                  <a:lnTo>
                    <a:pt x="1228" y="16971"/>
                  </a:lnTo>
                  <a:lnTo>
                    <a:pt x="1228" y="17029"/>
                  </a:lnTo>
                  <a:lnTo>
                    <a:pt x="1228" y="17029"/>
                  </a:lnTo>
                  <a:lnTo>
                    <a:pt x="1267" y="17107"/>
                  </a:lnTo>
                  <a:lnTo>
                    <a:pt x="1325" y="17166"/>
                  </a:lnTo>
                  <a:lnTo>
                    <a:pt x="1325" y="17166"/>
                  </a:lnTo>
                  <a:lnTo>
                    <a:pt x="1384" y="17185"/>
                  </a:lnTo>
                  <a:lnTo>
                    <a:pt x="1442" y="17185"/>
                  </a:lnTo>
                  <a:lnTo>
                    <a:pt x="1442" y="17185"/>
                  </a:lnTo>
                  <a:lnTo>
                    <a:pt x="1501" y="17185"/>
                  </a:lnTo>
                  <a:lnTo>
                    <a:pt x="1501" y="17185"/>
                  </a:lnTo>
                  <a:lnTo>
                    <a:pt x="1579" y="17146"/>
                  </a:lnTo>
                  <a:lnTo>
                    <a:pt x="1618" y="17127"/>
                  </a:lnTo>
                  <a:lnTo>
                    <a:pt x="1637" y="17088"/>
                  </a:lnTo>
                  <a:lnTo>
                    <a:pt x="1637" y="17088"/>
                  </a:lnTo>
                  <a:lnTo>
                    <a:pt x="1832" y="16679"/>
                  </a:lnTo>
                  <a:lnTo>
                    <a:pt x="2027" y="16308"/>
                  </a:lnTo>
                  <a:lnTo>
                    <a:pt x="2261" y="15977"/>
                  </a:lnTo>
                  <a:lnTo>
                    <a:pt x="2475" y="15665"/>
                  </a:lnTo>
                  <a:lnTo>
                    <a:pt x="2475" y="15665"/>
                  </a:lnTo>
                  <a:lnTo>
                    <a:pt x="2670" y="15451"/>
                  </a:lnTo>
                  <a:lnTo>
                    <a:pt x="2865" y="15237"/>
                  </a:lnTo>
                  <a:lnTo>
                    <a:pt x="3059" y="15061"/>
                  </a:lnTo>
                  <a:lnTo>
                    <a:pt x="3274" y="14905"/>
                  </a:lnTo>
                  <a:lnTo>
                    <a:pt x="3274" y="14905"/>
                  </a:lnTo>
                  <a:lnTo>
                    <a:pt x="3449" y="14769"/>
                  </a:lnTo>
                  <a:lnTo>
                    <a:pt x="3644" y="14672"/>
                  </a:lnTo>
                  <a:lnTo>
                    <a:pt x="3839" y="14574"/>
                  </a:lnTo>
                  <a:lnTo>
                    <a:pt x="4034" y="14477"/>
                  </a:lnTo>
                  <a:lnTo>
                    <a:pt x="4034" y="14477"/>
                  </a:lnTo>
                  <a:lnTo>
                    <a:pt x="4267" y="14399"/>
                  </a:lnTo>
                  <a:lnTo>
                    <a:pt x="4501" y="14340"/>
                  </a:lnTo>
                  <a:lnTo>
                    <a:pt x="4755" y="14282"/>
                  </a:lnTo>
                  <a:lnTo>
                    <a:pt x="4988" y="14243"/>
                  </a:lnTo>
                  <a:lnTo>
                    <a:pt x="4988" y="14243"/>
                  </a:lnTo>
                  <a:lnTo>
                    <a:pt x="5242" y="14224"/>
                  </a:lnTo>
                  <a:lnTo>
                    <a:pt x="5514" y="14224"/>
                  </a:lnTo>
                  <a:lnTo>
                    <a:pt x="5514" y="14224"/>
                  </a:lnTo>
                  <a:lnTo>
                    <a:pt x="5924" y="14224"/>
                  </a:lnTo>
                  <a:lnTo>
                    <a:pt x="6352" y="14282"/>
                  </a:lnTo>
                  <a:lnTo>
                    <a:pt x="6352" y="14282"/>
                  </a:lnTo>
                  <a:lnTo>
                    <a:pt x="6781" y="14360"/>
                  </a:lnTo>
                  <a:lnTo>
                    <a:pt x="7190" y="14438"/>
                  </a:lnTo>
                  <a:lnTo>
                    <a:pt x="7580" y="14555"/>
                  </a:lnTo>
                  <a:lnTo>
                    <a:pt x="7969" y="14672"/>
                  </a:lnTo>
                  <a:lnTo>
                    <a:pt x="8690" y="14925"/>
                  </a:lnTo>
                  <a:lnTo>
                    <a:pt x="9314" y="15198"/>
                  </a:lnTo>
                  <a:lnTo>
                    <a:pt x="9314" y="15198"/>
                  </a:lnTo>
                  <a:lnTo>
                    <a:pt x="10288" y="15646"/>
                  </a:lnTo>
                  <a:lnTo>
                    <a:pt x="11262" y="16113"/>
                  </a:lnTo>
                  <a:lnTo>
                    <a:pt x="11321" y="16133"/>
                  </a:lnTo>
                  <a:lnTo>
                    <a:pt x="11808" y="16367"/>
                  </a:lnTo>
                  <a:lnTo>
                    <a:pt x="11808" y="16367"/>
                  </a:lnTo>
                  <a:lnTo>
                    <a:pt x="13211" y="17049"/>
                  </a:lnTo>
                  <a:lnTo>
                    <a:pt x="14672" y="17750"/>
                  </a:lnTo>
                  <a:lnTo>
                    <a:pt x="14672" y="17750"/>
                  </a:lnTo>
                  <a:lnTo>
                    <a:pt x="15490" y="18101"/>
                  </a:lnTo>
                  <a:lnTo>
                    <a:pt x="16270" y="18452"/>
                  </a:lnTo>
                  <a:lnTo>
                    <a:pt x="17029" y="18763"/>
                  </a:lnTo>
                  <a:lnTo>
                    <a:pt x="17750" y="19056"/>
                  </a:lnTo>
                  <a:lnTo>
                    <a:pt x="18452" y="19309"/>
                  </a:lnTo>
                  <a:lnTo>
                    <a:pt x="19153" y="19562"/>
                  </a:lnTo>
                  <a:lnTo>
                    <a:pt x="19816" y="19776"/>
                  </a:lnTo>
                  <a:lnTo>
                    <a:pt x="20478" y="19971"/>
                  </a:lnTo>
                  <a:lnTo>
                    <a:pt x="20478" y="19971"/>
                  </a:lnTo>
                  <a:lnTo>
                    <a:pt x="21257" y="20205"/>
                  </a:lnTo>
                  <a:lnTo>
                    <a:pt x="22037" y="20380"/>
                  </a:lnTo>
                  <a:lnTo>
                    <a:pt x="22836" y="20556"/>
                  </a:lnTo>
                  <a:lnTo>
                    <a:pt x="23596" y="20673"/>
                  </a:lnTo>
                  <a:lnTo>
                    <a:pt x="24375" y="20790"/>
                  </a:lnTo>
                  <a:lnTo>
                    <a:pt x="25135" y="20868"/>
                  </a:lnTo>
                  <a:lnTo>
                    <a:pt x="25914" y="20907"/>
                  </a:lnTo>
                  <a:lnTo>
                    <a:pt x="26655" y="20945"/>
                  </a:lnTo>
                  <a:lnTo>
                    <a:pt x="26888" y="20945"/>
                  </a:lnTo>
                  <a:lnTo>
                    <a:pt x="26888" y="20945"/>
                  </a:lnTo>
                  <a:lnTo>
                    <a:pt x="27551" y="20926"/>
                  </a:lnTo>
                  <a:lnTo>
                    <a:pt x="28174" y="20887"/>
                  </a:lnTo>
                  <a:lnTo>
                    <a:pt x="28778" y="20848"/>
                  </a:lnTo>
                  <a:lnTo>
                    <a:pt x="29363" y="20770"/>
                  </a:lnTo>
                  <a:lnTo>
                    <a:pt x="29363" y="20770"/>
                  </a:lnTo>
                  <a:lnTo>
                    <a:pt x="29928" y="20673"/>
                  </a:lnTo>
                  <a:lnTo>
                    <a:pt x="30493" y="20536"/>
                  </a:lnTo>
                  <a:lnTo>
                    <a:pt x="31038" y="20400"/>
                  </a:lnTo>
                  <a:lnTo>
                    <a:pt x="31584" y="20225"/>
                  </a:lnTo>
                  <a:lnTo>
                    <a:pt x="31584" y="20225"/>
                  </a:lnTo>
                  <a:lnTo>
                    <a:pt x="32149" y="20010"/>
                  </a:lnTo>
                  <a:lnTo>
                    <a:pt x="32695" y="19776"/>
                  </a:lnTo>
                  <a:lnTo>
                    <a:pt x="33201" y="19523"/>
                  </a:lnTo>
                  <a:lnTo>
                    <a:pt x="33688" y="19250"/>
                  </a:lnTo>
                  <a:lnTo>
                    <a:pt x="34136" y="18958"/>
                  </a:lnTo>
                  <a:lnTo>
                    <a:pt x="34565" y="18627"/>
                  </a:lnTo>
                  <a:lnTo>
                    <a:pt x="34955" y="18296"/>
                  </a:lnTo>
                  <a:lnTo>
                    <a:pt x="35305" y="17945"/>
                  </a:lnTo>
                  <a:lnTo>
                    <a:pt x="35305" y="17945"/>
                  </a:lnTo>
                  <a:lnTo>
                    <a:pt x="35637" y="17536"/>
                  </a:lnTo>
                  <a:lnTo>
                    <a:pt x="35948" y="17107"/>
                  </a:lnTo>
                  <a:lnTo>
                    <a:pt x="35948" y="17107"/>
                  </a:lnTo>
                  <a:lnTo>
                    <a:pt x="36085" y="16893"/>
                  </a:lnTo>
                  <a:lnTo>
                    <a:pt x="36221" y="16659"/>
                  </a:lnTo>
                  <a:lnTo>
                    <a:pt x="36338" y="16425"/>
                  </a:lnTo>
                  <a:lnTo>
                    <a:pt x="36455" y="16172"/>
                  </a:lnTo>
                  <a:lnTo>
                    <a:pt x="36455" y="16172"/>
                  </a:lnTo>
                  <a:lnTo>
                    <a:pt x="36572" y="15860"/>
                  </a:lnTo>
                  <a:lnTo>
                    <a:pt x="36572" y="15860"/>
                  </a:lnTo>
                  <a:lnTo>
                    <a:pt x="36260" y="16230"/>
                  </a:lnTo>
                  <a:lnTo>
                    <a:pt x="35948" y="16562"/>
                  </a:lnTo>
                  <a:lnTo>
                    <a:pt x="35948" y="16562"/>
                  </a:lnTo>
                  <a:lnTo>
                    <a:pt x="35539" y="16951"/>
                  </a:lnTo>
                  <a:lnTo>
                    <a:pt x="35130" y="17302"/>
                  </a:lnTo>
                  <a:lnTo>
                    <a:pt x="34682" y="17653"/>
                  </a:lnTo>
                  <a:lnTo>
                    <a:pt x="34234" y="17964"/>
                  </a:lnTo>
                  <a:lnTo>
                    <a:pt x="34234" y="17964"/>
                  </a:lnTo>
                  <a:lnTo>
                    <a:pt x="33766" y="18276"/>
                  </a:lnTo>
                  <a:lnTo>
                    <a:pt x="33279" y="18549"/>
                  </a:lnTo>
                  <a:lnTo>
                    <a:pt x="32773" y="18802"/>
                  </a:lnTo>
                  <a:lnTo>
                    <a:pt x="32266" y="19036"/>
                  </a:lnTo>
                  <a:lnTo>
                    <a:pt x="32266" y="19036"/>
                  </a:lnTo>
                  <a:lnTo>
                    <a:pt x="31740" y="19231"/>
                  </a:lnTo>
                  <a:lnTo>
                    <a:pt x="31214" y="19406"/>
                  </a:lnTo>
                  <a:lnTo>
                    <a:pt x="31214" y="19406"/>
                  </a:lnTo>
                  <a:lnTo>
                    <a:pt x="30668" y="19562"/>
                  </a:lnTo>
                  <a:lnTo>
                    <a:pt x="30142" y="19679"/>
                  </a:lnTo>
                  <a:lnTo>
                    <a:pt x="30142" y="19679"/>
                  </a:lnTo>
                  <a:lnTo>
                    <a:pt x="29519" y="19796"/>
                  </a:lnTo>
                  <a:lnTo>
                    <a:pt x="28915" y="19854"/>
                  </a:lnTo>
                  <a:lnTo>
                    <a:pt x="28915" y="19854"/>
                  </a:lnTo>
                  <a:lnTo>
                    <a:pt x="28194" y="19913"/>
                  </a:lnTo>
                  <a:lnTo>
                    <a:pt x="27453" y="19913"/>
                  </a:lnTo>
                  <a:lnTo>
                    <a:pt x="27453" y="19913"/>
                  </a:lnTo>
                  <a:lnTo>
                    <a:pt x="26752" y="19893"/>
                  </a:lnTo>
                  <a:lnTo>
                    <a:pt x="26051" y="19835"/>
                  </a:lnTo>
                  <a:lnTo>
                    <a:pt x="25369" y="19737"/>
                  </a:lnTo>
                  <a:lnTo>
                    <a:pt x="24667" y="19621"/>
                  </a:lnTo>
                  <a:lnTo>
                    <a:pt x="24667" y="19621"/>
                  </a:lnTo>
                  <a:lnTo>
                    <a:pt x="23966" y="19484"/>
                  </a:lnTo>
                  <a:lnTo>
                    <a:pt x="23284" y="19309"/>
                  </a:lnTo>
                  <a:lnTo>
                    <a:pt x="22602" y="19095"/>
                  </a:lnTo>
                  <a:lnTo>
                    <a:pt x="21920" y="18880"/>
                  </a:lnTo>
                  <a:lnTo>
                    <a:pt x="21257" y="18646"/>
                  </a:lnTo>
                  <a:lnTo>
                    <a:pt x="20595" y="18393"/>
                  </a:lnTo>
                  <a:lnTo>
                    <a:pt x="19933" y="18120"/>
                  </a:lnTo>
                  <a:lnTo>
                    <a:pt x="19290" y="17828"/>
                  </a:lnTo>
                  <a:lnTo>
                    <a:pt x="19290" y="17828"/>
                  </a:lnTo>
                  <a:lnTo>
                    <a:pt x="17965" y="17205"/>
                  </a:lnTo>
                  <a:lnTo>
                    <a:pt x="16659" y="16562"/>
                  </a:lnTo>
                  <a:lnTo>
                    <a:pt x="16659" y="16562"/>
                  </a:lnTo>
                  <a:lnTo>
                    <a:pt x="13873" y="15159"/>
                  </a:lnTo>
                  <a:lnTo>
                    <a:pt x="13873" y="15159"/>
                  </a:lnTo>
                  <a:lnTo>
                    <a:pt x="12490" y="14457"/>
                  </a:lnTo>
                  <a:lnTo>
                    <a:pt x="11067" y="13814"/>
                  </a:lnTo>
                  <a:lnTo>
                    <a:pt x="11067" y="13814"/>
                  </a:lnTo>
                  <a:lnTo>
                    <a:pt x="10366" y="13503"/>
                  </a:lnTo>
                  <a:lnTo>
                    <a:pt x="10366" y="13503"/>
                  </a:lnTo>
                  <a:lnTo>
                    <a:pt x="9723" y="13230"/>
                  </a:lnTo>
                  <a:lnTo>
                    <a:pt x="9723" y="13230"/>
                  </a:lnTo>
                  <a:lnTo>
                    <a:pt x="9041" y="12938"/>
                  </a:lnTo>
                  <a:lnTo>
                    <a:pt x="8359" y="12704"/>
                  </a:lnTo>
                  <a:lnTo>
                    <a:pt x="8359" y="12704"/>
                  </a:lnTo>
                  <a:lnTo>
                    <a:pt x="8359" y="12704"/>
                  </a:lnTo>
                  <a:lnTo>
                    <a:pt x="7950" y="12567"/>
                  </a:lnTo>
                  <a:lnTo>
                    <a:pt x="7521" y="12470"/>
                  </a:lnTo>
                  <a:lnTo>
                    <a:pt x="7521" y="12470"/>
                  </a:lnTo>
                  <a:lnTo>
                    <a:pt x="7073" y="12392"/>
                  </a:lnTo>
                  <a:lnTo>
                    <a:pt x="7073" y="12392"/>
                  </a:lnTo>
                  <a:lnTo>
                    <a:pt x="6684" y="12353"/>
                  </a:lnTo>
                  <a:lnTo>
                    <a:pt x="6684" y="12353"/>
                  </a:lnTo>
                  <a:lnTo>
                    <a:pt x="6333" y="12353"/>
                  </a:lnTo>
                  <a:lnTo>
                    <a:pt x="6333" y="12353"/>
                  </a:lnTo>
                  <a:lnTo>
                    <a:pt x="6313" y="12373"/>
                  </a:lnTo>
                  <a:lnTo>
                    <a:pt x="6255" y="12373"/>
                  </a:lnTo>
                  <a:lnTo>
                    <a:pt x="6255" y="12373"/>
                  </a:lnTo>
                  <a:lnTo>
                    <a:pt x="6216" y="12353"/>
                  </a:lnTo>
                  <a:lnTo>
                    <a:pt x="6216" y="12314"/>
                  </a:lnTo>
                  <a:lnTo>
                    <a:pt x="6216" y="12295"/>
                  </a:lnTo>
                  <a:lnTo>
                    <a:pt x="6216" y="12295"/>
                  </a:lnTo>
                  <a:lnTo>
                    <a:pt x="6274" y="12061"/>
                  </a:lnTo>
                  <a:lnTo>
                    <a:pt x="6372" y="11827"/>
                  </a:lnTo>
                  <a:lnTo>
                    <a:pt x="6450" y="11593"/>
                  </a:lnTo>
                  <a:lnTo>
                    <a:pt x="6567" y="11379"/>
                  </a:lnTo>
                  <a:lnTo>
                    <a:pt x="6567" y="11379"/>
                  </a:lnTo>
                  <a:lnTo>
                    <a:pt x="6800" y="10970"/>
                  </a:lnTo>
                  <a:lnTo>
                    <a:pt x="7073" y="10600"/>
                  </a:lnTo>
                  <a:lnTo>
                    <a:pt x="7073" y="10600"/>
                  </a:lnTo>
                  <a:lnTo>
                    <a:pt x="7326" y="10288"/>
                  </a:lnTo>
                  <a:lnTo>
                    <a:pt x="7619" y="9996"/>
                  </a:lnTo>
                  <a:lnTo>
                    <a:pt x="7892" y="9723"/>
                  </a:lnTo>
                  <a:lnTo>
                    <a:pt x="8203" y="9469"/>
                  </a:lnTo>
                  <a:lnTo>
                    <a:pt x="8203" y="9469"/>
                  </a:lnTo>
                  <a:lnTo>
                    <a:pt x="8612" y="9177"/>
                  </a:lnTo>
                  <a:lnTo>
                    <a:pt x="9022" y="8885"/>
                  </a:lnTo>
                  <a:lnTo>
                    <a:pt x="9450" y="8632"/>
                  </a:lnTo>
                  <a:lnTo>
                    <a:pt x="9879" y="8417"/>
                  </a:lnTo>
                  <a:lnTo>
                    <a:pt x="9879" y="8417"/>
                  </a:lnTo>
                  <a:lnTo>
                    <a:pt x="10346" y="8203"/>
                  </a:lnTo>
                  <a:lnTo>
                    <a:pt x="10814" y="8028"/>
                  </a:lnTo>
                  <a:lnTo>
                    <a:pt x="11301" y="7872"/>
                  </a:lnTo>
                  <a:lnTo>
                    <a:pt x="11808" y="7774"/>
                  </a:lnTo>
                  <a:lnTo>
                    <a:pt x="11808" y="7774"/>
                  </a:lnTo>
                  <a:lnTo>
                    <a:pt x="12275" y="7696"/>
                  </a:lnTo>
                  <a:lnTo>
                    <a:pt x="12509" y="7677"/>
                  </a:lnTo>
                  <a:lnTo>
                    <a:pt x="12762" y="7677"/>
                  </a:lnTo>
                  <a:lnTo>
                    <a:pt x="12762" y="7677"/>
                  </a:lnTo>
                  <a:lnTo>
                    <a:pt x="13230" y="7696"/>
                  </a:lnTo>
                  <a:lnTo>
                    <a:pt x="13464" y="7716"/>
                  </a:lnTo>
                  <a:lnTo>
                    <a:pt x="13698" y="7755"/>
                  </a:lnTo>
                  <a:lnTo>
                    <a:pt x="13698" y="7755"/>
                  </a:lnTo>
                  <a:lnTo>
                    <a:pt x="13912" y="7813"/>
                  </a:lnTo>
                  <a:lnTo>
                    <a:pt x="14146" y="7872"/>
                  </a:lnTo>
                  <a:lnTo>
                    <a:pt x="14360" y="7950"/>
                  </a:lnTo>
                  <a:lnTo>
                    <a:pt x="14574" y="8047"/>
                  </a:lnTo>
                  <a:lnTo>
                    <a:pt x="14574" y="8047"/>
                  </a:lnTo>
                  <a:lnTo>
                    <a:pt x="14789" y="8164"/>
                  </a:lnTo>
                  <a:lnTo>
                    <a:pt x="15003" y="8281"/>
                  </a:lnTo>
                  <a:lnTo>
                    <a:pt x="15003" y="8281"/>
                  </a:lnTo>
                  <a:lnTo>
                    <a:pt x="15256" y="8476"/>
                  </a:lnTo>
                  <a:lnTo>
                    <a:pt x="15256" y="8476"/>
                  </a:lnTo>
                  <a:lnTo>
                    <a:pt x="15295" y="8047"/>
                  </a:lnTo>
                  <a:lnTo>
                    <a:pt x="15295" y="8047"/>
                  </a:lnTo>
                  <a:lnTo>
                    <a:pt x="15334" y="7755"/>
                  </a:lnTo>
                  <a:lnTo>
                    <a:pt x="15412" y="7463"/>
                  </a:lnTo>
                  <a:lnTo>
                    <a:pt x="15412" y="7463"/>
                  </a:lnTo>
                  <a:lnTo>
                    <a:pt x="15568" y="7053"/>
                  </a:lnTo>
                  <a:lnTo>
                    <a:pt x="15763" y="6644"/>
                  </a:lnTo>
                  <a:lnTo>
                    <a:pt x="15763" y="6644"/>
                  </a:lnTo>
                  <a:lnTo>
                    <a:pt x="15997" y="6235"/>
                  </a:lnTo>
                  <a:lnTo>
                    <a:pt x="16250" y="5865"/>
                  </a:lnTo>
                  <a:lnTo>
                    <a:pt x="16523" y="5495"/>
                  </a:lnTo>
                  <a:lnTo>
                    <a:pt x="16835" y="5163"/>
                  </a:lnTo>
                  <a:lnTo>
                    <a:pt x="16835" y="5163"/>
                  </a:lnTo>
                  <a:lnTo>
                    <a:pt x="17185" y="4832"/>
                  </a:lnTo>
                  <a:lnTo>
                    <a:pt x="17536" y="4501"/>
                  </a:lnTo>
                  <a:lnTo>
                    <a:pt x="17926" y="4209"/>
                  </a:lnTo>
                  <a:lnTo>
                    <a:pt x="18335" y="3955"/>
                  </a:lnTo>
                  <a:lnTo>
                    <a:pt x="18335" y="3955"/>
                  </a:lnTo>
                  <a:lnTo>
                    <a:pt x="18744" y="3702"/>
                  </a:lnTo>
                  <a:lnTo>
                    <a:pt x="19192" y="3468"/>
                  </a:lnTo>
                  <a:lnTo>
                    <a:pt x="19640" y="3274"/>
                  </a:lnTo>
                  <a:lnTo>
                    <a:pt x="20088" y="3079"/>
                  </a:lnTo>
                  <a:lnTo>
                    <a:pt x="20088" y="3079"/>
                  </a:lnTo>
                  <a:lnTo>
                    <a:pt x="20459" y="2962"/>
                  </a:lnTo>
                  <a:lnTo>
                    <a:pt x="20809" y="2864"/>
                  </a:lnTo>
                  <a:lnTo>
                    <a:pt x="21180" y="2767"/>
                  </a:lnTo>
                  <a:lnTo>
                    <a:pt x="21550" y="2689"/>
                  </a:lnTo>
                  <a:lnTo>
                    <a:pt x="21939" y="2631"/>
                  </a:lnTo>
                  <a:lnTo>
                    <a:pt x="22310" y="2572"/>
                  </a:lnTo>
                  <a:lnTo>
                    <a:pt x="22680" y="2553"/>
                  </a:lnTo>
                  <a:lnTo>
                    <a:pt x="23069" y="2553"/>
                  </a:lnTo>
                  <a:lnTo>
                    <a:pt x="23089" y="2553"/>
                  </a:lnTo>
                  <a:lnTo>
                    <a:pt x="23089" y="2553"/>
                  </a:lnTo>
                  <a:lnTo>
                    <a:pt x="22524" y="2046"/>
                  </a:lnTo>
                  <a:lnTo>
                    <a:pt x="21959" y="1539"/>
                  </a:lnTo>
                  <a:lnTo>
                    <a:pt x="21433" y="974"/>
                  </a:lnTo>
                  <a:lnTo>
                    <a:pt x="20907" y="390"/>
                  </a:lnTo>
                  <a:lnTo>
                    <a:pt x="20907" y="390"/>
                  </a:lnTo>
                  <a:lnTo>
                    <a:pt x="20946" y="331"/>
                  </a:lnTo>
                  <a:lnTo>
                    <a:pt x="20946" y="234"/>
                  </a:lnTo>
                  <a:lnTo>
                    <a:pt x="20946" y="234"/>
                  </a:lnTo>
                  <a:lnTo>
                    <a:pt x="20907" y="156"/>
                  </a:lnTo>
                  <a:lnTo>
                    <a:pt x="20868" y="98"/>
                  </a:lnTo>
                  <a:lnTo>
                    <a:pt x="20790" y="59"/>
                  </a:lnTo>
                  <a:lnTo>
                    <a:pt x="20731" y="39"/>
                  </a:lnTo>
                  <a:lnTo>
                    <a:pt x="20731" y="39"/>
                  </a:lnTo>
                  <a:lnTo>
                    <a:pt x="20673" y="59"/>
                  </a:lnTo>
                  <a:lnTo>
                    <a:pt x="20615" y="78"/>
                  </a:lnTo>
                  <a:lnTo>
                    <a:pt x="20615" y="78"/>
                  </a:lnTo>
                  <a:lnTo>
                    <a:pt x="20556" y="20"/>
                  </a:lnTo>
                  <a:lnTo>
                    <a:pt x="20478" y="0"/>
                  </a:lnTo>
                  <a:lnTo>
                    <a:pt x="20478" y="0"/>
                  </a:lnTo>
                  <a:lnTo>
                    <a:pt x="20381" y="20"/>
                  </a:lnTo>
                  <a:lnTo>
                    <a:pt x="20322" y="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728;p55">
              <a:extLst>
                <a:ext uri="{FF2B5EF4-FFF2-40B4-BE49-F238E27FC236}">
                  <a16:creationId xmlns:a16="http://schemas.microsoft.com/office/drawing/2014/main" xmlns="" id="{136774E6-2FE7-587E-B6C5-BE90D132A3E0}"/>
                </a:ext>
              </a:extLst>
            </p:cNvPr>
            <p:cNvSpPr/>
            <p:nvPr/>
          </p:nvSpPr>
          <p:spPr>
            <a:xfrm>
              <a:off x="5216500" y="1062450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20" y="0"/>
                  </a:moveTo>
                  <a:lnTo>
                    <a:pt x="1" y="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729;p55">
              <a:extLst>
                <a:ext uri="{FF2B5EF4-FFF2-40B4-BE49-F238E27FC236}">
                  <a16:creationId xmlns:a16="http://schemas.microsoft.com/office/drawing/2014/main" xmlns="" id="{3C9F2011-6685-4566-9F5A-8A4481D631C3}"/>
                </a:ext>
              </a:extLst>
            </p:cNvPr>
            <p:cNvSpPr/>
            <p:nvPr/>
          </p:nvSpPr>
          <p:spPr>
            <a:xfrm>
              <a:off x="5467350" y="999600"/>
              <a:ext cx="468625" cy="161250"/>
            </a:xfrm>
            <a:custGeom>
              <a:avLst/>
              <a:gdLst/>
              <a:ahLst/>
              <a:cxnLst/>
              <a:rect l="l" t="t" r="r" b="b"/>
              <a:pathLst>
                <a:path w="18745" h="6450" extrusionOk="0">
                  <a:moveTo>
                    <a:pt x="40" y="1"/>
                  </a:moveTo>
                  <a:lnTo>
                    <a:pt x="20" y="20"/>
                  </a:lnTo>
                  <a:lnTo>
                    <a:pt x="1" y="79"/>
                  </a:lnTo>
                  <a:lnTo>
                    <a:pt x="1" y="98"/>
                  </a:lnTo>
                  <a:lnTo>
                    <a:pt x="20" y="137"/>
                  </a:lnTo>
                  <a:lnTo>
                    <a:pt x="858" y="799"/>
                  </a:lnTo>
                  <a:lnTo>
                    <a:pt x="1715" y="1423"/>
                  </a:lnTo>
                  <a:lnTo>
                    <a:pt x="2651" y="2066"/>
                  </a:lnTo>
                  <a:lnTo>
                    <a:pt x="3605" y="2670"/>
                  </a:lnTo>
                  <a:lnTo>
                    <a:pt x="4618" y="3254"/>
                  </a:lnTo>
                  <a:lnTo>
                    <a:pt x="5651" y="3800"/>
                  </a:lnTo>
                  <a:lnTo>
                    <a:pt x="6703" y="4326"/>
                  </a:lnTo>
                  <a:lnTo>
                    <a:pt x="7249" y="4560"/>
                  </a:lnTo>
                  <a:lnTo>
                    <a:pt x="7775" y="4794"/>
                  </a:lnTo>
                  <a:lnTo>
                    <a:pt x="8320" y="5008"/>
                  </a:lnTo>
                  <a:lnTo>
                    <a:pt x="8885" y="5222"/>
                  </a:lnTo>
                  <a:lnTo>
                    <a:pt x="9431" y="5417"/>
                  </a:lnTo>
                  <a:lnTo>
                    <a:pt x="9996" y="5593"/>
                  </a:lnTo>
                  <a:lnTo>
                    <a:pt x="10561" y="5748"/>
                  </a:lnTo>
                  <a:lnTo>
                    <a:pt x="11126" y="5904"/>
                  </a:lnTo>
                  <a:lnTo>
                    <a:pt x="11711" y="6041"/>
                  </a:lnTo>
                  <a:lnTo>
                    <a:pt x="12276" y="6158"/>
                  </a:lnTo>
                  <a:lnTo>
                    <a:pt x="12841" y="6255"/>
                  </a:lnTo>
                  <a:lnTo>
                    <a:pt x="13406" y="6333"/>
                  </a:lnTo>
                  <a:lnTo>
                    <a:pt x="14010" y="6391"/>
                  </a:lnTo>
                  <a:lnTo>
                    <a:pt x="14594" y="6430"/>
                  </a:lnTo>
                  <a:lnTo>
                    <a:pt x="15159" y="6450"/>
                  </a:lnTo>
                  <a:lnTo>
                    <a:pt x="15705" y="6450"/>
                  </a:lnTo>
                  <a:lnTo>
                    <a:pt x="16270" y="6430"/>
                  </a:lnTo>
                  <a:lnTo>
                    <a:pt x="16835" y="6372"/>
                  </a:lnTo>
                  <a:lnTo>
                    <a:pt x="17244" y="6333"/>
                  </a:lnTo>
                  <a:lnTo>
                    <a:pt x="17673" y="6255"/>
                  </a:lnTo>
                  <a:lnTo>
                    <a:pt x="18062" y="6177"/>
                  </a:lnTo>
                  <a:lnTo>
                    <a:pt x="18277" y="6119"/>
                  </a:lnTo>
                  <a:lnTo>
                    <a:pt x="18472" y="6041"/>
                  </a:lnTo>
                  <a:lnTo>
                    <a:pt x="18549" y="6021"/>
                  </a:lnTo>
                  <a:lnTo>
                    <a:pt x="18608" y="5982"/>
                  </a:lnTo>
                  <a:lnTo>
                    <a:pt x="18647" y="5943"/>
                  </a:lnTo>
                  <a:lnTo>
                    <a:pt x="18686" y="5885"/>
                  </a:lnTo>
                  <a:lnTo>
                    <a:pt x="18725" y="5807"/>
                  </a:lnTo>
                  <a:lnTo>
                    <a:pt x="18744" y="5748"/>
                  </a:lnTo>
                  <a:lnTo>
                    <a:pt x="18744" y="5670"/>
                  </a:lnTo>
                  <a:lnTo>
                    <a:pt x="18725" y="5593"/>
                  </a:lnTo>
                  <a:lnTo>
                    <a:pt x="18705" y="5534"/>
                  </a:lnTo>
                  <a:lnTo>
                    <a:pt x="18666" y="5476"/>
                  </a:lnTo>
                  <a:lnTo>
                    <a:pt x="18608" y="5417"/>
                  </a:lnTo>
                  <a:lnTo>
                    <a:pt x="18549" y="5378"/>
                  </a:lnTo>
                  <a:lnTo>
                    <a:pt x="18491" y="5359"/>
                  </a:lnTo>
                  <a:lnTo>
                    <a:pt x="18413" y="5339"/>
                  </a:lnTo>
                  <a:lnTo>
                    <a:pt x="18355" y="5339"/>
                  </a:lnTo>
                  <a:lnTo>
                    <a:pt x="18277" y="5359"/>
                  </a:lnTo>
                  <a:lnTo>
                    <a:pt x="18257" y="5359"/>
                  </a:lnTo>
                  <a:lnTo>
                    <a:pt x="17984" y="5398"/>
                  </a:lnTo>
                  <a:lnTo>
                    <a:pt x="17536" y="5476"/>
                  </a:lnTo>
                  <a:lnTo>
                    <a:pt x="17536" y="5476"/>
                  </a:lnTo>
                  <a:lnTo>
                    <a:pt x="17634" y="5456"/>
                  </a:lnTo>
                  <a:lnTo>
                    <a:pt x="17634" y="5456"/>
                  </a:lnTo>
                  <a:lnTo>
                    <a:pt x="17088" y="5534"/>
                  </a:lnTo>
                  <a:lnTo>
                    <a:pt x="16562" y="5612"/>
                  </a:lnTo>
                  <a:lnTo>
                    <a:pt x="16017" y="5651"/>
                  </a:lnTo>
                  <a:lnTo>
                    <a:pt x="15471" y="5670"/>
                  </a:lnTo>
                  <a:lnTo>
                    <a:pt x="14906" y="5690"/>
                  </a:lnTo>
                  <a:lnTo>
                    <a:pt x="14341" y="5670"/>
                  </a:lnTo>
                  <a:lnTo>
                    <a:pt x="13776" y="5632"/>
                  </a:lnTo>
                  <a:lnTo>
                    <a:pt x="13211" y="5593"/>
                  </a:lnTo>
                  <a:lnTo>
                    <a:pt x="12529" y="5515"/>
                  </a:lnTo>
                  <a:lnTo>
                    <a:pt x="11847" y="5398"/>
                  </a:lnTo>
                  <a:lnTo>
                    <a:pt x="11087" y="5261"/>
                  </a:lnTo>
                  <a:lnTo>
                    <a:pt x="10327" y="5086"/>
                  </a:lnTo>
                  <a:lnTo>
                    <a:pt x="9587" y="4891"/>
                  </a:lnTo>
                  <a:lnTo>
                    <a:pt x="8846" y="4657"/>
                  </a:lnTo>
                  <a:lnTo>
                    <a:pt x="8106" y="4424"/>
                  </a:lnTo>
                  <a:lnTo>
                    <a:pt x="7366" y="4151"/>
                  </a:lnTo>
                  <a:lnTo>
                    <a:pt x="7366" y="4151"/>
                  </a:lnTo>
                  <a:lnTo>
                    <a:pt x="7424" y="4170"/>
                  </a:lnTo>
                  <a:lnTo>
                    <a:pt x="7424" y="4170"/>
                  </a:lnTo>
                  <a:lnTo>
                    <a:pt x="6547" y="3819"/>
                  </a:lnTo>
                  <a:lnTo>
                    <a:pt x="5671" y="3430"/>
                  </a:lnTo>
                  <a:lnTo>
                    <a:pt x="4813" y="3021"/>
                  </a:lnTo>
                  <a:lnTo>
                    <a:pt x="3975" y="2573"/>
                  </a:lnTo>
                  <a:lnTo>
                    <a:pt x="3177" y="2124"/>
                  </a:lnTo>
                  <a:lnTo>
                    <a:pt x="2397" y="1637"/>
                  </a:lnTo>
                  <a:lnTo>
                    <a:pt x="1637" y="1131"/>
                  </a:lnTo>
                  <a:lnTo>
                    <a:pt x="878" y="605"/>
                  </a:lnTo>
                  <a:lnTo>
                    <a:pt x="878" y="605"/>
                  </a:lnTo>
                  <a:lnTo>
                    <a:pt x="897" y="624"/>
                  </a:lnTo>
                  <a:lnTo>
                    <a:pt x="507" y="332"/>
                  </a:lnTo>
                  <a:lnTo>
                    <a:pt x="118" y="20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FFB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730;p55">
              <a:extLst>
                <a:ext uri="{FF2B5EF4-FFF2-40B4-BE49-F238E27FC236}">
                  <a16:creationId xmlns:a16="http://schemas.microsoft.com/office/drawing/2014/main" xmlns="" id="{8C4FA63E-B348-E6DE-3043-B72323B528C3}"/>
                </a:ext>
              </a:extLst>
            </p:cNvPr>
            <p:cNvSpPr/>
            <p:nvPr/>
          </p:nvSpPr>
          <p:spPr>
            <a:xfrm>
              <a:off x="5467350" y="999600"/>
              <a:ext cx="468625" cy="161250"/>
            </a:xfrm>
            <a:custGeom>
              <a:avLst/>
              <a:gdLst/>
              <a:ahLst/>
              <a:cxnLst/>
              <a:rect l="l" t="t" r="r" b="b"/>
              <a:pathLst>
                <a:path w="18745" h="6450" fill="none" extrusionOk="0">
                  <a:moveTo>
                    <a:pt x="20" y="20"/>
                  </a:moveTo>
                  <a:lnTo>
                    <a:pt x="20" y="20"/>
                  </a:lnTo>
                  <a:lnTo>
                    <a:pt x="1" y="79"/>
                  </a:lnTo>
                  <a:lnTo>
                    <a:pt x="1" y="98"/>
                  </a:lnTo>
                  <a:lnTo>
                    <a:pt x="20" y="137"/>
                  </a:lnTo>
                  <a:lnTo>
                    <a:pt x="20" y="137"/>
                  </a:lnTo>
                  <a:lnTo>
                    <a:pt x="858" y="799"/>
                  </a:lnTo>
                  <a:lnTo>
                    <a:pt x="1715" y="1423"/>
                  </a:lnTo>
                  <a:lnTo>
                    <a:pt x="1715" y="1423"/>
                  </a:lnTo>
                  <a:lnTo>
                    <a:pt x="2651" y="2066"/>
                  </a:lnTo>
                  <a:lnTo>
                    <a:pt x="3605" y="2670"/>
                  </a:lnTo>
                  <a:lnTo>
                    <a:pt x="3605" y="2670"/>
                  </a:lnTo>
                  <a:lnTo>
                    <a:pt x="4618" y="3254"/>
                  </a:lnTo>
                  <a:lnTo>
                    <a:pt x="5651" y="3800"/>
                  </a:lnTo>
                  <a:lnTo>
                    <a:pt x="5651" y="3800"/>
                  </a:lnTo>
                  <a:lnTo>
                    <a:pt x="6703" y="4326"/>
                  </a:lnTo>
                  <a:lnTo>
                    <a:pt x="7249" y="4560"/>
                  </a:lnTo>
                  <a:lnTo>
                    <a:pt x="7775" y="4794"/>
                  </a:lnTo>
                  <a:lnTo>
                    <a:pt x="7775" y="4794"/>
                  </a:lnTo>
                  <a:lnTo>
                    <a:pt x="8320" y="5008"/>
                  </a:lnTo>
                  <a:lnTo>
                    <a:pt x="8885" y="5222"/>
                  </a:lnTo>
                  <a:lnTo>
                    <a:pt x="9431" y="5417"/>
                  </a:lnTo>
                  <a:lnTo>
                    <a:pt x="9996" y="5593"/>
                  </a:lnTo>
                  <a:lnTo>
                    <a:pt x="10561" y="5748"/>
                  </a:lnTo>
                  <a:lnTo>
                    <a:pt x="11126" y="5904"/>
                  </a:lnTo>
                  <a:lnTo>
                    <a:pt x="11711" y="6041"/>
                  </a:lnTo>
                  <a:lnTo>
                    <a:pt x="12276" y="6158"/>
                  </a:lnTo>
                  <a:lnTo>
                    <a:pt x="12276" y="6158"/>
                  </a:lnTo>
                  <a:lnTo>
                    <a:pt x="12841" y="6255"/>
                  </a:lnTo>
                  <a:lnTo>
                    <a:pt x="13406" y="6333"/>
                  </a:lnTo>
                  <a:lnTo>
                    <a:pt x="13406" y="6333"/>
                  </a:lnTo>
                  <a:lnTo>
                    <a:pt x="14010" y="6391"/>
                  </a:lnTo>
                  <a:lnTo>
                    <a:pt x="14594" y="6430"/>
                  </a:lnTo>
                  <a:lnTo>
                    <a:pt x="14594" y="6430"/>
                  </a:lnTo>
                  <a:lnTo>
                    <a:pt x="15159" y="6450"/>
                  </a:lnTo>
                  <a:lnTo>
                    <a:pt x="15705" y="6450"/>
                  </a:lnTo>
                  <a:lnTo>
                    <a:pt x="16270" y="6430"/>
                  </a:lnTo>
                  <a:lnTo>
                    <a:pt x="16835" y="6372"/>
                  </a:lnTo>
                  <a:lnTo>
                    <a:pt x="16835" y="6372"/>
                  </a:lnTo>
                  <a:lnTo>
                    <a:pt x="17244" y="6333"/>
                  </a:lnTo>
                  <a:lnTo>
                    <a:pt x="17673" y="6255"/>
                  </a:lnTo>
                  <a:lnTo>
                    <a:pt x="17673" y="6255"/>
                  </a:lnTo>
                  <a:lnTo>
                    <a:pt x="18062" y="6177"/>
                  </a:lnTo>
                  <a:lnTo>
                    <a:pt x="18062" y="6177"/>
                  </a:lnTo>
                  <a:lnTo>
                    <a:pt x="18277" y="6119"/>
                  </a:lnTo>
                  <a:lnTo>
                    <a:pt x="18277" y="6119"/>
                  </a:lnTo>
                  <a:lnTo>
                    <a:pt x="18472" y="6041"/>
                  </a:lnTo>
                  <a:lnTo>
                    <a:pt x="18472" y="6041"/>
                  </a:lnTo>
                  <a:lnTo>
                    <a:pt x="18549" y="6021"/>
                  </a:lnTo>
                  <a:lnTo>
                    <a:pt x="18608" y="5982"/>
                  </a:lnTo>
                  <a:lnTo>
                    <a:pt x="18647" y="5943"/>
                  </a:lnTo>
                  <a:lnTo>
                    <a:pt x="18686" y="5885"/>
                  </a:lnTo>
                  <a:lnTo>
                    <a:pt x="18725" y="5807"/>
                  </a:lnTo>
                  <a:lnTo>
                    <a:pt x="18744" y="5748"/>
                  </a:lnTo>
                  <a:lnTo>
                    <a:pt x="18744" y="5670"/>
                  </a:lnTo>
                  <a:lnTo>
                    <a:pt x="18725" y="5593"/>
                  </a:lnTo>
                  <a:lnTo>
                    <a:pt x="18725" y="5593"/>
                  </a:lnTo>
                  <a:lnTo>
                    <a:pt x="18705" y="5534"/>
                  </a:lnTo>
                  <a:lnTo>
                    <a:pt x="18666" y="5476"/>
                  </a:lnTo>
                  <a:lnTo>
                    <a:pt x="18608" y="5417"/>
                  </a:lnTo>
                  <a:lnTo>
                    <a:pt x="18549" y="5378"/>
                  </a:lnTo>
                  <a:lnTo>
                    <a:pt x="18549" y="5378"/>
                  </a:lnTo>
                  <a:lnTo>
                    <a:pt x="18491" y="5359"/>
                  </a:lnTo>
                  <a:lnTo>
                    <a:pt x="18413" y="5339"/>
                  </a:lnTo>
                  <a:lnTo>
                    <a:pt x="18355" y="5339"/>
                  </a:lnTo>
                  <a:lnTo>
                    <a:pt x="18277" y="5359"/>
                  </a:lnTo>
                  <a:lnTo>
                    <a:pt x="18277" y="5359"/>
                  </a:lnTo>
                  <a:lnTo>
                    <a:pt x="18257" y="5359"/>
                  </a:lnTo>
                  <a:lnTo>
                    <a:pt x="18257" y="5359"/>
                  </a:lnTo>
                  <a:lnTo>
                    <a:pt x="17984" y="5398"/>
                  </a:lnTo>
                  <a:lnTo>
                    <a:pt x="17984" y="5398"/>
                  </a:lnTo>
                  <a:lnTo>
                    <a:pt x="17536" y="5476"/>
                  </a:lnTo>
                  <a:lnTo>
                    <a:pt x="17536" y="5476"/>
                  </a:lnTo>
                  <a:lnTo>
                    <a:pt x="17634" y="5456"/>
                  </a:lnTo>
                  <a:lnTo>
                    <a:pt x="17634" y="5456"/>
                  </a:lnTo>
                  <a:lnTo>
                    <a:pt x="17088" y="5534"/>
                  </a:lnTo>
                  <a:lnTo>
                    <a:pt x="16562" y="5612"/>
                  </a:lnTo>
                  <a:lnTo>
                    <a:pt x="16017" y="5651"/>
                  </a:lnTo>
                  <a:lnTo>
                    <a:pt x="15471" y="5670"/>
                  </a:lnTo>
                  <a:lnTo>
                    <a:pt x="15471" y="5670"/>
                  </a:lnTo>
                  <a:lnTo>
                    <a:pt x="14906" y="5690"/>
                  </a:lnTo>
                  <a:lnTo>
                    <a:pt x="14341" y="5670"/>
                  </a:lnTo>
                  <a:lnTo>
                    <a:pt x="13776" y="5632"/>
                  </a:lnTo>
                  <a:lnTo>
                    <a:pt x="13211" y="5593"/>
                  </a:lnTo>
                  <a:lnTo>
                    <a:pt x="13211" y="5593"/>
                  </a:lnTo>
                  <a:lnTo>
                    <a:pt x="12529" y="5515"/>
                  </a:lnTo>
                  <a:lnTo>
                    <a:pt x="11847" y="5398"/>
                  </a:lnTo>
                  <a:lnTo>
                    <a:pt x="11847" y="5398"/>
                  </a:lnTo>
                  <a:lnTo>
                    <a:pt x="11087" y="5261"/>
                  </a:lnTo>
                  <a:lnTo>
                    <a:pt x="10327" y="5086"/>
                  </a:lnTo>
                  <a:lnTo>
                    <a:pt x="10327" y="5086"/>
                  </a:lnTo>
                  <a:lnTo>
                    <a:pt x="9587" y="4891"/>
                  </a:lnTo>
                  <a:lnTo>
                    <a:pt x="8846" y="4657"/>
                  </a:lnTo>
                  <a:lnTo>
                    <a:pt x="8846" y="4657"/>
                  </a:lnTo>
                  <a:lnTo>
                    <a:pt x="8106" y="4424"/>
                  </a:lnTo>
                  <a:lnTo>
                    <a:pt x="7366" y="4151"/>
                  </a:lnTo>
                  <a:lnTo>
                    <a:pt x="7424" y="4170"/>
                  </a:lnTo>
                  <a:lnTo>
                    <a:pt x="7424" y="4170"/>
                  </a:lnTo>
                  <a:lnTo>
                    <a:pt x="6547" y="3819"/>
                  </a:lnTo>
                  <a:lnTo>
                    <a:pt x="5671" y="3430"/>
                  </a:lnTo>
                  <a:lnTo>
                    <a:pt x="4813" y="3021"/>
                  </a:lnTo>
                  <a:lnTo>
                    <a:pt x="3975" y="2573"/>
                  </a:lnTo>
                  <a:lnTo>
                    <a:pt x="3975" y="2573"/>
                  </a:lnTo>
                  <a:lnTo>
                    <a:pt x="3177" y="2124"/>
                  </a:lnTo>
                  <a:lnTo>
                    <a:pt x="2397" y="1637"/>
                  </a:lnTo>
                  <a:lnTo>
                    <a:pt x="1637" y="1131"/>
                  </a:lnTo>
                  <a:lnTo>
                    <a:pt x="878" y="605"/>
                  </a:lnTo>
                  <a:lnTo>
                    <a:pt x="897" y="624"/>
                  </a:lnTo>
                  <a:lnTo>
                    <a:pt x="897" y="624"/>
                  </a:lnTo>
                  <a:lnTo>
                    <a:pt x="507" y="332"/>
                  </a:lnTo>
                  <a:lnTo>
                    <a:pt x="118" y="20"/>
                  </a:lnTo>
                  <a:lnTo>
                    <a:pt x="118" y="20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40" y="1"/>
                  </a:lnTo>
                  <a:lnTo>
                    <a:pt x="20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731;p55">
              <a:extLst>
                <a:ext uri="{FF2B5EF4-FFF2-40B4-BE49-F238E27FC236}">
                  <a16:creationId xmlns:a16="http://schemas.microsoft.com/office/drawing/2014/main" xmlns="" id="{FEFD6A3C-4974-FBFD-54CA-D9D63556D92F}"/>
                </a:ext>
              </a:extLst>
            </p:cNvPr>
            <p:cNvSpPr/>
            <p:nvPr/>
          </p:nvSpPr>
          <p:spPr>
            <a:xfrm>
              <a:off x="5590100" y="852025"/>
              <a:ext cx="353175" cy="197275"/>
            </a:xfrm>
            <a:custGeom>
              <a:avLst/>
              <a:gdLst/>
              <a:ahLst/>
              <a:cxnLst/>
              <a:rect l="l" t="t" r="r" b="b"/>
              <a:pathLst>
                <a:path w="14127" h="7891" extrusionOk="0">
                  <a:moveTo>
                    <a:pt x="59" y="0"/>
                  </a:moveTo>
                  <a:lnTo>
                    <a:pt x="40" y="19"/>
                  </a:lnTo>
                  <a:lnTo>
                    <a:pt x="20" y="19"/>
                  </a:lnTo>
                  <a:lnTo>
                    <a:pt x="1" y="78"/>
                  </a:lnTo>
                  <a:lnTo>
                    <a:pt x="1" y="117"/>
                  </a:lnTo>
                  <a:lnTo>
                    <a:pt x="20" y="136"/>
                  </a:lnTo>
                  <a:lnTo>
                    <a:pt x="1053" y="916"/>
                  </a:lnTo>
                  <a:lnTo>
                    <a:pt x="2066" y="1637"/>
                  </a:lnTo>
                  <a:lnTo>
                    <a:pt x="2573" y="2007"/>
                  </a:lnTo>
                  <a:lnTo>
                    <a:pt x="3099" y="2338"/>
                  </a:lnTo>
                  <a:lnTo>
                    <a:pt x="4170" y="3020"/>
                  </a:lnTo>
                  <a:lnTo>
                    <a:pt x="5261" y="3644"/>
                  </a:lnTo>
                  <a:lnTo>
                    <a:pt x="6372" y="4248"/>
                  </a:lnTo>
                  <a:lnTo>
                    <a:pt x="7502" y="4813"/>
                  </a:lnTo>
                  <a:lnTo>
                    <a:pt x="8067" y="5066"/>
                  </a:lnTo>
                  <a:lnTo>
                    <a:pt x="8652" y="5319"/>
                  </a:lnTo>
                  <a:lnTo>
                    <a:pt x="9801" y="5787"/>
                  </a:lnTo>
                  <a:lnTo>
                    <a:pt x="11009" y="6293"/>
                  </a:lnTo>
                  <a:lnTo>
                    <a:pt x="11594" y="6566"/>
                  </a:lnTo>
                  <a:lnTo>
                    <a:pt x="12159" y="6858"/>
                  </a:lnTo>
                  <a:lnTo>
                    <a:pt x="12704" y="7170"/>
                  </a:lnTo>
                  <a:lnTo>
                    <a:pt x="13230" y="7521"/>
                  </a:lnTo>
                  <a:lnTo>
                    <a:pt x="13600" y="7794"/>
                  </a:lnTo>
                  <a:lnTo>
                    <a:pt x="13659" y="7852"/>
                  </a:lnTo>
                  <a:lnTo>
                    <a:pt x="13737" y="7891"/>
                  </a:lnTo>
                  <a:lnTo>
                    <a:pt x="13873" y="7891"/>
                  </a:lnTo>
                  <a:lnTo>
                    <a:pt x="13932" y="7872"/>
                  </a:lnTo>
                  <a:lnTo>
                    <a:pt x="13990" y="7833"/>
                  </a:lnTo>
                  <a:lnTo>
                    <a:pt x="14049" y="7794"/>
                  </a:lnTo>
                  <a:lnTo>
                    <a:pt x="14088" y="7735"/>
                  </a:lnTo>
                  <a:lnTo>
                    <a:pt x="14107" y="7696"/>
                  </a:lnTo>
                  <a:lnTo>
                    <a:pt x="14127" y="7560"/>
                  </a:lnTo>
                  <a:lnTo>
                    <a:pt x="14107" y="7443"/>
                  </a:lnTo>
                  <a:lnTo>
                    <a:pt x="14068" y="7404"/>
                  </a:lnTo>
                  <a:lnTo>
                    <a:pt x="14029" y="7345"/>
                  </a:lnTo>
                  <a:lnTo>
                    <a:pt x="13717" y="7073"/>
                  </a:lnTo>
                  <a:lnTo>
                    <a:pt x="13406" y="6839"/>
                  </a:lnTo>
                  <a:lnTo>
                    <a:pt x="13074" y="6625"/>
                  </a:lnTo>
                  <a:lnTo>
                    <a:pt x="12743" y="6430"/>
                  </a:lnTo>
                  <a:lnTo>
                    <a:pt x="12373" y="6235"/>
                  </a:lnTo>
                  <a:lnTo>
                    <a:pt x="12003" y="6060"/>
                  </a:lnTo>
                  <a:lnTo>
                    <a:pt x="11633" y="5884"/>
                  </a:lnTo>
                  <a:lnTo>
                    <a:pt x="11262" y="5748"/>
                  </a:lnTo>
                  <a:lnTo>
                    <a:pt x="10503" y="5456"/>
                  </a:lnTo>
                  <a:lnTo>
                    <a:pt x="9723" y="5183"/>
                  </a:lnTo>
                  <a:lnTo>
                    <a:pt x="8963" y="4929"/>
                  </a:lnTo>
                  <a:lnTo>
                    <a:pt x="8184" y="4657"/>
                  </a:lnTo>
                  <a:lnTo>
                    <a:pt x="7210" y="4248"/>
                  </a:lnTo>
                  <a:lnTo>
                    <a:pt x="6275" y="3819"/>
                  </a:lnTo>
                  <a:lnTo>
                    <a:pt x="5320" y="3371"/>
                  </a:lnTo>
                  <a:lnTo>
                    <a:pt x="4404" y="2864"/>
                  </a:lnTo>
                  <a:lnTo>
                    <a:pt x="3508" y="2338"/>
                  </a:lnTo>
                  <a:lnTo>
                    <a:pt x="2612" y="1793"/>
                  </a:lnTo>
                  <a:lnTo>
                    <a:pt x="1754" y="1208"/>
                  </a:lnTo>
                  <a:lnTo>
                    <a:pt x="897" y="604"/>
                  </a:lnTo>
                  <a:lnTo>
                    <a:pt x="118" y="19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FFB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732;p55">
              <a:extLst>
                <a:ext uri="{FF2B5EF4-FFF2-40B4-BE49-F238E27FC236}">
                  <a16:creationId xmlns:a16="http://schemas.microsoft.com/office/drawing/2014/main" xmlns="" id="{B8541F5C-DE4E-90AF-1E25-399C88932950}"/>
                </a:ext>
              </a:extLst>
            </p:cNvPr>
            <p:cNvSpPr/>
            <p:nvPr/>
          </p:nvSpPr>
          <p:spPr>
            <a:xfrm>
              <a:off x="5590100" y="852025"/>
              <a:ext cx="353175" cy="197275"/>
            </a:xfrm>
            <a:custGeom>
              <a:avLst/>
              <a:gdLst/>
              <a:ahLst/>
              <a:cxnLst/>
              <a:rect l="l" t="t" r="r" b="b"/>
              <a:pathLst>
                <a:path w="14127" h="7891" fill="none" extrusionOk="0">
                  <a:moveTo>
                    <a:pt x="20" y="19"/>
                  </a:moveTo>
                  <a:lnTo>
                    <a:pt x="20" y="19"/>
                  </a:lnTo>
                  <a:lnTo>
                    <a:pt x="1" y="78"/>
                  </a:lnTo>
                  <a:lnTo>
                    <a:pt x="1" y="117"/>
                  </a:lnTo>
                  <a:lnTo>
                    <a:pt x="20" y="136"/>
                  </a:lnTo>
                  <a:lnTo>
                    <a:pt x="20" y="136"/>
                  </a:lnTo>
                  <a:lnTo>
                    <a:pt x="1053" y="916"/>
                  </a:lnTo>
                  <a:lnTo>
                    <a:pt x="1053" y="916"/>
                  </a:lnTo>
                  <a:lnTo>
                    <a:pt x="2066" y="1637"/>
                  </a:lnTo>
                  <a:lnTo>
                    <a:pt x="2066" y="1637"/>
                  </a:lnTo>
                  <a:lnTo>
                    <a:pt x="2573" y="2007"/>
                  </a:lnTo>
                  <a:lnTo>
                    <a:pt x="3099" y="2338"/>
                  </a:lnTo>
                  <a:lnTo>
                    <a:pt x="4170" y="3020"/>
                  </a:lnTo>
                  <a:lnTo>
                    <a:pt x="4170" y="3020"/>
                  </a:lnTo>
                  <a:lnTo>
                    <a:pt x="5261" y="3644"/>
                  </a:lnTo>
                  <a:lnTo>
                    <a:pt x="6372" y="4248"/>
                  </a:lnTo>
                  <a:lnTo>
                    <a:pt x="6372" y="4248"/>
                  </a:lnTo>
                  <a:lnTo>
                    <a:pt x="7502" y="4813"/>
                  </a:lnTo>
                  <a:lnTo>
                    <a:pt x="8067" y="5066"/>
                  </a:lnTo>
                  <a:lnTo>
                    <a:pt x="8652" y="5319"/>
                  </a:lnTo>
                  <a:lnTo>
                    <a:pt x="8652" y="5319"/>
                  </a:lnTo>
                  <a:lnTo>
                    <a:pt x="9801" y="5787"/>
                  </a:lnTo>
                  <a:lnTo>
                    <a:pt x="9801" y="5787"/>
                  </a:lnTo>
                  <a:lnTo>
                    <a:pt x="11009" y="6293"/>
                  </a:lnTo>
                  <a:lnTo>
                    <a:pt x="11009" y="6293"/>
                  </a:lnTo>
                  <a:lnTo>
                    <a:pt x="11594" y="6566"/>
                  </a:lnTo>
                  <a:lnTo>
                    <a:pt x="12159" y="6858"/>
                  </a:lnTo>
                  <a:lnTo>
                    <a:pt x="12704" y="7170"/>
                  </a:lnTo>
                  <a:lnTo>
                    <a:pt x="13230" y="7521"/>
                  </a:lnTo>
                  <a:lnTo>
                    <a:pt x="13230" y="7521"/>
                  </a:lnTo>
                  <a:lnTo>
                    <a:pt x="13191" y="7501"/>
                  </a:lnTo>
                  <a:lnTo>
                    <a:pt x="13230" y="7521"/>
                  </a:lnTo>
                  <a:lnTo>
                    <a:pt x="13230" y="7521"/>
                  </a:lnTo>
                  <a:lnTo>
                    <a:pt x="13269" y="7560"/>
                  </a:lnTo>
                  <a:lnTo>
                    <a:pt x="13269" y="7560"/>
                  </a:lnTo>
                  <a:lnTo>
                    <a:pt x="13230" y="7521"/>
                  </a:lnTo>
                  <a:lnTo>
                    <a:pt x="13230" y="7521"/>
                  </a:lnTo>
                  <a:lnTo>
                    <a:pt x="13600" y="7794"/>
                  </a:lnTo>
                  <a:lnTo>
                    <a:pt x="13600" y="7794"/>
                  </a:lnTo>
                  <a:lnTo>
                    <a:pt x="13659" y="7852"/>
                  </a:lnTo>
                  <a:lnTo>
                    <a:pt x="13659" y="7852"/>
                  </a:lnTo>
                  <a:lnTo>
                    <a:pt x="13737" y="7891"/>
                  </a:lnTo>
                  <a:lnTo>
                    <a:pt x="13815" y="7891"/>
                  </a:lnTo>
                  <a:lnTo>
                    <a:pt x="13815" y="7891"/>
                  </a:lnTo>
                  <a:lnTo>
                    <a:pt x="13873" y="7891"/>
                  </a:lnTo>
                  <a:lnTo>
                    <a:pt x="13932" y="7872"/>
                  </a:lnTo>
                  <a:lnTo>
                    <a:pt x="13990" y="7833"/>
                  </a:lnTo>
                  <a:lnTo>
                    <a:pt x="14049" y="7794"/>
                  </a:lnTo>
                  <a:lnTo>
                    <a:pt x="14049" y="7794"/>
                  </a:lnTo>
                  <a:lnTo>
                    <a:pt x="14088" y="7735"/>
                  </a:lnTo>
                  <a:lnTo>
                    <a:pt x="14107" y="7696"/>
                  </a:lnTo>
                  <a:lnTo>
                    <a:pt x="14127" y="7560"/>
                  </a:lnTo>
                  <a:lnTo>
                    <a:pt x="14107" y="7443"/>
                  </a:lnTo>
                  <a:lnTo>
                    <a:pt x="14068" y="7404"/>
                  </a:lnTo>
                  <a:lnTo>
                    <a:pt x="14029" y="7345"/>
                  </a:lnTo>
                  <a:lnTo>
                    <a:pt x="14029" y="7345"/>
                  </a:lnTo>
                  <a:lnTo>
                    <a:pt x="13717" y="7073"/>
                  </a:lnTo>
                  <a:lnTo>
                    <a:pt x="13406" y="6839"/>
                  </a:lnTo>
                  <a:lnTo>
                    <a:pt x="13406" y="6839"/>
                  </a:lnTo>
                  <a:lnTo>
                    <a:pt x="13074" y="6625"/>
                  </a:lnTo>
                  <a:lnTo>
                    <a:pt x="12743" y="6430"/>
                  </a:lnTo>
                  <a:lnTo>
                    <a:pt x="12743" y="6430"/>
                  </a:lnTo>
                  <a:lnTo>
                    <a:pt x="12373" y="6235"/>
                  </a:lnTo>
                  <a:lnTo>
                    <a:pt x="12003" y="6060"/>
                  </a:lnTo>
                  <a:lnTo>
                    <a:pt x="11633" y="5884"/>
                  </a:lnTo>
                  <a:lnTo>
                    <a:pt x="11262" y="5748"/>
                  </a:lnTo>
                  <a:lnTo>
                    <a:pt x="11262" y="5748"/>
                  </a:lnTo>
                  <a:lnTo>
                    <a:pt x="10503" y="5456"/>
                  </a:lnTo>
                  <a:lnTo>
                    <a:pt x="9723" y="5183"/>
                  </a:lnTo>
                  <a:lnTo>
                    <a:pt x="8963" y="4929"/>
                  </a:lnTo>
                  <a:lnTo>
                    <a:pt x="8184" y="4657"/>
                  </a:lnTo>
                  <a:lnTo>
                    <a:pt x="8184" y="4657"/>
                  </a:lnTo>
                  <a:lnTo>
                    <a:pt x="7210" y="4248"/>
                  </a:lnTo>
                  <a:lnTo>
                    <a:pt x="6275" y="3819"/>
                  </a:lnTo>
                  <a:lnTo>
                    <a:pt x="5320" y="3371"/>
                  </a:lnTo>
                  <a:lnTo>
                    <a:pt x="4404" y="2864"/>
                  </a:lnTo>
                  <a:lnTo>
                    <a:pt x="3508" y="2338"/>
                  </a:lnTo>
                  <a:lnTo>
                    <a:pt x="2612" y="1793"/>
                  </a:lnTo>
                  <a:lnTo>
                    <a:pt x="1754" y="1208"/>
                  </a:lnTo>
                  <a:lnTo>
                    <a:pt x="897" y="604"/>
                  </a:lnTo>
                  <a:lnTo>
                    <a:pt x="897" y="604"/>
                  </a:lnTo>
                  <a:lnTo>
                    <a:pt x="897" y="604"/>
                  </a:lnTo>
                  <a:lnTo>
                    <a:pt x="118" y="19"/>
                  </a:lnTo>
                  <a:lnTo>
                    <a:pt x="118" y="19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40" y="19"/>
                  </a:lnTo>
                  <a:lnTo>
                    <a:pt x="20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733;p55">
              <a:extLst>
                <a:ext uri="{FF2B5EF4-FFF2-40B4-BE49-F238E27FC236}">
                  <a16:creationId xmlns:a16="http://schemas.microsoft.com/office/drawing/2014/main" xmlns="" id="{E4A5D743-997F-2C9A-E589-97AFB1251EA8}"/>
                </a:ext>
              </a:extLst>
            </p:cNvPr>
            <p:cNvSpPr/>
            <p:nvPr/>
          </p:nvSpPr>
          <p:spPr>
            <a:xfrm>
              <a:off x="5794675" y="968425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fill="none" extrusionOk="0">
                  <a:moveTo>
                    <a:pt x="1" y="1"/>
                  </a:moveTo>
                  <a:lnTo>
                    <a:pt x="20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734;p55">
              <a:extLst>
                <a:ext uri="{FF2B5EF4-FFF2-40B4-BE49-F238E27FC236}">
                  <a16:creationId xmlns:a16="http://schemas.microsoft.com/office/drawing/2014/main" xmlns="" id="{1AA3C5D1-1ED8-78C0-BA2E-A80275F1D5C6}"/>
                </a:ext>
              </a:extLst>
            </p:cNvPr>
            <p:cNvSpPr/>
            <p:nvPr/>
          </p:nvSpPr>
          <p:spPr>
            <a:xfrm>
              <a:off x="5920850" y="1040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735;p55">
              <a:extLst>
                <a:ext uri="{FF2B5EF4-FFF2-40B4-BE49-F238E27FC236}">
                  <a16:creationId xmlns:a16="http://schemas.microsoft.com/office/drawing/2014/main" xmlns="" id="{96FC81F0-9C00-B295-EDF4-FAB909028B8F}"/>
                </a:ext>
              </a:extLst>
            </p:cNvPr>
            <p:cNvSpPr/>
            <p:nvPr/>
          </p:nvSpPr>
          <p:spPr>
            <a:xfrm>
              <a:off x="4996825" y="603600"/>
              <a:ext cx="827100" cy="650775"/>
            </a:xfrm>
            <a:custGeom>
              <a:avLst/>
              <a:gdLst/>
              <a:ahLst/>
              <a:cxnLst/>
              <a:rect l="l" t="t" r="r" b="b"/>
              <a:pathLst>
                <a:path w="33084" h="26031" extrusionOk="0">
                  <a:moveTo>
                    <a:pt x="23147" y="0"/>
                  </a:moveTo>
                  <a:lnTo>
                    <a:pt x="22738" y="39"/>
                  </a:lnTo>
                  <a:lnTo>
                    <a:pt x="22270" y="98"/>
                  </a:lnTo>
                  <a:lnTo>
                    <a:pt x="21803" y="195"/>
                  </a:lnTo>
                  <a:lnTo>
                    <a:pt x="21335" y="331"/>
                  </a:lnTo>
                  <a:lnTo>
                    <a:pt x="20868" y="507"/>
                  </a:lnTo>
                  <a:lnTo>
                    <a:pt x="20419" y="702"/>
                  </a:lnTo>
                  <a:lnTo>
                    <a:pt x="19971" y="935"/>
                  </a:lnTo>
                  <a:lnTo>
                    <a:pt x="19523" y="1189"/>
                  </a:lnTo>
                  <a:lnTo>
                    <a:pt x="19095" y="1500"/>
                  </a:lnTo>
                  <a:lnTo>
                    <a:pt x="18705" y="1793"/>
                  </a:lnTo>
                  <a:lnTo>
                    <a:pt x="18335" y="2124"/>
                  </a:lnTo>
                  <a:lnTo>
                    <a:pt x="17984" y="2475"/>
                  </a:lnTo>
                  <a:lnTo>
                    <a:pt x="17633" y="2845"/>
                  </a:lnTo>
                  <a:lnTo>
                    <a:pt x="17321" y="3235"/>
                  </a:lnTo>
                  <a:lnTo>
                    <a:pt x="17010" y="3663"/>
                  </a:lnTo>
                  <a:lnTo>
                    <a:pt x="16717" y="4092"/>
                  </a:lnTo>
                  <a:lnTo>
                    <a:pt x="16445" y="4540"/>
                  </a:lnTo>
                  <a:lnTo>
                    <a:pt x="16230" y="4988"/>
                  </a:lnTo>
                  <a:lnTo>
                    <a:pt x="16016" y="5436"/>
                  </a:lnTo>
                  <a:lnTo>
                    <a:pt x="15821" y="5923"/>
                  </a:lnTo>
                  <a:lnTo>
                    <a:pt x="15646" y="6430"/>
                  </a:lnTo>
                  <a:lnTo>
                    <a:pt x="15490" y="6898"/>
                  </a:lnTo>
                  <a:lnTo>
                    <a:pt x="15373" y="7404"/>
                  </a:lnTo>
                  <a:lnTo>
                    <a:pt x="15295" y="7891"/>
                  </a:lnTo>
                  <a:lnTo>
                    <a:pt x="15217" y="8398"/>
                  </a:lnTo>
                  <a:lnTo>
                    <a:pt x="15178" y="8943"/>
                  </a:lnTo>
                  <a:lnTo>
                    <a:pt x="15159" y="9469"/>
                  </a:lnTo>
                  <a:lnTo>
                    <a:pt x="15178" y="9995"/>
                  </a:lnTo>
                  <a:lnTo>
                    <a:pt x="15217" y="10522"/>
                  </a:lnTo>
                  <a:lnTo>
                    <a:pt x="15295" y="11028"/>
                  </a:lnTo>
                  <a:lnTo>
                    <a:pt x="15412" y="11535"/>
                  </a:lnTo>
                  <a:lnTo>
                    <a:pt x="15548" y="12022"/>
                  </a:lnTo>
                  <a:lnTo>
                    <a:pt x="15704" y="12489"/>
                  </a:lnTo>
                  <a:lnTo>
                    <a:pt x="15919" y="13015"/>
                  </a:lnTo>
                  <a:lnTo>
                    <a:pt x="15919" y="13015"/>
                  </a:lnTo>
                  <a:lnTo>
                    <a:pt x="15470" y="12762"/>
                  </a:lnTo>
                  <a:lnTo>
                    <a:pt x="15022" y="12528"/>
                  </a:lnTo>
                  <a:lnTo>
                    <a:pt x="14535" y="12334"/>
                  </a:lnTo>
                  <a:lnTo>
                    <a:pt x="14048" y="12139"/>
                  </a:lnTo>
                  <a:lnTo>
                    <a:pt x="13327" y="11905"/>
                  </a:lnTo>
                  <a:lnTo>
                    <a:pt x="12587" y="11710"/>
                  </a:lnTo>
                  <a:lnTo>
                    <a:pt x="11827" y="11554"/>
                  </a:lnTo>
                  <a:lnTo>
                    <a:pt x="11048" y="11437"/>
                  </a:lnTo>
                  <a:lnTo>
                    <a:pt x="10600" y="11379"/>
                  </a:lnTo>
                  <a:lnTo>
                    <a:pt x="10151" y="11359"/>
                  </a:lnTo>
                  <a:lnTo>
                    <a:pt x="9703" y="11340"/>
                  </a:lnTo>
                  <a:lnTo>
                    <a:pt x="9275" y="11320"/>
                  </a:lnTo>
                  <a:lnTo>
                    <a:pt x="8593" y="11340"/>
                  </a:lnTo>
                  <a:lnTo>
                    <a:pt x="7930" y="11398"/>
                  </a:lnTo>
                  <a:lnTo>
                    <a:pt x="7541" y="11437"/>
                  </a:lnTo>
                  <a:lnTo>
                    <a:pt x="7151" y="11496"/>
                  </a:lnTo>
                  <a:lnTo>
                    <a:pt x="6781" y="11554"/>
                  </a:lnTo>
                  <a:lnTo>
                    <a:pt x="6410" y="11632"/>
                  </a:lnTo>
                  <a:lnTo>
                    <a:pt x="6040" y="11730"/>
                  </a:lnTo>
                  <a:lnTo>
                    <a:pt x="5670" y="11827"/>
                  </a:lnTo>
                  <a:lnTo>
                    <a:pt x="5319" y="11944"/>
                  </a:lnTo>
                  <a:lnTo>
                    <a:pt x="4988" y="12061"/>
                  </a:lnTo>
                  <a:lnTo>
                    <a:pt x="4637" y="12197"/>
                  </a:lnTo>
                  <a:lnTo>
                    <a:pt x="4287" y="12353"/>
                  </a:lnTo>
                  <a:lnTo>
                    <a:pt x="3955" y="12509"/>
                  </a:lnTo>
                  <a:lnTo>
                    <a:pt x="3644" y="12684"/>
                  </a:lnTo>
                  <a:lnTo>
                    <a:pt x="3332" y="12879"/>
                  </a:lnTo>
                  <a:lnTo>
                    <a:pt x="3040" y="13074"/>
                  </a:lnTo>
                  <a:lnTo>
                    <a:pt x="2747" y="13288"/>
                  </a:lnTo>
                  <a:lnTo>
                    <a:pt x="2475" y="13503"/>
                  </a:lnTo>
                  <a:lnTo>
                    <a:pt x="2202" y="13756"/>
                  </a:lnTo>
                  <a:lnTo>
                    <a:pt x="1949" y="14009"/>
                  </a:lnTo>
                  <a:lnTo>
                    <a:pt x="1715" y="14262"/>
                  </a:lnTo>
                  <a:lnTo>
                    <a:pt x="1481" y="14555"/>
                  </a:lnTo>
                  <a:lnTo>
                    <a:pt x="1267" y="14847"/>
                  </a:lnTo>
                  <a:lnTo>
                    <a:pt x="1072" y="15159"/>
                  </a:lnTo>
                  <a:lnTo>
                    <a:pt x="877" y="15470"/>
                  </a:lnTo>
                  <a:lnTo>
                    <a:pt x="702" y="15802"/>
                  </a:lnTo>
                  <a:lnTo>
                    <a:pt x="546" y="16172"/>
                  </a:lnTo>
                  <a:lnTo>
                    <a:pt x="409" y="16562"/>
                  </a:lnTo>
                  <a:lnTo>
                    <a:pt x="293" y="16951"/>
                  </a:lnTo>
                  <a:lnTo>
                    <a:pt x="176" y="17360"/>
                  </a:lnTo>
                  <a:lnTo>
                    <a:pt x="98" y="17770"/>
                  </a:lnTo>
                  <a:lnTo>
                    <a:pt x="39" y="18179"/>
                  </a:lnTo>
                  <a:lnTo>
                    <a:pt x="0" y="18607"/>
                  </a:lnTo>
                  <a:lnTo>
                    <a:pt x="0" y="19036"/>
                  </a:lnTo>
                  <a:lnTo>
                    <a:pt x="0" y="19523"/>
                  </a:lnTo>
                  <a:lnTo>
                    <a:pt x="59" y="20030"/>
                  </a:lnTo>
                  <a:lnTo>
                    <a:pt x="137" y="20556"/>
                  </a:lnTo>
                  <a:lnTo>
                    <a:pt x="254" y="21082"/>
                  </a:lnTo>
                  <a:lnTo>
                    <a:pt x="390" y="21588"/>
                  </a:lnTo>
                  <a:lnTo>
                    <a:pt x="565" y="22076"/>
                  </a:lnTo>
                  <a:lnTo>
                    <a:pt x="760" y="22582"/>
                  </a:lnTo>
                  <a:lnTo>
                    <a:pt x="1013" y="23069"/>
                  </a:lnTo>
                  <a:lnTo>
                    <a:pt x="1247" y="23498"/>
                  </a:lnTo>
                  <a:lnTo>
                    <a:pt x="1501" y="23907"/>
                  </a:lnTo>
                  <a:lnTo>
                    <a:pt x="1773" y="24297"/>
                  </a:lnTo>
                  <a:lnTo>
                    <a:pt x="2066" y="24667"/>
                  </a:lnTo>
                  <a:lnTo>
                    <a:pt x="2397" y="25018"/>
                  </a:lnTo>
                  <a:lnTo>
                    <a:pt x="2747" y="25349"/>
                  </a:lnTo>
                  <a:lnTo>
                    <a:pt x="3098" y="25641"/>
                  </a:lnTo>
                  <a:lnTo>
                    <a:pt x="3527" y="25933"/>
                  </a:lnTo>
                  <a:lnTo>
                    <a:pt x="3566" y="25953"/>
                  </a:lnTo>
                  <a:lnTo>
                    <a:pt x="3644" y="26011"/>
                  </a:lnTo>
                  <a:lnTo>
                    <a:pt x="3741" y="26031"/>
                  </a:lnTo>
                  <a:lnTo>
                    <a:pt x="3800" y="26011"/>
                  </a:lnTo>
                  <a:lnTo>
                    <a:pt x="3878" y="25972"/>
                  </a:lnTo>
                  <a:lnTo>
                    <a:pt x="3936" y="25894"/>
                  </a:lnTo>
                  <a:lnTo>
                    <a:pt x="3955" y="25816"/>
                  </a:lnTo>
                  <a:lnTo>
                    <a:pt x="3936" y="25738"/>
                  </a:lnTo>
                  <a:lnTo>
                    <a:pt x="3858" y="25446"/>
                  </a:lnTo>
                  <a:lnTo>
                    <a:pt x="3800" y="25154"/>
                  </a:lnTo>
                  <a:lnTo>
                    <a:pt x="3702" y="24569"/>
                  </a:lnTo>
                  <a:lnTo>
                    <a:pt x="3663" y="23946"/>
                  </a:lnTo>
                  <a:lnTo>
                    <a:pt x="3644" y="23284"/>
                  </a:lnTo>
                  <a:lnTo>
                    <a:pt x="3663" y="22602"/>
                  </a:lnTo>
                  <a:lnTo>
                    <a:pt x="3663" y="22621"/>
                  </a:lnTo>
                  <a:lnTo>
                    <a:pt x="3741" y="21881"/>
                  </a:lnTo>
                  <a:lnTo>
                    <a:pt x="3839" y="21179"/>
                  </a:lnTo>
                  <a:lnTo>
                    <a:pt x="3994" y="20497"/>
                  </a:lnTo>
                  <a:lnTo>
                    <a:pt x="4189" y="19854"/>
                  </a:lnTo>
                  <a:lnTo>
                    <a:pt x="4404" y="19289"/>
                  </a:lnTo>
                  <a:lnTo>
                    <a:pt x="4637" y="18744"/>
                  </a:lnTo>
                  <a:lnTo>
                    <a:pt x="4930" y="18198"/>
                  </a:lnTo>
                  <a:lnTo>
                    <a:pt x="5241" y="17692"/>
                  </a:lnTo>
                  <a:lnTo>
                    <a:pt x="5202" y="17731"/>
                  </a:lnTo>
                  <a:lnTo>
                    <a:pt x="5202" y="17731"/>
                  </a:lnTo>
                  <a:lnTo>
                    <a:pt x="5573" y="17205"/>
                  </a:lnTo>
                  <a:lnTo>
                    <a:pt x="5982" y="16717"/>
                  </a:lnTo>
                  <a:lnTo>
                    <a:pt x="6410" y="16230"/>
                  </a:lnTo>
                  <a:lnTo>
                    <a:pt x="6878" y="15782"/>
                  </a:lnTo>
                  <a:lnTo>
                    <a:pt x="6898" y="15782"/>
                  </a:lnTo>
                  <a:lnTo>
                    <a:pt x="6898" y="15763"/>
                  </a:lnTo>
                  <a:lnTo>
                    <a:pt x="7385" y="15373"/>
                  </a:lnTo>
                  <a:lnTo>
                    <a:pt x="7891" y="15003"/>
                  </a:lnTo>
                  <a:lnTo>
                    <a:pt x="8398" y="14672"/>
                  </a:lnTo>
                  <a:lnTo>
                    <a:pt x="8943" y="14379"/>
                  </a:lnTo>
                  <a:lnTo>
                    <a:pt x="8963" y="14360"/>
                  </a:lnTo>
                  <a:lnTo>
                    <a:pt x="9489" y="14126"/>
                  </a:lnTo>
                  <a:lnTo>
                    <a:pt x="10034" y="13912"/>
                  </a:lnTo>
                  <a:lnTo>
                    <a:pt x="10600" y="13736"/>
                  </a:lnTo>
                  <a:lnTo>
                    <a:pt x="11145" y="13600"/>
                  </a:lnTo>
                  <a:lnTo>
                    <a:pt x="11535" y="13542"/>
                  </a:lnTo>
                  <a:lnTo>
                    <a:pt x="11924" y="13503"/>
                  </a:lnTo>
                  <a:lnTo>
                    <a:pt x="12314" y="13464"/>
                  </a:lnTo>
                  <a:lnTo>
                    <a:pt x="13171" y="13464"/>
                  </a:lnTo>
                  <a:lnTo>
                    <a:pt x="13639" y="13522"/>
                  </a:lnTo>
                  <a:lnTo>
                    <a:pt x="14107" y="13600"/>
                  </a:lnTo>
                  <a:lnTo>
                    <a:pt x="14574" y="13697"/>
                  </a:lnTo>
                  <a:lnTo>
                    <a:pt x="15022" y="13834"/>
                  </a:lnTo>
                  <a:lnTo>
                    <a:pt x="15470" y="14009"/>
                  </a:lnTo>
                  <a:lnTo>
                    <a:pt x="15919" y="14204"/>
                  </a:lnTo>
                  <a:lnTo>
                    <a:pt x="16367" y="14438"/>
                  </a:lnTo>
                  <a:lnTo>
                    <a:pt x="16795" y="14691"/>
                  </a:lnTo>
                  <a:lnTo>
                    <a:pt x="17263" y="15022"/>
                  </a:lnTo>
                  <a:lnTo>
                    <a:pt x="17731" y="15412"/>
                  </a:lnTo>
                  <a:lnTo>
                    <a:pt x="17770" y="15431"/>
                  </a:lnTo>
                  <a:lnTo>
                    <a:pt x="17848" y="15451"/>
                  </a:lnTo>
                  <a:lnTo>
                    <a:pt x="17945" y="15490"/>
                  </a:lnTo>
                  <a:lnTo>
                    <a:pt x="17984" y="15470"/>
                  </a:lnTo>
                  <a:lnTo>
                    <a:pt x="18062" y="15431"/>
                  </a:lnTo>
                  <a:lnTo>
                    <a:pt x="18140" y="15373"/>
                  </a:lnTo>
                  <a:lnTo>
                    <a:pt x="18159" y="15295"/>
                  </a:lnTo>
                  <a:lnTo>
                    <a:pt x="18159" y="15217"/>
                  </a:lnTo>
                  <a:lnTo>
                    <a:pt x="18042" y="14808"/>
                  </a:lnTo>
                  <a:lnTo>
                    <a:pt x="17964" y="14418"/>
                  </a:lnTo>
                  <a:lnTo>
                    <a:pt x="17887" y="14029"/>
                  </a:lnTo>
                  <a:lnTo>
                    <a:pt x="17848" y="13639"/>
                  </a:lnTo>
                  <a:lnTo>
                    <a:pt x="17848" y="13600"/>
                  </a:lnTo>
                  <a:lnTo>
                    <a:pt x="17828" y="13230"/>
                  </a:lnTo>
                  <a:lnTo>
                    <a:pt x="17828" y="12860"/>
                  </a:lnTo>
                  <a:lnTo>
                    <a:pt x="17867" y="12509"/>
                  </a:lnTo>
                  <a:lnTo>
                    <a:pt x="17906" y="12139"/>
                  </a:lnTo>
                  <a:lnTo>
                    <a:pt x="17984" y="11846"/>
                  </a:lnTo>
                  <a:lnTo>
                    <a:pt x="18062" y="11535"/>
                  </a:lnTo>
                  <a:lnTo>
                    <a:pt x="18179" y="11242"/>
                  </a:lnTo>
                  <a:lnTo>
                    <a:pt x="18296" y="10950"/>
                  </a:lnTo>
                  <a:lnTo>
                    <a:pt x="18452" y="10658"/>
                  </a:lnTo>
                  <a:lnTo>
                    <a:pt x="18627" y="10366"/>
                  </a:lnTo>
                  <a:lnTo>
                    <a:pt x="18841" y="10073"/>
                  </a:lnTo>
                  <a:lnTo>
                    <a:pt x="19056" y="9801"/>
                  </a:lnTo>
                  <a:lnTo>
                    <a:pt x="19328" y="9508"/>
                  </a:lnTo>
                  <a:lnTo>
                    <a:pt x="19601" y="9236"/>
                  </a:lnTo>
                  <a:lnTo>
                    <a:pt x="19913" y="9002"/>
                  </a:lnTo>
                  <a:lnTo>
                    <a:pt x="20244" y="8748"/>
                  </a:lnTo>
                  <a:lnTo>
                    <a:pt x="20614" y="8534"/>
                  </a:lnTo>
                  <a:lnTo>
                    <a:pt x="21023" y="8320"/>
                  </a:lnTo>
                  <a:lnTo>
                    <a:pt x="21433" y="8125"/>
                  </a:lnTo>
                  <a:lnTo>
                    <a:pt x="21881" y="7950"/>
                  </a:lnTo>
                  <a:lnTo>
                    <a:pt x="22446" y="7794"/>
                  </a:lnTo>
                  <a:lnTo>
                    <a:pt x="23030" y="7657"/>
                  </a:lnTo>
                  <a:lnTo>
                    <a:pt x="23634" y="7540"/>
                  </a:lnTo>
                  <a:lnTo>
                    <a:pt x="24277" y="7482"/>
                  </a:lnTo>
                  <a:lnTo>
                    <a:pt x="24745" y="7463"/>
                  </a:lnTo>
                  <a:lnTo>
                    <a:pt x="25212" y="7443"/>
                  </a:lnTo>
                  <a:lnTo>
                    <a:pt x="25855" y="7463"/>
                  </a:lnTo>
                  <a:lnTo>
                    <a:pt x="26518" y="7502"/>
                  </a:lnTo>
                  <a:lnTo>
                    <a:pt x="27180" y="7579"/>
                  </a:lnTo>
                  <a:lnTo>
                    <a:pt x="27862" y="7696"/>
                  </a:lnTo>
                  <a:lnTo>
                    <a:pt x="28369" y="7794"/>
                  </a:lnTo>
                  <a:lnTo>
                    <a:pt x="28895" y="7911"/>
                  </a:lnTo>
                  <a:lnTo>
                    <a:pt x="29382" y="8047"/>
                  </a:lnTo>
                  <a:lnTo>
                    <a:pt x="29889" y="8203"/>
                  </a:lnTo>
                  <a:lnTo>
                    <a:pt x="30356" y="8359"/>
                  </a:lnTo>
                  <a:lnTo>
                    <a:pt x="30843" y="8534"/>
                  </a:lnTo>
                  <a:lnTo>
                    <a:pt x="31291" y="8729"/>
                  </a:lnTo>
                  <a:lnTo>
                    <a:pt x="31740" y="8943"/>
                  </a:lnTo>
                  <a:lnTo>
                    <a:pt x="32168" y="9158"/>
                  </a:lnTo>
                  <a:lnTo>
                    <a:pt x="32616" y="9430"/>
                  </a:lnTo>
                  <a:lnTo>
                    <a:pt x="32733" y="9489"/>
                  </a:lnTo>
                  <a:lnTo>
                    <a:pt x="32792" y="9528"/>
                  </a:lnTo>
                  <a:lnTo>
                    <a:pt x="32850" y="9528"/>
                  </a:lnTo>
                  <a:lnTo>
                    <a:pt x="32928" y="9508"/>
                  </a:lnTo>
                  <a:lnTo>
                    <a:pt x="33006" y="9469"/>
                  </a:lnTo>
                  <a:lnTo>
                    <a:pt x="33045" y="9430"/>
                  </a:lnTo>
                  <a:lnTo>
                    <a:pt x="33064" y="9372"/>
                  </a:lnTo>
                  <a:lnTo>
                    <a:pt x="33084" y="9333"/>
                  </a:lnTo>
                  <a:lnTo>
                    <a:pt x="33084" y="9275"/>
                  </a:lnTo>
                  <a:lnTo>
                    <a:pt x="33045" y="8826"/>
                  </a:lnTo>
                  <a:lnTo>
                    <a:pt x="32967" y="8359"/>
                  </a:lnTo>
                  <a:lnTo>
                    <a:pt x="32889" y="7911"/>
                  </a:lnTo>
                  <a:lnTo>
                    <a:pt x="32772" y="7463"/>
                  </a:lnTo>
                  <a:lnTo>
                    <a:pt x="32616" y="7014"/>
                  </a:lnTo>
                  <a:lnTo>
                    <a:pt x="32460" y="6566"/>
                  </a:lnTo>
                  <a:lnTo>
                    <a:pt x="32285" y="6118"/>
                  </a:lnTo>
                  <a:lnTo>
                    <a:pt x="32071" y="5689"/>
                  </a:lnTo>
                  <a:lnTo>
                    <a:pt x="31837" y="5261"/>
                  </a:lnTo>
                  <a:lnTo>
                    <a:pt x="31584" y="4852"/>
                  </a:lnTo>
                  <a:lnTo>
                    <a:pt x="31311" y="4443"/>
                  </a:lnTo>
                  <a:lnTo>
                    <a:pt x="31019" y="4033"/>
                  </a:lnTo>
                  <a:lnTo>
                    <a:pt x="30726" y="3644"/>
                  </a:lnTo>
                  <a:lnTo>
                    <a:pt x="30395" y="3273"/>
                  </a:lnTo>
                  <a:lnTo>
                    <a:pt x="30044" y="2903"/>
                  </a:lnTo>
                  <a:lnTo>
                    <a:pt x="29674" y="2553"/>
                  </a:lnTo>
                  <a:lnTo>
                    <a:pt x="29304" y="2241"/>
                  </a:lnTo>
                  <a:lnTo>
                    <a:pt x="28914" y="1929"/>
                  </a:lnTo>
                  <a:lnTo>
                    <a:pt x="28525" y="1637"/>
                  </a:lnTo>
                  <a:lnTo>
                    <a:pt x="28116" y="1384"/>
                  </a:lnTo>
                  <a:lnTo>
                    <a:pt x="27706" y="1130"/>
                  </a:lnTo>
                  <a:lnTo>
                    <a:pt x="27297" y="916"/>
                  </a:lnTo>
                  <a:lnTo>
                    <a:pt x="26869" y="721"/>
                  </a:lnTo>
                  <a:lnTo>
                    <a:pt x="26440" y="546"/>
                  </a:lnTo>
                  <a:lnTo>
                    <a:pt x="26070" y="409"/>
                  </a:lnTo>
                  <a:lnTo>
                    <a:pt x="25719" y="292"/>
                  </a:lnTo>
                  <a:lnTo>
                    <a:pt x="25349" y="195"/>
                  </a:lnTo>
                  <a:lnTo>
                    <a:pt x="24998" y="137"/>
                  </a:lnTo>
                  <a:lnTo>
                    <a:pt x="24628" y="59"/>
                  </a:lnTo>
                  <a:lnTo>
                    <a:pt x="24258" y="20"/>
                  </a:lnTo>
                  <a:lnTo>
                    <a:pt x="2390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736;p55">
              <a:extLst>
                <a:ext uri="{FF2B5EF4-FFF2-40B4-BE49-F238E27FC236}">
                  <a16:creationId xmlns:a16="http://schemas.microsoft.com/office/drawing/2014/main" xmlns="" id="{9373D454-F682-D02F-F7B4-97B8614FC36E}"/>
                </a:ext>
              </a:extLst>
            </p:cNvPr>
            <p:cNvSpPr/>
            <p:nvPr/>
          </p:nvSpPr>
          <p:spPr>
            <a:xfrm>
              <a:off x="4996825" y="603600"/>
              <a:ext cx="827100" cy="650775"/>
            </a:xfrm>
            <a:custGeom>
              <a:avLst/>
              <a:gdLst/>
              <a:ahLst/>
              <a:cxnLst/>
              <a:rect l="l" t="t" r="r" b="b"/>
              <a:pathLst>
                <a:path w="33084" h="26031" fill="none" extrusionOk="0">
                  <a:moveTo>
                    <a:pt x="23537" y="0"/>
                  </a:moveTo>
                  <a:lnTo>
                    <a:pt x="23537" y="0"/>
                  </a:lnTo>
                  <a:lnTo>
                    <a:pt x="23147" y="0"/>
                  </a:lnTo>
                  <a:lnTo>
                    <a:pt x="22738" y="39"/>
                  </a:lnTo>
                  <a:lnTo>
                    <a:pt x="22738" y="39"/>
                  </a:lnTo>
                  <a:lnTo>
                    <a:pt x="22270" y="98"/>
                  </a:lnTo>
                  <a:lnTo>
                    <a:pt x="21803" y="195"/>
                  </a:lnTo>
                  <a:lnTo>
                    <a:pt x="21335" y="331"/>
                  </a:lnTo>
                  <a:lnTo>
                    <a:pt x="20868" y="507"/>
                  </a:lnTo>
                  <a:lnTo>
                    <a:pt x="20868" y="507"/>
                  </a:lnTo>
                  <a:lnTo>
                    <a:pt x="20419" y="702"/>
                  </a:lnTo>
                  <a:lnTo>
                    <a:pt x="19971" y="935"/>
                  </a:lnTo>
                  <a:lnTo>
                    <a:pt x="19523" y="1189"/>
                  </a:lnTo>
                  <a:lnTo>
                    <a:pt x="19095" y="1500"/>
                  </a:lnTo>
                  <a:lnTo>
                    <a:pt x="19095" y="1500"/>
                  </a:lnTo>
                  <a:lnTo>
                    <a:pt x="18705" y="1793"/>
                  </a:lnTo>
                  <a:lnTo>
                    <a:pt x="18335" y="2124"/>
                  </a:lnTo>
                  <a:lnTo>
                    <a:pt x="17984" y="2475"/>
                  </a:lnTo>
                  <a:lnTo>
                    <a:pt x="17633" y="2845"/>
                  </a:lnTo>
                  <a:lnTo>
                    <a:pt x="17321" y="3235"/>
                  </a:lnTo>
                  <a:lnTo>
                    <a:pt x="17010" y="3663"/>
                  </a:lnTo>
                  <a:lnTo>
                    <a:pt x="16717" y="4092"/>
                  </a:lnTo>
                  <a:lnTo>
                    <a:pt x="16445" y="4540"/>
                  </a:lnTo>
                  <a:lnTo>
                    <a:pt x="16445" y="4540"/>
                  </a:lnTo>
                  <a:lnTo>
                    <a:pt x="16230" y="4988"/>
                  </a:lnTo>
                  <a:lnTo>
                    <a:pt x="16016" y="5436"/>
                  </a:lnTo>
                  <a:lnTo>
                    <a:pt x="15821" y="5923"/>
                  </a:lnTo>
                  <a:lnTo>
                    <a:pt x="15646" y="6430"/>
                  </a:lnTo>
                  <a:lnTo>
                    <a:pt x="15646" y="6430"/>
                  </a:lnTo>
                  <a:lnTo>
                    <a:pt x="15490" y="6898"/>
                  </a:lnTo>
                  <a:lnTo>
                    <a:pt x="15373" y="7404"/>
                  </a:lnTo>
                  <a:lnTo>
                    <a:pt x="15295" y="7891"/>
                  </a:lnTo>
                  <a:lnTo>
                    <a:pt x="15217" y="8398"/>
                  </a:lnTo>
                  <a:lnTo>
                    <a:pt x="15217" y="8398"/>
                  </a:lnTo>
                  <a:lnTo>
                    <a:pt x="15178" y="8943"/>
                  </a:lnTo>
                  <a:lnTo>
                    <a:pt x="15159" y="9469"/>
                  </a:lnTo>
                  <a:lnTo>
                    <a:pt x="15178" y="9995"/>
                  </a:lnTo>
                  <a:lnTo>
                    <a:pt x="15217" y="10522"/>
                  </a:lnTo>
                  <a:lnTo>
                    <a:pt x="15295" y="11028"/>
                  </a:lnTo>
                  <a:lnTo>
                    <a:pt x="15412" y="11535"/>
                  </a:lnTo>
                  <a:lnTo>
                    <a:pt x="15548" y="12022"/>
                  </a:lnTo>
                  <a:lnTo>
                    <a:pt x="15704" y="12489"/>
                  </a:lnTo>
                  <a:lnTo>
                    <a:pt x="15704" y="12489"/>
                  </a:lnTo>
                  <a:lnTo>
                    <a:pt x="15919" y="13015"/>
                  </a:lnTo>
                  <a:lnTo>
                    <a:pt x="15919" y="13015"/>
                  </a:lnTo>
                  <a:lnTo>
                    <a:pt x="15470" y="12762"/>
                  </a:lnTo>
                  <a:lnTo>
                    <a:pt x="15022" y="12528"/>
                  </a:lnTo>
                  <a:lnTo>
                    <a:pt x="14535" y="12334"/>
                  </a:lnTo>
                  <a:lnTo>
                    <a:pt x="14048" y="12139"/>
                  </a:lnTo>
                  <a:lnTo>
                    <a:pt x="14048" y="12139"/>
                  </a:lnTo>
                  <a:lnTo>
                    <a:pt x="13327" y="11905"/>
                  </a:lnTo>
                  <a:lnTo>
                    <a:pt x="12587" y="11710"/>
                  </a:lnTo>
                  <a:lnTo>
                    <a:pt x="11827" y="11554"/>
                  </a:lnTo>
                  <a:lnTo>
                    <a:pt x="11048" y="11437"/>
                  </a:lnTo>
                  <a:lnTo>
                    <a:pt x="11048" y="11437"/>
                  </a:lnTo>
                  <a:lnTo>
                    <a:pt x="10600" y="11379"/>
                  </a:lnTo>
                  <a:lnTo>
                    <a:pt x="10151" y="11359"/>
                  </a:lnTo>
                  <a:lnTo>
                    <a:pt x="9703" y="11340"/>
                  </a:lnTo>
                  <a:lnTo>
                    <a:pt x="9275" y="11320"/>
                  </a:lnTo>
                  <a:lnTo>
                    <a:pt x="9275" y="11320"/>
                  </a:lnTo>
                  <a:lnTo>
                    <a:pt x="8593" y="11340"/>
                  </a:lnTo>
                  <a:lnTo>
                    <a:pt x="7930" y="11398"/>
                  </a:lnTo>
                  <a:lnTo>
                    <a:pt x="7930" y="11398"/>
                  </a:lnTo>
                  <a:lnTo>
                    <a:pt x="7541" y="11437"/>
                  </a:lnTo>
                  <a:lnTo>
                    <a:pt x="7151" y="11496"/>
                  </a:lnTo>
                  <a:lnTo>
                    <a:pt x="6781" y="11554"/>
                  </a:lnTo>
                  <a:lnTo>
                    <a:pt x="6410" y="11632"/>
                  </a:lnTo>
                  <a:lnTo>
                    <a:pt x="6040" y="11730"/>
                  </a:lnTo>
                  <a:lnTo>
                    <a:pt x="5670" y="11827"/>
                  </a:lnTo>
                  <a:lnTo>
                    <a:pt x="5319" y="11944"/>
                  </a:lnTo>
                  <a:lnTo>
                    <a:pt x="4988" y="12061"/>
                  </a:lnTo>
                  <a:lnTo>
                    <a:pt x="4988" y="12061"/>
                  </a:lnTo>
                  <a:lnTo>
                    <a:pt x="4637" y="12197"/>
                  </a:lnTo>
                  <a:lnTo>
                    <a:pt x="4287" y="12353"/>
                  </a:lnTo>
                  <a:lnTo>
                    <a:pt x="3955" y="12509"/>
                  </a:lnTo>
                  <a:lnTo>
                    <a:pt x="3644" y="12684"/>
                  </a:lnTo>
                  <a:lnTo>
                    <a:pt x="3332" y="12879"/>
                  </a:lnTo>
                  <a:lnTo>
                    <a:pt x="3040" y="13074"/>
                  </a:lnTo>
                  <a:lnTo>
                    <a:pt x="2747" y="13288"/>
                  </a:lnTo>
                  <a:lnTo>
                    <a:pt x="2475" y="13503"/>
                  </a:lnTo>
                  <a:lnTo>
                    <a:pt x="2475" y="13503"/>
                  </a:lnTo>
                  <a:lnTo>
                    <a:pt x="2202" y="13756"/>
                  </a:lnTo>
                  <a:lnTo>
                    <a:pt x="1949" y="14009"/>
                  </a:lnTo>
                  <a:lnTo>
                    <a:pt x="1715" y="14262"/>
                  </a:lnTo>
                  <a:lnTo>
                    <a:pt x="1481" y="14555"/>
                  </a:lnTo>
                  <a:lnTo>
                    <a:pt x="1481" y="14555"/>
                  </a:lnTo>
                  <a:lnTo>
                    <a:pt x="1267" y="14847"/>
                  </a:lnTo>
                  <a:lnTo>
                    <a:pt x="1072" y="15159"/>
                  </a:lnTo>
                  <a:lnTo>
                    <a:pt x="877" y="15470"/>
                  </a:lnTo>
                  <a:lnTo>
                    <a:pt x="702" y="15802"/>
                  </a:lnTo>
                  <a:lnTo>
                    <a:pt x="702" y="15802"/>
                  </a:lnTo>
                  <a:lnTo>
                    <a:pt x="546" y="16172"/>
                  </a:lnTo>
                  <a:lnTo>
                    <a:pt x="409" y="16562"/>
                  </a:lnTo>
                  <a:lnTo>
                    <a:pt x="293" y="16951"/>
                  </a:lnTo>
                  <a:lnTo>
                    <a:pt x="176" y="17360"/>
                  </a:lnTo>
                  <a:lnTo>
                    <a:pt x="98" y="17770"/>
                  </a:lnTo>
                  <a:lnTo>
                    <a:pt x="39" y="18179"/>
                  </a:lnTo>
                  <a:lnTo>
                    <a:pt x="0" y="18607"/>
                  </a:lnTo>
                  <a:lnTo>
                    <a:pt x="0" y="19036"/>
                  </a:lnTo>
                  <a:lnTo>
                    <a:pt x="0" y="19036"/>
                  </a:lnTo>
                  <a:lnTo>
                    <a:pt x="0" y="19523"/>
                  </a:lnTo>
                  <a:lnTo>
                    <a:pt x="59" y="20030"/>
                  </a:lnTo>
                  <a:lnTo>
                    <a:pt x="137" y="20556"/>
                  </a:lnTo>
                  <a:lnTo>
                    <a:pt x="254" y="21082"/>
                  </a:lnTo>
                  <a:lnTo>
                    <a:pt x="254" y="21082"/>
                  </a:lnTo>
                  <a:lnTo>
                    <a:pt x="390" y="21588"/>
                  </a:lnTo>
                  <a:lnTo>
                    <a:pt x="565" y="22076"/>
                  </a:lnTo>
                  <a:lnTo>
                    <a:pt x="760" y="22582"/>
                  </a:lnTo>
                  <a:lnTo>
                    <a:pt x="1013" y="23069"/>
                  </a:lnTo>
                  <a:lnTo>
                    <a:pt x="1013" y="23069"/>
                  </a:lnTo>
                  <a:lnTo>
                    <a:pt x="1247" y="23498"/>
                  </a:lnTo>
                  <a:lnTo>
                    <a:pt x="1501" y="23907"/>
                  </a:lnTo>
                  <a:lnTo>
                    <a:pt x="1773" y="24297"/>
                  </a:lnTo>
                  <a:lnTo>
                    <a:pt x="2066" y="24667"/>
                  </a:lnTo>
                  <a:lnTo>
                    <a:pt x="2066" y="24667"/>
                  </a:lnTo>
                  <a:lnTo>
                    <a:pt x="2397" y="25018"/>
                  </a:lnTo>
                  <a:lnTo>
                    <a:pt x="2747" y="25349"/>
                  </a:lnTo>
                  <a:lnTo>
                    <a:pt x="2747" y="25349"/>
                  </a:lnTo>
                  <a:lnTo>
                    <a:pt x="3098" y="25641"/>
                  </a:lnTo>
                  <a:lnTo>
                    <a:pt x="3527" y="25933"/>
                  </a:lnTo>
                  <a:lnTo>
                    <a:pt x="3527" y="25933"/>
                  </a:lnTo>
                  <a:lnTo>
                    <a:pt x="3566" y="25953"/>
                  </a:lnTo>
                  <a:lnTo>
                    <a:pt x="3566" y="25953"/>
                  </a:lnTo>
                  <a:lnTo>
                    <a:pt x="3644" y="26011"/>
                  </a:lnTo>
                  <a:lnTo>
                    <a:pt x="3741" y="26031"/>
                  </a:lnTo>
                  <a:lnTo>
                    <a:pt x="3741" y="26031"/>
                  </a:lnTo>
                  <a:lnTo>
                    <a:pt x="3800" y="26011"/>
                  </a:lnTo>
                  <a:lnTo>
                    <a:pt x="3800" y="26011"/>
                  </a:lnTo>
                  <a:lnTo>
                    <a:pt x="3878" y="25972"/>
                  </a:lnTo>
                  <a:lnTo>
                    <a:pt x="3936" y="25894"/>
                  </a:lnTo>
                  <a:lnTo>
                    <a:pt x="3955" y="25816"/>
                  </a:lnTo>
                  <a:lnTo>
                    <a:pt x="3936" y="25738"/>
                  </a:lnTo>
                  <a:lnTo>
                    <a:pt x="3936" y="25738"/>
                  </a:lnTo>
                  <a:lnTo>
                    <a:pt x="3858" y="25446"/>
                  </a:lnTo>
                  <a:lnTo>
                    <a:pt x="3800" y="25154"/>
                  </a:lnTo>
                  <a:lnTo>
                    <a:pt x="3800" y="25154"/>
                  </a:lnTo>
                  <a:lnTo>
                    <a:pt x="3702" y="24569"/>
                  </a:lnTo>
                  <a:lnTo>
                    <a:pt x="3663" y="23946"/>
                  </a:lnTo>
                  <a:lnTo>
                    <a:pt x="3644" y="23284"/>
                  </a:lnTo>
                  <a:lnTo>
                    <a:pt x="3663" y="22602"/>
                  </a:lnTo>
                  <a:lnTo>
                    <a:pt x="3663" y="22602"/>
                  </a:lnTo>
                  <a:lnTo>
                    <a:pt x="3663" y="22621"/>
                  </a:lnTo>
                  <a:lnTo>
                    <a:pt x="3663" y="22621"/>
                  </a:lnTo>
                  <a:lnTo>
                    <a:pt x="3741" y="21881"/>
                  </a:lnTo>
                  <a:lnTo>
                    <a:pt x="3839" y="21179"/>
                  </a:lnTo>
                  <a:lnTo>
                    <a:pt x="3994" y="20497"/>
                  </a:lnTo>
                  <a:lnTo>
                    <a:pt x="4189" y="19854"/>
                  </a:lnTo>
                  <a:lnTo>
                    <a:pt x="4189" y="19854"/>
                  </a:lnTo>
                  <a:lnTo>
                    <a:pt x="4189" y="19854"/>
                  </a:lnTo>
                  <a:lnTo>
                    <a:pt x="4404" y="19289"/>
                  </a:lnTo>
                  <a:lnTo>
                    <a:pt x="4637" y="18744"/>
                  </a:lnTo>
                  <a:lnTo>
                    <a:pt x="4930" y="18198"/>
                  </a:lnTo>
                  <a:lnTo>
                    <a:pt x="5241" y="17692"/>
                  </a:lnTo>
                  <a:lnTo>
                    <a:pt x="5202" y="17731"/>
                  </a:lnTo>
                  <a:lnTo>
                    <a:pt x="5202" y="17731"/>
                  </a:lnTo>
                  <a:lnTo>
                    <a:pt x="5573" y="17205"/>
                  </a:lnTo>
                  <a:lnTo>
                    <a:pt x="5982" y="16717"/>
                  </a:lnTo>
                  <a:lnTo>
                    <a:pt x="6410" y="16230"/>
                  </a:lnTo>
                  <a:lnTo>
                    <a:pt x="6878" y="15782"/>
                  </a:lnTo>
                  <a:lnTo>
                    <a:pt x="6878" y="15782"/>
                  </a:lnTo>
                  <a:lnTo>
                    <a:pt x="6878" y="15782"/>
                  </a:lnTo>
                  <a:lnTo>
                    <a:pt x="6898" y="15782"/>
                  </a:lnTo>
                  <a:lnTo>
                    <a:pt x="6898" y="15782"/>
                  </a:lnTo>
                  <a:lnTo>
                    <a:pt x="6898" y="15763"/>
                  </a:lnTo>
                  <a:lnTo>
                    <a:pt x="6898" y="15763"/>
                  </a:lnTo>
                  <a:lnTo>
                    <a:pt x="7385" y="15373"/>
                  </a:lnTo>
                  <a:lnTo>
                    <a:pt x="7891" y="15003"/>
                  </a:lnTo>
                  <a:lnTo>
                    <a:pt x="8398" y="14672"/>
                  </a:lnTo>
                  <a:lnTo>
                    <a:pt x="8943" y="14379"/>
                  </a:lnTo>
                  <a:lnTo>
                    <a:pt x="8963" y="14360"/>
                  </a:lnTo>
                  <a:lnTo>
                    <a:pt x="8963" y="14360"/>
                  </a:lnTo>
                  <a:lnTo>
                    <a:pt x="8963" y="14360"/>
                  </a:lnTo>
                  <a:lnTo>
                    <a:pt x="9489" y="14126"/>
                  </a:lnTo>
                  <a:lnTo>
                    <a:pt x="10034" y="13912"/>
                  </a:lnTo>
                  <a:lnTo>
                    <a:pt x="10600" y="13736"/>
                  </a:lnTo>
                  <a:lnTo>
                    <a:pt x="11145" y="13600"/>
                  </a:lnTo>
                  <a:lnTo>
                    <a:pt x="11145" y="13600"/>
                  </a:lnTo>
                  <a:lnTo>
                    <a:pt x="11535" y="13542"/>
                  </a:lnTo>
                  <a:lnTo>
                    <a:pt x="11924" y="13503"/>
                  </a:lnTo>
                  <a:lnTo>
                    <a:pt x="12314" y="13464"/>
                  </a:lnTo>
                  <a:lnTo>
                    <a:pt x="12723" y="13464"/>
                  </a:lnTo>
                  <a:lnTo>
                    <a:pt x="12723" y="13464"/>
                  </a:lnTo>
                  <a:lnTo>
                    <a:pt x="13171" y="13464"/>
                  </a:lnTo>
                  <a:lnTo>
                    <a:pt x="13171" y="13464"/>
                  </a:lnTo>
                  <a:lnTo>
                    <a:pt x="13639" y="13522"/>
                  </a:lnTo>
                  <a:lnTo>
                    <a:pt x="14107" y="13600"/>
                  </a:lnTo>
                  <a:lnTo>
                    <a:pt x="14574" y="13697"/>
                  </a:lnTo>
                  <a:lnTo>
                    <a:pt x="15022" y="13834"/>
                  </a:lnTo>
                  <a:lnTo>
                    <a:pt x="15022" y="13834"/>
                  </a:lnTo>
                  <a:lnTo>
                    <a:pt x="15470" y="14009"/>
                  </a:lnTo>
                  <a:lnTo>
                    <a:pt x="15919" y="14204"/>
                  </a:lnTo>
                  <a:lnTo>
                    <a:pt x="16367" y="14438"/>
                  </a:lnTo>
                  <a:lnTo>
                    <a:pt x="16795" y="14691"/>
                  </a:lnTo>
                  <a:lnTo>
                    <a:pt x="16795" y="14691"/>
                  </a:lnTo>
                  <a:lnTo>
                    <a:pt x="17263" y="15022"/>
                  </a:lnTo>
                  <a:lnTo>
                    <a:pt x="17731" y="15412"/>
                  </a:lnTo>
                  <a:lnTo>
                    <a:pt x="17731" y="15412"/>
                  </a:lnTo>
                  <a:lnTo>
                    <a:pt x="17770" y="15431"/>
                  </a:lnTo>
                  <a:lnTo>
                    <a:pt x="17848" y="15451"/>
                  </a:lnTo>
                  <a:lnTo>
                    <a:pt x="17848" y="15451"/>
                  </a:lnTo>
                  <a:lnTo>
                    <a:pt x="17945" y="15490"/>
                  </a:lnTo>
                  <a:lnTo>
                    <a:pt x="17945" y="15490"/>
                  </a:lnTo>
                  <a:lnTo>
                    <a:pt x="17984" y="15470"/>
                  </a:lnTo>
                  <a:lnTo>
                    <a:pt x="17984" y="15470"/>
                  </a:lnTo>
                  <a:lnTo>
                    <a:pt x="18062" y="15431"/>
                  </a:lnTo>
                  <a:lnTo>
                    <a:pt x="18140" y="15373"/>
                  </a:lnTo>
                  <a:lnTo>
                    <a:pt x="18140" y="15373"/>
                  </a:lnTo>
                  <a:lnTo>
                    <a:pt x="18159" y="15295"/>
                  </a:lnTo>
                  <a:lnTo>
                    <a:pt x="18159" y="15217"/>
                  </a:lnTo>
                  <a:lnTo>
                    <a:pt x="18159" y="15217"/>
                  </a:lnTo>
                  <a:lnTo>
                    <a:pt x="18042" y="14808"/>
                  </a:lnTo>
                  <a:lnTo>
                    <a:pt x="17964" y="14418"/>
                  </a:lnTo>
                  <a:lnTo>
                    <a:pt x="17887" y="14029"/>
                  </a:lnTo>
                  <a:lnTo>
                    <a:pt x="17848" y="13639"/>
                  </a:lnTo>
                  <a:lnTo>
                    <a:pt x="17848" y="13639"/>
                  </a:lnTo>
                  <a:lnTo>
                    <a:pt x="17848" y="13600"/>
                  </a:lnTo>
                  <a:lnTo>
                    <a:pt x="17848" y="13600"/>
                  </a:lnTo>
                  <a:lnTo>
                    <a:pt x="17828" y="13230"/>
                  </a:lnTo>
                  <a:lnTo>
                    <a:pt x="17828" y="12860"/>
                  </a:lnTo>
                  <a:lnTo>
                    <a:pt x="17867" y="12509"/>
                  </a:lnTo>
                  <a:lnTo>
                    <a:pt x="17906" y="12139"/>
                  </a:lnTo>
                  <a:lnTo>
                    <a:pt x="17906" y="12139"/>
                  </a:lnTo>
                  <a:lnTo>
                    <a:pt x="17984" y="11846"/>
                  </a:lnTo>
                  <a:lnTo>
                    <a:pt x="18062" y="11535"/>
                  </a:lnTo>
                  <a:lnTo>
                    <a:pt x="18179" y="11242"/>
                  </a:lnTo>
                  <a:lnTo>
                    <a:pt x="18296" y="10950"/>
                  </a:lnTo>
                  <a:lnTo>
                    <a:pt x="18296" y="10950"/>
                  </a:lnTo>
                  <a:lnTo>
                    <a:pt x="18452" y="10658"/>
                  </a:lnTo>
                  <a:lnTo>
                    <a:pt x="18627" y="10366"/>
                  </a:lnTo>
                  <a:lnTo>
                    <a:pt x="18841" y="10073"/>
                  </a:lnTo>
                  <a:lnTo>
                    <a:pt x="19056" y="9801"/>
                  </a:lnTo>
                  <a:lnTo>
                    <a:pt x="19056" y="9801"/>
                  </a:lnTo>
                  <a:lnTo>
                    <a:pt x="19328" y="9508"/>
                  </a:lnTo>
                  <a:lnTo>
                    <a:pt x="19601" y="9236"/>
                  </a:lnTo>
                  <a:lnTo>
                    <a:pt x="19913" y="9002"/>
                  </a:lnTo>
                  <a:lnTo>
                    <a:pt x="20244" y="8748"/>
                  </a:lnTo>
                  <a:lnTo>
                    <a:pt x="20244" y="8748"/>
                  </a:lnTo>
                  <a:lnTo>
                    <a:pt x="20614" y="8534"/>
                  </a:lnTo>
                  <a:lnTo>
                    <a:pt x="21023" y="8320"/>
                  </a:lnTo>
                  <a:lnTo>
                    <a:pt x="21433" y="8125"/>
                  </a:lnTo>
                  <a:lnTo>
                    <a:pt x="21881" y="7950"/>
                  </a:lnTo>
                  <a:lnTo>
                    <a:pt x="21881" y="7950"/>
                  </a:lnTo>
                  <a:lnTo>
                    <a:pt x="22446" y="7794"/>
                  </a:lnTo>
                  <a:lnTo>
                    <a:pt x="23030" y="7657"/>
                  </a:lnTo>
                  <a:lnTo>
                    <a:pt x="23634" y="7540"/>
                  </a:lnTo>
                  <a:lnTo>
                    <a:pt x="24277" y="7482"/>
                  </a:lnTo>
                  <a:lnTo>
                    <a:pt x="24277" y="7482"/>
                  </a:lnTo>
                  <a:lnTo>
                    <a:pt x="24745" y="7463"/>
                  </a:lnTo>
                  <a:lnTo>
                    <a:pt x="25212" y="7443"/>
                  </a:lnTo>
                  <a:lnTo>
                    <a:pt x="25212" y="7443"/>
                  </a:lnTo>
                  <a:lnTo>
                    <a:pt x="25855" y="7463"/>
                  </a:lnTo>
                  <a:lnTo>
                    <a:pt x="26518" y="7502"/>
                  </a:lnTo>
                  <a:lnTo>
                    <a:pt x="27180" y="7579"/>
                  </a:lnTo>
                  <a:lnTo>
                    <a:pt x="27862" y="7696"/>
                  </a:lnTo>
                  <a:lnTo>
                    <a:pt x="27862" y="7696"/>
                  </a:lnTo>
                  <a:lnTo>
                    <a:pt x="28369" y="7794"/>
                  </a:lnTo>
                  <a:lnTo>
                    <a:pt x="28895" y="7911"/>
                  </a:lnTo>
                  <a:lnTo>
                    <a:pt x="29382" y="8047"/>
                  </a:lnTo>
                  <a:lnTo>
                    <a:pt x="29889" y="8203"/>
                  </a:lnTo>
                  <a:lnTo>
                    <a:pt x="30356" y="8359"/>
                  </a:lnTo>
                  <a:lnTo>
                    <a:pt x="30843" y="8534"/>
                  </a:lnTo>
                  <a:lnTo>
                    <a:pt x="31291" y="8729"/>
                  </a:lnTo>
                  <a:lnTo>
                    <a:pt x="31740" y="8943"/>
                  </a:lnTo>
                  <a:lnTo>
                    <a:pt x="31740" y="8943"/>
                  </a:lnTo>
                  <a:lnTo>
                    <a:pt x="32168" y="9158"/>
                  </a:lnTo>
                  <a:lnTo>
                    <a:pt x="32168" y="9158"/>
                  </a:lnTo>
                  <a:lnTo>
                    <a:pt x="32616" y="9430"/>
                  </a:lnTo>
                  <a:lnTo>
                    <a:pt x="32733" y="9489"/>
                  </a:lnTo>
                  <a:lnTo>
                    <a:pt x="32733" y="9489"/>
                  </a:lnTo>
                  <a:lnTo>
                    <a:pt x="32792" y="9528"/>
                  </a:lnTo>
                  <a:lnTo>
                    <a:pt x="32850" y="9528"/>
                  </a:lnTo>
                  <a:lnTo>
                    <a:pt x="32850" y="9528"/>
                  </a:lnTo>
                  <a:lnTo>
                    <a:pt x="32928" y="9508"/>
                  </a:lnTo>
                  <a:lnTo>
                    <a:pt x="33006" y="9469"/>
                  </a:lnTo>
                  <a:lnTo>
                    <a:pt x="33006" y="9469"/>
                  </a:lnTo>
                  <a:lnTo>
                    <a:pt x="33045" y="9430"/>
                  </a:lnTo>
                  <a:lnTo>
                    <a:pt x="33064" y="9372"/>
                  </a:lnTo>
                  <a:lnTo>
                    <a:pt x="33084" y="9333"/>
                  </a:lnTo>
                  <a:lnTo>
                    <a:pt x="33084" y="9275"/>
                  </a:lnTo>
                  <a:lnTo>
                    <a:pt x="33084" y="9275"/>
                  </a:lnTo>
                  <a:lnTo>
                    <a:pt x="33045" y="8826"/>
                  </a:lnTo>
                  <a:lnTo>
                    <a:pt x="32967" y="8359"/>
                  </a:lnTo>
                  <a:lnTo>
                    <a:pt x="32889" y="7911"/>
                  </a:lnTo>
                  <a:lnTo>
                    <a:pt x="32772" y="7463"/>
                  </a:lnTo>
                  <a:lnTo>
                    <a:pt x="32616" y="7014"/>
                  </a:lnTo>
                  <a:lnTo>
                    <a:pt x="32460" y="6566"/>
                  </a:lnTo>
                  <a:lnTo>
                    <a:pt x="32285" y="6118"/>
                  </a:lnTo>
                  <a:lnTo>
                    <a:pt x="32071" y="5689"/>
                  </a:lnTo>
                  <a:lnTo>
                    <a:pt x="31837" y="5261"/>
                  </a:lnTo>
                  <a:lnTo>
                    <a:pt x="31584" y="4852"/>
                  </a:lnTo>
                  <a:lnTo>
                    <a:pt x="31311" y="4443"/>
                  </a:lnTo>
                  <a:lnTo>
                    <a:pt x="31019" y="4033"/>
                  </a:lnTo>
                  <a:lnTo>
                    <a:pt x="30726" y="3644"/>
                  </a:lnTo>
                  <a:lnTo>
                    <a:pt x="30395" y="3273"/>
                  </a:lnTo>
                  <a:lnTo>
                    <a:pt x="30044" y="2903"/>
                  </a:lnTo>
                  <a:lnTo>
                    <a:pt x="29674" y="2553"/>
                  </a:lnTo>
                  <a:lnTo>
                    <a:pt x="29674" y="2553"/>
                  </a:lnTo>
                  <a:lnTo>
                    <a:pt x="29304" y="2241"/>
                  </a:lnTo>
                  <a:lnTo>
                    <a:pt x="28914" y="1929"/>
                  </a:lnTo>
                  <a:lnTo>
                    <a:pt x="28525" y="1637"/>
                  </a:lnTo>
                  <a:lnTo>
                    <a:pt x="28116" y="1384"/>
                  </a:lnTo>
                  <a:lnTo>
                    <a:pt x="27706" y="1130"/>
                  </a:lnTo>
                  <a:lnTo>
                    <a:pt x="27297" y="916"/>
                  </a:lnTo>
                  <a:lnTo>
                    <a:pt x="26869" y="721"/>
                  </a:lnTo>
                  <a:lnTo>
                    <a:pt x="26440" y="546"/>
                  </a:lnTo>
                  <a:lnTo>
                    <a:pt x="26440" y="546"/>
                  </a:lnTo>
                  <a:lnTo>
                    <a:pt x="26070" y="409"/>
                  </a:lnTo>
                  <a:lnTo>
                    <a:pt x="25719" y="292"/>
                  </a:lnTo>
                  <a:lnTo>
                    <a:pt x="25349" y="195"/>
                  </a:lnTo>
                  <a:lnTo>
                    <a:pt x="24998" y="137"/>
                  </a:lnTo>
                  <a:lnTo>
                    <a:pt x="24628" y="59"/>
                  </a:lnTo>
                  <a:lnTo>
                    <a:pt x="24258" y="20"/>
                  </a:lnTo>
                  <a:lnTo>
                    <a:pt x="23907" y="0"/>
                  </a:lnTo>
                  <a:lnTo>
                    <a:pt x="23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737;p55">
              <a:extLst>
                <a:ext uri="{FF2B5EF4-FFF2-40B4-BE49-F238E27FC236}">
                  <a16:creationId xmlns:a16="http://schemas.microsoft.com/office/drawing/2014/main" xmlns="" id="{D3E39783-CD0A-E7DE-A7AC-404C1DA4BE9B}"/>
                </a:ext>
              </a:extLst>
            </p:cNvPr>
            <p:cNvSpPr/>
            <p:nvPr/>
          </p:nvSpPr>
          <p:spPr>
            <a:xfrm>
              <a:off x="5068900" y="554875"/>
              <a:ext cx="82350" cy="104275"/>
            </a:xfrm>
            <a:custGeom>
              <a:avLst/>
              <a:gdLst/>
              <a:ahLst/>
              <a:cxnLst/>
              <a:rect l="l" t="t" r="r" b="b"/>
              <a:pathLst>
                <a:path w="3294" h="4171" extrusionOk="0">
                  <a:moveTo>
                    <a:pt x="1754" y="1"/>
                  </a:moveTo>
                  <a:lnTo>
                    <a:pt x="1521" y="20"/>
                  </a:lnTo>
                  <a:lnTo>
                    <a:pt x="1306" y="79"/>
                  </a:lnTo>
                  <a:lnTo>
                    <a:pt x="1131" y="137"/>
                  </a:lnTo>
                  <a:lnTo>
                    <a:pt x="956" y="215"/>
                  </a:lnTo>
                  <a:lnTo>
                    <a:pt x="800" y="332"/>
                  </a:lnTo>
                  <a:lnTo>
                    <a:pt x="644" y="449"/>
                  </a:lnTo>
                  <a:lnTo>
                    <a:pt x="507" y="585"/>
                  </a:lnTo>
                  <a:lnTo>
                    <a:pt x="391" y="722"/>
                  </a:lnTo>
                  <a:lnTo>
                    <a:pt x="293" y="878"/>
                  </a:lnTo>
                  <a:lnTo>
                    <a:pt x="196" y="1053"/>
                  </a:lnTo>
                  <a:lnTo>
                    <a:pt x="118" y="1228"/>
                  </a:lnTo>
                  <a:lnTo>
                    <a:pt x="59" y="1404"/>
                  </a:lnTo>
                  <a:lnTo>
                    <a:pt x="20" y="1598"/>
                  </a:lnTo>
                  <a:lnTo>
                    <a:pt x="1" y="1813"/>
                  </a:lnTo>
                  <a:lnTo>
                    <a:pt x="1" y="2008"/>
                  </a:lnTo>
                  <a:lnTo>
                    <a:pt x="1" y="2222"/>
                  </a:lnTo>
                  <a:lnTo>
                    <a:pt x="40" y="2417"/>
                  </a:lnTo>
                  <a:lnTo>
                    <a:pt x="79" y="2631"/>
                  </a:lnTo>
                  <a:lnTo>
                    <a:pt x="157" y="2826"/>
                  </a:lnTo>
                  <a:lnTo>
                    <a:pt x="254" y="3021"/>
                  </a:lnTo>
                  <a:lnTo>
                    <a:pt x="352" y="3196"/>
                  </a:lnTo>
                  <a:lnTo>
                    <a:pt x="468" y="3372"/>
                  </a:lnTo>
                  <a:lnTo>
                    <a:pt x="585" y="3527"/>
                  </a:lnTo>
                  <a:lnTo>
                    <a:pt x="741" y="3664"/>
                  </a:lnTo>
                  <a:lnTo>
                    <a:pt x="878" y="3781"/>
                  </a:lnTo>
                  <a:lnTo>
                    <a:pt x="1053" y="3898"/>
                  </a:lnTo>
                  <a:lnTo>
                    <a:pt x="1209" y="3995"/>
                  </a:lnTo>
                  <a:lnTo>
                    <a:pt x="1384" y="4053"/>
                  </a:lnTo>
                  <a:lnTo>
                    <a:pt x="1560" y="4112"/>
                  </a:lnTo>
                  <a:lnTo>
                    <a:pt x="1754" y="4151"/>
                  </a:lnTo>
                  <a:lnTo>
                    <a:pt x="1930" y="4170"/>
                  </a:lnTo>
                  <a:lnTo>
                    <a:pt x="2125" y="4170"/>
                  </a:lnTo>
                  <a:lnTo>
                    <a:pt x="2319" y="4151"/>
                  </a:lnTo>
                  <a:lnTo>
                    <a:pt x="2495" y="4112"/>
                  </a:lnTo>
                  <a:lnTo>
                    <a:pt x="2729" y="4014"/>
                  </a:lnTo>
                  <a:lnTo>
                    <a:pt x="2943" y="3917"/>
                  </a:lnTo>
                  <a:lnTo>
                    <a:pt x="3118" y="3781"/>
                  </a:lnTo>
                  <a:lnTo>
                    <a:pt x="3294" y="3605"/>
                  </a:lnTo>
                  <a:lnTo>
                    <a:pt x="3060" y="3644"/>
                  </a:lnTo>
                  <a:lnTo>
                    <a:pt x="2826" y="3625"/>
                  </a:lnTo>
                  <a:lnTo>
                    <a:pt x="2592" y="3566"/>
                  </a:lnTo>
                  <a:lnTo>
                    <a:pt x="2378" y="3469"/>
                  </a:lnTo>
                  <a:lnTo>
                    <a:pt x="2183" y="3352"/>
                  </a:lnTo>
                  <a:lnTo>
                    <a:pt x="1988" y="3196"/>
                  </a:lnTo>
                  <a:lnTo>
                    <a:pt x="1813" y="3021"/>
                  </a:lnTo>
                  <a:lnTo>
                    <a:pt x="1676" y="2826"/>
                  </a:lnTo>
                  <a:lnTo>
                    <a:pt x="1540" y="2612"/>
                  </a:lnTo>
                  <a:lnTo>
                    <a:pt x="1443" y="2378"/>
                  </a:lnTo>
                  <a:lnTo>
                    <a:pt x="1345" y="2144"/>
                  </a:lnTo>
                  <a:lnTo>
                    <a:pt x="1287" y="1910"/>
                  </a:lnTo>
                  <a:lnTo>
                    <a:pt x="1267" y="1657"/>
                  </a:lnTo>
                  <a:lnTo>
                    <a:pt x="1267" y="1423"/>
                  </a:lnTo>
                  <a:lnTo>
                    <a:pt x="1287" y="1170"/>
                  </a:lnTo>
                  <a:lnTo>
                    <a:pt x="1345" y="955"/>
                  </a:lnTo>
                  <a:lnTo>
                    <a:pt x="1443" y="741"/>
                  </a:lnTo>
                  <a:lnTo>
                    <a:pt x="1560" y="527"/>
                  </a:lnTo>
                  <a:lnTo>
                    <a:pt x="1715" y="351"/>
                  </a:lnTo>
                  <a:lnTo>
                    <a:pt x="1910" y="196"/>
                  </a:lnTo>
                  <a:lnTo>
                    <a:pt x="2047" y="118"/>
                  </a:lnTo>
                  <a:lnTo>
                    <a:pt x="2203" y="40"/>
                  </a:lnTo>
                  <a:lnTo>
                    <a:pt x="1969" y="20"/>
                  </a:lnTo>
                  <a:lnTo>
                    <a:pt x="1754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738;p55">
              <a:extLst>
                <a:ext uri="{FF2B5EF4-FFF2-40B4-BE49-F238E27FC236}">
                  <a16:creationId xmlns:a16="http://schemas.microsoft.com/office/drawing/2014/main" xmlns="" id="{8E75354B-8391-58F9-E2ED-7A018EF8F618}"/>
                </a:ext>
              </a:extLst>
            </p:cNvPr>
            <p:cNvSpPr/>
            <p:nvPr/>
          </p:nvSpPr>
          <p:spPr>
            <a:xfrm>
              <a:off x="5068900" y="554875"/>
              <a:ext cx="82350" cy="104275"/>
            </a:xfrm>
            <a:custGeom>
              <a:avLst/>
              <a:gdLst/>
              <a:ahLst/>
              <a:cxnLst/>
              <a:rect l="l" t="t" r="r" b="b"/>
              <a:pathLst>
                <a:path w="3294" h="4171" fill="none" extrusionOk="0">
                  <a:moveTo>
                    <a:pt x="79" y="2631"/>
                  </a:moveTo>
                  <a:lnTo>
                    <a:pt x="79" y="2631"/>
                  </a:lnTo>
                  <a:lnTo>
                    <a:pt x="157" y="2826"/>
                  </a:lnTo>
                  <a:lnTo>
                    <a:pt x="254" y="3021"/>
                  </a:lnTo>
                  <a:lnTo>
                    <a:pt x="352" y="3196"/>
                  </a:lnTo>
                  <a:lnTo>
                    <a:pt x="468" y="3372"/>
                  </a:lnTo>
                  <a:lnTo>
                    <a:pt x="585" y="3527"/>
                  </a:lnTo>
                  <a:lnTo>
                    <a:pt x="741" y="3664"/>
                  </a:lnTo>
                  <a:lnTo>
                    <a:pt x="878" y="3781"/>
                  </a:lnTo>
                  <a:lnTo>
                    <a:pt x="1053" y="3898"/>
                  </a:lnTo>
                  <a:lnTo>
                    <a:pt x="1209" y="3995"/>
                  </a:lnTo>
                  <a:lnTo>
                    <a:pt x="1384" y="4053"/>
                  </a:lnTo>
                  <a:lnTo>
                    <a:pt x="1560" y="4112"/>
                  </a:lnTo>
                  <a:lnTo>
                    <a:pt x="1754" y="4151"/>
                  </a:lnTo>
                  <a:lnTo>
                    <a:pt x="1930" y="4170"/>
                  </a:lnTo>
                  <a:lnTo>
                    <a:pt x="2125" y="4170"/>
                  </a:lnTo>
                  <a:lnTo>
                    <a:pt x="2319" y="4151"/>
                  </a:lnTo>
                  <a:lnTo>
                    <a:pt x="2495" y="4112"/>
                  </a:lnTo>
                  <a:lnTo>
                    <a:pt x="2495" y="4112"/>
                  </a:lnTo>
                  <a:lnTo>
                    <a:pt x="2729" y="4014"/>
                  </a:lnTo>
                  <a:lnTo>
                    <a:pt x="2943" y="3917"/>
                  </a:lnTo>
                  <a:lnTo>
                    <a:pt x="3118" y="3781"/>
                  </a:lnTo>
                  <a:lnTo>
                    <a:pt x="3294" y="3605"/>
                  </a:lnTo>
                  <a:lnTo>
                    <a:pt x="3294" y="3605"/>
                  </a:lnTo>
                  <a:lnTo>
                    <a:pt x="3060" y="3644"/>
                  </a:lnTo>
                  <a:lnTo>
                    <a:pt x="3060" y="3644"/>
                  </a:lnTo>
                  <a:lnTo>
                    <a:pt x="2826" y="3625"/>
                  </a:lnTo>
                  <a:lnTo>
                    <a:pt x="2826" y="3625"/>
                  </a:lnTo>
                  <a:lnTo>
                    <a:pt x="2592" y="3566"/>
                  </a:lnTo>
                  <a:lnTo>
                    <a:pt x="2378" y="3469"/>
                  </a:lnTo>
                  <a:lnTo>
                    <a:pt x="2378" y="3469"/>
                  </a:lnTo>
                  <a:lnTo>
                    <a:pt x="2183" y="3352"/>
                  </a:lnTo>
                  <a:lnTo>
                    <a:pt x="1988" y="3196"/>
                  </a:lnTo>
                  <a:lnTo>
                    <a:pt x="1988" y="3196"/>
                  </a:lnTo>
                  <a:lnTo>
                    <a:pt x="1813" y="3021"/>
                  </a:lnTo>
                  <a:lnTo>
                    <a:pt x="1676" y="2826"/>
                  </a:lnTo>
                  <a:lnTo>
                    <a:pt x="1540" y="2612"/>
                  </a:lnTo>
                  <a:lnTo>
                    <a:pt x="1443" y="2378"/>
                  </a:lnTo>
                  <a:lnTo>
                    <a:pt x="1443" y="2378"/>
                  </a:lnTo>
                  <a:lnTo>
                    <a:pt x="1345" y="2144"/>
                  </a:lnTo>
                  <a:lnTo>
                    <a:pt x="1287" y="1910"/>
                  </a:lnTo>
                  <a:lnTo>
                    <a:pt x="1287" y="1910"/>
                  </a:lnTo>
                  <a:lnTo>
                    <a:pt x="1267" y="1657"/>
                  </a:lnTo>
                  <a:lnTo>
                    <a:pt x="1267" y="1423"/>
                  </a:lnTo>
                  <a:lnTo>
                    <a:pt x="1267" y="1423"/>
                  </a:lnTo>
                  <a:lnTo>
                    <a:pt x="1287" y="1170"/>
                  </a:lnTo>
                  <a:lnTo>
                    <a:pt x="1345" y="955"/>
                  </a:lnTo>
                  <a:lnTo>
                    <a:pt x="1345" y="955"/>
                  </a:lnTo>
                  <a:lnTo>
                    <a:pt x="1443" y="741"/>
                  </a:lnTo>
                  <a:lnTo>
                    <a:pt x="1560" y="527"/>
                  </a:lnTo>
                  <a:lnTo>
                    <a:pt x="1560" y="527"/>
                  </a:lnTo>
                  <a:lnTo>
                    <a:pt x="1715" y="351"/>
                  </a:lnTo>
                  <a:lnTo>
                    <a:pt x="1910" y="196"/>
                  </a:lnTo>
                  <a:lnTo>
                    <a:pt x="1910" y="196"/>
                  </a:lnTo>
                  <a:lnTo>
                    <a:pt x="2047" y="118"/>
                  </a:lnTo>
                  <a:lnTo>
                    <a:pt x="2203" y="40"/>
                  </a:lnTo>
                  <a:lnTo>
                    <a:pt x="2203" y="40"/>
                  </a:lnTo>
                  <a:lnTo>
                    <a:pt x="1969" y="20"/>
                  </a:lnTo>
                  <a:lnTo>
                    <a:pt x="1754" y="1"/>
                  </a:lnTo>
                  <a:lnTo>
                    <a:pt x="1521" y="20"/>
                  </a:lnTo>
                  <a:lnTo>
                    <a:pt x="1306" y="79"/>
                  </a:lnTo>
                  <a:lnTo>
                    <a:pt x="1306" y="79"/>
                  </a:lnTo>
                  <a:lnTo>
                    <a:pt x="1131" y="137"/>
                  </a:lnTo>
                  <a:lnTo>
                    <a:pt x="956" y="215"/>
                  </a:lnTo>
                  <a:lnTo>
                    <a:pt x="800" y="332"/>
                  </a:lnTo>
                  <a:lnTo>
                    <a:pt x="644" y="449"/>
                  </a:lnTo>
                  <a:lnTo>
                    <a:pt x="507" y="585"/>
                  </a:lnTo>
                  <a:lnTo>
                    <a:pt x="391" y="722"/>
                  </a:lnTo>
                  <a:lnTo>
                    <a:pt x="293" y="878"/>
                  </a:lnTo>
                  <a:lnTo>
                    <a:pt x="196" y="1053"/>
                  </a:lnTo>
                  <a:lnTo>
                    <a:pt x="118" y="1228"/>
                  </a:lnTo>
                  <a:lnTo>
                    <a:pt x="59" y="1404"/>
                  </a:lnTo>
                  <a:lnTo>
                    <a:pt x="20" y="1598"/>
                  </a:lnTo>
                  <a:lnTo>
                    <a:pt x="1" y="1813"/>
                  </a:lnTo>
                  <a:lnTo>
                    <a:pt x="1" y="2008"/>
                  </a:lnTo>
                  <a:lnTo>
                    <a:pt x="1" y="2222"/>
                  </a:lnTo>
                  <a:lnTo>
                    <a:pt x="40" y="2417"/>
                  </a:lnTo>
                  <a:lnTo>
                    <a:pt x="79" y="263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739;p55">
              <a:extLst>
                <a:ext uri="{FF2B5EF4-FFF2-40B4-BE49-F238E27FC236}">
                  <a16:creationId xmlns:a16="http://schemas.microsoft.com/office/drawing/2014/main" xmlns="" id="{576DA862-0ABA-98EB-F299-28F9233161B7}"/>
                </a:ext>
              </a:extLst>
            </p:cNvPr>
            <p:cNvSpPr/>
            <p:nvPr/>
          </p:nvSpPr>
          <p:spPr>
            <a:xfrm>
              <a:off x="5092775" y="555375"/>
              <a:ext cx="71625" cy="94525"/>
            </a:xfrm>
            <a:custGeom>
              <a:avLst/>
              <a:gdLst/>
              <a:ahLst/>
              <a:cxnLst/>
              <a:rect l="l" t="t" r="r" b="b"/>
              <a:pathLst>
                <a:path w="2865" h="3781" extrusionOk="0">
                  <a:moveTo>
                    <a:pt x="1150" y="0"/>
                  </a:moveTo>
                  <a:lnTo>
                    <a:pt x="1033" y="39"/>
                  </a:lnTo>
                  <a:lnTo>
                    <a:pt x="877" y="98"/>
                  </a:lnTo>
                  <a:lnTo>
                    <a:pt x="858" y="98"/>
                  </a:lnTo>
                  <a:lnTo>
                    <a:pt x="838" y="117"/>
                  </a:lnTo>
                  <a:lnTo>
                    <a:pt x="819" y="117"/>
                  </a:lnTo>
                  <a:lnTo>
                    <a:pt x="741" y="176"/>
                  </a:lnTo>
                  <a:lnTo>
                    <a:pt x="644" y="234"/>
                  </a:lnTo>
                  <a:lnTo>
                    <a:pt x="624" y="254"/>
                  </a:lnTo>
                  <a:lnTo>
                    <a:pt x="605" y="254"/>
                  </a:lnTo>
                  <a:lnTo>
                    <a:pt x="585" y="273"/>
                  </a:lnTo>
                  <a:lnTo>
                    <a:pt x="488" y="370"/>
                  </a:lnTo>
                  <a:lnTo>
                    <a:pt x="468" y="370"/>
                  </a:lnTo>
                  <a:lnTo>
                    <a:pt x="468" y="390"/>
                  </a:lnTo>
                  <a:lnTo>
                    <a:pt x="449" y="409"/>
                  </a:lnTo>
                  <a:lnTo>
                    <a:pt x="390" y="468"/>
                  </a:lnTo>
                  <a:lnTo>
                    <a:pt x="332" y="546"/>
                  </a:lnTo>
                  <a:lnTo>
                    <a:pt x="312" y="585"/>
                  </a:lnTo>
                  <a:lnTo>
                    <a:pt x="273" y="643"/>
                  </a:lnTo>
                  <a:lnTo>
                    <a:pt x="254" y="663"/>
                  </a:lnTo>
                  <a:lnTo>
                    <a:pt x="215" y="721"/>
                  </a:lnTo>
                  <a:lnTo>
                    <a:pt x="176" y="838"/>
                  </a:lnTo>
                  <a:lnTo>
                    <a:pt x="137" y="916"/>
                  </a:lnTo>
                  <a:lnTo>
                    <a:pt x="137" y="935"/>
                  </a:lnTo>
                  <a:lnTo>
                    <a:pt x="117" y="955"/>
                  </a:lnTo>
                  <a:lnTo>
                    <a:pt x="79" y="1072"/>
                  </a:lnTo>
                  <a:lnTo>
                    <a:pt x="59" y="1169"/>
                  </a:lnTo>
                  <a:lnTo>
                    <a:pt x="20" y="1403"/>
                  </a:lnTo>
                  <a:lnTo>
                    <a:pt x="20" y="1423"/>
                  </a:lnTo>
                  <a:lnTo>
                    <a:pt x="1" y="1637"/>
                  </a:lnTo>
                  <a:lnTo>
                    <a:pt x="1" y="1656"/>
                  </a:lnTo>
                  <a:lnTo>
                    <a:pt x="20" y="1793"/>
                  </a:lnTo>
                  <a:lnTo>
                    <a:pt x="40" y="1988"/>
                  </a:lnTo>
                  <a:lnTo>
                    <a:pt x="59" y="2163"/>
                  </a:lnTo>
                  <a:lnTo>
                    <a:pt x="98" y="2319"/>
                  </a:lnTo>
                  <a:lnTo>
                    <a:pt x="215" y="2631"/>
                  </a:lnTo>
                  <a:lnTo>
                    <a:pt x="215" y="2611"/>
                  </a:lnTo>
                  <a:lnTo>
                    <a:pt x="351" y="2884"/>
                  </a:lnTo>
                  <a:lnTo>
                    <a:pt x="527" y="3137"/>
                  </a:lnTo>
                  <a:lnTo>
                    <a:pt x="527" y="3118"/>
                  </a:lnTo>
                  <a:lnTo>
                    <a:pt x="702" y="3313"/>
                  </a:lnTo>
                  <a:lnTo>
                    <a:pt x="897" y="3468"/>
                  </a:lnTo>
                  <a:lnTo>
                    <a:pt x="1092" y="3585"/>
                  </a:lnTo>
                  <a:lnTo>
                    <a:pt x="1267" y="3683"/>
                  </a:lnTo>
                  <a:lnTo>
                    <a:pt x="1462" y="3741"/>
                  </a:lnTo>
                  <a:lnTo>
                    <a:pt x="1637" y="3761"/>
                  </a:lnTo>
                  <a:lnTo>
                    <a:pt x="1618" y="3761"/>
                  </a:lnTo>
                  <a:lnTo>
                    <a:pt x="1813" y="3780"/>
                  </a:lnTo>
                  <a:lnTo>
                    <a:pt x="1968" y="3761"/>
                  </a:lnTo>
                  <a:lnTo>
                    <a:pt x="2124" y="3722"/>
                  </a:lnTo>
                  <a:lnTo>
                    <a:pt x="2241" y="3683"/>
                  </a:lnTo>
                  <a:lnTo>
                    <a:pt x="2436" y="3488"/>
                  </a:lnTo>
                  <a:lnTo>
                    <a:pt x="2592" y="3254"/>
                  </a:lnTo>
                  <a:lnTo>
                    <a:pt x="2709" y="3001"/>
                  </a:lnTo>
                  <a:lnTo>
                    <a:pt x="2806" y="2728"/>
                  </a:lnTo>
                  <a:lnTo>
                    <a:pt x="2845" y="2436"/>
                  </a:lnTo>
                  <a:lnTo>
                    <a:pt x="2865" y="2144"/>
                  </a:lnTo>
                  <a:lnTo>
                    <a:pt x="2845" y="1832"/>
                  </a:lnTo>
                  <a:lnTo>
                    <a:pt x="2767" y="1540"/>
                  </a:lnTo>
                  <a:lnTo>
                    <a:pt x="2650" y="1228"/>
                  </a:lnTo>
                  <a:lnTo>
                    <a:pt x="2514" y="955"/>
                  </a:lnTo>
                  <a:lnTo>
                    <a:pt x="2339" y="721"/>
                  </a:lnTo>
                  <a:lnTo>
                    <a:pt x="2144" y="507"/>
                  </a:lnTo>
                  <a:lnTo>
                    <a:pt x="1910" y="331"/>
                  </a:lnTo>
                  <a:lnTo>
                    <a:pt x="1676" y="176"/>
                  </a:lnTo>
                  <a:lnTo>
                    <a:pt x="1403" y="78"/>
                  </a:lnTo>
                  <a:lnTo>
                    <a:pt x="1150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4740;p55">
              <a:extLst>
                <a:ext uri="{FF2B5EF4-FFF2-40B4-BE49-F238E27FC236}">
                  <a16:creationId xmlns:a16="http://schemas.microsoft.com/office/drawing/2014/main" xmlns="" id="{6D8C0165-9E15-65B6-C8CE-DB39A5871229}"/>
                </a:ext>
              </a:extLst>
            </p:cNvPr>
            <p:cNvSpPr/>
            <p:nvPr/>
          </p:nvSpPr>
          <p:spPr>
            <a:xfrm>
              <a:off x="5092775" y="555375"/>
              <a:ext cx="71625" cy="94525"/>
            </a:xfrm>
            <a:custGeom>
              <a:avLst/>
              <a:gdLst/>
              <a:ahLst/>
              <a:cxnLst/>
              <a:rect l="l" t="t" r="r" b="b"/>
              <a:pathLst>
                <a:path w="2865" h="3781" fill="none" extrusionOk="0">
                  <a:moveTo>
                    <a:pt x="1033" y="39"/>
                  </a:moveTo>
                  <a:lnTo>
                    <a:pt x="1033" y="39"/>
                  </a:lnTo>
                  <a:lnTo>
                    <a:pt x="1033" y="39"/>
                  </a:lnTo>
                  <a:lnTo>
                    <a:pt x="1150" y="0"/>
                  </a:lnTo>
                  <a:lnTo>
                    <a:pt x="1150" y="0"/>
                  </a:lnTo>
                  <a:lnTo>
                    <a:pt x="1403" y="78"/>
                  </a:lnTo>
                  <a:lnTo>
                    <a:pt x="1676" y="176"/>
                  </a:lnTo>
                  <a:lnTo>
                    <a:pt x="1910" y="331"/>
                  </a:lnTo>
                  <a:lnTo>
                    <a:pt x="2144" y="507"/>
                  </a:lnTo>
                  <a:lnTo>
                    <a:pt x="2339" y="721"/>
                  </a:lnTo>
                  <a:lnTo>
                    <a:pt x="2514" y="955"/>
                  </a:lnTo>
                  <a:lnTo>
                    <a:pt x="2650" y="1228"/>
                  </a:lnTo>
                  <a:lnTo>
                    <a:pt x="2767" y="1540"/>
                  </a:lnTo>
                  <a:lnTo>
                    <a:pt x="2767" y="1540"/>
                  </a:lnTo>
                  <a:lnTo>
                    <a:pt x="2845" y="1832"/>
                  </a:lnTo>
                  <a:lnTo>
                    <a:pt x="2865" y="2144"/>
                  </a:lnTo>
                  <a:lnTo>
                    <a:pt x="2845" y="2436"/>
                  </a:lnTo>
                  <a:lnTo>
                    <a:pt x="2806" y="2728"/>
                  </a:lnTo>
                  <a:lnTo>
                    <a:pt x="2709" y="3001"/>
                  </a:lnTo>
                  <a:lnTo>
                    <a:pt x="2592" y="3254"/>
                  </a:lnTo>
                  <a:lnTo>
                    <a:pt x="2436" y="3488"/>
                  </a:lnTo>
                  <a:lnTo>
                    <a:pt x="2241" y="3683"/>
                  </a:lnTo>
                  <a:lnTo>
                    <a:pt x="2241" y="3683"/>
                  </a:lnTo>
                  <a:lnTo>
                    <a:pt x="2124" y="3722"/>
                  </a:lnTo>
                  <a:lnTo>
                    <a:pt x="2124" y="3722"/>
                  </a:lnTo>
                  <a:lnTo>
                    <a:pt x="1968" y="3761"/>
                  </a:lnTo>
                  <a:lnTo>
                    <a:pt x="1968" y="3761"/>
                  </a:lnTo>
                  <a:lnTo>
                    <a:pt x="1968" y="3761"/>
                  </a:lnTo>
                  <a:lnTo>
                    <a:pt x="1813" y="3780"/>
                  </a:lnTo>
                  <a:lnTo>
                    <a:pt x="1813" y="3780"/>
                  </a:lnTo>
                  <a:lnTo>
                    <a:pt x="1618" y="3761"/>
                  </a:lnTo>
                  <a:lnTo>
                    <a:pt x="1637" y="3761"/>
                  </a:lnTo>
                  <a:lnTo>
                    <a:pt x="1637" y="3761"/>
                  </a:lnTo>
                  <a:lnTo>
                    <a:pt x="1462" y="3741"/>
                  </a:lnTo>
                  <a:lnTo>
                    <a:pt x="1462" y="3741"/>
                  </a:lnTo>
                  <a:lnTo>
                    <a:pt x="1267" y="3683"/>
                  </a:lnTo>
                  <a:lnTo>
                    <a:pt x="1267" y="3683"/>
                  </a:lnTo>
                  <a:lnTo>
                    <a:pt x="1267" y="3683"/>
                  </a:lnTo>
                  <a:lnTo>
                    <a:pt x="1267" y="3683"/>
                  </a:lnTo>
                  <a:lnTo>
                    <a:pt x="1267" y="3683"/>
                  </a:lnTo>
                  <a:lnTo>
                    <a:pt x="1267" y="3683"/>
                  </a:lnTo>
                  <a:lnTo>
                    <a:pt x="1092" y="3585"/>
                  </a:lnTo>
                  <a:lnTo>
                    <a:pt x="1092" y="3585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897" y="3488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702" y="3313"/>
                  </a:lnTo>
                  <a:lnTo>
                    <a:pt x="702" y="3313"/>
                  </a:lnTo>
                  <a:lnTo>
                    <a:pt x="527" y="3118"/>
                  </a:lnTo>
                  <a:lnTo>
                    <a:pt x="527" y="3137"/>
                  </a:lnTo>
                  <a:lnTo>
                    <a:pt x="527" y="3137"/>
                  </a:lnTo>
                  <a:lnTo>
                    <a:pt x="527" y="3137"/>
                  </a:lnTo>
                  <a:lnTo>
                    <a:pt x="527" y="3137"/>
                  </a:lnTo>
                  <a:lnTo>
                    <a:pt x="351" y="2884"/>
                  </a:lnTo>
                  <a:lnTo>
                    <a:pt x="351" y="2884"/>
                  </a:lnTo>
                  <a:lnTo>
                    <a:pt x="215" y="2611"/>
                  </a:lnTo>
                  <a:lnTo>
                    <a:pt x="215" y="2631"/>
                  </a:lnTo>
                  <a:lnTo>
                    <a:pt x="215" y="2631"/>
                  </a:lnTo>
                  <a:lnTo>
                    <a:pt x="98" y="2319"/>
                  </a:lnTo>
                  <a:lnTo>
                    <a:pt x="98" y="2319"/>
                  </a:lnTo>
                  <a:lnTo>
                    <a:pt x="59" y="2163"/>
                  </a:lnTo>
                  <a:lnTo>
                    <a:pt x="40" y="1988"/>
                  </a:lnTo>
                  <a:lnTo>
                    <a:pt x="40" y="1988"/>
                  </a:lnTo>
                  <a:lnTo>
                    <a:pt x="40" y="2007"/>
                  </a:lnTo>
                  <a:lnTo>
                    <a:pt x="40" y="1988"/>
                  </a:lnTo>
                  <a:lnTo>
                    <a:pt x="40" y="1988"/>
                  </a:lnTo>
                  <a:lnTo>
                    <a:pt x="20" y="1793"/>
                  </a:lnTo>
                  <a:lnTo>
                    <a:pt x="20" y="1793"/>
                  </a:lnTo>
                  <a:lnTo>
                    <a:pt x="1" y="1656"/>
                  </a:lnTo>
                  <a:lnTo>
                    <a:pt x="1" y="1637"/>
                  </a:lnTo>
                  <a:lnTo>
                    <a:pt x="1" y="1637"/>
                  </a:lnTo>
                  <a:lnTo>
                    <a:pt x="20" y="1423"/>
                  </a:lnTo>
                  <a:lnTo>
                    <a:pt x="20" y="1423"/>
                  </a:lnTo>
                  <a:lnTo>
                    <a:pt x="20" y="1423"/>
                  </a:lnTo>
                  <a:lnTo>
                    <a:pt x="20" y="1423"/>
                  </a:lnTo>
                  <a:lnTo>
                    <a:pt x="20" y="1403"/>
                  </a:lnTo>
                  <a:lnTo>
                    <a:pt x="20" y="1403"/>
                  </a:lnTo>
                  <a:lnTo>
                    <a:pt x="20" y="1403"/>
                  </a:lnTo>
                  <a:lnTo>
                    <a:pt x="20" y="1403"/>
                  </a:lnTo>
                  <a:lnTo>
                    <a:pt x="59" y="1169"/>
                  </a:lnTo>
                  <a:lnTo>
                    <a:pt x="59" y="1169"/>
                  </a:lnTo>
                  <a:lnTo>
                    <a:pt x="79" y="1072"/>
                  </a:lnTo>
                  <a:lnTo>
                    <a:pt x="79" y="1072"/>
                  </a:lnTo>
                  <a:lnTo>
                    <a:pt x="117" y="955"/>
                  </a:lnTo>
                  <a:lnTo>
                    <a:pt x="117" y="955"/>
                  </a:lnTo>
                  <a:lnTo>
                    <a:pt x="137" y="935"/>
                  </a:lnTo>
                  <a:lnTo>
                    <a:pt x="137" y="935"/>
                  </a:lnTo>
                  <a:lnTo>
                    <a:pt x="137" y="935"/>
                  </a:lnTo>
                  <a:lnTo>
                    <a:pt x="137" y="935"/>
                  </a:lnTo>
                  <a:lnTo>
                    <a:pt x="137" y="935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35"/>
                  </a:lnTo>
                  <a:lnTo>
                    <a:pt x="137" y="935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76" y="838"/>
                  </a:lnTo>
                  <a:lnTo>
                    <a:pt x="176" y="838"/>
                  </a:lnTo>
                  <a:lnTo>
                    <a:pt x="215" y="721"/>
                  </a:lnTo>
                  <a:lnTo>
                    <a:pt x="215" y="721"/>
                  </a:lnTo>
                  <a:lnTo>
                    <a:pt x="254" y="663"/>
                  </a:lnTo>
                  <a:lnTo>
                    <a:pt x="273" y="643"/>
                  </a:lnTo>
                  <a:lnTo>
                    <a:pt x="273" y="643"/>
                  </a:lnTo>
                  <a:lnTo>
                    <a:pt x="273" y="643"/>
                  </a:lnTo>
                  <a:lnTo>
                    <a:pt x="312" y="585"/>
                  </a:lnTo>
                  <a:lnTo>
                    <a:pt x="312" y="585"/>
                  </a:lnTo>
                  <a:lnTo>
                    <a:pt x="332" y="546"/>
                  </a:lnTo>
                  <a:lnTo>
                    <a:pt x="332" y="546"/>
                  </a:lnTo>
                  <a:lnTo>
                    <a:pt x="332" y="546"/>
                  </a:lnTo>
                  <a:lnTo>
                    <a:pt x="332" y="546"/>
                  </a:lnTo>
                  <a:lnTo>
                    <a:pt x="332" y="546"/>
                  </a:lnTo>
                  <a:lnTo>
                    <a:pt x="332" y="546"/>
                  </a:lnTo>
                  <a:lnTo>
                    <a:pt x="332" y="546"/>
                  </a:lnTo>
                  <a:lnTo>
                    <a:pt x="390" y="468"/>
                  </a:lnTo>
                  <a:lnTo>
                    <a:pt x="390" y="468"/>
                  </a:lnTo>
                  <a:lnTo>
                    <a:pt x="449" y="409"/>
                  </a:lnTo>
                  <a:lnTo>
                    <a:pt x="468" y="390"/>
                  </a:lnTo>
                  <a:lnTo>
                    <a:pt x="468" y="370"/>
                  </a:lnTo>
                  <a:lnTo>
                    <a:pt x="488" y="370"/>
                  </a:lnTo>
                  <a:lnTo>
                    <a:pt x="488" y="370"/>
                  </a:lnTo>
                  <a:lnTo>
                    <a:pt x="488" y="370"/>
                  </a:lnTo>
                  <a:lnTo>
                    <a:pt x="585" y="273"/>
                  </a:lnTo>
                  <a:lnTo>
                    <a:pt x="585" y="273"/>
                  </a:lnTo>
                  <a:lnTo>
                    <a:pt x="585" y="273"/>
                  </a:lnTo>
                  <a:lnTo>
                    <a:pt x="585" y="273"/>
                  </a:lnTo>
                  <a:lnTo>
                    <a:pt x="605" y="254"/>
                  </a:lnTo>
                  <a:lnTo>
                    <a:pt x="605" y="254"/>
                  </a:lnTo>
                  <a:lnTo>
                    <a:pt x="624" y="254"/>
                  </a:lnTo>
                  <a:lnTo>
                    <a:pt x="624" y="254"/>
                  </a:lnTo>
                  <a:lnTo>
                    <a:pt x="644" y="234"/>
                  </a:lnTo>
                  <a:lnTo>
                    <a:pt x="644" y="234"/>
                  </a:lnTo>
                  <a:lnTo>
                    <a:pt x="644" y="234"/>
                  </a:lnTo>
                  <a:lnTo>
                    <a:pt x="741" y="176"/>
                  </a:lnTo>
                  <a:lnTo>
                    <a:pt x="741" y="176"/>
                  </a:lnTo>
                  <a:lnTo>
                    <a:pt x="819" y="117"/>
                  </a:lnTo>
                  <a:lnTo>
                    <a:pt x="838" y="117"/>
                  </a:lnTo>
                  <a:lnTo>
                    <a:pt x="838" y="117"/>
                  </a:lnTo>
                  <a:lnTo>
                    <a:pt x="858" y="98"/>
                  </a:lnTo>
                  <a:lnTo>
                    <a:pt x="858" y="98"/>
                  </a:lnTo>
                  <a:lnTo>
                    <a:pt x="858" y="98"/>
                  </a:lnTo>
                  <a:lnTo>
                    <a:pt x="877" y="98"/>
                  </a:lnTo>
                  <a:lnTo>
                    <a:pt x="877" y="98"/>
                  </a:lnTo>
                  <a:lnTo>
                    <a:pt x="1033" y="3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4741;p55">
              <a:extLst>
                <a:ext uri="{FF2B5EF4-FFF2-40B4-BE49-F238E27FC236}">
                  <a16:creationId xmlns:a16="http://schemas.microsoft.com/office/drawing/2014/main" xmlns="" id="{A15AFA7E-03D3-E6C1-B7ED-11DF01BE8F66}"/>
                </a:ext>
              </a:extLst>
            </p:cNvPr>
            <p:cNvSpPr/>
            <p:nvPr/>
          </p:nvSpPr>
          <p:spPr>
            <a:xfrm>
              <a:off x="5105925" y="633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4742;p55">
              <a:extLst>
                <a:ext uri="{FF2B5EF4-FFF2-40B4-BE49-F238E27FC236}">
                  <a16:creationId xmlns:a16="http://schemas.microsoft.com/office/drawing/2014/main" xmlns="" id="{D3E7C6F2-98C7-8D37-4D96-5E361238EE30}"/>
                </a:ext>
              </a:extLst>
            </p:cNvPr>
            <p:cNvSpPr/>
            <p:nvPr/>
          </p:nvSpPr>
          <p:spPr>
            <a:xfrm>
              <a:off x="5124450" y="64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4743;p55">
              <a:extLst>
                <a:ext uri="{FF2B5EF4-FFF2-40B4-BE49-F238E27FC236}">
                  <a16:creationId xmlns:a16="http://schemas.microsoft.com/office/drawing/2014/main" xmlns="" id="{058B3F01-3E16-B449-D4A5-C8FE2FE4288F}"/>
                </a:ext>
              </a:extLst>
            </p:cNvPr>
            <p:cNvSpPr/>
            <p:nvPr/>
          </p:nvSpPr>
          <p:spPr>
            <a:xfrm>
              <a:off x="5082050" y="606025"/>
              <a:ext cx="27800" cy="14150"/>
            </a:xfrm>
            <a:custGeom>
              <a:avLst/>
              <a:gdLst/>
              <a:ahLst/>
              <a:cxnLst/>
              <a:rect l="l" t="t" r="r" b="b"/>
              <a:pathLst>
                <a:path w="1112" h="566" extrusionOk="0">
                  <a:moveTo>
                    <a:pt x="702" y="1"/>
                  </a:moveTo>
                  <a:lnTo>
                    <a:pt x="488" y="40"/>
                  </a:lnTo>
                  <a:lnTo>
                    <a:pt x="274" y="137"/>
                  </a:lnTo>
                  <a:lnTo>
                    <a:pt x="118" y="234"/>
                  </a:lnTo>
                  <a:lnTo>
                    <a:pt x="59" y="293"/>
                  </a:lnTo>
                  <a:lnTo>
                    <a:pt x="20" y="332"/>
                  </a:lnTo>
                  <a:lnTo>
                    <a:pt x="1" y="390"/>
                  </a:lnTo>
                  <a:lnTo>
                    <a:pt x="1" y="449"/>
                  </a:lnTo>
                  <a:lnTo>
                    <a:pt x="20" y="488"/>
                  </a:lnTo>
                  <a:lnTo>
                    <a:pt x="79" y="527"/>
                  </a:lnTo>
                  <a:lnTo>
                    <a:pt x="137" y="546"/>
                  </a:lnTo>
                  <a:lnTo>
                    <a:pt x="215" y="566"/>
                  </a:lnTo>
                  <a:lnTo>
                    <a:pt x="410" y="546"/>
                  </a:lnTo>
                  <a:lnTo>
                    <a:pt x="624" y="507"/>
                  </a:lnTo>
                  <a:lnTo>
                    <a:pt x="839" y="429"/>
                  </a:lnTo>
                  <a:lnTo>
                    <a:pt x="995" y="332"/>
                  </a:lnTo>
                  <a:lnTo>
                    <a:pt x="1053" y="273"/>
                  </a:lnTo>
                  <a:lnTo>
                    <a:pt x="1092" y="215"/>
                  </a:lnTo>
                  <a:lnTo>
                    <a:pt x="1112" y="156"/>
                  </a:lnTo>
                  <a:lnTo>
                    <a:pt x="1112" y="118"/>
                  </a:lnTo>
                  <a:lnTo>
                    <a:pt x="1073" y="79"/>
                  </a:lnTo>
                  <a:lnTo>
                    <a:pt x="1034" y="40"/>
                  </a:lnTo>
                  <a:lnTo>
                    <a:pt x="975" y="20"/>
                  </a:lnTo>
                  <a:lnTo>
                    <a:pt x="897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4744;p55">
              <a:extLst>
                <a:ext uri="{FF2B5EF4-FFF2-40B4-BE49-F238E27FC236}">
                  <a16:creationId xmlns:a16="http://schemas.microsoft.com/office/drawing/2014/main" xmlns="" id="{A2045AA8-860D-B294-4142-0D5C8F3CCD01}"/>
                </a:ext>
              </a:extLst>
            </p:cNvPr>
            <p:cNvSpPr/>
            <p:nvPr/>
          </p:nvSpPr>
          <p:spPr>
            <a:xfrm>
              <a:off x="5082050" y="606025"/>
              <a:ext cx="27800" cy="14150"/>
            </a:xfrm>
            <a:custGeom>
              <a:avLst/>
              <a:gdLst/>
              <a:ahLst/>
              <a:cxnLst/>
              <a:rect l="l" t="t" r="r" b="b"/>
              <a:pathLst>
                <a:path w="1112" h="566" fill="none" extrusionOk="0">
                  <a:moveTo>
                    <a:pt x="1" y="449"/>
                  </a:moveTo>
                  <a:lnTo>
                    <a:pt x="1" y="449"/>
                  </a:lnTo>
                  <a:lnTo>
                    <a:pt x="20" y="488"/>
                  </a:lnTo>
                  <a:lnTo>
                    <a:pt x="79" y="527"/>
                  </a:lnTo>
                  <a:lnTo>
                    <a:pt x="137" y="546"/>
                  </a:lnTo>
                  <a:lnTo>
                    <a:pt x="215" y="566"/>
                  </a:lnTo>
                  <a:lnTo>
                    <a:pt x="410" y="546"/>
                  </a:lnTo>
                  <a:lnTo>
                    <a:pt x="624" y="507"/>
                  </a:lnTo>
                  <a:lnTo>
                    <a:pt x="624" y="507"/>
                  </a:lnTo>
                  <a:lnTo>
                    <a:pt x="839" y="429"/>
                  </a:lnTo>
                  <a:lnTo>
                    <a:pt x="995" y="332"/>
                  </a:lnTo>
                  <a:lnTo>
                    <a:pt x="1053" y="273"/>
                  </a:lnTo>
                  <a:lnTo>
                    <a:pt x="1092" y="215"/>
                  </a:lnTo>
                  <a:lnTo>
                    <a:pt x="1112" y="156"/>
                  </a:lnTo>
                  <a:lnTo>
                    <a:pt x="1112" y="118"/>
                  </a:lnTo>
                  <a:lnTo>
                    <a:pt x="1112" y="118"/>
                  </a:lnTo>
                  <a:lnTo>
                    <a:pt x="1073" y="79"/>
                  </a:lnTo>
                  <a:lnTo>
                    <a:pt x="1034" y="40"/>
                  </a:lnTo>
                  <a:lnTo>
                    <a:pt x="975" y="20"/>
                  </a:lnTo>
                  <a:lnTo>
                    <a:pt x="897" y="1"/>
                  </a:lnTo>
                  <a:lnTo>
                    <a:pt x="702" y="1"/>
                  </a:lnTo>
                  <a:lnTo>
                    <a:pt x="488" y="40"/>
                  </a:lnTo>
                  <a:lnTo>
                    <a:pt x="488" y="40"/>
                  </a:lnTo>
                  <a:lnTo>
                    <a:pt x="274" y="137"/>
                  </a:lnTo>
                  <a:lnTo>
                    <a:pt x="118" y="234"/>
                  </a:lnTo>
                  <a:lnTo>
                    <a:pt x="59" y="293"/>
                  </a:lnTo>
                  <a:lnTo>
                    <a:pt x="20" y="332"/>
                  </a:lnTo>
                  <a:lnTo>
                    <a:pt x="1" y="390"/>
                  </a:lnTo>
                  <a:lnTo>
                    <a:pt x="1" y="4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4745;p55">
              <a:extLst>
                <a:ext uri="{FF2B5EF4-FFF2-40B4-BE49-F238E27FC236}">
                  <a16:creationId xmlns:a16="http://schemas.microsoft.com/office/drawing/2014/main" xmlns="" id="{049DDB3D-741A-6567-46D5-CE533CC35DB2}"/>
                </a:ext>
              </a:extLst>
            </p:cNvPr>
            <p:cNvSpPr/>
            <p:nvPr/>
          </p:nvSpPr>
          <p:spPr>
            <a:xfrm>
              <a:off x="5248650" y="501800"/>
              <a:ext cx="82350" cy="104250"/>
            </a:xfrm>
            <a:custGeom>
              <a:avLst/>
              <a:gdLst/>
              <a:ahLst/>
              <a:cxnLst/>
              <a:rect l="l" t="t" r="r" b="b"/>
              <a:pathLst>
                <a:path w="3294" h="4170" extrusionOk="0">
                  <a:moveTo>
                    <a:pt x="1754" y="0"/>
                  </a:moveTo>
                  <a:lnTo>
                    <a:pt x="1540" y="20"/>
                  </a:lnTo>
                  <a:lnTo>
                    <a:pt x="1306" y="58"/>
                  </a:lnTo>
                  <a:lnTo>
                    <a:pt x="1131" y="136"/>
                  </a:lnTo>
                  <a:lnTo>
                    <a:pt x="955" y="214"/>
                  </a:lnTo>
                  <a:lnTo>
                    <a:pt x="799" y="312"/>
                  </a:lnTo>
                  <a:lnTo>
                    <a:pt x="663" y="429"/>
                  </a:lnTo>
                  <a:lnTo>
                    <a:pt x="527" y="565"/>
                  </a:lnTo>
                  <a:lnTo>
                    <a:pt x="410" y="701"/>
                  </a:lnTo>
                  <a:lnTo>
                    <a:pt x="293" y="857"/>
                  </a:lnTo>
                  <a:lnTo>
                    <a:pt x="195" y="1033"/>
                  </a:lnTo>
                  <a:lnTo>
                    <a:pt x="137" y="1208"/>
                  </a:lnTo>
                  <a:lnTo>
                    <a:pt x="78" y="1403"/>
                  </a:lnTo>
                  <a:lnTo>
                    <a:pt x="20" y="1598"/>
                  </a:lnTo>
                  <a:lnTo>
                    <a:pt x="0" y="1793"/>
                  </a:lnTo>
                  <a:lnTo>
                    <a:pt x="0" y="1987"/>
                  </a:lnTo>
                  <a:lnTo>
                    <a:pt x="20" y="2202"/>
                  </a:lnTo>
                  <a:lnTo>
                    <a:pt x="39" y="2416"/>
                  </a:lnTo>
                  <a:lnTo>
                    <a:pt x="98" y="2611"/>
                  </a:lnTo>
                  <a:lnTo>
                    <a:pt x="156" y="2825"/>
                  </a:lnTo>
                  <a:lnTo>
                    <a:pt x="254" y="3001"/>
                  </a:lnTo>
                  <a:lnTo>
                    <a:pt x="351" y="3195"/>
                  </a:lnTo>
                  <a:lnTo>
                    <a:pt x="468" y="3351"/>
                  </a:lnTo>
                  <a:lnTo>
                    <a:pt x="604" y="3507"/>
                  </a:lnTo>
                  <a:lnTo>
                    <a:pt x="741" y="3644"/>
                  </a:lnTo>
                  <a:lnTo>
                    <a:pt x="897" y="3780"/>
                  </a:lnTo>
                  <a:lnTo>
                    <a:pt x="1053" y="3877"/>
                  </a:lnTo>
                  <a:lnTo>
                    <a:pt x="1228" y="3975"/>
                  </a:lnTo>
                  <a:lnTo>
                    <a:pt x="1384" y="4053"/>
                  </a:lnTo>
                  <a:lnTo>
                    <a:pt x="1579" y="4111"/>
                  </a:lnTo>
                  <a:lnTo>
                    <a:pt x="1754" y="4150"/>
                  </a:lnTo>
                  <a:lnTo>
                    <a:pt x="1949" y="4170"/>
                  </a:lnTo>
                  <a:lnTo>
                    <a:pt x="2124" y="4150"/>
                  </a:lnTo>
                  <a:lnTo>
                    <a:pt x="2319" y="4131"/>
                  </a:lnTo>
                  <a:lnTo>
                    <a:pt x="2514" y="4092"/>
                  </a:lnTo>
                  <a:lnTo>
                    <a:pt x="2728" y="4014"/>
                  </a:lnTo>
                  <a:lnTo>
                    <a:pt x="2943" y="3897"/>
                  </a:lnTo>
                  <a:lnTo>
                    <a:pt x="3137" y="3760"/>
                  </a:lnTo>
                  <a:lnTo>
                    <a:pt x="3293" y="3605"/>
                  </a:lnTo>
                  <a:lnTo>
                    <a:pt x="3079" y="3624"/>
                  </a:lnTo>
                  <a:lnTo>
                    <a:pt x="2826" y="3605"/>
                  </a:lnTo>
                  <a:lnTo>
                    <a:pt x="2611" y="3546"/>
                  </a:lnTo>
                  <a:lnTo>
                    <a:pt x="2397" y="3449"/>
                  </a:lnTo>
                  <a:lnTo>
                    <a:pt x="2183" y="3332"/>
                  </a:lnTo>
                  <a:lnTo>
                    <a:pt x="2007" y="3176"/>
                  </a:lnTo>
                  <a:lnTo>
                    <a:pt x="1832" y="3001"/>
                  </a:lnTo>
                  <a:lnTo>
                    <a:pt x="1676" y="2806"/>
                  </a:lnTo>
                  <a:lnTo>
                    <a:pt x="1559" y="2591"/>
                  </a:lnTo>
                  <a:lnTo>
                    <a:pt x="1442" y="2377"/>
                  </a:lnTo>
                  <a:lnTo>
                    <a:pt x="1364" y="2143"/>
                  </a:lnTo>
                  <a:lnTo>
                    <a:pt x="1306" y="1890"/>
                  </a:lnTo>
                  <a:lnTo>
                    <a:pt x="1267" y="1656"/>
                  </a:lnTo>
                  <a:lnTo>
                    <a:pt x="1267" y="1403"/>
                  </a:lnTo>
                  <a:lnTo>
                    <a:pt x="1286" y="1169"/>
                  </a:lnTo>
                  <a:lnTo>
                    <a:pt x="1345" y="935"/>
                  </a:lnTo>
                  <a:lnTo>
                    <a:pt x="1442" y="721"/>
                  </a:lnTo>
                  <a:lnTo>
                    <a:pt x="1559" y="526"/>
                  </a:lnTo>
                  <a:lnTo>
                    <a:pt x="1735" y="331"/>
                  </a:lnTo>
                  <a:lnTo>
                    <a:pt x="1929" y="175"/>
                  </a:lnTo>
                  <a:lnTo>
                    <a:pt x="2066" y="97"/>
                  </a:lnTo>
                  <a:lnTo>
                    <a:pt x="2202" y="39"/>
                  </a:lnTo>
                  <a:lnTo>
                    <a:pt x="1988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4746;p55">
              <a:extLst>
                <a:ext uri="{FF2B5EF4-FFF2-40B4-BE49-F238E27FC236}">
                  <a16:creationId xmlns:a16="http://schemas.microsoft.com/office/drawing/2014/main" xmlns="" id="{2609E270-BDEA-52D9-BBD0-75CE86BE7F94}"/>
                </a:ext>
              </a:extLst>
            </p:cNvPr>
            <p:cNvSpPr/>
            <p:nvPr/>
          </p:nvSpPr>
          <p:spPr>
            <a:xfrm>
              <a:off x="5248650" y="501800"/>
              <a:ext cx="82350" cy="104250"/>
            </a:xfrm>
            <a:custGeom>
              <a:avLst/>
              <a:gdLst/>
              <a:ahLst/>
              <a:cxnLst/>
              <a:rect l="l" t="t" r="r" b="b"/>
              <a:pathLst>
                <a:path w="3294" h="4170" fill="none" extrusionOk="0">
                  <a:moveTo>
                    <a:pt x="98" y="2611"/>
                  </a:moveTo>
                  <a:lnTo>
                    <a:pt x="98" y="2611"/>
                  </a:lnTo>
                  <a:lnTo>
                    <a:pt x="156" y="2825"/>
                  </a:lnTo>
                  <a:lnTo>
                    <a:pt x="254" y="3001"/>
                  </a:lnTo>
                  <a:lnTo>
                    <a:pt x="351" y="3195"/>
                  </a:lnTo>
                  <a:lnTo>
                    <a:pt x="468" y="3351"/>
                  </a:lnTo>
                  <a:lnTo>
                    <a:pt x="604" y="3507"/>
                  </a:lnTo>
                  <a:lnTo>
                    <a:pt x="741" y="3644"/>
                  </a:lnTo>
                  <a:lnTo>
                    <a:pt x="897" y="3780"/>
                  </a:lnTo>
                  <a:lnTo>
                    <a:pt x="1053" y="3877"/>
                  </a:lnTo>
                  <a:lnTo>
                    <a:pt x="1228" y="3975"/>
                  </a:lnTo>
                  <a:lnTo>
                    <a:pt x="1384" y="4053"/>
                  </a:lnTo>
                  <a:lnTo>
                    <a:pt x="1579" y="4111"/>
                  </a:lnTo>
                  <a:lnTo>
                    <a:pt x="1754" y="4150"/>
                  </a:lnTo>
                  <a:lnTo>
                    <a:pt x="1949" y="4170"/>
                  </a:lnTo>
                  <a:lnTo>
                    <a:pt x="2124" y="4150"/>
                  </a:lnTo>
                  <a:lnTo>
                    <a:pt x="2319" y="4131"/>
                  </a:lnTo>
                  <a:lnTo>
                    <a:pt x="2514" y="4092"/>
                  </a:lnTo>
                  <a:lnTo>
                    <a:pt x="2514" y="4092"/>
                  </a:lnTo>
                  <a:lnTo>
                    <a:pt x="2728" y="4014"/>
                  </a:lnTo>
                  <a:lnTo>
                    <a:pt x="2943" y="3897"/>
                  </a:lnTo>
                  <a:lnTo>
                    <a:pt x="3137" y="3760"/>
                  </a:lnTo>
                  <a:lnTo>
                    <a:pt x="3293" y="3605"/>
                  </a:lnTo>
                  <a:lnTo>
                    <a:pt x="3293" y="3605"/>
                  </a:lnTo>
                  <a:lnTo>
                    <a:pt x="3079" y="3624"/>
                  </a:lnTo>
                  <a:lnTo>
                    <a:pt x="3079" y="3624"/>
                  </a:lnTo>
                  <a:lnTo>
                    <a:pt x="2826" y="3605"/>
                  </a:lnTo>
                  <a:lnTo>
                    <a:pt x="2826" y="3605"/>
                  </a:lnTo>
                  <a:lnTo>
                    <a:pt x="2611" y="3546"/>
                  </a:lnTo>
                  <a:lnTo>
                    <a:pt x="2397" y="3449"/>
                  </a:lnTo>
                  <a:lnTo>
                    <a:pt x="2397" y="3449"/>
                  </a:lnTo>
                  <a:lnTo>
                    <a:pt x="2183" y="3332"/>
                  </a:lnTo>
                  <a:lnTo>
                    <a:pt x="2007" y="3176"/>
                  </a:lnTo>
                  <a:lnTo>
                    <a:pt x="2007" y="3176"/>
                  </a:lnTo>
                  <a:lnTo>
                    <a:pt x="1832" y="3001"/>
                  </a:lnTo>
                  <a:lnTo>
                    <a:pt x="1676" y="2806"/>
                  </a:lnTo>
                  <a:lnTo>
                    <a:pt x="1559" y="2591"/>
                  </a:lnTo>
                  <a:lnTo>
                    <a:pt x="1442" y="2377"/>
                  </a:lnTo>
                  <a:lnTo>
                    <a:pt x="1442" y="2377"/>
                  </a:lnTo>
                  <a:lnTo>
                    <a:pt x="1364" y="2143"/>
                  </a:lnTo>
                  <a:lnTo>
                    <a:pt x="1306" y="1890"/>
                  </a:lnTo>
                  <a:lnTo>
                    <a:pt x="1306" y="1890"/>
                  </a:lnTo>
                  <a:lnTo>
                    <a:pt x="1267" y="1656"/>
                  </a:lnTo>
                  <a:lnTo>
                    <a:pt x="1267" y="1403"/>
                  </a:lnTo>
                  <a:lnTo>
                    <a:pt x="1267" y="1403"/>
                  </a:lnTo>
                  <a:lnTo>
                    <a:pt x="1286" y="1169"/>
                  </a:lnTo>
                  <a:lnTo>
                    <a:pt x="1345" y="935"/>
                  </a:lnTo>
                  <a:lnTo>
                    <a:pt x="1345" y="935"/>
                  </a:lnTo>
                  <a:lnTo>
                    <a:pt x="1442" y="721"/>
                  </a:lnTo>
                  <a:lnTo>
                    <a:pt x="1559" y="526"/>
                  </a:lnTo>
                  <a:lnTo>
                    <a:pt x="1559" y="526"/>
                  </a:lnTo>
                  <a:lnTo>
                    <a:pt x="1735" y="331"/>
                  </a:lnTo>
                  <a:lnTo>
                    <a:pt x="1929" y="175"/>
                  </a:lnTo>
                  <a:lnTo>
                    <a:pt x="1929" y="175"/>
                  </a:lnTo>
                  <a:lnTo>
                    <a:pt x="2066" y="97"/>
                  </a:lnTo>
                  <a:lnTo>
                    <a:pt x="2202" y="39"/>
                  </a:lnTo>
                  <a:lnTo>
                    <a:pt x="2202" y="39"/>
                  </a:lnTo>
                  <a:lnTo>
                    <a:pt x="1988" y="0"/>
                  </a:lnTo>
                  <a:lnTo>
                    <a:pt x="1754" y="0"/>
                  </a:lnTo>
                  <a:lnTo>
                    <a:pt x="1540" y="20"/>
                  </a:lnTo>
                  <a:lnTo>
                    <a:pt x="1306" y="58"/>
                  </a:lnTo>
                  <a:lnTo>
                    <a:pt x="1306" y="58"/>
                  </a:lnTo>
                  <a:lnTo>
                    <a:pt x="1131" y="136"/>
                  </a:lnTo>
                  <a:lnTo>
                    <a:pt x="955" y="214"/>
                  </a:lnTo>
                  <a:lnTo>
                    <a:pt x="799" y="312"/>
                  </a:lnTo>
                  <a:lnTo>
                    <a:pt x="663" y="429"/>
                  </a:lnTo>
                  <a:lnTo>
                    <a:pt x="527" y="565"/>
                  </a:lnTo>
                  <a:lnTo>
                    <a:pt x="410" y="701"/>
                  </a:lnTo>
                  <a:lnTo>
                    <a:pt x="293" y="857"/>
                  </a:lnTo>
                  <a:lnTo>
                    <a:pt x="195" y="1033"/>
                  </a:lnTo>
                  <a:lnTo>
                    <a:pt x="137" y="1208"/>
                  </a:lnTo>
                  <a:lnTo>
                    <a:pt x="78" y="1403"/>
                  </a:lnTo>
                  <a:lnTo>
                    <a:pt x="20" y="1598"/>
                  </a:lnTo>
                  <a:lnTo>
                    <a:pt x="0" y="1793"/>
                  </a:lnTo>
                  <a:lnTo>
                    <a:pt x="0" y="1987"/>
                  </a:lnTo>
                  <a:lnTo>
                    <a:pt x="20" y="2202"/>
                  </a:lnTo>
                  <a:lnTo>
                    <a:pt x="39" y="2416"/>
                  </a:lnTo>
                  <a:lnTo>
                    <a:pt x="98" y="26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4747;p55">
              <a:extLst>
                <a:ext uri="{FF2B5EF4-FFF2-40B4-BE49-F238E27FC236}">
                  <a16:creationId xmlns:a16="http://schemas.microsoft.com/office/drawing/2014/main" xmlns="" id="{75FA04A5-3584-6295-C2BA-8081A81E5792}"/>
                </a:ext>
              </a:extLst>
            </p:cNvPr>
            <p:cNvSpPr/>
            <p:nvPr/>
          </p:nvSpPr>
          <p:spPr>
            <a:xfrm>
              <a:off x="5273000" y="502275"/>
              <a:ext cx="71150" cy="94025"/>
            </a:xfrm>
            <a:custGeom>
              <a:avLst/>
              <a:gdLst/>
              <a:ahLst/>
              <a:cxnLst/>
              <a:rect l="l" t="t" r="r" b="b"/>
              <a:pathLst>
                <a:path w="2846" h="3761" extrusionOk="0">
                  <a:moveTo>
                    <a:pt x="1131" y="1"/>
                  </a:moveTo>
                  <a:lnTo>
                    <a:pt x="1033" y="20"/>
                  </a:lnTo>
                  <a:lnTo>
                    <a:pt x="1014" y="20"/>
                  </a:lnTo>
                  <a:lnTo>
                    <a:pt x="877" y="78"/>
                  </a:lnTo>
                  <a:lnTo>
                    <a:pt x="838" y="98"/>
                  </a:lnTo>
                  <a:lnTo>
                    <a:pt x="819" y="98"/>
                  </a:lnTo>
                  <a:lnTo>
                    <a:pt x="722" y="156"/>
                  </a:lnTo>
                  <a:lnTo>
                    <a:pt x="624" y="215"/>
                  </a:lnTo>
                  <a:lnTo>
                    <a:pt x="605" y="234"/>
                  </a:lnTo>
                  <a:lnTo>
                    <a:pt x="585" y="254"/>
                  </a:lnTo>
                  <a:lnTo>
                    <a:pt x="488" y="351"/>
                  </a:lnTo>
                  <a:lnTo>
                    <a:pt x="468" y="351"/>
                  </a:lnTo>
                  <a:lnTo>
                    <a:pt x="468" y="371"/>
                  </a:lnTo>
                  <a:lnTo>
                    <a:pt x="449" y="371"/>
                  </a:lnTo>
                  <a:lnTo>
                    <a:pt x="429" y="390"/>
                  </a:lnTo>
                  <a:lnTo>
                    <a:pt x="390" y="449"/>
                  </a:lnTo>
                  <a:lnTo>
                    <a:pt x="332" y="527"/>
                  </a:lnTo>
                  <a:lnTo>
                    <a:pt x="293" y="566"/>
                  </a:lnTo>
                  <a:lnTo>
                    <a:pt x="254" y="643"/>
                  </a:lnTo>
                  <a:lnTo>
                    <a:pt x="215" y="721"/>
                  </a:lnTo>
                  <a:lnTo>
                    <a:pt x="157" y="819"/>
                  </a:lnTo>
                  <a:lnTo>
                    <a:pt x="118" y="916"/>
                  </a:lnTo>
                  <a:lnTo>
                    <a:pt x="118" y="936"/>
                  </a:lnTo>
                  <a:lnTo>
                    <a:pt x="79" y="1053"/>
                  </a:lnTo>
                  <a:lnTo>
                    <a:pt x="40" y="1170"/>
                  </a:lnTo>
                  <a:lnTo>
                    <a:pt x="1" y="1384"/>
                  </a:lnTo>
                  <a:lnTo>
                    <a:pt x="1" y="1403"/>
                  </a:lnTo>
                  <a:lnTo>
                    <a:pt x="1" y="1618"/>
                  </a:lnTo>
                  <a:lnTo>
                    <a:pt x="1" y="1637"/>
                  </a:lnTo>
                  <a:lnTo>
                    <a:pt x="1" y="1793"/>
                  </a:lnTo>
                  <a:lnTo>
                    <a:pt x="20" y="1988"/>
                  </a:lnTo>
                  <a:lnTo>
                    <a:pt x="59" y="2144"/>
                  </a:lnTo>
                  <a:lnTo>
                    <a:pt x="98" y="2300"/>
                  </a:lnTo>
                  <a:lnTo>
                    <a:pt x="215" y="2611"/>
                  </a:lnTo>
                  <a:lnTo>
                    <a:pt x="195" y="2611"/>
                  </a:lnTo>
                  <a:lnTo>
                    <a:pt x="351" y="2884"/>
                  </a:lnTo>
                  <a:lnTo>
                    <a:pt x="527" y="3118"/>
                  </a:lnTo>
                  <a:lnTo>
                    <a:pt x="507" y="3118"/>
                  </a:lnTo>
                  <a:lnTo>
                    <a:pt x="702" y="3313"/>
                  </a:lnTo>
                  <a:lnTo>
                    <a:pt x="877" y="3469"/>
                  </a:lnTo>
                  <a:lnTo>
                    <a:pt x="1072" y="3586"/>
                  </a:lnTo>
                  <a:lnTo>
                    <a:pt x="1248" y="3664"/>
                  </a:lnTo>
                  <a:lnTo>
                    <a:pt x="1442" y="3722"/>
                  </a:lnTo>
                  <a:lnTo>
                    <a:pt x="1618" y="3761"/>
                  </a:lnTo>
                  <a:lnTo>
                    <a:pt x="1793" y="3761"/>
                  </a:lnTo>
                  <a:lnTo>
                    <a:pt x="1949" y="3741"/>
                  </a:lnTo>
                  <a:lnTo>
                    <a:pt x="2124" y="3722"/>
                  </a:lnTo>
                  <a:lnTo>
                    <a:pt x="2222" y="3683"/>
                  </a:lnTo>
                  <a:lnTo>
                    <a:pt x="2417" y="3469"/>
                  </a:lnTo>
                  <a:lnTo>
                    <a:pt x="2573" y="3235"/>
                  </a:lnTo>
                  <a:lnTo>
                    <a:pt x="2689" y="2982"/>
                  </a:lnTo>
                  <a:lnTo>
                    <a:pt x="2787" y="2709"/>
                  </a:lnTo>
                  <a:lnTo>
                    <a:pt x="2845" y="2417"/>
                  </a:lnTo>
                  <a:lnTo>
                    <a:pt x="2845" y="2124"/>
                  </a:lnTo>
                  <a:lnTo>
                    <a:pt x="2826" y="1832"/>
                  </a:lnTo>
                  <a:lnTo>
                    <a:pt x="2748" y="1520"/>
                  </a:lnTo>
                  <a:lnTo>
                    <a:pt x="2650" y="1228"/>
                  </a:lnTo>
                  <a:lnTo>
                    <a:pt x="2495" y="955"/>
                  </a:lnTo>
                  <a:lnTo>
                    <a:pt x="2319" y="702"/>
                  </a:lnTo>
                  <a:lnTo>
                    <a:pt x="2124" y="488"/>
                  </a:lnTo>
                  <a:lnTo>
                    <a:pt x="1891" y="312"/>
                  </a:lnTo>
                  <a:lnTo>
                    <a:pt x="1657" y="176"/>
                  </a:lnTo>
                  <a:lnTo>
                    <a:pt x="1403" y="59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4748;p55">
              <a:extLst>
                <a:ext uri="{FF2B5EF4-FFF2-40B4-BE49-F238E27FC236}">
                  <a16:creationId xmlns:a16="http://schemas.microsoft.com/office/drawing/2014/main" xmlns="" id="{0376B776-F898-A4B8-1076-1B8D109045E5}"/>
                </a:ext>
              </a:extLst>
            </p:cNvPr>
            <p:cNvSpPr/>
            <p:nvPr/>
          </p:nvSpPr>
          <p:spPr>
            <a:xfrm>
              <a:off x="5273000" y="502275"/>
              <a:ext cx="71150" cy="94025"/>
            </a:xfrm>
            <a:custGeom>
              <a:avLst/>
              <a:gdLst/>
              <a:ahLst/>
              <a:cxnLst/>
              <a:rect l="l" t="t" r="r" b="b"/>
              <a:pathLst>
                <a:path w="2846" h="3761" fill="none" extrusionOk="0">
                  <a:moveTo>
                    <a:pt x="1014" y="20"/>
                  </a:moveTo>
                  <a:lnTo>
                    <a:pt x="1033" y="20"/>
                  </a:lnTo>
                  <a:lnTo>
                    <a:pt x="1033" y="20"/>
                  </a:lnTo>
                  <a:lnTo>
                    <a:pt x="1131" y="1"/>
                  </a:lnTo>
                  <a:lnTo>
                    <a:pt x="1131" y="1"/>
                  </a:lnTo>
                  <a:lnTo>
                    <a:pt x="1403" y="59"/>
                  </a:lnTo>
                  <a:lnTo>
                    <a:pt x="1657" y="176"/>
                  </a:lnTo>
                  <a:lnTo>
                    <a:pt x="1891" y="312"/>
                  </a:lnTo>
                  <a:lnTo>
                    <a:pt x="2124" y="488"/>
                  </a:lnTo>
                  <a:lnTo>
                    <a:pt x="2319" y="702"/>
                  </a:lnTo>
                  <a:lnTo>
                    <a:pt x="2495" y="955"/>
                  </a:lnTo>
                  <a:lnTo>
                    <a:pt x="2650" y="1228"/>
                  </a:lnTo>
                  <a:lnTo>
                    <a:pt x="2748" y="1520"/>
                  </a:lnTo>
                  <a:lnTo>
                    <a:pt x="2748" y="1520"/>
                  </a:lnTo>
                  <a:lnTo>
                    <a:pt x="2826" y="1832"/>
                  </a:lnTo>
                  <a:lnTo>
                    <a:pt x="2845" y="2124"/>
                  </a:lnTo>
                  <a:lnTo>
                    <a:pt x="2845" y="2417"/>
                  </a:lnTo>
                  <a:lnTo>
                    <a:pt x="2787" y="2709"/>
                  </a:lnTo>
                  <a:lnTo>
                    <a:pt x="2689" y="2982"/>
                  </a:lnTo>
                  <a:lnTo>
                    <a:pt x="2573" y="3235"/>
                  </a:lnTo>
                  <a:lnTo>
                    <a:pt x="2417" y="3469"/>
                  </a:lnTo>
                  <a:lnTo>
                    <a:pt x="2222" y="3683"/>
                  </a:lnTo>
                  <a:lnTo>
                    <a:pt x="2222" y="3683"/>
                  </a:lnTo>
                  <a:lnTo>
                    <a:pt x="2124" y="3722"/>
                  </a:lnTo>
                  <a:lnTo>
                    <a:pt x="2124" y="3722"/>
                  </a:lnTo>
                  <a:lnTo>
                    <a:pt x="1949" y="3741"/>
                  </a:lnTo>
                  <a:lnTo>
                    <a:pt x="1949" y="3741"/>
                  </a:lnTo>
                  <a:lnTo>
                    <a:pt x="1949" y="3741"/>
                  </a:lnTo>
                  <a:lnTo>
                    <a:pt x="1793" y="3761"/>
                  </a:lnTo>
                  <a:lnTo>
                    <a:pt x="1793" y="3761"/>
                  </a:lnTo>
                  <a:lnTo>
                    <a:pt x="1618" y="3761"/>
                  </a:lnTo>
                  <a:lnTo>
                    <a:pt x="1618" y="3761"/>
                  </a:lnTo>
                  <a:lnTo>
                    <a:pt x="1618" y="3761"/>
                  </a:lnTo>
                  <a:lnTo>
                    <a:pt x="1442" y="3722"/>
                  </a:lnTo>
                  <a:lnTo>
                    <a:pt x="1442" y="3722"/>
                  </a:lnTo>
                  <a:lnTo>
                    <a:pt x="1248" y="3664"/>
                  </a:lnTo>
                  <a:lnTo>
                    <a:pt x="1248" y="3664"/>
                  </a:lnTo>
                  <a:lnTo>
                    <a:pt x="1248" y="3664"/>
                  </a:lnTo>
                  <a:lnTo>
                    <a:pt x="1248" y="3664"/>
                  </a:lnTo>
                  <a:lnTo>
                    <a:pt x="1248" y="3664"/>
                  </a:lnTo>
                  <a:lnTo>
                    <a:pt x="1248" y="3664"/>
                  </a:lnTo>
                  <a:lnTo>
                    <a:pt x="1072" y="3586"/>
                  </a:lnTo>
                  <a:lnTo>
                    <a:pt x="1072" y="3586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897" y="3469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702" y="3313"/>
                  </a:lnTo>
                  <a:lnTo>
                    <a:pt x="702" y="3313"/>
                  </a:lnTo>
                  <a:lnTo>
                    <a:pt x="507" y="3118"/>
                  </a:lnTo>
                  <a:lnTo>
                    <a:pt x="527" y="3118"/>
                  </a:lnTo>
                  <a:lnTo>
                    <a:pt x="527" y="3118"/>
                  </a:lnTo>
                  <a:lnTo>
                    <a:pt x="527" y="3118"/>
                  </a:lnTo>
                  <a:lnTo>
                    <a:pt x="527" y="3118"/>
                  </a:lnTo>
                  <a:lnTo>
                    <a:pt x="351" y="2884"/>
                  </a:lnTo>
                  <a:lnTo>
                    <a:pt x="351" y="2884"/>
                  </a:lnTo>
                  <a:lnTo>
                    <a:pt x="195" y="2611"/>
                  </a:lnTo>
                  <a:lnTo>
                    <a:pt x="215" y="2611"/>
                  </a:lnTo>
                  <a:lnTo>
                    <a:pt x="215" y="2611"/>
                  </a:lnTo>
                  <a:lnTo>
                    <a:pt x="98" y="2300"/>
                  </a:lnTo>
                  <a:lnTo>
                    <a:pt x="98" y="2300"/>
                  </a:lnTo>
                  <a:lnTo>
                    <a:pt x="59" y="2144"/>
                  </a:lnTo>
                  <a:lnTo>
                    <a:pt x="20" y="1988"/>
                  </a:lnTo>
                  <a:lnTo>
                    <a:pt x="20" y="1988"/>
                  </a:lnTo>
                  <a:lnTo>
                    <a:pt x="20" y="1988"/>
                  </a:lnTo>
                  <a:lnTo>
                    <a:pt x="20" y="1988"/>
                  </a:lnTo>
                  <a:lnTo>
                    <a:pt x="20" y="1988"/>
                  </a:lnTo>
                  <a:lnTo>
                    <a:pt x="1" y="1793"/>
                  </a:lnTo>
                  <a:lnTo>
                    <a:pt x="1" y="1793"/>
                  </a:lnTo>
                  <a:lnTo>
                    <a:pt x="1" y="1637"/>
                  </a:lnTo>
                  <a:lnTo>
                    <a:pt x="1" y="1618"/>
                  </a:lnTo>
                  <a:lnTo>
                    <a:pt x="1" y="1618"/>
                  </a:lnTo>
                  <a:lnTo>
                    <a:pt x="1" y="1403"/>
                  </a:lnTo>
                  <a:lnTo>
                    <a:pt x="1" y="1403"/>
                  </a:lnTo>
                  <a:lnTo>
                    <a:pt x="1" y="1403"/>
                  </a:lnTo>
                  <a:lnTo>
                    <a:pt x="1" y="1403"/>
                  </a:lnTo>
                  <a:lnTo>
                    <a:pt x="1" y="1384"/>
                  </a:lnTo>
                  <a:lnTo>
                    <a:pt x="1" y="1384"/>
                  </a:lnTo>
                  <a:lnTo>
                    <a:pt x="1" y="1384"/>
                  </a:lnTo>
                  <a:lnTo>
                    <a:pt x="1" y="1384"/>
                  </a:lnTo>
                  <a:lnTo>
                    <a:pt x="40" y="1170"/>
                  </a:lnTo>
                  <a:lnTo>
                    <a:pt x="40" y="1170"/>
                  </a:lnTo>
                  <a:lnTo>
                    <a:pt x="79" y="1053"/>
                  </a:lnTo>
                  <a:lnTo>
                    <a:pt x="79" y="1053"/>
                  </a:lnTo>
                  <a:lnTo>
                    <a:pt x="118" y="936"/>
                  </a:lnTo>
                  <a:lnTo>
                    <a:pt x="118" y="93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57" y="819"/>
                  </a:lnTo>
                  <a:lnTo>
                    <a:pt x="157" y="819"/>
                  </a:lnTo>
                  <a:lnTo>
                    <a:pt x="215" y="721"/>
                  </a:lnTo>
                  <a:lnTo>
                    <a:pt x="215" y="721"/>
                  </a:lnTo>
                  <a:lnTo>
                    <a:pt x="254" y="643"/>
                  </a:lnTo>
                  <a:lnTo>
                    <a:pt x="254" y="643"/>
                  </a:lnTo>
                  <a:lnTo>
                    <a:pt x="254" y="643"/>
                  </a:lnTo>
                  <a:lnTo>
                    <a:pt x="254" y="643"/>
                  </a:lnTo>
                  <a:lnTo>
                    <a:pt x="293" y="566"/>
                  </a:lnTo>
                  <a:lnTo>
                    <a:pt x="293" y="566"/>
                  </a:lnTo>
                  <a:lnTo>
                    <a:pt x="332" y="527"/>
                  </a:lnTo>
                  <a:lnTo>
                    <a:pt x="332" y="527"/>
                  </a:lnTo>
                  <a:lnTo>
                    <a:pt x="332" y="527"/>
                  </a:lnTo>
                  <a:lnTo>
                    <a:pt x="332" y="527"/>
                  </a:lnTo>
                  <a:lnTo>
                    <a:pt x="332" y="527"/>
                  </a:lnTo>
                  <a:lnTo>
                    <a:pt x="332" y="527"/>
                  </a:lnTo>
                  <a:lnTo>
                    <a:pt x="332" y="527"/>
                  </a:lnTo>
                  <a:lnTo>
                    <a:pt x="390" y="449"/>
                  </a:lnTo>
                  <a:lnTo>
                    <a:pt x="390" y="449"/>
                  </a:lnTo>
                  <a:lnTo>
                    <a:pt x="429" y="390"/>
                  </a:lnTo>
                  <a:lnTo>
                    <a:pt x="449" y="371"/>
                  </a:lnTo>
                  <a:lnTo>
                    <a:pt x="468" y="371"/>
                  </a:lnTo>
                  <a:lnTo>
                    <a:pt x="468" y="351"/>
                  </a:lnTo>
                  <a:lnTo>
                    <a:pt x="488" y="351"/>
                  </a:lnTo>
                  <a:lnTo>
                    <a:pt x="488" y="351"/>
                  </a:lnTo>
                  <a:lnTo>
                    <a:pt x="585" y="254"/>
                  </a:lnTo>
                  <a:lnTo>
                    <a:pt x="585" y="254"/>
                  </a:lnTo>
                  <a:lnTo>
                    <a:pt x="585" y="254"/>
                  </a:lnTo>
                  <a:lnTo>
                    <a:pt x="585" y="254"/>
                  </a:lnTo>
                  <a:lnTo>
                    <a:pt x="585" y="254"/>
                  </a:lnTo>
                  <a:lnTo>
                    <a:pt x="585" y="254"/>
                  </a:lnTo>
                  <a:lnTo>
                    <a:pt x="605" y="234"/>
                  </a:lnTo>
                  <a:lnTo>
                    <a:pt x="605" y="234"/>
                  </a:lnTo>
                  <a:lnTo>
                    <a:pt x="624" y="215"/>
                  </a:lnTo>
                  <a:lnTo>
                    <a:pt x="624" y="215"/>
                  </a:lnTo>
                  <a:lnTo>
                    <a:pt x="624" y="215"/>
                  </a:lnTo>
                  <a:lnTo>
                    <a:pt x="722" y="156"/>
                  </a:lnTo>
                  <a:lnTo>
                    <a:pt x="722" y="156"/>
                  </a:lnTo>
                  <a:lnTo>
                    <a:pt x="819" y="98"/>
                  </a:lnTo>
                  <a:lnTo>
                    <a:pt x="819" y="98"/>
                  </a:lnTo>
                  <a:lnTo>
                    <a:pt x="838" y="98"/>
                  </a:lnTo>
                  <a:lnTo>
                    <a:pt x="838" y="98"/>
                  </a:lnTo>
                  <a:lnTo>
                    <a:pt x="838" y="98"/>
                  </a:lnTo>
                  <a:lnTo>
                    <a:pt x="838" y="98"/>
                  </a:lnTo>
                  <a:lnTo>
                    <a:pt x="877" y="78"/>
                  </a:lnTo>
                  <a:lnTo>
                    <a:pt x="877" y="78"/>
                  </a:lnTo>
                  <a:lnTo>
                    <a:pt x="1014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4749;p55">
              <a:extLst>
                <a:ext uri="{FF2B5EF4-FFF2-40B4-BE49-F238E27FC236}">
                  <a16:creationId xmlns:a16="http://schemas.microsoft.com/office/drawing/2014/main" xmlns="" id="{D339E26E-00DD-62CE-5DD6-994038C3CEDE}"/>
                </a:ext>
              </a:extLst>
            </p:cNvPr>
            <p:cNvSpPr/>
            <p:nvPr/>
          </p:nvSpPr>
          <p:spPr>
            <a:xfrm>
              <a:off x="5286150" y="580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4750;p55">
              <a:extLst>
                <a:ext uri="{FF2B5EF4-FFF2-40B4-BE49-F238E27FC236}">
                  <a16:creationId xmlns:a16="http://schemas.microsoft.com/office/drawing/2014/main" xmlns="" id="{C08D959E-76B2-DC3E-AA51-D9588EFF9DBB}"/>
                </a:ext>
              </a:extLst>
            </p:cNvPr>
            <p:cNvSpPr/>
            <p:nvPr/>
          </p:nvSpPr>
          <p:spPr>
            <a:xfrm>
              <a:off x="5304175" y="59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4751;p55">
              <a:extLst>
                <a:ext uri="{FF2B5EF4-FFF2-40B4-BE49-F238E27FC236}">
                  <a16:creationId xmlns:a16="http://schemas.microsoft.com/office/drawing/2014/main" xmlns="" id="{AAE41D5B-E482-B529-1D43-4DC0391B72F6}"/>
                </a:ext>
              </a:extLst>
            </p:cNvPr>
            <p:cNvSpPr/>
            <p:nvPr/>
          </p:nvSpPr>
          <p:spPr>
            <a:xfrm>
              <a:off x="5261800" y="552450"/>
              <a:ext cx="27800" cy="14150"/>
            </a:xfrm>
            <a:custGeom>
              <a:avLst/>
              <a:gdLst/>
              <a:ahLst/>
              <a:cxnLst/>
              <a:rect l="l" t="t" r="r" b="b"/>
              <a:pathLst>
                <a:path w="1112" h="566" extrusionOk="0">
                  <a:moveTo>
                    <a:pt x="721" y="0"/>
                  </a:moveTo>
                  <a:lnTo>
                    <a:pt x="488" y="59"/>
                  </a:lnTo>
                  <a:lnTo>
                    <a:pt x="293" y="137"/>
                  </a:lnTo>
                  <a:lnTo>
                    <a:pt x="117" y="234"/>
                  </a:lnTo>
                  <a:lnTo>
                    <a:pt x="59" y="293"/>
                  </a:lnTo>
                  <a:lnTo>
                    <a:pt x="20" y="351"/>
                  </a:lnTo>
                  <a:lnTo>
                    <a:pt x="1" y="390"/>
                  </a:lnTo>
                  <a:lnTo>
                    <a:pt x="1" y="448"/>
                  </a:lnTo>
                  <a:lnTo>
                    <a:pt x="39" y="487"/>
                  </a:lnTo>
                  <a:lnTo>
                    <a:pt x="78" y="526"/>
                  </a:lnTo>
                  <a:lnTo>
                    <a:pt x="137" y="546"/>
                  </a:lnTo>
                  <a:lnTo>
                    <a:pt x="215" y="565"/>
                  </a:lnTo>
                  <a:lnTo>
                    <a:pt x="410" y="565"/>
                  </a:lnTo>
                  <a:lnTo>
                    <a:pt x="624" y="507"/>
                  </a:lnTo>
                  <a:lnTo>
                    <a:pt x="838" y="429"/>
                  </a:lnTo>
                  <a:lnTo>
                    <a:pt x="994" y="332"/>
                  </a:lnTo>
                  <a:lnTo>
                    <a:pt x="1053" y="273"/>
                  </a:lnTo>
                  <a:lnTo>
                    <a:pt x="1092" y="215"/>
                  </a:lnTo>
                  <a:lnTo>
                    <a:pt x="1111" y="176"/>
                  </a:lnTo>
                  <a:lnTo>
                    <a:pt x="1111" y="117"/>
                  </a:lnTo>
                  <a:lnTo>
                    <a:pt x="1092" y="78"/>
                  </a:lnTo>
                  <a:lnTo>
                    <a:pt x="1053" y="39"/>
                  </a:lnTo>
                  <a:lnTo>
                    <a:pt x="975" y="20"/>
                  </a:lnTo>
                  <a:lnTo>
                    <a:pt x="897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4752;p55">
              <a:extLst>
                <a:ext uri="{FF2B5EF4-FFF2-40B4-BE49-F238E27FC236}">
                  <a16:creationId xmlns:a16="http://schemas.microsoft.com/office/drawing/2014/main" xmlns="" id="{E0B08AD7-09A0-4B93-C5FA-D12AD69CF614}"/>
                </a:ext>
              </a:extLst>
            </p:cNvPr>
            <p:cNvSpPr/>
            <p:nvPr/>
          </p:nvSpPr>
          <p:spPr>
            <a:xfrm>
              <a:off x="5261800" y="552450"/>
              <a:ext cx="27800" cy="14150"/>
            </a:xfrm>
            <a:custGeom>
              <a:avLst/>
              <a:gdLst/>
              <a:ahLst/>
              <a:cxnLst/>
              <a:rect l="l" t="t" r="r" b="b"/>
              <a:pathLst>
                <a:path w="1112" h="566" fill="none" extrusionOk="0">
                  <a:moveTo>
                    <a:pt x="1" y="448"/>
                  </a:moveTo>
                  <a:lnTo>
                    <a:pt x="1" y="448"/>
                  </a:lnTo>
                  <a:lnTo>
                    <a:pt x="39" y="487"/>
                  </a:lnTo>
                  <a:lnTo>
                    <a:pt x="78" y="526"/>
                  </a:lnTo>
                  <a:lnTo>
                    <a:pt x="137" y="546"/>
                  </a:lnTo>
                  <a:lnTo>
                    <a:pt x="215" y="565"/>
                  </a:lnTo>
                  <a:lnTo>
                    <a:pt x="410" y="565"/>
                  </a:lnTo>
                  <a:lnTo>
                    <a:pt x="624" y="507"/>
                  </a:lnTo>
                  <a:lnTo>
                    <a:pt x="624" y="507"/>
                  </a:lnTo>
                  <a:lnTo>
                    <a:pt x="838" y="429"/>
                  </a:lnTo>
                  <a:lnTo>
                    <a:pt x="994" y="332"/>
                  </a:lnTo>
                  <a:lnTo>
                    <a:pt x="1053" y="273"/>
                  </a:lnTo>
                  <a:lnTo>
                    <a:pt x="1092" y="215"/>
                  </a:lnTo>
                  <a:lnTo>
                    <a:pt x="1111" y="176"/>
                  </a:lnTo>
                  <a:lnTo>
                    <a:pt x="1111" y="117"/>
                  </a:lnTo>
                  <a:lnTo>
                    <a:pt x="1111" y="117"/>
                  </a:lnTo>
                  <a:lnTo>
                    <a:pt x="1092" y="78"/>
                  </a:lnTo>
                  <a:lnTo>
                    <a:pt x="1053" y="39"/>
                  </a:lnTo>
                  <a:lnTo>
                    <a:pt x="975" y="20"/>
                  </a:lnTo>
                  <a:lnTo>
                    <a:pt x="897" y="0"/>
                  </a:lnTo>
                  <a:lnTo>
                    <a:pt x="721" y="0"/>
                  </a:lnTo>
                  <a:lnTo>
                    <a:pt x="488" y="59"/>
                  </a:lnTo>
                  <a:lnTo>
                    <a:pt x="488" y="59"/>
                  </a:lnTo>
                  <a:lnTo>
                    <a:pt x="293" y="137"/>
                  </a:lnTo>
                  <a:lnTo>
                    <a:pt x="117" y="234"/>
                  </a:lnTo>
                  <a:lnTo>
                    <a:pt x="59" y="293"/>
                  </a:lnTo>
                  <a:lnTo>
                    <a:pt x="20" y="351"/>
                  </a:lnTo>
                  <a:lnTo>
                    <a:pt x="1" y="390"/>
                  </a:lnTo>
                  <a:lnTo>
                    <a:pt x="1" y="4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4753;p55">
              <a:extLst>
                <a:ext uri="{FF2B5EF4-FFF2-40B4-BE49-F238E27FC236}">
                  <a16:creationId xmlns:a16="http://schemas.microsoft.com/office/drawing/2014/main" xmlns="" id="{752F60AA-5DB4-108F-87F5-2A4D7A32C7CF}"/>
                </a:ext>
              </a:extLst>
            </p:cNvPr>
            <p:cNvSpPr/>
            <p:nvPr/>
          </p:nvSpPr>
          <p:spPr>
            <a:xfrm>
              <a:off x="5192150" y="601650"/>
              <a:ext cx="51650" cy="29725"/>
            </a:xfrm>
            <a:custGeom>
              <a:avLst/>
              <a:gdLst/>
              <a:ahLst/>
              <a:cxnLst/>
              <a:rect l="l" t="t" r="r" b="b"/>
              <a:pathLst>
                <a:path w="2066" h="1189" extrusionOk="0">
                  <a:moveTo>
                    <a:pt x="1247" y="0"/>
                  </a:moveTo>
                  <a:lnTo>
                    <a:pt x="1072" y="20"/>
                  </a:lnTo>
                  <a:lnTo>
                    <a:pt x="897" y="39"/>
                  </a:lnTo>
                  <a:lnTo>
                    <a:pt x="819" y="59"/>
                  </a:lnTo>
                  <a:lnTo>
                    <a:pt x="663" y="117"/>
                  </a:lnTo>
                  <a:lnTo>
                    <a:pt x="526" y="176"/>
                  </a:lnTo>
                  <a:lnTo>
                    <a:pt x="409" y="254"/>
                  </a:lnTo>
                  <a:lnTo>
                    <a:pt x="293" y="351"/>
                  </a:lnTo>
                  <a:lnTo>
                    <a:pt x="176" y="468"/>
                  </a:lnTo>
                  <a:lnTo>
                    <a:pt x="98" y="585"/>
                  </a:lnTo>
                  <a:lnTo>
                    <a:pt x="20" y="721"/>
                  </a:lnTo>
                  <a:lnTo>
                    <a:pt x="0" y="858"/>
                  </a:lnTo>
                  <a:lnTo>
                    <a:pt x="0" y="916"/>
                  </a:lnTo>
                  <a:lnTo>
                    <a:pt x="20" y="974"/>
                  </a:lnTo>
                  <a:lnTo>
                    <a:pt x="59" y="1033"/>
                  </a:lnTo>
                  <a:lnTo>
                    <a:pt x="78" y="1072"/>
                  </a:lnTo>
                  <a:lnTo>
                    <a:pt x="137" y="1111"/>
                  </a:lnTo>
                  <a:lnTo>
                    <a:pt x="215" y="1150"/>
                  </a:lnTo>
                  <a:lnTo>
                    <a:pt x="332" y="1169"/>
                  </a:lnTo>
                  <a:lnTo>
                    <a:pt x="565" y="1189"/>
                  </a:lnTo>
                  <a:lnTo>
                    <a:pt x="819" y="1189"/>
                  </a:lnTo>
                  <a:lnTo>
                    <a:pt x="1052" y="1150"/>
                  </a:lnTo>
                  <a:lnTo>
                    <a:pt x="1286" y="1091"/>
                  </a:lnTo>
                  <a:lnTo>
                    <a:pt x="1345" y="1072"/>
                  </a:lnTo>
                  <a:lnTo>
                    <a:pt x="1598" y="974"/>
                  </a:lnTo>
                  <a:lnTo>
                    <a:pt x="1715" y="916"/>
                  </a:lnTo>
                  <a:lnTo>
                    <a:pt x="1812" y="838"/>
                  </a:lnTo>
                  <a:lnTo>
                    <a:pt x="1890" y="760"/>
                  </a:lnTo>
                  <a:lnTo>
                    <a:pt x="1968" y="663"/>
                  </a:lnTo>
                  <a:lnTo>
                    <a:pt x="2027" y="565"/>
                  </a:lnTo>
                  <a:lnTo>
                    <a:pt x="2066" y="448"/>
                  </a:lnTo>
                  <a:lnTo>
                    <a:pt x="2066" y="409"/>
                  </a:lnTo>
                  <a:lnTo>
                    <a:pt x="2046" y="390"/>
                  </a:lnTo>
                  <a:lnTo>
                    <a:pt x="1949" y="273"/>
                  </a:lnTo>
                  <a:lnTo>
                    <a:pt x="1832" y="195"/>
                  </a:lnTo>
                  <a:lnTo>
                    <a:pt x="1715" y="117"/>
                  </a:lnTo>
                  <a:lnTo>
                    <a:pt x="1579" y="59"/>
                  </a:lnTo>
                  <a:lnTo>
                    <a:pt x="1403" y="20"/>
                  </a:lnTo>
                  <a:lnTo>
                    <a:pt x="1247" y="0"/>
                  </a:lnTo>
                  <a:close/>
                </a:path>
              </a:pathLst>
            </a:custGeom>
            <a:solidFill>
              <a:srgbClr val="FF8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4754;p55">
              <a:extLst>
                <a:ext uri="{FF2B5EF4-FFF2-40B4-BE49-F238E27FC236}">
                  <a16:creationId xmlns:a16="http://schemas.microsoft.com/office/drawing/2014/main" xmlns="" id="{72743228-51E5-4F63-DC87-E585DC5B8863}"/>
                </a:ext>
              </a:extLst>
            </p:cNvPr>
            <p:cNvSpPr/>
            <p:nvPr/>
          </p:nvSpPr>
          <p:spPr>
            <a:xfrm>
              <a:off x="5192150" y="601650"/>
              <a:ext cx="51650" cy="29725"/>
            </a:xfrm>
            <a:custGeom>
              <a:avLst/>
              <a:gdLst/>
              <a:ahLst/>
              <a:cxnLst/>
              <a:rect l="l" t="t" r="r" b="b"/>
              <a:pathLst>
                <a:path w="2066" h="1189" fill="none" extrusionOk="0">
                  <a:moveTo>
                    <a:pt x="819" y="59"/>
                  </a:moveTo>
                  <a:lnTo>
                    <a:pt x="819" y="59"/>
                  </a:lnTo>
                  <a:lnTo>
                    <a:pt x="897" y="39"/>
                  </a:lnTo>
                  <a:lnTo>
                    <a:pt x="897" y="39"/>
                  </a:lnTo>
                  <a:lnTo>
                    <a:pt x="1072" y="20"/>
                  </a:lnTo>
                  <a:lnTo>
                    <a:pt x="1247" y="0"/>
                  </a:lnTo>
                  <a:lnTo>
                    <a:pt x="1247" y="0"/>
                  </a:lnTo>
                  <a:lnTo>
                    <a:pt x="1403" y="20"/>
                  </a:lnTo>
                  <a:lnTo>
                    <a:pt x="1579" y="59"/>
                  </a:lnTo>
                  <a:lnTo>
                    <a:pt x="1579" y="59"/>
                  </a:lnTo>
                  <a:lnTo>
                    <a:pt x="1715" y="117"/>
                  </a:lnTo>
                  <a:lnTo>
                    <a:pt x="1832" y="195"/>
                  </a:lnTo>
                  <a:lnTo>
                    <a:pt x="1832" y="195"/>
                  </a:lnTo>
                  <a:lnTo>
                    <a:pt x="1949" y="273"/>
                  </a:lnTo>
                  <a:lnTo>
                    <a:pt x="1949" y="273"/>
                  </a:lnTo>
                  <a:lnTo>
                    <a:pt x="2046" y="390"/>
                  </a:lnTo>
                  <a:lnTo>
                    <a:pt x="2046" y="390"/>
                  </a:lnTo>
                  <a:lnTo>
                    <a:pt x="2066" y="409"/>
                  </a:lnTo>
                  <a:lnTo>
                    <a:pt x="2066" y="448"/>
                  </a:lnTo>
                  <a:lnTo>
                    <a:pt x="2066" y="448"/>
                  </a:lnTo>
                  <a:lnTo>
                    <a:pt x="2027" y="565"/>
                  </a:lnTo>
                  <a:lnTo>
                    <a:pt x="1968" y="663"/>
                  </a:lnTo>
                  <a:lnTo>
                    <a:pt x="1968" y="663"/>
                  </a:lnTo>
                  <a:lnTo>
                    <a:pt x="1890" y="760"/>
                  </a:lnTo>
                  <a:lnTo>
                    <a:pt x="1812" y="838"/>
                  </a:lnTo>
                  <a:lnTo>
                    <a:pt x="1812" y="838"/>
                  </a:lnTo>
                  <a:lnTo>
                    <a:pt x="1715" y="916"/>
                  </a:lnTo>
                  <a:lnTo>
                    <a:pt x="1598" y="974"/>
                  </a:lnTo>
                  <a:lnTo>
                    <a:pt x="1345" y="1072"/>
                  </a:lnTo>
                  <a:lnTo>
                    <a:pt x="1345" y="1072"/>
                  </a:lnTo>
                  <a:lnTo>
                    <a:pt x="1286" y="1091"/>
                  </a:lnTo>
                  <a:lnTo>
                    <a:pt x="1286" y="1091"/>
                  </a:lnTo>
                  <a:lnTo>
                    <a:pt x="1052" y="1150"/>
                  </a:lnTo>
                  <a:lnTo>
                    <a:pt x="819" y="1189"/>
                  </a:lnTo>
                  <a:lnTo>
                    <a:pt x="819" y="1189"/>
                  </a:lnTo>
                  <a:lnTo>
                    <a:pt x="565" y="1189"/>
                  </a:lnTo>
                  <a:lnTo>
                    <a:pt x="332" y="1169"/>
                  </a:lnTo>
                  <a:lnTo>
                    <a:pt x="332" y="1169"/>
                  </a:lnTo>
                  <a:lnTo>
                    <a:pt x="215" y="1150"/>
                  </a:lnTo>
                  <a:lnTo>
                    <a:pt x="215" y="1150"/>
                  </a:lnTo>
                  <a:lnTo>
                    <a:pt x="137" y="1111"/>
                  </a:lnTo>
                  <a:lnTo>
                    <a:pt x="78" y="1072"/>
                  </a:lnTo>
                  <a:lnTo>
                    <a:pt x="78" y="1072"/>
                  </a:lnTo>
                  <a:lnTo>
                    <a:pt x="59" y="1033"/>
                  </a:lnTo>
                  <a:lnTo>
                    <a:pt x="20" y="974"/>
                  </a:lnTo>
                  <a:lnTo>
                    <a:pt x="20" y="974"/>
                  </a:lnTo>
                  <a:lnTo>
                    <a:pt x="0" y="916"/>
                  </a:lnTo>
                  <a:lnTo>
                    <a:pt x="0" y="916"/>
                  </a:lnTo>
                  <a:lnTo>
                    <a:pt x="0" y="858"/>
                  </a:lnTo>
                  <a:lnTo>
                    <a:pt x="0" y="858"/>
                  </a:lnTo>
                  <a:lnTo>
                    <a:pt x="20" y="721"/>
                  </a:lnTo>
                  <a:lnTo>
                    <a:pt x="98" y="585"/>
                  </a:lnTo>
                  <a:lnTo>
                    <a:pt x="98" y="585"/>
                  </a:lnTo>
                  <a:lnTo>
                    <a:pt x="176" y="468"/>
                  </a:lnTo>
                  <a:lnTo>
                    <a:pt x="293" y="351"/>
                  </a:lnTo>
                  <a:lnTo>
                    <a:pt x="293" y="351"/>
                  </a:lnTo>
                  <a:lnTo>
                    <a:pt x="409" y="254"/>
                  </a:lnTo>
                  <a:lnTo>
                    <a:pt x="526" y="176"/>
                  </a:lnTo>
                  <a:lnTo>
                    <a:pt x="663" y="117"/>
                  </a:lnTo>
                  <a:lnTo>
                    <a:pt x="819" y="5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4755;p55">
              <a:extLst>
                <a:ext uri="{FF2B5EF4-FFF2-40B4-BE49-F238E27FC236}">
                  <a16:creationId xmlns:a16="http://schemas.microsoft.com/office/drawing/2014/main" xmlns="" id="{030B766B-BB11-D7F9-583F-732624581B57}"/>
                </a:ext>
              </a:extLst>
            </p:cNvPr>
            <p:cNvSpPr/>
            <p:nvPr/>
          </p:nvSpPr>
          <p:spPr>
            <a:xfrm>
              <a:off x="5187275" y="622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4756;p55">
              <a:extLst>
                <a:ext uri="{FF2B5EF4-FFF2-40B4-BE49-F238E27FC236}">
                  <a16:creationId xmlns:a16="http://schemas.microsoft.com/office/drawing/2014/main" xmlns="" id="{2AAB8E3C-C16F-8C47-0423-C7DBEB0079AC}"/>
                </a:ext>
              </a:extLst>
            </p:cNvPr>
            <p:cNvSpPr/>
            <p:nvPr/>
          </p:nvSpPr>
          <p:spPr>
            <a:xfrm>
              <a:off x="5187275" y="622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4757;p55">
              <a:extLst>
                <a:ext uri="{FF2B5EF4-FFF2-40B4-BE49-F238E27FC236}">
                  <a16:creationId xmlns:a16="http://schemas.microsoft.com/office/drawing/2014/main" xmlns="" id="{B1CFBB9D-B60B-119F-2076-C6AFBB73458B}"/>
                </a:ext>
              </a:extLst>
            </p:cNvPr>
            <p:cNvSpPr/>
            <p:nvPr/>
          </p:nvSpPr>
          <p:spPr>
            <a:xfrm>
              <a:off x="5179000" y="581675"/>
              <a:ext cx="69175" cy="51650"/>
            </a:xfrm>
            <a:custGeom>
              <a:avLst/>
              <a:gdLst/>
              <a:ahLst/>
              <a:cxnLst/>
              <a:rect l="l" t="t" r="r" b="b"/>
              <a:pathLst>
                <a:path w="2767" h="2066" extrusionOk="0">
                  <a:moveTo>
                    <a:pt x="1929" y="858"/>
                  </a:moveTo>
                  <a:lnTo>
                    <a:pt x="2066" y="877"/>
                  </a:lnTo>
                  <a:lnTo>
                    <a:pt x="2182" y="916"/>
                  </a:lnTo>
                  <a:lnTo>
                    <a:pt x="2358" y="1014"/>
                  </a:lnTo>
                  <a:lnTo>
                    <a:pt x="2455" y="1111"/>
                  </a:lnTo>
                  <a:lnTo>
                    <a:pt x="2533" y="1228"/>
                  </a:lnTo>
                  <a:lnTo>
                    <a:pt x="2553" y="1247"/>
                  </a:lnTo>
                  <a:lnTo>
                    <a:pt x="2553" y="1267"/>
                  </a:lnTo>
                  <a:lnTo>
                    <a:pt x="2455" y="1423"/>
                  </a:lnTo>
                  <a:lnTo>
                    <a:pt x="2338" y="1540"/>
                  </a:lnTo>
                  <a:lnTo>
                    <a:pt x="2221" y="1657"/>
                  </a:lnTo>
                  <a:lnTo>
                    <a:pt x="2046" y="1754"/>
                  </a:lnTo>
                  <a:lnTo>
                    <a:pt x="1851" y="1851"/>
                  </a:lnTo>
                  <a:lnTo>
                    <a:pt x="1695" y="1910"/>
                  </a:lnTo>
                  <a:lnTo>
                    <a:pt x="1676" y="1910"/>
                  </a:lnTo>
                  <a:lnTo>
                    <a:pt x="1637" y="1929"/>
                  </a:lnTo>
                  <a:lnTo>
                    <a:pt x="1520" y="1949"/>
                  </a:lnTo>
                  <a:lnTo>
                    <a:pt x="1306" y="1988"/>
                  </a:lnTo>
                  <a:lnTo>
                    <a:pt x="1091" y="1988"/>
                  </a:lnTo>
                  <a:lnTo>
                    <a:pt x="935" y="1968"/>
                  </a:lnTo>
                  <a:lnTo>
                    <a:pt x="780" y="1910"/>
                  </a:lnTo>
                  <a:lnTo>
                    <a:pt x="624" y="1851"/>
                  </a:lnTo>
                  <a:lnTo>
                    <a:pt x="604" y="1793"/>
                  </a:lnTo>
                  <a:lnTo>
                    <a:pt x="604" y="1773"/>
                  </a:lnTo>
                  <a:lnTo>
                    <a:pt x="604" y="1734"/>
                  </a:lnTo>
                  <a:lnTo>
                    <a:pt x="604" y="1696"/>
                  </a:lnTo>
                  <a:lnTo>
                    <a:pt x="604" y="1657"/>
                  </a:lnTo>
                  <a:lnTo>
                    <a:pt x="604" y="1637"/>
                  </a:lnTo>
                  <a:lnTo>
                    <a:pt x="643" y="1520"/>
                  </a:lnTo>
                  <a:lnTo>
                    <a:pt x="721" y="1345"/>
                  </a:lnTo>
                  <a:lnTo>
                    <a:pt x="819" y="1247"/>
                  </a:lnTo>
                  <a:lnTo>
                    <a:pt x="916" y="1150"/>
                  </a:lnTo>
                  <a:lnTo>
                    <a:pt x="1052" y="1053"/>
                  </a:lnTo>
                  <a:lnTo>
                    <a:pt x="1208" y="975"/>
                  </a:lnTo>
                  <a:lnTo>
                    <a:pt x="1384" y="916"/>
                  </a:lnTo>
                  <a:lnTo>
                    <a:pt x="1578" y="858"/>
                  </a:lnTo>
                  <a:close/>
                  <a:moveTo>
                    <a:pt x="2085" y="0"/>
                  </a:moveTo>
                  <a:lnTo>
                    <a:pt x="1929" y="20"/>
                  </a:lnTo>
                  <a:lnTo>
                    <a:pt x="1851" y="39"/>
                  </a:lnTo>
                  <a:lnTo>
                    <a:pt x="1754" y="78"/>
                  </a:lnTo>
                  <a:lnTo>
                    <a:pt x="1637" y="137"/>
                  </a:lnTo>
                  <a:lnTo>
                    <a:pt x="1423" y="273"/>
                  </a:lnTo>
                  <a:lnTo>
                    <a:pt x="1384" y="312"/>
                  </a:lnTo>
                  <a:lnTo>
                    <a:pt x="1247" y="410"/>
                  </a:lnTo>
                  <a:lnTo>
                    <a:pt x="1013" y="410"/>
                  </a:lnTo>
                  <a:lnTo>
                    <a:pt x="760" y="390"/>
                  </a:lnTo>
                  <a:lnTo>
                    <a:pt x="624" y="410"/>
                  </a:lnTo>
                  <a:lnTo>
                    <a:pt x="507" y="429"/>
                  </a:lnTo>
                  <a:lnTo>
                    <a:pt x="429" y="449"/>
                  </a:lnTo>
                  <a:lnTo>
                    <a:pt x="292" y="526"/>
                  </a:lnTo>
                  <a:lnTo>
                    <a:pt x="176" y="624"/>
                  </a:lnTo>
                  <a:lnTo>
                    <a:pt x="98" y="721"/>
                  </a:lnTo>
                  <a:lnTo>
                    <a:pt x="39" y="838"/>
                  </a:lnTo>
                  <a:lnTo>
                    <a:pt x="20" y="975"/>
                  </a:lnTo>
                  <a:lnTo>
                    <a:pt x="0" y="1092"/>
                  </a:lnTo>
                  <a:lnTo>
                    <a:pt x="20" y="1208"/>
                  </a:lnTo>
                  <a:lnTo>
                    <a:pt x="59" y="1345"/>
                  </a:lnTo>
                  <a:lnTo>
                    <a:pt x="117" y="1462"/>
                  </a:lnTo>
                  <a:lnTo>
                    <a:pt x="176" y="1579"/>
                  </a:lnTo>
                  <a:lnTo>
                    <a:pt x="273" y="1696"/>
                  </a:lnTo>
                  <a:lnTo>
                    <a:pt x="390" y="1793"/>
                  </a:lnTo>
                  <a:lnTo>
                    <a:pt x="487" y="1871"/>
                  </a:lnTo>
                  <a:lnTo>
                    <a:pt x="624" y="1949"/>
                  </a:lnTo>
                  <a:lnTo>
                    <a:pt x="760" y="2007"/>
                  </a:lnTo>
                  <a:lnTo>
                    <a:pt x="897" y="2046"/>
                  </a:lnTo>
                  <a:lnTo>
                    <a:pt x="1033" y="2066"/>
                  </a:lnTo>
                  <a:lnTo>
                    <a:pt x="1306" y="2066"/>
                  </a:lnTo>
                  <a:lnTo>
                    <a:pt x="1462" y="2046"/>
                  </a:lnTo>
                  <a:lnTo>
                    <a:pt x="1715" y="1988"/>
                  </a:lnTo>
                  <a:lnTo>
                    <a:pt x="1754" y="1988"/>
                  </a:lnTo>
                  <a:lnTo>
                    <a:pt x="1949" y="1910"/>
                  </a:lnTo>
                  <a:lnTo>
                    <a:pt x="2085" y="1851"/>
                  </a:lnTo>
                  <a:lnTo>
                    <a:pt x="2202" y="1773"/>
                  </a:lnTo>
                  <a:lnTo>
                    <a:pt x="2319" y="1676"/>
                  </a:lnTo>
                  <a:lnTo>
                    <a:pt x="2416" y="1598"/>
                  </a:lnTo>
                  <a:lnTo>
                    <a:pt x="2514" y="1481"/>
                  </a:lnTo>
                  <a:lnTo>
                    <a:pt x="2592" y="1364"/>
                  </a:lnTo>
                  <a:lnTo>
                    <a:pt x="2670" y="1247"/>
                  </a:lnTo>
                  <a:lnTo>
                    <a:pt x="2709" y="1111"/>
                  </a:lnTo>
                  <a:lnTo>
                    <a:pt x="2747" y="975"/>
                  </a:lnTo>
                  <a:lnTo>
                    <a:pt x="2767" y="819"/>
                  </a:lnTo>
                  <a:lnTo>
                    <a:pt x="2767" y="682"/>
                  </a:lnTo>
                  <a:lnTo>
                    <a:pt x="2728" y="546"/>
                  </a:lnTo>
                  <a:lnTo>
                    <a:pt x="2689" y="429"/>
                  </a:lnTo>
                  <a:lnTo>
                    <a:pt x="2631" y="312"/>
                  </a:lnTo>
                  <a:lnTo>
                    <a:pt x="2572" y="215"/>
                  </a:lnTo>
                  <a:lnTo>
                    <a:pt x="2475" y="117"/>
                  </a:lnTo>
                  <a:lnTo>
                    <a:pt x="2358" y="59"/>
                  </a:lnTo>
                  <a:lnTo>
                    <a:pt x="2241" y="20"/>
                  </a:lnTo>
                  <a:lnTo>
                    <a:pt x="2085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4758;p55">
              <a:extLst>
                <a:ext uri="{FF2B5EF4-FFF2-40B4-BE49-F238E27FC236}">
                  <a16:creationId xmlns:a16="http://schemas.microsoft.com/office/drawing/2014/main" xmlns="" id="{C79F1C64-CAF7-E3BE-D7BF-AFE7CC62B0A4}"/>
                </a:ext>
              </a:extLst>
            </p:cNvPr>
            <p:cNvSpPr/>
            <p:nvPr/>
          </p:nvSpPr>
          <p:spPr>
            <a:xfrm>
              <a:off x="5179000" y="581675"/>
              <a:ext cx="69175" cy="51650"/>
            </a:xfrm>
            <a:custGeom>
              <a:avLst/>
              <a:gdLst/>
              <a:ahLst/>
              <a:cxnLst/>
              <a:rect l="l" t="t" r="r" b="b"/>
              <a:pathLst>
                <a:path w="2767" h="2066" fill="none" extrusionOk="0">
                  <a:moveTo>
                    <a:pt x="507" y="429"/>
                  </a:moveTo>
                  <a:lnTo>
                    <a:pt x="507" y="429"/>
                  </a:lnTo>
                  <a:lnTo>
                    <a:pt x="429" y="449"/>
                  </a:lnTo>
                  <a:lnTo>
                    <a:pt x="429" y="449"/>
                  </a:lnTo>
                  <a:lnTo>
                    <a:pt x="292" y="526"/>
                  </a:lnTo>
                  <a:lnTo>
                    <a:pt x="176" y="624"/>
                  </a:lnTo>
                  <a:lnTo>
                    <a:pt x="176" y="624"/>
                  </a:lnTo>
                  <a:lnTo>
                    <a:pt x="98" y="721"/>
                  </a:lnTo>
                  <a:lnTo>
                    <a:pt x="39" y="838"/>
                  </a:lnTo>
                  <a:lnTo>
                    <a:pt x="39" y="838"/>
                  </a:lnTo>
                  <a:lnTo>
                    <a:pt x="20" y="975"/>
                  </a:lnTo>
                  <a:lnTo>
                    <a:pt x="20" y="975"/>
                  </a:lnTo>
                  <a:lnTo>
                    <a:pt x="0" y="1092"/>
                  </a:lnTo>
                  <a:lnTo>
                    <a:pt x="0" y="1092"/>
                  </a:lnTo>
                  <a:lnTo>
                    <a:pt x="20" y="1208"/>
                  </a:lnTo>
                  <a:lnTo>
                    <a:pt x="59" y="1345"/>
                  </a:lnTo>
                  <a:lnTo>
                    <a:pt x="59" y="1345"/>
                  </a:lnTo>
                  <a:lnTo>
                    <a:pt x="117" y="1462"/>
                  </a:lnTo>
                  <a:lnTo>
                    <a:pt x="176" y="1579"/>
                  </a:lnTo>
                  <a:lnTo>
                    <a:pt x="176" y="1579"/>
                  </a:lnTo>
                  <a:lnTo>
                    <a:pt x="273" y="1696"/>
                  </a:lnTo>
                  <a:lnTo>
                    <a:pt x="390" y="1793"/>
                  </a:lnTo>
                  <a:lnTo>
                    <a:pt x="390" y="1793"/>
                  </a:lnTo>
                  <a:lnTo>
                    <a:pt x="487" y="1871"/>
                  </a:lnTo>
                  <a:lnTo>
                    <a:pt x="624" y="1949"/>
                  </a:lnTo>
                  <a:lnTo>
                    <a:pt x="760" y="2007"/>
                  </a:lnTo>
                  <a:lnTo>
                    <a:pt x="897" y="2046"/>
                  </a:lnTo>
                  <a:lnTo>
                    <a:pt x="897" y="2046"/>
                  </a:lnTo>
                  <a:lnTo>
                    <a:pt x="1033" y="2066"/>
                  </a:lnTo>
                  <a:lnTo>
                    <a:pt x="1169" y="2066"/>
                  </a:lnTo>
                  <a:lnTo>
                    <a:pt x="1306" y="2066"/>
                  </a:lnTo>
                  <a:lnTo>
                    <a:pt x="1462" y="2046"/>
                  </a:lnTo>
                  <a:lnTo>
                    <a:pt x="1462" y="2046"/>
                  </a:lnTo>
                  <a:lnTo>
                    <a:pt x="1715" y="1988"/>
                  </a:lnTo>
                  <a:lnTo>
                    <a:pt x="1715" y="1988"/>
                  </a:lnTo>
                  <a:lnTo>
                    <a:pt x="1754" y="1988"/>
                  </a:lnTo>
                  <a:lnTo>
                    <a:pt x="1754" y="1988"/>
                  </a:lnTo>
                  <a:lnTo>
                    <a:pt x="1949" y="1910"/>
                  </a:lnTo>
                  <a:lnTo>
                    <a:pt x="1949" y="1910"/>
                  </a:lnTo>
                  <a:lnTo>
                    <a:pt x="2085" y="1851"/>
                  </a:lnTo>
                  <a:lnTo>
                    <a:pt x="2202" y="1773"/>
                  </a:lnTo>
                  <a:lnTo>
                    <a:pt x="2319" y="1676"/>
                  </a:lnTo>
                  <a:lnTo>
                    <a:pt x="2416" y="1598"/>
                  </a:lnTo>
                  <a:lnTo>
                    <a:pt x="2416" y="1598"/>
                  </a:lnTo>
                  <a:lnTo>
                    <a:pt x="2514" y="1481"/>
                  </a:lnTo>
                  <a:lnTo>
                    <a:pt x="2592" y="1364"/>
                  </a:lnTo>
                  <a:lnTo>
                    <a:pt x="2670" y="1247"/>
                  </a:lnTo>
                  <a:lnTo>
                    <a:pt x="2709" y="1111"/>
                  </a:lnTo>
                  <a:lnTo>
                    <a:pt x="2709" y="1111"/>
                  </a:lnTo>
                  <a:lnTo>
                    <a:pt x="2747" y="975"/>
                  </a:lnTo>
                  <a:lnTo>
                    <a:pt x="2767" y="819"/>
                  </a:lnTo>
                  <a:lnTo>
                    <a:pt x="2767" y="819"/>
                  </a:lnTo>
                  <a:lnTo>
                    <a:pt x="2767" y="682"/>
                  </a:lnTo>
                  <a:lnTo>
                    <a:pt x="2728" y="546"/>
                  </a:lnTo>
                  <a:lnTo>
                    <a:pt x="2728" y="546"/>
                  </a:lnTo>
                  <a:lnTo>
                    <a:pt x="2689" y="429"/>
                  </a:lnTo>
                  <a:lnTo>
                    <a:pt x="2631" y="312"/>
                  </a:lnTo>
                  <a:lnTo>
                    <a:pt x="2631" y="312"/>
                  </a:lnTo>
                  <a:lnTo>
                    <a:pt x="2572" y="215"/>
                  </a:lnTo>
                  <a:lnTo>
                    <a:pt x="2572" y="215"/>
                  </a:lnTo>
                  <a:lnTo>
                    <a:pt x="2475" y="117"/>
                  </a:lnTo>
                  <a:lnTo>
                    <a:pt x="2475" y="117"/>
                  </a:lnTo>
                  <a:lnTo>
                    <a:pt x="2358" y="59"/>
                  </a:lnTo>
                  <a:lnTo>
                    <a:pt x="2241" y="20"/>
                  </a:lnTo>
                  <a:lnTo>
                    <a:pt x="2241" y="20"/>
                  </a:lnTo>
                  <a:lnTo>
                    <a:pt x="2085" y="0"/>
                  </a:lnTo>
                  <a:lnTo>
                    <a:pt x="1929" y="20"/>
                  </a:lnTo>
                  <a:lnTo>
                    <a:pt x="1929" y="20"/>
                  </a:lnTo>
                  <a:lnTo>
                    <a:pt x="1851" y="39"/>
                  </a:lnTo>
                  <a:lnTo>
                    <a:pt x="1851" y="39"/>
                  </a:lnTo>
                  <a:lnTo>
                    <a:pt x="1754" y="78"/>
                  </a:lnTo>
                  <a:lnTo>
                    <a:pt x="1637" y="137"/>
                  </a:lnTo>
                  <a:lnTo>
                    <a:pt x="1637" y="137"/>
                  </a:lnTo>
                  <a:lnTo>
                    <a:pt x="1423" y="273"/>
                  </a:lnTo>
                  <a:lnTo>
                    <a:pt x="1384" y="312"/>
                  </a:lnTo>
                  <a:lnTo>
                    <a:pt x="1384" y="312"/>
                  </a:lnTo>
                  <a:lnTo>
                    <a:pt x="1247" y="410"/>
                  </a:lnTo>
                  <a:lnTo>
                    <a:pt x="1247" y="410"/>
                  </a:lnTo>
                  <a:lnTo>
                    <a:pt x="1247" y="410"/>
                  </a:lnTo>
                  <a:lnTo>
                    <a:pt x="1228" y="410"/>
                  </a:lnTo>
                  <a:lnTo>
                    <a:pt x="1228" y="410"/>
                  </a:lnTo>
                  <a:lnTo>
                    <a:pt x="1072" y="410"/>
                  </a:lnTo>
                  <a:lnTo>
                    <a:pt x="1072" y="410"/>
                  </a:lnTo>
                  <a:lnTo>
                    <a:pt x="1072" y="410"/>
                  </a:lnTo>
                  <a:lnTo>
                    <a:pt x="1072" y="410"/>
                  </a:lnTo>
                  <a:lnTo>
                    <a:pt x="1072" y="410"/>
                  </a:lnTo>
                  <a:lnTo>
                    <a:pt x="1072" y="410"/>
                  </a:lnTo>
                  <a:lnTo>
                    <a:pt x="1013" y="410"/>
                  </a:lnTo>
                  <a:lnTo>
                    <a:pt x="1013" y="410"/>
                  </a:lnTo>
                  <a:lnTo>
                    <a:pt x="760" y="390"/>
                  </a:lnTo>
                  <a:lnTo>
                    <a:pt x="760" y="390"/>
                  </a:lnTo>
                  <a:lnTo>
                    <a:pt x="624" y="410"/>
                  </a:lnTo>
                  <a:lnTo>
                    <a:pt x="507" y="4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4759;p55">
              <a:extLst>
                <a:ext uri="{FF2B5EF4-FFF2-40B4-BE49-F238E27FC236}">
                  <a16:creationId xmlns:a16="http://schemas.microsoft.com/office/drawing/2014/main" xmlns="" id="{89F74FA6-54F8-ECC1-78C3-114E936DD401}"/>
                </a:ext>
              </a:extLst>
            </p:cNvPr>
            <p:cNvSpPr/>
            <p:nvPr/>
          </p:nvSpPr>
          <p:spPr>
            <a:xfrm>
              <a:off x="5194100" y="603100"/>
              <a:ext cx="48725" cy="28275"/>
            </a:xfrm>
            <a:custGeom>
              <a:avLst/>
              <a:gdLst/>
              <a:ahLst/>
              <a:cxnLst/>
              <a:rect l="l" t="t" r="r" b="b"/>
              <a:pathLst>
                <a:path w="1949" h="1131" fill="none" extrusionOk="0">
                  <a:moveTo>
                    <a:pt x="974" y="1"/>
                  </a:moveTo>
                  <a:lnTo>
                    <a:pt x="974" y="1"/>
                  </a:lnTo>
                  <a:lnTo>
                    <a:pt x="1150" y="1"/>
                  </a:lnTo>
                  <a:lnTo>
                    <a:pt x="1325" y="1"/>
                  </a:lnTo>
                  <a:lnTo>
                    <a:pt x="1325" y="1"/>
                  </a:lnTo>
                  <a:lnTo>
                    <a:pt x="1462" y="20"/>
                  </a:lnTo>
                  <a:lnTo>
                    <a:pt x="1578" y="59"/>
                  </a:lnTo>
                  <a:lnTo>
                    <a:pt x="1578" y="59"/>
                  </a:lnTo>
                  <a:lnTo>
                    <a:pt x="1754" y="157"/>
                  </a:lnTo>
                  <a:lnTo>
                    <a:pt x="1754" y="157"/>
                  </a:lnTo>
                  <a:lnTo>
                    <a:pt x="1851" y="254"/>
                  </a:lnTo>
                  <a:lnTo>
                    <a:pt x="1851" y="254"/>
                  </a:lnTo>
                  <a:lnTo>
                    <a:pt x="1851" y="254"/>
                  </a:lnTo>
                  <a:lnTo>
                    <a:pt x="1851" y="254"/>
                  </a:lnTo>
                  <a:lnTo>
                    <a:pt x="1851" y="254"/>
                  </a:lnTo>
                  <a:lnTo>
                    <a:pt x="1929" y="371"/>
                  </a:lnTo>
                  <a:lnTo>
                    <a:pt x="1949" y="390"/>
                  </a:lnTo>
                  <a:lnTo>
                    <a:pt x="1949" y="410"/>
                  </a:lnTo>
                  <a:lnTo>
                    <a:pt x="1949" y="410"/>
                  </a:lnTo>
                  <a:lnTo>
                    <a:pt x="1851" y="566"/>
                  </a:lnTo>
                  <a:lnTo>
                    <a:pt x="1851" y="566"/>
                  </a:lnTo>
                  <a:lnTo>
                    <a:pt x="1734" y="683"/>
                  </a:lnTo>
                  <a:lnTo>
                    <a:pt x="1617" y="800"/>
                  </a:lnTo>
                  <a:lnTo>
                    <a:pt x="1617" y="800"/>
                  </a:lnTo>
                  <a:lnTo>
                    <a:pt x="1617" y="800"/>
                  </a:lnTo>
                  <a:lnTo>
                    <a:pt x="1442" y="897"/>
                  </a:lnTo>
                  <a:lnTo>
                    <a:pt x="1247" y="994"/>
                  </a:lnTo>
                  <a:lnTo>
                    <a:pt x="1247" y="994"/>
                  </a:lnTo>
                  <a:lnTo>
                    <a:pt x="1091" y="1053"/>
                  </a:lnTo>
                  <a:lnTo>
                    <a:pt x="1072" y="1053"/>
                  </a:lnTo>
                  <a:lnTo>
                    <a:pt x="1072" y="1053"/>
                  </a:lnTo>
                  <a:lnTo>
                    <a:pt x="1033" y="1072"/>
                  </a:lnTo>
                  <a:lnTo>
                    <a:pt x="1033" y="1072"/>
                  </a:lnTo>
                  <a:lnTo>
                    <a:pt x="916" y="1092"/>
                  </a:lnTo>
                  <a:lnTo>
                    <a:pt x="916" y="1092"/>
                  </a:lnTo>
                  <a:lnTo>
                    <a:pt x="702" y="1131"/>
                  </a:lnTo>
                  <a:lnTo>
                    <a:pt x="487" y="1131"/>
                  </a:lnTo>
                  <a:lnTo>
                    <a:pt x="487" y="1131"/>
                  </a:lnTo>
                  <a:lnTo>
                    <a:pt x="487" y="1131"/>
                  </a:lnTo>
                  <a:lnTo>
                    <a:pt x="331" y="1111"/>
                  </a:lnTo>
                  <a:lnTo>
                    <a:pt x="176" y="1053"/>
                  </a:lnTo>
                  <a:lnTo>
                    <a:pt x="176" y="1053"/>
                  </a:lnTo>
                  <a:lnTo>
                    <a:pt x="20" y="994"/>
                  </a:lnTo>
                  <a:lnTo>
                    <a:pt x="20" y="994"/>
                  </a:lnTo>
                  <a:lnTo>
                    <a:pt x="0" y="936"/>
                  </a:lnTo>
                  <a:lnTo>
                    <a:pt x="0" y="916"/>
                  </a:lnTo>
                  <a:lnTo>
                    <a:pt x="0" y="916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0" y="839"/>
                  </a:lnTo>
                  <a:lnTo>
                    <a:pt x="0" y="839"/>
                  </a:lnTo>
                  <a:lnTo>
                    <a:pt x="0" y="800"/>
                  </a:lnTo>
                  <a:lnTo>
                    <a:pt x="0" y="800"/>
                  </a:lnTo>
                  <a:lnTo>
                    <a:pt x="0" y="800"/>
                  </a:lnTo>
                  <a:lnTo>
                    <a:pt x="0" y="780"/>
                  </a:lnTo>
                  <a:lnTo>
                    <a:pt x="0" y="780"/>
                  </a:lnTo>
                  <a:lnTo>
                    <a:pt x="39" y="663"/>
                  </a:lnTo>
                  <a:lnTo>
                    <a:pt x="39" y="663"/>
                  </a:lnTo>
                  <a:lnTo>
                    <a:pt x="117" y="488"/>
                  </a:lnTo>
                  <a:lnTo>
                    <a:pt x="117" y="488"/>
                  </a:lnTo>
                  <a:lnTo>
                    <a:pt x="215" y="390"/>
                  </a:lnTo>
                  <a:lnTo>
                    <a:pt x="312" y="293"/>
                  </a:lnTo>
                  <a:lnTo>
                    <a:pt x="312" y="293"/>
                  </a:lnTo>
                  <a:lnTo>
                    <a:pt x="448" y="196"/>
                  </a:lnTo>
                  <a:lnTo>
                    <a:pt x="604" y="118"/>
                  </a:lnTo>
                  <a:lnTo>
                    <a:pt x="604" y="118"/>
                  </a:lnTo>
                  <a:lnTo>
                    <a:pt x="780" y="59"/>
                  </a:lnTo>
                  <a:lnTo>
                    <a:pt x="780" y="59"/>
                  </a:lnTo>
                  <a:lnTo>
                    <a:pt x="780" y="59"/>
                  </a:lnTo>
                  <a:lnTo>
                    <a:pt x="974" y="1"/>
                  </a:lnTo>
                  <a:lnTo>
                    <a:pt x="9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" name="Google Shape;4718;p55">
            <a:extLst>
              <a:ext uri="{FF2B5EF4-FFF2-40B4-BE49-F238E27FC236}">
                <a16:creationId xmlns:a16="http://schemas.microsoft.com/office/drawing/2014/main" xmlns="" id="{BD0C93C2-0067-6C01-C301-B3CDCF59E29E}"/>
              </a:ext>
            </a:extLst>
          </p:cNvPr>
          <p:cNvGrpSpPr/>
          <p:nvPr/>
        </p:nvGrpSpPr>
        <p:grpSpPr>
          <a:xfrm>
            <a:off x="2495973" y="4512749"/>
            <a:ext cx="338072" cy="417985"/>
            <a:chOff x="4996825" y="327400"/>
            <a:chExt cx="1034125" cy="949875"/>
          </a:xfrm>
        </p:grpSpPr>
        <p:sp>
          <p:nvSpPr>
            <p:cNvPr id="227" name="Google Shape;4719;p55">
              <a:extLst>
                <a:ext uri="{FF2B5EF4-FFF2-40B4-BE49-F238E27FC236}">
                  <a16:creationId xmlns:a16="http://schemas.microsoft.com/office/drawing/2014/main" xmlns="" id="{CB0FE069-7788-D088-039C-53023C245D6C}"/>
                </a:ext>
              </a:extLst>
            </p:cNvPr>
            <p:cNvSpPr/>
            <p:nvPr/>
          </p:nvSpPr>
          <p:spPr>
            <a:xfrm>
              <a:off x="5925225" y="1068775"/>
              <a:ext cx="105725" cy="124225"/>
            </a:xfrm>
            <a:custGeom>
              <a:avLst/>
              <a:gdLst/>
              <a:ahLst/>
              <a:cxnLst/>
              <a:rect l="l" t="t" r="r" b="b"/>
              <a:pathLst>
                <a:path w="4229" h="4969" extrusionOk="0">
                  <a:moveTo>
                    <a:pt x="1442" y="0"/>
                  </a:moveTo>
                  <a:lnTo>
                    <a:pt x="1111" y="59"/>
                  </a:lnTo>
                  <a:lnTo>
                    <a:pt x="1033" y="59"/>
                  </a:lnTo>
                  <a:lnTo>
                    <a:pt x="975" y="98"/>
                  </a:lnTo>
                  <a:lnTo>
                    <a:pt x="916" y="137"/>
                  </a:lnTo>
                  <a:lnTo>
                    <a:pt x="858" y="234"/>
                  </a:lnTo>
                  <a:lnTo>
                    <a:pt x="838" y="351"/>
                  </a:lnTo>
                  <a:lnTo>
                    <a:pt x="858" y="410"/>
                  </a:lnTo>
                  <a:lnTo>
                    <a:pt x="877" y="468"/>
                  </a:lnTo>
                  <a:lnTo>
                    <a:pt x="916" y="526"/>
                  </a:lnTo>
                  <a:lnTo>
                    <a:pt x="955" y="565"/>
                  </a:lnTo>
                  <a:lnTo>
                    <a:pt x="838" y="702"/>
                  </a:lnTo>
                  <a:lnTo>
                    <a:pt x="702" y="858"/>
                  </a:lnTo>
                  <a:lnTo>
                    <a:pt x="585" y="1014"/>
                  </a:lnTo>
                  <a:lnTo>
                    <a:pt x="468" y="1208"/>
                  </a:lnTo>
                  <a:lnTo>
                    <a:pt x="351" y="1462"/>
                  </a:lnTo>
                  <a:lnTo>
                    <a:pt x="234" y="1754"/>
                  </a:lnTo>
                  <a:lnTo>
                    <a:pt x="137" y="2046"/>
                  </a:lnTo>
                  <a:lnTo>
                    <a:pt x="79" y="2377"/>
                  </a:lnTo>
                  <a:lnTo>
                    <a:pt x="20" y="2670"/>
                  </a:lnTo>
                  <a:lnTo>
                    <a:pt x="1" y="2981"/>
                  </a:lnTo>
                  <a:lnTo>
                    <a:pt x="1" y="3293"/>
                  </a:lnTo>
                  <a:lnTo>
                    <a:pt x="1" y="3605"/>
                  </a:lnTo>
                  <a:lnTo>
                    <a:pt x="40" y="3897"/>
                  </a:lnTo>
                  <a:lnTo>
                    <a:pt x="98" y="4170"/>
                  </a:lnTo>
                  <a:lnTo>
                    <a:pt x="157" y="4423"/>
                  </a:lnTo>
                  <a:lnTo>
                    <a:pt x="234" y="4677"/>
                  </a:lnTo>
                  <a:lnTo>
                    <a:pt x="195" y="4657"/>
                  </a:lnTo>
                  <a:lnTo>
                    <a:pt x="157" y="4677"/>
                  </a:lnTo>
                  <a:lnTo>
                    <a:pt x="118" y="4677"/>
                  </a:lnTo>
                  <a:lnTo>
                    <a:pt x="98" y="4715"/>
                  </a:lnTo>
                  <a:lnTo>
                    <a:pt x="79" y="4735"/>
                  </a:lnTo>
                  <a:lnTo>
                    <a:pt x="79" y="4774"/>
                  </a:lnTo>
                  <a:lnTo>
                    <a:pt x="98" y="4813"/>
                  </a:lnTo>
                  <a:lnTo>
                    <a:pt x="137" y="4832"/>
                  </a:lnTo>
                  <a:lnTo>
                    <a:pt x="157" y="4852"/>
                  </a:lnTo>
                  <a:lnTo>
                    <a:pt x="429" y="4910"/>
                  </a:lnTo>
                  <a:lnTo>
                    <a:pt x="663" y="4930"/>
                  </a:lnTo>
                  <a:lnTo>
                    <a:pt x="916" y="4949"/>
                  </a:lnTo>
                  <a:lnTo>
                    <a:pt x="1150" y="4969"/>
                  </a:lnTo>
                  <a:lnTo>
                    <a:pt x="1423" y="4949"/>
                  </a:lnTo>
                  <a:lnTo>
                    <a:pt x="1696" y="4930"/>
                  </a:lnTo>
                  <a:lnTo>
                    <a:pt x="2007" y="4852"/>
                  </a:lnTo>
                  <a:lnTo>
                    <a:pt x="2319" y="4754"/>
                  </a:lnTo>
                  <a:lnTo>
                    <a:pt x="2611" y="4638"/>
                  </a:lnTo>
                  <a:lnTo>
                    <a:pt x="2904" y="4482"/>
                  </a:lnTo>
                  <a:lnTo>
                    <a:pt x="3138" y="4326"/>
                  </a:lnTo>
                  <a:lnTo>
                    <a:pt x="3371" y="4111"/>
                  </a:lnTo>
                  <a:lnTo>
                    <a:pt x="3566" y="3917"/>
                  </a:lnTo>
                  <a:lnTo>
                    <a:pt x="3742" y="3702"/>
                  </a:lnTo>
                  <a:lnTo>
                    <a:pt x="3897" y="3449"/>
                  </a:lnTo>
                  <a:lnTo>
                    <a:pt x="4034" y="3196"/>
                  </a:lnTo>
                  <a:lnTo>
                    <a:pt x="4131" y="2942"/>
                  </a:lnTo>
                  <a:lnTo>
                    <a:pt x="4190" y="2670"/>
                  </a:lnTo>
                  <a:lnTo>
                    <a:pt x="4229" y="2416"/>
                  </a:lnTo>
                  <a:lnTo>
                    <a:pt x="4229" y="2144"/>
                  </a:lnTo>
                  <a:lnTo>
                    <a:pt x="4229" y="1890"/>
                  </a:lnTo>
                  <a:lnTo>
                    <a:pt x="4170" y="1618"/>
                  </a:lnTo>
                  <a:lnTo>
                    <a:pt x="4092" y="1364"/>
                  </a:lnTo>
                  <a:lnTo>
                    <a:pt x="3975" y="1111"/>
                  </a:lnTo>
                  <a:lnTo>
                    <a:pt x="3819" y="897"/>
                  </a:lnTo>
                  <a:lnTo>
                    <a:pt x="3644" y="663"/>
                  </a:lnTo>
                  <a:lnTo>
                    <a:pt x="3449" y="507"/>
                  </a:lnTo>
                  <a:lnTo>
                    <a:pt x="3196" y="332"/>
                  </a:lnTo>
                  <a:lnTo>
                    <a:pt x="2923" y="195"/>
                  </a:lnTo>
                  <a:lnTo>
                    <a:pt x="2611" y="98"/>
                  </a:lnTo>
                  <a:lnTo>
                    <a:pt x="2280" y="20"/>
                  </a:lnTo>
                  <a:lnTo>
                    <a:pt x="18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4720;p55">
              <a:extLst>
                <a:ext uri="{FF2B5EF4-FFF2-40B4-BE49-F238E27FC236}">
                  <a16:creationId xmlns:a16="http://schemas.microsoft.com/office/drawing/2014/main" xmlns="" id="{40A37423-E6CF-9F1C-D135-3171BD75D9A1}"/>
                </a:ext>
              </a:extLst>
            </p:cNvPr>
            <p:cNvSpPr/>
            <p:nvPr/>
          </p:nvSpPr>
          <p:spPr>
            <a:xfrm>
              <a:off x="5925225" y="1068775"/>
              <a:ext cx="105725" cy="124225"/>
            </a:xfrm>
            <a:custGeom>
              <a:avLst/>
              <a:gdLst/>
              <a:ahLst/>
              <a:cxnLst/>
              <a:rect l="l" t="t" r="r" b="b"/>
              <a:pathLst>
                <a:path w="4229" h="4969" fill="none" extrusionOk="0">
                  <a:moveTo>
                    <a:pt x="1774" y="0"/>
                  </a:moveTo>
                  <a:lnTo>
                    <a:pt x="1774" y="0"/>
                  </a:lnTo>
                  <a:lnTo>
                    <a:pt x="1442" y="0"/>
                  </a:lnTo>
                  <a:lnTo>
                    <a:pt x="1111" y="59"/>
                  </a:lnTo>
                  <a:lnTo>
                    <a:pt x="1072" y="59"/>
                  </a:lnTo>
                  <a:lnTo>
                    <a:pt x="1033" y="59"/>
                  </a:lnTo>
                  <a:lnTo>
                    <a:pt x="1033" y="59"/>
                  </a:lnTo>
                  <a:lnTo>
                    <a:pt x="975" y="98"/>
                  </a:lnTo>
                  <a:lnTo>
                    <a:pt x="916" y="137"/>
                  </a:lnTo>
                  <a:lnTo>
                    <a:pt x="916" y="137"/>
                  </a:lnTo>
                  <a:lnTo>
                    <a:pt x="858" y="234"/>
                  </a:lnTo>
                  <a:lnTo>
                    <a:pt x="838" y="351"/>
                  </a:lnTo>
                  <a:lnTo>
                    <a:pt x="838" y="351"/>
                  </a:lnTo>
                  <a:lnTo>
                    <a:pt x="858" y="410"/>
                  </a:lnTo>
                  <a:lnTo>
                    <a:pt x="877" y="468"/>
                  </a:lnTo>
                  <a:lnTo>
                    <a:pt x="916" y="526"/>
                  </a:lnTo>
                  <a:lnTo>
                    <a:pt x="955" y="565"/>
                  </a:lnTo>
                  <a:lnTo>
                    <a:pt x="955" y="565"/>
                  </a:lnTo>
                  <a:lnTo>
                    <a:pt x="838" y="702"/>
                  </a:lnTo>
                  <a:lnTo>
                    <a:pt x="702" y="858"/>
                  </a:lnTo>
                  <a:lnTo>
                    <a:pt x="585" y="1014"/>
                  </a:lnTo>
                  <a:lnTo>
                    <a:pt x="468" y="1208"/>
                  </a:lnTo>
                  <a:lnTo>
                    <a:pt x="468" y="1208"/>
                  </a:lnTo>
                  <a:lnTo>
                    <a:pt x="351" y="1462"/>
                  </a:lnTo>
                  <a:lnTo>
                    <a:pt x="234" y="1754"/>
                  </a:lnTo>
                  <a:lnTo>
                    <a:pt x="137" y="2046"/>
                  </a:lnTo>
                  <a:lnTo>
                    <a:pt x="79" y="2377"/>
                  </a:lnTo>
                  <a:lnTo>
                    <a:pt x="79" y="2377"/>
                  </a:lnTo>
                  <a:lnTo>
                    <a:pt x="20" y="2670"/>
                  </a:lnTo>
                  <a:lnTo>
                    <a:pt x="1" y="2981"/>
                  </a:lnTo>
                  <a:lnTo>
                    <a:pt x="1" y="3293"/>
                  </a:lnTo>
                  <a:lnTo>
                    <a:pt x="1" y="3605"/>
                  </a:lnTo>
                  <a:lnTo>
                    <a:pt x="1" y="3605"/>
                  </a:lnTo>
                  <a:lnTo>
                    <a:pt x="40" y="3897"/>
                  </a:lnTo>
                  <a:lnTo>
                    <a:pt x="98" y="4170"/>
                  </a:lnTo>
                  <a:lnTo>
                    <a:pt x="157" y="4423"/>
                  </a:lnTo>
                  <a:lnTo>
                    <a:pt x="234" y="4677"/>
                  </a:lnTo>
                  <a:lnTo>
                    <a:pt x="195" y="4657"/>
                  </a:lnTo>
                  <a:lnTo>
                    <a:pt x="195" y="4657"/>
                  </a:lnTo>
                  <a:lnTo>
                    <a:pt x="195" y="4657"/>
                  </a:lnTo>
                  <a:lnTo>
                    <a:pt x="195" y="4657"/>
                  </a:lnTo>
                  <a:lnTo>
                    <a:pt x="157" y="4677"/>
                  </a:lnTo>
                  <a:lnTo>
                    <a:pt x="118" y="4677"/>
                  </a:lnTo>
                  <a:lnTo>
                    <a:pt x="98" y="4715"/>
                  </a:lnTo>
                  <a:lnTo>
                    <a:pt x="79" y="4735"/>
                  </a:lnTo>
                  <a:lnTo>
                    <a:pt x="79" y="4735"/>
                  </a:lnTo>
                  <a:lnTo>
                    <a:pt x="79" y="4774"/>
                  </a:lnTo>
                  <a:lnTo>
                    <a:pt x="98" y="4813"/>
                  </a:lnTo>
                  <a:lnTo>
                    <a:pt x="98" y="4813"/>
                  </a:lnTo>
                  <a:lnTo>
                    <a:pt x="137" y="4832"/>
                  </a:lnTo>
                  <a:lnTo>
                    <a:pt x="157" y="4852"/>
                  </a:lnTo>
                  <a:lnTo>
                    <a:pt x="157" y="4852"/>
                  </a:lnTo>
                  <a:lnTo>
                    <a:pt x="429" y="4910"/>
                  </a:lnTo>
                  <a:lnTo>
                    <a:pt x="663" y="4930"/>
                  </a:lnTo>
                  <a:lnTo>
                    <a:pt x="916" y="4949"/>
                  </a:lnTo>
                  <a:lnTo>
                    <a:pt x="1150" y="4969"/>
                  </a:lnTo>
                  <a:lnTo>
                    <a:pt x="1150" y="4969"/>
                  </a:lnTo>
                  <a:lnTo>
                    <a:pt x="1423" y="4949"/>
                  </a:lnTo>
                  <a:lnTo>
                    <a:pt x="1696" y="4930"/>
                  </a:lnTo>
                  <a:lnTo>
                    <a:pt x="1696" y="4930"/>
                  </a:lnTo>
                  <a:lnTo>
                    <a:pt x="2007" y="4852"/>
                  </a:lnTo>
                  <a:lnTo>
                    <a:pt x="2319" y="4754"/>
                  </a:lnTo>
                  <a:lnTo>
                    <a:pt x="2611" y="4638"/>
                  </a:lnTo>
                  <a:lnTo>
                    <a:pt x="2904" y="4482"/>
                  </a:lnTo>
                  <a:lnTo>
                    <a:pt x="2904" y="4482"/>
                  </a:lnTo>
                  <a:lnTo>
                    <a:pt x="3138" y="4326"/>
                  </a:lnTo>
                  <a:lnTo>
                    <a:pt x="3371" y="4111"/>
                  </a:lnTo>
                  <a:lnTo>
                    <a:pt x="3371" y="4111"/>
                  </a:lnTo>
                  <a:lnTo>
                    <a:pt x="3566" y="3917"/>
                  </a:lnTo>
                  <a:lnTo>
                    <a:pt x="3742" y="3702"/>
                  </a:lnTo>
                  <a:lnTo>
                    <a:pt x="3742" y="3702"/>
                  </a:lnTo>
                  <a:lnTo>
                    <a:pt x="3897" y="3449"/>
                  </a:lnTo>
                  <a:lnTo>
                    <a:pt x="4034" y="3196"/>
                  </a:lnTo>
                  <a:lnTo>
                    <a:pt x="4131" y="2942"/>
                  </a:lnTo>
                  <a:lnTo>
                    <a:pt x="4190" y="2670"/>
                  </a:lnTo>
                  <a:lnTo>
                    <a:pt x="4190" y="2670"/>
                  </a:lnTo>
                  <a:lnTo>
                    <a:pt x="4229" y="2416"/>
                  </a:lnTo>
                  <a:lnTo>
                    <a:pt x="4229" y="2144"/>
                  </a:lnTo>
                  <a:lnTo>
                    <a:pt x="4229" y="2144"/>
                  </a:lnTo>
                  <a:lnTo>
                    <a:pt x="4229" y="1890"/>
                  </a:lnTo>
                  <a:lnTo>
                    <a:pt x="4170" y="1618"/>
                  </a:lnTo>
                  <a:lnTo>
                    <a:pt x="4170" y="1618"/>
                  </a:lnTo>
                  <a:lnTo>
                    <a:pt x="4092" y="1364"/>
                  </a:lnTo>
                  <a:lnTo>
                    <a:pt x="3975" y="1111"/>
                  </a:lnTo>
                  <a:lnTo>
                    <a:pt x="3975" y="1111"/>
                  </a:lnTo>
                  <a:lnTo>
                    <a:pt x="3819" y="897"/>
                  </a:lnTo>
                  <a:lnTo>
                    <a:pt x="3644" y="663"/>
                  </a:lnTo>
                  <a:lnTo>
                    <a:pt x="3644" y="663"/>
                  </a:lnTo>
                  <a:lnTo>
                    <a:pt x="3449" y="507"/>
                  </a:lnTo>
                  <a:lnTo>
                    <a:pt x="3196" y="332"/>
                  </a:lnTo>
                  <a:lnTo>
                    <a:pt x="3196" y="332"/>
                  </a:lnTo>
                  <a:lnTo>
                    <a:pt x="2923" y="195"/>
                  </a:lnTo>
                  <a:lnTo>
                    <a:pt x="2611" y="98"/>
                  </a:lnTo>
                  <a:lnTo>
                    <a:pt x="2611" y="98"/>
                  </a:lnTo>
                  <a:lnTo>
                    <a:pt x="2280" y="20"/>
                  </a:lnTo>
                  <a:lnTo>
                    <a:pt x="1891" y="0"/>
                  </a:lnTo>
                  <a:lnTo>
                    <a:pt x="1891" y="0"/>
                  </a:lnTo>
                  <a:lnTo>
                    <a:pt x="17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4721;p55">
              <a:extLst>
                <a:ext uri="{FF2B5EF4-FFF2-40B4-BE49-F238E27FC236}">
                  <a16:creationId xmlns:a16="http://schemas.microsoft.com/office/drawing/2014/main" xmlns="" id="{178961C3-4C42-4017-285A-79B9F4EFF08B}"/>
                </a:ext>
              </a:extLst>
            </p:cNvPr>
            <p:cNvSpPr/>
            <p:nvPr/>
          </p:nvSpPr>
          <p:spPr>
            <a:xfrm>
              <a:off x="5013375" y="327400"/>
              <a:ext cx="472025" cy="643975"/>
            </a:xfrm>
            <a:custGeom>
              <a:avLst/>
              <a:gdLst/>
              <a:ahLst/>
              <a:cxnLst/>
              <a:rect l="l" t="t" r="r" b="b"/>
              <a:pathLst>
                <a:path w="18881" h="25759" extrusionOk="0">
                  <a:moveTo>
                    <a:pt x="6723" y="1"/>
                  </a:moveTo>
                  <a:lnTo>
                    <a:pt x="6333" y="40"/>
                  </a:lnTo>
                  <a:lnTo>
                    <a:pt x="5924" y="118"/>
                  </a:lnTo>
                  <a:lnTo>
                    <a:pt x="5534" y="235"/>
                  </a:lnTo>
                  <a:lnTo>
                    <a:pt x="5105" y="410"/>
                  </a:lnTo>
                  <a:lnTo>
                    <a:pt x="4755" y="585"/>
                  </a:lnTo>
                  <a:lnTo>
                    <a:pt x="4404" y="800"/>
                  </a:lnTo>
                  <a:lnTo>
                    <a:pt x="4034" y="1072"/>
                  </a:lnTo>
                  <a:lnTo>
                    <a:pt x="3664" y="1384"/>
                  </a:lnTo>
                  <a:lnTo>
                    <a:pt x="3352" y="1676"/>
                  </a:lnTo>
                  <a:lnTo>
                    <a:pt x="3040" y="2008"/>
                  </a:lnTo>
                  <a:lnTo>
                    <a:pt x="2728" y="2378"/>
                  </a:lnTo>
                  <a:lnTo>
                    <a:pt x="2417" y="2767"/>
                  </a:lnTo>
                  <a:lnTo>
                    <a:pt x="2144" y="3157"/>
                  </a:lnTo>
                  <a:lnTo>
                    <a:pt x="1891" y="3566"/>
                  </a:lnTo>
                  <a:lnTo>
                    <a:pt x="1637" y="3995"/>
                  </a:lnTo>
                  <a:lnTo>
                    <a:pt x="1404" y="4424"/>
                  </a:lnTo>
                  <a:lnTo>
                    <a:pt x="1189" y="4852"/>
                  </a:lnTo>
                  <a:lnTo>
                    <a:pt x="994" y="5300"/>
                  </a:lnTo>
                  <a:lnTo>
                    <a:pt x="819" y="5768"/>
                  </a:lnTo>
                  <a:lnTo>
                    <a:pt x="644" y="6216"/>
                  </a:lnTo>
                  <a:lnTo>
                    <a:pt x="527" y="6664"/>
                  </a:lnTo>
                  <a:lnTo>
                    <a:pt x="410" y="7112"/>
                  </a:lnTo>
                  <a:lnTo>
                    <a:pt x="312" y="7600"/>
                  </a:lnTo>
                  <a:lnTo>
                    <a:pt x="235" y="8009"/>
                  </a:lnTo>
                  <a:lnTo>
                    <a:pt x="176" y="8496"/>
                  </a:lnTo>
                  <a:lnTo>
                    <a:pt x="118" y="9002"/>
                  </a:lnTo>
                  <a:lnTo>
                    <a:pt x="59" y="9509"/>
                  </a:lnTo>
                  <a:lnTo>
                    <a:pt x="20" y="10016"/>
                  </a:lnTo>
                  <a:lnTo>
                    <a:pt x="1" y="10522"/>
                  </a:lnTo>
                  <a:lnTo>
                    <a:pt x="1" y="11048"/>
                  </a:lnTo>
                  <a:lnTo>
                    <a:pt x="1" y="12100"/>
                  </a:lnTo>
                  <a:lnTo>
                    <a:pt x="40" y="12626"/>
                  </a:lnTo>
                  <a:lnTo>
                    <a:pt x="59" y="13172"/>
                  </a:lnTo>
                  <a:lnTo>
                    <a:pt x="118" y="13698"/>
                  </a:lnTo>
                  <a:lnTo>
                    <a:pt x="176" y="14244"/>
                  </a:lnTo>
                  <a:lnTo>
                    <a:pt x="254" y="14770"/>
                  </a:lnTo>
                  <a:lnTo>
                    <a:pt x="332" y="15296"/>
                  </a:lnTo>
                  <a:lnTo>
                    <a:pt x="429" y="15841"/>
                  </a:lnTo>
                  <a:lnTo>
                    <a:pt x="527" y="16367"/>
                  </a:lnTo>
                  <a:lnTo>
                    <a:pt x="663" y="16893"/>
                  </a:lnTo>
                  <a:lnTo>
                    <a:pt x="800" y="17419"/>
                  </a:lnTo>
                  <a:lnTo>
                    <a:pt x="936" y="17946"/>
                  </a:lnTo>
                  <a:lnTo>
                    <a:pt x="1092" y="18472"/>
                  </a:lnTo>
                  <a:lnTo>
                    <a:pt x="1267" y="18978"/>
                  </a:lnTo>
                  <a:lnTo>
                    <a:pt x="1443" y="19465"/>
                  </a:lnTo>
                  <a:lnTo>
                    <a:pt x="1637" y="19972"/>
                  </a:lnTo>
                  <a:lnTo>
                    <a:pt x="1852" y="20459"/>
                  </a:lnTo>
                  <a:lnTo>
                    <a:pt x="2066" y="20927"/>
                  </a:lnTo>
                  <a:lnTo>
                    <a:pt x="2280" y="21394"/>
                  </a:lnTo>
                  <a:lnTo>
                    <a:pt x="2514" y="21842"/>
                  </a:lnTo>
                  <a:lnTo>
                    <a:pt x="2767" y="22271"/>
                  </a:lnTo>
                  <a:lnTo>
                    <a:pt x="3021" y="22680"/>
                  </a:lnTo>
                  <a:lnTo>
                    <a:pt x="3293" y="23089"/>
                  </a:lnTo>
                  <a:lnTo>
                    <a:pt x="3566" y="23498"/>
                  </a:lnTo>
                  <a:lnTo>
                    <a:pt x="3859" y="23869"/>
                  </a:lnTo>
                  <a:lnTo>
                    <a:pt x="3859" y="23927"/>
                  </a:lnTo>
                  <a:lnTo>
                    <a:pt x="3897" y="23966"/>
                  </a:lnTo>
                  <a:lnTo>
                    <a:pt x="4073" y="24180"/>
                  </a:lnTo>
                  <a:lnTo>
                    <a:pt x="4209" y="24414"/>
                  </a:lnTo>
                  <a:lnTo>
                    <a:pt x="4326" y="24667"/>
                  </a:lnTo>
                  <a:lnTo>
                    <a:pt x="4424" y="24862"/>
                  </a:lnTo>
                  <a:lnTo>
                    <a:pt x="4540" y="25038"/>
                  </a:lnTo>
                  <a:lnTo>
                    <a:pt x="4657" y="25233"/>
                  </a:lnTo>
                  <a:lnTo>
                    <a:pt x="4774" y="25369"/>
                  </a:lnTo>
                  <a:lnTo>
                    <a:pt x="4911" y="25505"/>
                  </a:lnTo>
                  <a:lnTo>
                    <a:pt x="5028" y="25583"/>
                  </a:lnTo>
                  <a:lnTo>
                    <a:pt x="5164" y="25642"/>
                  </a:lnTo>
                  <a:lnTo>
                    <a:pt x="5320" y="25700"/>
                  </a:lnTo>
                  <a:lnTo>
                    <a:pt x="5476" y="25739"/>
                  </a:lnTo>
                  <a:lnTo>
                    <a:pt x="5748" y="25759"/>
                  </a:lnTo>
                  <a:lnTo>
                    <a:pt x="5924" y="25739"/>
                  </a:lnTo>
                  <a:lnTo>
                    <a:pt x="6138" y="25720"/>
                  </a:lnTo>
                  <a:lnTo>
                    <a:pt x="6333" y="25681"/>
                  </a:lnTo>
                  <a:lnTo>
                    <a:pt x="6508" y="25642"/>
                  </a:lnTo>
                  <a:lnTo>
                    <a:pt x="6840" y="25544"/>
                  </a:lnTo>
                  <a:lnTo>
                    <a:pt x="7190" y="25427"/>
                  </a:lnTo>
                  <a:lnTo>
                    <a:pt x="7580" y="25291"/>
                  </a:lnTo>
                  <a:lnTo>
                    <a:pt x="8009" y="25096"/>
                  </a:lnTo>
                  <a:lnTo>
                    <a:pt x="8379" y="24940"/>
                  </a:lnTo>
                  <a:lnTo>
                    <a:pt x="8768" y="24804"/>
                  </a:lnTo>
                  <a:lnTo>
                    <a:pt x="8788" y="24804"/>
                  </a:lnTo>
                  <a:lnTo>
                    <a:pt x="9353" y="24629"/>
                  </a:lnTo>
                  <a:lnTo>
                    <a:pt x="10035" y="24492"/>
                  </a:lnTo>
                  <a:lnTo>
                    <a:pt x="10678" y="24395"/>
                  </a:lnTo>
                  <a:lnTo>
                    <a:pt x="11399" y="24336"/>
                  </a:lnTo>
                  <a:lnTo>
                    <a:pt x="11340" y="24336"/>
                  </a:lnTo>
                  <a:lnTo>
                    <a:pt x="12081" y="24317"/>
                  </a:lnTo>
                  <a:lnTo>
                    <a:pt x="12548" y="24336"/>
                  </a:lnTo>
                  <a:lnTo>
                    <a:pt x="13035" y="24356"/>
                  </a:lnTo>
                  <a:lnTo>
                    <a:pt x="13542" y="24395"/>
                  </a:lnTo>
                  <a:lnTo>
                    <a:pt x="14088" y="24453"/>
                  </a:lnTo>
                  <a:lnTo>
                    <a:pt x="14731" y="24531"/>
                  </a:lnTo>
                  <a:lnTo>
                    <a:pt x="15335" y="24629"/>
                  </a:lnTo>
                  <a:lnTo>
                    <a:pt x="15607" y="24667"/>
                  </a:lnTo>
                  <a:lnTo>
                    <a:pt x="15861" y="24687"/>
                  </a:lnTo>
                  <a:lnTo>
                    <a:pt x="15997" y="24687"/>
                  </a:lnTo>
                  <a:lnTo>
                    <a:pt x="16114" y="24667"/>
                  </a:lnTo>
                  <a:lnTo>
                    <a:pt x="16289" y="24590"/>
                  </a:lnTo>
                  <a:lnTo>
                    <a:pt x="16465" y="24492"/>
                  </a:lnTo>
                  <a:lnTo>
                    <a:pt x="16543" y="24414"/>
                  </a:lnTo>
                  <a:lnTo>
                    <a:pt x="16621" y="24336"/>
                  </a:lnTo>
                  <a:lnTo>
                    <a:pt x="16698" y="24239"/>
                  </a:lnTo>
                  <a:lnTo>
                    <a:pt x="16757" y="24122"/>
                  </a:lnTo>
                  <a:lnTo>
                    <a:pt x="16893" y="23888"/>
                  </a:lnTo>
                  <a:lnTo>
                    <a:pt x="16991" y="23674"/>
                  </a:lnTo>
                  <a:lnTo>
                    <a:pt x="17069" y="23420"/>
                  </a:lnTo>
                  <a:lnTo>
                    <a:pt x="17147" y="23128"/>
                  </a:lnTo>
                  <a:lnTo>
                    <a:pt x="17225" y="22700"/>
                  </a:lnTo>
                  <a:lnTo>
                    <a:pt x="17302" y="22271"/>
                  </a:lnTo>
                  <a:lnTo>
                    <a:pt x="17400" y="21414"/>
                  </a:lnTo>
                  <a:lnTo>
                    <a:pt x="17458" y="20888"/>
                  </a:lnTo>
                  <a:lnTo>
                    <a:pt x="17497" y="20459"/>
                  </a:lnTo>
                  <a:lnTo>
                    <a:pt x="17556" y="20069"/>
                  </a:lnTo>
                  <a:lnTo>
                    <a:pt x="17575" y="20030"/>
                  </a:lnTo>
                  <a:lnTo>
                    <a:pt x="17731" y="19446"/>
                  </a:lnTo>
                  <a:lnTo>
                    <a:pt x="17751" y="19309"/>
                  </a:lnTo>
                  <a:lnTo>
                    <a:pt x="17829" y="19037"/>
                  </a:lnTo>
                  <a:lnTo>
                    <a:pt x="17984" y="18491"/>
                  </a:lnTo>
                  <a:lnTo>
                    <a:pt x="18218" y="17575"/>
                  </a:lnTo>
                  <a:lnTo>
                    <a:pt x="18296" y="17166"/>
                  </a:lnTo>
                  <a:lnTo>
                    <a:pt x="18374" y="16796"/>
                  </a:lnTo>
                  <a:lnTo>
                    <a:pt x="18433" y="16348"/>
                  </a:lnTo>
                  <a:lnTo>
                    <a:pt x="18452" y="15919"/>
                  </a:lnTo>
                  <a:lnTo>
                    <a:pt x="18452" y="15491"/>
                  </a:lnTo>
                  <a:lnTo>
                    <a:pt x="18413" y="15081"/>
                  </a:lnTo>
                  <a:lnTo>
                    <a:pt x="18413" y="14945"/>
                  </a:lnTo>
                  <a:lnTo>
                    <a:pt x="18510" y="15042"/>
                  </a:lnTo>
                  <a:lnTo>
                    <a:pt x="18569" y="15101"/>
                  </a:lnTo>
                  <a:lnTo>
                    <a:pt x="18666" y="15120"/>
                  </a:lnTo>
                  <a:lnTo>
                    <a:pt x="18744" y="15101"/>
                  </a:lnTo>
                  <a:lnTo>
                    <a:pt x="18822" y="15042"/>
                  </a:lnTo>
                  <a:lnTo>
                    <a:pt x="18861" y="14984"/>
                  </a:lnTo>
                  <a:lnTo>
                    <a:pt x="18881" y="14887"/>
                  </a:lnTo>
                  <a:lnTo>
                    <a:pt x="18861" y="14809"/>
                  </a:lnTo>
                  <a:lnTo>
                    <a:pt x="18822" y="14731"/>
                  </a:lnTo>
                  <a:lnTo>
                    <a:pt x="18491" y="14399"/>
                  </a:lnTo>
                  <a:lnTo>
                    <a:pt x="18179" y="14049"/>
                  </a:lnTo>
                  <a:lnTo>
                    <a:pt x="18043" y="13756"/>
                  </a:lnTo>
                  <a:lnTo>
                    <a:pt x="17906" y="13464"/>
                  </a:lnTo>
                  <a:lnTo>
                    <a:pt x="17848" y="13386"/>
                  </a:lnTo>
                  <a:lnTo>
                    <a:pt x="17770" y="13347"/>
                  </a:lnTo>
                  <a:lnTo>
                    <a:pt x="17692" y="13347"/>
                  </a:lnTo>
                  <a:lnTo>
                    <a:pt x="17614" y="13367"/>
                  </a:lnTo>
                  <a:lnTo>
                    <a:pt x="17302" y="12958"/>
                  </a:lnTo>
                  <a:lnTo>
                    <a:pt x="17010" y="12529"/>
                  </a:lnTo>
                  <a:lnTo>
                    <a:pt x="16406" y="11613"/>
                  </a:lnTo>
                  <a:lnTo>
                    <a:pt x="15783" y="10600"/>
                  </a:lnTo>
                  <a:lnTo>
                    <a:pt x="15159" y="9470"/>
                  </a:lnTo>
                  <a:lnTo>
                    <a:pt x="14380" y="8009"/>
                  </a:lnTo>
                  <a:lnTo>
                    <a:pt x="13639" y="6645"/>
                  </a:lnTo>
                  <a:lnTo>
                    <a:pt x="13269" y="5963"/>
                  </a:lnTo>
                  <a:lnTo>
                    <a:pt x="12880" y="5281"/>
                  </a:lnTo>
                  <a:lnTo>
                    <a:pt x="12548" y="4755"/>
                  </a:lnTo>
                  <a:lnTo>
                    <a:pt x="12237" y="4248"/>
                  </a:lnTo>
                  <a:lnTo>
                    <a:pt x="11925" y="3761"/>
                  </a:lnTo>
                  <a:lnTo>
                    <a:pt x="11594" y="3313"/>
                  </a:lnTo>
                  <a:lnTo>
                    <a:pt x="11223" y="2806"/>
                  </a:lnTo>
                  <a:lnTo>
                    <a:pt x="10853" y="2339"/>
                  </a:lnTo>
                  <a:lnTo>
                    <a:pt x="10483" y="1930"/>
                  </a:lnTo>
                  <a:lnTo>
                    <a:pt x="10113" y="1540"/>
                  </a:lnTo>
                  <a:lnTo>
                    <a:pt x="9704" y="1150"/>
                  </a:lnTo>
                  <a:lnTo>
                    <a:pt x="9489" y="994"/>
                  </a:lnTo>
                  <a:lnTo>
                    <a:pt x="9275" y="839"/>
                  </a:lnTo>
                  <a:lnTo>
                    <a:pt x="9061" y="683"/>
                  </a:lnTo>
                  <a:lnTo>
                    <a:pt x="8846" y="566"/>
                  </a:lnTo>
                  <a:lnTo>
                    <a:pt x="8632" y="449"/>
                  </a:lnTo>
                  <a:lnTo>
                    <a:pt x="8418" y="332"/>
                  </a:lnTo>
                  <a:lnTo>
                    <a:pt x="8028" y="196"/>
                  </a:lnTo>
                  <a:lnTo>
                    <a:pt x="7638" y="79"/>
                  </a:lnTo>
                  <a:lnTo>
                    <a:pt x="7229" y="20"/>
                  </a:lnTo>
                  <a:lnTo>
                    <a:pt x="68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4722;p55">
              <a:extLst>
                <a:ext uri="{FF2B5EF4-FFF2-40B4-BE49-F238E27FC236}">
                  <a16:creationId xmlns:a16="http://schemas.microsoft.com/office/drawing/2014/main" xmlns="" id="{E5EA6445-2D0D-EF56-D907-0D352E30D164}"/>
                </a:ext>
              </a:extLst>
            </p:cNvPr>
            <p:cNvSpPr/>
            <p:nvPr/>
          </p:nvSpPr>
          <p:spPr>
            <a:xfrm>
              <a:off x="5013375" y="327400"/>
              <a:ext cx="472025" cy="643975"/>
            </a:xfrm>
            <a:custGeom>
              <a:avLst/>
              <a:gdLst/>
              <a:ahLst/>
              <a:cxnLst/>
              <a:rect l="l" t="t" r="r" b="b"/>
              <a:pathLst>
                <a:path w="18881" h="25759" fill="none" extrusionOk="0">
                  <a:moveTo>
                    <a:pt x="6840" y="1"/>
                  </a:moveTo>
                  <a:lnTo>
                    <a:pt x="6840" y="1"/>
                  </a:lnTo>
                  <a:lnTo>
                    <a:pt x="6723" y="1"/>
                  </a:lnTo>
                  <a:lnTo>
                    <a:pt x="6723" y="1"/>
                  </a:lnTo>
                  <a:lnTo>
                    <a:pt x="6333" y="40"/>
                  </a:lnTo>
                  <a:lnTo>
                    <a:pt x="5924" y="118"/>
                  </a:lnTo>
                  <a:lnTo>
                    <a:pt x="5534" y="235"/>
                  </a:lnTo>
                  <a:lnTo>
                    <a:pt x="5105" y="410"/>
                  </a:lnTo>
                  <a:lnTo>
                    <a:pt x="5105" y="410"/>
                  </a:lnTo>
                  <a:lnTo>
                    <a:pt x="4755" y="585"/>
                  </a:lnTo>
                  <a:lnTo>
                    <a:pt x="4404" y="800"/>
                  </a:lnTo>
                  <a:lnTo>
                    <a:pt x="4034" y="1072"/>
                  </a:lnTo>
                  <a:lnTo>
                    <a:pt x="3664" y="1384"/>
                  </a:lnTo>
                  <a:lnTo>
                    <a:pt x="3664" y="1384"/>
                  </a:lnTo>
                  <a:lnTo>
                    <a:pt x="3352" y="1676"/>
                  </a:lnTo>
                  <a:lnTo>
                    <a:pt x="3040" y="2008"/>
                  </a:lnTo>
                  <a:lnTo>
                    <a:pt x="2728" y="2378"/>
                  </a:lnTo>
                  <a:lnTo>
                    <a:pt x="2417" y="2767"/>
                  </a:lnTo>
                  <a:lnTo>
                    <a:pt x="2417" y="2767"/>
                  </a:lnTo>
                  <a:lnTo>
                    <a:pt x="2144" y="3157"/>
                  </a:lnTo>
                  <a:lnTo>
                    <a:pt x="1891" y="3566"/>
                  </a:lnTo>
                  <a:lnTo>
                    <a:pt x="1637" y="3995"/>
                  </a:lnTo>
                  <a:lnTo>
                    <a:pt x="1404" y="4424"/>
                  </a:lnTo>
                  <a:lnTo>
                    <a:pt x="1404" y="4424"/>
                  </a:lnTo>
                  <a:lnTo>
                    <a:pt x="1189" y="4852"/>
                  </a:lnTo>
                  <a:lnTo>
                    <a:pt x="994" y="5300"/>
                  </a:lnTo>
                  <a:lnTo>
                    <a:pt x="819" y="5768"/>
                  </a:lnTo>
                  <a:lnTo>
                    <a:pt x="644" y="6216"/>
                  </a:lnTo>
                  <a:lnTo>
                    <a:pt x="644" y="6216"/>
                  </a:lnTo>
                  <a:lnTo>
                    <a:pt x="527" y="6664"/>
                  </a:lnTo>
                  <a:lnTo>
                    <a:pt x="410" y="7112"/>
                  </a:lnTo>
                  <a:lnTo>
                    <a:pt x="410" y="7112"/>
                  </a:lnTo>
                  <a:lnTo>
                    <a:pt x="312" y="7600"/>
                  </a:lnTo>
                  <a:lnTo>
                    <a:pt x="235" y="8009"/>
                  </a:lnTo>
                  <a:lnTo>
                    <a:pt x="235" y="8009"/>
                  </a:lnTo>
                  <a:lnTo>
                    <a:pt x="176" y="8496"/>
                  </a:lnTo>
                  <a:lnTo>
                    <a:pt x="118" y="9002"/>
                  </a:lnTo>
                  <a:lnTo>
                    <a:pt x="59" y="9509"/>
                  </a:lnTo>
                  <a:lnTo>
                    <a:pt x="20" y="10016"/>
                  </a:lnTo>
                  <a:lnTo>
                    <a:pt x="1" y="10522"/>
                  </a:lnTo>
                  <a:lnTo>
                    <a:pt x="1" y="11048"/>
                  </a:lnTo>
                  <a:lnTo>
                    <a:pt x="1" y="12100"/>
                  </a:lnTo>
                  <a:lnTo>
                    <a:pt x="1" y="12100"/>
                  </a:lnTo>
                  <a:lnTo>
                    <a:pt x="40" y="12626"/>
                  </a:lnTo>
                  <a:lnTo>
                    <a:pt x="59" y="13172"/>
                  </a:lnTo>
                  <a:lnTo>
                    <a:pt x="118" y="13698"/>
                  </a:lnTo>
                  <a:lnTo>
                    <a:pt x="176" y="14244"/>
                  </a:lnTo>
                  <a:lnTo>
                    <a:pt x="254" y="14770"/>
                  </a:lnTo>
                  <a:lnTo>
                    <a:pt x="332" y="15296"/>
                  </a:lnTo>
                  <a:lnTo>
                    <a:pt x="429" y="15841"/>
                  </a:lnTo>
                  <a:lnTo>
                    <a:pt x="527" y="16367"/>
                  </a:lnTo>
                  <a:lnTo>
                    <a:pt x="527" y="16367"/>
                  </a:lnTo>
                  <a:lnTo>
                    <a:pt x="663" y="16893"/>
                  </a:lnTo>
                  <a:lnTo>
                    <a:pt x="800" y="17419"/>
                  </a:lnTo>
                  <a:lnTo>
                    <a:pt x="936" y="17946"/>
                  </a:lnTo>
                  <a:lnTo>
                    <a:pt x="1092" y="18472"/>
                  </a:lnTo>
                  <a:lnTo>
                    <a:pt x="1267" y="18978"/>
                  </a:lnTo>
                  <a:lnTo>
                    <a:pt x="1443" y="19465"/>
                  </a:lnTo>
                  <a:lnTo>
                    <a:pt x="1637" y="19972"/>
                  </a:lnTo>
                  <a:lnTo>
                    <a:pt x="1852" y="20459"/>
                  </a:lnTo>
                  <a:lnTo>
                    <a:pt x="1852" y="20459"/>
                  </a:lnTo>
                  <a:lnTo>
                    <a:pt x="2066" y="20927"/>
                  </a:lnTo>
                  <a:lnTo>
                    <a:pt x="2280" y="21394"/>
                  </a:lnTo>
                  <a:lnTo>
                    <a:pt x="2514" y="21842"/>
                  </a:lnTo>
                  <a:lnTo>
                    <a:pt x="2767" y="22271"/>
                  </a:lnTo>
                  <a:lnTo>
                    <a:pt x="3021" y="22680"/>
                  </a:lnTo>
                  <a:lnTo>
                    <a:pt x="3293" y="23089"/>
                  </a:lnTo>
                  <a:lnTo>
                    <a:pt x="3566" y="23498"/>
                  </a:lnTo>
                  <a:lnTo>
                    <a:pt x="3859" y="23869"/>
                  </a:lnTo>
                  <a:lnTo>
                    <a:pt x="3859" y="23869"/>
                  </a:lnTo>
                  <a:lnTo>
                    <a:pt x="3859" y="23927"/>
                  </a:lnTo>
                  <a:lnTo>
                    <a:pt x="3897" y="23966"/>
                  </a:lnTo>
                  <a:lnTo>
                    <a:pt x="3897" y="23966"/>
                  </a:lnTo>
                  <a:lnTo>
                    <a:pt x="4073" y="24180"/>
                  </a:lnTo>
                  <a:lnTo>
                    <a:pt x="4073" y="24180"/>
                  </a:lnTo>
                  <a:lnTo>
                    <a:pt x="4209" y="24414"/>
                  </a:lnTo>
                  <a:lnTo>
                    <a:pt x="4326" y="24667"/>
                  </a:lnTo>
                  <a:lnTo>
                    <a:pt x="4326" y="24667"/>
                  </a:lnTo>
                  <a:lnTo>
                    <a:pt x="4424" y="24862"/>
                  </a:lnTo>
                  <a:lnTo>
                    <a:pt x="4424" y="24862"/>
                  </a:lnTo>
                  <a:lnTo>
                    <a:pt x="4540" y="25038"/>
                  </a:lnTo>
                  <a:lnTo>
                    <a:pt x="4657" y="25233"/>
                  </a:lnTo>
                  <a:lnTo>
                    <a:pt x="4657" y="25233"/>
                  </a:lnTo>
                  <a:lnTo>
                    <a:pt x="4774" y="25369"/>
                  </a:lnTo>
                  <a:lnTo>
                    <a:pt x="4911" y="25505"/>
                  </a:lnTo>
                  <a:lnTo>
                    <a:pt x="4911" y="25505"/>
                  </a:lnTo>
                  <a:lnTo>
                    <a:pt x="5028" y="25583"/>
                  </a:lnTo>
                  <a:lnTo>
                    <a:pt x="5164" y="25642"/>
                  </a:lnTo>
                  <a:lnTo>
                    <a:pt x="5320" y="25700"/>
                  </a:lnTo>
                  <a:lnTo>
                    <a:pt x="5476" y="25739"/>
                  </a:lnTo>
                  <a:lnTo>
                    <a:pt x="5476" y="25739"/>
                  </a:lnTo>
                  <a:lnTo>
                    <a:pt x="5748" y="25759"/>
                  </a:lnTo>
                  <a:lnTo>
                    <a:pt x="5748" y="25759"/>
                  </a:lnTo>
                  <a:lnTo>
                    <a:pt x="5924" y="25739"/>
                  </a:lnTo>
                  <a:lnTo>
                    <a:pt x="6138" y="25720"/>
                  </a:lnTo>
                  <a:lnTo>
                    <a:pt x="6138" y="25720"/>
                  </a:lnTo>
                  <a:lnTo>
                    <a:pt x="6333" y="25681"/>
                  </a:lnTo>
                  <a:lnTo>
                    <a:pt x="6508" y="25642"/>
                  </a:lnTo>
                  <a:lnTo>
                    <a:pt x="6840" y="25544"/>
                  </a:lnTo>
                  <a:lnTo>
                    <a:pt x="6840" y="25544"/>
                  </a:lnTo>
                  <a:lnTo>
                    <a:pt x="7190" y="25427"/>
                  </a:lnTo>
                  <a:lnTo>
                    <a:pt x="7580" y="25291"/>
                  </a:lnTo>
                  <a:lnTo>
                    <a:pt x="7580" y="25291"/>
                  </a:lnTo>
                  <a:lnTo>
                    <a:pt x="8009" y="25096"/>
                  </a:lnTo>
                  <a:lnTo>
                    <a:pt x="8009" y="25096"/>
                  </a:lnTo>
                  <a:lnTo>
                    <a:pt x="8379" y="24940"/>
                  </a:lnTo>
                  <a:lnTo>
                    <a:pt x="8768" y="24804"/>
                  </a:lnTo>
                  <a:lnTo>
                    <a:pt x="8768" y="24804"/>
                  </a:lnTo>
                  <a:lnTo>
                    <a:pt x="8768" y="24804"/>
                  </a:lnTo>
                  <a:lnTo>
                    <a:pt x="8788" y="24804"/>
                  </a:lnTo>
                  <a:lnTo>
                    <a:pt x="8788" y="24804"/>
                  </a:lnTo>
                  <a:lnTo>
                    <a:pt x="9353" y="24629"/>
                  </a:lnTo>
                  <a:lnTo>
                    <a:pt x="10035" y="24492"/>
                  </a:lnTo>
                  <a:lnTo>
                    <a:pt x="10035" y="24492"/>
                  </a:lnTo>
                  <a:lnTo>
                    <a:pt x="10678" y="24395"/>
                  </a:lnTo>
                  <a:lnTo>
                    <a:pt x="11399" y="24336"/>
                  </a:lnTo>
                  <a:lnTo>
                    <a:pt x="11340" y="24336"/>
                  </a:lnTo>
                  <a:lnTo>
                    <a:pt x="11340" y="24336"/>
                  </a:lnTo>
                  <a:lnTo>
                    <a:pt x="12081" y="24317"/>
                  </a:lnTo>
                  <a:lnTo>
                    <a:pt x="12081" y="24317"/>
                  </a:lnTo>
                  <a:lnTo>
                    <a:pt x="12548" y="24336"/>
                  </a:lnTo>
                  <a:lnTo>
                    <a:pt x="13035" y="24356"/>
                  </a:lnTo>
                  <a:lnTo>
                    <a:pt x="13542" y="24395"/>
                  </a:lnTo>
                  <a:lnTo>
                    <a:pt x="14088" y="24453"/>
                  </a:lnTo>
                  <a:lnTo>
                    <a:pt x="14088" y="24453"/>
                  </a:lnTo>
                  <a:lnTo>
                    <a:pt x="14731" y="24531"/>
                  </a:lnTo>
                  <a:lnTo>
                    <a:pt x="15335" y="24629"/>
                  </a:lnTo>
                  <a:lnTo>
                    <a:pt x="15335" y="24629"/>
                  </a:lnTo>
                  <a:lnTo>
                    <a:pt x="15607" y="24667"/>
                  </a:lnTo>
                  <a:lnTo>
                    <a:pt x="15861" y="24687"/>
                  </a:lnTo>
                  <a:lnTo>
                    <a:pt x="15861" y="24687"/>
                  </a:lnTo>
                  <a:lnTo>
                    <a:pt x="15997" y="24687"/>
                  </a:lnTo>
                  <a:lnTo>
                    <a:pt x="16114" y="24667"/>
                  </a:lnTo>
                  <a:lnTo>
                    <a:pt x="16114" y="24667"/>
                  </a:lnTo>
                  <a:lnTo>
                    <a:pt x="16289" y="24590"/>
                  </a:lnTo>
                  <a:lnTo>
                    <a:pt x="16465" y="24492"/>
                  </a:lnTo>
                  <a:lnTo>
                    <a:pt x="16465" y="24492"/>
                  </a:lnTo>
                  <a:lnTo>
                    <a:pt x="16543" y="24414"/>
                  </a:lnTo>
                  <a:lnTo>
                    <a:pt x="16621" y="24336"/>
                  </a:lnTo>
                  <a:lnTo>
                    <a:pt x="16621" y="24336"/>
                  </a:lnTo>
                  <a:lnTo>
                    <a:pt x="16698" y="24239"/>
                  </a:lnTo>
                  <a:lnTo>
                    <a:pt x="16757" y="24122"/>
                  </a:lnTo>
                  <a:lnTo>
                    <a:pt x="16757" y="24122"/>
                  </a:lnTo>
                  <a:lnTo>
                    <a:pt x="16893" y="23888"/>
                  </a:lnTo>
                  <a:lnTo>
                    <a:pt x="16991" y="23674"/>
                  </a:lnTo>
                  <a:lnTo>
                    <a:pt x="16991" y="23674"/>
                  </a:lnTo>
                  <a:lnTo>
                    <a:pt x="17069" y="23420"/>
                  </a:lnTo>
                  <a:lnTo>
                    <a:pt x="17147" y="23128"/>
                  </a:lnTo>
                  <a:lnTo>
                    <a:pt x="17147" y="23128"/>
                  </a:lnTo>
                  <a:lnTo>
                    <a:pt x="17225" y="22700"/>
                  </a:lnTo>
                  <a:lnTo>
                    <a:pt x="17302" y="22271"/>
                  </a:lnTo>
                  <a:lnTo>
                    <a:pt x="17400" y="21414"/>
                  </a:lnTo>
                  <a:lnTo>
                    <a:pt x="17400" y="21414"/>
                  </a:lnTo>
                  <a:lnTo>
                    <a:pt x="17458" y="20888"/>
                  </a:lnTo>
                  <a:lnTo>
                    <a:pt x="17458" y="20888"/>
                  </a:lnTo>
                  <a:lnTo>
                    <a:pt x="17497" y="20459"/>
                  </a:lnTo>
                  <a:lnTo>
                    <a:pt x="17556" y="20069"/>
                  </a:lnTo>
                  <a:lnTo>
                    <a:pt x="17575" y="20030"/>
                  </a:lnTo>
                  <a:lnTo>
                    <a:pt x="17575" y="20030"/>
                  </a:lnTo>
                  <a:lnTo>
                    <a:pt x="17575" y="20030"/>
                  </a:lnTo>
                  <a:lnTo>
                    <a:pt x="17575" y="20030"/>
                  </a:lnTo>
                  <a:lnTo>
                    <a:pt x="17575" y="20030"/>
                  </a:lnTo>
                  <a:lnTo>
                    <a:pt x="17575" y="20030"/>
                  </a:lnTo>
                  <a:lnTo>
                    <a:pt x="17731" y="19446"/>
                  </a:lnTo>
                  <a:lnTo>
                    <a:pt x="17751" y="19309"/>
                  </a:lnTo>
                  <a:lnTo>
                    <a:pt x="17829" y="19037"/>
                  </a:lnTo>
                  <a:lnTo>
                    <a:pt x="17829" y="19037"/>
                  </a:lnTo>
                  <a:lnTo>
                    <a:pt x="17984" y="18491"/>
                  </a:lnTo>
                  <a:lnTo>
                    <a:pt x="17984" y="18491"/>
                  </a:lnTo>
                  <a:lnTo>
                    <a:pt x="18218" y="17575"/>
                  </a:lnTo>
                  <a:lnTo>
                    <a:pt x="18296" y="17166"/>
                  </a:lnTo>
                  <a:lnTo>
                    <a:pt x="18374" y="16796"/>
                  </a:lnTo>
                  <a:lnTo>
                    <a:pt x="18374" y="16796"/>
                  </a:lnTo>
                  <a:lnTo>
                    <a:pt x="18433" y="16348"/>
                  </a:lnTo>
                  <a:lnTo>
                    <a:pt x="18452" y="15919"/>
                  </a:lnTo>
                  <a:lnTo>
                    <a:pt x="18452" y="15491"/>
                  </a:lnTo>
                  <a:lnTo>
                    <a:pt x="18413" y="15081"/>
                  </a:lnTo>
                  <a:lnTo>
                    <a:pt x="18413" y="15081"/>
                  </a:lnTo>
                  <a:lnTo>
                    <a:pt x="18413" y="14945"/>
                  </a:lnTo>
                  <a:lnTo>
                    <a:pt x="18510" y="15042"/>
                  </a:lnTo>
                  <a:lnTo>
                    <a:pt x="18510" y="15042"/>
                  </a:lnTo>
                  <a:lnTo>
                    <a:pt x="18569" y="15101"/>
                  </a:lnTo>
                  <a:lnTo>
                    <a:pt x="18666" y="15120"/>
                  </a:lnTo>
                  <a:lnTo>
                    <a:pt x="18666" y="15120"/>
                  </a:lnTo>
                  <a:lnTo>
                    <a:pt x="18744" y="15101"/>
                  </a:lnTo>
                  <a:lnTo>
                    <a:pt x="18822" y="15042"/>
                  </a:lnTo>
                  <a:lnTo>
                    <a:pt x="18822" y="15042"/>
                  </a:lnTo>
                  <a:lnTo>
                    <a:pt x="18861" y="14984"/>
                  </a:lnTo>
                  <a:lnTo>
                    <a:pt x="18881" y="14887"/>
                  </a:lnTo>
                  <a:lnTo>
                    <a:pt x="18861" y="14809"/>
                  </a:lnTo>
                  <a:lnTo>
                    <a:pt x="18822" y="14731"/>
                  </a:lnTo>
                  <a:lnTo>
                    <a:pt x="18822" y="14731"/>
                  </a:lnTo>
                  <a:lnTo>
                    <a:pt x="18491" y="14399"/>
                  </a:lnTo>
                  <a:lnTo>
                    <a:pt x="18179" y="14049"/>
                  </a:lnTo>
                  <a:lnTo>
                    <a:pt x="18179" y="14049"/>
                  </a:lnTo>
                  <a:lnTo>
                    <a:pt x="18043" y="13756"/>
                  </a:lnTo>
                  <a:lnTo>
                    <a:pt x="17906" y="13464"/>
                  </a:lnTo>
                  <a:lnTo>
                    <a:pt x="17906" y="13464"/>
                  </a:lnTo>
                  <a:lnTo>
                    <a:pt x="17848" y="13386"/>
                  </a:lnTo>
                  <a:lnTo>
                    <a:pt x="17770" y="13347"/>
                  </a:lnTo>
                  <a:lnTo>
                    <a:pt x="17770" y="13347"/>
                  </a:lnTo>
                  <a:lnTo>
                    <a:pt x="17692" y="13347"/>
                  </a:lnTo>
                  <a:lnTo>
                    <a:pt x="17692" y="13347"/>
                  </a:lnTo>
                  <a:lnTo>
                    <a:pt x="17614" y="13367"/>
                  </a:lnTo>
                  <a:lnTo>
                    <a:pt x="17614" y="13367"/>
                  </a:lnTo>
                  <a:lnTo>
                    <a:pt x="17302" y="12958"/>
                  </a:lnTo>
                  <a:lnTo>
                    <a:pt x="17010" y="12529"/>
                  </a:lnTo>
                  <a:lnTo>
                    <a:pt x="16406" y="11613"/>
                  </a:lnTo>
                  <a:lnTo>
                    <a:pt x="15783" y="10600"/>
                  </a:lnTo>
                  <a:lnTo>
                    <a:pt x="15159" y="9470"/>
                  </a:lnTo>
                  <a:lnTo>
                    <a:pt x="15159" y="9470"/>
                  </a:lnTo>
                  <a:lnTo>
                    <a:pt x="14380" y="8009"/>
                  </a:lnTo>
                  <a:lnTo>
                    <a:pt x="14380" y="8009"/>
                  </a:lnTo>
                  <a:lnTo>
                    <a:pt x="13639" y="6645"/>
                  </a:lnTo>
                  <a:lnTo>
                    <a:pt x="13269" y="5963"/>
                  </a:lnTo>
                  <a:lnTo>
                    <a:pt x="12880" y="5281"/>
                  </a:lnTo>
                  <a:lnTo>
                    <a:pt x="12880" y="5281"/>
                  </a:lnTo>
                  <a:lnTo>
                    <a:pt x="12548" y="4755"/>
                  </a:lnTo>
                  <a:lnTo>
                    <a:pt x="12237" y="4248"/>
                  </a:lnTo>
                  <a:lnTo>
                    <a:pt x="11925" y="3761"/>
                  </a:lnTo>
                  <a:lnTo>
                    <a:pt x="11594" y="3313"/>
                  </a:lnTo>
                  <a:lnTo>
                    <a:pt x="11594" y="3313"/>
                  </a:lnTo>
                  <a:lnTo>
                    <a:pt x="11223" y="2806"/>
                  </a:lnTo>
                  <a:lnTo>
                    <a:pt x="10853" y="2339"/>
                  </a:lnTo>
                  <a:lnTo>
                    <a:pt x="10483" y="1930"/>
                  </a:lnTo>
                  <a:lnTo>
                    <a:pt x="10113" y="1540"/>
                  </a:lnTo>
                  <a:lnTo>
                    <a:pt x="10113" y="1540"/>
                  </a:lnTo>
                  <a:lnTo>
                    <a:pt x="9704" y="1150"/>
                  </a:lnTo>
                  <a:lnTo>
                    <a:pt x="9489" y="994"/>
                  </a:lnTo>
                  <a:lnTo>
                    <a:pt x="9275" y="839"/>
                  </a:lnTo>
                  <a:lnTo>
                    <a:pt x="9061" y="683"/>
                  </a:lnTo>
                  <a:lnTo>
                    <a:pt x="8846" y="566"/>
                  </a:lnTo>
                  <a:lnTo>
                    <a:pt x="8632" y="449"/>
                  </a:lnTo>
                  <a:lnTo>
                    <a:pt x="8418" y="332"/>
                  </a:lnTo>
                  <a:lnTo>
                    <a:pt x="8418" y="332"/>
                  </a:lnTo>
                  <a:lnTo>
                    <a:pt x="8028" y="196"/>
                  </a:lnTo>
                  <a:lnTo>
                    <a:pt x="7638" y="79"/>
                  </a:lnTo>
                  <a:lnTo>
                    <a:pt x="7229" y="20"/>
                  </a:lnTo>
                  <a:lnTo>
                    <a:pt x="68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4723;p55">
              <a:extLst>
                <a:ext uri="{FF2B5EF4-FFF2-40B4-BE49-F238E27FC236}">
                  <a16:creationId xmlns:a16="http://schemas.microsoft.com/office/drawing/2014/main" xmlns="" id="{F4175AB1-D953-451A-969C-06B3564DBBF7}"/>
                </a:ext>
              </a:extLst>
            </p:cNvPr>
            <p:cNvSpPr/>
            <p:nvPr/>
          </p:nvSpPr>
          <p:spPr>
            <a:xfrm>
              <a:off x="5012900" y="349325"/>
              <a:ext cx="249900" cy="622050"/>
            </a:xfrm>
            <a:custGeom>
              <a:avLst/>
              <a:gdLst/>
              <a:ahLst/>
              <a:cxnLst/>
              <a:rect l="l" t="t" r="r" b="b"/>
              <a:pathLst>
                <a:path w="9996" h="24882" extrusionOk="0">
                  <a:moveTo>
                    <a:pt x="4306" y="1"/>
                  </a:moveTo>
                  <a:lnTo>
                    <a:pt x="4014" y="215"/>
                  </a:lnTo>
                  <a:lnTo>
                    <a:pt x="3683" y="488"/>
                  </a:lnTo>
                  <a:lnTo>
                    <a:pt x="3371" y="780"/>
                  </a:lnTo>
                  <a:lnTo>
                    <a:pt x="3059" y="1111"/>
                  </a:lnTo>
                  <a:lnTo>
                    <a:pt x="2728" y="1481"/>
                  </a:lnTo>
                  <a:lnTo>
                    <a:pt x="2416" y="1890"/>
                  </a:lnTo>
                  <a:lnTo>
                    <a:pt x="2143" y="2280"/>
                  </a:lnTo>
                  <a:lnTo>
                    <a:pt x="1890" y="2670"/>
                  </a:lnTo>
                  <a:lnTo>
                    <a:pt x="1637" y="3099"/>
                  </a:lnTo>
                  <a:lnTo>
                    <a:pt x="1403" y="3547"/>
                  </a:lnTo>
                  <a:lnTo>
                    <a:pt x="1189" y="3975"/>
                  </a:lnTo>
                  <a:lnTo>
                    <a:pt x="994" y="4423"/>
                  </a:lnTo>
                  <a:lnTo>
                    <a:pt x="819" y="4872"/>
                  </a:lnTo>
                  <a:lnTo>
                    <a:pt x="663" y="5339"/>
                  </a:lnTo>
                  <a:lnTo>
                    <a:pt x="526" y="5787"/>
                  </a:lnTo>
                  <a:lnTo>
                    <a:pt x="409" y="6235"/>
                  </a:lnTo>
                  <a:lnTo>
                    <a:pt x="312" y="6684"/>
                  </a:lnTo>
                  <a:lnTo>
                    <a:pt x="234" y="7132"/>
                  </a:lnTo>
                  <a:lnTo>
                    <a:pt x="176" y="7619"/>
                  </a:lnTo>
                  <a:lnTo>
                    <a:pt x="117" y="8125"/>
                  </a:lnTo>
                  <a:lnTo>
                    <a:pt x="78" y="8632"/>
                  </a:lnTo>
                  <a:lnTo>
                    <a:pt x="39" y="9139"/>
                  </a:lnTo>
                  <a:lnTo>
                    <a:pt x="20" y="9645"/>
                  </a:lnTo>
                  <a:lnTo>
                    <a:pt x="0" y="10171"/>
                  </a:lnTo>
                  <a:lnTo>
                    <a:pt x="20" y="11223"/>
                  </a:lnTo>
                  <a:lnTo>
                    <a:pt x="39" y="11749"/>
                  </a:lnTo>
                  <a:lnTo>
                    <a:pt x="78" y="12295"/>
                  </a:lnTo>
                  <a:lnTo>
                    <a:pt x="117" y="12821"/>
                  </a:lnTo>
                  <a:lnTo>
                    <a:pt x="176" y="13367"/>
                  </a:lnTo>
                  <a:lnTo>
                    <a:pt x="254" y="13893"/>
                  </a:lnTo>
                  <a:lnTo>
                    <a:pt x="331" y="14438"/>
                  </a:lnTo>
                  <a:lnTo>
                    <a:pt x="429" y="14964"/>
                  </a:lnTo>
                  <a:lnTo>
                    <a:pt x="546" y="15490"/>
                  </a:lnTo>
                  <a:lnTo>
                    <a:pt x="663" y="16016"/>
                  </a:lnTo>
                  <a:lnTo>
                    <a:pt x="799" y="16542"/>
                  </a:lnTo>
                  <a:lnTo>
                    <a:pt x="935" y="17069"/>
                  </a:lnTo>
                  <a:lnTo>
                    <a:pt x="1091" y="17595"/>
                  </a:lnTo>
                  <a:lnTo>
                    <a:pt x="1267" y="18101"/>
                  </a:lnTo>
                  <a:lnTo>
                    <a:pt x="1462" y="18608"/>
                  </a:lnTo>
                  <a:lnTo>
                    <a:pt x="1656" y="19095"/>
                  </a:lnTo>
                  <a:lnTo>
                    <a:pt x="1851" y="19582"/>
                  </a:lnTo>
                  <a:lnTo>
                    <a:pt x="2066" y="20050"/>
                  </a:lnTo>
                  <a:lnTo>
                    <a:pt x="2299" y="20517"/>
                  </a:lnTo>
                  <a:lnTo>
                    <a:pt x="2533" y="20965"/>
                  </a:lnTo>
                  <a:lnTo>
                    <a:pt x="2767" y="21394"/>
                  </a:lnTo>
                  <a:lnTo>
                    <a:pt x="3020" y="21823"/>
                  </a:lnTo>
                  <a:lnTo>
                    <a:pt x="3293" y="22232"/>
                  </a:lnTo>
                  <a:lnTo>
                    <a:pt x="3566" y="22621"/>
                  </a:lnTo>
                  <a:lnTo>
                    <a:pt x="3858" y="23011"/>
                  </a:lnTo>
                  <a:lnTo>
                    <a:pt x="3897" y="23089"/>
                  </a:lnTo>
                  <a:lnTo>
                    <a:pt x="3994" y="23186"/>
                  </a:lnTo>
                  <a:lnTo>
                    <a:pt x="4072" y="23303"/>
                  </a:lnTo>
                  <a:lnTo>
                    <a:pt x="4228" y="23557"/>
                  </a:lnTo>
                  <a:lnTo>
                    <a:pt x="4345" y="23790"/>
                  </a:lnTo>
                  <a:lnTo>
                    <a:pt x="4384" y="23849"/>
                  </a:lnTo>
                  <a:lnTo>
                    <a:pt x="4443" y="23985"/>
                  </a:lnTo>
                  <a:lnTo>
                    <a:pt x="4540" y="24180"/>
                  </a:lnTo>
                  <a:lnTo>
                    <a:pt x="4657" y="24356"/>
                  </a:lnTo>
                  <a:lnTo>
                    <a:pt x="4774" y="24492"/>
                  </a:lnTo>
                  <a:lnTo>
                    <a:pt x="4930" y="24628"/>
                  </a:lnTo>
                  <a:lnTo>
                    <a:pt x="5047" y="24706"/>
                  </a:lnTo>
                  <a:lnTo>
                    <a:pt x="5183" y="24784"/>
                  </a:lnTo>
                  <a:lnTo>
                    <a:pt x="5319" y="24823"/>
                  </a:lnTo>
                  <a:lnTo>
                    <a:pt x="5495" y="24862"/>
                  </a:lnTo>
                  <a:lnTo>
                    <a:pt x="5767" y="24882"/>
                  </a:lnTo>
                  <a:lnTo>
                    <a:pt x="5943" y="24882"/>
                  </a:lnTo>
                  <a:lnTo>
                    <a:pt x="6157" y="24862"/>
                  </a:lnTo>
                  <a:lnTo>
                    <a:pt x="6547" y="24784"/>
                  </a:lnTo>
                  <a:lnTo>
                    <a:pt x="6859" y="24687"/>
                  </a:lnTo>
                  <a:lnTo>
                    <a:pt x="7229" y="24570"/>
                  </a:lnTo>
                  <a:lnTo>
                    <a:pt x="7599" y="24414"/>
                  </a:lnTo>
                  <a:lnTo>
                    <a:pt x="7989" y="24258"/>
                  </a:lnTo>
                  <a:lnTo>
                    <a:pt x="8028" y="24239"/>
                  </a:lnTo>
                  <a:lnTo>
                    <a:pt x="8086" y="24219"/>
                  </a:lnTo>
                  <a:lnTo>
                    <a:pt x="8417" y="24063"/>
                  </a:lnTo>
                  <a:lnTo>
                    <a:pt x="8787" y="23927"/>
                  </a:lnTo>
                  <a:lnTo>
                    <a:pt x="9353" y="23771"/>
                  </a:lnTo>
                  <a:lnTo>
                    <a:pt x="9995" y="23635"/>
                  </a:lnTo>
                  <a:lnTo>
                    <a:pt x="9294" y="23070"/>
                  </a:lnTo>
                  <a:lnTo>
                    <a:pt x="8632" y="22505"/>
                  </a:lnTo>
                  <a:lnTo>
                    <a:pt x="8242" y="22134"/>
                  </a:lnTo>
                  <a:lnTo>
                    <a:pt x="7852" y="21764"/>
                  </a:lnTo>
                  <a:lnTo>
                    <a:pt x="7463" y="21374"/>
                  </a:lnTo>
                  <a:lnTo>
                    <a:pt x="7092" y="21004"/>
                  </a:lnTo>
                  <a:lnTo>
                    <a:pt x="6742" y="20595"/>
                  </a:lnTo>
                  <a:lnTo>
                    <a:pt x="6391" y="20205"/>
                  </a:lnTo>
                  <a:lnTo>
                    <a:pt x="6060" y="19796"/>
                  </a:lnTo>
                  <a:lnTo>
                    <a:pt x="5748" y="19387"/>
                  </a:lnTo>
                  <a:lnTo>
                    <a:pt x="5417" y="18958"/>
                  </a:lnTo>
                  <a:lnTo>
                    <a:pt x="5124" y="18510"/>
                  </a:lnTo>
                  <a:lnTo>
                    <a:pt x="4813" y="18062"/>
                  </a:lnTo>
                  <a:lnTo>
                    <a:pt x="4540" y="17614"/>
                  </a:lnTo>
                  <a:lnTo>
                    <a:pt x="4267" y="17166"/>
                  </a:lnTo>
                  <a:lnTo>
                    <a:pt x="4014" y="16698"/>
                  </a:lnTo>
                  <a:lnTo>
                    <a:pt x="3780" y="16231"/>
                  </a:lnTo>
                  <a:lnTo>
                    <a:pt x="3566" y="15763"/>
                  </a:lnTo>
                  <a:lnTo>
                    <a:pt x="3332" y="15276"/>
                  </a:lnTo>
                  <a:lnTo>
                    <a:pt x="3137" y="14769"/>
                  </a:lnTo>
                  <a:lnTo>
                    <a:pt x="2942" y="14263"/>
                  </a:lnTo>
                  <a:lnTo>
                    <a:pt x="2767" y="13756"/>
                  </a:lnTo>
                  <a:lnTo>
                    <a:pt x="2611" y="13230"/>
                  </a:lnTo>
                  <a:lnTo>
                    <a:pt x="2475" y="12704"/>
                  </a:lnTo>
                  <a:lnTo>
                    <a:pt x="2358" y="12198"/>
                  </a:lnTo>
                  <a:lnTo>
                    <a:pt x="2241" y="11671"/>
                  </a:lnTo>
                  <a:lnTo>
                    <a:pt x="2124" y="11009"/>
                  </a:lnTo>
                  <a:lnTo>
                    <a:pt x="2046" y="10327"/>
                  </a:lnTo>
                  <a:lnTo>
                    <a:pt x="1968" y="9626"/>
                  </a:lnTo>
                  <a:lnTo>
                    <a:pt x="1929" y="8885"/>
                  </a:lnTo>
                  <a:lnTo>
                    <a:pt x="1929" y="8067"/>
                  </a:lnTo>
                  <a:lnTo>
                    <a:pt x="1949" y="7249"/>
                  </a:lnTo>
                  <a:lnTo>
                    <a:pt x="1988" y="6450"/>
                  </a:lnTo>
                  <a:lnTo>
                    <a:pt x="2085" y="5670"/>
                  </a:lnTo>
                  <a:lnTo>
                    <a:pt x="2202" y="4833"/>
                  </a:lnTo>
                  <a:lnTo>
                    <a:pt x="2358" y="4053"/>
                  </a:lnTo>
                  <a:lnTo>
                    <a:pt x="2475" y="3644"/>
                  </a:lnTo>
                  <a:lnTo>
                    <a:pt x="2572" y="3235"/>
                  </a:lnTo>
                  <a:lnTo>
                    <a:pt x="2689" y="2865"/>
                  </a:lnTo>
                  <a:lnTo>
                    <a:pt x="2825" y="2514"/>
                  </a:lnTo>
                  <a:lnTo>
                    <a:pt x="2981" y="2124"/>
                  </a:lnTo>
                  <a:lnTo>
                    <a:pt x="3137" y="1774"/>
                  </a:lnTo>
                  <a:lnTo>
                    <a:pt x="3312" y="1442"/>
                  </a:lnTo>
                  <a:lnTo>
                    <a:pt x="3488" y="1131"/>
                  </a:lnTo>
                  <a:lnTo>
                    <a:pt x="3683" y="819"/>
                  </a:lnTo>
                  <a:lnTo>
                    <a:pt x="3878" y="527"/>
                  </a:lnTo>
                  <a:lnTo>
                    <a:pt x="4092" y="254"/>
                  </a:lnTo>
                  <a:lnTo>
                    <a:pt x="4306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4724;p55">
              <a:extLst>
                <a:ext uri="{FF2B5EF4-FFF2-40B4-BE49-F238E27FC236}">
                  <a16:creationId xmlns:a16="http://schemas.microsoft.com/office/drawing/2014/main" xmlns="" id="{AA6FA98D-039F-F360-BCE1-1E10FD8E0BFF}"/>
                </a:ext>
              </a:extLst>
            </p:cNvPr>
            <p:cNvSpPr/>
            <p:nvPr/>
          </p:nvSpPr>
          <p:spPr>
            <a:xfrm>
              <a:off x="5049425" y="754100"/>
              <a:ext cx="922100" cy="522675"/>
            </a:xfrm>
            <a:custGeom>
              <a:avLst/>
              <a:gdLst/>
              <a:ahLst/>
              <a:cxnLst/>
              <a:rect l="l" t="t" r="r" b="b"/>
              <a:pathLst>
                <a:path w="36884" h="20907" extrusionOk="0">
                  <a:moveTo>
                    <a:pt x="20478" y="1"/>
                  </a:moveTo>
                  <a:lnTo>
                    <a:pt x="20381" y="20"/>
                  </a:lnTo>
                  <a:lnTo>
                    <a:pt x="20322" y="59"/>
                  </a:lnTo>
                  <a:lnTo>
                    <a:pt x="20283" y="98"/>
                  </a:lnTo>
                  <a:lnTo>
                    <a:pt x="20264" y="157"/>
                  </a:lnTo>
                  <a:lnTo>
                    <a:pt x="20088" y="215"/>
                  </a:lnTo>
                  <a:lnTo>
                    <a:pt x="19796" y="312"/>
                  </a:lnTo>
                  <a:lnTo>
                    <a:pt x="19484" y="429"/>
                  </a:lnTo>
                  <a:lnTo>
                    <a:pt x="18939" y="683"/>
                  </a:lnTo>
                  <a:lnTo>
                    <a:pt x="18374" y="994"/>
                  </a:lnTo>
                  <a:lnTo>
                    <a:pt x="17848" y="1306"/>
                  </a:lnTo>
                  <a:lnTo>
                    <a:pt x="17341" y="1676"/>
                  </a:lnTo>
                  <a:lnTo>
                    <a:pt x="16854" y="2086"/>
                  </a:lnTo>
                  <a:lnTo>
                    <a:pt x="16620" y="2300"/>
                  </a:lnTo>
                  <a:lnTo>
                    <a:pt x="16425" y="2495"/>
                  </a:lnTo>
                  <a:lnTo>
                    <a:pt x="16231" y="2709"/>
                  </a:lnTo>
                  <a:lnTo>
                    <a:pt x="16055" y="2923"/>
                  </a:lnTo>
                  <a:lnTo>
                    <a:pt x="15899" y="3138"/>
                  </a:lnTo>
                  <a:lnTo>
                    <a:pt x="15763" y="3371"/>
                  </a:lnTo>
                  <a:lnTo>
                    <a:pt x="15646" y="3566"/>
                  </a:lnTo>
                  <a:lnTo>
                    <a:pt x="15549" y="3800"/>
                  </a:lnTo>
                  <a:lnTo>
                    <a:pt x="15451" y="4034"/>
                  </a:lnTo>
                  <a:lnTo>
                    <a:pt x="15373" y="4268"/>
                  </a:lnTo>
                  <a:lnTo>
                    <a:pt x="15295" y="4502"/>
                  </a:lnTo>
                  <a:lnTo>
                    <a:pt x="15237" y="4755"/>
                  </a:lnTo>
                  <a:lnTo>
                    <a:pt x="15140" y="5242"/>
                  </a:lnTo>
                  <a:lnTo>
                    <a:pt x="15081" y="5748"/>
                  </a:lnTo>
                  <a:lnTo>
                    <a:pt x="15023" y="6236"/>
                  </a:lnTo>
                  <a:lnTo>
                    <a:pt x="15023" y="6294"/>
                  </a:lnTo>
                  <a:lnTo>
                    <a:pt x="14964" y="6879"/>
                  </a:lnTo>
                  <a:lnTo>
                    <a:pt x="14925" y="7210"/>
                  </a:lnTo>
                  <a:lnTo>
                    <a:pt x="14867" y="7522"/>
                  </a:lnTo>
                  <a:lnTo>
                    <a:pt x="14847" y="7658"/>
                  </a:lnTo>
                  <a:lnTo>
                    <a:pt x="14789" y="7775"/>
                  </a:lnTo>
                  <a:lnTo>
                    <a:pt x="14769" y="7833"/>
                  </a:lnTo>
                  <a:lnTo>
                    <a:pt x="14711" y="7833"/>
                  </a:lnTo>
                  <a:lnTo>
                    <a:pt x="14477" y="7755"/>
                  </a:lnTo>
                  <a:lnTo>
                    <a:pt x="14263" y="7677"/>
                  </a:lnTo>
                  <a:lnTo>
                    <a:pt x="14224" y="7638"/>
                  </a:lnTo>
                  <a:lnTo>
                    <a:pt x="13756" y="7405"/>
                  </a:lnTo>
                  <a:lnTo>
                    <a:pt x="13250" y="7190"/>
                  </a:lnTo>
                  <a:lnTo>
                    <a:pt x="12646" y="6956"/>
                  </a:lnTo>
                  <a:lnTo>
                    <a:pt x="12042" y="6762"/>
                  </a:lnTo>
                  <a:lnTo>
                    <a:pt x="11457" y="6606"/>
                  </a:lnTo>
                  <a:lnTo>
                    <a:pt x="10853" y="6508"/>
                  </a:lnTo>
                  <a:lnTo>
                    <a:pt x="10249" y="6450"/>
                  </a:lnTo>
                  <a:lnTo>
                    <a:pt x="9645" y="6430"/>
                  </a:lnTo>
                  <a:lnTo>
                    <a:pt x="9587" y="6430"/>
                  </a:lnTo>
                  <a:lnTo>
                    <a:pt x="9041" y="6450"/>
                  </a:lnTo>
                  <a:lnTo>
                    <a:pt x="8476" y="6508"/>
                  </a:lnTo>
                  <a:lnTo>
                    <a:pt x="7930" y="6586"/>
                  </a:lnTo>
                  <a:lnTo>
                    <a:pt x="7385" y="6703"/>
                  </a:lnTo>
                  <a:lnTo>
                    <a:pt x="6839" y="6859"/>
                  </a:lnTo>
                  <a:lnTo>
                    <a:pt x="6294" y="7034"/>
                  </a:lnTo>
                  <a:lnTo>
                    <a:pt x="5748" y="7249"/>
                  </a:lnTo>
                  <a:lnTo>
                    <a:pt x="5222" y="7502"/>
                  </a:lnTo>
                  <a:lnTo>
                    <a:pt x="4735" y="7755"/>
                  </a:lnTo>
                  <a:lnTo>
                    <a:pt x="4248" y="8048"/>
                  </a:lnTo>
                  <a:lnTo>
                    <a:pt x="3780" y="8379"/>
                  </a:lnTo>
                  <a:lnTo>
                    <a:pt x="3313" y="8710"/>
                  </a:lnTo>
                  <a:lnTo>
                    <a:pt x="2904" y="9080"/>
                  </a:lnTo>
                  <a:lnTo>
                    <a:pt x="2475" y="9470"/>
                  </a:lnTo>
                  <a:lnTo>
                    <a:pt x="2085" y="9899"/>
                  </a:lnTo>
                  <a:lnTo>
                    <a:pt x="1735" y="10327"/>
                  </a:lnTo>
                  <a:lnTo>
                    <a:pt x="1579" y="10561"/>
                  </a:lnTo>
                  <a:lnTo>
                    <a:pt x="1423" y="10814"/>
                  </a:lnTo>
                  <a:lnTo>
                    <a:pt x="1267" y="11107"/>
                  </a:lnTo>
                  <a:lnTo>
                    <a:pt x="1131" y="11418"/>
                  </a:lnTo>
                  <a:lnTo>
                    <a:pt x="1014" y="11730"/>
                  </a:lnTo>
                  <a:lnTo>
                    <a:pt x="897" y="12042"/>
                  </a:lnTo>
                  <a:lnTo>
                    <a:pt x="741" y="12607"/>
                  </a:lnTo>
                  <a:lnTo>
                    <a:pt x="605" y="13074"/>
                  </a:lnTo>
                  <a:lnTo>
                    <a:pt x="449" y="13542"/>
                  </a:lnTo>
                  <a:lnTo>
                    <a:pt x="215" y="14263"/>
                  </a:lnTo>
                  <a:lnTo>
                    <a:pt x="117" y="14633"/>
                  </a:lnTo>
                  <a:lnTo>
                    <a:pt x="39" y="15003"/>
                  </a:lnTo>
                  <a:lnTo>
                    <a:pt x="1" y="15198"/>
                  </a:lnTo>
                  <a:lnTo>
                    <a:pt x="1" y="15374"/>
                  </a:lnTo>
                  <a:lnTo>
                    <a:pt x="1" y="15549"/>
                  </a:lnTo>
                  <a:lnTo>
                    <a:pt x="20" y="15724"/>
                  </a:lnTo>
                  <a:lnTo>
                    <a:pt x="59" y="15880"/>
                  </a:lnTo>
                  <a:lnTo>
                    <a:pt x="117" y="16036"/>
                  </a:lnTo>
                  <a:lnTo>
                    <a:pt x="176" y="16192"/>
                  </a:lnTo>
                  <a:lnTo>
                    <a:pt x="254" y="16328"/>
                  </a:lnTo>
                  <a:lnTo>
                    <a:pt x="351" y="16465"/>
                  </a:lnTo>
                  <a:lnTo>
                    <a:pt x="468" y="16582"/>
                  </a:lnTo>
                  <a:lnTo>
                    <a:pt x="585" y="16679"/>
                  </a:lnTo>
                  <a:lnTo>
                    <a:pt x="721" y="16757"/>
                  </a:lnTo>
                  <a:lnTo>
                    <a:pt x="838" y="16815"/>
                  </a:lnTo>
                  <a:lnTo>
                    <a:pt x="955" y="16854"/>
                  </a:lnTo>
                  <a:lnTo>
                    <a:pt x="1092" y="16893"/>
                  </a:lnTo>
                  <a:lnTo>
                    <a:pt x="1228" y="16913"/>
                  </a:lnTo>
                  <a:lnTo>
                    <a:pt x="1228" y="16952"/>
                  </a:lnTo>
                  <a:lnTo>
                    <a:pt x="1228" y="17010"/>
                  </a:lnTo>
                  <a:lnTo>
                    <a:pt x="1267" y="17069"/>
                  </a:lnTo>
                  <a:lnTo>
                    <a:pt x="1325" y="17147"/>
                  </a:lnTo>
                  <a:lnTo>
                    <a:pt x="1384" y="17166"/>
                  </a:lnTo>
                  <a:lnTo>
                    <a:pt x="1501" y="17166"/>
                  </a:lnTo>
                  <a:lnTo>
                    <a:pt x="1579" y="17127"/>
                  </a:lnTo>
                  <a:lnTo>
                    <a:pt x="1618" y="17088"/>
                  </a:lnTo>
                  <a:lnTo>
                    <a:pt x="1637" y="17069"/>
                  </a:lnTo>
                  <a:lnTo>
                    <a:pt x="1832" y="16660"/>
                  </a:lnTo>
                  <a:lnTo>
                    <a:pt x="2027" y="16289"/>
                  </a:lnTo>
                  <a:lnTo>
                    <a:pt x="2241" y="15958"/>
                  </a:lnTo>
                  <a:lnTo>
                    <a:pt x="2475" y="15646"/>
                  </a:lnTo>
                  <a:lnTo>
                    <a:pt x="2670" y="15413"/>
                  </a:lnTo>
                  <a:lnTo>
                    <a:pt x="2865" y="15218"/>
                  </a:lnTo>
                  <a:lnTo>
                    <a:pt x="3059" y="15042"/>
                  </a:lnTo>
                  <a:lnTo>
                    <a:pt x="3274" y="14867"/>
                  </a:lnTo>
                  <a:lnTo>
                    <a:pt x="3449" y="14750"/>
                  </a:lnTo>
                  <a:lnTo>
                    <a:pt x="3644" y="14633"/>
                  </a:lnTo>
                  <a:lnTo>
                    <a:pt x="3839" y="14536"/>
                  </a:lnTo>
                  <a:lnTo>
                    <a:pt x="4034" y="14458"/>
                  </a:lnTo>
                  <a:lnTo>
                    <a:pt x="4267" y="14380"/>
                  </a:lnTo>
                  <a:lnTo>
                    <a:pt x="4501" y="14302"/>
                  </a:lnTo>
                  <a:lnTo>
                    <a:pt x="4735" y="14263"/>
                  </a:lnTo>
                  <a:lnTo>
                    <a:pt x="4988" y="14224"/>
                  </a:lnTo>
                  <a:lnTo>
                    <a:pt x="5242" y="14205"/>
                  </a:lnTo>
                  <a:lnTo>
                    <a:pt x="5514" y="14185"/>
                  </a:lnTo>
                  <a:lnTo>
                    <a:pt x="5924" y="14205"/>
                  </a:lnTo>
                  <a:lnTo>
                    <a:pt x="6352" y="14244"/>
                  </a:lnTo>
                  <a:lnTo>
                    <a:pt x="6781" y="14321"/>
                  </a:lnTo>
                  <a:lnTo>
                    <a:pt x="7190" y="14419"/>
                  </a:lnTo>
                  <a:lnTo>
                    <a:pt x="7580" y="14516"/>
                  </a:lnTo>
                  <a:lnTo>
                    <a:pt x="7969" y="14653"/>
                  </a:lnTo>
                  <a:lnTo>
                    <a:pt x="8690" y="14906"/>
                  </a:lnTo>
                  <a:lnTo>
                    <a:pt x="9314" y="15179"/>
                  </a:lnTo>
                  <a:lnTo>
                    <a:pt x="10327" y="15627"/>
                  </a:lnTo>
                  <a:lnTo>
                    <a:pt x="11321" y="16114"/>
                  </a:lnTo>
                  <a:lnTo>
                    <a:pt x="11808" y="16348"/>
                  </a:lnTo>
                  <a:lnTo>
                    <a:pt x="13211" y="17030"/>
                  </a:lnTo>
                  <a:lnTo>
                    <a:pt x="14672" y="17712"/>
                  </a:lnTo>
                  <a:lnTo>
                    <a:pt x="15490" y="18082"/>
                  </a:lnTo>
                  <a:lnTo>
                    <a:pt x="16270" y="18433"/>
                  </a:lnTo>
                  <a:lnTo>
                    <a:pt x="17029" y="18744"/>
                  </a:lnTo>
                  <a:lnTo>
                    <a:pt x="17770" y="19037"/>
                  </a:lnTo>
                  <a:lnTo>
                    <a:pt x="18471" y="19290"/>
                  </a:lnTo>
                  <a:lnTo>
                    <a:pt x="19153" y="19543"/>
                  </a:lnTo>
                  <a:lnTo>
                    <a:pt x="19816" y="19757"/>
                  </a:lnTo>
                  <a:lnTo>
                    <a:pt x="20478" y="19952"/>
                  </a:lnTo>
                  <a:lnTo>
                    <a:pt x="21257" y="20167"/>
                  </a:lnTo>
                  <a:lnTo>
                    <a:pt x="22056" y="20361"/>
                  </a:lnTo>
                  <a:lnTo>
                    <a:pt x="22836" y="20517"/>
                  </a:lnTo>
                  <a:lnTo>
                    <a:pt x="23596" y="20654"/>
                  </a:lnTo>
                  <a:lnTo>
                    <a:pt x="24375" y="20751"/>
                  </a:lnTo>
                  <a:lnTo>
                    <a:pt x="25135" y="20829"/>
                  </a:lnTo>
                  <a:lnTo>
                    <a:pt x="25914" y="20888"/>
                  </a:lnTo>
                  <a:lnTo>
                    <a:pt x="26655" y="20907"/>
                  </a:lnTo>
                  <a:lnTo>
                    <a:pt x="27551" y="20907"/>
                  </a:lnTo>
                  <a:lnTo>
                    <a:pt x="28174" y="20868"/>
                  </a:lnTo>
                  <a:lnTo>
                    <a:pt x="28778" y="20810"/>
                  </a:lnTo>
                  <a:lnTo>
                    <a:pt x="29363" y="20732"/>
                  </a:lnTo>
                  <a:lnTo>
                    <a:pt x="29928" y="20634"/>
                  </a:lnTo>
                  <a:lnTo>
                    <a:pt x="30493" y="20517"/>
                  </a:lnTo>
                  <a:lnTo>
                    <a:pt x="31038" y="20361"/>
                  </a:lnTo>
                  <a:lnTo>
                    <a:pt x="31584" y="20186"/>
                  </a:lnTo>
                  <a:lnTo>
                    <a:pt x="32149" y="19991"/>
                  </a:lnTo>
                  <a:lnTo>
                    <a:pt x="32695" y="19757"/>
                  </a:lnTo>
                  <a:lnTo>
                    <a:pt x="33201" y="19504"/>
                  </a:lnTo>
                  <a:lnTo>
                    <a:pt x="33688" y="19231"/>
                  </a:lnTo>
                  <a:lnTo>
                    <a:pt x="34136" y="18920"/>
                  </a:lnTo>
                  <a:lnTo>
                    <a:pt x="34546" y="18608"/>
                  </a:lnTo>
                  <a:lnTo>
                    <a:pt x="34935" y="18277"/>
                  </a:lnTo>
                  <a:lnTo>
                    <a:pt x="35305" y="17906"/>
                  </a:lnTo>
                  <a:lnTo>
                    <a:pt x="35637" y="17517"/>
                  </a:lnTo>
                  <a:lnTo>
                    <a:pt x="35948" y="17088"/>
                  </a:lnTo>
                  <a:lnTo>
                    <a:pt x="36085" y="16874"/>
                  </a:lnTo>
                  <a:lnTo>
                    <a:pt x="36221" y="16640"/>
                  </a:lnTo>
                  <a:lnTo>
                    <a:pt x="36338" y="16406"/>
                  </a:lnTo>
                  <a:lnTo>
                    <a:pt x="36455" y="16153"/>
                  </a:lnTo>
                  <a:lnTo>
                    <a:pt x="36552" y="15900"/>
                  </a:lnTo>
                  <a:lnTo>
                    <a:pt x="36630" y="15646"/>
                  </a:lnTo>
                  <a:lnTo>
                    <a:pt x="36708" y="15374"/>
                  </a:lnTo>
                  <a:lnTo>
                    <a:pt x="36767" y="15120"/>
                  </a:lnTo>
                  <a:lnTo>
                    <a:pt x="36806" y="14848"/>
                  </a:lnTo>
                  <a:lnTo>
                    <a:pt x="36845" y="14555"/>
                  </a:lnTo>
                  <a:lnTo>
                    <a:pt x="36864" y="14282"/>
                  </a:lnTo>
                  <a:lnTo>
                    <a:pt x="36884" y="13990"/>
                  </a:lnTo>
                  <a:lnTo>
                    <a:pt x="36864" y="13698"/>
                  </a:lnTo>
                  <a:lnTo>
                    <a:pt x="36845" y="13406"/>
                  </a:lnTo>
                  <a:lnTo>
                    <a:pt x="36825" y="13094"/>
                  </a:lnTo>
                  <a:lnTo>
                    <a:pt x="36767" y="12763"/>
                  </a:lnTo>
                  <a:lnTo>
                    <a:pt x="36708" y="12451"/>
                  </a:lnTo>
                  <a:lnTo>
                    <a:pt x="36650" y="12159"/>
                  </a:lnTo>
                  <a:lnTo>
                    <a:pt x="36552" y="11866"/>
                  </a:lnTo>
                  <a:lnTo>
                    <a:pt x="36416" y="11535"/>
                  </a:lnTo>
                  <a:lnTo>
                    <a:pt x="36299" y="11282"/>
                  </a:lnTo>
                  <a:lnTo>
                    <a:pt x="36163" y="11029"/>
                  </a:lnTo>
                  <a:lnTo>
                    <a:pt x="36007" y="10775"/>
                  </a:lnTo>
                  <a:lnTo>
                    <a:pt x="35831" y="10542"/>
                  </a:lnTo>
                  <a:lnTo>
                    <a:pt x="35656" y="10288"/>
                  </a:lnTo>
                  <a:lnTo>
                    <a:pt x="35442" y="10054"/>
                  </a:lnTo>
                  <a:lnTo>
                    <a:pt x="35208" y="9821"/>
                  </a:lnTo>
                  <a:lnTo>
                    <a:pt x="34974" y="9587"/>
                  </a:lnTo>
                  <a:lnTo>
                    <a:pt x="34546" y="9197"/>
                  </a:lnTo>
                  <a:lnTo>
                    <a:pt x="34058" y="8846"/>
                  </a:lnTo>
                  <a:lnTo>
                    <a:pt x="33513" y="8476"/>
                  </a:lnTo>
                  <a:lnTo>
                    <a:pt x="32909" y="8106"/>
                  </a:lnTo>
                  <a:lnTo>
                    <a:pt x="32363" y="7794"/>
                  </a:lnTo>
                  <a:lnTo>
                    <a:pt x="31818" y="7502"/>
                  </a:lnTo>
                  <a:lnTo>
                    <a:pt x="30688" y="6937"/>
                  </a:lnTo>
                  <a:lnTo>
                    <a:pt x="30610" y="6898"/>
                  </a:lnTo>
                  <a:lnTo>
                    <a:pt x="29967" y="6586"/>
                  </a:lnTo>
                  <a:lnTo>
                    <a:pt x="28213" y="5710"/>
                  </a:lnTo>
                  <a:lnTo>
                    <a:pt x="27356" y="5261"/>
                  </a:lnTo>
                  <a:lnTo>
                    <a:pt x="26479" y="4794"/>
                  </a:lnTo>
                  <a:lnTo>
                    <a:pt x="25641" y="4307"/>
                  </a:lnTo>
                  <a:lnTo>
                    <a:pt x="24804" y="3781"/>
                  </a:lnTo>
                  <a:lnTo>
                    <a:pt x="23985" y="3216"/>
                  </a:lnTo>
                  <a:lnTo>
                    <a:pt x="23596" y="2923"/>
                  </a:lnTo>
                  <a:lnTo>
                    <a:pt x="23206" y="2631"/>
                  </a:lnTo>
                  <a:lnTo>
                    <a:pt x="23225" y="2651"/>
                  </a:lnTo>
                  <a:lnTo>
                    <a:pt x="22621" y="2124"/>
                  </a:lnTo>
                  <a:lnTo>
                    <a:pt x="22017" y="1579"/>
                  </a:lnTo>
                  <a:lnTo>
                    <a:pt x="21452" y="994"/>
                  </a:lnTo>
                  <a:lnTo>
                    <a:pt x="20907" y="371"/>
                  </a:lnTo>
                  <a:lnTo>
                    <a:pt x="20926" y="293"/>
                  </a:lnTo>
                  <a:lnTo>
                    <a:pt x="20926" y="215"/>
                  </a:lnTo>
                  <a:lnTo>
                    <a:pt x="20907" y="137"/>
                  </a:lnTo>
                  <a:lnTo>
                    <a:pt x="20848" y="98"/>
                  </a:lnTo>
                  <a:lnTo>
                    <a:pt x="20790" y="40"/>
                  </a:lnTo>
                  <a:lnTo>
                    <a:pt x="20673" y="40"/>
                  </a:lnTo>
                  <a:lnTo>
                    <a:pt x="20626" y="55"/>
                  </a:lnTo>
                  <a:lnTo>
                    <a:pt x="20626" y="55"/>
                  </a:lnTo>
                  <a:lnTo>
                    <a:pt x="20556" y="20"/>
                  </a:lnTo>
                  <a:lnTo>
                    <a:pt x="204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4725;p55">
              <a:extLst>
                <a:ext uri="{FF2B5EF4-FFF2-40B4-BE49-F238E27FC236}">
                  <a16:creationId xmlns:a16="http://schemas.microsoft.com/office/drawing/2014/main" xmlns="" id="{DBC618FF-D3C1-3220-CE55-8FB4D5B070C3}"/>
                </a:ext>
              </a:extLst>
            </p:cNvPr>
            <p:cNvSpPr/>
            <p:nvPr/>
          </p:nvSpPr>
          <p:spPr>
            <a:xfrm>
              <a:off x="5049425" y="754100"/>
              <a:ext cx="922100" cy="522675"/>
            </a:xfrm>
            <a:custGeom>
              <a:avLst/>
              <a:gdLst/>
              <a:ahLst/>
              <a:cxnLst/>
              <a:rect l="l" t="t" r="r" b="b"/>
              <a:pathLst>
                <a:path w="36884" h="20907" fill="none" extrusionOk="0">
                  <a:moveTo>
                    <a:pt x="20478" y="1"/>
                  </a:moveTo>
                  <a:lnTo>
                    <a:pt x="20478" y="1"/>
                  </a:lnTo>
                  <a:lnTo>
                    <a:pt x="20381" y="20"/>
                  </a:lnTo>
                  <a:lnTo>
                    <a:pt x="20322" y="59"/>
                  </a:lnTo>
                  <a:lnTo>
                    <a:pt x="20322" y="59"/>
                  </a:lnTo>
                  <a:lnTo>
                    <a:pt x="20283" y="98"/>
                  </a:lnTo>
                  <a:lnTo>
                    <a:pt x="20264" y="157"/>
                  </a:lnTo>
                  <a:lnTo>
                    <a:pt x="20264" y="157"/>
                  </a:lnTo>
                  <a:lnTo>
                    <a:pt x="20088" y="215"/>
                  </a:lnTo>
                  <a:lnTo>
                    <a:pt x="20088" y="215"/>
                  </a:lnTo>
                  <a:lnTo>
                    <a:pt x="19796" y="312"/>
                  </a:lnTo>
                  <a:lnTo>
                    <a:pt x="19484" y="429"/>
                  </a:lnTo>
                  <a:lnTo>
                    <a:pt x="19484" y="429"/>
                  </a:lnTo>
                  <a:lnTo>
                    <a:pt x="18939" y="683"/>
                  </a:lnTo>
                  <a:lnTo>
                    <a:pt x="18374" y="994"/>
                  </a:lnTo>
                  <a:lnTo>
                    <a:pt x="18374" y="994"/>
                  </a:lnTo>
                  <a:lnTo>
                    <a:pt x="17848" y="1306"/>
                  </a:lnTo>
                  <a:lnTo>
                    <a:pt x="17341" y="1676"/>
                  </a:lnTo>
                  <a:lnTo>
                    <a:pt x="17341" y="1676"/>
                  </a:lnTo>
                  <a:lnTo>
                    <a:pt x="16854" y="2086"/>
                  </a:lnTo>
                  <a:lnTo>
                    <a:pt x="16620" y="2300"/>
                  </a:lnTo>
                  <a:lnTo>
                    <a:pt x="16425" y="2495"/>
                  </a:lnTo>
                  <a:lnTo>
                    <a:pt x="16425" y="2495"/>
                  </a:lnTo>
                  <a:lnTo>
                    <a:pt x="16231" y="2709"/>
                  </a:lnTo>
                  <a:lnTo>
                    <a:pt x="16055" y="2923"/>
                  </a:lnTo>
                  <a:lnTo>
                    <a:pt x="15899" y="3138"/>
                  </a:lnTo>
                  <a:lnTo>
                    <a:pt x="15763" y="3371"/>
                  </a:lnTo>
                  <a:lnTo>
                    <a:pt x="15763" y="3371"/>
                  </a:lnTo>
                  <a:lnTo>
                    <a:pt x="15646" y="3566"/>
                  </a:lnTo>
                  <a:lnTo>
                    <a:pt x="15549" y="3800"/>
                  </a:lnTo>
                  <a:lnTo>
                    <a:pt x="15451" y="4034"/>
                  </a:lnTo>
                  <a:lnTo>
                    <a:pt x="15373" y="4268"/>
                  </a:lnTo>
                  <a:lnTo>
                    <a:pt x="15373" y="4268"/>
                  </a:lnTo>
                  <a:lnTo>
                    <a:pt x="15295" y="4502"/>
                  </a:lnTo>
                  <a:lnTo>
                    <a:pt x="15237" y="4755"/>
                  </a:lnTo>
                  <a:lnTo>
                    <a:pt x="15140" y="5242"/>
                  </a:lnTo>
                  <a:lnTo>
                    <a:pt x="15081" y="5748"/>
                  </a:lnTo>
                  <a:lnTo>
                    <a:pt x="15023" y="6236"/>
                  </a:lnTo>
                  <a:lnTo>
                    <a:pt x="15023" y="6294"/>
                  </a:lnTo>
                  <a:lnTo>
                    <a:pt x="15023" y="6294"/>
                  </a:lnTo>
                  <a:lnTo>
                    <a:pt x="14964" y="6879"/>
                  </a:lnTo>
                  <a:lnTo>
                    <a:pt x="14964" y="6879"/>
                  </a:lnTo>
                  <a:lnTo>
                    <a:pt x="14925" y="7210"/>
                  </a:lnTo>
                  <a:lnTo>
                    <a:pt x="14867" y="7522"/>
                  </a:lnTo>
                  <a:lnTo>
                    <a:pt x="14867" y="7522"/>
                  </a:lnTo>
                  <a:lnTo>
                    <a:pt x="14847" y="7658"/>
                  </a:lnTo>
                  <a:lnTo>
                    <a:pt x="14789" y="7775"/>
                  </a:lnTo>
                  <a:lnTo>
                    <a:pt x="14789" y="7775"/>
                  </a:lnTo>
                  <a:lnTo>
                    <a:pt x="14769" y="7833"/>
                  </a:lnTo>
                  <a:lnTo>
                    <a:pt x="14769" y="7833"/>
                  </a:lnTo>
                  <a:lnTo>
                    <a:pt x="14711" y="7833"/>
                  </a:lnTo>
                  <a:lnTo>
                    <a:pt x="14711" y="7833"/>
                  </a:lnTo>
                  <a:lnTo>
                    <a:pt x="14711" y="7833"/>
                  </a:lnTo>
                  <a:lnTo>
                    <a:pt x="14477" y="7755"/>
                  </a:lnTo>
                  <a:lnTo>
                    <a:pt x="14263" y="7677"/>
                  </a:lnTo>
                  <a:lnTo>
                    <a:pt x="14224" y="7638"/>
                  </a:lnTo>
                  <a:lnTo>
                    <a:pt x="14224" y="7638"/>
                  </a:lnTo>
                  <a:lnTo>
                    <a:pt x="13756" y="7405"/>
                  </a:lnTo>
                  <a:lnTo>
                    <a:pt x="13250" y="7190"/>
                  </a:lnTo>
                  <a:lnTo>
                    <a:pt x="13250" y="7190"/>
                  </a:lnTo>
                  <a:lnTo>
                    <a:pt x="12646" y="6956"/>
                  </a:lnTo>
                  <a:lnTo>
                    <a:pt x="12042" y="6762"/>
                  </a:lnTo>
                  <a:lnTo>
                    <a:pt x="12042" y="6762"/>
                  </a:lnTo>
                  <a:lnTo>
                    <a:pt x="11457" y="6606"/>
                  </a:lnTo>
                  <a:lnTo>
                    <a:pt x="10853" y="6508"/>
                  </a:lnTo>
                  <a:lnTo>
                    <a:pt x="10249" y="6450"/>
                  </a:lnTo>
                  <a:lnTo>
                    <a:pt x="9645" y="6430"/>
                  </a:lnTo>
                  <a:lnTo>
                    <a:pt x="9587" y="6430"/>
                  </a:lnTo>
                  <a:lnTo>
                    <a:pt x="9587" y="6430"/>
                  </a:lnTo>
                  <a:lnTo>
                    <a:pt x="9041" y="6450"/>
                  </a:lnTo>
                  <a:lnTo>
                    <a:pt x="8476" y="6508"/>
                  </a:lnTo>
                  <a:lnTo>
                    <a:pt x="7930" y="6586"/>
                  </a:lnTo>
                  <a:lnTo>
                    <a:pt x="7385" y="6703"/>
                  </a:lnTo>
                  <a:lnTo>
                    <a:pt x="6839" y="6859"/>
                  </a:lnTo>
                  <a:lnTo>
                    <a:pt x="6294" y="7034"/>
                  </a:lnTo>
                  <a:lnTo>
                    <a:pt x="5748" y="7249"/>
                  </a:lnTo>
                  <a:lnTo>
                    <a:pt x="5222" y="7502"/>
                  </a:lnTo>
                  <a:lnTo>
                    <a:pt x="5222" y="7502"/>
                  </a:lnTo>
                  <a:lnTo>
                    <a:pt x="4735" y="7755"/>
                  </a:lnTo>
                  <a:lnTo>
                    <a:pt x="4248" y="8048"/>
                  </a:lnTo>
                  <a:lnTo>
                    <a:pt x="3780" y="8379"/>
                  </a:lnTo>
                  <a:lnTo>
                    <a:pt x="3313" y="8710"/>
                  </a:lnTo>
                  <a:lnTo>
                    <a:pt x="3313" y="8710"/>
                  </a:lnTo>
                  <a:lnTo>
                    <a:pt x="2904" y="9080"/>
                  </a:lnTo>
                  <a:lnTo>
                    <a:pt x="2475" y="9470"/>
                  </a:lnTo>
                  <a:lnTo>
                    <a:pt x="2475" y="9470"/>
                  </a:lnTo>
                  <a:lnTo>
                    <a:pt x="2085" y="9899"/>
                  </a:lnTo>
                  <a:lnTo>
                    <a:pt x="1735" y="10327"/>
                  </a:lnTo>
                  <a:lnTo>
                    <a:pt x="1735" y="10327"/>
                  </a:lnTo>
                  <a:lnTo>
                    <a:pt x="1579" y="10561"/>
                  </a:lnTo>
                  <a:lnTo>
                    <a:pt x="1423" y="10814"/>
                  </a:lnTo>
                  <a:lnTo>
                    <a:pt x="1267" y="11107"/>
                  </a:lnTo>
                  <a:lnTo>
                    <a:pt x="1131" y="11418"/>
                  </a:lnTo>
                  <a:lnTo>
                    <a:pt x="1131" y="11418"/>
                  </a:lnTo>
                  <a:lnTo>
                    <a:pt x="1014" y="11730"/>
                  </a:lnTo>
                  <a:lnTo>
                    <a:pt x="897" y="12042"/>
                  </a:lnTo>
                  <a:lnTo>
                    <a:pt x="741" y="12607"/>
                  </a:lnTo>
                  <a:lnTo>
                    <a:pt x="741" y="12607"/>
                  </a:lnTo>
                  <a:lnTo>
                    <a:pt x="605" y="13074"/>
                  </a:lnTo>
                  <a:lnTo>
                    <a:pt x="449" y="13542"/>
                  </a:lnTo>
                  <a:lnTo>
                    <a:pt x="449" y="13542"/>
                  </a:lnTo>
                  <a:lnTo>
                    <a:pt x="215" y="14263"/>
                  </a:lnTo>
                  <a:lnTo>
                    <a:pt x="117" y="14633"/>
                  </a:lnTo>
                  <a:lnTo>
                    <a:pt x="39" y="15003"/>
                  </a:lnTo>
                  <a:lnTo>
                    <a:pt x="39" y="15003"/>
                  </a:lnTo>
                  <a:lnTo>
                    <a:pt x="1" y="15198"/>
                  </a:lnTo>
                  <a:lnTo>
                    <a:pt x="1" y="15374"/>
                  </a:lnTo>
                  <a:lnTo>
                    <a:pt x="1" y="15549"/>
                  </a:lnTo>
                  <a:lnTo>
                    <a:pt x="20" y="15724"/>
                  </a:lnTo>
                  <a:lnTo>
                    <a:pt x="59" y="15880"/>
                  </a:lnTo>
                  <a:lnTo>
                    <a:pt x="117" y="16036"/>
                  </a:lnTo>
                  <a:lnTo>
                    <a:pt x="176" y="16192"/>
                  </a:lnTo>
                  <a:lnTo>
                    <a:pt x="254" y="16328"/>
                  </a:lnTo>
                  <a:lnTo>
                    <a:pt x="254" y="16328"/>
                  </a:lnTo>
                  <a:lnTo>
                    <a:pt x="351" y="16465"/>
                  </a:lnTo>
                  <a:lnTo>
                    <a:pt x="468" y="16582"/>
                  </a:lnTo>
                  <a:lnTo>
                    <a:pt x="585" y="16679"/>
                  </a:lnTo>
                  <a:lnTo>
                    <a:pt x="721" y="16757"/>
                  </a:lnTo>
                  <a:lnTo>
                    <a:pt x="721" y="16757"/>
                  </a:lnTo>
                  <a:lnTo>
                    <a:pt x="838" y="16815"/>
                  </a:lnTo>
                  <a:lnTo>
                    <a:pt x="955" y="16854"/>
                  </a:lnTo>
                  <a:lnTo>
                    <a:pt x="1092" y="16893"/>
                  </a:lnTo>
                  <a:lnTo>
                    <a:pt x="1228" y="16913"/>
                  </a:lnTo>
                  <a:lnTo>
                    <a:pt x="1228" y="16913"/>
                  </a:lnTo>
                  <a:lnTo>
                    <a:pt x="1228" y="16952"/>
                  </a:lnTo>
                  <a:lnTo>
                    <a:pt x="1228" y="17010"/>
                  </a:lnTo>
                  <a:lnTo>
                    <a:pt x="1228" y="17010"/>
                  </a:lnTo>
                  <a:lnTo>
                    <a:pt x="1267" y="17069"/>
                  </a:lnTo>
                  <a:lnTo>
                    <a:pt x="1325" y="17147"/>
                  </a:lnTo>
                  <a:lnTo>
                    <a:pt x="1325" y="17147"/>
                  </a:lnTo>
                  <a:lnTo>
                    <a:pt x="1384" y="17166"/>
                  </a:lnTo>
                  <a:lnTo>
                    <a:pt x="1442" y="17166"/>
                  </a:lnTo>
                  <a:lnTo>
                    <a:pt x="1442" y="17166"/>
                  </a:lnTo>
                  <a:lnTo>
                    <a:pt x="1501" y="17166"/>
                  </a:lnTo>
                  <a:lnTo>
                    <a:pt x="1501" y="17166"/>
                  </a:lnTo>
                  <a:lnTo>
                    <a:pt x="1579" y="17127"/>
                  </a:lnTo>
                  <a:lnTo>
                    <a:pt x="1618" y="17088"/>
                  </a:lnTo>
                  <a:lnTo>
                    <a:pt x="1637" y="17069"/>
                  </a:lnTo>
                  <a:lnTo>
                    <a:pt x="1637" y="17069"/>
                  </a:lnTo>
                  <a:lnTo>
                    <a:pt x="1832" y="16660"/>
                  </a:lnTo>
                  <a:lnTo>
                    <a:pt x="2027" y="16289"/>
                  </a:lnTo>
                  <a:lnTo>
                    <a:pt x="2241" y="15958"/>
                  </a:lnTo>
                  <a:lnTo>
                    <a:pt x="2475" y="15646"/>
                  </a:lnTo>
                  <a:lnTo>
                    <a:pt x="2475" y="15646"/>
                  </a:lnTo>
                  <a:lnTo>
                    <a:pt x="2670" y="15413"/>
                  </a:lnTo>
                  <a:lnTo>
                    <a:pt x="2865" y="15218"/>
                  </a:lnTo>
                  <a:lnTo>
                    <a:pt x="3059" y="15042"/>
                  </a:lnTo>
                  <a:lnTo>
                    <a:pt x="3274" y="14867"/>
                  </a:lnTo>
                  <a:lnTo>
                    <a:pt x="3274" y="14867"/>
                  </a:lnTo>
                  <a:lnTo>
                    <a:pt x="3449" y="14750"/>
                  </a:lnTo>
                  <a:lnTo>
                    <a:pt x="3644" y="14633"/>
                  </a:lnTo>
                  <a:lnTo>
                    <a:pt x="3839" y="14536"/>
                  </a:lnTo>
                  <a:lnTo>
                    <a:pt x="4034" y="14458"/>
                  </a:lnTo>
                  <a:lnTo>
                    <a:pt x="4034" y="14458"/>
                  </a:lnTo>
                  <a:lnTo>
                    <a:pt x="4267" y="14380"/>
                  </a:lnTo>
                  <a:lnTo>
                    <a:pt x="4501" y="14302"/>
                  </a:lnTo>
                  <a:lnTo>
                    <a:pt x="4735" y="14263"/>
                  </a:lnTo>
                  <a:lnTo>
                    <a:pt x="4988" y="14224"/>
                  </a:lnTo>
                  <a:lnTo>
                    <a:pt x="4988" y="14224"/>
                  </a:lnTo>
                  <a:lnTo>
                    <a:pt x="5242" y="14205"/>
                  </a:lnTo>
                  <a:lnTo>
                    <a:pt x="5514" y="14185"/>
                  </a:lnTo>
                  <a:lnTo>
                    <a:pt x="5514" y="14185"/>
                  </a:lnTo>
                  <a:lnTo>
                    <a:pt x="5924" y="14205"/>
                  </a:lnTo>
                  <a:lnTo>
                    <a:pt x="6352" y="14244"/>
                  </a:lnTo>
                  <a:lnTo>
                    <a:pt x="6352" y="14244"/>
                  </a:lnTo>
                  <a:lnTo>
                    <a:pt x="6781" y="14321"/>
                  </a:lnTo>
                  <a:lnTo>
                    <a:pt x="7190" y="14419"/>
                  </a:lnTo>
                  <a:lnTo>
                    <a:pt x="7580" y="14516"/>
                  </a:lnTo>
                  <a:lnTo>
                    <a:pt x="7969" y="14653"/>
                  </a:lnTo>
                  <a:lnTo>
                    <a:pt x="8690" y="14906"/>
                  </a:lnTo>
                  <a:lnTo>
                    <a:pt x="9314" y="15179"/>
                  </a:lnTo>
                  <a:lnTo>
                    <a:pt x="9314" y="15179"/>
                  </a:lnTo>
                  <a:lnTo>
                    <a:pt x="10327" y="15627"/>
                  </a:lnTo>
                  <a:lnTo>
                    <a:pt x="11321" y="16114"/>
                  </a:lnTo>
                  <a:lnTo>
                    <a:pt x="11808" y="16348"/>
                  </a:lnTo>
                  <a:lnTo>
                    <a:pt x="11808" y="16348"/>
                  </a:lnTo>
                  <a:lnTo>
                    <a:pt x="13211" y="17030"/>
                  </a:lnTo>
                  <a:lnTo>
                    <a:pt x="14672" y="17712"/>
                  </a:lnTo>
                  <a:lnTo>
                    <a:pt x="14672" y="17712"/>
                  </a:lnTo>
                  <a:lnTo>
                    <a:pt x="15490" y="18082"/>
                  </a:lnTo>
                  <a:lnTo>
                    <a:pt x="16270" y="18433"/>
                  </a:lnTo>
                  <a:lnTo>
                    <a:pt x="17029" y="18744"/>
                  </a:lnTo>
                  <a:lnTo>
                    <a:pt x="17770" y="19037"/>
                  </a:lnTo>
                  <a:lnTo>
                    <a:pt x="18471" y="19290"/>
                  </a:lnTo>
                  <a:lnTo>
                    <a:pt x="19153" y="19543"/>
                  </a:lnTo>
                  <a:lnTo>
                    <a:pt x="19816" y="19757"/>
                  </a:lnTo>
                  <a:lnTo>
                    <a:pt x="20478" y="19952"/>
                  </a:lnTo>
                  <a:lnTo>
                    <a:pt x="20478" y="19952"/>
                  </a:lnTo>
                  <a:lnTo>
                    <a:pt x="21257" y="20167"/>
                  </a:lnTo>
                  <a:lnTo>
                    <a:pt x="22056" y="20361"/>
                  </a:lnTo>
                  <a:lnTo>
                    <a:pt x="22836" y="20517"/>
                  </a:lnTo>
                  <a:lnTo>
                    <a:pt x="23596" y="20654"/>
                  </a:lnTo>
                  <a:lnTo>
                    <a:pt x="24375" y="20751"/>
                  </a:lnTo>
                  <a:lnTo>
                    <a:pt x="25135" y="20829"/>
                  </a:lnTo>
                  <a:lnTo>
                    <a:pt x="25914" y="20888"/>
                  </a:lnTo>
                  <a:lnTo>
                    <a:pt x="26655" y="20907"/>
                  </a:lnTo>
                  <a:lnTo>
                    <a:pt x="26888" y="20907"/>
                  </a:lnTo>
                  <a:lnTo>
                    <a:pt x="26888" y="20907"/>
                  </a:lnTo>
                  <a:lnTo>
                    <a:pt x="27551" y="20907"/>
                  </a:lnTo>
                  <a:lnTo>
                    <a:pt x="28174" y="20868"/>
                  </a:lnTo>
                  <a:lnTo>
                    <a:pt x="28778" y="20810"/>
                  </a:lnTo>
                  <a:lnTo>
                    <a:pt x="29363" y="20732"/>
                  </a:lnTo>
                  <a:lnTo>
                    <a:pt x="29363" y="20732"/>
                  </a:lnTo>
                  <a:lnTo>
                    <a:pt x="29928" y="20634"/>
                  </a:lnTo>
                  <a:lnTo>
                    <a:pt x="30493" y="20517"/>
                  </a:lnTo>
                  <a:lnTo>
                    <a:pt x="31038" y="20361"/>
                  </a:lnTo>
                  <a:lnTo>
                    <a:pt x="31584" y="20186"/>
                  </a:lnTo>
                  <a:lnTo>
                    <a:pt x="31584" y="20186"/>
                  </a:lnTo>
                  <a:lnTo>
                    <a:pt x="32149" y="19991"/>
                  </a:lnTo>
                  <a:lnTo>
                    <a:pt x="32695" y="19757"/>
                  </a:lnTo>
                  <a:lnTo>
                    <a:pt x="33201" y="19504"/>
                  </a:lnTo>
                  <a:lnTo>
                    <a:pt x="33688" y="19231"/>
                  </a:lnTo>
                  <a:lnTo>
                    <a:pt x="34136" y="18920"/>
                  </a:lnTo>
                  <a:lnTo>
                    <a:pt x="34546" y="18608"/>
                  </a:lnTo>
                  <a:lnTo>
                    <a:pt x="34935" y="18277"/>
                  </a:lnTo>
                  <a:lnTo>
                    <a:pt x="35305" y="17906"/>
                  </a:lnTo>
                  <a:lnTo>
                    <a:pt x="35305" y="17906"/>
                  </a:lnTo>
                  <a:lnTo>
                    <a:pt x="35637" y="17517"/>
                  </a:lnTo>
                  <a:lnTo>
                    <a:pt x="35948" y="17088"/>
                  </a:lnTo>
                  <a:lnTo>
                    <a:pt x="35948" y="17088"/>
                  </a:lnTo>
                  <a:lnTo>
                    <a:pt x="36085" y="16874"/>
                  </a:lnTo>
                  <a:lnTo>
                    <a:pt x="36221" y="16640"/>
                  </a:lnTo>
                  <a:lnTo>
                    <a:pt x="36338" y="16406"/>
                  </a:lnTo>
                  <a:lnTo>
                    <a:pt x="36455" y="16153"/>
                  </a:lnTo>
                  <a:lnTo>
                    <a:pt x="36455" y="16153"/>
                  </a:lnTo>
                  <a:lnTo>
                    <a:pt x="36552" y="15900"/>
                  </a:lnTo>
                  <a:lnTo>
                    <a:pt x="36630" y="15646"/>
                  </a:lnTo>
                  <a:lnTo>
                    <a:pt x="36708" y="15374"/>
                  </a:lnTo>
                  <a:lnTo>
                    <a:pt x="36767" y="15120"/>
                  </a:lnTo>
                  <a:lnTo>
                    <a:pt x="36806" y="14848"/>
                  </a:lnTo>
                  <a:lnTo>
                    <a:pt x="36845" y="14555"/>
                  </a:lnTo>
                  <a:lnTo>
                    <a:pt x="36864" y="14282"/>
                  </a:lnTo>
                  <a:lnTo>
                    <a:pt x="36884" y="13990"/>
                  </a:lnTo>
                  <a:lnTo>
                    <a:pt x="36884" y="13990"/>
                  </a:lnTo>
                  <a:lnTo>
                    <a:pt x="36864" y="13698"/>
                  </a:lnTo>
                  <a:lnTo>
                    <a:pt x="36845" y="13406"/>
                  </a:lnTo>
                  <a:lnTo>
                    <a:pt x="36825" y="13094"/>
                  </a:lnTo>
                  <a:lnTo>
                    <a:pt x="36767" y="12763"/>
                  </a:lnTo>
                  <a:lnTo>
                    <a:pt x="36767" y="12763"/>
                  </a:lnTo>
                  <a:lnTo>
                    <a:pt x="36708" y="12451"/>
                  </a:lnTo>
                  <a:lnTo>
                    <a:pt x="36650" y="12159"/>
                  </a:lnTo>
                  <a:lnTo>
                    <a:pt x="36650" y="12159"/>
                  </a:lnTo>
                  <a:lnTo>
                    <a:pt x="36552" y="11866"/>
                  </a:lnTo>
                  <a:lnTo>
                    <a:pt x="36416" y="11535"/>
                  </a:lnTo>
                  <a:lnTo>
                    <a:pt x="36416" y="11535"/>
                  </a:lnTo>
                  <a:lnTo>
                    <a:pt x="36299" y="11282"/>
                  </a:lnTo>
                  <a:lnTo>
                    <a:pt x="36163" y="11029"/>
                  </a:lnTo>
                  <a:lnTo>
                    <a:pt x="36007" y="10775"/>
                  </a:lnTo>
                  <a:lnTo>
                    <a:pt x="35831" y="10542"/>
                  </a:lnTo>
                  <a:lnTo>
                    <a:pt x="35656" y="10288"/>
                  </a:lnTo>
                  <a:lnTo>
                    <a:pt x="35442" y="10054"/>
                  </a:lnTo>
                  <a:lnTo>
                    <a:pt x="35208" y="9821"/>
                  </a:lnTo>
                  <a:lnTo>
                    <a:pt x="34974" y="9587"/>
                  </a:lnTo>
                  <a:lnTo>
                    <a:pt x="34974" y="9587"/>
                  </a:lnTo>
                  <a:lnTo>
                    <a:pt x="34546" y="9197"/>
                  </a:lnTo>
                  <a:lnTo>
                    <a:pt x="34058" y="8846"/>
                  </a:lnTo>
                  <a:lnTo>
                    <a:pt x="33513" y="8476"/>
                  </a:lnTo>
                  <a:lnTo>
                    <a:pt x="32909" y="8106"/>
                  </a:lnTo>
                  <a:lnTo>
                    <a:pt x="32909" y="8106"/>
                  </a:lnTo>
                  <a:lnTo>
                    <a:pt x="32363" y="7794"/>
                  </a:lnTo>
                  <a:lnTo>
                    <a:pt x="31818" y="7502"/>
                  </a:lnTo>
                  <a:lnTo>
                    <a:pt x="30688" y="6937"/>
                  </a:lnTo>
                  <a:lnTo>
                    <a:pt x="30610" y="6898"/>
                  </a:lnTo>
                  <a:lnTo>
                    <a:pt x="29967" y="6586"/>
                  </a:lnTo>
                  <a:lnTo>
                    <a:pt x="29967" y="6586"/>
                  </a:lnTo>
                  <a:lnTo>
                    <a:pt x="28213" y="5710"/>
                  </a:lnTo>
                  <a:lnTo>
                    <a:pt x="27356" y="5261"/>
                  </a:lnTo>
                  <a:lnTo>
                    <a:pt x="26479" y="4794"/>
                  </a:lnTo>
                  <a:lnTo>
                    <a:pt x="25641" y="4307"/>
                  </a:lnTo>
                  <a:lnTo>
                    <a:pt x="24804" y="3781"/>
                  </a:lnTo>
                  <a:lnTo>
                    <a:pt x="23985" y="3216"/>
                  </a:lnTo>
                  <a:lnTo>
                    <a:pt x="23596" y="2923"/>
                  </a:lnTo>
                  <a:lnTo>
                    <a:pt x="23206" y="2631"/>
                  </a:lnTo>
                  <a:lnTo>
                    <a:pt x="23225" y="2651"/>
                  </a:lnTo>
                  <a:lnTo>
                    <a:pt x="23225" y="2651"/>
                  </a:lnTo>
                  <a:lnTo>
                    <a:pt x="22621" y="2124"/>
                  </a:lnTo>
                  <a:lnTo>
                    <a:pt x="22017" y="1579"/>
                  </a:lnTo>
                  <a:lnTo>
                    <a:pt x="21452" y="994"/>
                  </a:lnTo>
                  <a:lnTo>
                    <a:pt x="20907" y="371"/>
                  </a:lnTo>
                  <a:lnTo>
                    <a:pt x="20907" y="371"/>
                  </a:lnTo>
                  <a:lnTo>
                    <a:pt x="20926" y="293"/>
                  </a:lnTo>
                  <a:lnTo>
                    <a:pt x="20926" y="215"/>
                  </a:lnTo>
                  <a:lnTo>
                    <a:pt x="20926" y="215"/>
                  </a:lnTo>
                  <a:lnTo>
                    <a:pt x="20907" y="137"/>
                  </a:lnTo>
                  <a:lnTo>
                    <a:pt x="20848" y="98"/>
                  </a:lnTo>
                  <a:lnTo>
                    <a:pt x="20790" y="40"/>
                  </a:lnTo>
                  <a:lnTo>
                    <a:pt x="20731" y="40"/>
                  </a:lnTo>
                  <a:lnTo>
                    <a:pt x="20731" y="40"/>
                  </a:lnTo>
                  <a:lnTo>
                    <a:pt x="20673" y="40"/>
                  </a:lnTo>
                  <a:lnTo>
                    <a:pt x="20615" y="59"/>
                  </a:lnTo>
                  <a:lnTo>
                    <a:pt x="20634" y="59"/>
                  </a:lnTo>
                  <a:lnTo>
                    <a:pt x="20634" y="59"/>
                  </a:lnTo>
                  <a:lnTo>
                    <a:pt x="20556" y="20"/>
                  </a:lnTo>
                  <a:lnTo>
                    <a:pt x="2047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4726;p55">
              <a:extLst>
                <a:ext uri="{FF2B5EF4-FFF2-40B4-BE49-F238E27FC236}">
                  <a16:creationId xmlns:a16="http://schemas.microsoft.com/office/drawing/2014/main" xmlns="" id="{A20A411D-AB9A-3799-5DBC-9FF7DE50C621}"/>
                </a:ext>
              </a:extLst>
            </p:cNvPr>
            <p:cNvSpPr/>
            <p:nvPr/>
          </p:nvSpPr>
          <p:spPr>
            <a:xfrm>
              <a:off x="5049425" y="753625"/>
              <a:ext cx="914300" cy="523650"/>
            </a:xfrm>
            <a:custGeom>
              <a:avLst/>
              <a:gdLst/>
              <a:ahLst/>
              <a:cxnLst/>
              <a:rect l="l" t="t" r="r" b="b"/>
              <a:pathLst>
                <a:path w="36572" h="20946" extrusionOk="0">
                  <a:moveTo>
                    <a:pt x="20478" y="0"/>
                  </a:moveTo>
                  <a:lnTo>
                    <a:pt x="20381" y="20"/>
                  </a:lnTo>
                  <a:lnTo>
                    <a:pt x="20322" y="78"/>
                  </a:lnTo>
                  <a:lnTo>
                    <a:pt x="20283" y="117"/>
                  </a:lnTo>
                  <a:lnTo>
                    <a:pt x="20244" y="176"/>
                  </a:lnTo>
                  <a:lnTo>
                    <a:pt x="20088" y="215"/>
                  </a:lnTo>
                  <a:lnTo>
                    <a:pt x="19796" y="312"/>
                  </a:lnTo>
                  <a:lnTo>
                    <a:pt x="19484" y="448"/>
                  </a:lnTo>
                  <a:lnTo>
                    <a:pt x="18919" y="702"/>
                  </a:lnTo>
                  <a:lnTo>
                    <a:pt x="18374" y="994"/>
                  </a:lnTo>
                  <a:lnTo>
                    <a:pt x="17848" y="1325"/>
                  </a:lnTo>
                  <a:lnTo>
                    <a:pt x="17341" y="1695"/>
                  </a:lnTo>
                  <a:lnTo>
                    <a:pt x="16835" y="2105"/>
                  </a:lnTo>
                  <a:lnTo>
                    <a:pt x="16620" y="2299"/>
                  </a:lnTo>
                  <a:lnTo>
                    <a:pt x="16425" y="2514"/>
                  </a:lnTo>
                  <a:lnTo>
                    <a:pt x="16231" y="2728"/>
                  </a:lnTo>
                  <a:lnTo>
                    <a:pt x="16055" y="2942"/>
                  </a:lnTo>
                  <a:lnTo>
                    <a:pt x="15899" y="3157"/>
                  </a:lnTo>
                  <a:lnTo>
                    <a:pt x="15763" y="3390"/>
                  </a:lnTo>
                  <a:lnTo>
                    <a:pt x="15646" y="3585"/>
                  </a:lnTo>
                  <a:lnTo>
                    <a:pt x="15529" y="3819"/>
                  </a:lnTo>
                  <a:lnTo>
                    <a:pt x="15451" y="4053"/>
                  </a:lnTo>
                  <a:lnTo>
                    <a:pt x="15354" y="4287"/>
                  </a:lnTo>
                  <a:lnTo>
                    <a:pt x="15295" y="4521"/>
                  </a:lnTo>
                  <a:lnTo>
                    <a:pt x="15237" y="4774"/>
                  </a:lnTo>
                  <a:lnTo>
                    <a:pt x="15140" y="5261"/>
                  </a:lnTo>
                  <a:lnTo>
                    <a:pt x="15081" y="5767"/>
                  </a:lnTo>
                  <a:lnTo>
                    <a:pt x="15023" y="6255"/>
                  </a:lnTo>
                  <a:lnTo>
                    <a:pt x="15023" y="6313"/>
                  </a:lnTo>
                  <a:lnTo>
                    <a:pt x="14964" y="6898"/>
                  </a:lnTo>
                  <a:lnTo>
                    <a:pt x="14925" y="7209"/>
                  </a:lnTo>
                  <a:lnTo>
                    <a:pt x="14867" y="7541"/>
                  </a:lnTo>
                  <a:lnTo>
                    <a:pt x="14828" y="7677"/>
                  </a:lnTo>
                  <a:lnTo>
                    <a:pt x="14789" y="7794"/>
                  </a:lnTo>
                  <a:lnTo>
                    <a:pt x="14750" y="7852"/>
                  </a:lnTo>
                  <a:lnTo>
                    <a:pt x="14711" y="7852"/>
                  </a:lnTo>
                  <a:lnTo>
                    <a:pt x="14594" y="7813"/>
                  </a:lnTo>
                  <a:lnTo>
                    <a:pt x="14477" y="7774"/>
                  </a:lnTo>
                  <a:lnTo>
                    <a:pt x="14282" y="7677"/>
                  </a:lnTo>
                  <a:lnTo>
                    <a:pt x="14224" y="7657"/>
                  </a:lnTo>
                  <a:lnTo>
                    <a:pt x="13737" y="7424"/>
                  </a:lnTo>
                  <a:lnTo>
                    <a:pt x="13250" y="7190"/>
                  </a:lnTo>
                  <a:lnTo>
                    <a:pt x="12646" y="6956"/>
                  </a:lnTo>
                  <a:lnTo>
                    <a:pt x="12042" y="6761"/>
                  </a:lnTo>
                  <a:lnTo>
                    <a:pt x="11457" y="6625"/>
                  </a:lnTo>
                  <a:lnTo>
                    <a:pt x="10853" y="6527"/>
                  </a:lnTo>
                  <a:lnTo>
                    <a:pt x="10249" y="6469"/>
                  </a:lnTo>
                  <a:lnTo>
                    <a:pt x="9645" y="6430"/>
                  </a:lnTo>
                  <a:lnTo>
                    <a:pt x="9587" y="6430"/>
                  </a:lnTo>
                  <a:lnTo>
                    <a:pt x="9041" y="6469"/>
                  </a:lnTo>
                  <a:lnTo>
                    <a:pt x="8476" y="6508"/>
                  </a:lnTo>
                  <a:lnTo>
                    <a:pt x="7930" y="6605"/>
                  </a:lnTo>
                  <a:lnTo>
                    <a:pt x="7385" y="6722"/>
                  </a:lnTo>
                  <a:lnTo>
                    <a:pt x="6839" y="6878"/>
                  </a:lnTo>
                  <a:lnTo>
                    <a:pt x="6294" y="7053"/>
                  </a:lnTo>
                  <a:lnTo>
                    <a:pt x="5748" y="7268"/>
                  </a:lnTo>
                  <a:lnTo>
                    <a:pt x="5222" y="7502"/>
                  </a:lnTo>
                  <a:lnTo>
                    <a:pt x="4735" y="7774"/>
                  </a:lnTo>
                  <a:lnTo>
                    <a:pt x="4248" y="8067"/>
                  </a:lnTo>
                  <a:lnTo>
                    <a:pt x="3761" y="8378"/>
                  </a:lnTo>
                  <a:lnTo>
                    <a:pt x="3313" y="8729"/>
                  </a:lnTo>
                  <a:lnTo>
                    <a:pt x="2904" y="9080"/>
                  </a:lnTo>
                  <a:lnTo>
                    <a:pt x="2475" y="9489"/>
                  </a:lnTo>
                  <a:lnTo>
                    <a:pt x="2085" y="9918"/>
                  </a:lnTo>
                  <a:lnTo>
                    <a:pt x="1735" y="10346"/>
                  </a:lnTo>
                  <a:lnTo>
                    <a:pt x="1559" y="10580"/>
                  </a:lnTo>
                  <a:lnTo>
                    <a:pt x="1403" y="10833"/>
                  </a:lnTo>
                  <a:lnTo>
                    <a:pt x="1267" y="11126"/>
                  </a:lnTo>
                  <a:lnTo>
                    <a:pt x="1131" y="11437"/>
                  </a:lnTo>
                  <a:lnTo>
                    <a:pt x="994" y="11749"/>
                  </a:lnTo>
                  <a:lnTo>
                    <a:pt x="897" y="12061"/>
                  </a:lnTo>
                  <a:lnTo>
                    <a:pt x="741" y="12626"/>
                  </a:lnTo>
                  <a:lnTo>
                    <a:pt x="605" y="13074"/>
                  </a:lnTo>
                  <a:lnTo>
                    <a:pt x="429" y="13561"/>
                  </a:lnTo>
                  <a:lnTo>
                    <a:pt x="195" y="14282"/>
                  </a:lnTo>
                  <a:lnTo>
                    <a:pt x="98" y="14652"/>
                  </a:lnTo>
                  <a:lnTo>
                    <a:pt x="20" y="15022"/>
                  </a:lnTo>
                  <a:lnTo>
                    <a:pt x="1" y="15217"/>
                  </a:lnTo>
                  <a:lnTo>
                    <a:pt x="1" y="15393"/>
                  </a:lnTo>
                  <a:lnTo>
                    <a:pt x="1" y="15568"/>
                  </a:lnTo>
                  <a:lnTo>
                    <a:pt x="20" y="15743"/>
                  </a:lnTo>
                  <a:lnTo>
                    <a:pt x="59" y="15919"/>
                  </a:lnTo>
                  <a:lnTo>
                    <a:pt x="98" y="16055"/>
                  </a:lnTo>
                  <a:lnTo>
                    <a:pt x="176" y="16211"/>
                  </a:lnTo>
                  <a:lnTo>
                    <a:pt x="234" y="16347"/>
                  </a:lnTo>
                  <a:lnTo>
                    <a:pt x="351" y="16484"/>
                  </a:lnTo>
                  <a:lnTo>
                    <a:pt x="449" y="16601"/>
                  </a:lnTo>
                  <a:lnTo>
                    <a:pt x="585" y="16698"/>
                  </a:lnTo>
                  <a:lnTo>
                    <a:pt x="721" y="16795"/>
                  </a:lnTo>
                  <a:lnTo>
                    <a:pt x="838" y="16834"/>
                  </a:lnTo>
                  <a:lnTo>
                    <a:pt x="955" y="16893"/>
                  </a:lnTo>
                  <a:lnTo>
                    <a:pt x="1092" y="16912"/>
                  </a:lnTo>
                  <a:lnTo>
                    <a:pt x="1228" y="16951"/>
                  </a:lnTo>
                  <a:lnTo>
                    <a:pt x="1228" y="16971"/>
                  </a:lnTo>
                  <a:lnTo>
                    <a:pt x="1228" y="17029"/>
                  </a:lnTo>
                  <a:lnTo>
                    <a:pt x="1267" y="17107"/>
                  </a:lnTo>
                  <a:lnTo>
                    <a:pt x="1325" y="17166"/>
                  </a:lnTo>
                  <a:lnTo>
                    <a:pt x="1384" y="17185"/>
                  </a:lnTo>
                  <a:lnTo>
                    <a:pt x="1501" y="17185"/>
                  </a:lnTo>
                  <a:lnTo>
                    <a:pt x="1579" y="17146"/>
                  </a:lnTo>
                  <a:lnTo>
                    <a:pt x="1618" y="17127"/>
                  </a:lnTo>
                  <a:lnTo>
                    <a:pt x="1637" y="17088"/>
                  </a:lnTo>
                  <a:lnTo>
                    <a:pt x="1832" y="16679"/>
                  </a:lnTo>
                  <a:lnTo>
                    <a:pt x="2027" y="16308"/>
                  </a:lnTo>
                  <a:lnTo>
                    <a:pt x="2261" y="15977"/>
                  </a:lnTo>
                  <a:lnTo>
                    <a:pt x="2475" y="15665"/>
                  </a:lnTo>
                  <a:lnTo>
                    <a:pt x="2670" y="15451"/>
                  </a:lnTo>
                  <a:lnTo>
                    <a:pt x="2865" y="15237"/>
                  </a:lnTo>
                  <a:lnTo>
                    <a:pt x="3059" y="15061"/>
                  </a:lnTo>
                  <a:lnTo>
                    <a:pt x="3274" y="14905"/>
                  </a:lnTo>
                  <a:lnTo>
                    <a:pt x="3449" y="14769"/>
                  </a:lnTo>
                  <a:lnTo>
                    <a:pt x="3644" y="14672"/>
                  </a:lnTo>
                  <a:lnTo>
                    <a:pt x="3839" y="14574"/>
                  </a:lnTo>
                  <a:lnTo>
                    <a:pt x="4034" y="14477"/>
                  </a:lnTo>
                  <a:lnTo>
                    <a:pt x="4267" y="14399"/>
                  </a:lnTo>
                  <a:lnTo>
                    <a:pt x="4501" y="14340"/>
                  </a:lnTo>
                  <a:lnTo>
                    <a:pt x="4755" y="14282"/>
                  </a:lnTo>
                  <a:lnTo>
                    <a:pt x="4988" y="14243"/>
                  </a:lnTo>
                  <a:lnTo>
                    <a:pt x="5242" y="14224"/>
                  </a:lnTo>
                  <a:lnTo>
                    <a:pt x="5924" y="14224"/>
                  </a:lnTo>
                  <a:lnTo>
                    <a:pt x="6352" y="14282"/>
                  </a:lnTo>
                  <a:lnTo>
                    <a:pt x="6781" y="14360"/>
                  </a:lnTo>
                  <a:lnTo>
                    <a:pt x="7190" y="14438"/>
                  </a:lnTo>
                  <a:lnTo>
                    <a:pt x="7580" y="14555"/>
                  </a:lnTo>
                  <a:lnTo>
                    <a:pt x="7969" y="14672"/>
                  </a:lnTo>
                  <a:lnTo>
                    <a:pt x="8690" y="14925"/>
                  </a:lnTo>
                  <a:lnTo>
                    <a:pt x="9314" y="15198"/>
                  </a:lnTo>
                  <a:lnTo>
                    <a:pt x="10288" y="15646"/>
                  </a:lnTo>
                  <a:lnTo>
                    <a:pt x="11262" y="16113"/>
                  </a:lnTo>
                  <a:lnTo>
                    <a:pt x="11321" y="16133"/>
                  </a:lnTo>
                  <a:lnTo>
                    <a:pt x="11808" y="16367"/>
                  </a:lnTo>
                  <a:lnTo>
                    <a:pt x="13211" y="17049"/>
                  </a:lnTo>
                  <a:lnTo>
                    <a:pt x="14672" y="17750"/>
                  </a:lnTo>
                  <a:lnTo>
                    <a:pt x="15490" y="18101"/>
                  </a:lnTo>
                  <a:lnTo>
                    <a:pt x="16270" y="18452"/>
                  </a:lnTo>
                  <a:lnTo>
                    <a:pt x="17029" y="18763"/>
                  </a:lnTo>
                  <a:lnTo>
                    <a:pt x="17750" y="19056"/>
                  </a:lnTo>
                  <a:lnTo>
                    <a:pt x="18452" y="19309"/>
                  </a:lnTo>
                  <a:lnTo>
                    <a:pt x="19153" y="19562"/>
                  </a:lnTo>
                  <a:lnTo>
                    <a:pt x="19816" y="19776"/>
                  </a:lnTo>
                  <a:lnTo>
                    <a:pt x="20478" y="19971"/>
                  </a:lnTo>
                  <a:lnTo>
                    <a:pt x="21257" y="20205"/>
                  </a:lnTo>
                  <a:lnTo>
                    <a:pt x="22037" y="20380"/>
                  </a:lnTo>
                  <a:lnTo>
                    <a:pt x="22836" y="20556"/>
                  </a:lnTo>
                  <a:lnTo>
                    <a:pt x="23596" y="20673"/>
                  </a:lnTo>
                  <a:lnTo>
                    <a:pt x="24375" y="20790"/>
                  </a:lnTo>
                  <a:lnTo>
                    <a:pt x="25135" y="20868"/>
                  </a:lnTo>
                  <a:lnTo>
                    <a:pt x="25914" y="20907"/>
                  </a:lnTo>
                  <a:lnTo>
                    <a:pt x="26655" y="20945"/>
                  </a:lnTo>
                  <a:lnTo>
                    <a:pt x="26888" y="20945"/>
                  </a:lnTo>
                  <a:lnTo>
                    <a:pt x="27551" y="20926"/>
                  </a:lnTo>
                  <a:lnTo>
                    <a:pt x="28174" y="20887"/>
                  </a:lnTo>
                  <a:lnTo>
                    <a:pt x="28778" y="20848"/>
                  </a:lnTo>
                  <a:lnTo>
                    <a:pt x="29363" y="20770"/>
                  </a:lnTo>
                  <a:lnTo>
                    <a:pt x="29928" y="20673"/>
                  </a:lnTo>
                  <a:lnTo>
                    <a:pt x="30493" y="20536"/>
                  </a:lnTo>
                  <a:lnTo>
                    <a:pt x="31038" y="20400"/>
                  </a:lnTo>
                  <a:lnTo>
                    <a:pt x="31584" y="20225"/>
                  </a:lnTo>
                  <a:lnTo>
                    <a:pt x="32149" y="20010"/>
                  </a:lnTo>
                  <a:lnTo>
                    <a:pt x="32695" y="19776"/>
                  </a:lnTo>
                  <a:lnTo>
                    <a:pt x="33201" y="19523"/>
                  </a:lnTo>
                  <a:lnTo>
                    <a:pt x="33688" y="19250"/>
                  </a:lnTo>
                  <a:lnTo>
                    <a:pt x="34136" y="18958"/>
                  </a:lnTo>
                  <a:lnTo>
                    <a:pt x="34565" y="18627"/>
                  </a:lnTo>
                  <a:lnTo>
                    <a:pt x="34955" y="18296"/>
                  </a:lnTo>
                  <a:lnTo>
                    <a:pt x="35305" y="17945"/>
                  </a:lnTo>
                  <a:lnTo>
                    <a:pt x="35637" y="17536"/>
                  </a:lnTo>
                  <a:lnTo>
                    <a:pt x="35948" y="17107"/>
                  </a:lnTo>
                  <a:lnTo>
                    <a:pt x="36085" y="16893"/>
                  </a:lnTo>
                  <a:lnTo>
                    <a:pt x="36221" y="16659"/>
                  </a:lnTo>
                  <a:lnTo>
                    <a:pt x="36338" y="16425"/>
                  </a:lnTo>
                  <a:lnTo>
                    <a:pt x="36455" y="16172"/>
                  </a:lnTo>
                  <a:lnTo>
                    <a:pt x="36572" y="15860"/>
                  </a:lnTo>
                  <a:lnTo>
                    <a:pt x="36260" y="16230"/>
                  </a:lnTo>
                  <a:lnTo>
                    <a:pt x="35948" y="16562"/>
                  </a:lnTo>
                  <a:lnTo>
                    <a:pt x="35539" y="16951"/>
                  </a:lnTo>
                  <a:lnTo>
                    <a:pt x="35130" y="17302"/>
                  </a:lnTo>
                  <a:lnTo>
                    <a:pt x="34682" y="17653"/>
                  </a:lnTo>
                  <a:lnTo>
                    <a:pt x="34234" y="17964"/>
                  </a:lnTo>
                  <a:lnTo>
                    <a:pt x="33766" y="18276"/>
                  </a:lnTo>
                  <a:lnTo>
                    <a:pt x="33279" y="18549"/>
                  </a:lnTo>
                  <a:lnTo>
                    <a:pt x="32773" y="18802"/>
                  </a:lnTo>
                  <a:lnTo>
                    <a:pt x="32266" y="19036"/>
                  </a:lnTo>
                  <a:lnTo>
                    <a:pt x="31740" y="19231"/>
                  </a:lnTo>
                  <a:lnTo>
                    <a:pt x="31214" y="19406"/>
                  </a:lnTo>
                  <a:lnTo>
                    <a:pt x="30668" y="19562"/>
                  </a:lnTo>
                  <a:lnTo>
                    <a:pt x="30142" y="19679"/>
                  </a:lnTo>
                  <a:lnTo>
                    <a:pt x="29519" y="19796"/>
                  </a:lnTo>
                  <a:lnTo>
                    <a:pt x="28915" y="19854"/>
                  </a:lnTo>
                  <a:lnTo>
                    <a:pt x="28194" y="19913"/>
                  </a:lnTo>
                  <a:lnTo>
                    <a:pt x="27453" y="19913"/>
                  </a:lnTo>
                  <a:lnTo>
                    <a:pt x="26752" y="19893"/>
                  </a:lnTo>
                  <a:lnTo>
                    <a:pt x="26051" y="19835"/>
                  </a:lnTo>
                  <a:lnTo>
                    <a:pt x="25369" y="19737"/>
                  </a:lnTo>
                  <a:lnTo>
                    <a:pt x="24667" y="19621"/>
                  </a:lnTo>
                  <a:lnTo>
                    <a:pt x="23966" y="19484"/>
                  </a:lnTo>
                  <a:lnTo>
                    <a:pt x="23284" y="19309"/>
                  </a:lnTo>
                  <a:lnTo>
                    <a:pt x="22602" y="19095"/>
                  </a:lnTo>
                  <a:lnTo>
                    <a:pt x="21920" y="18880"/>
                  </a:lnTo>
                  <a:lnTo>
                    <a:pt x="21257" y="18646"/>
                  </a:lnTo>
                  <a:lnTo>
                    <a:pt x="20595" y="18393"/>
                  </a:lnTo>
                  <a:lnTo>
                    <a:pt x="19933" y="18120"/>
                  </a:lnTo>
                  <a:lnTo>
                    <a:pt x="19290" y="17828"/>
                  </a:lnTo>
                  <a:lnTo>
                    <a:pt x="17965" y="17205"/>
                  </a:lnTo>
                  <a:lnTo>
                    <a:pt x="16659" y="16562"/>
                  </a:lnTo>
                  <a:lnTo>
                    <a:pt x="13873" y="15159"/>
                  </a:lnTo>
                  <a:lnTo>
                    <a:pt x="12490" y="14457"/>
                  </a:lnTo>
                  <a:lnTo>
                    <a:pt x="11067" y="13814"/>
                  </a:lnTo>
                  <a:lnTo>
                    <a:pt x="10366" y="13503"/>
                  </a:lnTo>
                  <a:lnTo>
                    <a:pt x="9723" y="13230"/>
                  </a:lnTo>
                  <a:lnTo>
                    <a:pt x="9041" y="12938"/>
                  </a:lnTo>
                  <a:lnTo>
                    <a:pt x="8359" y="12704"/>
                  </a:lnTo>
                  <a:lnTo>
                    <a:pt x="7950" y="12567"/>
                  </a:lnTo>
                  <a:lnTo>
                    <a:pt x="7521" y="12470"/>
                  </a:lnTo>
                  <a:lnTo>
                    <a:pt x="7073" y="12392"/>
                  </a:lnTo>
                  <a:lnTo>
                    <a:pt x="6684" y="12353"/>
                  </a:lnTo>
                  <a:lnTo>
                    <a:pt x="6333" y="12353"/>
                  </a:lnTo>
                  <a:lnTo>
                    <a:pt x="6313" y="12373"/>
                  </a:lnTo>
                  <a:lnTo>
                    <a:pt x="6255" y="12373"/>
                  </a:lnTo>
                  <a:lnTo>
                    <a:pt x="6216" y="12353"/>
                  </a:lnTo>
                  <a:lnTo>
                    <a:pt x="6216" y="12314"/>
                  </a:lnTo>
                  <a:lnTo>
                    <a:pt x="6216" y="12295"/>
                  </a:lnTo>
                  <a:lnTo>
                    <a:pt x="6274" y="12061"/>
                  </a:lnTo>
                  <a:lnTo>
                    <a:pt x="6372" y="11827"/>
                  </a:lnTo>
                  <a:lnTo>
                    <a:pt x="6450" y="11593"/>
                  </a:lnTo>
                  <a:lnTo>
                    <a:pt x="6567" y="11379"/>
                  </a:lnTo>
                  <a:lnTo>
                    <a:pt x="6800" y="10970"/>
                  </a:lnTo>
                  <a:lnTo>
                    <a:pt x="7073" y="10600"/>
                  </a:lnTo>
                  <a:lnTo>
                    <a:pt x="7326" y="10288"/>
                  </a:lnTo>
                  <a:lnTo>
                    <a:pt x="7619" y="9996"/>
                  </a:lnTo>
                  <a:lnTo>
                    <a:pt x="7892" y="9723"/>
                  </a:lnTo>
                  <a:lnTo>
                    <a:pt x="8203" y="9469"/>
                  </a:lnTo>
                  <a:lnTo>
                    <a:pt x="8612" y="9177"/>
                  </a:lnTo>
                  <a:lnTo>
                    <a:pt x="9022" y="8885"/>
                  </a:lnTo>
                  <a:lnTo>
                    <a:pt x="9450" y="8632"/>
                  </a:lnTo>
                  <a:lnTo>
                    <a:pt x="9879" y="8417"/>
                  </a:lnTo>
                  <a:lnTo>
                    <a:pt x="10346" y="8203"/>
                  </a:lnTo>
                  <a:lnTo>
                    <a:pt x="10814" y="8028"/>
                  </a:lnTo>
                  <a:lnTo>
                    <a:pt x="11301" y="7872"/>
                  </a:lnTo>
                  <a:lnTo>
                    <a:pt x="11808" y="7774"/>
                  </a:lnTo>
                  <a:lnTo>
                    <a:pt x="12275" y="7696"/>
                  </a:lnTo>
                  <a:lnTo>
                    <a:pt x="12509" y="7677"/>
                  </a:lnTo>
                  <a:lnTo>
                    <a:pt x="12762" y="7677"/>
                  </a:lnTo>
                  <a:lnTo>
                    <a:pt x="13230" y="7696"/>
                  </a:lnTo>
                  <a:lnTo>
                    <a:pt x="13464" y="7716"/>
                  </a:lnTo>
                  <a:lnTo>
                    <a:pt x="13698" y="7755"/>
                  </a:lnTo>
                  <a:lnTo>
                    <a:pt x="13912" y="7813"/>
                  </a:lnTo>
                  <a:lnTo>
                    <a:pt x="14146" y="7872"/>
                  </a:lnTo>
                  <a:lnTo>
                    <a:pt x="14360" y="7950"/>
                  </a:lnTo>
                  <a:lnTo>
                    <a:pt x="14574" y="8047"/>
                  </a:lnTo>
                  <a:lnTo>
                    <a:pt x="14789" y="8164"/>
                  </a:lnTo>
                  <a:lnTo>
                    <a:pt x="15003" y="8281"/>
                  </a:lnTo>
                  <a:lnTo>
                    <a:pt x="15256" y="8476"/>
                  </a:lnTo>
                  <a:lnTo>
                    <a:pt x="15295" y="8047"/>
                  </a:lnTo>
                  <a:lnTo>
                    <a:pt x="15334" y="7755"/>
                  </a:lnTo>
                  <a:lnTo>
                    <a:pt x="15412" y="7463"/>
                  </a:lnTo>
                  <a:lnTo>
                    <a:pt x="15568" y="7053"/>
                  </a:lnTo>
                  <a:lnTo>
                    <a:pt x="15763" y="6644"/>
                  </a:lnTo>
                  <a:lnTo>
                    <a:pt x="15997" y="6235"/>
                  </a:lnTo>
                  <a:lnTo>
                    <a:pt x="16250" y="5865"/>
                  </a:lnTo>
                  <a:lnTo>
                    <a:pt x="16523" y="5495"/>
                  </a:lnTo>
                  <a:lnTo>
                    <a:pt x="16835" y="5163"/>
                  </a:lnTo>
                  <a:lnTo>
                    <a:pt x="17185" y="4832"/>
                  </a:lnTo>
                  <a:lnTo>
                    <a:pt x="17536" y="4501"/>
                  </a:lnTo>
                  <a:lnTo>
                    <a:pt x="17926" y="4209"/>
                  </a:lnTo>
                  <a:lnTo>
                    <a:pt x="18335" y="3955"/>
                  </a:lnTo>
                  <a:lnTo>
                    <a:pt x="18744" y="3702"/>
                  </a:lnTo>
                  <a:lnTo>
                    <a:pt x="19192" y="3468"/>
                  </a:lnTo>
                  <a:lnTo>
                    <a:pt x="19640" y="3274"/>
                  </a:lnTo>
                  <a:lnTo>
                    <a:pt x="20088" y="3079"/>
                  </a:lnTo>
                  <a:lnTo>
                    <a:pt x="20459" y="2962"/>
                  </a:lnTo>
                  <a:lnTo>
                    <a:pt x="20809" y="2864"/>
                  </a:lnTo>
                  <a:lnTo>
                    <a:pt x="21180" y="2767"/>
                  </a:lnTo>
                  <a:lnTo>
                    <a:pt x="21550" y="2689"/>
                  </a:lnTo>
                  <a:lnTo>
                    <a:pt x="21939" y="2631"/>
                  </a:lnTo>
                  <a:lnTo>
                    <a:pt x="22310" y="2572"/>
                  </a:lnTo>
                  <a:lnTo>
                    <a:pt x="22680" y="2553"/>
                  </a:lnTo>
                  <a:lnTo>
                    <a:pt x="23089" y="2553"/>
                  </a:lnTo>
                  <a:lnTo>
                    <a:pt x="22524" y="2046"/>
                  </a:lnTo>
                  <a:lnTo>
                    <a:pt x="21959" y="1539"/>
                  </a:lnTo>
                  <a:lnTo>
                    <a:pt x="21433" y="974"/>
                  </a:lnTo>
                  <a:lnTo>
                    <a:pt x="20907" y="390"/>
                  </a:lnTo>
                  <a:lnTo>
                    <a:pt x="20946" y="331"/>
                  </a:lnTo>
                  <a:lnTo>
                    <a:pt x="20946" y="234"/>
                  </a:lnTo>
                  <a:lnTo>
                    <a:pt x="20907" y="156"/>
                  </a:lnTo>
                  <a:lnTo>
                    <a:pt x="20868" y="98"/>
                  </a:lnTo>
                  <a:lnTo>
                    <a:pt x="20790" y="59"/>
                  </a:lnTo>
                  <a:lnTo>
                    <a:pt x="20731" y="39"/>
                  </a:lnTo>
                  <a:lnTo>
                    <a:pt x="20673" y="59"/>
                  </a:lnTo>
                  <a:lnTo>
                    <a:pt x="20615" y="78"/>
                  </a:lnTo>
                  <a:lnTo>
                    <a:pt x="20556" y="20"/>
                  </a:lnTo>
                  <a:lnTo>
                    <a:pt x="20478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4727;p55">
              <a:extLst>
                <a:ext uri="{FF2B5EF4-FFF2-40B4-BE49-F238E27FC236}">
                  <a16:creationId xmlns:a16="http://schemas.microsoft.com/office/drawing/2014/main" xmlns="" id="{CE5856C6-B2F0-0D0C-6A91-26F266BF0AC0}"/>
                </a:ext>
              </a:extLst>
            </p:cNvPr>
            <p:cNvSpPr/>
            <p:nvPr/>
          </p:nvSpPr>
          <p:spPr>
            <a:xfrm>
              <a:off x="5049425" y="753625"/>
              <a:ext cx="914300" cy="523650"/>
            </a:xfrm>
            <a:custGeom>
              <a:avLst/>
              <a:gdLst/>
              <a:ahLst/>
              <a:cxnLst/>
              <a:rect l="l" t="t" r="r" b="b"/>
              <a:pathLst>
                <a:path w="36572" h="20946" fill="none" extrusionOk="0">
                  <a:moveTo>
                    <a:pt x="20322" y="78"/>
                  </a:moveTo>
                  <a:lnTo>
                    <a:pt x="20322" y="78"/>
                  </a:lnTo>
                  <a:lnTo>
                    <a:pt x="20283" y="117"/>
                  </a:lnTo>
                  <a:lnTo>
                    <a:pt x="20244" y="176"/>
                  </a:lnTo>
                  <a:lnTo>
                    <a:pt x="20244" y="176"/>
                  </a:lnTo>
                  <a:lnTo>
                    <a:pt x="20088" y="215"/>
                  </a:lnTo>
                  <a:lnTo>
                    <a:pt x="20088" y="215"/>
                  </a:lnTo>
                  <a:lnTo>
                    <a:pt x="19796" y="312"/>
                  </a:lnTo>
                  <a:lnTo>
                    <a:pt x="19484" y="448"/>
                  </a:lnTo>
                  <a:lnTo>
                    <a:pt x="19484" y="448"/>
                  </a:lnTo>
                  <a:lnTo>
                    <a:pt x="18919" y="702"/>
                  </a:lnTo>
                  <a:lnTo>
                    <a:pt x="18374" y="994"/>
                  </a:lnTo>
                  <a:lnTo>
                    <a:pt x="18374" y="994"/>
                  </a:lnTo>
                  <a:lnTo>
                    <a:pt x="17848" y="1325"/>
                  </a:lnTo>
                  <a:lnTo>
                    <a:pt x="17341" y="1695"/>
                  </a:lnTo>
                  <a:lnTo>
                    <a:pt x="17341" y="1695"/>
                  </a:lnTo>
                  <a:lnTo>
                    <a:pt x="16835" y="2105"/>
                  </a:lnTo>
                  <a:lnTo>
                    <a:pt x="16620" y="2299"/>
                  </a:lnTo>
                  <a:lnTo>
                    <a:pt x="16425" y="2514"/>
                  </a:lnTo>
                  <a:lnTo>
                    <a:pt x="16425" y="2514"/>
                  </a:lnTo>
                  <a:lnTo>
                    <a:pt x="16231" y="2728"/>
                  </a:lnTo>
                  <a:lnTo>
                    <a:pt x="16055" y="2942"/>
                  </a:lnTo>
                  <a:lnTo>
                    <a:pt x="15899" y="3157"/>
                  </a:lnTo>
                  <a:lnTo>
                    <a:pt x="15763" y="3390"/>
                  </a:lnTo>
                  <a:lnTo>
                    <a:pt x="15763" y="3390"/>
                  </a:lnTo>
                  <a:lnTo>
                    <a:pt x="15646" y="3585"/>
                  </a:lnTo>
                  <a:lnTo>
                    <a:pt x="15529" y="3819"/>
                  </a:lnTo>
                  <a:lnTo>
                    <a:pt x="15451" y="4053"/>
                  </a:lnTo>
                  <a:lnTo>
                    <a:pt x="15354" y="4287"/>
                  </a:lnTo>
                  <a:lnTo>
                    <a:pt x="15354" y="4287"/>
                  </a:lnTo>
                  <a:lnTo>
                    <a:pt x="15295" y="4521"/>
                  </a:lnTo>
                  <a:lnTo>
                    <a:pt x="15237" y="4774"/>
                  </a:lnTo>
                  <a:lnTo>
                    <a:pt x="15140" y="5261"/>
                  </a:lnTo>
                  <a:lnTo>
                    <a:pt x="15081" y="5767"/>
                  </a:lnTo>
                  <a:lnTo>
                    <a:pt x="15023" y="6255"/>
                  </a:lnTo>
                  <a:lnTo>
                    <a:pt x="15023" y="6313"/>
                  </a:lnTo>
                  <a:lnTo>
                    <a:pt x="15023" y="6313"/>
                  </a:lnTo>
                  <a:lnTo>
                    <a:pt x="14964" y="6898"/>
                  </a:lnTo>
                  <a:lnTo>
                    <a:pt x="14964" y="6898"/>
                  </a:lnTo>
                  <a:lnTo>
                    <a:pt x="14925" y="7209"/>
                  </a:lnTo>
                  <a:lnTo>
                    <a:pt x="14867" y="7541"/>
                  </a:lnTo>
                  <a:lnTo>
                    <a:pt x="14867" y="7541"/>
                  </a:lnTo>
                  <a:lnTo>
                    <a:pt x="14828" y="7677"/>
                  </a:lnTo>
                  <a:lnTo>
                    <a:pt x="14789" y="7794"/>
                  </a:lnTo>
                  <a:lnTo>
                    <a:pt x="14789" y="7794"/>
                  </a:lnTo>
                  <a:lnTo>
                    <a:pt x="14750" y="7852"/>
                  </a:lnTo>
                  <a:lnTo>
                    <a:pt x="14750" y="7852"/>
                  </a:lnTo>
                  <a:lnTo>
                    <a:pt x="14711" y="7852"/>
                  </a:lnTo>
                  <a:lnTo>
                    <a:pt x="14711" y="7852"/>
                  </a:lnTo>
                  <a:lnTo>
                    <a:pt x="14594" y="7813"/>
                  </a:lnTo>
                  <a:lnTo>
                    <a:pt x="14477" y="7774"/>
                  </a:lnTo>
                  <a:lnTo>
                    <a:pt x="14282" y="7677"/>
                  </a:lnTo>
                  <a:lnTo>
                    <a:pt x="14224" y="7657"/>
                  </a:lnTo>
                  <a:lnTo>
                    <a:pt x="14224" y="7657"/>
                  </a:lnTo>
                  <a:lnTo>
                    <a:pt x="13737" y="7424"/>
                  </a:lnTo>
                  <a:lnTo>
                    <a:pt x="13250" y="7190"/>
                  </a:lnTo>
                  <a:lnTo>
                    <a:pt x="13250" y="7190"/>
                  </a:lnTo>
                  <a:lnTo>
                    <a:pt x="12646" y="6956"/>
                  </a:lnTo>
                  <a:lnTo>
                    <a:pt x="12042" y="6761"/>
                  </a:lnTo>
                  <a:lnTo>
                    <a:pt x="12042" y="6761"/>
                  </a:lnTo>
                  <a:lnTo>
                    <a:pt x="11457" y="6625"/>
                  </a:lnTo>
                  <a:lnTo>
                    <a:pt x="10853" y="6527"/>
                  </a:lnTo>
                  <a:lnTo>
                    <a:pt x="10249" y="6469"/>
                  </a:lnTo>
                  <a:lnTo>
                    <a:pt x="9645" y="6430"/>
                  </a:lnTo>
                  <a:lnTo>
                    <a:pt x="9587" y="6430"/>
                  </a:lnTo>
                  <a:lnTo>
                    <a:pt x="9587" y="6430"/>
                  </a:lnTo>
                  <a:lnTo>
                    <a:pt x="9041" y="6469"/>
                  </a:lnTo>
                  <a:lnTo>
                    <a:pt x="8476" y="6508"/>
                  </a:lnTo>
                  <a:lnTo>
                    <a:pt x="7930" y="6605"/>
                  </a:lnTo>
                  <a:lnTo>
                    <a:pt x="7385" y="6722"/>
                  </a:lnTo>
                  <a:lnTo>
                    <a:pt x="6839" y="6878"/>
                  </a:lnTo>
                  <a:lnTo>
                    <a:pt x="6294" y="7053"/>
                  </a:lnTo>
                  <a:lnTo>
                    <a:pt x="5748" y="7268"/>
                  </a:lnTo>
                  <a:lnTo>
                    <a:pt x="5222" y="7502"/>
                  </a:lnTo>
                  <a:lnTo>
                    <a:pt x="5222" y="7502"/>
                  </a:lnTo>
                  <a:lnTo>
                    <a:pt x="4735" y="7774"/>
                  </a:lnTo>
                  <a:lnTo>
                    <a:pt x="4248" y="8067"/>
                  </a:lnTo>
                  <a:lnTo>
                    <a:pt x="3761" y="8378"/>
                  </a:lnTo>
                  <a:lnTo>
                    <a:pt x="3313" y="8729"/>
                  </a:lnTo>
                  <a:lnTo>
                    <a:pt x="3313" y="8729"/>
                  </a:lnTo>
                  <a:lnTo>
                    <a:pt x="2904" y="9080"/>
                  </a:lnTo>
                  <a:lnTo>
                    <a:pt x="2475" y="9489"/>
                  </a:lnTo>
                  <a:lnTo>
                    <a:pt x="2475" y="9489"/>
                  </a:lnTo>
                  <a:lnTo>
                    <a:pt x="2085" y="9918"/>
                  </a:lnTo>
                  <a:lnTo>
                    <a:pt x="1735" y="10346"/>
                  </a:lnTo>
                  <a:lnTo>
                    <a:pt x="1735" y="10346"/>
                  </a:lnTo>
                  <a:lnTo>
                    <a:pt x="1559" y="10580"/>
                  </a:lnTo>
                  <a:lnTo>
                    <a:pt x="1403" y="10833"/>
                  </a:lnTo>
                  <a:lnTo>
                    <a:pt x="1267" y="11126"/>
                  </a:lnTo>
                  <a:lnTo>
                    <a:pt x="1131" y="11437"/>
                  </a:lnTo>
                  <a:lnTo>
                    <a:pt x="1131" y="11437"/>
                  </a:lnTo>
                  <a:lnTo>
                    <a:pt x="994" y="11749"/>
                  </a:lnTo>
                  <a:lnTo>
                    <a:pt x="897" y="12061"/>
                  </a:lnTo>
                  <a:lnTo>
                    <a:pt x="741" y="12626"/>
                  </a:lnTo>
                  <a:lnTo>
                    <a:pt x="741" y="12626"/>
                  </a:lnTo>
                  <a:lnTo>
                    <a:pt x="605" y="13074"/>
                  </a:lnTo>
                  <a:lnTo>
                    <a:pt x="429" y="13561"/>
                  </a:lnTo>
                  <a:lnTo>
                    <a:pt x="429" y="13561"/>
                  </a:lnTo>
                  <a:lnTo>
                    <a:pt x="195" y="14282"/>
                  </a:lnTo>
                  <a:lnTo>
                    <a:pt x="98" y="14652"/>
                  </a:lnTo>
                  <a:lnTo>
                    <a:pt x="20" y="15022"/>
                  </a:lnTo>
                  <a:lnTo>
                    <a:pt x="20" y="15022"/>
                  </a:lnTo>
                  <a:lnTo>
                    <a:pt x="1" y="15217"/>
                  </a:lnTo>
                  <a:lnTo>
                    <a:pt x="1" y="15393"/>
                  </a:lnTo>
                  <a:lnTo>
                    <a:pt x="1" y="15568"/>
                  </a:lnTo>
                  <a:lnTo>
                    <a:pt x="20" y="15743"/>
                  </a:lnTo>
                  <a:lnTo>
                    <a:pt x="59" y="15919"/>
                  </a:lnTo>
                  <a:lnTo>
                    <a:pt x="98" y="16055"/>
                  </a:lnTo>
                  <a:lnTo>
                    <a:pt x="176" y="16211"/>
                  </a:lnTo>
                  <a:lnTo>
                    <a:pt x="234" y="16347"/>
                  </a:lnTo>
                  <a:lnTo>
                    <a:pt x="234" y="16347"/>
                  </a:lnTo>
                  <a:lnTo>
                    <a:pt x="351" y="16484"/>
                  </a:lnTo>
                  <a:lnTo>
                    <a:pt x="449" y="16601"/>
                  </a:lnTo>
                  <a:lnTo>
                    <a:pt x="585" y="16698"/>
                  </a:lnTo>
                  <a:lnTo>
                    <a:pt x="721" y="16795"/>
                  </a:lnTo>
                  <a:lnTo>
                    <a:pt x="721" y="16795"/>
                  </a:lnTo>
                  <a:lnTo>
                    <a:pt x="838" y="16834"/>
                  </a:lnTo>
                  <a:lnTo>
                    <a:pt x="955" y="16893"/>
                  </a:lnTo>
                  <a:lnTo>
                    <a:pt x="1092" y="16912"/>
                  </a:lnTo>
                  <a:lnTo>
                    <a:pt x="1228" y="16951"/>
                  </a:lnTo>
                  <a:lnTo>
                    <a:pt x="1228" y="16951"/>
                  </a:lnTo>
                  <a:lnTo>
                    <a:pt x="1228" y="16971"/>
                  </a:lnTo>
                  <a:lnTo>
                    <a:pt x="1228" y="17029"/>
                  </a:lnTo>
                  <a:lnTo>
                    <a:pt x="1228" y="17029"/>
                  </a:lnTo>
                  <a:lnTo>
                    <a:pt x="1267" y="17107"/>
                  </a:lnTo>
                  <a:lnTo>
                    <a:pt x="1325" y="17166"/>
                  </a:lnTo>
                  <a:lnTo>
                    <a:pt x="1325" y="17166"/>
                  </a:lnTo>
                  <a:lnTo>
                    <a:pt x="1384" y="17185"/>
                  </a:lnTo>
                  <a:lnTo>
                    <a:pt x="1442" y="17185"/>
                  </a:lnTo>
                  <a:lnTo>
                    <a:pt x="1442" y="17185"/>
                  </a:lnTo>
                  <a:lnTo>
                    <a:pt x="1501" y="17185"/>
                  </a:lnTo>
                  <a:lnTo>
                    <a:pt x="1501" y="17185"/>
                  </a:lnTo>
                  <a:lnTo>
                    <a:pt x="1579" y="17146"/>
                  </a:lnTo>
                  <a:lnTo>
                    <a:pt x="1618" y="17127"/>
                  </a:lnTo>
                  <a:lnTo>
                    <a:pt x="1637" y="17088"/>
                  </a:lnTo>
                  <a:lnTo>
                    <a:pt x="1637" y="17088"/>
                  </a:lnTo>
                  <a:lnTo>
                    <a:pt x="1832" y="16679"/>
                  </a:lnTo>
                  <a:lnTo>
                    <a:pt x="2027" y="16308"/>
                  </a:lnTo>
                  <a:lnTo>
                    <a:pt x="2261" y="15977"/>
                  </a:lnTo>
                  <a:lnTo>
                    <a:pt x="2475" y="15665"/>
                  </a:lnTo>
                  <a:lnTo>
                    <a:pt x="2475" y="15665"/>
                  </a:lnTo>
                  <a:lnTo>
                    <a:pt x="2670" y="15451"/>
                  </a:lnTo>
                  <a:lnTo>
                    <a:pt x="2865" y="15237"/>
                  </a:lnTo>
                  <a:lnTo>
                    <a:pt x="3059" y="15061"/>
                  </a:lnTo>
                  <a:lnTo>
                    <a:pt x="3274" y="14905"/>
                  </a:lnTo>
                  <a:lnTo>
                    <a:pt x="3274" y="14905"/>
                  </a:lnTo>
                  <a:lnTo>
                    <a:pt x="3449" y="14769"/>
                  </a:lnTo>
                  <a:lnTo>
                    <a:pt x="3644" y="14672"/>
                  </a:lnTo>
                  <a:lnTo>
                    <a:pt x="3839" y="14574"/>
                  </a:lnTo>
                  <a:lnTo>
                    <a:pt x="4034" y="14477"/>
                  </a:lnTo>
                  <a:lnTo>
                    <a:pt x="4034" y="14477"/>
                  </a:lnTo>
                  <a:lnTo>
                    <a:pt x="4267" y="14399"/>
                  </a:lnTo>
                  <a:lnTo>
                    <a:pt x="4501" y="14340"/>
                  </a:lnTo>
                  <a:lnTo>
                    <a:pt x="4755" y="14282"/>
                  </a:lnTo>
                  <a:lnTo>
                    <a:pt x="4988" y="14243"/>
                  </a:lnTo>
                  <a:lnTo>
                    <a:pt x="4988" y="14243"/>
                  </a:lnTo>
                  <a:lnTo>
                    <a:pt x="5242" y="14224"/>
                  </a:lnTo>
                  <a:lnTo>
                    <a:pt x="5514" y="14224"/>
                  </a:lnTo>
                  <a:lnTo>
                    <a:pt x="5514" y="14224"/>
                  </a:lnTo>
                  <a:lnTo>
                    <a:pt x="5924" y="14224"/>
                  </a:lnTo>
                  <a:lnTo>
                    <a:pt x="6352" y="14282"/>
                  </a:lnTo>
                  <a:lnTo>
                    <a:pt x="6352" y="14282"/>
                  </a:lnTo>
                  <a:lnTo>
                    <a:pt x="6781" y="14360"/>
                  </a:lnTo>
                  <a:lnTo>
                    <a:pt x="7190" y="14438"/>
                  </a:lnTo>
                  <a:lnTo>
                    <a:pt x="7580" y="14555"/>
                  </a:lnTo>
                  <a:lnTo>
                    <a:pt x="7969" y="14672"/>
                  </a:lnTo>
                  <a:lnTo>
                    <a:pt x="8690" y="14925"/>
                  </a:lnTo>
                  <a:lnTo>
                    <a:pt x="9314" y="15198"/>
                  </a:lnTo>
                  <a:lnTo>
                    <a:pt x="9314" y="15198"/>
                  </a:lnTo>
                  <a:lnTo>
                    <a:pt x="10288" y="15646"/>
                  </a:lnTo>
                  <a:lnTo>
                    <a:pt x="11262" y="16113"/>
                  </a:lnTo>
                  <a:lnTo>
                    <a:pt x="11321" y="16133"/>
                  </a:lnTo>
                  <a:lnTo>
                    <a:pt x="11808" y="16367"/>
                  </a:lnTo>
                  <a:lnTo>
                    <a:pt x="11808" y="16367"/>
                  </a:lnTo>
                  <a:lnTo>
                    <a:pt x="13211" y="17049"/>
                  </a:lnTo>
                  <a:lnTo>
                    <a:pt x="14672" y="17750"/>
                  </a:lnTo>
                  <a:lnTo>
                    <a:pt x="14672" y="17750"/>
                  </a:lnTo>
                  <a:lnTo>
                    <a:pt x="15490" y="18101"/>
                  </a:lnTo>
                  <a:lnTo>
                    <a:pt x="16270" y="18452"/>
                  </a:lnTo>
                  <a:lnTo>
                    <a:pt x="17029" y="18763"/>
                  </a:lnTo>
                  <a:lnTo>
                    <a:pt x="17750" y="19056"/>
                  </a:lnTo>
                  <a:lnTo>
                    <a:pt x="18452" y="19309"/>
                  </a:lnTo>
                  <a:lnTo>
                    <a:pt x="19153" y="19562"/>
                  </a:lnTo>
                  <a:lnTo>
                    <a:pt x="19816" y="19776"/>
                  </a:lnTo>
                  <a:lnTo>
                    <a:pt x="20478" y="19971"/>
                  </a:lnTo>
                  <a:lnTo>
                    <a:pt x="20478" y="19971"/>
                  </a:lnTo>
                  <a:lnTo>
                    <a:pt x="21257" y="20205"/>
                  </a:lnTo>
                  <a:lnTo>
                    <a:pt x="22037" y="20380"/>
                  </a:lnTo>
                  <a:lnTo>
                    <a:pt x="22836" y="20556"/>
                  </a:lnTo>
                  <a:lnTo>
                    <a:pt x="23596" y="20673"/>
                  </a:lnTo>
                  <a:lnTo>
                    <a:pt x="24375" y="20790"/>
                  </a:lnTo>
                  <a:lnTo>
                    <a:pt x="25135" y="20868"/>
                  </a:lnTo>
                  <a:lnTo>
                    <a:pt x="25914" y="20907"/>
                  </a:lnTo>
                  <a:lnTo>
                    <a:pt x="26655" y="20945"/>
                  </a:lnTo>
                  <a:lnTo>
                    <a:pt x="26888" y="20945"/>
                  </a:lnTo>
                  <a:lnTo>
                    <a:pt x="26888" y="20945"/>
                  </a:lnTo>
                  <a:lnTo>
                    <a:pt x="27551" y="20926"/>
                  </a:lnTo>
                  <a:lnTo>
                    <a:pt x="28174" y="20887"/>
                  </a:lnTo>
                  <a:lnTo>
                    <a:pt x="28778" y="20848"/>
                  </a:lnTo>
                  <a:lnTo>
                    <a:pt x="29363" y="20770"/>
                  </a:lnTo>
                  <a:lnTo>
                    <a:pt x="29363" y="20770"/>
                  </a:lnTo>
                  <a:lnTo>
                    <a:pt x="29928" y="20673"/>
                  </a:lnTo>
                  <a:lnTo>
                    <a:pt x="30493" y="20536"/>
                  </a:lnTo>
                  <a:lnTo>
                    <a:pt x="31038" y="20400"/>
                  </a:lnTo>
                  <a:lnTo>
                    <a:pt x="31584" y="20225"/>
                  </a:lnTo>
                  <a:lnTo>
                    <a:pt x="31584" y="20225"/>
                  </a:lnTo>
                  <a:lnTo>
                    <a:pt x="32149" y="20010"/>
                  </a:lnTo>
                  <a:lnTo>
                    <a:pt x="32695" y="19776"/>
                  </a:lnTo>
                  <a:lnTo>
                    <a:pt x="33201" y="19523"/>
                  </a:lnTo>
                  <a:lnTo>
                    <a:pt x="33688" y="19250"/>
                  </a:lnTo>
                  <a:lnTo>
                    <a:pt x="34136" y="18958"/>
                  </a:lnTo>
                  <a:lnTo>
                    <a:pt x="34565" y="18627"/>
                  </a:lnTo>
                  <a:lnTo>
                    <a:pt x="34955" y="18296"/>
                  </a:lnTo>
                  <a:lnTo>
                    <a:pt x="35305" y="17945"/>
                  </a:lnTo>
                  <a:lnTo>
                    <a:pt x="35305" y="17945"/>
                  </a:lnTo>
                  <a:lnTo>
                    <a:pt x="35637" y="17536"/>
                  </a:lnTo>
                  <a:lnTo>
                    <a:pt x="35948" y="17107"/>
                  </a:lnTo>
                  <a:lnTo>
                    <a:pt x="35948" y="17107"/>
                  </a:lnTo>
                  <a:lnTo>
                    <a:pt x="36085" y="16893"/>
                  </a:lnTo>
                  <a:lnTo>
                    <a:pt x="36221" y="16659"/>
                  </a:lnTo>
                  <a:lnTo>
                    <a:pt x="36338" y="16425"/>
                  </a:lnTo>
                  <a:lnTo>
                    <a:pt x="36455" y="16172"/>
                  </a:lnTo>
                  <a:lnTo>
                    <a:pt x="36455" y="16172"/>
                  </a:lnTo>
                  <a:lnTo>
                    <a:pt x="36572" y="15860"/>
                  </a:lnTo>
                  <a:lnTo>
                    <a:pt x="36572" y="15860"/>
                  </a:lnTo>
                  <a:lnTo>
                    <a:pt x="36260" y="16230"/>
                  </a:lnTo>
                  <a:lnTo>
                    <a:pt x="35948" y="16562"/>
                  </a:lnTo>
                  <a:lnTo>
                    <a:pt x="35948" y="16562"/>
                  </a:lnTo>
                  <a:lnTo>
                    <a:pt x="35539" y="16951"/>
                  </a:lnTo>
                  <a:lnTo>
                    <a:pt x="35130" y="17302"/>
                  </a:lnTo>
                  <a:lnTo>
                    <a:pt x="34682" y="17653"/>
                  </a:lnTo>
                  <a:lnTo>
                    <a:pt x="34234" y="17964"/>
                  </a:lnTo>
                  <a:lnTo>
                    <a:pt x="34234" y="17964"/>
                  </a:lnTo>
                  <a:lnTo>
                    <a:pt x="33766" y="18276"/>
                  </a:lnTo>
                  <a:lnTo>
                    <a:pt x="33279" y="18549"/>
                  </a:lnTo>
                  <a:lnTo>
                    <a:pt x="32773" y="18802"/>
                  </a:lnTo>
                  <a:lnTo>
                    <a:pt x="32266" y="19036"/>
                  </a:lnTo>
                  <a:lnTo>
                    <a:pt x="32266" y="19036"/>
                  </a:lnTo>
                  <a:lnTo>
                    <a:pt x="31740" y="19231"/>
                  </a:lnTo>
                  <a:lnTo>
                    <a:pt x="31214" y="19406"/>
                  </a:lnTo>
                  <a:lnTo>
                    <a:pt x="31214" y="19406"/>
                  </a:lnTo>
                  <a:lnTo>
                    <a:pt x="30668" y="19562"/>
                  </a:lnTo>
                  <a:lnTo>
                    <a:pt x="30142" y="19679"/>
                  </a:lnTo>
                  <a:lnTo>
                    <a:pt x="30142" y="19679"/>
                  </a:lnTo>
                  <a:lnTo>
                    <a:pt x="29519" y="19796"/>
                  </a:lnTo>
                  <a:lnTo>
                    <a:pt x="28915" y="19854"/>
                  </a:lnTo>
                  <a:lnTo>
                    <a:pt x="28915" y="19854"/>
                  </a:lnTo>
                  <a:lnTo>
                    <a:pt x="28194" y="19913"/>
                  </a:lnTo>
                  <a:lnTo>
                    <a:pt x="27453" y="19913"/>
                  </a:lnTo>
                  <a:lnTo>
                    <a:pt x="27453" y="19913"/>
                  </a:lnTo>
                  <a:lnTo>
                    <a:pt x="26752" y="19893"/>
                  </a:lnTo>
                  <a:lnTo>
                    <a:pt x="26051" y="19835"/>
                  </a:lnTo>
                  <a:lnTo>
                    <a:pt x="25369" y="19737"/>
                  </a:lnTo>
                  <a:lnTo>
                    <a:pt x="24667" y="19621"/>
                  </a:lnTo>
                  <a:lnTo>
                    <a:pt x="24667" y="19621"/>
                  </a:lnTo>
                  <a:lnTo>
                    <a:pt x="23966" y="19484"/>
                  </a:lnTo>
                  <a:lnTo>
                    <a:pt x="23284" y="19309"/>
                  </a:lnTo>
                  <a:lnTo>
                    <a:pt x="22602" y="19095"/>
                  </a:lnTo>
                  <a:lnTo>
                    <a:pt x="21920" y="18880"/>
                  </a:lnTo>
                  <a:lnTo>
                    <a:pt x="21257" y="18646"/>
                  </a:lnTo>
                  <a:lnTo>
                    <a:pt x="20595" y="18393"/>
                  </a:lnTo>
                  <a:lnTo>
                    <a:pt x="19933" y="18120"/>
                  </a:lnTo>
                  <a:lnTo>
                    <a:pt x="19290" y="17828"/>
                  </a:lnTo>
                  <a:lnTo>
                    <a:pt x="19290" y="17828"/>
                  </a:lnTo>
                  <a:lnTo>
                    <a:pt x="17965" y="17205"/>
                  </a:lnTo>
                  <a:lnTo>
                    <a:pt x="16659" y="16562"/>
                  </a:lnTo>
                  <a:lnTo>
                    <a:pt x="16659" y="16562"/>
                  </a:lnTo>
                  <a:lnTo>
                    <a:pt x="13873" y="15159"/>
                  </a:lnTo>
                  <a:lnTo>
                    <a:pt x="13873" y="15159"/>
                  </a:lnTo>
                  <a:lnTo>
                    <a:pt x="12490" y="14457"/>
                  </a:lnTo>
                  <a:lnTo>
                    <a:pt x="11067" y="13814"/>
                  </a:lnTo>
                  <a:lnTo>
                    <a:pt x="11067" y="13814"/>
                  </a:lnTo>
                  <a:lnTo>
                    <a:pt x="10366" y="13503"/>
                  </a:lnTo>
                  <a:lnTo>
                    <a:pt x="10366" y="13503"/>
                  </a:lnTo>
                  <a:lnTo>
                    <a:pt x="9723" y="13230"/>
                  </a:lnTo>
                  <a:lnTo>
                    <a:pt x="9723" y="13230"/>
                  </a:lnTo>
                  <a:lnTo>
                    <a:pt x="9041" y="12938"/>
                  </a:lnTo>
                  <a:lnTo>
                    <a:pt x="8359" y="12704"/>
                  </a:lnTo>
                  <a:lnTo>
                    <a:pt x="8359" y="12704"/>
                  </a:lnTo>
                  <a:lnTo>
                    <a:pt x="8359" y="12704"/>
                  </a:lnTo>
                  <a:lnTo>
                    <a:pt x="7950" y="12567"/>
                  </a:lnTo>
                  <a:lnTo>
                    <a:pt x="7521" y="12470"/>
                  </a:lnTo>
                  <a:lnTo>
                    <a:pt x="7521" y="12470"/>
                  </a:lnTo>
                  <a:lnTo>
                    <a:pt x="7073" y="12392"/>
                  </a:lnTo>
                  <a:lnTo>
                    <a:pt x="7073" y="12392"/>
                  </a:lnTo>
                  <a:lnTo>
                    <a:pt x="6684" y="12353"/>
                  </a:lnTo>
                  <a:lnTo>
                    <a:pt x="6684" y="12353"/>
                  </a:lnTo>
                  <a:lnTo>
                    <a:pt x="6333" y="12353"/>
                  </a:lnTo>
                  <a:lnTo>
                    <a:pt x="6333" y="12353"/>
                  </a:lnTo>
                  <a:lnTo>
                    <a:pt x="6313" y="12373"/>
                  </a:lnTo>
                  <a:lnTo>
                    <a:pt x="6255" y="12373"/>
                  </a:lnTo>
                  <a:lnTo>
                    <a:pt x="6255" y="12373"/>
                  </a:lnTo>
                  <a:lnTo>
                    <a:pt x="6216" y="12353"/>
                  </a:lnTo>
                  <a:lnTo>
                    <a:pt x="6216" y="12314"/>
                  </a:lnTo>
                  <a:lnTo>
                    <a:pt x="6216" y="12295"/>
                  </a:lnTo>
                  <a:lnTo>
                    <a:pt x="6216" y="12295"/>
                  </a:lnTo>
                  <a:lnTo>
                    <a:pt x="6274" y="12061"/>
                  </a:lnTo>
                  <a:lnTo>
                    <a:pt x="6372" y="11827"/>
                  </a:lnTo>
                  <a:lnTo>
                    <a:pt x="6450" y="11593"/>
                  </a:lnTo>
                  <a:lnTo>
                    <a:pt x="6567" y="11379"/>
                  </a:lnTo>
                  <a:lnTo>
                    <a:pt x="6567" y="11379"/>
                  </a:lnTo>
                  <a:lnTo>
                    <a:pt x="6800" y="10970"/>
                  </a:lnTo>
                  <a:lnTo>
                    <a:pt x="7073" y="10600"/>
                  </a:lnTo>
                  <a:lnTo>
                    <a:pt x="7073" y="10600"/>
                  </a:lnTo>
                  <a:lnTo>
                    <a:pt x="7326" y="10288"/>
                  </a:lnTo>
                  <a:lnTo>
                    <a:pt x="7619" y="9996"/>
                  </a:lnTo>
                  <a:lnTo>
                    <a:pt x="7892" y="9723"/>
                  </a:lnTo>
                  <a:lnTo>
                    <a:pt x="8203" y="9469"/>
                  </a:lnTo>
                  <a:lnTo>
                    <a:pt x="8203" y="9469"/>
                  </a:lnTo>
                  <a:lnTo>
                    <a:pt x="8612" y="9177"/>
                  </a:lnTo>
                  <a:lnTo>
                    <a:pt x="9022" y="8885"/>
                  </a:lnTo>
                  <a:lnTo>
                    <a:pt x="9450" y="8632"/>
                  </a:lnTo>
                  <a:lnTo>
                    <a:pt x="9879" y="8417"/>
                  </a:lnTo>
                  <a:lnTo>
                    <a:pt x="9879" y="8417"/>
                  </a:lnTo>
                  <a:lnTo>
                    <a:pt x="10346" y="8203"/>
                  </a:lnTo>
                  <a:lnTo>
                    <a:pt x="10814" y="8028"/>
                  </a:lnTo>
                  <a:lnTo>
                    <a:pt x="11301" y="7872"/>
                  </a:lnTo>
                  <a:lnTo>
                    <a:pt x="11808" y="7774"/>
                  </a:lnTo>
                  <a:lnTo>
                    <a:pt x="11808" y="7774"/>
                  </a:lnTo>
                  <a:lnTo>
                    <a:pt x="12275" y="7696"/>
                  </a:lnTo>
                  <a:lnTo>
                    <a:pt x="12509" y="7677"/>
                  </a:lnTo>
                  <a:lnTo>
                    <a:pt x="12762" y="7677"/>
                  </a:lnTo>
                  <a:lnTo>
                    <a:pt x="12762" y="7677"/>
                  </a:lnTo>
                  <a:lnTo>
                    <a:pt x="13230" y="7696"/>
                  </a:lnTo>
                  <a:lnTo>
                    <a:pt x="13464" y="7716"/>
                  </a:lnTo>
                  <a:lnTo>
                    <a:pt x="13698" y="7755"/>
                  </a:lnTo>
                  <a:lnTo>
                    <a:pt x="13698" y="7755"/>
                  </a:lnTo>
                  <a:lnTo>
                    <a:pt x="13912" y="7813"/>
                  </a:lnTo>
                  <a:lnTo>
                    <a:pt x="14146" y="7872"/>
                  </a:lnTo>
                  <a:lnTo>
                    <a:pt x="14360" y="7950"/>
                  </a:lnTo>
                  <a:lnTo>
                    <a:pt x="14574" y="8047"/>
                  </a:lnTo>
                  <a:lnTo>
                    <a:pt x="14574" y="8047"/>
                  </a:lnTo>
                  <a:lnTo>
                    <a:pt x="14789" y="8164"/>
                  </a:lnTo>
                  <a:lnTo>
                    <a:pt x="15003" y="8281"/>
                  </a:lnTo>
                  <a:lnTo>
                    <a:pt x="15003" y="8281"/>
                  </a:lnTo>
                  <a:lnTo>
                    <a:pt x="15256" y="8476"/>
                  </a:lnTo>
                  <a:lnTo>
                    <a:pt x="15256" y="8476"/>
                  </a:lnTo>
                  <a:lnTo>
                    <a:pt x="15295" y="8047"/>
                  </a:lnTo>
                  <a:lnTo>
                    <a:pt x="15295" y="8047"/>
                  </a:lnTo>
                  <a:lnTo>
                    <a:pt x="15334" y="7755"/>
                  </a:lnTo>
                  <a:lnTo>
                    <a:pt x="15412" y="7463"/>
                  </a:lnTo>
                  <a:lnTo>
                    <a:pt x="15412" y="7463"/>
                  </a:lnTo>
                  <a:lnTo>
                    <a:pt x="15568" y="7053"/>
                  </a:lnTo>
                  <a:lnTo>
                    <a:pt x="15763" y="6644"/>
                  </a:lnTo>
                  <a:lnTo>
                    <a:pt x="15763" y="6644"/>
                  </a:lnTo>
                  <a:lnTo>
                    <a:pt x="15997" y="6235"/>
                  </a:lnTo>
                  <a:lnTo>
                    <a:pt x="16250" y="5865"/>
                  </a:lnTo>
                  <a:lnTo>
                    <a:pt x="16523" y="5495"/>
                  </a:lnTo>
                  <a:lnTo>
                    <a:pt x="16835" y="5163"/>
                  </a:lnTo>
                  <a:lnTo>
                    <a:pt x="16835" y="5163"/>
                  </a:lnTo>
                  <a:lnTo>
                    <a:pt x="17185" y="4832"/>
                  </a:lnTo>
                  <a:lnTo>
                    <a:pt x="17536" y="4501"/>
                  </a:lnTo>
                  <a:lnTo>
                    <a:pt x="17926" y="4209"/>
                  </a:lnTo>
                  <a:lnTo>
                    <a:pt x="18335" y="3955"/>
                  </a:lnTo>
                  <a:lnTo>
                    <a:pt x="18335" y="3955"/>
                  </a:lnTo>
                  <a:lnTo>
                    <a:pt x="18744" y="3702"/>
                  </a:lnTo>
                  <a:lnTo>
                    <a:pt x="19192" y="3468"/>
                  </a:lnTo>
                  <a:lnTo>
                    <a:pt x="19640" y="3274"/>
                  </a:lnTo>
                  <a:lnTo>
                    <a:pt x="20088" y="3079"/>
                  </a:lnTo>
                  <a:lnTo>
                    <a:pt x="20088" y="3079"/>
                  </a:lnTo>
                  <a:lnTo>
                    <a:pt x="20459" y="2962"/>
                  </a:lnTo>
                  <a:lnTo>
                    <a:pt x="20809" y="2864"/>
                  </a:lnTo>
                  <a:lnTo>
                    <a:pt x="21180" y="2767"/>
                  </a:lnTo>
                  <a:lnTo>
                    <a:pt x="21550" y="2689"/>
                  </a:lnTo>
                  <a:lnTo>
                    <a:pt x="21939" y="2631"/>
                  </a:lnTo>
                  <a:lnTo>
                    <a:pt x="22310" y="2572"/>
                  </a:lnTo>
                  <a:lnTo>
                    <a:pt x="22680" y="2553"/>
                  </a:lnTo>
                  <a:lnTo>
                    <a:pt x="23069" y="2553"/>
                  </a:lnTo>
                  <a:lnTo>
                    <a:pt x="23089" y="2553"/>
                  </a:lnTo>
                  <a:lnTo>
                    <a:pt x="23089" y="2553"/>
                  </a:lnTo>
                  <a:lnTo>
                    <a:pt x="22524" y="2046"/>
                  </a:lnTo>
                  <a:lnTo>
                    <a:pt x="21959" y="1539"/>
                  </a:lnTo>
                  <a:lnTo>
                    <a:pt x="21433" y="974"/>
                  </a:lnTo>
                  <a:lnTo>
                    <a:pt x="20907" y="390"/>
                  </a:lnTo>
                  <a:lnTo>
                    <a:pt x="20907" y="390"/>
                  </a:lnTo>
                  <a:lnTo>
                    <a:pt x="20946" y="331"/>
                  </a:lnTo>
                  <a:lnTo>
                    <a:pt x="20946" y="234"/>
                  </a:lnTo>
                  <a:lnTo>
                    <a:pt x="20946" y="234"/>
                  </a:lnTo>
                  <a:lnTo>
                    <a:pt x="20907" y="156"/>
                  </a:lnTo>
                  <a:lnTo>
                    <a:pt x="20868" y="98"/>
                  </a:lnTo>
                  <a:lnTo>
                    <a:pt x="20790" y="59"/>
                  </a:lnTo>
                  <a:lnTo>
                    <a:pt x="20731" y="39"/>
                  </a:lnTo>
                  <a:lnTo>
                    <a:pt x="20731" y="39"/>
                  </a:lnTo>
                  <a:lnTo>
                    <a:pt x="20673" y="59"/>
                  </a:lnTo>
                  <a:lnTo>
                    <a:pt x="20615" y="78"/>
                  </a:lnTo>
                  <a:lnTo>
                    <a:pt x="20615" y="78"/>
                  </a:lnTo>
                  <a:lnTo>
                    <a:pt x="20556" y="20"/>
                  </a:lnTo>
                  <a:lnTo>
                    <a:pt x="20478" y="0"/>
                  </a:lnTo>
                  <a:lnTo>
                    <a:pt x="20478" y="0"/>
                  </a:lnTo>
                  <a:lnTo>
                    <a:pt x="20381" y="20"/>
                  </a:lnTo>
                  <a:lnTo>
                    <a:pt x="20322" y="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4728;p55">
              <a:extLst>
                <a:ext uri="{FF2B5EF4-FFF2-40B4-BE49-F238E27FC236}">
                  <a16:creationId xmlns:a16="http://schemas.microsoft.com/office/drawing/2014/main" xmlns="" id="{AF172C6E-4C60-AD4A-5734-714850440A4D}"/>
                </a:ext>
              </a:extLst>
            </p:cNvPr>
            <p:cNvSpPr/>
            <p:nvPr/>
          </p:nvSpPr>
          <p:spPr>
            <a:xfrm>
              <a:off x="5216500" y="1062450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20" y="0"/>
                  </a:moveTo>
                  <a:lnTo>
                    <a:pt x="1" y="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4729;p55">
              <a:extLst>
                <a:ext uri="{FF2B5EF4-FFF2-40B4-BE49-F238E27FC236}">
                  <a16:creationId xmlns:a16="http://schemas.microsoft.com/office/drawing/2014/main" xmlns="" id="{4F78E447-6BE1-DCCD-5DB7-019DC8EEA519}"/>
                </a:ext>
              </a:extLst>
            </p:cNvPr>
            <p:cNvSpPr/>
            <p:nvPr/>
          </p:nvSpPr>
          <p:spPr>
            <a:xfrm>
              <a:off x="5467350" y="999600"/>
              <a:ext cx="468625" cy="161250"/>
            </a:xfrm>
            <a:custGeom>
              <a:avLst/>
              <a:gdLst/>
              <a:ahLst/>
              <a:cxnLst/>
              <a:rect l="l" t="t" r="r" b="b"/>
              <a:pathLst>
                <a:path w="18745" h="6450" extrusionOk="0">
                  <a:moveTo>
                    <a:pt x="40" y="1"/>
                  </a:moveTo>
                  <a:lnTo>
                    <a:pt x="20" y="20"/>
                  </a:lnTo>
                  <a:lnTo>
                    <a:pt x="1" y="79"/>
                  </a:lnTo>
                  <a:lnTo>
                    <a:pt x="1" y="98"/>
                  </a:lnTo>
                  <a:lnTo>
                    <a:pt x="20" y="137"/>
                  </a:lnTo>
                  <a:lnTo>
                    <a:pt x="858" y="799"/>
                  </a:lnTo>
                  <a:lnTo>
                    <a:pt x="1715" y="1423"/>
                  </a:lnTo>
                  <a:lnTo>
                    <a:pt x="2651" y="2066"/>
                  </a:lnTo>
                  <a:lnTo>
                    <a:pt x="3605" y="2670"/>
                  </a:lnTo>
                  <a:lnTo>
                    <a:pt x="4618" y="3254"/>
                  </a:lnTo>
                  <a:lnTo>
                    <a:pt x="5651" y="3800"/>
                  </a:lnTo>
                  <a:lnTo>
                    <a:pt x="6703" y="4326"/>
                  </a:lnTo>
                  <a:lnTo>
                    <a:pt x="7249" y="4560"/>
                  </a:lnTo>
                  <a:lnTo>
                    <a:pt x="7775" y="4794"/>
                  </a:lnTo>
                  <a:lnTo>
                    <a:pt x="8320" y="5008"/>
                  </a:lnTo>
                  <a:lnTo>
                    <a:pt x="8885" y="5222"/>
                  </a:lnTo>
                  <a:lnTo>
                    <a:pt x="9431" y="5417"/>
                  </a:lnTo>
                  <a:lnTo>
                    <a:pt x="9996" y="5593"/>
                  </a:lnTo>
                  <a:lnTo>
                    <a:pt x="10561" y="5748"/>
                  </a:lnTo>
                  <a:lnTo>
                    <a:pt x="11126" y="5904"/>
                  </a:lnTo>
                  <a:lnTo>
                    <a:pt x="11711" y="6041"/>
                  </a:lnTo>
                  <a:lnTo>
                    <a:pt x="12276" y="6158"/>
                  </a:lnTo>
                  <a:lnTo>
                    <a:pt x="12841" y="6255"/>
                  </a:lnTo>
                  <a:lnTo>
                    <a:pt x="13406" y="6333"/>
                  </a:lnTo>
                  <a:lnTo>
                    <a:pt x="14010" y="6391"/>
                  </a:lnTo>
                  <a:lnTo>
                    <a:pt x="14594" y="6430"/>
                  </a:lnTo>
                  <a:lnTo>
                    <a:pt x="15159" y="6450"/>
                  </a:lnTo>
                  <a:lnTo>
                    <a:pt x="15705" y="6450"/>
                  </a:lnTo>
                  <a:lnTo>
                    <a:pt x="16270" y="6430"/>
                  </a:lnTo>
                  <a:lnTo>
                    <a:pt x="16835" y="6372"/>
                  </a:lnTo>
                  <a:lnTo>
                    <a:pt x="17244" y="6333"/>
                  </a:lnTo>
                  <a:lnTo>
                    <a:pt x="17673" y="6255"/>
                  </a:lnTo>
                  <a:lnTo>
                    <a:pt x="18062" y="6177"/>
                  </a:lnTo>
                  <a:lnTo>
                    <a:pt x="18277" y="6119"/>
                  </a:lnTo>
                  <a:lnTo>
                    <a:pt x="18472" y="6041"/>
                  </a:lnTo>
                  <a:lnTo>
                    <a:pt x="18549" y="6021"/>
                  </a:lnTo>
                  <a:lnTo>
                    <a:pt x="18608" y="5982"/>
                  </a:lnTo>
                  <a:lnTo>
                    <a:pt x="18647" y="5943"/>
                  </a:lnTo>
                  <a:lnTo>
                    <a:pt x="18686" y="5885"/>
                  </a:lnTo>
                  <a:lnTo>
                    <a:pt x="18725" y="5807"/>
                  </a:lnTo>
                  <a:lnTo>
                    <a:pt x="18744" y="5748"/>
                  </a:lnTo>
                  <a:lnTo>
                    <a:pt x="18744" y="5670"/>
                  </a:lnTo>
                  <a:lnTo>
                    <a:pt x="18725" y="5593"/>
                  </a:lnTo>
                  <a:lnTo>
                    <a:pt x="18705" y="5534"/>
                  </a:lnTo>
                  <a:lnTo>
                    <a:pt x="18666" y="5476"/>
                  </a:lnTo>
                  <a:lnTo>
                    <a:pt x="18608" y="5417"/>
                  </a:lnTo>
                  <a:lnTo>
                    <a:pt x="18549" y="5378"/>
                  </a:lnTo>
                  <a:lnTo>
                    <a:pt x="18491" y="5359"/>
                  </a:lnTo>
                  <a:lnTo>
                    <a:pt x="18413" y="5339"/>
                  </a:lnTo>
                  <a:lnTo>
                    <a:pt x="18355" y="5339"/>
                  </a:lnTo>
                  <a:lnTo>
                    <a:pt x="18277" y="5359"/>
                  </a:lnTo>
                  <a:lnTo>
                    <a:pt x="18257" y="5359"/>
                  </a:lnTo>
                  <a:lnTo>
                    <a:pt x="17984" y="5398"/>
                  </a:lnTo>
                  <a:lnTo>
                    <a:pt x="17536" y="5476"/>
                  </a:lnTo>
                  <a:lnTo>
                    <a:pt x="17536" y="5476"/>
                  </a:lnTo>
                  <a:lnTo>
                    <a:pt x="17634" y="5456"/>
                  </a:lnTo>
                  <a:lnTo>
                    <a:pt x="17634" y="5456"/>
                  </a:lnTo>
                  <a:lnTo>
                    <a:pt x="17088" y="5534"/>
                  </a:lnTo>
                  <a:lnTo>
                    <a:pt x="16562" y="5612"/>
                  </a:lnTo>
                  <a:lnTo>
                    <a:pt x="16017" y="5651"/>
                  </a:lnTo>
                  <a:lnTo>
                    <a:pt x="15471" y="5670"/>
                  </a:lnTo>
                  <a:lnTo>
                    <a:pt x="14906" y="5690"/>
                  </a:lnTo>
                  <a:lnTo>
                    <a:pt x="14341" y="5670"/>
                  </a:lnTo>
                  <a:lnTo>
                    <a:pt x="13776" y="5632"/>
                  </a:lnTo>
                  <a:lnTo>
                    <a:pt x="13211" y="5593"/>
                  </a:lnTo>
                  <a:lnTo>
                    <a:pt x="12529" y="5515"/>
                  </a:lnTo>
                  <a:lnTo>
                    <a:pt x="11847" y="5398"/>
                  </a:lnTo>
                  <a:lnTo>
                    <a:pt x="11087" y="5261"/>
                  </a:lnTo>
                  <a:lnTo>
                    <a:pt x="10327" y="5086"/>
                  </a:lnTo>
                  <a:lnTo>
                    <a:pt x="9587" y="4891"/>
                  </a:lnTo>
                  <a:lnTo>
                    <a:pt x="8846" y="4657"/>
                  </a:lnTo>
                  <a:lnTo>
                    <a:pt x="8106" y="4424"/>
                  </a:lnTo>
                  <a:lnTo>
                    <a:pt x="7366" y="4151"/>
                  </a:lnTo>
                  <a:lnTo>
                    <a:pt x="7366" y="4151"/>
                  </a:lnTo>
                  <a:lnTo>
                    <a:pt x="7424" y="4170"/>
                  </a:lnTo>
                  <a:lnTo>
                    <a:pt x="7424" y="4170"/>
                  </a:lnTo>
                  <a:lnTo>
                    <a:pt x="6547" y="3819"/>
                  </a:lnTo>
                  <a:lnTo>
                    <a:pt x="5671" y="3430"/>
                  </a:lnTo>
                  <a:lnTo>
                    <a:pt x="4813" y="3021"/>
                  </a:lnTo>
                  <a:lnTo>
                    <a:pt x="3975" y="2573"/>
                  </a:lnTo>
                  <a:lnTo>
                    <a:pt x="3177" y="2124"/>
                  </a:lnTo>
                  <a:lnTo>
                    <a:pt x="2397" y="1637"/>
                  </a:lnTo>
                  <a:lnTo>
                    <a:pt x="1637" y="1131"/>
                  </a:lnTo>
                  <a:lnTo>
                    <a:pt x="878" y="605"/>
                  </a:lnTo>
                  <a:lnTo>
                    <a:pt x="878" y="605"/>
                  </a:lnTo>
                  <a:lnTo>
                    <a:pt x="897" y="624"/>
                  </a:lnTo>
                  <a:lnTo>
                    <a:pt x="507" y="332"/>
                  </a:lnTo>
                  <a:lnTo>
                    <a:pt x="118" y="20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FFB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4730;p55">
              <a:extLst>
                <a:ext uri="{FF2B5EF4-FFF2-40B4-BE49-F238E27FC236}">
                  <a16:creationId xmlns:a16="http://schemas.microsoft.com/office/drawing/2014/main" xmlns="" id="{EFA9DC90-2057-E911-14AB-AD4B9C154801}"/>
                </a:ext>
              </a:extLst>
            </p:cNvPr>
            <p:cNvSpPr/>
            <p:nvPr/>
          </p:nvSpPr>
          <p:spPr>
            <a:xfrm>
              <a:off x="5467350" y="999600"/>
              <a:ext cx="468625" cy="161250"/>
            </a:xfrm>
            <a:custGeom>
              <a:avLst/>
              <a:gdLst/>
              <a:ahLst/>
              <a:cxnLst/>
              <a:rect l="l" t="t" r="r" b="b"/>
              <a:pathLst>
                <a:path w="18745" h="6450" fill="none" extrusionOk="0">
                  <a:moveTo>
                    <a:pt x="20" y="20"/>
                  </a:moveTo>
                  <a:lnTo>
                    <a:pt x="20" y="20"/>
                  </a:lnTo>
                  <a:lnTo>
                    <a:pt x="1" y="79"/>
                  </a:lnTo>
                  <a:lnTo>
                    <a:pt x="1" y="98"/>
                  </a:lnTo>
                  <a:lnTo>
                    <a:pt x="20" y="137"/>
                  </a:lnTo>
                  <a:lnTo>
                    <a:pt x="20" y="137"/>
                  </a:lnTo>
                  <a:lnTo>
                    <a:pt x="858" y="799"/>
                  </a:lnTo>
                  <a:lnTo>
                    <a:pt x="1715" y="1423"/>
                  </a:lnTo>
                  <a:lnTo>
                    <a:pt x="1715" y="1423"/>
                  </a:lnTo>
                  <a:lnTo>
                    <a:pt x="2651" y="2066"/>
                  </a:lnTo>
                  <a:lnTo>
                    <a:pt x="3605" y="2670"/>
                  </a:lnTo>
                  <a:lnTo>
                    <a:pt x="3605" y="2670"/>
                  </a:lnTo>
                  <a:lnTo>
                    <a:pt x="4618" y="3254"/>
                  </a:lnTo>
                  <a:lnTo>
                    <a:pt x="5651" y="3800"/>
                  </a:lnTo>
                  <a:lnTo>
                    <a:pt x="5651" y="3800"/>
                  </a:lnTo>
                  <a:lnTo>
                    <a:pt x="6703" y="4326"/>
                  </a:lnTo>
                  <a:lnTo>
                    <a:pt x="7249" y="4560"/>
                  </a:lnTo>
                  <a:lnTo>
                    <a:pt x="7775" y="4794"/>
                  </a:lnTo>
                  <a:lnTo>
                    <a:pt x="7775" y="4794"/>
                  </a:lnTo>
                  <a:lnTo>
                    <a:pt x="8320" y="5008"/>
                  </a:lnTo>
                  <a:lnTo>
                    <a:pt x="8885" y="5222"/>
                  </a:lnTo>
                  <a:lnTo>
                    <a:pt x="9431" y="5417"/>
                  </a:lnTo>
                  <a:lnTo>
                    <a:pt x="9996" y="5593"/>
                  </a:lnTo>
                  <a:lnTo>
                    <a:pt x="10561" y="5748"/>
                  </a:lnTo>
                  <a:lnTo>
                    <a:pt x="11126" y="5904"/>
                  </a:lnTo>
                  <a:lnTo>
                    <a:pt x="11711" y="6041"/>
                  </a:lnTo>
                  <a:lnTo>
                    <a:pt x="12276" y="6158"/>
                  </a:lnTo>
                  <a:lnTo>
                    <a:pt x="12276" y="6158"/>
                  </a:lnTo>
                  <a:lnTo>
                    <a:pt x="12841" y="6255"/>
                  </a:lnTo>
                  <a:lnTo>
                    <a:pt x="13406" y="6333"/>
                  </a:lnTo>
                  <a:lnTo>
                    <a:pt x="13406" y="6333"/>
                  </a:lnTo>
                  <a:lnTo>
                    <a:pt x="14010" y="6391"/>
                  </a:lnTo>
                  <a:lnTo>
                    <a:pt x="14594" y="6430"/>
                  </a:lnTo>
                  <a:lnTo>
                    <a:pt x="14594" y="6430"/>
                  </a:lnTo>
                  <a:lnTo>
                    <a:pt x="15159" y="6450"/>
                  </a:lnTo>
                  <a:lnTo>
                    <a:pt x="15705" y="6450"/>
                  </a:lnTo>
                  <a:lnTo>
                    <a:pt x="16270" y="6430"/>
                  </a:lnTo>
                  <a:lnTo>
                    <a:pt x="16835" y="6372"/>
                  </a:lnTo>
                  <a:lnTo>
                    <a:pt x="16835" y="6372"/>
                  </a:lnTo>
                  <a:lnTo>
                    <a:pt x="17244" y="6333"/>
                  </a:lnTo>
                  <a:lnTo>
                    <a:pt x="17673" y="6255"/>
                  </a:lnTo>
                  <a:lnTo>
                    <a:pt x="17673" y="6255"/>
                  </a:lnTo>
                  <a:lnTo>
                    <a:pt x="18062" y="6177"/>
                  </a:lnTo>
                  <a:lnTo>
                    <a:pt x="18062" y="6177"/>
                  </a:lnTo>
                  <a:lnTo>
                    <a:pt x="18277" y="6119"/>
                  </a:lnTo>
                  <a:lnTo>
                    <a:pt x="18277" y="6119"/>
                  </a:lnTo>
                  <a:lnTo>
                    <a:pt x="18472" y="6041"/>
                  </a:lnTo>
                  <a:lnTo>
                    <a:pt x="18472" y="6041"/>
                  </a:lnTo>
                  <a:lnTo>
                    <a:pt x="18549" y="6021"/>
                  </a:lnTo>
                  <a:lnTo>
                    <a:pt x="18608" y="5982"/>
                  </a:lnTo>
                  <a:lnTo>
                    <a:pt x="18647" y="5943"/>
                  </a:lnTo>
                  <a:lnTo>
                    <a:pt x="18686" y="5885"/>
                  </a:lnTo>
                  <a:lnTo>
                    <a:pt x="18725" y="5807"/>
                  </a:lnTo>
                  <a:lnTo>
                    <a:pt x="18744" y="5748"/>
                  </a:lnTo>
                  <a:lnTo>
                    <a:pt x="18744" y="5670"/>
                  </a:lnTo>
                  <a:lnTo>
                    <a:pt x="18725" y="5593"/>
                  </a:lnTo>
                  <a:lnTo>
                    <a:pt x="18725" y="5593"/>
                  </a:lnTo>
                  <a:lnTo>
                    <a:pt x="18705" y="5534"/>
                  </a:lnTo>
                  <a:lnTo>
                    <a:pt x="18666" y="5476"/>
                  </a:lnTo>
                  <a:lnTo>
                    <a:pt x="18608" y="5417"/>
                  </a:lnTo>
                  <a:lnTo>
                    <a:pt x="18549" y="5378"/>
                  </a:lnTo>
                  <a:lnTo>
                    <a:pt x="18549" y="5378"/>
                  </a:lnTo>
                  <a:lnTo>
                    <a:pt x="18491" y="5359"/>
                  </a:lnTo>
                  <a:lnTo>
                    <a:pt x="18413" y="5339"/>
                  </a:lnTo>
                  <a:lnTo>
                    <a:pt x="18355" y="5339"/>
                  </a:lnTo>
                  <a:lnTo>
                    <a:pt x="18277" y="5359"/>
                  </a:lnTo>
                  <a:lnTo>
                    <a:pt x="18277" y="5359"/>
                  </a:lnTo>
                  <a:lnTo>
                    <a:pt x="18257" y="5359"/>
                  </a:lnTo>
                  <a:lnTo>
                    <a:pt x="18257" y="5359"/>
                  </a:lnTo>
                  <a:lnTo>
                    <a:pt x="17984" y="5398"/>
                  </a:lnTo>
                  <a:lnTo>
                    <a:pt x="17984" y="5398"/>
                  </a:lnTo>
                  <a:lnTo>
                    <a:pt x="17536" y="5476"/>
                  </a:lnTo>
                  <a:lnTo>
                    <a:pt x="17536" y="5476"/>
                  </a:lnTo>
                  <a:lnTo>
                    <a:pt x="17634" y="5456"/>
                  </a:lnTo>
                  <a:lnTo>
                    <a:pt x="17634" y="5456"/>
                  </a:lnTo>
                  <a:lnTo>
                    <a:pt x="17088" y="5534"/>
                  </a:lnTo>
                  <a:lnTo>
                    <a:pt x="16562" y="5612"/>
                  </a:lnTo>
                  <a:lnTo>
                    <a:pt x="16017" y="5651"/>
                  </a:lnTo>
                  <a:lnTo>
                    <a:pt x="15471" y="5670"/>
                  </a:lnTo>
                  <a:lnTo>
                    <a:pt x="15471" y="5670"/>
                  </a:lnTo>
                  <a:lnTo>
                    <a:pt x="14906" y="5690"/>
                  </a:lnTo>
                  <a:lnTo>
                    <a:pt x="14341" y="5670"/>
                  </a:lnTo>
                  <a:lnTo>
                    <a:pt x="13776" y="5632"/>
                  </a:lnTo>
                  <a:lnTo>
                    <a:pt x="13211" y="5593"/>
                  </a:lnTo>
                  <a:lnTo>
                    <a:pt x="13211" y="5593"/>
                  </a:lnTo>
                  <a:lnTo>
                    <a:pt x="12529" y="5515"/>
                  </a:lnTo>
                  <a:lnTo>
                    <a:pt x="11847" y="5398"/>
                  </a:lnTo>
                  <a:lnTo>
                    <a:pt x="11847" y="5398"/>
                  </a:lnTo>
                  <a:lnTo>
                    <a:pt x="11087" y="5261"/>
                  </a:lnTo>
                  <a:lnTo>
                    <a:pt x="10327" y="5086"/>
                  </a:lnTo>
                  <a:lnTo>
                    <a:pt x="10327" y="5086"/>
                  </a:lnTo>
                  <a:lnTo>
                    <a:pt x="9587" y="4891"/>
                  </a:lnTo>
                  <a:lnTo>
                    <a:pt x="8846" y="4657"/>
                  </a:lnTo>
                  <a:lnTo>
                    <a:pt x="8846" y="4657"/>
                  </a:lnTo>
                  <a:lnTo>
                    <a:pt x="8106" y="4424"/>
                  </a:lnTo>
                  <a:lnTo>
                    <a:pt x="7366" y="4151"/>
                  </a:lnTo>
                  <a:lnTo>
                    <a:pt x="7424" y="4170"/>
                  </a:lnTo>
                  <a:lnTo>
                    <a:pt x="7424" y="4170"/>
                  </a:lnTo>
                  <a:lnTo>
                    <a:pt x="6547" y="3819"/>
                  </a:lnTo>
                  <a:lnTo>
                    <a:pt x="5671" y="3430"/>
                  </a:lnTo>
                  <a:lnTo>
                    <a:pt x="4813" y="3021"/>
                  </a:lnTo>
                  <a:lnTo>
                    <a:pt x="3975" y="2573"/>
                  </a:lnTo>
                  <a:lnTo>
                    <a:pt x="3975" y="2573"/>
                  </a:lnTo>
                  <a:lnTo>
                    <a:pt x="3177" y="2124"/>
                  </a:lnTo>
                  <a:lnTo>
                    <a:pt x="2397" y="1637"/>
                  </a:lnTo>
                  <a:lnTo>
                    <a:pt x="1637" y="1131"/>
                  </a:lnTo>
                  <a:lnTo>
                    <a:pt x="878" y="605"/>
                  </a:lnTo>
                  <a:lnTo>
                    <a:pt x="897" y="624"/>
                  </a:lnTo>
                  <a:lnTo>
                    <a:pt x="897" y="624"/>
                  </a:lnTo>
                  <a:lnTo>
                    <a:pt x="507" y="332"/>
                  </a:lnTo>
                  <a:lnTo>
                    <a:pt x="118" y="20"/>
                  </a:lnTo>
                  <a:lnTo>
                    <a:pt x="118" y="20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40" y="1"/>
                  </a:lnTo>
                  <a:lnTo>
                    <a:pt x="20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4731;p55">
              <a:extLst>
                <a:ext uri="{FF2B5EF4-FFF2-40B4-BE49-F238E27FC236}">
                  <a16:creationId xmlns:a16="http://schemas.microsoft.com/office/drawing/2014/main" xmlns="" id="{E06D699B-019D-CBF0-63EA-50D80AA52BC7}"/>
                </a:ext>
              </a:extLst>
            </p:cNvPr>
            <p:cNvSpPr/>
            <p:nvPr/>
          </p:nvSpPr>
          <p:spPr>
            <a:xfrm>
              <a:off x="5590100" y="852025"/>
              <a:ext cx="353175" cy="197275"/>
            </a:xfrm>
            <a:custGeom>
              <a:avLst/>
              <a:gdLst/>
              <a:ahLst/>
              <a:cxnLst/>
              <a:rect l="l" t="t" r="r" b="b"/>
              <a:pathLst>
                <a:path w="14127" h="7891" extrusionOk="0">
                  <a:moveTo>
                    <a:pt x="59" y="0"/>
                  </a:moveTo>
                  <a:lnTo>
                    <a:pt x="40" y="19"/>
                  </a:lnTo>
                  <a:lnTo>
                    <a:pt x="20" y="19"/>
                  </a:lnTo>
                  <a:lnTo>
                    <a:pt x="1" y="78"/>
                  </a:lnTo>
                  <a:lnTo>
                    <a:pt x="1" y="117"/>
                  </a:lnTo>
                  <a:lnTo>
                    <a:pt x="20" y="136"/>
                  </a:lnTo>
                  <a:lnTo>
                    <a:pt x="1053" y="916"/>
                  </a:lnTo>
                  <a:lnTo>
                    <a:pt x="2066" y="1637"/>
                  </a:lnTo>
                  <a:lnTo>
                    <a:pt x="2573" y="2007"/>
                  </a:lnTo>
                  <a:lnTo>
                    <a:pt x="3099" y="2338"/>
                  </a:lnTo>
                  <a:lnTo>
                    <a:pt x="4170" y="3020"/>
                  </a:lnTo>
                  <a:lnTo>
                    <a:pt x="5261" y="3644"/>
                  </a:lnTo>
                  <a:lnTo>
                    <a:pt x="6372" y="4248"/>
                  </a:lnTo>
                  <a:lnTo>
                    <a:pt x="7502" y="4813"/>
                  </a:lnTo>
                  <a:lnTo>
                    <a:pt x="8067" y="5066"/>
                  </a:lnTo>
                  <a:lnTo>
                    <a:pt x="8652" y="5319"/>
                  </a:lnTo>
                  <a:lnTo>
                    <a:pt x="9801" y="5787"/>
                  </a:lnTo>
                  <a:lnTo>
                    <a:pt x="11009" y="6293"/>
                  </a:lnTo>
                  <a:lnTo>
                    <a:pt x="11594" y="6566"/>
                  </a:lnTo>
                  <a:lnTo>
                    <a:pt x="12159" y="6858"/>
                  </a:lnTo>
                  <a:lnTo>
                    <a:pt x="12704" y="7170"/>
                  </a:lnTo>
                  <a:lnTo>
                    <a:pt x="13230" y="7521"/>
                  </a:lnTo>
                  <a:lnTo>
                    <a:pt x="13600" y="7794"/>
                  </a:lnTo>
                  <a:lnTo>
                    <a:pt x="13659" y="7852"/>
                  </a:lnTo>
                  <a:lnTo>
                    <a:pt x="13737" y="7891"/>
                  </a:lnTo>
                  <a:lnTo>
                    <a:pt x="13873" y="7891"/>
                  </a:lnTo>
                  <a:lnTo>
                    <a:pt x="13932" y="7872"/>
                  </a:lnTo>
                  <a:lnTo>
                    <a:pt x="13990" y="7833"/>
                  </a:lnTo>
                  <a:lnTo>
                    <a:pt x="14049" y="7794"/>
                  </a:lnTo>
                  <a:lnTo>
                    <a:pt x="14088" y="7735"/>
                  </a:lnTo>
                  <a:lnTo>
                    <a:pt x="14107" y="7696"/>
                  </a:lnTo>
                  <a:lnTo>
                    <a:pt x="14127" y="7560"/>
                  </a:lnTo>
                  <a:lnTo>
                    <a:pt x="14107" y="7443"/>
                  </a:lnTo>
                  <a:lnTo>
                    <a:pt x="14068" y="7404"/>
                  </a:lnTo>
                  <a:lnTo>
                    <a:pt x="14029" y="7345"/>
                  </a:lnTo>
                  <a:lnTo>
                    <a:pt x="13717" y="7073"/>
                  </a:lnTo>
                  <a:lnTo>
                    <a:pt x="13406" y="6839"/>
                  </a:lnTo>
                  <a:lnTo>
                    <a:pt x="13074" y="6625"/>
                  </a:lnTo>
                  <a:lnTo>
                    <a:pt x="12743" y="6430"/>
                  </a:lnTo>
                  <a:lnTo>
                    <a:pt x="12373" y="6235"/>
                  </a:lnTo>
                  <a:lnTo>
                    <a:pt x="12003" y="6060"/>
                  </a:lnTo>
                  <a:lnTo>
                    <a:pt x="11633" y="5884"/>
                  </a:lnTo>
                  <a:lnTo>
                    <a:pt x="11262" y="5748"/>
                  </a:lnTo>
                  <a:lnTo>
                    <a:pt x="10503" y="5456"/>
                  </a:lnTo>
                  <a:lnTo>
                    <a:pt x="9723" y="5183"/>
                  </a:lnTo>
                  <a:lnTo>
                    <a:pt x="8963" y="4929"/>
                  </a:lnTo>
                  <a:lnTo>
                    <a:pt x="8184" y="4657"/>
                  </a:lnTo>
                  <a:lnTo>
                    <a:pt x="7210" y="4248"/>
                  </a:lnTo>
                  <a:lnTo>
                    <a:pt x="6275" y="3819"/>
                  </a:lnTo>
                  <a:lnTo>
                    <a:pt x="5320" y="3371"/>
                  </a:lnTo>
                  <a:lnTo>
                    <a:pt x="4404" y="2864"/>
                  </a:lnTo>
                  <a:lnTo>
                    <a:pt x="3508" y="2338"/>
                  </a:lnTo>
                  <a:lnTo>
                    <a:pt x="2612" y="1793"/>
                  </a:lnTo>
                  <a:lnTo>
                    <a:pt x="1754" y="1208"/>
                  </a:lnTo>
                  <a:lnTo>
                    <a:pt x="897" y="604"/>
                  </a:lnTo>
                  <a:lnTo>
                    <a:pt x="118" y="19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FFB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4732;p55">
              <a:extLst>
                <a:ext uri="{FF2B5EF4-FFF2-40B4-BE49-F238E27FC236}">
                  <a16:creationId xmlns:a16="http://schemas.microsoft.com/office/drawing/2014/main" xmlns="" id="{6F970A41-8F52-9ADE-3188-F2183ECF1F1F}"/>
                </a:ext>
              </a:extLst>
            </p:cNvPr>
            <p:cNvSpPr/>
            <p:nvPr/>
          </p:nvSpPr>
          <p:spPr>
            <a:xfrm>
              <a:off x="5590100" y="852025"/>
              <a:ext cx="353175" cy="197275"/>
            </a:xfrm>
            <a:custGeom>
              <a:avLst/>
              <a:gdLst/>
              <a:ahLst/>
              <a:cxnLst/>
              <a:rect l="l" t="t" r="r" b="b"/>
              <a:pathLst>
                <a:path w="14127" h="7891" fill="none" extrusionOk="0">
                  <a:moveTo>
                    <a:pt x="20" y="19"/>
                  </a:moveTo>
                  <a:lnTo>
                    <a:pt x="20" y="19"/>
                  </a:lnTo>
                  <a:lnTo>
                    <a:pt x="1" y="78"/>
                  </a:lnTo>
                  <a:lnTo>
                    <a:pt x="1" y="117"/>
                  </a:lnTo>
                  <a:lnTo>
                    <a:pt x="20" y="136"/>
                  </a:lnTo>
                  <a:lnTo>
                    <a:pt x="20" y="136"/>
                  </a:lnTo>
                  <a:lnTo>
                    <a:pt x="1053" y="916"/>
                  </a:lnTo>
                  <a:lnTo>
                    <a:pt x="1053" y="916"/>
                  </a:lnTo>
                  <a:lnTo>
                    <a:pt x="2066" y="1637"/>
                  </a:lnTo>
                  <a:lnTo>
                    <a:pt x="2066" y="1637"/>
                  </a:lnTo>
                  <a:lnTo>
                    <a:pt x="2573" y="2007"/>
                  </a:lnTo>
                  <a:lnTo>
                    <a:pt x="3099" y="2338"/>
                  </a:lnTo>
                  <a:lnTo>
                    <a:pt x="4170" y="3020"/>
                  </a:lnTo>
                  <a:lnTo>
                    <a:pt x="4170" y="3020"/>
                  </a:lnTo>
                  <a:lnTo>
                    <a:pt x="5261" y="3644"/>
                  </a:lnTo>
                  <a:lnTo>
                    <a:pt x="6372" y="4248"/>
                  </a:lnTo>
                  <a:lnTo>
                    <a:pt x="6372" y="4248"/>
                  </a:lnTo>
                  <a:lnTo>
                    <a:pt x="7502" y="4813"/>
                  </a:lnTo>
                  <a:lnTo>
                    <a:pt x="8067" y="5066"/>
                  </a:lnTo>
                  <a:lnTo>
                    <a:pt x="8652" y="5319"/>
                  </a:lnTo>
                  <a:lnTo>
                    <a:pt x="8652" y="5319"/>
                  </a:lnTo>
                  <a:lnTo>
                    <a:pt x="9801" y="5787"/>
                  </a:lnTo>
                  <a:lnTo>
                    <a:pt x="9801" y="5787"/>
                  </a:lnTo>
                  <a:lnTo>
                    <a:pt x="11009" y="6293"/>
                  </a:lnTo>
                  <a:lnTo>
                    <a:pt x="11009" y="6293"/>
                  </a:lnTo>
                  <a:lnTo>
                    <a:pt x="11594" y="6566"/>
                  </a:lnTo>
                  <a:lnTo>
                    <a:pt x="12159" y="6858"/>
                  </a:lnTo>
                  <a:lnTo>
                    <a:pt x="12704" y="7170"/>
                  </a:lnTo>
                  <a:lnTo>
                    <a:pt x="13230" y="7521"/>
                  </a:lnTo>
                  <a:lnTo>
                    <a:pt x="13230" y="7521"/>
                  </a:lnTo>
                  <a:lnTo>
                    <a:pt x="13191" y="7501"/>
                  </a:lnTo>
                  <a:lnTo>
                    <a:pt x="13230" y="7521"/>
                  </a:lnTo>
                  <a:lnTo>
                    <a:pt x="13230" y="7521"/>
                  </a:lnTo>
                  <a:lnTo>
                    <a:pt x="13269" y="7560"/>
                  </a:lnTo>
                  <a:lnTo>
                    <a:pt x="13269" y="7560"/>
                  </a:lnTo>
                  <a:lnTo>
                    <a:pt x="13230" y="7521"/>
                  </a:lnTo>
                  <a:lnTo>
                    <a:pt x="13230" y="7521"/>
                  </a:lnTo>
                  <a:lnTo>
                    <a:pt x="13600" y="7794"/>
                  </a:lnTo>
                  <a:lnTo>
                    <a:pt x="13600" y="7794"/>
                  </a:lnTo>
                  <a:lnTo>
                    <a:pt x="13659" y="7852"/>
                  </a:lnTo>
                  <a:lnTo>
                    <a:pt x="13659" y="7852"/>
                  </a:lnTo>
                  <a:lnTo>
                    <a:pt x="13737" y="7891"/>
                  </a:lnTo>
                  <a:lnTo>
                    <a:pt x="13815" y="7891"/>
                  </a:lnTo>
                  <a:lnTo>
                    <a:pt x="13815" y="7891"/>
                  </a:lnTo>
                  <a:lnTo>
                    <a:pt x="13873" y="7891"/>
                  </a:lnTo>
                  <a:lnTo>
                    <a:pt x="13932" y="7872"/>
                  </a:lnTo>
                  <a:lnTo>
                    <a:pt x="13990" y="7833"/>
                  </a:lnTo>
                  <a:lnTo>
                    <a:pt x="14049" y="7794"/>
                  </a:lnTo>
                  <a:lnTo>
                    <a:pt x="14049" y="7794"/>
                  </a:lnTo>
                  <a:lnTo>
                    <a:pt x="14088" y="7735"/>
                  </a:lnTo>
                  <a:lnTo>
                    <a:pt x="14107" y="7696"/>
                  </a:lnTo>
                  <a:lnTo>
                    <a:pt x="14127" y="7560"/>
                  </a:lnTo>
                  <a:lnTo>
                    <a:pt x="14107" y="7443"/>
                  </a:lnTo>
                  <a:lnTo>
                    <a:pt x="14068" y="7404"/>
                  </a:lnTo>
                  <a:lnTo>
                    <a:pt x="14029" y="7345"/>
                  </a:lnTo>
                  <a:lnTo>
                    <a:pt x="14029" y="7345"/>
                  </a:lnTo>
                  <a:lnTo>
                    <a:pt x="13717" y="7073"/>
                  </a:lnTo>
                  <a:lnTo>
                    <a:pt x="13406" y="6839"/>
                  </a:lnTo>
                  <a:lnTo>
                    <a:pt x="13406" y="6839"/>
                  </a:lnTo>
                  <a:lnTo>
                    <a:pt x="13074" y="6625"/>
                  </a:lnTo>
                  <a:lnTo>
                    <a:pt x="12743" y="6430"/>
                  </a:lnTo>
                  <a:lnTo>
                    <a:pt x="12743" y="6430"/>
                  </a:lnTo>
                  <a:lnTo>
                    <a:pt x="12373" y="6235"/>
                  </a:lnTo>
                  <a:lnTo>
                    <a:pt x="12003" y="6060"/>
                  </a:lnTo>
                  <a:lnTo>
                    <a:pt x="11633" y="5884"/>
                  </a:lnTo>
                  <a:lnTo>
                    <a:pt x="11262" y="5748"/>
                  </a:lnTo>
                  <a:lnTo>
                    <a:pt x="11262" y="5748"/>
                  </a:lnTo>
                  <a:lnTo>
                    <a:pt x="10503" y="5456"/>
                  </a:lnTo>
                  <a:lnTo>
                    <a:pt x="9723" y="5183"/>
                  </a:lnTo>
                  <a:lnTo>
                    <a:pt x="8963" y="4929"/>
                  </a:lnTo>
                  <a:lnTo>
                    <a:pt x="8184" y="4657"/>
                  </a:lnTo>
                  <a:lnTo>
                    <a:pt x="8184" y="4657"/>
                  </a:lnTo>
                  <a:lnTo>
                    <a:pt x="7210" y="4248"/>
                  </a:lnTo>
                  <a:lnTo>
                    <a:pt x="6275" y="3819"/>
                  </a:lnTo>
                  <a:lnTo>
                    <a:pt x="5320" y="3371"/>
                  </a:lnTo>
                  <a:lnTo>
                    <a:pt x="4404" y="2864"/>
                  </a:lnTo>
                  <a:lnTo>
                    <a:pt x="3508" y="2338"/>
                  </a:lnTo>
                  <a:lnTo>
                    <a:pt x="2612" y="1793"/>
                  </a:lnTo>
                  <a:lnTo>
                    <a:pt x="1754" y="1208"/>
                  </a:lnTo>
                  <a:lnTo>
                    <a:pt x="897" y="604"/>
                  </a:lnTo>
                  <a:lnTo>
                    <a:pt x="897" y="604"/>
                  </a:lnTo>
                  <a:lnTo>
                    <a:pt x="897" y="604"/>
                  </a:lnTo>
                  <a:lnTo>
                    <a:pt x="118" y="19"/>
                  </a:lnTo>
                  <a:lnTo>
                    <a:pt x="118" y="19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40" y="19"/>
                  </a:lnTo>
                  <a:lnTo>
                    <a:pt x="20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4733;p55">
              <a:extLst>
                <a:ext uri="{FF2B5EF4-FFF2-40B4-BE49-F238E27FC236}">
                  <a16:creationId xmlns:a16="http://schemas.microsoft.com/office/drawing/2014/main" xmlns="" id="{840AA3F4-47D8-B0D5-779E-9829B7DDB599}"/>
                </a:ext>
              </a:extLst>
            </p:cNvPr>
            <p:cNvSpPr/>
            <p:nvPr/>
          </p:nvSpPr>
          <p:spPr>
            <a:xfrm>
              <a:off x="5794675" y="968425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fill="none" extrusionOk="0">
                  <a:moveTo>
                    <a:pt x="1" y="1"/>
                  </a:moveTo>
                  <a:lnTo>
                    <a:pt x="20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4734;p55">
              <a:extLst>
                <a:ext uri="{FF2B5EF4-FFF2-40B4-BE49-F238E27FC236}">
                  <a16:creationId xmlns:a16="http://schemas.microsoft.com/office/drawing/2014/main" xmlns="" id="{46012D8D-FBBE-57A2-06E8-1DEC5BF3B685}"/>
                </a:ext>
              </a:extLst>
            </p:cNvPr>
            <p:cNvSpPr/>
            <p:nvPr/>
          </p:nvSpPr>
          <p:spPr>
            <a:xfrm>
              <a:off x="5920850" y="1040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4735;p55">
              <a:extLst>
                <a:ext uri="{FF2B5EF4-FFF2-40B4-BE49-F238E27FC236}">
                  <a16:creationId xmlns:a16="http://schemas.microsoft.com/office/drawing/2014/main" xmlns="" id="{0D538B7C-BCDE-8227-ADCE-6639BC7947A7}"/>
                </a:ext>
              </a:extLst>
            </p:cNvPr>
            <p:cNvSpPr/>
            <p:nvPr/>
          </p:nvSpPr>
          <p:spPr>
            <a:xfrm>
              <a:off x="4996825" y="603600"/>
              <a:ext cx="827100" cy="650775"/>
            </a:xfrm>
            <a:custGeom>
              <a:avLst/>
              <a:gdLst/>
              <a:ahLst/>
              <a:cxnLst/>
              <a:rect l="l" t="t" r="r" b="b"/>
              <a:pathLst>
                <a:path w="33084" h="26031" extrusionOk="0">
                  <a:moveTo>
                    <a:pt x="23147" y="0"/>
                  </a:moveTo>
                  <a:lnTo>
                    <a:pt x="22738" y="39"/>
                  </a:lnTo>
                  <a:lnTo>
                    <a:pt x="22270" y="98"/>
                  </a:lnTo>
                  <a:lnTo>
                    <a:pt x="21803" y="195"/>
                  </a:lnTo>
                  <a:lnTo>
                    <a:pt x="21335" y="331"/>
                  </a:lnTo>
                  <a:lnTo>
                    <a:pt x="20868" y="507"/>
                  </a:lnTo>
                  <a:lnTo>
                    <a:pt x="20419" y="702"/>
                  </a:lnTo>
                  <a:lnTo>
                    <a:pt x="19971" y="935"/>
                  </a:lnTo>
                  <a:lnTo>
                    <a:pt x="19523" y="1189"/>
                  </a:lnTo>
                  <a:lnTo>
                    <a:pt x="19095" y="1500"/>
                  </a:lnTo>
                  <a:lnTo>
                    <a:pt x="18705" y="1793"/>
                  </a:lnTo>
                  <a:lnTo>
                    <a:pt x="18335" y="2124"/>
                  </a:lnTo>
                  <a:lnTo>
                    <a:pt x="17984" y="2475"/>
                  </a:lnTo>
                  <a:lnTo>
                    <a:pt x="17633" y="2845"/>
                  </a:lnTo>
                  <a:lnTo>
                    <a:pt x="17321" y="3235"/>
                  </a:lnTo>
                  <a:lnTo>
                    <a:pt x="17010" y="3663"/>
                  </a:lnTo>
                  <a:lnTo>
                    <a:pt x="16717" y="4092"/>
                  </a:lnTo>
                  <a:lnTo>
                    <a:pt x="16445" y="4540"/>
                  </a:lnTo>
                  <a:lnTo>
                    <a:pt x="16230" y="4988"/>
                  </a:lnTo>
                  <a:lnTo>
                    <a:pt x="16016" y="5436"/>
                  </a:lnTo>
                  <a:lnTo>
                    <a:pt x="15821" y="5923"/>
                  </a:lnTo>
                  <a:lnTo>
                    <a:pt x="15646" y="6430"/>
                  </a:lnTo>
                  <a:lnTo>
                    <a:pt x="15490" y="6898"/>
                  </a:lnTo>
                  <a:lnTo>
                    <a:pt x="15373" y="7404"/>
                  </a:lnTo>
                  <a:lnTo>
                    <a:pt x="15295" y="7891"/>
                  </a:lnTo>
                  <a:lnTo>
                    <a:pt x="15217" y="8398"/>
                  </a:lnTo>
                  <a:lnTo>
                    <a:pt x="15178" y="8943"/>
                  </a:lnTo>
                  <a:lnTo>
                    <a:pt x="15159" y="9469"/>
                  </a:lnTo>
                  <a:lnTo>
                    <a:pt x="15178" y="9995"/>
                  </a:lnTo>
                  <a:lnTo>
                    <a:pt x="15217" y="10522"/>
                  </a:lnTo>
                  <a:lnTo>
                    <a:pt x="15295" y="11028"/>
                  </a:lnTo>
                  <a:lnTo>
                    <a:pt x="15412" y="11535"/>
                  </a:lnTo>
                  <a:lnTo>
                    <a:pt x="15548" y="12022"/>
                  </a:lnTo>
                  <a:lnTo>
                    <a:pt x="15704" y="12489"/>
                  </a:lnTo>
                  <a:lnTo>
                    <a:pt x="15919" y="13015"/>
                  </a:lnTo>
                  <a:lnTo>
                    <a:pt x="15919" y="13015"/>
                  </a:lnTo>
                  <a:lnTo>
                    <a:pt x="15470" y="12762"/>
                  </a:lnTo>
                  <a:lnTo>
                    <a:pt x="15022" y="12528"/>
                  </a:lnTo>
                  <a:lnTo>
                    <a:pt x="14535" y="12334"/>
                  </a:lnTo>
                  <a:lnTo>
                    <a:pt x="14048" y="12139"/>
                  </a:lnTo>
                  <a:lnTo>
                    <a:pt x="13327" y="11905"/>
                  </a:lnTo>
                  <a:lnTo>
                    <a:pt x="12587" y="11710"/>
                  </a:lnTo>
                  <a:lnTo>
                    <a:pt x="11827" y="11554"/>
                  </a:lnTo>
                  <a:lnTo>
                    <a:pt x="11048" y="11437"/>
                  </a:lnTo>
                  <a:lnTo>
                    <a:pt x="10600" y="11379"/>
                  </a:lnTo>
                  <a:lnTo>
                    <a:pt x="10151" y="11359"/>
                  </a:lnTo>
                  <a:lnTo>
                    <a:pt x="9703" y="11340"/>
                  </a:lnTo>
                  <a:lnTo>
                    <a:pt x="9275" y="11320"/>
                  </a:lnTo>
                  <a:lnTo>
                    <a:pt x="8593" y="11340"/>
                  </a:lnTo>
                  <a:lnTo>
                    <a:pt x="7930" y="11398"/>
                  </a:lnTo>
                  <a:lnTo>
                    <a:pt x="7541" y="11437"/>
                  </a:lnTo>
                  <a:lnTo>
                    <a:pt x="7151" y="11496"/>
                  </a:lnTo>
                  <a:lnTo>
                    <a:pt x="6781" y="11554"/>
                  </a:lnTo>
                  <a:lnTo>
                    <a:pt x="6410" y="11632"/>
                  </a:lnTo>
                  <a:lnTo>
                    <a:pt x="6040" y="11730"/>
                  </a:lnTo>
                  <a:lnTo>
                    <a:pt x="5670" y="11827"/>
                  </a:lnTo>
                  <a:lnTo>
                    <a:pt x="5319" y="11944"/>
                  </a:lnTo>
                  <a:lnTo>
                    <a:pt x="4988" y="12061"/>
                  </a:lnTo>
                  <a:lnTo>
                    <a:pt x="4637" y="12197"/>
                  </a:lnTo>
                  <a:lnTo>
                    <a:pt x="4287" y="12353"/>
                  </a:lnTo>
                  <a:lnTo>
                    <a:pt x="3955" y="12509"/>
                  </a:lnTo>
                  <a:lnTo>
                    <a:pt x="3644" y="12684"/>
                  </a:lnTo>
                  <a:lnTo>
                    <a:pt x="3332" y="12879"/>
                  </a:lnTo>
                  <a:lnTo>
                    <a:pt x="3040" y="13074"/>
                  </a:lnTo>
                  <a:lnTo>
                    <a:pt x="2747" y="13288"/>
                  </a:lnTo>
                  <a:lnTo>
                    <a:pt x="2475" y="13503"/>
                  </a:lnTo>
                  <a:lnTo>
                    <a:pt x="2202" y="13756"/>
                  </a:lnTo>
                  <a:lnTo>
                    <a:pt x="1949" y="14009"/>
                  </a:lnTo>
                  <a:lnTo>
                    <a:pt x="1715" y="14262"/>
                  </a:lnTo>
                  <a:lnTo>
                    <a:pt x="1481" y="14555"/>
                  </a:lnTo>
                  <a:lnTo>
                    <a:pt x="1267" y="14847"/>
                  </a:lnTo>
                  <a:lnTo>
                    <a:pt x="1072" y="15159"/>
                  </a:lnTo>
                  <a:lnTo>
                    <a:pt x="877" y="15470"/>
                  </a:lnTo>
                  <a:lnTo>
                    <a:pt x="702" y="15802"/>
                  </a:lnTo>
                  <a:lnTo>
                    <a:pt x="546" y="16172"/>
                  </a:lnTo>
                  <a:lnTo>
                    <a:pt x="409" y="16562"/>
                  </a:lnTo>
                  <a:lnTo>
                    <a:pt x="293" y="16951"/>
                  </a:lnTo>
                  <a:lnTo>
                    <a:pt x="176" y="17360"/>
                  </a:lnTo>
                  <a:lnTo>
                    <a:pt x="98" y="17770"/>
                  </a:lnTo>
                  <a:lnTo>
                    <a:pt x="39" y="18179"/>
                  </a:lnTo>
                  <a:lnTo>
                    <a:pt x="0" y="18607"/>
                  </a:lnTo>
                  <a:lnTo>
                    <a:pt x="0" y="19036"/>
                  </a:lnTo>
                  <a:lnTo>
                    <a:pt x="0" y="19523"/>
                  </a:lnTo>
                  <a:lnTo>
                    <a:pt x="59" y="20030"/>
                  </a:lnTo>
                  <a:lnTo>
                    <a:pt x="137" y="20556"/>
                  </a:lnTo>
                  <a:lnTo>
                    <a:pt x="254" y="21082"/>
                  </a:lnTo>
                  <a:lnTo>
                    <a:pt x="390" y="21588"/>
                  </a:lnTo>
                  <a:lnTo>
                    <a:pt x="565" y="22076"/>
                  </a:lnTo>
                  <a:lnTo>
                    <a:pt x="760" y="22582"/>
                  </a:lnTo>
                  <a:lnTo>
                    <a:pt x="1013" y="23069"/>
                  </a:lnTo>
                  <a:lnTo>
                    <a:pt x="1247" y="23498"/>
                  </a:lnTo>
                  <a:lnTo>
                    <a:pt x="1501" y="23907"/>
                  </a:lnTo>
                  <a:lnTo>
                    <a:pt x="1773" y="24297"/>
                  </a:lnTo>
                  <a:lnTo>
                    <a:pt x="2066" y="24667"/>
                  </a:lnTo>
                  <a:lnTo>
                    <a:pt x="2397" y="25018"/>
                  </a:lnTo>
                  <a:lnTo>
                    <a:pt x="2747" y="25349"/>
                  </a:lnTo>
                  <a:lnTo>
                    <a:pt x="3098" y="25641"/>
                  </a:lnTo>
                  <a:lnTo>
                    <a:pt x="3527" y="25933"/>
                  </a:lnTo>
                  <a:lnTo>
                    <a:pt x="3566" y="25953"/>
                  </a:lnTo>
                  <a:lnTo>
                    <a:pt x="3644" y="26011"/>
                  </a:lnTo>
                  <a:lnTo>
                    <a:pt x="3741" y="26031"/>
                  </a:lnTo>
                  <a:lnTo>
                    <a:pt x="3800" y="26011"/>
                  </a:lnTo>
                  <a:lnTo>
                    <a:pt x="3878" y="25972"/>
                  </a:lnTo>
                  <a:lnTo>
                    <a:pt x="3936" y="25894"/>
                  </a:lnTo>
                  <a:lnTo>
                    <a:pt x="3955" y="25816"/>
                  </a:lnTo>
                  <a:lnTo>
                    <a:pt x="3936" y="25738"/>
                  </a:lnTo>
                  <a:lnTo>
                    <a:pt x="3858" y="25446"/>
                  </a:lnTo>
                  <a:lnTo>
                    <a:pt x="3800" y="25154"/>
                  </a:lnTo>
                  <a:lnTo>
                    <a:pt x="3702" y="24569"/>
                  </a:lnTo>
                  <a:lnTo>
                    <a:pt x="3663" y="23946"/>
                  </a:lnTo>
                  <a:lnTo>
                    <a:pt x="3644" y="23284"/>
                  </a:lnTo>
                  <a:lnTo>
                    <a:pt x="3663" y="22602"/>
                  </a:lnTo>
                  <a:lnTo>
                    <a:pt x="3663" y="22621"/>
                  </a:lnTo>
                  <a:lnTo>
                    <a:pt x="3741" y="21881"/>
                  </a:lnTo>
                  <a:lnTo>
                    <a:pt x="3839" y="21179"/>
                  </a:lnTo>
                  <a:lnTo>
                    <a:pt x="3994" y="20497"/>
                  </a:lnTo>
                  <a:lnTo>
                    <a:pt x="4189" y="19854"/>
                  </a:lnTo>
                  <a:lnTo>
                    <a:pt x="4404" y="19289"/>
                  </a:lnTo>
                  <a:lnTo>
                    <a:pt x="4637" y="18744"/>
                  </a:lnTo>
                  <a:lnTo>
                    <a:pt x="4930" y="18198"/>
                  </a:lnTo>
                  <a:lnTo>
                    <a:pt x="5241" y="17692"/>
                  </a:lnTo>
                  <a:lnTo>
                    <a:pt x="5202" y="17731"/>
                  </a:lnTo>
                  <a:lnTo>
                    <a:pt x="5202" y="17731"/>
                  </a:lnTo>
                  <a:lnTo>
                    <a:pt x="5573" y="17205"/>
                  </a:lnTo>
                  <a:lnTo>
                    <a:pt x="5982" y="16717"/>
                  </a:lnTo>
                  <a:lnTo>
                    <a:pt x="6410" y="16230"/>
                  </a:lnTo>
                  <a:lnTo>
                    <a:pt x="6878" y="15782"/>
                  </a:lnTo>
                  <a:lnTo>
                    <a:pt x="6898" y="15782"/>
                  </a:lnTo>
                  <a:lnTo>
                    <a:pt x="6898" y="15763"/>
                  </a:lnTo>
                  <a:lnTo>
                    <a:pt x="7385" y="15373"/>
                  </a:lnTo>
                  <a:lnTo>
                    <a:pt x="7891" y="15003"/>
                  </a:lnTo>
                  <a:lnTo>
                    <a:pt x="8398" y="14672"/>
                  </a:lnTo>
                  <a:lnTo>
                    <a:pt x="8943" y="14379"/>
                  </a:lnTo>
                  <a:lnTo>
                    <a:pt x="8963" y="14360"/>
                  </a:lnTo>
                  <a:lnTo>
                    <a:pt x="9489" y="14126"/>
                  </a:lnTo>
                  <a:lnTo>
                    <a:pt x="10034" y="13912"/>
                  </a:lnTo>
                  <a:lnTo>
                    <a:pt x="10600" y="13736"/>
                  </a:lnTo>
                  <a:lnTo>
                    <a:pt x="11145" y="13600"/>
                  </a:lnTo>
                  <a:lnTo>
                    <a:pt x="11535" y="13542"/>
                  </a:lnTo>
                  <a:lnTo>
                    <a:pt x="11924" y="13503"/>
                  </a:lnTo>
                  <a:lnTo>
                    <a:pt x="12314" y="13464"/>
                  </a:lnTo>
                  <a:lnTo>
                    <a:pt x="13171" y="13464"/>
                  </a:lnTo>
                  <a:lnTo>
                    <a:pt x="13639" y="13522"/>
                  </a:lnTo>
                  <a:lnTo>
                    <a:pt x="14107" y="13600"/>
                  </a:lnTo>
                  <a:lnTo>
                    <a:pt x="14574" y="13697"/>
                  </a:lnTo>
                  <a:lnTo>
                    <a:pt x="15022" y="13834"/>
                  </a:lnTo>
                  <a:lnTo>
                    <a:pt x="15470" y="14009"/>
                  </a:lnTo>
                  <a:lnTo>
                    <a:pt x="15919" y="14204"/>
                  </a:lnTo>
                  <a:lnTo>
                    <a:pt x="16367" y="14438"/>
                  </a:lnTo>
                  <a:lnTo>
                    <a:pt x="16795" y="14691"/>
                  </a:lnTo>
                  <a:lnTo>
                    <a:pt x="17263" y="15022"/>
                  </a:lnTo>
                  <a:lnTo>
                    <a:pt x="17731" y="15412"/>
                  </a:lnTo>
                  <a:lnTo>
                    <a:pt x="17770" y="15431"/>
                  </a:lnTo>
                  <a:lnTo>
                    <a:pt x="17848" y="15451"/>
                  </a:lnTo>
                  <a:lnTo>
                    <a:pt x="17945" y="15490"/>
                  </a:lnTo>
                  <a:lnTo>
                    <a:pt x="17984" y="15470"/>
                  </a:lnTo>
                  <a:lnTo>
                    <a:pt x="18062" y="15431"/>
                  </a:lnTo>
                  <a:lnTo>
                    <a:pt x="18140" y="15373"/>
                  </a:lnTo>
                  <a:lnTo>
                    <a:pt x="18159" y="15295"/>
                  </a:lnTo>
                  <a:lnTo>
                    <a:pt x="18159" y="15217"/>
                  </a:lnTo>
                  <a:lnTo>
                    <a:pt x="18042" y="14808"/>
                  </a:lnTo>
                  <a:lnTo>
                    <a:pt x="17964" y="14418"/>
                  </a:lnTo>
                  <a:lnTo>
                    <a:pt x="17887" y="14029"/>
                  </a:lnTo>
                  <a:lnTo>
                    <a:pt x="17848" y="13639"/>
                  </a:lnTo>
                  <a:lnTo>
                    <a:pt x="17848" y="13600"/>
                  </a:lnTo>
                  <a:lnTo>
                    <a:pt x="17828" y="13230"/>
                  </a:lnTo>
                  <a:lnTo>
                    <a:pt x="17828" y="12860"/>
                  </a:lnTo>
                  <a:lnTo>
                    <a:pt x="17867" y="12509"/>
                  </a:lnTo>
                  <a:lnTo>
                    <a:pt x="17906" y="12139"/>
                  </a:lnTo>
                  <a:lnTo>
                    <a:pt x="17984" y="11846"/>
                  </a:lnTo>
                  <a:lnTo>
                    <a:pt x="18062" y="11535"/>
                  </a:lnTo>
                  <a:lnTo>
                    <a:pt x="18179" y="11242"/>
                  </a:lnTo>
                  <a:lnTo>
                    <a:pt x="18296" y="10950"/>
                  </a:lnTo>
                  <a:lnTo>
                    <a:pt x="18452" y="10658"/>
                  </a:lnTo>
                  <a:lnTo>
                    <a:pt x="18627" y="10366"/>
                  </a:lnTo>
                  <a:lnTo>
                    <a:pt x="18841" y="10073"/>
                  </a:lnTo>
                  <a:lnTo>
                    <a:pt x="19056" y="9801"/>
                  </a:lnTo>
                  <a:lnTo>
                    <a:pt x="19328" y="9508"/>
                  </a:lnTo>
                  <a:lnTo>
                    <a:pt x="19601" y="9236"/>
                  </a:lnTo>
                  <a:lnTo>
                    <a:pt x="19913" y="9002"/>
                  </a:lnTo>
                  <a:lnTo>
                    <a:pt x="20244" y="8748"/>
                  </a:lnTo>
                  <a:lnTo>
                    <a:pt x="20614" y="8534"/>
                  </a:lnTo>
                  <a:lnTo>
                    <a:pt x="21023" y="8320"/>
                  </a:lnTo>
                  <a:lnTo>
                    <a:pt x="21433" y="8125"/>
                  </a:lnTo>
                  <a:lnTo>
                    <a:pt x="21881" y="7950"/>
                  </a:lnTo>
                  <a:lnTo>
                    <a:pt x="22446" y="7794"/>
                  </a:lnTo>
                  <a:lnTo>
                    <a:pt x="23030" y="7657"/>
                  </a:lnTo>
                  <a:lnTo>
                    <a:pt x="23634" y="7540"/>
                  </a:lnTo>
                  <a:lnTo>
                    <a:pt x="24277" y="7482"/>
                  </a:lnTo>
                  <a:lnTo>
                    <a:pt x="24745" y="7463"/>
                  </a:lnTo>
                  <a:lnTo>
                    <a:pt x="25212" y="7443"/>
                  </a:lnTo>
                  <a:lnTo>
                    <a:pt x="25855" y="7463"/>
                  </a:lnTo>
                  <a:lnTo>
                    <a:pt x="26518" y="7502"/>
                  </a:lnTo>
                  <a:lnTo>
                    <a:pt x="27180" y="7579"/>
                  </a:lnTo>
                  <a:lnTo>
                    <a:pt x="27862" y="7696"/>
                  </a:lnTo>
                  <a:lnTo>
                    <a:pt x="28369" y="7794"/>
                  </a:lnTo>
                  <a:lnTo>
                    <a:pt x="28895" y="7911"/>
                  </a:lnTo>
                  <a:lnTo>
                    <a:pt x="29382" y="8047"/>
                  </a:lnTo>
                  <a:lnTo>
                    <a:pt x="29889" y="8203"/>
                  </a:lnTo>
                  <a:lnTo>
                    <a:pt x="30356" y="8359"/>
                  </a:lnTo>
                  <a:lnTo>
                    <a:pt x="30843" y="8534"/>
                  </a:lnTo>
                  <a:lnTo>
                    <a:pt x="31291" y="8729"/>
                  </a:lnTo>
                  <a:lnTo>
                    <a:pt x="31740" y="8943"/>
                  </a:lnTo>
                  <a:lnTo>
                    <a:pt x="32168" y="9158"/>
                  </a:lnTo>
                  <a:lnTo>
                    <a:pt x="32616" y="9430"/>
                  </a:lnTo>
                  <a:lnTo>
                    <a:pt x="32733" y="9489"/>
                  </a:lnTo>
                  <a:lnTo>
                    <a:pt x="32792" y="9528"/>
                  </a:lnTo>
                  <a:lnTo>
                    <a:pt x="32850" y="9528"/>
                  </a:lnTo>
                  <a:lnTo>
                    <a:pt x="32928" y="9508"/>
                  </a:lnTo>
                  <a:lnTo>
                    <a:pt x="33006" y="9469"/>
                  </a:lnTo>
                  <a:lnTo>
                    <a:pt x="33045" y="9430"/>
                  </a:lnTo>
                  <a:lnTo>
                    <a:pt x="33064" y="9372"/>
                  </a:lnTo>
                  <a:lnTo>
                    <a:pt x="33084" y="9333"/>
                  </a:lnTo>
                  <a:lnTo>
                    <a:pt x="33084" y="9275"/>
                  </a:lnTo>
                  <a:lnTo>
                    <a:pt x="33045" y="8826"/>
                  </a:lnTo>
                  <a:lnTo>
                    <a:pt x="32967" y="8359"/>
                  </a:lnTo>
                  <a:lnTo>
                    <a:pt x="32889" y="7911"/>
                  </a:lnTo>
                  <a:lnTo>
                    <a:pt x="32772" y="7463"/>
                  </a:lnTo>
                  <a:lnTo>
                    <a:pt x="32616" y="7014"/>
                  </a:lnTo>
                  <a:lnTo>
                    <a:pt x="32460" y="6566"/>
                  </a:lnTo>
                  <a:lnTo>
                    <a:pt x="32285" y="6118"/>
                  </a:lnTo>
                  <a:lnTo>
                    <a:pt x="32071" y="5689"/>
                  </a:lnTo>
                  <a:lnTo>
                    <a:pt x="31837" y="5261"/>
                  </a:lnTo>
                  <a:lnTo>
                    <a:pt x="31584" y="4852"/>
                  </a:lnTo>
                  <a:lnTo>
                    <a:pt x="31311" y="4443"/>
                  </a:lnTo>
                  <a:lnTo>
                    <a:pt x="31019" y="4033"/>
                  </a:lnTo>
                  <a:lnTo>
                    <a:pt x="30726" y="3644"/>
                  </a:lnTo>
                  <a:lnTo>
                    <a:pt x="30395" y="3273"/>
                  </a:lnTo>
                  <a:lnTo>
                    <a:pt x="30044" y="2903"/>
                  </a:lnTo>
                  <a:lnTo>
                    <a:pt x="29674" y="2553"/>
                  </a:lnTo>
                  <a:lnTo>
                    <a:pt x="29304" y="2241"/>
                  </a:lnTo>
                  <a:lnTo>
                    <a:pt x="28914" y="1929"/>
                  </a:lnTo>
                  <a:lnTo>
                    <a:pt x="28525" y="1637"/>
                  </a:lnTo>
                  <a:lnTo>
                    <a:pt x="28116" y="1384"/>
                  </a:lnTo>
                  <a:lnTo>
                    <a:pt x="27706" y="1130"/>
                  </a:lnTo>
                  <a:lnTo>
                    <a:pt x="27297" y="916"/>
                  </a:lnTo>
                  <a:lnTo>
                    <a:pt x="26869" y="721"/>
                  </a:lnTo>
                  <a:lnTo>
                    <a:pt x="26440" y="546"/>
                  </a:lnTo>
                  <a:lnTo>
                    <a:pt x="26070" y="409"/>
                  </a:lnTo>
                  <a:lnTo>
                    <a:pt x="25719" y="292"/>
                  </a:lnTo>
                  <a:lnTo>
                    <a:pt x="25349" y="195"/>
                  </a:lnTo>
                  <a:lnTo>
                    <a:pt x="24998" y="137"/>
                  </a:lnTo>
                  <a:lnTo>
                    <a:pt x="24628" y="59"/>
                  </a:lnTo>
                  <a:lnTo>
                    <a:pt x="24258" y="20"/>
                  </a:lnTo>
                  <a:lnTo>
                    <a:pt x="2390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4736;p55">
              <a:extLst>
                <a:ext uri="{FF2B5EF4-FFF2-40B4-BE49-F238E27FC236}">
                  <a16:creationId xmlns:a16="http://schemas.microsoft.com/office/drawing/2014/main" xmlns="" id="{42E70A87-0F01-54F3-52B9-CD2362BBA3D1}"/>
                </a:ext>
              </a:extLst>
            </p:cNvPr>
            <p:cNvSpPr/>
            <p:nvPr/>
          </p:nvSpPr>
          <p:spPr>
            <a:xfrm>
              <a:off x="4996825" y="603600"/>
              <a:ext cx="827100" cy="650775"/>
            </a:xfrm>
            <a:custGeom>
              <a:avLst/>
              <a:gdLst/>
              <a:ahLst/>
              <a:cxnLst/>
              <a:rect l="l" t="t" r="r" b="b"/>
              <a:pathLst>
                <a:path w="33084" h="26031" fill="none" extrusionOk="0">
                  <a:moveTo>
                    <a:pt x="23537" y="0"/>
                  </a:moveTo>
                  <a:lnTo>
                    <a:pt x="23537" y="0"/>
                  </a:lnTo>
                  <a:lnTo>
                    <a:pt x="23147" y="0"/>
                  </a:lnTo>
                  <a:lnTo>
                    <a:pt x="22738" y="39"/>
                  </a:lnTo>
                  <a:lnTo>
                    <a:pt x="22738" y="39"/>
                  </a:lnTo>
                  <a:lnTo>
                    <a:pt x="22270" y="98"/>
                  </a:lnTo>
                  <a:lnTo>
                    <a:pt x="21803" y="195"/>
                  </a:lnTo>
                  <a:lnTo>
                    <a:pt x="21335" y="331"/>
                  </a:lnTo>
                  <a:lnTo>
                    <a:pt x="20868" y="507"/>
                  </a:lnTo>
                  <a:lnTo>
                    <a:pt x="20868" y="507"/>
                  </a:lnTo>
                  <a:lnTo>
                    <a:pt x="20419" y="702"/>
                  </a:lnTo>
                  <a:lnTo>
                    <a:pt x="19971" y="935"/>
                  </a:lnTo>
                  <a:lnTo>
                    <a:pt x="19523" y="1189"/>
                  </a:lnTo>
                  <a:lnTo>
                    <a:pt x="19095" y="1500"/>
                  </a:lnTo>
                  <a:lnTo>
                    <a:pt x="19095" y="1500"/>
                  </a:lnTo>
                  <a:lnTo>
                    <a:pt x="18705" y="1793"/>
                  </a:lnTo>
                  <a:lnTo>
                    <a:pt x="18335" y="2124"/>
                  </a:lnTo>
                  <a:lnTo>
                    <a:pt x="17984" y="2475"/>
                  </a:lnTo>
                  <a:lnTo>
                    <a:pt x="17633" y="2845"/>
                  </a:lnTo>
                  <a:lnTo>
                    <a:pt x="17321" y="3235"/>
                  </a:lnTo>
                  <a:lnTo>
                    <a:pt x="17010" y="3663"/>
                  </a:lnTo>
                  <a:lnTo>
                    <a:pt x="16717" y="4092"/>
                  </a:lnTo>
                  <a:lnTo>
                    <a:pt x="16445" y="4540"/>
                  </a:lnTo>
                  <a:lnTo>
                    <a:pt x="16445" y="4540"/>
                  </a:lnTo>
                  <a:lnTo>
                    <a:pt x="16230" y="4988"/>
                  </a:lnTo>
                  <a:lnTo>
                    <a:pt x="16016" y="5436"/>
                  </a:lnTo>
                  <a:lnTo>
                    <a:pt x="15821" y="5923"/>
                  </a:lnTo>
                  <a:lnTo>
                    <a:pt x="15646" y="6430"/>
                  </a:lnTo>
                  <a:lnTo>
                    <a:pt x="15646" y="6430"/>
                  </a:lnTo>
                  <a:lnTo>
                    <a:pt x="15490" y="6898"/>
                  </a:lnTo>
                  <a:lnTo>
                    <a:pt x="15373" y="7404"/>
                  </a:lnTo>
                  <a:lnTo>
                    <a:pt x="15295" y="7891"/>
                  </a:lnTo>
                  <a:lnTo>
                    <a:pt x="15217" y="8398"/>
                  </a:lnTo>
                  <a:lnTo>
                    <a:pt x="15217" y="8398"/>
                  </a:lnTo>
                  <a:lnTo>
                    <a:pt x="15178" y="8943"/>
                  </a:lnTo>
                  <a:lnTo>
                    <a:pt x="15159" y="9469"/>
                  </a:lnTo>
                  <a:lnTo>
                    <a:pt x="15178" y="9995"/>
                  </a:lnTo>
                  <a:lnTo>
                    <a:pt x="15217" y="10522"/>
                  </a:lnTo>
                  <a:lnTo>
                    <a:pt x="15295" y="11028"/>
                  </a:lnTo>
                  <a:lnTo>
                    <a:pt x="15412" y="11535"/>
                  </a:lnTo>
                  <a:lnTo>
                    <a:pt x="15548" y="12022"/>
                  </a:lnTo>
                  <a:lnTo>
                    <a:pt x="15704" y="12489"/>
                  </a:lnTo>
                  <a:lnTo>
                    <a:pt x="15704" y="12489"/>
                  </a:lnTo>
                  <a:lnTo>
                    <a:pt x="15919" y="13015"/>
                  </a:lnTo>
                  <a:lnTo>
                    <a:pt x="15919" y="13015"/>
                  </a:lnTo>
                  <a:lnTo>
                    <a:pt x="15470" y="12762"/>
                  </a:lnTo>
                  <a:lnTo>
                    <a:pt x="15022" y="12528"/>
                  </a:lnTo>
                  <a:lnTo>
                    <a:pt x="14535" y="12334"/>
                  </a:lnTo>
                  <a:lnTo>
                    <a:pt x="14048" y="12139"/>
                  </a:lnTo>
                  <a:lnTo>
                    <a:pt x="14048" y="12139"/>
                  </a:lnTo>
                  <a:lnTo>
                    <a:pt x="13327" y="11905"/>
                  </a:lnTo>
                  <a:lnTo>
                    <a:pt x="12587" y="11710"/>
                  </a:lnTo>
                  <a:lnTo>
                    <a:pt x="11827" y="11554"/>
                  </a:lnTo>
                  <a:lnTo>
                    <a:pt x="11048" y="11437"/>
                  </a:lnTo>
                  <a:lnTo>
                    <a:pt x="11048" y="11437"/>
                  </a:lnTo>
                  <a:lnTo>
                    <a:pt x="10600" y="11379"/>
                  </a:lnTo>
                  <a:lnTo>
                    <a:pt x="10151" y="11359"/>
                  </a:lnTo>
                  <a:lnTo>
                    <a:pt x="9703" y="11340"/>
                  </a:lnTo>
                  <a:lnTo>
                    <a:pt x="9275" y="11320"/>
                  </a:lnTo>
                  <a:lnTo>
                    <a:pt x="9275" y="11320"/>
                  </a:lnTo>
                  <a:lnTo>
                    <a:pt x="8593" y="11340"/>
                  </a:lnTo>
                  <a:lnTo>
                    <a:pt x="7930" y="11398"/>
                  </a:lnTo>
                  <a:lnTo>
                    <a:pt x="7930" y="11398"/>
                  </a:lnTo>
                  <a:lnTo>
                    <a:pt x="7541" y="11437"/>
                  </a:lnTo>
                  <a:lnTo>
                    <a:pt x="7151" y="11496"/>
                  </a:lnTo>
                  <a:lnTo>
                    <a:pt x="6781" y="11554"/>
                  </a:lnTo>
                  <a:lnTo>
                    <a:pt x="6410" y="11632"/>
                  </a:lnTo>
                  <a:lnTo>
                    <a:pt x="6040" y="11730"/>
                  </a:lnTo>
                  <a:lnTo>
                    <a:pt x="5670" y="11827"/>
                  </a:lnTo>
                  <a:lnTo>
                    <a:pt x="5319" y="11944"/>
                  </a:lnTo>
                  <a:lnTo>
                    <a:pt x="4988" y="12061"/>
                  </a:lnTo>
                  <a:lnTo>
                    <a:pt x="4988" y="12061"/>
                  </a:lnTo>
                  <a:lnTo>
                    <a:pt x="4637" y="12197"/>
                  </a:lnTo>
                  <a:lnTo>
                    <a:pt x="4287" y="12353"/>
                  </a:lnTo>
                  <a:lnTo>
                    <a:pt x="3955" y="12509"/>
                  </a:lnTo>
                  <a:lnTo>
                    <a:pt x="3644" y="12684"/>
                  </a:lnTo>
                  <a:lnTo>
                    <a:pt x="3332" y="12879"/>
                  </a:lnTo>
                  <a:lnTo>
                    <a:pt x="3040" y="13074"/>
                  </a:lnTo>
                  <a:lnTo>
                    <a:pt x="2747" y="13288"/>
                  </a:lnTo>
                  <a:lnTo>
                    <a:pt x="2475" y="13503"/>
                  </a:lnTo>
                  <a:lnTo>
                    <a:pt x="2475" y="13503"/>
                  </a:lnTo>
                  <a:lnTo>
                    <a:pt x="2202" y="13756"/>
                  </a:lnTo>
                  <a:lnTo>
                    <a:pt x="1949" y="14009"/>
                  </a:lnTo>
                  <a:lnTo>
                    <a:pt x="1715" y="14262"/>
                  </a:lnTo>
                  <a:lnTo>
                    <a:pt x="1481" y="14555"/>
                  </a:lnTo>
                  <a:lnTo>
                    <a:pt x="1481" y="14555"/>
                  </a:lnTo>
                  <a:lnTo>
                    <a:pt x="1267" y="14847"/>
                  </a:lnTo>
                  <a:lnTo>
                    <a:pt x="1072" y="15159"/>
                  </a:lnTo>
                  <a:lnTo>
                    <a:pt x="877" y="15470"/>
                  </a:lnTo>
                  <a:lnTo>
                    <a:pt x="702" y="15802"/>
                  </a:lnTo>
                  <a:lnTo>
                    <a:pt x="702" y="15802"/>
                  </a:lnTo>
                  <a:lnTo>
                    <a:pt x="546" y="16172"/>
                  </a:lnTo>
                  <a:lnTo>
                    <a:pt x="409" y="16562"/>
                  </a:lnTo>
                  <a:lnTo>
                    <a:pt x="293" y="16951"/>
                  </a:lnTo>
                  <a:lnTo>
                    <a:pt x="176" y="17360"/>
                  </a:lnTo>
                  <a:lnTo>
                    <a:pt x="98" y="17770"/>
                  </a:lnTo>
                  <a:lnTo>
                    <a:pt x="39" y="18179"/>
                  </a:lnTo>
                  <a:lnTo>
                    <a:pt x="0" y="18607"/>
                  </a:lnTo>
                  <a:lnTo>
                    <a:pt x="0" y="19036"/>
                  </a:lnTo>
                  <a:lnTo>
                    <a:pt x="0" y="19036"/>
                  </a:lnTo>
                  <a:lnTo>
                    <a:pt x="0" y="19523"/>
                  </a:lnTo>
                  <a:lnTo>
                    <a:pt x="59" y="20030"/>
                  </a:lnTo>
                  <a:lnTo>
                    <a:pt x="137" y="20556"/>
                  </a:lnTo>
                  <a:lnTo>
                    <a:pt x="254" y="21082"/>
                  </a:lnTo>
                  <a:lnTo>
                    <a:pt x="254" y="21082"/>
                  </a:lnTo>
                  <a:lnTo>
                    <a:pt x="390" y="21588"/>
                  </a:lnTo>
                  <a:lnTo>
                    <a:pt x="565" y="22076"/>
                  </a:lnTo>
                  <a:lnTo>
                    <a:pt x="760" y="22582"/>
                  </a:lnTo>
                  <a:lnTo>
                    <a:pt x="1013" y="23069"/>
                  </a:lnTo>
                  <a:lnTo>
                    <a:pt x="1013" y="23069"/>
                  </a:lnTo>
                  <a:lnTo>
                    <a:pt x="1247" y="23498"/>
                  </a:lnTo>
                  <a:lnTo>
                    <a:pt x="1501" y="23907"/>
                  </a:lnTo>
                  <a:lnTo>
                    <a:pt x="1773" y="24297"/>
                  </a:lnTo>
                  <a:lnTo>
                    <a:pt x="2066" y="24667"/>
                  </a:lnTo>
                  <a:lnTo>
                    <a:pt x="2066" y="24667"/>
                  </a:lnTo>
                  <a:lnTo>
                    <a:pt x="2397" y="25018"/>
                  </a:lnTo>
                  <a:lnTo>
                    <a:pt x="2747" y="25349"/>
                  </a:lnTo>
                  <a:lnTo>
                    <a:pt x="2747" y="25349"/>
                  </a:lnTo>
                  <a:lnTo>
                    <a:pt x="3098" y="25641"/>
                  </a:lnTo>
                  <a:lnTo>
                    <a:pt x="3527" y="25933"/>
                  </a:lnTo>
                  <a:lnTo>
                    <a:pt x="3527" y="25933"/>
                  </a:lnTo>
                  <a:lnTo>
                    <a:pt x="3566" y="25953"/>
                  </a:lnTo>
                  <a:lnTo>
                    <a:pt x="3566" y="25953"/>
                  </a:lnTo>
                  <a:lnTo>
                    <a:pt x="3644" y="26011"/>
                  </a:lnTo>
                  <a:lnTo>
                    <a:pt x="3741" y="26031"/>
                  </a:lnTo>
                  <a:lnTo>
                    <a:pt x="3741" y="26031"/>
                  </a:lnTo>
                  <a:lnTo>
                    <a:pt x="3800" y="26011"/>
                  </a:lnTo>
                  <a:lnTo>
                    <a:pt x="3800" y="26011"/>
                  </a:lnTo>
                  <a:lnTo>
                    <a:pt x="3878" y="25972"/>
                  </a:lnTo>
                  <a:lnTo>
                    <a:pt x="3936" y="25894"/>
                  </a:lnTo>
                  <a:lnTo>
                    <a:pt x="3955" y="25816"/>
                  </a:lnTo>
                  <a:lnTo>
                    <a:pt x="3936" y="25738"/>
                  </a:lnTo>
                  <a:lnTo>
                    <a:pt x="3936" y="25738"/>
                  </a:lnTo>
                  <a:lnTo>
                    <a:pt x="3858" y="25446"/>
                  </a:lnTo>
                  <a:lnTo>
                    <a:pt x="3800" y="25154"/>
                  </a:lnTo>
                  <a:lnTo>
                    <a:pt x="3800" y="25154"/>
                  </a:lnTo>
                  <a:lnTo>
                    <a:pt x="3702" y="24569"/>
                  </a:lnTo>
                  <a:lnTo>
                    <a:pt x="3663" y="23946"/>
                  </a:lnTo>
                  <a:lnTo>
                    <a:pt x="3644" y="23284"/>
                  </a:lnTo>
                  <a:lnTo>
                    <a:pt x="3663" y="22602"/>
                  </a:lnTo>
                  <a:lnTo>
                    <a:pt x="3663" y="22602"/>
                  </a:lnTo>
                  <a:lnTo>
                    <a:pt x="3663" y="22621"/>
                  </a:lnTo>
                  <a:lnTo>
                    <a:pt x="3663" y="22621"/>
                  </a:lnTo>
                  <a:lnTo>
                    <a:pt x="3741" y="21881"/>
                  </a:lnTo>
                  <a:lnTo>
                    <a:pt x="3839" y="21179"/>
                  </a:lnTo>
                  <a:lnTo>
                    <a:pt x="3994" y="20497"/>
                  </a:lnTo>
                  <a:lnTo>
                    <a:pt x="4189" y="19854"/>
                  </a:lnTo>
                  <a:lnTo>
                    <a:pt x="4189" y="19854"/>
                  </a:lnTo>
                  <a:lnTo>
                    <a:pt x="4189" y="19854"/>
                  </a:lnTo>
                  <a:lnTo>
                    <a:pt x="4404" y="19289"/>
                  </a:lnTo>
                  <a:lnTo>
                    <a:pt x="4637" y="18744"/>
                  </a:lnTo>
                  <a:lnTo>
                    <a:pt x="4930" y="18198"/>
                  </a:lnTo>
                  <a:lnTo>
                    <a:pt x="5241" y="17692"/>
                  </a:lnTo>
                  <a:lnTo>
                    <a:pt x="5202" y="17731"/>
                  </a:lnTo>
                  <a:lnTo>
                    <a:pt x="5202" y="17731"/>
                  </a:lnTo>
                  <a:lnTo>
                    <a:pt x="5573" y="17205"/>
                  </a:lnTo>
                  <a:lnTo>
                    <a:pt x="5982" y="16717"/>
                  </a:lnTo>
                  <a:lnTo>
                    <a:pt x="6410" y="16230"/>
                  </a:lnTo>
                  <a:lnTo>
                    <a:pt x="6878" y="15782"/>
                  </a:lnTo>
                  <a:lnTo>
                    <a:pt x="6878" y="15782"/>
                  </a:lnTo>
                  <a:lnTo>
                    <a:pt x="6878" y="15782"/>
                  </a:lnTo>
                  <a:lnTo>
                    <a:pt x="6898" y="15782"/>
                  </a:lnTo>
                  <a:lnTo>
                    <a:pt x="6898" y="15782"/>
                  </a:lnTo>
                  <a:lnTo>
                    <a:pt x="6898" y="15763"/>
                  </a:lnTo>
                  <a:lnTo>
                    <a:pt x="6898" y="15763"/>
                  </a:lnTo>
                  <a:lnTo>
                    <a:pt x="7385" y="15373"/>
                  </a:lnTo>
                  <a:lnTo>
                    <a:pt x="7891" y="15003"/>
                  </a:lnTo>
                  <a:lnTo>
                    <a:pt x="8398" y="14672"/>
                  </a:lnTo>
                  <a:lnTo>
                    <a:pt x="8943" y="14379"/>
                  </a:lnTo>
                  <a:lnTo>
                    <a:pt x="8963" y="14360"/>
                  </a:lnTo>
                  <a:lnTo>
                    <a:pt x="8963" y="14360"/>
                  </a:lnTo>
                  <a:lnTo>
                    <a:pt x="8963" y="14360"/>
                  </a:lnTo>
                  <a:lnTo>
                    <a:pt x="9489" y="14126"/>
                  </a:lnTo>
                  <a:lnTo>
                    <a:pt x="10034" y="13912"/>
                  </a:lnTo>
                  <a:lnTo>
                    <a:pt x="10600" y="13736"/>
                  </a:lnTo>
                  <a:lnTo>
                    <a:pt x="11145" y="13600"/>
                  </a:lnTo>
                  <a:lnTo>
                    <a:pt x="11145" y="13600"/>
                  </a:lnTo>
                  <a:lnTo>
                    <a:pt x="11535" y="13542"/>
                  </a:lnTo>
                  <a:lnTo>
                    <a:pt x="11924" y="13503"/>
                  </a:lnTo>
                  <a:lnTo>
                    <a:pt x="12314" y="13464"/>
                  </a:lnTo>
                  <a:lnTo>
                    <a:pt x="12723" y="13464"/>
                  </a:lnTo>
                  <a:lnTo>
                    <a:pt x="12723" y="13464"/>
                  </a:lnTo>
                  <a:lnTo>
                    <a:pt x="13171" y="13464"/>
                  </a:lnTo>
                  <a:lnTo>
                    <a:pt x="13171" y="13464"/>
                  </a:lnTo>
                  <a:lnTo>
                    <a:pt x="13639" y="13522"/>
                  </a:lnTo>
                  <a:lnTo>
                    <a:pt x="14107" y="13600"/>
                  </a:lnTo>
                  <a:lnTo>
                    <a:pt x="14574" y="13697"/>
                  </a:lnTo>
                  <a:lnTo>
                    <a:pt x="15022" y="13834"/>
                  </a:lnTo>
                  <a:lnTo>
                    <a:pt x="15022" y="13834"/>
                  </a:lnTo>
                  <a:lnTo>
                    <a:pt x="15470" y="14009"/>
                  </a:lnTo>
                  <a:lnTo>
                    <a:pt x="15919" y="14204"/>
                  </a:lnTo>
                  <a:lnTo>
                    <a:pt x="16367" y="14438"/>
                  </a:lnTo>
                  <a:lnTo>
                    <a:pt x="16795" y="14691"/>
                  </a:lnTo>
                  <a:lnTo>
                    <a:pt x="16795" y="14691"/>
                  </a:lnTo>
                  <a:lnTo>
                    <a:pt x="17263" y="15022"/>
                  </a:lnTo>
                  <a:lnTo>
                    <a:pt x="17731" y="15412"/>
                  </a:lnTo>
                  <a:lnTo>
                    <a:pt x="17731" y="15412"/>
                  </a:lnTo>
                  <a:lnTo>
                    <a:pt x="17770" y="15431"/>
                  </a:lnTo>
                  <a:lnTo>
                    <a:pt x="17848" y="15451"/>
                  </a:lnTo>
                  <a:lnTo>
                    <a:pt x="17848" y="15451"/>
                  </a:lnTo>
                  <a:lnTo>
                    <a:pt x="17945" y="15490"/>
                  </a:lnTo>
                  <a:lnTo>
                    <a:pt x="17945" y="15490"/>
                  </a:lnTo>
                  <a:lnTo>
                    <a:pt x="17984" y="15470"/>
                  </a:lnTo>
                  <a:lnTo>
                    <a:pt x="17984" y="15470"/>
                  </a:lnTo>
                  <a:lnTo>
                    <a:pt x="18062" y="15431"/>
                  </a:lnTo>
                  <a:lnTo>
                    <a:pt x="18140" y="15373"/>
                  </a:lnTo>
                  <a:lnTo>
                    <a:pt x="18140" y="15373"/>
                  </a:lnTo>
                  <a:lnTo>
                    <a:pt x="18159" y="15295"/>
                  </a:lnTo>
                  <a:lnTo>
                    <a:pt x="18159" y="15217"/>
                  </a:lnTo>
                  <a:lnTo>
                    <a:pt x="18159" y="15217"/>
                  </a:lnTo>
                  <a:lnTo>
                    <a:pt x="18042" y="14808"/>
                  </a:lnTo>
                  <a:lnTo>
                    <a:pt x="17964" y="14418"/>
                  </a:lnTo>
                  <a:lnTo>
                    <a:pt x="17887" y="14029"/>
                  </a:lnTo>
                  <a:lnTo>
                    <a:pt x="17848" y="13639"/>
                  </a:lnTo>
                  <a:lnTo>
                    <a:pt x="17848" y="13639"/>
                  </a:lnTo>
                  <a:lnTo>
                    <a:pt x="17848" y="13600"/>
                  </a:lnTo>
                  <a:lnTo>
                    <a:pt x="17848" y="13600"/>
                  </a:lnTo>
                  <a:lnTo>
                    <a:pt x="17828" y="13230"/>
                  </a:lnTo>
                  <a:lnTo>
                    <a:pt x="17828" y="12860"/>
                  </a:lnTo>
                  <a:lnTo>
                    <a:pt x="17867" y="12509"/>
                  </a:lnTo>
                  <a:lnTo>
                    <a:pt x="17906" y="12139"/>
                  </a:lnTo>
                  <a:lnTo>
                    <a:pt x="17906" y="12139"/>
                  </a:lnTo>
                  <a:lnTo>
                    <a:pt x="17984" y="11846"/>
                  </a:lnTo>
                  <a:lnTo>
                    <a:pt x="18062" y="11535"/>
                  </a:lnTo>
                  <a:lnTo>
                    <a:pt x="18179" y="11242"/>
                  </a:lnTo>
                  <a:lnTo>
                    <a:pt x="18296" y="10950"/>
                  </a:lnTo>
                  <a:lnTo>
                    <a:pt x="18296" y="10950"/>
                  </a:lnTo>
                  <a:lnTo>
                    <a:pt x="18452" y="10658"/>
                  </a:lnTo>
                  <a:lnTo>
                    <a:pt x="18627" y="10366"/>
                  </a:lnTo>
                  <a:lnTo>
                    <a:pt x="18841" y="10073"/>
                  </a:lnTo>
                  <a:lnTo>
                    <a:pt x="19056" y="9801"/>
                  </a:lnTo>
                  <a:lnTo>
                    <a:pt x="19056" y="9801"/>
                  </a:lnTo>
                  <a:lnTo>
                    <a:pt x="19328" y="9508"/>
                  </a:lnTo>
                  <a:lnTo>
                    <a:pt x="19601" y="9236"/>
                  </a:lnTo>
                  <a:lnTo>
                    <a:pt x="19913" y="9002"/>
                  </a:lnTo>
                  <a:lnTo>
                    <a:pt x="20244" y="8748"/>
                  </a:lnTo>
                  <a:lnTo>
                    <a:pt x="20244" y="8748"/>
                  </a:lnTo>
                  <a:lnTo>
                    <a:pt x="20614" y="8534"/>
                  </a:lnTo>
                  <a:lnTo>
                    <a:pt x="21023" y="8320"/>
                  </a:lnTo>
                  <a:lnTo>
                    <a:pt x="21433" y="8125"/>
                  </a:lnTo>
                  <a:lnTo>
                    <a:pt x="21881" y="7950"/>
                  </a:lnTo>
                  <a:lnTo>
                    <a:pt x="21881" y="7950"/>
                  </a:lnTo>
                  <a:lnTo>
                    <a:pt x="22446" y="7794"/>
                  </a:lnTo>
                  <a:lnTo>
                    <a:pt x="23030" y="7657"/>
                  </a:lnTo>
                  <a:lnTo>
                    <a:pt x="23634" y="7540"/>
                  </a:lnTo>
                  <a:lnTo>
                    <a:pt x="24277" y="7482"/>
                  </a:lnTo>
                  <a:lnTo>
                    <a:pt x="24277" y="7482"/>
                  </a:lnTo>
                  <a:lnTo>
                    <a:pt x="24745" y="7463"/>
                  </a:lnTo>
                  <a:lnTo>
                    <a:pt x="25212" y="7443"/>
                  </a:lnTo>
                  <a:lnTo>
                    <a:pt x="25212" y="7443"/>
                  </a:lnTo>
                  <a:lnTo>
                    <a:pt x="25855" y="7463"/>
                  </a:lnTo>
                  <a:lnTo>
                    <a:pt x="26518" y="7502"/>
                  </a:lnTo>
                  <a:lnTo>
                    <a:pt x="27180" y="7579"/>
                  </a:lnTo>
                  <a:lnTo>
                    <a:pt x="27862" y="7696"/>
                  </a:lnTo>
                  <a:lnTo>
                    <a:pt x="27862" y="7696"/>
                  </a:lnTo>
                  <a:lnTo>
                    <a:pt x="28369" y="7794"/>
                  </a:lnTo>
                  <a:lnTo>
                    <a:pt x="28895" y="7911"/>
                  </a:lnTo>
                  <a:lnTo>
                    <a:pt x="29382" y="8047"/>
                  </a:lnTo>
                  <a:lnTo>
                    <a:pt x="29889" y="8203"/>
                  </a:lnTo>
                  <a:lnTo>
                    <a:pt x="30356" y="8359"/>
                  </a:lnTo>
                  <a:lnTo>
                    <a:pt x="30843" y="8534"/>
                  </a:lnTo>
                  <a:lnTo>
                    <a:pt x="31291" y="8729"/>
                  </a:lnTo>
                  <a:lnTo>
                    <a:pt x="31740" y="8943"/>
                  </a:lnTo>
                  <a:lnTo>
                    <a:pt x="31740" y="8943"/>
                  </a:lnTo>
                  <a:lnTo>
                    <a:pt x="32168" y="9158"/>
                  </a:lnTo>
                  <a:lnTo>
                    <a:pt x="32168" y="9158"/>
                  </a:lnTo>
                  <a:lnTo>
                    <a:pt x="32616" y="9430"/>
                  </a:lnTo>
                  <a:lnTo>
                    <a:pt x="32733" y="9489"/>
                  </a:lnTo>
                  <a:lnTo>
                    <a:pt x="32733" y="9489"/>
                  </a:lnTo>
                  <a:lnTo>
                    <a:pt x="32792" y="9528"/>
                  </a:lnTo>
                  <a:lnTo>
                    <a:pt x="32850" y="9528"/>
                  </a:lnTo>
                  <a:lnTo>
                    <a:pt x="32850" y="9528"/>
                  </a:lnTo>
                  <a:lnTo>
                    <a:pt x="32928" y="9508"/>
                  </a:lnTo>
                  <a:lnTo>
                    <a:pt x="33006" y="9469"/>
                  </a:lnTo>
                  <a:lnTo>
                    <a:pt x="33006" y="9469"/>
                  </a:lnTo>
                  <a:lnTo>
                    <a:pt x="33045" y="9430"/>
                  </a:lnTo>
                  <a:lnTo>
                    <a:pt x="33064" y="9372"/>
                  </a:lnTo>
                  <a:lnTo>
                    <a:pt x="33084" y="9333"/>
                  </a:lnTo>
                  <a:lnTo>
                    <a:pt x="33084" y="9275"/>
                  </a:lnTo>
                  <a:lnTo>
                    <a:pt x="33084" y="9275"/>
                  </a:lnTo>
                  <a:lnTo>
                    <a:pt x="33045" y="8826"/>
                  </a:lnTo>
                  <a:lnTo>
                    <a:pt x="32967" y="8359"/>
                  </a:lnTo>
                  <a:lnTo>
                    <a:pt x="32889" y="7911"/>
                  </a:lnTo>
                  <a:lnTo>
                    <a:pt x="32772" y="7463"/>
                  </a:lnTo>
                  <a:lnTo>
                    <a:pt x="32616" y="7014"/>
                  </a:lnTo>
                  <a:lnTo>
                    <a:pt x="32460" y="6566"/>
                  </a:lnTo>
                  <a:lnTo>
                    <a:pt x="32285" y="6118"/>
                  </a:lnTo>
                  <a:lnTo>
                    <a:pt x="32071" y="5689"/>
                  </a:lnTo>
                  <a:lnTo>
                    <a:pt x="31837" y="5261"/>
                  </a:lnTo>
                  <a:lnTo>
                    <a:pt x="31584" y="4852"/>
                  </a:lnTo>
                  <a:lnTo>
                    <a:pt x="31311" y="4443"/>
                  </a:lnTo>
                  <a:lnTo>
                    <a:pt x="31019" y="4033"/>
                  </a:lnTo>
                  <a:lnTo>
                    <a:pt x="30726" y="3644"/>
                  </a:lnTo>
                  <a:lnTo>
                    <a:pt x="30395" y="3273"/>
                  </a:lnTo>
                  <a:lnTo>
                    <a:pt x="30044" y="2903"/>
                  </a:lnTo>
                  <a:lnTo>
                    <a:pt x="29674" y="2553"/>
                  </a:lnTo>
                  <a:lnTo>
                    <a:pt x="29674" y="2553"/>
                  </a:lnTo>
                  <a:lnTo>
                    <a:pt x="29304" y="2241"/>
                  </a:lnTo>
                  <a:lnTo>
                    <a:pt x="28914" y="1929"/>
                  </a:lnTo>
                  <a:lnTo>
                    <a:pt x="28525" y="1637"/>
                  </a:lnTo>
                  <a:lnTo>
                    <a:pt x="28116" y="1384"/>
                  </a:lnTo>
                  <a:lnTo>
                    <a:pt x="27706" y="1130"/>
                  </a:lnTo>
                  <a:lnTo>
                    <a:pt x="27297" y="916"/>
                  </a:lnTo>
                  <a:lnTo>
                    <a:pt x="26869" y="721"/>
                  </a:lnTo>
                  <a:lnTo>
                    <a:pt x="26440" y="546"/>
                  </a:lnTo>
                  <a:lnTo>
                    <a:pt x="26440" y="546"/>
                  </a:lnTo>
                  <a:lnTo>
                    <a:pt x="26070" y="409"/>
                  </a:lnTo>
                  <a:lnTo>
                    <a:pt x="25719" y="292"/>
                  </a:lnTo>
                  <a:lnTo>
                    <a:pt x="25349" y="195"/>
                  </a:lnTo>
                  <a:lnTo>
                    <a:pt x="24998" y="137"/>
                  </a:lnTo>
                  <a:lnTo>
                    <a:pt x="24628" y="59"/>
                  </a:lnTo>
                  <a:lnTo>
                    <a:pt x="24258" y="20"/>
                  </a:lnTo>
                  <a:lnTo>
                    <a:pt x="23907" y="0"/>
                  </a:lnTo>
                  <a:lnTo>
                    <a:pt x="23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4737;p55">
              <a:extLst>
                <a:ext uri="{FF2B5EF4-FFF2-40B4-BE49-F238E27FC236}">
                  <a16:creationId xmlns:a16="http://schemas.microsoft.com/office/drawing/2014/main" xmlns="" id="{90B5715E-E2B7-3FC0-35C9-B1323898F0F4}"/>
                </a:ext>
              </a:extLst>
            </p:cNvPr>
            <p:cNvSpPr/>
            <p:nvPr/>
          </p:nvSpPr>
          <p:spPr>
            <a:xfrm>
              <a:off x="5068900" y="554875"/>
              <a:ext cx="82350" cy="104275"/>
            </a:xfrm>
            <a:custGeom>
              <a:avLst/>
              <a:gdLst/>
              <a:ahLst/>
              <a:cxnLst/>
              <a:rect l="l" t="t" r="r" b="b"/>
              <a:pathLst>
                <a:path w="3294" h="4171" extrusionOk="0">
                  <a:moveTo>
                    <a:pt x="1754" y="1"/>
                  </a:moveTo>
                  <a:lnTo>
                    <a:pt x="1521" y="20"/>
                  </a:lnTo>
                  <a:lnTo>
                    <a:pt x="1306" y="79"/>
                  </a:lnTo>
                  <a:lnTo>
                    <a:pt x="1131" y="137"/>
                  </a:lnTo>
                  <a:lnTo>
                    <a:pt x="956" y="215"/>
                  </a:lnTo>
                  <a:lnTo>
                    <a:pt x="800" y="332"/>
                  </a:lnTo>
                  <a:lnTo>
                    <a:pt x="644" y="449"/>
                  </a:lnTo>
                  <a:lnTo>
                    <a:pt x="507" y="585"/>
                  </a:lnTo>
                  <a:lnTo>
                    <a:pt x="391" y="722"/>
                  </a:lnTo>
                  <a:lnTo>
                    <a:pt x="293" y="878"/>
                  </a:lnTo>
                  <a:lnTo>
                    <a:pt x="196" y="1053"/>
                  </a:lnTo>
                  <a:lnTo>
                    <a:pt x="118" y="1228"/>
                  </a:lnTo>
                  <a:lnTo>
                    <a:pt x="59" y="1404"/>
                  </a:lnTo>
                  <a:lnTo>
                    <a:pt x="20" y="1598"/>
                  </a:lnTo>
                  <a:lnTo>
                    <a:pt x="1" y="1813"/>
                  </a:lnTo>
                  <a:lnTo>
                    <a:pt x="1" y="2008"/>
                  </a:lnTo>
                  <a:lnTo>
                    <a:pt x="1" y="2222"/>
                  </a:lnTo>
                  <a:lnTo>
                    <a:pt x="40" y="2417"/>
                  </a:lnTo>
                  <a:lnTo>
                    <a:pt x="79" y="2631"/>
                  </a:lnTo>
                  <a:lnTo>
                    <a:pt x="157" y="2826"/>
                  </a:lnTo>
                  <a:lnTo>
                    <a:pt x="254" y="3021"/>
                  </a:lnTo>
                  <a:lnTo>
                    <a:pt x="352" y="3196"/>
                  </a:lnTo>
                  <a:lnTo>
                    <a:pt x="468" y="3372"/>
                  </a:lnTo>
                  <a:lnTo>
                    <a:pt x="585" y="3527"/>
                  </a:lnTo>
                  <a:lnTo>
                    <a:pt x="741" y="3664"/>
                  </a:lnTo>
                  <a:lnTo>
                    <a:pt x="878" y="3781"/>
                  </a:lnTo>
                  <a:lnTo>
                    <a:pt x="1053" y="3898"/>
                  </a:lnTo>
                  <a:lnTo>
                    <a:pt x="1209" y="3995"/>
                  </a:lnTo>
                  <a:lnTo>
                    <a:pt x="1384" y="4053"/>
                  </a:lnTo>
                  <a:lnTo>
                    <a:pt x="1560" y="4112"/>
                  </a:lnTo>
                  <a:lnTo>
                    <a:pt x="1754" y="4151"/>
                  </a:lnTo>
                  <a:lnTo>
                    <a:pt x="1930" y="4170"/>
                  </a:lnTo>
                  <a:lnTo>
                    <a:pt x="2125" y="4170"/>
                  </a:lnTo>
                  <a:lnTo>
                    <a:pt x="2319" y="4151"/>
                  </a:lnTo>
                  <a:lnTo>
                    <a:pt x="2495" y="4112"/>
                  </a:lnTo>
                  <a:lnTo>
                    <a:pt x="2729" y="4014"/>
                  </a:lnTo>
                  <a:lnTo>
                    <a:pt x="2943" y="3917"/>
                  </a:lnTo>
                  <a:lnTo>
                    <a:pt x="3118" y="3781"/>
                  </a:lnTo>
                  <a:lnTo>
                    <a:pt x="3294" y="3605"/>
                  </a:lnTo>
                  <a:lnTo>
                    <a:pt x="3060" y="3644"/>
                  </a:lnTo>
                  <a:lnTo>
                    <a:pt x="2826" y="3625"/>
                  </a:lnTo>
                  <a:lnTo>
                    <a:pt x="2592" y="3566"/>
                  </a:lnTo>
                  <a:lnTo>
                    <a:pt x="2378" y="3469"/>
                  </a:lnTo>
                  <a:lnTo>
                    <a:pt x="2183" y="3352"/>
                  </a:lnTo>
                  <a:lnTo>
                    <a:pt x="1988" y="3196"/>
                  </a:lnTo>
                  <a:lnTo>
                    <a:pt x="1813" y="3021"/>
                  </a:lnTo>
                  <a:lnTo>
                    <a:pt x="1676" y="2826"/>
                  </a:lnTo>
                  <a:lnTo>
                    <a:pt x="1540" y="2612"/>
                  </a:lnTo>
                  <a:lnTo>
                    <a:pt x="1443" y="2378"/>
                  </a:lnTo>
                  <a:lnTo>
                    <a:pt x="1345" y="2144"/>
                  </a:lnTo>
                  <a:lnTo>
                    <a:pt x="1287" y="1910"/>
                  </a:lnTo>
                  <a:lnTo>
                    <a:pt x="1267" y="1657"/>
                  </a:lnTo>
                  <a:lnTo>
                    <a:pt x="1267" y="1423"/>
                  </a:lnTo>
                  <a:lnTo>
                    <a:pt x="1287" y="1170"/>
                  </a:lnTo>
                  <a:lnTo>
                    <a:pt x="1345" y="955"/>
                  </a:lnTo>
                  <a:lnTo>
                    <a:pt x="1443" y="741"/>
                  </a:lnTo>
                  <a:lnTo>
                    <a:pt x="1560" y="527"/>
                  </a:lnTo>
                  <a:lnTo>
                    <a:pt x="1715" y="351"/>
                  </a:lnTo>
                  <a:lnTo>
                    <a:pt x="1910" y="196"/>
                  </a:lnTo>
                  <a:lnTo>
                    <a:pt x="2047" y="118"/>
                  </a:lnTo>
                  <a:lnTo>
                    <a:pt x="2203" y="40"/>
                  </a:lnTo>
                  <a:lnTo>
                    <a:pt x="1969" y="20"/>
                  </a:lnTo>
                  <a:lnTo>
                    <a:pt x="1754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4738;p55">
              <a:extLst>
                <a:ext uri="{FF2B5EF4-FFF2-40B4-BE49-F238E27FC236}">
                  <a16:creationId xmlns:a16="http://schemas.microsoft.com/office/drawing/2014/main" xmlns="" id="{85B8777F-9DBB-7C7D-4BE1-AE24620ED513}"/>
                </a:ext>
              </a:extLst>
            </p:cNvPr>
            <p:cNvSpPr/>
            <p:nvPr/>
          </p:nvSpPr>
          <p:spPr>
            <a:xfrm>
              <a:off x="5068900" y="554875"/>
              <a:ext cx="82350" cy="104275"/>
            </a:xfrm>
            <a:custGeom>
              <a:avLst/>
              <a:gdLst/>
              <a:ahLst/>
              <a:cxnLst/>
              <a:rect l="l" t="t" r="r" b="b"/>
              <a:pathLst>
                <a:path w="3294" h="4171" fill="none" extrusionOk="0">
                  <a:moveTo>
                    <a:pt x="79" y="2631"/>
                  </a:moveTo>
                  <a:lnTo>
                    <a:pt x="79" y="2631"/>
                  </a:lnTo>
                  <a:lnTo>
                    <a:pt x="157" y="2826"/>
                  </a:lnTo>
                  <a:lnTo>
                    <a:pt x="254" y="3021"/>
                  </a:lnTo>
                  <a:lnTo>
                    <a:pt x="352" y="3196"/>
                  </a:lnTo>
                  <a:lnTo>
                    <a:pt x="468" y="3372"/>
                  </a:lnTo>
                  <a:lnTo>
                    <a:pt x="585" y="3527"/>
                  </a:lnTo>
                  <a:lnTo>
                    <a:pt x="741" y="3664"/>
                  </a:lnTo>
                  <a:lnTo>
                    <a:pt x="878" y="3781"/>
                  </a:lnTo>
                  <a:lnTo>
                    <a:pt x="1053" y="3898"/>
                  </a:lnTo>
                  <a:lnTo>
                    <a:pt x="1209" y="3995"/>
                  </a:lnTo>
                  <a:lnTo>
                    <a:pt x="1384" y="4053"/>
                  </a:lnTo>
                  <a:lnTo>
                    <a:pt x="1560" y="4112"/>
                  </a:lnTo>
                  <a:lnTo>
                    <a:pt x="1754" y="4151"/>
                  </a:lnTo>
                  <a:lnTo>
                    <a:pt x="1930" y="4170"/>
                  </a:lnTo>
                  <a:lnTo>
                    <a:pt x="2125" y="4170"/>
                  </a:lnTo>
                  <a:lnTo>
                    <a:pt x="2319" y="4151"/>
                  </a:lnTo>
                  <a:lnTo>
                    <a:pt x="2495" y="4112"/>
                  </a:lnTo>
                  <a:lnTo>
                    <a:pt x="2495" y="4112"/>
                  </a:lnTo>
                  <a:lnTo>
                    <a:pt x="2729" y="4014"/>
                  </a:lnTo>
                  <a:lnTo>
                    <a:pt x="2943" y="3917"/>
                  </a:lnTo>
                  <a:lnTo>
                    <a:pt x="3118" y="3781"/>
                  </a:lnTo>
                  <a:lnTo>
                    <a:pt x="3294" y="3605"/>
                  </a:lnTo>
                  <a:lnTo>
                    <a:pt x="3294" y="3605"/>
                  </a:lnTo>
                  <a:lnTo>
                    <a:pt x="3060" y="3644"/>
                  </a:lnTo>
                  <a:lnTo>
                    <a:pt x="3060" y="3644"/>
                  </a:lnTo>
                  <a:lnTo>
                    <a:pt x="2826" y="3625"/>
                  </a:lnTo>
                  <a:lnTo>
                    <a:pt x="2826" y="3625"/>
                  </a:lnTo>
                  <a:lnTo>
                    <a:pt x="2592" y="3566"/>
                  </a:lnTo>
                  <a:lnTo>
                    <a:pt x="2378" y="3469"/>
                  </a:lnTo>
                  <a:lnTo>
                    <a:pt x="2378" y="3469"/>
                  </a:lnTo>
                  <a:lnTo>
                    <a:pt x="2183" y="3352"/>
                  </a:lnTo>
                  <a:lnTo>
                    <a:pt x="1988" y="3196"/>
                  </a:lnTo>
                  <a:lnTo>
                    <a:pt x="1988" y="3196"/>
                  </a:lnTo>
                  <a:lnTo>
                    <a:pt x="1813" y="3021"/>
                  </a:lnTo>
                  <a:lnTo>
                    <a:pt x="1676" y="2826"/>
                  </a:lnTo>
                  <a:lnTo>
                    <a:pt x="1540" y="2612"/>
                  </a:lnTo>
                  <a:lnTo>
                    <a:pt x="1443" y="2378"/>
                  </a:lnTo>
                  <a:lnTo>
                    <a:pt x="1443" y="2378"/>
                  </a:lnTo>
                  <a:lnTo>
                    <a:pt x="1345" y="2144"/>
                  </a:lnTo>
                  <a:lnTo>
                    <a:pt x="1287" y="1910"/>
                  </a:lnTo>
                  <a:lnTo>
                    <a:pt x="1287" y="1910"/>
                  </a:lnTo>
                  <a:lnTo>
                    <a:pt x="1267" y="1657"/>
                  </a:lnTo>
                  <a:lnTo>
                    <a:pt x="1267" y="1423"/>
                  </a:lnTo>
                  <a:lnTo>
                    <a:pt x="1267" y="1423"/>
                  </a:lnTo>
                  <a:lnTo>
                    <a:pt x="1287" y="1170"/>
                  </a:lnTo>
                  <a:lnTo>
                    <a:pt x="1345" y="955"/>
                  </a:lnTo>
                  <a:lnTo>
                    <a:pt x="1345" y="955"/>
                  </a:lnTo>
                  <a:lnTo>
                    <a:pt x="1443" y="741"/>
                  </a:lnTo>
                  <a:lnTo>
                    <a:pt x="1560" y="527"/>
                  </a:lnTo>
                  <a:lnTo>
                    <a:pt x="1560" y="527"/>
                  </a:lnTo>
                  <a:lnTo>
                    <a:pt x="1715" y="351"/>
                  </a:lnTo>
                  <a:lnTo>
                    <a:pt x="1910" y="196"/>
                  </a:lnTo>
                  <a:lnTo>
                    <a:pt x="1910" y="196"/>
                  </a:lnTo>
                  <a:lnTo>
                    <a:pt x="2047" y="118"/>
                  </a:lnTo>
                  <a:lnTo>
                    <a:pt x="2203" y="40"/>
                  </a:lnTo>
                  <a:lnTo>
                    <a:pt x="2203" y="40"/>
                  </a:lnTo>
                  <a:lnTo>
                    <a:pt x="1969" y="20"/>
                  </a:lnTo>
                  <a:lnTo>
                    <a:pt x="1754" y="1"/>
                  </a:lnTo>
                  <a:lnTo>
                    <a:pt x="1521" y="20"/>
                  </a:lnTo>
                  <a:lnTo>
                    <a:pt x="1306" y="79"/>
                  </a:lnTo>
                  <a:lnTo>
                    <a:pt x="1306" y="79"/>
                  </a:lnTo>
                  <a:lnTo>
                    <a:pt x="1131" y="137"/>
                  </a:lnTo>
                  <a:lnTo>
                    <a:pt x="956" y="215"/>
                  </a:lnTo>
                  <a:lnTo>
                    <a:pt x="800" y="332"/>
                  </a:lnTo>
                  <a:lnTo>
                    <a:pt x="644" y="449"/>
                  </a:lnTo>
                  <a:lnTo>
                    <a:pt x="507" y="585"/>
                  </a:lnTo>
                  <a:lnTo>
                    <a:pt x="391" y="722"/>
                  </a:lnTo>
                  <a:lnTo>
                    <a:pt x="293" y="878"/>
                  </a:lnTo>
                  <a:lnTo>
                    <a:pt x="196" y="1053"/>
                  </a:lnTo>
                  <a:lnTo>
                    <a:pt x="118" y="1228"/>
                  </a:lnTo>
                  <a:lnTo>
                    <a:pt x="59" y="1404"/>
                  </a:lnTo>
                  <a:lnTo>
                    <a:pt x="20" y="1598"/>
                  </a:lnTo>
                  <a:lnTo>
                    <a:pt x="1" y="1813"/>
                  </a:lnTo>
                  <a:lnTo>
                    <a:pt x="1" y="2008"/>
                  </a:lnTo>
                  <a:lnTo>
                    <a:pt x="1" y="2222"/>
                  </a:lnTo>
                  <a:lnTo>
                    <a:pt x="40" y="2417"/>
                  </a:lnTo>
                  <a:lnTo>
                    <a:pt x="79" y="263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4739;p55">
              <a:extLst>
                <a:ext uri="{FF2B5EF4-FFF2-40B4-BE49-F238E27FC236}">
                  <a16:creationId xmlns:a16="http://schemas.microsoft.com/office/drawing/2014/main" xmlns="" id="{DF88FF02-F0BC-D526-8CEE-4573AFD71D8E}"/>
                </a:ext>
              </a:extLst>
            </p:cNvPr>
            <p:cNvSpPr/>
            <p:nvPr/>
          </p:nvSpPr>
          <p:spPr>
            <a:xfrm>
              <a:off x="5092775" y="555375"/>
              <a:ext cx="71625" cy="94525"/>
            </a:xfrm>
            <a:custGeom>
              <a:avLst/>
              <a:gdLst/>
              <a:ahLst/>
              <a:cxnLst/>
              <a:rect l="l" t="t" r="r" b="b"/>
              <a:pathLst>
                <a:path w="2865" h="3781" extrusionOk="0">
                  <a:moveTo>
                    <a:pt x="1150" y="0"/>
                  </a:moveTo>
                  <a:lnTo>
                    <a:pt x="1033" y="39"/>
                  </a:lnTo>
                  <a:lnTo>
                    <a:pt x="877" y="98"/>
                  </a:lnTo>
                  <a:lnTo>
                    <a:pt x="858" y="98"/>
                  </a:lnTo>
                  <a:lnTo>
                    <a:pt x="838" y="117"/>
                  </a:lnTo>
                  <a:lnTo>
                    <a:pt x="819" y="117"/>
                  </a:lnTo>
                  <a:lnTo>
                    <a:pt x="741" y="176"/>
                  </a:lnTo>
                  <a:lnTo>
                    <a:pt x="644" y="234"/>
                  </a:lnTo>
                  <a:lnTo>
                    <a:pt x="624" y="254"/>
                  </a:lnTo>
                  <a:lnTo>
                    <a:pt x="605" y="254"/>
                  </a:lnTo>
                  <a:lnTo>
                    <a:pt x="585" y="273"/>
                  </a:lnTo>
                  <a:lnTo>
                    <a:pt x="488" y="370"/>
                  </a:lnTo>
                  <a:lnTo>
                    <a:pt x="468" y="370"/>
                  </a:lnTo>
                  <a:lnTo>
                    <a:pt x="468" y="390"/>
                  </a:lnTo>
                  <a:lnTo>
                    <a:pt x="449" y="409"/>
                  </a:lnTo>
                  <a:lnTo>
                    <a:pt x="390" y="468"/>
                  </a:lnTo>
                  <a:lnTo>
                    <a:pt x="332" y="546"/>
                  </a:lnTo>
                  <a:lnTo>
                    <a:pt x="312" y="585"/>
                  </a:lnTo>
                  <a:lnTo>
                    <a:pt x="273" y="643"/>
                  </a:lnTo>
                  <a:lnTo>
                    <a:pt x="254" y="663"/>
                  </a:lnTo>
                  <a:lnTo>
                    <a:pt x="215" y="721"/>
                  </a:lnTo>
                  <a:lnTo>
                    <a:pt x="176" y="838"/>
                  </a:lnTo>
                  <a:lnTo>
                    <a:pt x="137" y="916"/>
                  </a:lnTo>
                  <a:lnTo>
                    <a:pt x="137" y="935"/>
                  </a:lnTo>
                  <a:lnTo>
                    <a:pt x="117" y="955"/>
                  </a:lnTo>
                  <a:lnTo>
                    <a:pt x="79" y="1072"/>
                  </a:lnTo>
                  <a:lnTo>
                    <a:pt x="59" y="1169"/>
                  </a:lnTo>
                  <a:lnTo>
                    <a:pt x="20" y="1403"/>
                  </a:lnTo>
                  <a:lnTo>
                    <a:pt x="20" y="1423"/>
                  </a:lnTo>
                  <a:lnTo>
                    <a:pt x="1" y="1637"/>
                  </a:lnTo>
                  <a:lnTo>
                    <a:pt x="1" y="1656"/>
                  </a:lnTo>
                  <a:lnTo>
                    <a:pt x="20" y="1793"/>
                  </a:lnTo>
                  <a:lnTo>
                    <a:pt x="40" y="1988"/>
                  </a:lnTo>
                  <a:lnTo>
                    <a:pt x="59" y="2163"/>
                  </a:lnTo>
                  <a:lnTo>
                    <a:pt x="98" y="2319"/>
                  </a:lnTo>
                  <a:lnTo>
                    <a:pt x="215" y="2631"/>
                  </a:lnTo>
                  <a:lnTo>
                    <a:pt x="215" y="2611"/>
                  </a:lnTo>
                  <a:lnTo>
                    <a:pt x="351" y="2884"/>
                  </a:lnTo>
                  <a:lnTo>
                    <a:pt x="527" y="3137"/>
                  </a:lnTo>
                  <a:lnTo>
                    <a:pt x="527" y="3118"/>
                  </a:lnTo>
                  <a:lnTo>
                    <a:pt x="702" y="3313"/>
                  </a:lnTo>
                  <a:lnTo>
                    <a:pt x="897" y="3468"/>
                  </a:lnTo>
                  <a:lnTo>
                    <a:pt x="1092" y="3585"/>
                  </a:lnTo>
                  <a:lnTo>
                    <a:pt x="1267" y="3683"/>
                  </a:lnTo>
                  <a:lnTo>
                    <a:pt x="1462" y="3741"/>
                  </a:lnTo>
                  <a:lnTo>
                    <a:pt x="1637" y="3761"/>
                  </a:lnTo>
                  <a:lnTo>
                    <a:pt x="1618" y="3761"/>
                  </a:lnTo>
                  <a:lnTo>
                    <a:pt x="1813" y="3780"/>
                  </a:lnTo>
                  <a:lnTo>
                    <a:pt x="1968" y="3761"/>
                  </a:lnTo>
                  <a:lnTo>
                    <a:pt x="2124" y="3722"/>
                  </a:lnTo>
                  <a:lnTo>
                    <a:pt x="2241" y="3683"/>
                  </a:lnTo>
                  <a:lnTo>
                    <a:pt x="2436" y="3488"/>
                  </a:lnTo>
                  <a:lnTo>
                    <a:pt x="2592" y="3254"/>
                  </a:lnTo>
                  <a:lnTo>
                    <a:pt x="2709" y="3001"/>
                  </a:lnTo>
                  <a:lnTo>
                    <a:pt x="2806" y="2728"/>
                  </a:lnTo>
                  <a:lnTo>
                    <a:pt x="2845" y="2436"/>
                  </a:lnTo>
                  <a:lnTo>
                    <a:pt x="2865" y="2144"/>
                  </a:lnTo>
                  <a:lnTo>
                    <a:pt x="2845" y="1832"/>
                  </a:lnTo>
                  <a:lnTo>
                    <a:pt x="2767" y="1540"/>
                  </a:lnTo>
                  <a:lnTo>
                    <a:pt x="2650" y="1228"/>
                  </a:lnTo>
                  <a:lnTo>
                    <a:pt x="2514" y="955"/>
                  </a:lnTo>
                  <a:lnTo>
                    <a:pt x="2339" y="721"/>
                  </a:lnTo>
                  <a:lnTo>
                    <a:pt x="2144" y="507"/>
                  </a:lnTo>
                  <a:lnTo>
                    <a:pt x="1910" y="331"/>
                  </a:lnTo>
                  <a:lnTo>
                    <a:pt x="1676" y="176"/>
                  </a:lnTo>
                  <a:lnTo>
                    <a:pt x="1403" y="78"/>
                  </a:lnTo>
                  <a:lnTo>
                    <a:pt x="1150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4740;p55">
              <a:extLst>
                <a:ext uri="{FF2B5EF4-FFF2-40B4-BE49-F238E27FC236}">
                  <a16:creationId xmlns:a16="http://schemas.microsoft.com/office/drawing/2014/main" xmlns="" id="{884FCA7B-6E57-01B8-EBD5-DC8632F3328A}"/>
                </a:ext>
              </a:extLst>
            </p:cNvPr>
            <p:cNvSpPr/>
            <p:nvPr/>
          </p:nvSpPr>
          <p:spPr>
            <a:xfrm>
              <a:off x="5092775" y="555375"/>
              <a:ext cx="71625" cy="94525"/>
            </a:xfrm>
            <a:custGeom>
              <a:avLst/>
              <a:gdLst/>
              <a:ahLst/>
              <a:cxnLst/>
              <a:rect l="l" t="t" r="r" b="b"/>
              <a:pathLst>
                <a:path w="2865" h="3781" fill="none" extrusionOk="0">
                  <a:moveTo>
                    <a:pt x="1033" y="39"/>
                  </a:moveTo>
                  <a:lnTo>
                    <a:pt x="1033" y="39"/>
                  </a:lnTo>
                  <a:lnTo>
                    <a:pt x="1033" y="39"/>
                  </a:lnTo>
                  <a:lnTo>
                    <a:pt x="1150" y="0"/>
                  </a:lnTo>
                  <a:lnTo>
                    <a:pt x="1150" y="0"/>
                  </a:lnTo>
                  <a:lnTo>
                    <a:pt x="1403" y="78"/>
                  </a:lnTo>
                  <a:lnTo>
                    <a:pt x="1676" y="176"/>
                  </a:lnTo>
                  <a:lnTo>
                    <a:pt x="1910" y="331"/>
                  </a:lnTo>
                  <a:lnTo>
                    <a:pt x="2144" y="507"/>
                  </a:lnTo>
                  <a:lnTo>
                    <a:pt x="2339" y="721"/>
                  </a:lnTo>
                  <a:lnTo>
                    <a:pt x="2514" y="955"/>
                  </a:lnTo>
                  <a:lnTo>
                    <a:pt x="2650" y="1228"/>
                  </a:lnTo>
                  <a:lnTo>
                    <a:pt x="2767" y="1540"/>
                  </a:lnTo>
                  <a:lnTo>
                    <a:pt x="2767" y="1540"/>
                  </a:lnTo>
                  <a:lnTo>
                    <a:pt x="2845" y="1832"/>
                  </a:lnTo>
                  <a:lnTo>
                    <a:pt x="2865" y="2144"/>
                  </a:lnTo>
                  <a:lnTo>
                    <a:pt x="2845" y="2436"/>
                  </a:lnTo>
                  <a:lnTo>
                    <a:pt x="2806" y="2728"/>
                  </a:lnTo>
                  <a:lnTo>
                    <a:pt x="2709" y="3001"/>
                  </a:lnTo>
                  <a:lnTo>
                    <a:pt x="2592" y="3254"/>
                  </a:lnTo>
                  <a:lnTo>
                    <a:pt x="2436" y="3488"/>
                  </a:lnTo>
                  <a:lnTo>
                    <a:pt x="2241" y="3683"/>
                  </a:lnTo>
                  <a:lnTo>
                    <a:pt x="2241" y="3683"/>
                  </a:lnTo>
                  <a:lnTo>
                    <a:pt x="2124" y="3722"/>
                  </a:lnTo>
                  <a:lnTo>
                    <a:pt x="2124" y="3722"/>
                  </a:lnTo>
                  <a:lnTo>
                    <a:pt x="1968" y="3761"/>
                  </a:lnTo>
                  <a:lnTo>
                    <a:pt x="1968" y="3761"/>
                  </a:lnTo>
                  <a:lnTo>
                    <a:pt x="1968" y="3761"/>
                  </a:lnTo>
                  <a:lnTo>
                    <a:pt x="1813" y="3780"/>
                  </a:lnTo>
                  <a:lnTo>
                    <a:pt x="1813" y="3780"/>
                  </a:lnTo>
                  <a:lnTo>
                    <a:pt x="1618" y="3761"/>
                  </a:lnTo>
                  <a:lnTo>
                    <a:pt x="1637" y="3761"/>
                  </a:lnTo>
                  <a:lnTo>
                    <a:pt x="1637" y="3761"/>
                  </a:lnTo>
                  <a:lnTo>
                    <a:pt x="1462" y="3741"/>
                  </a:lnTo>
                  <a:lnTo>
                    <a:pt x="1462" y="3741"/>
                  </a:lnTo>
                  <a:lnTo>
                    <a:pt x="1267" y="3683"/>
                  </a:lnTo>
                  <a:lnTo>
                    <a:pt x="1267" y="3683"/>
                  </a:lnTo>
                  <a:lnTo>
                    <a:pt x="1267" y="3683"/>
                  </a:lnTo>
                  <a:lnTo>
                    <a:pt x="1267" y="3683"/>
                  </a:lnTo>
                  <a:lnTo>
                    <a:pt x="1267" y="3683"/>
                  </a:lnTo>
                  <a:lnTo>
                    <a:pt x="1267" y="3683"/>
                  </a:lnTo>
                  <a:lnTo>
                    <a:pt x="1092" y="3585"/>
                  </a:lnTo>
                  <a:lnTo>
                    <a:pt x="1092" y="3585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897" y="3488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702" y="3313"/>
                  </a:lnTo>
                  <a:lnTo>
                    <a:pt x="702" y="3313"/>
                  </a:lnTo>
                  <a:lnTo>
                    <a:pt x="527" y="3118"/>
                  </a:lnTo>
                  <a:lnTo>
                    <a:pt x="527" y="3137"/>
                  </a:lnTo>
                  <a:lnTo>
                    <a:pt x="527" y="3137"/>
                  </a:lnTo>
                  <a:lnTo>
                    <a:pt x="527" y="3137"/>
                  </a:lnTo>
                  <a:lnTo>
                    <a:pt x="527" y="3137"/>
                  </a:lnTo>
                  <a:lnTo>
                    <a:pt x="351" y="2884"/>
                  </a:lnTo>
                  <a:lnTo>
                    <a:pt x="351" y="2884"/>
                  </a:lnTo>
                  <a:lnTo>
                    <a:pt x="215" y="2611"/>
                  </a:lnTo>
                  <a:lnTo>
                    <a:pt x="215" y="2631"/>
                  </a:lnTo>
                  <a:lnTo>
                    <a:pt x="215" y="2631"/>
                  </a:lnTo>
                  <a:lnTo>
                    <a:pt x="98" y="2319"/>
                  </a:lnTo>
                  <a:lnTo>
                    <a:pt x="98" y="2319"/>
                  </a:lnTo>
                  <a:lnTo>
                    <a:pt x="59" y="2163"/>
                  </a:lnTo>
                  <a:lnTo>
                    <a:pt x="40" y="1988"/>
                  </a:lnTo>
                  <a:lnTo>
                    <a:pt x="40" y="1988"/>
                  </a:lnTo>
                  <a:lnTo>
                    <a:pt x="40" y="2007"/>
                  </a:lnTo>
                  <a:lnTo>
                    <a:pt x="40" y="1988"/>
                  </a:lnTo>
                  <a:lnTo>
                    <a:pt x="40" y="1988"/>
                  </a:lnTo>
                  <a:lnTo>
                    <a:pt x="20" y="1793"/>
                  </a:lnTo>
                  <a:lnTo>
                    <a:pt x="20" y="1793"/>
                  </a:lnTo>
                  <a:lnTo>
                    <a:pt x="1" y="1656"/>
                  </a:lnTo>
                  <a:lnTo>
                    <a:pt x="1" y="1637"/>
                  </a:lnTo>
                  <a:lnTo>
                    <a:pt x="1" y="1637"/>
                  </a:lnTo>
                  <a:lnTo>
                    <a:pt x="20" y="1423"/>
                  </a:lnTo>
                  <a:lnTo>
                    <a:pt x="20" y="1423"/>
                  </a:lnTo>
                  <a:lnTo>
                    <a:pt x="20" y="1423"/>
                  </a:lnTo>
                  <a:lnTo>
                    <a:pt x="20" y="1423"/>
                  </a:lnTo>
                  <a:lnTo>
                    <a:pt x="20" y="1403"/>
                  </a:lnTo>
                  <a:lnTo>
                    <a:pt x="20" y="1403"/>
                  </a:lnTo>
                  <a:lnTo>
                    <a:pt x="20" y="1403"/>
                  </a:lnTo>
                  <a:lnTo>
                    <a:pt x="20" y="1403"/>
                  </a:lnTo>
                  <a:lnTo>
                    <a:pt x="59" y="1169"/>
                  </a:lnTo>
                  <a:lnTo>
                    <a:pt x="59" y="1169"/>
                  </a:lnTo>
                  <a:lnTo>
                    <a:pt x="79" y="1072"/>
                  </a:lnTo>
                  <a:lnTo>
                    <a:pt x="79" y="1072"/>
                  </a:lnTo>
                  <a:lnTo>
                    <a:pt x="117" y="955"/>
                  </a:lnTo>
                  <a:lnTo>
                    <a:pt x="117" y="955"/>
                  </a:lnTo>
                  <a:lnTo>
                    <a:pt x="137" y="935"/>
                  </a:lnTo>
                  <a:lnTo>
                    <a:pt x="137" y="935"/>
                  </a:lnTo>
                  <a:lnTo>
                    <a:pt x="137" y="935"/>
                  </a:lnTo>
                  <a:lnTo>
                    <a:pt x="137" y="935"/>
                  </a:lnTo>
                  <a:lnTo>
                    <a:pt x="137" y="935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35"/>
                  </a:lnTo>
                  <a:lnTo>
                    <a:pt x="137" y="935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76" y="838"/>
                  </a:lnTo>
                  <a:lnTo>
                    <a:pt x="176" y="838"/>
                  </a:lnTo>
                  <a:lnTo>
                    <a:pt x="215" y="721"/>
                  </a:lnTo>
                  <a:lnTo>
                    <a:pt x="215" y="721"/>
                  </a:lnTo>
                  <a:lnTo>
                    <a:pt x="254" y="663"/>
                  </a:lnTo>
                  <a:lnTo>
                    <a:pt x="273" y="643"/>
                  </a:lnTo>
                  <a:lnTo>
                    <a:pt x="273" y="643"/>
                  </a:lnTo>
                  <a:lnTo>
                    <a:pt x="273" y="643"/>
                  </a:lnTo>
                  <a:lnTo>
                    <a:pt x="312" y="585"/>
                  </a:lnTo>
                  <a:lnTo>
                    <a:pt x="312" y="585"/>
                  </a:lnTo>
                  <a:lnTo>
                    <a:pt x="332" y="546"/>
                  </a:lnTo>
                  <a:lnTo>
                    <a:pt x="332" y="546"/>
                  </a:lnTo>
                  <a:lnTo>
                    <a:pt x="332" y="546"/>
                  </a:lnTo>
                  <a:lnTo>
                    <a:pt x="332" y="546"/>
                  </a:lnTo>
                  <a:lnTo>
                    <a:pt x="332" y="546"/>
                  </a:lnTo>
                  <a:lnTo>
                    <a:pt x="332" y="546"/>
                  </a:lnTo>
                  <a:lnTo>
                    <a:pt x="332" y="546"/>
                  </a:lnTo>
                  <a:lnTo>
                    <a:pt x="390" y="468"/>
                  </a:lnTo>
                  <a:lnTo>
                    <a:pt x="390" y="468"/>
                  </a:lnTo>
                  <a:lnTo>
                    <a:pt x="449" y="409"/>
                  </a:lnTo>
                  <a:lnTo>
                    <a:pt x="468" y="390"/>
                  </a:lnTo>
                  <a:lnTo>
                    <a:pt x="468" y="370"/>
                  </a:lnTo>
                  <a:lnTo>
                    <a:pt x="488" y="370"/>
                  </a:lnTo>
                  <a:lnTo>
                    <a:pt x="488" y="370"/>
                  </a:lnTo>
                  <a:lnTo>
                    <a:pt x="488" y="370"/>
                  </a:lnTo>
                  <a:lnTo>
                    <a:pt x="585" y="273"/>
                  </a:lnTo>
                  <a:lnTo>
                    <a:pt x="585" y="273"/>
                  </a:lnTo>
                  <a:lnTo>
                    <a:pt x="585" y="273"/>
                  </a:lnTo>
                  <a:lnTo>
                    <a:pt x="585" y="273"/>
                  </a:lnTo>
                  <a:lnTo>
                    <a:pt x="605" y="254"/>
                  </a:lnTo>
                  <a:lnTo>
                    <a:pt x="605" y="254"/>
                  </a:lnTo>
                  <a:lnTo>
                    <a:pt x="624" y="254"/>
                  </a:lnTo>
                  <a:lnTo>
                    <a:pt x="624" y="254"/>
                  </a:lnTo>
                  <a:lnTo>
                    <a:pt x="644" y="234"/>
                  </a:lnTo>
                  <a:lnTo>
                    <a:pt x="644" y="234"/>
                  </a:lnTo>
                  <a:lnTo>
                    <a:pt x="644" y="234"/>
                  </a:lnTo>
                  <a:lnTo>
                    <a:pt x="741" y="176"/>
                  </a:lnTo>
                  <a:lnTo>
                    <a:pt x="741" y="176"/>
                  </a:lnTo>
                  <a:lnTo>
                    <a:pt x="819" y="117"/>
                  </a:lnTo>
                  <a:lnTo>
                    <a:pt x="838" y="117"/>
                  </a:lnTo>
                  <a:lnTo>
                    <a:pt x="838" y="117"/>
                  </a:lnTo>
                  <a:lnTo>
                    <a:pt x="858" y="98"/>
                  </a:lnTo>
                  <a:lnTo>
                    <a:pt x="858" y="98"/>
                  </a:lnTo>
                  <a:lnTo>
                    <a:pt x="858" y="98"/>
                  </a:lnTo>
                  <a:lnTo>
                    <a:pt x="877" y="98"/>
                  </a:lnTo>
                  <a:lnTo>
                    <a:pt x="877" y="98"/>
                  </a:lnTo>
                  <a:lnTo>
                    <a:pt x="1033" y="3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4741;p55">
              <a:extLst>
                <a:ext uri="{FF2B5EF4-FFF2-40B4-BE49-F238E27FC236}">
                  <a16:creationId xmlns:a16="http://schemas.microsoft.com/office/drawing/2014/main" xmlns="" id="{EA176F1B-8CED-5651-6C7E-9A373C0D4352}"/>
                </a:ext>
              </a:extLst>
            </p:cNvPr>
            <p:cNvSpPr/>
            <p:nvPr/>
          </p:nvSpPr>
          <p:spPr>
            <a:xfrm>
              <a:off x="5105925" y="633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4742;p55">
              <a:extLst>
                <a:ext uri="{FF2B5EF4-FFF2-40B4-BE49-F238E27FC236}">
                  <a16:creationId xmlns:a16="http://schemas.microsoft.com/office/drawing/2014/main" xmlns="" id="{4E1B97E7-85B4-1FD1-D245-0320464EFE5C}"/>
                </a:ext>
              </a:extLst>
            </p:cNvPr>
            <p:cNvSpPr/>
            <p:nvPr/>
          </p:nvSpPr>
          <p:spPr>
            <a:xfrm>
              <a:off x="5124450" y="64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4743;p55">
              <a:extLst>
                <a:ext uri="{FF2B5EF4-FFF2-40B4-BE49-F238E27FC236}">
                  <a16:creationId xmlns:a16="http://schemas.microsoft.com/office/drawing/2014/main" xmlns="" id="{CC0DC15A-0ECB-0CFA-6DC8-00D0D528403D}"/>
                </a:ext>
              </a:extLst>
            </p:cNvPr>
            <p:cNvSpPr/>
            <p:nvPr/>
          </p:nvSpPr>
          <p:spPr>
            <a:xfrm>
              <a:off x="5082050" y="606025"/>
              <a:ext cx="27800" cy="14150"/>
            </a:xfrm>
            <a:custGeom>
              <a:avLst/>
              <a:gdLst/>
              <a:ahLst/>
              <a:cxnLst/>
              <a:rect l="l" t="t" r="r" b="b"/>
              <a:pathLst>
                <a:path w="1112" h="566" extrusionOk="0">
                  <a:moveTo>
                    <a:pt x="702" y="1"/>
                  </a:moveTo>
                  <a:lnTo>
                    <a:pt x="488" y="40"/>
                  </a:lnTo>
                  <a:lnTo>
                    <a:pt x="274" y="137"/>
                  </a:lnTo>
                  <a:lnTo>
                    <a:pt x="118" y="234"/>
                  </a:lnTo>
                  <a:lnTo>
                    <a:pt x="59" y="293"/>
                  </a:lnTo>
                  <a:lnTo>
                    <a:pt x="20" y="332"/>
                  </a:lnTo>
                  <a:lnTo>
                    <a:pt x="1" y="390"/>
                  </a:lnTo>
                  <a:lnTo>
                    <a:pt x="1" y="449"/>
                  </a:lnTo>
                  <a:lnTo>
                    <a:pt x="20" y="488"/>
                  </a:lnTo>
                  <a:lnTo>
                    <a:pt x="79" y="527"/>
                  </a:lnTo>
                  <a:lnTo>
                    <a:pt x="137" y="546"/>
                  </a:lnTo>
                  <a:lnTo>
                    <a:pt x="215" y="566"/>
                  </a:lnTo>
                  <a:lnTo>
                    <a:pt x="410" y="546"/>
                  </a:lnTo>
                  <a:lnTo>
                    <a:pt x="624" y="507"/>
                  </a:lnTo>
                  <a:lnTo>
                    <a:pt x="839" y="429"/>
                  </a:lnTo>
                  <a:lnTo>
                    <a:pt x="995" y="332"/>
                  </a:lnTo>
                  <a:lnTo>
                    <a:pt x="1053" y="273"/>
                  </a:lnTo>
                  <a:lnTo>
                    <a:pt x="1092" y="215"/>
                  </a:lnTo>
                  <a:lnTo>
                    <a:pt x="1112" y="156"/>
                  </a:lnTo>
                  <a:lnTo>
                    <a:pt x="1112" y="118"/>
                  </a:lnTo>
                  <a:lnTo>
                    <a:pt x="1073" y="79"/>
                  </a:lnTo>
                  <a:lnTo>
                    <a:pt x="1034" y="40"/>
                  </a:lnTo>
                  <a:lnTo>
                    <a:pt x="975" y="20"/>
                  </a:lnTo>
                  <a:lnTo>
                    <a:pt x="897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4744;p55">
              <a:extLst>
                <a:ext uri="{FF2B5EF4-FFF2-40B4-BE49-F238E27FC236}">
                  <a16:creationId xmlns:a16="http://schemas.microsoft.com/office/drawing/2014/main" xmlns="" id="{8D83B0F3-3DA0-69CA-FED7-D5664DDA48E3}"/>
                </a:ext>
              </a:extLst>
            </p:cNvPr>
            <p:cNvSpPr/>
            <p:nvPr/>
          </p:nvSpPr>
          <p:spPr>
            <a:xfrm>
              <a:off x="5082050" y="606025"/>
              <a:ext cx="27800" cy="14150"/>
            </a:xfrm>
            <a:custGeom>
              <a:avLst/>
              <a:gdLst/>
              <a:ahLst/>
              <a:cxnLst/>
              <a:rect l="l" t="t" r="r" b="b"/>
              <a:pathLst>
                <a:path w="1112" h="566" fill="none" extrusionOk="0">
                  <a:moveTo>
                    <a:pt x="1" y="449"/>
                  </a:moveTo>
                  <a:lnTo>
                    <a:pt x="1" y="449"/>
                  </a:lnTo>
                  <a:lnTo>
                    <a:pt x="20" y="488"/>
                  </a:lnTo>
                  <a:lnTo>
                    <a:pt x="79" y="527"/>
                  </a:lnTo>
                  <a:lnTo>
                    <a:pt x="137" y="546"/>
                  </a:lnTo>
                  <a:lnTo>
                    <a:pt x="215" y="566"/>
                  </a:lnTo>
                  <a:lnTo>
                    <a:pt x="410" y="546"/>
                  </a:lnTo>
                  <a:lnTo>
                    <a:pt x="624" y="507"/>
                  </a:lnTo>
                  <a:lnTo>
                    <a:pt x="624" y="507"/>
                  </a:lnTo>
                  <a:lnTo>
                    <a:pt x="839" y="429"/>
                  </a:lnTo>
                  <a:lnTo>
                    <a:pt x="995" y="332"/>
                  </a:lnTo>
                  <a:lnTo>
                    <a:pt x="1053" y="273"/>
                  </a:lnTo>
                  <a:lnTo>
                    <a:pt x="1092" y="215"/>
                  </a:lnTo>
                  <a:lnTo>
                    <a:pt x="1112" y="156"/>
                  </a:lnTo>
                  <a:lnTo>
                    <a:pt x="1112" y="118"/>
                  </a:lnTo>
                  <a:lnTo>
                    <a:pt x="1112" y="118"/>
                  </a:lnTo>
                  <a:lnTo>
                    <a:pt x="1073" y="79"/>
                  </a:lnTo>
                  <a:lnTo>
                    <a:pt x="1034" y="40"/>
                  </a:lnTo>
                  <a:lnTo>
                    <a:pt x="975" y="20"/>
                  </a:lnTo>
                  <a:lnTo>
                    <a:pt x="897" y="1"/>
                  </a:lnTo>
                  <a:lnTo>
                    <a:pt x="702" y="1"/>
                  </a:lnTo>
                  <a:lnTo>
                    <a:pt x="488" y="40"/>
                  </a:lnTo>
                  <a:lnTo>
                    <a:pt x="488" y="40"/>
                  </a:lnTo>
                  <a:lnTo>
                    <a:pt x="274" y="137"/>
                  </a:lnTo>
                  <a:lnTo>
                    <a:pt x="118" y="234"/>
                  </a:lnTo>
                  <a:lnTo>
                    <a:pt x="59" y="293"/>
                  </a:lnTo>
                  <a:lnTo>
                    <a:pt x="20" y="332"/>
                  </a:lnTo>
                  <a:lnTo>
                    <a:pt x="1" y="390"/>
                  </a:lnTo>
                  <a:lnTo>
                    <a:pt x="1" y="4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4745;p55">
              <a:extLst>
                <a:ext uri="{FF2B5EF4-FFF2-40B4-BE49-F238E27FC236}">
                  <a16:creationId xmlns:a16="http://schemas.microsoft.com/office/drawing/2014/main" xmlns="" id="{EDD0EFAE-CA61-5D2A-1C39-8CEA02B21C5B}"/>
                </a:ext>
              </a:extLst>
            </p:cNvPr>
            <p:cNvSpPr/>
            <p:nvPr/>
          </p:nvSpPr>
          <p:spPr>
            <a:xfrm>
              <a:off x="5248650" y="501800"/>
              <a:ext cx="82350" cy="104250"/>
            </a:xfrm>
            <a:custGeom>
              <a:avLst/>
              <a:gdLst/>
              <a:ahLst/>
              <a:cxnLst/>
              <a:rect l="l" t="t" r="r" b="b"/>
              <a:pathLst>
                <a:path w="3294" h="4170" extrusionOk="0">
                  <a:moveTo>
                    <a:pt x="1754" y="0"/>
                  </a:moveTo>
                  <a:lnTo>
                    <a:pt x="1540" y="20"/>
                  </a:lnTo>
                  <a:lnTo>
                    <a:pt x="1306" y="58"/>
                  </a:lnTo>
                  <a:lnTo>
                    <a:pt x="1131" y="136"/>
                  </a:lnTo>
                  <a:lnTo>
                    <a:pt x="955" y="214"/>
                  </a:lnTo>
                  <a:lnTo>
                    <a:pt x="799" y="312"/>
                  </a:lnTo>
                  <a:lnTo>
                    <a:pt x="663" y="429"/>
                  </a:lnTo>
                  <a:lnTo>
                    <a:pt x="527" y="565"/>
                  </a:lnTo>
                  <a:lnTo>
                    <a:pt x="410" y="701"/>
                  </a:lnTo>
                  <a:lnTo>
                    <a:pt x="293" y="857"/>
                  </a:lnTo>
                  <a:lnTo>
                    <a:pt x="195" y="1033"/>
                  </a:lnTo>
                  <a:lnTo>
                    <a:pt x="137" y="1208"/>
                  </a:lnTo>
                  <a:lnTo>
                    <a:pt x="78" y="1403"/>
                  </a:lnTo>
                  <a:lnTo>
                    <a:pt x="20" y="1598"/>
                  </a:lnTo>
                  <a:lnTo>
                    <a:pt x="0" y="1793"/>
                  </a:lnTo>
                  <a:lnTo>
                    <a:pt x="0" y="1987"/>
                  </a:lnTo>
                  <a:lnTo>
                    <a:pt x="20" y="2202"/>
                  </a:lnTo>
                  <a:lnTo>
                    <a:pt x="39" y="2416"/>
                  </a:lnTo>
                  <a:lnTo>
                    <a:pt x="98" y="2611"/>
                  </a:lnTo>
                  <a:lnTo>
                    <a:pt x="156" y="2825"/>
                  </a:lnTo>
                  <a:lnTo>
                    <a:pt x="254" y="3001"/>
                  </a:lnTo>
                  <a:lnTo>
                    <a:pt x="351" y="3195"/>
                  </a:lnTo>
                  <a:lnTo>
                    <a:pt x="468" y="3351"/>
                  </a:lnTo>
                  <a:lnTo>
                    <a:pt x="604" y="3507"/>
                  </a:lnTo>
                  <a:lnTo>
                    <a:pt x="741" y="3644"/>
                  </a:lnTo>
                  <a:lnTo>
                    <a:pt x="897" y="3780"/>
                  </a:lnTo>
                  <a:lnTo>
                    <a:pt x="1053" y="3877"/>
                  </a:lnTo>
                  <a:lnTo>
                    <a:pt x="1228" y="3975"/>
                  </a:lnTo>
                  <a:lnTo>
                    <a:pt x="1384" y="4053"/>
                  </a:lnTo>
                  <a:lnTo>
                    <a:pt x="1579" y="4111"/>
                  </a:lnTo>
                  <a:lnTo>
                    <a:pt x="1754" y="4150"/>
                  </a:lnTo>
                  <a:lnTo>
                    <a:pt x="1949" y="4170"/>
                  </a:lnTo>
                  <a:lnTo>
                    <a:pt x="2124" y="4150"/>
                  </a:lnTo>
                  <a:lnTo>
                    <a:pt x="2319" y="4131"/>
                  </a:lnTo>
                  <a:lnTo>
                    <a:pt x="2514" y="4092"/>
                  </a:lnTo>
                  <a:lnTo>
                    <a:pt x="2728" y="4014"/>
                  </a:lnTo>
                  <a:lnTo>
                    <a:pt x="2943" y="3897"/>
                  </a:lnTo>
                  <a:lnTo>
                    <a:pt x="3137" y="3760"/>
                  </a:lnTo>
                  <a:lnTo>
                    <a:pt x="3293" y="3605"/>
                  </a:lnTo>
                  <a:lnTo>
                    <a:pt x="3079" y="3624"/>
                  </a:lnTo>
                  <a:lnTo>
                    <a:pt x="2826" y="3605"/>
                  </a:lnTo>
                  <a:lnTo>
                    <a:pt x="2611" y="3546"/>
                  </a:lnTo>
                  <a:lnTo>
                    <a:pt x="2397" y="3449"/>
                  </a:lnTo>
                  <a:lnTo>
                    <a:pt x="2183" y="3332"/>
                  </a:lnTo>
                  <a:lnTo>
                    <a:pt x="2007" y="3176"/>
                  </a:lnTo>
                  <a:lnTo>
                    <a:pt x="1832" y="3001"/>
                  </a:lnTo>
                  <a:lnTo>
                    <a:pt x="1676" y="2806"/>
                  </a:lnTo>
                  <a:lnTo>
                    <a:pt x="1559" y="2591"/>
                  </a:lnTo>
                  <a:lnTo>
                    <a:pt x="1442" y="2377"/>
                  </a:lnTo>
                  <a:lnTo>
                    <a:pt x="1364" y="2143"/>
                  </a:lnTo>
                  <a:lnTo>
                    <a:pt x="1306" y="1890"/>
                  </a:lnTo>
                  <a:lnTo>
                    <a:pt x="1267" y="1656"/>
                  </a:lnTo>
                  <a:lnTo>
                    <a:pt x="1267" y="1403"/>
                  </a:lnTo>
                  <a:lnTo>
                    <a:pt x="1286" y="1169"/>
                  </a:lnTo>
                  <a:lnTo>
                    <a:pt x="1345" y="935"/>
                  </a:lnTo>
                  <a:lnTo>
                    <a:pt x="1442" y="721"/>
                  </a:lnTo>
                  <a:lnTo>
                    <a:pt x="1559" y="526"/>
                  </a:lnTo>
                  <a:lnTo>
                    <a:pt x="1735" y="331"/>
                  </a:lnTo>
                  <a:lnTo>
                    <a:pt x="1929" y="175"/>
                  </a:lnTo>
                  <a:lnTo>
                    <a:pt x="2066" y="97"/>
                  </a:lnTo>
                  <a:lnTo>
                    <a:pt x="2202" y="39"/>
                  </a:lnTo>
                  <a:lnTo>
                    <a:pt x="1988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4746;p55">
              <a:extLst>
                <a:ext uri="{FF2B5EF4-FFF2-40B4-BE49-F238E27FC236}">
                  <a16:creationId xmlns:a16="http://schemas.microsoft.com/office/drawing/2014/main" xmlns="" id="{F663699F-E653-E5E7-ED21-0423FA5D2358}"/>
                </a:ext>
              </a:extLst>
            </p:cNvPr>
            <p:cNvSpPr/>
            <p:nvPr/>
          </p:nvSpPr>
          <p:spPr>
            <a:xfrm>
              <a:off x="5248650" y="501800"/>
              <a:ext cx="82350" cy="104250"/>
            </a:xfrm>
            <a:custGeom>
              <a:avLst/>
              <a:gdLst/>
              <a:ahLst/>
              <a:cxnLst/>
              <a:rect l="l" t="t" r="r" b="b"/>
              <a:pathLst>
                <a:path w="3294" h="4170" fill="none" extrusionOk="0">
                  <a:moveTo>
                    <a:pt x="98" y="2611"/>
                  </a:moveTo>
                  <a:lnTo>
                    <a:pt x="98" y="2611"/>
                  </a:lnTo>
                  <a:lnTo>
                    <a:pt x="156" y="2825"/>
                  </a:lnTo>
                  <a:lnTo>
                    <a:pt x="254" y="3001"/>
                  </a:lnTo>
                  <a:lnTo>
                    <a:pt x="351" y="3195"/>
                  </a:lnTo>
                  <a:lnTo>
                    <a:pt x="468" y="3351"/>
                  </a:lnTo>
                  <a:lnTo>
                    <a:pt x="604" y="3507"/>
                  </a:lnTo>
                  <a:lnTo>
                    <a:pt x="741" y="3644"/>
                  </a:lnTo>
                  <a:lnTo>
                    <a:pt x="897" y="3780"/>
                  </a:lnTo>
                  <a:lnTo>
                    <a:pt x="1053" y="3877"/>
                  </a:lnTo>
                  <a:lnTo>
                    <a:pt x="1228" y="3975"/>
                  </a:lnTo>
                  <a:lnTo>
                    <a:pt x="1384" y="4053"/>
                  </a:lnTo>
                  <a:lnTo>
                    <a:pt x="1579" y="4111"/>
                  </a:lnTo>
                  <a:lnTo>
                    <a:pt x="1754" y="4150"/>
                  </a:lnTo>
                  <a:lnTo>
                    <a:pt x="1949" y="4170"/>
                  </a:lnTo>
                  <a:lnTo>
                    <a:pt x="2124" y="4150"/>
                  </a:lnTo>
                  <a:lnTo>
                    <a:pt x="2319" y="4131"/>
                  </a:lnTo>
                  <a:lnTo>
                    <a:pt x="2514" y="4092"/>
                  </a:lnTo>
                  <a:lnTo>
                    <a:pt x="2514" y="4092"/>
                  </a:lnTo>
                  <a:lnTo>
                    <a:pt x="2728" y="4014"/>
                  </a:lnTo>
                  <a:lnTo>
                    <a:pt x="2943" y="3897"/>
                  </a:lnTo>
                  <a:lnTo>
                    <a:pt x="3137" y="3760"/>
                  </a:lnTo>
                  <a:lnTo>
                    <a:pt x="3293" y="3605"/>
                  </a:lnTo>
                  <a:lnTo>
                    <a:pt x="3293" y="3605"/>
                  </a:lnTo>
                  <a:lnTo>
                    <a:pt x="3079" y="3624"/>
                  </a:lnTo>
                  <a:lnTo>
                    <a:pt x="3079" y="3624"/>
                  </a:lnTo>
                  <a:lnTo>
                    <a:pt x="2826" y="3605"/>
                  </a:lnTo>
                  <a:lnTo>
                    <a:pt x="2826" y="3605"/>
                  </a:lnTo>
                  <a:lnTo>
                    <a:pt x="2611" y="3546"/>
                  </a:lnTo>
                  <a:lnTo>
                    <a:pt x="2397" y="3449"/>
                  </a:lnTo>
                  <a:lnTo>
                    <a:pt x="2397" y="3449"/>
                  </a:lnTo>
                  <a:lnTo>
                    <a:pt x="2183" y="3332"/>
                  </a:lnTo>
                  <a:lnTo>
                    <a:pt x="2007" y="3176"/>
                  </a:lnTo>
                  <a:lnTo>
                    <a:pt x="2007" y="3176"/>
                  </a:lnTo>
                  <a:lnTo>
                    <a:pt x="1832" y="3001"/>
                  </a:lnTo>
                  <a:lnTo>
                    <a:pt x="1676" y="2806"/>
                  </a:lnTo>
                  <a:lnTo>
                    <a:pt x="1559" y="2591"/>
                  </a:lnTo>
                  <a:lnTo>
                    <a:pt x="1442" y="2377"/>
                  </a:lnTo>
                  <a:lnTo>
                    <a:pt x="1442" y="2377"/>
                  </a:lnTo>
                  <a:lnTo>
                    <a:pt x="1364" y="2143"/>
                  </a:lnTo>
                  <a:lnTo>
                    <a:pt x="1306" y="1890"/>
                  </a:lnTo>
                  <a:lnTo>
                    <a:pt x="1306" y="1890"/>
                  </a:lnTo>
                  <a:lnTo>
                    <a:pt x="1267" y="1656"/>
                  </a:lnTo>
                  <a:lnTo>
                    <a:pt x="1267" y="1403"/>
                  </a:lnTo>
                  <a:lnTo>
                    <a:pt x="1267" y="1403"/>
                  </a:lnTo>
                  <a:lnTo>
                    <a:pt x="1286" y="1169"/>
                  </a:lnTo>
                  <a:lnTo>
                    <a:pt x="1345" y="935"/>
                  </a:lnTo>
                  <a:lnTo>
                    <a:pt x="1345" y="935"/>
                  </a:lnTo>
                  <a:lnTo>
                    <a:pt x="1442" y="721"/>
                  </a:lnTo>
                  <a:lnTo>
                    <a:pt x="1559" y="526"/>
                  </a:lnTo>
                  <a:lnTo>
                    <a:pt x="1559" y="526"/>
                  </a:lnTo>
                  <a:lnTo>
                    <a:pt x="1735" y="331"/>
                  </a:lnTo>
                  <a:lnTo>
                    <a:pt x="1929" y="175"/>
                  </a:lnTo>
                  <a:lnTo>
                    <a:pt x="1929" y="175"/>
                  </a:lnTo>
                  <a:lnTo>
                    <a:pt x="2066" y="97"/>
                  </a:lnTo>
                  <a:lnTo>
                    <a:pt x="2202" y="39"/>
                  </a:lnTo>
                  <a:lnTo>
                    <a:pt x="2202" y="39"/>
                  </a:lnTo>
                  <a:lnTo>
                    <a:pt x="1988" y="0"/>
                  </a:lnTo>
                  <a:lnTo>
                    <a:pt x="1754" y="0"/>
                  </a:lnTo>
                  <a:lnTo>
                    <a:pt x="1540" y="20"/>
                  </a:lnTo>
                  <a:lnTo>
                    <a:pt x="1306" y="58"/>
                  </a:lnTo>
                  <a:lnTo>
                    <a:pt x="1306" y="58"/>
                  </a:lnTo>
                  <a:lnTo>
                    <a:pt x="1131" y="136"/>
                  </a:lnTo>
                  <a:lnTo>
                    <a:pt x="955" y="214"/>
                  </a:lnTo>
                  <a:lnTo>
                    <a:pt x="799" y="312"/>
                  </a:lnTo>
                  <a:lnTo>
                    <a:pt x="663" y="429"/>
                  </a:lnTo>
                  <a:lnTo>
                    <a:pt x="527" y="565"/>
                  </a:lnTo>
                  <a:lnTo>
                    <a:pt x="410" y="701"/>
                  </a:lnTo>
                  <a:lnTo>
                    <a:pt x="293" y="857"/>
                  </a:lnTo>
                  <a:lnTo>
                    <a:pt x="195" y="1033"/>
                  </a:lnTo>
                  <a:lnTo>
                    <a:pt x="137" y="1208"/>
                  </a:lnTo>
                  <a:lnTo>
                    <a:pt x="78" y="1403"/>
                  </a:lnTo>
                  <a:lnTo>
                    <a:pt x="20" y="1598"/>
                  </a:lnTo>
                  <a:lnTo>
                    <a:pt x="0" y="1793"/>
                  </a:lnTo>
                  <a:lnTo>
                    <a:pt x="0" y="1987"/>
                  </a:lnTo>
                  <a:lnTo>
                    <a:pt x="20" y="2202"/>
                  </a:lnTo>
                  <a:lnTo>
                    <a:pt x="39" y="2416"/>
                  </a:lnTo>
                  <a:lnTo>
                    <a:pt x="98" y="26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4747;p55">
              <a:extLst>
                <a:ext uri="{FF2B5EF4-FFF2-40B4-BE49-F238E27FC236}">
                  <a16:creationId xmlns:a16="http://schemas.microsoft.com/office/drawing/2014/main" xmlns="" id="{902C1269-A8C2-6317-487F-04ACCA34B33A}"/>
                </a:ext>
              </a:extLst>
            </p:cNvPr>
            <p:cNvSpPr/>
            <p:nvPr/>
          </p:nvSpPr>
          <p:spPr>
            <a:xfrm>
              <a:off x="5273000" y="502275"/>
              <a:ext cx="71150" cy="94025"/>
            </a:xfrm>
            <a:custGeom>
              <a:avLst/>
              <a:gdLst/>
              <a:ahLst/>
              <a:cxnLst/>
              <a:rect l="l" t="t" r="r" b="b"/>
              <a:pathLst>
                <a:path w="2846" h="3761" extrusionOk="0">
                  <a:moveTo>
                    <a:pt x="1131" y="1"/>
                  </a:moveTo>
                  <a:lnTo>
                    <a:pt x="1033" y="20"/>
                  </a:lnTo>
                  <a:lnTo>
                    <a:pt x="1014" y="20"/>
                  </a:lnTo>
                  <a:lnTo>
                    <a:pt x="877" y="78"/>
                  </a:lnTo>
                  <a:lnTo>
                    <a:pt x="838" y="98"/>
                  </a:lnTo>
                  <a:lnTo>
                    <a:pt x="819" y="98"/>
                  </a:lnTo>
                  <a:lnTo>
                    <a:pt x="722" y="156"/>
                  </a:lnTo>
                  <a:lnTo>
                    <a:pt x="624" y="215"/>
                  </a:lnTo>
                  <a:lnTo>
                    <a:pt x="605" y="234"/>
                  </a:lnTo>
                  <a:lnTo>
                    <a:pt x="585" y="254"/>
                  </a:lnTo>
                  <a:lnTo>
                    <a:pt x="488" y="351"/>
                  </a:lnTo>
                  <a:lnTo>
                    <a:pt x="468" y="351"/>
                  </a:lnTo>
                  <a:lnTo>
                    <a:pt x="468" y="371"/>
                  </a:lnTo>
                  <a:lnTo>
                    <a:pt x="449" y="371"/>
                  </a:lnTo>
                  <a:lnTo>
                    <a:pt x="429" y="390"/>
                  </a:lnTo>
                  <a:lnTo>
                    <a:pt x="390" y="449"/>
                  </a:lnTo>
                  <a:lnTo>
                    <a:pt x="332" y="527"/>
                  </a:lnTo>
                  <a:lnTo>
                    <a:pt x="293" y="566"/>
                  </a:lnTo>
                  <a:lnTo>
                    <a:pt x="254" y="643"/>
                  </a:lnTo>
                  <a:lnTo>
                    <a:pt x="215" y="721"/>
                  </a:lnTo>
                  <a:lnTo>
                    <a:pt x="157" y="819"/>
                  </a:lnTo>
                  <a:lnTo>
                    <a:pt x="118" y="916"/>
                  </a:lnTo>
                  <a:lnTo>
                    <a:pt x="118" y="936"/>
                  </a:lnTo>
                  <a:lnTo>
                    <a:pt x="79" y="1053"/>
                  </a:lnTo>
                  <a:lnTo>
                    <a:pt x="40" y="1170"/>
                  </a:lnTo>
                  <a:lnTo>
                    <a:pt x="1" y="1384"/>
                  </a:lnTo>
                  <a:lnTo>
                    <a:pt x="1" y="1403"/>
                  </a:lnTo>
                  <a:lnTo>
                    <a:pt x="1" y="1618"/>
                  </a:lnTo>
                  <a:lnTo>
                    <a:pt x="1" y="1637"/>
                  </a:lnTo>
                  <a:lnTo>
                    <a:pt x="1" y="1793"/>
                  </a:lnTo>
                  <a:lnTo>
                    <a:pt x="20" y="1988"/>
                  </a:lnTo>
                  <a:lnTo>
                    <a:pt x="59" y="2144"/>
                  </a:lnTo>
                  <a:lnTo>
                    <a:pt x="98" y="2300"/>
                  </a:lnTo>
                  <a:lnTo>
                    <a:pt x="215" y="2611"/>
                  </a:lnTo>
                  <a:lnTo>
                    <a:pt x="195" y="2611"/>
                  </a:lnTo>
                  <a:lnTo>
                    <a:pt x="351" y="2884"/>
                  </a:lnTo>
                  <a:lnTo>
                    <a:pt x="527" y="3118"/>
                  </a:lnTo>
                  <a:lnTo>
                    <a:pt x="507" y="3118"/>
                  </a:lnTo>
                  <a:lnTo>
                    <a:pt x="702" y="3313"/>
                  </a:lnTo>
                  <a:lnTo>
                    <a:pt x="877" y="3469"/>
                  </a:lnTo>
                  <a:lnTo>
                    <a:pt x="1072" y="3586"/>
                  </a:lnTo>
                  <a:lnTo>
                    <a:pt x="1248" y="3664"/>
                  </a:lnTo>
                  <a:lnTo>
                    <a:pt x="1442" y="3722"/>
                  </a:lnTo>
                  <a:lnTo>
                    <a:pt x="1618" y="3761"/>
                  </a:lnTo>
                  <a:lnTo>
                    <a:pt x="1793" y="3761"/>
                  </a:lnTo>
                  <a:lnTo>
                    <a:pt x="1949" y="3741"/>
                  </a:lnTo>
                  <a:lnTo>
                    <a:pt x="2124" y="3722"/>
                  </a:lnTo>
                  <a:lnTo>
                    <a:pt x="2222" y="3683"/>
                  </a:lnTo>
                  <a:lnTo>
                    <a:pt x="2417" y="3469"/>
                  </a:lnTo>
                  <a:lnTo>
                    <a:pt x="2573" y="3235"/>
                  </a:lnTo>
                  <a:lnTo>
                    <a:pt x="2689" y="2982"/>
                  </a:lnTo>
                  <a:lnTo>
                    <a:pt x="2787" y="2709"/>
                  </a:lnTo>
                  <a:lnTo>
                    <a:pt x="2845" y="2417"/>
                  </a:lnTo>
                  <a:lnTo>
                    <a:pt x="2845" y="2124"/>
                  </a:lnTo>
                  <a:lnTo>
                    <a:pt x="2826" y="1832"/>
                  </a:lnTo>
                  <a:lnTo>
                    <a:pt x="2748" y="1520"/>
                  </a:lnTo>
                  <a:lnTo>
                    <a:pt x="2650" y="1228"/>
                  </a:lnTo>
                  <a:lnTo>
                    <a:pt x="2495" y="955"/>
                  </a:lnTo>
                  <a:lnTo>
                    <a:pt x="2319" y="702"/>
                  </a:lnTo>
                  <a:lnTo>
                    <a:pt x="2124" y="488"/>
                  </a:lnTo>
                  <a:lnTo>
                    <a:pt x="1891" y="312"/>
                  </a:lnTo>
                  <a:lnTo>
                    <a:pt x="1657" y="176"/>
                  </a:lnTo>
                  <a:lnTo>
                    <a:pt x="1403" y="59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4748;p55">
              <a:extLst>
                <a:ext uri="{FF2B5EF4-FFF2-40B4-BE49-F238E27FC236}">
                  <a16:creationId xmlns:a16="http://schemas.microsoft.com/office/drawing/2014/main" xmlns="" id="{ED49F0FD-0AFB-FFEE-5F19-00C3886A3B0D}"/>
                </a:ext>
              </a:extLst>
            </p:cNvPr>
            <p:cNvSpPr/>
            <p:nvPr/>
          </p:nvSpPr>
          <p:spPr>
            <a:xfrm>
              <a:off x="5273000" y="502275"/>
              <a:ext cx="71150" cy="94025"/>
            </a:xfrm>
            <a:custGeom>
              <a:avLst/>
              <a:gdLst/>
              <a:ahLst/>
              <a:cxnLst/>
              <a:rect l="l" t="t" r="r" b="b"/>
              <a:pathLst>
                <a:path w="2846" h="3761" fill="none" extrusionOk="0">
                  <a:moveTo>
                    <a:pt x="1014" y="20"/>
                  </a:moveTo>
                  <a:lnTo>
                    <a:pt x="1033" y="20"/>
                  </a:lnTo>
                  <a:lnTo>
                    <a:pt x="1033" y="20"/>
                  </a:lnTo>
                  <a:lnTo>
                    <a:pt x="1131" y="1"/>
                  </a:lnTo>
                  <a:lnTo>
                    <a:pt x="1131" y="1"/>
                  </a:lnTo>
                  <a:lnTo>
                    <a:pt x="1403" y="59"/>
                  </a:lnTo>
                  <a:lnTo>
                    <a:pt x="1657" y="176"/>
                  </a:lnTo>
                  <a:lnTo>
                    <a:pt x="1891" y="312"/>
                  </a:lnTo>
                  <a:lnTo>
                    <a:pt x="2124" y="488"/>
                  </a:lnTo>
                  <a:lnTo>
                    <a:pt x="2319" y="702"/>
                  </a:lnTo>
                  <a:lnTo>
                    <a:pt x="2495" y="955"/>
                  </a:lnTo>
                  <a:lnTo>
                    <a:pt x="2650" y="1228"/>
                  </a:lnTo>
                  <a:lnTo>
                    <a:pt x="2748" y="1520"/>
                  </a:lnTo>
                  <a:lnTo>
                    <a:pt x="2748" y="1520"/>
                  </a:lnTo>
                  <a:lnTo>
                    <a:pt x="2826" y="1832"/>
                  </a:lnTo>
                  <a:lnTo>
                    <a:pt x="2845" y="2124"/>
                  </a:lnTo>
                  <a:lnTo>
                    <a:pt x="2845" y="2417"/>
                  </a:lnTo>
                  <a:lnTo>
                    <a:pt x="2787" y="2709"/>
                  </a:lnTo>
                  <a:lnTo>
                    <a:pt x="2689" y="2982"/>
                  </a:lnTo>
                  <a:lnTo>
                    <a:pt x="2573" y="3235"/>
                  </a:lnTo>
                  <a:lnTo>
                    <a:pt x="2417" y="3469"/>
                  </a:lnTo>
                  <a:lnTo>
                    <a:pt x="2222" y="3683"/>
                  </a:lnTo>
                  <a:lnTo>
                    <a:pt x="2222" y="3683"/>
                  </a:lnTo>
                  <a:lnTo>
                    <a:pt x="2124" y="3722"/>
                  </a:lnTo>
                  <a:lnTo>
                    <a:pt x="2124" y="3722"/>
                  </a:lnTo>
                  <a:lnTo>
                    <a:pt x="1949" y="3741"/>
                  </a:lnTo>
                  <a:lnTo>
                    <a:pt x="1949" y="3741"/>
                  </a:lnTo>
                  <a:lnTo>
                    <a:pt x="1949" y="3741"/>
                  </a:lnTo>
                  <a:lnTo>
                    <a:pt x="1793" y="3761"/>
                  </a:lnTo>
                  <a:lnTo>
                    <a:pt x="1793" y="3761"/>
                  </a:lnTo>
                  <a:lnTo>
                    <a:pt x="1618" y="3761"/>
                  </a:lnTo>
                  <a:lnTo>
                    <a:pt x="1618" y="3761"/>
                  </a:lnTo>
                  <a:lnTo>
                    <a:pt x="1618" y="3761"/>
                  </a:lnTo>
                  <a:lnTo>
                    <a:pt x="1442" y="3722"/>
                  </a:lnTo>
                  <a:lnTo>
                    <a:pt x="1442" y="3722"/>
                  </a:lnTo>
                  <a:lnTo>
                    <a:pt x="1248" y="3664"/>
                  </a:lnTo>
                  <a:lnTo>
                    <a:pt x="1248" y="3664"/>
                  </a:lnTo>
                  <a:lnTo>
                    <a:pt x="1248" y="3664"/>
                  </a:lnTo>
                  <a:lnTo>
                    <a:pt x="1248" y="3664"/>
                  </a:lnTo>
                  <a:lnTo>
                    <a:pt x="1248" y="3664"/>
                  </a:lnTo>
                  <a:lnTo>
                    <a:pt x="1248" y="3664"/>
                  </a:lnTo>
                  <a:lnTo>
                    <a:pt x="1072" y="3586"/>
                  </a:lnTo>
                  <a:lnTo>
                    <a:pt x="1072" y="3586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897" y="3469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702" y="3313"/>
                  </a:lnTo>
                  <a:lnTo>
                    <a:pt x="702" y="3313"/>
                  </a:lnTo>
                  <a:lnTo>
                    <a:pt x="507" y="3118"/>
                  </a:lnTo>
                  <a:lnTo>
                    <a:pt x="527" y="3118"/>
                  </a:lnTo>
                  <a:lnTo>
                    <a:pt x="527" y="3118"/>
                  </a:lnTo>
                  <a:lnTo>
                    <a:pt x="527" y="3118"/>
                  </a:lnTo>
                  <a:lnTo>
                    <a:pt x="527" y="3118"/>
                  </a:lnTo>
                  <a:lnTo>
                    <a:pt x="351" y="2884"/>
                  </a:lnTo>
                  <a:lnTo>
                    <a:pt x="351" y="2884"/>
                  </a:lnTo>
                  <a:lnTo>
                    <a:pt x="195" y="2611"/>
                  </a:lnTo>
                  <a:lnTo>
                    <a:pt x="215" y="2611"/>
                  </a:lnTo>
                  <a:lnTo>
                    <a:pt x="215" y="2611"/>
                  </a:lnTo>
                  <a:lnTo>
                    <a:pt x="98" y="2300"/>
                  </a:lnTo>
                  <a:lnTo>
                    <a:pt x="98" y="2300"/>
                  </a:lnTo>
                  <a:lnTo>
                    <a:pt x="59" y="2144"/>
                  </a:lnTo>
                  <a:lnTo>
                    <a:pt x="20" y="1988"/>
                  </a:lnTo>
                  <a:lnTo>
                    <a:pt x="20" y="1988"/>
                  </a:lnTo>
                  <a:lnTo>
                    <a:pt x="20" y="1988"/>
                  </a:lnTo>
                  <a:lnTo>
                    <a:pt x="20" y="1988"/>
                  </a:lnTo>
                  <a:lnTo>
                    <a:pt x="20" y="1988"/>
                  </a:lnTo>
                  <a:lnTo>
                    <a:pt x="1" y="1793"/>
                  </a:lnTo>
                  <a:lnTo>
                    <a:pt x="1" y="1793"/>
                  </a:lnTo>
                  <a:lnTo>
                    <a:pt x="1" y="1637"/>
                  </a:lnTo>
                  <a:lnTo>
                    <a:pt x="1" y="1618"/>
                  </a:lnTo>
                  <a:lnTo>
                    <a:pt x="1" y="1618"/>
                  </a:lnTo>
                  <a:lnTo>
                    <a:pt x="1" y="1403"/>
                  </a:lnTo>
                  <a:lnTo>
                    <a:pt x="1" y="1403"/>
                  </a:lnTo>
                  <a:lnTo>
                    <a:pt x="1" y="1403"/>
                  </a:lnTo>
                  <a:lnTo>
                    <a:pt x="1" y="1403"/>
                  </a:lnTo>
                  <a:lnTo>
                    <a:pt x="1" y="1384"/>
                  </a:lnTo>
                  <a:lnTo>
                    <a:pt x="1" y="1384"/>
                  </a:lnTo>
                  <a:lnTo>
                    <a:pt x="1" y="1384"/>
                  </a:lnTo>
                  <a:lnTo>
                    <a:pt x="1" y="1384"/>
                  </a:lnTo>
                  <a:lnTo>
                    <a:pt x="40" y="1170"/>
                  </a:lnTo>
                  <a:lnTo>
                    <a:pt x="40" y="1170"/>
                  </a:lnTo>
                  <a:lnTo>
                    <a:pt x="79" y="1053"/>
                  </a:lnTo>
                  <a:lnTo>
                    <a:pt x="79" y="1053"/>
                  </a:lnTo>
                  <a:lnTo>
                    <a:pt x="118" y="936"/>
                  </a:lnTo>
                  <a:lnTo>
                    <a:pt x="118" y="93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57" y="819"/>
                  </a:lnTo>
                  <a:lnTo>
                    <a:pt x="157" y="819"/>
                  </a:lnTo>
                  <a:lnTo>
                    <a:pt x="215" y="721"/>
                  </a:lnTo>
                  <a:lnTo>
                    <a:pt x="215" y="721"/>
                  </a:lnTo>
                  <a:lnTo>
                    <a:pt x="254" y="643"/>
                  </a:lnTo>
                  <a:lnTo>
                    <a:pt x="254" y="643"/>
                  </a:lnTo>
                  <a:lnTo>
                    <a:pt x="254" y="643"/>
                  </a:lnTo>
                  <a:lnTo>
                    <a:pt x="254" y="643"/>
                  </a:lnTo>
                  <a:lnTo>
                    <a:pt x="293" y="566"/>
                  </a:lnTo>
                  <a:lnTo>
                    <a:pt x="293" y="566"/>
                  </a:lnTo>
                  <a:lnTo>
                    <a:pt x="332" y="527"/>
                  </a:lnTo>
                  <a:lnTo>
                    <a:pt x="332" y="527"/>
                  </a:lnTo>
                  <a:lnTo>
                    <a:pt x="332" y="527"/>
                  </a:lnTo>
                  <a:lnTo>
                    <a:pt x="332" y="527"/>
                  </a:lnTo>
                  <a:lnTo>
                    <a:pt x="332" y="527"/>
                  </a:lnTo>
                  <a:lnTo>
                    <a:pt x="332" y="527"/>
                  </a:lnTo>
                  <a:lnTo>
                    <a:pt x="332" y="527"/>
                  </a:lnTo>
                  <a:lnTo>
                    <a:pt x="390" y="449"/>
                  </a:lnTo>
                  <a:lnTo>
                    <a:pt x="390" y="449"/>
                  </a:lnTo>
                  <a:lnTo>
                    <a:pt x="429" y="390"/>
                  </a:lnTo>
                  <a:lnTo>
                    <a:pt x="449" y="371"/>
                  </a:lnTo>
                  <a:lnTo>
                    <a:pt x="468" y="371"/>
                  </a:lnTo>
                  <a:lnTo>
                    <a:pt x="468" y="351"/>
                  </a:lnTo>
                  <a:lnTo>
                    <a:pt x="488" y="351"/>
                  </a:lnTo>
                  <a:lnTo>
                    <a:pt x="488" y="351"/>
                  </a:lnTo>
                  <a:lnTo>
                    <a:pt x="585" y="254"/>
                  </a:lnTo>
                  <a:lnTo>
                    <a:pt x="585" y="254"/>
                  </a:lnTo>
                  <a:lnTo>
                    <a:pt x="585" y="254"/>
                  </a:lnTo>
                  <a:lnTo>
                    <a:pt x="585" y="254"/>
                  </a:lnTo>
                  <a:lnTo>
                    <a:pt x="585" y="254"/>
                  </a:lnTo>
                  <a:lnTo>
                    <a:pt x="585" y="254"/>
                  </a:lnTo>
                  <a:lnTo>
                    <a:pt x="605" y="234"/>
                  </a:lnTo>
                  <a:lnTo>
                    <a:pt x="605" y="234"/>
                  </a:lnTo>
                  <a:lnTo>
                    <a:pt x="624" y="215"/>
                  </a:lnTo>
                  <a:lnTo>
                    <a:pt x="624" y="215"/>
                  </a:lnTo>
                  <a:lnTo>
                    <a:pt x="624" y="215"/>
                  </a:lnTo>
                  <a:lnTo>
                    <a:pt x="722" y="156"/>
                  </a:lnTo>
                  <a:lnTo>
                    <a:pt x="722" y="156"/>
                  </a:lnTo>
                  <a:lnTo>
                    <a:pt x="819" y="98"/>
                  </a:lnTo>
                  <a:lnTo>
                    <a:pt x="819" y="98"/>
                  </a:lnTo>
                  <a:lnTo>
                    <a:pt x="838" y="98"/>
                  </a:lnTo>
                  <a:lnTo>
                    <a:pt x="838" y="98"/>
                  </a:lnTo>
                  <a:lnTo>
                    <a:pt x="838" y="98"/>
                  </a:lnTo>
                  <a:lnTo>
                    <a:pt x="838" y="98"/>
                  </a:lnTo>
                  <a:lnTo>
                    <a:pt x="877" y="78"/>
                  </a:lnTo>
                  <a:lnTo>
                    <a:pt x="877" y="78"/>
                  </a:lnTo>
                  <a:lnTo>
                    <a:pt x="1014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4749;p55">
              <a:extLst>
                <a:ext uri="{FF2B5EF4-FFF2-40B4-BE49-F238E27FC236}">
                  <a16:creationId xmlns:a16="http://schemas.microsoft.com/office/drawing/2014/main" xmlns="" id="{3C54BEBD-0DC3-5A04-5CA1-F6E3A9347CEF}"/>
                </a:ext>
              </a:extLst>
            </p:cNvPr>
            <p:cNvSpPr/>
            <p:nvPr/>
          </p:nvSpPr>
          <p:spPr>
            <a:xfrm>
              <a:off x="5286150" y="580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4750;p55">
              <a:extLst>
                <a:ext uri="{FF2B5EF4-FFF2-40B4-BE49-F238E27FC236}">
                  <a16:creationId xmlns:a16="http://schemas.microsoft.com/office/drawing/2014/main" xmlns="" id="{F292AEF3-CEEE-6C4F-A392-2914C323CBA7}"/>
                </a:ext>
              </a:extLst>
            </p:cNvPr>
            <p:cNvSpPr/>
            <p:nvPr/>
          </p:nvSpPr>
          <p:spPr>
            <a:xfrm>
              <a:off x="5304175" y="59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4751;p55">
              <a:extLst>
                <a:ext uri="{FF2B5EF4-FFF2-40B4-BE49-F238E27FC236}">
                  <a16:creationId xmlns:a16="http://schemas.microsoft.com/office/drawing/2014/main" xmlns="" id="{2F1DD6C2-6A9D-F14B-63A9-5DA8C6528477}"/>
                </a:ext>
              </a:extLst>
            </p:cNvPr>
            <p:cNvSpPr/>
            <p:nvPr/>
          </p:nvSpPr>
          <p:spPr>
            <a:xfrm>
              <a:off x="5261800" y="552450"/>
              <a:ext cx="27800" cy="14150"/>
            </a:xfrm>
            <a:custGeom>
              <a:avLst/>
              <a:gdLst/>
              <a:ahLst/>
              <a:cxnLst/>
              <a:rect l="l" t="t" r="r" b="b"/>
              <a:pathLst>
                <a:path w="1112" h="566" extrusionOk="0">
                  <a:moveTo>
                    <a:pt x="721" y="0"/>
                  </a:moveTo>
                  <a:lnTo>
                    <a:pt x="488" y="59"/>
                  </a:lnTo>
                  <a:lnTo>
                    <a:pt x="293" y="137"/>
                  </a:lnTo>
                  <a:lnTo>
                    <a:pt x="117" y="234"/>
                  </a:lnTo>
                  <a:lnTo>
                    <a:pt x="59" y="293"/>
                  </a:lnTo>
                  <a:lnTo>
                    <a:pt x="20" y="351"/>
                  </a:lnTo>
                  <a:lnTo>
                    <a:pt x="1" y="390"/>
                  </a:lnTo>
                  <a:lnTo>
                    <a:pt x="1" y="448"/>
                  </a:lnTo>
                  <a:lnTo>
                    <a:pt x="39" y="487"/>
                  </a:lnTo>
                  <a:lnTo>
                    <a:pt x="78" y="526"/>
                  </a:lnTo>
                  <a:lnTo>
                    <a:pt x="137" y="546"/>
                  </a:lnTo>
                  <a:lnTo>
                    <a:pt x="215" y="565"/>
                  </a:lnTo>
                  <a:lnTo>
                    <a:pt x="410" y="565"/>
                  </a:lnTo>
                  <a:lnTo>
                    <a:pt x="624" y="507"/>
                  </a:lnTo>
                  <a:lnTo>
                    <a:pt x="838" y="429"/>
                  </a:lnTo>
                  <a:lnTo>
                    <a:pt x="994" y="332"/>
                  </a:lnTo>
                  <a:lnTo>
                    <a:pt x="1053" y="273"/>
                  </a:lnTo>
                  <a:lnTo>
                    <a:pt x="1092" y="215"/>
                  </a:lnTo>
                  <a:lnTo>
                    <a:pt x="1111" y="176"/>
                  </a:lnTo>
                  <a:lnTo>
                    <a:pt x="1111" y="117"/>
                  </a:lnTo>
                  <a:lnTo>
                    <a:pt x="1092" y="78"/>
                  </a:lnTo>
                  <a:lnTo>
                    <a:pt x="1053" y="39"/>
                  </a:lnTo>
                  <a:lnTo>
                    <a:pt x="975" y="20"/>
                  </a:lnTo>
                  <a:lnTo>
                    <a:pt x="897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4752;p55">
              <a:extLst>
                <a:ext uri="{FF2B5EF4-FFF2-40B4-BE49-F238E27FC236}">
                  <a16:creationId xmlns:a16="http://schemas.microsoft.com/office/drawing/2014/main" xmlns="" id="{D6F12FF1-E53E-0C23-11D5-0332970DF21B}"/>
                </a:ext>
              </a:extLst>
            </p:cNvPr>
            <p:cNvSpPr/>
            <p:nvPr/>
          </p:nvSpPr>
          <p:spPr>
            <a:xfrm>
              <a:off x="5261800" y="552450"/>
              <a:ext cx="27800" cy="14150"/>
            </a:xfrm>
            <a:custGeom>
              <a:avLst/>
              <a:gdLst/>
              <a:ahLst/>
              <a:cxnLst/>
              <a:rect l="l" t="t" r="r" b="b"/>
              <a:pathLst>
                <a:path w="1112" h="566" fill="none" extrusionOk="0">
                  <a:moveTo>
                    <a:pt x="1" y="448"/>
                  </a:moveTo>
                  <a:lnTo>
                    <a:pt x="1" y="448"/>
                  </a:lnTo>
                  <a:lnTo>
                    <a:pt x="39" y="487"/>
                  </a:lnTo>
                  <a:lnTo>
                    <a:pt x="78" y="526"/>
                  </a:lnTo>
                  <a:lnTo>
                    <a:pt x="137" y="546"/>
                  </a:lnTo>
                  <a:lnTo>
                    <a:pt x="215" y="565"/>
                  </a:lnTo>
                  <a:lnTo>
                    <a:pt x="410" y="565"/>
                  </a:lnTo>
                  <a:lnTo>
                    <a:pt x="624" y="507"/>
                  </a:lnTo>
                  <a:lnTo>
                    <a:pt x="624" y="507"/>
                  </a:lnTo>
                  <a:lnTo>
                    <a:pt x="838" y="429"/>
                  </a:lnTo>
                  <a:lnTo>
                    <a:pt x="994" y="332"/>
                  </a:lnTo>
                  <a:lnTo>
                    <a:pt x="1053" y="273"/>
                  </a:lnTo>
                  <a:lnTo>
                    <a:pt x="1092" y="215"/>
                  </a:lnTo>
                  <a:lnTo>
                    <a:pt x="1111" y="176"/>
                  </a:lnTo>
                  <a:lnTo>
                    <a:pt x="1111" y="117"/>
                  </a:lnTo>
                  <a:lnTo>
                    <a:pt x="1111" y="117"/>
                  </a:lnTo>
                  <a:lnTo>
                    <a:pt x="1092" y="78"/>
                  </a:lnTo>
                  <a:lnTo>
                    <a:pt x="1053" y="39"/>
                  </a:lnTo>
                  <a:lnTo>
                    <a:pt x="975" y="20"/>
                  </a:lnTo>
                  <a:lnTo>
                    <a:pt x="897" y="0"/>
                  </a:lnTo>
                  <a:lnTo>
                    <a:pt x="721" y="0"/>
                  </a:lnTo>
                  <a:lnTo>
                    <a:pt x="488" y="59"/>
                  </a:lnTo>
                  <a:lnTo>
                    <a:pt x="488" y="59"/>
                  </a:lnTo>
                  <a:lnTo>
                    <a:pt x="293" y="137"/>
                  </a:lnTo>
                  <a:lnTo>
                    <a:pt x="117" y="234"/>
                  </a:lnTo>
                  <a:lnTo>
                    <a:pt x="59" y="293"/>
                  </a:lnTo>
                  <a:lnTo>
                    <a:pt x="20" y="351"/>
                  </a:lnTo>
                  <a:lnTo>
                    <a:pt x="1" y="390"/>
                  </a:lnTo>
                  <a:lnTo>
                    <a:pt x="1" y="4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4753;p55">
              <a:extLst>
                <a:ext uri="{FF2B5EF4-FFF2-40B4-BE49-F238E27FC236}">
                  <a16:creationId xmlns:a16="http://schemas.microsoft.com/office/drawing/2014/main" xmlns="" id="{92B04A7B-A1E2-E0F9-684E-7D37571BA140}"/>
                </a:ext>
              </a:extLst>
            </p:cNvPr>
            <p:cNvSpPr/>
            <p:nvPr/>
          </p:nvSpPr>
          <p:spPr>
            <a:xfrm>
              <a:off x="5192150" y="601650"/>
              <a:ext cx="51650" cy="29725"/>
            </a:xfrm>
            <a:custGeom>
              <a:avLst/>
              <a:gdLst/>
              <a:ahLst/>
              <a:cxnLst/>
              <a:rect l="l" t="t" r="r" b="b"/>
              <a:pathLst>
                <a:path w="2066" h="1189" extrusionOk="0">
                  <a:moveTo>
                    <a:pt x="1247" y="0"/>
                  </a:moveTo>
                  <a:lnTo>
                    <a:pt x="1072" y="20"/>
                  </a:lnTo>
                  <a:lnTo>
                    <a:pt x="897" y="39"/>
                  </a:lnTo>
                  <a:lnTo>
                    <a:pt x="819" y="59"/>
                  </a:lnTo>
                  <a:lnTo>
                    <a:pt x="663" y="117"/>
                  </a:lnTo>
                  <a:lnTo>
                    <a:pt x="526" y="176"/>
                  </a:lnTo>
                  <a:lnTo>
                    <a:pt x="409" y="254"/>
                  </a:lnTo>
                  <a:lnTo>
                    <a:pt x="293" y="351"/>
                  </a:lnTo>
                  <a:lnTo>
                    <a:pt x="176" y="468"/>
                  </a:lnTo>
                  <a:lnTo>
                    <a:pt x="98" y="585"/>
                  </a:lnTo>
                  <a:lnTo>
                    <a:pt x="20" y="721"/>
                  </a:lnTo>
                  <a:lnTo>
                    <a:pt x="0" y="858"/>
                  </a:lnTo>
                  <a:lnTo>
                    <a:pt x="0" y="916"/>
                  </a:lnTo>
                  <a:lnTo>
                    <a:pt x="20" y="974"/>
                  </a:lnTo>
                  <a:lnTo>
                    <a:pt x="59" y="1033"/>
                  </a:lnTo>
                  <a:lnTo>
                    <a:pt x="78" y="1072"/>
                  </a:lnTo>
                  <a:lnTo>
                    <a:pt x="137" y="1111"/>
                  </a:lnTo>
                  <a:lnTo>
                    <a:pt x="215" y="1150"/>
                  </a:lnTo>
                  <a:lnTo>
                    <a:pt x="332" y="1169"/>
                  </a:lnTo>
                  <a:lnTo>
                    <a:pt x="565" y="1189"/>
                  </a:lnTo>
                  <a:lnTo>
                    <a:pt x="819" y="1189"/>
                  </a:lnTo>
                  <a:lnTo>
                    <a:pt x="1052" y="1150"/>
                  </a:lnTo>
                  <a:lnTo>
                    <a:pt x="1286" y="1091"/>
                  </a:lnTo>
                  <a:lnTo>
                    <a:pt x="1345" y="1072"/>
                  </a:lnTo>
                  <a:lnTo>
                    <a:pt x="1598" y="974"/>
                  </a:lnTo>
                  <a:lnTo>
                    <a:pt x="1715" y="916"/>
                  </a:lnTo>
                  <a:lnTo>
                    <a:pt x="1812" y="838"/>
                  </a:lnTo>
                  <a:lnTo>
                    <a:pt x="1890" y="760"/>
                  </a:lnTo>
                  <a:lnTo>
                    <a:pt x="1968" y="663"/>
                  </a:lnTo>
                  <a:lnTo>
                    <a:pt x="2027" y="565"/>
                  </a:lnTo>
                  <a:lnTo>
                    <a:pt x="2066" y="448"/>
                  </a:lnTo>
                  <a:lnTo>
                    <a:pt x="2066" y="409"/>
                  </a:lnTo>
                  <a:lnTo>
                    <a:pt x="2046" y="390"/>
                  </a:lnTo>
                  <a:lnTo>
                    <a:pt x="1949" y="273"/>
                  </a:lnTo>
                  <a:lnTo>
                    <a:pt x="1832" y="195"/>
                  </a:lnTo>
                  <a:lnTo>
                    <a:pt x="1715" y="117"/>
                  </a:lnTo>
                  <a:lnTo>
                    <a:pt x="1579" y="59"/>
                  </a:lnTo>
                  <a:lnTo>
                    <a:pt x="1403" y="20"/>
                  </a:lnTo>
                  <a:lnTo>
                    <a:pt x="1247" y="0"/>
                  </a:lnTo>
                  <a:close/>
                </a:path>
              </a:pathLst>
            </a:custGeom>
            <a:solidFill>
              <a:srgbClr val="FF8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4754;p55">
              <a:extLst>
                <a:ext uri="{FF2B5EF4-FFF2-40B4-BE49-F238E27FC236}">
                  <a16:creationId xmlns:a16="http://schemas.microsoft.com/office/drawing/2014/main" xmlns="" id="{E3AE16E0-1756-8715-5CB0-74DD658A00D5}"/>
                </a:ext>
              </a:extLst>
            </p:cNvPr>
            <p:cNvSpPr/>
            <p:nvPr/>
          </p:nvSpPr>
          <p:spPr>
            <a:xfrm>
              <a:off x="5192150" y="601650"/>
              <a:ext cx="51650" cy="29725"/>
            </a:xfrm>
            <a:custGeom>
              <a:avLst/>
              <a:gdLst/>
              <a:ahLst/>
              <a:cxnLst/>
              <a:rect l="l" t="t" r="r" b="b"/>
              <a:pathLst>
                <a:path w="2066" h="1189" fill="none" extrusionOk="0">
                  <a:moveTo>
                    <a:pt x="819" y="59"/>
                  </a:moveTo>
                  <a:lnTo>
                    <a:pt x="819" y="59"/>
                  </a:lnTo>
                  <a:lnTo>
                    <a:pt x="897" y="39"/>
                  </a:lnTo>
                  <a:lnTo>
                    <a:pt x="897" y="39"/>
                  </a:lnTo>
                  <a:lnTo>
                    <a:pt x="1072" y="20"/>
                  </a:lnTo>
                  <a:lnTo>
                    <a:pt x="1247" y="0"/>
                  </a:lnTo>
                  <a:lnTo>
                    <a:pt x="1247" y="0"/>
                  </a:lnTo>
                  <a:lnTo>
                    <a:pt x="1403" y="20"/>
                  </a:lnTo>
                  <a:lnTo>
                    <a:pt x="1579" y="59"/>
                  </a:lnTo>
                  <a:lnTo>
                    <a:pt x="1579" y="59"/>
                  </a:lnTo>
                  <a:lnTo>
                    <a:pt x="1715" y="117"/>
                  </a:lnTo>
                  <a:lnTo>
                    <a:pt x="1832" y="195"/>
                  </a:lnTo>
                  <a:lnTo>
                    <a:pt x="1832" y="195"/>
                  </a:lnTo>
                  <a:lnTo>
                    <a:pt x="1949" y="273"/>
                  </a:lnTo>
                  <a:lnTo>
                    <a:pt x="1949" y="273"/>
                  </a:lnTo>
                  <a:lnTo>
                    <a:pt x="2046" y="390"/>
                  </a:lnTo>
                  <a:lnTo>
                    <a:pt x="2046" y="390"/>
                  </a:lnTo>
                  <a:lnTo>
                    <a:pt x="2066" y="409"/>
                  </a:lnTo>
                  <a:lnTo>
                    <a:pt x="2066" y="448"/>
                  </a:lnTo>
                  <a:lnTo>
                    <a:pt x="2066" y="448"/>
                  </a:lnTo>
                  <a:lnTo>
                    <a:pt x="2027" y="565"/>
                  </a:lnTo>
                  <a:lnTo>
                    <a:pt x="1968" y="663"/>
                  </a:lnTo>
                  <a:lnTo>
                    <a:pt x="1968" y="663"/>
                  </a:lnTo>
                  <a:lnTo>
                    <a:pt x="1890" y="760"/>
                  </a:lnTo>
                  <a:lnTo>
                    <a:pt x="1812" y="838"/>
                  </a:lnTo>
                  <a:lnTo>
                    <a:pt x="1812" y="838"/>
                  </a:lnTo>
                  <a:lnTo>
                    <a:pt x="1715" y="916"/>
                  </a:lnTo>
                  <a:lnTo>
                    <a:pt x="1598" y="974"/>
                  </a:lnTo>
                  <a:lnTo>
                    <a:pt x="1345" y="1072"/>
                  </a:lnTo>
                  <a:lnTo>
                    <a:pt x="1345" y="1072"/>
                  </a:lnTo>
                  <a:lnTo>
                    <a:pt x="1286" y="1091"/>
                  </a:lnTo>
                  <a:lnTo>
                    <a:pt x="1286" y="1091"/>
                  </a:lnTo>
                  <a:lnTo>
                    <a:pt x="1052" y="1150"/>
                  </a:lnTo>
                  <a:lnTo>
                    <a:pt x="819" y="1189"/>
                  </a:lnTo>
                  <a:lnTo>
                    <a:pt x="819" y="1189"/>
                  </a:lnTo>
                  <a:lnTo>
                    <a:pt x="565" y="1189"/>
                  </a:lnTo>
                  <a:lnTo>
                    <a:pt x="332" y="1169"/>
                  </a:lnTo>
                  <a:lnTo>
                    <a:pt x="332" y="1169"/>
                  </a:lnTo>
                  <a:lnTo>
                    <a:pt x="215" y="1150"/>
                  </a:lnTo>
                  <a:lnTo>
                    <a:pt x="215" y="1150"/>
                  </a:lnTo>
                  <a:lnTo>
                    <a:pt x="137" y="1111"/>
                  </a:lnTo>
                  <a:lnTo>
                    <a:pt x="78" y="1072"/>
                  </a:lnTo>
                  <a:lnTo>
                    <a:pt x="78" y="1072"/>
                  </a:lnTo>
                  <a:lnTo>
                    <a:pt x="59" y="1033"/>
                  </a:lnTo>
                  <a:lnTo>
                    <a:pt x="20" y="974"/>
                  </a:lnTo>
                  <a:lnTo>
                    <a:pt x="20" y="974"/>
                  </a:lnTo>
                  <a:lnTo>
                    <a:pt x="0" y="916"/>
                  </a:lnTo>
                  <a:lnTo>
                    <a:pt x="0" y="916"/>
                  </a:lnTo>
                  <a:lnTo>
                    <a:pt x="0" y="858"/>
                  </a:lnTo>
                  <a:lnTo>
                    <a:pt x="0" y="858"/>
                  </a:lnTo>
                  <a:lnTo>
                    <a:pt x="20" y="721"/>
                  </a:lnTo>
                  <a:lnTo>
                    <a:pt x="98" y="585"/>
                  </a:lnTo>
                  <a:lnTo>
                    <a:pt x="98" y="585"/>
                  </a:lnTo>
                  <a:lnTo>
                    <a:pt x="176" y="468"/>
                  </a:lnTo>
                  <a:lnTo>
                    <a:pt x="293" y="351"/>
                  </a:lnTo>
                  <a:lnTo>
                    <a:pt x="293" y="351"/>
                  </a:lnTo>
                  <a:lnTo>
                    <a:pt x="409" y="254"/>
                  </a:lnTo>
                  <a:lnTo>
                    <a:pt x="526" y="176"/>
                  </a:lnTo>
                  <a:lnTo>
                    <a:pt x="663" y="117"/>
                  </a:lnTo>
                  <a:lnTo>
                    <a:pt x="819" y="5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4755;p55">
              <a:extLst>
                <a:ext uri="{FF2B5EF4-FFF2-40B4-BE49-F238E27FC236}">
                  <a16:creationId xmlns:a16="http://schemas.microsoft.com/office/drawing/2014/main" xmlns="" id="{549FBAA9-D670-470C-9FFF-51C9F1EC5BD1}"/>
                </a:ext>
              </a:extLst>
            </p:cNvPr>
            <p:cNvSpPr/>
            <p:nvPr/>
          </p:nvSpPr>
          <p:spPr>
            <a:xfrm>
              <a:off x="5187275" y="622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4756;p55">
              <a:extLst>
                <a:ext uri="{FF2B5EF4-FFF2-40B4-BE49-F238E27FC236}">
                  <a16:creationId xmlns:a16="http://schemas.microsoft.com/office/drawing/2014/main" xmlns="" id="{A293F697-3B91-8AF4-D550-B667EC344FC9}"/>
                </a:ext>
              </a:extLst>
            </p:cNvPr>
            <p:cNvSpPr/>
            <p:nvPr/>
          </p:nvSpPr>
          <p:spPr>
            <a:xfrm>
              <a:off x="5187275" y="622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4757;p55">
              <a:extLst>
                <a:ext uri="{FF2B5EF4-FFF2-40B4-BE49-F238E27FC236}">
                  <a16:creationId xmlns:a16="http://schemas.microsoft.com/office/drawing/2014/main" xmlns="" id="{DE1819FA-C176-99EF-4DAB-C283415E7A8F}"/>
                </a:ext>
              </a:extLst>
            </p:cNvPr>
            <p:cNvSpPr/>
            <p:nvPr/>
          </p:nvSpPr>
          <p:spPr>
            <a:xfrm>
              <a:off x="5179000" y="581675"/>
              <a:ext cx="69175" cy="51650"/>
            </a:xfrm>
            <a:custGeom>
              <a:avLst/>
              <a:gdLst/>
              <a:ahLst/>
              <a:cxnLst/>
              <a:rect l="l" t="t" r="r" b="b"/>
              <a:pathLst>
                <a:path w="2767" h="2066" extrusionOk="0">
                  <a:moveTo>
                    <a:pt x="1929" y="858"/>
                  </a:moveTo>
                  <a:lnTo>
                    <a:pt x="2066" y="877"/>
                  </a:lnTo>
                  <a:lnTo>
                    <a:pt x="2182" y="916"/>
                  </a:lnTo>
                  <a:lnTo>
                    <a:pt x="2358" y="1014"/>
                  </a:lnTo>
                  <a:lnTo>
                    <a:pt x="2455" y="1111"/>
                  </a:lnTo>
                  <a:lnTo>
                    <a:pt x="2533" y="1228"/>
                  </a:lnTo>
                  <a:lnTo>
                    <a:pt x="2553" y="1247"/>
                  </a:lnTo>
                  <a:lnTo>
                    <a:pt x="2553" y="1267"/>
                  </a:lnTo>
                  <a:lnTo>
                    <a:pt x="2455" y="1423"/>
                  </a:lnTo>
                  <a:lnTo>
                    <a:pt x="2338" y="1540"/>
                  </a:lnTo>
                  <a:lnTo>
                    <a:pt x="2221" y="1657"/>
                  </a:lnTo>
                  <a:lnTo>
                    <a:pt x="2046" y="1754"/>
                  </a:lnTo>
                  <a:lnTo>
                    <a:pt x="1851" y="1851"/>
                  </a:lnTo>
                  <a:lnTo>
                    <a:pt x="1695" y="1910"/>
                  </a:lnTo>
                  <a:lnTo>
                    <a:pt x="1676" y="1910"/>
                  </a:lnTo>
                  <a:lnTo>
                    <a:pt x="1637" y="1929"/>
                  </a:lnTo>
                  <a:lnTo>
                    <a:pt x="1520" y="1949"/>
                  </a:lnTo>
                  <a:lnTo>
                    <a:pt x="1306" y="1988"/>
                  </a:lnTo>
                  <a:lnTo>
                    <a:pt x="1091" y="1988"/>
                  </a:lnTo>
                  <a:lnTo>
                    <a:pt x="935" y="1968"/>
                  </a:lnTo>
                  <a:lnTo>
                    <a:pt x="780" y="1910"/>
                  </a:lnTo>
                  <a:lnTo>
                    <a:pt x="624" y="1851"/>
                  </a:lnTo>
                  <a:lnTo>
                    <a:pt x="604" y="1793"/>
                  </a:lnTo>
                  <a:lnTo>
                    <a:pt x="604" y="1773"/>
                  </a:lnTo>
                  <a:lnTo>
                    <a:pt x="604" y="1734"/>
                  </a:lnTo>
                  <a:lnTo>
                    <a:pt x="604" y="1696"/>
                  </a:lnTo>
                  <a:lnTo>
                    <a:pt x="604" y="1657"/>
                  </a:lnTo>
                  <a:lnTo>
                    <a:pt x="604" y="1637"/>
                  </a:lnTo>
                  <a:lnTo>
                    <a:pt x="643" y="1520"/>
                  </a:lnTo>
                  <a:lnTo>
                    <a:pt x="721" y="1345"/>
                  </a:lnTo>
                  <a:lnTo>
                    <a:pt x="819" y="1247"/>
                  </a:lnTo>
                  <a:lnTo>
                    <a:pt x="916" y="1150"/>
                  </a:lnTo>
                  <a:lnTo>
                    <a:pt x="1052" y="1053"/>
                  </a:lnTo>
                  <a:lnTo>
                    <a:pt x="1208" y="975"/>
                  </a:lnTo>
                  <a:lnTo>
                    <a:pt x="1384" y="916"/>
                  </a:lnTo>
                  <a:lnTo>
                    <a:pt x="1578" y="858"/>
                  </a:lnTo>
                  <a:close/>
                  <a:moveTo>
                    <a:pt x="2085" y="0"/>
                  </a:moveTo>
                  <a:lnTo>
                    <a:pt x="1929" y="20"/>
                  </a:lnTo>
                  <a:lnTo>
                    <a:pt x="1851" y="39"/>
                  </a:lnTo>
                  <a:lnTo>
                    <a:pt x="1754" y="78"/>
                  </a:lnTo>
                  <a:lnTo>
                    <a:pt x="1637" y="137"/>
                  </a:lnTo>
                  <a:lnTo>
                    <a:pt x="1423" y="273"/>
                  </a:lnTo>
                  <a:lnTo>
                    <a:pt x="1384" y="312"/>
                  </a:lnTo>
                  <a:lnTo>
                    <a:pt x="1247" y="410"/>
                  </a:lnTo>
                  <a:lnTo>
                    <a:pt x="1013" y="410"/>
                  </a:lnTo>
                  <a:lnTo>
                    <a:pt x="760" y="390"/>
                  </a:lnTo>
                  <a:lnTo>
                    <a:pt x="624" y="410"/>
                  </a:lnTo>
                  <a:lnTo>
                    <a:pt x="507" y="429"/>
                  </a:lnTo>
                  <a:lnTo>
                    <a:pt x="429" y="449"/>
                  </a:lnTo>
                  <a:lnTo>
                    <a:pt x="292" y="526"/>
                  </a:lnTo>
                  <a:lnTo>
                    <a:pt x="176" y="624"/>
                  </a:lnTo>
                  <a:lnTo>
                    <a:pt x="98" y="721"/>
                  </a:lnTo>
                  <a:lnTo>
                    <a:pt x="39" y="838"/>
                  </a:lnTo>
                  <a:lnTo>
                    <a:pt x="20" y="975"/>
                  </a:lnTo>
                  <a:lnTo>
                    <a:pt x="0" y="1092"/>
                  </a:lnTo>
                  <a:lnTo>
                    <a:pt x="20" y="1208"/>
                  </a:lnTo>
                  <a:lnTo>
                    <a:pt x="59" y="1345"/>
                  </a:lnTo>
                  <a:lnTo>
                    <a:pt x="117" y="1462"/>
                  </a:lnTo>
                  <a:lnTo>
                    <a:pt x="176" y="1579"/>
                  </a:lnTo>
                  <a:lnTo>
                    <a:pt x="273" y="1696"/>
                  </a:lnTo>
                  <a:lnTo>
                    <a:pt x="390" y="1793"/>
                  </a:lnTo>
                  <a:lnTo>
                    <a:pt x="487" y="1871"/>
                  </a:lnTo>
                  <a:lnTo>
                    <a:pt x="624" y="1949"/>
                  </a:lnTo>
                  <a:lnTo>
                    <a:pt x="760" y="2007"/>
                  </a:lnTo>
                  <a:lnTo>
                    <a:pt x="897" y="2046"/>
                  </a:lnTo>
                  <a:lnTo>
                    <a:pt x="1033" y="2066"/>
                  </a:lnTo>
                  <a:lnTo>
                    <a:pt x="1306" y="2066"/>
                  </a:lnTo>
                  <a:lnTo>
                    <a:pt x="1462" y="2046"/>
                  </a:lnTo>
                  <a:lnTo>
                    <a:pt x="1715" y="1988"/>
                  </a:lnTo>
                  <a:lnTo>
                    <a:pt x="1754" y="1988"/>
                  </a:lnTo>
                  <a:lnTo>
                    <a:pt x="1949" y="1910"/>
                  </a:lnTo>
                  <a:lnTo>
                    <a:pt x="2085" y="1851"/>
                  </a:lnTo>
                  <a:lnTo>
                    <a:pt x="2202" y="1773"/>
                  </a:lnTo>
                  <a:lnTo>
                    <a:pt x="2319" y="1676"/>
                  </a:lnTo>
                  <a:lnTo>
                    <a:pt x="2416" y="1598"/>
                  </a:lnTo>
                  <a:lnTo>
                    <a:pt x="2514" y="1481"/>
                  </a:lnTo>
                  <a:lnTo>
                    <a:pt x="2592" y="1364"/>
                  </a:lnTo>
                  <a:lnTo>
                    <a:pt x="2670" y="1247"/>
                  </a:lnTo>
                  <a:lnTo>
                    <a:pt x="2709" y="1111"/>
                  </a:lnTo>
                  <a:lnTo>
                    <a:pt x="2747" y="975"/>
                  </a:lnTo>
                  <a:lnTo>
                    <a:pt x="2767" y="819"/>
                  </a:lnTo>
                  <a:lnTo>
                    <a:pt x="2767" y="682"/>
                  </a:lnTo>
                  <a:lnTo>
                    <a:pt x="2728" y="546"/>
                  </a:lnTo>
                  <a:lnTo>
                    <a:pt x="2689" y="429"/>
                  </a:lnTo>
                  <a:lnTo>
                    <a:pt x="2631" y="312"/>
                  </a:lnTo>
                  <a:lnTo>
                    <a:pt x="2572" y="215"/>
                  </a:lnTo>
                  <a:lnTo>
                    <a:pt x="2475" y="117"/>
                  </a:lnTo>
                  <a:lnTo>
                    <a:pt x="2358" y="59"/>
                  </a:lnTo>
                  <a:lnTo>
                    <a:pt x="2241" y="20"/>
                  </a:lnTo>
                  <a:lnTo>
                    <a:pt x="2085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4758;p55">
              <a:extLst>
                <a:ext uri="{FF2B5EF4-FFF2-40B4-BE49-F238E27FC236}">
                  <a16:creationId xmlns:a16="http://schemas.microsoft.com/office/drawing/2014/main" xmlns="" id="{8C58BC90-D7F1-C842-2D63-A9146F682690}"/>
                </a:ext>
              </a:extLst>
            </p:cNvPr>
            <p:cNvSpPr/>
            <p:nvPr/>
          </p:nvSpPr>
          <p:spPr>
            <a:xfrm>
              <a:off x="5179000" y="581675"/>
              <a:ext cx="69175" cy="51650"/>
            </a:xfrm>
            <a:custGeom>
              <a:avLst/>
              <a:gdLst/>
              <a:ahLst/>
              <a:cxnLst/>
              <a:rect l="l" t="t" r="r" b="b"/>
              <a:pathLst>
                <a:path w="2767" h="2066" fill="none" extrusionOk="0">
                  <a:moveTo>
                    <a:pt x="507" y="429"/>
                  </a:moveTo>
                  <a:lnTo>
                    <a:pt x="507" y="429"/>
                  </a:lnTo>
                  <a:lnTo>
                    <a:pt x="429" y="449"/>
                  </a:lnTo>
                  <a:lnTo>
                    <a:pt x="429" y="449"/>
                  </a:lnTo>
                  <a:lnTo>
                    <a:pt x="292" y="526"/>
                  </a:lnTo>
                  <a:lnTo>
                    <a:pt x="176" y="624"/>
                  </a:lnTo>
                  <a:lnTo>
                    <a:pt x="176" y="624"/>
                  </a:lnTo>
                  <a:lnTo>
                    <a:pt x="98" y="721"/>
                  </a:lnTo>
                  <a:lnTo>
                    <a:pt x="39" y="838"/>
                  </a:lnTo>
                  <a:lnTo>
                    <a:pt x="39" y="838"/>
                  </a:lnTo>
                  <a:lnTo>
                    <a:pt x="20" y="975"/>
                  </a:lnTo>
                  <a:lnTo>
                    <a:pt x="20" y="975"/>
                  </a:lnTo>
                  <a:lnTo>
                    <a:pt x="0" y="1092"/>
                  </a:lnTo>
                  <a:lnTo>
                    <a:pt x="0" y="1092"/>
                  </a:lnTo>
                  <a:lnTo>
                    <a:pt x="20" y="1208"/>
                  </a:lnTo>
                  <a:lnTo>
                    <a:pt x="59" y="1345"/>
                  </a:lnTo>
                  <a:lnTo>
                    <a:pt x="59" y="1345"/>
                  </a:lnTo>
                  <a:lnTo>
                    <a:pt x="117" y="1462"/>
                  </a:lnTo>
                  <a:lnTo>
                    <a:pt x="176" y="1579"/>
                  </a:lnTo>
                  <a:lnTo>
                    <a:pt x="176" y="1579"/>
                  </a:lnTo>
                  <a:lnTo>
                    <a:pt x="273" y="1696"/>
                  </a:lnTo>
                  <a:lnTo>
                    <a:pt x="390" y="1793"/>
                  </a:lnTo>
                  <a:lnTo>
                    <a:pt x="390" y="1793"/>
                  </a:lnTo>
                  <a:lnTo>
                    <a:pt x="487" y="1871"/>
                  </a:lnTo>
                  <a:lnTo>
                    <a:pt x="624" y="1949"/>
                  </a:lnTo>
                  <a:lnTo>
                    <a:pt x="760" y="2007"/>
                  </a:lnTo>
                  <a:lnTo>
                    <a:pt x="897" y="2046"/>
                  </a:lnTo>
                  <a:lnTo>
                    <a:pt x="897" y="2046"/>
                  </a:lnTo>
                  <a:lnTo>
                    <a:pt x="1033" y="2066"/>
                  </a:lnTo>
                  <a:lnTo>
                    <a:pt x="1169" y="2066"/>
                  </a:lnTo>
                  <a:lnTo>
                    <a:pt x="1306" y="2066"/>
                  </a:lnTo>
                  <a:lnTo>
                    <a:pt x="1462" y="2046"/>
                  </a:lnTo>
                  <a:lnTo>
                    <a:pt x="1462" y="2046"/>
                  </a:lnTo>
                  <a:lnTo>
                    <a:pt x="1715" y="1988"/>
                  </a:lnTo>
                  <a:lnTo>
                    <a:pt x="1715" y="1988"/>
                  </a:lnTo>
                  <a:lnTo>
                    <a:pt x="1754" y="1988"/>
                  </a:lnTo>
                  <a:lnTo>
                    <a:pt x="1754" y="1988"/>
                  </a:lnTo>
                  <a:lnTo>
                    <a:pt x="1949" y="1910"/>
                  </a:lnTo>
                  <a:lnTo>
                    <a:pt x="1949" y="1910"/>
                  </a:lnTo>
                  <a:lnTo>
                    <a:pt x="2085" y="1851"/>
                  </a:lnTo>
                  <a:lnTo>
                    <a:pt x="2202" y="1773"/>
                  </a:lnTo>
                  <a:lnTo>
                    <a:pt x="2319" y="1676"/>
                  </a:lnTo>
                  <a:lnTo>
                    <a:pt x="2416" y="1598"/>
                  </a:lnTo>
                  <a:lnTo>
                    <a:pt x="2416" y="1598"/>
                  </a:lnTo>
                  <a:lnTo>
                    <a:pt x="2514" y="1481"/>
                  </a:lnTo>
                  <a:lnTo>
                    <a:pt x="2592" y="1364"/>
                  </a:lnTo>
                  <a:lnTo>
                    <a:pt x="2670" y="1247"/>
                  </a:lnTo>
                  <a:lnTo>
                    <a:pt x="2709" y="1111"/>
                  </a:lnTo>
                  <a:lnTo>
                    <a:pt x="2709" y="1111"/>
                  </a:lnTo>
                  <a:lnTo>
                    <a:pt x="2747" y="975"/>
                  </a:lnTo>
                  <a:lnTo>
                    <a:pt x="2767" y="819"/>
                  </a:lnTo>
                  <a:lnTo>
                    <a:pt x="2767" y="819"/>
                  </a:lnTo>
                  <a:lnTo>
                    <a:pt x="2767" y="682"/>
                  </a:lnTo>
                  <a:lnTo>
                    <a:pt x="2728" y="546"/>
                  </a:lnTo>
                  <a:lnTo>
                    <a:pt x="2728" y="546"/>
                  </a:lnTo>
                  <a:lnTo>
                    <a:pt x="2689" y="429"/>
                  </a:lnTo>
                  <a:lnTo>
                    <a:pt x="2631" y="312"/>
                  </a:lnTo>
                  <a:lnTo>
                    <a:pt x="2631" y="312"/>
                  </a:lnTo>
                  <a:lnTo>
                    <a:pt x="2572" y="215"/>
                  </a:lnTo>
                  <a:lnTo>
                    <a:pt x="2572" y="215"/>
                  </a:lnTo>
                  <a:lnTo>
                    <a:pt x="2475" y="117"/>
                  </a:lnTo>
                  <a:lnTo>
                    <a:pt x="2475" y="117"/>
                  </a:lnTo>
                  <a:lnTo>
                    <a:pt x="2358" y="59"/>
                  </a:lnTo>
                  <a:lnTo>
                    <a:pt x="2241" y="20"/>
                  </a:lnTo>
                  <a:lnTo>
                    <a:pt x="2241" y="20"/>
                  </a:lnTo>
                  <a:lnTo>
                    <a:pt x="2085" y="0"/>
                  </a:lnTo>
                  <a:lnTo>
                    <a:pt x="1929" y="20"/>
                  </a:lnTo>
                  <a:lnTo>
                    <a:pt x="1929" y="20"/>
                  </a:lnTo>
                  <a:lnTo>
                    <a:pt x="1851" y="39"/>
                  </a:lnTo>
                  <a:lnTo>
                    <a:pt x="1851" y="39"/>
                  </a:lnTo>
                  <a:lnTo>
                    <a:pt x="1754" y="78"/>
                  </a:lnTo>
                  <a:lnTo>
                    <a:pt x="1637" y="137"/>
                  </a:lnTo>
                  <a:lnTo>
                    <a:pt x="1637" y="137"/>
                  </a:lnTo>
                  <a:lnTo>
                    <a:pt x="1423" y="273"/>
                  </a:lnTo>
                  <a:lnTo>
                    <a:pt x="1384" y="312"/>
                  </a:lnTo>
                  <a:lnTo>
                    <a:pt x="1384" y="312"/>
                  </a:lnTo>
                  <a:lnTo>
                    <a:pt x="1247" y="410"/>
                  </a:lnTo>
                  <a:lnTo>
                    <a:pt x="1247" y="410"/>
                  </a:lnTo>
                  <a:lnTo>
                    <a:pt x="1247" y="410"/>
                  </a:lnTo>
                  <a:lnTo>
                    <a:pt x="1228" y="410"/>
                  </a:lnTo>
                  <a:lnTo>
                    <a:pt x="1228" y="410"/>
                  </a:lnTo>
                  <a:lnTo>
                    <a:pt x="1072" y="410"/>
                  </a:lnTo>
                  <a:lnTo>
                    <a:pt x="1072" y="410"/>
                  </a:lnTo>
                  <a:lnTo>
                    <a:pt x="1072" y="410"/>
                  </a:lnTo>
                  <a:lnTo>
                    <a:pt x="1072" y="410"/>
                  </a:lnTo>
                  <a:lnTo>
                    <a:pt x="1072" y="410"/>
                  </a:lnTo>
                  <a:lnTo>
                    <a:pt x="1072" y="410"/>
                  </a:lnTo>
                  <a:lnTo>
                    <a:pt x="1013" y="410"/>
                  </a:lnTo>
                  <a:lnTo>
                    <a:pt x="1013" y="410"/>
                  </a:lnTo>
                  <a:lnTo>
                    <a:pt x="760" y="390"/>
                  </a:lnTo>
                  <a:lnTo>
                    <a:pt x="760" y="390"/>
                  </a:lnTo>
                  <a:lnTo>
                    <a:pt x="624" y="410"/>
                  </a:lnTo>
                  <a:lnTo>
                    <a:pt x="507" y="4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4759;p55">
              <a:extLst>
                <a:ext uri="{FF2B5EF4-FFF2-40B4-BE49-F238E27FC236}">
                  <a16:creationId xmlns:a16="http://schemas.microsoft.com/office/drawing/2014/main" xmlns="" id="{1E3D7151-D12F-2566-61AE-917108F90F0D}"/>
                </a:ext>
              </a:extLst>
            </p:cNvPr>
            <p:cNvSpPr/>
            <p:nvPr/>
          </p:nvSpPr>
          <p:spPr>
            <a:xfrm>
              <a:off x="5194100" y="603100"/>
              <a:ext cx="48725" cy="28275"/>
            </a:xfrm>
            <a:custGeom>
              <a:avLst/>
              <a:gdLst/>
              <a:ahLst/>
              <a:cxnLst/>
              <a:rect l="l" t="t" r="r" b="b"/>
              <a:pathLst>
                <a:path w="1949" h="1131" fill="none" extrusionOk="0">
                  <a:moveTo>
                    <a:pt x="974" y="1"/>
                  </a:moveTo>
                  <a:lnTo>
                    <a:pt x="974" y="1"/>
                  </a:lnTo>
                  <a:lnTo>
                    <a:pt x="1150" y="1"/>
                  </a:lnTo>
                  <a:lnTo>
                    <a:pt x="1325" y="1"/>
                  </a:lnTo>
                  <a:lnTo>
                    <a:pt x="1325" y="1"/>
                  </a:lnTo>
                  <a:lnTo>
                    <a:pt x="1462" y="20"/>
                  </a:lnTo>
                  <a:lnTo>
                    <a:pt x="1578" y="59"/>
                  </a:lnTo>
                  <a:lnTo>
                    <a:pt x="1578" y="59"/>
                  </a:lnTo>
                  <a:lnTo>
                    <a:pt x="1754" y="157"/>
                  </a:lnTo>
                  <a:lnTo>
                    <a:pt x="1754" y="157"/>
                  </a:lnTo>
                  <a:lnTo>
                    <a:pt x="1851" y="254"/>
                  </a:lnTo>
                  <a:lnTo>
                    <a:pt x="1851" y="254"/>
                  </a:lnTo>
                  <a:lnTo>
                    <a:pt x="1851" y="254"/>
                  </a:lnTo>
                  <a:lnTo>
                    <a:pt x="1851" y="254"/>
                  </a:lnTo>
                  <a:lnTo>
                    <a:pt x="1851" y="254"/>
                  </a:lnTo>
                  <a:lnTo>
                    <a:pt x="1929" y="371"/>
                  </a:lnTo>
                  <a:lnTo>
                    <a:pt x="1949" y="390"/>
                  </a:lnTo>
                  <a:lnTo>
                    <a:pt x="1949" y="410"/>
                  </a:lnTo>
                  <a:lnTo>
                    <a:pt x="1949" y="410"/>
                  </a:lnTo>
                  <a:lnTo>
                    <a:pt x="1851" y="566"/>
                  </a:lnTo>
                  <a:lnTo>
                    <a:pt x="1851" y="566"/>
                  </a:lnTo>
                  <a:lnTo>
                    <a:pt x="1734" y="683"/>
                  </a:lnTo>
                  <a:lnTo>
                    <a:pt x="1617" y="800"/>
                  </a:lnTo>
                  <a:lnTo>
                    <a:pt x="1617" y="800"/>
                  </a:lnTo>
                  <a:lnTo>
                    <a:pt x="1617" y="800"/>
                  </a:lnTo>
                  <a:lnTo>
                    <a:pt x="1442" y="897"/>
                  </a:lnTo>
                  <a:lnTo>
                    <a:pt x="1247" y="994"/>
                  </a:lnTo>
                  <a:lnTo>
                    <a:pt x="1247" y="994"/>
                  </a:lnTo>
                  <a:lnTo>
                    <a:pt x="1091" y="1053"/>
                  </a:lnTo>
                  <a:lnTo>
                    <a:pt x="1072" y="1053"/>
                  </a:lnTo>
                  <a:lnTo>
                    <a:pt x="1072" y="1053"/>
                  </a:lnTo>
                  <a:lnTo>
                    <a:pt x="1033" y="1072"/>
                  </a:lnTo>
                  <a:lnTo>
                    <a:pt x="1033" y="1072"/>
                  </a:lnTo>
                  <a:lnTo>
                    <a:pt x="916" y="1092"/>
                  </a:lnTo>
                  <a:lnTo>
                    <a:pt x="916" y="1092"/>
                  </a:lnTo>
                  <a:lnTo>
                    <a:pt x="702" y="1131"/>
                  </a:lnTo>
                  <a:lnTo>
                    <a:pt x="487" y="1131"/>
                  </a:lnTo>
                  <a:lnTo>
                    <a:pt x="487" y="1131"/>
                  </a:lnTo>
                  <a:lnTo>
                    <a:pt x="487" y="1131"/>
                  </a:lnTo>
                  <a:lnTo>
                    <a:pt x="331" y="1111"/>
                  </a:lnTo>
                  <a:lnTo>
                    <a:pt x="176" y="1053"/>
                  </a:lnTo>
                  <a:lnTo>
                    <a:pt x="176" y="1053"/>
                  </a:lnTo>
                  <a:lnTo>
                    <a:pt x="20" y="994"/>
                  </a:lnTo>
                  <a:lnTo>
                    <a:pt x="20" y="994"/>
                  </a:lnTo>
                  <a:lnTo>
                    <a:pt x="0" y="936"/>
                  </a:lnTo>
                  <a:lnTo>
                    <a:pt x="0" y="916"/>
                  </a:lnTo>
                  <a:lnTo>
                    <a:pt x="0" y="916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0" y="839"/>
                  </a:lnTo>
                  <a:lnTo>
                    <a:pt x="0" y="839"/>
                  </a:lnTo>
                  <a:lnTo>
                    <a:pt x="0" y="800"/>
                  </a:lnTo>
                  <a:lnTo>
                    <a:pt x="0" y="800"/>
                  </a:lnTo>
                  <a:lnTo>
                    <a:pt x="0" y="800"/>
                  </a:lnTo>
                  <a:lnTo>
                    <a:pt x="0" y="780"/>
                  </a:lnTo>
                  <a:lnTo>
                    <a:pt x="0" y="780"/>
                  </a:lnTo>
                  <a:lnTo>
                    <a:pt x="39" y="663"/>
                  </a:lnTo>
                  <a:lnTo>
                    <a:pt x="39" y="663"/>
                  </a:lnTo>
                  <a:lnTo>
                    <a:pt x="117" y="488"/>
                  </a:lnTo>
                  <a:lnTo>
                    <a:pt x="117" y="488"/>
                  </a:lnTo>
                  <a:lnTo>
                    <a:pt x="215" y="390"/>
                  </a:lnTo>
                  <a:lnTo>
                    <a:pt x="312" y="293"/>
                  </a:lnTo>
                  <a:lnTo>
                    <a:pt x="312" y="293"/>
                  </a:lnTo>
                  <a:lnTo>
                    <a:pt x="448" y="196"/>
                  </a:lnTo>
                  <a:lnTo>
                    <a:pt x="604" y="118"/>
                  </a:lnTo>
                  <a:lnTo>
                    <a:pt x="604" y="118"/>
                  </a:lnTo>
                  <a:lnTo>
                    <a:pt x="780" y="59"/>
                  </a:lnTo>
                  <a:lnTo>
                    <a:pt x="780" y="59"/>
                  </a:lnTo>
                  <a:lnTo>
                    <a:pt x="780" y="59"/>
                  </a:lnTo>
                  <a:lnTo>
                    <a:pt x="974" y="1"/>
                  </a:lnTo>
                  <a:lnTo>
                    <a:pt x="9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4" grpId="0" animBg="1"/>
      <p:bldP spid="6" grpId="0" animBg="1"/>
      <p:bldP spid="137" grpId="0" animBg="1"/>
      <p:bldP spid="138" grpId="0" animBg="1"/>
      <p:bldP spid="139" grpId="0" animBg="1"/>
      <p:bldP spid="140" grpId="0" animBg="1"/>
      <p:bldP spid="14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7" name="Google Shape;1647;p38"/>
          <p:cNvSpPr/>
          <p:nvPr/>
        </p:nvSpPr>
        <p:spPr>
          <a:xfrm flipH="1">
            <a:off x="5573259" y="2946403"/>
            <a:ext cx="667024" cy="622883"/>
          </a:xfrm>
          <a:custGeom>
            <a:avLst/>
            <a:gdLst/>
            <a:ahLst/>
            <a:cxnLst/>
            <a:rect l="l" t="t" r="r" b="b"/>
            <a:pathLst>
              <a:path w="167174" h="156111" extrusionOk="0">
                <a:moveTo>
                  <a:pt x="80188" y="0"/>
                </a:moveTo>
                <a:lnTo>
                  <a:pt x="78702" y="55"/>
                </a:lnTo>
                <a:lnTo>
                  <a:pt x="77244" y="138"/>
                </a:lnTo>
                <a:lnTo>
                  <a:pt x="75785" y="248"/>
                </a:lnTo>
                <a:lnTo>
                  <a:pt x="74299" y="413"/>
                </a:lnTo>
                <a:lnTo>
                  <a:pt x="72841" y="605"/>
                </a:lnTo>
                <a:lnTo>
                  <a:pt x="71410" y="853"/>
                </a:lnTo>
                <a:lnTo>
                  <a:pt x="69952" y="1128"/>
                </a:lnTo>
                <a:lnTo>
                  <a:pt x="68521" y="1431"/>
                </a:lnTo>
                <a:lnTo>
                  <a:pt x="67090" y="1761"/>
                </a:lnTo>
                <a:lnTo>
                  <a:pt x="65686" y="2146"/>
                </a:lnTo>
                <a:lnTo>
                  <a:pt x="64283" y="2559"/>
                </a:lnTo>
                <a:lnTo>
                  <a:pt x="62879" y="2999"/>
                </a:lnTo>
                <a:lnTo>
                  <a:pt x="61476" y="3495"/>
                </a:lnTo>
                <a:lnTo>
                  <a:pt x="60100" y="3990"/>
                </a:lnTo>
                <a:lnTo>
                  <a:pt x="58724" y="4540"/>
                </a:lnTo>
                <a:lnTo>
                  <a:pt x="57348" y="5118"/>
                </a:lnTo>
                <a:lnTo>
                  <a:pt x="56000" y="5724"/>
                </a:lnTo>
                <a:lnTo>
                  <a:pt x="54651" y="6357"/>
                </a:lnTo>
                <a:lnTo>
                  <a:pt x="53330" y="7017"/>
                </a:lnTo>
                <a:lnTo>
                  <a:pt x="51982" y="7705"/>
                </a:lnTo>
                <a:lnTo>
                  <a:pt x="50689" y="8421"/>
                </a:lnTo>
                <a:lnTo>
                  <a:pt x="49395" y="9164"/>
                </a:lnTo>
                <a:lnTo>
                  <a:pt x="48102" y="9907"/>
                </a:lnTo>
                <a:lnTo>
                  <a:pt x="46809" y="10705"/>
                </a:lnTo>
                <a:lnTo>
                  <a:pt x="45543" y="11530"/>
                </a:lnTo>
                <a:lnTo>
                  <a:pt x="44304" y="12356"/>
                </a:lnTo>
                <a:lnTo>
                  <a:pt x="43066" y="13236"/>
                </a:lnTo>
                <a:lnTo>
                  <a:pt x="41828" y="14117"/>
                </a:lnTo>
                <a:lnTo>
                  <a:pt x="40617" y="15025"/>
                </a:lnTo>
                <a:lnTo>
                  <a:pt x="39434" y="15933"/>
                </a:lnTo>
                <a:lnTo>
                  <a:pt x="38223" y="16896"/>
                </a:lnTo>
                <a:lnTo>
                  <a:pt x="37067" y="17859"/>
                </a:lnTo>
                <a:lnTo>
                  <a:pt x="35911" y="18850"/>
                </a:lnTo>
                <a:lnTo>
                  <a:pt x="34756" y="19841"/>
                </a:lnTo>
                <a:lnTo>
                  <a:pt x="33655" y="20859"/>
                </a:lnTo>
                <a:lnTo>
                  <a:pt x="32527" y="21904"/>
                </a:lnTo>
                <a:lnTo>
                  <a:pt x="31426" y="22950"/>
                </a:lnTo>
                <a:lnTo>
                  <a:pt x="30353" y="23996"/>
                </a:lnTo>
                <a:lnTo>
                  <a:pt x="29307" y="25097"/>
                </a:lnTo>
                <a:lnTo>
                  <a:pt x="28261" y="26170"/>
                </a:lnTo>
                <a:lnTo>
                  <a:pt x="27216" y="27298"/>
                </a:lnTo>
                <a:lnTo>
                  <a:pt x="26197" y="28399"/>
                </a:lnTo>
                <a:lnTo>
                  <a:pt x="25207" y="29527"/>
                </a:lnTo>
                <a:lnTo>
                  <a:pt x="24244" y="30683"/>
                </a:lnTo>
                <a:lnTo>
                  <a:pt x="23280" y="31839"/>
                </a:lnTo>
                <a:lnTo>
                  <a:pt x="22345" y="32994"/>
                </a:lnTo>
                <a:lnTo>
                  <a:pt x="21437" y="34150"/>
                </a:lnTo>
                <a:lnTo>
                  <a:pt x="20529" y="35333"/>
                </a:lnTo>
                <a:lnTo>
                  <a:pt x="19648" y="36517"/>
                </a:lnTo>
                <a:lnTo>
                  <a:pt x="18767" y="37700"/>
                </a:lnTo>
                <a:lnTo>
                  <a:pt x="17942" y="38911"/>
                </a:lnTo>
                <a:lnTo>
                  <a:pt x="16181" y="41497"/>
                </a:lnTo>
                <a:lnTo>
                  <a:pt x="14447" y="44112"/>
                </a:lnTo>
                <a:lnTo>
                  <a:pt x="13622" y="45432"/>
                </a:lnTo>
                <a:lnTo>
                  <a:pt x="12796" y="46781"/>
                </a:lnTo>
                <a:lnTo>
                  <a:pt x="11998" y="48129"/>
                </a:lnTo>
                <a:lnTo>
                  <a:pt x="11200" y="49478"/>
                </a:lnTo>
                <a:lnTo>
                  <a:pt x="10402" y="50854"/>
                </a:lnTo>
                <a:lnTo>
                  <a:pt x="9659" y="52229"/>
                </a:lnTo>
                <a:lnTo>
                  <a:pt x="8916" y="53605"/>
                </a:lnTo>
                <a:lnTo>
                  <a:pt x="8200" y="55009"/>
                </a:lnTo>
                <a:lnTo>
                  <a:pt x="7512" y="56412"/>
                </a:lnTo>
                <a:lnTo>
                  <a:pt x="6825" y="57816"/>
                </a:lnTo>
                <a:lnTo>
                  <a:pt x="6192" y="59247"/>
                </a:lnTo>
                <a:lnTo>
                  <a:pt x="5559" y="60678"/>
                </a:lnTo>
                <a:lnTo>
                  <a:pt x="4981" y="62108"/>
                </a:lnTo>
                <a:lnTo>
                  <a:pt x="4403" y="63567"/>
                </a:lnTo>
                <a:lnTo>
                  <a:pt x="3853" y="65025"/>
                </a:lnTo>
                <a:lnTo>
                  <a:pt x="3357" y="66484"/>
                </a:lnTo>
                <a:lnTo>
                  <a:pt x="2862" y="67942"/>
                </a:lnTo>
                <a:lnTo>
                  <a:pt x="2422" y="69428"/>
                </a:lnTo>
                <a:lnTo>
                  <a:pt x="2009" y="70914"/>
                </a:lnTo>
                <a:lnTo>
                  <a:pt x="1651" y="72428"/>
                </a:lnTo>
                <a:lnTo>
                  <a:pt x="1293" y="73941"/>
                </a:lnTo>
                <a:lnTo>
                  <a:pt x="991" y="75427"/>
                </a:lnTo>
                <a:lnTo>
                  <a:pt x="715" y="76968"/>
                </a:lnTo>
                <a:lnTo>
                  <a:pt x="495" y="78482"/>
                </a:lnTo>
                <a:lnTo>
                  <a:pt x="303" y="80023"/>
                </a:lnTo>
                <a:lnTo>
                  <a:pt x="165" y="81564"/>
                </a:lnTo>
                <a:lnTo>
                  <a:pt x="55" y="83105"/>
                </a:lnTo>
                <a:lnTo>
                  <a:pt x="0" y="84673"/>
                </a:lnTo>
                <a:lnTo>
                  <a:pt x="0" y="85664"/>
                </a:lnTo>
                <a:lnTo>
                  <a:pt x="0" y="86655"/>
                </a:lnTo>
                <a:lnTo>
                  <a:pt x="28" y="87645"/>
                </a:lnTo>
                <a:lnTo>
                  <a:pt x="55" y="88636"/>
                </a:lnTo>
                <a:lnTo>
                  <a:pt x="110" y="89627"/>
                </a:lnTo>
                <a:lnTo>
                  <a:pt x="193" y="90617"/>
                </a:lnTo>
                <a:lnTo>
                  <a:pt x="303" y="91608"/>
                </a:lnTo>
                <a:lnTo>
                  <a:pt x="413" y="92571"/>
                </a:lnTo>
                <a:lnTo>
                  <a:pt x="550" y="93562"/>
                </a:lnTo>
                <a:lnTo>
                  <a:pt x="688" y="94525"/>
                </a:lnTo>
                <a:lnTo>
                  <a:pt x="853" y="95516"/>
                </a:lnTo>
                <a:lnTo>
                  <a:pt x="1046" y="96479"/>
                </a:lnTo>
                <a:lnTo>
                  <a:pt x="1238" y="97442"/>
                </a:lnTo>
                <a:lnTo>
                  <a:pt x="1458" y="98405"/>
                </a:lnTo>
                <a:lnTo>
                  <a:pt x="1706" y="99368"/>
                </a:lnTo>
                <a:lnTo>
                  <a:pt x="1954" y="100304"/>
                </a:lnTo>
                <a:lnTo>
                  <a:pt x="2229" y="101267"/>
                </a:lnTo>
                <a:lnTo>
                  <a:pt x="2504" y="102202"/>
                </a:lnTo>
                <a:lnTo>
                  <a:pt x="3110" y="104074"/>
                </a:lnTo>
                <a:lnTo>
                  <a:pt x="3798" y="105945"/>
                </a:lnTo>
                <a:lnTo>
                  <a:pt x="4541" y="107789"/>
                </a:lnTo>
                <a:lnTo>
                  <a:pt x="5339" y="109605"/>
                </a:lnTo>
                <a:lnTo>
                  <a:pt x="6192" y="111393"/>
                </a:lnTo>
                <a:lnTo>
                  <a:pt x="7100" y="113155"/>
                </a:lnTo>
                <a:lnTo>
                  <a:pt x="8063" y="114916"/>
                </a:lnTo>
                <a:lnTo>
                  <a:pt x="9081" y="116622"/>
                </a:lnTo>
                <a:lnTo>
                  <a:pt x="10127" y="118328"/>
                </a:lnTo>
                <a:lnTo>
                  <a:pt x="11255" y="119979"/>
                </a:lnTo>
                <a:lnTo>
                  <a:pt x="12411" y="121603"/>
                </a:lnTo>
                <a:lnTo>
                  <a:pt x="13622" y="123199"/>
                </a:lnTo>
                <a:lnTo>
                  <a:pt x="14887" y="124767"/>
                </a:lnTo>
                <a:lnTo>
                  <a:pt x="16181" y="126308"/>
                </a:lnTo>
                <a:lnTo>
                  <a:pt x="17529" y="127794"/>
                </a:lnTo>
                <a:lnTo>
                  <a:pt x="18905" y="129253"/>
                </a:lnTo>
                <a:lnTo>
                  <a:pt x="20336" y="130684"/>
                </a:lnTo>
                <a:lnTo>
                  <a:pt x="21794" y="132060"/>
                </a:lnTo>
                <a:lnTo>
                  <a:pt x="23280" y="133408"/>
                </a:lnTo>
                <a:lnTo>
                  <a:pt x="24794" y="134701"/>
                </a:lnTo>
                <a:lnTo>
                  <a:pt x="26363" y="135967"/>
                </a:lnTo>
                <a:lnTo>
                  <a:pt x="27959" y="137178"/>
                </a:lnTo>
                <a:lnTo>
                  <a:pt x="29582" y="138334"/>
                </a:lnTo>
                <a:lnTo>
                  <a:pt x="31233" y="139462"/>
                </a:lnTo>
                <a:lnTo>
                  <a:pt x="32912" y="140535"/>
                </a:lnTo>
                <a:lnTo>
                  <a:pt x="34591" y="141553"/>
                </a:lnTo>
                <a:lnTo>
                  <a:pt x="36324" y="142572"/>
                </a:lnTo>
                <a:lnTo>
                  <a:pt x="38058" y="143507"/>
                </a:lnTo>
                <a:lnTo>
                  <a:pt x="39819" y="144415"/>
                </a:lnTo>
                <a:lnTo>
                  <a:pt x="41608" y="145296"/>
                </a:lnTo>
                <a:lnTo>
                  <a:pt x="43396" y="146149"/>
                </a:lnTo>
                <a:lnTo>
                  <a:pt x="45213" y="146947"/>
                </a:lnTo>
                <a:lnTo>
                  <a:pt x="47029" y="147690"/>
                </a:lnTo>
                <a:lnTo>
                  <a:pt x="48900" y="148433"/>
                </a:lnTo>
                <a:lnTo>
                  <a:pt x="50744" y="149121"/>
                </a:lnTo>
                <a:lnTo>
                  <a:pt x="52643" y="149754"/>
                </a:lnTo>
                <a:lnTo>
                  <a:pt x="54541" y="150387"/>
                </a:lnTo>
                <a:lnTo>
                  <a:pt x="56440" y="150965"/>
                </a:lnTo>
                <a:lnTo>
                  <a:pt x="58339" y="151515"/>
                </a:lnTo>
                <a:lnTo>
                  <a:pt x="60293" y="152038"/>
                </a:lnTo>
                <a:lnTo>
                  <a:pt x="62219" y="152506"/>
                </a:lnTo>
                <a:lnTo>
                  <a:pt x="64173" y="152946"/>
                </a:lnTo>
                <a:lnTo>
                  <a:pt x="66126" y="153359"/>
                </a:lnTo>
                <a:lnTo>
                  <a:pt x="68080" y="153744"/>
                </a:lnTo>
                <a:lnTo>
                  <a:pt x="70062" y="154102"/>
                </a:lnTo>
                <a:lnTo>
                  <a:pt x="72043" y="154432"/>
                </a:lnTo>
                <a:lnTo>
                  <a:pt x="74024" y="154735"/>
                </a:lnTo>
                <a:lnTo>
                  <a:pt x="76006" y="154982"/>
                </a:lnTo>
                <a:lnTo>
                  <a:pt x="78014" y="155230"/>
                </a:lnTo>
                <a:lnTo>
                  <a:pt x="79996" y="155423"/>
                </a:lnTo>
                <a:lnTo>
                  <a:pt x="82005" y="155615"/>
                </a:lnTo>
                <a:lnTo>
                  <a:pt x="83986" y="155753"/>
                </a:lnTo>
                <a:lnTo>
                  <a:pt x="85995" y="155890"/>
                </a:lnTo>
                <a:lnTo>
                  <a:pt x="87976" y="155973"/>
                </a:lnTo>
                <a:lnTo>
                  <a:pt x="89985" y="156055"/>
                </a:lnTo>
                <a:lnTo>
                  <a:pt x="91856" y="156110"/>
                </a:lnTo>
                <a:lnTo>
                  <a:pt x="95599" y="156110"/>
                </a:lnTo>
                <a:lnTo>
                  <a:pt x="97470" y="156083"/>
                </a:lnTo>
                <a:lnTo>
                  <a:pt x="99341" y="156028"/>
                </a:lnTo>
                <a:lnTo>
                  <a:pt x="101240" y="155945"/>
                </a:lnTo>
                <a:lnTo>
                  <a:pt x="103111" y="155835"/>
                </a:lnTo>
                <a:lnTo>
                  <a:pt x="104982" y="155698"/>
                </a:lnTo>
                <a:lnTo>
                  <a:pt x="106854" y="155505"/>
                </a:lnTo>
                <a:lnTo>
                  <a:pt x="108725" y="155312"/>
                </a:lnTo>
                <a:lnTo>
                  <a:pt x="110596" y="155065"/>
                </a:lnTo>
                <a:lnTo>
                  <a:pt x="112467" y="154790"/>
                </a:lnTo>
                <a:lnTo>
                  <a:pt x="114311" y="154487"/>
                </a:lnTo>
                <a:lnTo>
                  <a:pt x="116155" y="154129"/>
                </a:lnTo>
                <a:lnTo>
                  <a:pt x="117971" y="153744"/>
                </a:lnTo>
                <a:lnTo>
                  <a:pt x="119787" y="153331"/>
                </a:lnTo>
                <a:lnTo>
                  <a:pt x="121603" y="152863"/>
                </a:lnTo>
                <a:lnTo>
                  <a:pt x="123392" y="152368"/>
                </a:lnTo>
                <a:lnTo>
                  <a:pt x="125153" y="151845"/>
                </a:lnTo>
                <a:lnTo>
                  <a:pt x="126914" y="151267"/>
                </a:lnTo>
                <a:lnTo>
                  <a:pt x="128648" y="150634"/>
                </a:lnTo>
                <a:lnTo>
                  <a:pt x="130382" y="149974"/>
                </a:lnTo>
                <a:lnTo>
                  <a:pt x="132088" y="149258"/>
                </a:lnTo>
                <a:lnTo>
                  <a:pt x="133766" y="148488"/>
                </a:lnTo>
                <a:lnTo>
                  <a:pt x="135418" y="147690"/>
                </a:lnTo>
                <a:lnTo>
                  <a:pt x="137041" y="146837"/>
                </a:lnTo>
                <a:lnTo>
                  <a:pt x="138637" y="145929"/>
                </a:lnTo>
                <a:lnTo>
                  <a:pt x="140206" y="144993"/>
                </a:lnTo>
                <a:lnTo>
                  <a:pt x="141747" y="143975"/>
                </a:lnTo>
                <a:lnTo>
                  <a:pt x="143260" y="142929"/>
                </a:lnTo>
                <a:lnTo>
                  <a:pt x="144746" y="141829"/>
                </a:lnTo>
                <a:lnTo>
                  <a:pt x="146205" y="140673"/>
                </a:lnTo>
                <a:lnTo>
                  <a:pt x="147168" y="139847"/>
                </a:lnTo>
                <a:lnTo>
                  <a:pt x="148103" y="139022"/>
                </a:lnTo>
                <a:lnTo>
                  <a:pt x="149012" y="138169"/>
                </a:lnTo>
                <a:lnTo>
                  <a:pt x="149892" y="137288"/>
                </a:lnTo>
                <a:lnTo>
                  <a:pt x="150773" y="136407"/>
                </a:lnTo>
                <a:lnTo>
                  <a:pt x="151626" y="135499"/>
                </a:lnTo>
                <a:lnTo>
                  <a:pt x="152451" y="134564"/>
                </a:lnTo>
                <a:lnTo>
                  <a:pt x="153249" y="133628"/>
                </a:lnTo>
                <a:lnTo>
                  <a:pt x="154020" y="132665"/>
                </a:lnTo>
                <a:lnTo>
                  <a:pt x="154763" y="131702"/>
                </a:lnTo>
                <a:lnTo>
                  <a:pt x="155506" y="130684"/>
                </a:lnTo>
                <a:lnTo>
                  <a:pt x="156221" y="129693"/>
                </a:lnTo>
                <a:lnTo>
                  <a:pt x="156909" y="128647"/>
                </a:lnTo>
                <a:lnTo>
                  <a:pt x="157570" y="127629"/>
                </a:lnTo>
                <a:lnTo>
                  <a:pt x="158203" y="126556"/>
                </a:lnTo>
                <a:lnTo>
                  <a:pt x="158836" y="125483"/>
                </a:lnTo>
                <a:lnTo>
                  <a:pt x="159414" y="124410"/>
                </a:lnTo>
                <a:lnTo>
                  <a:pt x="159991" y="123309"/>
                </a:lnTo>
                <a:lnTo>
                  <a:pt x="160542" y="122208"/>
                </a:lnTo>
                <a:lnTo>
                  <a:pt x="161092" y="121080"/>
                </a:lnTo>
                <a:lnTo>
                  <a:pt x="161587" y="119952"/>
                </a:lnTo>
                <a:lnTo>
                  <a:pt x="162083" y="118823"/>
                </a:lnTo>
                <a:lnTo>
                  <a:pt x="162551" y="117668"/>
                </a:lnTo>
                <a:lnTo>
                  <a:pt x="162991" y="116512"/>
                </a:lnTo>
                <a:lnTo>
                  <a:pt x="163404" y="115329"/>
                </a:lnTo>
                <a:lnTo>
                  <a:pt x="163789" y="114145"/>
                </a:lnTo>
                <a:lnTo>
                  <a:pt x="164174" y="112962"/>
                </a:lnTo>
                <a:lnTo>
                  <a:pt x="164532" y="111751"/>
                </a:lnTo>
                <a:lnTo>
                  <a:pt x="164862" y="110540"/>
                </a:lnTo>
                <a:lnTo>
                  <a:pt x="165165" y="109330"/>
                </a:lnTo>
                <a:lnTo>
                  <a:pt x="165468" y="108119"/>
                </a:lnTo>
                <a:lnTo>
                  <a:pt x="165715" y="106881"/>
                </a:lnTo>
                <a:lnTo>
                  <a:pt x="165963" y="105670"/>
                </a:lnTo>
                <a:lnTo>
                  <a:pt x="166183" y="104431"/>
                </a:lnTo>
                <a:lnTo>
                  <a:pt x="166376" y="103166"/>
                </a:lnTo>
                <a:lnTo>
                  <a:pt x="166541" y="101927"/>
                </a:lnTo>
                <a:lnTo>
                  <a:pt x="166706" y="100689"/>
                </a:lnTo>
                <a:lnTo>
                  <a:pt x="166843" y="99423"/>
                </a:lnTo>
                <a:lnTo>
                  <a:pt x="166954" y="98157"/>
                </a:lnTo>
                <a:lnTo>
                  <a:pt x="167036" y="96919"/>
                </a:lnTo>
                <a:lnTo>
                  <a:pt x="167091" y="95653"/>
                </a:lnTo>
                <a:lnTo>
                  <a:pt x="167146" y="94387"/>
                </a:lnTo>
                <a:lnTo>
                  <a:pt x="167174" y="93121"/>
                </a:lnTo>
                <a:lnTo>
                  <a:pt x="167174" y="91856"/>
                </a:lnTo>
                <a:lnTo>
                  <a:pt x="167146" y="90590"/>
                </a:lnTo>
                <a:lnTo>
                  <a:pt x="167091" y="89324"/>
                </a:lnTo>
                <a:lnTo>
                  <a:pt x="167036" y="88058"/>
                </a:lnTo>
                <a:lnTo>
                  <a:pt x="166954" y="86792"/>
                </a:lnTo>
                <a:lnTo>
                  <a:pt x="166843" y="85526"/>
                </a:lnTo>
                <a:lnTo>
                  <a:pt x="166706" y="84261"/>
                </a:lnTo>
                <a:lnTo>
                  <a:pt x="166568" y="83022"/>
                </a:lnTo>
                <a:lnTo>
                  <a:pt x="166376" y="81756"/>
                </a:lnTo>
                <a:lnTo>
                  <a:pt x="166183" y="80518"/>
                </a:lnTo>
                <a:lnTo>
                  <a:pt x="165963" y="79252"/>
                </a:lnTo>
                <a:lnTo>
                  <a:pt x="165715" y="78014"/>
                </a:lnTo>
                <a:lnTo>
                  <a:pt x="165468" y="76776"/>
                </a:lnTo>
                <a:lnTo>
                  <a:pt x="165192" y="75537"/>
                </a:lnTo>
                <a:lnTo>
                  <a:pt x="164890" y="74327"/>
                </a:lnTo>
                <a:lnTo>
                  <a:pt x="164559" y="73116"/>
                </a:lnTo>
                <a:lnTo>
                  <a:pt x="164202" y="71905"/>
                </a:lnTo>
                <a:lnTo>
                  <a:pt x="163844" y="70694"/>
                </a:lnTo>
                <a:lnTo>
                  <a:pt x="163431" y="69483"/>
                </a:lnTo>
                <a:lnTo>
                  <a:pt x="163018" y="68300"/>
                </a:lnTo>
                <a:lnTo>
                  <a:pt x="162578" y="67117"/>
                </a:lnTo>
                <a:lnTo>
                  <a:pt x="162138" y="65989"/>
                </a:lnTo>
                <a:lnTo>
                  <a:pt x="161670" y="64833"/>
                </a:lnTo>
                <a:lnTo>
                  <a:pt x="161175" y="63677"/>
                </a:lnTo>
                <a:lnTo>
                  <a:pt x="160652" y="62494"/>
                </a:lnTo>
                <a:lnTo>
                  <a:pt x="160074" y="61338"/>
                </a:lnTo>
                <a:lnTo>
                  <a:pt x="159496" y="60155"/>
                </a:lnTo>
                <a:lnTo>
                  <a:pt x="158891" y="58971"/>
                </a:lnTo>
                <a:lnTo>
                  <a:pt x="158285" y="57788"/>
                </a:lnTo>
                <a:lnTo>
                  <a:pt x="157625" y="56605"/>
                </a:lnTo>
                <a:lnTo>
                  <a:pt x="156937" y="55422"/>
                </a:lnTo>
                <a:lnTo>
                  <a:pt x="156249" y="54211"/>
                </a:lnTo>
                <a:lnTo>
                  <a:pt x="155506" y="53027"/>
                </a:lnTo>
                <a:lnTo>
                  <a:pt x="154763" y="51817"/>
                </a:lnTo>
                <a:lnTo>
                  <a:pt x="154020" y="50633"/>
                </a:lnTo>
                <a:lnTo>
                  <a:pt x="153222" y="49450"/>
                </a:lnTo>
                <a:lnTo>
                  <a:pt x="152424" y="48239"/>
                </a:lnTo>
                <a:lnTo>
                  <a:pt x="151598" y="47056"/>
                </a:lnTo>
                <a:lnTo>
                  <a:pt x="150745" y="45845"/>
                </a:lnTo>
                <a:lnTo>
                  <a:pt x="149865" y="44662"/>
                </a:lnTo>
                <a:lnTo>
                  <a:pt x="148984" y="43479"/>
                </a:lnTo>
                <a:lnTo>
                  <a:pt x="147168" y="41112"/>
                </a:lnTo>
                <a:lnTo>
                  <a:pt x="145269" y="38773"/>
                </a:lnTo>
                <a:lnTo>
                  <a:pt x="143315" y="36462"/>
                </a:lnTo>
                <a:lnTo>
                  <a:pt x="141306" y="34178"/>
                </a:lnTo>
                <a:lnTo>
                  <a:pt x="139243" y="31921"/>
                </a:lnTo>
                <a:lnTo>
                  <a:pt x="137124" y="29692"/>
                </a:lnTo>
                <a:lnTo>
                  <a:pt x="134977" y="27518"/>
                </a:lnTo>
                <a:lnTo>
                  <a:pt x="132776" y="25399"/>
                </a:lnTo>
                <a:lnTo>
                  <a:pt x="130519" y="23335"/>
                </a:lnTo>
                <a:lnTo>
                  <a:pt x="129391" y="22317"/>
                </a:lnTo>
                <a:lnTo>
                  <a:pt x="128263" y="21327"/>
                </a:lnTo>
                <a:lnTo>
                  <a:pt x="127107" y="20336"/>
                </a:lnTo>
                <a:lnTo>
                  <a:pt x="125951" y="19373"/>
                </a:lnTo>
                <a:lnTo>
                  <a:pt x="124795" y="18437"/>
                </a:lnTo>
                <a:lnTo>
                  <a:pt x="123612" y="17502"/>
                </a:lnTo>
                <a:lnTo>
                  <a:pt x="122429" y="16593"/>
                </a:lnTo>
                <a:lnTo>
                  <a:pt x="121273" y="15685"/>
                </a:lnTo>
                <a:lnTo>
                  <a:pt x="120090" y="14805"/>
                </a:lnTo>
                <a:lnTo>
                  <a:pt x="118879" y="13952"/>
                </a:lnTo>
                <a:lnTo>
                  <a:pt x="117696" y="13126"/>
                </a:lnTo>
                <a:lnTo>
                  <a:pt x="116512" y="12301"/>
                </a:lnTo>
                <a:lnTo>
                  <a:pt x="115302" y="11503"/>
                </a:lnTo>
                <a:lnTo>
                  <a:pt x="114118" y="10732"/>
                </a:lnTo>
                <a:lnTo>
                  <a:pt x="112908" y="9989"/>
                </a:lnTo>
                <a:lnTo>
                  <a:pt x="111724" y="9274"/>
                </a:lnTo>
                <a:lnTo>
                  <a:pt x="110513" y="8586"/>
                </a:lnTo>
                <a:lnTo>
                  <a:pt x="109330" y="7898"/>
                </a:lnTo>
                <a:lnTo>
                  <a:pt x="108119" y="7237"/>
                </a:lnTo>
                <a:lnTo>
                  <a:pt x="106936" y="6632"/>
                </a:lnTo>
                <a:lnTo>
                  <a:pt x="105725" y="6026"/>
                </a:lnTo>
                <a:lnTo>
                  <a:pt x="104542" y="5449"/>
                </a:lnTo>
                <a:lnTo>
                  <a:pt x="103359" y="4926"/>
                </a:lnTo>
                <a:lnTo>
                  <a:pt x="102148" y="4403"/>
                </a:lnTo>
                <a:lnTo>
                  <a:pt x="100992" y="3908"/>
                </a:lnTo>
                <a:lnTo>
                  <a:pt x="99809" y="3467"/>
                </a:lnTo>
                <a:lnTo>
                  <a:pt x="98268" y="2917"/>
                </a:lnTo>
                <a:lnTo>
                  <a:pt x="96754" y="2422"/>
                </a:lnTo>
                <a:lnTo>
                  <a:pt x="95241" y="1954"/>
                </a:lnTo>
                <a:lnTo>
                  <a:pt x="93700" y="1569"/>
                </a:lnTo>
                <a:lnTo>
                  <a:pt x="92186" y="1211"/>
                </a:lnTo>
                <a:lnTo>
                  <a:pt x="90673" y="908"/>
                </a:lnTo>
                <a:lnTo>
                  <a:pt x="89159" y="633"/>
                </a:lnTo>
                <a:lnTo>
                  <a:pt x="87673" y="440"/>
                </a:lnTo>
                <a:lnTo>
                  <a:pt x="86160" y="248"/>
                </a:lnTo>
                <a:lnTo>
                  <a:pt x="84674" y="138"/>
                </a:lnTo>
                <a:lnTo>
                  <a:pt x="83160" y="55"/>
                </a:lnTo>
                <a:lnTo>
                  <a:pt x="8167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26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8" name="Google Shape;1648;p38"/>
          <p:cNvSpPr/>
          <p:nvPr/>
        </p:nvSpPr>
        <p:spPr>
          <a:xfrm rot="-900188" flipH="1">
            <a:off x="2903845" y="2946523"/>
            <a:ext cx="666767" cy="622642"/>
          </a:xfrm>
          <a:custGeom>
            <a:avLst/>
            <a:gdLst/>
            <a:ahLst/>
            <a:cxnLst/>
            <a:rect l="l" t="t" r="r" b="b"/>
            <a:pathLst>
              <a:path w="167174" h="156111" extrusionOk="0">
                <a:moveTo>
                  <a:pt x="80188" y="0"/>
                </a:moveTo>
                <a:lnTo>
                  <a:pt x="78702" y="55"/>
                </a:lnTo>
                <a:lnTo>
                  <a:pt x="77244" y="138"/>
                </a:lnTo>
                <a:lnTo>
                  <a:pt x="75785" y="248"/>
                </a:lnTo>
                <a:lnTo>
                  <a:pt x="74299" y="413"/>
                </a:lnTo>
                <a:lnTo>
                  <a:pt x="72841" y="605"/>
                </a:lnTo>
                <a:lnTo>
                  <a:pt x="71410" y="853"/>
                </a:lnTo>
                <a:lnTo>
                  <a:pt x="69952" y="1128"/>
                </a:lnTo>
                <a:lnTo>
                  <a:pt x="68521" y="1431"/>
                </a:lnTo>
                <a:lnTo>
                  <a:pt x="67090" y="1761"/>
                </a:lnTo>
                <a:lnTo>
                  <a:pt x="65686" y="2146"/>
                </a:lnTo>
                <a:lnTo>
                  <a:pt x="64283" y="2559"/>
                </a:lnTo>
                <a:lnTo>
                  <a:pt x="62879" y="2999"/>
                </a:lnTo>
                <a:lnTo>
                  <a:pt x="61476" y="3495"/>
                </a:lnTo>
                <a:lnTo>
                  <a:pt x="60100" y="3990"/>
                </a:lnTo>
                <a:lnTo>
                  <a:pt x="58724" y="4540"/>
                </a:lnTo>
                <a:lnTo>
                  <a:pt x="57348" y="5118"/>
                </a:lnTo>
                <a:lnTo>
                  <a:pt x="56000" y="5724"/>
                </a:lnTo>
                <a:lnTo>
                  <a:pt x="54651" y="6357"/>
                </a:lnTo>
                <a:lnTo>
                  <a:pt x="53330" y="7017"/>
                </a:lnTo>
                <a:lnTo>
                  <a:pt x="51982" y="7705"/>
                </a:lnTo>
                <a:lnTo>
                  <a:pt x="50689" y="8421"/>
                </a:lnTo>
                <a:lnTo>
                  <a:pt x="49395" y="9164"/>
                </a:lnTo>
                <a:lnTo>
                  <a:pt x="48102" y="9907"/>
                </a:lnTo>
                <a:lnTo>
                  <a:pt x="46809" y="10705"/>
                </a:lnTo>
                <a:lnTo>
                  <a:pt x="45543" y="11530"/>
                </a:lnTo>
                <a:lnTo>
                  <a:pt x="44304" y="12356"/>
                </a:lnTo>
                <a:lnTo>
                  <a:pt x="43066" y="13236"/>
                </a:lnTo>
                <a:lnTo>
                  <a:pt x="41828" y="14117"/>
                </a:lnTo>
                <a:lnTo>
                  <a:pt x="40617" y="15025"/>
                </a:lnTo>
                <a:lnTo>
                  <a:pt x="39434" y="15933"/>
                </a:lnTo>
                <a:lnTo>
                  <a:pt x="38223" y="16896"/>
                </a:lnTo>
                <a:lnTo>
                  <a:pt x="37067" y="17859"/>
                </a:lnTo>
                <a:lnTo>
                  <a:pt x="35911" y="18850"/>
                </a:lnTo>
                <a:lnTo>
                  <a:pt x="34756" y="19841"/>
                </a:lnTo>
                <a:lnTo>
                  <a:pt x="33655" y="20859"/>
                </a:lnTo>
                <a:lnTo>
                  <a:pt x="32527" y="21904"/>
                </a:lnTo>
                <a:lnTo>
                  <a:pt x="31426" y="22950"/>
                </a:lnTo>
                <a:lnTo>
                  <a:pt x="30353" y="23996"/>
                </a:lnTo>
                <a:lnTo>
                  <a:pt x="29307" y="25097"/>
                </a:lnTo>
                <a:lnTo>
                  <a:pt x="28261" y="26170"/>
                </a:lnTo>
                <a:lnTo>
                  <a:pt x="27216" y="27298"/>
                </a:lnTo>
                <a:lnTo>
                  <a:pt x="26197" y="28399"/>
                </a:lnTo>
                <a:lnTo>
                  <a:pt x="25207" y="29527"/>
                </a:lnTo>
                <a:lnTo>
                  <a:pt x="24244" y="30683"/>
                </a:lnTo>
                <a:lnTo>
                  <a:pt x="23280" y="31839"/>
                </a:lnTo>
                <a:lnTo>
                  <a:pt x="22345" y="32994"/>
                </a:lnTo>
                <a:lnTo>
                  <a:pt x="21437" y="34150"/>
                </a:lnTo>
                <a:lnTo>
                  <a:pt x="20529" y="35333"/>
                </a:lnTo>
                <a:lnTo>
                  <a:pt x="19648" y="36517"/>
                </a:lnTo>
                <a:lnTo>
                  <a:pt x="18767" y="37700"/>
                </a:lnTo>
                <a:lnTo>
                  <a:pt x="17942" y="38911"/>
                </a:lnTo>
                <a:lnTo>
                  <a:pt x="16181" y="41497"/>
                </a:lnTo>
                <a:lnTo>
                  <a:pt x="14447" y="44112"/>
                </a:lnTo>
                <a:lnTo>
                  <a:pt x="13622" y="45432"/>
                </a:lnTo>
                <a:lnTo>
                  <a:pt x="12796" y="46781"/>
                </a:lnTo>
                <a:lnTo>
                  <a:pt x="11998" y="48129"/>
                </a:lnTo>
                <a:lnTo>
                  <a:pt x="11200" y="49478"/>
                </a:lnTo>
                <a:lnTo>
                  <a:pt x="10402" y="50854"/>
                </a:lnTo>
                <a:lnTo>
                  <a:pt x="9659" y="52229"/>
                </a:lnTo>
                <a:lnTo>
                  <a:pt x="8916" y="53605"/>
                </a:lnTo>
                <a:lnTo>
                  <a:pt x="8200" y="55009"/>
                </a:lnTo>
                <a:lnTo>
                  <a:pt x="7512" y="56412"/>
                </a:lnTo>
                <a:lnTo>
                  <a:pt x="6825" y="57816"/>
                </a:lnTo>
                <a:lnTo>
                  <a:pt x="6192" y="59247"/>
                </a:lnTo>
                <a:lnTo>
                  <a:pt x="5559" y="60678"/>
                </a:lnTo>
                <a:lnTo>
                  <a:pt x="4981" y="62108"/>
                </a:lnTo>
                <a:lnTo>
                  <a:pt x="4403" y="63567"/>
                </a:lnTo>
                <a:lnTo>
                  <a:pt x="3853" y="65025"/>
                </a:lnTo>
                <a:lnTo>
                  <a:pt x="3357" y="66484"/>
                </a:lnTo>
                <a:lnTo>
                  <a:pt x="2862" y="67942"/>
                </a:lnTo>
                <a:lnTo>
                  <a:pt x="2422" y="69428"/>
                </a:lnTo>
                <a:lnTo>
                  <a:pt x="2009" y="70914"/>
                </a:lnTo>
                <a:lnTo>
                  <a:pt x="1651" y="72428"/>
                </a:lnTo>
                <a:lnTo>
                  <a:pt x="1293" y="73941"/>
                </a:lnTo>
                <a:lnTo>
                  <a:pt x="991" y="75427"/>
                </a:lnTo>
                <a:lnTo>
                  <a:pt x="715" y="76968"/>
                </a:lnTo>
                <a:lnTo>
                  <a:pt x="495" y="78482"/>
                </a:lnTo>
                <a:lnTo>
                  <a:pt x="303" y="80023"/>
                </a:lnTo>
                <a:lnTo>
                  <a:pt x="165" y="81564"/>
                </a:lnTo>
                <a:lnTo>
                  <a:pt x="55" y="83105"/>
                </a:lnTo>
                <a:lnTo>
                  <a:pt x="0" y="84673"/>
                </a:lnTo>
                <a:lnTo>
                  <a:pt x="0" y="85664"/>
                </a:lnTo>
                <a:lnTo>
                  <a:pt x="0" y="86655"/>
                </a:lnTo>
                <a:lnTo>
                  <a:pt x="28" y="87645"/>
                </a:lnTo>
                <a:lnTo>
                  <a:pt x="55" y="88636"/>
                </a:lnTo>
                <a:lnTo>
                  <a:pt x="110" y="89627"/>
                </a:lnTo>
                <a:lnTo>
                  <a:pt x="193" y="90617"/>
                </a:lnTo>
                <a:lnTo>
                  <a:pt x="303" y="91608"/>
                </a:lnTo>
                <a:lnTo>
                  <a:pt x="413" y="92571"/>
                </a:lnTo>
                <a:lnTo>
                  <a:pt x="550" y="93562"/>
                </a:lnTo>
                <a:lnTo>
                  <a:pt x="688" y="94525"/>
                </a:lnTo>
                <a:lnTo>
                  <a:pt x="853" y="95516"/>
                </a:lnTo>
                <a:lnTo>
                  <a:pt x="1046" y="96479"/>
                </a:lnTo>
                <a:lnTo>
                  <a:pt x="1238" y="97442"/>
                </a:lnTo>
                <a:lnTo>
                  <a:pt x="1458" y="98405"/>
                </a:lnTo>
                <a:lnTo>
                  <a:pt x="1706" y="99368"/>
                </a:lnTo>
                <a:lnTo>
                  <a:pt x="1954" y="100304"/>
                </a:lnTo>
                <a:lnTo>
                  <a:pt x="2229" y="101267"/>
                </a:lnTo>
                <a:lnTo>
                  <a:pt x="2504" y="102202"/>
                </a:lnTo>
                <a:lnTo>
                  <a:pt x="3110" y="104074"/>
                </a:lnTo>
                <a:lnTo>
                  <a:pt x="3798" y="105945"/>
                </a:lnTo>
                <a:lnTo>
                  <a:pt x="4541" y="107789"/>
                </a:lnTo>
                <a:lnTo>
                  <a:pt x="5339" y="109605"/>
                </a:lnTo>
                <a:lnTo>
                  <a:pt x="6192" y="111393"/>
                </a:lnTo>
                <a:lnTo>
                  <a:pt x="7100" y="113155"/>
                </a:lnTo>
                <a:lnTo>
                  <a:pt x="8063" y="114916"/>
                </a:lnTo>
                <a:lnTo>
                  <a:pt x="9081" y="116622"/>
                </a:lnTo>
                <a:lnTo>
                  <a:pt x="10127" y="118328"/>
                </a:lnTo>
                <a:lnTo>
                  <a:pt x="11255" y="119979"/>
                </a:lnTo>
                <a:lnTo>
                  <a:pt x="12411" y="121603"/>
                </a:lnTo>
                <a:lnTo>
                  <a:pt x="13622" y="123199"/>
                </a:lnTo>
                <a:lnTo>
                  <a:pt x="14887" y="124767"/>
                </a:lnTo>
                <a:lnTo>
                  <a:pt x="16181" y="126308"/>
                </a:lnTo>
                <a:lnTo>
                  <a:pt x="17529" y="127794"/>
                </a:lnTo>
                <a:lnTo>
                  <a:pt x="18905" y="129253"/>
                </a:lnTo>
                <a:lnTo>
                  <a:pt x="20336" y="130684"/>
                </a:lnTo>
                <a:lnTo>
                  <a:pt x="21794" y="132060"/>
                </a:lnTo>
                <a:lnTo>
                  <a:pt x="23280" y="133408"/>
                </a:lnTo>
                <a:lnTo>
                  <a:pt x="24794" y="134701"/>
                </a:lnTo>
                <a:lnTo>
                  <a:pt x="26363" y="135967"/>
                </a:lnTo>
                <a:lnTo>
                  <a:pt x="27959" y="137178"/>
                </a:lnTo>
                <a:lnTo>
                  <a:pt x="29582" y="138334"/>
                </a:lnTo>
                <a:lnTo>
                  <a:pt x="31233" y="139462"/>
                </a:lnTo>
                <a:lnTo>
                  <a:pt x="32912" y="140535"/>
                </a:lnTo>
                <a:lnTo>
                  <a:pt x="34591" y="141553"/>
                </a:lnTo>
                <a:lnTo>
                  <a:pt x="36324" y="142572"/>
                </a:lnTo>
                <a:lnTo>
                  <a:pt x="38058" y="143507"/>
                </a:lnTo>
                <a:lnTo>
                  <a:pt x="39819" y="144415"/>
                </a:lnTo>
                <a:lnTo>
                  <a:pt x="41608" y="145296"/>
                </a:lnTo>
                <a:lnTo>
                  <a:pt x="43396" y="146149"/>
                </a:lnTo>
                <a:lnTo>
                  <a:pt x="45213" y="146947"/>
                </a:lnTo>
                <a:lnTo>
                  <a:pt x="47029" y="147690"/>
                </a:lnTo>
                <a:lnTo>
                  <a:pt x="48900" y="148433"/>
                </a:lnTo>
                <a:lnTo>
                  <a:pt x="50744" y="149121"/>
                </a:lnTo>
                <a:lnTo>
                  <a:pt x="52643" y="149754"/>
                </a:lnTo>
                <a:lnTo>
                  <a:pt x="54541" y="150387"/>
                </a:lnTo>
                <a:lnTo>
                  <a:pt x="56440" y="150965"/>
                </a:lnTo>
                <a:lnTo>
                  <a:pt x="58339" y="151515"/>
                </a:lnTo>
                <a:lnTo>
                  <a:pt x="60293" y="152038"/>
                </a:lnTo>
                <a:lnTo>
                  <a:pt x="62219" y="152506"/>
                </a:lnTo>
                <a:lnTo>
                  <a:pt x="64173" y="152946"/>
                </a:lnTo>
                <a:lnTo>
                  <a:pt x="66126" y="153359"/>
                </a:lnTo>
                <a:lnTo>
                  <a:pt x="68080" y="153744"/>
                </a:lnTo>
                <a:lnTo>
                  <a:pt x="70062" y="154102"/>
                </a:lnTo>
                <a:lnTo>
                  <a:pt x="72043" y="154432"/>
                </a:lnTo>
                <a:lnTo>
                  <a:pt x="74024" y="154735"/>
                </a:lnTo>
                <a:lnTo>
                  <a:pt x="76006" y="154982"/>
                </a:lnTo>
                <a:lnTo>
                  <a:pt x="78014" y="155230"/>
                </a:lnTo>
                <a:lnTo>
                  <a:pt x="79996" y="155423"/>
                </a:lnTo>
                <a:lnTo>
                  <a:pt x="82005" y="155615"/>
                </a:lnTo>
                <a:lnTo>
                  <a:pt x="83986" y="155753"/>
                </a:lnTo>
                <a:lnTo>
                  <a:pt x="85995" y="155890"/>
                </a:lnTo>
                <a:lnTo>
                  <a:pt x="87976" y="155973"/>
                </a:lnTo>
                <a:lnTo>
                  <a:pt x="89985" y="156055"/>
                </a:lnTo>
                <a:lnTo>
                  <a:pt x="91856" y="156110"/>
                </a:lnTo>
                <a:lnTo>
                  <a:pt x="95599" y="156110"/>
                </a:lnTo>
                <a:lnTo>
                  <a:pt x="97470" y="156083"/>
                </a:lnTo>
                <a:lnTo>
                  <a:pt x="99341" y="156028"/>
                </a:lnTo>
                <a:lnTo>
                  <a:pt x="101240" y="155945"/>
                </a:lnTo>
                <a:lnTo>
                  <a:pt x="103111" y="155835"/>
                </a:lnTo>
                <a:lnTo>
                  <a:pt x="104982" y="155698"/>
                </a:lnTo>
                <a:lnTo>
                  <a:pt x="106854" y="155505"/>
                </a:lnTo>
                <a:lnTo>
                  <a:pt x="108725" y="155312"/>
                </a:lnTo>
                <a:lnTo>
                  <a:pt x="110596" y="155065"/>
                </a:lnTo>
                <a:lnTo>
                  <a:pt x="112467" y="154790"/>
                </a:lnTo>
                <a:lnTo>
                  <a:pt x="114311" y="154487"/>
                </a:lnTo>
                <a:lnTo>
                  <a:pt x="116155" y="154129"/>
                </a:lnTo>
                <a:lnTo>
                  <a:pt x="117971" y="153744"/>
                </a:lnTo>
                <a:lnTo>
                  <a:pt x="119787" y="153331"/>
                </a:lnTo>
                <a:lnTo>
                  <a:pt x="121603" y="152863"/>
                </a:lnTo>
                <a:lnTo>
                  <a:pt x="123392" y="152368"/>
                </a:lnTo>
                <a:lnTo>
                  <a:pt x="125153" y="151845"/>
                </a:lnTo>
                <a:lnTo>
                  <a:pt x="126914" y="151267"/>
                </a:lnTo>
                <a:lnTo>
                  <a:pt x="128648" y="150634"/>
                </a:lnTo>
                <a:lnTo>
                  <a:pt x="130382" y="149974"/>
                </a:lnTo>
                <a:lnTo>
                  <a:pt x="132088" y="149258"/>
                </a:lnTo>
                <a:lnTo>
                  <a:pt x="133766" y="148488"/>
                </a:lnTo>
                <a:lnTo>
                  <a:pt x="135418" y="147690"/>
                </a:lnTo>
                <a:lnTo>
                  <a:pt x="137041" y="146837"/>
                </a:lnTo>
                <a:lnTo>
                  <a:pt x="138637" y="145929"/>
                </a:lnTo>
                <a:lnTo>
                  <a:pt x="140206" y="144993"/>
                </a:lnTo>
                <a:lnTo>
                  <a:pt x="141747" y="143975"/>
                </a:lnTo>
                <a:lnTo>
                  <a:pt x="143260" y="142929"/>
                </a:lnTo>
                <a:lnTo>
                  <a:pt x="144746" y="141829"/>
                </a:lnTo>
                <a:lnTo>
                  <a:pt x="146205" y="140673"/>
                </a:lnTo>
                <a:lnTo>
                  <a:pt x="147168" y="139847"/>
                </a:lnTo>
                <a:lnTo>
                  <a:pt x="148103" y="139022"/>
                </a:lnTo>
                <a:lnTo>
                  <a:pt x="149012" y="138169"/>
                </a:lnTo>
                <a:lnTo>
                  <a:pt x="149892" y="137288"/>
                </a:lnTo>
                <a:lnTo>
                  <a:pt x="150773" y="136407"/>
                </a:lnTo>
                <a:lnTo>
                  <a:pt x="151626" y="135499"/>
                </a:lnTo>
                <a:lnTo>
                  <a:pt x="152451" y="134564"/>
                </a:lnTo>
                <a:lnTo>
                  <a:pt x="153249" y="133628"/>
                </a:lnTo>
                <a:lnTo>
                  <a:pt x="154020" y="132665"/>
                </a:lnTo>
                <a:lnTo>
                  <a:pt x="154763" y="131702"/>
                </a:lnTo>
                <a:lnTo>
                  <a:pt x="155506" y="130684"/>
                </a:lnTo>
                <a:lnTo>
                  <a:pt x="156221" y="129693"/>
                </a:lnTo>
                <a:lnTo>
                  <a:pt x="156909" y="128647"/>
                </a:lnTo>
                <a:lnTo>
                  <a:pt x="157570" y="127629"/>
                </a:lnTo>
                <a:lnTo>
                  <a:pt x="158203" y="126556"/>
                </a:lnTo>
                <a:lnTo>
                  <a:pt x="158836" y="125483"/>
                </a:lnTo>
                <a:lnTo>
                  <a:pt x="159414" y="124410"/>
                </a:lnTo>
                <a:lnTo>
                  <a:pt x="159991" y="123309"/>
                </a:lnTo>
                <a:lnTo>
                  <a:pt x="160542" y="122208"/>
                </a:lnTo>
                <a:lnTo>
                  <a:pt x="161092" y="121080"/>
                </a:lnTo>
                <a:lnTo>
                  <a:pt x="161587" y="119952"/>
                </a:lnTo>
                <a:lnTo>
                  <a:pt x="162083" y="118823"/>
                </a:lnTo>
                <a:lnTo>
                  <a:pt x="162551" y="117668"/>
                </a:lnTo>
                <a:lnTo>
                  <a:pt x="162991" y="116512"/>
                </a:lnTo>
                <a:lnTo>
                  <a:pt x="163404" y="115329"/>
                </a:lnTo>
                <a:lnTo>
                  <a:pt x="163789" y="114145"/>
                </a:lnTo>
                <a:lnTo>
                  <a:pt x="164174" y="112962"/>
                </a:lnTo>
                <a:lnTo>
                  <a:pt x="164532" y="111751"/>
                </a:lnTo>
                <a:lnTo>
                  <a:pt x="164862" y="110540"/>
                </a:lnTo>
                <a:lnTo>
                  <a:pt x="165165" y="109330"/>
                </a:lnTo>
                <a:lnTo>
                  <a:pt x="165468" y="108119"/>
                </a:lnTo>
                <a:lnTo>
                  <a:pt x="165715" y="106881"/>
                </a:lnTo>
                <a:lnTo>
                  <a:pt x="165963" y="105670"/>
                </a:lnTo>
                <a:lnTo>
                  <a:pt x="166183" y="104431"/>
                </a:lnTo>
                <a:lnTo>
                  <a:pt x="166376" y="103166"/>
                </a:lnTo>
                <a:lnTo>
                  <a:pt x="166541" y="101927"/>
                </a:lnTo>
                <a:lnTo>
                  <a:pt x="166706" y="100689"/>
                </a:lnTo>
                <a:lnTo>
                  <a:pt x="166843" y="99423"/>
                </a:lnTo>
                <a:lnTo>
                  <a:pt x="166954" y="98157"/>
                </a:lnTo>
                <a:lnTo>
                  <a:pt x="167036" y="96919"/>
                </a:lnTo>
                <a:lnTo>
                  <a:pt x="167091" y="95653"/>
                </a:lnTo>
                <a:lnTo>
                  <a:pt x="167146" y="94387"/>
                </a:lnTo>
                <a:lnTo>
                  <a:pt x="167174" y="93121"/>
                </a:lnTo>
                <a:lnTo>
                  <a:pt x="167174" y="91856"/>
                </a:lnTo>
                <a:lnTo>
                  <a:pt x="167146" y="90590"/>
                </a:lnTo>
                <a:lnTo>
                  <a:pt x="167091" y="89324"/>
                </a:lnTo>
                <a:lnTo>
                  <a:pt x="167036" y="88058"/>
                </a:lnTo>
                <a:lnTo>
                  <a:pt x="166954" y="86792"/>
                </a:lnTo>
                <a:lnTo>
                  <a:pt x="166843" y="85526"/>
                </a:lnTo>
                <a:lnTo>
                  <a:pt x="166706" y="84261"/>
                </a:lnTo>
                <a:lnTo>
                  <a:pt x="166568" y="83022"/>
                </a:lnTo>
                <a:lnTo>
                  <a:pt x="166376" y="81756"/>
                </a:lnTo>
                <a:lnTo>
                  <a:pt x="166183" y="80518"/>
                </a:lnTo>
                <a:lnTo>
                  <a:pt x="165963" y="79252"/>
                </a:lnTo>
                <a:lnTo>
                  <a:pt x="165715" y="78014"/>
                </a:lnTo>
                <a:lnTo>
                  <a:pt x="165468" y="76776"/>
                </a:lnTo>
                <a:lnTo>
                  <a:pt x="165192" y="75537"/>
                </a:lnTo>
                <a:lnTo>
                  <a:pt x="164890" y="74327"/>
                </a:lnTo>
                <a:lnTo>
                  <a:pt x="164559" y="73116"/>
                </a:lnTo>
                <a:lnTo>
                  <a:pt x="164202" y="71905"/>
                </a:lnTo>
                <a:lnTo>
                  <a:pt x="163844" y="70694"/>
                </a:lnTo>
                <a:lnTo>
                  <a:pt x="163431" y="69483"/>
                </a:lnTo>
                <a:lnTo>
                  <a:pt x="163018" y="68300"/>
                </a:lnTo>
                <a:lnTo>
                  <a:pt x="162578" y="67117"/>
                </a:lnTo>
                <a:lnTo>
                  <a:pt x="162138" y="65989"/>
                </a:lnTo>
                <a:lnTo>
                  <a:pt x="161670" y="64833"/>
                </a:lnTo>
                <a:lnTo>
                  <a:pt x="161175" y="63677"/>
                </a:lnTo>
                <a:lnTo>
                  <a:pt x="160652" y="62494"/>
                </a:lnTo>
                <a:lnTo>
                  <a:pt x="160074" y="61338"/>
                </a:lnTo>
                <a:lnTo>
                  <a:pt x="159496" y="60155"/>
                </a:lnTo>
                <a:lnTo>
                  <a:pt x="158891" y="58971"/>
                </a:lnTo>
                <a:lnTo>
                  <a:pt x="158285" y="57788"/>
                </a:lnTo>
                <a:lnTo>
                  <a:pt x="157625" y="56605"/>
                </a:lnTo>
                <a:lnTo>
                  <a:pt x="156937" y="55422"/>
                </a:lnTo>
                <a:lnTo>
                  <a:pt x="156249" y="54211"/>
                </a:lnTo>
                <a:lnTo>
                  <a:pt x="155506" y="53027"/>
                </a:lnTo>
                <a:lnTo>
                  <a:pt x="154763" y="51817"/>
                </a:lnTo>
                <a:lnTo>
                  <a:pt x="154020" y="50633"/>
                </a:lnTo>
                <a:lnTo>
                  <a:pt x="153222" y="49450"/>
                </a:lnTo>
                <a:lnTo>
                  <a:pt x="152424" y="48239"/>
                </a:lnTo>
                <a:lnTo>
                  <a:pt x="151598" y="47056"/>
                </a:lnTo>
                <a:lnTo>
                  <a:pt x="150745" y="45845"/>
                </a:lnTo>
                <a:lnTo>
                  <a:pt x="149865" y="44662"/>
                </a:lnTo>
                <a:lnTo>
                  <a:pt x="148984" y="43479"/>
                </a:lnTo>
                <a:lnTo>
                  <a:pt x="147168" y="41112"/>
                </a:lnTo>
                <a:lnTo>
                  <a:pt x="145269" y="38773"/>
                </a:lnTo>
                <a:lnTo>
                  <a:pt x="143315" y="36462"/>
                </a:lnTo>
                <a:lnTo>
                  <a:pt x="141306" y="34178"/>
                </a:lnTo>
                <a:lnTo>
                  <a:pt x="139243" y="31921"/>
                </a:lnTo>
                <a:lnTo>
                  <a:pt x="137124" y="29692"/>
                </a:lnTo>
                <a:lnTo>
                  <a:pt x="134977" y="27518"/>
                </a:lnTo>
                <a:lnTo>
                  <a:pt x="132776" y="25399"/>
                </a:lnTo>
                <a:lnTo>
                  <a:pt x="130519" y="23335"/>
                </a:lnTo>
                <a:lnTo>
                  <a:pt x="129391" y="22317"/>
                </a:lnTo>
                <a:lnTo>
                  <a:pt x="128263" y="21327"/>
                </a:lnTo>
                <a:lnTo>
                  <a:pt x="127107" y="20336"/>
                </a:lnTo>
                <a:lnTo>
                  <a:pt x="125951" y="19373"/>
                </a:lnTo>
                <a:lnTo>
                  <a:pt x="124795" y="18437"/>
                </a:lnTo>
                <a:lnTo>
                  <a:pt x="123612" y="17502"/>
                </a:lnTo>
                <a:lnTo>
                  <a:pt x="122429" y="16593"/>
                </a:lnTo>
                <a:lnTo>
                  <a:pt x="121273" y="15685"/>
                </a:lnTo>
                <a:lnTo>
                  <a:pt x="120090" y="14805"/>
                </a:lnTo>
                <a:lnTo>
                  <a:pt x="118879" y="13952"/>
                </a:lnTo>
                <a:lnTo>
                  <a:pt x="117696" y="13126"/>
                </a:lnTo>
                <a:lnTo>
                  <a:pt x="116512" y="12301"/>
                </a:lnTo>
                <a:lnTo>
                  <a:pt x="115302" y="11503"/>
                </a:lnTo>
                <a:lnTo>
                  <a:pt x="114118" y="10732"/>
                </a:lnTo>
                <a:lnTo>
                  <a:pt x="112908" y="9989"/>
                </a:lnTo>
                <a:lnTo>
                  <a:pt x="111724" y="9274"/>
                </a:lnTo>
                <a:lnTo>
                  <a:pt x="110513" y="8586"/>
                </a:lnTo>
                <a:lnTo>
                  <a:pt x="109330" y="7898"/>
                </a:lnTo>
                <a:lnTo>
                  <a:pt x="108119" y="7237"/>
                </a:lnTo>
                <a:lnTo>
                  <a:pt x="106936" y="6632"/>
                </a:lnTo>
                <a:lnTo>
                  <a:pt x="105725" y="6026"/>
                </a:lnTo>
                <a:lnTo>
                  <a:pt x="104542" y="5449"/>
                </a:lnTo>
                <a:lnTo>
                  <a:pt x="103359" y="4926"/>
                </a:lnTo>
                <a:lnTo>
                  <a:pt x="102148" y="4403"/>
                </a:lnTo>
                <a:lnTo>
                  <a:pt x="100992" y="3908"/>
                </a:lnTo>
                <a:lnTo>
                  <a:pt x="99809" y="3467"/>
                </a:lnTo>
                <a:lnTo>
                  <a:pt x="98268" y="2917"/>
                </a:lnTo>
                <a:lnTo>
                  <a:pt x="96754" y="2422"/>
                </a:lnTo>
                <a:lnTo>
                  <a:pt x="95241" y="1954"/>
                </a:lnTo>
                <a:lnTo>
                  <a:pt x="93700" y="1569"/>
                </a:lnTo>
                <a:lnTo>
                  <a:pt x="92186" y="1211"/>
                </a:lnTo>
                <a:lnTo>
                  <a:pt x="90673" y="908"/>
                </a:lnTo>
                <a:lnTo>
                  <a:pt x="89159" y="633"/>
                </a:lnTo>
                <a:lnTo>
                  <a:pt x="87673" y="440"/>
                </a:lnTo>
                <a:lnTo>
                  <a:pt x="86160" y="248"/>
                </a:lnTo>
                <a:lnTo>
                  <a:pt x="84674" y="138"/>
                </a:lnTo>
                <a:lnTo>
                  <a:pt x="83160" y="55"/>
                </a:lnTo>
                <a:lnTo>
                  <a:pt x="8167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26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9" name="Google Shape;1649;p38"/>
          <p:cNvSpPr/>
          <p:nvPr/>
        </p:nvSpPr>
        <p:spPr>
          <a:xfrm flipH="1">
            <a:off x="6911188" y="1283992"/>
            <a:ext cx="667024" cy="622883"/>
          </a:xfrm>
          <a:custGeom>
            <a:avLst/>
            <a:gdLst/>
            <a:ahLst/>
            <a:cxnLst/>
            <a:rect l="l" t="t" r="r" b="b"/>
            <a:pathLst>
              <a:path w="167174" h="156111" extrusionOk="0">
                <a:moveTo>
                  <a:pt x="80188" y="0"/>
                </a:moveTo>
                <a:lnTo>
                  <a:pt x="78702" y="55"/>
                </a:lnTo>
                <a:lnTo>
                  <a:pt x="77244" y="138"/>
                </a:lnTo>
                <a:lnTo>
                  <a:pt x="75785" y="248"/>
                </a:lnTo>
                <a:lnTo>
                  <a:pt x="74299" y="413"/>
                </a:lnTo>
                <a:lnTo>
                  <a:pt x="72841" y="605"/>
                </a:lnTo>
                <a:lnTo>
                  <a:pt x="71410" y="853"/>
                </a:lnTo>
                <a:lnTo>
                  <a:pt x="69952" y="1128"/>
                </a:lnTo>
                <a:lnTo>
                  <a:pt x="68521" y="1431"/>
                </a:lnTo>
                <a:lnTo>
                  <a:pt x="67090" y="1761"/>
                </a:lnTo>
                <a:lnTo>
                  <a:pt x="65686" y="2146"/>
                </a:lnTo>
                <a:lnTo>
                  <a:pt x="64283" y="2559"/>
                </a:lnTo>
                <a:lnTo>
                  <a:pt x="62879" y="2999"/>
                </a:lnTo>
                <a:lnTo>
                  <a:pt x="61476" y="3495"/>
                </a:lnTo>
                <a:lnTo>
                  <a:pt x="60100" y="3990"/>
                </a:lnTo>
                <a:lnTo>
                  <a:pt x="58724" y="4540"/>
                </a:lnTo>
                <a:lnTo>
                  <a:pt x="57348" y="5118"/>
                </a:lnTo>
                <a:lnTo>
                  <a:pt x="56000" y="5724"/>
                </a:lnTo>
                <a:lnTo>
                  <a:pt x="54651" y="6357"/>
                </a:lnTo>
                <a:lnTo>
                  <a:pt x="53330" y="7017"/>
                </a:lnTo>
                <a:lnTo>
                  <a:pt x="51982" y="7705"/>
                </a:lnTo>
                <a:lnTo>
                  <a:pt x="50689" y="8421"/>
                </a:lnTo>
                <a:lnTo>
                  <a:pt x="49395" y="9164"/>
                </a:lnTo>
                <a:lnTo>
                  <a:pt x="48102" y="9907"/>
                </a:lnTo>
                <a:lnTo>
                  <a:pt x="46809" y="10705"/>
                </a:lnTo>
                <a:lnTo>
                  <a:pt x="45543" y="11530"/>
                </a:lnTo>
                <a:lnTo>
                  <a:pt x="44304" y="12356"/>
                </a:lnTo>
                <a:lnTo>
                  <a:pt x="43066" y="13236"/>
                </a:lnTo>
                <a:lnTo>
                  <a:pt x="41828" y="14117"/>
                </a:lnTo>
                <a:lnTo>
                  <a:pt x="40617" y="15025"/>
                </a:lnTo>
                <a:lnTo>
                  <a:pt x="39434" y="15933"/>
                </a:lnTo>
                <a:lnTo>
                  <a:pt x="38223" y="16896"/>
                </a:lnTo>
                <a:lnTo>
                  <a:pt x="37067" y="17859"/>
                </a:lnTo>
                <a:lnTo>
                  <a:pt x="35911" y="18850"/>
                </a:lnTo>
                <a:lnTo>
                  <a:pt x="34756" y="19841"/>
                </a:lnTo>
                <a:lnTo>
                  <a:pt x="33655" y="20859"/>
                </a:lnTo>
                <a:lnTo>
                  <a:pt x="32527" y="21904"/>
                </a:lnTo>
                <a:lnTo>
                  <a:pt x="31426" y="22950"/>
                </a:lnTo>
                <a:lnTo>
                  <a:pt x="30353" y="23996"/>
                </a:lnTo>
                <a:lnTo>
                  <a:pt x="29307" y="25097"/>
                </a:lnTo>
                <a:lnTo>
                  <a:pt x="28261" y="26170"/>
                </a:lnTo>
                <a:lnTo>
                  <a:pt x="27216" y="27298"/>
                </a:lnTo>
                <a:lnTo>
                  <a:pt x="26197" y="28399"/>
                </a:lnTo>
                <a:lnTo>
                  <a:pt x="25207" y="29527"/>
                </a:lnTo>
                <a:lnTo>
                  <a:pt x="24244" y="30683"/>
                </a:lnTo>
                <a:lnTo>
                  <a:pt x="23280" y="31839"/>
                </a:lnTo>
                <a:lnTo>
                  <a:pt x="22345" y="32994"/>
                </a:lnTo>
                <a:lnTo>
                  <a:pt x="21437" y="34150"/>
                </a:lnTo>
                <a:lnTo>
                  <a:pt x="20529" y="35333"/>
                </a:lnTo>
                <a:lnTo>
                  <a:pt x="19648" y="36517"/>
                </a:lnTo>
                <a:lnTo>
                  <a:pt x="18767" y="37700"/>
                </a:lnTo>
                <a:lnTo>
                  <a:pt x="17942" y="38911"/>
                </a:lnTo>
                <a:lnTo>
                  <a:pt x="16181" y="41497"/>
                </a:lnTo>
                <a:lnTo>
                  <a:pt x="14447" y="44112"/>
                </a:lnTo>
                <a:lnTo>
                  <a:pt x="13622" y="45432"/>
                </a:lnTo>
                <a:lnTo>
                  <a:pt x="12796" y="46781"/>
                </a:lnTo>
                <a:lnTo>
                  <a:pt x="11998" y="48129"/>
                </a:lnTo>
                <a:lnTo>
                  <a:pt x="11200" y="49478"/>
                </a:lnTo>
                <a:lnTo>
                  <a:pt x="10402" y="50854"/>
                </a:lnTo>
                <a:lnTo>
                  <a:pt x="9659" y="52229"/>
                </a:lnTo>
                <a:lnTo>
                  <a:pt x="8916" y="53605"/>
                </a:lnTo>
                <a:lnTo>
                  <a:pt x="8200" y="55009"/>
                </a:lnTo>
                <a:lnTo>
                  <a:pt x="7512" y="56412"/>
                </a:lnTo>
                <a:lnTo>
                  <a:pt x="6825" y="57816"/>
                </a:lnTo>
                <a:lnTo>
                  <a:pt x="6192" y="59247"/>
                </a:lnTo>
                <a:lnTo>
                  <a:pt x="5559" y="60678"/>
                </a:lnTo>
                <a:lnTo>
                  <a:pt x="4981" y="62108"/>
                </a:lnTo>
                <a:lnTo>
                  <a:pt x="4403" y="63567"/>
                </a:lnTo>
                <a:lnTo>
                  <a:pt x="3853" y="65025"/>
                </a:lnTo>
                <a:lnTo>
                  <a:pt x="3357" y="66484"/>
                </a:lnTo>
                <a:lnTo>
                  <a:pt x="2862" y="67942"/>
                </a:lnTo>
                <a:lnTo>
                  <a:pt x="2422" y="69428"/>
                </a:lnTo>
                <a:lnTo>
                  <a:pt x="2009" y="70914"/>
                </a:lnTo>
                <a:lnTo>
                  <a:pt x="1651" y="72428"/>
                </a:lnTo>
                <a:lnTo>
                  <a:pt x="1293" y="73941"/>
                </a:lnTo>
                <a:lnTo>
                  <a:pt x="991" y="75427"/>
                </a:lnTo>
                <a:lnTo>
                  <a:pt x="715" y="76968"/>
                </a:lnTo>
                <a:lnTo>
                  <a:pt x="495" y="78482"/>
                </a:lnTo>
                <a:lnTo>
                  <a:pt x="303" y="80023"/>
                </a:lnTo>
                <a:lnTo>
                  <a:pt x="165" y="81564"/>
                </a:lnTo>
                <a:lnTo>
                  <a:pt x="55" y="83105"/>
                </a:lnTo>
                <a:lnTo>
                  <a:pt x="0" y="84673"/>
                </a:lnTo>
                <a:lnTo>
                  <a:pt x="0" y="85664"/>
                </a:lnTo>
                <a:lnTo>
                  <a:pt x="0" y="86655"/>
                </a:lnTo>
                <a:lnTo>
                  <a:pt x="28" y="87645"/>
                </a:lnTo>
                <a:lnTo>
                  <a:pt x="55" y="88636"/>
                </a:lnTo>
                <a:lnTo>
                  <a:pt x="110" y="89627"/>
                </a:lnTo>
                <a:lnTo>
                  <a:pt x="193" y="90617"/>
                </a:lnTo>
                <a:lnTo>
                  <a:pt x="303" y="91608"/>
                </a:lnTo>
                <a:lnTo>
                  <a:pt x="413" y="92571"/>
                </a:lnTo>
                <a:lnTo>
                  <a:pt x="550" y="93562"/>
                </a:lnTo>
                <a:lnTo>
                  <a:pt x="688" y="94525"/>
                </a:lnTo>
                <a:lnTo>
                  <a:pt x="853" y="95516"/>
                </a:lnTo>
                <a:lnTo>
                  <a:pt x="1046" y="96479"/>
                </a:lnTo>
                <a:lnTo>
                  <a:pt x="1238" y="97442"/>
                </a:lnTo>
                <a:lnTo>
                  <a:pt x="1458" y="98405"/>
                </a:lnTo>
                <a:lnTo>
                  <a:pt x="1706" y="99368"/>
                </a:lnTo>
                <a:lnTo>
                  <a:pt x="1954" y="100304"/>
                </a:lnTo>
                <a:lnTo>
                  <a:pt x="2229" y="101267"/>
                </a:lnTo>
                <a:lnTo>
                  <a:pt x="2504" y="102202"/>
                </a:lnTo>
                <a:lnTo>
                  <a:pt x="3110" y="104074"/>
                </a:lnTo>
                <a:lnTo>
                  <a:pt x="3798" y="105945"/>
                </a:lnTo>
                <a:lnTo>
                  <a:pt x="4541" y="107789"/>
                </a:lnTo>
                <a:lnTo>
                  <a:pt x="5339" y="109605"/>
                </a:lnTo>
                <a:lnTo>
                  <a:pt x="6192" y="111393"/>
                </a:lnTo>
                <a:lnTo>
                  <a:pt x="7100" y="113155"/>
                </a:lnTo>
                <a:lnTo>
                  <a:pt x="8063" y="114916"/>
                </a:lnTo>
                <a:lnTo>
                  <a:pt x="9081" y="116622"/>
                </a:lnTo>
                <a:lnTo>
                  <a:pt x="10127" y="118328"/>
                </a:lnTo>
                <a:lnTo>
                  <a:pt x="11255" y="119979"/>
                </a:lnTo>
                <a:lnTo>
                  <a:pt x="12411" y="121603"/>
                </a:lnTo>
                <a:lnTo>
                  <a:pt x="13622" y="123199"/>
                </a:lnTo>
                <a:lnTo>
                  <a:pt x="14887" y="124767"/>
                </a:lnTo>
                <a:lnTo>
                  <a:pt x="16181" y="126308"/>
                </a:lnTo>
                <a:lnTo>
                  <a:pt x="17529" y="127794"/>
                </a:lnTo>
                <a:lnTo>
                  <a:pt x="18905" y="129253"/>
                </a:lnTo>
                <a:lnTo>
                  <a:pt x="20336" y="130684"/>
                </a:lnTo>
                <a:lnTo>
                  <a:pt x="21794" y="132060"/>
                </a:lnTo>
                <a:lnTo>
                  <a:pt x="23280" y="133408"/>
                </a:lnTo>
                <a:lnTo>
                  <a:pt x="24794" y="134701"/>
                </a:lnTo>
                <a:lnTo>
                  <a:pt x="26363" y="135967"/>
                </a:lnTo>
                <a:lnTo>
                  <a:pt x="27959" y="137178"/>
                </a:lnTo>
                <a:lnTo>
                  <a:pt x="29582" y="138334"/>
                </a:lnTo>
                <a:lnTo>
                  <a:pt x="31233" y="139462"/>
                </a:lnTo>
                <a:lnTo>
                  <a:pt x="32912" y="140535"/>
                </a:lnTo>
                <a:lnTo>
                  <a:pt x="34591" y="141553"/>
                </a:lnTo>
                <a:lnTo>
                  <a:pt x="36324" y="142572"/>
                </a:lnTo>
                <a:lnTo>
                  <a:pt x="38058" y="143507"/>
                </a:lnTo>
                <a:lnTo>
                  <a:pt x="39819" y="144415"/>
                </a:lnTo>
                <a:lnTo>
                  <a:pt x="41608" y="145296"/>
                </a:lnTo>
                <a:lnTo>
                  <a:pt x="43396" y="146149"/>
                </a:lnTo>
                <a:lnTo>
                  <a:pt x="45213" y="146947"/>
                </a:lnTo>
                <a:lnTo>
                  <a:pt x="47029" y="147690"/>
                </a:lnTo>
                <a:lnTo>
                  <a:pt x="48900" y="148433"/>
                </a:lnTo>
                <a:lnTo>
                  <a:pt x="50744" y="149121"/>
                </a:lnTo>
                <a:lnTo>
                  <a:pt x="52643" y="149754"/>
                </a:lnTo>
                <a:lnTo>
                  <a:pt x="54541" y="150387"/>
                </a:lnTo>
                <a:lnTo>
                  <a:pt x="56440" y="150965"/>
                </a:lnTo>
                <a:lnTo>
                  <a:pt x="58339" y="151515"/>
                </a:lnTo>
                <a:lnTo>
                  <a:pt x="60293" y="152038"/>
                </a:lnTo>
                <a:lnTo>
                  <a:pt x="62219" y="152506"/>
                </a:lnTo>
                <a:lnTo>
                  <a:pt x="64173" y="152946"/>
                </a:lnTo>
                <a:lnTo>
                  <a:pt x="66126" y="153359"/>
                </a:lnTo>
                <a:lnTo>
                  <a:pt x="68080" y="153744"/>
                </a:lnTo>
                <a:lnTo>
                  <a:pt x="70062" y="154102"/>
                </a:lnTo>
                <a:lnTo>
                  <a:pt x="72043" y="154432"/>
                </a:lnTo>
                <a:lnTo>
                  <a:pt x="74024" y="154735"/>
                </a:lnTo>
                <a:lnTo>
                  <a:pt x="76006" y="154982"/>
                </a:lnTo>
                <a:lnTo>
                  <a:pt x="78014" y="155230"/>
                </a:lnTo>
                <a:lnTo>
                  <a:pt x="79996" y="155423"/>
                </a:lnTo>
                <a:lnTo>
                  <a:pt x="82005" y="155615"/>
                </a:lnTo>
                <a:lnTo>
                  <a:pt x="83986" y="155753"/>
                </a:lnTo>
                <a:lnTo>
                  <a:pt x="85995" y="155890"/>
                </a:lnTo>
                <a:lnTo>
                  <a:pt x="87976" y="155973"/>
                </a:lnTo>
                <a:lnTo>
                  <a:pt x="89985" y="156055"/>
                </a:lnTo>
                <a:lnTo>
                  <a:pt x="91856" y="156110"/>
                </a:lnTo>
                <a:lnTo>
                  <a:pt x="95599" y="156110"/>
                </a:lnTo>
                <a:lnTo>
                  <a:pt x="97470" y="156083"/>
                </a:lnTo>
                <a:lnTo>
                  <a:pt x="99341" y="156028"/>
                </a:lnTo>
                <a:lnTo>
                  <a:pt x="101240" y="155945"/>
                </a:lnTo>
                <a:lnTo>
                  <a:pt x="103111" y="155835"/>
                </a:lnTo>
                <a:lnTo>
                  <a:pt x="104982" y="155698"/>
                </a:lnTo>
                <a:lnTo>
                  <a:pt x="106854" y="155505"/>
                </a:lnTo>
                <a:lnTo>
                  <a:pt x="108725" y="155312"/>
                </a:lnTo>
                <a:lnTo>
                  <a:pt x="110596" y="155065"/>
                </a:lnTo>
                <a:lnTo>
                  <a:pt x="112467" y="154790"/>
                </a:lnTo>
                <a:lnTo>
                  <a:pt x="114311" y="154487"/>
                </a:lnTo>
                <a:lnTo>
                  <a:pt x="116155" y="154129"/>
                </a:lnTo>
                <a:lnTo>
                  <a:pt x="117971" y="153744"/>
                </a:lnTo>
                <a:lnTo>
                  <a:pt x="119787" y="153331"/>
                </a:lnTo>
                <a:lnTo>
                  <a:pt x="121603" y="152863"/>
                </a:lnTo>
                <a:lnTo>
                  <a:pt x="123392" y="152368"/>
                </a:lnTo>
                <a:lnTo>
                  <a:pt x="125153" y="151845"/>
                </a:lnTo>
                <a:lnTo>
                  <a:pt x="126914" y="151267"/>
                </a:lnTo>
                <a:lnTo>
                  <a:pt x="128648" y="150634"/>
                </a:lnTo>
                <a:lnTo>
                  <a:pt x="130382" y="149974"/>
                </a:lnTo>
                <a:lnTo>
                  <a:pt x="132088" y="149258"/>
                </a:lnTo>
                <a:lnTo>
                  <a:pt x="133766" y="148488"/>
                </a:lnTo>
                <a:lnTo>
                  <a:pt x="135418" y="147690"/>
                </a:lnTo>
                <a:lnTo>
                  <a:pt x="137041" y="146837"/>
                </a:lnTo>
                <a:lnTo>
                  <a:pt x="138637" y="145929"/>
                </a:lnTo>
                <a:lnTo>
                  <a:pt x="140206" y="144993"/>
                </a:lnTo>
                <a:lnTo>
                  <a:pt x="141747" y="143975"/>
                </a:lnTo>
                <a:lnTo>
                  <a:pt x="143260" y="142929"/>
                </a:lnTo>
                <a:lnTo>
                  <a:pt x="144746" y="141829"/>
                </a:lnTo>
                <a:lnTo>
                  <a:pt x="146205" y="140673"/>
                </a:lnTo>
                <a:lnTo>
                  <a:pt x="147168" y="139847"/>
                </a:lnTo>
                <a:lnTo>
                  <a:pt x="148103" y="139022"/>
                </a:lnTo>
                <a:lnTo>
                  <a:pt x="149012" y="138169"/>
                </a:lnTo>
                <a:lnTo>
                  <a:pt x="149892" y="137288"/>
                </a:lnTo>
                <a:lnTo>
                  <a:pt x="150773" y="136407"/>
                </a:lnTo>
                <a:lnTo>
                  <a:pt x="151626" y="135499"/>
                </a:lnTo>
                <a:lnTo>
                  <a:pt x="152451" y="134564"/>
                </a:lnTo>
                <a:lnTo>
                  <a:pt x="153249" y="133628"/>
                </a:lnTo>
                <a:lnTo>
                  <a:pt x="154020" y="132665"/>
                </a:lnTo>
                <a:lnTo>
                  <a:pt x="154763" y="131702"/>
                </a:lnTo>
                <a:lnTo>
                  <a:pt x="155506" y="130684"/>
                </a:lnTo>
                <a:lnTo>
                  <a:pt x="156221" y="129693"/>
                </a:lnTo>
                <a:lnTo>
                  <a:pt x="156909" y="128647"/>
                </a:lnTo>
                <a:lnTo>
                  <a:pt x="157570" y="127629"/>
                </a:lnTo>
                <a:lnTo>
                  <a:pt x="158203" y="126556"/>
                </a:lnTo>
                <a:lnTo>
                  <a:pt x="158836" y="125483"/>
                </a:lnTo>
                <a:lnTo>
                  <a:pt x="159414" y="124410"/>
                </a:lnTo>
                <a:lnTo>
                  <a:pt x="159991" y="123309"/>
                </a:lnTo>
                <a:lnTo>
                  <a:pt x="160542" y="122208"/>
                </a:lnTo>
                <a:lnTo>
                  <a:pt x="161092" y="121080"/>
                </a:lnTo>
                <a:lnTo>
                  <a:pt x="161587" y="119952"/>
                </a:lnTo>
                <a:lnTo>
                  <a:pt x="162083" y="118823"/>
                </a:lnTo>
                <a:lnTo>
                  <a:pt x="162551" y="117668"/>
                </a:lnTo>
                <a:lnTo>
                  <a:pt x="162991" y="116512"/>
                </a:lnTo>
                <a:lnTo>
                  <a:pt x="163404" y="115329"/>
                </a:lnTo>
                <a:lnTo>
                  <a:pt x="163789" y="114145"/>
                </a:lnTo>
                <a:lnTo>
                  <a:pt x="164174" y="112962"/>
                </a:lnTo>
                <a:lnTo>
                  <a:pt x="164532" y="111751"/>
                </a:lnTo>
                <a:lnTo>
                  <a:pt x="164862" y="110540"/>
                </a:lnTo>
                <a:lnTo>
                  <a:pt x="165165" y="109330"/>
                </a:lnTo>
                <a:lnTo>
                  <a:pt x="165468" y="108119"/>
                </a:lnTo>
                <a:lnTo>
                  <a:pt x="165715" y="106881"/>
                </a:lnTo>
                <a:lnTo>
                  <a:pt x="165963" y="105670"/>
                </a:lnTo>
                <a:lnTo>
                  <a:pt x="166183" y="104431"/>
                </a:lnTo>
                <a:lnTo>
                  <a:pt x="166376" y="103166"/>
                </a:lnTo>
                <a:lnTo>
                  <a:pt x="166541" y="101927"/>
                </a:lnTo>
                <a:lnTo>
                  <a:pt x="166706" y="100689"/>
                </a:lnTo>
                <a:lnTo>
                  <a:pt x="166843" y="99423"/>
                </a:lnTo>
                <a:lnTo>
                  <a:pt x="166954" y="98157"/>
                </a:lnTo>
                <a:lnTo>
                  <a:pt x="167036" y="96919"/>
                </a:lnTo>
                <a:lnTo>
                  <a:pt x="167091" y="95653"/>
                </a:lnTo>
                <a:lnTo>
                  <a:pt x="167146" y="94387"/>
                </a:lnTo>
                <a:lnTo>
                  <a:pt x="167174" y="93121"/>
                </a:lnTo>
                <a:lnTo>
                  <a:pt x="167174" y="91856"/>
                </a:lnTo>
                <a:lnTo>
                  <a:pt x="167146" y="90590"/>
                </a:lnTo>
                <a:lnTo>
                  <a:pt x="167091" y="89324"/>
                </a:lnTo>
                <a:lnTo>
                  <a:pt x="167036" y="88058"/>
                </a:lnTo>
                <a:lnTo>
                  <a:pt x="166954" y="86792"/>
                </a:lnTo>
                <a:lnTo>
                  <a:pt x="166843" y="85526"/>
                </a:lnTo>
                <a:lnTo>
                  <a:pt x="166706" y="84261"/>
                </a:lnTo>
                <a:lnTo>
                  <a:pt x="166568" y="83022"/>
                </a:lnTo>
                <a:lnTo>
                  <a:pt x="166376" y="81756"/>
                </a:lnTo>
                <a:lnTo>
                  <a:pt x="166183" y="80518"/>
                </a:lnTo>
                <a:lnTo>
                  <a:pt x="165963" y="79252"/>
                </a:lnTo>
                <a:lnTo>
                  <a:pt x="165715" y="78014"/>
                </a:lnTo>
                <a:lnTo>
                  <a:pt x="165468" y="76776"/>
                </a:lnTo>
                <a:lnTo>
                  <a:pt x="165192" y="75537"/>
                </a:lnTo>
                <a:lnTo>
                  <a:pt x="164890" y="74327"/>
                </a:lnTo>
                <a:lnTo>
                  <a:pt x="164559" y="73116"/>
                </a:lnTo>
                <a:lnTo>
                  <a:pt x="164202" y="71905"/>
                </a:lnTo>
                <a:lnTo>
                  <a:pt x="163844" y="70694"/>
                </a:lnTo>
                <a:lnTo>
                  <a:pt x="163431" y="69483"/>
                </a:lnTo>
                <a:lnTo>
                  <a:pt x="163018" y="68300"/>
                </a:lnTo>
                <a:lnTo>
                  <a:pt x="162578" y="67117"/>
                </a:lnTo>
                <a:lnTo>
                  <a:pt x="162138" y="65989"/>
                </a:lnTo>
                <a:lnTo>
                  <a:pt x="161670" y="64833"/>
                </a:lnTo>
                <a:lnTo>
                  <a:pt x="161175" y="63677"/>
                </a:lnTo>
                <a:lnTo>
                  <a:pt x="160652" y="62494"/>
                </a:lnTo>
                <a:lnTo>
                  <a:pt x="160074" y="61338"/>
                </a:lnTo>
                <a:lnTo>
                  <a:pt x="159496" y="60155"/>
                </a:lnTo>
                <a:lnTo>
                  <a:pt x="158891" y="58971"/>
                </a:lnTo>
                <a:lnTo>
                  <a:pt x="158285" y="57788"/>
                </a:lnTo>
                <a:lnTo>
                  <a:pt x="157625" y="56605"/>
                </a:lnTo>
                <a:lnTo>
                  <a:pt x="156937" y="55422"/>
                </a:lnTo>
                <a:lnTo>
                  <a:pt x="156249" y="54211"/>
                </a:lnTo>
                <a:lnTo>
                  <a:pt x="155506" y="53027"/>
                </a:lnTo>
                <a:lnTo>
                  <a:pt x="154763" y="51817"/>
                </a:lnTo>
                <a:lnTo>
                  <a:pt x="154020" y="50633"/>
                </a:lnTo>
                <a:lnTo>
                  <a:pt x="153222" y="49450"/>
                </a:lnTo>
                <a:lnTo>
                  <a:pt x="152424" y="48239"/>
                </a:lnTo>
                <a:lnTo>
                  <a:pt x="151598" y="47056"/>
                </a:lnTo>
                <a:lnTo>
                  <a:pt x="150745" y="45845"/>
                </a:lnTo>
                <a:lnTo>
                  <a:pt x="149865" y="44662"/>
                </a:lnTo>
                <a:lnTo>
                  <a:pt x="148984" y="43479"/>
                </a:lnTo>
                <a:lnTo>
                  <a:pt x="147168" y="41112"/>
                </a:lnTo>
                <a:lnTo>
                  <a:pt x="145269" y="38773"/>
                </a:lnTo>
                <a:lnTo>
                  <a:pt x="143315" y="36462"/>
                </a:lnTo>
                <a:lnTo>
                  <a:pt x="141306" y="34178"/>
                </a:lnTo>
                <a:lnTo>
                  <a:pt x="139243" y="31921"/>
                </a:lnTo>
                <a:lnTo>
                  <a:pt x="137124" y="29692"/>
                </a:lnTo>
                <a:lnTo>
                  <a:pt x="134977" y="27518"/>
                </a:lnTo>
                <a:lnTo>
                  <a:pt x="132776" y="25399"/>
                </a:lnTo>
                <a:lnTo>
                  <a:pt x="130519" y="23335"/>
                </a:lnTo>
                <a:lnTo>
                  <a:pt x="129391" y="22317"/>
                </a:lnTo>
                <a:lnTo>
                  <a:pt x="128263" y="21327"/>
                </a:lnTo>
                <a:lnTo>
                  <a:pt x="127107" y="20336"/>
                </a:lnTo>
                <a:lnTo>
                  <a:pt x="125951" y="19373"/>
                </a:lnTo>
                <a:lnTo>
                  <a:pt x="124795" y="18437"/>
                </a:lnTo>
                <a:lnTo>
                  <a:pt x="123612" y="17502"/>
                </a:lnTo>
                <a:lnTo>
                  <a:pt x="122429" y="16593"/>
                </a:lnTo>
                <a:lnTo>
                  <a:pt x="121273" y="15685"/>
                </a:lnTo>
                <a:lnTo>
                  <a:pt x="120090" y="14805"/>
                </a:lnTo>
                <a:lnTo>
                  <a:pt x="118879" y="13952"/>
                </a:lnTo>
                <a:lnTo>
                  <a:pt x="117696" y="13126"/>
                </a:lnTo>
                <a:lnTo>
                  <a:pt x="116512" y="12301"/>
                </a:lnTo>
                <a:lnTo>
                  <a:pt x="115302" y="11503"/>
                </a:lnTo>
                <a:lnTo>
                  <a:pt x="114118" y="10732"/>
                </a:lnTo>
                <a:lnTo>
                  <a:pt x="112908" y="9989"/>
                </a:lnTo>
                <a:lnTo>
                  <a:pt x="111724" y="9274"/>
                </a:lnTo>
                <a:lnTo>
                  <a:pt x="110513" y="8586"/>
                </a:lnTo>
                <a:lnTo>
                  <a:pt x="109330" y="7898"/>
                </a:lnTo>
                <a:lnTo>
                  <a:pt x="108119" y="7237"/>
                </a:lnTo>
                <a:lnTo>
                  <a:pt x="106936" y="6632"/>
                </a:lnTo>
                <a:lnTo>
                  <a:pt x="105725" y="6026"/>
                </a:lnTo>
                <a:lnTo>
                  <a:pt x="104542" y="5449"/>
                </a:lnTo>
                <a:lnTo>
                  <a:pt x="103359" y="4926"/>
                </a:lnTo>
                <a:lnTo>
                  <a:pt x="102148" y="4403"/>
                </a:lnTo>
                <a:lnTo>
                  <a:pt x="100992" y="3908"/>
                </a:lnTo>
                <a:lnTo>
                  <a:pt x="99809" y="3467"/>
                </a:lnTo>
                <a:lnTo>
                  <a:pt x="98268" y="2917"/>
                </a:lnTo>
                <a:lnTo>
                  <a:pt x="96754" y="2422"/>
                </a:lnTo>
                <a:lnTo>
                  <a:pt x="95241" y="1954"/>
                </a:lnTo>
                <a:lnTo>
                  <a:pt x="93700" y="1569"/>
                </a:lnTo>
                <a:lnTo>
                  <a:pt x="92186" y="1211"/>
                </a:lnTo>
                <a:lnTo>
                  <a:pt x="90673" y="908"/>
                </a:lnTo>
                <a:lnTo>
                  <a:pt x="89159" y="633"/>
                </a:lnTo>
                <a:lnTo>
                  <a:pt x="87673" y="440"/>
                </a:lnTo>
                <a:lnTo>
                  <a:pt x="86160" y="248"/>
                </a:lnTo>
                <a:lnTo>
                  <a:pt x="84674" y="138"/>
                </a:lnTo>
                <a:lnTo>
                  <a:pt x="83160" y="55"/>
                </a:lnTo>
                <a:lnTo>
                  <a:pt x="8167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26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0" name="Google Shape;1650;p38"/>
          <p:cNvSpPr/>
          <p:nvPr/>
        </p:nvSpPr>
        <p:spPr>
          <a:xfrm flipH="1">
            <a:off x="4238500" y="1283992"/>
            <a:ext cx="667024" cy="622883"/>
          </a:xfrm>
          <a:custGeom>
            <a:avLst/>
            <a:gdLst/>
            <a:ahLst/>
            <a:cxnLst/>
            <a:rect l="l" t="t" r="r" b="b"/>
            <a:pathLst>
              <a:path w="167174" h="156111" extrusionOk="0">
                <a:moveTo>
                  <a:pt x="80188" y="0"/>
                </a:moveTo>
                <a:lnTo>
                  <a:pt x="78702" y="55"/>
                </a:lnTo>
                <a:lnTo>
                  <a:pt x="77244" y="138"/>
                </a:lnTo>
                <a:lnTo>
                  <a:pt x="75785" y="248"/>
                </a:lnTo>
                <a:lnTo>
                  <a:pt x="74299" y="413"/>
                </a:lnTo>
                <a:lnTo>
                  <a:pt x="72841" y="605"/>
                </a:lnTo>
                <a:lnTo>
                  <a:pt x="71410" y="853"/>
                </a:lnTo>
                <a:lnTo>
                  <a:pt x="69952" y="1128"/>
                </a:lnTo>
                <a:lnTo>
                  <a:pt x="68521" y="1431"/>
                </a:lnTo>
                <a:lnTo>
                  <a:pt x="67090" y="1761"/>
                </a:lnTo>
                <a:lnTo>
                  <a:pt x="65686" y="2146"/>
                </a:lnTo>
                <a:lnTo>
                  <a:pt x="64283" y="2559"/>
                </a:lnTo>
                <a:lnTo>
                  <a:pt x="62879" y="2999"/>
                </a:lnTo>
                <a:lnTo>
                  <a:pt x="61476" y="3495"/>
                </a:lnTo>
                <a:lnTo>
                  <a:pt x="60100" y="3990"/>
                </a:lnTo>
                <a:lnTo>
                  <a:pt x="58724" y="4540"/>
                </a:lnTo>
                <a:lnTo>
                  <a:pt x="57348" y="5118"/>
                </a:lnTo>
                <a:lnTo>
                  <a:pt x="56000" y="5724"/>
                </a:lnTo>
                <a:lnTo>
                  <a:pt x="54651" y="6357"/>
                </a:lnTo>
                <a:lnTo>
                  <a:pt x="53330" y="7017"/>
                </a:lnTo>
                <a:lnTo>
                  <a:pt x="51982" y="7705"/>
                </a:lnTo>
                <a:lnTo>
                  <a:pt x="50689" y="8421"/>
                </a:lnTo>
                <a:lnTo>
                  <a:pt x="49395" y="9164"/>
                </a:lnTo>
                <a:lnTo>
                  <a:pt x="48102" y="9907"/>
                </a:lnTo>
                <a:lnTo>
                  <a:pt x="46809" y="10705"/>
                </a:lnTo>
                <a:lnTo>
                  <a:pt x="45543" y="11530"/>
                </a:lnTo>
                <a:lnTo>
                  <a:pt x="44304" y="12356"/>
                </a:lnTo>
                <a:lnTo>
                  <a:pt x="43066" y="13236"/>
                </a:lnTo>
                <a:lnTo>
                  <a:pt x="41828" y="14117"/>
                </a:lnTo>
                <a:lnTo>
                  <a:pt x="40617" y="15025"/>
                </a:lnTo>
                <a:lnTo>
                  <a:pt x="39434" y="15933"/>
                </a:lnTo>
                <a:lnTo>
                  <a:pt x="38223" y="16896"/>
                </a:lnTo>
                <a:lnTo>
                  <a:pt x="37067" y="17859"/>
                </a:lnTo>
                <a:lnTo>
                  <a:pt x="35911" y="18850"/>
                </a:lnTo>
                <a:lnTo>
                  <a:pt x="34756" y="19841"/>
                </a:lnTo>
                <a:lnTo>
                  <a:pt x="33655" y="20859"/>
                </a:lnTo>
                <a:lnTo>
                  <a:pt x="32527" y="21904"/>
                </a:lnTo>
                <a:lnTo>
                  <a:pt x="31426" y="22950"/>
                </a:lnTo>
                <a:lnTo>
                  <a:pt x="30353" y="23996"/>
                </a:lnTo>
                <a:lnTo>
                  <a:pt x="29307" y="25097"/>
                </a:lnTo>
                <a:lnTo>
                  <a:pt x="28261" y="26170"/>
                </a:lnTo>
                <a:lnTo>
                  <a:pt x="27216" y="27298"/>
                </a:lnTo>
                <a:lnTo>
                  <a:pt x="26197" y="28399"/>
                </a:lnTo>
                <a:lnTo>
                  <a:pt x="25207" y="29527"/>
                </a:lnTo>
                <a:lnTo>
                  <a:pt x="24244" y="30683"/>
                </a:lnTo>
                <a:lnTo>
                  <a:pt x="23280" y="31839"/>
                </a:lnTo>
                <a:lnTo>
                  <a:pt x="22345" y="32994"/>
                </a:lnTo>
                <a:lnTo>
                  <a:pt x="21437" y="34150"/>
                </a:lnTo>
                <a:lnTo>
                  <a:pt x="20529" y="35333"/>
                </a:lnTo>
                <a:lnTo>
                  <a:pt x="19648" y="36517"/>
                </a:lnTo>
                <a:lnTo>
                  <a:pt x="18767" y="37700"/>
                </a:lnTo>
                <a:lnTo>
                  <a:pt x="17942" y="38911"/>
                </a:lnTo>
                <a:lnTo>
                  <a:pt x="16181" y="41497"/>
                </a:lnTo>
                <a:lnTo>
                  <a:pt x="14447" y="44112"/>
                </a:lnTo>
                <a:lnTo>
                  <a:pt x="13622" y="45432"/>
                </a:lnTo>
                <a:lnTo>
                  <a:pt x="12796" y="46781"/>
                </a:lnTo>
                <a:lnTo>
                  <a:pt x="11998" y="48129"/>
                </a:lnTo>
                <a:lnTo>
                  <a:pt x="11200" y="49478"/>
                </a:lnTo>
                <a:lnTo>
                  <a:pt x="10402" y="50854"/>
                </a:lnTo>
                <a:lnTo>
                  <a:pt x="9659" y="52229"/>
                </a:lnTo>
                <a:lnTo>
                  <a:pt x="8916" y="53605"/>
                </a:lnTo>
                <a:lnTo>
                  <a:pt x="8200" y="55009"/>
                </a:lnTo>
                <a:lnTo>
                  <a:pt x="7512" y="56412"/>
                </a:lnTo>
                <a:lnTo>
                  <a:pt x="6825" y="57816"/>
                </a:lnTo>
                <a:lnTo>
                  <a:pt x="6192" y="59247"/>
                </a:lnTo>
                <a:lnTo>
                  <a:pt x="5559" y="60678"/>
                </a:lnTo>
                <a:lnTo>
                  <a:pt x="4981" y="62108"/>
                </a:lnTo>
                <a:lnTo>
                  <a:pt x="4403" y="63567"/>
                </a:lnTo>
                <a:lnTo>
                  <a:pt x="3853" y="65025"/>
                </a:lnTo>
                <a:lnTo>
                  <a:pt x="3357" y="66484"/>
                </a:lnTo>
                <a:lnTo>
                  <a:pt x="2862" y="67942"/>
                </a:lnTo>
                <a:lnTo>
                  <a:pt x="2422" y="69428"/>
                </a:lnTo>
                <a:lnTo>
                  <a:pt x="2009" y="70914"/>
                </a:lnTo>
                <a:lnTo>
                  <a:pt x="1651" y="72428"/>
                </a:lnTo>
                <a:lnTo>
                  <a:pt x="1293" y="73941"/>
                </a:lnTo>
                <a:lnTo>
                  <a:pt x="991" y="75427"/>
                </a:lnTo>
                <a:lnTo>
                  <a:pt x="715" y="76968"/>
                </a:lnTo>
                <a:lnTo>
                  <a:pt x="495" y="78482"/>
                </a:lnTo>
                <a:lnTo>
                  <a:pt x="303" y="80023"/>
                </a:lnTo>
                <a:lnTo>
                  <a:pt x="165" y="81564"/>
                </a:lnTo>
                <a:lnTo>
                  <a:pt x="55" y="83105"/>
                </a:lnTo>
                <a:lnTo>
                  <a:pt x="0" y="84673"/>
                </a:lnTo>
                <a:lnTo>
                  <a:pt x="0" y="85664"/>
                </a:lnTo>
                <a:lnTo>
                  <a:pt x="0" y="86655"/>
                </a:lnTo>
                <a:lnTo>
                  <a:pt x="28" y="87645"/>
                </a:lnTo>
                <a:lnTo>
                  <a:pt x="55" y="88636"/>
                </a:lnTo>
                <a:lnTo>
                  <a:pt x="110" y="89627"/>
                </a:lnTo>
                <a:lnTo>
                  <a:pt x="193" y="90617"/>
                </a:lnTo>
                <a:lnTo>
                  <a:pt x="303" y="91608"/>
                </a:lnTo>
                <a:lnTo>
                  <a:pt x="413" y="92571"/>
                </a:lnTo>
                <a:lnTo>
                  <a:pt x="550" y="93562"/>
                </a:lnTo>
                <a:lnTo>
                  <a:pt x="688" y="94525"/>
                </a:lnTo>
                <a:lnTo>
                  <a:pt x="853" y="95516"/>
                </a:lnTo>
                <a:lnTo>
                  <a:pt x="1046" y="96479"/>
                </a:lnTo>
                <a:lnTo>
                  <a:pt x="1238" y="97442"/>
                </a:lnTo>
                <a:lnTo>
                  <a:pt x="1458" y="98405"/>
                </a:lnTo>
                <a:lnTo>
                  <a:pt x="1706" y="99368"/>
                </a:lnTo>
                <a:lnTo>
                  <a:pt x="1954" y="100304"/>
                </a:lnTo>
                <a:lnTo>
                  <a:pt x="2229" y="101267"/>
                </a:lnTo>
                <a:lnTo>
                  <a:pt x="2504" y="102202"/>
                </a:lnTo>
                <a:lnTo>
                  <a:pt x="3110" y="104074"/>
                </a:lnTo>
                <a:lnTo>
                  <a:pt x="3798" y="105945"/>
                </a:lnTo>
                <a:lnTo>
                  <a:pt x="4541" y="107789"/>
                </a:lnTo>
                <a:lnTo>
                  <a:pt x="5339" y="109605"/>
                </a:lnTo>
                <a:lnTo>
                  <a:pt x="6192" y="111393"/>
                </a:lnTo>
                <a:lnTo>
                  <a:pt x="7100" y="113155"/>
                </a:lnTo>
                <a:lnTo>
                  <a:pt x="8063" y="114916"/>
                </a:lnTo>
                <a:lnTo>
                  <a:pt x="9081" y="116622"/>
                </a:lnTo>
                <a:lnTo>
                  <a:pt x="10127" y="118328"/>
                </a:lnTo>
                <a:lnTo>
                  <a:pt x="11255" y="119979"/>
                </a:lnTo>
                <a:lnTo>
                  <a:pt x="12411" y="121603"/>
                </a:lnTo>
                <a:lnTo>
                  <a:pt x="13622" y="123199"/>
                </a:lnTo>
                <a:lnTo>
                  <a:pt x="14887" y="124767"/>
                </a:lnTo>
                <a:lnTo>
                  <a:pt x="16181" y="126308"/>
                </a:lnTo>
                <a:lnTo>
                  <a:pt x="17529" y="127794"/>
                </a:lnTo>
                <a:lnTo>
                  <a:pt x="18905" y="129253"/>
                </a:lnTo>
                <a:lnTo>
                  <a:pt x="20336" y="130684"/>
                </a:lnTo>
                <a:lnTo>
                  <a:pt x="21794" y="132060"/>
                </a:lnTo>
                <a:lnTo>
                  <a:pt x="23280" y="133408"/>
                </a:lnTo>
                <a:lnTo>
                  <a:pt x="24794" y="134701"/>
                </a:lnTo>
                <a:lnTo>
                  <a:pt x="26363" y="135967"/>
                </a:lnTo>
                <a:lnTo>
                  <a:pt x="27959" y="137178"/>
                </a:lnTo>
                <a:lnTo>
                  <a:pt x="29582" y="138334"/>
                </a:lnTo>
                <a:lnTo>
                  <a:pt x="31233" y="139462"/>
                </a:lnTo>
                <a:lnTo>
                  <a:pt x="32912" y="140535"/>
                </a:lnTo>
                <a:lnTo>
                  <a:pt x="34591" y="141553"/>
                </a:lnTo>
                <a:lnTo>
                  <a:pt x="36324" y="142572"/>
                </a:lnTo>
                <a:lnTo>
                  <a:pt x="38058" y="143507"/>
                </a:lnTo>
                <a:lnTo>
                  <a:pt x="39819" y="144415"/>
                </a:lnTo>
                <a:lnTo>
                  <a:pt x="41608" y="145296"/>
                </a:lnTo>
                <a:lnTo>
                  <a:pt x="43396" y="146149"/>
                </a:lnTo>
                <a:lnTo>
                  <a:pt x="45213" y="146947"/>
                </a:lnTo>
                <a:lnTo>
                  <a:pt x="47029" y="147690"/>
                </a:lnTo>
                <a:lnTo>
                  <a:pt x="48900" y="148433"/>
                </a:lnTo>
                <a:lnTo>
                  <a:pt x="50744" y="149121"/>
                </a:lnTo>
                <a:lnTo>
                  <a:pt x="52643" y="149754"/>
                </a:lnTo>
                <a:lnTo>
                  <a:pt x="54541" y="150387"/>
                </a:lnTo>
                <a:lnTo>
                  <a:pt x="56440" y="150965"/>
                </a:lnTo>
                <a:lnTo>
                  <a:pt x="58339" y="151515"/>
                </a:lnTo>
                <a:lnTo>
                  <a:pt x="60293" y="152038"/>
                </a:lnTo>
                <a:lnTo>
                  <a:pt x="62219" y="152506"/>
                </a:lnTo>
                <a:lnTo>
                  <a:pt x="64173" y="152946"/>
                </a:lnTo>
                <a:lnTo>
                  <a:pt x="66126" y="153359"/>
                </a:lnTo>
                <a:lnTo>
                  <a:pt x="68080" y="153744"/>
                </a:lnTo>
                <a:lnTo>
                  <a:pt x="70062" y="154102"/>
                </a:lnTo>
                <a:lnTo>
                  <a:pt x="72043" y="154432"/>
                </a:lnTo>
                <a:lnTo>
                  <a:pt x="74024" y="154735"/>
                </a:lnTo>
                <a:lnTo>
                  <a:pt x="76006" y="154982"/>
                </a:lnTo>
                <a:lnTo>
                  <a:pt x="78014" y="155230"/>
                </a:lnTo>
                <a:lnTo>
                  <a:pt x="79996" y="155423"/>
                </a:lnTo>
                <a:lnTo>
                  <a:pt x="82005" y="155615"/>
                </a:lnTo>
                <a:lnTo>
                  <a:pt x="83986" y="155753"/>
                </a:lnTo>
                <a:lnTo>
                  <a:pt x="85995" y="155890"/>
                </a:lnTo>
                <a:lnTo>
                  <a:pt x="87976" y="155973"/>
                </a:lnTo>
                <a:lnTo>
                  <a:pt x="89985" y="156055"/>
                </a:lnTo>
                <a:lnTo>
                  <a:pt x="91856" y="156110"/>
                </a:lnTo>
                <a:lnTo>
                  <a:pt x="95599" y="156110"/>
                </a:lnTo>
                <a:lnTo>
                  <a:pt x="97470" y="156083"/>
                </a:lnTo>
                <a:lnTo>
                  <a:pt x="99341" y="156028"/>
                </a:lnTo>
                <a:lnTo>
                  <a:pt x="101240" y="155945"/>
                </a:lnTo>
                <a:lnTo>
                  <a:pt x="103111" y="155835"/>
                </a:lnTo>
                <a:lnTo>
                  <a:pt x="104982" y="155698"/>
                </a:lnTo>
                <a:lnTo>
                  <a:pt x="106854" y="155505"/>
                </a:lnTo>
                <a:lnTo>
                  <a:pt x="108725" y="155312"/>
                </a:lnTo>
                <a:lnTo>
                  <a:pt x="110596" y="155065"/>
                </a:lnTo>
                <a:lnTo>
                  <a:pt x="112467" y="154790"/>
                </a:lnTo>
                <a:lnTo>
                  <a:pt x="114311" y="154487"/>
                </a:lnTo>
                <a:lnTo>
                  <a:pt x="116155" y="154129"/>
                </a:lnTo>
                <a:lnTo>
                  <a:pt x="117971" y="153744"/>
                </a:lnTo>
                <a:lnTo>
                  <a:pt x="119787" y="153331"/>
                </a:lnTo>
                <a:lnTo>
                  <a:pt x="121603" y="152863"/>
                </a:lnTo>
                <a:lnTo>
                  <a:pt x="123392" y="152368"/>
                </a:lnTo>
                <a:lnTo>
                  <a:pt x="125153" y="151845"/>
                </a:lnTo>
                <a:lnTo>
                  <a:pt x="126914" y="151267"/>
                </a:lnTo>
                <a:lnTo>
                  <a:pt x="128648" y="150634"/>
                </a:lnTo>
                <a:lnTo>
                  <a:pt x="130382" y="149974"/>
                </a:lnTo>
                <a:lnTo>
                  <a:pt x="132088" y="149258"/>
                </a:lnTo>
                <a:lnTo>
                  <a:pt x="133766" y="148488"/>
                </a:lnTo>
                <a:lnTo>
                  <a:pt x="135418" y="147690"/>
                </a:lnTo>
                <a:lnTo>
                  <a:pt x="137041" y="146837"/>
                </a:lnTo>
                <a:lnTo>
                  <a:pt x="138637" y="145929"/>
                </a:lnTo>
                <a:lnTo>
                  <a:pt x="140206" y="144993"/>
                </a:lnTo>
                <a:lnTo>
                  <a:pt x="141747" y="143975"/>
                </a:lnTo>
                <a:lnTo>
                  <a:pt x="143260" y="142929"/>
                </a:lnTo>
                <a:lnTo>
                  <a:pt x="144746" y="141829"/>
                </a:lnTo>
                <a:lnTo>
                  <a:pt x="146205" y="140673"/>
                </a:lnTo>
                <a:lnTo>
                  <a:pt x="147168" y="139847"/>
                </a:lnTo>
                <a:lnTo>
                  <a:pt x="148103" y="139022"/>
                </a:lnTo>
                <a:lnTo>
                  <a:pt x="149012" y="138169"/>
                </a:lnTo>
                <a:lnTo>
                  <a:pt x="149892" y="137288"/>
                </a:lnTo>
                <a:lnTo>
                  <a:pt x="150773" y="136407"/>
                </a:lnTo>
                <a:lnTo>
                  <a:pt x="151626" y="135499"/>
                </a:lnTo>
                <a:lnTo>
                  <a:pt x="152451" y="134564"/>
                </a:lnTo>
                <a:lnTo>
                  <a:pt x="153249" y="133628"/>
                </a:lnTo>
                <a:lnTo>
                  <a:pt x="154020" y="132665"/>
                </a:lnTo>
                <a:lnTo>
                  <a:pt x="154763" y="131702"/>
                </a:lnTo>
                <a:lnTo>
                  <a:pt x="155506" y="130684"/>
                </a:lnTo>
                <a:lnTo>
                  <a:pt x="156221" y="129693"/>
                </a:lnTo>
                <a:lnTo>
                  <a:pt x="156909" y="128647"/>
                </a:lnTo>
                <a:lnTo>
                  <a:pt x="157570" y="127629"/>
                </a:lnTo>
                <a:lnTo>
                  <a:pt x="158203" y="126556"/>
                </a:lnTo>
                <a:lnTo>
                  <a:pt x="158836" y="125483"/>
                </a:lnTo>
                <a:lnTo>
                  <a:pt x="159414" y="124410"/>
                </a:lnTo>
                <a:lnTo>
                  <a:pt x="159991" y="123309"/>
                </a:lnTo>
                <a:lnTo>
                  <a:pt x="160542" y="122208"/>
                </a:lnTo>
                <a:lnTo>
                  <a:pt x="161092" y="121080"/>
                </a:lnTo>
                <a:lnTo>
                  <a:pt x="161587" y="119952"/>
                </a:lnTo>
                <a:lnTo>
                  <a:pt x="162083" y="118823"/>
                </a:lnTo>
                <a:lnTo>
                  <a:pt x="162551" y="117668"/>
                </a:lnTo>
                <a:lnTo>
                  <a:pt x="162991" y="116512"/>
                </a:lnTo>
                <a:lnTo>
                  <a:pt x="163404" y="115329"/>
                </a:lnTo>
                <a:lnTo>
                  <a:pt x="163789" y="114145"/>
                </a:lnTo>
                <a:lnTo>
                  <a:pt x="164174" y="112962"/>
                </a:lnTo>
                <a:lnTo>
                  <a:pt x="164532" y="111751"/>
                </a:lnTo>
                <a:lnTo>
                  <a:pt x="164862" y="110540"/>
                </a:lnTo>
                <a:lnTo>
                  <a:pt x="165165" y="109330"/>
                </a:lnTo>
                <a:lnTo>
                  <a:pt x="165468" y="108119"/>
                </a:lnTo>
                <a:lnTo>
                  <a:pt x="165715" y="106881"/>
                </a:lnTo>
                <a:lnTo>
                  <a:pt x="165963" y="105670"/>
                </a:lnTo>
                <a:lnTo>
                  <a:pt x="166183" y="104431"/>
                </a:lnTo>
                <a:lnTo>
                  <a:pt x="166376" y="103166"/>
                </a:lnTo>
                <a:lnTo>
                  <a:pt x="166541" y="101927"/>
                </a:lnTo>
                <a:lnTo>
                  <a:pt x="166706" y="100689"/>
                </a:lnTo>
                <a:lnTo>
                  <a:pt x="166843" y="99423"/>
                </a:lnTo>
                <a:lnTo>
                  <a:pt x="166954" y="98157"/>
                </a:lnTo>
                <a:lnTo>
                  <a:pt x="167036" y="96919"/>
                </a:lnTo>
                <a:lnTo>
                  <a:pt x="167091" y="95653"/>
                </a:lnTo>
                <a:lnTo>
                  <a:pt x="167146" y="94387"/>
                </a:lnTo>
                <a:lnTo>
                  <a:pt x="167174" y="93121"/>
                </a:lnTo>
                <a:lnTo>
                  <a:pt x="167174" y="91856"/>
                </a:lnTo>
                <a:lnTo>
                  <a:pt x="167146" y="90590"/>
                </a:lnTo>
                <a:lnTo>
                  <a:pt x="167091" y="89324"/>
                </a:lnTo>
                <a:lnTo>
                  <a:pt x="167036" y="88058"/>
                </a:lnTo>
                <a:lnTo>
                  <a:pt x="166954" y="86792"/>
                </a:lnTo>
                <a:lnTo>
                  <a:pt x="166843" y="85526"/>
                </a:lnTo>
                <a:lnTo>
                  <a:pt x="166706" y="84261"/>
                </a:lnTo>
                <a:lnTo>
                  <a:pt x="166568" y="83022"/>
                </a:lnTo>
                <a:lnTo>
                  <a:pt x="166376" y="81756"/>
                </a:lnTo>
                <a:lnTo>
                  <a:pt x="166183" y="80518"/>
                </a:lnTo>
                <a:lnTo>
                  <a:pt x="165963" y="79252"/>
                </a:lnTo>
                <a:lnTo>
                  <a:pt x="165715" y="78014"/>
                </a:lnTo>
                <a:lnTo>
                  <a:pt x="165468" y="76776"/>
                </a:lnTo>
                <a:lnTo>
                  <a:pt x="165192" y="75537"/>
                </a:lnTo>
                <a:lnTo>
                  <a:pt x="164890" y="74327"/>
                </a:lnTo>
                <a:lnTo>
                  <a:pt x="164559" y="73116"/>
                </a:lnTo>
                <a:lnTo>
                  <a:pt x="164202" y="71905"/>
                </a:lnTo>
                <a:lnTo>
                  <a:pt x="163844" y="70694"/>
                </a:lnTo>
                <a:lnTo>
                  <a:pt x="163431" y="69483"/>
                </a:lnTo>
                <a:lnTo>
                  <a:pt x="163018" y="68300"/>
                </a:lnTo>
                <a:lnTo>
                  <a:pt x="162578" y="67117"/>
                </a:lnTo>
                <a:lnTo>
                  <a:pt x="162138" y="65989"/>
                </a:lnTo>
                <a:lnTo>
                  <a:pt x="161670" y="64833"/>
                </a:lnTo>
                <a:lnTo>
                  <a:pt x="161175" y="63677"/>
                </a:lnTo>
                <a:lnTo>
                  <a:pt x="160652" y="62494"/>
                </a:lnTo>
                <a:lnTo>
                  <a:pt x="160074" y="61338"/>
                </a:lnTo>
                <a:lnTo>
                  <a:pt x="159496" y="60155"/>
                </a:lnTo>
                <a:lnTo>
                  <a:pt x="158891" y="58971"/>
                </a:lnTo>
                <a:lnTo>
                  <a:pt x="158285" y="57788"/>
                </a:lnTo>
                <a:lnTo>
                  <a:pt x="157625" y="56605"/>
                </a:lnTo>
                <a:lnTo>
                  <a:pt x="156937" y="55422"/>
                </a:lnTo>
                <a:lnTo>
                  <a:pt x="156249" y="54211"/>
                </a:lnTo>
                <a:lnTo>
                  <a:pt x="155506" y="53027"/>
                </a:lnTo>
                <a:lnTo>
                  <a:pt x="154763" y="51817"/>
                </a:lnTo>
                <a:lnTo>
                  <a:pt x="154020" y="50633"/>
                </a:lnTo>
                <a:lnTo>
                  <a:pt x="153222" y="49450"/>
                </a:lnTo>
                <a:lnTo>
                  <a:pt x="152424" y="48239"/>
                </a:lnTo>
                <a:lnTo>
                  <a:pt x="151598" y="47056"/>
                </a:lnTo>
                <a:lnTo>
                  <a:pt x="150745" y="45845"/>
                </a:lnTo>
                <a:lnTo>
                  <a:pt x="149865" y="44662"/>
                </a:lnTo>
                <a:lnTo>
                  <a:pt x="148984" y="43479"/>
                </a:lnTo>
                <a:lnTo>
                  <a:pt x="147168" y="41112"/>
                </a:lnTo>
                <a:lnTo>
                  <a:pt x="145269" y="38773"/>
                </a:lnTo>
                <a:lnTo>
                  <a:pt x="143315" y="36462"/>
                </a:lnTo>
                <a:lnTo>
                  <a:pt x="141306" y="34178"/>
                </a:lnTo>
                <a:lnTo>
                  <a:pt x="139243" y="31921"/>
                </a:lnTo>
                <a:lnTo>
                  <a:pt x="137124" y="29692"/>
                </a:lnTo>
                <a:lnTo>
                  <a:pt x="134977" y="27518"/>
                </a:lnTo>
                <a:lnTo>
                  <a:pt x="132776" y="25399"/>
                </a:lnTo>
                <a:lnTo>
                  <a:pt x="130519" y="23335"/>
                </a:lnTo>
                <a:lnTo>
                  <a:pt x="129391" y="22317"/>
                </a:lnTo>
                <a:lnTo>
                  <a:pt x="128263" y="21327"/>
                </a:lnTo>
                <a:lnTo>
                  <a:pt x="127107" y="20336"/>
                </a:lnTo>
                <a:lnTo>
                  <a:pt x="125951" y="19373"/>
                </a:lnTo>
                <a:lnTo>
                  <a:pt x="124795" y="18437"/>
                </a:lnTo>
                <a:lnTo>
                  <a:pt x="123612" y="17502"/>
                </a:lnTo>
                <a:lnTo>
                  <a:pt x="122429" y="16593"/>
                </a:lnTo>
                <a:lnTo>
                  <a:pt x="121273" y="15685"/>
                </a:lnTo>
                <a:lnTo>
                  <a:pt x="120090" y="14805"/>
                </a:lnTo>
                <a:lnTo>
                  <a:pt x="118879" y="13952"/>
                </a:lnTo>
                <a:lnTo>
                  <a:pt x="117696" y="13126"/>
                </a:lnTo>
                <a:lnTo>
                  <a:pt x="116512" y="12301"/>
                </a:lnTo>
                <a:lnTo>
                  <a:pt x="115302" y="11503"/>
                </a:lnTo>
                <a:lnTo>
                  <a:pt x="114118" y="10732"/>
                </a:lnTo>
                <a:lnTo>
                  <a:pt x="112908" y="9989"/>
                </a:lnTo>
                <a:lnTo>
                  <a:pt x="111724" y="9274"/>
                </a:lnTo>
                <a:lnTo>
                  <a:pt x="110513" y="8586"/>
                </a:lnTo>
                <a:lnTo>
                  <a:pt x="109330" y="7898"/>
                </a:lnTo>
                <a:lnTo>
                  <a:pt x="108119" y="7237"/>
                </a:lnTo>
                <a:lnTo>
                  <a:pt x="106936" y="6632"/>
                </a:lnTo>
                <a:lnTo>
                  <a:pt x="105725" y="6026"/>
                </a:lnTo>
                <a:lnTo>
                  <a:pt x="104542" y="5449"/>
                </a:lnTo>
                <a:lnTo>
                  <a:pt x="103359" y="4926"/>
                </a:lnTo>
                <a:lnTo>
                  <a:pt x="102148" y="4403"/>
                </a:lnTo>
                <a:lnTo>
                  <a:pt x="100992" y="3908"/>
                </a:lnTo>
                <a:lnTo>
                  <a:pt x="99809" y="3467"/>
                </a:lnTo>
                <a:lnTo>
                  <a:pt x="98268" y="2917"/>
                </a:lnTo>
                <a:lnTo>
                  <a:pt x="96754" y="2422"/>
                </a:lnTo>
                <a:lnTo>
                  <a:pt x="95241" y="1954"/>
                </a:lnTo>
                <a:lnTo>
                  <a:pt x="93700" y="1569"/>
                </a:lnTo>
                <a:lnTo>
                  <a:pt x="92186" y="1211"/>
                </a:lnTo>
                <a:lnTo>
                  <a:pt x="90673" y="908"/>
                </a:lnTo>
                <a:lnTo>
                  <a:pt x="89159" y="633"/>
                </a:lnTo>
                <a:lnTo>
                  <a:pt x="87673" y="440"/>
                </a:lnTo>
                <a:lnTo>
                  <a:pt x="86160" y="248"/>
                </a:lnTo>
                <a:lnTo>
                  <a:pt x="84674" y="138"/>
                </a:lnTo>
                <a:lnTo>
                  <a:pt x="83160" y="55"/>
                </a:lnTo>
                <a:lnTo>
                  <a:pt x="8167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26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1" name="Google Shape;1651;p38"/>
          <p:cNvSpPr/>
          <p:nvPr/>
        </p:nvSpPr>
        <p:spPr>
          <a:xfrm rot="-900188" flipH="1">
            <a:off x="1565917" y="1284113"/>
            <a:ext cx="666767" cy="622642"/>
          </a:xfrm>
          <a:custGeom>
            <a:avLst/>
            <a:gdLst/>
            <a:ahLst/>
            <a:cxnLst/>
            <a:rect l="l" t="t" r="r" b="b"/>
            <a:pathLst>
              <a:path w="167174" h="156111" extrusionOk="0">
                <a:moveTo>
                  <a:pt x="80188" y="0"/>
                </a:moveTo>
                <a:lnTo>
                  <a:pt x="78702" y="55"/>
                </a:lnTo>
                <a:lnTo>
                  <a:pt x="77244" y="138"/>
                </a:lnTo>
                <a:lnTo>
                  <a:pt x="75785" y="248"/>
                </a:lnTo>
                <a:lnTo>
                  <a:pt x="74299" y="413"/>
                </a:lnTo>
                <a:lnTo>
                  <a:pt x="72841" y="605"/>
                </a:lnTo>
                <a:lnTo>
                  <a:pt x="71410" y="853"/>
                </a:lnTo>
                <a:lnTo>
                  <a:pt x="69952" y="1128"/>
                </a:lnTo>
                <a:lnTo>
                  <a:pt x="68521" y="1431"/>
                </a:lnTo>
                <a:lnTo>
                  <a:pt x="67090" y="1761"/>
                </a:lnTo>
                <a:lnTo>
                  <a:pt x="65686" y="2146"/>
                </a:lnTo>
                <a:lnTo>
                  <a:pt x="64283" y="2559"/>
                </a:lnTo>
                <a:lnTo>
                  <a:pt x="62879" y="2999"/>
                </a:lnTo>
                <a:lnTo>
                  <a:pt x="61476" y="3495"/>
                </a:lnTo>
                <a:lnTo>
                  <a:pt x="60100" y="3990"/>
                </a:lnTo>
                <a:lnTo>
                  <a:pt x="58724" y="4540"/>
                </a:lnTo>
                <a:lnTo>
                  <a:pt x="57348" y="5118"/>
                </a:lnTo>
                <a:lnTo>
                  <a:pt x="56000" y="5724"/>
                </a:lnTo>
                <a:lnTo>
                  <a:pt x="54651" y="6357"/>
                </a:lnTo>
                <a:lnTo>
                  <a:pt x="53330" y="7017"/>
                </a:lnTo>
                <a:lnTo>
                  <a:pt x="51982" y="7705"/>
                </a:lnTo>
                <a:lnTo>
                  <a:pt x="50689" y="8421"/>
                </a:lnTo>
                <a:lnTo>
                  <a:pt x="49395" y="9164"/>
                </a:lnTo>
                <a:lnTo>
                  <a:pt x="48102" y="9907"/>
                </a:lnTo>
                <a:lnTo>
                  <a:pt x="46809" y="10705"/>
                </a:lnTo>
                <a:lnTo>
                  <a:pt x="45543" y="11530"/>
                </a:lnTo>
                <a:lnTo>
                  <a:pt x="44304" y="12356"/>
                </a:lnTo>
                <a:lnTo>
                  <a:pt x="43066" y="13236"/>
                </a:lnTo>
                <a:lnTo>
                  <a:pt x="41828" y="14117"/>
                </a:lnTo>
                <a:lnTo>
                  <a:pt x="40617" y="15025"/>
                </a:lnTo>
                <a:lnTo>
                  <a:pt x="39434" y="15933"/>
                </a:lnTo>
                <a:lnTo>
                  <a:pt x="38223" y="16896"/>
                </a:lnTo>
                <a:lnTo>
                  <a:pt x="37067" y="17859"/>
                </a:lnTo>
                <a:lnTo>
                  <a:pt x="35911" y="18850"/>
                </a:lnTo>
                <a:lnTo>
                  <a:pt x="34756" y="19841"/>
                </a:lnTo>
                <a:lnTo>
                  <a:pt x="33655" y="20859"/>
                </a:lnTo>
                <a:lnTo>
                  <a:pt x="32527" y="21904"/>
                </a:lnTo>
                <a:lnTo>
                  <a:pt x="31426" y="22950"/>
                </a:lnTo>
                <a:lnTo>
                  <a:pt x="30353" y="23996"/>
                </a:lnTo>
                <a:lnTo>
                  <a:pt x="29307" y="25097"/>
                </a:lnTo>
                <a:lnTo>
                  <a:pt x="28261" y="26170"/>
                </a:lnTo>
                <a:lnTo>
                  <a:pt x="27216" y="27298"/>
                </a:lnTo>
                <a:lnTo>
                  <a:pt x="26197" y="28399"/>
                </a:lnTo>
                <a:lnTo>
                  <a:pt x="25207" y="29527"/>
                </a:lnTo>
                <a:lnTo>
                  <a:pt x="24244" y="30683"/>
                </a:lnTo>
                <a:lnTo>
                  <a:pt x="23280" y="31839"/>
                </a:lnTo>
                <a:lnTo>
                  <a:pt x="22345" y="32994"/>
                </a:lnTo>
                <a:lnTo>
                  <a:pt x="21437" y="34150"/>
                </a:lnTo>
                <a:lnTo>
                  <a:pt x="20529" y="35333"/>
                </a:lnTo>
                <a:lnTo>
                  <a:pt x="19648" y="36517"/>
                </a:lnTo>
                <a:lnTo>
                  <a:pt x="18767" y="37700"/>
                </a:lnTo>
                <a:lnTo>
                  <a:pt x="17942" y="38911"/>
                </a:lnTo>
                <a:lnTo>
                  <a:pt x="16181" y="41497"/>
                </a:lnTo>
                <a:lnTo>
                  <a:pt x="14447" y="44112"/>
                </a:lnTo>
                <a:lnTo>
                  <a:pt x="13622" y="45432"/>
                </a:lnTo>
                <a:lnTo>
                  <a:pt x="12796" y="46781"/>
                </a:lnTo>
                <a:lnTo>
                  <a:pt x="11998" y="48129"/>
                </a:lnTo>
                <a:lnTo>
                  <a:pt x="11200" y="49478"/>
                </a:lnTo>
                <a:lnTo>
                  <a:pt x="10402" y="50854"/>
                </a:lnTo>
                <a:lnTo>
                  <a:pt x="9659" y="52229"/>
                </a:lnTo>
                <a:lnTo>
                  <a:pt x="8916" y="53605"/>
                </a:lnTo>
                <a:lnTo>
                  <a:pt x="8200" y="55009"/>
                </a:lnTo>
                <a:lnTo>
                  <a:pt x="7512" y="56412"/>
                </a:lnTo>
                <a:lnTo>
                  <a:pt x="6825" y="57816"/>
                </a:lnTo>
                <a:lnTo>
                  <a:pt x="6192" y="59247"/>
                </a:lnTo>
                <a:lnTo>
                  <a:pt x="5559" y="60678"/>
                </a:lnTo>
                <a:lnTo>
                  <a:pt x="4981" y="62108"/>
                </a:lnTo>
                <a:lnTo>
                  <a:pt x="4403" y="63567"/>
                </a:lnTo>
                <a:lnTo>
                  <a:pt x="3853" y="65025"/>
                </a:lnTo>
                <a:lnTo>
                  <a:pt x="3357" y="66484"/>
                </a:lnTo>
                <a:lnTo>
                  <a:pt x="2862" y="67942"/>
                </a:lnTo>
                <a:lnTo>
                  <a:pt x="2422" y="69428"/>
                </a:lnTo>
                <a:lnTo>
                  <a:pt x="2009" y="70914"/>
                </a:lnTo>
                <a:lnTo>
                  <a:pt x="1651" y="72428"/>
                </a:lnTo>
                <a:lnTo>
                  <a:pt x="1293" y="73941"/>
                </a:lnTo>
                <a:lnTo>
                  <a:pt x="991" y="75427"/>
                </a:lnTo>
                <a:lnTo>
                  <a:pt x="715" y="76968"/>
                </a:lnTo>
                <a:lnTo>
                  <a:pt x="495" y="78482"/>
                </a:lnTo>
                <a:lnTo>
                  <a:pt x="303" y="80023"/>
                </a:lnTo>
                <a:lnTo>
                  <a:pt x="165" y="81564"/>
                </a:lnTo>
                <a:lnTo>
                  <a:pt x="55" y="83105"/>
                </a:lnTo>
                <a:lnTo>
                  <a:pt x="0" y="84673"/>
                </a:lnTo>
                <a:lnTo>
                  <a:pt x="0" y="85664"/>
                </a:lnTo>
                <a:lnTo>
                  <a:pt x="0" y="86655"/>
                </a:lnTo>
                <a:lnTo>
                  <a:pt x="28" y="87645"/>
                </a:lnTo>
                <a:lnTo>
                  <a:pt x="55" y="88636"/>
                </a:lnTo>
                <a:lnTo>
                  <a:pt x="110" y="89627"/>
                </a:lnTo>
                <a:lnTo>
                  <a:pt x="193" y="90617"/>
                </a:lnTo>
                <a:lnTo>
                  <a:pt x="303" y="91608"/>
                </a:lnTo>
                <a:lnTo>
                  <a:pt x="413" y="92571"/>
                </a:lnTo>
                <a:lnTo>
                  <a:pt x="550" y="93562"/>
                </a:lnTo>
                <a:lnTo>
                  <a:pt x="688" y="94525"/>
                </a:lnTo>
                <a:lnTo>
                  <a:pt x="853" y="95516"/>
                </a:lnTo>
                <a:lnTo>
                  <a:pt x="1046" y="96479"/>
                </a:lnTo>
                <a:lnTo>
                  <a:pt x="1238" y="97442"/>
                </a:lnTo>
                <a:lnTo>
                  <a:pt x="1458" y="98405"/>
                </a:lnTo>
                <a:lnTo>
                  <a:pt x="1706" y="99368"/>
                </a:lnTo>
                <a:lnTo>
                  <a:pt x="1954" y="100304"/>
                </a:lnTo>
                <a:lnTo>
                  <a:pt x="2229" y="101267"/>
                </a:lnTo>
                <a:lnTo>
                  <a:pt x="2504" y="102202"/>
                </a:lnTo>
                <a:lnTo>
                  <a:pt x="3110" y="104074"/>
                </a:lnTo>
                <a:lnTo>
                  <a:pt x="3798" y="105945"/>
                </a:lnTo>
                <a:lnTo>
                  <a:pt x="4541" y="107789"/>
                </a:lnTo>
                <a:lnTo>
                  <a:pt x="5339" y="109605"/>
                </a:lnTo>
                <a:lnTo>
                  <a:pt x="6192" y="111393"/>
                </a:lnTo>
                <a:lnTo>
                  <a:pt x="7100" y="113155"/>
                </a:lnTo>
                <a:lnTo>
                  <a:pt x="8063" y="114916"/>
                </a:lnTo>
                <a:lnTo>
                  <a:pt x="9081" y="116622"/>
                </a:lnTo>
                <a:lnTo>
                  <a:pt x="10127" y="118328"/>
                </a:lnTo>
                <a:lnTo>
                  <a:pt x="11255" y="119979"/>
                </a:lnTo>
                <a:lnTo>
                  <a:pt x="12411" y="121603"/>
                </a:lnTo>
                <a:lnTo>
                  <a:pt x="13622" y="123199"/>
                </a:lnTo>
                <a:lnTo>
                  <a:pt x="14887" y="124767"/>
                </a:lnTo>
                <a:lnTo>
                  <a:pt x="16181" y="126308"/>
                </a:lnTo>
                <a:lnTo>
                  <a:pt x="17529" y="127794"/>
                </a:lnTo>
                <a:lnTo>
                  <a:pt x="18905" y="129253"/>
                </a:lnTo>
                <a:lnTo>
                  <a:pt x="20336" y="130684"/>
                </a:lnTo>
                <a:lnTo>
                  <a:pt x="21794" y="132060"/>
                </a:lnTo>
                <a:lnTo>
                  <a:pt x="23280" y="133408"/>
                </a:lnTo>
                <a:lnTo>
                  <a:pt x="24794" y="134701"/>
                </a:lnTo>
                <a:lnTo>
                  <a:pt x="26363" y="135967"/>
                </a:lnTo>
                <a:lnTo>
                  <a:pt x="27959" y="137178"/>
                </a:lnTo>
                <a:lnTo>
                  <a:pt x="29582" y="138334"/>
                </a:lnTo>
                <a:lnTo>
                  <a:pt x="31233" y="139462"/>
                </a:lnTo>
                <a:lnTo>
                  <a:pt x="32912" y="140535"/>
                </a:lnTo>
                <a:lnTo>
                  <a:pt x="34591" y="141553"/>
                </a:lnTo>
                <a:lnTo>
                  <a:pt x="36324" y="142572"/>
                </a:lnTo>
                <a:lnTo>
                  <a:pt x="38058" y="143507"/>
                </a:lnTo>
                <a:lnTo>
                  <a:pt x="39819" y="144415"/>
                </a:lnTo>
                <a:lnTo>
                  <a:pt x="41608" y="145296"/>
                </a:lnTo>
                <a:lnTo>
                  <a:pt x="43396" y="146149"/>
                </a:lnTo>
                <a:lnTo>
                  <a:pt x="45213" y="146947"/>
                </a:lnTo>
                <a:lnTo>
                  <a:pt x="47029" y="147690"/>
                </a:lnTo>
                <a:lnTo>
                  <a:pt x="48900" y="148433"/>
                </a:lnTo>
                <a:lnTo>
                  <a:pt x="50744" y="149121"/>
                </a:lnTo>
                <a:lnTo>
                  <a:pt x="52643" y="149754"/>
                </a:lnTo>
                <a:lnTo>
                  <a:pt x="54541" y="150387"/>
                </a:lnTo>
                <a:lnTo>
                  <a:pt x="56440" y="150965"/>
                </a:lnTo>
                <a:lnTo>
                  <a:pt x="58339" y="151515"/>
                </a:lnTo>
                <a:lnTo>
                  <a:pt x="60293" y="152038"/>
                </a:lnTo>
                <a:lnTo>
                  <a:pt x="62219" y="152506"/>
                </a:lnTo>
                <a:lnTo>
                  <a:pt x="64173" y="152946"/>
                </a:lnTo>
                <a:lnTo>
                  <a:pt x="66126" y="153359"/>
                </a:lnTo>
                <a:lnTo>
                  <a:pt x="68080" y="153744"/>
                </a:lnTo>
                <a:lnTo>
                  <a:pt x="70062" y="154102"/>
                </a:lnTo>
                <a:lnTo>
                  <a:pt x="72043" y="154432"/>
                </a:lnTo>
                <a:lnTo>
                  <a:pt x="74024" y="154735"/>
                </a:lnTo>
                <a:lnTo>
                  <a:pt x="76006" y="154982"/>
                </a:lnTo>
                <a:lnTo>
                  <a:pt x="78014" y="155230"/>
                </a:lnTo>
                <a:lnTo>
                  <a:pt x="79996" y="155423"/>
                </a:lnTo>
                <a:lnTo>
                  <a:pt x="82005" y="155615"/>
                </a:lnTo>
                <a:lnTo>
                  <a:pt x="83986" y="155753"/>
                </a:lnTo>
                <a:lnTo>
                  <a:pt x="85995" y="155890"/>
                </a:lnTo>
                <a:lnTo>
                  <a:pt x="87976" y="155973"/>
                </a:lnTo>
                <a:lnTo>
                  <a:pt x="89985" y="156055"/>
                </a:lnTo>
                <a:lnTo>
                  <a:pt x="91856" y="156110"/>
                </a:lnTo>
                <a:lnTo>
                  <a:pt x="95599" y="156110"/>
                </a:lnTo>
                <a:lnTo>
                  <a:pt x="97470" y="156083"/>
                </a:lnTo>
                <a:lnTo>
                  <a:pt x="99341" y="156028"/>
                </a:lnTo>
                <a:lnTo>
                  <a:pt x="101240" y="155945"/>
                </a:lnTo>
                <a:lnTo>
                  <a:pt x="103111" y="155835"/>
                </a:lnTo>
                <a:lnTo>
                  <a:pt x="104982" y="155698"/>
                </a:lnTo>
                <a:lnTo>
                  <a:pt x="106854" y="155505"/>
                </a:lnTo>
                <a:lnTo>
                  <a:pt x="108725" y="155312"/>
                </a:lnTo>
                <a:lnTo>
                  <a:pt x="110596" y="155065"/>
                </a:lnTo>
                <a:lnTo>
                  <a:pt x="112467" y="154790"/>
                </a:lnTo>
                <a:lnTo>
                  <a:pt x="114311" y="154487"/>
                </a:lnTo>
                <a:lnTo>
                  <a:pt x="116155" y="154129"/>
                </a:lnTo>
                <a:lnTo>
                  <a:pt x="117971" y="153744"/>
                </a:lnTo>
                <a:lnTo>
                  <a:pt x="119787" y="153331"/>
                </a:lnTo>
                <a:lnTo>
                  <a:pt x="121603" y="152863"/>
                </a:lnTo>
                <a:lnTo>
                  <a:pt x="123392" y="152368"/>
                </a:lnTo>
                <a:lnTo>
                  <a:pt x="125153" y="151845"/>
                </a:lnTo>
                <a:lnTo>
                  <a:pt x="126914" y="151267"/>
                </a:lnTo>
                <a:lnTo>
                  <a:pt x="128648" y="150634"/>
                </a:lnTo>
                <a:lnTo>
                  <a:pt x="130382" y="149974"/>
                </a:lnTo>
                <a:lnTo>
                  <a:pt x="132088" y="149258"/>
                </a:lnTo>
                <a:lnTo>
                  <a:pt x="133766" y="148488"/>
                </a:lnTo>
                <a:lnTo>
                  <a:pt x="135418" y="147690"/>
                </a:lnTo>
                <a:lnTo>
                  <a:pt x="137041" y="146837"/>
                </a:lnTo>
                <a:lnTo>
                  <a:pt x="138637" y="145929"/>
                </a:lnTo>
                <a:lnTo>
                  <a:pt x="140206" y="144993"/>
                </a:lnTo>
                <a:lnTo>
                  <a:pt x="141747" y="143975"/>
                </a:lnTo>
                <a:lnTo>
                  <a:pt x="143260" y="142929"/>
                </a:lnTo>
                <a:lnTo>
                  <a:pt x="144746" y="141829"/>
                </a:lnTo>
                <a:lnTo>
                  <a:pt x="146205" y="140673"/>
                </a:lnTo>
                <a:lnTo>
                  <a:pt x="147168" y="139847"/>
                </a:lnTo>
                <a:lnTo>
                  <a:pt x="148103" y="139022"/>
                </a:lnTo>
                <a:lnTo>
                  <a:pt x="149012" y="138169"/>
                </a:lnTo>
                <a:lnTo>
                  <a:pt x="149892" y="137288"/>
                </a:lnTo>
                <a:lnTo>
                  <a:pt x="150773" y="136407"/>
                </a:lnTo>
                <a:lnTo>
                  <a:pt x="151626" y="135499"/>
                </a:lnTo>
                <a:lnTo>
                  <a:pt x="152451" y="134564"/>
                </a:lnTo>
                <a:lnTo>
                  <a:pt x="153249" y="133628"/>
                </a:lnTo>
                <a:lnTo>
                  <a:pt x="154020" y="132665"/>
                </a:lnTo>
                <a:lnTo>
                  <a:pt x="154763" y="131702"/>
                </a:lnTo>
                <a:lnTo>
                  <a:pt x="155506" y="130684"/>
                </a:lnTo>
                <a:lnTo>
                  <a:pt x="156221" y="129693"/>
                </a:lnTo>
                <a:lnTo>
                  <a:pt x="156909" y="128647"/>
                </a:lnTo>
                <a:lnTo>
                  <a:pt x="157570" y="127629"/>
                </a:lnTo>
                <a:lnTo>
                  <a:pt x="158203" y="126556"/>
                </a:lnTo>
                <a:lnTo>
                  <a:pt x="158836" y="125483"/>
                </a:lnTo>
                <a:lnTo>
                  <a:pt x="159414" y="124410"/>
                </a:lnTo>
                <a:lnTo>
                  <a:pt x="159991" y="123309"/>
                </a:lnTo>
                <a:lnTo>
                  <a:pt x="160542" y="122208"/>
                </a:lnTo>
                <a:lnTo>
                  <a:pt x="161092" y="121080"/>
                </a:lnTo>
                <a:lnTo>
                  <a:pt x="161587" y="119952"/>
                </a:lnTo>
                <a:lnTo>
                  <a:pt x="162083" y="118823"/>
                </a:lnTo>
                <a:lnTo>
                  <a:pt x="162551" y="117668"/>
                </a:lnTo>
                <a:lnTo>
                  <a:pt x="162991" y="116512"/>
                </a:lnTo>
                <a:lnTo>
                  <a:pt x="163404" y="115329"/>
                </a:lnTo>
                <a:lnTo>
                  <a:pt x="163789" y="114145"/>
                </a:lnTo>
                <a:lnTo>
                  <a:pt x="164174" y="112962"/>
                </a:lnTo>
                <a:lnTo>
                  <a:pt x="164532" y="111751"/>
                </a:lnTo>
                <a:lnTo>
                  <a:pt x="164862" y="110540"/>
                </a:lnTo>
                <a:lnTo>
                  <a:pt x="165165" y="109330"/>
                </a:lnTo>
                <a:lnTo>
                  <a:pt x="165468" y="108119"/>
                </a:lnTo>
                <a:lnTo>
                  <a:pt x="165715" y="106881"/>
                </a:lnTo>
                <a:lnTo>
                  <a:pt x="165963" y="105670"/>
                </a:lnTo>
                <a:lnTo>
                  <a:pt x="166183" y="104431"/>
                </a:lnTo>
                <a:lnTo>
                  <a:pt x="166376" y="103166"/>
                </a:lnTo>
                <a:lnTo>
                  <a:pt x="166541" y="101927"/>
                </a:lnTo>
                <a:lnTo>
                  <a:pt x="166706" y="100689"/>
                </a:lnTo>
                <a:lnTo>
                  <a:pt x="166843" y="99423"/>
                </a:lnTo>
                <a:lnTo>
                  <a:pt x="166954" y="98157"/>
                </a:lnTo>
                <a:lnTo>
                  <a:pt x="167036" y="96919"/>
                </a:lnTo>
                <a:lnTo>
                  <a:pt x="167091" y="95653"/>
                </a:lnTo>
                <a:lnTo>
                  <a:pt x="167146" y="94387"/>
                </a:lnTo>
                <a:lnTo>
                  <a:pt x="167174" y="93121"/>
                </a:lnTo>
                <a:lnTo>
                  <a:pt x="167174" y="91856"/>
                </a:lnTo>
                <a:lnTo>
                  <a:pt x="167146" y="90590"/>
                </a:lnTo>
                <a:lnTo>
                  <a:pt x="167091" y="89324"/>
                </a:lnTo>
                <a:lnTo>
                  <a:pt x="167036" y="88058"/>
                </a:lnTo>
                <a:lnTo>
                  <a:pt x="166954" y="86792"/>
                </a:lnTo>
                <a:lnTo>
                  <a:pt x="166843" y="85526"/>
                </a:lnTo>
                <a:lnTo>
                  <a:pt x="166706" y="84261"/>
                </a:lnTo>
                <a:lnTo>
                  <a:pt x="166568" y="83022"/>
                </a:lnTo>
                <a:lnTo>
                  <a:pt x="166376" y="81756"/>
                </a:lnTo>
                <a:lnTo>
                  <a:pt x="166183" y="80518"/>
                </a:lnTo>
                <a:lnTo>
                  <a:pt x="165963" y="79252"/>
                </a:lnTo>
                <a:lnTo>
                  <a:pt x="165715" y="78014"/>
                </a:lnTo>
                <a:lnTo>
                  <a:pt x="165468" y="76776"/>
                </a:lnTo>
                <a:lnTo>
                  <a:pt x="165192" y="75537"/>
                </a:lnTo>
                <a:lnTo>
                  <a:pt x="164890" y="74327"/>
                </a:lnTo>
                <a:lnTo>
                  <a:pt x="164559" y="73116"/>
                </a:lnTo>
                <a:lnTo>
                  <a:pt x="164202" y="71905"/>
                </a:lnTo>
                <a:lnTo>
                  <a:pt x="163844" y="70694"/>
                </a:lnTo>
                <a:lnTo>
                  <a:pt x="163431" y="69483"/>
                </a:lnTo>
                <a:lnTo>
                  <a:pt x="163018" y="68300"/>
                </a:lnTo>
                <a:lnTo>
                  <a:pt x="162578" y="67117"/>
                </a:lnTo>
                <a:lnTo>
                  <a:pt x="162138" y="65989"/>
                </a:lnTo>
                <a:lnTo>
                  <a:pt x="161670" y="64833"/>
                </a:lnTo>
                <a:lnTo>
                  <a:pt x="161175" y="63677"/>
                </a:lnTo>
                <a:lnTo>
                  <a:pt x="160652" y="62494"/>
                </a:lnTo>
                <a:lnTo>
                  <a:pt x="160074" y="61338"/>
                </a:lnTo>
                <a:lnTo>
                  <a:pt x="159496" y="60155"/>
                </a:lnTo>
                <a:lnTo>
                  <a:pt x="158891" y="58971"/>
                </a:lnTo>
                <a:lnTo>
                  <a:pt x="158285" y="57788"/>
                </a:lnTo>
                <a:lnTo>
                  <a:pt x="157625" y="56605"/>
                </a:lnTo>
                <a:lnTo>
                  <a:pt x="156937" y="55422"/>
                </a:lnTo>
                <a:lnTo>
                  <a:pt x="156249" y="54211"/>
                </a:lnTo>
                <a:lnTo>
                  <a:pt x="155506" y="53027"/>
                </a:lnTo>
                <a:lnTo>
                  <a:pt x="154763" y="51817"/>
                </a:lnTo>
                <a:lnTo>
                  <a:pt x="154020" y="50633"/>
                </a:lnTo>
                <a:lnTo>
                  <a:pt x="153222" y="49450"/>
                </a:lnTo>
                <a:lnTo>
                  <a:pt x="152424" y="48239"/>
                </a:lnTo>
                <a:lnTo>
                  <a:pt x="151598" y="47056"/>
                </a:lnTo>
                <a:lnTo>
                  <a:pt x="150745" y="45845"/>
                </a:lnTo>
                <a:lnTo>
                  <a:pt x="149865" y="44662"/>
                </a:lnTo>
                <a:lnTo>
                  <a:pt x="148984" y="43479"/>
                </a:lnTo>
                <a:lnTo>
                  <a:pt x="147168" y="41112"/>
                </a:lnTo>
                <a:lnTo>
                  <a:pt x="145269" y="38773"/>
                </a:lnTo>
                <a:lnTo>
                  <a:pt x="143315" y="36462"/>
                </a:lnTo>
                <a:lnTo>
                  <a:pt x="141306" y="34178"/>
                </a:lnTo>
                <a:lnTo>
                  <a:pt x="139243" y="31921"/>
                </a:lnTo>
                <a:lnTo>
                  <a:pt x="137124" y="29692"/>
                </a:lnTo>
                <a:lnTo>
                  <a:pt x="134977" y="27518"/>
                </a:lnTo>
                <a:lnTo>
                  <a:pt x="132776" y="25399"/>
                </a:lnTo>
                <a:lnTo>
                  <a:pt x="130519" y="23335"/>
                </a:lnTo>
                <a:lnTo>
                  <a:pt x="129391" y="22317"/>
                </a:lnTo>
                <a:lnTo>
                  <a:pt x="128263" y="21327"/>
                </a:lnTo>
                <a:lnTo>
                  <a:pt x="127107" y="20336"/>
                </a:lnTo>
                <a:lnTo>
                  <a:pt x="125951" y="19373"/>
                </a:lnTo>
                <a:lnTo>
                  <a:pt x="124795" y="18437"/>
                </a:lnTo>
                <a:lnTo>
                  <a:pt x="123612" y="17502"/>
                </a:lnTo>
                <a:lnTo>
                  <a:pt x="122429" y="16593"/>
                </a:lnTo>
                <a:lnTo>
                  <a:pt x="121273" y="15685"/>
                </a:lnTo>
                <a:lnTo>
                  <a:pt x="120090" y="14805"/>
                </a:lnTo>
                <a:lnTo>
                  <a:pt x="118879" y="13952"/>
                </a:lnTo>
                <a:lnTo>
                  <a:pt x="117696" y="13126"/>
                </a:lnTo>
                <a:lnTo>
                  <a:pt x="116512" y="12301"/>
                </a:lnTo>
                <a:lnTo>
                  <a:pt x="115302" y="11503"/>
                </a:lnTo>
                <a:lnTo>
                  <a:pt x="114118" y="10732"/>
                </a:lnTo>
                <a:lnTo>
                  <a:pt x="112908" y="9989"/>
                </a:lnTo>
                <a:lnTo>
                  <a:pt x="111724" y="9274"/>
                </a:lnTo>
                <a:lnTo>
                  <a:pt x="110513" y="8586"/>
                </a:lnTo>
                <a:lnTo>
                  <a:pt x="109330" y="7898"/>
                </a:lnTo>
                <a:lnTo>
                  <a:pt x="108119" y="7237"/>
                </a:lnTo>
                <a:lnTo>
                  <a:pt x="106936" y="6632"/>
                </a:lnTo>
                <a:lnTo>
                  <a:pt x="105725" y="6026"/>
                </a:lnTo>
                <a:lnTo>
                  <a:pt x="104542" y="5449"/>
                </a:lnTo>
                <a:lnTo>
                  <a:pt x="103359" y="4926"/>
                </a:lnTo>
                <a:lnTo>
                  <a:pt x="102148" y="4403"/>
                </a:lnTo>
                <a:lnTo>
                  <a:pt x="100992" y="3908"/>
                </a:lnTo>
                <a:lnTo>
                  <a:pt x="99809" y="3467"/>
                </a:lnTo>
                <a:lnTo>
                  <a:pt x="98268" y="2917"/>
                </a:lnTo>
                <a:lnTo>
                  <a:pt x="96754" y="2422"/>
                </a:lnTo>
                <a:lnTo>
                  <a:pt x="95241" y="1954"/>
                </a:lnTo>
                <a:lnTo>
                  <a:pt x="93700" y="1569"/>
                </a:lnTo>
                <a:lnTo>
                  <a:pt x="92186" y="1211"/>
                </a:lnTo>
                <a:lnTo>
                  <a:pt x="90673" y="908"/>
                </a:lnTo>
                <a:lnTo>
                  <a:pt x="89159" y="633"/>
                </a:lnTo>
                <a:lnTo>
                  <a:pt x="87673" y="440"/>
                </a:lnTo>
                <a:lnTo>
                  <a:pt x="86160" y="248"/>
                </a:lnTo>
                <a:lnTo>
                  <a:pt x="84674" y="138"/>
                </a:lnTo>
                <a:lnTo>
                  <a:pt x="83160" y="55"/>
                </a:lnTo>
                <a:lnTo>
                  <a:pt x="8167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26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68" name="Google Shape;1668;p38"/>
          <p:cNvGrpSpPr/>
          <p:nvPr/>
        </p:nvGrpSpPr>
        <p:grpSpPr>
          <a:xfrm rot="545914">
            <a:off x="7915857" y="4187682"/>
            <a:ext cx="667044" cy="667382"/>
            <a:chOff x="3856975" y="1542575"/>
            <a:chExt cx="940125" cy="940600"/>
          </a:xfrm>
        </p:grpSpPr>
        <p:sp>
          <p:nvSpPr>
            <p:cNvPr id="1669" name="Google Shape;1669;p38"/>
            <p:cNvSpPr/>
            <p:nvPr/>
          </p:nvSpPr>
          <p:spPr>
            <a:xfrm>
              <a:off x="3856975" y="1543550"/>
              <a:ext cx="870475" cy="865600"/>
            </a:xfrm>
            <a:custGeom>
              <a:avLst/>
              <a:gdLst/>
              <a:ahLst/>
              <a:cxnLst/>
              <a:rect l="l" t="t" r="r" b="b"/>
              <a:pathLst>
                <a:path w="34819" h="34624" extrusionOk="0">
                  <a:moveTo>
                    <a:pt x="98" y="20634"/>
                  </a:moveTo>
                  <a:lnTo>
                    <a:pt x="196" y="21452"/>
                  </a:lnTo>
                  <a:lnTo>
                    <a:pt x="332" y="22270"/>
                  </a:lnTo>
                  <a:lnTo>
                    <a:pt x="390" y="22536"/>
                  </a:lnTo>
                  <a:lnTo>
                    <a:pt x="293" y="22017"/>
                  </a:lnTo>
                  <a:lnTo>
                    <a:pt x="196" y="21374"/>
                  </a:lnTo>
                  <a:lnTo>
                    <a:pt x="118" y="20731"/>
                  </a:lnTo>
                  <a:lnTo>
                    <a:pt x="115" y="20704"/>
                  </a:lnTo>
                  <a:lnTo>
                    <a:pt x="115" y="20704"/>
                  </a:lnTo>
                  <a:lnTo>
                    <a:pt x="98" y="20634"/>
                  </a:lnTo>
                  <a:close/>
                  <a:moveTo>
                    <a:pt x="390" y="22536"/>
                  </a:moveTo>
                  <a:lnTo>
                    <a:pt x="410" y="22640"/>
                  </a:lnTo>
                  <a:lnTo>
                    <a:pt x="546" y="23264"/>
                  </a:lnTo>
                  <a:lnTo>
                    <a:pt x="702" y="23868"/>
                  </a:lnTo>
                  <a:lnTo>
                    <a:pt x="507" y="23069"/>
                  </a:lnTo>
                  <a:lnTo>
                    <a:pt x="390" y="22536"/>
                  </a:lnTo>
                  <a:close/>
                  <a:moveTo>
                    <a:pt x="18316" y="0"/>
                  </a:moveTo>
                  <a:lnTo>
                    <a:pt x="17829" y="20"/>
                  </a:lnTo>
                  <a:lnTo>
                    <a:pt x="17361" y="39"/>
                  </a:lnTo>
                  <a:lnTo>
                    <a:pt x="16874" y="78"/>
                  </a:lnTo>
                  <a:lnTo>
                    <a:pt x="16406" y="136"/>
                  </a:lnTo>
                  <a:lnTo>
                    <a:pt x="15939" y="214"/>
                  </a:lnTo>
                  <a:lnTo>
                    <a:pt x="15471" y="292"/>
                  </a:lnTo>
                  <a:lnTo>
                    <a:pt x="15003" y="370"/>
                  </a:lnTo>
                  <a:lnTo>
                    <a:pt x="14555" y="468"/>
                  </a:lnTo>
                  <a:lnTo>
                    <a:pt x="14107" y="585"/>
                  </a:lnTo>
                  <a:lnTo>
                    <a:pt x="13211" y="838"/>
                  </a:lnTo>
                  <a:lnTo>
                    <a:pt x="12334" y="1130"/>
                  </a:lnTo>
                  <a:lnTo>
                    <a:pt x="11477" y="1461"/>
                  </a:lnTo>
                  <a:lnTo>
                    <a:pt x="10658" y="1851"/>
                  </a:lnTo>
                  <a:lnTo>
                    <a:pt x="9840" y="2260"/>
                  </a:lnTo>
                  <a:lnTo>
                    <a:pt x="9061" y="2708"/>
                  </a:lnTo>
                  <a:lnTo>
                    <a:pt x="8301" y="3195"/>
                  </a:lnTo>
                  <a:lnTo>
                    <a:pt x="7560" y="3721"/>
                  </a:lnTo>
                  <a:lnTo>
                    <a:pt x="6840" y="4286"/>
                  </a:lnTo>
                  <a:lnTo>
                    <a:pt x="6158" y="4871"/>
                  </a:lnTo>
                  <a:lnTo>
                    <a:pt x="5515" y="5494"/>
                  </a:lnTo>
                  <a:lnTo>
                    <a:pt x="4891" y="6157"/>
                  </a:lnTo>
                  <a:lnTo>
                    <a:pt x="4307" y="6839"/>
                  </a:lnTo>
                  <a:lnTo>
                    <a:pt x="3742" y="7540"/>
                  </a:lnTo>
                  <a:lnTo>
                    <a:pt x="3216" y="8281"/>
                  </a:lnTo>
                  <a:lnTo>
                    <a:pt x="2728" y="9041"/>
                  </a:lnTo>
                  <a:lnTo>
                    <a:pt x="2280" y="9820"/>
                  </a:lnTo>
                  <a:lnTo>
                    <a:pt x="1871" y="10638"/>
                  </a:lnTo>
                  <a:lnTo>
                    <a:pt x="1481" y="11476"/>
                  </a:lnTo>
                  <a:lnTo>
                    <a:pt x="1150" y="12314"/>
                  </a:lnTo>
                  <a:lnTo>
                    <a:pt x="858" y="13191"/>
                  </a:lnTo>
                  <a:lnTo>
                    <a:pt x="605" y="14087"/>
                  </a:lnTo>
                  <a:lnTo>
                    <a:pt x="488" y="14535"/>
                  </a:lnTo>
                  <a:lnTo>
                    <a:pt x="390" y="15003"/>
                  </a:lnTo>
                  <a:lnTo>
                    <a:pt x="293" y="15451"/>
                  </a:lnTo>
                  <a:lnTo>
                    <a:pt x="215" y="15918"/>
                  </a:lnTo>
                  <a:lnTo>
                    <a:pt x="157" y="16386"/>
                  </a:lnTo>
                  <a:lnTo>
                    <a:pt x="98" y="16854"/>
                  </a:lnTo>
                  <a:lnTo>
                    <a:pt x="59" y="17341"/>
                  </a:lnTo>
                  <a:lnTo>
                    <a:pt x="40" y="17808"/>
                  </a:lnTo>
                  <a:lnTo>
                    <a:pt x="20" y="18295"/>
                  </a:lnTo>
                  <a:lnTo>
                    <a:pt x="1" y="18783"/>
                  </a:lnTo>
                  <a:lnTo>
                    <a:pt x="20" y="19445"/>
                  </a:lnTo>
                  <a:lnTo>
                    <a:pt x="59" y="20088"/>
                  </a:lnTo>
                  <a:lnTo>
                    <a:pt x="115" y="20704"/>
                  </a:lnTo>
                  <a:lnTo>
                    <a:pt x="115" y="20704"/>
                  </a:lnTo>
                  <a:lnTo>
                    <a:pt x="235" y="21199"/>
                  </a:lnTo>
                  <a:lnTo>
                    <a:pt x="371" y="21744"/>
                  </a:lnTo>
                  <a:lnTo>
                    <a:pt x="546" y="22329"/>
                  </a:lnTo>
                  <a:lnTo>
                    <a:pt x="722" y="22874"/>
                  </a:lnTo>
                  <a:lnTo>
                    <a:pt x="916" y="23400"/>
                  </a:lnTo>
                  <a:lnTo>
                    <a:pt x="1111" y="23887"/>
                  </a:lnTo>
                  <a:lnTo>
                    <a:pt x="1345" y="24433"/>
                  </a:lnTo>
                  <a:lnTo>
                    <a:pt x="1618" y="24978"/>
                  </a:lnTo>
                  <a:lnTo>
                    <a:pt x="1871" y="25485"/>
                  </a:lnTo>
                  <a:lnTo>
                    <a:pt x="2163" y="25972"/>
                  </a:lnTo>
                  <a:lnTo>
                    <a:pt x="2456" y="26459"/>
                  </a:lnTo>
                  <a:lnTo>
                    <a:pt x="2748" y="26927"/>
                  </a:lnTo>
                  <a:lnTo>
                    <a:pt x="3079" y="27375"/>
                  </a:lnTo>
                  <a:lnTo>
                    <a:pt x="3410" y="27804"/>
                  </a:lnTo>
                  <a:lnTo>
                    <a:pt x="3761" y="28252"/>
                  </a:lnTo>
                  <a:lnTo>
                    <a:pt x="4131" y="28700"/>
                  </a:lnTo>
                  <a:lnTo>
                    <a:pt x="4501" y="29109"/>
                  </a:lnTo>
                  <a:lnTo>
                    <a:pt x="4891" y="29499"/>
                  </a:lnTo>
                  <a:lnTo>
                    <a:pt x="5320" y="29908"/>
                  </a:lnTo>
                  <a:lnTo>
                    <a:pt x="5729" y="30278"/>
                  </a:lnTo>
                  <a:lnTo>
                    <a:pt x="6138" y="30629"/>
                  </a:lnTo>
                  <a:lnTo>
                    <a:pt x="6567" y="30980"/>
                  </a:lnTo>
                  <a:lnTo>
                    <a:pt x="7034" y="31330"/>
                  </a:lnTo>
                  <a:lnTo>
                    <a:pt x="7502" y="31642"/>
                  </a:lnTo>
                  <a:lnTo>
                    <a:pt x="7970" y="31954"/>
                  </a:lnTo>
                  <a:lnTo>
                    <a:pt x="8437" y="32246"/>
                  </a:lnTo>
                  <a:lnTo>
                    <a:pt x="8963" y="32538"/>
                  </a:lnTo>
                  <a:lnTo>
                    <a:pt x="9470" y="32792"/>
                  </a:lnTo>
                  <a:lnTo>
                    <a:pt x="9976" y="33025"/>
                  </a:lnTo>
                  <a:lnTo>
                    <a:pt x="10444" y="33259"/>
                  </a:lnTo>
                  <a:lnTo>
                    <a:pt x="11009" y="33473"/>
                  </a:lnTo>
                  <a:lnTo>
                    <a:pt x="11555" y="33668"/>
                  </a:lnTo>
                  <a:lnTo>
                    <a:pt x="12120" y="33863"/>
                  </a:lnTo>
                  <a:lnTo>
                    <a:pt x="12665" y="34019"/>
                  </a:lnTo>
                  <a:lnTo>
                    <a:pt x="13269" y="34175"/>
                  </a:lnTo>
                  <a:lnTo>
                    <a:pt x="13815" y="34292"/>
                  </a:lnTo>
                  <a:lnTo>
                    <a:pt x="14360" y="34389"/>
                  </a:lnTo>
                  <a:lnTo>
                    <a:pt x="14906" y="34467"/>
                  </a:lnTo>
                  <a:lnTo>
                    <a:pt x="15510" y="34545"/>
                  </a:lnTo>
                  <a:lnTo>
                    <a:pt x="16094" y="34584"/>
                  </a:lnTo>
                  <a:lnTo>
                    <a:pt x="16679" y="34623"/>
                  </a:lnTo>
                  <a:lnTo>
                    <a:pt x="17906" y="34623"/>
                  </a:lnTo>
                  <a:lnTo>
                    <a:pt x="18491" y="34584"/>
                  </a:lnTo>
                  <a:lnTo>
                    <a:pt x="19095" y="34545"/>
                  </a:lnTo>
                  <a:lnTo>
                    <a:pt x="19660" y="34467"/>
                  </a:lnTo>
                  <a:lnTo>
                    <a:pt x="20245" y="34370"/>
                  </a:lnTo>
                  <a:lnTo>
                    <a:pt x="20829" y="34272"/>
                  </a:lnTo>
                  <a:lnTo>
                    <a:pt x="21394" y="34136"/>
                  </a:lnTo>
                  <a:lnTo>
                    <a:pt x="21940" y="34000"/>
                  </a:lnTo>
                  <a:lnTo>
                    <a:pt x="22505" y="33844"/>
                  </a:lnTo>
                  <a:lnTo>
                    <a:pt x="23031" y="33668"/>
                  </a:lnTo>
                  <a:lnTo>
                    <a:pt x="23557" y="33473"/>
                  </a:lnTo>
                  <a:lnTo>
                    <a:pt x="24063" y="33259"/>
                  </a:lnTo>
                  <a:lnTo>
                    <a:pt x="24609" y="33025"/>
                  </a:lnTo>
                  <a:lnTo>
                    <a:pt x="25135" y="32772"/>
                  </a:lnTo>
                  <a:lnTo>
                    <a:pt x="25642" y="32499"/>
                  </a:lnTo>
                  <a:lnTo>
                    <a:pt x="26148" y="32226"/>
                  </a:lnTo>
                  <a:lnTo>
                    <a:pt x="26616" y="31934"/>
                  </a:lnTo>
                  <a:lnTo>
                    <a:pt x="27083" y="31622"/>
                  </a:lnTo>
                  <a:lnTo>
                    <a:pt x="27551" y="31311"/>
                  </a:lnTo>
                  <a:lnTo>
                    <a:pt x="27999" y="30960"/>
                  </a:lnTo>
                  <a:lnTo>
                    <a:pt x="28428" y="30609"/>
                  </a:lnTo>
                  <a:lnTo>
                    <a:pt x="28856" y="30259"/>
                  </a:lnTo>
                  <a:lnTo>
                    <a:pt x="29285" y="29869"/>
                  </a:lnTo>
                  <a:lnTo>
                    <a:pt x="29675" y="29499"/>
                  </a:lnTo>
                  <a:lnTo>
                    <a:pt x="30064" y="29090"/>
                  </a:lnTo>
                  <a:lnTo>
                    <a:pt x="30435" y="28680"/>
                  </a:lnTo>
                  <a:lnTo>
                    <a:pt x="30805" y="28252"/>
                  </a:lnTo>
                  <a:lnTo>
                    <a:pt x="31156" y="27804"/>
                  </a:lnTo>
                  <a:lnTo>
                    <a:pt x="31506" y="27336"/>
                  </a:lnTo>
                  <a:lnTo>
                    <a:pt x="31837" y="26868"/>
                  </a:lnTo>
                  <a:lnTo>
                    <a:pt x="32149" y="26381"/>
                  </a:lnTo>
                  <a:lnTo>
                    <a:pt x="32441" y="25914"/>
                  </a:lnTo>
                  <a:lnTo>
                    <a:pt x="32714" y="25388"/>
                  </a:lnTo>
                  <a:lnTo>
                    <a:pt x="32968" y="24920"/>
                  </a:lnTo>
                  <a:lnTo>
                    <a:pt x="33221" y="24413"/>
                  </a:lnTo>
                  <a:lnTo>
                    <a:pt x="33435" y="23907"/>
                  </a:lnTo>
                  <a:lnTo>
                    <a:pt x="33649" y="23361"/>
                  </a:lnTo>
                  <a:lnTo>
                    <a:pt x="33864" y="22816"/>
                  </a:lnTo>
                  <a:lnTo>
                    <a:pt x="34039" y="22270"/>
                  </a:lnTo>
                  <a:lnTo>
                    <a:pt x="34195" y="21725"/>
                  </a:lnTo>
                  <a:lnTo>
                    <a:pt x="34351" y="21140"/>
                  </a:lnTo>
                  <a:lnTo>
                    <a:pt x="34468" y="20575"/>
                  </a:lnTo>
                  <a:lnTo>
                    <a:pt x="34565" y="20030"/>
                  </a:lnTo>
                  <a:lnTo>
                    <a:pt x="34643" y="19484"/>
                  </a:lnTo>
                  <a:lnTo>
                    <a:pt x="34721" y="18880"/>
                  </a:lnTo>
                  <a:lnTo>
                    <a:pt x="34780" y="18276"/>
                  </a:lnTo>
                  <a:lnTo>
                    <a:pt x="34799" y="17691"/>
                  </a:lnTo>
                  <a:lnTo>
                    <a:pt x="34819" y="17087"/>
                  </a:lnTo>
                  <a:lnTo>
                    <a:pt x="34799" y="16444"/>
                  </a:lnTo>
                  <a:lnTo>
                    <a:pt x="34760" y="15860"/>
                  </a:lnTo>
                  <a:lnTo>
                    <a:pt x="34721" y="15295"/>
                  </a:lnTo>
                  <a:lnTo>
                    <a:pt x="34643" y="14730"/>
                  </a:lnTo>
                  <a:lnTo>
                    <a:pt x="34565" y="14145"/>
                  </a:lnTo>
                  <a:lnTo>
                    <a:pt x="34448" y="13561"/>
                  </a:lnTo>
                  <a:lnTo>
                    <a:pt x="34331" y="12996"/>
                  </a:lnTo>
                  <a:lnTo>
                    <a:pt x="34176" y="12431"/>
                  </a:lnTo>
                  <a:lnTo>
                    <a:pt x="34020" y="11846"/>
                  </a:lnTo>
                  <a:lnTo>
                    <a:pt x="33844" y="11340"/>
                  </a:lnTo>
                  <a:lnTo>
                    <a:pt x="33649" y="10814"/>
                  </a:lnTo>
                  <a:lnTo>
                    <a:pt x="33435" y="10288"/>
                  </a:lnTo>
                  <a:lnTo>
                    <a:pt x="33201" y="9742"/>
                  </a:lnTo>
                  <a:lnTo>
                    <a:pt x="32948" y="9216"/>
                  </a:lnTo>
                  <a:lnTo>
                    <a:pt x="32675" y="8709"/>
                  </a:lnTo>
                  <a:lnTo>
                    <a:pt x="32403" y="8222"/>
                  </a:lnTo>
                  <a:lnTo>
                    <a:pt x="32091" y="7735"/>
                  </a:lnTo>
                  <a:lnTo>
                    <a:pt x="31799" y="7268"/>
                  </a:lnTo>
                  <a:lnTo>
                    <a:pt x="31487" y="6839"/>
                  </a:lnTo>
                  <a:lnTo>
                    <a:pt x="31156" y="6391"/>
                  </a:lnTo>
                  <a:lnTo>
                    <a:pt x="30805" y="5943"/>
                  </a:lnTo>
                  <a:lnTo>
                    <a:pt x="30435" y="5514"/>
                  </a:lnTo>
                  <a:lnTo>
                    <a:pt x="30064" y="5105"/>
                  </a:lnTo>
                  <a:lnTo>
                    <a:pt x="29675" y="4715"/>
                  </a:lnTo>
                  <a:lnTo>
                    <a:pt x="29266" y="4306"/>
                  </a:lnTo>
                  <a:lnTo>
                    <a:pt x="28856" y="3936"/>
                  </a:lnTo>
                  <a:lnTo>
                    <a:pt x="28428" y="3585"/>
                  </a:lnTo>
                  <a:lnTo>
                    <a:pt x="27999" y="3234"/>
                  </a:lnTo>
                  <a:lnTo>
                    <a:pt x="27532" y="2884"/>
                  </a:lnTo>
                  <a:lnTo>
                    <a:pt x="27064" y="2552"/>
                  </a:lnTo>
                  <a:lnTo>
                    <a:pt x="26596" y="2241"/>
                  </a:lnTo>
                  <a:lnTo>
                    <a:pt x="26129" y="1948"/>
                  </a:lnTo>
                  <a:lnTo>
                    <a:pt x="25583" y="1656"/>
                  </a:lnTo>
                  <a:lnTo>
                    <a:pt x="25077" y="1383"/>
                  </a:lnTo>
                  <a:lnTo>
                    <a:pt x="24570" y="1150"/>
                  </a:lnTo>
                  <a:lnTo>
                    <a:pt x="24083" y="935"/>
                  </a:lnTo>
                  <a:lnTo>
                    <a:pt x="23342" y="643"/>
                  </a:lnTo>
                  <a:lnTo>
                    <a:pt x="22602" y="370"/>
                  </a:lnTo>
                  <a:lnTo>
                    <a:pt x="22134" y="292"/>
                  </a:lnTo>
                  <a:lnTo>
                    <a:pt x="21667" y="214"/>
                  </a:lnTo>
                  <a:lnTo>
                    <a:pt x="21199" y="136"/>
                  </a:lnTo>
                  <a:lnTo>
                    <a:pt x="20732" y="97"/>
                  </a:lnTo>
                  <a:lnTo>
                    <a:pt x="20245" y="39"/>
                  </a:lnTo>
                  <a:lnTo>
                    <a:pt x="19777" y="20"/>
                  </a:lnTo>
                  <a:lnTo>
                    <a:pt x="19290" y="0"/>
                  </a:lnTo>
                  <a:close/>
                </a:path>
              </a:pathLst>
            </a:custGeom>
            <a:solidFill>
              <a:srgbClr val="FFE6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38"/>
            <p:cNvSpPr/>
            <p:nvPr/>
          </p:nvSpPr>
          <p:spPr>
            <a:xfrm>
              <a:off x="3856975" y="1543550"/>
              <a:ext cx="870475" cy="865600"/>
            </a:xfrm>
            <a:custGeom>
              <a:avLst/>
              <a:gdLst/>
              <a:ahLst/>
              <a:cxnLst/>
              <a:rect l="l" t="t" r="r" b="b"/>
              <a:pathLst>
                <a:path w="34819" h="34624" fill="none" extrusionOk="0">
                  <a:moveTo>
                    <a:pt x="1" y="18783"/>
                  </a:moveTo>
                  <a:lnTo>
                    <a:pt x="1" y="18783"/>
                  </a:lnTo>
                  <a:lnTo>
                    <a:pt x="20" y="19445"/>
                  </a:lnTo>
                  <a:lnTo>
                    <a:pt x="59" y="20088"/>
                  </a:lnTo>
                  <a:lnTo>
                    <a:pt x="118" y="20731"/>
                  </a:lnTo>
                  <a:lnTo>
                    <a:pt x="196" y="21374"/>
                  </a:lnTo>
                  <a:lnTo>
                    <a:pt x="293" y="22017"/>
                  </a:lnTo>
                  <a:lnTo>
                    <a:pt x="410" y="22640"/>
                  </a:lnTo>
                  <a:lnTo>
                    <a:pt x="546" y="23264"/>
                  </a:lnTo>
                  <a:lnTo>
                    <a:pt x="702" y="23868"/>
                  </a:lnTo>
                  <a:lnTo>
                    <a:pt x="702" y="23868"/>
                  </a:lnTo>
                  <a:lnTo>
                    <a:pt x="507" y="23069"/>
                  </a:lnTo>
                  <a:lnTo>
                    <a:pt x="332" y="22270"/>
                  </a:lnTo>
                  <a:lnTo>
                    <a:pt x="196" y="21452"/>
                  </a:lnTo>
                  <a:lnTo>
                    <a:pt x="98" y="20634"/>
                  </a:lnTo>
                  <a:lnTo>
                    <a:pt x="98" y="20634"/>
                  </a:lnTo>
                  <a:lnTo>
                    <a:pt x="235" y="21199"/>
                  </a:lnTo>
                  <a:lnTo>
                    <a:pt x="371" y="21744"/>
                  </a:lnTo>
                  <a:lnTo>
                    <a:pt x="371" y="21744"/>
                  </a:lnTo>
                  <a:lnTo>
                    <a:pt x="546" y="22329"/>
                  </a:lnTo>
                  <a:lnTo>
                    <a:pt x="722" y="22874"/>
                  </a:lnTo>
                  <a:lnTo>
                    <a:pt x="722" y="22874"/>
                  </a:lnTo>
                  <a:lnTo>
                    <a:pt x="916" y="23400"/>
                  </a:lnTo>
                  <a:lnTo>
                    <a:pt x="1111" y="23887"/>
                  </a:lnTo>
                  <a:lnTo>
                    <a:pt x="1111" y="23887"/>
                  </a:lnTo>
                  <a:lnTo>
                    <a:pt x="1345" y="24433"/>
                  </a:lnTo>
                  <a:lnTo>
                    <a:pt x="1618" y="24978"/>
                  </a:lnTo>
                  <a:lnTo>
                    <a:pt x="1871" y="25485"/>
                  </a:lnTo>
                  <a:lnTo>
                    <a:pt x="2163" y="25972"/>
                  </a:lnTo>
                  <a:lnTo>
                    <a:pt x="2163" y="25972"/>
                  </a:lnTo>
                  <a:lnTo>
                    <a:pt x="2456" y="26459"/>
                  </a:lnTo>
                  <a:lnTo>
                    <a:pt x="2748" y="26927"/>
                  </a:lnTo>
                  <a:lnTo>
                    <a:pt x="2748" y="26927"/>
                  </a:lnTo>
                  <a:lnTo>
                    <a:pt x="3079" y="27375"/>
                  </a:lnTo>
                  <a:lnTo>
                    <a:pt x="3410" y="27804"/>
                  </a:lnTo>
                  <a:lnTo>
                    <a:pt x="3410" y="27804"/>
                  </a:lnTo>
                  <a:lnTo>
                    <a:pt x="3761" y="28252"/>
                  </a:lnTo>
                  <a:lnTo>
                    <a:pt x="4131" y="28700"/>
                  </a:lnTo>
                  <a:lnTo>
                    <a:pt x="4501" y="29109"/>
                  </a:lnTo>
                  <a:lnTo>
                    <a:pt x="4891" y="29499"/>
                  </a:lnTo>
                  <a:lnTo>
                    <a:pt x="4891" y="29499"/>
                  </a:lnTo>
                  <a:lnTo>
                    <a:pt x="5320" y="29908"/>
                  </a:lnTo>
                  <a:lnTo>
                    <a:pt x="5729" y="30278"/>
                  </a:lnTo>
                  <a:lnTo>
                    <a:pt x="5729" y="30278"/>
                  </a:lnTo>
                  <a:lnTo>
                    <a:pt x="6138" y="30629"/>
                  </a:lnTo>
                  <a:lnTo>
                    <a:pt x="6567" y="30980"/>
                  </a:lnTo>
                  <a:lnTo>
                    <a:pt x="6567" y="30980"/>
                  </a:lnTo>
                  <a:lnTo>
                    <a:pt x="7034" y="31330"/>
                  </a:lnTo>
                  <a:lnTo>
                    <a:pt x="7502" y="31642"/>
                  </a:lnTo>
                  <a:lnTo>
                    <a:pt x="7970" y="31954"/>
                  </a:lnTo>
                  <a:lnTo>
                    <a:pt x="8437" y="32246"/>
                  </a:lnTo>
                  <a:lnTo>
                    <a:pt x="8437" y="32246"/>
                  </a:lnTo>
                  <a:lnTo>
                    <a:pt x="8963" y="32538"/>
                  </a:lnTo>
                  <a:lnTo>
                    <a:pt x="9470" y="32792"/>
                  </a:lnTo>
                  <a:lnTo>
                    <a:pt x="9470" y="32792"/>
                  </a:lnTo>
                  <a:lnTo>
                    <a:pt x="9976" y="33025"/>
                  </a:lnTo>
                  <a:lnTo>
                    <a:pt x="10444" y="33259"/>
                  </a:lnTo>
                  <a:lnTo>
                    <a:pt x="10444" y="33259"/>
                  </a:lnTo>
                  <a:lnTo>
                    <a:pt x="11009" y="33473"/>
                  </a:lnTo>
                  <a:lnTo>
                    <a:pt x="11555" y="33668"/>
                  </a:lnTo>
                  <a:lnTo>
                    <a:pt x="12120" y="33863"/>
                  </a:lnTo>
                  <a:lnTo>
                    <a:pt x="12665" y="34019"/>
                  </a:lnTo>
                  <a:lnTo>
                    <a:pt x="12665" y="34019"/>
                  </a:lnTo>
                  <a:lnTo>
                    <a:pt x="13269" y="34175"/>
                  </a:lnTo>
                  <a:lnTo>
                    <a:pt x="13815" y="34292"/>
                  </a:lnTo>
                  <a:lnTo>
                    <a:pt x="13815" y="34292"/>
                  </a:lnTo>
                  <a:lnTo>
                    <a:pt x="14360" y="34389"/>
                  </a:lnTo>
                  <a:lnTo>
                    <a:pt x="14906" y="34467"/>
                  </a:lnTo>
                  <a:lnTo>
                    <a:pt x="14906" y="34467"/>
                  </a:lnTo>
                  <a:lnTo>
                    <a:pt x="15510" y="34545"/>
                  </a:lnTo>
                  <a:lnTo>
                    <a:pt x="16094" y="34584"/>
                  </a:lnTo>
                  <a:lnTo>
                    <a:pt x="16679" y="34623"/>
                  </a:lnTo>
                  <a:lnTo>
                    <a:pt x="17283" y="34623"/>
                  </a:lnTo>
                  <a:lnTo>
                    <a:pt x="17283" y="34623"/>
                  </a:lnTo>
                  <a:lnTo>
                    <a:pt x="17906" y="34623"/>
                  </a:lnTo>
                  <a:lnTo>
                    <a:pt x="18491" y="34584"/>
                  </a:lnTo>
                  <a:lnTo>
                    <a:pt x="18491" y="34584"/>
                  </a:lnTo>
                  <a:lnTo>
                    <a:pt x="19095" y="34545"/>
                  </a:lnTo>
                  <a:lnTo>
                    <a:pt x="19660" y="34467"/>
                  </a:lnTo>
                  <a:lnTo>
                    <a:pt x="19660" y="34467"/>
                  </a:lnTo>
                  <a:lnTo>
                    <a:pt x="20245" y="34370"/>
                  </a:lnTo>
                  <a:lnTo>
                    <a:pt x="20829" y="34272"/>
                  </a:lnTo>
                  <a:lnTo>
                    <a:pt x="21394" y="34136"/>
                  </a:lnTo>
                  <a:lnTo>
                    <a:pt x="21940" y="34000"/>
                  </a:lnTo>
                  <a:lnTo>
                    <a:pt x="21940" y="34000"/>
                  </a:lnTo>
                  <a:lnTo>
                    <a:pt x="22505" y="33844"/>
                  </a:lnTo>
                  <a:lnTo>
                    <a:pt x="23031" y="33668"/>
                  </a:lnTo>
                  <a:lnTo>
                    <a:pt x="23031" y="33668"/>
                  </a:lnTo>
                  <a:lnTo>
                    <a:pt x="23557" y="33473"/>
                  </a:lnTo>
                  <a:lnTo>
                    <a:pt x="24063" y="33259"/>
                  </a:lnTo>
                  <a:lnTo>
                    <a:pt x="24063" y="33259"/>
                  </a:lnTo>
                  <a:lnTo>
                    <a:pt x="24609" y="33025"/>
                  </a:lnTo>
                  <a:lnTo>
                    <a:pt x="25135" y="32772"/>
                  </a:lnTo>
                  <a:lnTo>
                    <a:pt x="25642" y="32499"/>
                  </a:lnTo>
                  <a:lnTo>
                    <a:pt x="26148" y="32226"/>
                  </a:lnTo>
                  <a:lnTo>
                    <a:pt x="26148" y="32226"/>
                  </a:lnTo>
                  <a:lnTo>
                    <a:pt x="26616" y="31934"/>
                  </a:lnTo>
                  <a:lnTo>
                    <a:pt x="27083" y="31622"/>
                  </a:lnTo>
                  <a:lnTo>
                    <a:pt x="27551" y="31311"/>
                  </a:lnTo>
                  <a:lnTo>
                    <a:pt x="27999" y="30960"/>
                  </a:lnTo>
                  <a:lnTo>
                    <a:pt x="27999" y="30960"/>
                  </a:lnTo>
                  <a:lnTo>
                    <a:pt x="28428" y="30609"/>
                  </a:lnTo>
                  <a:lnTo>
                    <a:pt x="28856" y="30259"/>
                  </a:lnTo>
                  <a:lnTo>
                    <a:pt x="29285" y="29869"/>
                  </a:lnTo>
                  <a:lnTo>
                    <a:pt x="29675" y="29499"/>
                  </a:lnTo>
                  <a:lnTo>
                    <a:pt x="29675" y="29499"/>
                  </a:lnTo>
                  <a:lnTo>
                    <a:pt x="30064" y="29090"/>
                  </a:lnTo>
                  <a:lnTo>
                    <a:pt x="30435" y="28680"/>
                  </a:lnTo>
                  <a:lnTo>
                    <a:pt x="30805" y="28252"/>
                  </a:lnTo>
                  <a:lnTo>
                    <a:pt x="31156" y="27804"/>
                  </a:lnTo>
                  <a:lnTo>
                    <a:pt x="31156" y="27804"/>
                  </a:lnTo>
                  <a:lnTo>
                    <a:pt x="31506" y="27336"/>
                  </a:lnTo>
                  <a:lnTo>
                    <a:pt x="31837" y="26868"/>
                  </a:lnTo>
                  <a:lnTo>
                    <a:pt x="32149" y="26381"/>
                  </a:lnTo>
                  <a:lnTo>
                    <a:pt x="32441" y="25914"/>
                  </a:lnTo>
                  <a:lnTo>
                    <a:pt x="32441" y="25914"/>
                  </a:lnTo>
                  <a:lnTo>
                    <a:pt x="32714" y="25388"/>
                  </a:lnTo>
                  <a:lnTo>
                    <a:pt x="32968" y="24920"/>
                  </a:lnTo>
                  <a:lnTo>
                    <a:pt x="32968" y="24920"/>
                  </a:lnTo>
                  <a:lnTo>
                    <a:pt x="33221" y="24413"/>
                  </a:lnTo>
                  <a:lnTo>
                    <a:pt x="33435" y="23907"/>
                  </a:lnTo>
                  <a:lnTo>
                    <a:pt x="33435" y="23907"/>
                  </a:lnTo>
                  <a:lnTo>
                    <a:pt x="33649" y="23361"/>
                  </a:lnTo>
                  <a:lnTo>
                    <a:pt x="33864" y="22816"/>
                  </a:lnTo>
                  <a:lnTo>
                    <a:pt x="34039" y="22270"/>
                  </a:lnTo>
                  <a:lnTo>
                    <a:pt x="34195" y="21725"/>
                  </a:lnTo>
                  <a:lnTo>
                    <a:pt x="34195" y="21725"/>
                  </a:lnTo>
                  <a:lnTo>
                    <a:pt x="34351" y="21140"/>
                  </a:lnTo>
                  <a:lnTo>
                    <a:pt x="34468" y="20575"/>
                  </a:lnTo>
                  <a:lnTo>
                    <a:pt x="34468" y="20575"/>
                  </a:lnTo>
                  <a:lnTo>
                    <a:pt x="34565" y="20030"/>
                  </a:lnTo>
                  <a:lnTo>
                    <a:pt x="34643" y="19484"/>
                  </a:lnTo>
                  <a:lnTo>
                    <a:pt x="34643" y="19484"/>
                  </a:lnTo>
                  <a:lnTo>
                    <a:pt x="34721" y="18880"/>
                  </a:lnTo>
                  <a:lnTo>
                    <a:pt x="34780" y="18276"/>
                  </a:lnTo>
                  <a:lnTo>
                    <a:pt x="34799" y="17691"/>
                  </a:lnTo>
                  <a:lnTo>
                    <a:pt x="34819" y="17087"/>
                  </a:lnTo>
                  <a:lnTo>
                    <a:pt x="34819" y="17087"/>
                  </a:lnTo>
                  <a:lnTo>
                    <a:pt x="34799" y="16444"/>
                  </a:lnTo>
                  <a:lnTo>
                    <a:pt x="34760" y="15860"/>
                  </a:lnTo>
                  <a:lnTo>
                    <a:pt x="34760" y="15860"/>
                  </a:lnTo>
                  <a:lnTo>
                    <a:pt x="34721" y="15295"/>
                  </a:lnTo>
                  <a:lnTo>
                    <a:pt x="34643" y="14730"/>
                  </a:lnTo>
                  <a:lnTo>
                    <a:pt x="34643" y="14730"/>
                  </a:lnTo>
                  <a:lnTo>
                    <a:pt x="34565" y="14145"/>
                  </a:lnTo>
                  <a:lnTo>
                    <a:pt x="34448" y="13561"/>
                  </a:lnTo>
                  <a:lnTo>
                    <a:pt x="34331" y="12996"/>
                  </a:lnTo>
                  <a:lnTo>
                    <a:pt x="34176" y="12431"/>
                  </a:lnTo>
                  <a:lnTo>
                    <a:pt x="34176" y="12431"/>
                  </a:lnTo>
                  <a:lnTo>
                    <a:pt x="34020" y="11846"/>
                  </a:lnTo>
                  <a:lnTo>
                    <a:pt x="33844" y="11340"/>
                  </a:lnTo>
                  <a:lnTo>
                    <a:pt x="33844" y="11340"/>
                  </a:lnTo>
                  <a:lnTo>
                    <a:pt x="33649" y="10814"/>
                  </a:lnTo>
                  <a:lnTo>
                    <a:pt x="33435" y="10288"/>
                  </a:lnTo>
                  <a:lnTo>
                    <a:pt x="33435" y="10288"/>
                  </a:lnTo>
                  <a:lnTo>
                    <a:pt x="33201" y="9742"/>
                  </a:lnTo>
                  <a:lnTo>
                    <a:pt x="32948" y="9216"/>
                  </a:lnTo>
                  <a:lnTo>
                    <a:pt x="32675" y="8709"/>
                  </a:lnTo>
                  <a:lnTo>
                    <a:pt x="32403" y="8222"/>
                  </a:lnTo>
                  <a:lnTo>
                    <a:pt x="32403" y="8222"/>
                  </a:lnTo>
                  <a:lnTo>
                    <a:pt x="32091" y="7735"/>
                  </a:lnTo>
                  <a:lnTo>
                    <a:pt x="31799" y="7268"/>
                  </a:lnTo>
                  <a:lnTo>
                    <a:pt x="31799" y="7268"/>
                  </a:lnTo>
                  <a:lnTo>
                    <a:pt x="31487" y="6839"/>
                  </a:lnTo>
                  <a:lnTo>
                    <a:pt x="31156" y="6391"/>
                  </a:lnTo>
                  <a:lnTo>
                    <a:pt x="31156" y="6391"/>
                  </a:lnTo>
                  <a:lnTo>
                    <a:pt x="30805" y="5943"/>
                  </a:lnTo>
                  <a:lnTo>
                    <a:pt x="30435" y="5514"/>
                  </a:lnTo>
                  <a:lnTo>
                    <a:pt x="30064" y="5105"/>
                  </a:lnTo>
                  <a:lnTo>
                    <a:pt x="29675" y="4715"/>
                  </a:lnTo>
                  <a:lnTo>
                    <a:pt x="29675" y="4715"/>
                  </a:lnTo>
                  <a:lnTo>
                    <a:pt x="29266" y="4306"/>
                  </a:lnTo>
                  <a:lnTo>
                    <a:pt x="28856" y="3936"/>
                  </a:lnTo>
                  <a:lnTo>
                    <a:pt x="28856" y="3936"/>
                  </a:lnTo>
                  <a:lnTo>
                    <a:pt x="28428" y="3585"/>
                  </a:lnTo>
                  <a:lnTo>
                    <a:pt x="27999" y="3234"/>
                  </a:lnTo>
                  <a:lnTo>
                    <a:pt x="27999" y="3234"/>
                  </a:lnTo>
                  <a:lnTo>
                    <a:pt x="27532" y="2884"/>
                  </a:lnTo>
                  <a:lnTo>
                    <a:pt x="27064" y="2552"/>
                  </a:lnTo>
                  <a:lnTo>
                    <a:pt x="26596" y="2241"/>
                  </a:lnTo>
                  <a:lnTo>
                    <a:pt x="26129" y="1948"/>
                  </a:lnTo>
                  <a:lnTo>
                    <a:pt x="26129" y="1948"/>
                  </a:lnTo>
                  <a:lnTo>
                    <a:pt x="25583" y="1656"/>
                  </a:lnTo>
                  <a:lnTo>
                    <a:pt x="25077" y="1383"/>
                  </a:lnTo>
                  <a:lnTo>
                    <a:pt x="25077" y="1383"/>
                  </a:lnTo>
                  <a:lnTo>
                    <a:pt x="24570" y="1150"/>
                  </a:lnTo>
                  <a:lnTo>
                    <a:pt x="24083" y="935"/>
                  </a:lnTo>
                  <a:lnTo>
                    <a:pt x="24083" y="935"/>
                  </a:lnTo>
                  <a:lnTo>
                    <a:pt x="23342" y="643"/>
                  </a:lnTo>
                  <a:lnTo>
                    <a:pt x="22602" y="370"/>
                  </a:lnTo>
                  <a:lnTo>
                    <a:pt x="22602" y="370"/>
                  </a:lnTo>
                  <a:lnTo>
                    <a:pt x="22134" y="292"/>
                  </a:lnTo>
                  <a:lnTo>
                    <a:pt x="21667" y="214"/>
                  </a:lnTo>
                  <a:lnTo>
                    <a:pt x="21199" y="136"/>
                  </a:lnTo>
                  <a:lnTo>
                    <a:pt x="20732" y="97"/>
                  </a:lnTo>
                  <a:lnTo>
                    <a:pt x="20245" y="39"/>
                  </a:lnTo>
                  <a:lnTo>
                    <a:pt x="19777" y="20"/>
                  </a:lnTo>
                  <a:lnTo>
                    <a:pt x="19290" y="0"/>
                  </a:lnTo>
                  <a:lnTo>
                    <a:pt x="18803" y="0"/>
                  </a:lnTo>
                  <a:lnTo>
                    <a:pt x="18803" y="0"/>
                  </a:lnTo>
                  <a:lnTo>
                    <a:pt x="18316" y="0"/>
                  </a:lnTo>
                  <a:lnTo>
                    <a:pt x="17829" y="20"/>
                  </a:lnTo>
                  <a:lnTo>
                    <a:pt x="17361" y="39"/>
                  </a:lnTo>
                  <a:lnTo>
                    <a:pt x="16874" y="78"/>
                  </a:lnTo>
                  <a:lnTo>
                    <a:pt x="16406" y="136"/>
                  </a:lnTo>
                  <a:lnTo>
                    <a:pt x="15939" y="214"/>
                  </a:lnTo>
                  <a:lnTo>
                    <a:pt x="15471" y="292"/>
                  </a:lnTo>
                  <a:lnTo>
                    <a:pt x="15003" y="370"/>
                  </a:lnTo>
                  <a:lnTo>
                    <a:pt x="14555" y="468"/>
                  </a:lnTo>
                  <a:lnTo>
                    <a:pt x="14107" y="585"/>
                  </a:lnTo>
                  <a:lnTo>
                    <a:pt x="13211" y="838"/>
                  </a:lnTo>
                  <a:lnTo>
                    <a:pt x="12334" y="1130"/>
                  </a:lnTo>
                  <a:lnTo>
                    <a:pt x="11477" y="1461"/>
                  </a:lnTo>
                  <a:lnTo>
                    <a:pt x="10658" y="1851"/>
                  </a:lnTo>
                  <a:lnTo>
                    <a:pt x="9840" y="2260"/>
                  </a:lnTo>
                  <a:lnTo>
                    <a:pt x="9061" y="2708"/>
                  </a:lnTo>
                  <a:lnTo>
                    <a:pt x="8301" y="3195"/>
                  </a:lnTo>
                  <a:lnTo>
                    <a:pt x="7560" y="3721"/>
                  </a:lnTo>
                  <a:lnTo>
                    <a:pt x="6840" y="4286"/>
                  </a:lnTo>
                  <a:lnTo>
                    <a:pt x="6158" y="4871"/>
                  </a:lnTo>
                  <a:lnTo>
                    <a:pt x="5515" y="5494"/>
                  </a:lnTo>
                  <a:lnTo>
                    <a:pt x="4891" y="6157"/>
                  </a:lnTo>
                  <a:lnTo>
                    <a:pt x="4307" y="6839"/>
                  </a:lnTo>
                  <a:lnTo>
                    <a:pt x="3742" y="7540"/>
                  </a:lnTo>
                  <a:lnTo>
                    <a:pt x="3216" y="8281"/>
                  </a:lnTo>
                  <a:lnTo>
                    <a:pt x="2728" y="9041"/>
                  </a:lnTo>
                  <a:lnTo>
                    <a:pt x="2280" y="9820"/>
                  </a:lnTo>
                  <a:lnTo>
                    <a:pt x="1871" y="10638"/>
                  </a:lnTo>
                  <a:lnTo>
                    <a:pt x="1481" y="11476"/>
                  </a:lnTo>
                  <a:lnTo>
                    <a:pt x="1150" y="12314"/>
                  </a:lnTo>
                  <a:lnTo>
                    <a:pt x="858" y="13191"/>
                  </a:lnTo>
                  <a:lnTo>
                    <a:pt x="605" y="14087"/>
                  </a:lnTo>
                  <a:lnTo>
                    <a:pt x="488" y="14535"/>
                  </a:lnTo>
                  <a:lnTo>
                    <a:pt x="390" y="15003"/>
                  </a:lnTo>
                  <a:lnTo>
                    <a:pt x="293" y="15451"/>
                  </a:lnTo>
                  <a:lnTo>
                    <a:pt x="215" y="15918"/>
                  </a:lnTo>
                  <a:lnTo>
                    <a:pt x="157" y="16386"/>
                  </a:lnTo>
                  <a:lnTo>
                    <a:pt x="98" y="16854"/>
                  </a:lnTo>
                  <a:lnTo>
                    <a:pt x="59" y="17341"/>
                  </a:lnTo>
                  <a:lnTo>
                    <a:pt x="40" y="17808"/>
                  </a:lnTo>
                  <a:lnTo>
                    <a:pt x="20" y="18295"/>
                  </a:lnTo>
                  <a:lnTo>
                    <a:pt x="1" y="187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38"/>
            <p:cNvSpPr/>
            <p:nvPr/>
          </p:nvSpPr>
          <p:spPr>
            <a:xfrm>
              <a:off x="3856975" y="1543050"/>
              <a:ext cx="870475" cy="866100"/>
            </a:xfrm>
            <a:custGeom>
              <a:avLst/>
              <a:gdLst/>
              <a:ahLst/>
              <a:cxnLst/>
              <a:rect l="l" t="t" r="r" b="b"/>
              <a:pathLst>
                <a:path w="34819" h="34644" extrusionOk="0">
                  <a:moveTo>
                    <a:pt x="18803" y="1"/>
                  </a:moveTo>
                  <a:lnTo>
                    <a:pt x="18316" y="20"/>
                  </a:lnTo>
                  <a:lnTo>
                    <a:pt x="17829" y="20"/>
                  </a:lnTo>
                  <a:lnTo>
                    <a:pt x="17361" y="59"/>
                  </a:lnTo>
                  <a:lnTo>
                    <a:pt x="16874" y="98"/>
                  </a:lnTo>
                  <a:lnTo>
                    <a:pt x="16406" y="156"/>
                  </a:lnTo>
                  <a:lnTo>
                    <a:pt x="15939" y="215"/>
                  </a:lnTo>
                  <a:lnTo>
                    <a:pt x="15471" y="293"/>
                  </a:lnTo>
                  <a:lnTo>
                    <a:pt x="15023" y="390"/>
                  </a:lnTo>
                  <a:lnTo>
                    <a:pt x="14555" y="488"/>
                  </a:lnTo>
                  <a:lnTo>
                    <a:pt x="14107" y="605"/>
                  </a:lnTo>
                  <a:lnTo>
                    <a:pt x="13211" y="858"/>
                  </a:lnTo>
                  <a:lnTo>
                    <a:pt x="12334" y="1150"/>
                  </a:lnTo>
                  <a:lnTo>
                    <a:pt x="11496" y="1481"/>
                  </a:lnTo>
                  <a:lnTo>
                    <a:pt x="10658" y="1852"/>
                  </a:lnTo>
                  <a:lnTo>
                    <a:pt x="9840" y="2280"/>
                  </a:lnTo>
                  <a:lnTo>
                    <a:pt x="9061" y="2728"/>
                  </a:lnTo>
                  <a:lnTo>
                    <a:pt x="8301" y="3215"/>
                  </a:lnTo>
                  <a:lnTo>
                    <a:pt x="7560" y="3741"/>
                  </a:lnTo>
                  <a:lnTo>
                    <a:pt x="6840" y="4306"/>
                  </a:lnTo>
                  <a:lnTo>
                    <a:pt x="6158" y="4891"/>
                  </a:lnTo>
                  <a:lnTo>
                    <a:pt x="5515" y="5514"/>
                  </a:lnTo>
                  <a:lnTo>
                    <a:pt x="4891" y="6177"/>
                  </a:lnTo>
                  <a:lnTo>
                    <a:pt x="4307" y="6859"/>
                  </a:lnTo>
                  <a:lnTo>
                    <a:pt x="3742" y="7560"/>
                  </a:lnTo>
                  <a:lnTo>
                    <a:pt x="3216" y="8301"/>
                  </a:lnTo>
                  <a:lnTo>
                    <a:pt x="2728" y="9061"/>
                  </a:lnTo>
                  <a:lnTo>
                    <a:pt x="2280" y="9840"/>
                  </a:lnTo>
                  <a:lnTo>
                    <a:pt x="1852" y="10658"/>
                  </a:lnTo>
                  <a:lnTo>
                    <a:pt x="1481" y="11496"/>
                  </a:lnTo>
                  <a:lnTo>
                    <a:pt x="1150" y="12353"/>
                  </a:lnTo>
                  <a:lnTo>
                    <a:pt x="839" y="13211"/>
                  </a:lnTo>
                  <a:lnTo>
                    <a:pt x="585" y="14107"/>
                  </a:lnTo>
                  <a:lnTo>
                    <a:pt x="488" y="14555"/>
                  </a:lnTo>
                  <a:lnTo>
                    <a:pt x="390" y="15023"/>
                  </a:lnTo>
                  <a:lnTo>
                    <a:pt x="293" y="15471"/>
                  </a:lnTo>
                  <a:lnTo>
                    <a:pt x="215" y="15938"/>
                  </a:lnTo>
                  <a:lnTo>
                    <a:pt x="157" y="16406"/>
                  </a:lnTo>
                  <a:lnTo>
                    <a:pt x="98" y="16874"/>
                  </a:lnTo>
                  <a:lnTo>
                    <a:pt x="59" y="17361"/>
                  </a:lnTo>
                  <a:lnTo>
                    <a:pt x="20" y="17828"/>
                  </a:lnTo>
                  <a:lnTo>
                    <a:pt x="1" y="18315"/>
                  </a:lnTo>
                  <a:lnTo>
                    <a:pt x="1" y="18803"/>
                  </a:lnTo>
                  <a:lnTo>
                    <a:pt x="20" y="19699"/>
                  </a:lnTo>
                  <a:lnTo>
                    <a:pt x="79" y="20595"/>
                  </a:lnTo>
                  <a:lnTo>
                    <a:pt x="98" y="20654"/>
                  </a:lnTo>
                  <a:lnTo>
                    <a:pt x="235" y="21219"/>
                  </a:lnTo>
                  <a:lnTo>
                    <a:pt x="371" y="21764"/>
                  </a:lnTo>
                  <a:lnTo>
                    <a:pt x="546" y="22349"/>
                  </a:lnTo>
                  <a:lnTo>
                    <a:pt x="722" y="22894"/>
                  </a:lnTo>
                  <a:lnTo>
                    <a:pt x="916" y="23420"/>
                  </a:lnTo>
                  <a:lnTo>
                    <a:pt x="1111" y="23907"/>
                  </a:lnTo>
                  <a:lnTo>
                    <a:pt x="1345" y="24453"/>
                  </a:lnTo>
                  <a:lnTo>
                    <a:pt x="1618" y="24998"/>
                  </a:lnTo>
                  <a:lnTo>
                    <a:pt x="1871" y="25505"/>
                  </a:lnTo>
                  <a:lnTo>
                    <a:pt x="2163" y="25992"/>
                  </a:lnTo>
                  <a:lnTo>
                    <a:pt x="2456" y="26479"/>
                  </a:lnTo>
                  <a:lnTo>
                    <a:pt x="2748" y="26947"/>
                  </a:lnTo>
                  <a:lnTo>
                    <a:pt x="3079" y="27395"/>
                  </a:lnTo>
                  <a:lnTo>
                    <a:pt x="3410" y="27824"/>
                  </a:lnTo>
                  <a:lnTo>
                    <a:pt x="3761" y="28272"/>
                  </a:lnTo>
                  <a:lnTo>
                    <a:pt x="4131" y="28720"/>
                  </a:lnTo>
                  <a:lnTo>
                    <a:pt x="4501" y="29129"/>
                  </a:lnTo>
                  <a:lnTo>
                    <a:pt x="4891" y="29519"/>
                  </a:lnTo>
                  <a:lnTo>
                    <a:pt x="5320" y="29928"/>
                  </a:lnTo>
                  <a:lnTo>
                    <a:pt x="5729" y="30298"/>
                  </a:lnTo>
                  <a:lnTo>
                    <a:pt x="6138" y="30649"/>
                  </a:lnTo>
                  <a:lnTo>
                    <a:pt x="6567" y="31000"/>
                  </a:lnTo>
                  <a:lnTo>
                    <a:pt x="7034" y="31350"/>
                  </a:lnTo>
                  <a:lnTo>
                    <a:pt x="7502" y="31662"/>
                  </a:lnTo>
                  <a:lnTo>
                    <a:pt x="7970" y="31974"/>
                  </a:lnTo>
                  <a:lnTo>
                    <a:pt x="8437" y="32266"/>
                  </a:lnTo>
                  <a:lnTo>
                    <a:pt x="8963" y="32558"/>
                  </a:lnTo>
                  <a:lnTo>
                    <a:pt x="9470" y="32812"/>
                  </a:lnTo>
                  <a:lnTo>
                    <a:pt x="9976" y="33045"/>
                  </a:lnTo>
                  <a:lnTo>
                    <a:pt x="10444" y="33279"/>
                  </a:lnTo>
                  <a:lnTo>
                    <a:pt x="11009" y="33493"/>
                  </a:lnTo>
                  <a:lnTo>
                    <a:pt x="11555" y="33688"/>
                  </a:lnTo>
                  <a:lnTo>
                    <a:pt x="12120" y="33883"/>
                  </a:lnTo>
                  <a:lnTo>
                    <a:pt x="12665" y="34039"/>
                  </a:lnTo>
                  <a:lnTo>
                    <a:pt x="13269" y="34195"/>
                  </a:lnTo>
                  <a:lnTo>
                    <a:pt x="13815" y="34312"/>
                  </a:lnTo>
                  <a:lnTo>
                    <a:pt x="14360" y="34409"/>
                  </a:lnTo>
                  <a:lnTo>
                    <a:pt x="14906" y="34487"/>
                  </a:lnTo>
                  <a:lnTo>
                    <a:pt x="15510" y="34565"/>
                  </a:lnTo>
                  <a:lnTo>
                    <a:pt x="16094" y="34604"/>
                  </a:lnTo>
                  <a:lnTo>
                    <a:pt x="16698" y="34643"/>
                  </a:lnTo>
                  <a:lnTo>
                    <a:pt x="17906" y="34643"/>
                  </a:lnTo>
                  <a:lnTo>
                    <a:pt x="18491" y="34604"/>
                  </a:lnTo>
                  <a:lnTo>
                    <a:pt x="19095" y="34565"/>
                  </a:lnTo>
                  <a:lnTo>
                    <a:pt x="19660" y="34487"/>
                  </a:lnTo>
                  <a:lnTo>
                    <a:pt x="20245" y="34390"/>
                  </a:lnTo>
                  <a:lnTo>
                    <a:pt x="20829" y="34292"/>
                  </a:lnTo>
                  <a:lnTo>
                    <a:pt x="21394" y="34156"/>
                  </a:lnTo>
                  <a:lnTo>
                    <a:pt x="21940" y="34020"/>
                  </a:lnTo>
                  <a:lnTo>
                    <a:pt x="22505" y="33864"/>
                  </a:lnTo>
                  <a:lnTo>
                    <a:pt x="23031" y="33688"/>
                  </a:lnTo>
                  <a:lnTo>
                    <a:pt x="23557" y="33493"/>
                  </a:lnTo>
                  <a:lnTo>
                    <a:pt x="24063" y="33279"/>
                  </a:lnTo>
                  <a:lnTo>
                    <a:pt x="24609" y="33045"/>
                  </a:lnTo>
                  <a:lnTo>
                    <a:pt x="25135" y="32792"/>
                  </a:lnTo>
                  <a:lnTo>
                    <a:pt x="25642" y="32519"/>
                  </a:lnTo>
                  <a:lnTo>
                    <a:pt x="26148" y="32246"/>
                  </a:lnTo>
                  <a:lnTo>
                    <a:pt x="26616" y="31954"/>
                  </a:lnTo>
                  <a:lnTo>
                    <a:pt x="27083" y="31642"/>
                  </a:lnTo>
                  <a:lnTo>
                    <a:pt x="27551" y="31331"/>
                  </a:lnTo>
                  <a:lnTo>
                    <a:pt x="27999" y="30980"/>
                  </a:lnTo>
                  <a:lnTo>
                    <a:pt x="28428" y="30629"/>
                  </a:lnTo>
                  <a:lnTo>
                    <a:pt x="28856" y="30279"/>
                  </a:lnTo>
                  <a:lnTo>
                    <a:pt x="29285" y="29889"/>
                  </a:lnTo>
                  <a:lnTo>
                    <a:pt x="29675" y="29519"/>
                  </a:lnTo>
                  <a:lnTo>
                    <a:pt x="30064" y="29110"/>
                  </a:lnTo>
                  <a:lnTo>
                    <a:pt x="30435" y="28700"/>
                  </a:lnTo>
                  <a:lnTo>
                    <a:pt x="30805" y="28272"/>
                  </a:lnTo>
                  <a:lnTo>
                    <a:pt x="31156" y="27824"/>
                  </a:lnTo>
                  <a:lnTo>
                    <a:pt x="31506" y="27356"/>
                  </a:lnTo>
                  <a:lnTo>
                    <a:pt x="31837" y="26888"/>
                  </a:lnTo>
                  <a:lnTo>
                    <a:pt x="32149" y="26401"/>
                  </a:lnTo>
                  <a:lnTo>
                    <a:pt x="32441" y="25934"/>
                  </a:lnTo>
                  <a:lnTo>
                    <a:pt x="32714" y="25408"/>
                  </a:lnTo>
                  <a:lnTo>
                    <a:pt x="32968" y="24940"/>
                  </a:lnTo>
                  <a:lnTo>
                    <a:pt x="33221" y="24433"/>
                  </a:lnTo>
                  <a:lnTo>
                    <a:pt x="33435" y="23927"/>
                  </a:lnTo>
                  <a:lnTo>
                    <a:pt x="33649" y="23381"/>
                  </a:lnTo>
                  <a:lnTo>
                    <a:pt x="33864" y="22836"/>
                  </a:lnTo>
                  <a:lnTo>
                    <a:pt x="34039" y="22290"/>
                  </a:lnTo>
                  <a:lnTo>
                    <a:pt x="34195" y="21745"/>
                  </a:lnTo>
                  <a:lnTo>
                    <a:pt x="34351" y="21160"/>
                  </a:lnTo>
                  <a:lnTo>
                    <a:pt x="34468" y="20595"/>
                  </a:lnTo>
                  <a:lnTo>
                    <a:pt x="34565" y="20050"/>
                  </a:lnTo>
                  <a:lnTo>
                    <a:pt x="34643" y="19504"/>
                  </a:lnTo>
                  <a:lnTo>
                    <a:pt x="34721" y="18900"/>
                  </a:lnTo>
                  <a:lnTo>
                    <a:pt x="34780" y="18296"/>
                  </a:lnTo>
                  <a:lnTo>
                    <a:pt x="34799" y="17711"/>
                  </a:lnTo>
                  <a:lnTo>
                    <a:pt x="34819" y="17107"/>
                  </a:lnTo>
                  <a:lnTo>
                    <a:pt x="34799" y="16464"/>
                  </a:lnTo>
                  <a:lnTo>
                    <a:pt x="34760" y="15880"/>
                  </a:lnTo>
                  <a:lnTo>
                    <a:pt x="34721" y="15315"/>
                  </a:lnTo>
                  <a:lnTo>
                    <a:pt x="34643" y="14750"/>
                  </a:lnTo>
                  <a:lnTo>
                    <a:pt x="34565" y="14165"/>
                  </a:lnTo>
                  <a:lnTo>
                    <a:pt x="34448" y="13581"/>
                  </a:lnTo>
                  <a:lnTo>
                    <a:pt x="34331" y="13016"/>
                  </a:lnTo>
                  <a:lnTo>
                    <a:pt x="34176" y="12451"/>
                  </a:lnTo>
                  <a:lnTo>
                    <a:pt x="34020" y="11866"/>
                  </a:lnTo>
                  <a:lnTo>
                    <a:pt x="33844" y="11360"/>
                  </a:lnTo>
                  <a:lnTo>
                    <a:pt x="33649" y="10834"/>
                  </a:lnTo>
                  <a:lnTo>
                    <a:pt x="33435" y="10308"/>
                  </a:lnTo>
                  <a:lnTo>
                    <a:pt x="33201" y="9762"/>
                  </a:lnTo>
                  <a:lnTo>
                    <a:pt x="32948" y="9236"/>
                  </a:lnTo>
                  <a:lnTo>
                    <a:pt x="32675" y="8729"/>
                  </a:lnTo>
                  <a:lnTo>
                    <a:pt x="32403" y="8242"/>
                  </a:lnTo>
                  <a:lnTo>
                    <a:pt x="32091" y="7755"/>
                  </a:lnTo>
                  <a:lnTo>
                    <a:pt x="31799" y="7288"/>
                  </a:lnTo>
                  <a:lnTo>
                    <a:pt x="31487" y="6859"/>
                  </a:lnTo>
                  <a:lnTo>
                    <a:pt x="31156" y="6411"/>
                  </a:lnTo>
                  <a:lnTo>
                    <a:pt x="30805" y="5963"/>
                  </a:lnTo>
                  <a:lnTo>
                    <a:pt x="30435" y="5534"/>
                  </a:lnTo>
                  <a:lnTo>
                    <a:pt x="30064" y="5125"/>
                  </a:lnTo>
                  <a:lnTo>
                    <a:pt x="29675" y="4735"/>
                  </a:lnTo>
                  <a:lnTo>
                    <a:pt x="29266" y="4326"/>
                  </a:lnTo>
                  <a:lnTo>
                    <a:pt x="28856" y="3956"/>
                  </a:lnTo>
                  <a:lnTo>
                    <a:pt x="28428" y="3605"/>
                  </a:lnTo>
                  <a:lnTo>
                    <a:pt x="27999" y="3254"/>
                  </a:lnTo>
                  <a:lnTo>
                    <a:pt x="27532" y="2904"/>
                  </a:lnTo>
                  <a:lnTo>
                    <a:pt x="27064" y="2572"/>
                  </a:lnTo>
                  <a:lnTo>
                    <a:pt x="26596" y="2261"/>
                  </a:lnTo>
                  <a:lnTo>
                    <a:pt x="26129" y="1968"/>
                  </a:lnTo>
                  <a:lnTo>
                    <a:pt x="25583" y="1676"/>
                  </a:lnTo>
                  <a:lnTo>
                    <a:pt x="25077" y="1403"/>
                  </a:lnTo>
                  <a:lnTo>
                    <a:pt x="24570" y="1170"/>
                  </a:lnTo>
                  <a:lnTo>
                    <a:pt x="24083" y="955"/>
                  </a:lnTo>
                  <a:lnTo>
                    <a:pt x="23459" y="702"/>
                  </a:lnTo>
                  <a:lnTo>
                    <a:pt x="22855" y="488"/>
                  </a:lnTo>
                  <a:lnTo>
                    <a:pt x="22524" y="371"/>
                  </a:lnTo>
                  <a:lnTo>
                    <a:pt x="21608" y="215"/>
                  </a:lnTo>
                  <a:lnTo>
                    <a:pt x="20693" y="98"/>
                  </a:lnTo>
                  <a:lnTo>
                    <a:pt x="20225" y="59"/>
                  </a:lnTo>
                  <a:lnTo>
                    <a:pt x="19738" y="20"/>
                  </a:lnTo>
                  <a:lnTo>
                    <a:pt x="19270" y="20"/>
                  </a:lnTo>
                  <a:lnTo>
                    <a:pt x="188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38"/>
            <p:cNvSpPr/>
            <p:nvPr/>
          </p:nvSpPr>
          <p:spPr>
            <a:xfrm>
              <a:off x="3856975" y="1543050"/>
              <a:ext cx="870475" cy="866100"/>
            </a:xfrm>
            <a:custGeom>
              <a:avLst/>
              <a:gdLst/>
              <a:ahLst/>
              <a:cxnLst/>
              <a:rect l="l" t="t" r="r" b="b"/>
              <a:pathLst>
                <a:path w="34819" h="34644" fill="none" extrusionOk="0">
                  <a:moveTo>
                    <a:pt x="1" y="18803"/>
                  </a:moveTo>
                  <a:lnTo>
                    <a:pt x="1" y="18803"/>
                  </a:lnTo>
                  <a:lnTo>
                    <a:pt x="20" y="19699"/>
                  </a:lnTo>
                  <a:lnTo>
                    <a:pt x="79" y="20595"/>
                  </a:lnTo>
                  <a:lnTo>
                    <a:pt x="79" y="20595"/>
                  </a:lnTo>
                  <a:lnTo>
                    <a:pt x="118" y="20712"/>
                  </a:lnTo>
                  <a:lnTo>
                    <a:pt x="118" y="20712"/>
                  </a:lnTo>
                  <a:lnTo>
                    <a:pt x="98" y="20654"/>
                  </a:lnTo>
                  <a:lnTo>
                    <a:pt x="98" y="20654"/>
                  </a:lnTo>
                  <a:lnTo>
                    <a:pt x="235" y="21219"/>
                  </a:lnTo>
                  <a:lnTo>
                    <a:pt x="371" y="21764"/>
                  </a:lnTo>
                  <a:lnTo>
                    <a:pt x="371" y="21764"/>
                  </a:lnTo>
                  <a:lnTo>
                    <a:pt x="546" y="22349"/>
                  </a:lnTo>
                  <a:lnTo>
                    <a:pt x="722" y="22894"/>
                  </a:lnTo>
                  <a:lnTo>
                    <a:pt x="722" y="22894"/>
                  </a:lnTo>
                  <a:lnTo>
                    <a:pt x="916" y="23420"/>
                  </a:lnTo>
                  <a:lnTo>
                    <a:pt x="1111" y="23907"/>
                  </a:lnTo>
                  <a:lnTo>
                    <a:pt x="1111" y="23907"/>
                  </a:lnTo>
                  <a:lnTo>
                    <a:pt x="1345" y="24453"/>
                  </a:lnTo>
                  <a:lnTo>
                    <a:pt x="1618" y="24998"/>
                  </a:lnTo>
                  <a:lnTo>
                    <a:pt x="1871" y="25505"/>
                  </a:lnTo>
                  <a:lnTo>
                    <a:pt x="2163" y="25992"/>
                  </a:lnTo>
                  <a:lnTo>
                    <a:pt x="2163" y="25992"/>
                  </a:lnTo>
                  <a:lnTo>
                    <a:pt x="2456" y="26479"/>
                  </a:lnTo>
                  <a:lnTo>
                    <a:pt x="2748" y="26947"/>
                  </a:lnTo>
                  <a:lnTo>
                    <a:pt x="2748" y="26947"/>
                  </a:lnTo>
                  <a:lnTo>
                    <a:pt x="3079" y="27395"/>
                  </a:lnTo>
                  <a:lnTo>
                    <a:pt x="3410" y="27824"/>
                  </a:lnTo>
                  <a:lnTo>
                    <a:pt x="3410" y="27824"/>
                  </a:lnTo>
                  <a:lnTo>
                    <a:pt x="3761" y="28272"/>
                  </a:lnTo>
                  <a:lnTo>
                    <a:pt x="4131" y="28720"/>
                  </a:lnTo>
                  <a:lnTo>
                    <a:pt x="4501" y="29129"/>
                  </a:lnTo>
                  <a:lnTo>
                    <a:pt x="4891" y="29519"/>
                  </a:lnTo>
                  <a:lnTo>
                    <a:pt x="4891" y="29519"/>
                  </a:lnTo>
                  <a:lnTo>
                    <a:pt x="5320" y="29928"/>
                  </a:lnTo>
                  <a:lnTo>
                    <a:pt x="5729" y="30298"/>
                  </a:lnTo>
                  <a:lnTo>
                    <a:pt x="5729" y="30298"/>
                  </a:lnTo>
                  <a:lnTo>
                    <a:pt x="6138" y="30649"/>
                  </a:lnTo>
                  <a:lnTo>
                    <a:pt x="6567" y="31000"/>
                  </a:lnTo>
                  <a:lnTo>
                    <a:pt x="6567" y="31000"/>
                  </a:lnTo>
                  <a:lnTo>
                    <a:pt x="7034" y="31350"/>
                  </a:lnTo>
                  <a:lnTo>
                    <a:pt x="7502" y="31662"/>
                  </a:lnTo>
                  <a:lnTo>
                    <a:pt x="7970" y="31974"/>
                  </a:lnTo>
                  <a:lnTo>
                    <a:pt x="8437" y="32266"/>
                  </a:lnTo>
                  <a:lnTo>
                    <a:pt x="8437" y="32266"/>
                  </a:lnTo>
                  <a:lnTo>
                    <a:pt x="8963" y="32558"/>
                  </a:lnTo>
                  <a:lnTo>
                    <a:pt x="9470" y="32812"/>
                  </a:lnTo>
                  <a:lnTo>
                    <a:pt x="9470" y="32812"/>
                  </a:lnTo>
                  <a:lnTo>
                    <a:pt x="9976" y="33045"/>
                  </a:lnTo>
                  <a:lnTo>
                    <a:pt x="10444" y="33279"/>
                  </a:lnTo>
                  <a:lnTo>
                    <a:pt x="10444" y="33279"/>
                  </a:lnTo>
                  <a:lnTo>
                    <a:pt x="11009" y="33493"/>
                  </a:lnTo>
                  <a:lnTo>
                    <a:pt x="11555" y="33688"/>
                  </a:lnTo>
                  <a:lnTo>
                    <a:pt x="12120" y="33883"/>
                  </a:lnTo>
                  <a:lnTo>
                    <a:pt x="12665" y="34039"/>
                  </a:lnTo>
                  <a:lnTo>
                    <a:pt x="12665" y="34039"/>
                  </a:lnTo>
                  <a:lnTo>
                    <a:pt x="13269" y="34195"/>
                  </a:lnTo>
                  <a:lnTo>
                    <a:pt x="13815" y="34312"/>
                  </a:lnTo>
                  <a:lnTo>
                    <a:pt x="13815" y="34312"/>
                  </a:lnTo>
                  <a:lnTo>
                    <a:pt x="14360" y="34409"/>
                  </a:lnTo>
                  <a:lnTo>
                    <a:pt x="14906" y="34487"/>
                  </a:lnTo>
                  <a:lnTo>
                    <a:pt x="14906" y="34487"/>
                  </a:lnTo>
                  <a:lnTo>
                    <a:pt x="15510" y="34565"/>
                  </a:lnTo>
                  <a:lnTo>
                    <a:pt x="16094" y="34604"/>
                  </a:lnTo>
                  <a:lnTo>
                    <a:pt x="16698" y="34643"/>
                  </a:lnTo>
                  <a:lnTo>
                    <a:pt x="17283" y="34643"/>
                  </a:lnTo>
                  <a:lnTo>
                    <a:pt x="17283" y="34643"/>
                  </a:lnTo>
                  <a:lnTo>
                    <a:pt x="17906" y="34643"/>
                  </a:lnTo>
                  <a:lnTo>
                    <a:pt x="18491" y="34604"/>
                  </a:lnTo>
                  <a:lnTo>
                    <a:pt x="18491" y="34604"/>
                  </a:lnTo>
                  <a:lnTo>
                    <a:pt x="19095" y="34565"/>
                  </a:lnTo>
                  <a:lnTo>
                    <a:pt x="19660" y="34487"/>
                  </a:lnTo>
                  <a:lnTo>
                    <a:pt x="19660" y="34487"/>
                  </a:lnTo>
                  <a:lnTo>
                    <a:pt x="20245" y="34390"/>
                  </a:lnTo>
                  <a:lnTo>
                    <a:pt x="20829" y="34292"/>
                  </a:lnTo>
                  <a:lnTo>
                    <a:pt x="21394" y="34156"/>
                  </a:lnTo>
                  <a:lnTo>
                    <a:pt x="21940" y="34020"/>
                  </a:lnTo>
                  <a:lnTo>
                    <a:pt x="21940" y="34020"/>
                  </a:lnTo>
                  <a:lnTo>
                    <a:pt x="22505" y="33864"/>
                  </a:lnTo>
                  <a:lnTo>
                    <a:pt x="23031" y="33688"/>
                  </a:lnTo>
                  <a:lnTo>
                    <a:pt x="23031" y="33688"/>
                  </a:lnTo>
                  <a:lnTo>
                    <a:pt x="23557" y="33493"/>
                  </a:lnTo>
                  <a:lnTo>
                    <a:pt x="24063" y="33279"/>
                  </a:lnTo>
                  <a:lnTo>
                    <a:pt x="24063" y="33279"/>
                  </a:lnTo>
                  <a:lnTo>
                    <a:pt x="24609" y="33045"/>
                  </a:lnTo>
                  <a:lnTo>
                    <a:pt x="25135" y="32792"/>
                  </a:lnTo>
                  <a:lnTo>
                    <a:pt x="25642" y="32519"/>
                  </a:lnTo>
                  <a:lnTo>
                    <a:pt x="26148" y="32246"/>
                  </a:lnTo>
                  <a:lnTo>
                    <a:pt x="26148" y="32246"/>
                  </a:lnTo>
                  <a:lnTo>
                    <a:pt x="26616" y="31954"/>
                  </a:lnTo>
                  <a:lnTo>
                    <a:pt x="27083" y="31642"/>
                  </a:lnTo>
                  <a:lnTo>
                    <a:pt x="27551" y="31331"/>
                  </a:lnTo>
                  <a:lnTo>
                    <a:pt x="27999" y="30980"/>
                  </a:lnTo>
                  <a:lnTo>
                    <a:pt x="27999" y="30980"/>
                  </a:lnTo>
                  <a:lnTo>
                    <a:pt x="28428" y="30629"/>
                  </a:lnTo>
                  <a:lnTo>
                    <a:pt x="28856" y="30279"/>
                  </a:lnTo>
                  <a:lnTo>
                    <a:pt x="29285" y="29889"/>
                  </a:lnTo>
                  <a:lnTo>
                    <a:pt x="29675" y="29519"/>
                  </a:lnTo>
                  <a:lnTo>
                    <a:pt x="29675" y="29519"/>
                  </a:lnTo>
                  <a:lnTo>
                    <a:pt x="30064" y="29110"/>
                  </a:lnTo>
                  <a:lnTo>
                    <a:pt x="30435" y="28700"/>
                  </a:lnTo>
                  <a:lnTo>
                    <a:pt x="30805" y="28272"/>
                  </a:lnTo>
                  <a:lnTo>
                    <a:pt x="31156" y="27824"/>
                  </a:lnTo>
                  <a:lnTo>
                    <a:pt x="31156" y="27824"/>
                  </a:lnTo>
                  <a:lnTo>
                    <a:pt x="31506" y="27356"/>
                  </a:lnTo>
                  <a:lnTo>
                    <a:pt x="31837" y="26888"/>
                  </a:lnTo>
                  <a:lnTo>
                    <a:pt x="32149" y="26401"/>
                  </a:lnTo>
                  <a:lnTo>
                    <a:pt x="32441" y="25934"/>
                  </a:lnTo>
                  <a:lnTo>
                    <a:pt x="32441" y="25934"/>
                  </a:lnTo>
                  <a:lnTo>
                    <a:pt x="32714" y="25408"/>
                  </a:lnTo>
                  <a:lnTo>
                    <a:pt x="32968" y="24940"/>
                  </a:lnTo>
                  <a:lnTo>
                    <a:pt x="32968" y="24940"/>
                  </a:lnTo>
                  <a:lnTo>
                    <a:pt x="33221" y="24433"/>
                  </a:lnTo>
                  <a:lnTo>
                    <a:pt x="33435" y="23927"/>
                  </a:lnTo>
                  <a:lnTo>
                    <a:pt x="33435" y="23927"/>
                  </a:lnTo>
                  <a:lnTo>
                    <a:pt x="33649" y="23381"/>
                  </a:lnTo>
                  <a:lnTo>
                    <a:pt x="33864" y="22836"/>
                  </a:lnTo>
                  <a:lnTo>
                    <a:pt x="34039" y="22290"/>
                  </a:lnTo>
                  <a:lnTo>
                    <a:pt x="34195" y="21745"/>
                  </a:lnTo>
                  <a:lnTo>
                    <a:pt x="34195" y="21745"/>
                  </a:lnTo>
                  <a:lnTo>
                    <a:pt x="34351" y="21160"/>
                  </a:lnTo>
                  <a:lnTo>
                    <a:pt x="34468" y="20595"/>
                  </a:lnTo>
                  <a:lnTo>
                    <a:pt x="34468" y="20595"/>
                  </a:lnTo>
                  <a:lnTo>
                    <a:pt x="34565" y="20050"/>
                  </a:lnTo>
                  <a:lnTo>
                    <a:pt x="34643" y="19504"/>
                  </a:lnTo>
                  <a:lnTo>
                    <a:pt x="34643" y="19504"/>
                  </a:lnTo>
                  <a:lnTo>
                    <a:pt x="34721" y="18900"/>
                  </a:lnTo>
                  <a:lnTo>
                    <a:pt x="34780" y="18296"/>
                  </a:lnTo>
                  <a:lnTo>
                    <a:pt x="34799" y="17711"/>
                  </a:lnTo>
                  <a:lnTo>
                    <a:pt x="34819" y="17107"/>
                  </a:lnTo>
                  <a:lnTo>
                    <a:pt x="34819" y="17107"/>
                  </a:lnTo>
                  <a:lnTo>
                    <a:pt x="34799" y="16464"/>
                  </a:lnTo>
                  <a:lnTo>
                    <a:pt x="34760" y="15880"/>
                  </a:lnTo>
                  <a:lnTo>
                    <a:pt x="34760" y="15880"/>
                  </a:lnTo>
                  <a:lnTo>
                    <a:pt x="34721" y="15315"/>
                  </a:lnTo>
                  <a:lnTo>
                    <a:pt x="34643" y="14750"/>
                  </a:lnTo>
                  <a:lnTo>
                    <a:pt x="34643" y="14750"/>
                  </a:lnTo>
                  <a:lnTo>
                    <a:pt x="34565" y="14165"/>
                  </a:lnTo>
                  <a:lnTo>
                    <a:pt x="34448" y="13581"/>
                  </a:lnTo>
                  <a:lnTo>
                    <a:pt x="34331" y="13016"/>
                  </a:lnTo>
                  <a:lnTo>
                    <a:pt x="34176" y="12451"/>
                  </a:lnTo>
                  <a:lnTo>
                    <a:pt x="34176" y="12451"/>
                  </a:lnTo>
                  <a:lnTo>
                    <a:pt x="34020" y="11866"/>
                  </a:lnTo>
                  <a:lnTo>
                    <a:pt x="33844" y="11360"/>
                  </a:lnTo>
                  <a:lnTo>
                    <a:pt x="33844" y="11360"/>
                  </a:lnTo>
                  <a:lnTo>
                    <a:pt x="33649" y="10834"/>
                  </a:lnTo>
                  <a:lnTo>
                    <a:pt x="33435" y="10308"/>
                  </a:lnTo>
                  <a:lnTo>
                    <a:pt x="33435" y="10308"/>
                  </a:lnTo>
                  <a:lnTo>
                    <a:pt x="33201" y="9762"/>
                  </a:lnTo>
                  <a:lnTo>
                    <a:pt x="32948" y="9236"/>
                  </a:lnTo>
                  <a:lnTo>
                    <a:pt x="32675" y="8729"/>
                  </a:lnTo>
                  <a:lnTo>
                    <a:pt x="32403" y="8242"/>
                  </a:lnTo>
                  <a:lnTo>
                    <a:pt x="32403" y="8242"/>
                  </a:lnTo>
                  <a:lnTo>
                    <a:pt x="32091" y="7755"/>
                  </a:lnTo>
                  <a:lnTo>
                    <a:pt x="31799" y="7288"/>
                  </a:lnTo>
                  <a:lnTo>
                    <a:pt x="31799" y="7288"/>
                  </a:lnTo>
                  <a:lnTo>
                    <a:pt x="31487" y="6859"/>
                  </a:lnTo>
                  <a:lnTo>
                    <a:pt x="31156" y="6411"/>
                  </a:lnTo>
                  <a:lnTo>
                    <a:pt x="31156" y="6411"/>
                  </a:lnTo>
                  <a:lnTo>
                    <a:pt x="30805" y="5963"/>
                  </a:lnTo>
                  <a:lnTo>
                    <a:pt x="30435" y="5534"/>
                  </a:lnTo>
                  <a:lnTo>
                    <a:pt x="30064" y="5125"/>
                  </a:lnTo>
                  <a:lnTo>
                    <a:pt x="29675" y="4735"/>
                  </a:lnTo>
                  <a:lnTo>
                    <a:pt x="29675" y="4735"/>
                  </a:lnTo>
                  <a:lnTo>
                    <a:pt x="29266" y="4326"/>
                  </a:lnTo>
                  <a:lnTo>
                    <a:pt x="28856" y="3956"/>
                  </a:lnTo>
                  <a:lnTo>
                    <a:pt x="28856" y="3956"/>
                  </a:lnTo>
                  <a:lnTo>
                    <a:pt x="28428" y="3605"/>
                  </a:lnTo>
                  <a:lnTo>
                    <a:pt x="27999" y="3254"/>
                  </a:lnTo>
                  <a:lnTo>
                    <a:pt x="27999" y="3254"/>
                  </a:lnTo>
                  <a:lnTo>
                    <a:pt x="27532" y="2904"/>
                  </a:lnTo>
                  <a:lnTo>
                    <a:pt x="27064" y="2572"/>
                  </a:lnTo>
                  <a:lnTo>
                    <a:pt x="26596" y="2261"/>
                  </a:lnTo>
                  <a:lnTo>
                    <a:pt x="26129" y="1968"/>
                  </a:lnTo>
                  <a:lnTo>
                    <a:pt x="26129" y="1968"/>
                  </a:lnTo>
                  <a:lnTo>
                    <a:pt x="25583" y="1676"/>
                  </a:lnTo>
                  <a:lnTo>
                    <a:pt x="25077" y="1403"/>
                  </a:lnTo>
                  <a:lnTo>
                    <a:pt x="25077" y="1403"/>
                  </a:lnTo>
                  <a:lnTo>
                    <a:pt x="24570" y="1170"/>
                  </a:lnTo>
                  <a:lnTo>
                    <a:pt x="24083" y="955"/>
                  </a:lnTo>
                  <a:lnTo>
                    <a:pt x="24083" y="955"/>
                  </a:lnTo>
                  <a:lnTo>
                    <a:pt x="23459" y="702"/>
                  </a:lnTo>
                  <a:lnTo>
                    <a:pt x="22855" y="488"/>
                  </a:lnTo>
                  <a:lnTo>
                    <a:pt x="22855" y="488"/>
                  </a:lnTo>
                  <a:lnTo>
                    <a:pt x="22524" y="371"/>
                  </a:lnTo>
                  <a:lnTo>
                    <a:pt x="22524" y="371"/>
                  </a:lnTo>
                  <a:lnTo>
                    <a:pt x="21608" y="215"/>
                  </a:lnTo>
                  <a:lnTo>
                    <a:pt x="20693" y="98"/>
                  </a:lnTo>
                  <a:lnTo>
                    <a:pt x="20225" y="59"/>
                  </a:lnTo>
                  <a:lnTo>
                    <a:pt x="19738" y="20"/>
                  </a:lnTo>
                  <a:lnTo>
                    <a:pt x="19270" y="20"/>
                  </a:lnTo>
                  <a:lnTo>
                    <a:pt x="18803" y="1"/>
                  </a:lnTo>
                  <a:lnTo>
                    <a:pt x="18803" y="1"/>
                  </a:lnTo>
                  <a:lnTo>
                    <a:pt x="18316" y="20"/>
                  </a:lnTo>
                  <a:lnTo>
                    <a:pt x="17829" y="20"/>
                  </a:lnTo>
                  <a:lnTo>
                    <a:pt x="17361" y="59"/>
                  </a:lnTo>
                  <a:lnTo>
                    <a:pt x="16874" y="98"/>
                  </a:lnTo>
                  <a:lnTo>
                    <a:pt x="16406" y="156"/>
                  </a:lnTo>
                  <a:lnTo>
                    <a:pt x="15939" y="215"/>
                  </a:lnTo>
                  <a:lnTo>
                    <a:pt x="15471" y="293"/>
                  </a:lnTo>
                  <a:lnTo>
                    <a:pt x="15023" y="390"/>
                  </a:lnTo>
                  <a:lnTo>
                    <a:pt x="14555" y="488"/>
                  </a:lnTo>
                  <a:lnTo>
                    <a:pt x="14107" y="605"/>
                  </a:lnTo>
                  <a:lnTo>
                    <a:pt x="13211" y="858"/>
                  </a:lnTo>
                  <a:lnTo>
                    <a:pt x="12334" y="1150"/>
                  </a:lnTo>
                  <a:lnTo>
                    <a:pt x="11496" y="1481"/>
                  </a:lnTo>
                  <a:lnTo>
                    <a:pt x="10658" y="1852"/>
                  </a:lnTo>
                  <a:lnTo>
                    <a:pt x="9840" y="2280"/>
                  </a:lnTo>
                  <a:lnTo>
                    <a:pt x="9061" y="2728"/>
                  </a:lnTo>
                  <a:lnTo>
                    <a:pt x="8301" y="3215"/>
                  </a:lnTo>
                  <a:lnTo>
                    <a:pt x="7560" y="3741"/>
                  </a:lnTo>
                  <a:lnTo>
                    <a:pt x="6840" y="4306"/>
                  </a:lnTo>
                  <a:lnTo>
                    <a:pt x="6158" y="4891"/>
                  </a:lnTo>
                  <a:lnTo>
                    <a:pt x="5515" y="5514"/>
                  </a:lnTo>
                  <a:lnTo>
                    <a:pt x="4891" y="6177"/>
                  </a:lnTo>
                  <a:lnTo>
                    <a:pt x="4307" y="6859"/>
                  </a:lnTo>
                  <a:lnTo>
                    <a:pt x="3742" y="7560"/>
                  </a:lnTo>
                  <a:lnTo>
                    <a:pt x="3216" y="8301"/>
                  </a:lnTo>
                  <a:lnTo>
                    <a:pt x="2728" y="9061"/>
                  </a:lnTo>
                  <a:lnTo>
                    <a:pt x="2280" y="9840"/>
                  </a:lnTo>
                  <a:lnTo>
                    <a:pt x="1852" y="10658"/>
                  </a:lnTo>
                  <a:lnTo>
                    <a:pt x="1481" y="11496"/>
                  </a:lnTo>
                  <a:lnTo>
                    <a:pt x="1150" y="12353"/>
                  </a:lnTo>
                  <a:lnTo>
                    <a:pt x="839" y="13211"/>
                  </a:lnTo>
                  <a:lnTo>
                    <a:pt x="585" y="14107"/>
                  </a:lnTo>
                  <a:lnTo>
                    <a:pt x="488" y="14555"/>
                  </a:lnTo>
                  <a:lnTo>
                    <a:pt x="390" y="15023"/>
                  </a:lnTo>
                  <a:lnTo>
                    <a:pt x="293" y="15471"/>
                  </a:lnTo>
                  <a:lnTo>
                    <a:pt x="215" y="15938"/>
                  </a:lnTo>
                  <a:lnTo>
                    <a:pt x="157" y="16406"/>
                  </a:lnTo>
                  <a:lnTo>
                    <a:pt x="98" y="16874"/>
                  </a:lnTo>
                  <a:lnTo>
                    <a:pt x="59" y="17361"/>
                  </a:lnTo>
                  <a:lnTo>
                    <a:pt x="20" y="17828"/>
                  </a:lnTo>
                  <a:lnTo>
                    <a:pt x="1" y="18315"/>
                  </a:lnTo>
                  <a:lnTo>
                    <a:pt x="1" y="1880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38"/>
            <p:cNvSpPr/>
            <p:nvPr/>
          </p:nvSpPr>
          <p:spPr>
            <a:xfrm>
              <a:off x="3859425" y="1552800"/>
              <a:ext cx="937200" cy="930375"/>
            </a:xfrm>
            <a:custGeom>
              <a:avLst/>
              <a:gdLst/>
              <a:ahLst/>
              <a:cxnLst/>
              <a:rect l="l" t="t" r="r" b="b"/>
              <a:pathLst>
                <a:path w="37488" h="37215" extrusionOk="0">
                  <a:moveTo>
                    <a:pt x="22465" y="0"/>
                  </a:moveTo>
                  <a:lnTo>
                    <a:pt x="23225" y="273"/>
                  </a:lnTo>
                  <a:lnTo>
                    <a:pt x="23985" y="565"/>
                  </a:lnTo>
                  <a:lnTo>
                    <a:pt x="24472" y="780"/>
                  </a:lnTo>
                  <a:lnTo>
                    <a:pt x="24979" y="1013"/>
                  </a:lnTo>
                  <a:lnTo>
                    <a:pt x="25485" y="1286"/>
                  </a:lnTo>
                  <a:lnTo>
                    <a:pt x="26031" y="1578"/>
                  </a:lnTo>
                  <a:lnTo>
                    <a:pt x="26498" y="1871"/>
                  </a:lnTo>
                  <a:lnTo>
                    <a:pt x="26966" y="2182"/>
                  </a:lnTo>
                  <a:lnTo>
                    <a:pt x="27434" y="2514"/>
                  </a:lnTo>
                  <a:lnTo>
                    <a:pt x="27901" y="2864"/>
                  </a:lnTo>
                  <a:lnTo>
                    <a:pt x="28330" y="3215"/>
                  </a:lnTo>
                  <a:lnTo>
                    <a:pt x="28758" y="3566"/>
                  </a:lnTo>
                  <a:lnTo>
                    <a:pt x="29168" y="3936"/>
                  </a:lnTo>
                  <a:lnTo>
                    <a:pt x="29577" y="4345"/>
                  </a:lnTo>
                  <a:lnTo>
                    <a:pt x="29966" y="4735"/>
                  </a:lnTo>
                  <a:lnTo>
                    <a:pt x="30337" y="5144"/>
                  </a:lnTo>
                  <a:lnTo>
                    <a:pt x="30707" y="5573"/>
                  </a:lnTo>
                  <a:lnTo>
                    <a:pt x="31058" y="6021"/>
                  </a:lnTo>
                  <a:lnTo>
                    <a:pt x="31389" y="6469"/>
                  </a:lnTo>
                  <a:lnTo>
                    <a:pt x="31701" y="6898"/>
                  </a:lnTo>
                  <a:lnTo>
                    <a:pt x="31993" y="7365"/>
                  </a:lnTo>
                  <a:lnTo>
                    <a:pt x="32305" y="7852"/>
                  </a:lnTo>
                  <a:lnTo>
                    <a:pt x="32577" y="8339"/>
                  </a:lnTo>
                  <a:lnTo>
                    <a:pt x="32850" y="8846"/>
                  </a:lnTo>
                  <a:lnTo>
                    <a:pt x="33103" y="9372"/>
                  </a:lnTo>
                  <a:lnTo>
                    <a:pt x="33337" y="9918"/>
                  </a:lnTo>
                  <a:lnTo>
                    <a:pt x="33551" y="10444"/>
                  </a:lnTo>
                  <a:lnTo>
                    <a:pt x="33746" y="10970"/>
                  </a:lnTo>
                  <a:lnTo>
                    <a:pt x="33922" y="11476"/>
                  </a:lnTo>
                  <a:lnTo>
                    <a:pt x="34078" y="12061"/>
                  </a:lnTo>
                  <a:lnTo>
                    <a:pt x="34233" y="12626"/>
                  </a:lnTo>
                  <a:lnTo>
                    <a:pt x="34350" y="13191"/>
                  </a:lnTo>
                  <a:lnTo>
                    <a:pt x="34467" y="13775"/>
                  </a:lnTo>
                  <a:lnTo>
                    <a:pt x="34545" y="14360"/>
                  </a:lnTo>
                  <a:lnTo>
                    <a:pt x="34623" y="14925"/>
                  </a:lnTo>
                  <a:lnTo>
                    <a:pt x="34662" y="15490"/>
                  </a:lnTo>
                  <a:lnTo>
                    <a:pt x="34701" y="16074"/>
                  </a:lnTo>
                  <a:lnTo>
                    <a:pt x="34721" y="16717"/>
                  </a:lnTo>
                  <a:lnTo>
                    <a:pt x="34701" y="17321"/>
                  </a:lnTo>
                  <a:lnTo>
                    <a:pt x="34682" y="17906"/>
                  </a:lnTo>
                  <a:lnTo>
                    <a:pt x="34623" y="18510"/>
                  </a:lnTo>
                  <a:lnTo>
                    <a:pt x="34545" y="19114"/>
                  </a:lnTo>
                  <a:lnTo>
                    <a:pt x="34467" y="19660"/>
                  </a:lnTo>
                  <a:lnTo>
                    <a:pt x="34370" y="20205"/>
                  </a:lnTo>
                  <a:lnTo>
                    <a:pt x="34253" y="20770"/>
                  </a:lnTo>
                  <a:lnTo>
                    <a:pt x="34097" y="21355"/>
                  </a:lnTo>
                  <a:lnTo>
                    <a:pt x="33941" y="21900"/>
                  </a:lnTo>
                  <a:lnTo>
                    <a:pt x="33766" y="22446"/>
                  </a:lnTo>
                  <a:lnTo>
                    <a:pt x="33551" y="22991"/>
                  </a:lnTo>
                  <a:lnTo>
                    <a:pt x="33337" y="23537"/>
                  </a:lnTo>
                  <a:lnTo>
                    <a:pt x="33123" y="24043"/>
                  </a:lnTo>
                  <a:lnTo>
                    <a:pt x="32870" y="24550"/>
                  </a:lnTo>
                  <a:lnTo>
                    <a:pt x="32616" y="25018"/>
                  </a:lnTo>
                  <a:lnTo>
                    <a:pt x="32343" y="25544"/>
                  </a:lnTo>
                  <a:lnTo>
                    <a:pt x="32051" y="26011"/>
                  </a:lnTo>
                  <a:lnTo>
                    <a:pt x="31739" y="26498"/>
                  </a:lnTo>
                  <a:lnTo>
                    <a:pt x="31408" y="26966"/>
                  </a:lnTo>
                  <a:lnTo>
                    <a:pt x="31058" y="27434"/>
                  </a:lnTo>
                  <a:lnTo>
                    <a:pt x="30707" y="27882"/>
                  </a:lnTo>
                  <a:lnTo>
                    <a:pt x="30337" y="28310"/>
                  </a:lnTo>
                  <a:lnTo>
                    <a:pt x="29966" y="28720"/>
                  </a:lnTo>
                  <a:lnTo>
                    <a:pt x="29577" y="29129"/>
                  </a:lnTo>
                  <a:lnTo>
                    <a:pt x="29187" y="29499"/>
                  </a:lnTo>
                  <a:lnTo>
                    <a:pt x="28758" y="29889"/>
                  </a:lnTo>
                  <a:lnTo>
                    <a:pt x="28330" y="30239"/>
                  </a:lnTo>
                  <a:lnTo>
                    <a:pt x="27901" y="30590"/>
                  </a:lnTo>
                  <a:lnTo>
                    <a:pt x="27453" y="30941"/>
                  </a:lnTo>
                  <a:lnTo>
                    <a:pt x="26985" y="31252"/>
                  </a:lnTo>
                  <a:lnTo>
                    <a:pt x="26518" y="31564"/>
                  </a:lnTo>
                  <a:lnTo>
                    <a:pt x="26050" y="31856"/>
                  </a:lnTo>
                  <a:lnTo>
                    <a:pt x="25544" y="32129"/>
                  </a:lnTo>
                  <a:lnTo>
                    <a:pt x="25037" y="32402"/>
                  </a:lnTo>
                  <a:lnTo>
                    <a:pt x="24511" y="32655"/>
                  </a:lnTo>
                  <a:lnTo>
                    <a:pt x="23965" y="32889"/>
                  </a:lnTo>
                  <a:lnTo>
                    <a:pt x="23459" y="33103"/>
                  </a:lnTo>
                  <a:lnTo>
                    <a:pt x="22933" y="33298"/>
                  </a:lnTo>
                  <a:lnTo>
                    <a:pt x="22407" y="33474"/>
                  </a:lnTo>
                  <a:lnTo>
                    <a:pt x="21842" y="33630"/>
                  </a:lnTo>
                  <a:lnTo>
                    <a:pt x="21296" y="33766"/>
                  </a:lnTo>
                  <a:lnTo>
                    <a:pt x="20731" y="33902"/>
                  </a:lnTo>
                  <a:lnTo>
                    <a:pt x="20147" y="34000"/>
                  </a:lnTo>
                  <a:lnTo>
                    <a:pt x="19562" y="34097"/>
                  </a:lnTo>
                  <a:lnTo>
                    <a:pt x="18997" y="34175"/>
                  </a:lnTo>
                  <a:lnTo>
                    <a:pt x="18393" y="34214"/>
                  </a:lnTo>
                  <a:lnTo>
                    <a:pt x="17808" y="34253"/>
                  </a:lnTo>
                  <a:lnTo>
                    <a:pt x="16600" y="34253"/>
                  </a:lnTo>
                  <a:lnTo>
                    <a:pt x="15996" y="34214"/>
                  </a:lnTo>
                  <a:lnTo>
                    <a:pt x="15412" y="34175"/>
                  </a:lnTo>
                  <a:lnTo>
                    <a:pt x="14808" y="34097"/>
                  </a:lnTo>
                  <a:lnTo>
                    <a:pt x="14262" y="34019"/>
                  </a:lnTo>
                  <a:lnTo>
                    <a:pt x="13717" y="33922"/>
                  </a:lnTo>
                  <a:lnTo>
                    <a:pt x="13171" y="33805"/>
                  </a:lnTo>
                  <a:lnTo>
                    <a:pt x="12567" y="33649"/>
                  </a:lnTo>
                  <a:lnTo>
                    <a:pt x="12022" y="33493"/>
                  </a:lnTo>
                  <a:lnTo>
                    <a:pt x="11457" y="33298"/>
                  </a:lnTo>
                  <a:lnTo>
                    <a:pt x="10911" y="33103"/>
                  </a:lnTo>
                  <a:lnTo>
                    <a:pt x="10346" y="32889"/>
                  </a:lnTo>
                  <a:lnTo>
                    <a:pt x="9878" y="32655"/>
                  </a:lnTo>
                  <a:lnTo>
                    <a:pt x="9372" y="32422"/>
                  </a:lnTo>
                  <a:lnTo>
                    <a:pt x="8865" y="32168"/>
                  </a:lnTo>
                  <a:lnTo>
                    <a:pt x="8339" y="31876"/>
                  </a:lnTo>
                  <a:lnTo>
                    <a:pt x="7872" y="31584"/>
                  </a:lnTo>
                  <a:lnTo>
                    <a:pt x="7404" y="31272"/>
                  </a:lnTo>
                  <a:lnTo>
                    <a:pt x="6936" y="30960"/>
                  </a:lnTo>
                  <a:lnTo>
                    <a:pt x="6469" y="30610"/>
                  </a:lnTo>
                  <a:lnTo>
                    <a:pt x="6040" y="30259"/>
                  </a:lnTo>
                  <a:lnTo>
                    <a:pt x="5631" y="29908"/>
                  </a:lnTo>
                  <a:lnTo>
                    <a:pt x="5222" y="29538"/>
                  </a:lnTo>
                  <a:lnTo>
                    <a:pt x="4793" y="29129"/>
                  </a:lnTo>
                  <a:lnTo>
                    <a:pt x="4403" y="28739"/>
                  </a:lnTo>
                  <a:lnTo>
                    <a:pt x="4033" y="28330"/>
                  </a:lnTo>
                  <a:lnTo>
                    <a:pt x="3663" y="27882"/>
                  </a:lnTo>
                  <a:lnTo>
                    <a:pt x="3312" y="27434"/>
                  </a:lnTo>
                  <a:lnTo>
                    <a:pt x="2981" y="27005"/>
                  </a:lnTo>
                  <a:lnTo>
                    <a:pt x="2650" y="26557"/>
                  </a:lnTo>
                  <a:lnTo>
                    <a:pt x="2358" y="26089"/>
                  </a:lnTo>
                  <a:lnTo>
                    <a:pt x="2065" y="25602"/>
                  </a:lnTo>
                  <a:lnTo>
                    <a:pt x="1773" y="25115"/>
                  </a:lnTo>
                  <a:lnTo>
                    <a:pt x="1520" y="24608"/>
                  </a:lnTo>
                  <a:lnTo>
                    <a:pt x="1247" y="24063"/>
                  </a:lnTo>
                  <a:lnTo>
                    <a:pt x="1013" y="23517"/>
                  </a:lnTo>
                  <a:lnTo>
                    <a:pt x="818" y="23030"/>
                  </a:lnTo>
                  <a:lnTo>
                    <a:pt x="624" y="22504"/>
                  </a:lnTo>
                  <a:lnTo>
                    <a:pt x="448" y="21959"/>
                  </a:lnTo>
                  <a:lnTo>
                    <a:pt x="273" y="21374"/>
                  </a:lnTo>
                  <a:lnTo>
                    <a:pt x="137" y="20829"/>
                  </a:lnTo>
                  <a:lnTo>
                    <a:pt x="0" y="20264"/>
                  </a:lnTo>
                  <a:lnTo>
                    <a:pt x="117" y="21121"/>
                  </a:lnTo>
                  <a:lnTo>
                    <a:pt x="253" y="21978"/>
                  </a:lnTo>
                  <a:lnTo>
                    <a:pt x="429" y="22816"/>
                  </a:lnTo>
                  <a:lnTo>
                    <a:pt x="643" y="23654"/>
                  </a:lnTo>
                  <a:lnTo>
                    <a:pt x="916" y="24472"/>
                  </a:lnTo>
                  <a:lnTo>
                    <a:pt x="1208" y="25271"/>
                  </a:lnTo>
                  <a:lnTo>
                    <a:pt x="1539" y="26070"/>
                  </a:lnTo>
                  <a:lnTo>
                    <a:pt x="1890" y="26830"/>
                  </a:lnTo>
                  <a:lnTo>
                    <a:pt x="2299" y="27590"/>
                  </a:lnTo>
                  <a:lnTo>
                    <a:pt x="2728" y="28330"/>
                  </a:lnTo>
                  <a:lnTo>
                    <a:pt x="3195" y="29051"/>
                  </a:lnTo>
                  <a:lnTo>
                    <a:pt x="3702" y="29733"/>
                  </a:lnTo>
                  <a:lnTo>
                    <a:pt x="4248" y="30415"/>
                  </a:lnTo>
                  <a:lnTo>
                    <a:pt x="4813" y="31077"/>
                  </a:lnTo>
                  <a:lnTo>
                    <a:pt x="5417" y="31701"/>
                  </a:lnTo>
                  <a:lnTo>
                    <a:pt x="6040" y="32305"/>
                  </a:lnTo>
                  <a:lnTo>
                    <a:pt x="6703" y="32870"/>
                  </a:lnTo>
                  <a:lnTo>
                    <a:pt x="7385" y="33415"/>
                  </a:lnTo>
                  <a:lnTo>
                    <a:pt x="8105" y="33922"/>
                  </a:lnTo>
                  <a:lnTo>
                    <a:pt x="8826" y="34409"/>
                  </a:lnTo>
                  <a:lnTo>
                    <a:pt x="9567" y="34838"/>
                  </a:lnTo>
                  <a:lnTo>
                    <a:pt x="10327" y="35247"/>
                  </a:lnTo>
                  <a:lnTo>
                    <a:pt x="11106" y="35617"/>
                  </a:lnTo>
                  <a:lnTo>
                    <a:pt x="11905" y="35948"/>
                  </a:lnTo>
                  <a:lnTo>
                    <a:pt x="12723" y="36240"/>
                  </a:lnTo>
                  <a:lnTo>
                    <a:pt x="13541" y="36494"/>
                  </a:lnTo>
                  <a:lnTo>
                    <a:pt x="14379" y="36708"/>
                  </a:lnTo>
                  <a:lnTo>
                    <a:pt x="15237" y="36883"/>
                  </a:lnTo>
                  <a:lnTo>
                    <a:pt x="16094" y="37020"/>
                  </a:lnTo>
                  <a:lnTo>
                    <a:pt x="16951" y="37117"/>
                  </a:lnTo>
                  <a:lnTo>
                    <a:pt x="17828" y="37176"/>
                  </a:lnTo>
                  <a:lnTo>
                    <a:pt x="18705" y="37215"/>
                  </a:lnTo>
                  <a:lnTo>
                    <a:pt x="19192" y="37195"/>
                  </a:lnTo>
                  <a:lnTo>
                    <a:pt x="19659" y="37176"/>
                  </a:lnTo>
                  <a:lnTo>
                    <a:pt x="20147" y="37156"/>
                  </a:lnTo>
                  <a:lnTo>
                    <a:pt x="20614" y="37117"/>
                  </a:lnTo>
                  <a:lnTo>
                    <a:pt x="21082" y="37059"/>
                  </a:lnTo>
                  <a:lnTo>
                    <a:pt x="21549" y="36981"/>
                  </a:lnTo>
                  <a:lnTo>
                    <a:pt x="22017" y="36903"/>
                  </a:lnTo>
                  <a:lnTo>
                    <a:pt x="22485" y="36825"/>
                  </a:lnTo>
                  <a:lnTo>
                    <a:pt x="22933" y="36727"/>
                  </a:lnTo>
                  <a:lnTo>
                    <a:pt x="23400" y="36611"/>
                  </a:lnTo>
                  <a:lnTo>
                    <a:pt x="24277" y="36357"/>
                  </a:lnTo>
                  <a:lnTo>
                    <a:pt x="25154" y="36065"/>
                  </a:lnTo>
                  <a:lnTo>
                    <a:pt x="26011" y="35734"/>
                  </a:lnTo>
                  <a:lnTo>
                    <a:pt x="26849" y="35344"/>
                  </a:lnTo>
                  <a:lnTo>
                    <a:pt x="27648" y="34935"/>
                  </a:lnTo>
                  <a:lnTo>
                    <a:pt x="28447" y="34487"/>
                  </a:lnTo>
                  <a:lnTo>
                    <a:pt x="29207" y="34000"/>
                  </a:lnTo>
                  <a:lnTo>
                    <a:pt x="29947" y="33474"/>
                  </a:lnTo>
                  <a:lnTo>
                    <a:pt x="30648" y="32909"/>
                  </a:lnTo>
                  <a:lnTo>
                    <a:pt x="31330" y="32324"/>
                  </a:lnTo>
                  <a:lnTo>
                    <a:pt x="31993" y="31701"/>
                  </a:lnTo>
                  <a:lnTo>
                    <a:pt x="32616" y="31038"/>
                  </a:lnTo>
                  <a:lnTo>
                    <a:pt x="33201" y="30356"/>
                  </a:lnTo>
                  <a:lnTo>
                    <a:pt x="33766" y="29655"/>
                  </a:lnTo>
                  <a:lnTo>
                    <a:pt x="34272" y="28914"/>
                  </a:lnTo>
                  <a:lnTo>
                    <a:pt x="34779" y="28155"/>
                  </a:lnTo>
                  <a:lnTo>
                    <a:pt x="35227" y="27356"/>
                  </a:lnTo>
                  <a:lnTo>
                    <a:pt x="35636" y="26557"/>
                  </a:lnTo>
                  <a:lnTo>
                    <a:pt x="36006" y="25719"/>
                  </a:lnTo>
                  <a:lnTo>
                    <a:pt x="36357" y="24862"/>
                  </a:lnTo>
                  <a:lnTo>
                    <a:pt x="36649" y="23985"/>
                  </a:lnTo>
                  <a:lnTo>
                    <a:pt x="36903" y="23108"/>
                  </a:lnTo>
                  <a:lnTo>
                    <a:pt x="37020" y="22641"/>
                  </a:lnTo>
                  <a:lnTo>
                    <a:pt x="37117" y="22192"/>
                  </a:lnTo>
                  <a:lnTo>
                    <a:pt x="37195" y="21725"/>
                  </a:lnTo>
                  <a:lnTo>
                    <a:pt x="37273" y="21277"/>
                  </a:lnTo>
                  <a:lnTo>
                    <a:pt x="37351" y="20809"/>
                  </a:lnTo>
                  <a:lnTo>
                    <a:pt x="37390" y="20322"/>
                  </a:lnTo>
                  <a:lnTo>
                    <a:pt x="37448" y="19854"/>
                  </a:lnTo>
                  <a:lnTo>
                    <a:pt x="37468" y="19367"/>
                  </a:lnTo>
                  <a:lnTo>
                    <a:pt x="37487" y="18900"/>
                  </a:lnTo>
                  <a:lnTo>
                    <a:pt x="37487" y="18413"/>
                  </a:lnTo>
                  <a:lnTo>
                    <a:pt x="37468" y="17575"/>
                  </a:lnTo>
                  <a:lnTo>
                    <a:pt x="37429" y="16756"/>
                  </a:lnTo>
                  <a:lnTo>
                    <a:pt x="37331" y="15938"/>
                  </a:lnTo>
                  <a:lnTo>
                    <a:pt x="37214" y="15139"/>
                  </a:lnTo>
                  <a:lnTo>
                    <a:pt x="37039" y="14340"/>
                  </a:lnTo>
                  <a:lnTo>
                    <a:pt x="36864" y="13561"/>
                  </a:lnTo>
                  <a:lnTo>
                    <a:pt x="36630" y="12782"/>
                  </a:lnTo>
                  <a:lnTo>
                    <a:pt x="36377" y="12022"/>
                  </a:lnTo>
                  <a:lnTo>
                    <a:pt x="36084" y="11281"/>
                  </a:lnTo>
                  <a:lnTo>
                    <a:pt x="35773" y="10561"/>
                  </a:lnTo>
                  <a:lnTo>
                    <a:pt x="35422" y="9840"/>
                  </a:lnTo>
                  <a:lnTo>
                    <a:pt x="35032" y="9138"/>
                  </a:lnTo>
                  <a:lnTo>
                    <a:pt x="34623" y="8456"/>
                  </a:lnTo>
                  <a:lnTo>
                    <a:pt x="34194" y="7794"/>
                  </a:lnTo>
                  <a:lnTo>
                    <a:pt x="33727" y="7151"/>
                  </a:lnTo>
                  <a:lnTo>
                    <a:pt x="33240" y="6527"/>
                  </a:lnTo>
                  <a:lnTo>
                    <a:pt x="32733" y="5923"/>
                  </a:lnTo>
                  <a:lnTo>
                    <a:pt x="32188" y="5339"/>
                  </a:lnTo>
                  <a:lnTo>
                    <a:pt x="31642" y="4793"/>
                  </a:lnTo>
                  <a:lnTo>
                    <a:pt x="31058" y="4248"/>
                  </a:lnTo>
                  <a:lnTo>
                    <a:pt x="30434" y="3741"/>
                  </a:lnTo>
                  <a:lnTo>
                    <a:pt x="29811" y="3254"/>
                  </a:lnTo>
                  <a:lnTo>
                    <a:pt x="29168" y="2806"/>
                  </a:lnTo>
                  <a:lnTo>
                    <a:pt x="28486" y="2377"/>
                  </a:lnTo>
                  <a:lnTo>
                    <a:pt x="27804" y="1968"/>
                  </a:lnTo>
                  <a:lnTo>
                    <a:pt x="27083" y="1598"/>
                  </a:lnTo>
                  <a:lnTo>
                    <a:pt x="26362" y="1247"/>
                  </a:lnTo>
                  <a:lnTo>
                    <a:pt x="25622" y="935"/>
                  </a:lnTo>
                  <a:lnTo>
                    <a:pt x="24842" y="643"/>
                  </a:lnTo>
                  <a:lnTo>
                    <a:pt x="24082" y="390"/>
                  </a:lnTo>
                  <a:lnTo>
                    <a:pt x="23283" y="176"/>
                  </a:lnTo>
                  <a:lnTo>
                    <a:pt x="2246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38"/>
            <p:cNvSpPr/>
            <p:nvPr/>
          </p:nvSpPr>
          <p:spPr>
            <a:xfrm>
              <a:off x="4637300" y="1660450"/>
              <a:ext cx="148125" cy="250375"/>
            </a:xfrm>
            <a:custGeom>
              <a:avLst/>
              <a:gdLst/>
              <a:ahLst/>
              <a:cxnLst/>
              <a:rect l="l" t="t" r="r" b="b"/>
              <a:pathLst>
                <a:path w="5925" h="10015" extrusionOk="0">
                  <a:moveTo>
                    <a:pt x="1" y="0"/>
                  </a:moveTo>
                  <a:lnTo>
                    <a:pt x="410" y="390"/>
                  </a:lnTo>
                  <a:lnTo>
                    <a:pt x="615" y="575"/>
                  </a:lnTo>
                  <a:lnTo>
                    <a:pt x="615" y="575"/>
                  </a:lnTo>
                  <a:lnTo>
                    <a:pt x="547" y="507"/>
                  </a:lnTo>
                  <a:lnTo>
                    <a:pt x="1" y="0"/>
                  </a:lnTo>
                  <a:close/>
                  <a:moveTo>
                    <a:pt x="615" y="575"/>
                  </a:moveTo>
                  <a:lnTo>
                    <a:pt x="1053" y="1013"/>
                  </a:lnTo>
                  <a:lnTo>
                    <a:pt x="1560" y="1559"/>
                  </a:lnTo>
                  <a:lnTo>
                    <a:pt x="1629" y="1637"/>
                  </a:lnTo>
                  <a:lnTo>
                    <a:pt x="1629" y="1637"/>
                  </a:lnTo>
                  <a:lnTo>
                    <a:pt x="1579" y="1578"/>
                  </a:lnTo>
                  <a:lnTo>
                    <a:pt x="1209" y="1169"/>
                  </a:lnTo>
                  <a:lnTo>
                    <a:pt x="819" y="760"/>
                  </a:lnTo>
                  <a:lnTo>
                    <a:pt x="615" y="575"/>
                  </a:lnTo>
                  <a:close/>
                  <a:moveTo>
                    <a:pt x="1629" y="1637"/>
                  </a:moveTo>
                  <a:lnTo>
                    <a:pt x="1930" y="1988"/>
                  </a:lnTo>
                  <a:lnTo>
                    <a:pt x="2281" y="2416"/>
                  </a:lnTo>
                  <a:lnTo>
                    <a:pt x="2631" y="2864"/>
                  </a:lnTo>
                  <a:lnTo>
                    <a:pt x="2943" y="3312"/>
                  </a:lnTo>
                  <a:lnTo>
                    <a:pt x="2963" y="3332"/>
                  </a:lnTo>
                  <a:lnTo>
                    <a:pt x="2982" y="3371"/>
                  </a:lnTo>
                  <a:lnTo>
                    <a:pt x="3489" y="4131"/>
                  </a:lnTo>
                  <a:lnTo>
                    <a:pt x="3956" y="4910"/>
                  </a:lnTo>
                  <a:lnTo>
                    <a:pt x="4385" y="5709"/>
                  </a:lnTo>
                  <a:lnTo>
                    <a:pt x="4775" y="6527"/>
                  </a:lnTo>
                  <a:lnTo>
                    <a:pt x="5125" y="7365"/>
                  </a:lnTo>
                  <a:lnTo>
                    <a:pt x="5395" y="8124"/>
                  </a:lnTo>
                  <a:lnTo>
                    <a:pt x="5301" y="7833"/>
                  </a:lnTo>
                  <a:lnTo>
                    <a:pt x="5047" y="7151"/>
                  </a:lnTo>
                  <a:lnTo>
                    <a:pt x="4755" y="6469"/>
                  </a:lnTo>
                  <a:lnTo>
                    <a:pt x="4443" y="5787"/>
                  </a:lnTo>
                  <a:lnTo>
                    <a:pt x="4093" y="5144"/>
                  </a:lnTo>
                  <a:lnTo>
                    <a:pt x="3742" y="4501"/>
                  </a:lnTo>
                  <a:lnTo>
                    <a:pt x="3352" y="3877"/>
                  </a:lnTo>
                  <a:lnTo>
                    <a:pt x="2924" y="3273"/>
                  </a:lnTo>
                  <a:lnTo>
                    <a:pt x="2495" y="2669"/>
                  </a:lnTo>
                  <a:lnTo>
                    <a:pt x="2047" y="2104"/>
                  </a:lnTo>
                  <a:lnTo>
                    <a:pt x="1629" y="1637"/>
                  </a:lnTo>
                  <a:close/>
                  <a:moveTo>
                    <a:pt x="5395" y="8124"/>
                  </a:moveTo>
                  <a:lnTo>
                    <a:pt x="5524" y="8521"/>
                  </a:lnTo>
                  <a:lnTo>
                    <a:pt x="5437" y="8242"/>
                  </a:lnTo>
                  <a:lnTo>
                    <a:pt x="5395" y="8124"/>
                  </a:lnTo>
                  <a:close/>
                  <a:moveTo>
                    <a:pt x="5524" y="8521"/>
                  </a:moveTo>
                  <a:lnTo>
                    <a:pt x="5544" y="8585"/>
                  </a:lnTo>
                  <a:lnTo>
                    <a:pt x="5534" y="8554"/>
                  </a:lnTo>
                  <a:lnTo>
                    <a:pt x="5524" y="8521"/>
                  </a:lnTo>
                  <a:close/>
                  <a:moveTo>
                    <a:pt x="5544" y="8585"/>
                  </a:moveTo>
                  <a:lnTo>
                    <a:pt x="5740" y="9245"/>
                  </a:lnTo>
                  <a:lnTo>
                    <a:pt x="5710" y="9119"/>
                  </a:lnTo>
                  <a:lnTo>
                    <a:pt x="5544" y="8585"/>
                  </a:lnTo>
                  <a:close/>
                  <a:moveTo>
                    <a:pt x="5740" y="9245"/>
                  </a:moveTo>
                  <a:lnTo>
                    <a:pt x="5924" y="10015"/>
                  </a:lnTo>
                  <a:lnTo>
                    <a:pt x="5749" y="9275"/>
                  </a:lnTo>
                  <a:lnTo>
                    <a:pt x="5740" y="9245"/>
                  </a:lnTo>
                  <a:close/>
                </a:path>
              </a:pathLst>
            </a:custGeom>
            <a:solidFill>
              <a:srgbClr val="FFE6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38"/>
            <p:cNvSpPr/>
            <p:nvPr/>
          </p:nvSpPr>
          <p:spPr>
            <a:xfrm>
              <a:off x="4637300" y="1660450"/>
              <a:ext cx="148125" cy="250375"/>
            </a:xfrm>
            <a:custGeom>
              <a:avLst/>
              <a:gdLst/>
              <a:ahLst/>
              <a:cxnLst/>
              <a:rect l="l" t="t" r="r" b="b"/>
              <a:pathLst>
                <a:path w="5925" h="10015" fill="none" extrusionOk="0">
                  <a:moveTo>
                    <a:pt x="2943" y="3312"/>
                  </a:moveTo>
                  <a:lnTo>
                    <a:pt x="2943" y="3312"/>
                  </a:lnTo>
                  <a:lnTo>
                    <a:pt x="2963" y="3332"/>
                  </a:lnTo>
                  <a:lnTo>
                    <a:pt x="2963" y="3332"/>
                  </a:lnTo>
                  <a:lnTo>
                    <a:pt x="2982" y="3371"/>
                  </a:lnTo>
                  <a:lnTo>
                    <a:pt x="2982" y="3371"/>
                  </a:lnTo>
                  <a:lnTo>
                    <a:pt x="3489" y="4131"/>
                  </a:lnTo>
                  <a:lnTo>
                    <a:pt x="3956" y="4910"/>
                  </a:lnTo>
                  <a:lnTo>
                    <a:pt x="4385" y="5709"/>
                  </a:lnTo>
                  <a:lnTo>
                    <a:pt x="4775" y="6527"/>
                  </a:lnTo>
                  <a:lnTo>
                    <a:pt x="5125" y="7365"/>
                  </a:lnTo>
                  <a:lnTo>
                    <a:pt x="5437" y="8242"/>
                  </a:lnTo>
                  <a:lnTo>
                    <a:pt x="5710" y="9119"/>
                  </a:lnTo>
                  <a:lnTo>
                    <a:pt x="5924" y="10015"/>
                  </a:lnTo>
                  <a:lnTo>
                    <a:pt x="5924" y="10015"/>
                  </a:lnTo>
                  <a:lnTo>
                    <a:pt x="5749" y="9275"/>
                  </a:lnTo>
                  <a:lnTo>
                    <a:pt x="5534" y="8554"/>
                  </a:lnTo>
                  <a:lnTo>
                    <a:pt x="5301" y="7833"/>
                  </a:lnTo>
                  <a:lnTo>
                    <a:pt x="5047" y="7151"/>
                  </a:lnTo>
                  <a:lnTo>
                    <a:pt x="4755" y="6469"/>
                  </a:lnTo>
                  <a:lnTo>
                    <a:pt x="4443" y="5787"/>
                  </a:lnTo>
                  <a:lnTo>
                    <a:pt x="4093" y="5144"/>
                  </a:lnTo>
                  <a:lnTo>
                    <a:pt x="3742" y="4501"/>
                  </a:lnTo>
                  <a:lnTo>
                    <a:pt x="3352" y="3877"/>
                  </a:lnTo>
                  <a:lnTo>
                    <a:pt x="2924" y="3273"/>
                  </a:lnTo>
                  <a:lnTo>
                    <a:pt x="2495" y="2669"/>
                  </a:lnTo>
                  <a:lnTo>
                    <a:pt x="2047" y="2104"/>
                  </a:lnTo>
                  <a:lnTo>
                    <a:pt x="1560" y="1559"/>
                  </a:lnTo>
                  <a:lnTo>
                    <a:pt x="1053" y="1013"/>
                  </a:lnTo>
                  <a:lnTo>
                    <a:pt x="547" y="507"/>
                  </a:lnTo>
                  <a:lnTo>
                    <a:pt x="1" y="0"/>
                  </a:lnTo>
                  <a:lnTo>
                    <a:pt x="1" y="0"/>
                  </a:lnTo>
                  <a:lnTo>
                    <a:pt x="410" y="390"/>
                  </a:lnTo>
                  <a:lnTo>
                    <a:pt x="819" y="760"/>
                  </a:lnTo>
                  <a:lnTo>
                    <a:pt x="1209" y="1169"/>
                  </a:lnTo>
                  <a:lnTo>
                    <a:pt x="1579" y="1578"/>
                  </a:lnTo>
                  <a:lnTo>
                    <a:pt x="1930" y="1988"/>
                  </a:lnTo>
                  <a:lnTo>
                    <a:pt x="2281" y="2416"/>
                  </a:lnTo>
                  <a:lnTo>
                    <a:pt x="2631" y="2864"/>
                  </a:lnTo>
                  <a:lnTo>
                    <a:pt x="2943" y="33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38"/>
            <p:cNvSpPr/>
            <p:nvPr/>
          </p:nvSpPr>
          <p:spPr>
            <a:xfrm>
              <a:off x="4609050" y="228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2D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38"/>
            <p:cNvSpPr/>
            <p:nvPr/>
          </p:nvSpPr>
          <p:spPr>
            <a:xfrm>
              <a:off x="4609050" y="228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38"/>
            <p:cNvSpPr/>
            <p:nvPr/>
          </p:nvSpPr>
          <p:spPr>
            <a:xfrm>
              <a:off x="4326550" y="1670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D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38"/>
            <p:cNvSpPr/>
            <p:nvPr/>
          </p:nvSpPr>
          <p:spPr>
            <a:xfrm>
              <a:off x="4218900" y="1653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D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38"/>
            <p:cNvSpPr/>
            <p:nvPr/>
          </p:nvSpPr>
          <p:spPr>
            <a:xfrm>
              <a:off x="4218900" y="1653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38"/>
            <p:cNvSpPr/>
            <p:nvPr/>
          </p:nvSpPr>
          <p:spPr>
            <a:xfrm>
              <a:off x="4264675" y="1712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D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38"/>
            <p:cNvSpPr/>
            <p:nvPr/>
          </p:nvSpPr>
          <p:spPr>
            <a:xfrm>
              <a:off x="3932000" y="2222075"/>
              <a:ext cx="292775" cy="244050"/>
            </a:xfrm>
            <a:custGeom>
              <a:avLst/>
              <a:gdLst/>
              <a:ahLst/>
              <a:cxnLst/>
              <a:rect l="l" t="t" r="r" b="b"/>
              <a:pathLst>
                <a:path w="11711" h="9762" extrusionOk="0">
                  <a:moveTo>
                    <a:pt x="3936" y="0"/>
                  </a:moveTo>
                  <a:lnTo>
                    <a:pt x="3507" y="59"/>
                  </a:lnTo>
                  <a:lnTo>
                    <a:pt x="3235" y="98"/>
                  </a:lnTo>
                  <a:lnTo>
                    <a:pt x="2903" y="156"/>
                  </a:lnTo>
                  <a:lnTo>
                    <a:pt x="2611" y="234"/>
                  </a:lnTo>
                  <a:lnTo>
                    <a:pt x="2533" y="253"/>
                  </a:lnTo>
                  <a:lnTo>
                    <a:pt x="2241" y="351"/>
                  </a:lnTo>
                  <a:lnTo>
                    <a:pt x="1949" y="468"/>
                  </a:lnTo>
                  <a:lnTo>
                    <a:pt x="1598" y="624"/>
                  </a:lnTo>
                  <a:lnTo>
                    <a:pt x="1286" y="799"/>
                  </a:lnTo>
                  <a:lnTo>
                    <a:pt x="955" y="1013"/>
                  </a:lnTo>
                  <a:lnTo>
                    <a:pt x="916" y="1052"/>
                  </a:lnTo>
                  <a:lnTo>
                    <a:pt x="877" y="1072"/>
                  </a:lnTo>
                  <a:lnTo>
                    <a:pt x="838" y="1091"/>
                  </a:lnTo>
                  <a:lnTo>
                    <a:pt x="799" y="1130"/>
                  </a:lnTo>
                  <a:lnTo>
                    <a:pt x="780" y="1150"/>
                  </a:lnTo>
                  <a:lnTo>
                    <a:pt x="682" y="1208"/>
                  </a:lnTo>
                  <a:lnTo>
                    <a:pt x="663" y="1247"/>
                  </a:lnTo>
                  <a:lnTo>
                    <a:pt x="546" y="1325"/>
                  </a:lnTo>
                  <a:lnTo>
                    <a:pt x="526" y="1364"/>
                  </a:lnTo>
                  <a:lnTo>
                    <a:pt x="273" y="1578"/>
                  </a:lnTo>
                  <a:lnTo>
                    <a:pt x="117" y="1754"/>
                  </a:lnTo>
                  <a:lnTo>
                    <a:pt x="0" y="1871"/>
                  </a:lnTo>
                  <a:lnTo>
                    <a:pt x="487" y="2592"/>
                  </a:lnTo>
                  <a:lnTo>
                    <a:pt x="1013" y="3273"/>
                  </a:lnTo>
                  <a:lnTo>
                    <a:pt x="1559" y="3936"/>
                  </a:lnTo>
                  <a:lnTo>
                    <a:pt x="2124" y="4579"/>
                  </a:lnTo>
                  <a:lnTo>
                    <a:pt x="2728" y="5183"/>
                  </a:lnTo>
                  <a:lnTo>
                    <a:pt x="3351" y="5748"/>
                  </a:lnTo>
                  <a:lnTo>
                    <a:pt x="3994" y="6293"/>
                  </a:lnTo>
                  <a:lnTo>
                    <a:pt x="4657" y="6820"/>
                  </a:lnTo>
                  <a:lnTo>
                    <a:pt x="5358" y="7307"/>
                  </a:lnTo>
                  <a:lnTo>
                    <a:pt x="6079" y="7755"/>
                  </a:lnTo>
                  <a:lnTo>
                    <a:pt x="6820" y="8183"/>
                  </a:lnTo>
                  <a:lnTo>
                    <a:pt x="7579" y="8573"/>
                  </a:lnTo>
                  <a:lnTo>
                    <a:pt x="8359" y="8924"/>
                  </a:lnTo>
                  <a:lnTo>
                    <a:pt x="9138" y="9236"/>
                  </a:lnTo>
                  <a:lnTo>
                    <a:pt x="9957" y="9528"/>
                  </a:lnTo>
                  <a:lnTo>
                    <a:pt x="10775" y="9762"/>
                  </a:lnTo>
                  <a:lnTo>
                    <a:pt x="10911" y="9586"/>
                  </a:lnTo>
                  <a:lnTo>
                    <a:pt x="11028" y="9391"/>
                  </a:lnTo>
                  <a:lnTo>
                    <a:pt x="11184" y="9119"/>
                  </a:lnTo>
                  <a:lnTo>
                    <a:pt x="11320" y="8826"/>
                  </a:lnTo>
                  <a:lnTo>
                    <a:pt x="11437" y="8515"/>
                  </a:lnTo>
                  <a:lnTo>
                    <a:pt x="11535" y="8203"/>
                  </a:lnTo>
                  <a:lnTo>
                    <a:pt x="11613" y="7891"/>
                  </a:lnTo>
                  <a:lnTo>
                    <a:pt x="11652" y="7579"/>
                  </a:lnTo>
                  <a:lnTo>
                    <a:pt x="11691" y="7190"/>
                  </a:lnTo>
                  <a:lnTo>
                    <a:pt x="11710" y="6820"/>
                  </a:lnTo>
                  <a:lnTo>
                    <a:pt x="11691" y="6469"/>
                  </a:lnTo>
                  <a:lnTo>
                    <a:pt x="11652" y="6079"/>
                  </a:lnTo>
                  <a:lnTo>
                    <a:pt x="11593" y="5670"/>
                  </a:lnTo>
                  <a:lnTo>
                    <a:pt x="11496" y="5280"/>
                  </a:lnTo>
                  <a:lnTo>
                    <a:pt x="11359" y="4891"/>
                  </a:lnTo>
                  <a:lnTo>
                    <a:pt x="11223" y="4501"/>
                  </a:lnTo>
                  <a:lnTo>
                    <a:pt x="11028" y="4092"/>
                  </a:lnTo>
                  <a:lnTo>
                    <a:pt x="10814" y="3683"/>
                  </a:lnTo>
                  <a:lnTo>
                    <a:pt x="10580" y="3332"/>
                  </a:lnTo>
                  <a:lnTo>
                    <a:pt x="10327" y="2981"/>
                  </a:lnTo>
                  <a:lnTo>
                    <a:pt x="10015" y="2592"/>
                  </a:lnTo>
                  <a:lnTo>
                    <a:pt x="9684" y="2260"/>
                  </a:lnTo>
                  <a:lnTo>
                    <a:pt x="9353" y="1929"/>
                  </a:lnTo>
                  <a:lnTo>
                    <a:pt x="8982" y="1617"/>
                  </a:lnTo>
                  <a:lnTo>
                    <a:pt x="8534" y="1306"/>
                  </a:lnTo>
                  <a:lnTo>
                    <a:pt x="8106" y="1033"/>
                  </a:lnTo>
                  <a:lnTo>
                    <a:pt x="7638" y="780"/>
                  </a:lnTo>
                  <a:lnTo>
                    <a:pt x="7170" y="565"/>
                  </a:lnTo>
                  <a:lnTo>
                    <a:pt x="6703" y="390"/>
                  </a:lnTo>
                  <a:lnTo>
                    <a:pt x="6255" y="253"/>
                  </a:lnTo>
                  <a:lnTo>
                    <a:pt x="5767" y="137"/>
                  </a:lnTo>
                  <a:lnTo>
                    <a:pt x="5300" y="59"/>
                  </a:lnTo>
                  <a:lnTo>
                    <a:pt x="4832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38"/>
            <p:cNvSpPr/>
            <p:nvPr/>
          </p:nvSpPr>
          <p:spPr>
            <a:xfrm>
              <a:off x="3932000" y="2222075"/>
              <a:ext cx="292775" cy="244050"/>
            </a:xfrm>
            <a:custGeom>
              <a:avLst/>
              <a:gdLst/>
              <a:ahLst/>
              <a:cxnLst/>
              <a:rect l="l" t="t" r="r" b="b"/>
              <a:pathLst>
                <a:path w="11711" h="9762" fill="none" extrusionOk="0">
                  <a:moveTo>
                    <a:pt x="4384" y="0"/>
                  </a:moveTo>
                  <a:lnTo>
                    <a:pt x="4384" y="0"/>
                  </a:lnTo>
                  <a:lnTo>
                    <a:pt x="4345" y="0"/>
                  </a:lnTo>
                  <a:lnTo>
                    <a:pt x="4345" y="0"/>
                  </a:lnTo>
                  <a:lnTo>
                    <a:pt x="3936" y="0"/>
                  </a:lnTo>
                  <a:lnTo>
                    <a:pt x="3507" y="59"/>
                  </a:lnTo>
                  <a:lnTo>
                    <a:pt x="3507" y="59"/>
                  </a:lnTo>
                  <a:lnTo>
                    <a:pt x="3235" y="98"/>
                  </a:lnTo>
                  <a:lnTo>
                    <a:pt x="3235" y="98"/>
                  </a:lnTo>
                  <a:lnTo>
                    <a:pt x="2903" y="156"/>
                  </a:lnTo>
                  <a:lnTo>
                    <a:pt x="2611" y="234"/>
                  </a:lnTo>
                  <a:lnTo>
                    <a:pt x="2533" y="253"/>
                  </a:lnTo>
                  <a:lnTo>
                    <a:pt x="2533" y="253"/>
                  </a:lnTo>
                  <a:lnTo>
                    <a:pt x="2241" y="351"/>
                  </a:lnTo>
                  <a:lnTo>
                    <a:pt x="1949" y="468"/>
                  </a:lnTo>
                  <a:lnTo>
                    <a:pt x="1949" y="468"/>
                  </a:lnTo>
                  <a:lnTo>
                    <a:pt x="1598" y="624"/>
                  </a:lnTo>
                  <a:lnTo>
                    <a:pt x="1286" y="799"/>
                  </a:lnTo>
                  <a:lnTo>
                    <a:pt x="1286" y="799"/>
                  </a:lnTo>
                  <a:lnTo>
                    <a:pt x="955" y="1013"/>
                  </a:lnTo>
                  <a:lnTo>
                    <a:pt x="916" y="1052"/>
                  </a:lnTo>
                  <a:lnTo>
                    <a:pt x="877" y="1072"/>
                  </a:lnTo>
                  <a:lnTo>
                    <a:pt x="838" y="1091"/>
                  </a:lnTo>
                  <a:lnTo>
                    <a:pt x="799" y="1130"/>
                  </a:lnTo>
                  <a:lnTo>
                    <a:pt x="780" y="1150"/>
                  </a:lnTo>
                  <a:lnTo>
                    <a:pt x="682" y="1208"/>
                  </a:lnTo>
                  <a:lnTo>
                    <a:pt x="663" y="1247"/>
                  </a:lnTo>
                  <a:lnTo>
                    <a:pt x="663" y="1247"/>
                  </a:lnTo>
                  <a:lnTo>
                    <a:pt x="546" y="1325"/>
                  </a:lnTo>
                  <a:lnTo>
                    <a:pt x="526" y="1364"/>
                  </a:lnTo>
                  <a:lnTo>
                    <a:pt x="526" y="1364"/>
                  </a:lnTo>
                  <a:lnTo>
                    <a:pt x="273" y="1578"/>
                  </a:lnTo>
                  <a:lnTo>
                    <a:pt x="273" y="1578"/>
                  </a:lnTo>
                  <a:lnTo>
                    <a:pt x="117" y="1754"/>
                  </a:lnTo>
                  <a:lnTo>
                    <a:pt x="117" y="1754"/>
                  </a:lnTo>
                  <a:lnTo>
                    <a:pt x="0" y="1871"/>
                  </a:lnTo>
                  <a:lnTo>
                    <a:pt x="0" y="1871"/>
                  </a:lnTo>
                  <a:lnTo>
                    <a:pt x="487" y="2592"/>
                  </a:lnTo>
                  <a:lnTo>
                    <a:pt x="1013" y="3273"/>
                  </a:lnTo>
                  <a:lnTo>
                    <a:pt x="1559" y="3936"/>
                  </a:lnTo>
                  <a:lnTo>
                    <a:pt x="2124" y="4579"/>
                  </a:lnTo>
                  <a:lnTo>
                    <a:pt x="2728" y="5183"/>
                  </a:lnTo>
                  <a:lnTo>
                    <a:pt x="3351" y="5748"/>
                  </a:lnTo>
                  <a:lnTo>
                    <a:pt x="3994" y="6293"/>
                  </a:lnTo>
                  <a:lnTo>
                    <a:pt x="4657" y="6820"/>
                  </a:lnTo>
                  <a:lnTo>
                    <a:pt x="5358" y="7307"/>
                  </a:lnTo>
                  <a:lnTo>
                    <a:pt x="6079" y="7755"/>
                  </a:lnTo>
                  <a:lnTo>
                    <a:pt x="6820" y="8183"/>
                  </a:lnTo>
                  <a:lnTo>
                    <a:pt x="7579" y="8573"/>
                  </a:lnTo>
                  <a:lnTo>
                    <a:pt x="8359" y="8924"/>
                  </a:lnTo>
                  <a:lnTo>
                    <a:pt x="9138" y="9236"/>
                  </a:lnTo>
                  <a:lnTo>
                    <a:pt x="9957" y="9528"/>
                  </a:lnTo>
                  <a:lnTo>
                    <a:pt x="10775" y="9762"/>
                  </a:lnTo>
                  <a:lnTo>
                    <a:pt x="10775" y="9762"/>
                  </a:lnTo>
                  <a:lnTo>
                    <a:pt x="10911" y="9586"/>
                  </a:lnTo>
                  <a:lnTo>
                    <a:pt x="11028" y="9391"/>
                  </a:lnTo>
                  <a:lnTo>
                    <a:pt x="11028" y="9391"/>
                  </a:lnTo>
                  <a:lnTo>
                    <a:pt x="11184" y="9119"/>
                  </a:lnTo>
                  <a:lnTo>
                    <a:pt x="11320" y="8826"/>
                  </a:lnTo>
                  <a:lnTo>
                    <a:pt x="11320" y="8826"/>
                  </a:lnTo>
                  <a:lnTo>
                    <a:pt x="11437" y="8515"/>
                  </a:lnTo>
                  <a:lnTo>
                    <a:pt x="11535" y="8203"/>
                  </a:lnTo>
                  <a:lnTo>
                    <a:pt x="11535" y="8203"/>
                  </a:lnTo>
                  <a:lnTo>
                    <a:pt x="11613" y="7891"/>
                  </a:lnTo>
                  <a:lnTo>
                    <a:pt x="11652" y="7579"/>
                  </a:lnTo>
                  <a:lnTo>
                    <a:pt x="11652" y="7579"/>
                  </a:lnTo>
                  <a:lnTo>
                    <a:pt x="11691" y="7190"/>
                  </a:lnTo>
                  <a:lnTo>
                    <a:pt x="11710" y="6820"/>
                  </a:lnTo>
                  <a:lnTo>
                    <a:pt x="11710" y="6820"/>
                  </a:lnTo>
                  <a:lnTo>
                    <a:pt x="11691" y="6469"/>
                  </a:lnTo>
                  <a:lnTo>
                    <a:pt x="11652" y="6079"/>
                  </a:lnTo>
                  <a:lnTo>
                    <a:pt x="11652" y="6079"/>
                  </a:lnTo>
                  <a:lnTo>
                    <a:pt x="11593" y="5670"/>
                  </a:lnTo>
                  <a:lnTo>
                    <a:pt x="11496" y="5280"/>
                  </a:lnTo>
                  <a:lnTo>
                    <a:pt x="11496" y="5280"/>
                  </a:lnTo>
                  <a:lnTo>
                    <a:pt x="11359" y="4891"/>
                  </a:lnTo>
                  <a:lnTo>
                    <a:pt x="11223" y="4501"/>
                  </a:lnTo>
                  <a:lnTo>
                    <a:pt x="11223" y="4501"/>
                  </a:lnTo>
                  <a:lnTo>
                    <a:pt x="11028" y="4092"/>
                  </a:lnTo>
                  <a:lnTo>
                    <a:pt x="10814" y="3683"/>
                  </a:lnTo>
                  <a:lnTo>
                    <a:pt x="10814" y="3683"/>
                  </a:lnTo>
                  <a:lnTo>
                    <a:pt x="10580" y="3332"/>
                  </a:lnTo>
                  <a:lnTo>
                    <a:pt x="10327" y="2981"/>
                  </a:lnTo>
                  <a:lnTo>
                    <a:pt x="10327" y="2981"/>
                  </a:lnTo>
                  <a:lnTo>
                    <a:pt x="10015" y="2592"/>
                  </a:lnTo>
                  <a:lnTo>
                    <a:pt x="9684" y="2260"/>
                  </a:lnTo>
                  <a:lnTo>
                    <a:pt x="9684" y="2260"/>
                  </a:lnTo>
                  <a:lnTo>
                    <a:pt x="9353" y="1929"/>
                  </a:lnTo>
                  <a:lnTo>
                    <a:pt x="8982" y="1617"/>
                  </a:lnTo>
                  <a:lnTo>
                    <a:pt x="8982" y="1617"/>
                  </a:lnTo>
                  <a:lnTo>
                    <a:pt x="8534" y="1306"/>
                  </a:lnTo>
                  <a:lnTo>
                    <a:pt x="8106" y="1033"/>
                  </a:lnTo>
                  <a:lnTo>
                    <a:pt x="8106" y="1033"/>
                  </a:lnTo>
                  <a:lnTo>
                    <a:pt x="7638" y="780"/>
                  </a:lnTo>
                  <a:lnTo>
                    <a:pt x="7170" y="565"/>
                  </a:lnTo>
                  <a:lnTo>
                    <a:pt x="7170" y="565"/>
                  </a:lnTo>
                  <a:lnTo>
                    <a:pt x="6703" y="390"/>
                  </a:lnTo>
                  <a:lnTo>
                    <a:pt x="6255" y="253"/>
                  </a:lnTo>
                  <a:lnTo>
                    <a:pt x="6255" y="253"/>
                  </a:lnTo>
                  <a:lnTo>
                    <a:pt x="5767" y="137"/>
                  </a:lnTo>
                  <a:lnTo>
                    <a:pt x="5300" y="59"/>
                  </a:lnTo>
                  <a:lnTo>
                    <a:pt x="5300" y="59"/>
                  </a:lnTo>
                  <a:lnTo>
                    <a:pt x="4832" y="0"/>
                  </a:lnTo>
                  <a:lnTo>
                    <a:pt x="4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38"/>
            <p:cNvSpPr/>
            <p:nvPr/>
          </p:nvSpPr>
          <p:spPr>
            <a:xfrm>
              <a:off x="3901300" y="2042325"/>
              <a:ext cx="119375" cy="150050"/>
            </a:xfrm>
            <a:custGeom>
              <a:avLst/>
              <a:gdLst/>
              <a:ahLst/>
              <a:cxnLst/>
              <a:rect l="l" t="t" r="r" b="b"/>
              <a:pathLst>
                <a:path w="4775" h="6002" extrusionOk="0">
                  <a:moveTo>
                    <a:pt x="1579" y="1"/>
                  </a:moveTo>
                  <a:lnTo>
                    <a:pt x="1384" y="20"/>
                  </a:lnTo>
                  <a:lnTo>
                    <a:pt x="1189" y="59"/>
                  </a:lnTo>
                  <a:lnTo>
                    <a:pt x="994" y="117"/>
                  </a:lnTo>
                  <a:lnTo>
                    <a:pt x="878" y="176"/>
                  </a:lnTo>
                  <a:lnTo>
                    <a:pt x="839" y="195"/>
                  </a:lnTo>
                  <a:lnTo>
                    <a:pt x="683" y="293"/>
                  </a:lnTo>
                  <a:lnTo>
                    <a:pt x="527" y="449"/>
                  </a:lnTo>
                  <a:lnTo>
                    <a:pt x="468" y="488"/>
                  </a:lnTo>
                  <a:lnTo>
                    <a:pt x="429" y="546"/>
                  </a:lnTo>
                  <a:lnTo>
                    <a:pt x="410" y="566"/>
                  </a:lnTo>
                  <a:lnTo>
                    <a:pt x="274" y="780"/>
                  </a:lnTo>
                  <a:lnTo>
                    <a:pt x="235" y="877"/>
                  </a:lnTo>
                  <a:lnTo>
                    <a:pt x="196" y="936"/>
                  </a:lnTo>
                  <a:lnTo>
                    <a:pt x="137" y="1111"/>
                  </a:lnTo>
                  <a:lnTo>
                    <a:pt x="79" y="1267"/>
                  </a:lnTo>
                  <a:lnTo>
                    <a:pt x="20" y="1559"/>
                  </a:lnTo>
                  <a:lnTo>
                    <a:pt x="20" y="1579"/>
                  </a:lnTo>
                  <a:lnTo>
                    <a:pt x="1" y="1832"/>
                  </a:lnTo>
                  <a:lnTo>
                    <a:pt x="1" y="2046"/>
                  </a:lnTo>
                  <a:lnTo>
                    <a:pt x="1" y="2105"/>
                  </a:lnTo>
                  <a:lnTo>
                    <a:pt x="20" y="2417"/>
                  </a:lnTo>
                  <a:lnTo>
                    <a:pt x="20" y="2475"/>
                  </a:lnTo>
                  <a:lnTo>
                    <a:pt x="79" y="2767"/>
                  </a:lnTo>
                  <a:lnTo>
                    <a:pt x="137" y="3040"/>
                  </a:lnTo>
                  <a:lnTo>
                    <a:pt x="176" y="3176"/>
                  </a:lnTo>
                  <a:lnTo>
                    <a:pt x="274" y="3449"/>
                  </a:lnTo>
                  <a:lnTo>
                    <a:pt x="293" y="3488"/>
                  </a:lnTo>
                  <a:lnTo>
                    <a:pt x="312" y="3547"/>
                  </a:lnTo>
                  <a:lnTo>
                    <a:pt x="332" y="3566"/>
                  </a:lnTo>
                  <a:lnTo>
                    <a:pt x="371" y="3664"/>
                  </a:lnTo>
                  <a:lnTo>
                    <a:pt x="507" y="3975"/>
                  </a:lnTo>
                  <a:lnTo>
                    <a:pt x="683" y="4268"/>
                  </a:lnTo>
                  <a:lnTo>
                    <a:pt x="955" y="4657"/>
                  </a:lnTo>
                  <a:lnTo>
                    <a:pt x="1131" y="4891"/>
                  </a:lnTo>
                  <a:lnTo>
                    <a:pt x="1326" y="5086"/>
                  </a:lnTo>
                  <a:lnTo>
                    <a:pt x="1501" y="5261"/>
                  </a:lnTo>
                  <a:lnTo>
                    <a:pt x="1715" y="5437"/>
                  </a:lnTo>
                  <a:lnTo>
                    <a:pt x="1891" y="5554"/>
                  </a:lnTo>
                  <a:lnTo>
                    <a:pt x="2047" y="5651"/>
                  </a:lnTo>
                  <a:lnTo>
                    <a:pt x="2222" y="5748"/>
                  </a:lnTo>
                  <a:lnTo>
                    <a:pt x="2417" y="5846"/>
                  </a:lnTo>
                  <a:lnTo>
                    <a:pt x="2690" y="5943"/>
                  </a:lnTo>
                  <a:lnTo>
                    <a:pt x="2962" y="5982"/>
                  </a:lnTo>
                  <a:lnTo>
                    <a:pt x="3177" y="6002"/>
                  </a:lnTo>
                  <a:lnTo>
                    <a:pt x="3391" y="6002"/>
                  </a:lnTo>
                  <a:lnTo>
                    <a:pt x="3566" y="5963"/>
                  </a:lnTo>
                  <a:lnTo>
                    <a:pt x="3742" y="5904"/>
                  </a:lnTo>
                  <a:lnTo>
                    <a:pt x="3937" y="5807"/>
                  </a:lnTo>
                  <a:lnTo>
                    <a:pt x="4073" y="5709"/>
                  </a:lnTo>
                  <a:lnTo>
                    <a:pt x="4248" y="5573"/>
                  </a:lnTo>
                  <a:lnTo>
                    <a:pt x="4346" y="5437"/>
                  </a:lnTo>
                  <a:lnTo>
                    <a:pt x="4463" y="5261"/>
                  </a:lnTo>
                  <a:lnTo>
                    <a:pt x="4560" y="5066"/>
                  </a:lnTo>
                  <a:lnTo>
                    <a:pt x="4638" y="4891"/>
                  </a:lnTo>
                  <a:lnTo>
                    <a:pt x="4677" y="4735"/>
                  </a:lnTo>
                  <a:lnTo>
                    <a:pt x="4735" y="4443"/>
                  </a:lnTo>
                  <a:lnTo>
                    <a:pt x="4755" y="4209"/>
                  </a:lnTo>
                  <a:lnTo>
                    <a:pt x="4774" y="3995"/>
                  </a:lnTo>
                  <a:lnTo>
                    <a:pt x="4755" y="3761"/>
                  </a:lnTo>
                  <a:lnTo>
                    <a:pt x="4735" y="3508"/>
                  </a:lnTo>
                  <a:lnTo>
                    <a:pt x="4677" y="3215"/>
                  </a:lnTo>
                  <a:lnTo>
                    <a:pt x="4599" y="2943"/>
                  </a:lnTo>
                  <a:lnTo>
                    <a:pt x="4521" y="2650"/>
                  </a:lnTo>
                  <a:lnTo>
                    <a:pt x="4404" y="2378"/>
                  </a:lnTo>
                  <a:lnTo>
                    <a:pt x="4268" y="2085"/>
                  </a:lnTo>
                  <a:lnTo>
                    <a:pt x="4131" y="1852"/>
                  </a:lnTo>
                  <a:lnTo>
                    <a:pt x="3975" y="1598"/>
                  </a:lnTo>
                  <a:lnTo>
                    <a:pt x="3800" y="1345"/>
                  </a:lnTo>
                  <a:lnTo>
                    <a:pt x="3625" y="1111"/>
                  </a:lnTo>
                  <a:lnTo>
                    <a:pt x="3449" y="936"/>
                  </a:lnTo>
                  <a:lnTo>
                    <a:pt x="3255" y="741"/>
                  </a:lnTo>
                  <a:lnTo>
                    <a:pt x="3060" y="585"/>
                  </a:lnTo>
                  <a:lnTo>
                    <a:pt x="2884" y="449"/>
                  </a:lnTo>
                  <a:lnTo>
                    <a:pt x="2709" y="351"/>
                  </a:lnTo>
                  <a:lnTo>
                    <a:pt x="2378" y="176"/>
                  </a:lnTo>
                  <a:lnTo>
                    <a:pt x="2105" y="79"/>
                  </a:lnTo>
                  <a:lnTo>
                    <a:pt x="1949" y="40"/>
                  </a:lnTo>
                  <a:lnTo>
                    <a:pt x="1793" y="20"/>
                  </a:lnTo>
                  <a:lnTo>
                    <a:pt x="1579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38"/>
            <p:cNvSpPr/>
            <p:nvPr/>
          </p:nvSpPr>
          <p:spPr>
            <a:xfrm>
              <a:off x="3901300" y="2042325"/>
              <a:ext cx="119375" cy="150050"/>
            </a:xfrm>
            <a:custGeom>
              <a:avLst/>
              <a:gdLst/>
              <a:ahLst/>
              <a:cxnLst/>
              <a:rect l="l" t="t" r="r" b="b"/>
              <a:pathLst>
                <a:path w="4775" h="6002" fill="none" extrusionOk="0">
                  <a:moveTo>
                    <a:pt x="1579" y="1"/>
                  </a:moveTo>
                  <a:lnTo>
                    <a:pt x="1579" y="1"/>
                  </a:lnTo>
                  <a:lnTo>
                    <a:pt x="1579" y="1"/>
                  </a:lnTo>
                  <a:lnTo>
                    <a:pt x="1384" y="20"/>
                  </a:lnTo>
                  <a:lnTo>
                    <a:pt x="1384" y="20"/>
                  </a:lnTo>
                  <a:lnTo>
                    <a:pt x="1189" y="59"/>
                  </a:lnTo>
                  <a:lnTo>
                    <a:pt x="1189" y="59"/>
                  </a:lnTo>
                  <a:lnTo>
                    <a:pt x="994" y="117"/>
                  </a:lnTo>
                  <a:lnTo>
                    <a:pt x="994" y="117"/>
                  </a:lnTo>
                  <a:lnTo>
                    <a:pt x="878" y="176"/>
                  </a:lnTo>
                  <a:lnTo>
                    <a:pt x="839" y="195"/>
                  </a:lnTo>
                  <a:lnTo>
                    <a:pt x="839" y="195"/>
                  </a:lnTo>
                  <a:lnTo>
                    <a:pt x="683" y="293"/>
                  </a:lnTo>
                  <a:lnTo>
                    <a:pt x="683" y="293"/>
                  </a:lnTo>
                  <a:lnTo>
                    <a:pt x="527" y="449"/>
                  </a:lnTo>
                  <a:lnTo>
                    <a:pt x="527" y="449"/>
                  </a:lnTo>
                  <a:lnTo>
                    <a:pt x="468" y="488"/>
                  </a:lnTo>
                  <a:lnTo>
                    <a:pt x="429" y="546"/>
                  </a:lnTo>
                  <a:lnTo>
                    <a:pt x="410" y="566"/>
                  </a:lnTo>
                  <a:lnTo>
                    <a:pt x="410" y="566"/>
                  </a:lnTo>
                  <a:lnTo>
                    <a:pt x="274" y="780"/>
                  </a:lnTo>
                  <a:lnTo>
                    <a:pt x="274" y="780"/>
                  </a:lnTo>
                  <a:lnTo>
                    <a:pt x="235" y="877"/>
                  </a:lnTo>
                  <a:lnTo>
                    <a:pt x="235" y="877"/>
                  </a:lnTo>
                  <a:lnTo>
                    <a:pt x="196" y="936"/>
                  </a:lnTo>
                  <a:lnTo>
                    <a:pt x="196" y="936"/>
                  </a:lnTo>
                  <a:lnTo>
                    <a:pt x="137" y="1111"/>
                  </a:lnTo>
                  <a:lnTo>
                    <a:pt x="79" y="1267"/>
                  </a:lnTo>
                  <a:lnTo>
                    <a:pt x="79" y="1267"/>
                  </a:lnTo>
                  <a:lnTo>
                    <a:pt x="20" y="1559"/>
                  </a:lnTo>
                  <a:lnTo>
                    <a:pt x="20" y="1559"/>
                  </a:lnTo>
                  <a:lnTo>
                    <a:pt x="20" y="1579"/>
                  </a:lnTo>
                  <a:lnTo>
                    <a:pt x="20" y="1579"/>
                  </a:lnTo>
                  <a:lnTo>
                    <a:pt x="1" y="1832"/>
                  </a:lnTo>
                  <a:lnTo>
                    <a:pt x="1" y="2046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20" y="2417"/>
                  </a:lnTo>
                  <a:lnTo>
                    <a:pt x="20" y="2417"/>
                  </a:lnTo>
                  <a:lnTo>
                    <a:pt x="20" y="2475"/>
                  </a:lnTo>
                  <a:lnTo>
                    <a:pt x="20" y="2475"/>
                  </a:lnTo>
                  <a:lnTo>
                    <a:pt x="79" y="2767"/>
                  </a:lnTo>
                  <a:lnTo>
                    <a:pt x="137" y="3040"/>
                  </a:lnTo>
                  <a:lnTo>
                    <a:pt x="137" y="3040"/>
                  </a:lnTo>
                  <a:lnTo>
                    <a:pt x="176" y="3176"/>
                  </a:lnTo>
                  <a:lnTo>
                    <a:pt x="176" y="3176"/>
                  </a:lnTo>
                  <a:lnTo>
                    <a:pt x="274" y="3449"/>
                  </a:lnTo>
                  <a:lnTo>
                    <a:pt x="293" y="3488"/>
                  </a:lnTo>
                  <a:lnTo>
                    <a:pt x="312" y="3547"/>
                  </a:lnTo>
                  <a:lnTo>
                    <a:pt x="332" y="3566"/>
                  </a:lnTo>
                  <a:lnTo>
                    <a:pt x="371" y="3664"/>
                  </a:lnTo>
                  <a:lnTo>
                    <a:pt x="371" y="3664"/>
                  </a:lnTo>
                  <a:lnTo>
                    <a:pt x="507" y="3975"/>
                  </a:lnTo>
                  <a:lnTo>
                    <a:pt x="507" y="3975"/>
                  </a:lnTo>
                  <a:lnTo>
                    <a:pt x="683" y="4268"/>
                  </a:lnTo>
                  <a:lnTo>
                    <a:pt x="683" y="4268"/>
                  </a:lnTo>
                  <a:lnTo>
                    <a:pt x="955" y="4657"/>
                  </a:lnTo>
                  <a:lnTo>
                    <a:pt x="955" y="4657"/>
                  </a:lnTo>
                  <a:lnTo>
                    <a:pt x="1131" y="4891"/>
                  </a:lnTo>
                  <a:lnTo>
                    <a:pt x="1326" y="5086"/>
                  </a:lnTo>
                  <a:lnTo>
                    <a:pt x="1326" y="5086"/>
                  </a:lnTo>
                  <a:lnTo>
                    <a:pt x="1501" y="5261"/>
                  </a:lnTo>
                  <a:lnTo>
                    <a:pt x="1715" y="5437"/>
                  </a:lnTo>
                  <a:lnTo>
                    <a:pt x="1715" y="5437"/>
                  </a:lnTo>
                  <a:lnTo>
                    <a:pt x="1891" y="5554"/>
                  </a:lnTo>
                  <a:lnTo>
                    <a:pt x="2047" y="5651"/>
                  </a:lnTo>
                  <a:lnTo>
                    <a:pt x="2047" y="5651"/>
                  </a:lnTo>
                  <a:lnTo>
                    <a:pt x="2222" y="5748"/>
                  </a:lnTo>
                  <a:lnTo>
                    <a:pt x="2417" y="5846"/>
                  </a:lnTo>
                  <a:lnTo>
                    <a:pt x="2417" y="5846"/>
                  </a:lnTo>
                  <a:lnTo>
                    <a:pt x="2690" y="5943"/>
                  </a:lnTo>
                  <a:lnTo>
                    <a:pt x="2690" y="5943"/>
                  </a:lnTo>
                  <a:lnTo>
                    <a:pt x="2962" y="5982"/>
                  </a:lnTo>
                  <a:lnTo>
                    <a:pt x="2962" y="5982"/>
                  </a:lnTo>
                  <a:lnTo>
                    <a:pt x="3177" y="6002"/>
                  </a:lnTo>
                  <a:lnTo>
                    <a:pt x="3177" y="6002"/>
                  </a:lnTo>
                  <a:lnTo>
                    <a:pt x="3391" y="6002"/>
                  </a:lnTo>
                  <a:lnTo>
                    <a:pt x="3391" y="6002"/>
                  </a:lnTo>
                  <a:lnTo>
                    <a:pt x="3566" y="5963"/>
                  </a:lnTo>
                  <a:lnTo>
                    <a:pt x="3566" y="5963"/>
                  </a:lnTo>
                  <a:lnTo>
                    <a:pt x="3742" y="5904"/>
                  </a:lnTo>
                  <a:lnTo>
                    <a:pt x="3742" y="5904"/>
                  </a:lnTo>
                  <a:lnTo>
                    <a:pt x="3937" y="5807"/>
                  </a:lnTo>
                  <a:lnTo>
                    <a:pt x="3937" y="5807"/>
                  </a:lnTo>
                  <a:lnTo>
                    <a:pt x="4073" y="5709"/>
                  </a:lnTo>
                  <a:lnTo>
                    <a:pt x="4073" y="5709"/>
                  </a:lnTo>
                  <a:lnTo>
                    <a:pt x="4248" y="5573"/>
                  </a:lnTo>
                  <a:lnTo>
                    <a:pt x="4248" y="5573"/>
                  </a:lnTo>
                  <a:lnTo>
                    <a:pt x="4346" y="5437"/>
                  </a:lnTo>
                  <a:lnTo>
                    <a:pt x="4346" y="5437"/>
                  </a:lnTo>
                  <a:lnTo>
                    <a:pt x="4463" y="5261"/>
                  </a:lnTo>
                  <a:lnTo>
                    <a:pt x="4463" y="5261"/>
                  </a:lnTo>
                  <a:lnTo>
                    <a:pt x="4560" y="5066"/>
                  </a:lnTo>
                  <a:lnTo>
                    <a:pt x="4560" y="5066"/>
                  </a:lnTo>
                  <a:lnTo>
                    <a:pt x="4638" y="4891"/>
                  </a:lnTo>
                  <a:lnTo>
                    <a:pt x="4677" y="4735"/>
                  </a:lnTo>
                  <a:lnTo>
                    <a:pt x="4677" y="4735"/>
                  </a:lnTo>
                  <a:lnTo>
                    <a:pt x="4735" y="4443"/>
                  </a:lnTo>
                  <a:lnTo>
                    <a:pt x="4735" y="4443"/>
                  </a:lnTo>
                  <a:lnTo>
                    <a:pt x="4755" y="4209"/>
                  </a:lnTo>
                  <a:lnTo>
                    <a:pt x="4774" y="3995"/>
                  </a:lnTo>
                  <a:lnTo>
                    <a:pt x="4774" y="3995"/>
                  </a:lnTo>
                  <a:lnTo>
                    <a:pt x="4755" y="3761"/>
                  </a:lnTo>
                  <a:lnTo>
                    <a:pt x="4735" y="3508"/>
                  </a:lnTo>
                  <a:lnTo>
                    <a:pt x="4735" y="3508"/>
                  </a:lnTo>
                  <a:lnTo>
                    <a:pt x="4677" y="3215"/>
                  </a:lnTo>
                  <a:lnTo>
                    <a:pt x="4599" y="2943"/>
                  </a:lnTo>
                  <a:lnTo>
                    <a:pt x="4599" y="2943"/>
                  </a:lnTo>
                  <a:lnTo>
                    <a:pt x="4521" y="2650"/>
                  </a:lnTo>
                  <a:lnTo>
                    <a:pt x="4404" y="2378"/>
                  </a:lnTo>
                  <a:lnTo>
                    <a:pt x="4404" y="2378"/>
                  </a:lnTo>
                  <a:lnTo>
                    <a:pt x="4268" y="2085"/>
                  </a:lnTo>
                  <a:lnTo>
                    <a:pt x="4131" y="1852"/>
                  </a:lnTo>
                  <a:lnTo>
                    <a:pt x="4131" y="1852"/>
                  </a:lnTo>
                  <a:lnTo>
                    <a:pt x="3975" y="1598"/>
                  </a:lnTo>
                  <a:lnTo>
                    <a:pt x="3800" y="1345"/>
                  </a:lnTo>
                  <a:lnTo>
                    <a:pt x="3800" y="1345"/>
                  </a:lnTo>
                  <a:lnTo>
                    <a:pt x="3625" y="1111"/>
                  </a:lnTo>
                  <a:lnTo>
                    <a:pt x="3449" y="936"/>
                  </a:lnTo>
                  <a:lnTo>
                    <a:pt x="3449" y="936"/>
                  </a:lnTo>
                  <a:lnTo>
                    <a:pt x="3255" y="741"/>
                  </a:lnTo>
                  <a:lnTo>
                    <a:pt x="3060" y="585"/>
                  </a:lnTo>
                  <a:lnTo>
                    <a:pt x="3060" y="585"/>
                  </a:lnTo>
                  <a:lnTo>
                    <a:pt x="2884" y="449"/>
                  </a:lnTo>
                  <a:lnTo>
                    <a:pt x="2709" y="351"/>
                  </a:lnTo>
                  <a:lnTo>
                    <a:pt x="2709" y="351"/>
                  </a:lnTo>
                  <a:lnTo>
                    <a:pt x="2378" y="176"/>
                  </a:lnTo>
                  <a:lnTo>
                    <a:pt x="2378" y="176"/>
                  </a:lnTo>
                  <a:lnTo>
                    <a:pt x="2105" y="79"/>
                  </a:lnTo>
                  <a:lnTo>
                    <a:pt x="2105" y="79"/>
                  </a:lnTo>
                  <a:lnTo>
                    <a:pt x="1949" y="40"/>
                  </a:lnTo>
                  <a:lnTo>
                    <a:pt x="1949" y="40"/>
                  </a:lnTo>
                  <a:lnTo>
                    <a:pt x="1793" y="20"/>
                  </a:lnTo>
                  <a:lnTo>
                    <a:pt x="1793" y="20"/>
                  </a:lnTo>
                  <a:lnTo>
                    <a:pt x="157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38"/>
            <p:cNvSpPr/>
            <p:nvPr/>
          </p:nvSpPr>
          <p:spPr>
            <a:xfrm>
              <a:off x="4280275" y="1542575"/>
              <a:ext cx="268900" cy="161250"/>
            </a:xfrm>
            <a:custGeom>
              <a:avLst/>
              <a:gdLst/>
              <a:ahLst/>
              <a:cxnLst/>
              <a:rect l="l" t="t" r="r" b="b"/>
              <a:pathLst>
                <a:path w="10756" h="6450" extrusionOk="0">
                  <a:moveTo>
                    <a:pt x="1871" y="0"/>
                  </a:moveTo>
                  <a:lnTo>
                    <a:pt x="1130" y="20"/>
                  </a:lnTo>
                  <a:lnTo>
                    <a:pt x="390" y="59"/>
                  </a:lnTo>
                  <a:lnTo>
                    <a:pt x="331" y="195"/>
                  </a:lnTo>
                  <a:lnTo>
                    <a:pt x="312" y="253"/>
                  </a:lnTo>
                  <a:lnTo>
                    <a:pt x="273" y="312"/>
                  </a:lnTo>
                  <a:lnTo>
                    <a:pt x="156" y="624"/>
                  </a:lnTo>
                  <a:lnTo>
                    <a:pt x="117" y="760"/>
                  </a:lnTo>
                  <a:lnTo>
                    <a:pt x="59" y="994"/>
                  </a:lnTo>
                  <a:lnTo>
                    <a:pt x="20" y="1228"/>
                  </a:lnTo>
                  <a:lnTo>
                    <a:pt x="20" y="1247"/>
                  </a:lnTo>
                  <a:lnTo>
                    <a:pt x="20" y="1305"/>
                  </a:lnTo>
                  <a:lnTo>
                    <a:pt x="0" y="1656"/>
                  </a:lnTo>
                  <a:lnTo>
                    <a:pt x="0" y="1715"/>
                  </a:lnTo>
                  <a:lnTo>
                    <a:pt x="0" y="1793"/>
                  </a:lnTo>
                  <a:lnTo>
                    <a:pt x="20" y="2104"/>
                  </a:lnTo>
                  <a:lnTo>
                    <a:pt x="20" y="2163"/>
                  </a:lnTo>
                  <a:lnTo>
                    <a:pt x="20" y="2202"/>
                  </a:lnTo>
                  <a:lnTo>
                    <a:pt x="39" y="2241"/>
                  </a:lnTo>
                  <a:lnTo>
                    <a:pt x="39" y="2280"/>
                  </a:lnTo>
                  <a:lnTo>
                    <a:pt x="39" y="2299"/>
                  </a:lnTo>
                  <a:lnTo>
                    <a:pt x="59" y="2338"/>
                  </a:lnTo>
                  <a:lnTo>
                    <a:pt x="59" y="2358"/>
                  </a:lnTo>
                  <a:lnTo>
                    <a:pt x="59" y="2397"/>
                  </a:lnTo>
                  <a:lnTo>
                    <a:pt x="98" y="2533"/>
                  </a:lnTo>
                  <a:lnTo>
                    <a:pt x="137" y="2689"/>
                  </a:lnTo>
                  <a:lnTo>
                    <a:pt x="195" y="2923"/>
                  </a:lnTo>
                  <a:lnTo>
                    <a:pt x="293" y="3156"/>
                  </a:lnTo>
                  <a:lnTo>
                    <a:pt x="312" y="3234"/>
                  </a:lnTo>
                  <a:lnTo>
                    <a:pt x="448" y="3507"/>
                  </a:lnTo>
                  <a:lnTo>
                    <a:pt x="565" y="3702"/>
                  </a:lnTo>
                  <a:lnTo>
                    <a:pt x="721" y="3936"/>
                  </a:lnTo>
                  <a:lnTo>
                    <a:pt x="897" y="4189"/>
                  </a:lnTo>
                  <a:lnTo>
                    <a:pt x="1013" y="4325"/>
                  </a:lnTo>
                  <a:lnTo>
                    <a:pt x="1033" y="4364"/>
                  </a:lnTo>
                  <a:lnTo>
                    <a:pt x="1208" y="4540"/>
                  </a:lnTo>
                  <a:lnTo>
                    <a:pt x="1423" y="4774"/>
                  </a:lnTo>
                  <a:lnTo>
                    <a:pt x="1617" y="4949"/>
                  </a:lnTo>
                  <a:lnTo>
                    <a:pt x="1851" y="5124"/>
                  </a:lnTo>
                  <a:lnTo>
                    <a:pt x="2182" y="5358"/>
                  </a:lnTo>
                  <a:lnTo>
                    <a:pt x="2494" y="5572"/>
                  </a:lnTo>
                  <a:lnTo>
                    <a:pt x="2845" y="5748"/>
                  </a:lnTo>
                  <a:lnTo>
                    <a:pt x="3196" y="5923"/>
                  </a:lnTo>
                  <a:lnTo>
                    <a:pt x="3624" y="6079"/>
                  </a:lnTo>
                  <a:lnTo>
                    <a:pt x="4053" y="6215"/>
                  </a:lnTo>
                  <a:lnTo>
                    <a:pt x="4482" y="6313"/>
                  </a:lnTo>
                  <a:lnTo>
                    <a:pt x="4910" y="6391"/>
                  </a:lnTo>
                  <a:lnTo>
                    <a:pt x="5358" y="6430"/>
                  </a:lnTo>
                  <a:lnTo>
                    <a:pt x="5787" y="6449"/>
                  </a:lnTo>
                  <a:lnTo>
                    <a:pt x="6216" y="6430"/>
                  </a:lnTo>
                  <a:lnTo>
                    <a:pt x="6644" y="6391"/>
                  </a:lnTo>
                  <a:lnTo>
                    <a:pt x="7053" y="6313"/>
                  </a:lnTo>
                  <a:lnTo>
                    <a:pt x="7404" y="6235"/>
                  </a:lnTo>
                  <a:lnTo>
                    <a:pt x="7774" y="6118"/>
                  </a:lnTo>
                  <a:lnTo>
                    <a:pt x="8125" y="5982"/>
                  </a:lnTo>
                  <a:lnTo>
                    <a:pt x="8437" y="5845"/>
                  </a:lnTo>
                  <a:lnTo>
                    <a:pt x="8710" y="5689"/>
                  </a:lnTo>
                  <a:lnTo>
                    <a:pt x="8982" y="5514"/>
                  </a:lnTo>
                  <a:lnTo>
                    <a:pt x="9236" y="5339"/>
                  </a:lnTo>
                  <a:lnTo>
                    <a:pt x="9469" y="5163"/>
                  </a:lnTo>
                  <a:lnTo>
                    <a:pt x="9645" y="4988"/>
                  </a:lnTo>
                  <a:lnTo>
                    <a:pt x="9820" y="4793"/>
                  </a:lnTo>
                  <a:lnTo>
                    <a:pt x="9996" y="4598"/>
                  </a:lnTo>
                  <a:lnTo>
                    <a:pt x="10132" y="4384"/>
                  </a:lnTo>
                  <a:lnTo>
                    <a:pt x="10249" y="4209"/>
                  </a:lnTo>
                  <a:lnTo>
                    <a:pt x="10366" y="3994"/>
                  </a:lnTo>
                  <a:lnTo>
                    <a:pt x="10483" y="3780"/>
                  </a:lnTo>
                  <a:lnTo>
                    <a:pt x="10561" y="3546"/>
                  </a:lnTo>
                  <a:lnTo>
                    <a:pt x="10638" y="3332"/>
                  </a:lnTo>
                  <a:lnTo>
                    <a:pt x="10677" y="3098"/>
                  </a:lnTo>
                  <a:lnTo>
                    <a:pt x="10736" y="2864"/>
                  </a:lnTo>
                  <a:lnTo>
                    <a:pt x="10755" y="2630"/>
                  </a:lnTo>
                  <a:lnTo>
                    <a:pt x="10755" y="2397"/>
                  </a:lnTo>
                  <a:lnTo>
                    <a:pt x="10755" y="2260"/>
                  </a:lnTo>
                  <a:lnTo>
                    <a:pt x="10151" y="1948"/>
                  </a:lnTo>
                  <a:lnTo>
                    <a:pt x="9547" y="1656"/>
                  </a:lnTo>
                  <a:lnTo>
                    <a:pt x="8924" y="1383"/>
                  </a:lnTo>
                  <a:lnTo>
                    <a:pt x="8300" y="1150"/>
                  </a:lnTo>
                  <a:lnTo>
                    <a:pt x="7657" y="935"/>
                  </a:lnTo>
                  <a:lnTo>
                    <a:pt x="7014" y="721"/>
                  </a:lnTo>
                  <a:lnTo>
                    <a:pt x="6352" y="565"/>
                  </a:lnTo>
                  <a:lnTo>
                    <a:pt x="5690" y="409"/>
                  </a:lnTo>
                  <a:lnTo>
                    <a:pt x="5592" y="370"/>
                  </a:lnTo>
                  <a:lnTo>
                    <a:pt x="5125" y="292"/>
                  </a:lnTo>
                  <a:lnTo>
                    <a:pt x="4676" y="214"/>
                  </a:lnTo>
                  <a:lnTo>
                    <a:pt x="4209" y="156"/>
                  </a:lnTo>
                  <a:lnTo>
                    <a:pt x="3741" y="97"/>
                  </a:lnTo>
                  <a:lnTo>
                    <a:pt x="2806" y="39"/>
                  </a:lnTo>
                  <a:lnTo>
                    <a:pt x="2338" y="20"/>
                  </a:lnTo>
                  <a:lnTo>
                    <a:pt x="1871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38"/>
            <p:cNvSpPr/>
            <p:nvPr/>
          </p:nvSpPr>
          <p:spPr>
            <a:xfrm>
              <a:off x="4280275" y="1542575"/>
              <a:ext cx="268900" cy="161250"/>
            </a:xfrm>
            <a:custGeom>
              <a:avLst/>
              <a:gdLst/>
              <a:ahLst/>
              <a:cxnLst/>
              <a:rect l="l" t="t" r="r" b="b"/>
              <a:pathLst>
                <a:path w="10756" h="6450" fill="none" extrusionOk="0">
                  <a:moveTo>
                    <a:pt x="1871" y="0"/>
                  </a:moveTo>
                  <a:lnTo>
                    <a:pt x="1871" y="0"/>
                  </a:lnTo>
                  <a:lnTo>
                    <a:pt x="1130" y="20"/>
                  </a:lnTo>
                  <a:lnTo>
                    <a:pt x="390" y="59"/>
                  </a:lnTo>
                  <a:lnTo>
                    <a:pt x="390" y="59"/>
                  </a:lnTo>
                  <a:lnTo>
                    <a:pt x="331" y="195"/>
                  </a:lnTo>
                  <a:lnTo>
                    <a:pt x="312" y="253"/>
                  </a:lnTo>
                  <a:lnTo>
                    <a:pt x="273" y="312"/>
                  </a:lnTo>
                  <a:lnTo>
                    <a:pt x="273" y="312"/>
                  </a:lnTo>
                  <a:lnTo>
                    <a:pt x="156" y="624"/>
                  </a:lnTo>
                  <a:lnTo>
                    <a:pt x="156" y="624"/>
                  </a:lnTo>
                  <a:lnTo>
                    <a:pt x="117" y="760"/>
                  </a:lnTo>
                  <a:lnTo>
                    <a:pt x="117" y="760"/>
                  </a:lnTo>
                  <a:lnTo>
                    <a:pt x="59" y="994"/>
                  </a:lnTo>
                  <a:lnTo>
                    <a:pt x="20" y="1228"/>
                  </a:lnTo>
                  <a:lnTo>
                    <a:pt x="20" y="1228"/>
                  </a:lnTo>
                  <a:lnTo>
                    <a:pt x="20" y="1247"/>
                  </a:lnTo>
                  <a:lnTo>
                    <a:pt x="20" y="1305"/>
                  </a:lnTo>
                  <a:lnTo>
                    <a:pt x="20" y="1305"/>
                  </a:lnTo>
                  <a:lnTo>
                    <a:pt x="0" y="1656"/>
                  </a:lnTo>
                  <a:lnTo>
                    <a:pt x="0" y="1715"/>
                  </a:lnTo>
                  <a:lnTo>
                    <a:pt x="0" y="1715"/>
                  </a:lnTo>
                  <a:lnTo>
                    <a:pt x="0" y="1793"/>
                  </a:lnTo>
                  <a:lnTo>
                    <a:pt x="0" y="1793"/>
                  </a:lnTo>
                  <a:lnTo>
                    <a:pt x="20" y="2104"/>
                  </a:lnTo>
                  <a:lnTo>
                    <a:pt x="20" y="2163"/>
                  </a:lnTo>
                  <a:lnTo>
                    <a:pt x="20" y="2163"/>
                  </a:lnTo>
                  <a:lnTo>
                    <a:pt x="20" y="2202"/>
                  </a:lnTo>
                  <a:lnTo>
                    <a:pt x="39" y="2241"/>
                  </a:lnTo>
                  <a:lnTo>
                    <a:pt x="39" y="2280"/>
                  </a:lnTo>
                  <a:lnTo>
                    <a:pt x="39" y="2280"/>
                  </a:lnTo>
                  <a:lnTo>
                    <a:pt x="39" y="2299"/>
                  </a:lnTo>
                  <a:lnTo>
                    <a:pt x="59" y="2338"/>
                  </a:lnTo>
                  <a:lnTo>
                    <a:pt x="59" y="2358"/>
                  </a:lnTo>
                  <a:lnTo>
                    <a:pt x="59" y="2358"/>
                  </a:lnTo>
                  <a:lnTo>
                    <a:pt x="59" y="2397"/>
                  </a:lnTo>
                  <a:lnTo>
                    <a:pt x="59" y="2397"/>
                  </a:lnTo>
                  <a:lnTo>
                    <a:pt x="98" y="2533"/>
                  </a:lnTo>
                  <a:lnTo>
                    <a:pt x="137" y="2689"/>
                  </a:lnTo>
                  <a:lnTo>
                    <a:pt x="137" y="2689"/>
                  </a:lnTo>
                  <a:lnTo>
                    <a:pt x="195" y="2923"/>
                  </a:lnTo>
                  <a:lnTo>
                    <a:pt x="293" y="3156"/>
                  </a:lnTo>
                  <a:lnTo>
                    <a:pt x="312" y="3234"/>
                  </a:lnTo>
                  <a:lnTo>
                    <a:pt x="312" y="3234"/>
                  </a:lnTo>
                  <a:lnTo>
                    <a:pt x="448" y="3507"/>
                  </a:lnTo>
                  <a:lnTo>
                    <a:pt x="448" y="3507"/>
                  </a:lnTo>
                  <a:lnTo>
                    <a:pt x="565" y="3702"/>
                  </a:lnTo>
                  <a:lnTo>
                    <a:pt x="565" y="3702"/>
                  </a:lnTo>
                  <a:lnTo>
                    <a:pt x="721" y="3936"/>
                  </a:lnTo>
                  <a:lnTo>
                    <a:pt x="897" y="4189"/>
                  </a:lnTo>
                  <a:lnTo>
                    <a:pt x="897" y="4189"/>
                  </a:lnTo>
                  <a:lnTo>
                    <a:pt x="1013" y="4325"/>
                  </a:lnTo>
                  <a:lnTo>
                    <a:pt x="1033" y="4364"/>
                  </a:lnTo>
                  <a:lnTo>
                    <a:pt x="1033" y="4364"/>
                  </a:lnTo>
                  <a:lnTo>
                    <a:pt x="1208" y="4540"/>
                  </a:lnTo>
                  <a:lnTo>
                    <a:pt x="1208" y="4540"/>
                  </a:lnTo>
                  <a:lnTo>
                    <a:pt x="1423" y="4774"/>
                  </a:lnTo>
                  <a:lnTo>
                    <a:pt x="1423" y="4774"/>
                  </a:lnTo>
                  <a:lnTo>
                    <a:pt x="1617" y="4949"/>
                  </a:lnTo>
                  <a:lnTo>
                    <a:pt x="1851" y="5124"/>
                  </a:lnTo>
                  <a:lnTo>
                    <a:pt x="1851" y="5124"/>
                  </a:lnTo>
                  <a:lnTo>
                    <a:pt x="2182" y="5358"/>
                  </a:lnTo>
                  <a:lnTo>
                    <a:pt x="2494" y="5572"/>
                  </a:lnTo>
                  <a:lnTo>
                    <a:pt x="2494" y="5572"/>
                  </a:lnTo>
                  <a:lnTo>
                    <a:pt x="2845" y="5748"/>
                  </a:lnTo>
                  <a:lnTo>
                    <a:pt x="3196" y="5923"/>
                  </a:lnTo>
                  <a:lnTo>
                    <a:pt x="3196" y="5923"/>
                  </a:lnTo>
                  <a:lnTo>
                    <a:pt x="3624" y="6079"/>
                  </a:lnTo>
                  <a:lnTo>
                    <a:pt x="4053" y="6215"/>
                  </a:lnTo>
                  <a:lnTo>
                    <a:pt x="4053" y="6215"/>
                  </a:lnTo>
                  <a:lnTo>
                    <a:pt x="4482" y="6313"/>
                  </a:lnTo>
                  <a:lnTo>
                    <a:pt x="4910" y="6391"/>
                  </a:lnTo>
                  <a:lnTo>
                    <a:pt x="4910" y="6391"/>
                  </a:lnTo>
                  <a:lnTo>
                    <a:pt x="5358" y="6430"/>
                  </a:lnTo>
                  <a:lnTo>
                    <a:pt x="5787" y="6449"/>
                  </a:lnTo>
                  <a:lnTo>
                    <a:pt x="5787" y="6449"/>
                  </a:lnTo>
                  <a:lnTo>
                    <a:pt x="6216" y="6430"/>
                  </a:lnTo>
                  <a:lnTo>
                    <a:pt x="6644" y="6391"/>
                  </a:lnTo>
                  <a:lnTo>
                    <a:pt x="6644" y="6391"/>
                  </a:lnTo>
                  <a:lnTo>
                    <a:pt x="7053" y="6313"/>
                  </a:lnTo>
                  <a:lnTo>
                    <a:pt x="7404" y="6235"/>
                  </a:lnTo>
                  <a:lnTo>
                    <a:pt x="7404" y="6235"/>
                  </a:lnTo>
                  <a:lnTo>
                    <a:pt x="7774" y="6118"/>
                  </a:lnTo>
                  <a:lnTo>
                    <a:pt x="8125" y="5982"/>
                  </a:lnTo>
                  <a:lnTo>
                    <a:pt x="8125" y="5982"/>
                  </a:lnTo>
                  <a:lnTo>
                    <a:pt x="8437" y="5845"/>
                  </a:lnTo>
                  <a:lnTo>
                    <a:pt x="8710" y="5689"/>
                  </a:lnTo>
                  <a:lnTo>
                    <a:pt x="8710" y="5689"/>
                  </a:lnTo>
                  <a:lnTo>
                    <a:pt x="8982" y="5514"/>
                  </a:lnTo>
                  <a:lnTo>
                    <a:pt x="9236" y="5339"/>
                  </a:lnTo>
                  <a:lnTo>
                    <a:pt x="9236" y="5339"/>
                  </a:lnTo>
                  <a:lnTo>
                    <a:pt x="9469" y="5163"/>
                  </a:lnTo>
                  <a:lnTo>
                    <a:pt x="9645" y="4988"/>
                  </a:lnTo>
                  <a:lnTo>
                    <a:pt x="9645" y="4988"/>
                  </a:lnTo>
                  <a:lnTo>
                    <a:pt x="9820" y="4793"/>
                  </a:lnTo>
                  <a:lnTo>
                    <a:pt x="9996" y="4598"/>
                  </a:lnTo>
                  <a:lnTo>
                    <a:pt x="9996" y="4598"/>
                  </a:lnTo>
                  <a:lnTo>
                    <a:pt x="10132" y="4384"/>
                  </a:lnTo>
                  <a:lnTo>
                    <a:pt x="10249" y="4209"/>
                  </a:lnTo>
                  <a:lnTo>
                    <a:pt x="10249" y="4209"/>
                  </a:lnTo>
                  <a:lnTo>
                    <a:pt x="10366" y="3994"/>
                  </a:lnTo>
                  <a:lnTo>
                    <a:pt x="10483" y="3780"/>
                  </a:lnTo>
                  <a:lnTo>
                    <a:pt x="10483" y="3780"/>
                  </a:lnTo>
                  <a:lnTo>
                    <a:pt x="10561" y="3546"/>
                  </a:lnTo>
                  <a:lnTo>
                    <a:pt x="10638" y="3332"/>
                  </a:lnTo>
                  <a:lnTo>
                    <a:pt x="10638" y="3332"/>
                  </a:lnTo>
                  <a:lnTo>
                    <a:pt x="10677" y="3098"/>
                  </a:lnTo>
                  <a:lnTo>
                    <a:pt x="10736" y="2864"/>
                  </a:lnTo>
                  <a:lnTo>
                    <a:pt x="10736" y="2864"/>
                  </a:lnTo>
                  <a:lnTo>
                    <a:pt x="10755" y="2630"/>
                  </a:lnTo>
                  <a:lnTo>
                    <a:pt x="10755" y="2397"/>
                  </a:lnTo>
                  <a:lnTo>
                    <a:pt x="10755" y="2397"/>
                  </a:lnTo>
                  <a:lnTo>
                    <a:pt x="10755" y="2260"/>
                  </a:lnTo>
                  <a:lnTo>
                    <a:pt x="10755" y="2260"/>
                  </a:lnTo>
                  <a:lnTo>
                    <a:pt x="10151" y="1948"/>
                  </a:lnTo>
                  <a:lnTo>
                    <a:pt x="9547" y="1656"/>
                  </a:lnTo>
                  <a:lnTo>
                    <a:pt x="8924" y="1383"/>
                  </a:lnTo>
                  <a:lnTo>
                    <a:pt x="8300" y="1150"/>
                  </a:lnTo>
                  <a:lnTo>
                    <a:pt x="7657" y="935"/>
                  </a:lnTo>
                  <a:lnTo>
                    <a:pt x="7014" y="721"/>
                  </a:lnTo>
                  <a:lnTo>
                    <a:pt x="6352" y="565"/>
                  </a:lnTo>
                  <a:lnTo>
                    <a:pt x="5690" y="409"/>
                  </a:lnTo>
                  <a:lnTo>
                    <a:pt x="5592" y="370"/>
                  </a:lnTo>
                  <a:lnTo>
                    <a:pt x="5592" y="370"/>
                  </a:lnTo>
                  <a:lnTo>
                    <a:pt x="5125" y="292"/>
                  </a:lnTo>
                  <a:lnTo>
                    <a:pt x="4676" y="214"/>
                  </a:lnTo>
                  <a:lnTo>
                    <a:pt x="4209" y="156"/>
                  </a:lnTo>
                  <a:lnTo>
                    <a:pt x="3741" y="97"/>
                  </a:lnTo>
                  <a:lnTo>
                    <a:pt x="2806" y="39"/>
                  </a:lnTo>
                  <a:lnTo>
                    <a:pt x="2338" y="20"/>
                  </a:lnTo>
                  <a:lnTo>
                    <a:pt x="187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38"/>
            <p:cNvSpPr/>
            <p:nvPr/>
          </p:nvSpPr>
          <p:spPr>
            <a:xfrm>
              <a:off x="4187225" y="1652650"/>
              <a:ext cx="95500" cy="63825"/>
            </a:xfrm>
            <a:custGeom>
              <a:avLst/>
              <a:gdLst/>
              <a:ahLst/>
              <a:cxnLst/>
              <a:rect l="l" t="t" r="r" b="b"/>
              <a:pathLst>
                <a:path w="3820" h="2553" extrusionOk="0">
                  <a:moveTo>
                    <a:pt x="1326" y="0"/>
                  </a:moveTo>
                  <a:lnTo>
                    <a:pt x="1287" y="20"/>
                  </a:lnTo>
                  <a:lnTo>
                    <a:pt x="1248" y="20"/>
                  </a:lnTo>
                  <a:lnTo>
                    <a:pt x="1111" y="39"/>
                  </a:lnTo>
                  <a:lnTo>
                    <a:pt x="995" y="78"/>
                  </a:lnTo>
                  <a:lnTo>
                    <a:pt x="858" y="117"/>
                  </a:lnTo>
                  <a:lnTo>
                    <a:pt x="702" y="176"/>
                  </a:lnTo>
                  <a:lnTo>
                    <a:pt x="683" y="176"/>
                  </a:lnTo>
                  <a:lnTo>
                    <a:pt x="585" y="234"/>
                  </a:lnTo>
                  <a:lnTo>
                    <a:pt x="546" y="254"/>
                  </a:lnTo>
                  <a:lnTo>
                    <a:pt x="429" y="332"/>
                  </a:lnTo>
                  <a:lnTo>
                    <a:pt x="410" y="332"/>
                  </a:lnTo>
                  <a:lnTo>
                    <a:pt x="313" y="410"/>
                  </a:lnTo>
                  <a:lnTo>
                    <a:pt x="254" y="468"/>
                  </a:lnTo>
                  <a:lnTo>
                    <a:pt x="176" y="565"/>
                  </a:lnTo>
                  <a:lnTo>
                    <a:pt x="118" y="643"/>
                  </a:lnTo>
                  <a:lnTo>
                    <a:pt x="98" y="702"/>
                  </a:lnTo>
                  <a:lnTo>
                    <a:pt x="59" y="760"/>
                  </a:lnTo>
                  <a:lnTo>
                    <a:pt x="20" y="877"/>
                  </a:lnTo>
                  <a:lnTo>
                    <a:pt x="1" y="936"/>
                  </a:lnTo>
                  <a:lnTo>
                    <a:pt x="1" y="1033"/>
                  </a:lnTo>
                  <a:lnTo>
                    <a:pt x="1" y="1111"/>
                  </a:lnTo>
                  <a:lnTo>
                    <a:pt x="1" y="1189"/>
                  </a:lnTo>
                  <a:lnTo>
                    <a:pt x="1" y="1228"/>
                  </a:lnTo>
                  <a:lnTo>
                    <a:pt x="20" y="1247"/>
                  </a:lnTo>
                  <a:lnTo>
                    <a:pt x="20" y="1286"/>
                  </a:lnTo>
                  <a:lnTo>
                    <a:pt x="40" y="1325"/>
                  </a:lnTo>
                  <a:lnTo>
                    <a:pt x="79" y="1442"/>
                  </a:lnTo>
                  <a:lnTo>
                    <a:pt x="98" y="1481"/>
                  </a:lnTo>
                  <a:lnTo>
                    <a:pt x="137" y="1579"/>
                  </a:lnTo>
                  <a:lnTo>
                    <a:pt x="215" y="1696"/>
                  </a:lnTo>
                  <a:lnTo>
                    <a:pt x="235" y="1715"/>
                  </a:lnTo>
                  <a:lnTo>
                    <a:pt x="274" y="1754"/>
                  </a:lnTo>
                  <a:lnTo>
                    <a:pt x="391" y="1890"/>
                  </a:lnTo>
                  <a:lnTo>
                    <a:pt x="546" y="2007"/>
                  </a:lnTo>
                  <a:lnTo>
                    <a:pt x="800" y="2183"/>
                  </a:lnTo>
                  <a:lnTo>
                    <a:pt x="1092" y="2339"/>
                  </a:lnTo>
                  <a:lnTo>
                    <a:pt x="1287" y="2416"/>
                  </a:lnTo>
                  <a:lnTo>
                    <a:pt x="1462" y="2455"/>
                  </a:lnTo>
                  <a:lnTo>
                    <a:pt x="1832" y="2533"/>
                  </a:lnTo>
                  <a:lnTo>
                    <a:pt x="2183" y="2553"/>
                  </a:lnTo>
                  <a:lnTo>
                    <a:pt x="2241" y="2553"/>
                  </a:lnTo>
                  <a:lnTo>
                    <a:pt x="2573" y="2533"/>
                  </a:lnTo>
                  <a:lnTo>
                    <a:pt x="2845" y="2475"/>
                  </a:lnTo>
                  <a:lnTo>
                    <a:pt x="3099" y="2397"/>
                  </a:lnTo>
                  <a:lnTo>
                    <a:pt x="3274" y="2300"/>
                  </a:lnTo>
                  <a:lnTo>
                    <a:pt x="3430" y="2183"/>
                  </a:lnTo>
                  <a:lnTo>
                    <a:pt x="3547" y="2105"/>
                  </a:lnTo>
                  <a:lnTo>
                    <a:pt x="3625" y="2007"/>
                  </a:lnTo>
                  <a:lnTo>
                    <a:pt x="3703" y="1890"/>
                  </a:lnTo>
                  <a:lnTo>
                    <a:pt x="3761" y="1793"/>
                  </a:lnTo>
                  <a:lnTo>
                    <a:pt x="3800" y="1657"/>
                  </a:lnTo>
                  <a:lnTo>
                    <a:pt x="3800" y="1579"/>
                  </a:lnTo>
                  <a:lnTo>
                    <a:pt x="3820" y="1442"/>
                  </a:lnTo>
                  <a:lnTo>
                    <a:pt x="3800" y="1345"/>
                  </a:lnTo>
                  <a:lnTo>
                    <a:pt x="3781" y="1228"/>
                  </a:lnTo>
                  <a:lnTo>
                    <a:pt x="3742" y="1130"/>
                  </a:lnTo>
                  <a:lnTo>
                    <a:pt x="3664" y="955"/>
                  </a:lnTo>
                  <a:lnTo>
                    <a:pt x="3566" y="838"/>
                  </a:lnTo>
                  <a:lnTo>
                    <a:pt x="3411" y="663"/>
                  </a:lnTo>
                  <a:lnTo>
                    <a:pt x="3255" y="526"/>
                  </a:lnTo>
                  <a:lnTo>
                    <a:pt x="3118" y="429"/>
                  </a:lnTo>
                  <a:lnTo>
                    <a:pt x="2982" y="351"/>
                  </a:lnTo>
                  <a:lnTo>
                    <a:pt x="2729" y="215"/>
                  </a:lnTo>
                  <a:lnTo>
                    <a:pt x="2514" y="137"/>
                  </a:lnTo>
                  <a:lnTo>
                    <a:pt x="2339" y="78"/>
                  </a:lnTo>
                  <a:lnTo>
                    <a:pt x="1949" y="20"/>
                  </a:lnTo>
                  <a:lnTo>
                    <a:pt x="1871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38"/>
            <p:cNvSpPr/>
            <p:nvPr/>
          </p:nvSpPr>
          <p:spPr>
            <a:xfrm>
              <a:off x="4187225" y="1652650"/>
              <a:ext cx="95500" cy="63825"/>
            </a:xfrm>
            <a:custGeom>
              <a:avLst/>
              <a:gdLst/>
              <a:ahLst/>
              <a:cxnLst/>
              <a:rect l="l" t="t" r="r" b="b"/>
              <a:pathLst>
                <a:path w="3820" h="2553" fill="none" extrusionOk="0">
                  <a:moveTo>
                    <a:pt x="1618" y="0"/>
                  </a:moveTo>
                  <a:lnTo>
                    <a:pt x="1618" y="0"/>
                  </a:lnTo>
                  <a:lnTo>
                    <a:pt x="1540" y="0"/>
                  </a:lnTo>
                  <a:lnTo>
                    <a:pt x="1540" y="0"/>
                  </a:lnTo>
                  <a:lnTo>
                    <a:pt x="1326" y="0"/>
                  </a:lnTo>
                  <a:lnTo>
                    <a:pt x="1287" y="20"/>
                  </a:lnTo>
                  <a:lnTo>
                    <a:pt x="1248" y="20"/>
                  </a:lnTo>
                  <a:lnTo>
                    <a:pt x="1248" y="20"/>
                  </a:lnTo>
                  <a:lnTo>
                    <a:pt x="1111" y="39"/>
                  </a:lnTo>
                  <a:lnTo>
                    <a:pt x="995" y="78"/>
                  </a:lnTo>
                  <a:lnTo>
                    <a:pt x="995" y="78"/>
                  </a:lnTo>
                  <a:lnTo>
                    <a:pt x="858" y="117"/>
                  </a:lnTo>
                  <a:lnTo>
                    <a:pt x="858" y="117"/>
                  </a:lnTo>
                  <a:lnTo>
                    <a:pt x="702" y="176"/>
                  </a:lnTo>
                  <a:lnTo>
                    <a:pt x="683" y="176"/>
                  </a:lnTo>
                  <a:lnTo>
                    <a:pt x="683" y="176"/>
                  </a:lnTo>
                  <a:lnTo>
                    <a:pt x="585" y="234"/>
                  </a:lnTo>
                  <a:lnTo>
                    <a:pt x="546" y="254"/>
                  </a:lnTo>
                  <a:lnTo>
                    <a:pt x="546" y="254"/>
                  </a:lnTo>
                  <a:lnTo>
                    <a:pt x="429" y="332"/>
                  </a:lnTo>
                  <a:lnTo>
                    <a:pt x="410" y="332"/>
                  </a:lnTo>
                  <a:lnTo>
                    <a:pt x="410" y="332"/>
                  </a:lnTo>
                  <a:lnTo>
                    <a:pt x="313" y="410"/>
                  </a:lnTo>
                  <a:lnTo>
                    <a:pt x="313" y="410"/>
                  </a:lnTo>
                  <a:lnTo>
                    <a:pt x="254" y="468"/>
                  </a:lnTo>
                  <a:lnTo>
                    <a:pt x="254" y="468"/>
                  </a:lnTo>
                  <a:lnTo>
                    <a:pt x="176" y="565"/>
                  </a:lnTo>
                  <a:lnTo>
                    <a:pt x="176" y="565"/>
                  </a:lnTo>
                  <a:lnTo>
                    <a:pt x="118" y="643"/>
                  </a:lnTo>
                  <a:lnTo>
                    <a:pt x="98" y="702"/>
                  </a:lnTo>
                  <a:lnTo>
                    <a:pt x="98" y="702"/>
                  </a:lnTo>
                  <a:lnTo>
                    <a:pt x="59" y="760"/>
                  </a:lnTo>
                  <a:lnTo>
                    <a:pt x="59" y="760"/>
                  </a:lnTo>
                  <a:lnTo>
                    <a:pt x="20" y="877"/>
                  </a:lnTo>
                  <a:lnTo>
                    <a:pt x="20" y="877"/>
                  </a:lnTo>
                  <a:lnTo>
                    <a:pt x="1" y="936"/>
                  </a:lnTo>
                  <a:lnTo>
                    <a:pt x="1" y="936"/>
                  </a:lnTo>
                  <a:lnTo>
                    <a:pt x="1" y="1033"/>
                  </a:lnTo>
                  <a:lnTo>
                    <a:pt x="1" y="1033"/>
                  </a:lnTo>
                  <a:lnTo>
                    <a:pt x="1" y="1111"/>
                  </a:lnTo>
                  <a:lnTo>
                    <a:pt x="1" y="1111"/>
                  </a:lnTo>
                  <a:lnTo>
                    <a:pt x="1" y="1189"/>
                  </a:lnTo>
                  <a:lnTo>
                    <a:pt x="1" y="1228"/>
                  </a:lnTo>
                  <a:lnTo>
                    <a:pt x="20" y="1247"/>
                  </a:lnTo>
                  <a:lnTo>
                    <a:pt x="20" y="1286"/>
                  </a:lnTo>
                  <a:lnTo>
                    <a:pt x="20" y="1286"/>
                  </a:lnTo>
                  <a:lnTo>
                    <a:pt x="40" y="1325"/>
                  </a:lnTo>
                  <a:lnTo>
                    <a:pt x="40" y="1325"/>
                  </a:lnTo>
                  <a:lnTo>
                    <a:pt x="79" y="1442"/>
                  </a:lnTo>
                  <a:lnTo>
                    <a:pt x="98" y="1481"/>
                  </a:lnTo>
                  <a:lnTo>
                    <a:pt x="98" y="1481"/>
                  </a:lnTo>
                  <a:lnTo>
                    <a:pt x="137" y="1579"/>
                  </a:lnTo>
                  <a:lnTo>
                    <a:pt x="215" y="1696"/>
                  </a:lnTo>
                  <a:lnTo>
                    <a:pt x="235" y="1715"/>
                  </a:lnTo>
                  <a:lnTo>
                    <a:pt x="274" y="1754"/>
                  </a:lnTo>
                  <a:lnTo>
                    <a:pt x="274" y="1754"/>
                  </a:lnTo>
                  <a:lnTo>
                    <a:pt x="391" y="1890"/>
                  </a:lnTo>
                  <a:lnTo>
                    <a:pt x="391" y="1890"/>
                  </a:lnTo>
                  <a:lnTo>
                    <a:pt x="546" y="2007"/>
                  </a:lnTo>
                  <a:lnTo>
                    <a:pt x="546" y="2007"/>
                  </a:lnTo>
                  <a:lnTo>
                    <a:pt x="800" y="2183"/>
                  </a:lnTo>
                  <a:lnTo>
                    <a:pt x="800" y="2183"/>
                  </a:lnTo>
                  <a:lnTo>
                    <a:pt x="1092" y="2339"/>
                  </a:lnTo>
                  <a:lnTo>
                    <a:pt x="1092" y="2339"/>
                  </a:lnTo>
                  <a:lnTo>
                    <a:pt x="1287" y="2416"/>
                  </a:lnTo>
                  <a:lnTo>
                    <a:pt x="1462" y="2455"/>
                  </a:lnTo>
                  <a:lnTo>
                    <a:pt x="1462" y="2455"/>
                  </a:lnTo>
                  <a:lnTo>
                    <a:pt x="1832" y="2533"/>
                  </a:lnTo>
                  <a:lnTo>
                    <a:pt x="1832" y="2533"/>
                  </a:lnTo>
                  <a:lnTo>
                    <a:pt x="2183" y="2553"/>
                  </a:lnTo>
                  <a:lnTo>
                    <a:pt x="2241" y="2553"/>
                  </a:lnTo>
                  <a:lnTo>
                    <a:pt x="2241" y="2553"/>
                  </a:lnTo>
                  <a:lnTo>
                    <a:pt x="2573" y="2533"/>
                  </a:lnTo>
                  <a:lnTo>
                    <a:pt x="2573" y="2533"/>
                  </a:lnTo>
                  <a:lnTo>
                    <a:pt x="2845" y="2475"/>
                  </a:lnTo>
                  <a:lnTo>
                    <a:pt x="2845" y="2475"/>
                  </a:lnTo>
                  <a:lnTo>
                    <a:pt x="3099" y="2397"/>
                  </a:lnTo>
                  <a:lnTo>
                    <a:pt x="3099" y="2397"/>
                  </a:lnTo>
                  <a:lnTo>
                    <a:pt x="3274" y="2300"/>
                  </a:lnTo>
                  <a:lnTo>
                    <a:pt x="3274" y="2300"/>
                  </a:lnTo>
                  <a:lnTo>
                    <a:pt x="3430" y="2183"/>
                  </a:lnTo>
                  <a:lnTo>
                    <a:pt x="3430" y="2183"/>
                  </a:lnTo>
                  <a:lnTo>
                    <a:pt x="3547" y="2105"/>
                  </a:lnTo>
                  <a:lnTo>
                    <a:pt x="3547" y="2105"/>
                  </a:lnTo>
                  <a:lnTo>
                    <a:pt x="3625" y="2007"/>
                  </a:lnTo>
                  <a:lnTo>
                    <a:pt x="3625" y="2007"/>
                  </a:lnTo>
                  <a:lnTo>
                    <a:pt x="3703" y="1890"/>
                  </a:lnTo>
                  <a:lnTo>
                    <a:pt x="3703" y="1890"/>
                  </a:lnTo>
                  <a:lnTo>
                    <a:pt x="3761" y="1793"/>
                  </a:lnTo>
                  <a:lnTo>
                    <a:pt x="3761" y="1793"/>
                  </a:lnTo>
                  <a:lnTo>
                    <a:pt x="3800" y="1657"/>
                  </a:lnTo>
                  <a:lnTo>
                    <a:pt x="3800" y="1657"/>
                  </a:lnTo>
                  <a:lnTo>
                    <a:pt x="3800" y="1579"/>
                  </a:lnTo>
                  <a:lnTo>
                    <a:pt x="3800" y="1579"/>
                  </a:lnTo>
                  <a:lnTo>
                    <a:pt x="3820" y="1442"/>
                  </a:lnTo>
                  <a:lnTo>
                    <a:pt x="3820" y="1442"/>
                  </a:lnTo>
                  <a:lnTo>
                    <a:pt x="3800" y="1345"/>
                  </a:lnTo>
                  <a:lnTo>
                    <a:pt x="3800" y="1345"/>
                  </a:lnTo>
                  <a:lnTo>
                    <a:pt x="3781" y="1228"/>
                  </a:lnTo>
                  <a:lnTo>
                    <a:pt x="3781" y="1228"/>
                  </a:lnTo>
                  <a:lnTo>
                    <a:pt x="3742" y="1130"/>
                  </a:lnTo>
                  <a:lnTo>
                    <a:pt x="3742" y="1130"/>
                  </a:lnTo>
                  <a:lnTo>
                    <a:pt x="3664" y="955"/>
                  </a:lnTo>
                  <a:lnTo>
                    <a:pt x="3664" y="955"/>
                  </a:lnTo>
                  <a:lnTo>
                    <a:pt x="3566" y="838"/>
                  </a:lnTo>
                  <a:lnTo>
                    <a:pt x="3566" y="838"/>
                  </a:lnTo>
                  <a:lnTo>
                    <a:pt x="3411" y="663"/>
                  </a:lnTo>
                  <a:lnTo>
                    <a:pt x="3411" y="663"/>
                  </a:lnTo>
                  <a:lnTo>
                    <a:pt x="3255" y="526"/>
                  </a:lnTo>
                  <a:lnTo>
                    <a:pt x="3255" y="526"/>
                  </a:lnTo>
                  <a:lnTo>
                    <a:pt x="3118" y="429"/>
                  </a:lnTo>
                  <a:lnTo>
                    <a:pt x="2982" y="351"/>
                  </a:lnTo>
                  <a:lnTo>
                    <a:pt x="2982" y="351"/>
                  </a:lnTo>
                  <a:lnTo>
                    <a:pt x="2729" y="215"/>
                  </a:lnTo>
                  <a:lnTo>
                    <a:pt x="2729" y="215"/>
                  </a:lnTo>
                  <a:lnTo>
                    <a:pt x="2514" y="137"/>
                  </a:lnTo>
                  <a:lnTo>
                    <a:pt x="2339" y="78"/>
                  </a:lnTo>
                  <a:lnTo>
                    <a:pt x="2339" y="78"/>
                  </a:lnTo>
                  <a:lnTo>
                    <a:pt x="1949" y="20"/>
                  </a:lnTo>
                  <a:lnTo>
                    <a:pt x="1949" y="20"/>
                  </a:lnTo>
                  <a:lnTo>
                    <a:pt x="1871" y="0"/>
                  </a:lnTo>
                  <a:lnTo>
                    <a:pt x="1871" y="0"/>
                  </a:lnTo>
                  <a:lnTo>
                    <a:pt x="161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38"/>
            <p:cNvSpPr/>
            <p:nvPr/>
          </p:nvSpPr>
          <p:spPr>
            <a:xfrm>
              <a:off x="4479500" y="2166550"/>
              <a:ext cx="150050" cy="131525"/>
            </a:xfrm>
            <a:custGeom>
              <a:avLst/>
              <a:gdLst/>
              <a:ahLst/>
              <a:cxnLst/>
              <a:rect l="l" t="t" r="r" b="b"/>
              <a:pathLst>
                <a:path w="6002" h="5261" extrusionOk="0">
                  <a:moveTo>
                    <a:pt x="2280" y="0"/>
                  </a:moveTo>
                  <a:lnTo>
                    <a:pt x="2046" y="19"/>
                  </a:lnTo>
                  <a:lnTo>
                    <a:pt x="1773" y="78"/>
                  </a:lnTo>
                  <a:lnTo>
                    <a:pt x="1734" y="97"/>
                  </a:lnTo>
                  <a:lnTo>
                    <a:pt x="1578" y="136"/>
                  </a:lnTo>
                  <a:lnTo>
                    <a:pt x="1539" y="136"/>
                  </a:lnTo>
                  <a:lnTo>
                    <a:pt x="1325" y="234"/>
                  </a:lnTo>
                  <a:lnTo>
                    <a:pt x="1306" y="234"/>
                  </a:lnTo>
                  <a:lnTo>
                    <a:pt x="1072" y="351"/>
                  </a:lnTo>
                  <a:lnTo>
                    <a:pt x="896" y="448"/>
                  </a:lnTo>
                  <a:lnTo>
                    <a:pt x="877" y="487"/>
                  </a:lnTo>
                  <a:lnTo>
                    <a:pt x="838" y="507"/>
                  </a:lnTo>
                  <a:lnTo>
                    <a:pt x="819" y="526"/>
                  </a:lnTo>
                  <a:lnTo>
                    <a:pt x="741" y="565"/>
                  </a:lnTo>
                  <a:lnTo>
                    <a:pt x="702" y="604"/>
                  </a:lnTo>
                  <a:lnTo>
                    <a:pt x="585" y="721"/>
                  </a:lnTo>
                  <a:lnTo>
                    <a:pt x="429" y="896"/>
                  </a:lnTo>
                  <a:lnTo>
                    <a:pt x="273" y="1130"/>
                  </a:lnTo>
                  <a:lnTo>
                    <a:pt x="215" y="1266"/>
                  </a:lnTo>
                  <a:lnTo>
                    <a:pt x="156" y="1364"/>
                  </a:lnTo>
                  <a:lnTo>
                    <a:pt x="137" y="1403"/>
                  </a:lnTo>
                  <a:lnTo>
                    <a:pt x="98" y="1520"/>
                  </a:lnTo>
                  <a:lnTo>
                    <a:pt x="98" y="1559"/>
                  </a:lnTo>
                  <a:lnTo>
                    <a:pt x="78" y="1598"/>
                  </a:lnTo>
                  <a:lnTo>
                    <a:pt x="78" y="1617"/>
                  </a:lnTo>
                  <a:lnTo>
                    <a:pt x="59" y="1656"/>
                  </a:lnTo>
                  <a:lnTo>
                    <a:pt x="59" y="1695"/>
                  </a:lnTo>
                  <a:lnTo>
                    <a:pt x="39" y="1734"/>
                  </a:lnTo>
                  <a:lnTo>
                    <a:pt x="39" y="1754"/>
                  </a:lnTo>
                  <a:lnTo>
                    <a:pt x="39" y="1793"/>
                  </a:lnTo>
                  <a:lnTo>
                    <a:pt x="20" y="1890"/>
                  </a:lnTo>
                  <a:lnTo>
                    <a:pt x="0" y="2163"/>
                  </a:lnTo>
                  <a:lnTo>
                    <a:pt x="0" y="2221"/>
                  </a:lnTo>
                  <a:lnTo>
                    <a:pt x="20" y="2416"/>
                  </a:lnTo>
                  <a:lnTo>
                    <a:pt x="20" y="2455"/>
                  </a:lnTo>
                  <a:lnTo>
                    <a:pt x="59" y="2669"/>
                  </a:lnTo>
                  <a:lnTo>
                    <a:pt x="78" y="2806"/>
                  </a:lnTo>
                  <a:lnTo>
                    <a:pt x="195" y="3137"/>
                  </a:lnTo>
                  <a:lnTo>
                    <a:pt x="331" y="3410"/>
                  </a:lnTo>
                  <a:lnTo>
                    <a:pt x="351" y="3429"/>
                  </a:lnTo>
                  <a:lnTo>
                    <a:pt x="370" y="3468"/>
                  </a:lnTo>
                  <a:lnTo>
                    <a:pt x="390" y="3507"/>
                  </a:lnTo>
                  <a:lnTo>
                    <a:pt x="409" y="3546"/>
                  </a:lnTo>
                  <a:lnTo>
                    <a:pt x="565" y="3780"/>
                  </a:lnTo>
                  <a:lnTo>
                    <a:pt x="624" y="3838"/>
                  </a:lnTo>
                  <a:lnTo>
                    <a:pt x="857" y="4111"/>
                  </a:lnTo>
                  <a:lnTo>
                    <a:pt x="896" y="4150"/>
                  </a:lnTo>
                  <a:lnTo>
                    <a:pt x="1228" y="4462"/>
                  </a:lnTo>
                  <a:lnTo>
                    <a:pt x="1461" y="4618"/>
                  </a:lnTo>
                  <a:lnTo>
                    <a:pt x="1656" y="4754"/>
                  </a:lnTo>
                  <a:lnTo>
                    <a:pt x="1871" y="4871"/>
                  </a:lnTo>
                  <a:lnTo>
                    <a:pt x="2104" y="4968"/>
                  </a:lnTo>
                  <a:lnTo>
                    <a:pt x="2338" y="5066"/>
                  </a:lnTo>
                  <a:lnTo>
                    <a:pt x="2572" y="5124"/>
                  </a:lnTo>
                  <a:lnTo>
                    <a:pt x="2825" y="5183"/>
                  </a:lnTo>
                  <a:lnTo>
                    <a:pt x="3059" y="5241"/>
                  </a:lnTo>
                  <a:lnTo>
                    <a:pt x="3293" y="5261"/>
                  </a:lnTo>
                  <a:lnTo>
                    <a:pt x="3761" y="5261"/>
                  </a:lnTo>
                  <a:lnTo>
                    <a:pt x="3975" y="5222"/>
                  </a:lnTo>
                  <a:lnTo>
                    <a:pt x="4111" y="5202"/>
                  </a:lnTo>
                  <a:lnTo>
                    <a:pt x="4326" y="5163"/>
                  </a:lnTo>
                  <a:lnTo>
                    <a:pt x="4657" y="5046"/>
                  </a:lnTo>
                  <a:lnTo>
                    <a:pt x="4949" y="4890"/>
                  </a:lnTo>
                  <a:lnTo>
                    <a:pt x="5183" y="4735"/>
                  </a:lnTo>
                  <a:lnTo>
                    <a:pt x="5417" y="4540"/>
                  </a:lnTo>
                  <a:lnTo>
                    <a:pt x="5573" y="4345"/>
                  </a:lnTo>
                  <a:lnTo>
                    <a:pt x="5670" y="4228"/>
                  </a:lnTo>
                  <a:lnTo>
                    <a:pt x="5748" y="4092"/>
                  </a:lnTo>
                  <a:lnTo>
                    <a:pt x="5845" y="3897"/>
                  </a:lnTo>
                  <a:lnTo>
                    <a:pt x="5923" y="3624"/>
                  </a:lnTo>
                  <a:lnTo>
                    <a:pt x="5982" y="3351"/>
                  </a:lnTo>
                  <a:lnTo>
                    <a:pt x="6001" y="3215"/>
                  </a:lnTo>
                  <a:lnTo>
                    <a:pt x="6001" y="3059"/>
                  </a:lnTo>
                  <a:lnTo>
                    <a:pt x="5982" y="2767"/>
                  </a:lnTo>
                  <a:lnTo>
                    <a:pt x="5943" y="2572"/>
                  </a:lnTo>
                  <a:lnTo>
                    <a:pt x="5904" y="2416"/>
                  </a:lnTo>
                  <a:lnTo>
                    <a:pt x="5806" y="2124"/>
                  </a:lnTo>
                  <a:lnTo>
                    <a:pt x="5709" y="1929"/>
                  </a:lnTo>
                  <a:lnTo>
                    <a:pt x="5612" y="1754"/>
                  </a:lnTo>
                  <a:lnTo>
                    <a:pt x="5417" y="1442"/>
                  </a:lnTo>
                  <a:lnTo>
                    <a:pt x="5241" y="1247"/>
                  </a:lnTo>
                  <a:lnTo>
                    <a:pt x="5105" y="1091"/>
                  </a:lnTo>
                  <a:lnTo>
                    <a:pt x="4930" y="935"/>
                  </a:lnTo>
                  <a:lnTo>
                    <a:pt x="4754" y="799"/>
                  </a:lnTo>
                  <a:lnTo>
                    <a:pt x="4540" y="623"/>
                  </a:lnTo>
                  <a:lnTo>
                    <a:pt x="4326" y="507"/>
                  </a:lnTo>
                  <a:lnTo>
                    <a:pt x="4111" y="390"/>
                  </a:lnTo>
                  <a:lnTo>
                    <a:pt x="3897" y="292"/>
                  </a:lnTo>
                  <a:lnTo>
                    <a:pt x="3644" y="195"/>
                  </a:lnTo>
                  <a:lnTo>
                    <a:pt x="3410" y="117"/>
                  </a:lnTo>
                  <a:lnTo>
                    <a:pt x="3176" y="58"/>
                  </a:lnTo>
                  <a:lnTo>
                    <a:pt x="2942" y="19"/>
                  </a:lnTo>
                  <a:lnTo>
                    <a:pt x="2669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38"/>
            <p:cNvSpPr/>
            <p:nvPr/>
          </p:nvSpPr>
          <p:spPr>
            <a:xfrm>
              <a:off x="4701600" y="1993625"/>
              <a:ext cx="95500" cy="198275"/>
            </a:xfrm>
            <a:custGeom>
              <a:avLst/>
              <a:gdLst/>
              <a:ahLst/>
              <a:cxnLst/>
              <a:rect l="l" t="t" r="r" b="b"/>
              <a:pathLst>
                <a:path w="3820" h="7931" extrusionOk="0">
                  <a:moveTo>
                    <a:pt x="2807" y="0"/>
                  </a:moveTo>
                  <a:lnTo>
                    <a:pt x="2495" y="20"/>
                  </a:lnTo>
                  <a:lnTo>
                    <a:pt x="2183" y="98"/>
                  </a:lnTo>
                  <a:lnTo>
                    <a:pt x="2144" y="98"/>
                  </a:lnTo>
                  <a:lnTo>
                    <a:pt x="1910" y="195"/>
                  </a:lnTo>
                  <a:lnTo>
                    <a:pt x="1676" y="292"/>
                  </a:lnTo>
                  <a:lnTo>
                    <a:pt x="1618" y="331"/>
                  </a:lnTo>
                  <a:lnTo>
                    <a:pt x="1404" y="468"/>
                  </a:lnTo>
                  <a:lnTo>
                    <a:pt x="1365" y="507"/>
                  </a:lnTo>
                  <a:lnTo>
                    <a:pt x="1345" y="526"/>
                  </a:lnTo>
                  <a:lnTo>
                    <a:pt x="1189" y="663"/>
                  </a:lnTo>
                  <a:lnTo>
                    <a:pt x="1053" y="780"/>
                  </a:lnTo>
                  <a:lnTo>
                    <a:pt x="878" y="994"/>
                  </a:lnTo>
                  <a:lnTo>
                    <a:pt x="858" y="1013"/>
                  </a:lnTo>
                  <a:lnTo>
                    <a:pt x="819" y="1052"/>
                  </a:lnTo>
                  <a:lnTo>
                    <a:pt x="644" y="1306"/>
                  </a:lnTo>
                  <a:lnTo>
                    <a:pt x="624" y="1325"/>
                  </a:lnTo>
                  <a:lnTo>
                    <a:pt x="566" y="1442"/>
                  </a:lnTo>
                  <a:lnTo>
                    <a:pt x="507" y="1539"/>
                  </a:lnTo>
                  <a:lnTo>
                    <a:pt x="488" y="1578"/>
                  </a:lnTo>
                  <a:lnTo>
                    <a:pt x="468" y="1637"/>
                  </a:lnTo>
                  <a:lnTo>
                    <a:pt x="430" y="1695"/>
                  </a:lnTo>
                  <a:lnTo>
                    <a:pt x="352" y="1851"/>
                  </a:lnTo>
                  <a:lnTo>
                    <a:pt x="254" y="2143"/>
                  </a:lnTo>
                  <a:lnTo>
                    <a:pt x="157" y="2436"/>
                  </a:lnTo>
                  <a:lnTo>
                    <a:pt x="98" y="2650"/>
                  </a:lnTo>
                  <a:lnTo>
                    <a:pt x="59" y="2903"/>
                  </a:lnTo>
                  <a:lnTo>
                    <a:pt x="40" y="3059"/>
                  </a:lnTo>
                  <a:lnTo>
                    <a:pt x="1" y="3390"/>
                  </a:lnTo>
                  <a:lnTo>
                    <a:pt x="1" y="3702"/>
                  </a:lnTo>
                  <a:lnTo>
                    <a:pt x="1" y="3819"/>
                  </a:lnTo>
                  <a:lnTo>
                    <a:pt x="20" y="4111"/>
                  </a:lnTo>
                  <a:lnTo>
                    <a:pt x="40" y="4404"/>
                  </a:lnTo>
                  <a:lnTo>
                    <a:pt x="59" y="4462"/>
                  </a:lnTo>
                  <a:lnTo>
                    <a:pt x="59" y="4520"/>
                  </a:lnTo>
                  <a:lnTo>
                    <a:pt x="157" y="4988"/>
                  </a:lnTo>
                  <a:lnTo>
                    <a:pt x="196" y="5124"/>
                  </a:lnTo>
                  <a:lnTo>
                    <a:pt x="215" y="5222"/>
                  </a:lnTo>
                  <a:lnTo>
                    <a:pt x="313" y="5495"/>
                  </a:lnTo>
                  <a:lnTo>
                    <a:pt x="410" y="5748"/>
                  </a:lnTo>
                  <a:lnTo>
                    <a:pt x="546" y="6060"/>
                  </a:lnTo>
                  <a:lnTo>
                    <a:pt x="683" y="6313"/>
                  </a:lnTo>
                  <a:lnTo>
                    <a:pt x="839" y="6586"/>
                  </a:lnTo>
                  <a:lnTo>
                    <a:pt x="1014" y="6820"/>
                  </a:lnTo>
                  <a:lnTo>
                    <a:pt x="1170" y="7014"/>
                  </a:lnTo>
                  <a:lnTo>
                    <a:pt x="1326" y="7190"/>
                  </a:lnTo>
                  <a:lnTo>
                    <a:pt x="1521" y="7365"/>
                  </a:lnTo>
                  <a:lnTo>
                    <a:pt x="1715" y="7521"/>
                  </a:lnTo>
                  <a:lnTo>
                    <a:pt x="1871" y="7657"/>
                  </a:lnTo>
                  <a:lnTo>
                    <a:pt x="2066" y="7774"/>
                  </a:lnTo>
                  <a:lnTo>
                    <a:pt x="2397" y="7930"/>
                  </a:lnTo>
                  <a:lnTo>
                    <a:pt x="2729" y="7073"/>
                  </a:lnTo>
                  <a:lnTo>
                    <a:pt x="3021" y="6216"/>
                  </a:lnTo>
                  <a:lnTo>
                    <a:pt x="3255" y="5319"/>
                  </a:lnTo>
                  <a:lnTo>
                    <a:pt x="3450" y="4443"/>
                  </a:lnTo>
                  <a:lnTo>
                    <a:pt x="3605" y="3527"/>
                  </a:lnTo>
                  <a:lnTo>
                    <a:pt x="3722" y="2631"/>
                  </a:lnTo>
                  <a:lnTo>
                    <a:pt x="3800" y="1695"/>
                  </a:lnTo>
                  <a:lnTo>
                    <a:pt x="3820" y="780"/>
                  </a:lnTo>
                  <a:lnTo>
                    <a:pt x="3800" y="215"/>
                  </a:lnTo>
                  <a:lnTo>
                    <a:pt x="3605" y="137"/>
                  </a:lnTo>
                  <a:lnTo>
                    <a:pt x="3488" y="98"/>
                  </a:lnTo>
                  <a:lnTo>
                    <a:pt x="3313" y="59"/>
                  </a:lnTo>
                  <a:lnTo>
                    <a:pt x="3138" y="20"/>
                  </a:lnTo>
                  <a:lnTo>
                    <a:pt x="2982" y="20"/>
                  </a:lnTo>
                  <a:lnTo>
                    <a:pt x="2846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38"/>
            <p:cNvSpPr/>
            <p:nvPr/>
          </p:nvSpPr>
          <p:spPr>
            <a:xfrm>
              <a:off x="4701600" y="1993625"/>
              <a:ext cx="95500" cy="198275"/>
            </a:xfrm>
            <a:custGeom>
              <a:avLst/>
              <a:gdLst/>
              <a:ahLst/>
              <a:cxnLst/>
              <a:rect l="l" t="t" r="r" b="b"/>
              <a:pathLst>
                <a:path w="3820" h="7931" fill="none" extrusionOk="0">
                  <a:moveTo>
                    <a:pt x="2846" y="0"/>
                  </a:moveTo>
                  <a:lnTo>
                    <a:pt x="2807" y="0"/>
                  </a:lnTo>
                  <a:lnTo>
                    <a:pt x="2807" y="0"/>
                  </a:lnTo>
                  <a:lnTo>
                    <a:pt x="2495" y="20"/>
                  </a:lnTo>
                  <a:lnTo>
                    <a:pt x="2495" y="20"/>
                  </a:lnTo>
                  <a:lnTo>
                    <a:pt x="2183" y="98"/>
                  </a:lnTo>
                  <a:lnTo>
                    <a:pt x="2183" y="98"/>
                  </a:lnTo>
                  <a:lnTo>
                    <a:pt x="2144" y="98"/>
                  </a:lnTo>
                  <a:lnTo>
                    <a:pt x="2144" y="98"/>
                  </a:lnTo>
                  <a:lnTo>
                    <a:pt x="1910" y="195"/>
                  </a:lnTo>
                  <a:lnTo>
                    <a:pt x="1910" y="195"/>
                  </a:lnTo>
                  <a:lnTo>
                    <a:pt x="1676" y="292"/>
                  </a:lnTo>
                  <a:lnTo>
                    <a:pt x="1618" y="331"/>
                  </a:lnTo>
                  <a:lnTo>
                    <a:pt x="1618" y="331"/>
                  </a:lnTo>
                  <a:lnTo>
                    <a:pt x="1404" y="468"/>
                  </a:lnTo>
                  <a:lnTo>
                    <a:pt x="1365" y="507"/>
                  </a:lnTo>
                  <a:lnTo>
                    <a:pt x="1365" y="507"/>
                  </a:lnTo>
                  <a:lnTo>
                    <a:pt x="1345" y="526"/>
                  </a:lnTo>
                  <a:lnTo>
                    <a:pt x="1345" y="526"/>
                  </a:lnTo>
                  <a:lnTo>
                    <a:pt x="1189" y="663"/>
                  </a:lnTo>
                  <a:lnTo>
                    <a:pt x="1053" y="780"/>
                  </a:lnTo>
                  <a:lnTo>
                    <a:pt x="1053" y="780"/>
                  </a:lnTo>
                  <a:lnTo>
                    <a:pt x="878" y="994"/>
                  </a:lnTo>
                  <a:lnTo>
                    <a:pt x="858" y="1013"/>
                  </a:lnTo>
                  <a:lnTo>
                    <a:pt x="819" y="1052"/>
                  </a:lnTo>
                  <a:lnTo>
                    <a:pt x="819" y="1052"/>
                  </a:lnTo>
                  <a:lnTo>
                    <a:pt x="644" y="1306"/>
                  </a:lnTo>
                  <a:lnTo>
                    <a:pt x="644" y="1306"/>
                  </a:lnTo>
                  <a:lnTo>
                    <a:pt x="624" y="1325"/>
                  </a:lnTo>
                  <a:lnTo>
                    <a:pt x="624" y="1325"/>
                  </a:lnTo>
                  <a:lnTo>
                    <a:pt x="566" y="1442"/>
                  </a:lnTo>
                  <a:lnTo>
                    <a:pt x="566" y="1442"/>
                  </a:lnTo>
                  <a:lnTo>
                    <a:pt x="507" y="1539"/>
                  </a:lnTo>
                  <a:lnTo>
                    <a:pt x="488" y="1578"/>
                  </a:lnTo>
                  <a:lnTo>
                    <a:pt x="468" y="1637"/>
                  </a:lnTo>
                  <a:lnTo>
                    <a:pt x="430" y="1695"/>
                  </a:lnTo>
                  <a:lnTo>
                    <a:pt x="430" y="1695"/>
                  </a:lnTo>
                  <a:lnTo>
                    <a:pt x="352" y="1851"/>
                  </a:lnTo>
                  <a:lnTo>
                    <a:pt x="352" y="1851"/>
                  </a:lnTo>
                  <a:lnTo>
                    <a:pt x="254" y="2143"/>
                  </a:lnTo>
                  <a:lnTo>
                    <a:pt x="157" y="2436"/>
                  </a:lnTo>
                  <a:lnTo>
                    <a:pt x="157" y="2436"/>
                  </a:lnTo>
                  <a:lnTo>
                    <a:pt x="98" y="2650"/>
                  </a:lnTo>
                  <a:lnTo>
                    <a:pt x="59" y="2903"/>
                  </a:lnTo>
                  <a:lnTo>
                    <a:pt x="59" y="2903"/>
                  </a:lnTo>
                  <a:lnTo>
                    <a:pt x="40" y="3059"/>
                  </a:lnTo>
                  <a:lnTo>
                    <a:pt x="40" y="3059"/>
                  </a:lnTo>
                  <a:lnTo>
                    <a:pt x="1" y="3390"/>
                  </a:lnTo>
                  <a:lnTo>
                    <a:pt x="1" y="3390"/>
                  </a:lnTo>
                  <a:lnTo>
                    <a:pt x="1" y="3702"/>
                  </a:lnTo>
                  <a:lnTo>
                    <a:pt x="1" y="3702"/>
                  </a:lnTo>
                  <a:lnTo>
                    <a:pt x="1" y="3819"/>
                  </a:lnTo>
                  <a:lnTo>
                    <a:pt x="1" y="3819"/>
                  </a:lnTo>
                  <a:lnTo>
                    <a:pt x="20" y="4111"/>
                  </a:lnTo>
                  <a:lnTo>
                    <a:pt x="40" y="4404"/>
                  </a:lnTo>
                  <a:lnTo>
                    <a:pt x="59" y="4462"/>
                  </a:lnTo>
                  <a:lnTo>
                    <a:pt x="59" y="4520"/>
                  </a:lnTo>
                  <a:lnTo>
                    <a:pt x="59" y="4520"/>
                  </a:lnTo>
                  <a:lnTo>
                    <a:pt x="157" y="4988"/>
                  </a:lnTo>
                  <a:lnTo>
                    <a:pt x="196" y="5124"/>
                  </a:lnTo>
                  <a:lnTo>
                    <a:pt x="196" y="5124"/>
                  </a:lnTo>
                  <a:lnTo>
                    <a:pt x="215" y="5222"/>
                  </a:lnTo>
                  <a:lnTo>
                    <a:pt x="215" y="5222"/>
                  </a:lnTo>
                  <a:lnTo>
                    <a:pt x="313" y="5495"/>
                  </a:lnTo>
                  <a:lnTo>
                    <a:pt x="410" y="5748"/>
                  </a:lnTo>
                  <a:lnTo>
                    <a:pt x="410" y="5748"/>
                  </a:lnTo>
                  <a:lnTo>
                    <a:pt x="546" y="6060"/>
                  </a:lnTo>
                  <a:lnTo>
                    <a:pt x="683" y="6313"/>
                  </a:lnTo>
                  <a:lnTo>
                    <a:pt x="683" y="6313"/>
                  </a:lnTo>
                  <a:lnTo>
                    <a:pt x="839" y="6586"/>
                  </a:lnTo>
                  <a:lnTo>
                    <a:pt x="1014" y="6820"/>
                  </a:lnTo>
                  <a:lnTo>
                    <a:pt x="1014" y="6820"/>
                  </a:lnTo>
                  <a:lnTo>
                    <a:pt x="1170" y="7014"/>
                  </a:lnTo>
                  <a:lnTo>
                    <a:pt x="1326" y="7190"/>
                  </a:lnTo>
                  <a:lnTo>
                    <a:pt x="1326" y="7190"/>
                  </a:lnTo>
                  <a:lnTo>
                    <a:pt x="1521" y="7365"/>
                  </a:lnTo>
                  <a:lnTo>
                    <a:pt x="1715" y="7521"/>
                  </a:lnTo>
                  <a:lnTo>
                    <a:pt x="1715" y="7521"/>
                  </a:lnTo>
                  <a:lnTo>
                    <a:pt x="1871" y="7657"/>
                  </a:lnTo>
                  <a:lnTo>
                    <a:pt x="2066" y="7774"/>
                  </a:lnTo>
                  <a:lnTo>
                    <a:pt x="2066" y="7774"/>
                  </a:lnTo>
                  <a:lnTo>
                    <a:pt x="2397" y="7930"/>
                  </a:lnTo>
                  <a:lnTo>
                    <a:pt x="2397" y="7930"/>
                  </a:lnTo>
                  <a:lnTo>
                    <a:pt x="2729" y="7073"/>
                  </a:lnTo>
                  <a:lnTo>
                    <a:pt x="3021" y="6216"/>
                  </a:lnTo>
                  <a:lnTo>
                    <a:pt x="3255" y="5319"/>
                  </a:lnTo>
                  <a:lnTo>
                    <a:pt x="3450" y="4443"/>
                  </a:lnTo>
                  <a:lnTo>
                    <a:pt x="3605" y="3527"/>
                  </a:lnTo>
                  <a:lnTo>
                    <a:pt x="3722" y="2631"/>
                  </a:lnTo>
                  <a:lnTo>
                    <a:pt x="3800" y="1695"/>
                  </a:lnTo>
                  <a:lnTo>
                    <a:pt x="3820" y="780"/>
                  </a:lnTo>
                  <a:lnTo>
                    <a:pt x="3820" y="780"/>
                  </a:lnTo>
                  <a:lnTo>
                    <a:pt x="3800" y="215"/>
                  </a:lnTo>
                  <a:lnTo>
                    <a:pt x="3800" y="215"/>
                  </a:lnTo>
                  <a:lnTo>
                    <a:pt x="3605" y="137"/>
                  </a:lnTo>
                  <a:lnTo>
                    <a:pt x="3605" y="137"/>
                  </a:lnTo>
                  <a:lnTo>
                    <a:pt x="3488" y="98"/>
                  </a:lnTo>
                  <a:lnTo>
                    <a:pt x="3488" y="98"/>
                  </a:lnTo>
                  <a:lnTo>
                    <a:pt x="3313" y="59"/>
                  </a:lnTo>
                  <a:lnTo>
                    <a:pt x="3313" y="59"/>
                  </a:lnTo>
                  <a:lnTo>
                    <a:pt x="3138" y="20"/>
                  </a:lnTo>
                  <a:lnTo>
                    <a:pt x="3138" y="20"/>
                  </a:lnTo>
                  <a:lnTo>
                    <a:pt x="2982" y="20"/>
                  </a:lnTo>
                  <a:lnTo>
                    <a:pt x="2982" y="20"/>
                  </a:lnTo>
                  <a:lnTo>
                    <a:pt x="284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38"/>
            <p:cNvSpPr/>
            <p:nvPr/>
          </p:nvSpPr>
          <p:spPr>
            <a:xfrm>
              <a:off x="4220850" y="2229850"/>
              <a:ext cx="86225" cy="70175"/>
            </a:xfrm>
            <a:custGeom>
              <a:avLst/>
              <a:gdLst/>
              <a:ahLst/>
              <a:cxnLst/>
              <a:rect l="l" t="t" r="r" b="b"/>
              <a:pathLst>
                <a:path w="3449" h="2807" extrusionOk="0">
                  <a:moveTo>
                    <a:pt x="1325" y="1"/>
                  </a:moveTo>
                  <a:lnTo>
                    <a:pt x="1286" y="20"/>
                  </a:lnTo>
                  <a:lnTo>
                    <a:pt x="1091" y="59"/>
                  </a:lnTo>
                  <a:lnTo>
                    <a:pt x="819" y="157"/>
                  </a:lnTo>
                  <a:lnTo>
                    <a:pt x="721" y="196"/>
                  </a:lnTo>
                  <a:lnTo>
                    <a:pt x="643" y="235"/>
                  </a:lnTo>
                  <a:lnTo>
                    <a:pt x="507" y="332"/>
                  </a:lnTo>
                  <a:lnTo>
                    <a:pt x="487" y="352"/>
                  </a:lnTo>
                  <a:lnTo>
                    <a:pt x="331" y="469"/>
                  </a:lnTo>
                  <a:lnTo>
                    <a:pt x="273" y="546"/>
                  </a:lnTo>
                  <a:lnTo>
                    <a:pt x="254" y="585"/>
                  </a:lnTo>
                  <a:lnTo>
                    <a:pt x="215" y="624"/>
                  </a:lnTo>
                  <a:lnTo>
                    <a:pt x="176" y="683"/>
                  </a:lnTo>
                  <a:lnTo>
                    <a:pt x="156" y="722"/>
                  </a:lnTo>
                  <a:lnTo>
                    <a:pt x="98" y="839"/>
                  </a:lnTo>
                  <a:lnTo>
                    <a:pt x="78" y="897"/>
                  </a:lnTo>
                  <a:lnTo>
                    <a:pt x="39" y="995"/>
                  </a:lnTo>
                  <a:lnTo>
                    <a:pt x="0" y="1131"/>
                  </a:lnTo>
                  <a:lnTo>
                    <a:pt x="0" y="1248"/>
                  </a:lnTo>
                  <a:lnTo>
                    <a:pt x="0" y="1423"/>
                  </a:lnTo>
                  <a:lnTo>
                    <a:pt x="20" y="1482"/>
                  </a:lnTo>
                  <a:lnTo>
                    <a:pt x="39" y="1560"/>
                  </a:lnTo>
                  <a:lnTo>
                    <a:pt x="39" y="1599"/>
                  </a:lnTo>
                  <a:lnTo>
                    <a:pt x="98" y="1774"/>
                  </a:lnTo>
                  <a:lnTo>
                    <a:pt x="176" y="1930"/>
                  </a:lnTo>
                  <a:lnTo>
                    <a:pt x="292" y="2086"/>
                  </a:lnTo>
                  <a:lnTo>
                    <a:pt x="448" y="2261"/>
                  </a:lnTo>
                  <a:lnTo>
                    <a:pt x="604" y="2378"/>
                  </a:lnTo>
                  <a:lnTo>
                    <a:pt x="799" y="2514"/>
                  </a:lnTo>
                  <a:lnTo>
                    <a:pt x="1033" y="2631"/>
                  </a:lnTo>
                  <a:lnTo>
                    <a:pt x="1286" y="2729"/>
                  </a:lnTo>
                  <a:lnTo>
                    <a:pt x="1559" y="2787"/>
                  </a:lnTo>
                  <a:lnTo>
                    <a:pt x="1851" y="2807"/>
                  </a:lnTo>
                  <a:lnTo>
                    <a:pt x="2104" y="2787"/>
                  </a:lnTo>
                  <a:lnTo>
                    <a:pt x="2397" y="2729"/>
                  </a:lnTo>
                  <a:lnTo>
                    <a:pt x="2592" y="2651"/>
                  </a:lnTo>
                  <a:lnTo>
                    <a:pt x="2825" y="2534"/>
                  </a:lnTo>
                  <a:lnTo>
                    <a:pt x="2962" y="2436"/>
                  </a:lnTo>
                  <a:lnTo>
                    <a:pt x="3118" y="2320"/>
                  </a:lnTo>
                  <a:lnTo>
                    <a:pt x="3196" y="2222"/>
                  </a:lnTo>
                  <a:lnTo>
                    <a:pt x="3312" y="2066"/>
                  </a:lnTo>
                  <a:lnTo>
                    <a:pt x="3351" y="1949"/>
                  </a:lnTo>
                  <a:lnTo>
                    <a:pt x="3410" y="1774"/>
                  </a:lnTo>
                  <a:lnTo>
                    <a:pt x="3449" y="1657"/>
                  </a:lnTo>
                  <a:lnTo>
                    <a:pt x="3449" y="1521"/>
                  </a:lnTo>
                  <a:lnTo>
                    <a:pt x="3449" y="1365"/>
                  </a:lnTo>
                  <a:lnTo>
                    <a:pt x="3410" y="1170"/>
                  </a:lnTo>
                  <a:lnTo>
                    <a:pt x="3351" y="1053"/>
                  </a:lnTo>
                  <a:lnTo>
                    <a:pt x="3274" y="878"/>
                  </a:lnTo>
                  <a:lnTo>
                    <a:pt x="3176" y="722"/>
                  </a:lnTo>
                  <a:lnTo>
                    <a:pt x="3020" y="566"/>
                  </a:lnTo>
                  <a:lnTo>
                    <a:pt x="2845" y="410"/>
                  </a:lnTo>
                  <a:lnTo>
                    <a:pt x="2650" y="274"/>
                  </a:lnTo>
                  <a:lnTo>
                    <a:pt x="2455" y="176"/>
                  </a:lnTo>
                  <a:lnTo>
                    <a:pt x="2260" y="98"/>
                  </a:lnTo>
                  <a:lnTo>
                    <a:pt x="2124" y="59"/>
                  </a:lnTo>
                  <a:lnTo>
                    <a:pt x="1871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38"/>
            <p:cNvSpPr/>
            <p:nvPr/>
          </p:nvSpPr>
          <p:spPr>
            <a:xfrm>
              <a:off x="4220850" y="2229850"/>
              <a:ext cx="86225" cy="70175"/>
            </a:xfrm>
            <a:custGeom>
              <a:avLst/>
              <a:gdLst/>
              <a:ahLst/>
              <a:cxnLst/>
              <a:rect l="l" t="t" r="r" b="b"/>
              <a:pathLst>
                <a:path w="3449" h="2807" fill="none" extrusionOk="0">
                  <a:moveTo>
                    <a:pt x="1598" y="1"/>
                  </a:moveTo>
                  <a:lnTo>
                    <a:pt x="1578" y="1"/>
                  </a:lnTo>
                  <a:lnTo>
                    <a:pt x="1578" y="1"/>
                  </a:lnTo>
                  <a:lnTo>
                    <a:pt x="1325" y="1"/>
                  </a:lnTo>
                  <a:lnTo>
                    <a:pt x="1286" y="20"/>
                  </a:lnTo>
                  <a:lnTo>
                    <a:pt x="1286" y="20"/>
                  </a:lnTo>
                  <a:lnTo>
                    <a:pt x="1091" y="59"/>
                  </a:lnTo>
                  <a:lnTo>
                    <a:pt x="1091" y="59"/>
                  </a:lnTo>
                  <a:lnTo>
                    <a:pt x="819" y="157"/>
                  </a:lnTo>
                  <a:lnTo>
                    <a:pt x="819" y="157"/>
                  </a:lnTo>
                  <a:lnTo>
                    <a:pt x="721" y="196"/>
                  </a:lnTo>
                  <a:lnTo>
                    <a:pt x="721" y="196"/>
                  </a:lnTo>
                  <a:lnTo>
                    <a:pt x="643" y="235"/>
                  </a:lnTo>
                  <a:lnTo>
                    <a:pt x="643" y="235"/>
                  </a:lnTo>
                  <a:lnTo>
                    <a:pt x="507" y="332"/>
                  </a:lnTo>
                  <a:lnTo>
                    <a:pt x="487" y="352"/>
                  </a:lnTo>
                  <a:lnTo>
                    <a:pt x="487" y="352"/>
                  </a:lnTo>
                  <a:lnTo>
                    <a:pt x="331" y="469"/>
                  </a:lnTo>
                  <a:lnTo>
                    <a:pt x="331" y="469"/>
                  </a:lnTo>
                  <a:lnTo>
                    <a:pt x="273" y="546"/>
                  </a:lnTo>
                  <a:lnTo>
                    <a:pt x="254" y="585"/>
                  </a:lnTo>
                  <a:lnTo>
                    <a:pt x="215" y="624"/>
                  </a:lnTo>
                  <a:lnTo>
                    <a:pt x="215" y="624"/>
                  </a:lnTo>
                  <a:lnTo>
                    <a:pt x="176" y="683"/>
                  </a:lnTo>
                  <a:lnTo>
                    <a:pt x="156" y="722"/>
                  </a:lnTo>
                  <a:lnTo>
                    <a:pt x="156" y="722"/>
                  </a:lnTo>
                  <a:lnTo>
                    <a:pt x="98" y="839"/>
                  </a:lnTo>
                  <a:lnTo>
                    <a:pt x="78" y="897"/>
                  </a:lnTo>
                  <a:lnTo>
                    <a:pt x="78" y="897"/>
                  </a:lnTo>
                  <a:lnTo>
                    <a:pt x="39" y="995"/>
                  </a:lnTo>
                  <a:lnTo>
                    <a:pt x="39" y="995"/>
                  </a:lnTo>
                  <a:lnTo>
                    <a:pt x="0" y="1131"/>
                  </a:lnTo>
                  <a:lnTo>
                    <a:pt x="0" y="1131"/>
                  </a:lnTo>
                  <a:lnTo>
                    <a:pt x="0" y="1248"/>
                  </a:lnTo>
                  <a:lnTo>
                    <a:pt x="0" y="1248"/>
                  </a:lnTo>
                  <a:lnTo>
                    <a:pt x="0" y="1423"/>
                  </a:lnTo>
                  <a:lnTo>
                    <a:pt x="20" y="1482"/>
                  </a:lnTo>
                  <a:lnTo>
                    <a:pt x="39" y="1560"/>
                  </a:lnTo>
                  <a:lnTo>
                    <a:pt x="39" y="1560"/>
                  </a:lnTo>
                  <a:lnTo>
                    <a:pt x="39" y="1599"/>
                  </a:lnTo>
                  <a:lnTo>
                    <a:pt x="39" y="1599"/>
                  </a:lnTo>
                  <a:lnTo>
                    <a:pt x="98" y="1774"/>
                  </a:lnTo>
                  <a:lnTo>
                    <a:pt x="98" y="1774"/>
                  </a:lnTo>
                  <a:lnTo>
                    <a:pt x="176" y="1930"/>
                  </a:lnTo>
                  <a:lnTo>
                    <a:pt x="176" y="1930"/>
                  </a:lnTo>
                  <a:lnTo>
                    <a:pt x="292" y="2086"/>
                  </a:lnTo>
                  <a:lnTo>
                    <a:pt x="292" y="2086"/>
                  </a:lnTo>
                  <a:lnTo>
                    <a:pt x="448" y="2261"/>
                  </a:lnTo>
                  <a:lnTo>
                    <a:pt x="448" y="2261"/>
                  </a:lnTo>
                  <a:lnTo>
                    <a:pt x="604" y="2378"/>
                  </a:lnTo>
                  <a:lnTo>
                    <a:pt x="604" y="2378"/>
                  </a:lnTo>
                  <a:lnTo>
                    <a:pt x="799" y="2514"/>
                  </a:lnTo>
                  <a:lnTo>
                    <a:pt x="799" y="2514"/>
                  </a:lnTo>
                  <a:lnTo>
                    <a:pt x="1033" y="2631"/>
                  </a:lnTo>
                  <a:lnTo>
                    <a:pt x="1033" y="2631"/>
                  </a:lnTo>
                  <a:lnTo>
                    <a:pt x="1286" y="2729"/>
                  </a:lnTo>
                  <a:lnTo>
                    <a:pt x="1286" y="2729"/>
                  </a:lnTo>
                  <a:lnTo>
                    <a:pt x="1559" y="2787"/>
                  </a:lnTo>
                  <a:lnTo>
                    <a:pt x="1559" y="2787"/>
                  </a:lnTo>
                  <a:lnTo>
                    <a:pt x="1851" y="2807"/>
                  </a:lnTo>
                  <a:lnTo>
                    <a:pt x="1851" y="2807"/>
                  </a:lnTo>
                  <a:lnTo>
                    <a:pt x="2104" y="2787"/>
                  </a:lnTo>
                  <a:lnTo>
                    <a:pt x="2104" y="2787"/>
                  </a:lnTo>
                  <a:lnTo>
                    <a:pt x="2397" y="2729"/>
                  </a:lnTo>
                  <a:lnTo>
                    <a:pt x="2397" y="2729"/>
                  </a:lnTo>
                  <a:lnTo>
                    <a:pt x="2592" y="2651"/>
                  </a:lnTo>
                  <a:lnTo>
                    <a:pt x="2592" y="2651"/>
                  </a:lnTo>
                  <a:lnTo>
                    <a:pt x="2825" y="2534"/>
                  </a:lnTo>
                  <a:lnTo>
                    <a:pt x="2825" y="2534"/>
                  </a:lnTo>
                  <a:lnTo>
                    <a:pt x="2962" y="2436"/>
                  </a:lnTo>
                  <a:lnTo>
                    <a:pt x="2962" y="2436"/>
                  </a:lnTo>
                  <a:lnTo>
                    <a:pt x="3118" y="2320"/>
                  </a:lnTo>
                  <a:lnTo>
                    <a:pt x="3196" y="2222"/>
                  </a:lnTo>
                  <a:lnTo>
                    <a:pt x="3196" y="2222"/>
                  </a:lnTo>
                  <a:lnTo>
                    <a:pt x="3312" y="2066"/>
                  </a:lnTo>
                  <a:lnTo>
                    <a:pt x="3312" y="2066"/>
                  </a:lnTo>
                  <a:lnTo>
                    <a:pt x="3351" y="1949"/>
                  </a:lnTo>
                  <a:lnTo>
                    <a:pt x="3351" y="1949"/>
                  </a:lnTo>
                  <a:lnTo>
                    <a:pt x="3410" y="1774"/>
                  </a:lnTo>
                  <a:lnTo>
                    <a:pt x="3410" y="1774"/>
                  </a:lnTo>
                  <a:lnTo>
                    <a:pt x="3449" y="1657"/>
                  </a:lnTo>
                  <a:lnTo>
                    <a:pt x="3449" y="1657"/>
                  </a:lnTo>
                  <a:lnTo>
                    <a:pt x="3449" y="1521"/>
                  </a:lnTo>
                  <a:lnTo>
                    <a:pt x="3449" y="1521"/>
                  </a:lnTo>
                  <a:lnTo>
                    <a:pt x="3449" y="1365"/>
                  </a:lnTo>
                  <a:lnTo>
                    <a:pt x="3449" y="1365"/>
                  </a:lnTo>
                  <a:lnTo>
                    <a:pt x="3410" y="1170"/>
                  </a:lnTo>
                  <a:lnTo>
                    <a:pt x="3410" y="1170"/>
                  </a:lnTo>
                  <a:lnTo>
                    <a:pt x="3351" y="1053"/>
                  </a:lnTo>
                  <a:lnTo>
                    <a:pt x="3351" y="1053"/>
                  </a:lnTo>
                  <a:lnTo>
                    <a:pt x="3274" y="878"/>
                  </a:lnTo>
                  <a:lnTo>
                    <a:pt x="3274" y="878"/>
                  </a:lnTo>
                  <a:lnTo>
                    <a:pt x="3176" y="722"/>
                  </a:lnTo>
                  <a:lnTo>
                    <a:pt x="3176" y="722"/>
                  </a:lnTo>
                  <a:lnTo>
                    <a:pt x="3020" y="566"/>
                  </a:lnTo>
                  <a:lnTo>
                    <a:pt x="3020" y="566"/>
                  </a:lnTo>
                  <a:lnTo>
                    <a:pt x="2845" y="410"/>
                  </a:lnTo>
                  <a:lnTo>
                    <a:pt x="2845" y="410"/>
                  </a:lnTo>
                  <a:lnTo>
                    <a:pt x="2650" y="274"/>
                  </a:lnTo>
                  <a:lnTo>
                    <a:pt x="2650" y="274"/>
                  </a:lnTo>
                  <a:lnTo>
                    <a:pt x="2455" y="176"/>
                  </a:lnTo>
                  <a:lnTo>
                    <a:pt x="2455" y="176"/>
                  </a:lnTo>
                  <a:lnTo>
                    <a:pt x="2260" y="98"/>
                  </a:lnTo>
                  <a:lnTo>
                    <a:pt x="2124" y="59"/>
                  </a:lnTo>
                  <a:lnTo>
                    <a:pt x="2124" y="59"/>
                  </a:lnTo>
                  <a:lnTo>
                    <a:pt x="1871" y="1"/>
                  </a:lnTo>
                  <a:lnTo>
                    <a:pt x="1871" y="1"/>
                  </a:lnTo>
                  <a:lnTo>
                    <a:pt x="15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38"/>
            <p:cNvSpPr/>
            <p:nvPr/>
          </p:nvSpPr>
          <p:spPr>
            <a:xfrm>
              <a:off x="4485825" y="1767600"/>
              <a:ext cx="164175" cy="247950"/>
            </a:xfrm>
            <a:custGeom>
              <a:avLst/>
              <a:gdLst/>
              <a:ahLst/>
              <a:cxnLst/>
              <a:rect l="l" t="t" r="r" b="b"/>
              <a:pathLst>
                <a:path w="6567" h="9918" extrusionOk="0">
                  <a:moveTo>
                    <a:pt x="1832" y="1"/>
                  </a:moveTo>
                  <a:lnTo>
                    <a:pt x="1559" y="40"/>
                  </a:lnTo>
                  <a:lnTo>
                    <a:pt x="1306" y="79"/>
                  </a:lnTo>
                  <a:lnTo>
                    <a:pt x="1033" y="137"/>
                  </a:lnTo>
                  <a:lnTo>
                    <a:pt x="799" y="215"/>
                  </a:lnTo>
                  <a:lnTo>
                    <a:pt x="546" y="312"/>
                  </a:lnTo>
                  <a:lnTo>
                    <a:pt x="312" y="410"/>
                  </a:lnTo>
                  <a:lnTo>
                    <a:pt x="78" y="527"/>
                  </a:lnTo>
                  <a:lnTo>
                    <a:pt x="449" y="585"/>
                  </a:lnTo>
                  <a:lnTo>
                    <a:pt x="799" y="683"/>
                  </a:lnTo>
                  <a:lnTo>
                    <a:pt x="1072" y="780"/>
                  </a:lnTo>
                  <a:lnTo>
                    <a:pt x="1345" y="897"/>
                  </a:lnTo>
                  <a:lnTo>
                    <a:pt x="1598" y="1033"/>
                  </a:lnTo>
                  <a:lnTo>
                    <a:pt x="1832" y="1209"/>
                  </a:lnTo>
                  <a:lnTo>
                    <a:pt x="2046" y="1384"/>
                  </a:lnTo>
                  <a:lnTo>
                    <a:pt x="2261" y="1579"/>
                  </a:lnTo>
                  <a:lnTo>
                    <a:pt x="2436" y="1774"/>
                  </a:lnTo>
                  <a:lnTo>
                    <a:pt x="2611" y="2007"/>
                  </a:lnTo>
                  <a:lnTo>
                    <a:pt x="2748" y="2241"/>
                  </a:lnTo>
                  <a:lnTo>
                    <a:pt x="2884" y="2475"/>
                  </a:lnTo>
                  <a:lnTo>
                    <a:pt x="3001" y="2728"/>
                  </a:lnTo>
                  <a:lnTo>
                    <a:pt x="3098" y="3001"/>
                  </a:lnTo>
                  <a:lnTo>
                    <a:pt x="3196" y="3274"/>
                  </a:lnTo>
                  <a:lnTo>
                    <a:pt x="3254" y="3547"/>
                  </a:lnTo>
                  <a:lnTo>
                    <a:pt x="3313" y="3839"/>
                  </a:lnTo>
                  <a:lnTo>
                    <a:pt x="3352" y="4131"/>
                  </a:lnTo>
                  <a:lnTo>
                    <a:pt x="3371" y="4424"/>
                  </a:lnTo>
                  <a:lnTo>
                    <a:pt x="3391" y="4716"/>
                  </a:lnTo>
                  <a:lnTo>
                    <a:pt x="3371" y="5008"/>
                  </a:lnTo>
                  <a:lnTo>
                    <a:pt x="3352" y="5300"/>
                  </a:lnTo>
                  <a:lnTo>
                    <a:pt x="3313" y="5593"/>
                  </a:lnTo>
                  <a:lnTo>
                    <a:pt x="3274" y="5885"/>
                  </a:lnTo>
                  <a:lnTo>
                    <a:pt x="3196" y="6177"/>
                  </a:lnTo>
                  <a:lnTo>
                    <a:pt x="3118" y="6450"/>
                  </a:lnTo>
                  <a:lnTo>
                    <a:pt x="3020" y="6723"/>
                  </a:lnTo>
                  <a:lnTo>
                    <a:pt x="2904" y="6995"/>
                  </a:lnTo>
                  <a:lnTo>
                    <a:pt x="2787" y="7268"/>
                  </a:lnTo>
                  <a:lnTo>
                    <a:pt x="2650" y="7521"/>
                  </a:lnTo>
                  <a:lnTo>
                    <a:pt x="2494" y="7755"/>
                  </a:lnTo>
                  <a:lnTo>
                    <a:pt x="2319" y="7970"/>
                  </a:lnTo>
                  <a:lnTo>
                    <a:pt x="2144" y="8184"/>
                  </a:lnTo>
                  <a:lnTo>
                    <a:pt x="1949" y="8398"/>
                  </a:lnTo>
                  <a:lnTo>
                    <a:pt x="1754" y="8574"/>
                  </a:lnTo>
                  <a:lnTo>
                    <a:pt x="1520" y="8749"/>
                  </a:lnTo>
                  <a:lnTo>
                    <a:pt x="1286" y="8905"/>
                  </a:lnTo>
                  <a:lnTo>
                    <a:pt x="1053" y="9022"/>
                  </a:lnTo>
                  <a:lnTo>
                    <a:pt x="780" y="9139"/>
                  </a:lnTo>
                  <a:lnTo>
                    <a:pt x="507" y="9217"/>
                  </a:lnTo>
                  <a:lnTo>
                    <a:pt x="254" y="9294"/>
                  </a:lnTo>
                  <a:lnTo>
                    <a:pt x="0" y="9333"/>
                  </a:lnTo>
                  <a:lnTo>
                    <a:pt x="234" y="9450"/>
                  </a:lnTo>
                  <a:lnTo>
                    <a:pt x="488" y="9567"/>
                  </a:lnTo>
                  <a:lnTo>
                    <a:pt x="741" y="9684"/>
                  </a:lnTo>
                  <a:lnTo>
                    <a:pt x="994" y="9762"/>
                  </a:lnTo>
                  <a:lnTo>
                    <a:pt x="1267" y="9821"/>
                  </a:lnTo>
                  <a:lnTo>
                    <a:pt x="1540" y="9879"/>
                  </a:lnTo>
                  <a:lnTo>
                    <a:pt x="1812" y="9898"/>
                  </a:lnTo>
                  <a:lnTo>
                    <a:pt x="2105" y="9918"/>
                  </a:lnTo>
                  <a:lnTo>
                    <a:pt x="2319" y="9898"/>
                  </a:lnTo>
                  <a:lnTo>
                    <a:pt x="2553" y="9879"/>
                  </a:lnTo>
                  <a:lnTo>
                    <a:pt x="2787" y="9860"/>
                  </a:lnTo>
                  <a:lnTo>
                    <a:pt x="3001" y="9801"/>
                  </a:lnTo>
                  <a:lnTo>
                    <a:pt x="3215" y="9762"/>
                  </a:lnTo>
                  <a:lnTo>
                    <a:pt x="3430" y="9684"/>
                  </a:lnTo>
                  <a:lnTo>
                    <a:pt x="3624" y="9606"/>
                  </a:lnTo>
                  <a:lnTo>
                    <a:pt x="3839" y="9528"/>
                  </a:lnTo>
                  <a:lnTo>
                    <a:pt x="4228" y="9314"/>
                  </a:lnTo>
                  <a:lnTo>
                    <a:pt x="4599" y="9061"/>
                  </a:lnTo>
                  <a:lnTo>
                    <a:pt x="4949" y="8768"/>
                  </a:lnTo>
                  <a:lnTo>
                    <a:pt x="5261" y="8457"/>
                  </a:lnTo>
                  <a:lnTo>
                    <a:pt x="5553" y="8106"/>
                  </a:lnTo>
                  <a:lnTo>
                    <a:pt x="5807" y="7716"/>
                  </a:lnTo>
                  <a:lnTo>
                    <a:pt x="6021" y="7307"/>
                  </a:lnTo>
                  <a:lnTo>
                    <a:pt x="6216" y="6878"/>
                  </a:lnTo>
                  <a:lnTo>
                    <a:pt x="6372" y="6430"/>
                  </a:lnTo>
                  <a:lnTo>
                    <a:pt x="6469" y="5963"/>
                  </a:lnTo>
                  <a:lnTo>
                    <a:pt x="6547" y="5456"/>
                  </a:lnTo>
                  <a:lnTo>
                    <a:pt x="6567" y="5203"/>
                  </a:lnTo>
                  <a:lnTo>
                    <a:pt x="6567" y="4950"/>
                  </a:lnTo>
                  <a:lnTo>
                    <a:pt x="6567" y="4696"/>
                  </a:lnTo>
                  <a:lnTo>
                    <a:pt x="6547" y="4443"/>
                  </a:lnTo>
                  <a:lnTo>
                    <a:pt x="6469" y="3956"/>
                  </a:lnTo>
                  <a:lnTo>
                    <a:pt x="6372" y="3488"/>
                  </a:lnTo>
                  <a:lnTo>
                    <a:pt x="6216" y="3021"/>
                  </a:lnTo>
                  <a:lnTo>
                    <a:pt x="6021" y="2592"/>
                  </a:lnTo>
                  <a:lnTo>
                    <a:pt x="5807" y="2183"/>
                  </a:lnTo>
                  <a:lnTo>
                    <a:pt x="5553" y="1813"/>
                  </a:lnTo>
                  <a:lnTo>
                    <a:pt x="5261" y="1462"/>
                  </a:lnTo>
                  <a:lnTo>
                    <a:pt x="4949" y="1131"/>
                  </a:lnTo>
                  <a:lnTo>
                    <a:pt x="4599" y="838"/>
                  </a:lnTo>
                  <a:lnTo>
                    <a:pt x="4228" y="605"/>
                  </a:lnTo>
                  <a:lnTo>
                    <a:pt x="3839" y="390"/>
                  </a:lnTo>
                  <a:lnTo>
                    <a:pt x="3624" y="293"/>
                  </a:lnTo>
                  <a:lnTo>
                    <a:pt x="3430" y="215"/>
                  </a:lnTo>
                  <a:lnTo>
                    <a:pt x="3215" y="157"/>
                  </a:lnTo>
                  <a:lnTo>
                    <a:pt x="3001" y="98"/>
                  </a:lnTo>
                  <a:lnTo>
                    <a:pt x="2787" y="59"/>
                  </a:lnTo>
                  <a:lnTo>
                    <a:pt x="2553" y="20"/>
                  </a:lnTo>
                  <a:lnTo>
                    <a:pt x="2319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38"/>
            <p:cNvSpPr/>
            <p:nvPr/>
          </p:nvSpPr>
          <p:spPr>
            <a:xfrm>
              <a:off x="4485825" y="1767600"/>
              <a:ext cx="164175" cy="247950"/>
            </a:xfrm>
            <a:custGeom>
              <a:avLst/>
              <a:gdLst/>
              <a:ahLst/>
              <a:cxnLst/>
              <a:rect l="l" t="t" r="r" b="b"/>
              <a:pathLst>
                <a:path w="6567" h="9918" fill="none" extrusionOk="0">
                  <a:moveTo>
                    <a:pt x="6567" y="4950"/>
                  </a:moveTo>
                  <a:lnTo>
                    <a:pt x="6567" y="4950"/>
                  </a:lnTo>
                  <a:lnTo>
                    <a:pt x="6567" y="5203"/>
                  </a:lnTo>
                  <a:lnTo>
                    <a:pt x="6547" y="5456"/>
                  </a:lnTo>
                  <a:lnTo>
                    <a:pt x="6469" y="5963"/>
                  </a:lnTo>
                  <a:lnTo>
                    <a:pt x="6372" y="6430"/>
                  </a:lnTo>
                  <a:lnTo>
                    <a:pt x="6216" y="6878"/>
                  </a:lnTo>
                  <a:lnTo>
                    <a:pt x="6021" y="7307"/>
                  </a:lnTo>
                  <a:lnTo>
                    <a:pt x="5807" y="7716"/>
                  </a:lnTo>
                  <a:lnTo>
                    <a:pt x="5553" y="8106"/>
                  </a:lnTo>
                  <a:lnTo>
                    <a:pt x="5261" y="8457"/>
                  </a:lnTo>
                  <a:lnTo>
                    <a:pt x="4949" y="8768"/>
                  </a:lnTo>
                  <a:lnTo>
                    <a:pt x="4599" y="9061"/>
                  </a:lnTo>
                  <a:lnTo>
                    <a:pt x="4228" y="9314"/>
                  </a:lnTo>
                  <a:lnTo>
                    <a:pt x="3839" y="9528"/>
                  </a:lnTo>
                  <a:lnTo>
                    <a:pt x="3624" y="9606"/>
                  </a:lnTo>
                  <a:lnTo>
                    <a:pt x="3430" y="9684"/>
                  </a:lnTo>
                  <a:lnTo>
                    <a:pt x="3215" y="9762"/>
                  </a:lnTo>
                  <a:lnTo>
                    <a:pt x="3001" y="9801"/>
                  </a:lnTo>
                  <a:lnTo>
                    <a:pt x="2787" y="9860"/>
                  </a:lnTo>
                  <a:lnTo>
                    <a:pt x="2553" y="9879"/>
                  </a:lnTo>
                  <a:lnTo>
                    <a:pt x="2319" y="9898"/>
                  </a:lnTo>
                  <a:lnTo>
                    <a:pt x="2105" y="9918"/>
                  </a:lnTo>
                  <a:lnTo>
                    <a:pt x="2105" y="9918"/>
                  </a:lnTo>
                  <a:lnTo>
                    <a:pt x="1812" y="9898"/>
                  </a:lnTo>
                  <a:lnTo>
                    <a:pt x="1540" y="9879"/>
                  </a:lnTo>
                  <a:lnTo>
                    <a:pt x="1267" y="9821"/>
                  </a:lnTo>
                  <a:lnTo>
                    <a:pt x="994" y="9762"/>
                  </a:lnTo>
                  <a:lnTo>
                    <a:pt x="741" y="9684"/>
                  </a:lnTo>
                  <a:lnTo>
                    <a:pt x="488" y="9567"/>
                  </a:lnTo>
                  <a:lnTo>
                    <a:pt x="234" y="9450"/>
                  </a:lnTo>
                  <a:lnTo>
                    <a:pt x="0" y="9333"/>
                  </a:lnTo>
                  <a:lnTo>
                    <a:pt x="0" y="9333"/>
                  </a:lnTo>
                  <a:lnTo>
                    <a:pt x="254" y="9294"/>
                  </a:lnTo>
                  <a:lnTo>
                    <a:pt x="507" y="9217"/>
                  </a:lnTo>
                  <a:lnTo>
                    <a:pt x="507" y="9217"/>
                  </a:lnTo>
                  <a:lnTo>
                    <a:pt x="780" y="9139"/>
                  </a:lnTo>
                  <a:lnTo>
                    <a:pt x="1053" y="9022"/>
                  </a:lnTo>
                  <a:lnTo>
                    <a:pt x="1053" y="9022"/>
                  </a:lnTo>
                  <a:lnTo>
                    <a:pt x="1286" y="8905"/>
                  </a:lnTo>
                  <a:lnTo>
                    <a:pt x="1520" y="8749"/>
                  </a:lnTo>
                  <a:lnTo>
                    <a:pt x="1754" y="8574"/>
                  </a:lnTo>
                  <a:lnTo>
                    <a:pt x="1949" y="8398"/>
                  </a:lnTo>
                  <a:lnTo>
                    <a:pt x="1949" y="8398"/>
                  </a:lnTo>
                  <a:lnTo>
                    <a:pt x="2144" y="8184"/>
                  </a:lnTo>
                  <a:lnTo>
                    <a:pt x="2319" y="7970"/>
                  </a:lnTo>
                  <a:lnTo>
                    <a:pt x="2494" y="7755"/>
                  </a:lnTo>
                  <a:lnTo>
                    <a:pt x="2650" y="7521"/>
                  </a:lnTo>
                  <a:lnTo>
                    <a:pt x="2650" y="7521"/>
                  </a:lnTo>
                  <a:lnTo>
                    <a:pt x="2787" y="7268"/>
                  </a:lnTo>
                  <a:lnTo>
                    <a:pt x="2904" y="6995"/>
                  </a:lnTo>
                  <a:lnTo>
                    <a:pt x="3020" y="6723"/>
                  </a:lnTo>
                  <a:lnTo>
                    <a:pt x="3118" y="6450"/>
                  </a:lnTo>
                  <a:lnTo>
                    <a:pt x="3196" y="6177"/>
                  </a:lnTo>
                  <a:lnTo>
                    <a:pt x="3274" y="5885"/>
                  </a:lnTo>
                  <a:lnTo>
                    <a:pt x="3313" y="5593"/>
                  </a:lnTo>
                  <a:lnTo>
                    <a:pt x="3352" y="5300"/>
                  </a:lnTo>
                  <a:lnTo>
                    <a:pt x="3352" y="5300"/>
                  </a:lnTo>
                  <a:lnTo>
                    <a:pt x="3371" y="5008"/>
                  </a:lnTo>
                  <a:lnTo>
                    <a:pt x="3391" y="4716"/>
                  </a:lnTo>
                  <a:lnTo>
                    <a:pt x="3371" y="4424"/>
                  </a:lnTo>
                  <a:lnTo>
                    <a:pt x="3352" y="4131"/>
                  </a:lnTo>
                  <a:lnTo>
                    <a:pt x="3352" y="4131"/>
                  </a:lnTo>
                  <a:lnTo>
                    <a:pt x="3313" y="3839"/>
                  </a:lnTo>
                  <a:lnTo>
                    <a:pt x="3254" y="3547"/>
                  </a:lnTo>
                  <a:lnTo>
                    <a:pt x="3196" y="3274"/>
                  </a:lnTo>
                  <a:lnTo>
                    <a:pt x="3098" y="3001"/>
                  </a:lnTo>
                  <a:lnTo>
                    <a:pt x="3098" y="3001"/>
                  </a:lnTo>
                  <a:lnTo>
                    <a:pt x="3001" y="2728"/>
                  </a:lnTo>
                  <a:lnTo>
                    <a:pt x="2884" y="2475"/>
                  </a:lnTo>
                  <a:lnTo>
                    <a:pt x="2748" y="2241"/>
                  </a:lnTo>
                  <a:lnTo>
                    <a:pt x="2611" y="2007"/>
                  </a:lnTo>
                  <a:lnTo>
                    <a:pt x="2611" y="2007"/>
                  </a:lnTo>
                  <a:lnTo>
                    <a:pt x="2436" y="1774"/>
                  </a:lnTo>
                  <a:lnTo>
                    <a:pt x="2261" y="1579"/>
                  </a:lnTo>
                  <a:lnTo>
                    <a:pt x="2046" y="1384"/>
                  </a:lnTo>
                  <a:lnTo>
                    <a:pt x="1832" y="1209"/>
                  </a:lnTo>
                  <a:lnTo>
                    <a:pt x="1832" y="1209"/>
                  </a:lnTo>
                  <a:lnTo>
                    <a:pt x="1598" y="1033"/>
                  </a:lnTo>
                  <a:lnTo>
                    <a:pt x="1345" y="897"/>
                  </a:lnTo>
                  <a:lnTo>
                    <a:pt x="1072" y="780"/>
                  </a:lnTo>
                  <a:lnTo>
                    <a:pt x="799" y="683"/>
                  </a:lnTo>
                  <a:lnTo>
                    <a:pt x="799" y="683"/>
                  </a:lnTo>
                  <a:lnTo>
                    <a:pt x="449" y="585"/>
                  </a:lnTo>
                  <a:lnTo>
                    <a:pt x="78" y="527"/>
                  </a:lnTo>
                  <a:lnTo>
                    <a:pt x="78" y="527"/>
                  </a:lnTo>
                  <a:lnTo>
                    <a:pt x="312" y="410"/>
                  </a:lnTo>
                  <a:lnTo>
                    <a:pt x="546" y="312"/>
                  </a:lnTo>
                  <a:lnTo>
                    <a:pt x="799" y="215"/>
                  </a:lnTo>
                  <a:lnTo>
                    <a:pt x="1033" y="137"/>
                  </a:lnTo>
                  <a:lnTo>
                    <a:pt x="1306" y="79"/>
                  </a:lnTo>
                  <a:lnTo>
                    <a:pt x="1559" y="40"/>
                  </a:lnTo>
                  <a:lnTo>
                    <a:pt x="1832" y="1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2319" y="1"/>
                  </a:lnTo>
                  <a:lnTo>
                    <a:pt x="2553" y="20"/>
                  </a:lnTo>
                  <a:lnTo>
                    <a:pt x="2787" y="59"/>
                  </a:lnTo>
                  <a:lnTo>
                    <a:pt x="3001" y="98"/>
                  </a:lnTo>
                  <a:lnTo>
                    <a:pt x="3215" y="157"/>
                  </a:lnTo>
                  <a:lnTo>
                    <a:pt x="3430" y="215"/>
                  </a:lnTo>
                  <a:lnTo>
                    <a:pt x="3624" y="293"/>
                  </a:lnTo>
                  <a:lnTo>
                    <a:pt x="3839" y="390"/>
                  </a:lnTo>
                  <a:lnTo>
                    <a:pt x="4228" y="605"/>
                  </a:lnTo>
                  <a:lnTo>
                    <a:pt x="4599" y="838"/>
                  </a:lnTo>
                  <a:lnTo>
                    <a:pt x="4949" y="1131"/>
                  </a:lnTo>
                  <a:lnTo>
                    <a:pt x="5261" y="1462"/>
                  </a:lnTo>
                  <a:lnTo>
                    <a:pt x="5553" y="1813"/>
                  </a:lnTo>
                  <a:lnTo>
                    <a:pt x="5807" y="2183"/>
                  </a:lnTo>
                  <a:lnTo>
                    <a:pt x="6021" y="2592"/>
                  </a:lnTo>
                  <a:lnTo>
                    <a:pt x="6216" y="3021"/>
                  </a:lnTo>
                  <a:lnTo>
                    <a:pt x="6372" y="3488"/>
                  </a:lnTo>
                  <a:lnTo>
                    <a:pt x="6469" y="3956"/>
                  </a:lnTo>
                  <a:lnTo>
                    <a:pt x="6547" y="4443"/>
                  </a:lnTo>
                  <a:lnTo>
                    <a:pt x="6567" y="4696"/>
                  </a:lnTo>
                  <a:lnTo>
                    <a:pt x="6567" y="495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38"/>
            <p:cNvSpPr/>
            <p:nvPr/>
          </p:nvSpPr>
          <p:spPr>
            <a:xfrm>
              <a:off x="4426400" y="1777825"/>
              <a:ext cx="163700" cy="227025"/>
            </a:xfrm>
            <a:custGeom>
              <a:avLst/>
              <a:gdLst/>
              <a:ahLst/>
              <a:cxnLst/>
              <a:rect l="l" t="t" r="r" b="b"/>
              <a:pathLst>
                <a:path w="6548" h="9081" extrusionOk="0">
                  <a:moveTo>
                    <a:pt x="2904" y="1"/>
                  </a:moveTo>
                  <a:lnTo>
                    <a:pt x="2670" y="20"/>
                  </a:lnTo>
                  <a:lnTo>
                    <a:pt x="2377" y="176"/>
                  </a:lnTo>
                  <a:lnTo>
                    <a:pt x="2105" y="352"/>
                  </a:lnTo>
                  <a:lnTo>
                    <a:pt x="1832" y="546"/>
                  </a:lnTo>
                  <a:lnTo>
                    <a:pt x="1579" y="761"/>
                  </a:lnTo>
                  <a:lnTo>
                    <a:pt x="1345" y="994"/>
                  </a:lnTo>
                  <a:lnTo>
                    <a:pt x="1131" y="1248"/>
                  </a:lnTo>
                  <a:lnTo>
                    <a:pt x="936" y="1521"/>
                  </a:lnTo>
                  <a:lnTo>
                    <a:pt x="741" y="1813"/>
                  </a:lnTo>
                  <a:lnTo>
                    <a:pt x="585" y="2125"/>
                  </a:lnTo>
                  <a:lnTo>
                    <a:pt x="429" y="2436"/>
                  </a:lnTo>
                  <a:lnTo>
                    <a:pt x="312" y="2748"/>
                  </a:lnTo>
                  <a:lnTo>
                    <a:pt x="195" y="3099"/>
                  </a:lnTo>
                  <a:lnTo>
                    <a:pt x="117" y="3449"/>
                  </a:lnTo>
                  <a:lnTo>
                    <a:pt x="59" y="3800"/>
                  </a:lnTo>
                  <a:lnTo>
                    <a:pt x="20" y="4170"/>
                  </a:lnTo>
                  <a:lnTo>
                    <a:pt x="0" y="4541"/>
                  </a:lnTo>
                  <a:lnTo>
                    <a:pt x="20" y="4911"/>
                  </a:lnTo>
                  <a:lnTo>
                    <a:pt x="59" y="5281"/>
                  </a:lnTo>
                  <a:lnTo>
                    <a:pt x="117" y="5651"/>
                  </a:lnTo>
                  <a:lnTo>
                    <a:pt x="195" y="5982"/>
                  </a:lnTo>
                  <a:lnTo>
                    <a:pt x="312" y="6333"/>
                  </a:lnTo>
                  <a:lnTo>
                    <a:pt x="429" y="6664"/>
                  </a:lnTo>
                  <a:lnTo>
                    <a:pt x="585" y="6976"/>
                  </a:lnTo>
                  <a:lnTo>
                    <a:pt x="741" y="7268"/>
                  </a:lnTo>
                  <a:lnTo>
                    <a:pt x="916" y="7561"/>
                  </a:lnTo>
                  <a:lnTo>
                    <a:pt x="1131" y="7833"/>
                  </a:lnTo>
                  <a:lnTo>
                    <a:pt x="1345" y="8087"/>
                  </a:lnTo>
                  <a:lnTo>
                    <a:pt x="1579" y="8320"/>
                  </a:lnTo>
                  <a:lnTo>
                    <a:pt x="1832" y="8535"/>
                  </a:lnTo>
                  <a:lnTo>
                    <a:pt x="2085" y="8730"/>
                  </a:lnTo>
                  <a:lnTo>
                    <a:pt x="2358" y="8905"/>
                  </a:lnTo>
                  <a:lnTo>
                    <a:pt x="2650" y="9061"/>
                  </a:lnTo>
                  <a:lnTo>
                    <a:pt x="2923" y="9080"/>
                  </a:lnTo>
                  <a:lnTo>
                    <a:pt x="3118" y="9080"/>
                  </a:lnTo>
                  <a:lnTo>
                    <a:pt x="3313" y="9061"/>
                  </a:lnTo>
                  <a:lnTo>
                    <a:pt x="3683" y="8983"/>
                  </a:lnTo>
                  <a:lnTo>
                    <a:pt x="3897" y="8924"/>
                  </a:lnTo>
                  <a:lnTo>
                    <a:pt x="4112" y="8847"/>
                  </a:lnTo>
                  <a:lnTo>
                    <a:pt x="4092" y="8847"/>
                  </a:lnTo>
                  <a:lnTo>
                    <a:pt x="4267" y="8749"/>
                  </a:lnTo>
                  <a:lnTo>
                    <a:pt x="4462" y="8652"/>
                  </a:lnTo>
                  <a:lnTo>
                    <a:pt x="4657" y="8535"/>
                  </a:lnTo>
                  <a:lnTo>
                    <a:pt x="4832" y="8398"/>
                  </a:lnTo>
                  <a:lnTo>
                    <a:pt x="4852" y="8398"/>
                  </a:lnTo>
                  <a:lnTo>
                    <a:pt x="5027" y="8243"/>
                  </a:lnTo>
                  <a:lnTo>
                    <a:pt x="5203" y="8087"/>
                  </a:lnTo>
                  <a:lnTo>
                    <a:pt x="5378" y="7892"/>
                  </a:lnTo>
                  <a:lnTo>
                    <a:pt x="5534" y="7697"/>
                  </a:lnTo>
                  <a:lnTo>
                    <a:pt x="5553" y="7677"/>
                  </a:lnTo>
                  <a:lnTo>
                    <a:pt x="5709" y="7444"/>
                  </a:lnTo>
                  <a:lnTo>
                    <a:pt x="5865" y="7210"/>
                  </a:lnTo>
                  <a:lnTo>
                    <a:pt x="6001" y="6937"/>
                  </a:lnTo>
                  <a:lnTo>
                    <a:pt x="6138" y="6645"/>
                  </a:lnTo>
                  <a:lnTo>
                    <a:pt x="6138" y="6664"/>
                  </a:lnTo>
                  <a:lnTo>
                    <a:pt x="6255" y="6333"/>
                  </a:lnTo>
                  <a:lnTo>
                    <a:pt x="6372" y="6002"/>
                  </a:lnTo>
                  <a:lnTo>
                    <a:pt x="6450" y="5651"/>
                  </a:lnTo>
                  <a:lnTo>
                    <a:pt x="6508" y="5300"/>
                  </a:lnTo>
                  <a:lnTo>
                    <a:pt x="6508" y="5320"/>
                  </a:lnTo>
                  <a:lnTo>
                    <a:pt x="6547" y="4930"/>
                  </a:lnTo>
                  <a:lnTo>
                    <a:pt x="6547" y="4541"/>
                  </a:lnTo>
                  <a:lnTo>
                    <a:pt x="6547" y="4151"/>
                  </a:lnTo>
                  <a:lnTo>
                    <a:pt x="6508" y="3761"/>
                  </a:lnTo>
                  <a:lnTo>
                    <a:pt x="6411" y="3313"/>
                  </a:lnTo>
                  <a:lnTo>
                    <a:pt x="6333" y="2982"/>
                  </a:lnTo>
                  <a:lnTo>
                    <a:pt x="6313" y="2923"/>
                  </a:lnTo>
                  <a:lnTo>
                    <a:pt x="6138" y="2436"/>
                  </a:lnTo>
                  <a:lnTo>
                    <a:pt x="6118" y="2397"/>
                  </a:lnTo>
                  <a:lnTo>
                    <a:pt x="6021" y="2164"/>
                  </a:lnTo>
                  <a:lnTo>
                    <a:pt x="5885" y="1930"/>
                  </a:lnTo>
                  <a:lnTo>
                    <a:pt x="5748" y="1696"/>
                  </a:lnTo>
                  <a:lnTo>
                    <a:pt x="5592" y="1462"/>
                  </a:lnTo>
                  <a:lnTo>
                    <a:pt x="5553" y="1423"/>
                  </a:lnTo>
                  <a:lnTo>
                    <a:pt x="5553" y="1404"/>
                  </a:lnTo>
                  <a:lnTo>
                    <a:pt x="5397" y="1228"/>
                  </a:lnTo>
                  <a:lnTo>
                    <a:pt x="5222" y="1033"/>
                  </a:lnTo>
                  <a:lnTo>
                    <a:pt x="5086" y="897"/>
                  </a:lnTo>
                  <a:lnTo>
                    <a:pt x="5066" y="878"/>
                  </a:lnTo>
                  <a:lnTo>
                    <a:pt x="4910" y="741"/>
                  </a:lnTo>
                  <a:lnTo>
                    <a:pt x="4832" y="683"/>
                  </a:lnTo>
                  <a:lnTo>
                    <a:pt x="4657" y="566"/>
                  </a:lnTo>
                  <a:lnTo>
                    <a:pt x="4501" y="449"/>
                  </a:lnTo>
                  <a:lnTo>
                    <a:pt x="4443" y="429"/>
                  </a:lnTo>
                  <a:lnTo>
                    <a:pt x="4423" y="410"/>
                  </a:lnTo>
                  <a:lnTo>
                    <a:pt x="4404" y="390"/>
                  </a:lnTo>
                  <a:lnTo>
                    <a:pt x="4365" y="371"/>
                  </a:lnTo>
                  <a:lnTo>
                    <a:pt x="4073" y="235"/>
                  </a:lnTo>
                  <a:lnTo>
                    <a:pt x="4053" y="235"/>
                  </a:lnTo>
                  <a:lnTo>
                    <a:pt x="4034" y="215"/>
                  </a:lnTo>
                  <a:lnTo>
                    <a:pt x="3995" y="215"/>
                  </a:lnTo>
                  <a:lnTo>
                    <a:pt x="3995" y="196"/>
                  </a:lnTo>
                  <a:lnTo>
                    <a:pt x="3936" y="196"/>
                  </a:lnTo>
                  <a:lnTo>
                    <a:pt x="3683" y="98"/>
                  </a:lnTo>
                  <a:lnTo>
                    <a:pt x="3449" y="59"/>
                  </a:lnTo>
                  <a:lnTo>
                    <a:pt x="3430" y="59"/>
                  </a:lnTo>
                  <a:lnTo>
                    <a:pt x="3391" y="40"/>
                  </a:lnTo>
                  <a:lnTo>
                    <a:pt x="3371" y="40"/>
                  </a:lnTo>
                  <a:lnTo>
                    <a:pt x="3293" y="20"/>
                  </a:lnTo>
                  <a:lnTo>
                    <a:pt x="29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38"/>
            <p:cNvSpPr/>
            <p:nvPr/>
          </p:nvSpPr>
          <p:spPr>
            <a:xfrm>
              <a:off x="4426400" y="1777825"/>
              <a:ext cx="163700" cy="227025"/>
            </a:xfrm>
            <a:custGeom>
              <a:avLst/>
              <a:gdLst/>
              <a:ahLst/>
              <a:cxnLst/>
              <a:rect l="l" t="t" r="r" b="b"/>
              <a:pathLst>
                <a:path w="6548" h="9081" fill="none" extrusionOk="0">
                  <a:moveTo>
                    <a:pt x="2923" y="1"/>
                  </a:moveTo>
                  <a:lnTo>
                    <a:pt x="2923" y="1"/>
                  </a:lnTo>
                  <a:lnTo>
                    <a:pt x="3293" y="20"/>
                  </a:lnTo>
                  <a:lnTo>
                    <a:pt x="3293" y="20"/>
                  </a:lnTo>
                  <a:lnTo>
                    <a:pt x="3371" y="40"/>
                  </a:lnTo>
                  <a:lnTo>
                    <a:pt x="3371" y="40"/>
                  </a:lnTo>
                  <a:lnTo>
                    <a:pt x="3391" y="40"/>
                  </a:lnTo>
                  <a:lnTo>
                    <a:pt x="3391" y="40"/>
                  </a:lnTo>
                  <a:lnTo>
                    <a:pt x="3430" y="59"/>
                  </a:lnTo>
                  <a:lnTo>
                    <a:pt x="3449" y="59"/>
                  </a:lnTo>
                  <a:lnTo>
                    <a:pt x="3449" y="59"/>
                  </a:lnTo>
                  <a:lnTo>
                    <a:pt x="3683" y="98"/>
                  </a:lnTo>
                  <a:lnTo>
                    <a:pt x="3683" y="98"/>
                  </a:lnTo>
                  <a:lnTo>
                    <a:pt x="3936" y="196"/>
                  </a:lnTo>
                  <a:lnTo>
                    <a:pt x="3936" y="196"/>
                  </a:lnTo>
                  <a:lnTo>
                    <a:pt x="3936" y="196"/>
                  </a:lnTo>
                  <a:lnTo>
                    <a:pt x="3995" y="196"/>
                  </a:lnTo>
                  <a:lnTo>
                    <a:pt x="3995" y="215"/>
                  </a:lnTo>
                  <a:lnTo>
                    <a:pt x="3995" y="215"/>
                  </a:lnTo>
                  <a:lnTo>
                    <a:pt x="4034" y="215"/>
                  </a:lnTo>
                  <a:lnTo>
                    <a:pt x="4053" y="235"/>
                  </a:lnTo>
                  <a:lnTo>
                    <a:pt x="4053" y="235"/>
                  </a:lnTo>
                  <a:lnTo>
                    <a:pt x="4092" y="235"/>
                  </a:lnTo>
                  <a:lnTo>
                    <a:pt x="4073" y="235"/>
                  </a:lnTo>
                  <a:lnTo>
                    <a:pt x="4073" y="235"/>
                  </a:lnTo>
                  <a:lnTo>
                    <a:pt x="4073" y="235"/>
                  </a:lnTo>
                  <a:lnTo>
                    <a:pt x="4073" y="235"/>
                  </a:lnTo>
                  <a:lnTo>
                    <a:pt x="4365" y="371"/>
                  </a:lnTo>
                  <a:lnTo>
                    <a:pt x="4404" y="390"/>
                  </a:lnTo>
                  <a:lnTo>
                    <a:pt x="4423" y="410"/>
                  </a:lnTo>
                  <a:lnTo>
                    <a:pt x="4443" y="429"/>
                  </a:lnTo>
                  <a:lnTo>
                    <a:pt x="4443" y="429"/>
                  </a:lnTo>
                  <a:lnTo>
                    <a:pt x="4501" y="449"/>
                  </a:lnTo>
                  <a:lnTo>
                    <a:pt x="4501" y="449"/>
                  </a:lnTo>
                  <a:lnTo>
                    <a:pt x="4657" y="566"/>
                  </a:lnTo>
                  <a:lnTo>
                    <a:pt x="4657" y="566"/>
                  </a:lnTo>
                  <a:lnTo>
                    <a:pt x="4832" y="683"/>
                  </a:lnTo>
                  <a:lnTo>
                    <a:pt x="4832" y="683"/>
                  </a:lnTo>
                  <a:lnTo>
                    <a:pt x="4832" y="683"/>
                  </a:lnTo>
                  <a:lnTo>
                    <a:pt x="4832" y="683"/>
                  </a:lnTo>
                  <a:lnTo>
                    <a:pt x="4832" y="683"/>
                  </a:lnTo>
                  <a:lnTo>
                    <a:pt x="4832" y="683"/>
                  </a:lnTo>
                  <a:lnTo>
                    <a:pt x="4832" y="683"/>
                  </a:lnTo>
                  <a:lnTo>
                    <a:pt x="4910" y="741"/>
                  </a:lnTo>
                  <a:lnTo>
                    <a:pt x="4910" y="741"/>
                  </a:lnTo>
                  <a:lnTo>
                    <a:pt x="5066" y="878"/>
                  </a:lnTo>
                  <a:lnTo>
                    <a:pt x="5066" y="878"/>
                  </a:lnTo>
                  <a:lnTo>
                    <a:pt x="5066" y="878"/>
                  </a:lnTo>
                  <a:lnTo>
                    <a:pt x="5086" y="897"/>
                  </a:lnTo>
                  <a:lnTo>
                    <a:pt x="5086" y="897"/>
                  </a:lnTo>
                  <a:lnTo>
                    <a:pt x="5222" y="1033"/>
                  </a:lnTo>
                  <a:lnTo>
                    <a:pt x="5222" y="1033"/>
                  </a:lnTo>
                  <a:lnTo>
                    <a:pt x="5397" y="1228"/>
                  </a:lnTo>
                  <a:lnTo>
                    <a:pt x="5397" y="1228"/>
                  </a:lnTo>
                  <a:lnTo>
                    <a:pt x="5553" y="1404"/>
                  </a:lnTo>
                  <a:lnTo>
                    <a:pt x="5553" y="1404"/>
                  </a:lnTo>
                  <a:lnTo>
                    <a:pt x="5553" y="1404"/>
                  </a:lnTo>
                  <a:lnTo>
                    <a:pt x="5553" y="1404"/>
                  </a:lnTo>
                  <a:lnTo>
                    <a:pt x="5553" y="1404"/>
                  </a:lnTo>
                  <a:lnTo>
                    <a:pt x="5553" y="1404"/>
                  </a:lnTo>
                  <a:lnTo>
                    <a:pt x="5553" y="1404"/>
                  </a:lnTo>
                  <a:lnTo>
                    <a:pt x="5553" y="1404"/>
                  </a:lnTo>
                  <a:lnTo>
                    <a:pt x="5553" y="1404"/>
                  </a:lnTo>
                  <a:lnTo>
                    <a:pt x="5553" y="1404"/>
                  </a:lnTo>
                  <a:lnTo>
                    <a:pt x="5553" y="1404"/>
                  </a:lnTo>
                  <a:lnTo>
                    <a:pt x="5553" y="1404"/>
                  </a:lnTo>
                  <a:lnTo>
                    <a:pt x="5553" y="1404"/>
                  </a:lnTo>
                  <a:lnTo>
                    <a:pt x="5553" y="1423"/>
                  </a:lnTo>
                  <a:lnTo>
                    <a:pt x="5553" y="1404"/>
                  </a:lnTo>
                  <a:lnTo>
                    <a:pt x="5553" y="1423"/>
                  </a:lnTo>
                  <a:lnTo>
                    <a:pt x="5553" y="1423"/>
                  </a:lnTo>
                  <a:lnTo>
                    <a:pt x="5553" y="1423"/>
                  </a:lnTo>
                  <a:lnTo>
                    <a:pt x="5553" y="1423"/>
                  </a:lnTo>
                  <a:lnTo>
                    <a:pt x="5592" y="1462"/>
                  </a:lnTo>
                  <a:lnTo>
                    <a:pt x="5592" y="1462"/>
                  </a:lnTo>
                  <a:lnTo>
                    <a:pt x="5748" y="1696"/>
                  </a:lnTo>
                  <a:lnTo>
                    <a:pt x="5748" y="1696"/>
                  </a:lnTo>
                  <a:lnTo>
                    <a:pt x="5885" y="1930"/>
                  </a:lnTo>
                  <a:lnTo>
                    <a:pt x="5885" y="1930"/>
                  </a:lnTo>
                  <a:lnTo>
                    <a:pt x="6021" y="2164"/>
                  </a:lnTo>
                  <a:lnTo>
                    <a:pt x="6118" y="2397"/>
                  </a:lnTo>
                  <a:lnTo>
                    <a:pt x="6118" y="2397"/>
                  </a:lnTo>
                  <a:lnTo>
                    <a:pt x="6118" y="2397"/>
                  </a:lnTo>
                  <a:lnTo>
                    <a:pt x="6118" y="2397"/>
                  </a:lnTo>
                  <a:lnTo>
                    <a:pt x="6138" y="2436"/>
                  </a:lnTo>
                  <a:lnTo>
                    <a:pt x="6138" y="2456"/>
                  </a:lnTo>
                  <a:lnTo>
                    <a:pt x="6138" y="2436"/>
                  </a:lnTo>
                  <a:lnTo>
                    <a:pt x="6138" y="2436"/>
                  </a:lnTo>
                  <a:lnTo>
                    <a:pt x="6138" y="2436"/>
                  </a:lnTo>
                  <a:lnTo>
                    <a:pt x="6313" y="2923"/>
                  </a:lnTo>
                  <a:lnTo>
                    <a:pt x="6333" y="2982"/>
                  </a:lnTo>
                  <a:lnTo>
                    <a:pt x="6333" y="2982"/>
                  </a:lnTo>
                  <a:lnTo>
                    <a:pt x="6411" y="3313"/>
                  </a:lnTo>
                  <a:lnTo>
                    <a:pt x="6411" y="3313"/>
                  </a:lnTo>
                  <a:lnTo>
                    <a:pt x="6508" y="3761"/>
                  </a:lnTo>
                  <a:lnTo>
                    <a:pt x="6508" y="3781"/>
                  </a:lnTo>
                  <a:lnTo>
                    <a:pt x="6508" y="3761"/>
                  </a:lnTo>
                  <a:lnTo>
                    <a:pt x="6508" y="3761"/>
                  </a:lnTo>
                  <a:lnTo>
                    <a:pt x="6508" y="3761"/>
                  </a:lnTo>
                  <a:lnTo>
                    <a:pt x="6547" y="4151"/>
                  </a:lnTo>
                  <a:lnTo>
                    <a:pt x="6547" y="4541"/>
                  </a:lnTo>
                  <a:lnTo>
                    <a:pt x="6547" y="4541"/>
                  </a:lnTo>
                  <a:lnTo>
                    <a:pt x="6547" y="4930"/>
                  </a:lnTo>
                  <a:lnTo>
                    <a:pt x="6508" y="5320"/>
                  </a:lnTo>
                  <a:lnTo>
                    <a:pt x="6508" y="5320"/>
                  </a:lnTo>
                  <a:lnTo>
                    <a:pt x="6508" y="5300"/>
                  </a:lnTo>
                  <a:lnTo>
                    <a:pt x="6508" y="5300"/>
                  </a:lnTo>
                  <a:lnTo>
                    <a:pt x="6450" y="5651"/>
                  </a:lnTo>
                  <a:lnTo>
                    <a:pt x="6372" y="6002"/>
                  </a:lnTo>
                  <a:lnTo>
                    <a:pt x="6372" y="6002"/>
                  </a:lnTo>
                  <a:lnTo>
                    <a:pt x="6255" y="6333"/>
                  </a:lnTo>
                  <a:lnTo>
                    <a:pt x="6138" y="6664"/>
                  </a:lnTo>
                  <a:lnTo>
                    <a:pt x="6138" y="6664"/>
                  </a:lnTo>
                  <a:lnTo>
                    <a:pt x="6138" y="6664"/>
                  </a:lnTo>
                  <a:lnTo>
                    <a:pt x="6138" y="6645"/>
                  </a:lnTo>
                  <a:lnTo>
                    <a:pt x="6138" y="6645"/>
                  </a:lnTo>
                  <a:lnTo>
                    <a:pt x="6001" y="6937"/>
                  </a:lnTo>
                  <a:lnTo>
                    <a:pt x="5865" y="7210"/>
                  </a:lnTo>
                  <a:lnTo>
                    <a:pt x="5865" y="7210"/>
                  </a:lnTo>
                  <a:lnTo>
                    <a:pt x="5709" y="7444"/>
                  </a:lnTo>
                  <a:lnTo>
                    <a:pt x="5553" y="7677"/>
                  </a:lnTo>
                  <a:lnTo>
                    <a:pt x="5553" y="7677"/>
                  </a:lnTo>
                  <a:lnTo>
                    <a:pt x="5534" y="7677"/>
                  </a:lnTo>
                  <a:lnTo>
                    <a:pt x="5553" y="7677"/>
                  </a:lnTo>
                  <a:lnTo>
                    <a:pt x="5534" y="7697"/>
                  </a:lnTo>
                  <a:lnTo>
                    <a:pt x="5534" y="7697"/>
                  </a:lnTo>
                  <a:lnTo>
                    <a:pt x="5534" y="7697"/>
                  </a:lnTo>
                  <a:lnTo>
                    <a:pt x="5534" y="7697"/>
                  </a:lnTo>
                  <a:lnTo>
                    <a:pt x="5534" y="7697"/>
                  </a:lnTo>
                  <a:lnTo>
                    <a:pt x="5534" y="7697"/>
                  </a:lnTo>
                  <a:lnTo>
                    <a:pt x="5534" y="7697"/>
                  </a:lnTo>
                  <a:lnTo>
                    <a:pt x="5378" y="7892"/>
                  </a:lnTo>
                  <a:lnTo>
                    <a:pt x="5203" y="8087"/>
                  </a:lnTo>
                  <a:lnTo>
                    <a:pt x="5203" y="8087"/>
                  </a:lnTo>
                  <a:lnTo>
                    <a:pt x="5027" y="8243"/>
                  </a:lnTo>
                  <a:lnTo>
                    <a:pt x="4852" y="8398"/>
                  </a:lnTo>
                  <a:lnTo>
                    <a:pt x="4852" y="8398"/>
                  </a:lnTo>
                  <a:lnTo>
                    <a:pt x="4852" y="8398"/>
                  </a:lnTo>
                  <a:lnTo>
                    <a:pt x="4852" y="8398"/>
                  </a:lnTo>
                  <a:lnTo>
                    <a:pt x="4832" y="8398"/>
                  </a:lnTo>
                  <a:lnTo>
                    <a:pt x="4832" y="8398"/>
                  </a:lnTo>
                  <a:lnTo>
                    <a:pt x="4657" y="8535"/>
                  </a:lnTo>
                  <a:lnTo>
                    <a:pt x="4462" y="8652"/>
                  </a:lnTo>
                  <a:lnTo>
                    <a:pt x="4462" y="8652"/>
                  </a:lnTo>
                  <a:lnTo>
                    <a:pt x="4267" y="8749"/>
                  </a:lnTo>
                  <a:lnTo>
                    <a:pt x="4092" y="8847"/>
                  </a:lnTo>
                  <a:lnTo>
                    <a:pt x="4112" y="8847"/>
                  </a:lnTo>
                  <a:lnTo>
                    <a:pt x="4112" y="8847"/>
                  </a:lnTo>
                  <a:lnTo>
                    <a:pt x="3897" y="8924"/>
                  </a:lnTo>
                  <a:lnTo>
                    <a:pt x="3683" y="8983"/>
                  </a:lnTo>
                  <a:lnTo>
                    <a:pt x="3683" y="8983"/>
                  </a:lnTo>
                  <a:lnTo>
                    <a:pt x="3313" y="9061"/>
                  </a:lnTo>
                  <a:lnTo>
                    <a:pt x="3313" y="9061"/>
                  </a:lnTo>
                  <a:lnTo>
                    <a:pt x="3313" y="9061"/>
                  </a:lnTo>
                  <a:lnTo>
                    <a:pt x="3118" y="9080"/>
                  </a:lnTo>
                  <a:lnTo>
                    <a:pt x="2923" y="9080"/>
                  </a:lnTo>
                  <a:lnTo>
                    <a:pt x="2923" y="9080"/>
                  </a:lnTo>
                  <a:lnTo>
                    <a:pt x="2650" y="9061"/>
                  </a:lnTo>
                  <a:lnTo>
                    <a:pt x="2650" y="9061"/>
                  </a:lnTo>
                  <a:lnTo>
                    <a:pt x="2358" y="8905"/>
                  </a:lnTo>
                  <a:lnTo>
                    <a:pt x="2085" y="8730"/>
                  </a:lnTo>
                  <a:lnTo>
                    <a:pt x="1832" y="8535"/>
                  </a:lnTo>
                  <a:lnTo>
                    <a:pt x="1579" y="8320"/>
                  </a:lnTo>
                  <a:lnTo>
                    <a:pt x="1345" y="8087"/>
                  </a:lnTo>
                  <a:lnTo>
                    <a:pt x="1131" y="7833"/>
                  </a:lnTo>
                  <a:lnTo>
                    <a:pt x="916" y="7561"/>
                  </a:lnTo>
                  <a:lnTo>
                    <a:pt x="741" y="7268"/>
                  </a:lnTo>
                  <a:lnTo>
                    <a:pt x="585" y="6976"/>
                  </a:lnTo>
                  <a:lnTo>
                    <a:pt x="429" y="6664"/>
                  </a:lnTo>
                  <a:lnTo>
                    <a:pt x="312" y="6333"/>
                  </a:lnTo>
                  <a:lnTo>
                    <a:pt x="195" y="5982"/>
                  </a:lnTo>
                  <a:lnTo>
                    <a:pt x="117" y="5651"/>
                  </a:lnTo>
                  <a:lnTo>
                    <a:pt x="59" y="5281"/>
                  </a:lnTo>
                  <a:lnTo>
                    <a:pt x="20" y="4911"/>
                  </a:lnTo>
                  <a:lnTo>
                    <a:pt x="0" y="4541"/>
                  </a:lnTo>
                  <a:lnTo>
                    <a:pt x="0" y="4541"/>
                  </a:lnTo>
                  <a:lnTo>
                    <a:pt x="20" y="4170"/>
                  </a:lnTo>
                  <a:lnTo>
                    <a:pt x="59" y="3800"/>
                  </a:lnTo>
                  <a:lnTo>
                    <a:pt x="117" y="3449"/>
                  </a:lnTo>
                  <a:lnTo>
                    <a:pt x="195" y="3099"/>
                  </a:lnTo>
                  <a:lnTo>
                    <a:pt x="312" y="2748"/>
                  </a:lnTo>
                  <a:lnTo>
                    <a:pt x="429" y="2436"/>
                  </a:lnTo>
                  <a:lnTo>
                    <a:pt x="585" y="2125"/>
                  </a:lnTo>
                  <a:lnTo>
                    <a:pt x="741" y="1813"/>
                  </a:lnTo>
                  <a:lnTo>
                    <a:pt x="936" y="1521"/>
                  </a:lnTo>
                  <a:lnTo>
                    <a:pt x="1131" y="1248"/>
                  </a:lnTo>
                  <a:lnTo>
                    <a:pt x="1345" y="994"/>
                  </a:lnTo>
                  <a:lnTo>
                    <a:pt x="1579" y="761"/>
                  </a:lnTo>
                  <a:lnTo>
                    <a:pt x="1832" y="546"/>
                  </a:lnTo>
                  <a:lnTo>
                    <a:pt x="2105" y="352"/>
                  </a:lnTo>
                  <a:lnTo>
                    <a:pt x="2377" y="176"/>
                  </a:lnTo>
                  <a:lnTo>
                    <a:pt x="2670" y="20"/>
                  </a:lnTo>
                  <a:lnTo>
                    <a:pt x="2670" y="20"/>
                  </a:lnTo>
                  <a:lnTo>
                    <a:pt x="2904" y="1"/>
                  </a:lnTo>
                  <a:lnTo>
                    <a:pt x="29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38"/>
            <p:cNvSpPr/>
            <p:nvPr/>
          </p:nvSpPr>
          <p:spPr>
            <a:xfrm>
              <a:off x="4579825" y="1944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38"/>
            <p:cNvSpPr/>
            <p:nvPr/>
          </p:nvSpPr>
          <p:spPr>
            <a:xfrm>
              <a:off x="4547200" y="1987775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20" y="0"/>
                  </a:moveTo>
                  <a:lnTo>
                    <a:pt x="0" y="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38"/>
            <p:cNvSpPr/>
            <p:nvPr/>
          </p:nvSpPr>
          <p:spPr>
            <a:xfrm>
              <a:off x="4555000" y="1876725"/>
              <a:ext cx="67725" cy="28275"/>
            </a:xfrm>
            <a:custGeom>
              <a:avLst/>
              <a:gdLst/>
              <a:ahLst/>
              <a:cxnLst/>
              <a:rect l="l" t="t" r="r" b="b"/>
              <a:pathLst>
                <a:path w="2709" h="1131" extrusionOk="0">
                  <a:moveTo>
                    <a:pt x="1364" y="0"/>
                  </a:moveTo>
                  <a:lnTo>
                    <a:pt x="1072" y="20"/>
                  </a:lnTo>
                  <a:lnTo>
                    <a:pt x="819" y="39"/>
                  </a:lnTo>
                  <a:lnTo>
                    <a:pt x="604" y="97"/>
                  </a:lnTo>
                  <a:lnTo>
                    <a:pt x="390" y="175"/>
                  </a:lnTo>
                  <a:lnTo>
                    <a:pt x="234" y="253"/>
                  </a:lnTo>
                  <a:lnTo>
                    <a:pt x="98" y="351"/>
                  </a:lnTo>
                  <a:lnTo>
                    <a:pt x="20" y="448"/>
                  </a:lnTo>
                  <a:lnTo>
                    <a:pt x="0" y="507"/>
                  </a:lnTo>
                  <a:lnTo>
                    <a:pt x="0" y="565"/>
                  </a:lnTo>
                  <a:lnTo>
                    <a:pt x="0" y="624"/>
                  </a:lnTo>
                  <a:lnTo>
                    <a:pt x="20" y="682"/>
                  </a:lnTo>
                  <a:lnTo>
                    <a:pt x="98" y="779"/>
                  </a:lnTo>
                  <a:lnTo>
                    <a:pt x="234" y="877"/>
                  </a:lnTo>
                  <a:lnTo>
                    <a:pt x="390" y="974"/>
                  </a:lnTo>
                  <a:lnTo>
                    <a:pt x="604" y="1033"/>
                  </a:lnTo>
                  <a:lnTo>
                    <a:pt x="819" y="1091"/>
                  </a:lnTo>
                  <a:lnTo>
                    <a:pt x="1072" y="1111"/>
                  </a:lnTo>
                  <a:lnTo>
                    <a:pt x="1364" y="1130"/>
                  </a:lnTo>
                  <a:lnTo>
                    <a:pt x="1637" y="1111"/>
                  </a:lnTo>
                  <a:lnTo>
                    <a:pt x="1890" y="1091"/>
                  </a:lnTo>
                  <a:lnTo>
                    <a:pt x="2104" y="1033"/>
                  </a:lnTo>
                  <a:lnTo>
                    <a:pt x="2319" y="974"/>
                  </a:lnTo>
                  <a:lnTo>
                    <a:pt x="2475" y="877"/>
                  </a:lnTo>
                  <a:lnTo>
                    <a:pt x="2611" y="779"/>
                  </a:lnTo>
                  <a:lnTo>
                    <a:pt x="2689" y="682"/>
                  </a:lnTo>
                  <a:lnTo>
                    <a:pt x="2708" y="624"/>
                  </a:lnTo>
                  <a:lnTo>
                    <a:pt x="2708" y="565"/>
                  </a:lnTo>
                  <a:lnTo>
                    <a:pt x="2708" y="507"/>
                  </a:lnTo>
                  <a:lnTo>
                    <a:pt x="2689" y="448"/>
                  </a:lnTo>
                  <a:lnTo>
                    <a:pt x="2611" y="351"/>
                  </a:lnTo>
                  <a:lnTo>
                    <a:pt x="2475" y="253"/>
                  </a:lnTo>
                  <a:lnTo>
                    <a:pt x="2319" y="175"/>
                  </a:lnTo>
                  <a:lnTo>
                    <a:pt x="2104" y="97"/>
                  </a:lnTo>
                  <a:lnTo>
                    <a:pt x="1890" y="39"/>
                  </a:lnTo>
                  <a:lnTo>
                    <a:pt x="1637" y="20"/>
                  </a:lnTo>
                  <a:lnTo>
                    <a:pt x="1364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38"/>
            <p:cNvSpPr/>
            <p:nvPr/>
          </p:nvSpPr>
          <p:spPr>
            <a:xfrm>
              <a:off x="4555000" y="1876725"/>
              <a:ext cx="67725" cy="28275"/>
            </a:xfrm>
            <a:custGeom>
              <a:avLst/>
              <a:gdLst/>
              <a:ahLst/>
              <a:cxnLst/>
              <a:rect l="l" t="t" r="r" b="b"/>
              <a:pathLst>
                <a:path w="2709" h="1131" fill="none" extrusionOk="0">
                  <a:moveTo>
                    <a:pt x="2708" y="565"/>
                  </a:moveTo>
                  <a:lnTo>
                    <a:pt x="2708" y="565"/>
                  </a:lnTo>
                  <a:lnTo>
                    <a:pt x="2708" y="624"/>
                  </a:lnTo>
                  <a:lnTo>
                    <a:pt x="2689" y="682"/>
                  </a:lnTo>
                  <a:lnTo>
                    <a:pt x="2611" y="779"/>
                  </a:lnTo>
                  <a:lnTo>
                    <a:pt x="2475" y="877"/>
                  </a:lnTo>
                  <a:lnTo>
                    <a:pt x="2319" y="974"/>
                  </a:lnTo>
                  <a:lnTo>
                    <a:pt x="2104" y="1033"/>
                  </a:lnTo>
                  <a:lnTo>
                    <a:pt x="1890" y="1091"/>
                  </a:lnTo>
                  <a:lnTo>
                    <a:pt x="1637" y="1111"/>
                  </a:lnTo>
                  <a:lnTo>
                    <a:pt x="1364" y="1130"/>
                  </a:lnTo>
                  <a:lnTo>
                    <a:pt x="1364" y="1130"/>
                  </a:lnTo>
                  <a:lnTo>
                    <a:pt x="1072" y="1111"/>
                  </a:lnTo>
                  <a:lnTo>
                    <a:pt x="819" y="1091"/>
                  </a:lnTo>
                  <a:lnTo>
                    <a:pt x="604" y="1033"/>
                  </a:lnTo>
                  <a:lnTo>
                    <a:pt x="390" y="974"/>
                  </a:lnTo>
                  <a:lnTo>
                    <a:pt x="234" y="877"/>
                  </a:lnTo>
                  <a:lnTo>
                    <a:pt x="98" y="779"/>
                  </a:lnTo>
                  <a:lnTo>
                    <a:pt x="20" y="682"/>
                  </a:lnTo>
                  <a:lnTo>
                    <a:pt x="0" y="624"/>
                  </a:lnTo>
                  <a:lnTo>
                    <a:pt x="0" y="565"/>
                  </a:lnTo>
                  <a:lnTo>
                    <a:pt x="0" y="565"/>
                  </a:lnTo>
                  <a:lnTo>
                    <a:pt x="0" y="507"/>
                  </a:lnTo>
                  <a:lnTo>
                    <a:pt x="20" y="448"/>
                  </a:lnTo>
                  <a:lnTo>
                    <a:pt x="98" y="351"/>
                  </a:lnTo>
                  <a:lnTo>
                    <a:pt x="234" y="253"/>
                  </a:lnTo>
                  <a:lnTo>
                    <a:pt x="390" y="175"/>
                  </a:lnTo>
                  <a:lnTo>
                    <a:pt x="604" y="97"/>
                  </a:lnTo>
                  <a:lnTo>
                    <a:pt x="819" y="39"/>
                  </a:lnTo>
                  <a:lnTo>
                    <a:pt x="1072" y="20"/>
                  </a:lnTo>
                  <a:lnTo>
                    <a:pt x="1364" y="0"/>
                  </a:lnTo>
                  <a:lnTo>
                    <a:pt x="1364" y="0"/>
                  </a:lnTo>
                  <a:lnTo>
                    <a:pt x="1637" y="20"/>
                  </a:lnTo>
                  <a:lnTo>
                    <a:pt x="1890" y="39"/>
                  </a:lnTo>
                  <a:lnTo>
                    <a:pt x="2104" y="97"/>
                  </a:lnTo>
                  <a:lnTo>
                    <a:pt x="2319" y="175"/>
                  </a:lnTo>
                  <a:lnTo>
                    <a:pt x="2475" y="253"/>
                  </a:lnTo>
                  <a:lnTo>
                    <a:pt x="2611" y="351"/>
                  </a:lnTo>
                  <a:lnTo>
                    <a:pt x="2689" y="448"/>
                  </a:lnTo>
                  <a:lnTo>
                    <a:pt x="2708" y="507"/>
                  </a:lnTo>
                  <a:lnTo>
                    <a:pt x="2708" y="5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38"/>
            <p:cNvSpPr/>
            <p:nvPr/>
          </p:nvSpPr>
          <p:spPr>
            <a:xfrm>
              <a:off x="4043050" y="1767600"/>
              <a:ext cx="164675" cy="247950"/>
            </a:xfrm>
            <a:custGeom>
              <a:avLst/>
              <a:gdLst/>
              <a:ahLst/>
              <a:cxnLst/>
              <a:rect l="l" t="t" r="r" b="b"/>
              <a:pathLst>
                <a:path w="6587" h="9918" extrusionOk="0">
                  <a:moveTo>
                    <a:pt x="1832" y="1"/>
                  </a:moveTo>
                  <a:lnTo>
                    <a:pt x="1579" y="40"/>
                  </a:lnTo>
                  <a:lnTo>
                    <a:pt x="1306" y="79"/>
                  </a:lnTo>
                  <a:lnTo>
                    <a:pt x="1053" y="137"/>
                  </a:lnTo>
                  <a:lnTo>
                    <a:pt x="799" y="215"/>
                  </a:lnTo>
                  <a:lnTo>
                    <a:pt x="566" y="312"/>
                  </a:lnTo>
                  <a:lnTo>
                    <a:pt x="312" y="410"/>
                  </a:lnTo>
                  <a:lnTo>
                    <a:pt x="79" y="527"/>
                  </a:lnTo>
                  <a:lnTo>
                    <a:pt x="449" y="585"/>
                  </a:lnTo>
                  <a:lnTo>
                    <a:pt x="819" y="683"/>
                  </a:lnTo>
                  <a:lnTo>
                    <a:pt x="1092" y="780"/>
                  </a:lnTo>
                  <a:lnTo>
                    <a:pt x="1364" y="897"/>
                  </a:lnTo>
                  <a:lnTo>
                    <a:pt x="1618" y="1033"/>
                  </a:lnTo>
                  <a:lnTo>
                    <a:pt x="1852" y="1209"/>
                  </a:lnTo>
                  <a:lnTo>
                    <a:pt x="2066" y="1384"/>
                  </a:lnTo>
                  <a:lnTo>
                    <a:pt x="2261" y="1579"/>
                  </a:lnTo>
                  <a:lnTo>
                    <a:pt x="2436" y="1774"/>
                  </a:lnTo>
                  <a:lnTo>
                    <a:pt x="2611" y="2007"/>
                  </a:lnTo>
                  <a:lnTo>
                    <a:pt x="2767" y="2241"/>
                  </a:lnTo>
                  <a:lnTo>
                    <a:pt x="2904" y="2475"/>
                  </a:lnTo>
                  <a:lnTo>
                    <a:pt x="3021" y="2728"/>
                  </a:lnTo>
                  <a:lnTo>
                    <a:pt x="3118" y="3001"/>
                  </a:lnTo>
                  <a:lnTo>
                    <a:pt x="3196" y="3274"/>
                  </a:lnTo>
                  <a:lnTo>
                    <a:pt x="3274" y="3547"/>
                  </a:lnTo>
                  <a:lnTo>
                    <a:pt x="3332" y="3839"/>
                  </a:lnTo>
                  <a:lnTo>
                    <a:pt x="3371" y="4131"/>
                  </a:lnTo>
                  <a:lnTo>
                    <a:pt x="3391" y="4424"/>
                  </a:lnTo>
                  <a:lnTo>
                    <a:pt x="3391" y="4716"/>
                  </a:lnTo>
                  <a:lnTo>
                    <a:pt x="3391" y="5008"/>
                  </a:lnTo>
                  <a:lnTo>
                    <a:pt x="3371" y="5300"/>
                  </a:lnTo>
                  <a:lnTo>
                    <a:pt x="3332" y="5593"/>
                  </a:lnTo>
                  <a:lnTo>
                    <a:pt x="3274" y="5885"/>
                  </a:lnTo>
                  <a:lnTo>
                    <a:pt x="3215" y="6177"/>
                  </a:lnTo>
                  <a:lnTo>
                    <a:pt x="3137" y="6450"/>
                  </a:lnTo>
                  <a:lnTo>
                    <a:pt x="3040" y="6723"/>
                  </a:lnTo>
                  <a:lnTo>
                    <a:pt x="2923" y="6995"/>
                  </a:lnTo>
                  <a:lnTo>
                    <a:pt x="2787" y="7268"/>
                  </a:lnTo>
                  <a:lnTo>
                    <a:pt x="2650" y="7521"/>
                  </a:lnTo>
                  <a:lnTo>
                    <a:pt x="2495" y="7755"/>
                  </a:lnTo>
                  <a:lnTo>
                    <a:pt x="2339" y="7970"/>
                  </a:lnTo>
                  <a:lnTo>
                    <a:pt x="2163" y="8184"/>
                  </a:lnTo>
                  <a:lnTo>
                    <a:pt x="1968" y="8398"/>
                  </a:lnTo>
                  <a:lnTo>
                    <a:pt x="1754" y="8574"/>
                  </a:lnTo>
                  <a:lnTo>
                    <a:pt x="1540" y="8749"/>
                  </a:lnTo>
                  <a:lnTo>
                    <a:pt x="1306" y="8905"/>
                  </a:lnTo>
                  <a:lnTo>
                    <a:pt x="1053" y="9022"/>
                  </a:lnTo>
                  <a:lnTo>
                    <a:pt x="799" y="9139"/>
                  </a:lnTo>
                  <a:lnTo>
                    <a:pt x="527" y="9217"/>
                  </a:lnTo>
                  <a:lnTo>
                    <a:pt x="273" y="9294"/>
                  </a:lnTo>
                  <a:lnTo>
                    <a:pt x="1" y="9333"/>
                  </a:lnTo>
                  <a:lnTo>
                    <a:pt x="234" y="9450"/>
                  </a:lnTo>
                  <a:lnTo>
                    <a:pt x="488" y="9567"/>
                  </a:lnTo>
                  <a:lnTo>
                    <a:pt x="741" y="9684"/>
                  </a:lnTo>
                  <a:lnTo>
                    <a:pt x="1014" y="9762"/>
                  </a:lnTo>
                  <a:lnTo>
                    <a:pt x="1267" y="9821"/>
                  </a:lnTo>
                  <a:lnTo>
                    <a:pt x="1540" y="9879"/>
                  </a:lnTo>
                  <a:lnTo>
                    <a:pt x="1832" y="9898"/>
                  </a:lnTo>
                  <a:lnTo>
                    <a:pt x="2105" y="9918"/>
                  </a:lnTo>
                  <a:lnTo>
                    <a:pt x="2339" y="9898"/>
                  </a:lnTo>
                  <a:lnTo>
                    <a:pt x="2572" y="9879"/>
                  </a:lnTo>
                  <a:lnTo>
                    <a:pt x="2787" y="9860"/>
                  </a:lnTo>
                  <a:lnTo>
                    <a:pt x="3001" y="9801"/>
                  </a:lnTo>
                  <a:lnTo>
                    <a:pt x="3215" y="9762"/>
                  </a:lnTo>
                  <a:lnTo>
                    <a:pt x="3430" y="9684"/>
                  </a:lnTo>
                  <a:lnTo>
                    <a:pt x="3644" y="9606"/>
                  </a:lnTo>
                  <a:lnTo>
                    <a:pt x="3839" y="9528"/>
                  </a:lnTo>
                  <a:lnTo>
                    <a:pt x="4229" y="9314"/>
                  </a:lnTo>
                  <a:lnTo>
                    <a:pt x="4599" y="9061"/>
                  </a:lnTo>
                  <a:lnTo>
                    <a:pt x="4949" y="8768"/>
                  </a:lnTo>
                  <a:lnTo>
                    <a:pt x="5261" y="8457"/>
                  </a:lnTo>
                  <a:lnTo>
                    <a:pt x="5553" y="8106"/>
                  </a:lnTo>
                  <a:lnTo>
                    <a:pt x="5807" y="7716"/>
                  </a:lnTo>
                  <a:lnTo>
                    <a:pt x="6041" y="7307"/>
                  </a:lnTo>
                  <a:lnTo>
                    <a:pt x="6235" y="6878"/>
                  </a:lnTo>
                  <a:lnTo>
                    <a:pt x="6372" y="6430"/>
                  </a:lnTo>
                  <a:lnTo>
                    <a:pt x="6489" y="5963"/>
                  </a:lnTo>
                  <a:lnTo>
                    <a:pt x="6547" y="5456"/>
                  </a:lnTo>
                  <a:lnTo>
                    <a:pt x="6567" y="5203"/>
                  </a:lnTo>
                  <a:lnTo>
                    <a:pt x="6586" y="4950"/>
                  </a:lnTo>
                  <a:lnTo>
                    <a:pt x="6567" y="4696"/>
                  </a:lnTo>
                  <a:lnTo>
                    <a:pt x="6547" y="4443"/>
                  </a:lnTo>
                  <a:lnTo>
                    <a:pt x="6489" y="3956"/>
                  </a:lnTo>
                  <a:lnTo>
                    <a:pt x="6372" y="3488"/>
                  </a:lnTo>
                  <a:lnTo>
                    <a:pt x="6235" y="3021"/>
                  </a:lnTo>
                  <a:lnTo>
                    <a:pt x="6041" y="2592"/>
                  </a:lnTo>
                  <a:lnTo>
                    <a:pt x="5807" y="2183"/>
                  </a:lnTo>
                  <a:lnTo>
                    <a:pt x="5553" y="1813"/>
                  </a:lnTo>
                  <a:lnTo>
                    <a:pt x="5261" y="1462"/>
                  </a:lnTo>
                  <a:lnTo>
                    <a:pt x="4949" y="1131"/>
                  </a:lnTo>
                  <a:lnTo>
                    <a:pt x="4599" y="838"/>
                  </a:lnTo>
                  <a:lnTo>
                    <a:pt x="4229" y="605"/>
                  </a:lnTo>
                  <a:lnTo>
                    <a:pt x="3839" y="390"/>
                  </a:lnTo>
                  <a:lnTo>
                    <a:pt x="3644" y="293"/>
                  </a:lnTo>
                  <a:lnTo>
                    <a:pt x="3430" y="215"/>
                  </a:lnTo>
                  <a:lnTo>
                    <a:pt x="3215" y="157"/>
                  </a:lnTo>
                  <a:lnTo>
                    <a:pt x="3001" y="98"/>
                  </a:lnTo>
                  <a:lnTo>
                    <a:pt x="2787" y="59"/>
                  </a:lnTo>
                  <a:lnTo>
                    <a:pt x="2572" y="20"/>
                  </a:lnTo>
                  <a:lnTo>
                    <a:pt x="2339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38"/>
            <p:cNvSpPr/>
            <p:nvPr/>
          </p:nvSpPr>
          <p:spPr>
            <a:xfrm>
              <a:off x="4043050" y="1767600"/>
              <a:ext cx="164675" cy="247950"/>
            </a:xfrm>
            <a:custGeom>
              <a:avLst/>
              <a:gdLst/>
              <a:ahLst/>
              <a:cxnLst/>
              <a:rect l="l" t="t" r="r" b="b"/>
              <a:pathLst>
                <a:path w="6587" h="9918" fill="none" extrusionOk="0">
                  <a:moveTo>
                    <a:pt x="6586" y="4950"/>
                  </a:moveTo>
                  <a:lnTo>
                    <a:pt x="6586" y="4950"/>
                  </a:lnTo>
                  <a:lnTo>
                    <a:pt x="6567" y="5203"/>
                  </a:lnTo>
                  <a:lnTo>
                    <a:pt x="6547" y="5456"/>
                  </a:lnTo>
                  <a:lnTo>
                    <a:pt x="6489" y="5963"/>
                  </a:lnTo>
                  <a:lnTo>
                    <a:pt x="6372" y="6430"/>
                  </a:lnTo>
                  <a:lnTo>
                    <a:pt x="6235" y="6878"/>
                  </a:lnTo>
                  <a:lnTo>
                    <a:pt x="6041" y="7307"/>
                  </a:lnTo>
                  <a:lnTo>
                    <a:pt x="5807" y="7716"/>
                  </a:lnTo>
                  <a:lnTo>
                    <a:pt x="5553" y="8106"/>
                  </a:lnTo>
                  <a:lnTo>
                    <a:pt x="5261" y="8457"/>
                  </a:lnTo>
                  <a:lnTo>
                    <a:pt x="4949" y="8768"/>
                  </a:lnTo>
                  <a:lnTo>
                    <a:pt x="4599" y="9061"/>
                  </a:lnTo>
                  <a:lnTo>
                    <a:pt x="4229" y="9314"/>
                  </a:lnTo>
                  <a:lnTo>
                    <a:pt x="3839" y="9528"/>
                  </a:lnTo>
                  <a:lnTo>
                    <a:pt x="3644" y="9606"/>
                  </a:lnTo>
                  <a:lnTo>
                    <a:pt x="3430" y="9684"/>
                  </a:lnTo>
                  <a:lnTo>
                    <a:pt x="3215" y="9762"/>
                  </a:lnTo>
                  <a:lnTo>
                    <a:pt x="3001" y="9801"/>
                  </a:lnTo>
                  <a:lnTo>
                    <a:pt x="2787" y="9860"/>
                  </a:lnTo>
                  <a:lnTo>
                    <a:pt x="2572" y="9879"/>
                  </a:lnTo>
                  <a:lnTo>
                    <a:pt x="2339" y="9898"/>
                  </a:lnTo>
                  <a:lnTo>
                    <a:pt x="2105" y="9918"/>
                  </a:lnTo>
                  <a:lnTo>
                    <a:pt x="2105" y="9918"/>
                  </a:lnTo>
                  <a:lnTo>
                    <a:pt x="1832" y="9898"/>
                  </a:lnTo>
                  <a:lnTo>
                    <a:pt x="1540" y="9879"/>
                  </a:lnTo>
                  <a:lnTo>
                    <a:pt x="1267" y="9821"/>
                  </a:lnTo>
                  <a:lnTo>
                    <a:pt x="1014" y="9762"/>
                  </a:lnTo>
                  <a:lnTo>
                    <a:pt x="741" y="9684"/>
                  </a:lnTo>
                  <a:lnTo>
                    <a:pt x="488" y="9567"/>
                  </a:lnTo>
                  <a:lnTo>
                    <a:pt x="234" y="9450"/>
                  </a:lnTo>
                  <a:lnTo>
                    <a:pt x="1" y="9333"/>
                  </a:lnTo>
                  <a:lnTo>
                    <a:pt x="1" y="9333"/>
                  </a:lnTo>
                  <a:lnTo>
                    <a:pt x="273" y="9294"/>
                  </a:lnTo>
                  <a:lnTo>
                    <a:pt x="527" y="9217"/>
                  </a:lnTo>
                  <a:lnTo>
                    <a:pt x="527" y="9217"/>
                  </a:lnTo>
                  <a:lnTo>
                    <a:pt x="799" y="9139"/>
                  </a:lnTo>
                  <a:lnTo>
                    <a:pt x="1053" y="9022"/>
                  </a:lnTo>
                  <a:lnTo>
                    <a:pt x="1053" y="9022"/>
                  </a:lnTo>
                  <a:lnTo>
                    <a:pt x="1306" y="8905"/>
                  </a:lnTo>
                  <a:lnTo>
                    <a:pt x="1540" y="8749"/>
                  </a:lnTo>
                  <a:lnTo>
                    <a:pt x="1754" y="8574"/>
                  </a:lnTo>
                  <a:lnTo>
                    <a:pt x="1968" y="8398"/>
                  </a:lnTo>
                  <a:lnTo>
                    <a:pt x="1968" y="8398"/>
                  </a:lnTo>
                  <a:lnTo>
                    <a:pt x="2163" y="8184"/>
                  </a:lnTo>
                  <a:lnTo>
                    <a:pt x="2339" y="7970"/>
                  </a:lnTo>
                  <a:lnTo>
                    <a:pt x="2495" y="7755"/>
                  </a:lnTo>
                  <a:lnTo>
                    <a:pt x="2650" y="7521"/>
                  </a:lnTo>
                  <a:lnTo>
                    <a:pt x="2650" y="7521"/>
                  </a:lnTo>
                  <a:lnTo>
                    <a:pt x="2787" y="7268"/>
                  </a:lnTo>
                  <a:lnTo>
                    <a:pt x="2923" y="6995"/>
                  </a:lnTo>
                  <a:lnTo>
                    <a:pt x="3040" y="6723"/>
                  </a:lnTo>
                  <a:lnTo>
                    <a:pt x="3137" y="6450"/>
                  </a:lnTo>
                  <a:lnTo>
                    <a:pt x="3215" y="6177"/>
                  </a:lnTo>
                  <a:lnTo>
                    <a:pt x="3274" y="5885"/>
                  </a:lnTo>
                  <a:lnTo>
                    <a:pt x="3332" y="5593"/>
                  </a:lnTo>
                  <a:lnTo>
                    <a:pt x="3371" y="5300"/>
                  </a:lnTo>
                  <a:lnTo>
                    <a:pt x="3371" y="5300"/>
                  </a:lnTo>
                  <a:lnTo>
                    <a:pt x="3391" y="5008"/>
                  </a:lnTo>
                  <a:lnTo>
                    <a:pt x="3391" y="4716"/>
                  </a:lnTo>
                  <a:lnTo>
                    <a:pt x="3391" y="4424"/>
                  </a:lnTo>
                  <a:lnTo>
                    <a:pt x="3371" y="4131"/>
                  </a:lnTo>
                  <a:lnTo>
                    <a:pt x="3371" y="4131"/>
                  </a:lnTo>
                  <a:lnTo>
                    <a:pt x="3332" y="3839"/>
                  </a:lnTo>
                  <a:lnTo>
                    <a:pt x="3274" y="3547"/>
                  </a:lnTo>
                  <a:lnTo>
                    <a:pt x="3196" y="3274"/>
                  </a:lnTo>
                  <a:lnTo>
                    <a:pt x="3118" y="3001"/>
                  </a:lnTo>
                  <a:lnTo>
                    <a:pt x="3118" y="3001"/>
                  </a:lnTo>
                  <a:lnTo>
                    <a:pt x="3021" y="2728"/>
                  </a:lnTo>
                  <a:lnTo>
                    <a:pt x="2904" y="2475"/>
                  </a:lnTo>
                  <a:lnTo>
                    <a:pt x="2767" y="2241"/>
                  </a:lnTo>
                  <a:lnTo>
                    <a:pt x="2611" y="2007"/>
                  </a:lnTo>
                  <a:lnTo>
                    <a:pt x="2611" y="2007"/>
                  </a:lnTo>
                  <a:lnTo>
                    <a:pt x="2436" y="1774"/>
                  </a:lnTo>
                  <a:lnTo>
                    <a:pt x="2261" y="1579"/>
                  </a:lnTo>
                  <a:lnTo>
                    <a:pt x="2066" y="1384"/>
                  </a:lnTo>
                  <a:lnTo>
                    <a:pt x="1852" y="1209"/>
                  </a:lnTo>
                  <a:lnTo>
                    <a:pt x="1852" y="1209"/>
                  </a:lnTo>
                  <a:lnTo>
                    <a:pt x="1618" y="1033"/>
                  </a:lnTo>
                  <a:lnTo>
                    <a:pt x="1364" y="897"/>
                  </a:lnTo>
                  <a:lnTo>
                    <a:pt x="1092" y="780"/>
                  </a:lnTo>
                  <a:lnTo>
                    <a:pt x="819" y="683"/>
                  </a:lnTo>
                  <a:lnTo>
                    <a:pt x="819" y="683"/>
                  </a:lnTo>
                  <a:lnTo>
                    <a:pt x="449" y="585"/>
                  </a:lnTo>
                  <a:lnTo>
                    <a:pt x="79" y="527"/>
                  </a:lnTo>
                  <a:lnTo>
                    <a:pt x="79" y="527"/>
                  </a:lnTo>
                  <a:lnTo>
                    <a:pt x="312" y="410"/>
                  </a:lnTo>
                  <a:lnTo>
                    <a:pt x="566" y="312"/>
                  </a:lnTo>
                  <a:lnTo>
                    <a:pt x="799" y="215"/>
                  </a:lnTo>
                  <a:lnTo>
                    <a:pt x="1053" y="137"/>
                  </a:lnTo>
                  <a:lnTo>
                    <a:pt x="1306" y="79"/>
                  </a:lnTo>
                  <a:lnTo>
                    <a:pt x="1579" y="40"/>
                  </a:lnTo>
                  <a:lnTo>
                    <a:pt x="1832" y="1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2339" y="1"/>
                  </a:lnTo>
                  <a:lnTo>
                    <a:pt x="2572" y="20"/>
                  </a:lnTo>
                  <a:lnTo>
                    <a:pt x="2787" y="59"/>
                  </a:lnTo>
                  <a:lnTo>
                    <a:pt x="3001" y="98"/>
                  </a:lnTo>
                  <a:lnTo>
                    <a:pt x="3215" y="157"/>
                  </a:lnTo>
                  <a:lnTo>
                    <a:pt x="3430" y="215"/>
                  </a:lnTo>
                  <a:lnTo>
                    <a:pt x="3644" y="293"/>
                  </a:lnTo>
                  <a:lnTo>
                    <a:pt x="3839" y="390"/>
                  </a:lnTo>
                  <a:lnTo>
                    <a:pt x="4229" y="605"/>
                  </a:lnTo>
                  <a:lnTo>
                    <a:pt x="4599" y="838"/>
                  </a:lnTo>
                  <a:lnTo>
                    <a:pt x="4949" y="1131"/>
                  </a:lnTo>
                  <a:lnTo>
                    <a:pt x="5261" y="1462"/>
                  </a:lnTo>
                  <a:lnTo>
                    <a:pt x="5553" y="1813"/>
                  </a:lnTo>
                  <a:lnTo>
                    <a:pt x="5807" y="2183"/>
                  </a:lnTo>
                  <a:lnTo>
                    <a:pt x="6041" y="2592"/>
                  </a:lnTo>
                  <a:lnTo>
                    <a:pt x="6235" y="3021"/>
                  </a:lnTo>
                  <a:lnTo>
                    <a:pt x="6372" y="3488"/>
                  </a:lnTo>
                  <a:lnTo>
                    <a:pt x="6489" y="3956"/>
                  </a:lnTo>
                  <a:lnTo>
                    <a:pt x="6547" y="4443"/>
                  </a:lnTo>
                  <a:lnTo>
                    <a:pt x="6567" y="4696"/>
                  </a:lnTo>
                  <a:lnTo>
                    <a:pt x="6586" y="495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38"/>
            <p:cNvSpPr/>
            <p:nvPr/>
          </p:nvSpPr>
          <p:spPr>
            <a:xfrm>
              <a:off x="3984125" y="1777825"/>
              <a:ext cx="163675" cy="227025"/>
            </a:xfrm>
            <a:custGeom>
              <a:avLst/>
              <a:gdLst/>
              <a:ahLst/>
              <a:cxnLst/>
              <a:rect l="l" t="t" r="r" b="b"/>
              <a:pathLst>
                <a:path w="6547" h="9081" extrusionOk="0">
                  <a:moveTo>
                    <a:pt x="2903" y="1"/>
                  </a:moveTo>
                  <a:lnTo>
                    <a:pt x="2650" y="20"/>
                  </a:lnTo>
                  <a:lnTo>
                    <a:pt x="2358" y="176"/>
                  </a:lnTo>
                  <a:lnTo>
                    <a:pt x="2085" y="352"/>
                  </a:lnTo>
                  <a:lnTo>
                    <a:pt x="1832" y="546"/>
                  </a:lnTo>
                  <a:lnTo>
                    <a:pt x="1578" y="761"/>
                  </a:lnTo>
                  <a:lnTo>
                    <a:pt x="1344" y="994"/>
                  </a:lnTo>
                  <a:lnTo>
                    <a:pt x="1130" y="1248"/>
                  </a:lnTo>
                  <a:lnTo>
                    <a:pt x="916" y="1521"/>
                  </a:lnTo>
                  <a:lnTo>
                    <a:pt x="740" y="1813"/>
                  </a:lnTo>
                  <a:lnTo>
                    <a:pt x="565" y="2125"/>
                  </a:lnTo>
                  <a:lnTo>
                    <a:pt x="429" y="2436"/>
                  </a:lnTo>
                  <a:lnTo>
                    <a:pt x="292" y="2748"/>
                  </a:lnTo>
                  <a:lnTo>
                    <a:pt x="195" y="3099"/>
                  </a:lnTo>
                  <a:lnTo>
                    <a:pt x="97" y="3449"/>
                  </a:lnTo>
                  <a:lnTo>
                    <a:pt x="39" y="3800"/>
                  </a:lnTo>
                  <a:lnTo>
                    <a:pt x="0" y="4170"/>
                  </a:lnTo>
                  <a:lnTo>
                    <a:pt x="0" y="4541"/>
                  </a:lnTo>
                  <a:lnTo>
                    <a:pt x="0" y="4911"/>
                  </a:lnTo>
                  <a:lnTo>
                    <a:pt x="39" y="5281"/>
                  </a:lnTo>
                  <a:lnTo>
                    <a:pt x="97" y="5651"/>
                  </a:lnTo>
                  <a:lnTo>
                    <a:pt x="195" y="5982"/>
                  </a:lnTo>
                  <a:lnTo>
                    <a:pt x="292" y="6333"/>
                  </a:lnTo>
                  <a:lnTo>
                    <a:pt x="409" y="6664"/>
                  </a:lnTo>
                  <a:lnTo>
                    <a:pt x="565" y="6976"/>
                  </a:lnTo>
                  <a:lnTo>
                    <a:pt x="721" y="7268"/>
                  </a:lnTo>
                  <a:lnTo>
                    <a:pt x="916" y="7561"/>
                  </a:lnTo>
                  <a:lnTo>
                    <a:pt x="1111" y="7833"/>
                  </a:lnTo>
                  <a:lnTo>
                    <a:pt x="1325" y="8087"/>
                  </a:lnTo>
                  <a:lnTo>
                    <a:pt x="1559" y="8320"/>
                  </a:lnTo>
                  <a:lnTo>
                    <a:pt x="1812" y="8535"/>
                  </a:lnTo>
                  <a:lnTo>
                    <a:pt x="2065" y="8730"/>
                  </a:lnTo>
                  <a:lnTo>
                    <a:pt x="2338" y="8905"/>
                  </a:lnTo>
                  <a:lnTo>
                    <a:pt x="2630" y="9061"/>
                  </a:lnTo>
                  <a:lnTo>
                    <a:pt x="2923" y="9080"/>
                  </a:lnTo>
                  <a:lnTo>
                    <a:pt x="3117" y="9080"/>
                  </a:lnTo>
                  <a:lnTo>
                    <a:pt x="3312" y="9061"/>
                  </a:lnTo>
                  <a:lnTo>
                    <a:pt x="3682" y="8983"/>
                  </a:lnTo>
                  <a:lnTo>
                    <a:pt x="3877" y="8924"/>
                  </a:lnTo>
                  <a:lnTo>
                    <a:pt x="4092" y="8847"/>
                  </a:lnTo>
                  <a:lnTo>
                    <a:pt x="4072" y="8847"/>
                  </a:lnTo>
                  <a:lnTo>
                    <a:pt x="4267" y="8749"/>
                  </a:lnTo>
                  <a:lnTo>
                    <a:pt x="4442" y="8652"/>
                  </a:lnTo>
                  <a:lnTo>
                    <a:pt x="4637" y="8535"/>
                  </a:lnTo>
                  <a:lnTo>
                    <a:pt x="4832" y="8398"/>
                  </a:lnTo>
                  <a:lnTo>
                    <a:pt x="5007" y="8243"/>
                  </a:lnTo>
                  <a:lnTo>
                    <a:pt x="5183" y="8087"/>
                  </a:lnTo>
                  <a:lnTo>
                    <a:pt x="5358" y="7892"/>
                  </a:lnTo>
                  <a:lnTo>
                    <a:pt x="5533" y="7697"/>
                  </a:lnTo>
                  <a:lnTo>
                    <a:pt x="5533" y="7677"/>
                  </a:lnTo>
                  <a:lnTo>
                    <a:pt x="5689" y="7444"/>
                  </a:lnTo>
                  <a:lnTo>
                    <a:pt x="5845" y="7210"/>
                  </a:lnTo>
                  <a:lnTo>
                    <a:pt x="6001" y="6937"/>
                  </a:lnTo>
                  <a:lnTo>
                    <a:pt x="6137" y="6645"/>
                  </a:lnTo>
                  <a:lnTo>
                    <a:pt x="6118" y="6664"/>
                  </a:lnTo>
                  <a:lnTo>
                    <a:pt x="6254" y="6333"/>
                  </a:lnTo>
                  <a:lnTo>
                    <a:pt x="6352" y="6002"/>
                  </a:lnTo>
                  <a:lnTo>
                    <a:pt x="6430" y="5651"/>
                  </a:lnTo>
                  <a:lnTo>
                    <a:pt x="6488" y="5300"/>
                  </a:lnTo>
                  <a:lnTo>
                    <a:pt x="6488" y="5320"/>
                  </a:lnTo>
                  <a:lnTo>
                    <a:pt x="6527" y="4930"/>
                  </a:lnTo>
                  <a:lnTo>
                    <a:pt x="6547" y="4541"/>
                  </a:lnTo>
                  <a:lnTo>
                    <a:pt x="6527" y="4151"/>
                  </a:lnTo>
                  <a:lnTo>
                    <a:pt x="6488" y="3761"/>
                  </a:lnTo>
                  <a:lnTo>
                    <a:pt x="6410" y="3313"/>
                  </a:lnTo>
                  <a:lnTo>
                    <a:pt x="6332" y="2982"/>
                  </a:lnTo>
                  <a:lnTo>
                    <a:pt x="6313" y="2923"/>
                  </a:lnTo>
                  <a:lnTo>
                    <a:pt x="6137" y="2436"/>
                  </a:lnTo>
                  <a:lnTo>
                    <a:pt x="6118" y="2397"/>
                  </a:lnTo>
                  <a:lnTo>
                    <a:pt x="6001" y="2164"/>
                  </a:lnTo>
                  <a:lnTo>
                    <a:pt x="5884" y="1930"/>
                  </a:lnTo>
                  <a:lnTo>
                    <a:pt x="5748" y="1696"/>
                  </a:lnTo>
                  <a:lnTo>
                    <a:pt x="5572" y="1462"/>
                  </a:lnTo>
                  <a:lnTo>
                    <a:pt x="5553" y="1423"/>
                  </a:lnTo>
                  <a:lnTo>
                    <a:pt x="5533" y="1404"/>
                  </a:lnTo>
                  <a:lnTo>
                    <a:pt x="5397" y="1228"/>
                  </a:lnTo>
                  <a:lnTo>
                    <a:pt x="5202" y="1033"/>
                  </a:lnTo>
                  <a:lnTo>
                    <a:pt x="5085" y="897"/>
                  </a:lnTo>
                  <a:lnTo>
                    <a:pt x="5066" y="878"/>
                  </a:lnTo>
                  <a:lnTo>
                    <a:pt x="4910" y="741"/>
                  </a:lnTo>
                  <a:lnTo>
                    <a:pt x="4832" y="683"/>
                  </a:lnTo>
                  <a:lnTo>
                    <a:pt x="4637" y="566"/>
                  </a:lnTo>
                  <a:lnTo>
                    <a:pt x="4481" y="449"/>
                  </a:lnTo>
                  <a:lnTo>
                    <a:pt x="4442" y="429"/>
                  </a:lnTo>
                  <a:lnTo>
                    <a:pt x="4403" y="410"/>
                  </a:lnTo>
                  <a:lnTo>
                    <a:pt x="4384" y="390"/>
                  </a:lnTo>
                  <a:lnTo>
                    <a:pt x="4364" y="371"/>
                  </a:lnTo>
                  <a:lnTo>
                    <a:pt x="4072" y="235"/>
                  </a:lnTo>
                  <a:lnTo>
                    <a:pt x="4033" y="235"/>
                  </a:lnTo>
                  <a:lnTo>
                    <a:pt x="4033" y="215"/>
                  </a:lnTo>
                  <a:lnTo>
                    <a:pt x="3994" y="215"/>
                  </a:lnTo>
                  <a:lnTo>
                    <a:pt x="3975" y="196"/>
                  </a:lnTo>
                  <a:lnTo>
                    <a:pt x="3936" y="196"/>
                  </a:lnTo>
                  <a:lnTo>
                    <a:pt x="3682" y="98"/>
                  </a:lnTo>
                  <a:lnTo>
                    <a:pt x="3429" y="59"/>
                  </a:lnTo>
                  <a:lnTo>
                    <a:pt x="3390" y="40"/>
                  </a:lnTo>
                  <a:lnTo>
                    <a:pt x="3371" y="40"/>
                  </a:lnTo>
                  <a:lnTo>
                    <a:pt x="3293" y="20"/>
                  </a:lnTo>
                  <a:lnTo>
                    <a:pt x="29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38"/>
            <p:cNvSpPr/>
            <p:nvPr/>
          </p:nvSpPr>
          <p:spPr>
            <a:xfrm>
              <a:off x="3984125" y="1777825"/>
              <a:ext cx="163675" cy="227025"/>
            </a:xfrm>
            <a:custGeom>
              <a:avLst/>
              <a:gdLst/>
              <a:ahLst/>
              <a:cxnLst/>
              <a:rect l="l" t="t" r="r" b="b"/>
              <a:pathLst>
                <a:path w="6547" h="9081" fill="none" extrusionOk="0">
                  <a:moveTo>
                    <a:pt x="2923" y="1"/>
                  </a:moveTo>
                  <a:lnTo>
                    <a:pt x="2923" y="1"/>
                  </a:lnTo>
                  <a:lnTo>
                    <a:pt x="3293" y="20"/>
                  </a:lnTo>
                  <a:lnTo>
                    <a:pt x="3293" y="20"/>
                  </a:lnTo>
                  <a:lnTo>
                    <a:pt x="3371" y="40"/>
                  </a:lnTo>
                  <a:lnTo>
                    <a:pt x="3371" y="40"/>
                  </a:lnTo>
                  <a:lnTo>
                    <a:pt x="3390" y="40"/>
                  </a:lnTo>
                  <a:lnTo>
                    <a:pt x="3390" y="40"/>
                  </a:lnTo>
                  <a:lnTo>
                    <a:pt x="3429" y="59"/>
                  </a:lnTo>
                  <a:lnTo>
                    <a:pt x="3429" y="59"/>
                  </a:lnTo>
                  <a:lnTo>
                    <a:pt x="3429" y="59"/>
                  </a:lnTo>
                  <a:lnTo>
                    <a:pt x="3682" y="98"/>
                  </a:lnTo>
                  <a:lnTo>
                    <a:pt x="3682" y="98"/>
                  </a:lnTo>
                  <a:lnTo>
                    <a:pt x="3936" y="196"/>
                  </a:lnTo>
                  <a:lnTo>
                    <a:pt x="3936" y="196"/>
                  </a:lnTo>
                  <a:lnTo>
                    <a:pt x="3936" y="196"/>
                  </a:lnTo>
                  <a:lnTo>
                    <a:pt x="3975" y="196"/>
                  </a:lnTo>
                  <a:lnTo>
                    <a:pt x="3994" y="215"/>
                  </a:lnTo>
                  <a:lnTo>
                    <a:pt x="3994" y="215"/>
                  </a:lnTo>
                  <a:lnTo>
                    <a:pt x="4033" y="215"/>
                  </a:lnTo>
                  <a:lnTo>
                    <a:pt x="4033" y="235"/>
                  </a:lnTo>
                  <a:lnTo>
                    <a:pt x="4033" y="235"/>
                  </a:lnTo>
                  <a:lnTo>
                    <a:pt x="4072" y="235"/>
                  </a:lnTo>
                  <a:lnTo>
                    <a:pt x="4072" y="235"/>
                  </a:lnTo>
                  <a:lnTo>
                    <a:pt x="4072" y="235"/>
                  </a:lnTo>
                  <a:lnTo>
                    <a:pt x="4072" y="235"/>
                  </a:lnTo>
                  <a:lnTo>
                    <a:pt x="4072" y="235"/>
                  </a:lnTo>
                  <a:lnTo>
                    <a:pt x="4364" y="371"/>
                  </a:lnTo>
                  <a:lnTo>
                    <a:pt x="4384" y="390"/>
                  </a:lnTo>
                  <a:lnTo>
                    <a:pt x="4403" y="410"/>
                  </a:lnTo>
                  <a:lnTo>
                    <a:pt x="4442" y="429"/>
                  </a:lnTo>
                  <a:lnTo>
                    <a:pt x="4442" y="429"/>
                  </a:lnTo>
                  <a:lnTo>
                    <a:pt x="4481" y="449"/>
                  </a:lnTo>
                  <a:lnTo>
                    <a:pt x="4481" y="449"/>
                  </a:lnTo>
                  <a:lnTo>
                    <a:pt x="4637" y="566"/>
                  </a:lnTo>
                  <a:lnTo>
                    <a:pt x="4637" y="566"/>
                  </a:lnTo>
                  <a:lnTo>
                    <a:pt x="4832" y="683"/>
                  </a:lnTo>
                  <a:lnTo>
                    <a:pt x="4832" y="683"/>
                  </a:lnTo>
                  <a:lnTo>
                    <a:pt x="4832" y="683"/>
                  </a:lnTo>
                  <a:lnTo>
                    <a:pt x="4832" y="683"/>
                  </a:lnTo>
                  <a:lnTo>
                    <a:pt x="4832" y="683"/>
                  </a:lnTo>
                  <a:lnTo>
                    <a:pt x="4832" y="683"/>
                  </a:lnTo>
                  <a:lnTo>
                    <a:pt x="4832" y="683"/>
                  </a:lnTo>
                  <a:lnTo>
                    <a:pt x="4910" y="741"/>
                  </a:lnTo>
                  <a:lnTo>
                    <a:pt x="4910" y="741"/>
                  </a:lnTo>
                  <a:lnTo>
                    <a:pt x="5066" y="878"/>
                  </a:lnTo>
                  <a:lnTo>
                    <a:pt x="5066" y="878"/>
                  </a:lnTo>
                  <a:lnTo>
                    <a:pt x="5066" y="878"/>
                  </a:lnTo>
                  <a:lnTo>
                    <a:pt x="5085" y="897"/>
                  </a:lnTo>
                  <a:lnTo>
                    <a:pt x="5085" y="897"/>
                  </a:lnTo>
                  <a:lnTo>
                    <a:pt x="5202" y="1033"/>
                  </a:lnTo>
                  <a:lnTo>
                    <a:pt x="5202" y="1033"/>
                  </a:lnTo>
                  <a:lnTo>
                    <a:pt x="5397" y="1228"/>
                  </a:lnTo>
                  <a:lnTo>
                    <a:pt x="5397" y="1228"/>
                  </a:lnTo>
                  <a:lnTo>
                    <a:pt x="5533" y="1404"/>
                  </a:lnTo>
                  <a:lnTo>
                    <a:pt x="5533" y="1404"/>
                  </a:lnTo>
                  <a:lnTo>
                    <a:pt x="5533" y="1404"/>
                  </a:lnTo>
                  <a:lnTo>
                    <a:pt x="5533" y="1404"/>
                  </a:lnTo>
                  <a:lnTo>
                    <a:pt x="5533" y="1404"/>
                  </a:lnTo>
                  <a:lnTo>
                    <a:pt x="5533" y="1404"/>
                  </a:lnTo>
                  <a:lnTo>
                    <a:pt x="5533" y="1404"/>
                  </a:lnTo>
                  <a:lnTo>
                    <a:pt x="5533" y="1404"/>
                  </a:lnTo>
                  <a:lnTo>
                    <a:pt x="5533" y="1404"/>
                  </a:lnTo>
                  <a:lnTo>
                    <a:pt x="5533" y="1404"/>
                  </a:lnTo>
                  <a:lnTo>
                    <a:pt x="5533" y="1404"/>
                  </a:lnTo>
                  <a:lnTo>
                    <a:pt x="5533" y="1404"/>
                  </a:lnTo>
                  <a:lnTo>
                    <a:pt x="5533" y="1404"/>
                  </a:lnTo>
                  <a:lnTo>
                    <a:pt x="5553" y="1423"/>
                  </a:lnTo>
                  <a:lnTo>
                    <a:pt x="5533" y="1404"/>
                  </a:lnTo>
                  <a:lnTo>
                    <a:pt x="5553" y="1423"/>
                  </a:lnTo>
                  <a:lnTo>
                    <a:pt x="5553" y="1423"/>
                  </a:lnTo>
                  <a:lnTo>
                    <a:pt x="5553" y="1423"/>
                  </a:lnTo>
                  <a:lnTo>
                    <a:pt x="5553" y="1423"/>
                  </a:lnTo>
                  <a:lnTo>
                    <a:pt x="5572" y="1462"/>
                  </a:lnTo>
                  <a:lnTo>
                    <a:pt x="5572" y="1462"/>
                  </a:lnTo>
                  <a:lnTo>
                    <a:pt x="5748" y="1696"/>
                  </a:lnTo>
                  <a:lnTo>
                    <a:pt x="5748" y="1696"/>
                  </a:lnTo>
                  <a:lnTo>
                    <a:pt x="5884" y="1930"/>
                  </a:lnTo>
                  <a:lnTo>
                    <a:pt x="5884" y="1930"/>
                  </a:lnTo>
                  <a:lnTo>
                    <a:pt x="6001" y="2164"/>
                  </a:lnTo>
                  <a:lnTo>
                    <a:pt x="6118" y="2397"/>
                  </a:lnTo>
                  <a:lnTo>
                    <a:pt x="6118" y="2397"/>
                  </a:lnTo>
                  <a:lnTo>
                    <a:pt x="6118" y="2397"/>
                  </a:lnTo>
                  <a:lnTo>
                    <a:pt x="6118" y="2397"/>
                  </a:lnTo>
                  <a:lnTo>
                    <a:pt x="6137" y="2436"/>
                  </a:lnTo>
                  <a:lnTo>
                    <a:pt x="6137" y="2456"/>
                  </a:lnTo>
                  <a:lnTo>
                    <a:pt x="6137" y="2436"/>
                  </a:lnTo>
                  <a:lnTo>
                    <a:pt x="6137" y="2436"/>
                  </a:lnTo>
                  <a:lnTo>
                    <a:pt x="6137" y="2436"/>
                  </a:lnTo>
                  <a:lnTo>
                    <a:pt x="6313" y="2923"/>
                  </a:lnTo>
                  <a:lnTo>
                    <a:pt x="6332" y="2982"/>
                  </a:lnTo>
                  <a:lnTo>
                    <a:pt x="6332" y="2982"/>
                  </a:lnTo>
                  <a:lnTo>
                    <a:pt x="6410" y="3313"/>
                  </a:lnTo>
                  <a:lnTo>
                    <a:pt x="6410" y="3313"/>
                  </a:lnTo>
                  <a:lnTo>
                    <a:pt x="6488" y="3761"/>
                  </a:lnTo>
                  <a:lnTo>
                    <a:pt x="6488" y="3781"/>
                  </a:lnTo>
                  <a:lnTo>
                    <a:pt x="6488" y="3761"/>
                  </a:lnTo>
                  <a:lnTo>
                    <a:pt x="6488" y="3761"/>
                  </a:lnTo>
                  <a:lnTo>
                    <a:pt x="6488" y="3761"/>
                  </a:lnTo>
                  <a:lnTo>
                    <a:pt x="6527" y="4151"/>
                  </a:lnTo>
                  <a:lnTo>
                    <a:pt x="6547" y="4541"/>
                  </a:lnTo>
                  <a:lnTo>
                    <a:pt x="6547" y="4541"/>
                  </a:lnTo>
                  <a:lnTo>
                    <a:pt x="6527" y="4930"/>
                  </a:lnTo>
                  <a:lnTo>
                    <a:pt x="6488" y="5320"/>
                  </a:lnTo>
                  <a:lnTo>
                    <a:pt x="6488" y="5320"/>
                  </a:lnTo>
                  <a:lnTo>
                    <a:pt x="6488" y="5300"/>
                  </a:lnTo>
                  <a:lnTo>
                    <a:pt x="6488" y="5300"/>
                  </a:lnTo>
                  <a:lnTo>
                    <a:pt x="6430" y="5651"/>
                  </a:lnTo>
                  <a:lnTo>
                    <a:pt x="6352" y="6002"/>
                  </a:lnTo>
                  <a:lnTo>
                    <a:pt x="6352" y="6002"/>
                  </a:lnTo>
                  <a:lnTo>
                    <a:pt x="6254" y="6333"/>
                  </a:lnTo>
                  <a:lnTo>
                    <a:pt x="6118" y="6664"/>
                  </a:lnTo>
                  <a:lnTo>
                    <a:pt x="6118" y="6664"/>
                  </a:lnTo>
                  <a:lnTo>
                    <a:pt x="6118" y="6664"/>
                  </a:lnTo>
                  <a:lnTo>
                    <a:pt x="6137" y="6645"/>
                  </a:lnTo>
                  <a:lnTo>
                    <a:pt x="6137" y="6645"/>
                  </a:lnTo>
                  <a:lnTo>
                    <a:pt x="6001" y="6937"/>
                  </a:lnTo>
                  <a:lnTo>
                    <a:pt x="5845" y="7210"/>
                  </a:lnTo>
                  <a:lnTo>
                    <a:pt x="5845" y="7210"/>
                  </a:lnTo>
                  <a:lnTo>
                    <a:pt x="5689" y="7444"/>
                  </a:lnTo>
                  <a:lnTo>
                    <a:pt x="5533" y="7677"/>
                  </a:lnTo>
                  <a:lnTo>
                    <a:pt x="5533" y="7677"/>
                  </a:lnTo>
                  <a:lnTo>
                    <a:pt x="5533" y="7677"/>
                  </a:lnTo>
                  <a:lnTo>
                    <a:pt x="5533" y="7677"/>
                  </a:lnTo>
                  <a:lnTo>
                    <a:pt x="5533" y="7697"/>
                  </a:lnTo>
                  <a:lnTo>
                    <a:pt x="5533" y="7697"/>
                  </a:lnTo>
                  <a:lnTo>
                    <a:pt x="5533" y="7697"/>
                  </a:lnTo>
                  <a:lnTo>
                    <a:pt x="5533" y="7697"/>
                  </a:lnTo>
                  <a:lnTo>
                    <a:pt x="5533" y="7697"/>
                  </a:lnTo>
                  <a:lnTo>
                    <a:pt x="5533" y="7697"/>
                  </a:lnTo>
                  <a:lnTo>
                    <a:pt x="5533" y="7697"/>
                  </a:lnTo>
                  <a:lnTo>
                    <a:pt x="5358" y="7892"/>
                  </a:lnTo>
                  <a:lnTo>
                    <a:pt x="5183" y="8087"/>
                  </a:lnTo>
                  <a:lnTo>
                    <a:pt x="5183" y="8087"/>
                  </a:lnTo>
                  <a:lnTo>
                    <a:pt x="5007" y="8243"/>
                  </a:lnTo>
                  <a:lnTo>
                    <a:pt x="4832" y="8398"/>
                  </a:lnTo>
                  <a:lnTo>
                    <a:pt x="4832" y="8398"/>
                  </a:lnTo>
                  <a:lnTo>
                    <a:pt x="4832" y="8398"/>
                  </a:lnTo>
                  <a:lnTo>
                    <a:pt x="4832" y="8398"/>
                  </a:lnTo>
                  <a:lnTo>
                    <a:pt x="4832" y="8398"/>
                  </a:lnTo>
                  <a:lnTo>
                    <a:pt x="4832" y="8398"/>
                  </a:lnTo>
                  <a:lnTo>
                    <a:pt x="4637" y="8535"/>
                  </a:lnTo>
                  <a:lnTo>
                    <a:pt x="4442" y="8652"/>
                  </a:lnTo>
                  <a:lnTo>
                    <a:pt x="4442" y="8652"/>
                  </a:lnTo>
                  <a:lnTo>
                    <a:pt x="4267" y="8749"/>
                  </a:lnTo>
                  <a:lnTo>
                    <a:pt x="4072" y="8847"/>
                  </a:lnTo>
                  <a:lnTo>
                    <a:pt x="4092" y="8847"/>
                  </a:lnTo>
                  <a:lnTo>
                    <a:pt x="4092" y="8847"/>
                  </a:lnTo>
                  <a:lnTo>
                    <a:pt x="3877" y="8924"/>
                  </a:lnTo>
                  <a:lnTo>
                    <a:pt x="3682" y="8983"/>
                  </a:lnTo>
                  <a:lnTo>
                    <a:pt x="3682" y="8983"/>
                  </a:lnTo>
                  <a:lnTo>
                    <a:pt x="3312" y="9061"/>
                  </a:lnTo>
                  <a:lnTo>
                    <a:pt x="3312" y="9061"/>
                  </a:lnTo>
                  <a:lnTo>
                    <a:pt x="3312" y="9061"/>
                  </a:lnTo>
                  <a:lnTo>
                    <a:pt x="3117" y="9080"/>
                  </a:lnTo>
                  <a:lnTo>
                    <a:pt x="2923" y="9080"/>
                  </a:lnTo>
                  <a:lnTo>
                    <a:pt x="2923" y="9080"/>
                  </a:lnTo>
                  <a:lnTo>
                    <a:pt x="2630" y="9061"/>
                  </a:lnTo>
                  <a:lnTo>
                    <a:pt x="2630" y="9061"/>
                  </a:lnTo>
                  <a:lnTo>
                    <a:pt x="2338" y="8905"/>
                  </a:lnTo>
                  <a:lnTo>
                    <a:pt x="2065" y="8730"/>
                  </a:lnTo>
                  <a:lnTo>
                    <a:pt x="1812" y="8535"/>
                  </a:lnTo>
                  <a:lnTo>
                    <a:pt x="1559" y="8320"/>
                  </a:lnTo>
                  <a:lnTo>
                    <a:pt x="1325" y="8087"/>
                  </a:lnTo>
                  <a:lnTo>
                    <a:pt x="1111" y="7833"/>
                  </a:lnTo>
                  <a:lnTo>
                    <a:pt x="916" y="7561"/>
                  </a:lnTo>
                  <a:lnTo>
                    <a:pt x="721" y="7268"/>
                  </a:lnTo>
                  <a:lnTo>
                    <a:pt x="565" y="6976"/>
                  </a:lnTo>
                  <a:lnTo>
                    <a:pt x="409" y="6664"/>
                  </a:lnTo>
                  <a:lnTo>
                    <a:pt x="292" y="6333"/>
                  </a:lnTo>
                  <a:lnTo>
                    <a:pt x="195" y="5982"/>
                  </a:lnTo>
                  <a:lnTo>
                    <a:pt x="97" y="5651"/>
                  </a:lnTo>
                  <a:lnTo>
                    <a:pt x="39" y="5281"/>
                  </a:lnTo>
                  <a:lnTo>
                    <a:pt x="0" y="4911"/>
                  </a:lnTo>
                  <a:lnTo>
                    <a:pt x="0" y="4541"/>
                  </a:lnTo>
                  <a:lnTo>
                    <a:pt x="0" y="4541"/>
                  </a:lnTo>
                  <a:lnTo>
                    <a:pt x="0" y="4170"/>
                  </a:lnTo>
                  <a:lnTo>
                    <a:pt x="39" y="3800"/>
                  </a:lnTo>
                  <a:lnTo>
                    <a:pt x="97" y="3449"/>
                  </a:lnTo>
                  <a:lnTo>
                    <a:pt x="195" y="3099"/>
                  </a:lnTo>
                  <a:lnTo>
                    <a:pt x="292" y="2748"/>
                  </a:lnTo>
                  <a:lnTo>
                    <a:pt x="429" y="2436"/>
                  </a:lnTo>
                  <a:lnTo>
                    <a:pt x="565" y="2125"/>
                  </a:lnTo>
                  <a:lnTo>
                    <a:pt x="740" y="1813"/>
                  </a:lnTo>
                  <a:lnTo>
                    <a:pt x="916" y="1521"/>
                  </a:lnTo>
                  <a:lnTo>
                    <a:pt x="1130" y="1248"/>
                  </a:lnTo>
                  <a:lnTo>
                    <a:pt x="1344" y="994"/>
                  </a:lnTo>
                  <a:lnTo>
                    <a:pt x="1578" y="761"/>
                  </a:lnTo>
                  <a:lnTo>
                    <a:pt x="1832" y="546"/>
                  </a:lnTo>
                  <a:lnTo>
                    <a:pt x="2085" y="352"/>
                  </a:lnTo>
                  <a:lnTo>
                    <a:pt x="2358" y="176"/>
                  </a:lnTo>
                  <a:lnTo>
                    <a:pt x="2650" y="20"/>
                  </a:lnTo>
                  <a:lnTo>
                    <a:pt x="2650" y="20"/>
                  </a:lnTo>
                  <a:lnTo>
                    <a:pt x="2903" y="1"/>
                  </a:lnTo>
                  <a:lnTo>
                    <a:pt x="29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38"/>
            <p:cNvSpPr/>
            <p:nvPr/>
          </p:nvSpPr>
          <p:spPr>
            <a:xfrm>
              <a:off x="4137050" y="1944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38"/>
            <p:cNvSpPr/>
            <p:nvPr/>
          </p:nvSpPr>
          <p:spPr>
            <a:xfrm>
              <a:off x="4104925" y="1987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38"/>
            <p:cNvSpPr/>
            <p:nvPr/>
          </p:nvSpPr>
          <p:spPr>
            <a:xfrm>
              <a:off x="4112225" y="1876725"/>
              <a:ext cx="68225" cy="28275"/>
            </a:xfrm>
            <a:custGeom>
              <a:avLst/>
              <a:gdLst/>
              <a:ahLst/>
              <a:cxnLst/>
              <a:rect l="l" t="t" r="r" b="b"/>
              <a:pathLst>
                <a:path w="2729" h="1131" extrusionOk="0">
                  <a:moveTo>
                    <a:pt x="1364" y="0"/>
                  </a:moveTo>
                  <a:lnTo>
                    <a:pt x="1091" y="20"/>
                  </a:lnTo>
                  <a:lnTo>
                    <a:pt x="838" y="39"/>
                  </a:lnTo>
                  <a:lnTo>
                    <a:pt x="604" y="97"/>
                  </a:lnTo>
                  <a:lnTo>
                    <a:pt x="409" y="175"/>
                  </a:lnTo>
                  <a:lnTo>
                    <a:pt x="234" y="253"/>
                  </a:lnTo>
                  <a:lnTo>
                    <a:pt x="117" y="351"/>
                  </a:lnTo>
                  <a:lnTo>
                    <a:pt x="39" y="448"/>
                  </a:lnTo>
                  <a:lnTo>
                    <a:pt x="20" y="507"/>
                  </a:lnTo>
                  <a:lnTo>
                    <a:pt x="0" y="565"/>
                  </a:lnTo>
                  <a:lnTo>
                    <a:pt x="20" y="624"/>
                  </a:lnTo>
                  <a:lnTo>
                    <a:pt x="39" y="682"/>
                  </a:lnTo>
                  <a:lnTo>
                    <a:pt x="117" y="779"/>
                  </a:lnTo>
                  <a:lnTo>
                    <a:pt x="234" y="877"/>
                  </a:lnTo>
                  <a:lnTo>
                    <a:pt x="409" y="974"/>
                  </a:lnTo>
                  <a:lnTo>
                    <a:pt x="604" y="1033"/>
                  </a:lnTo>
                  <a:lnTo>
                    <a:pt x="838" y="1091"/>
                  </a:lnTo>
                  <a:lnTo>
                    <a:pt x="1091" y="1111"/>
                  </a:lnTo>
                  <a:lnTo>
                    <a:pt x="1364" y="1130"/>
                  </a:lnTo>
                  <a:lnTo>
                    <a:pt x="1637" y="1111"/>
                  </a:lnTo>
                  <a:lnTo>
                    <a:pt x="1890" y="1091"/>
                  </a:lnTo>
                  <a:lnTo>
                    <a:pt x="2124" y="1033"/>
                  </a:lnTo>
                  <a:lnTo>
                    <a:pt x="2319" y="974"/>
                  </a:lnTo>
                  <a:lnTo>
                    <a:pt x="2494" y="877"/>
                  </a:lnTo>
                  <a:lnTo>
                    <a:pt x="2611" y="779"/>
                  </a:lnTo>
                  <a:lnTo>
                    <a:pt x="2689" y="682"/>
                  </a:lnTo>
                  <a:lnTo>
                    <a:pt x="2709" y="624"/>
                  </a:lnTo>
                  <a:lnTo>
                    <a:pt x="2728" y="565"/>
                  </a:lnTo>
                  <a:lnTo>
                    <a:pt x="2709" y="507"/>
                  </a:lnTo>
                  <a:lnTo>
                    <a:pt x="2689" y="448"/>
                  </a:lnTo>
                  <a:lnTo>
                    <a:pt x="2611" y="351"/>
                  </a:lnTo>
                  <a:lnTo>
                    <a:pt x="2494" y="253"/>
                  </a:lnTo>
                  <a:lnTo>
                    <a:pt x="2319" y="175"/>
                  </a:lnTo>
                  <a:lnTo>
                    <a:pt x="2124" y="97"/>
                  </a:lnTo>
                  <a:lnTo>
                    <a:pt x="1890" y="39"/>
                  </a:lnTo>
                  <a:lnTo>
                    <a:pt x="1637" y="20"/>
                  </a:lnTo>
                  <a:lnTo>
                    <a:pt x="1364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38"/>
            <p:cNvSpPr/>
            <p:nvPr/>
          </p:nvSpPr>
          <p:spPr>
            <a:xfrm>
              <a:off x="4112225" y="1876725"/>
              <a:ext cx="68225" cy="28275"/>
            </a:xfrm>
            <a:custGeom>
              <a:avLst/>
              <a:gdLst/>
              <a:ahLst/>
              <a:cxnLst/>
              <a:rect l="l" t="t" r="r" b="b"/>
              <a:pathLst>
                <a:path w="2729" h="1131" fill="none" extrusionOk="0">
                  <a:moveTo>
                    <a:pt x="2728" y="565"/>
                  </a:moveTo>
                  <a:lnTo>
                    <a:pt x="2728" y="565"/>
                  </a:lnTo>
                  <a:lnTo>
                    <a:pt x="2709" y="624"/>
                  </a:lnTo>
                  <a:lnTo>
                    <a:pt x="2689" y="682"/>
                  </a:lnTo>
                  <a:lnTo>
                    <a:pt x="2611" y="779"/>
                  </a:lnTo>
                  <a:lnTo>
                    <a:pt x="2494" y="877"/>
                  </a:lnTo>
                  <a:lnTo>
                    <a:pt x="2319" y="974"/>
                  </a:lnTo>
                  <a:lnTo>
                    <a:pt x="2124" y="1033"/>
                  </a:lnTo>
                  <a:lnTo>
                    <a:pt x="1890" y="1091"/>
                  </a:lnTo>
                  <a:lnTo>
                    <a:pt x="1637" y="1111"/>
                  </a:lnTo>
                  <a:lnTo>
                    <a:pt x="1364" y="1130"/>
                  </a:lnTo>
                  <a:lnTo>
                    <a:pt x="1364" y="1130"/>
                  </a:lnTo>
                  <a:lnTo>
                    <a:pt x="1091" y="1111"/>
                  </a:lnTo>
                  <a:lnTo>
                    <a:pt x="838" y="1091"/>
                  </a:lnTo>
                  <a:lnTo>
                    <a:pt x="604" y="1033"/>
                  </a:lnTo>
                  <a:lnTo>
                    <a:pt x="409" y="974"/>
                  </a:lnTo>
                  <a:lnTo>
                    <a:pt x="234" y="877"/>
                  </a:lnTo>
                  <a:lnTo>
                    <a:pt x="117" y="779"/>
                  </a:lnTo>
                  <a:lnTo>
                    <a:pt x="39" y="682"/>
                  </a:lnTo>
                  <a:lnTo>
                    <a:pt x="20" y="624"/>
                  </a:lnTo>
                  <a:lnTo>
                    <a:pt x="0" y="565"/>
                  </a:lnTo>
                  <a:lnTo>
                    <a:pt x="0" y="565"/>
                  </a:lnTo>
                  <a:lnTo>
                    <a:pt x="20" y="507"/>
                  </a:lnTo>
                  <a:lnTo>
                    <a:pt x="39" y="448"/>
                  </a:lnTo>
                  <a:lnTo>
                    <a:pt x="117" y="351"/>
                  </a:lnTo>
                  <a:lnTo>
                    <a:pt x="234" y="253"/>
                  </a:lnTo>
                  <a:lnTo>
                    <a:pt x="409" y="175"/>
                  </a:lnTo>
                  <a:lnTo>
                    <a:pt x="604" y="97"/>
                  </a:lnTo>
                  <a:lnTo>
                    <a:pt x="838" y="39"/>
                  </a:lnTo>
                  <a:lnTo>
                    <a:pt x="1091" y="20"/>
                  </a:lnTo>
                  <a:lnTo>
                    <a:pt x="1364" y="0"/>
                  </a:lnTo>
                  <a:lnTo>
                    <a:pt x="1364" y="0"/>
                  </a:lnTo>
                  <a:lnTo>
                    <a:pt x="1637" y="20"/>
                  </a:lnTo>
                  <a:lnTo>
                    <a:pt x="1890" y="39"/>
                  </a:lnTo>
                  <a:lnTo>
                    <a:pt x="2124" y="97"/>
                  </a:lnTo>
                  <a:lnTo>
                    <a:pt x="2319" y="175"/>
                  </a:lnTo>
                  <a:lnTo>
                    <a:pt x="2494" y="253"/>
                  </a:lnTo>
                  <a:lnTo>
                    <a:pt x="2611" y="351"/>
                  </a:lnTo>
                  <a:lnTo>
                    <a:pt x="2689" y="448"/>
                  </a:lnTo>
                  <a:lnTo>
                    <a:pt x="2709" y="507"/>
                  </a:lnTo>
                  <a:lnTo>
                    <a:pt x="2728" y="5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38"/>
            <p:cNvSpPr/>
            <p:nvPr/>
          </p:nvSpPr>
          <p:spPr>
            <a:xfrm>
              <a:off x="4253975" y="1946850"/>
              <a:ext cx="124700" cy="66775"/>
            </a:xfrm>
            <a:custGeom>
              <a:avLst/>
              <a:gdLst/>
              <a:ahLst/>
              <a:cxnLst/>
              <a:rect l="l" t="t" r="r" b="b"/>
              <a:pathLst>
                <a:path w="4988" h="2671" extrusionOk="0">
                  <a:moveTo>
                    <a:pt x="2591" y="1"/>
                  </a:moveTo>
                  <a:lnTo>
                    <a:pt x="2377" y="20"/>
                  </a:lnTo>
                  <a:lnTo>
                    <a:pt x="2182" y="40"/>
                  </a:lnTo>
                  <a:lnTo>
                    <a:pt x="1968" y="59"/>
                  </a:lnTo>
                  <a:lnTo>
                    <a:pt x="1773" y="118"/>
                  </a:lnTo>
                  <a:lnTo>
                    <a:pt x="1578" y="176"/>
                  </a:lnTo>
                  <a:lnTo>
                    <a:pt x="1403" y="235"/>
                  </a:lnTo>
                  <a:lnTo>
                    <a:pt x="1228" y="312"/>
                  </a:lnTo>
                  <a:lnTo>
                    <a:pt x="1052" y="410"/>
                  </a:lnTo>
                  <a:lnTo>
                    <a:pt x="877" y="527"/>
                  </a:lnTo>
                  <a:lnTo>
                    <a:pt x="604" y="741"/>
                  </a:lnTo>
                  <a:lnTo>
                    <a:pt x="370" y="975"/>
                  </a:lnTo>
                  <a:lnTo>
                    <a:pt x="273" y="1111"/>
                  </a:lnTo>
                  <a:lnTo>
                    <a:pt x="175" y="1267"/>
                  </a:lnTo>
                  <a:lnTo>
                    <a:pt x="98" y="1423"/>
                  </a:lnTo>
                  <a:lnTo>
                    <a:pt x="20" y="1579"/>
                  </a:lnTo>
                  <a:lnTo>
                    <a:pt x="0" y="1657"/>
                  </a:lnTo>
                  <a:lnTo>
                    <a:pt x="20" y="1715"/>
                  </a:lnTo>
                  <a:lnTo>
                    <a:pt x="175" y="1949"/>
                  </a:lnTo>
                  <a:lnTo>
                    <a:pt x="273" y="2047"/>
                  </a:lnTo>
                  <a:lnTo>
                    <a:pt x="370" y="2144"/>
                  </a:lnTo>
                  <a:lnTo>
                    <a:pt x="604" y="2300"/>
                  </a:lnTo>
                  <a:lnTo>
                    <a:pt x="857" y="2417"/>
                  </a:lnTo>
                  <a:lnTo>
                    <a:pt x="1130" y="2514"/>
                  </a:lnTo>
                  <a:lnTo>
                    <a:pt x="1422" y="2592"/>
                  </a:lnTo>
                  <a:lnTo>
                    <a:pt x="1715" y="2631"/>
                  </a:lnTo>
                  <a:lnTo>
                    <a:pt x="2065" y="2670"/>
                  </a:lnTo>
                  <a:lnTo>
                    <a:pt x="2221" y="2670"/>
                  </a:lnTo>
                  <a:lnTo>
                    <a:pt x="2494" y="2651"/>
                  </a:lnTo>
                  <a:lnTo>
                    <a:pt x="2767" y="2631"/>
                  </a:lnTo>
                  <a:lnTo>
                    <a:pt x="3040" y="2592"/>
                  </a:lnTo>
                  <a:lnTo>
                    <a:pt x="3332" y="2553"/>
                  </a:lnTo>
                  <a:lnTo>
                    <a:pt x="3624" y="2475"/>
                  </a:lnTo>
                  <a:lnTo>
                    <a:pt x="3897" y="2397"/>
                  </a:lnTo>
                  <a:lnTo>
                    <a:pt x="4170" y="2300"/>
                  </a:lnTo>
                  <a:lnTo>
                    <a:pt x="4403" y="2202"/>
                  </a:lnTo>
                  <a:lnTo>
                    <a:pt x="4559" y="2124"/>
                  </a:lnTo>
                  <a:lnTo>
                    <a:pt x="4676" y="2047"/>
                  </a:lnTo>
                  <a:lnTo>
                    <a:pt x="4813" y="1930"/>
                  </a:lnTo>
                  <a:lnTo>
                    <a:pt x="4910" y="1793"/>
                  </a:lnTo>
                  <a:lnTo>
                    <a:pt x="4969" y="1676"/>
                  </a:lnTo>
                  <a:lnTo>
                    <a:pt x="4988" y="1520"/>
                  </a:lnTo>
                  <a:lnTo>
                    <a:pt x="4988" y="1404"/>
                  </a:lnTo>
                  <a:lnTo>
                    <a:pt x="4949" y="1248"/>
                  </a:lnTo>
                  <a:lnTo>
                    <a:pt x="4891" y="1111"/>
                  </a:lnTo>
                  <a:lnTo>
                    <a:pt x="4813" y="975"/>
                  </a:lnTo>
                  <a:lnTo>
                    <a:pt x="4715" y="858"/>
                  </a:lnTo>
                  <a:lnTo>
                    <a:pt x="4579" y="722"/>
                  </a:lnTo>
                  <a:lnTo>
                    <a:pt x="4442" y="605"/>
                  </a:lnTo>
                  <a:lnTo>
                    <a:pt x="4306" y="507"/>
                  </a:lnTo>
                  <a:lnTo>
                    <a:pt x="4150" y="410"/>
                  </a:lnTo>
                  <a:lnTo>
                    <a:pt x="3975" y="312"/>
                  </a:lnTo>
                  <a:lnTo>
                    <a:pt x="3644" y="176"/>
                  </a:lnTo>
                  <a:lnTo>
                    <a:pt x="3312" y="79"/>
                  </a:lnTo>
                  <a:lnTo>
                    <a:pt x="2962" y="20"/>
                  </a:lnTo>
                  <a:lnTo>
                    <a:pt x="259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38"/>
            <p:cNvSpPr/>
            <p:nvPr/>
          </p:nvSpPr>
          <p:spPr>
            <a:xfrm>
              <a:off x="4253975" y="1946850"/>
              <a:ext cx="124700" cy="66775"/>
            </a:xfrm>
            <a:custGeom>
              <a:avLst/>
              <a:gdLst/>
              <a:ahLst/>
              <a:cxnLst/>
              <a:rect l="l" t="t" r="r" b="b"/>
              <a:pathLst>
                <a:path w="4988" h="2671" fill="none" extrusionOk="0">
                  <a:moveTo>
                    <a:pt x="2591" y="1"/>
                  </a:moveTo>
                  <a:lnTo>
                    <a:pt x="2591" y="1"/>
                  </a:lnTo>
                  <a:lnTo>
                    <a:pt x="2377" y="20"/>
                  </a:lnTo>
                  <a:lnTo>
                    <a:pt x="2377" y="20"/>
                  </a:lnTo>
                  <a:lnTo>
                    <a:pt x="2182" y="40"/>
                  </a:lnTo>
                  <a:lnTo>
                    <a:pt x="1968" y="59"/>
                  </a:lnTo>
                  <a:lnTo>
                    <a:pt x="1773" y="118"/>
                  </a:lnTo>
                  <a:lnTo>
                    <a:pt x="1578" y="176"/>
                  </a:lnTo>
                  <a:lnTo>
                    <a:pt x="1578" y="176"/>
                  </a:lnTo>
                  <a:lnTo>
                    <a:pt x="1403" y="235"/>
                  </a:lnTo>
                  <a:lnTo>
                    <a:pt x="1228" y="312"/>
                  </a:lnTo>
                  <a:lnTo>
                    <a:pt x="1052" y="410"/>
                  </a:lnTo>
                  <a:lnTo>
                    <a:pt x="877" y="527"/>
                  </a:lnTo>
                  <a:lnTo>
                    <a:pt x="877" y="527"/>
                  </a:lnTo>
                  <a:lnTo>
                    <a:pt x="604" y="741"/>
                  </a:lnTo>
                  <a:lnTo>
                    <a:pt x="370" y="975"/>
                  </a:lnTo>
                  <a:lnTo>
                    <a:pt x="370" y="975"/>
                  </a:lnTo>
                  <a:lnTo>
                    <a:pt x="273" y="1111"/>
                  </a:lnTo>
                  <a:lnTo>
                    <a:pt x="175" y="1267"/>
                  </a:lnTo>
                  <a:lnTo>
                    <a:pt x="175" y="1267"/>
                  </a:lnTo>
                  <a:lnTo>
                    <a:pt x="98" y="1423"/>
                  </a:lnTo>
                  <a:lnTo>
                    <a:pt x="20" y="1579"/>
                  </a:lnTo>
                  <a:lnTo>
                    <a:pt x="20" y="1579"/>
                  </a:lnTo>
                  <a:lnTo>
                    <a:pt x="0" y="1657"/>
                  </a:lnTo>
                  <a:lnTo>
                    <a:pt x="20" y="1715"/>
                  </a:lnTo>
                  <a:lnTo>
                    <a:pt x="20" y="1715"/>
                  </a:lnTo>
                  <a:lnTo>
                    <a:pt x="175" y="1949"/>
                  </a:lnTo>
                  <a:lnTo>
                    <a:pt x="273" y="2047"/>
                  </a:lnTo>
                  <a:lnTo>
                    <a:pt x="370" y="2144"/>
                  </a:lnTo>
                  <a:lnTo>
                    <a:pt x="370" y="2144"/>
                  </a:lnTo>
                  <a:lnTo>
                    <a:pt x="604" y="2300"/>
                  </a:lnTo>
                  <a:lnTo>
                    <a:pt x="857" y="2417"/>
                  </a:lnTo>
                  <a:lnTo>
                    <a:pt x="857" y="2417"/>
                  </a:lnTo>
                  <a:lnTo>
                    <a:pt x="1130" y="2514"/>
                  </a:lnTo>
                  <a:lnTo>
                    <a:pt x="1422" y="2592"/>
                  </a:lnTo>
                  <a:lnTo>
                    <a:pt x="1715" y="2631"/>
                  </a:lnTo>
                  <a:lnTo>
                    <a:pt x="2065" y="2670"/>
                  </a:lnTo>
                  <a:lnTo>
                    <a:pt x="2065" y="2670"/>
                  </a:lnTo>
                  <a:lnTo>
                    <a:pt x="2221" y="2670"/>
                  </a:lnTo>
                  <a:lnTo>
                    <a:pt x="2221" y="2670"/>
                  </a:lnTo>
                  <a:lnTo>
                    <a:pt x="2494" y="2651"/>
                  </a:lnTo>
                  <a:lnTo>
                    <a:pt x="2767" y="2631"/>
                  </a:lnTo>
                  <a:lnTo>
                    <a:pt x="3040" y="2592"/>
                  </a:lnTo>
                  <a:lnTo>
                    <a:pt x="3332" y="2553"/>
                  </a:lnTo>
                  <a:lnTo>
                    <a:pt x="3332" y="2553"/>
                  </a:lnTo>
                  <a:lnTo>
                    <a:pt x="3624" y="2475"/>
                  </a:lnTo>
                  <a:lnTo>
                    <a:pt x="3897" y="2397"/>
                  </a:lnTo>
                  <a:lnTo>
                    <a:pt x="4170" y="2300"/>
                  </a:lnTo>
                  <a:lnTo>
                    <a:pt x="4403" y="2202"/>
                  </a:lnTo>
                  <a:lnTo>
                    <a:pt x="4403" y="2202"/>
                  </a:lnTo>
                  <a:lnTo>
                    <a:pt x="4559" y="2124"/>
                  </a:lnTo>
                  <a:lnTo>
                    <a:pt x="4676" y="2047"/>
                  </a:lnTo>
                  <a:lnTo>
                    <a:pt x="4676" y="2047"/>
                  </a:lnTo>
                  <a:lnTo>
                    <a:pt x="4813" y="1930"/>
                  </a:lnTo>
                  <a:lnTo>
                    <a:pt x="4910" y="1793"/>
                  </a:lnTo>
                  <a:lnTo>
                    <a:pt x="4910" y="1793"/>
                  </a:lnTo>
                  <a:lnTo>
                    <a:pt x="4969" y="1676"/>
                  </a:lnTo>
                  <a:lnTo>
                    <a:pt x="4988" y="1520"/>
                  </a:lnTo>
                  <a:lnTo>
                    <a:pt x="4988" y="1520"/>
                  </a:lnTo>
                  <a:lnTo>
                    <a:pt x="4988" y="1404"/>
                  </a:lnTo>
                  <a:lnTo>
                    <a:pt x="4988" y="1404"/>
                  </a:lnTo>
                  <a:lnTo>
                    <a:pt x="4949" y="1248"/>
                  </a:lnTo>
                  <a:lnTo>
                    <a:pt x="4949" y="1248"/>
                  </a:lnTo>
                  <a:lnTo>
                    <a:pt x="4891" y="1111"/>
                  </a:lnTo>
                  <a:lnTo>
                    <a:pt x="4813" y="975"/>
                  </a:lnTo>
                  <a:lnTo>
                    <a:pt x="4715" y="858"/>
                  </a:lnTo>
                  <a:lnTo>
                    <a:pt x="4579" y="722"/>
                  </a:lnTo>
                  <a:lnTo>
                    <a:pt x="4579" y="722"/>
                  </a:lnTo>
                  <a:lnTo>
                    <a:pt x="4442" y="605"/>
                  </a:lnTo>
                  <a:lnTo>
                    <a:pt x="4306" y="507"/>
                  </a:lnTo>
                  <a:lnTo>
                    <a:pt x="4150" y="410"/>
                  </a:lnTo>
                  <a:lnTo>
                    <a:pt x="3975" y="312"/>
                  </a:lnTo>
                  <a:lnTo>
                    <a:pt x="3975" y="312"/>
                  </a:lnTo>
                  <a:lnTo>
                    <a:pt x="3644" y="176"/>
                  </a:lnTo>
                  <a:lnTo>
                    <a:pt x="3312" y="79"/>
                  </a:lnTo>
                  <a:lnTo>
                    <a:pt x="2962" y="20"/>
                  </a:lnTo>
                  <a:lnTo>
                    <a:pt x="259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38"/>
            <p:cNvSpPr/>
            <p:nvPr/>
          </p:nvSpPr>
          <p:spPr>
            <a:xfrm>
              <a:off x="4388400" y="1973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38"/>
            <p:cNvSpPr/>
            <p:nvPr/>
          </p:nvSpPr>
          <p:spPr>
            <a:xfrm>
              <a:off x="4388400" y="1973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38"/>
            <p:cNvSpPr/>
            <p:nvPr/>
          </p:nvSpPr>
          <p:spPr>
            <a:xfrm>
              <a:off x="4234475" y="1908375"/>
              <a:ext cx="164675" cy="109125"/>
            </a:xfrm>
            <a:custGeom>
              <a:avLst/>
              <a:gdLst/>
              <a:ahLst/>
              <a:cxnLst/>
              <a:rect l="l" t="t" r="r" b="b"/>
              <a:pathLst>
                <a:path w="6587" h="4365" extrusionOk="0">
                  <a:moveTo>
                    <a:pt x="3527" y="1696"/>
                  </a:moveTo>
                  <a:lnTo>
                    <a:pt x="3761" y="1715"/>
                  </a:lnTo>
                  <a:lnTo>
                    <a:pt x="3975" y="1754"/>
                  </a:lnTo>
                  <a:lnTo>
                    <a:pt x="4151" y="1793"/>
                  </a:lnTo>
                  <a:lnTo>
                    <a:pt x="4346" y="1851"/>
                  </a:lnTo>
                  <a:lnTo>
                    <a:pt x="4541" y="1929"/>
                  </a:lnTo>
                  <a:lnTo>
                    <a:pt x="4813" y="2066"/>
                  </a:lnTo>
                  <a:lnTo>
                    <a:pt x="5086" y="2241"/>
                  </a:lnTo>
                  <a:lnTo>
                    <a:pt x="5242" y="2397"/>
                  </a:lnTo>
                  <a:lnTo>
                    <a:pt x="5398" y="2553"/>
                  </a:lnTo>
                  <a:lnTo>
                    <a:pt x="5476" y="2689"/>
                  </a:lnTo>
                  <a:lnTo>
                    <a:pt x="5554" y="2806"/>
                  </a:lnTo>
                  <a:lnTo>
                    <a:pt x="5573" y="2865"/>
                  </a:lnTo>
                  <a:lnTo>
                    <a:pt x="5593" y="2923"/>
                  </a:lnTo>
                  <a:lnTo>
                    <a:pt x="5632" y="3021"/>
                  </a:lnTo>
                  <a:lnTo>
                    <a:pt x="5632" y="3040"/>
                  </a:lnTo>
                  <a:lnTo>
                    <a:pt x="5651" y="3137"/>
                  </a:lnTo>
                  <a:lnTo>
                    <a:pt x="5651" y="3157"/>
                  </a:lnTo>
                  <a:lnTo>
                    <a:pt x="5671" y="3293"/>
                  </a:lnTo>
                  <a:lnTo>
                    <a:pt x="5515" y="3430"/>
                  </a:lnTo>
                  <a:lnTo>
                    <a:pt x="5339" y="3566"/>
                  </a:lnTo>
                  <a:lnTo>
                    <a:pt x="5028" y="3761"/>
                  </a:lnTo>
                  <a:lnTo>
                    <a:pt x="4677" y="3917"/>
                  </a:lnTo>
                  <a:lnTo>
                    <a:pt x="4443" y="3995"/>
                  </a:lnTo>
                  <a:lnTo>
                    <a:pt x="4209" y="4053"/>
                  </a:lnTo>
                  <a:lnTo>
                    <a:pt x="3956" y="4092"/>
                  </a:lnTo>
                  <a:lnTo>
                    <a:pt x="3703" y="4131"/>
                  </a:lnTo>
                  <a:lnTo>
                    <a:pt x="3410" y="4131"/>
                  </a:lnTo>
                  <a:lnTo>
                    <a:pt x="3294" y="4151"/>
                  </a:lnTo>
                  <a:lnTo>
                    <a:pt x="3255" y="4151"/>
                  </a:lnTo>
                  <a:lnTo>
                    <a:pt x="2884" y="4131"/>
                  </a:lnTo>
                  <a:lnTo>
                    <a:pt x="2631" y="4092"/>
                  </a:lnTo>
                  <a:lnTo>
                    <a:pt x="2397" y="4053"/>
                  </a:lnTo>
                  <a:lnTo>
                    <a:pt x="2144" y="3995"/>
                  </a:lnTo>
                  <a:lnTo>
                    <a:pt x="1930" y="3917"/>
                  </a:lnTo>
                  <a:lnTo>
                    <a:pt x="1579" y="3761"/>
                  </a:lnTo>
                  <a:lnTo>
                    <a:pt x="1404" y="3663"/>
                  </a:lnTo>
                  <a:lnTo>
                    <a:pt x="1248" y="3566"/>
                  </a:lnTo>
                  <a:lnTo>
                    <a:pt x="1072" y="3430"/>
                  </a:lnTo>
                  <a:lnTo>
                    <a:pt x="897" y="3274"/>
                  </a:lnTo>
                  <a:lnTo>
                    <a:pt x="917" y="3235"/>
                  </a:lnTo>
                  <a:lnTo>
                    <a:pt x="917" y="3196"/>
                  </a:lnTo>
                  <a:lnTo>
                    <a:pt x="955" y="3021"/>
                  </a:lnTo>
                  <a:lnTo>
                    <a:pt x="994" y="2865"/>
                  </a:lnTo>
                  <a:lnTo>
                    <a:pt x="1072" y="2709"/>
                  </a:lnTo>
                  <a:lnTo>
                    <a:pt x="1170" y="2553"/>
                  </a:lnTo>
                  <a:lnTo>
                    <a:pt x="1326" y="2397"/>
                  </a:lnTo>
                  <a:lnTo>
                    <a:pt x="1501" y="2241"/>
                  </a:lnTo>
                  <a:lnTo>
                    <a:pt x="1754" y="2066"/>
                  </a:lnTo>
                  <a:lnTo>
                    <a:pt x="2027" y="1929"/>
                  </a:lnTo>
                  <a:lnTo>
                    <a:pt x="2222" y="1871"/>
                  </a:lnTo>
                  <a:lnTo>
                    <a:pt x="2417" y="1813"/>
                  </a:lnTo>
                  <a:lnTo>
                    <a:pt x="2612" y="1754"/>
                  </a:lnTo>
                  <a:lnTo>
                    <a:pt x="2826" y="1715"/>
                  </a:lnTo>
                  <a:lnTo>
                    <a:pt x="3060" y="1696"/>
                  </a:lnTo>
                  <a:close/>
                  <a:moveTo>
                    <a:pt x="4950" y="1"/>
                  </a:moveTo>
                  <a:lnTo>
                    <a:pt x="4677" y="20"/>
                  </a:lnTo>
                  <a:lnTo>
                    <a:pt x="4385" y="78"/>
                  </a:lnTo>
                  <a:lnTo>
                    <a:pt x="4092" y="176"/>
                  </a:lnTo>
                  <a:lnTo>
                    <a:pt x="3820" y="273"/>
                  </a:lnTo>
                  <a:lnTo>
                    <a:pt x="3664" y="332"/>
                  </a:lnTo>
                  <a:lnTo>
                    <a:pt x="3333" y="449"/>
                  </a:lnTo>
                  <a:lnTo>
                    <a:pt x="3255" y="449"/>
                  </a:lnTo>
                  <a:lnTo>
                    <a:pt x="2923" y="332"/>
                  </a:lnTo>
                  <a:lnTo>
                    <a:pt x="2767" y="293"/>
                  </a:lnTo>
                  <a:lnTo>
                    <a:pt x="2495" y="176"/>
                  </a:lnTo>
                  <a:lnTo>
                    <a:pt x="2202" y="98"/>
                  </a:lnTo>
                  <a:lnTo>
                    <a:pt x="1910" y="39"/>
                  </a:lnTo>
                  <a:lnTo>
                    <a:pt x="1637" y="20"/>
                  </a:lnTo>
                  <a:lnTo>
                    <a:pt x="1462" y="20"/>
                  </a:lnTo>
                  <a:lnTo>
                    <a:pt x="1267" y="59"/>
                  </a:lnTo>
                  <a:lnTo>
                    <a:pt x="1092" y="98"/>
                  </a:lnTo>
                  <a:lnTo>
                    <a:pt x="917" y="176"/>
                  </a:lnTo>
                  <a:lnTo>
                    <a:pt x="761" y="234"/>
                  </a:lnTo>
                  <a:lnTo>
                    <a:pt x="624" y="332"/>
                  </a:lnTo>
                  <a:lnTo>
                    <a:pt x="507" y="429"/>
                  </a:lnTo>
                  <a:lnTo>
                    <a:pt x="410" y="527"/>
                  </a:lnTo>
                  <a:lnTo>
                    <a:pt x="313" y="643"/>
                  </a:lnTo>
                  <a:lnTo>
                    <a:pt x="215" y="780"/>
                  </a:lnTo>
                  <a:lnTo>
                    <a:pt x="157" y="897"/>
                  </a:lnTo>
                  <a:lnTo>
                    <a:pt x="98" y="1033"/>
                  </a:lnTo>
                  <a:lnTo>
                    <a:pt x="59" y="1170"/>
                  </a:lnTo>
                  <a:lnTo>
                    <a:pt x="20" y="1306"/>
                  </a:lnTo>
                  <a:lnTo>
                    <a:pt x="1" y="1462"/>
                  </a:lnTo>
                  <a:lnTo>
                    <a:pt x="1" y="1618"/>
                  </a:lnTo>
                  <a:lnTo>
                    <a:pt x="1" y="1774"/>
                  </a:lnTo>
                  <a:lnTo>
                    <a:pt x="40" y="2105"/>
                  </a:lnTo>
                  <a:lnTo>
                    <a:pt x="137" y="2417"/>
                  </a:lnTo>
                  <a:lnTo>
                    <a:pt x="254" y="2728"/>
                  </a:lnTo>
                  <a:lnTo>
                    <a:pt x="429" y="3021"/>
                  </a:lnTo>
                  <a:lnTo>
                    <a:pt x="624" y="3293"/>
                  </a:lnTo>
                  <a:lnTo>
                    <a:pt x="858" y="3527"/>
                  </a:lnTo>
                  <a:lnTo>
                    <a:pt x="1131" y="3741"/>
                  </a:lnTo>
                  <a:lnTo>
                    <a:pt x="1404" y="3917"/>
                  </a:lnTo>
                  <a:lnTo>
                    <a:pt x="1715" y="4053"/>
                  </a:lnTo>
                  <a:lnTo>
                    <a:pt x="2027" y="4170"/>
                  </a:lnTo>
                  <a:lnTo>
                    <a:pt x="2358" y="4267"/>
                  </a:lnTo>
                  <a:lnTo>
                    <a:pt x="2690" y="4326"/>
                  </a:lnTo>
                  <a:lnTo>
                    <a:pt x="2923" y="4345"/>
                  </a:lnTo>
                  <a:lnTo>
                    <a:pt x="3196" y="4365"/>
                  </a:lnTo>
                  <a:lnTo>
                    <a:pt x="3294" y="4365"/>
                  </a:lnTo>
                  <a:lnTo>
                    <a:pt x="3605" y="4345"/>
                  </a:lnTo>
                  <a:lnTo>
                    <a:pt x="3898" y="4306"/>
                  </a:lnTo>
                  <a:lnTo>
                    <a:pt x="4248" y="4267"/>
                  </a:lnTo>
                  <a:lnTo>
                    <a:pt x="4579" y="4170"/>
                  </a:lnTo>
                  <a:lnTo>
                    <a:pt x="4891" y="4053"/>
                  </a:lnTo>
                  <a:lnTo>
                    <a:pt x="5183" y="3917"/>
                  </a:lnTo>
                  <a:lnTo>
                    <a:pt x="5476" y="3741"/>
                  </a:lnTo>
                  <a:lnTo>
                    <a:pt x="5729" y="3527"/>
                  </a:lnTo>
                  <a:lnTo>
                    <a:pt x="5963" y="3274"/>
                  </a:lnTo>
                  <a:lnTo>
                    <a:pt x="6158" y="3021"/>
                  </a:lnTo>
                  <a:lnTo>
                    <a:pt x="6333" y="2728"/>
                  </a:lnTo>
                  <a:lnTo>
                    <a:pt x="6469" y="2397"/>
                  </a:lnTo>
                  <a:lnTo>
                    <a:pt x="6547" y="2085"/>
                  </a:lnTo>
                  <a:lnTo>
                    <a:pt x="6586" y="1774"/>
                  </a:lnTo>
                  <a:lnTo>
                    <a:pt x="6586" y="1618"/>
                  </a:lnTo>
                  <a:lnTo>
                    <a:pt x="6586" y="1462"/>
                  </a:lnTo>
                  <a:lnTo>
                    <a:pt x="6567" y="1306"/>
                  </a:lnTo>
                  <a:lnTo>
                    <a:pt x="6528" y="1170"/>
                  </a:lnTo>
                  <a:lnTo>
                    <a:pt x="6489" y="1033"/>
                  </a:lnTo>
                  <a:lnTo>
                    <a:pt x="6430" y="897"/>
                  </a:lnTo>
                  <a:lnTo>
                    <a:pt x="6372" y="760"/>
                  </a:lnTo>
                  <a:lnTo>
                    <a:pt x="6275" y="624"/>
                  </a:lnTo>
                  <a:lnTo>
                    <a:pt x="6197" y="527"/>
                  </a:lnTo>
                  <a:lnTo>
                    <a:pt x="6080" y="410"/>
                  </a:lnTo>
                  <a:lnTo>
                    <a:pt x="5963" y="312"/>
                  </a:lnTo>
                  <a:lnTo>
                    <a:pt x="5826" y="234"/>
                  </a:lnTo>
                  <a:lnTo>
                    <a:pt x="5671" y="156"/>
                  </a:lnTo>
                  <a:lnTo>
                    <a:pt x="5515" y="98"/>
                  </a:lnTo>
                  <a:lnTo>
                    <a:pt x="5339" y="59"/>
                  </a:lnTo>
                  <a:lnTo>
                    <a:pt x="5145" y="20"/>
                  </a:lnTo>
                  <a:lnTo>
                    <a:pt x="49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38"/>
            <p:cNvSpPr/>
            <p:nvPr/>
          </p:nvSpPr>
          <p:spPr>
            <a:xfrm>
              <a:off x="4234475" y="1908375"/>
              <a:ext cx="164675" cy="109125"/>
            </a:xfrm>
            <a:custGeom>
              <a:avLst/>
              <a:gdLst/>
              <a:ahLst/>
              <a:cxnLst/>
              <a:rect l="l" t="t" r="r" b="b"/>
              <a:pathLst>
                <a:path w="6587" h="4365" fill="none" extrusionOk="0">
                  <a:moveTo>
                    <a:pt x="4950" y="1"/>
                  </a:moveTo>
                  <a:lnTo>
                    <a:pt x="4950" y="1"/>
                  </a:lnTo>
                  <a:lnTo>
                    <a:pt x="4677" y="20"/>
                  </a:lnTo>
                  <a:lnTo>
                    <a:pt x="4385" y="78"/>
                  </a:lnTo>
                  <a:lnTo>
                    <a:pt x="4385" y="78"/>
                  </a:lnTo>
                  <a:lnTo>
                    <a:pt x="4092" y="176"/>
                  </a:lnTo>
                  <a:lnTo>
                    <a:pt x="3820" y="273"/>
                  </a:lnTo>
                  <a:lnTo>
                    <a:pt x="3664" y="332"/>
                  </a:lnTo>
                  <a:lnTo>
                    <a:pt x="3664" y="332"/>
                  </a:lnTo>
                  <a:lnTo>
                    <a:pt x="3664" y="332"/>
                  </a:lnTo>
                  <a:lnTo>
                    <a:pt x="3664" y="332"/>
                  </a:lnTo>
                  <a:lnTo>
                    <a:pt x="3664" y="332"/>
                  </a:lnTo>
                  <a:lnTo>
                    <a:pt x="3664" y="332"/>
                  </a:lnTo>
                  <a:lnTo>
                    <a:pt x="3664" y="332"/>
                  </a:lnTo>
                  <a:lnTo>
                    <a:pt x="3333" y="449"/>
                  </a:lnTo>
                  <a:lnTo>
                    <a:pt x="3333" y="449"/>
                  </a:lnTo>
                  <a:lnTo>
                    <a:pt x="3294" y="449"/>
                  </a:lnTo>
                  <a:lnTo>
                    <a:pt x="3294" y="449"/>
                  </a:lnTo>
                  <a:lnTo>
                    <a:pt x="3274" y="449"/>
                  </a:lnTo>
                  <a:lnTo>
                    <a:pt x="3255" y="449"/>
                  </a:lnTo>
                  <a:lnTo>
                    <a:pt x="3255" y="449"/>
                  </a:lnTo>
                  <a:lnTo>
                    <a:pt x="2923" y="332"/>
                  </a:lnTo>
                  <a:lnTo>
                    <a:pt x="2767" y="293"/>
                  </a:lnTo>
                  <a:lnTo>
                    <a:pt x="2767" y="293"/>
                  </a:lnTo>
                  <a:lnTo>
                    <a:pt x="2495" y="176"/>
                  </a:lnTo>
                  <a:lnTo>
                    <a:pt x="2202" y="98"/>
                  </a:lnTo>
                  <a:lnTo>
                    <a:pt x="2202" y="98"/>
                  </a:lnTo>
                  <a:lnTo>
                    <a:pt x="1910" y="39"/>
                  </a:lnTo>
                  <a:lnTo>
                    <a:pt x="1637" y="20"/>
                  </a:lnTo>
                  <a:lnTo>
                    <a:pt x="1637" y="20"/>
                  </a:lnTo>
                  <a:lnTo>
                    <a:pt x="1462" y="20"/>
                  </a:lnTo>
                  <a:lnTo>
                    <a:pt x="1462" y="20"/>
                  </a:lnTo>
                  <a:lnTo>
                    <a:pt x="1267" y="59"/>
                  </a:lnTo>
                  <a:lnTo>
                    <a:pt x="1092" y="98"/>
                  </a:lnTo>
                  <a:lnTo>
                    <a:pt x="917" y="176"/>
                  </a:lnTo>
                  <a:lnTo>
                    <a:pt x="761" y="234"/>
                  </a:lnTo>
                  <a:lnTo>
                    <a:pt x="761" y="234"/>
                  </a:lnTo>
                  <a:lnTo>
                    <a:pt x="624" y="332"/>
                  </a:lnTo>
                  <a:lnTo>
                    <a:pt x="507" y="429"/>
                  </a:lnTo>
                  <a:lnTo>
                    <a:pt x="410" y="527"/>
                  </a:lnTo>
                  <a:lnTo>
                    <a:pt x="313" y="643"/>
                  </a:lnTo>
                  <a:lnTo>
                    <a:pt x="313" y="643"/>
                  </a:lnTo>
                  <a:lnTo>
                    <a:pt x="215" y="780"/>
                  </a:lnTo>
                  <a:lnTo>
                    <a:pt x="157" y="897"/>
                  </a:lnTo>
                  <a:lnTo>
                    <a:pt x="157" y="897"/>
                  </a:lnTo>
                  <a:lnTo>
                    <a:pt x="98" y="1033"/>
                  </a:lnTo>
                  <a:lnTo>
                    <a:pt x="59" y="1170"/>
                  </a:lnTo>
                  <a:lnTo>
                    <a:pt x="59" y="1170"/>
                  </a:lnTo>
                  <a:lnTo>
                    <a:pt x="20" y="1306"/>
                  </a:lnTo>
                  <a:lnTo>
                    <a:pt x="1" y="1462"/>
                  </a:lnTo>
                  <a:lnTo>
                    <a:pt x="1" y="1618"/>
                  </a:lnTo>
                  <a:lnTo>
                    <a:pt x="1" y="1774"/>
                  </a:lnTo>
                  <a:lnTo>
                    <a:pt x="1" y="1774"/>
                  </a:lnTo>
                  <a:lnTo>
                    <a:pt x="40" y="2105"/>
                  </a:lnTo>
                  <a:lnTo>
                    <a:pt x="137" y="2417"/>
                  </a:lnTo>
                  <a:lnTo>
                    <a:pt x="137" y="2417"/>
                  </a:lnTo>
                  <a:lnTo>
                    <a:pt x="254" y="2728"/>
                  </a:lnTo>
                  <a:lnTo>
                    <a:pt x="429" y="3021"/>
                  </a:lnTo>
                  <a:lnTo>
                    <a:pt x="429" y="3021"/>
                  </a:lnTo>
                  <a:lnTo>
                    <a:pt x="624" y="3293"/>
                  </a:lnTo>
                  <a:lnTo>
                    <a:pt x="858" y="3527"/>
                  </a:lnTo>
                  <a:lnTo>
                    <a:pt x="1131" y="3741"/>
                  </a:lnTo>
                  <a:lnTo>
                    <a:pt x="1404" y="3917"/>
                  </a:lnTo>
                  <a:lnTo>
                    <a:pt x="1404" y="3917"/>
                  </a:lnTo>
                  <a:lnTo>
                    <a:pt x="1715" y="4053"/>
                  </a:lnTo>
                  <a:lnTo>
                    <a:pt x="2027" y="4170"/>
                  </a:lnTo>
                  <a:lnTo>
                    <a:pt x="2358" y="4267"/>
                  </a:lnTo>
                  <a:lnTo>
                    <a:pt x="2690" y="4326"/>
                  </a:lnTo>
                  <a:lnTo>
                    <a:pt x="2690" y="4326"/>
                  </a:lnTo>
                  <a:lnTo>
                    <a:pt x="2923" y="4345"/>
                  </a:lnTo>
                  <a:lnTo>
                    <a:pt x="3196" y="4365"/>
                  </a:lnTo>
                  <a:lnTo>
                    <a:pt x="3196" y="4365"/>
                  </a:lnTo>
                  <a:lnTo>
                    <a:pt x="3294" y="4365"/>
                  </a:lnTo>
                  <a:lnTo>
                    <a:pt x="3294" y="4365"/>
                  </a:lnTo>
                  <a:lnTo>
                    <a:pt x="3605" y="4345"/>
                  </a:lnTo>
                  <a:lnTo>
                    <a:pt x="3898" y="4306"/>
                  </a:lnTo>
                  <a:lnTo>
                    <a:pt x="3898" y="4306"/>
                  </a:lnTo>
                  <a:lnTo>
                    <a:pt x="4248" y="4267"/>
                  </a:lnTo>
                  <a:lnTo>
                    <a:pt x="4579" y="4170"/>
                  </a:lnTo>
                  <a:lnTo>
                    <a:pt x="4891" y="4053"/>
                  </a:lnTo>
                  <a:lnTo>
                    <a:pt x="5183" y="3917"/>
                  </a:lnTo>
                  <a:lnTo>
                    <a:pt x="5183" y="3917"/>
                  </a:lnTo>
                  <a:lnTo>
                    <a:pt x="5476" y="3741"/>
                  </a:lnTo>
                  <a:lnTo>
                    <a:pt x="5729" y="3527"/>
                  </a:lnTo>
                  <a:lnTo>
                    <a:pt x="5963" y="3274"/>
                  </a:lnTo>
                  <a:lnTo>
                    <a:pt x="6158" y="3021"/>
                  </a:lnTo>
                  <a:lnTo>
                    <a:pt x="6158" y="3021"/>
                  </a:lnTo>
                  <a:lnTo>
                    <a:pt x="6333" y="2728"/>
                  </a:lnTo>
                  <a:lnTo>
                    <a:pt x="6469" y="2397"/>
                  </a:lnTo>
                  <a:lnTo>
                    <a:pt x="6469" y="2397"/>
                  </a:lnTo>
                  <a:lnTo>
                    <a:pt x="6547" y="2085"/>
                  </a:lnTo>
                  <a:lnTo>
                    <a:pt x="6586" y="1774"/>
                  </a:lnTo>
                  <a:lnTo>
                    <a:pt x="6586" y="1774"/>
                  </a:lnTo>
                  <a:lnTo>
                    <a:pt x="6586" y="1618"/>
                  </a:lnTo>
                  <a:lnTo>
                    <a:pt x="6586" y="1462"/>
                  </a:lnTo>
                  <a:lnTo>
                    <a:pt x="6567" y="1306"/>
                  </a:lnTo>
                  <a:lnTo>
                    <a:pt x="6528" y="1170"/>
                  </a:lnTo>
                  <a:lnTo>
                    <a:pt x="6528" y="1170"/>
                  </a:lnTo>
                  <a:lnTo>
                    <a:pt x="6489" y="1033"/>
                  </a:lnTo>
                  <a:lnTo>
                    <a:pt x="6430" y="897"/>
                  </a:lnTo>
                  <a:lnTo>
                    <a:pt x="6430" y="897"/>
                  </a:lnTo>
                  <a:lnTo>
                    <a:pt x="6372" y="760"/>
                  </a:lnTo>
                  <a:lnTo>
                    <a:pt x="6275" y="624"/>
                  </a:lnTo>
                  <a:lnTo>
                    <a:pt x="6275" y="624"/>
                  </a:lnTo>
                  <a:lnTo>
                    <a:pt x="6197" y="527"/>
                  </a:lnTo>
                  <a:lnTo>
                    <a:pt x="6080" y="410"/>
                  </a:lnTo>
                  <a:lnTo>
                    <a:pt x="5963" y="312"/>
                  </a:lnTo>
                  <a:lnTo>
                    <a:pt x="5826" y="234"/>
                  </a:lnTo>
                  <a:lnTo>
                    <a:pt x="5826" y="234"/>
                  </a:lnTo>
                  <a:lnTo>
                    <a:pt x="5671" y="156"/>
                  </a:lnTo>
                  <a:lnTo>
                    <a:pt x="5515" y="98"/>
                  </a:lnTo>
                  <a:lnTo>
                    <a:pt x="5339" y="59"/>
                  </a:lnTo>
                  <a:lnTo>
                    <a:pt x="5145" y="20"/>
                  </a:lnTo>
                  <a:lnTo>
                    <a:pt x="5145" y="20"/>
                  </a:lnTo>
                  <a:lnTo>
                    <a:pt x="495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38"/>
            <p:cNvSpPr/>
            <p:nvPr/>
          </p:nvSpPr>
          <p:spPr>
            <a:xfrm>
              <a:off x="4256900" y="1950750"/>
              <a:ext cx="119350" cy="61400"/>
            </a:xfrm>
            <a:custGeom>
              <a:avLst/>
              <a:gdLst/>
              <a:ahLst/>
              <a:cxnLst/>
              <a:rect l="l" t="t" r="r" b="b"/>
              <a:pathLst>
                <a:path w="4774" h="2456" fill="none" extrusionOk="0">
                  <a:moveTo>
                    <a:pt x="1929" y="20"/>
                  </a:moveTo>
                  <a:lnTo>
                    <a:pt x="1929" y="20"/>
                  </a:lnTo>
                  <a:lnTo>
                    <a:pt x="2163" y="1"/>
                  </a:lnTo>
                  <a:lnTo>
                    <a:pt x="2397" y="1"/>
                  </a:lnTo>
                  <a:lnTo>
                    <a:pt x="2397" y="1"/>
                  </a:lnTo>
                  <a:lnTo>
                    <a:pt x="2397" y="1"/>
                  </a:lnTo>
                  <a:lnTo>
                    <a:pt x="2630" y="1"/>
                  </a:lnTo>
                  <a:lnTo>
                    <a:pt x="2864" y="20"/>
                  </a:lnTo>
                  <a:lnTo>
                    <a:pt x="2864" y="20"/>
                  </a:lnTo>
                  <a:lnTo>
                    <a:pt x="3078" y="59"/>
                  </a:lnTo>
                  <a:lnTo>
                    <a:pt x="3254" y="98"/>
                  </a:lnTo>
                  <a:lnTo>
                    <a:pt x="3449" y="156"/>
                  </a:lnTo>
                  <a:lnTo>
                    <a:pt x="3644" y="234"/>
                  </a:lnTo>
                  <a:lnTo>
                    <a:pt x="3644" y="234"/>
                  </a:lnTo>
                  <a:lnTo>
                    <a:pt x="3916" y="371"/>
                  </a:lnTo>
                  <a:lnTo>
                    <a:pt x="4189" y="546"/>
                  </a:lnTo>
                  <a:lnTo>
                    <a:pt x="4189" y="546"/>
                  </a:lnTo>
                  <a:lnTo>
                    <a:pt x="4345" y="702"/>
                  </a:lnTo>
                  <a:lnTo>
                    <a:pt x="4501" y="858"/>
                  </a:lnTo>
                  <a:lnTo>
                    <a:pt x="4501" y="858"/>
                  </a:lnTo>
                  <a:lnTo>
                    <a:pt x="4579" y="994"/>
                  </a:lnTo>
                  <a:lnTo>
                    <a:pt x="4657" y="1111"/>
                  </a:lnTo>
                  <a:lnTo>
                    <a:pt x="4657" y="1111"/>
                  </a:lnTo>
                  <a:lnTo>
                    <a:pt x="4676" y="1170"/>
                  </a:lnTo>
                  <a:lnTo>
                    <a:pt x="4676" y="1170"/>
                  </a:lnTo>
                  <a:lnTo>
                    <a:pt x="4676" y="1170"/>
                  </a:lnTo>
                  <a:lnTo>
                    <a:pt x="4696" y="1228"/>
                  </a:lnTo>
                  <a:lnTo>
                    <a:pt x="4696" y="1228"/>
                  </a:lnTo>
                  <a:lnTo>
                    <a:pt x="4735" y="1326"/>
                  </a:lnTo>
                  <a:lnTo>
                    <a:pt x="4735" y="1345"/>
                  </a:lnTo>
                  <a:lnTo>
                    <a:pt x="4735" y="1345"/>
                  </a:lnTo>
                  <a:lnTo>
                    <a:pt x="4735" y="1345"/>
                  </a:lnTo>
                  <a:lnTo>
                    <a:pt x="4754" y="1442"/>
                  </a:lnTo>
                  <a:lnTo>
                    <a:pt x="4754" y="1462"/>
                  </a:lnTo>
                  <a:lnTo>
                    <a:pt x="4754" y="1462"/>
                  </a:lnTo>
                  <a:lnTo>
                    <a:pt x="4774" y="1598"/>
                  </a:lnTo>
                  <a:lnTo>
                    <a:pt x="4774" y="1598"/>
                  </a:lnTo>
                  <a:lnTo>
                    <a:pt x="4618" y="1735"/>
                  </a:lnTo>
                  <a:lnTo>
                    <a:pt x="4442" y="1871"/>
                  </a:lnTo>
                  <a:lnTo>
                    <a:pt x="4442" y="1871"/>
                  </a:lnTo>
                  <a:lnTo>
                    <a:pt x="4131" y="2066"/>
                  </a:lnTo>
                  <a:lnTo>
                    <a:pt x="3780" y="2222"/>
                  </a:lnTo>
                  <a:lnTo>
                    <a:pt x="3780" y="2222"/>
                  </a:lnTo>
                  <a:lnTo>
                    <a:pt x="3780" y="2222"/>
                  </a:lnTo>
                  <a:lnTo>
                    <a:pt x="3546" y="2300"/>
                  </a:lnTo>
                  <a:lnTo>
                    <a:pt x="3312" y="2358"/>
                  </a:lnTo>
                  <a:lnTo>
                    <a:pt x="3059" y="2397"/>
                  </a:lnTo>
                  <a:lnTo>
                    <a:pt x="2806" y="2436"/>
                  </a:lnTo>
                  <a:lnTo>
                    <a:pt x="2806" y="2436"/>
                  </a:lnTo>
                  <a:lnTo>
                    <a:pt x="2513" y="2436"/>
                  </a:lnTo>
                  <a:lnTo>
                    <a:pt x="2513" y="2436"/>
                  </a:lnTo>
                  <a:lnTo>
                    <a:pt x="2397" y="2456"/>
                  </a:lnTo>
                  <a:lnTo>
                    <a:pt x="2358" y="2456"/>
                  </a:lnTo>
                  <a:lnTo>
                    <a:pt x="2358" y="2456"/>
                  </a:lnTo>
                  <a:lnTo>
                    <a:pt x="1987" y="2436"/>
                  </a:lnTo>
                  <a:lnTo>
                    <a:pt x="1987" y="2436"/>
                  </a:lnTo>
                  <a:lnTo>
                    <a:pt x="1734" y="2397"/>
                  </a:lnTo>
                  <a:lnTo>
                    <a:pt x="1500" y="2358"/>
                  </a:lnTo>
                  <a:lnTo>
                    <a:pt x="1247" y="2300"/>
                  </a:lnTo>
                  <a:lnTo>
                    <a:pt x="1033" y="2222"/>
                  </a:lnTo>
                  <a:lnTo>
                    <a:pt x="1033" y="2222"/>
                  </a:lnTo>
                  <a:lnTo>
                    <a:pt x="1033" y="2222"/>
                  </a:lnTo>
                  <a:lnTo>
                    <a:pt x="682" y="2066"/>
                  </a:lnTo>
                  <a:lnTo>
                    <a:pt x="507" y="1968"/>
                  </a:lnTo>
                  <a:lnTo>
                    <a:pt x="351" y="1871"/>
                  </a:lnTo>
                  <a:lnTo>
                    <a:pt x="351" y="1871"/>
                  </a:lnTo>
                  <a:lnTo>
                    <a:pt x="175" y="1735"/>
                  </a:lnTo>
                  <a:lnTo>
                    <a:pt x="0" y="1579"/>
                  </a:lnTo>
                  <a:lnTo>
                    <a:pt x="0" y="1579"/>
                  </a:lnTo>
                  <a:lnTo>
                    <a:pt x="20" y="1540"/>
                  </a:lnTo>
                  <a:lnTo>
                    <a:pt x="20" y="1501"/>
                  </a:lnTo>
                  <a:lnTo>
                    <a:pt x="20" y="1501"/>
                  </a:lnTo>
                  <a:lnTo>
                    <a:pt x="58" y="1326"/>
                  </a:lnTo>
                  <a:lnTo>
                    <a:pt x="97" y="1170"/>
                  </a:lnTo>
                  <a:lnTo>
                    <a:pt x="97" y="1170"/>
                  </a:lnTo>
                  <a:lnTo>
                    <a:pt x="97" y="1170"/>
                  </a:lnTo>
                  <a:lnTo>
                    <a:pt x="97" y="1170"/>
                  </a:lnTo>
                  <a:lnTo>
                    <a:pt x="97" y="1170"/>
                  </a:lnTo>
                  <a:lnTo>
                    <a:pt x="175" y="1014"/>
                  </a:lnTo>
                  <a:lnTo>
                    <a:pt x="273" y="858"/>
                  </a:lnTo>
                  <a:lnTo>
                    <a:pt x="273" y="858"/>
                  </a:lnTo>
                  <a:lnTo>
                    <a:pt x="429" y="702"/>
                  </a:lnTo>
                  <a:lnTo>
                    <a:pt x="604" y="546"/>
                  </a:lnTo>
                  <a:lnTo>
                    <a:pt x="604" y="546"/>
                  </a:lnTo>
                  <a:lnTo>
                    <a:pt x="857" y="371"/>
                  </a:lnTo>
                  <a:lnTo>
                    <a:pt x="1130" y="234"/>
                  </a:lnTo>
                  <a:lnTo>
                    <a:pt x="1130" y="234"/>
                  </a:lnTo>
                  <a:lnTo>
                    <a:pt x="1325" y="176"/>
                  </a:lnTo>
                  <a:lnTo>
                    <a:pt x="1520" y="118"/>
                  </a:lnTo>
                  <a:lnTo>
                    <a:pt x="1715" y="59"/>
                  </a:lnTo>
                  <a:lnTo>
                    <a:pt x="1929" y="20"/>
                  </a:lnTo>
                  <a:lnTo>
                    <a:pt x="1929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8" name="Google Shape;1718;p38"/>
          <p:cNvGrpSpPr/>
          <p:nvPr/>
        </p:nvGrpSpPr>
        <p:grpSpPr>
          <a:xfrm flipH="1">
            <a:off x="202721" y="4110983"/>
            <a:ext cx="790695" cy="781395"/>
            <a:chOff x="5149750" y="3034050"/>
            <a:chExt cx="952300" cy="941100"/>
          </a:xfrm>
        </p:grpSpPr>
        <p:sp>
          <p:nvSpPr>
            <p:cNvPr id="1719" name="Google Shape;1719;p38"/>
            <p:cNvSpPr/>
            <p:nvPr/>
          </p:nvSpPr>
          <p:spPr>
            <a:xfrm>
              <a:off x="5696750" y="3034050"/>
              <a:ext cx="274750" cy="277200"/>
            </a:xfrm>
            <a:custGeom>
              <a:avLst/>
              <a:gdLst/>
              <a:ahLst/>
              <a:cxnLst/>
              <a:rect l="l" t="t" r="r" b="b"/>
              <a:pathLst>
                <a:path w="10990" h="11088" extrusionOk="0">
                  <a:moveTo>
                    <a:pt x="9080" y="1"/>
                  </a:moveTo>
                  <a:lnTo>
                    <a:pt x="8690" y="20"/>
                  </a:lnTo>
                  <a:lnTo>
                    <a:pt x="8262" y="79"/>
                  </a:lnTo>
                  <a:lnTo>
                    <a:pt x="7814" y="137"/>
                  </a:lnTo>
                  <a:lnTo>
                    <a:pt x="7365" y="235"/>
                  </a:lnTo>
                  <a:lnTo>
                    <a:pt x="6898" y="352"/>
                  </a:lnTo>
                  <a:lnTo>
                    <a:pt x="6469" y="488"/>
                  </a:lnTo>
                  <a:lnTo>
                    <a:pt x="6021" y="624"/>
                  </a:lnTo>
                  <a:lnTo>
                    <a:pt x="5592" y="800"/>
                  </a:lnTo>
                  <a:lnTo>
                    <a:pt x="5144" y="995"/>
                  </a:lnTo>
                  <a:lnTo>
                    <a:pt x="4755" y="1189"/>
                  </a:lnTo>
                  <a:lnTo>
                    <a:pt x="4345" y="1404"/>
                  </a:lnTo>
                  <a:lnTo>
                    <a:pt x="3936" y="1657"/>
                  </a:lnTo>
                  <a:lnTo>
                    <a:pt x="3527" y="1930"/>
                  </a:lnTo>
                  <a:lnTo>
                    <a:pt x="3157" y="2183"/>
                  </a:lnTo>
                  <a:lnTo>
                    <a:pt x="2806" y="2475"/>
                  </a:lnTo>
                  <a:lnTo>
                    <a:pt x="2456" y="2787"/>
                  </a:lnTo>
                  <a:lnTo>
                    <a:pt x="2124" y="3099"/>
                  </a:lnTo>
                  <a:lnTo>
                    <a:pt x="1793" y="3450"/>
                  </a:lnTo>
                  <a:lnTo>
                    <a:pt x="1501" y="3781"/>
                  </a:lnTo>
                  <a:lnTo>
                    <a:pt x="1228" y="4132"/>
                  </a:lnTo>
                  <a:lnTo>
                    <a:pt x="994" y="4482"/>
                  </a:lnTo>
                  <a:lnTo>
                    <a:pt x="780" y="4872"/>
                  </a:lnTo>
                  <a:lnTo>
                    <a:pt x="566" y="5281"/>
                  </a:lnTo>
                  <a:lnTo>
                    <a:pt x="410" y="5671"/>
                  </a:lnTo>
                  <a:lnTo>
                    <a:pt x="273" y="6060"/>
                  </a:lnTo>
                  <a:lnTo>
                    <a:pt x="156" y="6509"/>
                  </a:lnTo>
                  <a:lnTo>
                    <a:pt x="59" y="6937"/>
                  </a:lnTo>
                  <a:lnTo>
                    <a:pt x="20" y="7385"/>
                  </a:lnTo>
                  <a:lnTo>
                    <a:pt x="1" y="7853"/>
                  </a:lnTo>
                  <a:lnTo>
                    <a:pt x="20" y="8184"/>
                  </a:lnTo>
                  <a:lnTo>
                    <a:pt x="59" y="8554"/>
                  </a:lnTo>
                  <a:lnTo>
                    <a:pt x="117" y="8925"/>
                  </a:lnTo>
                  <a:lnTo>
                    <a:pt x="215" y="9353"/>
                  </a:lnTo>
                  <a:lnTo>
                    <a:pt x="293" y="9587"/>
                  </a:lnTo>
                  <a:lnTo>
                    <a:pt x="371" y="9821"/>
                  </a:lnTo>
                  <a:lnTo>
                    <a:pt x="468" y="10074"/>
                  </a:lnTo>
                  <a:lnTo>
                    <a:pt x="585" y="10308"/>
                  </a:lnTo>
                  <a:lnTo>
                    <a:pt x="1014" y="11048"/>
                  </a:lnTo>
                  <a:lnTo>
                    <a:pt x="1287" y="11087"/>
                  </a:lnTo>
                  <a:lnTo>
                    <a:pt x="1618" y="11087"/>
                  </a:lnTo>
                  <a:lnTo>
                    <a:pt x="1929" y="11068"/>
                  </a:lnTo>
                  <a:lnTo>
                    <a:pt x="2300" y="11029"/>
                  </a:lnTo>
                  <a:lnTo>
                    <a:pt x="2631" y="10970"/>
                  </a:lnTo>
                  <a:lnTo>
                    <a:pt x="2962" y="10912"/>
                  </a:lnTo>
                  <a:lnTo>
                    <a:pt x="3586" y="10756"/>
                  </a:lnTo>
                  <a:lnTo>
                    <a:pt x="4112" y="10600"/>
                  </a:lnTo>
                  <a:lnTo>
                    <a:pt x="4638" y="10405"/>
                  </a:lnTo>
                  <a:lnTo>
                    <a:pt x="5144" y="10191"/>
                  </a:lnTo>
                  <a:lnTo>
                    <a:pt x="5651" y="9977"/>
                  </a:lnTo>
                  <a:lnTo>
                    <a:pt x="6138" y="9704"/>
                  </a:lnTo>
                  <a:lnTo>
                    <a:pt x="6625" y="9412"/>
                  </a:lnTo>
                  <a:lnTo>
                    <a:pt x="7093" y="9100"/>
                  </a:lnTo>
                  <a:lnTo>
                    <a:pt x="7541" y="8749"/>
                  </a:lnTo>
                  <a:lnTo>
                    <a:pt x="7950" y="8399"/>
                  </a:lnTo>
                  <a:lnTo>
                    <a:pt x="8359" y="8009"/>
                  </a:lnTo>
                  <a:lnTo>
                    <a:pt x="8729" y="7619"/>
                  </a:lnTo>
                  <a:lnTo>
                    <a:pt x="9080" y="7191"/>
                  </a:lnTo>
                  <a:lnTo>
                    <a:pt x="9392" y="6781"/>
                  </a:lnTo>
                  <a:lnTo>
                    <a:pt x="9665" y="6372"/>
                  </a:lnTo>
                  <a:lnTo>
                    <a:pt x="9898" y="5944"/>
                  </a:lnTo>
                  <a:lnTo>
                    <a:pt x="10113" y="5515"/>
                  </a:lnTo>
                  <a:lnTo>
                    <a:pt x="10288" y="5106"/>
                  </a:lnTo>
                  <a:lnTo>
                    <a:pt x="10463" y="4658"/>
                  </a:lnTo>
                  <a:lnTo>
                    <a:pt x="10600" y="4209"/>
                  </a:lnTo>
                  <a:lnTo>
                    <a:pt x="10717" y="3761"/>
                  </a:lnTo>
                  <a:lnTo>
                    <a:pt x="10834" y="3255"/>
                  </a:lnTo>
                  <a:lnTo>
                    <a:pt x="10912" y="2768"/>
                  </a:lnTo>
                  <a:lnTo>
                    <a:pt x="10970" y="2300"/>
                  </a:lnTo>
                  <a:lnTo>
                    <a:pt x="10990" y="1832"/>
                  </a:lnTo>
                  <a:lnTo>
                    <a:pt x="10970" y="1599"/>
                  </a:lnTo>
                  <a:lnTo>
                    <a:pt x="10970" y="1365"/>
                  </a:lnTo>
                  <a:lnTo>
                    <a:pt x="10931" y="1131"/>
                  </a:lnTo>
                  <a:lnTo>
                    <a:pt x="10892" y="897"/>
                  </a:lnTo>
                  <a:lnTo>
                    <a:pt x="10834" y="702"/>
                  </a:lnTo>
                  <a:lnTo>
                    <a:pt x="10775" y="488"/>
                  </a:lnTo>
                  <a:lnTo>
                    <a:pt x="10697" y="293"/>
                  </a:lnTo>
                  <a:lnTo>
                    <a:pt x="10600" y="118"/>
                  </a:lnTo>
                  <a:lnTo>
                    <a:pt x="10035" y="20"/>
                  </a:lnTo>
                  <a:lnTo>
                    <a:pt x="9450" y="1"/>
                  </a:lnTo>
                  <a:close/>
                </a:path>
              </a:pathLst>
            </a:custGeom>
            <a:solidFill>
              <a:srgbClr val="4D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38"/>
            <p:cNvSpPr/>
            <p:nvPr/>
          </p:nvSpPr>
          <p:spPr>
            <a:xfrm>
              <a:off x="5696750" y="3034050"/>
              <a:ext cx="274750" cy="277200"/>
            </a:xfrm>
            <a:custGeom>
              <a:avLst/>
              <a:gdLst/>
              <a:ahLst/>
              <a:cxnLst/>
              <a:rect l="l" t="t" r="r" b="b"/>
              <a:pathLst>
                <a:path w="10990" h="11088" fill="none" extrusionOk="0">
                  <a:moveTo>
                    <a:pt x="8690" y="20"/>
                  </a:moveTo>
                  <a:lnTo>
                    <a:pt x="8690" y="20"/>
                  </a:lnTo>
                  <a:lnTo>
                    <a:pt x="8262" y="79"/>
                  </a:lnTo>
                  <a:lnTo>
                    <a:pt x="7814" y="137"/>
                  </a:lnTo>
                  <a:lnTo>
                    <a:pt x="7365" y="235"/>
                  </a:lnTo>
                  <a:lnTo>
                    <a:pt x="6898" y="352"/>
                  </a:lnTo>
                  <a:lnTo>
                    <a:pt x="6898" y="352"/>
                  </a:lnTo>
                  <a:lnTo>
                    <a:pt x="6469" y="488"/>
                  </a:lnTo>
                  <a:lnTo>
                    <a:pt x="6021" y="624"/>
                  </a:lnTo>
                  <a:lnTo>
                    <a:pt x="5592" y="800"/>
                  </a:lnTo>
                  <a:lnTo>
                    <a:pt x="5144" y="995"/>
                  </a:lnTo>
                  <a:lnTo>
                    <a:pt x="5144" y="995"/>
                  </a:lnTo>
                  <a:lnTo>
                    <a:pt x="4755" y="1189"/>
                  </a:lnTo>
                  <a:lnTo>
                    <a:pt x="4345" y="1404"/>
                  </a:lnTo>
                  <a:lnTo>
                    <a:pt x="3936" y="1657"/>
                  </a:lnTo>
                  <a:lnTo>
                    <a:pt x="3527" y="1930"/>
                  </a:lnTo>
                  <a:lnTo>
                    <a:pt x="3527" y="1930"/>
                  </a:lnTo>
                  <a:lnTo>
                    <a:pt x="3157" y="2183"/>
                  </a:lnTo>
                  <a:lnTo>
                    <a:pt x="2806" y="2475"/>
                  </a:lnTo>
                  <a:lnTo>
                    <a:pt x="2456" y="2787"/>
                  </a:lnTo>
                  <a:lnTo>
                    <a:pt x="2124" y="3099"/>
                  </a:lnTo>
                  <a:lnTo>
                    <a:pt x="2124" y="3099"/>
                  </a:lnTo>
                  <a:lnTo>
                    <a:pt x="1793" y="3450"/>
                  </a:lnTo>
                  <a:lnTo>
                    <a:pt x="1501" y="3781"/>
                  </a:lnTo>
                  <a:lnTo>
                    <a:pt x="1228" y="4132"/>
                  </a:lnTo>
                  <a:lnTo>
                    <a:pt x="994" y="4482"/>
                  </a:lnTo>
                  <a:lnTo>
                    <a:pt x="994" y="4482"/>
                  </a:lnTo>
                  <a:lnTo>
                    <a:pt x="780" y="4872"/>
                  </a:lnTo>
                  <a:lnTo>
                    <a:pt x="566" y="5281"/>
                  </a:lnTo>
                  <a:lnTo>
                    <a:pt x="410" y="5671"/>
                  </a:lnTo>
                  <a:lnTo>
                    <a:pt x="273" y="6060"/>
                  </a:lnTo>
                  <a:lnTo>
                    <a:pt x="273" y="6060"/>
                  </a:lnTo>
                  <a:lnTo>
                    <a:pt x="156" y="6509"/>
                  </a:lnTo>
                  <a:lnTo>
                    <a:pt x="59" y="6937"/>
                  </a:lnTo>
                  <a:lnTo>
                    <a:pt x="59" y="6937"/>
                  </a:lnTo>
                  <a:lnTo>
                    <a:pt x="20" y="7385"/>
                  </a:lnTo>
                  <a:lnTo>
                    <a:pt x="1" y="7853"/>
                  </a:lnTo>
                  <a:lnTo>
                    <a:pt x="1" y="7853"/>
                  </a:lnTo>
                  <a:lnTo>
                    <a:pt x="20" y="8184"/>
                  </a:lnTo>
                  <a:lnTo>
                    <a:pt x="59" y="8554"/>
                  </a:lnTo>
                  <a:lnTo>
                    <a:pt x="59" y="8554"/>
                  </a:lnTo>
                  <a:lnTo>
                    <a:pt x="117" y="8925"/>
                  </a:lnTo>
                  <a:lnTo>
                    <a:pt x="215" y="9353"/>
                  </a:lnTo>
                  <a:lnTo>
                    <a:pt x="215" y="9353"/>
                  </a:lnTo>
                  <a:lnTo>
                    <a:pt x="293" y="9587"/>
                  </a:lnTo>
                  <a:lnTo>
                    <a:pt x="371" y="9821"/>
                  </a:lnTo>
                  <a:lnTo>
                    <a:pt x="468" y="10074"/>
                  </a:lnTo>
                  <a:lnTo>
                    <a:pt x="585" y="10308"/>
                  </a:lnTo>
                  <a:lnTo>
                    <a:pt x="585" y="10308"/>
                  </a:lnTo>
                  <a:lnTo>
                    <a:pt x="1014" y="11048"/>
                  </a:lnTo>
                  <a:lnTo>
                    <a:pt x="1014" y="11048"/>
                  </a:lnTo>
                  <a:lnTo>
                    <a:pt x="1287" y="11087"/>
                  </a:lnTo>
                  <a:lnTo>
                    <a:pt x="1540" y="11087"/>
                  </a:lnTo>
                  <a:lnTo>
                    <a:pt x="1618" y="11087"/>
                  </a:lnTo>
                  <a:lnTo>
                    <a:pt x="1618" y="11087"/>
                  </a:lnTo>
                  <a:lnTo>
                    <a:pt x="1929" y="11068"/>
                  </a:lnTo>
                  <a:lnTo>
                    <a:pt x="2300" y="11029"/>
                  </a:lnTo>
                  <a:lnTo>
                    <a:pt x="2300" y="11029"/>
                  </a:lnTo>
                  <a:lnTo>
                    <a:pt x="2631" y="10970"/>
                  </a:lnTo>
                  <a:lnTo>
                    <a:pt x="2962" y="10912"/>
                  </a:lnTo>
                  <a:lnTo>
                    <a:pt x="3586" y="10756"/>
                  </a:lnTo>
                  <a:lnTo>
                    <a:pt x="3586" y="10756"/>
                  </a:lnTo>
                  <a:lnTo>
                    <a:pt x="4112" y="10600"/>
                  </a:lnTo>
                  <a:lnTo>
                    <a:pt x="4638" y="10405"/>
                  </a:lnTo>
                  <a:lnTo>
                    <a:pt x="5144" y="10191"/>
                  </a:lnTo>
                  <a:lnTo>
                    <a:pt x="5651" y="9977"/>
                  </a:lnTo>
                  <a:lnTo>
                    <a:pt x="5651" y="9977"/>
                  </a:lnTo>
                  <a:lnTo>
                    <a:pt x="6138" y="9704"/>
                  </a:lnTo>
                  <a:lnTo>
                    <a:pt x="6625" y="9412"/>
                  </a:lnTo>
                  <a:lnTo>
                    <a:pt x="7093" y="9100"/>
                  </a:lnTo>
                  <a:lnTo>
                    <a:pt x="7541" y="8749"/>
                  </a:lnTo>
                  <a:lnTo>
                    <a:pt x="7950" y="8399"/>
                  </a:lnTo>
                  <a:lnTo>
                    <a:pt x="8359" y="8009"/>
                  </a:lnTo>
                  <a:lnTo>
                    <a:pt x="8729" y="7619"/>
                  </a:lnTo>
                  <a:lnTo>
                    <a:pt x="9080" y="7191"/>
                  </a:lnTo>
                  <a:lnTo>
                    <a:pt x="9080" y="7191"/>
                  </a:lnTo>
                  <a:lnTo>
                    <a:pt x="9392" y="6781"/>
                  </a:lnTo>
                  <a:lnTo>
                    <a:pt x="9665" y="6372"/>
                  </a:lnTo>
                  <a:lnTo>
                    <a:pt x="9898" y="5944"/>
                  </a:lnTo>
                  <a:lnTo>
                    <a:pt x="10113" y="5515"/>
                  </a:lnTo>
                  <a:lnTo>
                    <a:pt x="10113" y="5515"/>
                  </a:lnTo>
                  <a:lnTo>
                    <a:pt x="10288" y="5106"/>
                  </a:lnTo>
                  <a:lnTo>
                    <a:pt x="10463" y="4658"/>
                  </a:lnTo>
                  <a:lnTo>
                    <a:pt x="10600" y="4209"/>
                  </a:lnTo>
                  <a:lnTo>
                    <a:pt x="10717" y="3761"/>
                  </a:lnTo>
                  <a:lnTo>
                    <a:pt x="10717" y="3761"/>
                  </a:lnTo>
                  <a:lnTo>
                    <a:pt x="10834" y="3255"/>
                  </a:lnTo>
                  <a:lnTo>
                    <a:pt x="10912" y="2768"/>
                  </a:lnTo>
                  <a:lnTo>
                    <a:pt x="10970" y="2300"/>
                  </a:lnTo>
                  <a:lnTo>
                    <a:pt x="10990" y="1832"/>
                  </a:lnTo>
                  <a:lnTo>
                    <a:pt x="10990" y="1832"/>
                  </a:lnTo>
                  <a:lnTo>
                    <a:pt x="10970" y="1599"/>
                  </a:lnTo>
                  <a:lnTo>
                    <a:pt x="10970" y="1365"/>
                  </a:lnTo>
                  <a:lnTo>
                    <a:pt x="10931" y="1131"/>
                  </a:lnTo>
                  <a:lnTo>
                    <a:pt x="10892" y="897"/>
                  </a:lnTo>
                  <a:lnTo>
                    <a:pt x="10892" y="897"/>
                  </a:lnTo>
                  <a:lnTo>
                    <a:pt x="10834" y="702"/>
                  </a:lnTo>
                  <a:lnTo>
                    <a:pt x="10775" y="488"/>
                  </a:lnTo>
                  <a:lnTo>
                    <a:pt x="10697" y="293"/>
                  </a:lnTo>
                  <a:lnTo>
                    <a:pt x="10600" y="118"/>
                  </a:lnTo>
                  <a:lnTo>
                    <a:pt x="10600" y="118"/>
                  </a:lnTo>
                  <a:lnTo>
                    <a:pt x="10035" y="20"/>
                  </a:lnTo>
                  <a:lnTo>
                    <a:pt x="10035" y="20"/>
                  </a:lnTo>
                  <a:lnTo>
                    <a:pt x="9450" y="1"/>
                  </a:lnTo>
                  <a:lnTo>
                    <a:pt x="9450" y="1"/>
                  </a:lnTo>
                  <a:lnTo>
                    <a:pt x="9080" y="1"/>
                  </a:lnTo>
                  <a:lnTo>
                    <a:pt x="8690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38"/>
            <p:cNvSpPr/>
            <p:nvPr/>
          </p:nvSpPr>
          <p:spPr>
            <a:xfrm>
              <a:off x="5951500" y="3039900"/>
              <a:ext cx="5875" cy="1000"/>
            </a:xfrm>
            <a:custGeom>
              <a:avLst/>
              <a:gdLst/>
              <a:ahLst/>
              <a:cxnLst/>
              <a:rect l="l" t="t" r="r" b="b"/>
              <a:pathLst>
                <a:path w="235" h="40" fill="none" extrusionOk="0">
                  <a:moveTo>
                    <a:pt x="1" y="1"/>
                  </a:moveTo>
                  <a:lnTo>
                    <a:pt x="215" y="40"/>
                  </a:lnTo>
                  <a:lnTo>
                    <a:pt x="234" y="40"/>
                  </a:lnTo>
                  <a:lnTo>
                    <a:pt x="234" y="4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38"/>
            <p:cNvSpPr/>
            <p:nvPr/>
          </p:nvSpPr>
          <p:spPr>
            <a:xfrm>
              <a:off x="5939825" y="3037475"/>
              <a:ext cx="19500" cy="6850"/>
            </a:xfrm>
            <a:custGeom>
              <a:avLst/>
              <a:gdLst/>
              <a:ahLst/>
              <a:cxnLst/>
              <a:rect l="l" t="t" r="r" b="b"/>
              <a:pathLst>
                <a:path w="780" h="274" extrusionOk="0">
                  <a:moveTo>
                    <a:pt x="97" y="0"/>
                  </a:moveTo>
                  <a:lnTo>
                    <a:pt x="58" y="20"/>
                  </a:lnTo>
                  <a:lnTo>
                    <a:pt x="20" y="39"/>
                  </a:lnTo>
                  <a:lnTo>
                    <a:pt x="0" y="59"/>
                  </a:lnTo>
                  <a:lnTo>
                    <a:pt x="0" y="98"/>
                  </a:lnTo>
                  <a:lnTo>
                    <a:pt x="0" y="137"/>
                  </a:lnTo>
                  <a:lnTo>
                    <a:pt x="20" y="176"/>
                  </a:lnTo>
                  <a:lnTo>
                    <a:pt x="58" y="195"/>
                  </a:lnTo>
                  <a:lnTo>
                    <a:pt x="97" y="195"/>
                  </a:lnTo>
                  <a:lnTo>
                    <a:pt x="331" y="215"/>
                  </a:lnTo>
                  <a:lnTo>
                    <a:pt x="663" y="273"/>
                  </a:lnTo>
                  <a:lnTo>
                    <a:pt x="701" y="273"/>
                  </a:lnTo>
                  <a:lnTo>
                    <a:pt x="740" y="254"/>
                  </a:lnTo>
                  <a:lnTo>
                    <a:pt x="760" y="234"/>
                  </a:lnTo>
                  <a:lnTo>
                    <a:pt x="779" y="195"/>
                  </a:lnTo>
                  <a:lnTo>
                    <a:pt x="779" y="156"/>
                  </a:lnTo>
                  <a:lnTo>
                    <a:pt x="760" y="117"/>
                  </a:lnTo>
                  <a:lnTo>
                    <a:pt x="740" y="78"/>
                  </a:lnTo>
                  <a:lnTo>
                    <a:pt x="701" y="59"/>
                  </a:lnTo>
                  <a:lnTo>
                    <a:pt x="409" y="20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4D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38"/>
            <p:cNvSpPr/>
            <p:nvPr/>
          </p:nvSpPr>
          <p:spPr>
            <a:xfrm>
              <a:off x="5939825" y="3037475"/>
              <a:ext cx="19500" cy="6850"/>
            </a:xfrm>
            <a:custGeom>
              <a:avLst/>
              <a:gdLst/>
              <a:ahLst/>
              <a:cxnLst/>
              <a:rect l="l" t="t" r="r" b="b"/>
              <a:pathLst>
                <a:path w="780" h="274" fill="none" extrusionOk="0">
                  <a:moveTo>
                    <a:pt x="0" y="98"/>
                  </a:moveTo>
                  <a:lnTo>
                    <a:pt x="0" y="98"/>
                  </a:lnTo>
                  <a:lnTo>
                    <a:pt x="0" y="137"/>
                  </a:lnTo>
                  <a:lnTo>
                    <a:pt x="20" y="176"/>
                  </a:lnTo>
                  <a:lnTo>
                    <a:pt x="58" y="195"/>
                  </a:lnTo>
                  <a:lnTo>
                    <a:pt x="97" y="195"/>
                  </a:lnTo>
                  <a:lnTo>
                    <a:pt x="97" y="195"/>
                  </a:lnTo>
                  <a:lnTo>
                    <a:pt x="331" y="215"/>
                  </a:lnTo>
                  <a:lnTo>
                    <a:pt x="331" y="215"/>
                  </a:lnTo>
                  <a:lnTo>
                    <a:pt x="331" y="215"/>
                  </a:lnTo>
                  <a:lnTo>
                    <a:pt x="663" y="273"/>
                  </a:lnTo>
                  <a:lnTo>
                    <a:pt x="663" y="273"/>
                  </a:lnTo>
                  <a:lnTo>
                    <a:pt x="701" y="273"/>
                  </a:lnTo>
                  <a:lnTo>
                    <a:pt x="740" y="254"/>
                  </a:lnTo>
                  <a:lnTo>
                    <a:pt x="760" y="234"/>
                  </a:lnTo>
                  <a:lnTo>
                    <a:pt x="779" y="195"/>
                  </a:lnTo>
                  <a:lnTo>
                    <a:pt x="779" y="195"/>
                  </a:lnTo>
                  <a:lnTo>
                    <a:pt x="779" y="156"/>
                  </a:lnTo>
                  <a:lnTo>
                    <a:pt x="760" y="117"/>
                  </a:lnTo>
                  <a:lnTo>
                    <a:pt x="740" y="78"/>
                  </a:lnTo>
                  <a:lnTo>
                    <a:pt x="701" y="59"/>
                  </a:lnTo>
                  <a:lnTo>
                    <a:pt x="701" y="59"/>
                  </a:lnTo>
                  <a:lnTo>
                    <a:pt x="409" y="2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58" y="20"/>
                  </a:lnTo>
                  <a:lnTo>
                    <a:pt x="20" y="39"/>
                  </a:lnTo>
                  <a:lnTo>
                    <a:pt x="0" y="59"/>
                  </a:lnTo>
                  <a:lnTo>
                    <a:pt x="0" y="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38"/>
            <p:cNvSpPr/>
            <p:nvPr/>
          </p:nvSpPr>
          <p:spPr>
            <a:xfrm>
              <a:off x="5724025" y="3048175"/>
              <a:ext cx="227025" cy="250900"/>
            </a:xfrm>
            <a:custGeom>
              <a:avLst/>
              <a:gdLst/>
              <a:ahLst/>
              <a:cxnLst/>
              <a:rect l="l" t="t" r="r" b="b"/>
              <a:pathLst>
                <a:path w="9081" h="10036" extrusionOk="0">
                  <a:moveTo>
                    <a:pt x="3177" y="5554"/>
                  </a:moveTo>
                  <a:lnTo>
                    <a:pt x="3177" y="5554"/>
                  </a:lnTo>
                  <a:lnTo>
                    <a:pt x="3177" y="5554"/>
                  </a:lnTo>
                  <a:close/>
                  <a:moveTo>
                    <a:pt x="8866" y="1"/>
                  </a:moveTo>
                  <a:lnTo>
                    <a:pt x="8359" y="274"/>
                  </a:lnTo>
                  <a:lnTo>
                    <a:pt x="7872" y="566"/>
                  </a:lnTo>
                  <a:lnTo>
                    <a:pt x="7385" y="858"/>
                  </a:lnTo>
                  <a:lnTo>
                    <a:pt x="6898" y="1170"/>
                  </a:lnTo>
                  <a:lnTo>
                    <a:pt x="6430" y="1501"/>
                  </a:lnTo>
                  <a:lnTo>
                    <a:pt x="5963" y="1832"/>
                  </a:lnTo>
                  <a:lnTo>
                    <a:pt x="5515" y="2203"/>
                  </a:lnTo>
                  <a:lnTo>
                    <a:pt x="5066" y="2573"/>
                  </a:lnTo>
                  <a:lnTo>
                    <a:pt x="4618" y="2963"/>
                  </a:lnTo>
                  <a:lnTo>
                    <a:pt x="4209" y="3352"/>
                  </a:lnTo>
                  <a:lnTo>
                    <a:pt x="3781" y="3800"/>
                  </a:lnTo>
                  <a:lnTo>
                    <a:pt x="3410" y="4190"/>
                  </a:lnTo>
                  <a:lnTo>
                    <a:pt x="3040" y="4599"/>
                  </a:lnTo>
                  <a:lnTo>
                    <a:pt x="2689" y="5028"/>
                  </a:lnTo>
                  <a:lnTo>
                    <a:pt x="2319" y="5515"/>
                  </a:lnTo>
                  <a:lnTo>
                    <a:pt x="1930" y="6041"/>
                  </a:lnTo>
                  <a:lnTo>
                    <a:pt x="1657" y="6431"/>
                  </a:lnTo>
                  <a:lnTo>
                    <a:pt x="1384" y="6840"/>
                  </a:lnTo>
                  <a:lnTo>
                    <a:pt x="1131" y="7268"/>
                  </a:lnTo>
                  <a:lnTo>
                    <a:pt x="877" y="7717"/>
                  </a:lnTo>
                  <a:lnTo>
                    <a:pt x="605" y="8223"/>
                  </a:lnTo>
                  <a:lnTo>
                    <a:pt x="371" y="8691"/>
                  </a:lnTo>
                  <a:lnTo>
                    <a:pt x="176" y="9139"/>
                  </a:lnTo>
                  <a:lnTo>
                    <a:pt x="1" y="9568"/>
                  </a:lnTo>
                  <a:lnTo>
                    <a:pt x="1" y="9665"/>
                  </a:lnTo>
                  <a:lnTo>
                    <a:pt x="20" y="9762"/>
                  </a:lnTo>
                  <a:lnTo>
                    <a:pt x="40" y="9840"/>
                  </a:lnTo>
                  <a:lnTo>
                    <a:pt x="79" y="9899"/>
                  </a:lnTo>
                  <a:lnTo>
                    <a:pt x="137" y="9957"/>
                  </a:lnTo>
                  <a:lnTo>
                    <a:pt x="196" y="9996"/>
                  </a:lnTo>
                  <a:lnTo>
                    <a:pt x="293" y="10035"/>
                  </a:lnTo>
                  <a:lnTo>
                    <a:pt x="488" y="10035"/>
                  </a:lnTo>
                  <a:lnTo>
                    <a:pt x="585" y="9996"/>
                  </a:lnTo>
                  <a:lnTo>
                    <a:pt x="663" y="9918"/>
                  </a:lnTo>
                  <a:lnTo>
                    <a:pt x="722" y="9840"/>
                  </a:lnTo>
                  <a:lnTo>
                    <a:pt x="994" y="9314"/>
                  </a:lnTo>
                  <a:lnTo>
                    <a:pt x="1267" y="8749"/>
                  </a:lnTo>
                  <a:lnTo>
                    <a:pt x="1540" y="8204"/>
                  </a:lnTo>
                  <a:lnTo>
                    <a:pt x="1852" y="7658"/>
                  </a:lnTo>
                  <a:lnTo>
                    <a:pt x="2183" y="7093"/>
                  </a:lnTo>
                  <a:lnTo>
                    <a:pt x="2514" y="6548"/>
                  </a:lnTo>
                  <a:lnTo>
                    <a:pt x="2845" y="6041"/>
                  </a:lnTo>
                  <a:lnTo>
                    <a:pt x="3177" y="5554"/>
                  </a:lnTo>
                  <a:lnTo>
                    <a:pt x="3118" y="5632"/>
                  </a:lnTo>
                  <a:lnTo>
                    <a:pt x="3469" y="5164"/>
                  </a:lnTo>
                  <a:lnTo>
                    <a:pt x="3858" y="4658"/>
                  </a:lnTo>
                  <a:lnTo>
                    <a:pt x="4268" y="4151"/>
                  </a:lnTo>
                  <a:lnTo>
                    <a:pt x="4716" y="3644"/>
                  </a:lnTo>
                  <a:lnTo>
                    <a:pt x="5203" y="3118"/>
                  </a:lnTo>
                  <a:lnTo>
                    <a:pt x="5670" y="2651"/>
                  </a:lnTo>
                  <a:lnTo>
                    <a:pt x="6119" y="2242"/>
                  </a:lnTo>
                  <a:lnTo>
                    <a:pt x="6547" y="1871"/>
                  </a:lnTo>
                  <a:lnTo>
                    <a:pt x="7151" y="1404"/>
                  </a:lnTo>
                  <a:lnTo>
                    <a:pt x="7775" y="975"/>
                  </a:lnTo>
                  <a:lnTo>
                    <a:pt x="8379" y="585"/>
                  </a:lnTo>
                  <a:lnTo>
                    <a:pt x="9022" y="254"/>
                  </a:lnTo>
                  <a:lnTo>
                    <a:pt x="9041" y="215"/>
                  </a:lnTo>
                  <a:lnTo>
                    <a:pt x="9080" y="176"/>
                  </a:lnTo>
                  <a:lnTo>
                    <a:pt x="9080" y="118"/>
                  </a:lnTo>
                  <a:lnTo>
                    <a:pt x="9061" y="59"/>
                  </a:lnTo>
                  <a:lnTo>
                    <a:pt x="9002" y="1"/>
                  </a:lnTo>
                  <a:close/>
                </a:path>
              </a:pathLst>
            </a:custGeom>
            <a:solidFill>
              <a:srgbClr val="9FC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38"/>
            <p:cNvSpPr/>
            <p:nvPr/>
          </p:nvSpPr>
          <p:spPr>
            <a:xfrm>
              <a:off x="5724025" y="3048175"/>
              <a:ext cx="227025" cy="250900"/>
            </a:xfrm>
            <a:custGeom>
              <a:avLst/>
              <a:gdLst/>
              <a:ahLst/>
              <a:cxnLst/>
              <a:rect l="l" t="t" r="r" b="b"/>
              <a:pathLst>
                <a:path w="9081" h="10036" fill="none" extrusionOk="0">
                  <a:moveTo>
                    <a:pt x="8944" y="1"/>
                  </a:moveTo>
                  <a:lnTo>
                    <a:pt x="8944" y="1"/>
                  </a:lnTo>
                  <a:lnTo>
                    <a:pt x="8866" y="1"/>
                  </a:lnTo>
                  <a:lnTo>
                    <a:pt x="8866" y="1"/>
                  </a:lnTo>
                  <a:lnTo>
                    <a:pt x="8359" y="274"/>
                  </a:lnTo>
                  <a:lnTo>
                    <a:pt x="7872" y="566"/>
                  </a:lnTo>
                  <a:lnTo>
                    <a:pt x="7385" y="858"/>
                  </a:lnTo>
                  <a:lnTo>
                    <a:pt x="6898" y="1170"/>
                  </a:lnTo>
                  <a:lnTo>
                    <a:pt x="6430" y="1501"/>
                  </a:lnTo>
                  <a:lnTo>
                    <a:pt x="5963" y="1832"/>
                  </a:lnTo>
                  <a:lnTo>
                    <a:pt x="5515" y="2203"/>
                  </a:lnTo>
                  <a:lnTo>
                    <a:pt x="5066" y="2573"/>
                  </a:lnTo>
                  <a:lnTo>
                    <a:pt x="5066" y="2573"/>
                  </a:lnTo>
                  <a:lnTo>
                    <a:pt x="4618" y="2963"/>
                  </a:lnTo>
                  <a:lnTo>
                    <a:pt x="4209" y="3352"/>
                  </a:lnTo>
                  <a:lnTo>
                    <a:pt x="4209" y="3352"/>
                  </a:lnTo>
                  <a:lnTo>
                    <a:pt x="3781" y="3800"/>
                  </a:lnTo>
                  <a:lnTo>
                    <a:pt x="3410" y="4190"/>
                  </a:lnTo>
                  <a:lnTo>
                    <a:pt x="3410" y="4190"/>
                  </a:lnTo>
                  <a:lnTo>
                    <a:pt x="3040" y="4599"/>
                  </a:lnTo>
                  <a:lnTo>
                    <a:pt x="2689" y="5028"/>
                  </a:lnTo>
                  <a:lnTo>
                    <a:pt x="2319" y="5515"/>
                  </a:lnTo>
                  <a:lnTo>
                    <a:pt x="1930" y="6041"/>
                  </a:lnTo>
                  <a:lnTo>
                    <a:pt x="1930" y="6041"/>
                  </a:lnTo>
                  <a:lnTo>
                    <a:pt x="1657" y="6431"/>
                  </a:lnTo>
                  <a:lnTo>
                    <a:pt x="1384" y="6840"/>
                  </a:lnTo>
                  <a:lnTo>
                    <a:pt x="1131" y="7268"/>
                  </a:lnTo>
                  <a:lnTo>
                    <a:pt x="877" y="7717"/>
                  </a:lnTo>
                  <a:lnTo>
                    <a:pt x="877" y="7717"/>
                  </a:lnTo>
                  <a:lnTo>
                    <a:pt x="605" y="8223"/>
                  </a:lnTo>
                  <a:lnTo>
                    <a:pt x="371" y="8691"/>
                  </a:lnTo>
                  <a:lnTo>
                    <a:pt x="176" y="9139"/>
                  </a:lnTo>
                  <a:lnTo>
                    <a:pt x="1" y="9568"/>
                  </a:lnTo>
                  <a:lnTo>
                    <a:pt x="1" y="9568"/>
                  </a:lnTo>
                  <a:lnTo>
                    <a:pt x="1" y="9665"/>
                  </a:lnTo>
                  <a:lnTo>
                    <a:pt x="20" y="9762"/>
                  </a:lnTo>
                  <a:lnTo>
                    <a:pt x="20" y="9762"/>
                  </a:lnTo>
                  <a:lnTo>
                    <a:pt x="40" y="9840"/>
                  </a:lnTo>
                  <a:lnTo>
                    <a:pt x="79" y="9899"/>
                  </a:lnTo>
                  <a:lnTo>
                    <a:pt x="137" y="9957"/>
                  </a:lnTo>
                  <a:lnTo>
                    <a:pt x="196" y="9996"/>
                  </a:lnTo>
                  <a:lnTo>
                    <a:pt x="196" y="9996"/>
                  </a:lnTo>
                  <a:lnTo>
                    <a:pt x="293" y="10035"/>
                  </a:lnTo>
                  <a:lnTo>
                    <a:pt x="371" y="10035"/>
                  </a:lnTo>
                  <a:lnTo>
                    <a:pt x="371" y="10035"/>
                  </a:lnTo>
                  <a:lnTo>
                    <a:pt x="488" y="10035"/>
                  </a:lnTo>
                  <a:lnTo>
                    <a:pt x="585" y="9996"/>
                  </a:lnTo>
                  <a:lnTo>
                    <a:pt x="663" y="9918"/>
                  </a:lnTo>
                  <a:lnTo>
                    <a:pt x="722" y="9840"/>
                  </a:lnTo>
                  <a:lnTo>
                    <a:pt x="722" y="9840"/>
                  </a:lnTo>
                  <a:lnTo>
                    <a:pt x="994" y="9314"/>
                  </a:lnTo>
                  <a:lnTo>
                    <a:pt x="994" y="9314"/>
                  </a:lnTo>
                  <a:lnTo>
                    <a:pt x="1267" y="8749"/>
                  </a:lnTo>
                  <a:lnTo>
                    <a:pt x="1267" y="8749"/>
                  </a:lnTo>
                  <a:lnTo>
                    <a:pt x="1540" y="8204"/>
                  </a:lnTo>
                  <a:lnTo>
                    <a:pt x="1852" y="7658"/>
                  </a:lnTo>
                  <a:lnTo>
                    <a:pt x="1852" y="7658"/>
                  </a:lnTo>
                  <a:lnTo>
                    <a:pt x="2183" y="7093"/>
                  </a:lnTo>
                  <a:lnTo>
                    <a:pt x="2514" y="6548"/>
                  </a:lnTo>
                  <a:lnTo>
                    <a:pt x="2845" y="6041"/>
                  </a:lnTo>
                  <a:lnTo>
                    <a:pt x="3177" y="5554"/>
                  </a:lnTo>
                  <a:lnTo>
                    <a:pt x="3118" y="5632"/>
                  </a:lnTo>
                  <a:lnTo>
                    <a:pt x="3118" y="5632"/>
                  </a:lnTo>
                  <a:lnTo>
                    <a:pt x="3469" y="5164"/>
                  </a:lnTo>
                  <a:lnTo>
                    <a:pt x="3858" y="4658"/>
                  </a:lnTo>
                  <a:lnTo>
                    <a:pt x="4268" y="4151"/>
                  </a:lnTo>
                  <a:lnTo>
                    <a:pt x="4716" y="3644"/>
                  </a:lnTo>
                  <a:lnTo>
                    <a:pt x="4716" y="3644"/>
                  </a:lnTo>
                  <a:lnTo>
                    <a:pt x="5203" y="3118"/>
                  </a:lnTo>
                  <a:lnTo>
                    <a:pt x="5670" y="2651"/>
                  </a:lnTo>
                  <a:lnTo>
                    <a:pt x="6119" y="2242"/>
                  </a:lnTo>
                  <a:lnTo>
                    <a:pt x="6547" y="1871"/>
                  </a:lnTo>
                  <a:lnTo>
                    <a:pt x="6547" y="1871"/>
                  </a:lnTo>
                  <a:lnTo>
                    <a:pt x="7151" y="1404"/>
                  </a:lnTo>
                  <a:lnTo>
                    <a:pt x="7775" y="975"/>
                  </a:lnTo>
                  <a:lnTo>
                    <a:pt x="8379" y="585"/>
                  </a:lnTo>
                  <a:lnTo>
                    <a:pt x="9022" y="254"/>
                  </a:lnTo>
                  <a:lnTo>
                    <a:pt x="9022" y="254"/>
                  </a:lnTo>
                  <a:lnTo>
                    <a:pt x="9041" y="215"/>
                  </a:lnTo>
                  <a:lnTo>
                    <a:pt x="9080" y="176"/>
                  </a:lnTo>
                  <a:lnTo>
                    <a:pt x="9080" y="176"/>
                  </a:lnTo>
                  <a:lnTo>
                    <a:pt x="9080" y="118"/>
                  </a:lnTo>
                  <a:lnTo>
                    <a:pt x="9061" y="59"/>
                  </a:lnTo>
                  <a:lnTo>
                    <a:pt x="9061" y="59"/>
                  </a:lnTo>
                  <a:lnTo>
                    <a:pt x="9002" y="1"/>
                  </a:lnTo>
                  <a:lnTo>
                    <a:pt x="894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38"/>
            <p:cNvSpPr/>
            <p:nvPr/>
          </p:nvSpPr>
          <p:spPr>
            <a:xfrm>
              <a:off x="5883300" y="3052575"/>
              <a:ext cx="14650" cy="39000"/>
            </a:xfrm>
            <a:custGeom>
              <a:avLst/>
              <a:gdLst/>
              <a:ahLst/>
              <a:cxnLst/>
              <a:rect l="l" t="t" r="r" b="b"/>
              <a:pathLst>
                <a:path w="586" h="1560" extrusionOk="0">
                  <a:moveTo>
                    <a:pt x="527" y="0"/>
                  </a:moveTo>
                  <a:lnTo>
                    <a:pt x="488" y="20"/>
                  </a:lnTo>
                  <a:lnTo>
                    <a:pt x="469" y="20"/>
                  </a:lnTo>
                  <a:lnTo>
                    <a:pt x="449" y="59"/>
                  </a:lnTo>
                  <a:lnTo>
                    <a:pt x="352" y="215"/>
                  </a:lnTo>
                  <a:lnTo>
                    <a:pt x="254" y="390"/>
                  </a:lnTo>
                  <a:lnTo>
                    <a:pt x="176" y="565"/>
                  </a:lnTo>
                  <a:lnTo>
                    <a:pt x="118" y="741"/>
                  </a:lnTo>
                  <a:lnTo>
                    <a:pt x="79" y="916"/>
                  </a:lnTo>
                  <a:lnTo>
                    <a:pt x="40" y="1111"/>
                  </a:lnTo>
                  <a:lnTo>
                    <a:pt x="20" y="1306"/>
                  </a:lnTo>
                  <a:lnTo>
                    <a:pt x="1" y="1501"/>
                  </a:lnTo>
                  <a:lnTo>
                    <a:pt x="20" y="1520"/>
                  </a:lnTo>
                  <a:lnTo>
                    <a:pt x="40" y="1540"/>
                  </a:lnTo>
                  <a:lnTo>
                    <a:pt x="79" y="1559"/>
                  </a:lnTo>
                  <a:lnTo>
                    <a:pt x="118" y="1559"/>
                  </a:lnTo>
                  <a:lnTo>
                    <a:pt x="137" y="1540"/>
                  </a:lnTo>
                  <a:lnTo>
                    <a:pt x="157" y="1481"/>
                  </a:lnTo>
                  <a:lnTo>
                    <a:pt x="157" y="1345"/>
                  </a:lnTo>
                  <a:lnTo>
                    <a:pt x="196" y="1052"/>
                  </a:lnTo>
                  <a:lnTo>
                    <a:pt x="235" y="877"/>
                  </a:lnTo>
                  <a:lnTo>
                    <a:pt x="274" y="721"/>
                  </a:lnTo>
                  <a:lnTo>
                    <a:pt x="410" y="409"/>
                  </a:lnTo>
                  <a:lnTo>
                    <a:pt x="488" y="254"/>
                  </a:lnTo>
                  <a:lnTo>
                    <a:pt x="585" y="117"/>
                  </a:lnTo>
                  <a:lnTo>
                    <a:pt x="585" y="78"/>
                  </a:lnTo>
                  <a:lnTo>
                    <a:pt x="585" y="59"/>
                  </a:lnTo>
                  <a:lnTo>
                    <a:pt x="546" y="20"/>
                  </a:lnTo>
                  <a:lnTo>
                    <a:pt x="527" y="0"/>
                  </a:lnTo>
                  <a:close/>
                </a:path>
              </a:pathLst>
            </a:custGeom>
            <a:solidFill>
              <a:srgbClr val="9FC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38"/>
            <p:cNvSpPr/>
            <p:nvPr/>
          </p:nvSpPr>
          <p:spPr>
            <a:xfrm>
              <a:off x="5883300" y="3052575"/>
              <a:ext cx="14650" cy="39000"/>
            </a:xfrm>
            <a:custGeom>
              <a:avLst/>
              <a:gdLst/>
              <a:ahLst/>
              <a:cxnLst/>
              <a:rect l="l" t="t" r="r" b="b"/>
              <a:pathLst>
                <a:path w="586" h="1560" fill="none" extrusionOk="0">
                  <a:moveTo>
                    <a:pt x="488" y="20"/>
                  </a:moveTo>
                  <a:lnTo>
                    <a:pt x="488" y="20"/>
                  </a:lnTo>
                  <a:lnTo>
                    <a:pt x="469" y="20"/>
                  </a:lnTo>
                  <a:lnTo>
                    <a:pt x="449" y="59"/>
                  </a:lnTo>
                  <a:lnTo>
                    <a:pt x="449" y="59"/>
                  </a:lnTo>
                  <a:lnTo>
                    <a:pt x="352" y="215"/>
                  </a:lnTo>
                  <a:lnTo>
                    <a:pt x="254" y="390"/>
                  </a:lnTo>
                  <a:lnTo>
                    <a:pt x="254" y="390"/>
                  </a:lnTo>
                  <a:lnTo>
                    <a:pt x="176" y="565"/>
                  </a:lnTo>
                  <a:lnTo>
                    <a:pt x="118" y="741"/>
                  </a:lnTo>
                  <a:lnTo>
                    <a:pt x="118" y="741"/>
                  </a:lnTo>
                  <a:lnTo>
                    <a:pt x="79" y="916"/>
                  </a:lnTo>
                  <a:lnTo>
                    <a:pt x="40" y="1111"/>
                  </a:lnTo>
                  <a:lnTo>
                    <a:pt x="20" y="1306"/>
                  </a:lnTo>
                  <a:lnTo>
                    <a:pt x="1" y="1501"/>
                  </a:lnTo>
                  <a:lnTo>
                    <a:pt x="1" y="1501"/>
                  </a:lnTo>
                  <a:lnTo>
                    <a:pt x="20" y="1520"/>
                  </a:lnTo>
                  <a:lnTo>
                    <a:pt x="40" y="1540"/>
                  </a:lnTo>
                  <a:lnTo>
                    <a:pt x="79" y="1559"/>
                  </a:lnTo>
                  <a:lnTo>
                    <a:pt x="79" y="1559"/>
                  </a:lnTo>
                  <a:lnTo>
                    <a:pt x="118" y="1559"/>
                  </a:lnTo>
                  <a:lnTo>
                    <a:pt x="137" y="1540"/>
                  </a:lnTo>
                  <a:lnTo>
                    <a:pt x="157" y="1481"/>
                  </a:lnTo>
                  <a:lnTo>
                    <a:pt x="157" y="1481"/>
                  </a:lnTo>
                  <a:lnTo>
                    <a:pt x="157" y="1345"/>
                  </a:lnTo>
                  <a:lnTo>
                    <a:pt x="157" y="1345"/>
                  </a:lnTo>
                  <a:lnTo>
                    <a:pt x="157" y="1345"/>
                  </a:lnTo>
                  <a:lnTo>
                    <a:pt x="157" y="1325"/>
                  </a:lnTo>
                  <a:lnTo>
                    <a:pt x="157" y="1345"/>
                  </a:lnTo>
                  <a:lnTo>
                    <a:pt x="157" y="1345"/>
                  </a:lnTo>
                  <a:lnTo>
                    <a:pt x="196" y="1052"/>
                  </a:lnTo>
                  <a:lnTo>
                    <a:pt x="196" y="1052"/>
                  </a:lnTo>
                  <a:lnTo>
                    <a:pt x="235" y="877"/>
                  </a:lnTo>
                  <a:lnTo>
                    <a:pt x="274" y="721"/>
                  </a:lnTo>
                  <a:lnTo>
                    <a:pt x="274" y="721"/>
                  </a:lnTo>
                  <a:lnTo>
                    <a:pt x="274" y="721"/>
                  </a:lnTo>
                  <a:lnTo>
                    <a:pt x="410" y="409"/>
                  </a:lnTo>
                  <a:lnTo>
                    <a:pt x="410" y="409"/>
                  </a:lnTo>
                  <a:lnTo>
                    <a:pt x="488" y="254"/>
                  </a:lnTo>
                  <a:lnTo>
                    <a:pt x="585" y="117"/>
                  </a:lnTo>
                  <a:lnTo>
                    <a:pt x="585" y="117"/>
                  </a:lnTo>
                  <a:lnTo>
                    <a:pt x="585" y="78"/>
                  </a:lnTo>
                  <a:lnTo>
                    <a:pt x="585" y="59"/>
                  </a:lnTo>
                  <a:lnTo>
                    <a:pt x="585" y="59"/>
                  </a:lnTo>
                  <a:lnTo>
                    <a:pt x="546" y="20"/>
                  </a:lnTo>
                  <a:lnTo>
                    <a:pt x="546" y="20"/>
                  </a:lnTo>
                  <a:lnTo>
                    <a:pt x="527" y="0"/>
                  </a:lnTo>
                  <a:lnTo>
                    <a:pt x="527" y="0"/>
                  </a:lnTo>
                  <a:lnTo>
                    <a:pt x="488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38"/>
            <p:cNvSpPr/>
            <p:nvPr/>
          </p:nvSpPr>
          <p:spPr>
            <a:xfrm>
              <a:off x="5887200" y="3086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38"/>
            <p:cNvSpPr/>
            <p:nvPr/>
          </p:nvSpPr>
          <p:spPr>
            <a:xfrm>
              <a:off x="5890125" y="307060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20"/>
                  </a:moveTo>
                  <a:lnTo>
                    <a:pt x="1" y="0"/>
                  </a:lnTo>
                  <a:lnTo>
                    <a:pt x="1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38"/>
            <p:cNvSpPr/>
            <p:nvPr/>
          </p:nvSpPr>
          <p:spPr>
            <a:xfrm>
              <a:off x="5821450" y="3075475"/>
              <a:ext cx="19025" cy="71625"/>
            </a:xfrm>
            <a:custGeom>
              <a:avLst/>
              <a:gdLst/>
              <a:ahLst/>
              <a:cxnLst/>
              <a:rect l="l" t="t" r="r" b="b"/>
              <a:pathLst>
                <a:path w="761" h="2865" extrusionOk="0">
                  <a:moveTo>
                    <a:pt x="643" y="0"/>
                  </a:moveTo>
                  <a:lnTo>
                    <a:pt x="624" y="39"/>
                  </a:lnTo>
                  <a:lnTo>
                    <a:pt x="468" y="351"/>
                  </a:lnTo>
                  <a:lnTo>
                    <a:pt x="332" y="682"/>
                  </a:lnTo>
                  <a:lnTo>
                    <a:pt x="234" y="994"/>
                  </a:lnTo>
                  <a:lnTo>
                    <a:pt x="137" y="1325"/>
                  </a:lnTo>
                  <a:lnTo>
                    <a:pt x="59" y="1676"/>
                  </a:lnTo>
                  <a:lnTo>
                    <a:pt x="20" y="2046"/>
                  </a:lnTo>
                  <a:lnTo>
                    <a:pt x="0" y="2397"/>
                  </a:lnTo>
                  <a:lnTo>
                    <a:pt x="20" y="2572"/>
                  </a:lnTo>
                  <a:lnTo>
                    <a:pt x="39" y="2747"/>
                  </a:lnTo>
                  <a:lnTo>
                    <a:pt x="59" y="2806"/>
                  </a:lnTo>
                  <a:lnTo>
                    <a:pt x="78" y="2845"/>
                  </a:lnTo>
                  <a:lnTo>
                    <a:pt x="117" y="2864"/>
                  </a:lnTo>
                  <a:lnTo>
                    <a:pt x="176" y="2864"/>
                  </a:lnTo>
                  <a:lnTo>
                    <a:pt x="215" y="2845"/>
                  </a:lnTo>
                  <a:lnTo>
                    <a:pt x="254" y="2825"/>
                  </a:lnTo>
                  <a:lnTo>
                    <a:pt x="273" y="2786"/>
                  </a:lnTo>
                  <a:lnTo>
                    <a:pt x="273" y="2747"/>
                  </a:lnTo>
                  <a:lnTo>
                    <a:pt x="254" y="2338"/>
                  </a:lnTo>
                  <a:lnTo>
                    <a:pt x="254" y="2124"/>
                  </a:lnTo>
                  <a:lnTo>
                    <a:pt x="254" y="1910"/>
                  </a:lnTo>
                  <a:lnTo>
                    <a:pt x="273" y="1617"/>
                  </a:lnTo>
                  <a:lnTo>
                    <a:pt x="332" y="1306"/>
                  </a:lnTo>
                  <a:lnTo>
                    <a:pt x="390" y="1033"/>
                  </a:lnTo>
                  <a:lnTo>
                    <a:pt x="488" y="740"/>
                  </a:lnTo>
                  <a:lnTo>
                    <a:pt x="604" y="409"/>
                  </a:lnTo>
                  <a:lnTo>
                    <a:pt x="741" y="97"/>
                  </a:lnTo>
                  <a:lnTo>
                    <a:pt x="760" y="78"/>
                  </a:lnTo>
                  <a:lnTo>
                    <a:pt x="741" y="39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9FC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38"/>
            <p:cNvSpPr/>
            <p:nvPr/>
          </p:nvSpPr>
          <p:spPr>
            <a:xfrm>
              <a:off x="5821450" y="3075475"/>
              <a:ext cx="19025" cy="71625"/>
            </a:xfrm>
            <a:custGeom>
              <a:avLst/>
              <a:gdLst/>
              <a:ahLst/>
              <a:cxnLst/>
              <a:rect l="l" t="t" r="r" b="b"/>
              <a:pathLst>
                <a:path w="761" h="2865" fill="none" extrusionOk="0">
                  <a:moveTo>
                    <a:pt x="624" y="39"/>
                  </a:moveTo>
                  <a:lnTo>
                    <a:pt x="624" y="39"/>
                  </a:lnTo>
                  <a:lnTo>
                    <a:pt x="468" y="351"/>
                  </a:lnTo>
                  <a:lnTo>
                    <a:pt x="332" y="682"/>
                  </a:lnTo>
                  <a:lnTo>
                    <a:pt x="332" y="682"/>
                  </a:lnTo>
                  <a:lnTo>
                    <a:pt x="234" y="994"/>
                  </a:lnTo>
                  <a:lnTo>
                    <a:pt x="137" y="1325"/>
                  </a:lnTo>
                  <a:lnTo>
                    <a:pt x="137" y="1325"/>
                  </a:lnTo>
                  <a:lnTo>
                    <a:pt x="59" y="1676"/>
                  </a:lnTo>
                  <a:lnTo>
                    <a:pt x="20" y="2046"/>
                  </a:lnTo>
                  <a:lnTo>
                    <a:pt x="0" y="2397"/>
                  </a:lnTo>
                  <a:lnTo>
                    <a:pt x="20" y="2572"/>
                  </a:lnTo>
                  <a:lnTo>
                    <a:pt x="39" y="2747"/>
                  </a:lnTo>
                  <a:lnTo>
                    <a:pt x="39" y="2747"/>
                  </a:lnTo>
                  <a:lnTo>
                    <a:pt x="59" y="2806"/>
                  </a:lnTo>
                  <a:lnTo>
                    <a:pt x="78" y="2845"/>
                  </a:lnTo>
                  <a:lnTo>
                    <a:pt x="78" y="2845"/>
                  </a:lnTo>
                  <a:lnTo>
                    <a:pt x="117" y="2864"/>
                  </a:lnTo>
                  <a:lnTo>
                    <a:pt x="176" y="2864"/>
                  </a:lnTo>
                  <a:lnTo>
                    <a:pt x="176" y="2864"/>
                  </a:lnTo>
                  <a:lnTo>
                    <a:pt x="215" y="2845"/>
                  </a:lnTo>
                  <a:lnTo>
                    <a:pt x="254" y="2825"/>
                  </a:lnTo>
                  <a:lnTo>
                    <a:pt x="273" y="2786"/>
                  </a:lnTo>
                  <a:lnTo>
                    <a:pt x="273" y="2747"/>
                  </a:lnTo>
                  <a:lnTo>
                    <a:pt x="273" y="2747"/>
                  </a:lnTo>
                  <a:lnTo>
                    <a:pt x="254" y="2338"/>
                  </a:lnTo>
                  <a:lnTo>
                    <a:pt x="254" y="2338"/>
                  </a:lnTo>
                  <a:lnTo>
                    <a:pt x="254" y="2124"/>
                  </a:lnTo>
                  <a:lnTo>
                    <a:pt x="254" y="1890"/>
                  </a:lnTo>
                  <a:lnTo>
                    <a:pt x="254" y="1890"/>
                  </a:lnTo>
                  <a:lnTo>
                    <a:pt x="254" y="1910"/>
                  </a:lnTo>
                  <a:lnTo>
                    <a:pt x="254" y="1910"/>
                  </a:lnTo>
                  <a:lnTo>
                    <a:pt x="273" y="1617"/>
                  </a:lnTo>
                  <a:lnTo>
                    <a:pt x="332" y="1306"/>
                  </a:lnTo>
                  <a:lnTo>
                    <a:pt x="332" y="1306"/>
                  </a:lnTo>
                  <a:lnTo>
                    <a:pt x="390" y="1033"/>
                  </a:lnTo>
                  <a:lnTo>
                    <a:pt x="488" y="740"/>
                  </a:lnTo>
                  <a:lnTo>
                    <a:pt x="488" y="740"/>
                  </a:lnTo>
                  <a:lnTo>
                    <a:pt x="604" y="409"/>
                  </a:lnTo>
                  <a:lnTo>
                    <a:pt x="741" y="97"/>
                  </a:lnTo>
                  <a:lnTo>
                    <a:pt x="741" y="97"/>
                  </a:lnTo>
                  <a:lnTo>
                    <a:pt x="760" y="78"/>
                  </a:lnTo>
                  <a:lnTo>
                    <a:pt x="741" y="39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682" y="0"/>
                  </a:lnTo>
                  <a:lnTo>
                    <a:pt x="682" y="0"/>
                  </a:lnTo>
                  <a:lnTo>
                    <a:pt x="643" y="0"/>
                  </a:lnTo>
                  <a:lnTo>
                    <a:pt x="624" y="3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38"/>
            <p:cNvSpPr/>
            <p:nvPr/>
          </p:nvSpPr>
          <p:spPr>
            <a:xfrm>
              <a:off x="5755700" y="3123200"/>
              <a:ext cx="15600" cy="93050"/>
            </a:xfrm>
            <a:custGeom>
              <a:avLst/>
              <a:gdLst/>
              <a:ahLst/>
              <a:cxnLst/>
              <a:rect l="l" t="t" r="r" b="b"/>
              <a:pathLst>
                <a:path w="624" h="3722" extrusionOk="0">
                  <a:moveTo>
                    <a:pt x="409" y="1"/>
                  </a:moveTo>
                  <a:lnTo>
                    <a:pt x="370" y="39"/>
                  </a:lnTo>
                  <a:lnTo>
                    <a:pt x="253" y="449"/>
                  </a:lnTo>
                  <a:lnTo>
                    <a:pt x="137" y="838"/>
                  </a:lnTo>
                  <a:lnTo>
                    <a:pt x="98" y="1092"/>
                  </a:lnTo>
                  <a:lnTo>
                    <a:pt x="59" y="1325"/>
                  </a:lnTo>
                  <a:lnTo>
                    <a:pt x="0" y="1813"/>
                  </a:lnTo>
                  <a:lnTo>
                    <a:pt x="0" y="2300"/>
                  </a:lnTo>
                  <a:lnTo>
                    <a:pt x="20" y="2533"/>
                  </a:lnTo>
                  <a:lnTo>
                    <a:pt x="39" y="2787"/>
                  </a:lnTo>
                  <a:lnTo>
                    <a:pt x="78" y="3021"/>
                  </a:lnTo>
                  <a:lnTo>
                    <a:pt x="137" y="3235"/>
                  </a:lnTo>
                  <a:lnTo>
                    <a:pt x="214" y="3449"/>
                  </a:lnTo>
                  <a:lnTo>
                    <a:pt x="331" y="3644"/>
                  </a:lnTo>
                  <a:lnTo>
                    <a:pt x="351" y="3683"/>
                  </a:lnTo>
                  <a:lnTo>
                    <a:pt x="409" y="3702"/>
                  </a:lnTo>
                  <a:lnTo>
                    <a:pt x="468" y="3722"/>
                  </a:lnTo>
                  <a:lnTo>
                    <a:pt x="507" y="3702"/>
                  </a:lnTo>
                  <a:lnTo>
                    <a:pt x="565" y="3683"/>
                  </a:lnTo>
                  <a:lnTo>
                    <a:pt x="604" y="3625"/>
                  </a:lnTo>
                  <a:lnTo>
                    <a:pt x="624" y="3566"/>
                  </a:lnTo>
                  <a:lnTo>
                    <a:pt x="624" y="3508"/>
                  </a:lnTo>
                  <a:lnTo>
                    <a:pt x="468" y="3079"/>
                  </a:lnTo>
                  <a:lnTo>
                    <a:pt x="390" y="2865"/>
                  </a:lnTo>
                  <a:lnTo>
                    <a:pt x="351" y="2631"/>
                  </a:lnTo>
                  <a:lnTo>
                    <a:pt x="292" y="2339"/>
                  </a:lnTo>
                  <a:lnTo>
                    <a:pt x="273" y="2066"/>
                  </a:lnTo>
                  <a:lnTo>
                    <a:pt x="253" y="1735"/>
                  </a:lnTo>
                  <a:lnTo>
                    <a:pt x="253" y="1462"/>
                  </a:lnTo>
                  <a:lnTo>
                    <a:pt x="292" y="1131"/>
                  </a:lnTo>
                  <a:lnTo>
                    <a:pt x="331" y="799"/>
                  </a:lnTo>
                  <a:lnTo>
                    <a:pt x="409" y="468"/>
                  </a:lnTo>
                  <a:lnTo>
                    <a:pt x="487" y="156"/>
                  </a:lnTo>
                  <a:lnTo>
                    <a:pt x="487" y="176"/>
                  </a:lnTo>
                  <a:lnTo>
                    <a:pt x="507" y="98"/>
                  </a:lnTo>
                  <a:lnTo>
                    <a:pt x="507" y="39"/>
                  </a:lnTo>
                  <a:lnTo>
                    <a:pt x="507" y="20"/>
                  </a:lnTo>
                  <a:lnTo>
                    <a:pt x="468" y="1"/>
                  </a:lnTo>
                  <a:close/>
                </a:path>
              </a:pathLst>
            </a:custGeom>
            <a:solidFill>
              <a:srgbClr val="9FC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38"/>
            <p:cNvSpPr/>
            <p:nvPr/>
          </p:nvSpPr>
          <p:spPr>
            <a:xfrm>
              <a:off x="5755700" y="3123200"/>
              <a:ext cx="15600" cy="93050"/>
            </a:xfrm>
            <a:custGeom>
              <a:avLst/>
              <a:gdLst/>
              <a:ahLst/>
              <a:cxnLst/>
              <a:rect l="l" t="t" r="r" b="b"/>
              <a:pathLst>
                <a:path w="624" h="3722" fill="none" extrusionOk="0">
                  <a:moveTo>
                    <a:pt x="370" y="39"/>
                  </a:moveTo>
                  <a:lnTo>
                    <a:pt x="370" y="39"/>
                  </a:lnTo>
                  <a:lnTo>
                    <a:pt x="253" y="449"/>
                  </a:lnTo>
                  <a:lnTo>
                    <a:pt x="137" y="838"/>
                  </a:lnTo>
                  <a:lnTo>
                    <a:pt x="137" y="838"/>
                  </a:lnTo>
                  <a:lnTo>
                    <a:pt x="98" y="1092"/>
                  </a:lnTo>
                  <a:lnTo>
                    <a:pt x="59" y="1325"/>
                  </a:lnTo>
                  <a:lnTo>
                    <a:pt x="0" y="1813"/>
                  </a:lnTo>
                  <a:lnTo>
                    <a:pt x="0" y="1813"/>
                  </a:lnTo>
                  <a:lnTo>
                    <a:pt x="0" y="2300"/>
                  </a:lnTo>
                  <a:lnTo>
                    <a:pt x="20" y="2533"/>
                  </a:lnTo>
                  <a:lnTo>
                    <a:pt x="39" y="2787"/>
                  </a:lnTo>
                  <a:lnTo>
                    <a:pt x="39" y="2787"/>
                  </a:lnTo>
                  <a:lnTo>
                    <a:pt x="78" y="3021"/>
                  </a:lnTo>
                  <a:lnTo>
                    <a:pt x="137" y="3235"/>
                  </a:lnTo>
                  <a:lnTo>
                    <a:pt x="137" y="3235"/>
                  </a:lnTo>
                  <a:lnTo>
                    <a:pt x="214" y="3449"/>
                  </a:lnTo>
                  <a:lnTo>
                    <a:pt x="331" y="3644"/>
                  </a:lnTo>
                  <a:lnTo>
                    <a:pt x="331" y="3644"/>
                  </a:lnTo>
                  <a:lnTo>
                    <a:pt x="351" y="3683"/>
                  </a:lnTo>
                  <a:lnTo>
                    <a:pt x="409" y="3702"/>
                  </a:lnTo>
                  <a:lnTo>
                    <a:pt x="468" y="3722"/>
                  </a:lnTo>
                  <a:lnTo>
                    <a:pt x="507" y="3702"/>
                  </a:lnTo>
                  <a:lnTo>
                    <a:pt x="507" y="3702"/>
                  </a:lnTo>
                  <a:lnTo>
                    <a:pt x="565" y="3683"/>
                  </a:lnTo>
                  <a:lnTo>
                    <a:pt x="604" y="3625"/>
                  </a:lnTo>
                  <a:lnTo>
                    <a:pt x="624" y="3566"/>
                  </a:lnTo>
                  <a:lnTo>
                    <a:pt x="624" y="3508"/>
                  </a:lnTo>
                  <a:lnTo>
                    <a:pt x="624" y="3508"/>
                  </a:lnTo>
                  <a:lnTo>
                    <a:pt x="468" y="3079"/>
                  </a:lnTo>
                  <a:lnTo>
                    <a:pt x="468" y="3079"/>
                  </a:lnTo>
                  <a:lnTo>
                    <a:pt x="390" y="2865"/>
                  </a:lnTo>
                  <a:lnTo>
                    <a:pt x="351" y="2631"/>
                  </a:lnTo>
                  <a:lnTo>
                    <a:pt x="351" y="2631"/>
                  </a:lnTo>
                  <a:lnTo>
                    <a:pt x="351" y="2631"/>
                  </a:lnTo>
                  <a:lnTo>
                    <a:pt x="292" y="2339"/>
                  </a:lnTo>
                  <a:lnTo>
                    <a:pt x="273" y="2066"/>
                  </a:lnTo>
                  <a:lnTo>
                    <a:pt x="273" y="2066"/>
                  </a:lnTo>
                  <a:lnTo>
                    <a:pt x="253" y="1735"/>
                  </a:lnTo>
                  <a:lnTo>
                    <a:pt x="253" y="1423"/>
                  </a:lnTo>
                  <a:lnTo>
                    <a:pt x="253" y="1423"/>
                  </a:lnTo>
                  <a:lnTo>
                    <a:pt x="253" y="1462"/>
                  </a:lnTo>
                  <a:lnTo>
                    <a:pt x="253" y="1462"/>
                  </a:lnTo>
                  <a:lnTo>
                    <a:pt x="292" y="1131"/>
                  </a:lnTo>
                  <a:lnTo>
                    <a:pt x="331" y="799"/>
                  </a:lnTo>
                  <a:lnTo>
                    <a:pt x="331" y="799"/>
                  </a:lnTo>
                  <a:lnTo>
                    <a:pt x="409" y="468"/>
                  </a:lnTo>
                  <a:lnTo>
                    <a:pt x="487" y="156"/>
                  </a:lnTo>
                  <a:lnTo>
                    <a:pt x="487" y="176"/>
                  </a:lnTo>
                  <a:lnTo>
                    <a:pt x="487" y="176"/>
                  </a:lnTo>
                  <a:lnTo>
                    <a:pt x="507" y="98"/>
                  </a:lnTo>
                  <a:lnTo>
                    <a:pt x="507" y="98"/>
                  </a:lnTo>
                  <a:lnTo>
                    <a:pt x="507" y="39"/>
                  </a:lnTo>
                  <a:lnTo>
                    <a:pt x="507" y="20"/>
                  </a:lnTo>
                  <a:lnTo>
                    <a:pt x="468" y="1"/>
                  </a:lnTo>
                  <a:lnTo>
                    <a:pt x="468" y="1"/>
                  </a:lnTo>
                  <a:lnTo>
                    <a:pt x="448" y="1"/>
                  </a:lnTo>
                  <a:lnTo>
                    <a:pt x="448" y="1"/>
                  </a:lnTo>
                  <a:lnTo>
                    <a:pt x="409" y="1"/>
                  </a:lnTo>
                  <a:lnTo>
                    <a:pt x="370" y="3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38"/>
            <p:cNvSpPr/>
            <p:nvPr/>
          </p:nvSpPr>
          <p:spPr>
            <a:xfrm>
              <a:off x="5884775" y="3083750"/>
              <a:ext cx="59450" cy="11225"/>
            </a:xfrm>
            <a:custGeom>
              <a:avLst/>
              <a:gdLst/>
              <a:ahLst/>
              <a:cxnLst/>
              <a:rect l="l" t="t" r="r" b="b"/>
              <a:pathLst>
                <a:path w="2378" h="449" extrusionOk="0">
                  <a:moveTo>
                    <a:pt x="2280" y="0"/>
                  </a:moveTo>
                  <a:lnTo>
                    <a:pt x="1520" y="176"/>
                  </a:lnTo>
                  <a:lnTo>
                    <a:pt x="1540" y="176"/>
                  </a:lnTo>
                  <a:lnTo>
                    <a:pt x="1014" y="273"/>
                  </a:lnTo>
                  <a:lnTo>
                    <a:pt x="760" y="293"/>
                  </a:lnTo>
                  <a:lnTo>
                    <a:pt x="507" y="293"/>
                  </a:lnTo>
                  <a:lnTo>
                    <a:pt x="312" y="273"/>
                  </a:lnTo>
                  <a:lnTo>
                    <a:pt x="117" y="215"/>
                  </a:lnTo>
                  <a:lnTo>
                    <a:pt x="78" y="215"/>
                  </a:lnTo>
                  <a:lnTo>
                    <a:pt x="39" y="234"/>
                  </a:lnTo>
                  <a:lnTo>
                    <a:pt x="20" y="273"/>
                  </a:lnTo>
                  <a:lnTo>
                    <a:pt x="0" y="293"/>
                  </a:lnTo>
                  <a:lnTo>
                    <a:pt x="0" y="332"/>
                  </a:lnTo>
                  <a:lnTo>
                    <a:pt x="20" y="370"/>
                  </a:lnTo>
                  <a:lnTo>
                    <a:pt x="39" y="390"/>
                  </a:lnTo>
                  <a:lnTo>
                    <a:pt x="78" y="409"/>
                  </a:lnTo>
                  <a:lnTo>
                    <a:pt x="332" y="429"/>
                  </a:lnTo>
                  <a:lnTo>
                    <a:pt x="624" y="448"/>
                  </a:lnTo>
                  <a:lnTo>
                    <a:pt x="897" y="429"/>
                  </a:lnTo>
                  <a:lnTo>
                    <a:pt x="1189" y="390"/>
                  </a:lnTo>
                  <a:lnTo>
                    <a:pt x="1462" y="351"/>
                  </a:lnTo>
                  <a:lnTo>
                    <a:pt x="1734" y="293"/>
                  </a:lnTo>
                  <a:lnTo>
                    <a:pt x="2338" y="137"/>
                  </a:lnTo>
                  <a:lnTo>
                    <a:pt x="2358" y="117"/>
                  </a:lnTo>
                  <a:lnTo>
                    <a:pt x="2377" y="98"/>
                  </a:lnTo>
                  <a:lnTo>
                    <a:pt x="2377" y="39"/>
                  </a:lnTo>
                  <a:lnTo>
                    <a:pt x="2338" y="0"/>
                  </a:lnTo>
                  <a:close/>
                </a:path>
              </a:pathLst>
            </a:custGeom>
            <a:solidFill>
              <a:srgbClr val="9FC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38"/>
            <p:cNvSpPr/>
            <p:nvPr/>
          </p:nvSpPr>
          <p:spPr>
            <a:xfrm>
              <a:off x="5884775" y="3083750"/>
              <a:ext cx="59450" cy="11225"/>
            </a:xfrm>
            <a:custGeom>
              <a:avLst/>
              <a:gdLst/>
              <a:ahLst/>
              <a:cxnLst/>
              <a:rect l="l" t="t" r="r" b="b"/>
              <a:pathLst>
                <a:path w="2378" h="449" fill="none" extrusionOk="0">
                  <a:moveTo>
                    <a:pt x="2280" y="0"/>
                  </a:moveTo>
                  <a:lnTo>
                    <a:pt x="2280" y="0"/>
                  </a:lnTo>
                  <a:lnTo>
                    <a:pt x="1520" y="176"/>
                  </a:lnTo>
                  <a:lnTo>
                    <a:pt x="1540" y="176"/>
                  </a:lnTo>
                  <a:lnTo>
                    <a:pt x="1540" y="176"/>
                  </a:lnTo>
                  <a:lnTo>
                    <a:pt x="1014" y="273"/>
                  </a:lnTo>
                  <a:lnTo>
                    <a:pt x="1014" y="273"/>
                  </a:lnTo>
                  <a:lnTo>
                    <a:pt x="760" y="293"/>
                  </a:lnTo>
                  <a:lnTo>
                    <a:pt x="507" y="293"/>
                  </a:lnTo>
                  <a:lnTo>
                    <a:pt x="507" y="293"/>
                  </a:lnTo>
                  <a:lnTo>
                    <a:pt x="312" y="273"/>
                  </a:lnTo>
                  <a:lnTo>
                    <a:pt x="312" y="273"/>
                  </a:lnTo>
                  <a:lnTo>
                    <a:pt x="117" y="215"/>
                  </a:lnTo>
                  <a:lnTo>
                    <a:pt x="117" y="215"/>
                  </a:lnTo>
                  <a:lnTo>
                    <a:pt x="78" y="215"/>
                  </a:lnTo>
                  <a:lnTo>
                    <a:pt x="39" y="234"/>
                  </a:lnTo>
                  <a:lnTo>
                    <a:pt x="39" y="234"/>
                  </a:lnTo>
                  <a:lnTo>
                    <a:pt x="20" y="273"/>
                  </a:lnTo>
                  <a:lnTo>
                    <a:pt x="0" y="293"/>
                  </a:lnTo>
                  <a:lnTo>
                    <a:pt x="0" y="293"/>
                  </a:lnTo>
                  <a:lnTo>
                    <a:pt x="0" y="332"/>
                  </a:lnTo>
                  <a:lnTo>
                    <a:pt x="20" y="370"/>
                  </a:lnTo>
                  <a:lnTo>
                    <a:pt x="39" y="390"/>
                  </a:lnTo>
                  <a:lnTo>
                    <a:pt x="78" y="409"/>
                  </a:lnTo>
                  <a:lnTo>
                    <a:pt x="78" y="409"/>
                  </a:lnTo>
                  <a:lnTo>
                    <a:pt x="332" y="429"/>
                  </a:lnTo>
                  <a:lnTo>
                    <a:pt x="332" y="429"/>
                  </a:lnTo>
                  <a:lnTo>
                    <a:pt x="624" y="448"/>
                  </a:lnTo>
                  <a:lnTo>
                    <a:pt x="624" y="448"/>
                  </a:lnTo>
                  <a:lnTo>
                    <a:pt x="897" y="429"/>
                  </a:lnTo>
                  <a:lnTo>
                    <a:pt x="1189" y="390"/>
                  </a:lnTo>
                  <a:lnTo>
                    <a:pt x="1189" y="390"/>
                  </a:lnTo>
                  <a:lnTo>
                    <a:pt x="1462" y="351"/>
                  </a:lnTo>
                  <a:lnTo>
                    <a:pt x="1734" y="293"/>
                  </a:lnTo>
                  <a:lnTo>
                    <a:pt x="1734" y="293"/>
                  </a:lnTo>
                  <a:lnTo>
                    <a:pt x="2338" y="137"/>
                  </a:lnTo>
                  <a:lnTo>
                    <a:pt x="2338" y="137"/>
                  </a:lnTo>
                  <a:lnTo>
                    <a:pt x="2358" y="117"/>
                  </a:lnTo>
                  <a:lnTo>
                    <a:pt x="2377" y="98"/>
                  </a:lnTo>
                  <a:lnTo>
                    <a:pt x="2377" y="98"/>
                  </a:lnTo>
                  <a:lnTo>
                    <a:pt x="2377" y="39"/>
                  </a:lnTo>
                  <a:lnTo>
                    <a:pt x="2377" y="39"/>
                  </a:lnTo>
                  <a:lnTo>
                    <a:pt x="2338" y="0"/>
                  </a:lnTo>
                  <a:lnTo>
                    <a:pt x="2338" y="0"/>
                  </a:lnTo>
                  <a:lnTo>
                    <a:pt x="2319" y="0"/>
                  </a:lnTo>
                  <a:lnTo>
                    <a:pt x="2319" y="0"/>
                  </a:lnTo>
                  <a:lnTo>
                    <a:pt x="22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38"/>
            <p:cNvSpPr/>
            <p:nvPr/>
          </p:nvSpPr>
          <p:spPr>
            <a:xfrm>
              <a:off x="5897425" y="3091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38"/>
            <p:cNvSpPr/>
            <p:nvPr/>
          </p:nvSpPr>
          <p:spPr>
            <a:xfrm>
              <a:off x="5832175" y="3126125"/>
              <a:ext cx="97425" cy="23900"/>
            </a:xfrm>
            <a:custGeom>
              <a:avLst/>
              <a:gdLst/>
              <a:ahLst/>
              <a:cxnLst/>
              <a:rect l="l" t="t" r="r" b="b"/>
              <a:pathLst>
                <a:path w="3897" h="956" extrusionOk="0">
                  <a:moveTo>
                    <a:pt x="3780" y="0"/>
                  </a:moveTo>
                  <a:lnTo>
                    <a:pt x="3741" y="20"/>
                  </a:lnTo>
                  <a:lnTo>
                    <a:pt x="3410" y="176"/>
                  </a:lnTo>
                  <a:lnTo>
                    <a:pt x="3059" y="312"/>
                  </a:lnTo>
                  <a:lnTo>
                    <a:pt x="2689" y="429"/>
                  </a:lnTo>
                  <a:lnTo>
                    <a:pt x="2338" y="526"/>
                  </a:lnTo>
                  <a:lnTo>
                    <a:pt x="2319" y="526"/>
                  </a:lnTo>
                  <a:lnTo>
                    <a:pt x="1929" y="604"/>
                  </a:lnTo>
                  <a:lnTo>
                    <a:pt x="1539" y="643"/>
                  </a:lnTo>
                  <a:lnTo>
                    <a:pt x="1150" y="682"/>
                  </a:lnTo>
                  <a:lnTo>
                    <a:pt x="740" y="663"/>
                  </a:lnTo>
                  <a:lnTo>
                    <a:pt x="779" y="682"/>
                  </a:lnTo>
                  <a:lnTo>
                    <a:pt x="487" y="643"/>
                  </a:lnTo>
                  <a:lnTo>
                    <a:pt x="175" y="604"/>
                  </a:lnTo>
                  <a:lnTo>
                    <a:pt x="117" y="604"/>
                  </a:lnTo>
                  <a:lnTo>
                    <a:pt x="59" y="624"/>
                  </a:lnTo>
                  <a:lnTo>
                    <a:pt x="20" y="663"/>
                  </a:lnTo>
                  <a:lnTo>
                    <a:pt x="0" y="721"/>
                  </a:lnTo>
                  <a:lnTo>
                    <a:pt x="0" y="780"/>
                  </a:lnTo>
                  <a:lnTo>
                    <a:pt x="20" y="838"/>
                  </a:lnTo>
                  <a:lnTo>
                    <a:pt x="59" y="897"/>
                  </a:lnTo>
                  <a:lnTo>
                    <a:pt x="117" y="916"/>
                  </a:lnTo>
                  <a:lnTo>
                    <a:pt x="370" y="936"/>
                  </a:lnTo>
                  <a:lnTo>
                    <a:pt x="604" y="955"/>
                  </a:lnTo>
                  <a:lnTo>
                    <a:pt x="1091" y="936"/>
                  </a:lnTo>
                  <a:lnTo>
                    <a:pt x="1578" y="877"/>
                  </a:lnTo>
                  <a:lnTo>
                    <a:pt x="2046" y="780"/>
                  </a:lnTo>
                  <a:lnTo>
                    <a:pt x="2514" y="663"/>
                  </a:lnTo>
                  <a:lnTo>
                    <a:pt x="2981" y="507"/>
                  </a:lnTo>
                  <a:lnTo>
                    <a:pt x="3429" y="332"/>
                  </a:lnTo>
                  <a:lnTo>
                    <a:pt x="3858" y="117"/>
                  </a:lnTo>
                  <a:lnTo>
                    <a:pt x="3877" y="98"/>
                  </a:lnTo>
                  <a:lnTo>
                    <a:pt x="3897" y="78"/>
                  </a:lnTo>
                  <a:lnTo>
                    <a:pt x="3877" y="20"/>
                  </a:lnTo>
                  <a:lnTo>
                    <a:pt x="3858" y="0"/>
                  </a:lnTo>
                  <a:close/>
                </a:path>
              </a:pathLst>
            </a:custGeom>
            <a:solidFill>
              <a:srgbClr val="9FC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38"/>
            <p:cNvSpPr/>
            <p:nvPr/>
          </p:nvSpPr>
          <p:spPr>
            <a:xfrm>
              <a:off x="5832175" y="3126125"/>
              <a:ext cx="97425" cy="23900"/>
            </a:xfrm>
            <a:custGeom>
              <a:avLst/>
              <a:gdLst/>
              <a:ahLst/>
              <a:cxnLst/>
              <a:rect l="l" t="t" r="r" b="b"/>
              <a:pathLst>
                <a:path w="3897" h="956" fill="none" extrusionOk="0">
                  <a:moveTo>
                    <a:pt x="3780" y="0"/>
                  </a:moveTo>
                  <a:lnTo>
                    <a:pt x="3780" y="0"/>
                  </a:lnTo>
                  <a:lnTo>
                    <a:pt x="3741" y="20"/>
                  </a:lnTo>
                  <a:lnTo>
                    <a:pt x="3741" y="20"/>
                  </a:lnTo>
                  <a:lnTo>
                    <a:pt x="3741" y="20"/>
                  </a:lnTo>
                  <a:lnTo>
                    <a:pt x="3410" y="176"/>
                  </a:lnTo>
                  <a:lnTo>
                    <a:pt x="3059" y="312"/>
                  </a:lnTo>
                  <a:lnTo>
                    <a:pt x="2689" y="429"/>
                  </a:lnTo>
                  <a:lnTo>
                    <a:pt x="2338" y="526"/>
                  </a:lnTo>
                  <a:lnTo>
                    <a:pt x="2338" y="526"/>
                  </a:lnTo>
                  <a:lnTo>
                    <a:pt x="2319" y="526"/>
                  </a:lnTo>
                  <a:lnTo>
                    <a:pt x="2319" y="526"/>
                  </a:lnTo>
                  <a:lnTo>
                    <a:pt x="2299" y="526"/>
                  </a:lnTo>
                  <a:lnTo>
                    <a:pt x="2319" y="526"/>
                  </a:lnTo>
                  <a:lnTo>
                    <a:pt x="2319" y="526"/>
                  </a:lnTo>
                  <a:lnTo>
                    <a:pt x="1929" y="604"/>
                  </a:lnTo>
                  <a:lnTo>
                    <a:pt x="1539" y="643"/>
                  </a:lnTo>
                  <a:lnTo>
                    <a:pt x="1539" y="643"/>
                  </a:lnTo>
                  <a:lnTo>
                    <a:pt x="1150" y="682"/>
                  </a:lnTo>
                  <a:lnTo>
                    <a:pt x="740" y="663"/>
                  </a:lnTo>
                  <a:lnTo>
                    <a:pt x="740" y="663"/>
                  </a:lnTo>
                  <a:lnTo>
                    <a:pt x="779" y="682"/>
                  </a:lnTo>
                  <a:lnTo>
                    <a:pt x="779" y="682"/>
                  </a:lnTo>
                  <a:lnTo>
                    <a:pt x="487" y="643"/>
                  </a:lnTo>
                  <a:lnTo>
                    <a:pt x="487" y="643"/>
                  </a:lnTo>
                  <a:lnTo>
                    <a:pt x="175" y="604"/>
                  </a:lnTo>
                  <a:lnTo>
                    <a:pt x="175" y="604"/>
                  </a:lnTo>
                  <a:lnTo>
                    <a:pt x="117" y="604"/>
                  </a:lnTo>
                  <a:lnTo>
                    <a:pt x="59" y="624"/>
                  </a:lnTo>
                  <a:lnTo>
                    <a:pt x="20" y="663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780"/>
                  </a:lnTo>
                  <a:lnTo>
                    <a:pt x="20" y="838"/>
                  </a:lnTo>
                  <a:lnTo>
                    <a:pt x="59" y="897"/>
                  </a:lnTo>
                  <a:lnTo>
                    <a:pt x="117" y="916"/>
                  </a:lnTo>
                  <a:lnTo>
                    <a:pt x="117" y="916"/>
                  </a:lnTo>
                  <a:lnTo>
                    <a:pt x="370" y="936"/>
                  </a:lnTo>
                  <a:lnTo>
                    <a:pt x="604" y="955"/>
                  </a:lnTo>
                  <a:lnTo>
                    <a:pt x="1091" y="936"/>
                  </a:lnTo>
                  <a:lnTo>
                    <a:pt x="1578" y="877"/>
                  </a:lnTo>
                  <a:lnTo>
                    <a:pt x="2046" y="780"/>
                  </a:lnTo>
                  <a:lnTo>
                    <a:pt x="2046" y="780"/>
                  </a:lnTo>
                  <a:lnTo>
                    <a:pt x="2514" y="663"/>
                  </a:lnTo>
                  <a:lnTo>
                    <a:pt x="2981" y="507"/>
                  </a:lnTo>
                  <a:lnTo>
                    <a:pt x="3429" y="332"/>
                  </a:lnTo>
                  <a:lnTo>
                    <a:pt x="3858" y="117"/>
                  </a:lnTo>
                  <a:lnTo>
                    <a:pt x="3858" y="117"/>
                  </a:lnTo>
                  <a:lnTo>
                    <a:pt x="3877" y="98"/>
                  </a:lnTo>
                  <a:lnTo>
                    <a:pt x="3897" y="78"/>
                  </a:lnTo>
                  <a:lnTo>
                    <a:pt x="3877" y="20"/>
                  </a:lnTo>
                  <a:lnTo>
                    <a:pt x="3877" y="20"/>
                  </a:lnTo>
                  <a:lnTo>
                    <a:pt x="3858" y="0"/>
                  </a:lnTo>
                  <a:lnTo>
                    <a:pt x="3819" y="0"/>
                  </a:lnTo>
                  <a:lnTo>
                    <a:pt x="3819" y="0"/>
                  </a:lnTo>
                  <a:lnTo>
                    <a:pt x="37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38"/>
            <p:cNvSpPr/>
            <p:nvPr/>
          </p:nvSpPr>
          <p:spPr>
            <a:xfrm>
              <a:off x="5890125" y="3139275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0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38"/>
            <p:cNvSpPr/>
            <p:nvPr/>
          </p:nvSpPr>
          <p:spPr>
            <a:xfrm>
              <a:off x="5776625" y="3195775"/>
              <a:ext cx="122775" cy="23400"/>
            </a:xfrm>
            <a:custGeom>
              <a:avLst/>
              <a:gdLst/>
              <a:ahLst/>
              <a:cxnLst/>
              <a:rect l="l" t="t" r="r" b="b"/>
              <a:pathLst>
                <a:path w="4911" h="936" extrusionOk="0">
                  <a:moveTo>
                    <a:pt x="4813" y="1"/>
                  </a:moveTo>
                  <a:lnTo>
                    <a:pt x="3995" y="215"/>
                  </a:lnTo>
                  <a:lnTo>
                    <a:pt x="3177" y="410"/>
                  </a:lnTo>
                  <a:lnTo>
                    <a:pt x="3196" y="390"/>
                  </a:lnTo>
                  <a:lnTo>
                    <a:pt x="3196" y="390"/>
                  </a:lnTo>
                  <a:lnTo>
                    <a:pt x="2729" y="488"/>
                  </a:lnTo>
                  <a:lnTo>
                    <a:pt x="2183" y="566"/>
                  </a:lnTo>
                  <a:lnTo>
                    <a:pt x="1657" y="605"/>
                  </a:lnTo>
                  <a:lnTo>
                    <a:pt x="1404" y="624"/>
                  </a:lnTo>
                  <a:lnTo>
                    <a:pt x="1131" y="605"/>
                  </a:lnTo>
                  <a:lnTo>
                    <a:pt x="683" y="566"/>
                  </a:lnTo>
                  <a:lnTo>
                    <a:pt x="235" y="468"/>
                  </a:lnTo>
                  <a:lnTo>
                    <a:pt x="157" y="468"/>
                  </a:lnTo>
                  <a:lnTo>
                    <a:pt x="79" y="488"/>
                  </a:lnTo>
                  <a:lnTo>
                    <a:pt x="20" y="546"/>
                  </a:lnTo>
                  <a:lnTo>
                    <a:pt x="1" y="624"/>
                  </a:lnTo>
                  <a:lnTo>
                    <a:pt x="1" y="702"/>
                  </a:lnTo>
                  <a:lnTo>
                    <a:pt x="20" y="780"/>
                  </a:lnTo>
                  <a:lnTo>
                    <a:pt x="79" y="819"/>
                  </a:lnTo>
                  <a:lnTo>
                    <a:pt x="157" y="858"/>
                  </a:lnTo>
                  <a:lnTo>
                    <a:pt x="449" y="897"/>
                  </a:lnTo>
                  <a:lnTo>
                    <a:pt x="741" y="936"/>
                  </a:lnTo>
                  <a:lnTo>
                    <a:pt x="1345" y="936"/>
                  </a:lnTo>
                  <a:lnTo>
                    <a:pt x="1638" y="916"/>
                  </a:lnTo>
                  <a:lnTo>
                    <a:pt x="1930" y="877"/>
                  </a:lnTo>
                  <a:lnTo>
                    <a:pt x="2514" y="780"/>
                  </a:lnTo>
                  <a:lnTo>
                    <a:pt x="3099" y="644"/>
                  </a:lnTo>
                  <a:lnTo>
                    <a:pt x="3664" y="488"/>
                  </a:lnTo>
                  <a:lnTo>
                    <a:pt x="4268" y="312"/>
                  </a:lnTo>
                  <a:lnTo>
                    <a:pt x="4872" y="137"/>
                  </a:lnTo>
                  <a:lnTo>
                    <a:pt x="4891" y="118"/>
                  </a:lnTo>
                  <a:lnTo>
                    <a:pt x="4911" y="98"/>
                  </a:lnTo>
                  <a:lnTo>
                    <a:pt x="4911" y="40"/>
                  </a:lnTo>
                  <a:lnTo>
                    <a:pt x="4872" y="1"/>
                  </a:lnTo>
                  <a:close/>
                </a:path>
              </a:pathLst>
            </a:custGeom>
            <a:solidFill>
              <a:srgbClr val="9FC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38"/>
            <p:cNvSpPr/>
            <p:nvPr/>
          </p:nvSpPr>
          <p:spPr>
            <a:xfrm>
              <a:off x="5776625" y="3195775"/>
              <a:ext cx="122775" cy="23400"/>
            </a:xfrm>
            <a:custGeom>
              <a:avLst/>
              <a:gdLst/>
              <a:ahLst/>
              <a:cxnLst/>
              <a:rect l="l" t="t" r="r" b="b"/>
              <a:pathLst>
                <a:path w="4911" h="936" fill="none" extrusionOk="0">
                  <a:moveTo>
                    <a:pt x="4813" y="1"/>
                  </a:moveTo>
                  <a:lnTo>
                    <a:pt x="4813" y="1"/>
                  </a:lnTo>
                  <a:lnTo>
                    <a:pt x="3995" y="215"/>
                  </a:lnTo>
                  <a:lnTo>
                    <a:pt x="3177" y="410"/>
                  </a:lnTo>
                  <a:lnTo>
                    <a:pt x="3177" y="410"/>
                  </a:lnTo>
                  <a:lnTo>
                    <a:pt x="3196" y="390"/>
                  </a:lnTo>
                  <a:lnTo>
                    <a:pt x="3196" y="390"/>
                  </a:lnTo>
                  <a:lnTo>
                    <a:pt x="2729" y="488"/>
                  </a:lnTo>
                  <a:lnTo>
                    <a:pt x="2729" y="488"/>
                  </a:lnTo>
                  <a:lnTo>
                    <a:pt x="2183" y="566"/>
                  </a:lnTo>
                  <a:lnTo>
                    <a:pt x="2183" y="566"/>
                  </a:lnTo>
                  <a:lnTo>
                    <a:pt x="1657" y="605"/>
                  </a:lnTo>
                  <a:lnTo>
                    <a:pt x="1404" y="624"/>
                  </a:lnTo>
                  <a:lnTo>
                    <a:pt x="1131" y="605"/>
                  </a:lnTo>
                  <a:lnTo>
                    <a:pt x="1131" y="605"/>
                  </a:lnTo>
                  <a:lnTo>
                    <a:pt x="683" y="566"/>
                  </a:lnTo>
                  <a:lnTo>
                    <a:pt x="235" y="468"/>
                  </a:lnTo>
                  <a:lnTo>
                    <a:pt x="235" y="468"/>
                  </a:lnTo>
                  <a:lnTo>
                    <a:pt x="157" y="468"/>
                  </a:lnTo>
                  <a:lnTo>
                    <a:pt x="79" y="488"/>
                  </a:lnTo>
                  <a:lnTo>
                    <a:pt x="79" y="488"/>
                  </a:lnTo>
                  <a:lnTo>
                    <a:pt x="20" y="546"/>
                  </a:lnTo>
                  <a:lnTo>
                    <a:pt x="1" y="624"/>
                  </a:lnTo>
                  <a:lnTo>
                    <a:pt x="1" y="624"/>
                  </a:lnTo>
                  <a:lnTo>
                    <a:pt x="1" y="702"/>
                  </a:lnTo>
                  <a:lnTo>
                    <a:pt x="20" y="780"/>
                  </a:lnTo>
                  <a:lnTo>
                    <a:pt x="79" y="819"/>
                  </a:lnTo>
                  <a:lnTo>
                    <a:pt x="157" y="858"/>
                  </a:lnTo>
                  <a:lnTo>
                    <a:pt x="157" y="858"/>
                  </a:lnTo>
                  <a:lnTo>
                    <a:pt x="449" y="897"/>
                  </a:lnTo>
                  <a:lnTo>
                    <a:pt x="741" y="936"/>
                  </a:lnTo>
                  <a:lnTo>
                    <a:pt x="1034" y="936"/>
                  </a:lnTo>
                  <a:lnTo>
                    <a:pt x="1345" y="936"/>
                  </a:lnTo>
                  <a:lnTo>
                    <a:pt x="1638" y="916"/>
                  </a:lnTo>
                  <a:lnTo>
                    <a:pt x="1930" y="877"/>
                  </a:lnTo>
                  <a:lnTo>
                    <a:pt x="2514" y="780"/>
                  </a:lnTo>
                  <a:lnTo>
                    <a:pt x="2514" y="780"/>
                  </a:lnTo>
                  <a:lnTo>
                    <a:pt x="3099" y="644"/>
                  </a:lnTo>
                  <a:lnTo>
                    <a:pt x="3664" y="488"/>
                  </a:lnTo>
                  <a:lnTo>
                    <a:pt x="3664" y="488"/>
                  </a:lnTo>
                  <a:lnTo>
                    <a:pt x="4268" y="312"/>
                  </a:lnTo>
                  <a:lnTo>
                    <a:pt x="4872" y="137"/>
                  </a:lnTo>
                  <a:lnTo>
                    <a:pt x="4872" y="137"/>
                  </a:lnTo>
                  <a:lnTo>
                    <a:pt x="4891" y="118"/>
                  </a:lnTo>
                  <a:lnTo>
                    <a:pt x="4911" y="98"/>
                  </a:lnTo>
                  <a:lnTo>
                    <a:pt x="4911" y="40"/>
                  </a:lnTo>
                  <a:lnTo>
                    <a:pt x="4911" y="40"/>
                  </a:lnTo>
                  <a:lnTo>
                    <a:pt x="4872" y="1"/>
                  </a:lnTo>
                  <a:lnTo>
                    <a:pt x="4833" y="1"/>
                  </a:lnTo>
                  <a:lnTo>
                    <a:pt x="4833" y="1"/>
                  </a:lnTo>
                  <a:lnTo>
                    <a:pt x="48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38"/>
            <p:cNvSpPr/>
            <p:nvPr/>
          </p:nvSpPr>
          <p:spPr>
            <a:xfrm>
              <a:off x="5632950" y="3142675"/>
              <a:ext cx="113025" cy="158350"/>
            </a:xfrm>
            <a:custGeom>
              <a:avLst/>
              <a:gdLst/>
              <a:ahLst/>
              <a:cxnLst/>
              <a:rect l="l" t="t" r="r" b="b"/>
              <a:pathLst>
                <a:path w="4521" h="6334" extrusionOk="0">
                  <a:moveTo>
                    <a:pt x="2046" y="1"/>
                  </a:moveTo>
                  <a:lnTo>
                    <a:pt x="1812" y="40"/>
                  </a:lnTo>
                  <a:lnTo>
                    <a:pt x="1617" y="79"/>
                  </a:lnTo>
                  <a:lnTo>
                    <a:pt x="1442" y="118"/>
                  </a:lnTo>
                  <a:lnTo>
                    <a:pt x="1286" y="176"/>
                  </a:lnTo>
                  <a:lnTo>
                    <a:pt x="1111" y="254"/>
                  </a:lnTo>
                  <a:lnTo>
                    <a:pt x="955" y="352"/>
                  </a:lnTo>
                  <a:lnTo>
                    <a:pt x="818" y="449"/>
                  </a:lnTo>
                  <a:lnTo>
                    <a:pt x="682" y="546"/>
                  </a:lnTo>
                  <a:lnTo>
                    <a:pt x="565" y="663"/>
                  </a:lnTo>
                  <a:lnTo>
                    <a:pt x="448" y="800"/>
                  </a:lnTo>
                  <a:lnTo>
                    <a:pt x="331" y="956"/>
                  </a:lnTo>
                  <a:lnTo>
                    <a:pt x="234" y="1131"/>
                  </a:lnTo>
                  <a:lnTo>
                    <a:pt x="137" y="1345"/>
                  </a:lnTo>
                  <a:lnTo>
                    <a:pt x="78" y="1521"/>
                  </a:lnTo>
                  <a:lnTo>
                    <a:pt x="39" y="1735"/>
                  </a:lnTo>
                  <a:lnTo>
                    <a:pt x="20" y="1988"/>
                  </a:lnTo>
                  <a:lnTo>
                    <a:pt x="0" y="2242"/>
                  </a:lnTo>
                  <a:lnTo>
                    <a:pt x="0" y="2514"/>
                  </a:lnTo>
                  <a:lnTo>
                    <a:pt x="20" y="2768"/>
                  </a:lnTo>
                  <a:lnTo>
                    <a:pt x="59" y="3255"/>
                  </a:lnTo>
                  <a:lnTo>
                    <a:pt x="98" y="3722"/>
                  </a:lnTo>
                  <a:lnTo>
                    <a:pt x="156" y="4287"/>
                  </a:lnTo>
                  <a:lnTo>
                    <a:pt x="195" y="4833"/>
                  </a:lnTo>
                  <a:lnTo>
                    <a:pt x="176" y="5106"/>
                  </a:lnTo>
                  <a:lnTo>
                    <a:pt x="156" y="5398"/>
                  </a:lnTo>
                  <a:lnTo>
                    <a:pt x="156" y="5456"/>
                  </a:lnTo>
                  <a:lnTo>
                    <a:pt x="137" y="5515"/>
                  </a:lnTo>
                  <a:lnTo>
                    <a:pt x="137" y="5593"/>
                  </a:lnTo>
                  <a:lnTo>
                    <a:pt x="137" y="5690"/>
                  </a:lnTo>
                  <a:lnTo>
                    <a:pt x="156" y="5729"/>
                  </a:lnTo>
                  <a:lnTo>
                    <a:pt x="176" y="5768"/>
                  </a:lnTo>
                  <a:lnTo>
                    <a:pt x="312" y="5924"/>
                  </a:lnTo>
                  <a:lnTo>
                    <a:pt x="468" y="6041"/>
                  </a:lnTo>
                  <a:lnTo>
                    <a:pt x="643" y="6158"/>
                  </a:lnTo>
                  <a:lnTo>
                    <a:pt x="838" y="6255"/>
                  </a:lnTo>
                  <a:lnTo>
                    <a:pt x="1013" y="6314"/>
                  </a:lnTo>
                  <a:lnTo>
                    <a:pt x="1228" y="6333"/>
                  </a:lnTo>
                  <a:lnTo>
                    <a:pt x="1286" y="6333"/>
                  </a:lnTo>
                  <a:lnTo>
                    <a:pt x="1461" y="6314"/>
                  </a:lnTo>
                  <a:lnTo>
                    <a:pt x="1637" y="6275"/>
                  </a:lnTo>
                  <a:lnTo>
                    <a:pt x="1695" y="6255"/>
                  </a:lnTo>
                  <a:lnTo>
                    <a:pt x="1734" y="6216"/>
                  </a:lnTo>
                  <a:lnTo>
                    <a:pt x="1754" y="6177"/>
                  </a:lnTo>
                  <a:lnTo>
                    <a:pt x="1773" y="6119"/>
                  </a:lnTo>
                  <a:lnTo>
                    <a:pt x="2163" y="5749"/>
                  </a:lnTo>
                  <a:lnTo>
                    <a:pt x="2553" y="5339"/>
                  </a:lnTo>
                  <a:lnTo>
                    <a:pt x="2942" y="4930"/>
                  </a:lnTo>
                  <a:lnTo>
                    <a:pt x="3332" y="4482"/>
                  </a:lnTo>
                  <a:lnTo>
                    <a:pt x="3527" y="4209"/>
                  </a:lnTo>
                  <a:lnTo>
                    <a:pt x="3702" y="3956"/>
                  </a:lnTo>
                  <a:lnTo>
                    <a:pt x="3877" y="3703"/>
                  </a:lnTo>
                  <a:lnTo>
                    <a:pt x="4014" y="3450"/>
                  </a:lnTo>
                  <a:lnTo>
                    <a:pt x="4150" y="3196"/>
                  </a:lnTo>
                  <a:lnTo>
                    <a:pt x="4267" y="2962"/>
                  </a:lnTo>
                  <a:lnTo>
                    <a:pt x="4345" y="2709"/>
                  </a:lnTo>
                  <a:lnTo>
                    <a:pt x="4423" y="2456"/>
                  </a:lnTo>
                  <a:lnTo>
                    <a:pt x="4481" y="2242"/>
                  </a:lnTo>
                  <a:lnTo>
                    <a:pt x="4501" y="2047"/>
                  </a:lnTo>
                  <a:lnTo>
                    <a:pt x="4520" y="1832"/>
                  </a:lnTo>
                  <a:lnTo>
                    <a:pt x="4501" y="1638"/>
                  </a:lnTo>
                  <a:lnTo>
                    <a:pt x="4462" y="1462"/>
                  </a:lnTo>
                  <a:lnTo>
                    <a:pt x="4423" y="1306"/>
                  </a:lnTo>
                  <a:lnTo>
                    <a:pt x="4365" y="1150"/>
                  </a:lnTo>
                  <a:lnTo>
                    <a:pt x="4267" y="995"/>
                  </a:lnTo>
                  <a:lnTo>
                    <a:pt x="4189" y="858"/>
                  </a:lnTo>
                  <a:lnTo>
                    <a:pt x="4092" y="741"/>
                  </a:lnTo>
                  <a:lnTo>
                    <a:pt x="3975" y="624"/>
                  </a:lnTo>
                  <a:lnTo>
                    <a:pt x="3839" y="507"/>
                  </a:lnTo>
                  <a:lnTo>
                    <a:pt x="3702" y="410"/>
                  </a:lnTo>
                  <a:lnTo>
                    <a:pt x="3546" y="313"/>
                  </a:lnTo>
                  <a:lnTo>
                    <a:pt x="3390" y="235"/>
                  </a:lnTo>
                  <a:lnTo>
                    <a:pt x="3215" y="157"/>
                  </a:lnTo>
                  <a:lnTo>
                    <a:pt x="3001" y="98"/>
                  </a:lnTo>
                  <a:lnTo>
                    <a:pt x="2767" y="40"/>
                  </a:lnTo>
                  <a:lnTo>
                    <a:pt x="2533" y="1"/>
                  </a:lnTo>
                  <a:close/>
                </a:path>
              </a:pathLst>
            </a:custGeom>
            <a:solidFill>
              <a:srgbClr val="B8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38"/>
            <p:cNvSpPr/>
            <p:nvPr/>
          </p:nvSpPr>
          <p:spPr>
            <a:xfrm>
              <a:off x="5632950" y="3142675"/>
              <a:ext cx="113025" cy="158350"/>
            </a:xfrm>
            <a:custGeom>
              <a:avLst/>
              <a:gdLst/>
              <a:ahLst/>
              <a:cxnLst/>
              <a:rect l="l" t="t" r="r" b="b"/>
              <a:pathLst>
                <a:path w="4521" h="6334" fill="none" extrusionOk="0">
                  <a:moveTo>
                    <a:pt x="2280" y="1"/>
                  </a:moveTo>
                  <a:lnTo>
                    <a:pt x="2280" y="1"/>
                  </a:lnTo>
                  <a:lnTo>
                    <a:pt x="2046" y="1"/>
                  </a:lnTo>
                  <a:lnTo>
                    <a:pt x="1812" y="40"/>
                  </a:lnTo>
                  <a:lnTo>
                    <a:pt x="1812" y="40"/>
                  </a:lnTo>
                  <a:lnTo>
                    <a:pt x="1617" y="79"/>
                  </a:lnTo>
                  <a:lnTo>
                    <a:pt x="1442" y="118"/>
                  </a:lnTo>
                  <a:lnTo>
                    <a:pt x="1286" y="176"/>
                  </a:lnTo>
                  <a:lnTo>
                    <a:pt x="1111" y="254"/>
                  </a:lnTo>
                  <a:lnTo>
                    <a:pt x="955" y="352"/>
                  </a:lnTo>
                  <a:lnTo>
                    <a:pt x="818" y="449"/>
                  </a:lnTo>
                  <a:lnTo>
                    <a:pt x="682" y="546"/>
                  </a:lnTo>
                  <a:lnTo>
                    <a:pt x="565" y="663"/>
                  </a:lnTo>
                  <a:lnTo>
                    <a:pt x="565" y="663"/>
                  </a:lnTo>
                  <a:lnTo>
                    <a:pt x="448" y="800"/>
                  </a:lnTo>
                  <a:lnTo>
                    <a:pt x="331" y="956"/>
                  </a:lnTo>
                  <a:lnTo>
                    <a:pt x="331" y="956"/>
                  </a:lnTo>
                  <a:lnTo>
                    <a:pt x="234" y="1131"/>
                  </a:lnTo>
                  <a:lnTo>
                    <a:pt x="137" y="1345"/>
                  </a:lnTo>
                  <a:lnTo>
                    <a:pt x="137" y="1345"/>
                  </a:lnTo>
                  <a:lnTo>
                    <a:pt x="78" y="1521"/>
                  </a:lnTo>
                  <a:lnTo>
                    <a:pt x="39" y="1735"/>
                  </a:lnTo>
                  <a:lnTo>
                    <a:pt x="39" y="1735"/>
                  </a:lnTo>
                  <a:lnTo>
                    <a:pt x="20" y="1988"/>
                  </a:lnTo>
                  <a:lnTo>
                    <a:pt x="0" y="2242"/>
                  </a:lnTo>
                  <a:lnTo>
                    <a:pt x="0" y="2242"/>
                  </a:lnTo>
                  <a:lnTo>
                    <a:pt x="0" y="2514"/>
                  </a:lnTo>
                  <a:lnTo>
                    <a:pt x="20" y="2768"/>
                  </a:lnTo>
                  <a:lnTo>
                    <a:pt x="59" y="3255"/>
                  </a:lnTo>
                  <a:lnTo>
                    <a:pt x="59" y="3255"/>
                  </a:lnTo>
                  <a:lnTo>
                    <a:pt x="98" y="3722"/>
                  </a:lnTo>
                  <a:lnTo>
                    <a:pt x="98" y="3722"/>
                  </a:lnTo>
                  <a:lnTo>
                    <a:pt x="156" y="4287"/>
                  </a:lnTo>
                  <a:lnTo>
                    <a:pt x="156" y="4287"/>
                  </a:lnTo>
                  <a:lnTo>
                    <a:pt x="195" y="4833"/>
                  </a:lnTo>
                  <a:lnTo>
                    <a:pt x="176" y="5106"/>
                  </a:lnTo>
                  <a:lnTo>
                    <a:pt x="156" y="5398"/>
                  </a:lnTo>
                  <a:lnTo>
                    <a:pt x="156" y="5456"/>
                  </a:lnTo>
                  <a:lnTo>
                    <a:pt x="137" y="5515"/>
                  </a:lnTo>
                  <a:lnTo>
                    <a:pt x="137" y="5515"/>
                  </a:lnTo>
                  <a:lnTo>
                    <a:pt x="137" y="5593"/>
                  </a:lnTo>
                  <a:lnTo>
                    <a:pt x="137" y="5593"/>
                  </a:lnTo>
                  <a:lnTo>
                    <a:pt x="137" y="5690"/>
                  </a:lnTo>
                  <a:lnTo>
                    <a:pt x="156" y="5729"/>
                  </a:lnTo>
                  <a:lnTo>
                    <a:pt x="176" y="5768"/>
                  </a:lnTo>
                  <a:lnTo>
                    <a:pt x="176" y="5768"/>
                  </a:lnTo>
                  <a:lnTo>
                    <a:pt x="312" y="5924"/>
                  </a:lnTo>
                  <a:lnTo>
                    <a:pt x="468" y="6041"/>
                  </a:lnTo>
                  <a:lnTo>
                    <a:pt x="468" y="6041"/>
                  </a:lnTo>
                  <a:lnTo>
                    <a:pt x="643" y="6158"/>
                  </a:lnTo>
                  <a:lnTo>
                    <a:pt x="838" y="6255"/>
                  </a:lnTo>
                  <a:lnTo>
                    <a:pt x="838" y="6255"/>
                  </a:lnTo>
                  <a:lnTo>
                    <a:pt x="1013" y="6314"/>
                  </a:lnTo>
                  <a:lnTo>
                    <a:pt x="1228" y="6333"/>
                  </a:lnTo>
                  <a:lnTo>
                    <a:pt x="1228" y="6333"/>
                  </a:lnTo>
                  <a:lnTo>
                    <a:pt x="1286" y="6333"/>
                  </a:lnTo>
                  <a:lnTo>
                    <a:pt x="1286" y="6333"/>
                  </a:lnTo>
                  <a:lnTo>
                    <a:pt x="1461" y="6314"/>
                  </a:lnTo>
                  <a:lnTo>
                    <a:pt x="1637" y="6275"/>
                  </a:lnTo>
                  <a:lnTo>
                    <a:pt x="1637" y="6275"/>
                  </a:lnTo>
                  <a:lnTo>
                    <a:pt x="1695" y="6255"/>
                  </a:lnTo>
                  <a:lnTo>
                    <a:pt x="1734" y="6216"/>
                  </a:lnTo>
                  <a:lnTo>
                    <a:pt x="1754" y="6177"/>
                  </a:lnTo>
                  <a:lnTo>
                    <a:pt x="1773" y="6119"/>
                  </a:lnTo>
                  <a:lnTo>
                    <a:pt x="1773" y="6119"/>
                  </a:lnTo>
                  <a:lnTo>
                    <a:pt x="2163" y="5749"/>
                  </a:lnTo>
                  <a:lnTo>
                    <a:pt x="2553" y="5339"/>
                  </a:lnTo>
                  <a:lnTo>
                    <a:pt x="2942" y="4930"/>
                  </a:lnTo>
                  <a:lnTo>
                    <a:pt x="3332" y="4482"/>
                  </a:lnTo>
                  <a:lnTo>
                    <a:pt x="3332" y="4482"/>
                  </a:lnTo>
                  <a:lnTo>
                    <a:pt x="3527" y="4209"/>
                  </a:lnTo>
                  <a:lnTo>
                    <a:pt x="3702" y="3956"/>
                  </a:lnTo>
                  <a:lnTo>
                    <a:pt x="3877" y="3703"/>
                  </a:lnTo>
                  <a:lnTo>
                    <a:pt x="4014" y="3450"/>
                  </a:lnTo>
                  <a:lnTo>
                    <a:pt x="4150" y="3196"/>
                  </a:lnTo>
                  <a:lnTo>
                    <a:pt x="4267" y="2962"/>
                  </a:lnTo>
                  <a:lnTo>
                    <a:pt x="4345" y="2709"/>
                  </a:lnTo>
                  <a:lnTo>
                    <a:pt x="4423" y="2456"/>
                  </a:lnTo>
                  <a:lnTo>
                    <a:pt x="4423" y="2456"/>
                  </a:lnTo>
                  <a:lnTo>
                    <a:pt x="4481" y="2242"/>
                  </a:lnTo>
                  <a:lnTo>
                    <a:pt x="4501" y="2047"/>
                  </a:lnTo>
                  <a:lnTo>
                    <a:pt x="4520" y="1832"/>
                  </a:lnTo>
                  <a:lnTo>
                    <a:pt x="4501" y="1638"/>
                  </a:lnTo>
                  <a:lnTo>
                    <a:pt x="4501" y="1638"/>
                  </a:lnTo>
                  <a:lnTo>
                    <a:pt x="4462" y="1462"/>
                  </a:lnTo>
                  <a:lnTo>
                    <a:pt x="4423" y="1306"/>
                  </a:lnTo>
                  <a:lnTo>
                    <a:pt x="4365" y="1150"/>
                  </a:lnTo>
                  <a:lnTo>
                    <a:pt x="4267" y="995"/>
                  </a:lnTo>
                  <a:lnTo>
                    <a:pt x="4267" y="995"/>
                  </a:lnTo>
                  <a:lnTo>
                    <a:pt x="4189" y="858"/>
                  </a:lnTo>
                  <a:lnTo>
                    <a:pt x="4092" y="741"/>
                  </a:lnTo>
                  <a:lnTo>
                    <a:pt x="3975" y="624"/>
                  </a:lnTo>
                  <a:lnTo>
                    <a:pt x="3839" y="507"/>
                  </a:lnTo>
                  <a:lnTo>
                    <a:pt x="3702" y="410"/>
                  </a:lnTo>
                  <a:lnTo>
                    <a:pt x="3546" y="313"/>
                  </a:lnTo>
                  <a:lnTo>
                    <a:pt x="3390" y="235"/>
                  </a:lnTo>
                  <a:lnTo>
                    <a:pt x="3215" y="157"/>
                  </a:lnTo>
                  <a:lnTo>
                    <a:pt x="3215" y="157"/>
                  </a:lnTo>
                  <a:lnTo>
                    <a:pt x="3001" y="98"/>
                  </a:lnTo>
                  <a:lnTo>
                    <a:pt x="2767" y="40"/>
                  </a:lnTo>
                  <a:lnTo>
                    <a:pt x="2533" y="1"/>
                  </a:lnTo>
                  <a:lnTo>
                    <a:pt x="228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38"/>
            <p:cNvSpPr/>
            <p:nvPr/>
          </p:nvSpPr>
          <p:spPr>
            <a:xfrm>
              <a:off x="5149750" y="3154375"/>
              <a:ext cx="951800" cy="820775"/>
            </a:xfrm>
            <a:custGeom>
              <a:avLst/>
              <a:gdLst/>
              <a:ahLst/>
              <a:cxnLst/>
              <a:rect l="l" t="t" r="r" b="b"/>
              <a:pathLst>
                <a:path w="38072" h="32831" extrusionOk="0">
                  <a:moveTo>
                    <a:pt x="12411" y="0"/>
                  </a:moveTo>
                  <a:lnTo>
                    <a:pt x="11885" y="20"/>
                  </a:lnTo>
                  <a:lnTo>
                    <a:pt x="11340" y="78"/>
                  </a:lnTo>
                  <a:lnTo>
                    <a:pt x="10794" y="156"/>
                  </a:lnTo>
                  <a:lnTo>
                    <a:pt x="10249" y="254"/>
                  </a:lnTo>
                  <a:lnTo>
                    <a:pt x="9723" y="410"/>
                  </a:lnTo>
                  <a:lnTo>
                    <a:pt x="9177" y="585"/>
                  </a:lnTo>
                  <a:lnTo>
                    <a:pt x="8631" y="780"/>
                  </a:lnTo>
                  <a:lnTo>
                    <a:pt x="8086" y="1033"/>
                  </a:lnTo>
                  <a:lnTo>
                    <a:pt x="7599" y="1286"/>
                  </a:lnTo>
                  <a:lnTo>
                    <a:pt x="7092" y="1559"/>
                  </a:lnTo>
                  <a:lnTo>
                    <a:pt x="6625" y="1871"/>
                  </a:lnTo>
                  <a:lnTo>
                    <a:pt x="6138" y="2202"/>
                  </a:lnTo>
                  <a:lnTo>
                    <a:pt x="5670" y="2553"/>
                  </a:lnTo>
                  <a:lnTo>
                    <a:pt x="5222" y="2943"/>
                  </a:lnTo>
                  <a:lnTo>
                    <a:pt x="4774" y="3352"/>
                  </a:lnTo>
                  <a:lnTo>
                    <a:pt x="4326" y="3780"/>
                  </a:lnTo>
                  <a:lnTo>
                    <a:pt x="3936" y="4228"/>
                  </a:lnTo>
                  <a:lnTo>
                    <a:pt x="3546" y="4677"/>
                  </a:lnTo>
                  <a:lnTo>
                    <a:pt x="3176" y="5125"/>
                  </a:lnTo>
                  <a:lnTo>
                    <a:pt x="2825" y="5612"/>
                  </a:lnTo>
                  <a:lnTo>
                    <a:pt x="2494" y="6099"/>
                  </a:lnTo>
                  <a:lnTo>
                    <a:pt x="2163" y="6606"/>
                  </a:lnTo>
                  <a:lnTo>
                    <a:pt x="1871" y="7112"/>
                  </a:lnTo>
                  <a:lnTo>
                    <a:pt x="1598" y="7658"/>
                  </a:lnTo>
                  <a:lnTo>
                    <a:pt x="1344" y="8184"/>
                  </a:lnTo>
                  <a:lnTo>
                    <a:pt x="1111" y="8710"/>
                  </a:lnTo>
                  <a:lnTo>
                    <a:pt x="916" y="9255"/>
                  </a:lnTo>
                  <a:lnTo>
                    <a:pt x="721" y="9820"/>
                  </a:lnTo>
                  <a:lnTo>
                    <a:pt x="565" y="10385"/>
                  </a:lnTo>
                  <a:lnTo>
                    <a:pt x="409" y="10970"/>
                  </a:lnTo>
                  <a:lnTo>
                    <a:pt x="292" y="11554"/>
                  </a:lnTo>
                  <a:lnTo>
                    <a:pt x="195" y="12139"/>
                  </a:lnTo>
                  <a:lnTo>
                    <a:pt x="117" y="12724"/>
                  </a:lnTo>
                  <a:lnTo>
                    <a:pt x="59" y="13308"/>
                  </a:lnTo>
                  <a:lnTo>
                    <a:pt x="20" y="13893"/>
                  </a:lnTo>
                  <a:lnTo>
                    <a:pt x="0" y="14477"/>
                  </a:lnTo>
                  <a:lnTo>
                    <a:pt x="20" y="15023"/>
                  </a:lnTo>
                  <a:lnTo>
                    <a:pt x="59" y="15588"/>
                  </a:lnTo>
                  <a:lnTo>
                    <a:pt x="98" y="16172"/>
                  </a:lnTo>
                  <a:lnTo>
                    <a:pt x="175" y="16757"/>
                  </a:lnTo>
                  <a:lnTo>
                    <a:pt x="273" y="17283"/>
                  </a:lnTo>
                  <a:lnTo>
                    <a:pt x="370" y="17828"/>
                  </a:lnTo>
                  <a:lnTo>
                    <a:pt x="507" y="18374"/>
                  </a:lnTo>
                  <a:lnTo>
                    <a:pt x="663" y="18900"/>
                  </a:lnTo>
                  <a:lnTo>
                    <a:pt x="838" y="19445"/>
                  </a:lnTo>
                  <a:lnTo>
                    <a:pt x="1013" y="19972"/>
                  </a:lnTo>
                  <a:lnTo>
                    <a:pt x="1228" y="20517"/>
                  </a:lnTo>
                  <a:lnTo>
                    <a:pt x="1461" y="21043"/>
                  </a:lnTo>
                  <a:lnTo>
                    <a:pt x="1695" y="21530"/>
                  </a:lnTo>
                  <a:lnTo>
                    <a:pt x="1948" y="22017"/>
                  </a:lnTo>
                  <a:lnTo>
                    <a:pt x="2221" y="22504"/>
                  </a:lnTo>
                  <a:lnTo>
                    <a:pt x="2514" y="22992"/>
                  </a:lnTo>
                  <a:lnTo>
                    <a:pt x="2806" y="23459"/>
                  </a:lnTo>
                  <a:lnTo>
                    <a:pt x="3137" y="23927"/>
                  </a:lnTo>
                  <a:lnTo>
                    <a:pt x="3488" y="24394"/>
                  </a:lnTo>
                  <a:lnTo>
                    <a:pt x="3838" y="24843"/>
                  </a:lnTo>
                  <a:lnTo>
                    <a:pt x="4189" y="25271"/>
                  </a:lnTo>
                  <a:lnTo>
                    <a:pt x="4559" y="25680"/>
                  </a:lnTo>
                  <a:lnTo>
                    <a:pt x="4949" y="26090"/>
                  </a:lnTo>
                  <a:lnTo>
                    <a:pt x="5358" y="26499"/>
                  </a:lnTo>
                  <a:lnTo>
                    <a:pt x="5787" y="26869"/>
                  </a:lnTo>
                  <a:lnTo>
                    <a:pt x="6215" y="27259"/>
                  </a:lnTo>
                  <a:lnTo>
                    <a:pt x="6664" y="27629"/>
                  </a:lnTo>
                  <a:lnTo>
                    <a:pt x="7131" y="27979"/>
                  </a:lnTo>
                  <a:lnTo>
                    <a:pt x="7677" y="28389"/>
                  </a:lnTo>
                  <a:lnTo>
                    <a:pt x="8261" y="28759"/>
                  </a:lnTo>
                  <a:lnTo>
                    <a:pt x="8846" y="29129"/>
                  </a:lnTo>
                  <a:lnTo>
                    <a:pt x="9450" y="29460"/>
                  </a:lnTo>
                  <a:lnTo>
                    <a:pt x="10073" y="29772"/>
                  </a:lnTo>
                  <a:lnTo>
                    <a:pt x="10697" y="30064"/>
                  </a:lnTo>
                  <a:lnTo>
                    <a:pt x="11359" y="30337"/>
                  </a:lnTo>
                  <a:lnTo>
                    <a:pt x="12002" y="30590"/>
                  </a:lnTo>
                  <a:lnTo>
                    <a:pt x="11983" y="30999"/>
                  </a:lnTo>
                  <a:lnTo>
                    <a:pt x="11983" y="31370"/>
                  </a:lnTo>
                  <a:lnTo>
                    <a:pt x="12002" y="31526"/>
                  </a:lnTo>
                  <a:lnTo>
                    <a:pt x="12041" y="31701"/>
                  </a:lnTo>
                  <a:lnTo>
                    <a:pt x="12080" y="31837"/>
                  </a:lnTo>
                  <a:lnTo>
                    <a:pt x="12119" y="31993"/>
                  </a:lnTo>
                  <a:lnTo>
                    <a:pt x="12197" y="32130"/>
                  </a:lnTo>
                  <a:lnTo>
                    <a:pt x="12275" y="32266"/>
                  </a:lnTo>
                  <a:lnTo>
                    <a:pt x="12353" y="32383"/>
                  </a:lnTo>
                  <a:lnTo>
                    <a:pt x="12450" y="32480"/>
                  </a:lnTo>
                  <a:lnTo>
                    <a:pt x="12548" y="32578"/>
                  </a:lnTo>
                  <a:lnTo>
                    <a:pt x="12645" y="32656"/>
                  </a:lnTo>
                  <a:lnTo>
                    <a:pt x="12762" y="32714"/>
                  </a:lnTo>
                  <a:lnTo>
                    <a:pt x="12898" y="32773"/>
                  </a:lnTo>
                  <a:lnTo>
                    <a:pt x="13054" y="32811"/>
                  </a:lnTo>
                  <a:lnTo>
                    <a:pt x="13230" y="32831"/>
                  </a:lnTo>
                  <a:lnTo>
                    <a:pt x="13425" y="32811"/>
                  </a:lnTo>
                  <a:lnTo>
                    <a:pt x="13561" y="32773"/>
                  </a:lnTo>
                  <a:lnTo>
                    <a:pt x="13678" y="32734"/>
                  </a:lnTo>
                  <a:lnTo>
                    <a:pt x="13814" y="32675"/>
                  </a:lnTo>
                  <a:lnTo>
                    <a:pt x="13951" y="32617"/>
                  </a:lnTo>
                  <a:lnTo>
                    <a:pt x="14087" y="32539"/>
                  </a:lnTo>
                  <a:lnTo>
                    <a:pt x="14223" y="32441"/>
                  </a:lnTo>
                  <a:lnTo>
                    <a:pt x="14340" y="32324"/>
                  </a:lnTo>
                  <a:lnTo>
                    <a:pt x="14477" y="32188"/>
                  </a:lnTo>
                  <a:lnTo>
                    <a:pt x="14691" y="31915"/>
                  </a:lnTo>
                  <a:lnTo>
                    <a:pt x="14886" y="31603"/>
                  </a:lnTo>
                  <a:lnTo>
                    <a:pt x="15607" y="31759"/>
                  </a:lnTo>
                  <a:lnTo>
                    <a:pt x="16289" y="31896"/>
                  </a:lnTo>
                  <a:lnTo>
                    <a:pt x="16912" y="31993"/>
                  </a:lnTo>
                  <a:lnTo>
                    <a:pt x="17516" y="32071"/>
                  </a:lnTo>
                  <a:lnTo>
                    <a:pt x="18101" y="32149"/>
                  </a:lnTo>
                  <a:lnTo>
                    <a:pt x="18705" y="32188"/>
                  </a:lnTo>
                  <a:lnTo>
                    <a:pt x="19309" y="32207"/>
                  </a:lnTo>
                  <a:lnTo>
                    <a:pt x="19913" y="32227"/>
                  </a:lnTo>
                  <a:lnTo>
                    <a:pt x="20049" y="32227"/>
                  </a:lnTo>
                  <a:lnTo>
                    <a:pt x="20673" y="32207"/>
                  </a:lnTo>
                  <a:lnTo>
                    <a:pt x="21296" y="32169"/>
                  </a:lnTo>
                  <a:lnTo>
                    <a:pt x="21900" y="32110"/>
                  </a:lnTo>
                  <a:lnTo>
                    <a:pt x="22524" y="32032"/>
                  </a:lnTo>
                  <a:lnTo>
                    <a:pt x="23147" y="31935"/>
                  </a:lnTo>
                  <a:lnTo>
                    <a:pt x="23751" y="31818"/>
                  </a:lnTo>
                  <a:lnTo>
                    <a:pt x="24355" y="31681"/>
                  </a:lnTo>
                  <a:lnTo>
                    <a:pt x="24959" y="31526"/>
                  </a:lnTo>
                  <a:lnTo>
                    <a:pt x="25563" y="31350"/>
                  </a:lnTo>
                  <a:lnTo>
                    <a:pt x="26167" y="31136"/>
                  </a:lnTo>
                  <a:lnTo>
                    <a:pt x="26752" y="30922"/>
                  </a:lnTo>
                  <a:lnTo>
                    <a:pt x="27317" y="30688"/>
                  </a:lnTo>
                  <a:lnTo>
                    <a:pt x="27882" y="30434"/>
                  </a:lnTo>
                  <a:lnTo>
                    <a:pt x="28447" y="30142"/>
                  </a:lnTo>
                  <a:lnTo>
                    <a:pt x="28992" y="29850"/>
                  </a:lnTo>
                  <a:lnTo>
                    <a:pt x="29538" y="29538"/>
                  </a:lnTo>
                  <a:lnTo>
                    <a:pt x="30064" y="29207"/>
                  </a:lnTo>
                  <a:lnTo>
                    <a:pt x="30590" y="28856"/>
                  </a:lnTo>
                  <a:lnTo>
                    <a:pt x="31096" y="28486"/>
                  </a:lnTo>
                  <a:lnTo>
                    <a:pt x="31603" y="28096"/>
                  </a:lnTo>
                  <a:lnTo>
                    <a:pt x="32090" y="27687"/>
                  </a:lnTo>
                  <a:lnTo>
                    <a:pt x="32558" y="27278"/>
                  </a:lnTo>
                  <a:lnTo>
                    <a:pt x="33025" y="26830"/>
                  </a:lnTo>
                  <a:lnTo>
                    <a:pt x="33474" y="26382"/>
                  </a:lnTo>
                  <a:lnTo>
                    <a:pt x="33883" y="25934"/>
                  </a:lnTo>
                  <a:lnTo>
                    <a:pt x="34292" y="25466"/>
                  </a:lnTo>
                  <a:lnTo>
                    <a:pt x="34662" y="24998"/>
                  </a:lnTo>
                  <a:lnTo>
                    <a:pt x="35032" y="24511"/>
                  </a:lnTo>
                  <a:lnTo>
                    <a:pt x="35363" y="24005"/>
                  </a:lnTo>
                  <a:lnTo>
                    <a:pt x="35695" y="23498"/>
                  </a:lnTo>
                  <a:lnTo>
                    <a:pt x="36006" y="22992"/>
                  </a:lnTo>
                  <a:lnTo>
                    <a:pt x="36299" y="22465"/>
                  </a:lnTo>
                  <a:lnTo>
                    <a:pt x="36552" y="21920"/>
                  </a:lnTo>
                  <a:lnTo>
                    <a:pt x="36805" y="21394"/>
                  </a:lnTo>
                  <a:lnTo>
                    <a:pt x="37039" y="20848"/>
                  </a:lnTo>
                  <a:lnTo>
                    <a:pt x="37234" y="20283"/>
                  </a:lnTo>
                  <a:lnTo>
                    <a:pt x="37429" y="19738"/>
                  </a:lnTo>
                  <a:lnTo>
                    <a:pt x="37585" y="19173"/>
                  </a:lnTo>
                  <a:lnTo>
                    <a:pt x="37721" y="18608"/>
                  </a:lnTo>
                  <a:lnTo>
                    <a:pt x="37838" y="18043"/>
                  </a:lnTo>
                  <a:lnTo>
                    <a:pt x="37935" y="17458"/>
                  </a:lnTo>
                  <a:lnTo>
                    <a:pt x="38013" y="16854"/>
                  </a:lnTo>
                  <a:lnTo>
                    <a:pt x="38052" y="16270"/>
                  </a:lnTo>
                  <a:lnTo>
                    <a:pt x="38072" y="15666"/>
                  </a:lnTo>
                  <a:lnTo>
                    <a:pt x="38072" y="15081"/>
                  </a:lnTo>
                  <a:lnTo>
                    <a:pt x="38033" y="14477"/>
                  </a:lnTo>
                  <a:lnTo>
                    <a:pt x="37994" y="13893"/>
                  </a:lnTo>
                  <a:lnTo>
                    <a:pt x="37896" y="13308"/>
                  </a:lnTo>
                  <a:lnTo>
                    <a:pt x="37799" y="12724"/>
                  </a:lnTo>
                  <a:lnTo>
                    <a:pt x="37682" y="12158"/>
                  </a:lnTo>
                  <a:lnTo>
                    <a:pt x="37526" y="11613"/>
                  </a:lnTo>
                  <a:lnTo>
                    <a:pt x="37351" y="11067"/>
                  </a:lnTo>
                  <a:lnTo>
                    <a:pt x="37156" y="10541"/>
                  </a:lnTo>
                  <a:lnTo>
                    <a:pt x="36942" y="10035"/>
                  </a:lnTo>
                  <a:lnTo>
                    <a:pt x="36708" y="9548"/>
                  </a:lnTo>
                  <a:lnTo>
                    <a:pt x="36455" y="9061"/>
                  </a:lnTo>
                  <a:lnTo>
                    <a:pt x="36221" y="8651"/>
                  </a:lnTo>
                  <a:lnTo>
                    <a:pt x="35948" y="8262"/>
                  </a:lnTo>
                  <a:lnTo>
                    <a:pt x="35656" y="7872"/>
                  </a:lnTo>
                  <a:lnTo>
                    <a:pt x="35344" y="7482"/>
                  </a:lnTo>
                  <a:lnTo>
                    <a:pt x="35032" y="7112"/>
                  </a:lnTo>
                  <a:lnTo>
                    <a:pt x="34682" y="6761"/>
                  </a:lnTo>
                  <a:lnTo>
                    <a:pt x="34331" y="6430"/>
                  </a:lnTo>
                  <a:lnTo>
                    <a:pt x="33961" y="6118"/>
                  </a:lnTo>
                  <a:lnTo>
                    <a:pt x="33590" y="5826"/>
                  </a:lnTo>
                  <a:lnTo>
                    <a:pt x="33220" y="5553"/>
                  </a:lnTo>
                  <a:lnTo>
                    <a:pt x="32831" y="5281"/>
                  </a:lnTo>
                  <a:lnTo>
                    <a:pt x="32421" y="5047"/>
                  </a:lnTo>
                  <a:lnTo>
                    <a:pt x="32012" y="4813"/>
                  </a:lnTo>
                  <a:lnTo>
                    <a:pt x="31584" y="4599"/>
                  </a:lnTo>
                  <a:lnTo>
                    <a:pt x="31135" y="4384"/>
                  </a:lnTo>
                  <a:lnTo>
                    <a:pt x="30687" y="4209"/>
                  </a:lnTo>
                  <a:lnTo>
                    <a:pt x="30239" y="4053"/>
                  </a:lnTo>
                  <a:lnTo>
                    <a:pt x="29772" y="3897"/>
                  </a:lnTo>
                  <a:lnTo>
                    <a:pt x="29323" y="3761"/>
                  </a:lnTo>
                  <a:lnTo>
                    <a:pt x="28836" y="3663"/>
                  </a:lnTo>
                  <a:lnTo>
                    <a:pt x="28388" y="3566"/>
                  </a:lnTo>
                  <a:lnTo>
                    <a:pt x="27921" y="3488"/>
                  </a:lnTo>
                  <a:lnTo>
                    <a:pt x="27433" y="3430"/>
                  </a:lnTo>
                  <a:lnTo>
                    <a:pt x="26927" y="3371"/>
                  </a:lnTo>
                  <a:lnTo>
                    <a:pt x="26420" y="3352"/>
                  </a:lnTo>
                  <a:lnTo>
                    <a:pt x="25933" y="3352"/>
                  </a:lnTo>
                  <a:lnTo>
                    <a:pt x="25212" y="3371"/>
                  </a:lnTo>
                  <a:lnTo>
                    <a:pt x="24491" y="3430"/>
                  </a:lnTo>
                  <a:lnTo>
                    <a:pt x="23751" y="3527"/>
                  </a:lnTo>
                  <a:lnTo>
                    <a:pt x="23030" y="3663"/>
                  </a:lnTo>
                  <a:lnTo>
                    <a:pt x="22387" y="3800"/>
                  </a:lnTo>
                  <a:lnTo>
                    <a:pt x="21744" y="3995"/>
                  </a:lnTo>
                  <a:lnTo>
                    <a:pt x="21101" y="4228"/>
                  </a:lnTo>
                  <a:lnTo>
                    <a:pt x="20478" y="4482"/>
                  </a:lnTo>
                  <a:lnTo>
                    <a:pt x="20146" y="4034"/>
                  </a:lnTo>
                  <a:lnTo>
                    <a:pt x="19815" y="3644"/>
                  </a:lnTo>
                  <a:lnTo>
                    <a:pt x="19484" y="3274"/>
                  </a:lnTo>
                  <a:lnTo>
                    <a:pt x="19172" y="2943"/>
                  </a:lnTo>
                  <a:lnTo>
                    <a:pt x="18705" y="2494"/>
                  </a:lnTo>
                  <a:lnTo>
                    <a:pt x="18218" y="2066"/>
                  </a:lnTo>
                  <a:lnTo>
                    <a:pt x="17730" y="1696"/>
                  </a:lnTo>
                  <a:lnTo>
                    <a:pt x="17224" y="1364"/>
                  </a:lnTo>
                  <a:lnTo>
                    <a:pt x="16971" y="1208"/>
                  </a:lnTo>
                  <a:lnTo>
                    <a:pt x="16698" y="1053"/>
                  </a:lnTo>
                  <a:lnTo>
                    <a:pt x="16133" y="780"/>
                  </a:lnTo>
                  <a:lnTo>
                    <a:pt x="15509" y="546"/>
                  </a:lnTo>
                  <a:lnTo>
                    <a:pt x="14886" y="351"/>
                  </a:lnTo>
                  <a:lnTo>
                    <a:pt x="14301" y="195"/>
                  </a:lnTo>
                  <a:lnTo>
                    <a:pt x="13717" y="98"/>
                  </a:lnTo>
                  <a:lnTo>
                    <a:pt x="13132" y="39"/>
                  </a:lnTo>
                  <a:lnTo>
                    <a:pt x="125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38"/>
            <p:cNvSpPr/>
            <p:nvPr/>
          </p:nvSpPr>
          <p:spPr>
            <a:xfrm>
              <a:off x="5299275" y="3241075"/>
              <a:ext cx="802775" cy="734075"/>
            </a:xfrm>
            <a:custGeom>
              <a:avLst/>
              <a:gdLst/>
              <a:ahLst/>
              <a:cxnLst/>
              <a:rect l="l" t="t" r="r" b="b"/>
              <a:pathLst>
                <a:path w="32111" h="29363" extrusionOk="0">
                  <a:moveTo>
                    <a:pt x="21901" y="1"/>
                  </a:moveTo>
                  <a:lnTo>
                    <a:pt x="22154" y="98"/>
                  </a:lnTo>
                  <a:lnTo>
                    <a:pt x="22719" y="293"/>
                  </a:lnTo>
                  <a:lnTo>
                    <a:pt x="23264" y="507"/>
                  </a:lnTo>
                  <a:lnTo>
                    <a:pt x="23810" y="760"/>
                  </a:lnTo>
                  <a:lnTo>
                    <a:pt x="24317" y="1033"/>
                  </a:lnTo>
                  <a:lnTo>
                    <a:pt x="24823" y="1365"/>
                  </a:lnTo>
                  <a:lnTo>
                    <a:pt x="25310" y="1696"/>
                  </a:lnTo>
                  <a:lnTo>
                    <a:pt x="25778" y="2046"/>
                  </a:lnTo>
                  <a:lnTo>
                    <a:pt x="26207" y="2417"/>
                  </a:lnTo>
                  <a:lnTo>
                    <a:pt x="26635" y="2845"/>
                  </a:lnTo>
                  <a:lnTo>
                    <a:pt x="27025" y="3274"/>
                  </a:lnTo>
                  <a:lnTo>
                    <a:pt x="27376" y="3722"/>
                  </a:lnTo>
                  <a:lnTo>
                    <a:pt x="27687" y="4190"/>
                  </a:lnTo>
                  <a:lnTo>
                    <a:pt x="27980" y="4677"/>
                  </a:lnTo>
                  <a:lnTo>
                    <a:pt x="28233" y="5183"/>
                  </a:lnTo>
                  <a:lnTo>
                    <a:pt x="28369" y="5515"/>
                  </a:lnTo>
                  <a:lnTo>
                    <a:pt x="28506" y="5846"/>
                  </a:lnTo>
                  <a:lnTo>
                    <a:pt x="28603" y="6177"/>
                  </a:lnTo>
                  <a:lnTo>
                    <a:pt x="28701" y="6489"/>
                  </a:lnTo>
                  <a:lnTo>
                    <a:pt x="28778" y="6839"/>
                  </a:lnTo>
                  <a:lnTo>
                    <a:pt x="28856" y="7171"/>
                  </a:lnTo>
                  <a:lnTo>
                    <a:pt x="28915" y="7502"/>
                  </a:lnTo>
                  <a:lnTo>
                    <a:pt x="28954" y="7853"/>
                  </a:lnTo>
                  <a:lnTo>
                    <a:pt x="28993" y="8203"/>
                  </a:lnTo>
                  <a:lnTo>
                    <a:pt x="29012" y="8554"/>
                  </a:lnTo>
                  <a:lnTo>
                    <a:pt x="29012" y="8905"/>
                  </a:lnTo>
                  <a:lnTo>
                    <a:pt x="29012" y="9256"/>
                  </a:lnTo>
                  <a:lnTo>
                    <a:pt x="28973" y="9957"/>
                  </a:lnTo>
                  <a:lnTo>
                    <a:pt x="28915" y="10639"/>
                  </a:lnTo>
                  <a:lnTo>
                    <a:pt x="28798" y="11340"/>
                  </a:lnTo>
                  <a:lnTo>
                    <a:pt x="28642" y="12022"/>
                  </a:lnTo>
                  <a:lnTo>
                    <a:pt x="28467" y="12704"/>
                  </a:lnTo>
                  <a:lnTo>
                    <a:pt x="28252" y="13367"/>
                  </a:lnTo>
                  <a:lnTo>
                    <a:pt x="27999" y="14010"/>
                  </a:lnTo>
                  <a:lnTo>
                    <a:pt x="27726" y="14614"/>
                  </a:lnTo>
                  <a:lnTo>
                    <a:pt x="27454" y="15159"/>
                  </a:lnTo>
                  <a:lnTo>
                    <a:pt x="27142" y="15744"/>
                  </a:lnTo>
                  <a:lnTo>
                    <a:pt x="26830" y="16289"/>
                  </a:lnTo>
                  <a:lnTo>
                    <a:pt x="26518" y="16815"/>
                  </a:lnTo>
                  <a:lnTo>
                    <a:pt x="26187" y="17341"/>
                  </a:lnTo>
                  <a:lnTo>
                    <a:pt x="25856" y="17848"/>
                  </a:lnTo>
                  <a:lnTo>
                    <a:pt x="25505" y="18335"/>
                  </a:lnTo>
                  <a:lnTo>
                    <a:pt x="25154" y="18803"/>
                  </a:lnTo>
                  <a:lnTo>
                    <a:pt x="24784" y="19270"/>
                  </a:lnTo>
                  <a:lnTo>
                    <a:pt x="24395" y="19738"/>
                  </a:lnTo>
                  <a:lnTo>
                    <a:pt x="24005" y="20186"/>
                  </a:lnTo>
                  <a:lnTo>
                    <a:pt x="23596" y="20615"/>
                  </a:lnTo>
                  <a:lnTo>
                    <a:pt x="23187" y="21024"/>
                  </a:lnTo>
                  <a:lnTo>
                    <a:pt x="22758" y="21414"/>
                  </a:lnTo>
                  <a:lnTo>
                    <a:pt x="22329" y="21803"/>
                  </a:lnTo>
                  <a:lnTo>
                    <a:pt x="21901" y="22173"/>
                  </a:lnTo>
                  <a:lnTo>
                    <a:pt x="21433" y="22524"/>
                  </a:lnTo>
                  <a:lnTo>
                    <a:pt x="20965" y="22875"/>
                  </a:lnTo>
                  <a:lnTo>
                    <a:pt x="20498" y="23206"/>
                  </a:lnTo>
                  <a:lnTo>
                    <a:pt x="20011" y="23518"/>
                  </a:lnTo>
                  <a:lnTo>
                    <a:pt x="19524" y="23810"/>
                  </a:lnTo>
                  <a:lnTo>
                    <a:pt x="19017" y="24102"/>
                  </a:lnTo>
                  <a:lnTo>
                    <a:pt x="18510" y="24356"/>
                  </a:lnTo>
                  <a:lnTo>
                    <a:pt x="17984" y="24609"/>
                  </a:lnTo>
                  <a:lnTo>
                    <a:pt x="17439" y="24843"/>
                  </a:lnTo>
                  <a:lnTo>
                    <a:pt x="16893" y="25057"/>
                  </a:lnTo>
                  <a:lnTo>
                    <a:pt x="16328" y="25252"/>
                  </a:lnTo>
                  <a:lnTo>
                    <a:pt x="15783" y="25427"/>
                  </a:lnTo>
                  <a:lnTo>
                    <a:pt x="15198" y="25603"/>
                  </a:lnTo>
                  <a:lnTo>
                    <a:pt x="14614" y="25739"/>
                  </a:lnTo>
                  <a:lnTo>
                    <a:pt x="14029" y="25856"/>
                  </a:lnTo>
                  <a:lnTo>
                    <a:pt x="13445" y="25953"/>
                  </a:lnTo>
                  <a:lnTo>
                    <a:pt x="12841" y="26051"/>
                  </a:lnTo>
                  <a:lnTo>
                    <a:pt x="12198" y="26129"/>
                  </a:lnTo>
                  <a:lnTo>
                    <a:pt x="11574" y="26168"/>
                  </a:lnTo>
                  <a:lnTo>
                    <a:pt x="10951" y="26187"/>
                  </a:lnTo>
                  <a:lnTo>
                    <a:pt x="10269" y="26207"/>
                  </a:lnTo>
                  <a:lnTo>
                    <a:pt x="9314" y="26187"/>
                  </a:lnTo>
                  <a:lnTo>
                    <a:pt x="8379" y="26129"/>
                  </a:lnTo>
                  <a:lnTo>
                    <a:pt x="7716" y="26070"/>
                  </a:lnTo>
                  <a:lnTo>
                    <a:pt x="7073" y="25973"/>
                  </a:lnTo>
                  <a:lnTo>
                    <a:pt x="6430" y="25875"/>
                  </a:lnTo>
                  <a:lnTo>
                    <a:pt x="5807" y="25758"/>
                  </a:lnTo>
                  <a:lnTo>
                    <a:pt x="5183" y="25622"/>
                  </a:lnTo>
                  <a:lnTo>
                    <a:pt x="4560" y="25466"/>
                  </a:lnTo>
                  <a:lnTo>
                    <a:pt x="3956" y="25291"/>
                  </a:lnTo>
                  <a:lnTo>
                    <a:pt x="3371" y="25115"/>
                  </a:lnTo>
                  <a:lnTo>
                    <a:pt x="2748" y="24882"/>
                  </a:lnTo>
                  <a:lnTo>
                    <a:pt x="2163" y="24648"/>
                  </a:lnTo>
                  <a:lnTo>
                    <a:pt x="1579" y="24414"/>
                  </a:lnTo>
                  <a:lnTo>
                    <a:pt x="1033" y="24141"/>
                  </a:lnTo>
                  <a:lnTo>
                    <a:pt x="507" y="23868"/>
                  </a:lnTo>
                  <a:lnTo>
                    <a:pt x="1" y="23596"/>
                  </a:lnTo>
                  <a:lnTo>
                    <a:pt x="546" y="24063"/>
                  </a:lnTo>
                  <a:lnTo>
                    <a:pt x="1131" y="24511"/>
                  </a:lnTo>
                  <a:lnTo>
                    <a:pt x="1696" y="24921"/>
                  </a:lnTo>
                  <a:lnTo>
                    <a:pt x="2280" y="25310"/>
                  </a:lnTo>
                  <a:lnTo>
                    <a:pt x="2865" y="25661"/>
                  </a:lnTo>
                  <a:lnTo>
                    <a:pt x="3469" y="26012"/>
                  </a:lnTo>
                  <a:lnTo>
                    <a:pt x="4092" y="26323"/>
                  </a:lnTo>
                  <a:lnTo>
                    <a:pt x="4716" y="26616"/>
                  </a:lnTo>
                  <a:lnTo>
                    <a:pt x="5359" y="26888"/>
                  </a:lnTo>
                  <a:lnTo>
                    <a:pt x="6021" y="27142"/>
                  </a:lnTo>
                  <a:lnTo>
                    <a:pt x="5982" y="27531"/>
                  </a:lnTo>
                  <a:lnTo>
                    <a:pt x="5982" y="27882"/>
                  </a:lnTo>
                  <a:lnTo>
                    <a:pt x="6002" y="28058"/>
                  </a:lnTo>
                  <a:lnTo>
                    <a:pt x="6041" y="28233"/>
                  </a:lnTo>
                  <a:lnTo>
                    <a:pt x="6080" y="28369"/>
                  </a:lnTo>
                  <a:lnTo>
                    <a:pt x="6138" y="28525"/>
                  </a:lnTo>
                  <a:lnTo>
                    <a:pt x="6197" y="28662"/>
                  </a:lnTo>
                  <a:lnTo>
                    <a:pt x="6274" y="28798"/>
                  </a:lnTo>
                  <a:lnTo>
                    <a:pt x="6352" y="28915"/>
                  </a:lnTo>
                  <a:lnTo>
                    <a:pt x="6450" y="29032"/>
                  </a:lnTo>
                  <a:lnTo>
                    <a:pt x="6547" y="29110"/>
                  </a:lnTo>
                  <a:lnTo>
                    <a:pt x="6664" y="29188"/>
                  </a:lnTo>
                  <a:lnTo>
                    <a:pt x="6781" y="29266"/>
                  </a:lnTo>
                  <a:lnTo>
                    <a:pt x="6917" y="29305"/>
                  </a:lnTo>
                  <a:lnTo>
                    <a:pt x="7073" y="29343"/>
                  </a:lnTo>
                  <a:lnTo>
                    <a:pt x="7249" y="29363"/>
                  </a:lnTo>
                  <a:lnTo>
                    <a:pt x="7444" y="29343"/>
                  </a:lnTo>
                  <a:lnTo>
                    <a:pt x="7580" y="29324"/>
                  </a:lnTo>
                  <a:lnTo>
                    <a:pt x="7716" y="29285"/>
                  </a:lnTo>
                  <a:lnTo>
                    <a:pt x="7853" y="29227"/>
                  </a:lnTo>
                  <a:lnTo>
                    <a:pt x="7970" y="29149"/>
                  </a:lnTo>
                  <a:lnTo>
                    <a:pt x="8106" y="29071"/>
                  </a:lnTo>
                  <a:lnTo>
                    <a:pt x="8242" y="28973"/>
                  </a:lnTo>
                  <a:lnTo>
                    <a:pt x="8379" y="28856"/>
                  </a:lnTo>
                  <a:lnTo>
                    <a:pt x="8496" y="28720"/>
                  </a:lnTo>
                  <a:lnTo>
                    <a:pt x="8710" y="28467"/>
                  </a:lnTo>
                  <a:lnTo>
                    <a:pt x="8924" y="28135"/>
                  </a:lnTo>
                  <a:lnTo>
                    <a:pt x="9626" y="28311"/>
                  </a:lnTo>
                  <a:lnTo>
                    <a:pt x="10288" y="28428"/>
                  </a:lnTo>
                  <a:lnTo>
                    <a:pt x="10912" y="28545"/>
                  </a:lnTo>
                  <a:lnTo>
                    <a:pt x="11535" y="28623"/>
                  </a:lnTo>
                  <a:lnTo>
                    <a:pt x="12139" y="28681"/>
                  </a:lnTo>
                  <a:lnTo>
                    <a:pt x="12724" y="28739"/>
                  </a:lnTo>
                  <a:lnTo>
                    <a:pt x="13328" y="28759"/>
                  </a:lnTo>
                  <a:lnTo>
                    <a:pt x="14692" y="28759"/>
                  </a:lnTo>
                  <a:lnTo>
                    <a:pt x="15296" y="28720"/>
                  </a:lnTo>
                  <a:lnTo>
                    <a:pt x="15919" y="28662"/>
                  </a:lnTo>
                  <a:lnTo>
                    <a:pt x="16543" y="28584"/>
                  </a:lnTo>
                  <a:lnTo>
                    <a:pt x="17166" y="28486"/>
                  </a:lnTo>
                  <a:lnTo>
                    <a:pt x="17770" y="28369"/>
                  </a:lnTo>
                  <a:lnTo>
                    <a:pt x="18374" y="28233"/>
                  </a:lnTo>
                  <a:lnTo>
                    <a:pt x="18998" y="28058"/>
                  </a:lnTo>
                  <a:lnTo>
                    <a:pt x="19582" y="27882"/>
                  </a:lnTo>
                  <a:lnTo>
                    <a:pt x="20186" y="27687"/>
                  </a:lnTo>
                  <a:lnTo>
                    <a:pt x="20771" y="27473"/>
                  </a:lnTo>
                  <a:lnTo>
                    <a:pt x="21336" y="27220"/>
                  </a:lnTo>
                  <a:lnTo>
                    <a:pt x="21920" y="26966"/>
                  </a:lnTo>
                  <a:lnTo>
                    <a:pt x="22466" y="26694"/>
                  </a:lnTo>
                  <a:lnTo>
                    <a:pt x="23031" y="26401"/>
                  </a:lnTo>
                  <a:lnTo>
                    <a:pt x="23557" y="26090"/>
                  </a:lnTo>
                  <a:lnTo>
                    <a:pt x="24102" y="25739"/>
                  </a:lnTo>
                  <a:lnTo>
                    <a:pt x="24609" y="25388"/>
                  </a:lnTo>
                  <a:lnTo>
                    <a:pt x="25135" y="25018"/>
                  </a:lnTo>
                  <a:lnTo>
                    <a:pt x="25622" y="24648"/>
                  </a:lnTo>
                  <a:lnTo>
                    <a:pt x="26109" y="24239"/>
                  </a:lnTo>
                  <a:lnTo>
                    <a:pt x="26596" y="23810"/>
                  </a:lnTo>
                  <a:lnTo>
                    <a:pt x="27044" y="23381"/>
                  </a:lnTo>
                  <a:lnTo>
                    <a:pt x="27493" y="22933"/>
                  </a:lnTo>
                  <a:lnTo>
                    <a:pt x="27921" y="22466"/>
                  </a:lnTo>
                  <a:lnTo>
                    <a:pt x="28311" y="22018"/>
                  </a:lnTo>
                  <a:lnTo>
                    <a:pt x="28701" y="21530"/>
                  </a:lnTo>
                  <a:lnTo>
                    <a:pt x="29051" y="21043"/>
                  </a:lnTo>
                  <a:lnTo>
                    <a:pt x="29402" y="20537"/>
                  </a:lnTo>
                  <a:lnTo>
                    <a:pt x="29733" y="20030"/>
                  </a:lnTo>
                  <a:lnTo>
                    <a:pt x="30025" y="19524"/>
                  </a:lnTo>
                  <a:lnTo>
                    <a:pt x="30318" y="18997"/>
                  </a:lnTo>
                  <a:lnTo>
                    <a:pt x="30590" y="18452"/>
                  </a:lnTo>
                  <a:lnTo>
                    <a:pt x="30844" y="17926"/>
                  </a:lnTo>
                  <a:lnTo>
                    <a:pt x="31058" y="17380"/>
                  </a:lnTo>
                  <a:lnTo>
                    <a:pt x="31272" y="16815"/>
                  </a:lnTo>
                  <a:lnTo>
                    <a:pt x="31448" y="16270"/>
                  </a:lnTo>
                  <a:lnTo>
                    <a:pt x="31623" y="15705"/>
                  </a:lnTo>
                  <a:lnTo>
                    <a:pt x="31759" y="15140"/>
                  </a:lnTo>
                  <a:lnTo>
                    <a:pt x="31876" y="14575"/>
                  </a:lnTo>
                  <a:lnTo>
                    <a:pt x="31974" y="13990"/>
                  </a:lnTo>
                  <a:lnTo>
                    <a:pt x="32032" y="13386"/>
                  </a:lnTo>
                  <a:lnTo>
                    <a:pt x="32091" y="12802"/>
                  </a:lnTo>
                  <a:lnTo>
                    <a:pt x="32110" y="12198"/>
                  </a:lnTo>
                  <a:lnTo>
                    <a:pt x="32110" y="11613"/>
                  </a:lnTo>
                  <a:lnTo>
                    <a:pt x="32071" y="11009"/>
                  </a:lnTo>
                  <a:lnTo>
                    <a:pt x="32013" y="10425"/>
                  </a:lnTo>
                  <a:lnTo>
                    <a:pt x="31935" y="9840"/>
                  </a:lnTo>
                  <a:lnTo>
                    <a:pt x="31837" y="9256"/>
                  </a:lnTo>
                  <a:lnTo>
                    <a:pt x="31701" y="8690"/>
                  </a:lnTo>
                  <a:lnTo>
                    <a:pt x="31565" y="8145"/>
                  </a:lnTo>
                  <a:lnTo>
                    <a:pt x="31389" y="7599"/>
                  </a:lnTo>
                  <a:lnTo>
                    <a:pt x="31194" y="7073"/>
                  </a:lnTo>
                  <a:lnTo>
                    <a:pt x="30980" y="6567"/>
                  </a:lnTo>
                  <a:lnTo>
                    <a:pt x="30746" y="6080"/>
                  </a:lnTo>
                  <a:lnTo>
                    <a:pt x="30493" y="5593"/>
                  </a:lnTo>
                  <a:lnTo>
                    <a:pt x="30240" y="5183"/>
                  </a:lnTo>
                  <a:lnTo>
                    <a:pt x="29967" y="4774"/>
                  </a:lnTo>
                  <a:lnTo>
                    <a:pt x="29694" y="4385"/>
                  </a:lnTo>
                  <a:lnTo>
                    <a:pt x="29382" y="4014"/>
                  </a:lnTo>
                  <a:lnTo>
                    <a:pt x="29051" y="3644"/>
                  </a:lnTo>
                  <a:lnTo>
                    <a:pt x="28720" y="3293"/>
                  </a:lnTo>
                  <a:lnTo>
                    <a:pt x="28369" y="2962"/>
                  </a:lnTo>
                  <a:lnTo>
                    <a:pt x="27999" y="2631"/>
                  </a:lnTo>
                  <a:lnTo>
                    <a:pt x="27629" y="2339"/>
                  </a:lnTo>
                  <a:lnTo>
                    <a:pt x="27239" y="2066"/>
                  </a:lnTo>
                  <a:lnTo>
                    <a:pt x="26850" y="1813"/>
                  </a:lnTo>
                  <a:lnTo>
                    <a:pt x="26440" y="1559"/>
                  </a:lnTo>
                  <a:lnTo>
                    <a:pt x="26031" y="1326"/>
                  </a:lnTo>
                  <a:lnTo>
                    <a:pt x="25603" y="1111"/>
                  </a:lnTo>
                  <a:lnTo>
                    <a:pt x="25154" y="916"/>
                  </a:lnTo>
                  <a:lnTo>
                    <a:pt x="24706" y="741"/>
                  </a:lnTo>
                  <a:lnTo>
                    <a:pt x="24258" y="566"/>
                  </a:lnTo>
                  <a:lnTo>
                    <a:pt x="23810" y="429"/>
                  </a:lnTo>
                  <a:lnTo>
                    <a:pt x="23342" y="293"/>
                  </a:lnTo>
                  <a:lnTo>
                    <a:pt x="22875" y="176"/>
                  </a:lnTo>
                  <a:lnTo>
                    <a:pt x="22388" y="79"/>
                  </a:lnTo>
                  <a:lnTo>
                    <a:pt x="21901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38"/>
            <p:cNvSpPr/>
            <p:nvPr/>
          </p:nvSpPr>
          <p:spPr>
            <a:xfrm>
              <a:off x="5552575" y="3271775"/>
              <a:ext cx="100850" cy="128600"/>
            </a:xfrm>
            <a:custGeom>
              <a:avLst/>
              <a:gdLst/>
              <a:ahLst/>
              <a:cxnLst/>
              <a:rect l="l" t="t" r="r" b="b"/>
              <a:pathLst>
                <a:path w="4034" h="5144" extrusionOk="0">
                  <a:moveTo>
                    <a:pt x="3878" y="0"/>
                  </a:moveTo>
                  <a:lnTo>
                    <a:pt x="3858" y="20"/>
                  </a:lnTo>
                  <a:lnTo>
                    <a:pt x="3274" y="487"/>
                  </a:lnTo>
                  <a:lnTo>
                    <a:pt x="2689" y="1013"/>
                  </a:lnTo>
                  <a:lnTo>
                    <a:pt x="2397" y="1267"/>
                  </a:lnTo>
                  <a:lnTo>
                    <a:pt x="2105" y="1559"/>
                  </a:lnTo>
                  <a:lnTo>
                    <a:pt x="1540" y="2143"/>
                  </a:lnTo>
                  <a:lnTo>
                    <a:pt x="1286" y="2436"/>
                  </a:lnTo>
                  <a:lnTo>
                    <a:pt x="1052" y="2767"/>
                  </a:lnTo>
                  <a:lnTo>
                    <a:pt x="819" y="3098"/>
                  </a:lnTo>
                  <a:lnTo>
                    <a:pt x="604" y="3429"/>
                  </a:lnTo>
                  <a:lnTo>
                    <a:pt x="429" y="3761"/>
                  </a:lnTo>
                  <a:lnTo>
                    <a:pt x="273" y="4111"/>
                  </a:lnTo>
                  <a:lnTo>
                    <a:pt x="137" y="4462"/>
                  </a:lnTo>
                  <a:lnTo>
                    <a:pt x="20" y="4832"/>
                  </a:lnTo>
                  <a:lnTo>
                    <a:pt x="0" y="4871"/>
                  </a:lnTo>
                  <a:lnTo>
                    <a:pt x="20" y="4852"/>
                  </a:lnTo>
                  <a:lnTo>
                    <a:pt x="20" y="4852"/>
                  </a:lnTo>
                  <a:lnTo>
                    <a:pt x="0" y="4910"/>
                  </a:lnTo>
                  <a:lnTo>
                    <a:pt x="0" y="4969"/>
                  </a:lnTo>
                  <a:lnTo>
                    <a:pt x="20" y="5027"/>
                  </a:lnTo>
                  <a:lnTo>
                    <a:pt x="59" y="5085"/>
                  </a:lnTo>
                  <a:lnTo>
                    <a:pt x="137" y="5144"/>
                  </a:lnTo>
                  <a:lnTo>
                    <a:pt x="215" y="5144"/>
                  </a:lnTo>
                  <a:lnTo>
                    <a:pt x="293" y="5124"/>
                  </a:lnTo>
                  <a:lnTo>
                    <a:pt x="371" y="5085"/>
                  </a:lnTo>
                  <a:lnTo>
                    <a:pt x="409" y="5007"/>
                  </a:lnTo>
                  <a:lnTo>
                    <a:pt x="643" y="4501"/>
                  </a:lnTo>
                  <a:lnTo>
                    <a:pt x="916" y="3994"/>
                  </a:lnTo>
                  <a:lnTo>
                    <a:pt x="916" y="4014"/>
                  </a:lnTo>
                  <a:lnTo>
                    <a:pt x="1150" y="3605"/>
                  </a:lnTo>
                  <a:lnTo>
                    <a:pt x="1403" y="3234"/>
                  </a:lnTo>
                  <a:lnTo>
                    <a:pt x="1910" y="2475"/>
                  </a:lnTo>
                  <a:lnTo>
                    <a:pt x="2202" y="2085"/>
                  </a:lnTo>
                  <a:lnTo>
                    <a:pt x="2494" y="1715"/>
                  </a:lnTo>
                  <a:lnTo>
                    <a:pt x="2806" y="1364"/>
                  </a:lnTo>
                  <a:lnTo>
                    <a:pt x="3118" y="1013"/>
                  </a:lnTo>
                  <a:lnTo>
                    <a:pt x="3546" y="604"/>
                  </a:lnTo>
                  <a:lnTo>
                    <a:pt x="3761" y="390"/>
                  </a:lnTo>
                  <a:lnTo>
                    <a:pt x="3995" y="195"/>
                  </a:lnTo>
                  <a:lnTo>
                    <a:pt x="4033" y="175"/>
                  </a:lnTo>
                  <a:lnTo>
                    <a:pt x="4033" y="117"/>
                  </a:lnTo>
                  <a:lnTo>
                    <a:pt x="4033" y="78"/>
                  </a:lnTo>
                  <a:lnTo>
                    <a:pt x="4014" y="39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38"/>
            <p:cNvSpPr/>
            <p:nvPr/>
          </p:nvSpPr>
          <p:spPr>
            <a:xfrm>
              <a:off x="5552575" y="3271775"/>
              <a:ext cx="100850" cy="128600"/>
            </a:xfrm>
            <a:custGeom>
              <a:avLst/>
              <a:gdLst/>
              <a:ahLst/>
              <a:cxnLst/>
              <a:rect l="l" t="t" r="r" b="b"/>
              <a:pathLst>
                <a:path w="4034" h="5144" fill="none" extrusionOk="0">
                  <a:moveTo>
                    <a:pt x="3858" y="20"/>
                  </a:moveTo>
                  <a:lnTo>
                    <a:pt x="3858" y="20"/>
                  </a:lnTo>
                  <a:lnTo>
                    <a:pt x="3274" y="487"/>
                  </a:lnTo>
                  <a:lnTo>
                    <a:pt x="3274" y="487"/>
                  </a:lnTo>
                  <a:lnTo>
                    <a:pt x="2689" y="1013"/>
                  </a:lnTo>
                  <a:lnTo>
                    <a:pt x="2689" y="1013"/>
                  </a:lnTo>
                  <a:lnTo>
                    <a:pt x="2397" y="1267"/>
                  </a:lnTo>
                  <a:lnTo>
                    <a:pt x="2105" y="1559"/>
                  </a:lnTo>
                  <a:lnTo>
                    <a:pt x="1540" y="2143"/>
                  </a:lnTo>
                  <a:lnTo>
                    <a:pt x="1540" y="2143"/>
                  </a:lnTo>
                  <a:lnTo>
                    <a:pt x="1286" y="2436"/>
                  </a:lnTo>
                  <a:lnTo>
                    <a:pt x="1052" y="2767"/>
                  </a:lnTo>
                  <a:lnTo>
                    <a:pt x="819" y="3098"/>
                  </a:lnTo>
                  <a:lnTo>
                    <a:pt x="604" y="3429"/>
                  </a:lnTo>
                  <a:lnTo>
                    <a:pt x="604" y="3429"/>
                  </a:lnTo>
                  <a:lnTo>
                    <a:pt x="429" y="3761"/>
                  </a:lnTo>
                  <a:lnTo>
                    <a:pt x="273" y="4111"/>
                  </a:lnTo>
                  <a:lnTo>
                    <a:pt x="137" y="4462"/>
                  </a:lnTo>
                  <a:lnTo>
                    <a:pt x="20" y="4832"/>
                  </a:lnTo>
                  <a:lnTo>
                    <a:pt x="20" y="4832"/>
                  </a:lnTo>
                  <a:lnTo>
                    <a:pt x="20" y="4832"/>
                  </a:lnTo>
                  <a:lnTo>
                    <a:pt x="0" y="4871"/>
                  </a:lnTo>
                  <a:lnTo>
                    <a:pt x="0" y="4871"/>
                  </a:lnTo>
                  <a:lnTo>
                    <a:pt x="20" y="4852"/>
                  </a:lnTo>
                  <a:lnTo>
                    <a:pt x="20" y="4852"/>
                  </a:lnTo>
                  <a:lnTo>
                    <a:pt x="20" y="4852"/>
                  </a:lnTo>
                  <a:lnTo>
                    <a:pt x="0" y="4910"/>
                  </a:lnTo>
                  <a:lnTo>
                    <a:pt x="0" y="4910"/>
                  </a:lnTo>
                  <a:lnTo>
                    <a:pt x="0" y="4969"/>
                  </a:lnTo>
                  <a:lnTo>
                    <a:pt x="20" y="5027"/>
                  </a:lnTo>
                  <a:lnTo>
                    <a:pt x="20" y="5027"/>
                  </a:lnTo>
                  <a:lnTo>
                    <a:pt x="59" y="5085"/>
                  </a:lnTo>
                  <a:lnTo>
                    <a:pt x="137" y="5144"/>
                  </a:lnTo>
                  <a:lnTo>
                    <a:pt x="137" y="5144"/>
                  </a:lnTo>
                  <a:lnTo>
                    <a:pt x="215" y="5144"/>
                  </a:lnTo>
                  <a:lnTo>
                    <a:pt x="293" y="5124"/>
                  </a:lnTo>
                  <a:lnTo>
                    <a:pt x="371" y="5085"/>
                  </a:lnTo>
                  <a:lnTo>
                    <a:pt x="409" y="5007"/>
                  </a:lnTo>
                  <a:lnTo>
                    <a:pt x="409" y="5007"/>
                  </a:lnTo>
                  <a:lnTo>
                    <a:pt x="643" y="4501"/>
                  </a:lnTo>
                  <a:lnTo>
                    <a:pt x="916" y="3994"/>
                  </a:lnTo>
                  <a:lnTo>
                    <a:pt x="916" y="4014"/>
                  </a:lnTo>
                  <a:lnTo>
                    <a:pt x="916" y="4014"/>
                  </a:lnTo>
                  <a:lnTo>
                    <a:pt x="1150" y="3605"/>
                  </a:lnTo>
                  <a:lnTo>
                    <a:pt x="1403" y="3234"/>
                  </a:lnTo>
                  <a:lnTo>
                    <a:pt x="1910" y="2475"/>
                  </a:lnTo>
                  <a:lnTo>
                    <a:pt x="1910" y="2475"/>
                  </a:lnTo>
                  <a:lnTo>
                    <a:pt x="2202" y="2085"/>
                  </a:lnTo>
                  <a:lnTo>
                    <a:pt x="2494" y="1715"/>
                  </a:lnTo>
                  <a:lnTo>
                    <a:pt x="2494" y="1715"/>
                  </a:lnTo>
                  <a:lnTo>
                    <a:pt x="2806" y="1364"/>
                  </a:lnTo>
                  <a:lnTo>
                    <a:pt x="3118" y="1013"/>
                  </a:lnTo>
                  <a:lnTo>
                    <a:pt x="3118" y="1013"/>
                  </a:lnTo>
                  <a:lnTo>
                    <a:pt x="3118" y="1013"/>
                  </a:lnTo>
                  <a:lnTo>
                    <a:pt x="3546" y="604"/>
                  </a:lnTo>
                  <a:lnTo>
                    <a:pt x="3546" y="604"/>
                  </a:lnTo>
                  <a:lnTo>
                    <a:pt x="3761" y="390"/>
                  </a:lnTo>
                  <a:lnTo>
                    <a:pt x="3995" y="195"/>
                  </a:lnTo>
                  <a:lnTo>
                    <a:pt x="3995" y="195"/>
                  </a:lnTo>
                  <a:lnTo>
                    <a:pt x="4033" y="175"/>
                  </a:lnTo>
                  <a:lnTo>
                    <a:pt x="4033" y="117"/>
                  </a:lnTo>
                  <a:lnTo>
                    <a:pt x="4033" y="78"/>
                  </a:lnTo>
                  <a:lnTo>
                    <a:pt x="4014" y="39"/>
                  </a:lnTo>
                  <a:lnTo>
                    <a:pt x="4014" y="39"/>
                  </a:lnTo>
                  <a:lnTo>
                    <a:pt x="3975" y="0"/>
                  </a:lnTo>
                  <a:lnTo>
                    <a:pt x="3917" y="0"/>
                  </a:lnTo>
                  <a:lnTo>
                    <a:pt x="3917" y="0"/>
                  </a:lnTo>
                  <a:lnTo>
                    <a:pt x="3878" y="0"/>
                  </a:lnTo>
                  <a:lnTo>
                    <a:pt x="3858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38"/>
            <p:cNvSpPr/>
            <p:nvPr/>
          </p:nvSpPr>
          <p:spPr>
            <a:xfrm>
              <a:off x="5574500" y="3373075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20" y="1"/>
                  </a:moveTo>
                  <a:lnTo>
                    <a:pt x="0" y="1"/>
                  </a:lnTo>
                  <a:lnTo>
                    <a:pt x="2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38"/>
            <p:cNvSpPr/>
            <p:nvPr/>
          </p:nvSpPr>
          <p:spPr>
            <a:xfrm>
              <a:off x="5553050" y="3392075"/>
              <a:ext cx="25" cy="1000"/>
            </a:xfrm>
            <a:custGeom>
              <a:avLst/>
              <a:gdLst/>
              <a:ahLst/>
              <a:cxnLst/>
              <a:rect l="l" t="t" r="r" b="b"/>
              <a:pathLst>
                <a:path w="1" h="40" fill="none" extrusionOk="0">
                  <a:moveTo>
                    <a:pt x="1" y="40"/>
                  </a:move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38"/>
            <p:cNvSpPr/>
            <p:nvPr/>
          </p:nvSpPr>
          <p:spPr>
            <a:xfrm>
              <a:off x="5445400" y="3527000"/>
              <a:ext cx="62375" cy="341000"/>
            </a:xfrm>
            <a:custGeom>
              <a:avLst/>
              <a:gdLst/>
              <a:ahLst/>
              <a:cxnLst/>
              <a:rect l="l" t="t" r="r" b="b"/>
              <a:pathLst>
                <a:path w="2495" h="13640" extrusionOk="0">
                  <a:moveTo>
                    <a:pt x="2358" y="1"/>
                  </a:moveTo>
                  <a:lnTo>
                    <a:pt x="2300" y="20"/>
                  </a:lnTo>
                  <a:lnTo>
                    <a:pt x="2241" y="79"/>
                  </a:lnTo>
                  <a:lnTo>
                    <a:pt x="1813" y="1092"/>
                  </a:lnTo>
                  <a:lnTo>
                    <a:pt x="1423" y="2124"/>
                  </a:lnTo>
                  <a:lnTo>
                    <a:pt x="1072" y="3177"/>
                  </a:lnTo>
                  <a:lnTo>
                    <a:pt x="761" y="4248"/>
                  </a:lnTo>
                  <a:lnTo>
                    <a:pt x="624" y="4813"/>
                  </a:lnTo>
                  <a:lnTo>
                    <a:pt x="488" y="5398"/>
                  </a:lnTo>
                  <a:lnTo>
                    <a:pt x="371" y="5982"/>
                  </a:lnTo>
                  <a:lnTo>
                    <a:pt x="254" y="6547"/>
                  </a:lnTo>
                  <a:lnTo>
                    <a:pt x="176" y="7132"/>
                  </a:lnTo>
                  <a:lnTo>
                    <a:pt x="98" y="7716"/>
                  </a:lnTo>
                  <a:lnTo>
                    <a:pt x="40" y="8301"/>
                  </a:lnTo>
                  <a:lnTo>
                    <a:pt x="1" y="8885"/>
                  </a:lnTo>
                  <a:lnTo>
                    <a:pt x="1" y="9489"/>
                  </a:lnTo>
                  <a:lnTo>
                    <a:pt x="1" y="10074"/>
                  </a:lnTo>
                  <a:lnTo>
                    <a:pt x="40" y="10658"/>
                  </a:lnTo>
                  <a:lnTo>
                    <a:pt x="118" y="11243"/>
                  </a:lnTo>
                  <a:lnTo>
                    <a:pt x="196" y="11789"/>
                  </a:lnTo>
                  <a:lnTo>
                    <a:pt x="313" y="12354"/>
                  </a:lnTo>
                  <a:lnTo>
                    <a:pt x="468" y="12899"/>
                  </a:lnTo>
                  <a:lnTo>
                    <a:pt x="663" y="13425"/>
                  </a:lnTo>
                  <a:lnTo>
                    <a:pt x="702" y="13484"/>
                  </a:lnTo>
                  <a:lnTo>
                    <a:pt x="741" y="13542"/>
                  </a:lnTo>
                  <a:lnTo>
                    <a:pt x="800" y="13581"/>
                  </a:lnTo>
                  <a:lnTo>
                    <a:pt x="858" y="13620"/>
                  </a:lnTo>
                  <a:lnTo>
                    <a:pt x="917" y="13620"/>
                  </a:lnTo>
                  <a:lnTo>
                    <a:pt x="995" y="13639"/>
                  </a:lnTo>
                  <a:lnTo>
                    <a:pt x="1053" y="13620"/>
                  </a:lnTo>
                  <a:lnTo>
                    <a:pt x="1111" y="13601"/>
                  </a:lnTo>
                  <a:lnTo>
                    <a:pt x="1170" y="13581"/>
                  </a:lnTo>
                  <a:lnTo>
                    <a:pt x="1228" y="13523"/>
                  </a:lnTo>
                  <a:lnTo>
                    <a:pt x="1267" y="13484"/>
                  </a:lnTo>
                  <a:lnTo>
                    <a:pt x="1306" y="13425"/>
                  </a:lnTo>
                  <a:lnTo>
                    <a:pt x="1306" y="13347"/>
                  </a:lnTo>
                  <a:lnTo>
                    <a:pt x="1326" y="13289"/>
                  </a:lnTo>
                  <a:lnTo>
                    <a:pt x="1306" y="13230"/>
                  </a:lnTo>
                  <a:lnTo>
                    <a:pt x="1287" y="13152"/>
                  </a:lnTo>
                  <a:lnTo>
                    <a:pt x="1131" y="12724"/>
                  </a:lnTo>
                  <a:lnTo>
                    <a:pt x="995" y="12276"/>
                  </a:lnTo>
                  <a:lnTo>
                    <a:pt x="878" y="11886"/>
                  </a:lnTo>
                  <a:lnTo>
                    <a:pt x="800" y="11496"/>
                  </a:lnTo>
                  <a:lnTo>
                    <a:pt x="722" y="11126"/>
                  </a:lnTo>
                  <a:lnTo>
                    <a:pt x="663" y="10736"/>
                  </a:lnTo>
                  <a:lnTo>
                    <a:pt x="605" y="10347"/>
                  </a:lnTo>
                  <a:lnTo>
                    <a:pt x="566" y="9938"/>
                  </a:lnTo>
                  <a:lnTo>
                    <a:pt x="527" y="9158"/>
                  </a:lnTo>
                  <a:lnTo>
                    <a:pt x="527" y="8593"/>
                  </a:lnTo>
                  <a:lnTo>
                    <a:pt x="546" y="7970"/>
                  </a:lnTo>
                  <a:lnTo>
                    <a:pt x="605" y="7307"/>
                  </a:lnTo>
                  <a:lnTo>
                    <a:pt x="663" y="6645"/>
                  </a:lnTo>
                  <a:lnTo>
                    <a:pt x="741" y="6002"/>
                  </a:lnTo>
                  <a:lnTo>
                    <a:pt x="858" y="5378"/>
                  </a:lnTo>
                  <a:lnTo>
                    <a:pt x="995" y="4735"/>
                  </a:lnTo>
                  <a:lnTo>
                    <a:pt x="1131" y="4112"/>
                  </a:lnTo>
                  <a:lnTo>
                    <a:pt x="1404" y="3099"/>
                  </a:lnTo>
                  <a:lnTo>
                    <a:pt x="1715" y="2105"/>
                  </a:lnTo>
                  <a:lnTo>
                    <a:pt x="2086" y="1131"/>
                  </a:lnTo>
                  <a:lnTo>
                    <a:pt x="2475" y="176"/>
                  </a:lnTo>
                  <a:lnTo>
                    <a:pt x="2495" y="118"/>
                  </a:lnTo>
                  <a:lnTo>
                    <a:pt x="2475" y="79"/>
                  </a:lnTo>
                  <a:lnTo>
                    <a:pt x="2456" y="40"/>
                  </a:lnTo>
                  <a:lnTo>
                    <a:pt x="2417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38"/>
            <p:cNvSpPr/>
            <p:nvPr/>
          </p:nvSpPr>
          <p:spPr>
            <a:xfrm>
              <a:off x="5625150" y="3666800"/>
              <a:ext cx="304950" cy="237725"/>
            </a:xfrm>
            <a:custGeom>
              <a:avLst/>
              <a:gdLst/>
              <a:ahLst/>
              <a:cxnLst/>
              <a:rect l="l" t="t" r="r" b="b"/>
              <a:pathLst>
                <a:path w="12198" h="9509" extrusionOk="0">
                  <a:moveTo>
                    <a:pt x="10502" y="1"/>
                  </a:moveTo>
                  <a:lnTo>
                    <a:pt x="10307" y="20"/>
                  </a:lnTo>
                  <a:lnTo>
                    <a:pt x="10113" y="40"/>
                  </a:lnTo>
                  <a:lnTo>
                    <a:pt x="9918" y="59"/>
                  </a:lnTo>
                  <a:lnTo>
                    <a:pt x="9723" y="98"/>
                  </a:lnTo>
                  <a:lnTo>
                    <a:pt x="9411" y="195"/>
                  </a:lnTo>
                  <a:lnTo>
                    <a:pt x="9099" y="312"/>
                  </a:lnTo>
                  <a:lnTo>
                    <a:pt x="8768" y="449"/>
                  </a:lnTo>
                  <a:lnTo>
                    <a:pt x="8456" y="605"/>
                  </a:lnTo>
                  <a:lnTo>
                    <a:pt x="8164" y="780"/>
                  </a:lnTo>
                  <a:lnTo>
                    <a:pt x="7697" y="1092"/>
                  </a:lnTo>
                  <a:lnTo>
                    <a:pt x="7268" y="1403"/>
                  </a:lnTo>
                  <a:lnTo>
                    <a:pt x="7229" y="1423"/>
                  </a:lnTo>
                  <a:lnTo>
                    <a:pt x="7171" y="1481"/>
                  </a:lnTo>
                  <a:lnTo>
                    <a:pt x="7073" y="1540"/>
                  </a:lnTo>
                  <a:lnTo>
                    <a:pt x="6703" y="1813"/>
                  </a:lnTo>
                  <a:lnTo>
                    <a:pt x="6235" y="2124"/>
                  </a:lnTo>
                  <a:lnTo>
                    <a:pt x="5612" y="2495"/>
                  </a:lnTo>
                  <a:lnTo>
                    <a:pt x="4988" y="2845"/>
                  </a:lnTo>
                  <a:lnTo>
                    <a:pt x="4326" y="3215"/>
                  </a:lnTo>
                  <a:lnTo>
                    <a:pt x="4151" y="3293"/>
                  </a:lnTo>
                  <a:lnTo>
                    <a:pt x="3897" y="3391"/>
                  </a:lnTo>
                  <a:lnTo>
                    <a:pt x="3508" y="3508"/>
                  </a:lnTo>
                  <a:lnTo>
                    <a:pt x="2962" y="3703"/>
                  </a:lnTo>
                  <a:lnTo>
                    <a:pt x="2631" y="3819"/>
                  </a:lnTo>
                  <a:lnTo>
                    <a:pt x="2261" y="3975"/>
                  </a:lnTo>
                  <a:lnTo>
                    <a:pt x="1910" y="4151"/>
                  </a:lnTo>
                  <a:lnTo>
                    <a:pt x="1559" y="4365"/>
                  </a:lnTo>
                  <a:lnTo>
                    <a:pt x="1384" y="4482"/>
                  </a:lnTo>
                  <a:lnTo>
                    <a:pt x="1111" y="4657"/>
                  </a:lnTo>
                  <a:lnTo>
                    <a:pt x="819" y="4872"/>
                  </a:lnTo>
                  <a:lnTo>
                    <a:pt x="585" y="5105"/>
                  </a:lnTo>
                  <a:lnTo>
                    <a:pt x="390" y="5339"/>
                  </a:lnTo>
                  <a:lnTo>
                    <a:pt x="234" y="5593"/>
                  </a:lnTo>
                  <a:lnTo>
                    <a:pt x="156" y="5748"/>
                  </a:lnTo>
                  <a:lnTo>
                    <a:pt x="98" y="5904"/>
                  </a:lnTo>
                  <a:lnTo>
                    <a:pt x="39" y="6080"/>
                  </a:lnTo>
                  <a:lnTo>
                    <a:pt x="20" y="6235"/>
                  </a:lnTo>
                  <a:lnTo>
                    <a:pt x="0" y="6391"/>
                  </a:lnTo>
                  <a:lnTo>
                    <a:pt x="0" y="6567"/>
                  </a:lnTo>
                  <a:lnTo>
                    <a:pt x="20" y="6742"/>
                  </a:lnTo>
                  <a:lnTo>
                    <a:pt x="39" y="6937"/>
                  </a:lnTo>
                  <a:lnTo>
                    <a:pt x="137" y="7249"/>
                  </a:lnTo>
                  <a:lnTo>
                    <a:pt x="234" y="7463"/>
                  </a:lnTo>
                  <a:lnTo>
                    <a:pt x="332" y="7677"/>
                  </a:lnTo>
                  <a:lnTo>
                    <a:pt x="449" y="7853"/>
                  </a:lnTo>
                  <a:lnTo>
                    <a:pt x="565" y="8028"/>
                  </a:lnTo>
                  <a:lnTo>
                    <a:pt x="682" y="8203"/>
                  </a:lnTo>
                  <a:lnTo>
                    <a:pt x="838" y="8379"/>
                  </a:lnTo>
                  <a:lnTo>
                    <a:pt x="975" y="8515"/>
                  </a:lnTo>
                  <a:lnTo>
                    <a:pt x="1111" y="8651"/>
                  </a:lnTo>
                  <a:lnTo>
                    <a:pt x="1442" y="8905"/>
                  </a:lnTo>
                  <a:lnTo>
                    <a:pt x="1598" y="9002"/>
                  </a:lnTo>
                  <a:lnTo>
                    <a:pt x="1754" y="9100"/>
                  </a:lnTo>
                  <a:lnTo>
                    <a:pt x="2144" y="9275"/>
                  </a:lnTo>
                  <a:lnTo>
                    <a:pt x="2475" y="9372"/>
                  </a:lnTo>
                  <a:lnTo>
                    <a:pt x="2904" y="9470"/>
                  </a:lnTo>
                  <a:lnTo>
                    <a:pt x="3215" y="9489"/>
                  </a:lnTo>
                  <a:lnTo>
                    <a:pt x="3527" y="9509"/>
                  </a:lnTo>
                  <a:lnTo>
                    <a:pt x="3624" y="9509"/>
                  </a:lnTo>
                  <a:lnTo>
                    <a:pt x="3995" y="9489"/>
                  </a:lnTo>
                  <a:lnTo>
                    <a:pt x="4404" y="9431"/>
                  </a:lnTo>
                  <a:lnTo>
                    <a:pt x="4813" y="9353"/>
                  </a:lnTo>
                  <a:lnTo>
                    <a:pt x="5222" y="9255"/>
                  </a:lnTo>
                  <a:lnTo>
                    <a:pt x="5631" y="9119"/>
                  </a:lnTo>
                  <a:lnTo>
                    <a:pt x="6040" y="8983"/>
                  </a:lnTo>
                  <a:lnTo>
                    <a:pt x="6430" y="8807"/>
                  </a:lnTo>
                  <a:lnTo>
                    <a:pt x="6839" y="8593"/>
                  </a:lnTo>
                  <a:lnTo>
                    <a:pt x="7209" y="8418"/>
                  </a:lnTo>
                  <a:lnTo>
                    <a:pt x="7580" y="8203"/>
                  </a:lnTo>
                  <a:lnTo>
                    <a:pt x="7950" y="7970"/>
                  </a:lnTo>
                  <a:lnTo>
                    <a:pt x="8320" y="7697"/>
                  </a:lnTo>
                  <a:lnTo>
                    <a:pt x="8671" y="7443"/>
                  </a:lnTo>
                  <a:lnTo>
                    <a:pt x="9021" y="7171"/>
                  </a:lnTo>
                  <a:lnTo>
                    <a:pt x="9353" y="6898"/>
                  </a:lnTo>
                  <a:lnTo>
                    <a:pt x="9684" y="6606"/>
                  </a:lnTo>
                  <a:lnTo>
                    <a:pt x="9976" y="6313"/>
                  </a:lnTo>
                  <a:lnTo>
                    <a:pt x="10249" y="6041"/>
                  </a:lnTo>
                  <a:lnTo>
                    <a:pt x="10502" y="5748"/>
                  </a:lnTo>
                  <a:lnTo>
                    <a:pt x="10756" y="5437"/>
                  </a:lnTo>
                  <a:lnTo>
                    <a:pt x="10970" y="5164"/>
                  </a:lnTo>
                  <a:lnTo>
                    <a:pt x="11145" y="4872"/>
                  </a:lnTo>
                  <a:lnTo>
                    <a:pt x="11223" y="4755"/>
                  </a:lnTo>
                  <a:lnTo>
                    <a:pt x="11399" y="4482"/>
                  </a:lnTo>
                  <a:lnTo>
                    <a:pt x="11554" y="4209"/>
                  </a:lnTo>
                  <a:lnTo>
                    <a:pt x="11691" y="3936"/>
                  </a:lnTo>
                  <a:lnTo>
                    <a:pt x="11808" y="3683"/>
                  </a:lnTo>
                  <a:lnTo>
                    <a:pt x="11925" y="3410"/>
                  </a:lnTo>
                  <a:lnTo>
                    <a:pt x="12003" y="3157"/>
                  </a:lnTo>
                  <a:lnTo>
                    <a:pt x="12080" y="2884"/>
                  </a:lnTo>
                  <a:lnTo>
                    <a:pt x="12139" y="2631"/>
                  </a:lnTo>
                  <a:lnTo>
                    <a:pt x="12178" y="2358"/>
                  </a:lnTo>
                  <a:lnTo>
                    <a:pt x="12197" y="2105"/>
                  </a:lnTo>
                  <a:lnTo>
                    <a:pt x="12197" y="1852"/>
                  </a:lnTo>
                  <a:lnTo>
                    <a:pt x="12197" y="1598"/>
                  </a:lnTo>
                  <a:lnTo>
                    <a:pt x="12158" y="1384"/>
                  </a:lnTo>
                  <a:lnTo>
                    <a:pt x="12119" y="1170"/>
                  </a:lnTo>
                  <a:lnTo>
                    <a:pt x="12061" y="975"/>
                  </a:lnTo>
                  <a:lnTo>
                    <a:pt x="11983" y="819"/>
                  </a:lnTo>
                  <a:lnTo>
                    <a:pt x="11905" y="663"/>
                  </a:lnTo>
                  <a:lnTo>
                    <a:pt x="11788" y="527"/>
                  </a:lnTo>
                  <a:lnTo>
                    <a:pt x="11710" y="429"/>
                  </a:lnTo>
                  <a:lnTo>
                    <a:pt x="11593" y="332"/>
                  </a:lnTo>
                  <a:lnTo>
                    <a:pt x="11496" y="254"/>
                  </a:lnTo>
                  <a:lnTo>
                    <a:pt x="11360" y="195"/>
                  </a:lnTo>
                  <a:lnTo>
                    <a:pt x="11223" y="137"/>
                  </a:lnTo>
                  <a:lnTo>
                    <a:pt x="11087" y="79"/>
                  </a:lnTo>
                  <a:lnTo>
                    <a:pt x="10931" y="40"/>
                  </a:lnTo>
                  <a:lnTo>
                    <a:pt x="10775" y="20"/>
                  </a:lnTo>
                  <a:lnTo>
                    <a:pt x="10502" y="1"/>
                  </a:lnTo>
                  <a:close/>
                </a:path>
              </a:pathLst>
            </a:custGeom>
            <a:solidFill>
              <a:srgbClr val="FFBA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38"/>
            <p:cNvSpPr/>
            <p:nvPr/>
          </p:nvSpPr>
          <p:spPr>
            <a:xfrm>
              <a:off x="5625150" y="3666800"/>
              <a:ext cx="304950" cy="237725"/>
            </a:xfrm>
            <a:custGeom>
              <a:avLst/>
              <a:gdLst/>
              <a:ahLst/>
              <a:cxnLst/>
              <a:rect l="l" t="t" r="r" b="b"/>
              <a:pathLst>
                <a:path w="12198" h="9509" fill="none" extrusionOk="0">
                  <a:moveTo>
                    <a:pt x="10502" y="1"/>
                  </a:moveTo>
                  <a:lnTo>
                    <a:pt x="10502" y="1"/>
                  </a:lnTo>
                  <a:lnTo>
                    <a:pt x="10307" y="20"/>
                  </a:lnTo>
                  <a:lnTo>
                    <a:pt x="10113" y="40"/>
                  </a:lnTo>
                  <a:lnTo>
                    <a:pt x="10113" y="40"/>
                  </a:lnTo>
                  <a:lnTo>
                    <a:pt x="9918" y="59"/>
                  </a:lnTo>
                  <a:lnTo>
                    <a:pt x="9723" y="98"/>
                  </a:lnTo>
                  <a:lnTo>
                    <a:pt x="9411" y="195"/>
                  </a:lnTo>
                  <a:lnTo>
                    <a:pt x="9411" y="195"/>
                  </a:lnTo>
                  <a:lnTo>
                    <a:pt x="9099" y="312"/>
                  </a:lnTo>
                  <a:lnTo>
                    <a:pt x="8768" y="449"/>
                  </a:lnTo>
                  <a:lnTo>
                    <a:pt x="8456" y="605"/>
                  </a:lnTo>
                  <a:lnTo>
                    <a:pt x="8164" y="780"/>
                  </a:lnTo>
                  <a:lnTo>
                    <a:pt x="8164" y="780"/>
                  </a:lnTo>
                  <a:lnTo>
                    <a:pt x="7697" y="1092"/>
                  </a:lnTo>
                  <a:lnTo>
                    <a:pt x="7268" y="1403"/>
                  </a:lnTo>
                  <a:lnTo>
                    <a:pt x="7229" y="1423"/>
                  </a:lnTo>
                  <a:lnTo>
                    <a:pt x="7171" y="1481"/>
                  </a:lnTo>
                  <a:lnTo>
                    <a:pt x="7073" y="1540"/>
                  </a:lnTo>
                  <a:lnTo>
                    <a:pt x="7073" y="1540"/>
                  </a:lnTo>
                  <a:lnTo>
                    <a:pt x="6703" y="1813"/>
                  </a:lnTo>
                  <a:lnTo>
                    <a:pt x="6703" y="1813"/>
                  </a:lnTo>
                  <a:lnTo>
                    <a:pt x="6235" y="2124"/>
                  </a:lnTo>
                  <a:lnTo>
                    <a:pt x="6235" y="2124"/>
                  </a:lnTo>
                  <a:lnTo>
                    <a:pt x="5612" y="2495"/>
                  </a:lnTo>
                  <a:lnTo>
                    <a:pt x="4988" y="2845"/>
                  </a:lnTo>
                  <a:lnTo>
                    <a:pt x="4988" y="2845"/>
                  </a:lnTo>
                  <a:lnTo>
                    <a:pt x="4326" y="3215"/>
                  </a:lnTo>
                  <a:lnTo>
                    <a:pt x="4151" y="3293"/>
                  </a:lnTo>
                  <a:lnTo>
                    <a:pt x="3897" y="3391"/>
                  </a:lnTo>
                  <a:lnTo>
                    <a:pt x="3897" y="3391"/>
                  </a:lnTo>
                  <a:lnTo>
                    <a:pt x="3508" y="3508"/>
                  </a:lnTo>
                  <a:lnTo>
                    <a:pt x="3508" y="3508"/>
                  </a:lnTo>
                  <a:lnTo>
                    <a:pt x="2962" y="3703"/>
                  </a:lnTo>
                  <a:lnTo>
                    <a:pt x="2962" y="3703"/>
                  </a:lnTo>
                  <a:lnTo>
                    <a:pt x="2631" y="3819"/>
                  </a:lnTo>
                  <a:lnTo>
                    <a:pt x="2261" y="3975"/>
                  </a:lnTo>
                  <a:lnTo>
                    <a:pt x="1910" y="4151"/>
                  </a:lnTo>
                  <a:lnTo>
                    <a:pt x="1559" y="4365"/>
                  </a:lnTo>
                  <a:lnTo>
                    <a:pt x="1559" y="4365"/>
                  </a:lnTo>
                  <a:lnTo>
                    <a:pt x="1384" y="4482"/>
                  </a:lnTo>
                  <a:lnTo>
                    <a:pt x="1384" y="4482"/>
                  </a:lnTo>
                  <a:lnTo>
                    <a:pt x="1111" y="4657"/>
                  </a:lnTo>
                  <a:lnTo>
                    <a:pt x="1111" y="4657"/>
                  </a:lnTo>
                  <a:lnTo>
                    <a:pt x="819" y="4872"/>
                  </a:lnTo>
                  <a:lnTo>
                    <a:pt x="585" y="5105"/>
                  </a:lnTo>
                  <a:lnTo>
                    <a:pt x="390" y="5339"/>
                  </a:lnTo>
                  <a:lnTo>
                    <a:pt x="234" y="5593"/>
                  </a:lnTo>
                  <a:lnTo>
                    <a:pt x="234" y="5593"/>
                  </a:lnTo>
                  <a:lnTo>
                    <a:pt x="156" y="5748"/>
                  </a:lnTo>
                  <a:lnTo>
                    <a:pt x="98" y="5904"/>
                  </a:lnTo>
                  <a:lnTo>
                    <a:pt x="98" y="5904"/>
                  </a:lnTo>
                  <a:lnTo>
                    <a:pt x="39" y="6080"/>
                  </a:lnTo>
                  <a:lnTo>
                    <a:pt x="20" y="6235"/>
                  </a:lnTo>
                  <a:lnTo>
                    <a:pt x="20" y="6235"/>
                  </a:lnTo>
                  <a:lnTo>
                    <a:pt x="0" y="6391"/>
                  </a:lnTo>
                  <a:lnTo>
                    <a:pt x="0" y="6567"/>
                  </a:lnTo>
                  <a:lnTo>
                    <a:pt x="20" y="6742"/>
                  </a:lnTo>
                  <a:lnTo>
                    <a:pt x="39" y="6937"/>
                  </a:lnTo>
                  <a:lnTo>
                    <a:pt x="39" y="6937"/>
                  </a:lnTo>
                  <a:lnTo>
                    <a:pt x="137" y="7249"/>
                  </a:lnTo>
                  <a:lnTo>
                    <a:pt x="137" y="7249"/>
                  </a:lnTo>
                  <a:lnTo>
                    <a:pt x="234" y="7463"/>
                  </a:lnTo>
                  <a:lnTo>
                    <a:pt x="332" y="7677"/>
                  </a:lnTo>
                  <a:lnTo>
                    <a:pt x="332" y="7677"/>
                  </a:lnTo>
                  <a:lnTo>
                    <a:pt x="449" y="7853"/>
                  </a:lnTo>
                  <a:lnTo>
                    <a:pt x="565" y="8028"/>
                  </a:lnTo>
                  <a:lnTo>
                    <a:pt x="682" y="8203"/>
                  </a:lnTo>
                  <a:lnTo>
                    <a:pt x="838" y="8379"/>
                  </a:lnTo>
                  <a:lnTo>
                    <a:pt x="838" y="8379"/>
                  </a:lnTo>
                  <a:lnTo>
                    <a:pt x="975" y="8515"/>
                  </a:lnTo>
                  <a:lnTo>
                    <a:pt x="1111" y="8651"/>
                  </a:lnTo>
                  <a:lnTo>
                    <a:pt x="1442" y="8905"/>
                  </a:lnTo>
                  <a:lnTo>
                    <a:pt x="1442" y="8905"/>
                  </a:lnTo>
                  <a:lnTo>
                    <a:pt x="1598" y="9002"/>
                  </a:lnTo>
                  <a:lnTo>
                    <a:pt x="1754" y="9100"/>
                  </a:lnTo>
                  <a:lnTo>
                    <a:pt x="2144" y="9275"/>
                  </a:lnTo>
                  <a:lnTo>
                    <a:pt x="2144" y="9275"/>
                  </a:lnTo>
                  <a:lnTo>
                    <a:pt x="2475" y="9372"/>
                  </a:lnTo>
                  <a:lnTo>
                    <a:pt x="2904" y="9470"/>
                  </a:lnTo>
                  <a:lnTo>
                    <a:pt x="2904" y="9470"/>
                  </a:lnTo>
                  <a:lnTo>
                    <a:pt x="3215" y="9489"/>
                  </a:lnTo>
                  <a:lnTo>
                    <a:pt x="3527" y="9509"/>
                  </a:lnTo>
                  <a:lnTo>
                    <a:pt x="3624" y="9509"/>
                  </a:lnTo>
                  <a:lnTo>
                    <a:pt x="3624" y="9509"/>
                  </a:lnTo>
                  <a:lnTo>
                    <a:pt x="3995" y="9489"/>
                  </a:lnTo>
                  <a:lnTo>
                    <a:pt x="4404" y="9431"/>
                  </a:lnTo>
                  <a:lnTo>
                    <a:pt x="4813" y="9353"/>
                  </a:lnTo>
                  <a:lnTo>
                    <a:pt x="5222" y="9255"/>
                  </a:lnTo>
                  <a:lnTo>
                    <a:pt x="5222" y="9255"/>
                  </a:lnTo>
                  <a:lnTo>
                    <a:pt x="5631" y="9119"/>
                  </a:lnTo>
                  <a:lnTo>
                    <a:pt x="6040" y="8983"/>
                  </a:lnTo>
                  <a:lnTo>
                    <a:pt x="6430" y="8807"/>
                  </a:lnTo>
                  <a:lnTo>
                    <a:pt x="6839" y="8593"/>
                  </a:lnTo>
                  <a:lnTo>
                    <a:pt x="6839" y="8593"/>
                  </a:lnTo>
                  <a:lnTo>
                    <a:pt x="7209" y="8418"/>
                  </a:lnTo>
                  <a:lnTo>
                    <a:pt x="7580" y="8203"/>
                  </a:lnTo>
                  <a:lnTo>
                    <a:pt x="7950" y="7970"/>
                  </a:lnTo>
                  <a:lnTo>
                    <a:pt x="8320" y="7697"/>
                  </a:lnTo>
                  <a:lnTo>
                    <a:pt x="8320" y="7697"/>
                  </a:lnTo>
                  <a:lnTo>
                    <a:pt x="8671" y="7443"/>
                  </a:lnTo>
                  <a:lnTo>
                    <a:pt x="9021" y="7171"/>
                  </a:lnTo>
                  <a:lnTo>
                    <a:pt x="9353" y="6898"/>
                  </a:lnTo>
                  <a:lnTo>
                    <a:pt x="9684" y="6606"/>
                  </a:lnTo>
                  <a:lnTo>
                    <a:pt x="9684" y="6606"/>
                  </a:lnTo>
                  <a:lnTo>
                    <a:pt x="9976" y="6313"/>
                  </a:lnTo>
                  <a:lnTo>
                    <a:pt x="10249" y="6041"/>
                  </a:lnTo>
                  <a:lnTo>
                    <a:pt x="10502" y="5748"/>
                  </a:lnTo>
                  <a:lnTo>
                    <a:pt x="10756" y="5437"/>
                  </a:lnTo>
                  <a:lnTo>
                    <a:pt x="10756" y="5437"/>
                  </a:lnTo>
                  <a:lnTo>
                    <a:pt x="10970" y="5164"/>
                  </a:lnTo>
                  <a:lnTo>
                    <a:pt x="11145" y="4872"/>
                  </a:lnTo>
                  <a:lnTo>
                    <a:pt x="11145" y="4872"/>
                  </a:lnTo>
                  <a:lnTo>
                    <a:pt x="11223" y="4755"/>
                  </a:lnTo>
                  <a:lnTo>
                    <a:pt x="11223" y="4755"/>
                  </a:lnTo>
                  <a:lnTo>
                    <a:pt x="11399" y="4482"/>
                  </a:lnTo>
                  <a:lnTo>
                    <a:pt x="11554" y="4209"/>
                  </a:lnTo>
                  <a:lnTo>
                    <a:pt x="11554" y="4209"/>
                  </a:lnTo>
                  <a:lnTo>
                    <a:pt x="11691" y="3936"/>
                  </a:lnTo>
                  <a:lnTo>
                    <a:pt x="11808" y="3683"/>
                  </a:lnTo>
                  <a:lnTo>
                    <a:pt x="11925" y="3410"/>
                  </a:lnTo>
                  <a:lnTo>
                    <a:pt x="12003" y="3157"/>
                  </a:lnTo>
                  <a:lnTo>
                    <a:pt x="12080" y="2884"/>
                  </a:lnTo>
                  <a:lnTo>
                    <a:pt x="12139" y="2631"/>
                  </a:lnTo>
                  <a:lnTo>
                    <a:pt x="12178" y="2358"/>
                  </a:lnTo>
                  <a:lnTo>
                    <a:pt x="12197" y="2105"/>
                  </a:lnTo>
                  <a:lnTo>
                    <a:pt x="12197" y="2105"/>
                  </a:lnTo>
                  <a:lnTo>
                    <a:pt x="12197" y="1852"/>
                  </a:lnTo>
                  <a:lnTo>
                    <a:pt x="12197" y="1598"/>
                  </a:lnTo>
                  <a:lnTo>
                    <a:pt x="12158" y="1384"/>
                  </a:lnTo>
                  <a:lnTo>
                    <a:pt x="12119" y="1170"/>
                  </a:lnTo>
                  <a:lnTo>
                    <a:pt x="12119" y="1170"/>
                  </a:lnTo>
                  <a:lnTo>
                    <a:pt x="12061" y="975"/>
                  </a:lnTo>
                  <a:lnTo>
                    <a:pt x="11983" y="819"/>
                  </a:lnTo>
                  <a:lnTo>
                    <a:pt x="11905" y="663"/>
                  </a:lnTo>
                  <a:lnTo>
                    <a:pt x="11788" y="527"/>
                  </a:lnTo>
                  <a:lnTo>
                    <a:pt x="11788" y="527"/>
                  </a:lnTo>
                  <a:lnTo>
                    <a:pt x="11710" y="429"/>
                  </a:lnTo>
                  <a:lnTo>
                    <a:pt x="11593" y="332"/>
                  </a:lnTo>
                  <a:lnTo>
                    <a:pt x="11496" y="254"/>
                  </a:lnTo>
                  <a:lnTo>
                    <a:pt x="11360" y="195"/>
                  </a:lnTo>
                  <a:lnTo>
                    <a:pt x="11223" y="137"/>
                  </a:lnTo>
                  <a:lnTo>
                    <a:pt x="11087" y="79"/>
                  </a:lnTo>
                  <a:lnTo>
                    <a:pt x="10931" y="40"/>
                  </a:lnTo>
                  <a:lnTo>
                    <a:pt x="10775" y="20"/>
                  </a:lnTo>
                  <a:lnTo>
                    <a:pt x="10775" y="20"/>
                  </a:lnTo>
                  <a:lnTo>
                    <a:pt x="105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38"/>
            <p:cNvSpPr/>
            <p:nvPr/>
          </p:nvSpPr>
          <p:spPr>
            <a:xfrm>
              <a:off x="5928600" y="3577675"/>
              <a:ext cx="84800" cy="95475"/>
            </a:xfrm>
            <a:custGeom>
              <a:avLst/>
              <a:gdLst/>
              <a:ahLst/>
              <a:cxnLst/>
              <a:rect l="l" t="t" r="r" b="b"/>
              <a:pathLst>
                <a:path w="3392" h="3819" extrusionOk="0">
                  <a:moveTo>
                    <a:pt x="1969" y="0"/>
                  </a:moveTo>
                  <a:lnTo>
                    <a:pt x="1813" y="39"/>
                  </a:lnTo>
                  <a:lnTo>
                    <a:pt x="1677" y="78"/>
                  </a:lnTo>
                  <a:lnTo>
                    <a:pt x="1521" y="136"/>
                  </a:lnTo>
                  <a:lnTo>
                    <a:pt x="1326" y="234"/>
                  </a:lnTo>
                  <a:lnTo>
                    <a:pt x="1112" y="390"/>
                  </a:lnTo>
                  <a:lnTo>
                    <a:pt x="897" y="585"/>
                  </a:lnTo>
                  <a:lnTo>
                    <a:pt x="741" y="760"/>
                  </a:lnTo>
                  <a:lnTo>
                    <a:pt x="585" y="955"/>
                  </a:lnTo>
                  <a:lnTo>
                    <a:pt x="449" y="1169"/>
                  </a:lnTo>
                  <a:lnTo>
                    <a:pt x="332" y="1403"/>
                  </a:lnTo>
                  <a:lnTo>
                    <a:pt x="215" y="1637"/>
                  </a:lnTo>
                  <a:lnTo>
                    <a:pt x="118" y="1851"/>
                  </a:lnTo>
                  <a:lnTo>
                    <a:pt x="59" y="2065"/>
                  </a:lnTo>
                  <a:lnTo>
                    <a:pt x="20" y="2280"/>
                  </a:lnTo>
                  <a:lnTo>
                    <a:pt x="1" y="2475"/>
                  </a:lnTo>
                  <a:lnTo>
                    <a:pt x="20" y="2689"/>
                  </a:lnTo>
                  <a:lnTo>
                    <a:pt x="40" y="2884"/>
                  </a:lnTo>
                  <a:lnTo>
                    <a:pt x="98" y="3079"/>
                  </a:lnTo>
                  <a:lnTo>
                    <a:pt x="176" y="3254"/>
                  </a:lnTo>
                  <a:lnTo>
                    <a:pt x="274" y="3410"/>
                  </a:lnTo>
                  <a:lnTo>
                    <a:pt x="391" y="3546"/>
                  </a:lnTo>
                  <a:lnTo>
                    <a:pt x="566" y="3663"/>
                  </a:lnTo>
                  <a:lnTo>
                    <a:pt x="741" y="3741"/>
                  </a:lnTo>
                  <a:lnTo>
                    <a:pt x="936" y="3799"/>
                  </a:lnTo>
                  <a:lnTo>
                    <a:pt x="1150" y="3819"/>
                  </a:lnTo>
                  <a:lnTo>
                    <a:pt x="1189" y="3819"/>
                  </a:lnTo>
                  <a:lnTo>
                    <a:pt x="1423" y="3799"/>
                  </a:lnTo>
                  <a:lnTo>
                    <a:pt x="1657" y="3760"/>
                  </a:lnTo>
                  <a:lnTo>
                    <a:pt x="1871" y="3663"/>
                  </a:lnTo>
                  <a:lnTo>
                    <a:pt x="2105" y="3566"/>
                  </a:lnTo>
                  <a:lnTo>
                    <a:pt x="2320" y="3410"/>
                  </a:lnTo>
                  <a:lnTo>
                    <a:pt x="2514" y="3234"/>
                  </a:lnTo>
                  <a:lnTo>
                    <a:pt x="2690" y="3040"/>
                  </a:lnTo>
                  <a:lnTo>
                    <a:pt x="2865" y="2825"/>
                  </a:lnTo>
                  <a:lnTo>
                    <a:pt x="3001" y="2611"/>
                  </a:lnTo>
                  <a:lnTo>
                    <a:pt x="3138" y="2358"/>
                  </a:lnTo>
                  <a:lnTo>
                    <a:pt x="3216" y="2202"/>
                  </a:lnTo>
                  <a:lnTo>
                    <a:pt x="3274" y="2026"/>
                  </a:lnTo>
                  <a:lnTo>
                    <a:pt x="3313" y="1851"/>
                  </a:lnTo>
                  <a:lnTo>
                    <a:pt x="3352" y="1695"/>
                  </a:lnTo>
                  <a:lnTo>
                    <a:pt x="3391" y="1481"/>
                  </a:lnTo>
                  <a:lnTo>
                    <a:pt x="3391" y="1247"/>
                  </a:lnTo>
                  <a:lnTo>
                    <a:pt x="3352" y="1013"/>
                  </a:lnTo>
                  <a:lnTo>
                    <a:pt x="3294" y="799"/>
                  </a:lnTo>
                  <a:lnTo>
                    <a:pt x="3177" y="585"/>
                  </a:lnTo>
                  <a:lnTo>
                    <a:pt x="3040" y="409"/>
                  </a:lnTo>
                  <a:lnTo>
                    <a:pt x="2885" y="253"/>
                  </a:lnTo>
                  <a:lnTo>
                    <a:pt x="2690" y="136"/>
                  </a:lnTo>
                  <a:lnTo>
                    <a:pt x="2475" y="58"/>
                  </a:lnTo>
                  <a:lnTo>
                    <a:pt x="2300" y="20"/>
                  </a:lnTo>
                  <a:lnTo>
                    <a:pt x="2125" y="0"/>
                  </a:lnTo>
                  <a:close/>
                </a:path>
              </a:pathLst>
            </a:custGeom>
            <a:solidFill>
              <a:srgbClr val="FFBA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38"/>
            <p:cNvSpPr/>
            <p:nvPr/>
          </p:nvSpPr>
          <p:spPr>
            <a:xfrm>
              <a:off x="5928600" y="3577675"/>
              <a:ext cx="84800" cy="95475"/>
            </a:xfrm>
            <a:custGeom>
              <a:avLst/>
              <a:gdLst/>
              <a:ahLst/>
              <a:cxnLst/>
              <a:rect l="l" t="t" r="r" b="b"/>
              <a:pathLst>
                <a:path w="3392" h="3819" fill="none" extrusionOk="0">
                  <a:moveTo>
                    <a:pt x="2125" y="0"/>
                  </a:moveTo>
                  <a:lnTo>
                    <a:pt x="2125" y="0"/>
                  </a:lnTo>
                  <a:lnTo>
                    <a:pt x="1969" y="0"/>
                  </a:lnTo>
                  <a:lnTo>
                    <a:pt x="1813" y="39"/>
                  </a:lnTo>
                  <a:lnTo>
                    <a:pt x="1677" y="78"/>
                  </a:lnTo>
                  <a:lnTo>
                    <a:pt x="1521" y="136"/>
                  </a:lnTo>
                  <a:lnTo>
                    <a:pt x="1521" y="136"/>
                  </a:lnTo>
                  <a:lnTo>
                    <a:pt x="1326" y="234"/>
                  </a:lnTo>
                  <a:lnTo>
                    <a:pt x="1112" y="390"/>
                  </a:lnTo>
                  <a:lnTo>
                    <a:pt x="1112" y="390"/>
                  </a:lnTo>
                  <a:lnTo>
                    <a:pt x="897" y="585"/>
                  </a:lnTo>
                  <a:lnTo>
                    <a:pt x="741" y="760"/>
                  </a:lnTo>
                  <a:lnTo>
                    <a:pt x="741" y="760"/>
                  </a:lnTo>
                  <a:lnTo>
                    <a:pt x="585" y="955"/>
                  </a:lnTo>
                  <a:lnTo>
                    <a:pt x="449" y="1169"/>
                  </a:lnTo>
                  <a:lnTo>
                    <a:pt x="332" y="1403"/>
                  </a:lnTo>
                  <a:lnTo>
                    <a:pt x="215" y="1637"/>
                  </a:lnTo>
                  <a:lnTo>
                    <a:pt x="215" y="1637"/>
                  </a:lnTo>
                  <a:lnTo>
                    <a:pt x="118" y="1851"/>
                  </a:lnTo>
                  <a:lnTo>
                    <a:pt x="59" y="2065"/>
                  </a:lnTo>
                  <a:lnTo>
                    <a:pt x="20" y="2280"/>
                  </a:lnTo>
                  <a:lnTo>
                    <a:pt x="1" y="2475"/>
                  </a:lnTo>
                  <a:lnTo>
                    <a:pt x="1" y="2475"/>
                  </a:lnTo>
                  <a:lnTo>
                    <a:pt x="20" y="2689"/>
                  </a:lnTo>
                  <a:lnTo>
                    <a:pt x="40" y="2884"/>
                  </a:lnTo>
                  <a:lnTo>
                    <a:pt x="98" y="3079"/>
                  </a:lnTo>
                  <a:lnTo>
                    <a:pt x="176" y="3254"/>
                  </a:lnTo>
                  <a:lnTo>
                    <a:pt x="176" y="3254"/>
                  </a:lnTo>
                  <a:lnTo>
                    <a:pt x="274" y="3410"/>
                  </a:lnTo>
                  <a:lnTo>
                    <a:pt x="391" y="3546"/>
                  </a:lnTo>
                  <a:lnTo>
                    <a:pt x="391" y="3546"/>
                  </a:lnTo>
                  <a:lnTo>
                    <a:pt x="566" y="3663"/>
                  </a:lnTo>
                  <a:lnTo>
                    <a:pt x="741" y="3741"/>
                  </a:lnTo>
                  <a:lnTo>
                    <a:pt x="741" y="3741"/>
                  </a:lnTo>
                  <a:lnTo>
                    <a:pt x="936" y="3799"/>
                  </a:lnTo>
                  <a:lnTo>
                    <a:pt x="1150" y="3819"/>
                  </a:lnTo>
                  <a:lnTo>
                    <a:pt x="1189" y="3819"/>
                  </a:lnTo>
                  <a:lnTo>
                    <a:pt x="1189" y="3819"/>
                  </a:lnTo>
                  <a:lnTo>
                    <a:pt x="1423" y="3799"/>
                  </a:lnTo>
                  <a:lnTo>
                    <a:pt x="1657" y="3760"/>
                  </a:lnTo>
                  <a:lnTo>
                    <a:pt x="1657" y="3760"/>
                  </a:lnTo>
                  <a:lnTo>
                    <a:pt x="1871" y="3663"/>
                  </a:lnTo>
                  <a:lnTo>
                    <a:pt x="2105" y="3566"/>
                  </a:lnTo>
                  <a:lnTo>
                    <a:pt x="2320" y="3410"/>
                  </a:lnTo>
                  <a:lnTo>
                    <a:pt x="2514" y="3234"/>
                  </a:lnTo>
                  <a:lnTo>
                    <a:pt x="2514" y="3234"/>
                  </a:lnTo>
                  <a:lnTo>
                    <a:pt x="2690" y="3040"/>
                  </a:lnTo>
                  <a:lnTo>
                    <a:pt x="2865" y="2825"/>
                  </a:lnTo>
                  <a:lnTo>
                    <a:pt x="3001" y="2611"/>
                  </a:lnTo>
                  <a:lnTo>
                    <a:pt x="3138" y="2358"/>
                  </a:lnTo>
                  <a:lnTo>
                    <a:pt x="3138" y="2358"/>
                  </a:lnTo>
                  <a:lnTo>
                    <a:pt x="3216" y="2202"/>
                  </a:lnTo>
                  <a:lnTo>
                    <a:pt x="3274" y="2026"/>
                  </a:lnTo>
                  <a:lnTo>
                    <a:pt x="3313" y="1851"/>
                  </a:lnTo>
                  <a:lnTo>
                    <a:pt x="3352" y="1695"/>
                  </a:lnTo>
                  <a:lnTo>
                    <a:pt x="3352" y="1695"/>
                  </a:lnTo>
                  <a:lnTo>
                    <a:pt x="3391" y="1481"/>
                  </a:lnTo>
                  <a:lnTo>
                    <a:pt x="3391" y="1481"/>
                  </a:lnTo>
                  <a:lnTo>
                    <a:pt x="3391" y="1247"/>
                  </a:lnTo>
                  <a:lnTo>
                    <a:pt x="3352" y="1013"/>
                  </a:lnTo>
                  <a:lnTo>
                    <a:pt x="3294" y="799"/>
                  </a:lnTo>
                  <a:lnTo>
                    <a:pt x="3177" y="585"/>
                  </a:lnTo>
                  <a:lnTo>
                    <a:pt x="3177" y="585"/>
                  </a:lnTo>
                  <a:lnTo>
                    <a:pt x="3040" y="409"/>
                  </a:lnTo>
                  <a:lnTo>
                    <a:pt x="2885" y="253"/>
                  </a:lnTo>
                  <a:lnTo>
                    <a:pt x="2690" y="136"/>
                  </a:lnTo>
                  <a:lnTo>
                    <a:pt x="2475" y="58"/>
                  </a:lnTo>
                  <a:lnTo>
                    <a:pt x="2475" y="58"/>
                  </a:lnTo>
                  <a:lnTo>
                    <a:pt x="2300" y="20"/>
                  </a:lnTo>
                  <a:lnTo>
                    <a:pt x="21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38"/>
            <p:cNvSpPr/>
            <p:nvPr/>
          </p:nvSpPr>
          <p:spPr>
            <a:xfrm>
              <a:off x="5267625" y="3249850"/>
              <a:ext cx="166125" cy="221175"/>
            </a:xfrm>
            <a:custGeom>
              <a:avLst/>
              <a:gdLst/>
              <a:ahLst/>
              <a:cxnLst/>
              <a:rect l="l" t="t" r="r" b="b"/>
              <a:pathLst>
                <a:path w="6645" h="8847" extrusionOk="0">
                  <a:moveTo>
                    <a:pt x="4170" y="0"/>
                  </a:moveTo>
                  <a:lnTo>
                    <a:pt x="3780" y="20"/>
                  </a:lnTo>
                  <a:lnTo>
                    <a:pt x="3390" y="98"/>
                  </a:lnTo>
                  <a:lnTo>
                    <a:pt x="3001" y="195"/>
                  </a:lnTo>
                  <a:lnTo>
                    <a:pt x="2631" y="351"/>
                  </a:lnTo>
                  <a:lnTo>
                    <a:pt x="2280" y="526"/>
                  </a:lnTo>
                  <a:lnTo>
                    <a:pt x="1929" y="741"/>
                  </a:lnTo>
                  <a:lnTo>
                    <a:pt x="1617" y="994"/>
                  </a:lnTo>
                  <a:lnTo>
                    <a:pt x="1306" y="1286"/>
                  </a:lnTo>
                  <a:lnTo>
                    <a:pt x="1033" y="1598"/>
                  </a:lnTo>
                  <a:lnTo>
                    <a:pt x="799" y="1949"/>
                  </a:lnTo>
                  <a:lnTo>
                    <a:pt x="565" y="2319"/>
                  </a:lnTo>
                  <a:lnTo>
                    <a:pt x="390" y="2709"/>
                  </a:lnTo>
                  <a:lnTo>
                    <a:pt x="234" y="3118"/>
                  </a:lnTo>
                  <a:lnTo>
                    <a:pt x="117" y="3566"/>
                  </a:lnTo>
                  <a:lnTo>
                    <a:pt x="39" y="4014"/>
                  </a:lnTo>
                  <a:lnTo>
                    <a:pt x="0" y="4443"/>
                  </a:lnTo>
                  <a:lnTo>
                    <a:pt x="0" y="4891"/>
                  </a:lnTo>
                  <a:lnTo>
                    <a:pt x="39" y="5319"/>
                  </a:lnTo>
                  <a:lnTo>
                    <a:pt x="137" y="5729"/>
                  </a:lnTo>
                  <a:lnTo>
                    <a:pt x="253" y="6138"/>
                  </a:lnTo>
                  <a:lnTo>
                    <a:pt x="390" y="6508"/>
                  </a:lnTo>
                  <a:lnTo>
                    <a:pt x="585" y="6878"/>
                  </a:lnTo>
                  <a:lnTo>
                    <a:pt x="799" y="7229"/>
                  </a:lnTo>
                  <a:lnTo>
                    <a:pt x="1052" y="7541"/>
                  </a:lnTo>
                  <a:lnTo>
                    <a:pt x="1325" y="7833"/>
                  </a:lnTo>
                  <a:lnTo>
                    <a:pt x="1617" y="8086"/>
                  </a:lnTo>
                  <a:lnTo>
                    <a:pt x="1949" y="8301"/>
                  </a:lnTo>
                  <a:lnTo>
                    <a:pt x="2299" y="8495"/>
                  </a:lnTo>
                  <a:lnTo>
                    <a:pt x="2670" y="8651"/>
                  </a:lnTo>
                  <a:lnTo>
                    <a:pt x="3059" y="8768"/>
                  </a:lnTo>
                  <a:lnTo>
                    <a:pt x="3312" y="8807"/>
                  </a:lnTo>
                  <a:lnTo>
                    <a:pt x="3566" y="8827"/>
                  </a:lnTo>
                  <a:lnTo>
                    <a:pt x="3819" y="8846"/>
                  </a:lnTo>
                  <a:lnTo>
                    <a:pt x="4053" y="8846"/>
                  </a:lnTo>
                  <a:lnTo>
                    <a:pt x="4306" y="8827"/>
                  </a:lnTo>
                  <a:lnTo>
                    <a:pt x="4540" y="8788"/>
                  </a:lnTo>
                  <a:lnTo>
                    <a:pt x="4793" y="8729"/>
                  </a:lnTo>
                  <a:lnTo>
                    <a:pt x="5027" y="8651"/>
                  </a:lnTo>
                  <a:lnTo>
                    <a:pt x="4793" y="8573"/>
                  </a:lnTo>
                  <a:lnTo>
                    <a:pt x="4579" y="8476"/>
                  </a:lnTo>
                  <a:lnTo>
                    <a:pt x="4365" y="8339"/>
                  </a:lnTo>
                  <a:lnTo>
                    <a:pt x="4150" y="8184"/>
                  </a:lnTo>
                  <a:lnTo>
                    <a:pt x="3975" y="8028"/>
                  </a:lnTo>
                  <a:lnTo>
                    <a:pt x="3800" y="7852"/>
                  </a:lnTo>
                  <a:lnTo>
                    <a:pt x="3624" y="7658"/>
                  </a:lnTo>
                  <a:lnTo>
                    <a:pt x="3488" y="7463"/>
                  </a:lnTo>
                  <a:lnTo>
                    <a:pt x="3351" y="7248"/>
                  </a:lnTo>
                  <a:lnTo>
                    <a:pt x="3235" y="7034"/>
                  </a:lnTo>
                  <a:lnTo>
                    <a:pt x="3137" y="6800"/>
                  </a:lnTo>
                  <a:lnTo>
                    <a:pt x="3059" y="6566"/>
                  </a:lnTo>
                  <a:lnTo>
                    <a:pt x="2981" y="6313"/>
                  </a:lnTo>
                  <a:lnTo>
                    <a:pt x="2923" y="6060"/>
                  </a:lnTo>
                  <a:lnTo>
                    <a:pt x="2864" y="5787"/>
                  </a:lnTo>
                  <a:lnTo>
                    <a:pt x="2845" y="5534"/>
                  </a:lnTo>
                  <a:lnTo>
                    <a:pt x="2825" y="5280"/>
                  </a:lnTo>
                  <a:lnTo>
                    <a:pt x="2825" y="5008"/>
                  </a:lnTo>
                  <a:lnTo>
                    <a:pt x="2825" y="4754"/>
                  </a:lnTo>
                  <a:lnTo>
                    <a:pt x="2864" y="4482"/>
                  </a:lnTo>
                  <a:lnTo>
                    <a:pt x="2884" y="4228"/>
                  </a:lnTo>
                  <a:lnTo>
                    <a:pt x="2942" y="3956"/>
                  </a:lnTo>
                  <a:lnTo>
                    <a:pt x="3001" y="3702"/>
                  </a:lnTo>
                  <a:lnTo>
                    <a:pt x="3079" y="3449"/>
                  </a:lnTo>
                  <a:lnTo>
                    <a:pt x="3176" y="3215"/>
                  </a:lnTo>
                  <a:lnTo>
                    <a:pt x="3274" y="2981"/>
                  </a:lnTo>
                  <a:lnTo>
                    <a:pt x="3390" y="2748"/>
                  </a:lnTo>
                  <a:lnTo>
                    <a:pt x="3527" y="2514"/>
                  </a:lnTo>
                  <a:lnTo>
                    <a:pt x="3663" y="2299"/>
                  </a:lnTo>
                  <a:lnTo>
                    <a:pt x="3819" y="2105"/>
                  </a:lnTo>
                  <a:lnTo>
                    <a:pt x="3975" y="1910"/>
                  </a:lnTo>
                  <a:lnTo>
                    <a:pt x="4150" y="1734"/>
                  </a:lnTo>
                  <a:lnTo>
                    <a:pt x="4345" y="1579"/>
                  </a:lnTo>
                  <a:lnTo>
                    <a:pt x="4540" y="1423"/>
                  </a:lnTo>
                  <a:lnTo>
                    <a:pt x="4754" y="1306"/>
                  </a:lnTo>
                  <a:lnTo>
                    <a:pt x="4969" y="1189"/>
                  </a:lnTo>
                  <a:lnTo>
                    <a:pt x="5222" y="1091"/>
                  </a:lnTo>
                  <a:lnTo>
                    <a:pt x="5475" y="1014"/>
                  </a:lnTo>
                  <a:lnTo>
                    <a:pt x="5728" y="975"/>
                  </a:lnTo>
                  <a:lnTo>
                    <a:pt x="5982" y="936"/>
                  </a:lnTo>
                  <a:lnTo>
                    <a:pt x="6313" y="916"/>
                  </a:lnTo>
                  <a:lnTo>
                    <a:pt x="6644" y="955"/>
                  </a:lnTo>
                  <a:lnTo>
                    <a:pt x="6469" y="799"/>
                  </a:lnTo>
                  <a:lnTo>
                    <a:pt x="6274" y="663"/>
                  </a:lnTo>
                  <a:lnTo>
                    <a:pt x="6079" y="526"/>
                  </a:lnTo>
                  <a:lnTo>
                    <a:pt x="5884" y="409"/>
                  </a:lnTo>
                  <a:lnTo>
                    <a:pt x="5670" y="312"/>
                  </a:lnTo>
                  <a:lnTo>
                    <a:pt x="5436" y="215"/>
                  </a:lnTo>
                  <a:lnTo>
                    <a:pt x="5222" y="156"/>
                  </a:lnTo>
                  <a:lnTo>
                    <a:pt x="4988" y="78"/>
                  </a:lnTo>
                  <a:lnTo>
                    <a:pt x="4579" y="20"/>
                  </a:lnTo>
                  <a:lnTo>
                    <a:pt x="417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38"/>
            <p:cNvSpPr/>
            <p:nvPr/>
          </p:nvSpPr>
          <p:spPr>
            <a:xfrm>
              <a:off x="5267625" y="3249850"/>
              <a:ext cx="166125" cy="221175"/>
            </a:xfrm>
            <a:custGeom>
              <a:avLst/>
              <a:gdLst/>
              <a:ahLst/>
              <a:cxnLst/>
              <a:rect l="l" t="t" r="r" b="b"/>
              <a:pathLst>
                <a:path w="6645" h="8847" fill="none" extrusionOk="0">
                  <a:moveTo>
                    <a:pt x="117" y="3566"/>
                  </a:moveTo>
                  <a:lnTo>
                    <a:pt x="117" y="3566"/>
                  </a:lnTo>
                  <a:lnTo>
                    <a:pt x="39" y="4014"/>
                  </a:lnTo>
                  <a:lnTo>
                    <a:pt x="0" y="4443"/>
                  </a:lnTo>
                  <a:lnTo>
                    <a:pt x="0" y="4891"/>
                  </a:lnTo>
                  <a:lnTo>
                    <a:pt x="39" y="5319"/>
                  </a:lnTo>
                  <a:lnTo>
                    <a:pt x="137" y="5729"/>
                  </a:lnTo>
                  <a:lnTo>
                    <a:pt x="253" y="6138"/>
                  </a:lnTo>
                  <a:lnTo>
                    <a:pt x="390" y="6508"/>
                  </a:lnTo>
                  <a:lnTo>
                    <a:pt x="585" y="6878"/>
                  </a:lnTo>
                  <a:lnTo>
                    <a:pt x="799" y="7229"/>
                  </a:lnTo>
                  <a:lnTo>
                    <a:pt x="1052" y="7541"/>
                  </a:lnTo>
                  <a:lnTo>
                    <a:pt x="1325" y="7833"/>
                  </a:lnTo>
                  <a:lnTo>
                    <a:pt x="1617" y="8086"/>
                  </a:lnTo>
                  <a:lnTo>
                    <a:pt x="1949" y="8301"/>
                  </a:lnTo>
                  <a:lnTo>
                    <a:pt x="2299" y="8495"/>
                  </a:lnTo>
                  <a:lnTo>
                    <a:pt x="2670" y="8651"/>
                  </a:lnTo>
                  <a:lnTo>
                    <a:pt x="3059" y="8768"/>
                  </a:lnTo>
                  <a:lnTo>
                    <a:pt x="3059" y="8768"/>
                  </a:lnTo>
                  <a:lnTo>
                    <a:pt x="3312" y="8807"/>
                  </a:lnTo>
                  <a:lnTo>
                    <a:pt x="3566" y="8827"/>
                  </a:lnTo>
                  <a:lnTo>
                    <a:pt x="3819" y="8846"/>
                  </a:lnTo>
                  <a:lnTo>
                    <a:pt x="4053" y="8846"/>
                  </a:lnTo>
                  <a:lnTo>
                    <a:pt x="4306" y="8827"/>
                  </a:lnTo>
                  <a:lnTo>
                    <a:pt x="4540" y="8788"/>
                  </a:lnTo>
                  <a:lnTo>
                    <a:pt x="4793" y="8729"/>
                  </a:lnTo>
                  <a:lnTo>
                    <a:pt x="5027" y="8651"/>
                  </a:lnTo>
                  <a:lnTo>
                    <a:pt x="5027" y="8651"/>
                  </a:lnTo>
                  <a:lnTo>
                    <a:pt x="4793" y="8573"/>
                  </a:lnTo>
                  <a:lnTo>
                    <a:pt x="4579" y="8476"/>
                  </a:lnTo>
                  <a:lnTo>
                    <a:pt x="4579" y="8476"/>
                  </a:lnTo>
                  <a:lnTo>
                    <a:pt x="4365" y="8339"/>
                  </a:lnTo>
                  <a:lnTo>
                    <a:pt x="4150" y="8184"/>
                  </a:lnTo>
                  <a:lnTo>
                    <a:pt x="4150" y="8184"/>
                  </a:lnTo>
                  <a:lnTo>
                    <a:pt x="3975" y="8028"/>
                  </a:lnTo>
                  <a:lnTo>
                    <a:pt x="3800" y="7852"/>
                  </a:lnTo>
                  <a:lnTo>
                    <a:pt x="3624" y="7658"/>
                  </a:lnTo>
                  <a:lnTo>
                    <a:pt x="3488" y="7463"/>
                  </a:lnTo>
                  <a:lnTo>
                    <a:pt x="3488" y="7463"/>
                  </a:lnTo>
                  <a:lnTo>
                    <a:pt x="3351" y="7248"/>
                  </a:lnTo>
                  <a:lnTo>
                    <a:pt x="3235" y="7034"/>
                  </a:lnTo>
                  <a:lnTo>
                    <a:pt x="3137" y="6800"/>
                  </a:lnTo>
                  <a:lnTo>
                    <a:pt x="3059" y="6566"/>
                  </a:lnTo>
                  <a:lnTo>
                    <a:pt x="3059" y="6566"/>
                  </a:lnTo>
                  <a:lnTo>
                    <a:pt x="2981" y="6313"/>
                  </a:lnTo>
                  <a:lnTo>
                    <a:pt x="2923" y="6060"/>
                  </a:lnTo>
                  <a:lnTo>
                    <a:pt x="2864" y="5787"/>
                  </a:lnTo>
                  <a:lnTo>
                    <a:pt x="2845" y="5534"/>
                  </a:lnTo>
                  <a:lnTo>
                    <a:pt x="2825" y="5280"/>
                  </a:lnTo>
                  <a:lnTo>
                    <a:pt x="2825" y="5008"/>
                  </a:lnTo>
                  <a:lnTo>
                    <a:pt x="2825" y="4754"/>
                  </a:lnTo>
                  <a:lnTo>
                    <a:pt x="2864" y="4482"/>
                  </a:lnTo>
                  <a:lnTo>
                    <a:pt x="2864" y="4482"/>
                  </a:lnTo>
                  <a:lnTo>
                    <a:pt x="2884" y="4228"/>
                  </a:lnTo>
                  <a:lnTo>
                    <a:pt x="2942" y="3956"/>
                  </a:lnTo>
                  <a:lnTo>
                    <a:pt x="3001" y="3702"/>
                  </a:lnTo>
                  <a:lnTo>
                    <a:pt x="3079" y="3449"/>
                  </a:lnTo>
                  <a:lnTo>
                    <a:pt x="3079" y="3449"/>
                  </a:lnTo>
                  <a:lnTo>
                    <a:pt x="3176" y="3215"/>
                  </a:lnTo>
                  <a:lnTo>
                    <a:pt x="3274" y="2981"/>
                  </a:lnTo>
                  <a:lnTo>
                    <a:pt x="3390" y="2748"/>
                  </a:lnTo>
                  <a:lnTo>
                    <a:pt x="3527" y="2514"/>
                  </a:lnTo>
                  <a:lnTo>
                    <a:pt x="3527" y="2514"/>
                  </a:lnTo>
                  <a:lnTo>
                    <a:pt x="3663" y="2299"/>
                  </a:lnTo>
                  <a:lnTo>
                    <a:pt x="3819" y="2105"/>
                  </a:lnTo>
                  <a:lnTo>
                    <a:pt x="3975" y="1910"/>
                  </a:lnTo>
                  <a:lnTo>
                    <a:pt x="4150" y="1734"/>
                  </a:lnTo>
                  <a:lnTo>
                    <a:pt x="4150" y="1734"/>
                  </a:lnTo>
                  <a:lnTo>
                    <a:pt x="4345" y="1579"/>
                  </a:lnTo>
                  <a:lnTo>
                    <a:pt x="4540" y="1423"/>
                  </a:lnTo>
                  <a:lnTo>
                    <a:pt x="4754" y="1306"/>
                  </a:lnTo>
                  <a:lnTo>
                    <a:pt x="4969" y="1189"/>
                  </a:lnTo>
                  <a:lnTo>
                    <a:pt x="4969" y="1189"/>
                  </a:lnTo>
                  <a:lnTo>
                    <a:pt x="5222" y="1091"/>
                  </a:lnTo>
                  <a:lnTo>
                    <a:pt x="5475" y="1014"/>
                  </a:lnTo>
                  <a:lnTo>
                    <a:pt x="5728" y="975"/>
                  </a:lnTo>
                  <a:lnTo>
                    <a:pt x="5982" y="936"/>
                  </a:lnTo>
                  <a:lnTo>
                    <a:pt x="5982" y="936"/>
                  </a:lnTo>
                  <a:lnTo>
                    <a:pt x="6313" y="916"/>
                  </a:lnTo>
                  <a:lnTo>
                    <a:pt x="6644" y="955"/>
                  </a:lnTo>
                  <a:lnTo>
                    <a:pt x="6644" y="955"/>
                  </a:lnTo>
                  <a:lnTo>
                    <a:pt x="6469" y="799"/>
                  </a:lnTo>
                  <a:lnTo>
                    <a:pt x="6274" y="663"/>
                  </a:lnTo>
                  <a:lnTo>
                    <a:pt x="6079" y="526"/>
                  </a:lnTo>
                  <a:lnTo>
                    <a:pt x="5884" y="409"/>
                  </a:lnTo>
                  <a:lnTo>
                    <a:pt x="5670" y="312"/>
                  </a:lnTo>
                  <a:lnTo>
                    <a:pt x="5436" y="215"/>
                  </a:lnTo>
                  <a:lnTo>
                    <a:pt x="5222" y="156"/>
                  </a:lnTo>
                  <a:lnTo>
                    <a:pt x="4988" y="78"/>
                  </a:lnTo>
                  <a:lnTo>
                    <a:pt x="4988" y="78"/>
                  </a:lnTo>
                  <a:lnTo>
                    <a:pt x="4579" y="20"/>
                  </a:lnTo>
                  <a:lnTo>
                    <a:pt x="4170" y="0"/>
                  </a:lnTo>
                  <a:lnTo>
                    <a:pt x="3780" y="20"/>
                  </a:lnTo>
                  <a:lnTo>
                    <a:pt x="3390" y="98"/>
                  </a:lnTo>
                  <a:lnTo>
                    <a:pt x="3001" y="195"/>
                  </a:lnTo>
                  <a:lnTo>
                    <a:pt x="2631" y="351"/>
                  </a:lnTo>
                  <a:lnTo>
                    <a:pt x="2280" y="526"/>
                  </a:lnTo>
                  <a:lnTo>
                    <a:pt x="1929" y="741"/>
                  </a:lnTo>
                  <a:lnTo>
                    <a:pt x="1617" y="994"/>
                  </a:lnTo>
                  <a:lnTo>
                    <a:pt x="1306" y="1286"/>
                  </a:lnTo>
                  <a:lnTo>
                    <a:pt x="1033" y="1598"/>
                  </a:lnTo>
                  <a:lnTo>
                    <a:pt x="799" y="1949"/>
                  </a:lnTo>
                  <a:lnTo>
                    <a:pt x="565" y="2319"/>
                  </a:lnTo>
                  <a:lnTo>
                    <a:pt x="390" y="2709"/>
                  </a:lnTo>
                  <a:lnTo>
                    <a:pt x="234" y="3118"/>
                  </a:lnTo>
                  <a:lnTo>
                    <a:pt x="117" y="35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38"/>
            <p:cNvSpPr/>
            <p:nvPr/>
          </p:nvSpPr>
          <p:spPr>
            <a:xfrm>
              <a:off x="5319725" y="3266900"/>
              <a:ext cx="149100" cy="201200"/>
            </a:xfrm>
            <a:custGeom>
              <a:avLst/>
              <a:gdLst/>
              <a:ahLst/>
              <a:cxnLst/>
              <a:rect l="l" t="t" r="r" b="b"/>
              <a:pathLst>
                <a:path w="5964" h="8048" extrusionOk="0">
                  <a:moveTo>
                    <a:pt x="3489" y="0"/>
                  </a:moveTo>
                  <a:lnTo>
                    <a:pt x="3255" y="20"/>
                  </a:lnTo>
                  <a:lnTo>
                    <a:pt x="3196" y="39"/>
                  </a:lnTo>
                  <a:lnTo>
                    <a:pt x="3138" y="39"/>
                  </a:lnTo>
                  <a:lnTo>
                    <a:pt x="3118" y="59"/>
                  </a:lnTo>
                  <a:lnTo>
                    <a:pt x="2846" y="117"/>
                  </a:lnTo>
                  <a:lnTo>
                    <a:pt x="2807" y="117"/>
                  </a:lnTo>
                  <a:lnTo>
                    <a:pt x="2787" y="137"/>
                  </a:lnTo>
                  <a:lnTo>
                    <a:pt x="2768" y="137"/>
                  </a:lnTo>
                  <a:lnTo>
                    <a:pt x="2709" y="156"/>
                  </a:lnTo>
                  <a:lnTo>
                    <a:pt x="2553" y="215"/>
                  </a:lnTo>
                  <a:lnTo>
                    <a:pt x="2378" y="293"/>
                  </a:lnTo>
                  <a:lnTo>
                    <a:pt x="2300" y="332"/>
                  </a:lnTo>
                  <a:lnTo>
                    <a:pt x="2125" y="429"/>
                  </a:lnTo>
                  <a:lnTo>
                    <a:pt x="2105" y="429"/>
                  </a:lnTo>
                  <a:lnTo>
                    <a:pt x="1969" y="526"/>
                  </a:lnTo>
                  <a:lnTo>
                    <a:pt x="1774" y="663"/>
                  </a:lnTo>
                  <a:lnTo>
                    <a:pt x="1618" y="780"/>
                  </a:lnTo>
                  <a:lnTo>
                    <a:pt x="1599" y="780"/>
                  </a:lnTo>
                  <a:lnTo>
                    <a:pt x="1599" y="799"/>
                  </a:lnTo>
                  <a:lnTo>
                    <a:pt x="1560" y="819"/>
                  </a:lnTo>
                  <a:lnTo>
                    <a:pt x="1384" y="994"/>
                  </a:lnTo>
                  <a:lnTo>
                    <a:pt x="1209" y="1169"/>
                  </a:lnTo>
                  <a:lnTo>
                    <a:pt x="1053" y="1364"/>
                  </a:lnTo>
                  <a:lnTo>
                    <a:pt x="917" y="1540"/>
                  </a:lnTo>
                  <a:lnTo>
                    <a:pt x="878" y="1578"/>
                  </a:lnTo>
                  <a:lnTo>
                    <a:pt x="644" y="1968"/>
                  </a:lnTo>
                  <a:lnTo>
                    <a:pt x="605" y="2007"/>
                  </a:lnTo>
                  <a:lnTo>
                    <a:pt x="488" y="2280"/>
                  </a:lnTo>
                  <a:lnTo>
                    <a:pt x="313" y="2670"/>
                  </a:lnTo>
                  <a:lnTo>
                    <a:pt x="313" y="2650"/>
                  </a:lnTo>
                  <a:lnTo>
                    <a:pt x="215" y="3001"/>
                  </a:lnTo>
                  <a:lnTo>
                    <a:pt x="118" y="3332"/>
                  </a:lnTo>
                  <a:lnTo>
                    <a:pt x="59" y="3683"/>
                  </a:lnTo>
                  <a:lnTo>
                    <a:pt x="20" y="4033"/>
                  </a:lnTo>
                  <a:lnTo>
                    <a:pt x="20" y="4014"/>
                  </a:lnTo>
                  <a:lnTo>
                    <a:pt x="1" y="4326"/>
                  </a:lnTo>
                  <a:lnTo>
                    <a:pt x="1" y="4637"/>
                  </a:lnTo>
                  <a:lnTo>
                    <a:pt x="40" y="4949"/>
                  </a:lnTo>
                  <a:lnTo>
                    <a:pt x="79" y="5261"/>
                  </a:lnTo>
                  <a:lnTo>
                    <a:pt x="137" y="5534"/>
                  </a:lnTo>
                  <a:lnTo>
                    <a:pt x="215" y="5806"/>
                  </a:lnTo>
                  <a:lnTo>
                    <a:pt x="293" y="6040"/>
                  </a:lnTo>
                  <a:lnTo>
                    <a:pt x="391" y="6274"/>
                  </a:lnTo>
                  <a:lnTo>
                    <a:pt x="410" y="6294"/>
                  </a:lnTo>
                  <a:lnTo>
                    <a:pt x="508" y="6488"/>
                  </a:lnTo>
                  <a:lnTo>
                    <a:pt x="624" y="6703"/>
                  </a:lnTo>
                  <a:lnTo>
                    <a:pt x="741" y="6878"/>
                  </a:lnTo>
                  <a:lnTo>
                    <a:pt x="878" y="7034"/>
                  </a:lnTo>
                  <a:lnTo>
                    <a:pt x="878" y="7053"/>
                  </a:lnTo>
                  <a:lnTo>
                    <a:pt x="1014" y="7190"/>
                  </a:lnTo>
                  <a:lnTo>
                    <a:pt x="1151" y="7346"/>
                  </a:lnTo>
                  <a:lnTo>
                    <a:pt x="1443" y="7580"/>
                  </a:lnTo>
                  <a:lnTo>
                    <a:pt x="1599" y="7677"/>
                  </a:lnTo>
                  <a:lnTo>
                    <a:pt x="1774" y="7774"/>
                  </a:lnTo>
                  <a:lnTo>
                    <a:pt x="2086" y="7911"/>
                  </a:lnTo>
                  <a:lnTo>
                    <a:pt x="2242" y="7969"/>
                  </a:lnTo>
                  <a:lnTo>
                    <a:pt x="2417" y="8008"/>
                  </a:lnTo>
                  <a:lnTo>
                    <a:pt x="2670" y="8047"/>
                  </a:lnTo>
                  <a:lnTo>
                    <a:pt x="2943" y="7969"/>
                  </a:lnTo>
                  <a:lnTo>
                    <a:pt x="3216" y="7872"/>
                  </a:lnTo>
                  <a:lnTo>
                    <a:pt x="3489" y="7735"/>
                  </a:lnTo>
                  <a:lnTo>
                    <a:pt x="3742" y="7599"/>
                  </a:lnTo>
                  <a:lnTo>
                    <a:pt x="3995" y="7443"/>
                  </a:lnTo>
                  <a:lnTo>
                    <a:pt x="4229" y="7268"/>
                  </a:lnTo>
                  <a:lnTo>
                    <a:pt x="4463" y="7053"/>
                  </a:lnTo>
                  <a:lnTo>
                    <a:pt x="4677" y="6839"/>
                  </a:lnTo>
                  <a:lnTo>
                    <a:pt x="4891" y="6625"/>
                  </a:lnTo>
                  <a:lnTo>
                    <a:pt x="5067" y="6372"/>
                  </a:lnTo>
                  <a:lnTo>
                    <a:pt x="5242" y="6118"/>
                  </a:lnTo>
                  <a:lnTo>
                    <a:pt x="5398" y="5826"/>
                  </a:lnTo>
                  <a:lnTo>
                    <a:pt x="5554" y="5553"/>
                  </a:lnTo>
                  <a:lnTo>
                    <a:pt x="5671" y="5241"/>
                  </a:lnTo>
                  <a:lnTo>
                    <a:pt x="5768" y="4930"/>
                  </a:lnTo>
                  <a:lnTo>
                    <a:pt x="5846" y="4598"/>
                  </a:lnTo>
                  <a:lnTo>
                    <a:pt x="5924" y="4267"/>
                  </a:lnTo>
                  <a:lnTo>
                    <a:pt x="5944" y="3956"/>
                  </a:lnTo>
                  <a:lnTo>
                    <a:pt x="5963" y="3624"/>
                  </a:lnTo>
                  <a:lnTo>
                    <a:pt x="5963" y="3293"/>
                  </a:lnTo>
                  <a:lnTo>
                    <a:pt x="5944" y="2981"/>
                  </a:lnTo>
                  <a:lnTo>
                    <a:pt x="5885" y="2670"/>
                  </a:lnTo>
                  <a:lnTo>
                    <a:pt x="5827" y="2358"/>
                  </a:lnTo>
                  <a:lnTo>
                    <a:pt x="5729" y="2066"/>
                  </a:lnTo>
                  <a:lnTo>
                    <a:pt x="5632" y="1793"/>
                  </a:lnTo>
                  <a:lnTo>
                    <a:pt x="5495" y="1501"/>
                  </a:lnTo>
                  <a:lnTo>
                    <a:pt x="5359" y="1247"/>
                  </a:lnTo>
                  <a:lnTo>
                    <a:pt x="5203" y="994"/>
                  </a:lnTo>
                  <a:lnTo>
                    <a:pt x="5028" y="760"/>
                  </a:lnTo>
                  <a:lnTo>
                    <a:pt x="4833" y="526"/>
                  </a:lnTo>
                  <a:lnTo>
                    <a:pt x="4619" y="312"/>
                  </a:lnTo>
                  <a:lnTo>
                    <a:pt x="4404" y="137"/>
                  </a:lnTo>
                  <a:lnTo>
                    <a:pt x="4190" y="78"/>
                  </a:lnTo>
                  <a:lnTo>
                    <a:pt x="4171" y="59"/>
                  </a:lnTo>
                  <a:lnTo>
                    <a:pt x="3839" y="20"/>
                  </a:lnTo>
                  <a:lnTo>
                    <a:pt x="3781" y="20"/>
                  </a:lnTo>
                  <a:lnTo>
                    <a:pt x="37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38"/>
            <p:cNvSpPr/>
            <p:nvPr/>
          </p:nvSpPr>
          <p:spPr>
            <a:xfrm>
              <a:off x="5319725" y="3266900"/>
              <a:ext cx="149100" cy="201200"/>
            </a:xfrm>
            <a:custGeom>
              <a:avLst/>
              <a:gdLst/>
              <a:ahLst/>
              <a:cxnLst/>
              <a:rect l="l" t="t" r="r" b="b"/>
              <a:pathLst>
                <a:path w="5964" h="8048" fill="none" extrusionOk="0">
                  <a:moveTo>
                    <a:pt x="4171" y="59"/>
                  </a:moveTo>
                  <a:lnTo>
                    <a:pt x="4190" y="78"/>
                  </a:lnTo>
                  <a:lnTo>
                    <a:pt x="4190" y="78"/>
                  </a:lnTo>
                  <a:lnTo>
                    <a:pt x="4404" y="137"/>
                  </a:lnTo>
                  <a:lnTo>
                    <a:pt x="4404" y="137"/>
                  </a:lnTo>
                  <a:lnTo>
                    <a:pt x="4619" y="312"/>
                  </a:lnTo>
                  <a:lnTo>
                    <a:pt x="4833" y="526"/>
                  </a:lnTo>
                  <a:lnTo>
                    <a:pt x="5028" y="760"/>
                  </a:lnTo>
                  <a:lnTo>
                    <a:pt x="5203" y="994"/>
                  </a:lnTo>
                  <a:lnTo>
                    <a:pt x="5359" y="1247"/>
                  </a:lnTo>
                  <a:lnTo>
                    <a:pt x="5495" y="1501"/>
                  </a:lnTo>
                  <a:lnTo>
                    <a:pt x="5632" y="1793"/>
                  </a:lnTo>
                  <a:lnTo>
                    <a:pt x="5729" y="2066"/>
                  </a:lnTo>
                  <a:lnTo>
                    <a:pt x="5827" y="2358"/>
                  </a:lnTo>
                  <a:lnTo>
                    <a:pt x="5885" y="2670"/>
                  </a:lnTo>
                  <a:lnTo>
                    <a:pt x="5944" y="2981"/>
                  </a:lnTo>
                  <a:lnTo>
                    <a:pt x="5963" y="3293"/>
                  </a:lnTo>
                  <a:lnTo>
                    <a:pt x="5963" y="3624"/>
                  </a:lnTo>
                  <a:lnTo>
                    <a:pt x="5944" y="3956"/>
                  </a:lnTo>
                  <a:lnTo>
                    <a:pt x="5924" y="4267"/>
                  </a:lnTo>
                  <a:lnTo>
                    <a:pt x="5846" y="4598"/>
                  </a:lnTo>
                  <a:lnTo>
                    <a:pt x="5846" y="4598"/>
                  </a:lnTo>
                  <a:lnTo>
                    <a:pt x="5768" y="4930"/>
                  </a:lnTo>
                  <a:lnTo>
                    <a:pt x="5671" y="5241"/>
                  </a:lnTo>
                  <a:lnTo>
                    <a:pt x="5554" y="5553"/>
                  </a:lnTo>
                  <a:lnTo>
                    <a:pt x="5398" y="5826"/>
                  </a:lnTo>
                  <a:lnTo>
                    <a:pt x="5242" y="6118"/>
                  </a:lnTo>
                  <a:lnTo>
                    <a:pt x="5067" y="6372"/>
                  </a:lnTo>
                  <a:lnTo>
                    <a:pt x="4891" y="6625"/>
                  </a:lnTo>
                  <a:lnTo>
                    <a:pt x="4677" y="6839"/>
                  </a:lnTo>
                  <a:lnTo>
                    <a:pt x="4463" y="7053"/>
                  </a:lnTo>
                  <a:lnTo>
                    <a:pt x="4229" y="7268"/>
                  </a:lnTo>
                  <a:lnTo>
                    <a:pt x="3995" y="7443"/>
                  </a:lnTo>
                  <a:lnTo>
                    <a:pt x="3742" y="7599"/>
                  </a:lnTo>
                  <a:lnTo>
                    <a:pt x="3489" y="7735"/>
                  </a:lnTo>
                  <a:lnTo>
                    <a:pt x="3216" y="7872"/>
                  </a:lnTo>
                  <a:lnTo>
                    <a:pt x="2943" y="7969"/>
                  </a:lnTo>
                  <a:lnTo>
                    <a:pt x="2670" y="8047"/>
                  </a:lnTo>
                  <a:lnTo>
                    <a:pt x="2670" y="8047"/>
                  </a:lnTo>
                  <a:lnTo>
                    <a:pt x="2417" y="8008"/>
                  </a:lnTo>
                  <a:lnTo>
                    <a:pt x="2417" y="8008"/>
                  </a:lnTo>
                  <a:lnTo>
                    <a:pt x="2242" y="7969"/>
                  </a:lnTo>
                  <a:lnTo>
                    <a:pt x="2086" y="7911"/>
                  </a:lnTo>
                  <a:lnTo>
                    <a:pt x="2086" y="7911"/>
                  </a:lnTo>
                  <a:lnTo>
                    <a:pt x="2086" y="7911"/>
                  </a:lnTo>
                  <a:lnTo>
                    <a:pt x="1774" y="7774"/>
                  </a:lnTo>
                  <a:lnTo>
                    <a:pt x="1774" y="7774"/>
                  </a:lnTo>
                  <a:lnTo>
                    <a:pt x="1599" y="7677"/>
                  </a:lnTo>
                  <a:lnTo>
                    <a:pt x="1443" y="7580"/>
                  </a:lnTo>
                  <a:lnTo>
                    <a:pt x="1443" y="7580"/>
                  </a:lnTo>
                  <a:lnTo>
                    <a:pt x="1443" y="7580"/>
                  </a:lnTo>
                  <a:lnTo>
                    <a:pt x="1151" y="7346"/>
                  </a:lnTo>
                  <a:lnTo>
                    <a:pt x="1151" y="7346"/>
                  </a:lnTo>
                  <a:lnTo>
                    <a:pt x="1014" y="7190"/>
                  </a:lnTo>
                  <a:lnTo>
                    <a:pt x="878" y="7053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741" y="6878"/>
                  </a:lnTo>
                  <a:lnTo>
                    <a:pt x="624" y="6703"/>
                  </a:lnTo>
                  <a:lnTo>
                    <a:pt x="624" y="6703"/>
                  </a:lnTo>
                  <a:lnTo>
                    <a:pt x="508" y="6488"/>
                  </a:lnTo>
                  <a:lnTo>
                    <a:pt x="410" y="6294"/>
                  </a:lnTo>
                  <a:lnTo>
                    <a:pt x="410" y="6294"/>
                  </a:lnTo>
                  <a:lnTo>
                    <a:pt x="410" y="6294"/>
                  </a:lnTo>
                  <a:lnTo>
                    <a:pt x="410" y="6294"/>
                  </a:lnTo>
                  <a:lnTo>
                    <a:pt x="391" y="6294"/>
                  </a:lnTo>
                  <a:lnTo>
                    <a:pt x="410" y="6294"/>
                  </a:lnTo>
                  <a:lnTo>
                    <a:pt x="391" y="6274"/>
                  </a:lnTo>
                  <a:lnTo>
                    <a:pt x="391" y="6274"/>
                  </a:lnTo>
                  <a:lnTo>
                    <a:pt x="391" y="6274"/>
                  </a:lnTo>
                  <a:lnTo>
                    <a:pt x="391" y="6274"/>
                  </a:lnTo>
                  <a:lnTo>
                    <a:pt x="391" y="6274"/>
                  </a:lnTo>
                  <a:lnTo>
                    <a:pt x="293" y="6040"/>
                  </a:lnTo>
                  <a:lnTo>
                    <a:pt x="215" y="5806"/>
                  </a:lnTo>
                  <a:lnTo>
                    <a:pt x="215" y="5806"/>
                  </a:lnTo>
                  <a:lnTo>
                    <a:pt x="137" y="5534"/>
                  </a:lnTo>
                  <a:lnTo>
                    <a:pt x="79" y="5261"/>
                  </a:lnTo>
                  <a:lnTo>
                    <a:pt x="79" y="5261"/>
                  </a:lnTo>
                  <a:lnTo>
                    <a:pt x="79" y="5261"/>
                  </a:lnTo>
                  <a:lnTo>
                    <a:pt x="79" y="5261"/>
                  </a:lnTo>
                  <a:lnTo>
                    <a:pt x="79" y="5261"/>
                  </a:lnTo>
                  <a:lnTo>
                    <a:pt x="40" y="4949"/>
                  </a:lnTo>
                  <a:lnTo>
                    <a:pt x="1" y="4637"/>
                  </a:lnTo>
                  <a:lnTo>
                    <a:pt x="1" y="4637"/>
                  </a:lnTo>
                  <a:lnTo>
                    <a:pt x="1" y="4326"/>
                  </a:lnTo>
                  <a:lnTo>
                    <a:pt x="20" y="4014"/>
                  </a:lnTo>
                  <a:lnTo>
                    <a:pt x="20" y="4033"/>
                  </a:lnTo>
                  <a:lnTo>
                    <a:pt x="20" y="4033"/>
                  </a:lnTo>
                  <a:lnTo>
                    <a:pt x="59" y="3683"/>
                  </a:lnTo>
                  <a:lnTo>
                    <a:pt x="118" y="3332"/>
                  </a:lnTo>
                  <a:lnTo>
                    <a:pt x="118" y="3332"/>
                  </a:lnTo>
                  <a:lnTo>
                    <a:pt x="215" y="3001"/>
                  </a:lnTo>
                  <a:lnTo>
                    <a:pt x="313" y="2650"/>
                  </a:lnTo>
                  <a:lnTo>
                    <a:pt x="313" y="2670"/>
                  </a:lnTo>
                  <a:lnTo>
                    <a:pt x="313" y="2670"/>
                  </a:lnTo>
                  <a:lnTo>
                    <a:pt x="313" y="2670"/>
                  </a:lnTo>
                  <a:lnTo>
                    <a:pt x="313" y="2670"/>
                  </a:lnTo>
                  <a:lnTo>
                    <a:pt x="488" y="2280"/>
                  </a:lnTo>
                  <a:lnTo>
                    <a:pt x="488" y="2280"/>
                  </a:lnTo>
                  <a:lnTo>
                    <a:pt x="605" y="2007"/>
                  </a:lnTo>
                  <a:lnTo>
                    <a:pt x="644" y="1968"/>
                  </a:lnTo>
                  <a:lnTo>
                    <a:pt x="644" y="1968"/>
                  </a:lnTo>
                  <a:lnTo>
                    <a:pt x="878" y="1578"/>
                  </a:lnTo>
                  <a:lnTo>
                    <a:pt x="878" y="1578"/>
                  </a:lnTo>
                  <a:lnTo>
                    <a:pt x="878" y="1578"/>
                  </a:lnTo>
                  <a:lnTo>
                    <a:pt x="878" y="1578"/>
                  </a:lnTo>
                  <a:lnTo>
                    <a:pt x="878" y="1578"/>
                  </a:lnTo>
                  <a:lnTo>
                    <a:pt x="917" y="1540"/>
                  </a:lnTo>
                  <a:lnTo>
                    <a:pt x="917" y="1540"/>
                  </a:lnTo>
                  <a:lnTo>
                    <a:pt x="917" y="1540"/>
                  </a:lnTo>
                  <a:lnTo>
                    <a:pt x="917" y="1540"/>
                  </a:lnTo>
                  <a:lnTo>
                    <a:pt x="1053" y="1364"/>
                  </a:lnTo>
                  <a:lnTo>
                    <a:pt x="1209" y="1169"/>
                  </a:lnTo>
                  <a:lnTo>
                    <a:pt x="1209" y="1169"/>
                  </a:lnTo>
                  <a:lnTo>
                    <a:pt x="1384" y="994"/>
                  </a:lnTo>
                  <a:lnTo>
                    <a:pt x="1384" y="994"/>
                  </a:lnTo>
                  <a:lnTo>
                    <a:pt x="1560" y="819"/>
                  </a:lnTo>
                  <a:lnTo>
                    <a:pt x="1560" y="819"/>
                  </a:lnTo>
                  <a:lnTo>
                    <a:pt x="1599" y="799"/>
                  </a:lnTo>
                  <a:lnTo>
                    <a:pt x="1599" y="799"/>
                  </a:lnTo>
                  <a:lnTo>
                    <a:pt x="1599" y="799"/>
                  </a:lnTo>
                  <a:lnTo>
                    <a:pt x="1599" y="799"/>
                  </a:lnTo>
                  <a:lnTo>
                    <a:pt x="1599" y="799"/>
                  </a:lnTo>
                  <a:lnTo>
                    <a:pt x="1599" y="780"/>
                  </a:lnTo>
                  <a:lnTo>
                    <a:pt x="1599" y="780"/>
                  </a:lnTo>
                  <a:lnTo>
                    <a:pt x="1618" y="780"/>
                  </a:lnTo>
                  <a:lnTo>
                    <a:pt x="1599" y="780"/>
                  </a:lnTo>
                  <a:lnTo>
                    <a:pt x="1599" y="780"/>
                  </a:lnTo>
                  <a:lnTo>
                    <a:pt x="1599" y="780"/>
                  </a:lnTo>
                  <a:lnTo>
                    <a:pt x="1599" y="799"/>
                  </a:lnTo>
                  <a:lnTo>
                    <a:pt x="1599" y="799"/>
                  </a:lnTo>
                  <a:lnTo>
                    <a:pt x="1599" y="799"/>
                  </a:lnTo>
                  <a:lnTo>
                    <a:pt x="1599" y="780"/>
                  </a:lnTo>
                  <a:lnTo>
                    <a:pt x="1618" y="780"/>
                  </a:lnTo>
                  <a:lnTo>
                    <a:pt x="1599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774" y="663"/>
                  </a:lnTo>
                  <a:lnTo>
                    <a:pt x="1774" y="663"/>
                  </a:lnTo>
                  <a:lnTo>
                    <a:pt x="1969" y="526"/>
                  </a:lnTo>
                  <a:lnTo>
                    <a:pt x="1969" y="526"/>
                  </a:lnTo>
                  <a:lnTo>
                    <a:pt x="2105" y="429"/>
                  </a:lnTo>
                  <a:lnTo>
                    <a:pt x="2105" y="429"/>
                  </a:lnTo>
                  <a:lnTo>
                    <a:pt x="2125" y="429"/>
                  </a:lnTo>
                  <a:lnTo>
                    <a:pt x="2125" y="429"/>
                  </a:lnTo>
                  <a:lnTo>
                    <a:pt x="2125" y="429"/>
                  </a:lnTo>
                  <a:lnTo>
                    <a:pt x="2300" y="332"/>
                  </a:lnTo>
                  <a:lnTo>
                    <a:pt x="2300" y="332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359" y="293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553" y="215"/>
                  </a:lnTo>
                  <a:lnTo>
                    <a:pt x="2553" y="215"/>
                  </a:lnTo>
                  <a:lnTo>
                    <a:pt x="2709" y="156"/>
                  </a:lnTo>
                  <a:lnTo>
                    <a:pt x="2709" y="156"/>
                  </a:lnTo>
                  <a:lnTo>
                    <a:pt x="2768" y="137"/>
                  </a:lnTo>
                  <a:lnTo>
                    <a:pt x="2787" y="137"/>
                  </a:lnTo>
                  <a:lnTo>
                    <a:pt x="2807" y="117"/>
                  </a:lnTo>
                  <a:lnTo>
                    <a:pt x="2846" y="117"/>
                  </a:lnTo>
                  <a:lnTo>
                    <a:pt x="2846" y="117"/>
                  </a:lnTo>
                  <a:lnTo>
                    <a:pt x="3118" y="59"/>
                  </a:lnTo>
                  <a:lnTo>
                    <a:pt x="3118" y="39"/>
                  </a:lnTo>
                  <a:lnTo>
                    <a:pt x="3118" y="59"/>
                  </a:lnTo>
                  <a:lnTo>
                    <a:pt x="3118" y="59"/>
                  </a:lnTo>
                  <a:lnTo>
                    <a:pt x="3118" y="59"/>
                  </a:lnTo>
                  <a:lnTo>
                    <a:pt x="3138" y="39"/>
                  </a:lnTo>
                  <a:lnTo>
                    <a:pt x="3157" y="39"/>
                  </a:lnTo>
                  <a:lnTo>
                    <a:pt x="3157" y="39"/>
                  </a:lnTo>
                  <a:lnTo>
                    <a:pt x="3196" y="39"/>
                  </a:lnTo>
                  <a:lnTo>
                    <a:pt x="3196" y="39"/>
                  </a:lnTo>
                  <a:lnTo>
                    <a:pt x="3196" y="39"/>
                  </a:lnTo>
                  <a:lnTo>
                    <a:pt x="3255" y="20"/>
                  </a:lnTo>
                  <a:lnTo>
                    <a:pt x="3255" y="20"/>
                  </a:lnTo>
                  <a:lnTo>
                    <a:pt x="3255" y="20"/>
                  </a:lnTo>
                  <a:lnTo>
                    <a:pt x="3489" y="0"/>
                  </a:lnTo>
                  <a:lnTo>
                    <a:pt x="3489" y="0"/>
                  </a:lnTo>
                  <a:lnTo>
                    <a:pt x="3722" y="0"/>
                  </a:lnTo>
                  <a:lnTo>
                    <a:pt x="3722" y="0"/>
                  </a:lnTo>
                  <a:lnTo>
                    <a:pt x="3722" y="0"/>
                  </a:lnTo>
                  <a:lnTo>
                    <a:pt x="3761" y="0"/>
                  </a:lnTo>
                  <a:lnTo>
                    <a:pt x="3781" y="0"/>
                  </a:lnTo>
                  <a:lnTo>
                    <a:pt x="3781" y="20"/>
                  </a:lnTo>
                  <a:lnTo>
                    <a:pt x="3781" y="20"/>
                  </a:lnTo>
                  <a:lnTo>
                    <a:pt x="3839" y="20"/>
                  </a:lnTo>
                  <a:lnTo>
                    <a:pt x="3839" y="20"/>
                  </a:lnTo>
                  <a:lnTo>
                    <a:pt x="4171" y="5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38"/>
            <p:cNvSpPr/>
            <p:nvPr/>
          </p:nvSpPr>
          <p:spPr>
            <a:xfrm>
              <a:off x="5321675" y="339840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38"/>
            <p:cNvSpPr/>
            <p:nvPr/>
          </p:nvSpPr>
          <p:spPr>
            <a:xfrm>
              <a:off x="5341650" y="34427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38"/>
            <p:cNvSpPr/>
            <p:nvPr/>
          </p:nvSpPr>
          <p:spPr>
            <a:xfrm>
              <a:off x="5294400" y="3336050"/>
              <a:ext cx="59450" cy="27800"/>
            </a:xfrm>
            <a:custGeom>
              <a:avLst/>
              <a:gdLst/>
              <a:ahLst/>
              <a:cxnLst/>
              <a:rect l="l" t="t" r="r" b="b"/>
              <a:pathLst>
                <a:path w="2378" h="1112" extrusionOk="0">
                  <a:moveTo>
                    <a:pt x="605" y="1"/>
                  </a:moveTo>
                  <a:lnTo>
                    <a:pt x="429" y="20"/>
                  </a:lnTo>
                  <a:lnTo>
                    <a:pt x="254" y="79"/>
                  </a:lnTo>
                  <a:lnTo>
                    <a:pt x="137" y="137"/>
                  </a:lnTo>
                  <a:lnTo>
                    <a:pt x="40" y="215"/>
                  </a:lnTo>
                  <a:lnTo>
                    <a:pt x="20" y="254"/>
                  </a:lnTo>
                  <a:lnTo>
                    <a:pt x="1" y="293"/>
                  </a:lnTo>
                  <a:lnTo>
                    <a:pt x="1" y="352"/>
                  </a:lnTo>
                  <a:lnTo>
                    <a:pt x="1" y="410"/>
                  </a:lnTo>
                  <a:lnTo>
                    <a:pt x="40" y="508"/>
                  </a:lnTo>
                  <a:lnTo>
                    <a:pt x="137" y="624"/>
                  </a:lnTo>
                  <a:lnTo>
                    <a:pt x="274" y="722"/>
                  </a:lnTo>
                  <a:lnTo>
                    <a:pt x="429" y="819"/>
                  </a:lnTo>
                  <a:lnTo>
                    <a:pt x="624" y="917"/>
                  </a:lnTo>
                  <a:lnTo>
                    <a:pt x="839" y="995"/>
                  </a:lnTo>
                  <a:lnTo>
                    <a:pt x="1072" y="1053"/>
                  </a:lnTo>
                  <a:lnTo>
                    <a:pt x="1326" y="1092"/>
                  </a:lnTo>
                  <a:lnTo>
                    <a:pt x="1540" y="1112"/>
                  </a:lnTo>
                  <a:lnTo>
                    <a:pt x="1754" y="1112"/>
                  </a:lnTo>
                  <a:lnTo>
                    <a:pt x="1949" y="1092"/>
                  </a:lnTo>
                  <a:lnTo>
                    <a:pt x="2105" y="1053"/>
                  </a:lnTo>
                  <a:lnTo>
                    <a:pt x="2241" y="995"/>
                  </a:lnTo>
                  <a:lnTo>
                    <a:pt x="2319" y="917"/>
                  </a:lnTo>
                  <a:lnTo>
                    <a:pt x="2358" y="878"/>
                  </a:lnTo>
                  <a:lnTo>
                    <a:pt x="2378" y="819"/>
                  </a:lnTo>
                  <a:lnTo>
                    <a:pt x="2378" y="780"/>
                  </a:lnTo>
                  <a:lnTo>
                    <a:pt x="2378" y="722"/>
                  </a:lnTo>
                  <a:lnTo>
                    <a:pt x="2319" y="605"/>
                  </a:lnTo>
                  <a:lnTo>
                    <a:pt x="2241" y="508"/>
                  </a:lnTo>
                  <a:lnTo>
                    <a:pt x="2105" y="391"/>
                  </a:lnTo>
                  <a:lnTo>
                    <a:pt x="1949" y="293"/>
                  </a:lnTo>
                  <a:lnTo>
                    <a:pt x="1754" y="215"/>
                  </a:lnTo>
                  <a:lnTo>
                    <a:pt x="1540" y="137"/>
                  </a:lnTo>
                  <a:lnTo>
                    <a:pt x="1287" y="79"/>
                  </a:lnTo>
                  <a:lnTo>
                    <a:pt x="1053" y="20"/>
                  </a:lnTo>
                  <a:lnTo>
                    <a:pt x="819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38"/>
            <p:cNvSpPr/>
            <p:nvPr/>
          </p:nvSpPr>
          <p:spPr>
            <a:xfrm>
              <a:off x="5294400" y="3336050"/>
              <a:ext cx="59450" cy="27800"/>
            </a:xfrm>
            <a:custGeom>
              <a:avLst/>
              <a:gdLst/>
              <a:ahLst/>
              <a:cxnLst/>
              <a:rect l="l" t="t" r="r" b="b"/>
              <a:pathLst>
                <a:path w="2378" h="1112" fill="none" extrusionOk="0">
                  <a:moveTo>
                    <a:pt x="1" y="293"/>
                  </a:moveTo>
                  <a:lnTo>
                    <a:pt x="1" y="293"/>
                  </a:lnTo>
                  <a:lnTo>
                    <a:pt x="1" y="352"/>
                  </a:lnTo>
                  <a:lnTo>
                    <a:pt x="1" y="410"/>
                  </a:lnTo>
                  <a:lnTo>
                    <a:pt x="40" y="508"/>
                  </a:lnTo>
                  <a:lnTo>
                    <a:pt x="137" y="624"/>
                  </a:lnTo>
                  <a:lnTo>
                    <a:pt x="274" y="722"/>
                  </a:lnTo>
                  <a:lnTo>
                    <a:pt x="429" y="819"/>
                  </a:lnTo>
                  <a:lnTo>
                    <a:pt x="624" y="917"/>
                  </a:lnTo>
                  <a:lnTo>
                    <a:pt x="839" y="995"/>
                  </a:lnTo>
                  <a:lnTo>
                    <a:pt x="1072" y="1053"/>
                  </a:lnTo>
                  <a:lnTo>
                    <a:pt x="1072" y="1053"/>
                  </a:lnTo>
                  <a:lnTo>
                    <a:pt x="1326" y="1092"/>
                  </a:lnTo>
                  <a:lnTo>
                    <a:pt x="1540" y="1112"/>
                  </a:lnTo>
                  <a:lnTo>
                    <a:pt x="1754" y="1112"/>
                  </a:lnTo>
                  <a:lnTo>
                    <a:pt x="1949" y="1092"/>
                  </a:lnTo>
                  <a:lnTo>
                    <a:pt x="2105" y="1053"/>
                  </a:lnTo>
                  <a:lnTo>
                    <a:pt x="2241" y="995"/>
                  </a:lnTo>
                  <a:lnTo>
                    <a:pt x="2319" y="917"/>
                  </a:lnTo>
                  <a:lnTo>
                    <a:pt x="2358" y="878"/>
                  </a:lnTo>
                  <a:lnTo>
                    <a:pt x="2378" y="819"/>
                  </a:lnTo>
                  <a:lnTo>
                    <a:pt x="2378" y="819"/>
                  </a:lnTo>
                  <a:lnTo>
                    <a:pt x="2378" y="780"/>
                  </a:lnTo>
                  <a:lnTo>
                    <a:pt x="2378" y="722"/>
                  </a:lnTo>
                  <a:lnTo>
                    <a:pt x="2319" y="605"/>
                  </a:lnTo>
                  <a:lnTo>
                    <a:pt x="2241" y="508"/>
                  </a:lnTo>
                  <a:lnTo>
                    <a:pt x="2105" y="391"/>
                  </a:lnTo>
                  <a:lnTo>
                    <a:pt x="1949" y="293"/>
                  </a:lnTo>
                  <a:lnTo>
                    <a:pt x="1754" y="215"/>
                  </a:lnTo>
                  <a:lnTo>
                    <a:pt x="1540" y="137"/>
                  </a:lnTo>
                  <a:lnTo>
                    <a:pt x="1287" y="79"/>
                  </a:lnTo>
                  <a:lnTo>
                    <a:pt x="1287" y="79"/>
                  </a:lnTo>
                  <a:lnTo>
                    <a:pt x="1053" y="20"/>
                  </a:lnTo>
                  <a:lnTo>
                    <a:pt x="819" y="1"/>
                  </a:lnTo>
                  <a:lnTo>
                    <a:pt x="605" y="1"/>
                  </a:lnTo>
                  <a:lnTo>
                    <a:pt x="429" y="20"/>
                  </a:lnTo>
                  <a:lnTo>
                    <a:pt x="254" y="79"/>
                  </a:lnTo>
                  <a:lnTo>
                    <a:pt x="137" y="137"/>
                  </a:lnTo>
                  <a:lnTo>
                    <a:pt x="40" y="215"/>
                  </a:lnTo>
                  <a:lnTo>
                    <a:pt x="20" y="254"/>
                  </a:lnTo>
                  <a:lnTo>
                    <a:pt x="1" y="2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38"/>
            <p:cNvSpPr/>
            <p:nvPr/>
          </p:nvSpPr>
          <p:spPr>
            <a:xfrm>
              <a:off x="5654850" y="3335575"/>
              <a:ext cx="166125" cy="221175"/>
            </a:xfrm>
            <a:custGeom>
              <a:avLst/>
              <a:gdLst/>
              <a:ahLst/>
              <a:cxnLst/>
              <a:rect l="l" t="t" r="r" b="b"/>
              <a:pathLst>
                <a:path w="6645" h="8847" extrusionOk="0">
                  <a:moveTo>
                    <a:pt x="4171" y="1"/>
                  </a:moveTo>
                  <a:lnTo>
                    <a:pt x="3781" y="20"/>
                  </a:lnTo>
                  <a:lnTo>
                    <a:pt x="3391" y="78"/>
                  </a:lnTo>
                  <a:lnTo>
                    <a:pt x="3001" y="195"/>
                  </a:lnTo>
                  <a:lnTo>
                    <a:pt x="2631" y="332"/>
                  </a:lnTo>
                  <a:lnTo>
                    <a:pt x="2281" y="527"/>
                  </a:lnTo>
                  <a:lnTo>
                    <a:pt x="1949" y="741"/>
                  </a:lnTo>
                  <a:lnTo>
                    <a:pt x="1618" y="994"/>
                  </a:lnTo>
                  <a:lnTo>
                    <a:pt x="1326" y="1286"/>
                  </a:lnTo>
                  <a:lnTo>
                    <a:pt x="1053" y="1598"/>
                  </a:lnTo>
                  <a:lnTo>
                    <a:pt x="800" y="1929"/>
                  </a:lnTo>
                  <a:lnTo>
                    <a:pt x="585" y="2300"/>
                  </a:lnTo>
                  <a:lnTo>
                    <a:pt x="391" y="2689"/>
                  </a:lnTo>
                  <a:lnTo>
                    <a:pt x="235" y="3118"/>
                  </a:lnTo>
                  <a:lnTo>
                    <a:pt x="118" y="3547"/>
                  </a:lnTo>
                  <a:lnTo>
                    <a:pt x="40" y="3995"/>
                  </a:lnTo>
                  <a:lnTo>
                    <a:pt x="1" y="4443"/>
                  </a:lnTo>
                  <a:lnTo>
                    <a:pt x="1" y="4872"/>
                  </a:lnTo>
                  <a:lnTo>
                    <a:pt x="59" y="5300"/>
                  </a:lnTo>
                  <a:lnTo>
                    <a:pt x="137" y="5729"/>
                  </a:lnTo>
                  <a:lnTo>
                    <a:pt x="254" y="6118"/>
                  </a:lnTo>
                  <a:lnTo>
                    <a:pt x="410" y="6508"/>
                  </a:lnTo>
                  <a:lnTo>
                    <a:pt x="585" y="6878"/>
                  </a:lnTo>
                  <a:lnTo>
                    <a:pt x="800" y="7210"/>
                  </a:lnTo>
                  <a:lnTo>
                    <a:pt x="1053" y="7521"/>
                  </a:lnTo>
                  <a:lnTo>
                    <a:pt x="1326" y="7814"/>
                  </a:lnTo>
                  <a:lnTo>
                    <a:pt x="1618" y="8086"/>
                  </a:lnTo>
                  <a:lnTo>
                    <a:pt x="1949" y="8301"/>
                  </a:lnTo>
                  <a:lnTo>
                    <a:pt x="2300" y="8496"/>
                  </a:lnTo>
                  <a:lnTo>
                    <a:pt x="2670" y="8651"/>
                  </a:lnTo>
                  <a:lnTo>
                    <a:pt x="3079" y="8749"/>
                  </a:lnTo>
                  <a:lnTo>
                    <a:pt x="3313" y="8807"/>
                  </a:lnTo>
                  <a:lnTo>
                    <a:pt x="3567" y="8827"/>
                  </a:lnTo>
                  <a:lnTo>
                    <a:pt x="3820" y="8846"/>
                  </a:lnTo>
                  <a:lnTo>
                    <a:pt x="4073" y="8827"/>
                  </a:lnTo>
                  <a:lnTo>
                    <a:pt x="4307" y="8807"/>
                  </a:lnTo>
                  <a:lnTo>
                    <a:pt x="4560" y="8768"/>
                  </a:lnTo>
                  <a:lnTo>
                    <a:pt x="4794" y="8729"/>
                  </a:lnTo>
                  <a:lnTo>
                    <a:pt x="5028" y="8651"/>
                  </a:lnTo>
                  <a:lnTo>
                    <a:pt x="4794" y="8573"/>
                  </a:lnTo>
                  <a:lnTo>
                    <a:pt x="4580" y="8457"/>
                  </a:lnTo>
                  <a:lnTo>
                    <a:pt x="4365" y="8340"/>
                  </a:lnTo>
                  <a:lnTo>
                    <a:pt x="4171" y="8184"/>
                  </a:lnTo>
                  <a:lnTo>
                    <a:pt x="3976" y="8028"/>
                  </a:lnTo>
                  <a:lnTo>
                    <a:pt x="3800" y="7853"/>
                  </a:lnTo>
                  <a:lnTo>
                    <a:pt x="3644" y="7658"/>
                  </a:lnTo>
                  <a:lnTo>
                    <a:pt x="3489" y="7463"/>
                  </a:lnTo>
                  <a:lnTo>
                    <a:pt x="3352" y="7249"/>
                  </a:lnTo>
                  <a:lnTo>
                    <a:pt x="3235" y="7015"/>
                  </a:lnTo>
                  <a:lnTo>
                    <a:pt x="3138" y="6781"/>
                  </a:lnTo>
                  <a:lnTo>
                    <a:pt x="3060" y="6547"/>
                  </a:lnTo>
                  <a:lnTo>
                    <a:pt x="2982" y="6294"/>
                  </a:lnTo>
                  <a:lnTo>
                    <a:pt x="2924" y="6041"/>
                  </a:lnTo>
                  <a:lnTo>
                    <a:pt x="2885" y="5787"/>
                  </a:lnTo>
                  <a:lnTo>
                    <a:pt x="2846" y="5534"/>
                  </a:lnTo>
                  <a:lnTo>
                    <a:pt x="2826" y="5261"/>
                  </a:lnTo>
                  <a:lnTo>
                    <a:pt x="2826" y="5008"/>
                  </a:lnTo>
                  <a:lnTo>
                    <a:pt x="2846" y="4735"/>
                  </a:lnTo>
                  <a:lnTo>
                    <a:pt x="2865" y="4482"/>
                  </a:lnTo>
                  <a:lnTo>
                    <a:pt x="2904" y="4209"/>
                  </a:lnTo>
                  <a:lnTo>
                    <a:pt x="2943" y="3956"/>
                  </a:lnTo>
                  <a:lnTo>
                    <a:pt x="3021" y="3702"/>
                  </a:lnTo>
                  <a:lnTo>
                    <a:pt x="3099" y="3449"/>
                  </a:lnTo>
                  <a:lnTo>
                    <a:pt x="3177" y="3196"/>
                  </a:lnTo>
                  <a:lnTo>
                    <a:pt x="3274" y="2962"/>
                  </a:lnTo>
                  <a:lnTo>
                    <a:pt x="3391" y="2728"/>
                  </a:lnTo>
                  <a:lnTo>
                    <a:pt x="3528" y="2514"/>
                  </a:lnTo>
                  <a:lnTo>
                    <a:pt x="3664" y="2300"/>
                  </a:lnTo>
                  <a:lnTo>
                    <a:pt x="3820" y="2105"/>
                  </a:lnTo>
                  <a:lnTo>
                    <a:pt x="3976" y="1910"/>
                  </a:lnTo>
                  <a:lnTo>
                    <a:pt x="4151" y="1735"/>
                  </a:lnTo>
                  <a:lnTo>
                    <a:pt x="4346" y="1579"/>
                  </a:lnTo>
                  <a:lnTo>
                    <a:pt x="4541" y="1423"/>
                  </a:lnTo>
                  <a:lnTo>
                    <a:pt x="4755" y="1286"/>
                  </a:lnTo>
                  <a:lnTo>
                    <a:pt x="4989" y="1189"/>
                  </a:lnTo>
                  <a:lnTo>
                    <a:pt x="5223" y="1092"/>
                  </a:lnTo>
                  <a:lnTo>
                    <a:pt x="5476" y="1014"/>
                  </a:lnTo>
                  <a:lnTo>
                    <a:pt x="5729" y="955"/>
                  </a:lnTo>
                  <a:lnTo>
                    <a:pt x="5983" y="936"/>
                  </a:lnTo>
                  <a:lnTo>
                    <a:pt x="6314" y="916"/>
                  </a:lnTo>
                  <a:lnTo>
                    <a:pt x="6645" y="936"/>
                  </a:lnTo>
                  <a:lnTo>
                    <a:pt x="6470" y="780"/>
                  </a:lnTo>
                  <a:lnTo>
                    <a:pt x="6294" y="643"/>
                  </a:lnTo>
                  <a:lnTo>
                    <a:pt x="6080" y="527"/>
                  </a:lnTo>
                  <a:lnTo>
                    <a:pt x="5885" y="410"/>
                  </a:lnTo>
                  <a:lnTo>
                    <a:pt x="5671" y="312"/>
                  </a:lnTo>
                  <a:lnTo>
                    <a:pt x="5456" y="215"/>
                  </a:lnTo>
                  <a:lnTo>
                    <a:pt x="5223" y="137"/>
                  </a:lnTo>
                  <a:lnTo>
                    <a:pt x="4989" y="78"/>
                  </a:lnTo>
                  <a:lnTo>
                    <a:pt x="4580" y="20"/>
                  </a:lnTo>
                  <a:lnTo>
                    <a:pt x="4171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8"/>
            <p:cNvSpPr/>
            <p:nvPr/>
          </p:nvSpPr>
          <p:spPr>
            <a:xfrm>
              <a:off x="5654850" y="3335575"/>
              <a:ext cx="166125" cy="221175"/>
            </a:xfrm>
            <a:custGeom>
              <a:avLst/>
              <a:gdLst/>
              <a:ahLst/>
              <a:cxnLst/>
              <a:rect l="l" t="t" r="r" b="b"/>
              <a:pathLst>
                <a:path w="6645" h="8847" fill="none" extrusionOk="0">
                  <a:moveTo>
                    <a:pt x="118" y="3547"/>
                  </a:moveTo>
                  <a:lnTo>
                    <a:pt x="118" y="3547"/>
                  </a:lnTo>
                  <a:lnTo>
                    <a:pt x="40" y="3995"/>
                  </a:lnTo>
                  <a:lnTo>
                    <a:pt x="1" y="4443"/>
                  </a:lnTo>
                  <a:lnTo>
                    <a:pt x="1" y="4872"/>
                  </a:lnTo>
                  <a:lnTo>
                    <a:pt x="59" y="5300"/>
                  </a:lnTo>
                  <a:lnTo>
                    <a:pt x="137" y="5729"/>
                  </a:lnTo>
                  <a:lnTo>
                    <a:pt x="254" y="6118"/>
                  </a:lnTo>
                  <a:lnTo>
                    <a:pt x="410" y="6508"/>
                  </a:lnTo>
                  <a:lnTo>
                    <a:pt x="585" y="6878"/>
                  </a:lnTo>
                  <a:lnTo>
                    <a:pt x="800" y="7210"/>
                  </a:lnTo>
                  <a:lnTo>
                    <a:pt x="1053" y="7521"/>
                  </a:lnTo>
                  <a:lnTo>
                    <a:pt x="1326" y="7814"/>
                  </a:lnTo>
                  <a:lnTo>
                    <a:pt x="1618" y="8086"/>
                  </a:lnTo>
                  <a:lnTo>
                    <a:pt x="1949" y="8301"/>
                  </a:lnTo>
                  <a:lnTo>
                    <a:pt x="2300" y="8496"/>
                  </a:lnTo>
                  <a:lnTo>
                    <a:pt x="2670" y="8651"/>
                  </a:lnTo>
                  <a:lnTo>
                    <a:pt x="3079" y="8749"/>
                  </a:lnTo>
                  <a:lnTo>
                    <a:pt x="3079" y="8749"/>
                  </a:lnTo>
                  <a:lnTo>
                    <a:pt x="3313" y="8807"/>
                  </a:lnTo>
                  <a:lnTo>
                    <a:pt x="3567" y="8827"/>
                  </a:lnTo>
                  <a:lnTo>
                    <a:pt x="3820" y="8846"/>
                  </a:lnTo>
                  <a:lnTo>
                    <a:pt x="4073" y="8827"/>
                  </a:lnTo>
                  <a:lnTo>
                    <a:pt x="4307" y="8807"/>
                  </a:lnTo>
                  <a:lnTo>
                    <a:pt x="4560" y="8768"/>
                  </a:lnTo>
                  <a:lnTo>
                    <a:pt x="4794" y="8729"/>
                  </a:lnTo>
                  <a:lnTo>
                    <a:pt x="5028" y="8651"/>
                  </a:lnTo>
                  <a:lnTo>
                    <a:pt x="5028" y="8651"/>
                  </a:lnTo>
                  <a:lnTo>
                    <a:pt x="4794" y="8573"/>
                  </a:lnTo>
                  <a:lnTo>
                    <a:pt x="4580" y="8457"/>
                  </a:lnTo>
                  <a:lnTo>
                    <a:pt x="4580" y="8457"/>
                  </a:lnTo>
                  <a:lnTo>
                    <a:pt x="4365" y="8340"/>
                  </a:lnTo>
                  <a:lnTo>
                    <a:pt x="4171" y="8184"/>
                  </a:lnTo>
                  <a:lnTo>
                    <a:pt x="4171" y="8184"/>
                  </a:lnTo>
                  <a:lnTo>
                    <a:pt x="3976" y="8028"/>
                  </a:lnTo>
                  <a:lnTo>
                    <a:pt x="3800" y="7853"/>
                  </a:lnTo>
                  <a:lnTo>
                    <a:pt x="3644" y="7658"/>
                  </a:lnTo>
                  <a:lnTo>
                    <a:pt x="3489" y="7463"/>
                  </a:lnTo>
                  <a:lnTo>
                    <a:pt x="3489" y="7463"/>
                  </a:lnTo>
                  <a:lnTo>
                    <a:pt x="3352" y="7249"/>
                  </a:lnTo>
                  <a:lnTo>
                    <a:pt x="3235" y="7015"/>
                  </a:lnTo>
                  <a:lnTo>
                    <a:pt x="3138" y="6781"/>
                  </a:lnTo>
                  <a:lnTo>
                    <a:pt x="3060" y="6547"/>
                  </a:lnTo>
                  <a:lnTo>
                    <a:pt x="3060" y="6547"/>
                  </a:lnTo>
                  <a:lnTo>
                    <a:pt x="2982" y="6294"/>
                  </a:lnTo>
                  <a:lnTo>
                    <a:pt x="2924" y="6041"/>
                  </a:lnTo>
                  <a:lnTo>
                    <a:pt x="2885" y="5787"/>
                  </a:lnTo>
                  <a:lnTo>
                    <a:pt x="2846" y="5534"/>
                  </a:lnTo>
                  <a:lnTo>
                    <a:pt x="2826" y="5261"/>
                  </a:lnTo>
                  <a:lnTo>
                    <a:pt x="2826" y="5008"/>
                  </a:lnTo>
                  <a:lnTo>
                    <a:pt x="2846" y="4735"/>
                  </a:lnTo>
                  <a:lnTo>
                    <a:pt x="2865" y="4482"/>
                  </a:lnTo>
                  <a:lnTo>
                    <a:pt x="2865" y="4482"/>
                  </a:lnTo>
                  <a:lnTo>
                    <a:pt x="2904" y="4209"/>
                  </a:lnTo>
                  <a:lnTo>
                    <a:pt x="2943" y="3956"/>
                  </a:lnTo>
                  <a:lnTo>
                    <a:pt x="3021" y="3702"/>
                  </a:lnTo>
                  <a:lnTo>
                    <a:pt x="3099" y="3449"/>
                  </a:lnTo>
                  <a:lnTo>
                    <a:pt x="3099" y="3449"/>
                  </a:lnTo>
                  <a:lnTo>
                    <a:pt x="3177" y="3196"/>
                  </a:lnTo>
                  <a:lnTo>
                    <a:pt x="3274" y="2962"/>
                  </a:lnTo>
                  <a:lnTo>
                    <a:pt x="3391" y="2728"/>
                  </a:lnTo>
                  <a:lnTo>
                    <a:pt x="3528" y="2514"/>
                  </a:lnTo>
                  <a:lnTo>
                    <a:pt x="3528" y="2514"/>
                  </a:lnTo>
                  <a:lnTo>
                    <a:pt x="3664" y="2300"/>
                  </a:lnTo>
                  <a:lnTo>
                    <a:pt x="3820" y="2105"/>
                  </a:lnTo>
                  <a:lnTo>
                    <a:pt x="3976" y="1910"/>
                  </a:lnTo>
                  <a:lnTo>
                    <a:pt x="4151" y="1735"/>
                  </a:lnTo>
                  <a:lnTo>
                    <a:pt x="4151" y="1735"/>
                  </a:lnTo>
                  <a:lnTo>
                    <a:pt x="4346" y="1579"/>
                  </a:lnTo>
                  <a:lnTo>
                    <a:pt x="4541" y="1423"/>
                  </a:lnTo>
                  <a:lnTo>
                    <a:pt x="4755" y="1286"/>
                  </a:lnTo>
                  <a:lnTo>
                    <a:pt x="4989" y="1189"/>
                  </a:lnTo>
                  <a:lnTo>
                    <a:pt x="4989" y="1189"/>
                  </a:lnTo>
                  <a:lnTo>
                    <a:pt x="5223" y="1092"/>
                  </a:lnTo>
                  <a:lnTo>
                    <a:pt x="5476" y="1014"/>
                  </a:lnTo>
                  <a:lnTo>
                    <a:pt x="5729" y="955"/>
                  </a:lnTo>
                  <a:lnTo>
                    <a:pt x="5983" y="936"/>
                  </a:lnTo>
                  <a:lnTo>
                    <a:pt x="5983" y="936"/>
                  </a:lnTo>
                  <a:lnTo>
                    <a:pt x="6314" y="916"/>
                  </a:lnTo>
                  <a:lnTo>
                    <a:pt x="6645" y="936"/>
                  </a:lnTo>
                  <a:lnTo>
                    <a:pt x="6645" y="936"/>
                  </a:lnTo>
                  <a:lnTo>
                    <a:pt x="6470" y="780"/>
                  </a:lnTo>
                  <a:lnTo>
                    <a:pt x="6294" y="643"/>
                  </a:lnTo>
                  <a:lnTo>
                    <a:pt x="6080" y="527"/>
                  </a:lnTo>
                  <a:lnTo>
                    <a:pt x="5885" y="410"/>
                  </a:lnTo>
                  <a:lnTo>
                    <a:pt x="5671" y="312"/>
                  </a:lnTo>
                  <a:lnTo>
                    <a:pt x="5456" y="215"/>
                  </a:lnTo>
                  <a:lnTo>
                    <a:pt x="5223" y="137"/>
                  </a:lnTo>
                  <a:lnTo>
                    <a:pt x="4989" y="78"/>
                  </a:lnTo>
                  <a:lnTo>
                    <a:pt x="4989" y="78"/>
                  </a:lnTo>
                  <a:lnTo>
                    <a:pt x="4580" y="20"/>
                  </a:lnTo>
                  <a:lnTo>
                    <a:pt x="4171" y="1"/>
                  </a:lnTo>
                  <a:lnTo>
                    <a:pt x="3781" y="20"/>
                  </a:lnTo>
                  <a:lnTo>
                    <a:pt x="3391" y="78"/>
                  </a:lnTo>
                  <a:lnTo>
                    <a:pt x="3001" y="195"/>
                  </a:lnTo>
                  <a:lnTo>
                    <a:pt x="2631" y="332"/>
                  </a:lnTo>
                  <a:lnTo>
                    <a:pt x="2281" y="527"/>
                  </a:lnTo>
                  <a:lnTo>
                    <a:pt x="1949" y="741"/>
                  </a:lnTo>
                  <a:lnTo>
                    <a:pt x="1618" y="994"/>
                  </a:lnTo>
                  <a:lnTo>
                    <a:pt x="1326" y="1286"/>
                  </a:lnTo>
                  <a:lnTo>
                    <a:pt x="1053" y="1598"/>
                  </a:lnTo>
                  <a:lnTo>
                    <a:pt x="800" y="1929"/>
                  </a:lnTo>
                  <a:lnTo>
                    <a:pt x="585" y="2300"/>
                  </a:lnTo>
                  <a:lnTo>
                    <a:pt x="391" y="2689"/>
                  </a:lnTo>
                  <a:lnTo>
                    <a:pt x="235" y="3118"/>
                  </a:lnTo>
                  <a:lnTo>
                    <a:pt x="118" y="35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8"/>
            <p:cNvSpPr/>
            <p:nvPr/>
          </p:nvSpPr>
          <p:spPr>
            <a:xfrm>
              <a:off x="5706975" y="3352625"/>
              <a:ext cx="149575" cy="201200"/>
            </a:xfrm>
            <a:custGeom>
              <a:avLst/>
              <a:gdLst/>
              <a:ahLst/>
              <a:cxnLst/>
              <a:rect l="l" t="t" r="r" b="b"/>
              <a:pathLst>
                <a:path w="5983" h="8048" extrusionOk="0">
                  <a:moveTo>
                    <a:pt x="3488" y="0"/>
                  </a:moveTo>
                  <a:lnTo>
                    <a:pt x="3255" y="20"/>
                  </a:lnTo>
                  <a:lnTo>
                    <a:pt x="3196" y="20"/>
                  </a:lnTo>
                  <a:lnTo>
                    <a:pt x="3157" y="39"/>
                  </a:lnTo>
                  <a:lnTo>
                    <a:pt x="3118" y="39"/>
                  </a:lnTo>
                  <a:lnTo>
                    <a:pt x="2845" y="98"/>
                  </a:lnTo>
                  <a:lnTo>
                    <a:pt x="2806" y="117"/>
                  </a:lnTo>
                  <a:lnTo>
                    <a:pt x="2767" y="137"/>
                  </a:lnTo>
                  <a:lnTo>
                    <a:pt x="2709" y="156"/>
                  </a:lnTo>
                  <a:lnTo>
                    <a:pt x="2553" y="215"/>
                  </a:lnTo>
                  <a:lnTo>
                    <a:pt x="2378" y="293"/>
                  </a:lnTo>
                  <a:lnTo>
                    <a:pt x="2300" y="332"/>
                  </a:lnTo>
                  <a:lnTo>
                    <a:pt x="2124" y="410"/>
                  </a:lnTo>
                  <a:lnTo>
                    <a:pt x="2105" y="429"/>
                  </a:lnTo>
                  <a:lnTo>
                    <a:pt x="1969" y="507"/>
                  </a:lnTo>
                  <a:lnTo>
                    <a:pt x="1774" y="643"/>
                  </a:lnTo>
                  <a:lnTo>
                    <a:pt x="1618" y="780"/>
                  </a:lnTo>
                  <a:lnTo>
                    <a:pt x="1598" y="780"/>
                  </a:lnTo>
                  <a:lnTo>
                    <a:pt x="1559" y="819"/>
                  </a:lnTo>
                  <a:lnTo>
                    <a:pt x="1384" y="994"/>
                  </a:lnTo>
                  <a:lnTo>
                    <a:pt x="1209" y="1169"/>
                  </a:lnTo>
                  <a:lnTo>
                    <a:pt x="1053" y="1345"/>
                  </a:lnTo>
                  <a:lnTo>
                    <a:pt x="916" y="1540"/>
                  </a:lnTo>
                  <a:lnTo>
                    <a:pt x="897" y="1579"/>
                  </a:lnTo>
                  <a:lnTo>
                    <a:pt x="644" y="1968"/>
                  </a:lnTo>
                  <a:lnTo>
                    <a:pt x="624" y="2007"/>
                  </a:lnTo>
                  <a:lnTo>
                    <a:pt x="488" y="2280"/>
                  </a:lnTo>
                  <a:lnTo>
                    <a:pt x="312" y="2650"/>
                  </a:lnTo>
                  <a:lnTo>
                    <a:pt x="332" y="2650"/>
                  </a:lnTo>
                  <a:lnTo>
                    <a:pt x="215" y="2982"/>
                  </a:lnTo>
                  <a:lnTo>
                    <a:pt x="118" y="3332"/>
                  </a:lnTo>
                  <a:lnTo>
                    <a:pt x="59" y="3663"/>
                  </a:lnTo>
                  <a:lnTo>
                    <a:pt x="20" y="4014"/>
                  </a:lnTo>
                  <a:lnTo>
                    <a:pt x="20" y="3995"/>
                  </a:lnTo>
                  <a:lnTo>
                    <a:pt x="1" y="4326"/>
                  </a:lnTo>
                  <a:lnTo>
                    <a:pt x="1" y="4638"/>
                  </a:lnTo>
                  <a:lnTo>
                    <a:pt x="40" y="4949"/>
                  </a:lnTo>
                  <a:lnTo>
                    <a:pt x="79" y="5261"/>
                  </a:lnTo>
                  <a:lnTo>
                    <a:pt x="137" y="5534"/>
                  </a:lnTo>
                  <a:lnTo>
                    <a:pt x="215" y="5807"/>
                  </a:lnTo>
                  <a:lnTo>
                    <a:pt x="293" y="6040"/>
                  </a:lnTo>
                  <a:lnTo>
                    <a:pt x="410" y="6274"/>
                  </a:lnTo>
                  <a:lnTo>
                    <a:pt x="410" y="6294"/>
                  </a:lnTo>
                  <a:lnTo>
                    <a:pt x="507" y="6489"/>
                  </a:lnTo>
                  <a:lnTo>
                    <a:pt x="624" y="6683"/>
                  </a:lnTo>
                  <a:lnTo>
                    <a:pt x="741" y="6859"/>
                  </a:lnTo>
                  <a:lnTo>
                    <a:pt x="878" y="7034"/>
                  </a:lnTo>
                  <a:lnTo>
                    <a:pt x="1014" y="7190"/>
                  </a:lnTo>
                  <a:lnTo>
                    <a:pt x="1170" y="7346"/>
                  </a:lnTo>
                  <a:lnTo>
                    <a:pt x="1462" y="7580"/>
                  </a:lnTo>
                  <a:lnTo>
                    <a:pt x="1443" y="7560"/>
                  </a:lnTo>
                  <a:lnTo>
                    <a:pt x="1598" y="7677"/>
                  </a:lnTo>
                  <a:lnTo>
                    <a:pt x="1774" y="7775"/>
                  </a:lnTo>
                  <a:lnTo>
                    <a:pt x="2086" y="7911"/>
                  </a:lnTo>
                  <a:lnTo>
                    <a:pt x="2261" y="7969"/>
                  </a:lnTo>
                  <a:lnTo>
                    <a:pt x="2417" y="8008"/>
                  </a:lnTo>
                  <a:lnTo>
                    <a:pt x="2670" y="8047"/>
                  </a:lnTo>
                  <a:lnTo>
                    <a:pt x="2962" y="7969"/>
                  </a:lnTo>
                  <a:lnTo>
                    <a:pt x="3235" y="7852"/>
                  </a:lnTo>
                  <a:lnTo>
                    <a:pt x="3488" y="7736"/>
                  </a:lnTo>
                  <a:lnTo>
                    <a:pt x="3761" y="7599"/>
                  </a:lnTo>
                  <a:lnTo>
                    <a:pt x="3995" y="7424"/>
                  </a:lnTo>
                  <a:lnTo>
                    <a:pt x="4248" y="7248"/>
                  </a:lnTo>
                  <a:lnTo>
                    <a:pt x="4463" y="7054"/>
                  </a:lnTo>
                  <a:lnTo>
                    <a:pt x="4677" y="6839"/>
                  </a:lnTo>
                  <a:lnTo>
                    <a:pt x="4891" y="6606"/>
                  </a:lnTo>
                  <a:lnTo>
                    <a:pt x="5086" y="6372"/>
                  </a:lnTo>
                  <a:lnTo>
                    <a:pt x="5242" y="6099"/>
                  </a:lnTo>
                  <a:lnTo>
                    <a:pt x="5417" y="5826"/>
                  </a:lnTo>
                  <a:lnTo>
                    <a:pt x="5554" y="5534"/>
                  </a:lnTo>
                  <a:lnTo>
                    <a:pt x="5671" y="5242"/>
                  </a:lnTo>
                  <a:lnTo>
                    <a:pt x="5768" y="4930"/>
                  </a:lnTo>
                  <a:lnTo>
                    <a:pt x="5865" y="4599"/>
                  </a:lnTo>
                  <a:lnTo>
                    <a:pt x="5924" y="4267"/>
                  </a:lnTo>
                  <a:lnTo>
                    <a:pt x="5963" y="3936"/>
                  </a:lnTo>
                  <a:lnTo>
                    <a:pt x="5982" y="3605"/>
                  </a:lnTo>
                  <a:lnTo>
                    <a:pt x="5963" y="3293"/>
                  </a:lnTo>
                  <a:lnTo>
                    <a:pt x="5943" y="2982"/>
                  </a:lnTo>
                  <a:lnTo>
                    <a:pt x="5885" y="2670"/>
                  </a:lnTo>
                  <a:lnTo>
                    <a:pt x="5826" y="2358"/>
                  </a:lnTo>
                  <a:lnTo>
                    <a:pt x="5729" y="2066"/>
                  </a:lnTo>
                  <a:lnTo>
                    <a:pt x="5632" y="1773"/>
                  </a:lnTo>
                  <a:lnTo>
                    <a:pt x="5495" y="1501"/>
                  </a:lnTo>
                  <a:lnTo>
                    <a:pt x="5359" y="1228"/>
                  </a:lnTo>
                  <a:lnTo>
                    <a:pt x="5203" y="994"/>
                  </a:lnTo>
                  <a:lnTo>
                    <a:pt x="5028" y="741"/>
                  </a:lnTo>
                  <a:lnTo>
                    <a:pt x="4833" y="527"/>
                  </a:lnTo>
                  <a:lnTo>
                    <a:pt x="4618" y="312"/>
                  </a:lnTo>
                  <a:lnTo>
                    <a:pt x="4404" y="117"/>
                  </a:lnTo>
                  <a:lnTo>
                    <a:pt x="4190" y="59"/>
                  </a:lnTo>
                  <a:lnTo>
                    <a:pt x="4170" y="59"/>
                  </a:lnTo>
                  <a:lnTo>
                    <a:pt x="38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38"/>
            <p:cNvSpPr/>
            <p:nvPr/>
          </p:nvSpPr>
          <p:spPr>
            <a:xfrm>
              <a:off x="5706975" y="3352625"/>
              <a:ext cx="149575" cy="201200"/>
            </a:xfrm>
            <a:custGeom>
              <a:avLst/>
              <a:gdLst/>
              <a:ahLst/>
              <a:cxnLst/>
              <a:rect l="l" t="t" r="r" b="b"/>
              <a:pathLst>
                <a:path w="5983" h="8048" fill="none" extrusionOk="0">
                  <a:moveTo>
                    <a:pt x="4170" y="59"/>
                  </a:moveTo>
                  <a:lnTo>
                    <a:pt x="4190" y="59"/>
                  </a:lnTo>
                  <a:lnTo>
                    <a:pt x="4190" y="59"/>
                  </a:lnTo>
                  <a:lnTo>
                    <a:pt x="4404" y="117"/>
                  </a:lnTo>
                  <a:lnTo>
                    <a:pt x="4404" y="117"/>
                  </a:lnTo>
                  <a:lnTo>
                    <a:pt x="4618" y="312"/>
                  </a:lnTo>
                  <a:lnTo>
                    <a:pt x="4833" y="527"/>
                  </a:lnTo>
                  <a:lnTo>
                    <a:pt x="5028" y="741"/>
                  </a:lnTo>
                  <a:lnTo>
                    <a:pt x="5203" y="994"/>
                  </a:lnTo>
                  <a:lnTo>
                    <a:pt x="5359" y="1228"/>
                  </a:lnTo>
                  <a:lnTo>
                    <a:pt x="5495" y="1501"/>
                  </a:lnTo>
                  <a:lnTo>
                    <a:pt x="5632" y="1773"/>
                  </a:lnTo>
                  <a:lnTo>
                    <a:pt x="5729" y="2066"/>
                  </a:lnTo>
                  <a:lnTo>
                    <a:pt x="5826" y="2358"/>
                  </a:lnTo>
                  <a:lnTo>
                    <a:pt x="5885" y="2670"/>
                  </a:lnTo>
                  <a:lnTo>
                    <a:pt x="5943" y="2982"/>
                  </a:lnTo>
                  <a:lnTo>
                    <a:pt x="5963" y="3293"/>
                  </a:lnTo>
                  <a:lnTo>
                    <a:pt x="5982" y="3605"/>
                  </a:lnTo>
                  <a:lnTo>
                    <a:pt x="5963" y="3936"/>
                  </a:lnTo>
                  <a:lnTo>
                    <a:pt x="5924" y="4267"/>
                  </a:lnTo>
                  <a:lnTo>
                    <a:pt x="5865" y="4599"/>
                  </a:lnTo>
                  <a:lnTo>
                    <a:pt x="5865" y="4599"/>
                  </a:lnTo>
                  <a:lnTo>
                    <a:pt x="5768" y="4930"/>
                  </a:lnTo>
                  <a:lnTo>
                    <a:pt x="5671" y="5242"/>
                  </a:lnTo>
                  <a:lnTo>
                    <a:pt x="5554" y="5534"/>
                  </a:lnTo>
                  <a:lnTo>
                    <a:pt x="5417" y="5826"/>
                  </a:lnTo>
                  <a:lnTo>
                    <a:pt x="5242" y="6099"/>
                  </a:lnTo>
                  <a:lnTo>
                    <a:pt x="5086" y="6372"/>
                  </a:lnTo>
                  <a:lnTo>
                    <a:pt x="4891" y="6606"/>
                  </a:lnTo>
                  <a:lnTo>
                    <a:pt x="4677" y="6839"/>
                  </a:lnTo>
                  <a:lnTo>
                    <a:pt x="4463" y="7054"/>
                  </a:lnTo>
                  <a:lnTo>
                    <a:pt x="4248" y="7248"/>
                  </a:lnTo>
                  <a:lnTo>
                    <a:pt x="3995" y="7424"/>
                  </a:lnTo>
                  <a:lnTo>
                    <a:pt x="3761" y="7599"/>
                  </a:lnTo>
                  <a:lnTo>
                    <a:pt x="3488" y="7736"/>
                  </a:lnTo>
                  <a:lnTo>
                    <a:pt x="3235" y="7852"/>
                  </a:lnTo>
                  <a:lnTo>
                    <a:pt x="2962" y="7969"/>
                  </a:lnTo>
                  <a:lnTo>
                    <a:pt x="2670" y="8047"/>
                  </a:lnTo>
                  <a:lnTo>
                    <a:pt x="2670" y="8047"/>
                  </a:lnTo>
                  <a:lnTo>
                    <a:pt x="2417" y="8008"/>
                  </a:lnTo>
                  <a:lnTo>
                    <a:pt x="2417" y="8008"/>
                  </a:lnTo>
                  <a:lnTo>
                    <a:pt x="2261" y="7969"/>
                  </a:lnTo>
                  <a:lnTo>
                    <a:pt x="2086" y="7911"/>
                  </a:lnTo>
                  <a:lnTo>
                    <a:pt x="2086" y="7911"/>
                  </a:lnTo>
                  <a:lnTo>
                    <a:pt x="2086" y="7911"/>
                  </a:lnTo>
                  <a:lnTo>
                    <a:pt x="1774" y="7775"/>
                  </a:lnTo>
                  <a:lnTo>
                    <a:pt x="1774" y="7775"/>
                  </a:lnTo>
                  <a:lnTo>
                    <a:pt x="1598" y="7677"/>
                  </a:lnTo>
                  <a:lnTo>
                    <a:pt x="1443" y="7560"/>
                  </a:lnTo>
                  <a:lnTo>
                    <a:pt x="1462" y="7580"/>
                  </a:lnTo>
                  <a:lnTo>
                    <a:pt x="1462" y="7580"/>
                  </a:lnTo>
                  <a:lnTo>
                    <a:pt x="1170" y="7346"/>
                  </a:lnTo>
                  <a:lnTo>
                    <a:pt x="1170" y="7346"/>
                  </a:lnTo>
                  <a:lnTo>
                    <a:pt x="1014" y="7190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741" y="6859"/>
                  </a:lnTo>
                  <a:lnTo>
                    <a:pt x="624" y="6683"/>
                  </a:lnTo>
                  <a:lnTo>
                    <a:pt x="624" y="6683"/>
                  </a:lnTo>
                  <a:lnTo>
                    <a:pt x="507" y="6489"/>
                  </a:lnTo>
                  <a:lnTo>
                    <a:pt x="410" y="6294"/>
                  </a:lnTo>
                  <a:lnTo>
                    <a:pt x="410" y="6274"/>
                  </a:lnTo>
                  <a:lnTo>
                    <a:pt x="410" y="6294"/>
                  </a:lnTo>
                  <a:lnTo>
                    <a:pt x="410" y="6294"/>
                  </a:lnTo>
                  <a:lnTo>
                    <a:pt x="410" y="6274"/>
                  </a:lnTo>
                  <a:lnTo>
                    <a:pt x="410" y="6274"/>
                  </a:lnTo>
                  <a:lnTo>
                    <a:pt x="410" y="6274"/>
                  </a:lnTo>
                  <a:lnTo>
                    <a:pt x="410" y="6274"/>
                  </a:lnTo>
                  <a:lnTo>
                    <a:pt x="390" y="6274"/>
                  </a:lnTo>
                  <a:lnTo>
                    <a:pt x="410" y="6274"/>
                  </a:lnTo>
                  <a:lnTo>
                    <a:pt x="410" y="6274"/>
                  </a:lnTo>
                  <a:lnTo>
                    <a:pt x="293" y="6040"/>
                  </a:lnTo>
                  <a:lnTo>
                    <a:pt x="215" y="5807"/>
                  </a:lnTo>
                  <a:lnTo>
                    <a:pt x="215" y="5807"/>
                  </a:lnTo>
                  <a:lnTo>
                    <a:pt x="137" y="5534"/>
                  </a:lnTo>
                  <a:lnTo>
                    <a:pt x="79" y="5261"/>
                  </a:lnTo>
                  <a:lnTo>
                    <a:pt x="79" y="5261"/>
                  </a:lnTo>
                  <a:lnTo>
                    <a:pt x="79" y="5261"/>
                  </a:lnTo>
                  <a:lnTo>
                    <a:pt x="79" y="5261"/>
                  </a:lnTo>
                  <a:lnTo>
                    <a:pt x="79" y="5261"/>
                  </a:lnTo>
                  <a:lnTo>
                    <a:pt x="40" y="4949"/>
                  </a:lnTo>
                  <a:lnTo>
                    <a:pt x="1" y="4638"/>
                  </a:lnTo>
                  <a:lnTo>
                    <a:pt x="1" y="4638"/>
                  </a:lnTo>
                  <a:lnTo>
                    <a:pt x="1" y="4326"/>
                  </a:lnTo>
                  <a:lnTo>
                    <a:pt x="20" y="3995"/>
                  </a:lnTo>
                  <a:lnTo>
                    <a:pt x="20" y="4014"/>
                  </a:lnTo>
                  <a:lnTo>
                    <a:pt x="20" y="4014"/>
                  </a:lnTo>
                  <a:lnTo>
                    <a:pt x="59" y="3663"/>
                  </a:lnTo>
                  <a:lnTo>
                    <a:pt x="118" y="3332"/>
                  </a:lnTo>
                  <a:lnTo>
                    <a:pt x="118" y="3332"/>
                  </a:lnTo>
                  <a:lnTo>
                    <a:pt x="215" y="2982"/>
                  </a:lnTo>
                  <a:lnTo>
                    <a:pt x="332" y="2650"/>
                  </a:lnTo>
                  <a:lnTo>
                    <a:pt x="312" y="2650"/>
                  </a:lnTo>
                  <a:lnTo>
                    <a:pt x="312" y="2670"/>
                  </a:lnTo>
                  <a:lnTo>
                    <a:pt x="312" y="2650"/>
                  </a:lnTo>
                  <a:lnTo>
                    <a:pt x="312" y="2650"/>
                  </a:lnTo>
                  <a:lnTo>
                    <a:pt x="488" y="2280"/>
                  </a:lnTo>
                  <a:lnTo>
                    <a:pt x="488" y="2280"/>
                  </a:lnTo>
                  <a:lnTo>
                    <a:pt x="624" y="2007"/>
                  </a:lnTo>
                  <a:lnTo>
                    <a:pt x="644" y="1968"/>
                  </a:lnTo>
                  <a:lnTo>
                    <a:pt x="644" y="1968"/>
                  </a:lnTo>
                  <a:lnTo>
                    <a:pt x="897" y="1579"/>
                  </a:lnTo>
                  <a:lnTo>
                    <a:pt x="897" y="1579"/>
                  </a:lnTo>
                  <a:lnTo>
                    <a:pt x="897" y="1579"/>
                  </a:lnTo>
                  <a:lnTo>
                    <a:pt x="897" y="1579"/>
                  </a:lnTo>
                  <a:lnTo>
                    <a:pt x="897" y="1579"/>
                  </a:lnTo>
                  <a:lnTo>
                    <a:pt x="916" y="1540"/>
                  </a:lnTo>
                  <a:lnTo>
                    <a:pt x="916" y="1540"/>
                  </a:lnTo>
                  <a:lnTo>
                    <a:pt x="916" y="1540"/>
                  </a:lnTo>
                  <a:lnTo>
                    <a:pt x="916" y="1540"/>
                  </a:lnTo>
                  <a:lnTo>
                    <a:pt x="1053" y="1345"/>
                  </a:lnTo>
                  <a:lnTo>
                    <a:pt x="1209" y="1169"/>
                  </a:lnTo>
                  <a:lnTo>
                    <a:pt x="1209" y="1169"/>
                  </a:lnTo>
                  <a:lnTo>
                    <a:pt x="1384" y="994"/>
                  </a:lnTo>
                  <a:lnTo>
                    <a:pt x="1384" y="994"/>
                  </a:lnTo>
                  <a:lnTo>
                    <a:pt x="1559" y="819"/>
                  </a:lnTo>
                  <a:lnTo>
                    <a:pt x="1559" y="819"/>
                  </a:lnTo>
                  <a:lnTo>
                    <a:pt x="1598" y="780"/>
                  </a:lnTo>
                  <a:lnTo>
                    <a:pt x="1598" y="780"/>
                  </a:lnTo>
                  <a:lnTo>
                    <a:pt x="1598" y="780"/>
                  </a:lnTo>
                  <a:lnTo>
                    <a:pt x="1598" y="780"/>
                  </a:lnTo>
                  <a:lnTo>
                    <a:pt x="159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598" y="780"/>
                  </a:lnTo>
                  <a:lnTo>
                    <a:pt x="1598" y="780"/>
                  </a:lnTo>
                  <a:lnTo>
                    <a:pt x="159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774" y="643"/>
                  </a:lnTo>
                  <a:lnTo>
                    <a:pt x="1774" y="643"/>
                  </a:lnTo>
                  <a:lnTo>
                    <a:pt x="1969" y="507"/>
                  </a:lnTo>
                  <a:lnTo>
                    <a:pt x="1969" y="507"/>
                  </a:lnTo>
                  <a:lnTo>
                    <a:pt x="2105" y="429"/>
                  </a:lnTo>
                  <a:lnTo>
                    <a:pt x="2105" y="429"/>
                  </a:lnTo>
                  <a:lnTo>
                    <a:pt x="2124" y="410"/>
                  </a:lnTo>
                  <a:lnTo>
                    <a:pt x="2124" y="410"/>
                  </a:lnTo>
                  <a:lnTo>
                    <a:pt x="2124" y="410"/>
                  </a:lnTo>
                  <a:lnTo>
                    <a:pt x="2300" y="332"/>
                  </a:lnTo>
                  <a:lnTo>
                    <a:pt x="2300" y="332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553" y="215"/>
                  </a:lnTo>
                  <a:lnTo>
                    <a:pt x="2553" y="215"/>
                  </a:lnTo>
                  <a:lnTo>
                    <a:pt x="2709" y="156"/>
                  </a:lnTo>
                  <a:lnTo>
                    <a:pt x="2709" y="156"/>
                  </a:lnTo>
                  <a:lnTo>
                    <a:pt x="2767" y="137"/>
                  </a:lnTo>
                  <a:lnTo>
                    <a:pt x="2806" y="117"/>
                  </a:lnTo>
                  <a:lnTo>
                    <a:pt x="2806" y="117"/>
                  </a:lnTo>
                  <a:lnTo>
                    <a:pt x="2845" y="98"/>
                  </a:lnTo>
                  <a:lnTo>
                    <a:pt x="2845" y="98"/>
                  </a:lnTo>
                  <a:lnTo>
                    <a:pt x="3118" y="39"/>
                  </a:lnTo>
                  <a:lnTo>
                    <a:pt x="3118" y="39"/>
                  </a:lnTo>
                  <a:lnTo>
                    <a:pt x="3118" y="39"/>
                  </a:lnTo>
                  <a:lnTo>
                    <a:pt x="3118" y="39"/>
                  </a:lnTo>
                  <a:lnTo>
                    <a:pt x="3118" y="39"/>
                  </a:lnTo>
                  <a:lnTo>
                    <a:pt x="3157" y="39"/>
                  </a:lnTo>
                  <a:lnTo>
                    <a:pt x="3157" y="39"/>
                  </a:lnTo>
                  <a:lnTo>
                    <a:pt x="3157" y="39"/>
                  </a:lnTo>
                  <a:lnTo>
                    <a:pt x="3196" y="20"/>
                  </a:lnTo>
                  <a:lnTo>
                    <a:pt x="3216" y="20"/>
                  </a:lnTo>
                  <a:lnTo>
                    <a:pt x="3216" y="20"/>
                  </a:lnTo>
                  <a:lnTo>
                    <a:pt x="3255" y="20"/>
                  </a:lnTo>
                  <a:lnTo>
                    <a:pt x="3255" y="20"/>
                  </a:lnTo>
                  <a:lnTo>
                    <a:pt x="3255" y="20"/>
                  </a:lnTo>
                  <a:lnTo>
                    <a:pt x="3488" y="0"/>
                  </a:lnTo>
                  <a:lnTo>
                    <a:pt x="3488" y="0"/>
                  </a:lnTo>
                  <a:lnTo>
                    <a:pt x="3722" y="0"/>
                  </a:lnTo>
                  <a:lnTo>
                    <a:pt x="3722" y="0"/>
                  </a:lnTo>
                  <a:lnTo>
                    <a:pt x="3722" y="0"/>
                  </a:lnTo>
                  <a:lnTo>
                    <a:pt x="3761" y="0"/>
                  </a:lnTo>
                  <a:lnTo>
                    <a:pt x="3781" y="0"/>
                  </a:lnTo>
                  <a:lnTo>
                    <a:pt x="3781" y="0"/>
                  </a:lnTo>
                  <a:lnTo>
                    <a:pt x="3781" y="0"/>
                  </a:lnTo>
                  <a:lnTo>
                    <a:pt x="3859" y="0"/>
                  </a:lnTo>
                  <a:lnTo>
                    <a:pt x="3859" y="0"/>
                  </a:lnTo>
                  <a:lnTo>
                    <a:pt x="4170" y="5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38"/>
            <p:cNvSpPr/>
            <p:nvPr/>
          </p:nvSpPr>
          <p:spPr>
            <a:xfrm>
              <a:off x="5708925" y="3484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38"/>
            <p:cNvSpPr/>
            <p:nvPr/>
          </p:nvSpPr>
          <p:spPr>
            <a:xfrm>
              <a:off x="5728900" y="3528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38"/>
            <p:cNvSpPr/>
            <p:nvPr/>
          </p:nvSpPr>
          <p:spPr>
            <a:xfrm>
              <a:off x="5681650" y="3421800"/>
              <a:ext cx="59450" cy="27775"/>
            </a:xfrm>
            <a:custGeom>
              <a:avLst/>
              <a:gdLst/>
              <a:ahLst/>
              <a:cxnLst/>
              <a:rect l="l" t="t" r="r" b="b"/>
              <a:pathLst>
                <a:path w="2378" h="1111" extrusionOk="0">
                  <a:moveTo>
                    <a:pt x="624" y="0"/>
                  </a:moveTo>
                  <a:lnTo>
                    <a:pt x="429" y="20"/>
                  </a:lnTo>
                  <a:lnTo>
                    <a:pt x="273" y="59"/>
                  </a:lnTo>
                  <a:lnTo>
                    <a:pt x="137" y="117"/>
                  </a:lnTo>
                  <a:lnTo>
                    <a:pt x="40" y="195"/>
                  </a:lnTo>
                  <a:lnTo>
                    <a:pt x="20" y="253"/>
                  </a:lnTo>
                  <a:lnTo>
                    <a:pt x="1" y="292"/>
                  </a:lnTo>
                  <a:lnTo>
                    <a:pt x="1" y="351"/>
                  </a:lnTo>
                  <a:lnTo>
                    <a:pt x="1" y="390"/>
                  </a:lnTo>
                  <a:lnTo>
                    <a:pt x="59" y="507"/>
                  </a:lnTo>
                  <a:lnTo>
                    <a:pt x="137" y="624"/>
                  </a:lnTo>
                  <a:lnTo>
                    <a:pt x="273" y="721"/>
                  </a:lnTo>
                  <a:lnTo>
                    <a:pt x="429" y="819"/>
                  </a:lnTo>
                  <a:lnTo>
                    <a:pt x="624" y="916"/>
                  </a:lnTo>
                  <a:lnTo>
                    <a:pt x="838" y="994"/>
                  </a:lnTo>
                  <a:lnTo>
                    <a:pt x="1072" y="1052"/>
                  </a:lnTo>
                  <a:lnTo>
                    <a:pt x="1325" y="1091"/>
                  </a:lnTo>
                  <a:lnTo>
                    <a:pt x="1559" y="1111"/>
                  </a:lnTo>
                  <a:lnTo>
                    <a:pt x="1774" y="1111"/>
                  </a:lnTo>
                  <a:lnTo>
                    <a:pt x="1949" y="1091"/>
                  </a:lnTo>
                  <a:lnTo>
                    <a:pt x="2124" y="1052"/>
                  </a:lnTo>
                  <a:lnTo>
                    <a:pt x="2241" y="994"/>
                  </a:lnTo>
                  <a:lnTo>
                    <a:pt x="2339" y="916"/>
                  </a:lnTo>
                  <a:lnTo>
                    <a:pt x="2358" y="877"/>
                  </a:lnTo>
                  <a:lnTo>
                    <a:pt x="2378" y="819"/>
                  </a:lnTo>
                  <a:lnTo>
                    <a:pt x="2378" y="760"/>
                  </a:lnTo>
                  <a:lnTo>
                    <a:pt x="2378" y="721"/>
                  </a:lnTo>
                  <a:lnTo>
                    <a:pt x="2319" y="604"/>
                  </a:lnTo>
                  <a:lnTo>
                    <a:pt x="2241" y="507"/>
                  </a:lnTo>
                  <a:lnTo>
                    <a:pt x="2105" y="390"/>
                  </a:lnTo>
                  <a:lnTo>
                    <a:pt x="1949" y="292"/>
                  </a:lnTo>
                  <a:lnTo>
                    <a:pt x="1754" y="195"/>
                  </a:lnTo>
                  <a:lnTo>
                    <a:pt x="1540" y="117"/>
                  </a:lnTo>
                  <a:lnTo>
                    <a:pt x="1306" y="59"/>
                  </a:lnTo>
                  <a:lnTo>
                    <a:pt x="1053" y="20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38"/>
            <p:cNvSpPr/>
            <p:nvPr/>
          </p:nvSpPr>
          <p:spPr>
            <a:xfrm>
              <a:off x="5681650" y="3421800"/>
              <a:ext cx="59450" cy="27775"/>
            </a:xfrm>
            <a:custGeom>
              <a:avLst/>
              <a:gdLst/>
              <a:ahLst/>
              <a:cxnLst/>
              <a:rect l="l" t="t" r="r" b="b"/>
              <a:pathLst>
                <a:path w="2378" h="1111" fill="none" extrusionOk="0">
                  <a:moveTo>
                    <a:pt x="1" y="292"/>
                  </a:moveTo>
                  <a:lnTo>
                    <a:pt x="1" y="292"/>
                  </a:lnTo>
                  <a:lnTo>
                    <a:pt x="1" y="351"/>
                  </a:lnTo>
                  <a:lnTo>
                    <a:pt x="1" y="390"/>
                  </a:lnTo>
                  <a:lnTo>
                    <a:pt x="59" y="507"/>
                  </a:lnTo>
                  <a:lnTo>
                    <a:pt x="137" y="624"/>
                  </a:lnTo>
                  <a:lnTo>
                    <a:pt x="273" y="721"/>
                  </a:lnTo>
                  <a:lnTo>
                    <a:pt x="429" y="819"/>
                  </a:lnTo>
                  <a:lnTo>
                    <a:pt x="624" y="916"/>
                  </a:lnTo>
                  <a:lnTo>
                    <a:pt x="838" y="994"/>
                  </a:lnTo>
                  <a:lnTo>
                    <a:pt x="1072" y="1052"/>
                  </a:lnTo>
                  <a:lnTo>
                    <a:pt x="1072" y="1052"/>
                  </a:lnTo>
                  <a:lnTo>
                    <a:pt x="1325" y="1091"/>
                  </a:lnTo>
                  <a:lnTo>
                    <a:pt x="1559" y="1111"/>
                  </a:lnTo>
                  <a:lnTo>
                    <a:pt x="1774" y="1111"/>
                  </a:lnTo>
                  <a:lnTo>
                    <a:pt x="1949" y="1091"/>
                  </a:lnTo>
                  <a:lnTo>
                    <a:pt x="2124" y="1052"/>
                  </a:lnTo>
                  <a:lnTo>
                    <a:pt x="2241" y="994"/>
                  </a:lnTo>
                  <a:lnTo>
                    <a:pt x="2339" y="916"/>
                  </a:lnTo>
                  <a:lnTo>
                    <a:pt x="2358" y="877"/>
                  </a:lnTo>
                  <a:lnTo>
                    <a:pt x="2378" y="819"/>
                  </a:lnTo>
                  <a:lnTo>
                    <a:pt x="2378" y="819"/>
                  </a:lnTo>
                  <a:lnTo>
                    <a:pt x="2378" y="760"/>
                  </a:lnTo>
                  <a:lnTo>
                    <a:pt x="2378" y="721"/>
                  </a:lnTo>
                  <a:lnTo>
                    <a:pt x="2319" y="604"/>
                  </a:lnTo>
                  <a:lnTo>
                    <a:pt x="2241" y="507"/>
                  </a:lnTo>
                  <a:lnTo>
                    <a:pt x="2105" y="390"/>
                  </a:lnTo>
                  <a:lnTo>
                    <a:pt x="1949" y="292"/>
                  </a:lnTo>
                  <a:lnTo>
                    <a:pt x="1754" y="195"/>
                  </a:lnTo>
                  <a:lnTo>
                    <a:pt x="1540" y="117"/>
                  </a:lnTo>
                  <a:lnTo>
                    <a:pt x="1306" y="59"/>
                  </a:lnTo>
                  <a:lnTo>
                    <a:pt x="1306" y="59"/>
                  </a:lnTo>
                  <a:lnTo>
                    <a:pt x="1053" y="20"/>
                  </a:lnTo>
                  <a:lnTo>
                    <a:pt x="819" y="0"/>
                  </a:lnTo>
                  <a:lnTo>
                    <a:pt x="624" y="0"/>
                  </a:lnTo>
                  <a:lnTo>
                    <a:pt x="429" y="20"/>
                  </a:lnTo>
                  <a:lnTo>
                    <a:pt x="273" y="59"/>
                  </a:lnTo>
                  <a:lnTo>
                    <a:pt x="137" y="117"/>
                  </a:lnTo>
                  <a:lnTo>
                    <a:pt x="40" y="195"/>
                  </a:lnTo>
                  <a:lnTo>
                    <a:pt x="20" y="253"/>
                  </a:lnTo>
                  <a:lnTo>
                    <a:pt x="1" y="2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38"/>
            <p:cNvSpPr/>
            <p:nvPr/>
          </p:nvSpPr>
          <p:spPr>
            <a:xfrm>
              <a:off x="5489725" y="3449550"/>
              <a:ext cx="108650" cy="64325"/>
            </a:xfrm>
            <a:custGeom>
              <a:avLst/>
              <a:gdLst/>
              <a:ahLst/>
              <a:cxnLst/>
              <a:rect l="l" t="t" r="r" b="b"/>
              <a:pathLst>
                <a:path w="4346" h="2573" extrusionOk="0">
                  <a:moveTo>
                    <a:pt x="1754" y="1"/>
                  </a:moveTo>
                  <a:lnTo>
                    <a:pt x="1443" y="20"/>
                  </a:lnTo>
                  <a:lnTo>
                    <a:pt x="1131" y="79"/>
                  </a:lnTo>
                  <a:lnTo>
                    <a:pt x="956" y="118"/>
                  </a:lnTo>
                  <a:lnTo>
                    <a:pt x="800" y="176"/>
                  </a:lnTo>
                  <a:lnTo>
                    <a:pt x="644" y="254"/>
                  </a:lnTo>
                  <a:lnTo>
                    <a:pt x="507" y="313"/>
                  </a:lnTo>
                  <a:lnTo>
                    <a:pt x="371" y="410"/>
                  </a:lnTo>
                  <a:lnTo>
                    <a:pt x="254" y="507"/>
                  </a:lnTo>
                  <a:lnTo>
                    <a:pt x="176" y="605"/>
                  </a:lnTo>
                  <a:lnTo>
                    <a:pt x="98" y="702"/>
                  </a:lnTo>
                  <a:lnTo>
                    <a:pt x="20" y="839"/>
                  </a:lnTo>
                  <a:lnTo>
                    <a:pt x="1" y="955"/>
                  </a:lnTo>
                  <a:lnTo>
                    <a:pt x="1" y="1072"/>
                  </a:lnTo>
                  <a:lnTo>
                    <a:pt x="20" y="1189"/>
                  </a:lnTo>
                  <a:lnTo>
                    <a:pt x="79" y="1326"/>
                  </a:lnTo>
                  <a:lnTo>
                    <a:pt x="176" y="1462"/>
                  </a:lnTo>
                  <a:lnTo>
                    <a:pt x="274" y="1540"/>
                  </a:lnTo>
                  <a:lnTo>
                    <a:pt x="391" y="1637"/>
                  </a:lnTo>
                  <a:lnTo>
                    <a:pt x="585" y="1793"/>
                  </a:lnTo>
                  <a:lnTo>
                    <a:pt x="780" y="1910"/>
                  </a:lnTo>
                  <a:lnTo>
                    <a:pt x="1014" y="2047"/>
                  </a:lnTo>
                  <a:lnTo>
                    <a:pt x="1248" y="2163"/>
                  </a:lnTo>
                  <a:lnTo>
                    <a:pt x="1501" y="2261"/>
                  </a:lnTo>
                  <a:lnTo>
                    <a:pt x="1735" y="2339"/>
                  </a:lnTo>
                  <a:lnTo>
                    <a:pt x="1969" y="2417"/>
                  </a:lnTo>
                  <a:lnTo>
                    <a:pt x="2203" y="2475"/>
                  </a:lnTo>
                  <a:lnTo>
                    <a:pt x="2339" y="2514"/>
                  </a:lnTo>
                  <a:lnTo>
                    <a:pt x="2651" y="2553"/>
                  </a:lnTo>
                  <a:lnTo>
                    <a:pt x="2923" y="2573"/>
                  </a:lnTo>
                  <a:lnTo>
                    <a:pt x="3196" y="2553"/>
                  </a:lnTo>
                  <a:lnTo>
                    <a:pt x="3450" y="2534"/>
                  </a:lnTo>
                  <a:lnTo>
                    <a:pt x="3683" y="2456"/>
                  </a:lnTo>
                  <a:lnTo>
                    <a:pt x="3917" y="2358"/>
                  </a:lnTo>
                  <a:lnTo>
                    <a:pt x="4131" y="2241"/>
                  </a:lnTo>
                  <a:lnTo>
                    <a:pt x="4326" y="2066"/>
                  </a:lnTo>
                  <a:lnTo>
                    <a:pt x="4346" y="2027"/>
                  </a:lnTo>
                  <a:lnTo>
                    <a:pt x="4346" y="1949"/>
                  </a:lnTo>
                  <a:lnTo>
                    <a:pt x="4307" y="1793"/>
                  </a:lnTo>
                  <a:lnTo>
                    <a:pt x="4268" y="1657"/>
                  </a:lnTo>
                  <a:lnTo>
                    <a:pt x="4209" y="1501"/>
                  </a:lnTo>
                  <a:lnTo>
                    <a:pt x="4151" y="1365"/>
                  </a:lnTo>
                  <a:lnTo>
                    <a:pt x="3995" y="1111"/>
                  </a:lnTo>
                  <a:lnTo>
                    <a:pt x="3800" y="858"/>
                  </a:lnTo>
                  <a:lnTo>
                    <a:pt x="3664" y="741"/>
                  </a:lnTo>
                  <a:lnTo>
                    <a:pt x="3527" y="624"/>
                  </a:lnTo>
                  <a:lnTo>
                    <a:pt x="3391" y="507"/>
                  </a:lnTo>
                  <a:lnTo>
                    <a:pt x="3255" y="410"/>
                  </a:lnTo>
                  <a:lnTo>
                    <a:pt x="2923" y="254"/>
                  </a:lnTo>
                  <a:lnTo>
                    <a:pt x="2748" y="176"/>
                  </a:lnTo>
                  <a:lnTo>
                    <a:pt x="2573" y="118"/>
                  </a:lnTo>
                  <a:lnTo>
                    <a:pt x="2397" y="79"/>
                  </a:lnTo>
                  <a:lnTo>
                    <a:pt x="2066" y="20"/>
                  </a:lnTo>
                  <a:lnTo>
                    <a:pt x="175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38"/>
            <p:cNvSpPr/>
            <p:nvPr/>
          </p:nvSpPr>
          <p:spPr>
            <a:xfrm>
              <a:off x="5489725" y="3449550"/>
              <a:ext cx="108650" cy="64325"/>
            </a:xfrm>
            <a:custGeom>
              <a:avLst/>
              <a:gdLst/>
              <a:ahLst/>
              <a:cxnLst/>
              <a:rect l="l" t="t" r="r" b="b"/>
              <a:pathLst>
                <a:path w="4346" h="2573" fill="none" extrusionOk="0">
                  <a:moveTo>
                    <a:pt x="2397" y="79"/>
                  </a:moveTo>
                  <a:lnTo>
                    <a:pt x="2397" y="79"/>
                  </a:lnTo>
                  <a:lnTo>
                    <a:pt x="2573" y="118"/>
                  </a:lnTo>
                  <a:lnTo>
                    <a:pt x="2573" y="118"/>
                  </a:lnTo>
                  <a:lnTo>
                    <a:pt x="2748" y="176"/>
                  </a:lnTo>
                  <a:lnTo>
                    <a:pt x="2923" y="254"/>
                  </a:lnTo>
                  <a:lnTo>
                    <a:pt x="3255" y="410"/>
                  </a:lnTo>
                  <a:lnTo>
                    <a:pt x="3255" y="410"/>
                  </a:lnTo>
                  <a:lnTo>
                    <a:pt x="3391" y="507"/>
                  </a:lnTo>
                  <a:lnTo>
                    <a:pt x="3527" y="624"/>
                  </a:lnTo>
                  <a:lnTo>
                    <a:pt x="3664" y="741"/>
                  </a:lnTo>
                  <a:lnTo>
                    <a:pt x="3800" y="858"/>
                  </a:lnTo>
                  <a:lnTo>
                    <a:pt x="3800" y="858"/>
                  </a:lnTo>
                  <a:lnTo>
                    <a:pt x="3995" y="1111"/>
                  </a:lnTo>
                  <a:lnTo>
                    <a:pt x="4151" y="1365"/>
                  </a:lnTo>
                  <a:lnTo>
                    <a:pt x="4151" y="1365"/>
                  </a:lnTo>
                  <a:lnTo>
                    <a:pt x="4209" y="1501"/>
                  </a:lnTo>
                  <a:lnTo>
                    <a:pt x="4268" y="1657"/>
                  </a:lnTo>
                  <a:lnTo>
                    <a:pt x="4268" y="1657"/>
                  </a:lnTo>
                  <a:lnTo>
                    <a:pt x="4307" y="1793"/>
                  </a:lnTo>
                  <a:lnTo>
                    <a:pt x="4346" y="1949"/>
                  </a:lnTo>
                  <a:lnTo>
                    <a:pt x="4346" y="1949"/>
                  </a:lnTo>
                  <a:lnTo>
                    <a:pt x="4346" y="2027"/>
                  </a:lnTo>
                  <a:lnTo>
                    <a:pt x="4326" y="2066"/>
                  </a:lnTo>
                  <a:lnTo>
                    <a:pt x="4326" y="2066"/>
                  </a:lnTo>
                  <a:lnTo>
                    <a:pt x="4131" y="2241"/>
                  </a:lnTo>
                  <a:lnTo>
                    <a:pt x="3917" y="2358"/>
                  </a:lnTo>
                  <a:lnTo>
                    <a:pt x="3917" y="2358"/>
                  </a:lnTo>
                  <a:lnTo>
                    <a:pt x="3683" y="2456"/>
                  </a:lnTo>
                  <a:lnTo>
                    <a:pt x="3450" y="2534"/>
                  </a:lnTo>
                  <a:lnTo>
                    <a:pt x="3450" y="2534"/>
                  </a:lnTo>
                  <a:lnTo>
                    <a:pt x="3196" y="2553"/>
                  </a:lnTo>
                  <a:lnTo>
                    <a:pt x="2923" y="2573"/>
                  </a:lnTo>
                  <a:lnTo>
                    <a:pt x="2651" y="2553"/>
                  </a:lnTo>
                  <a:lnTo>
                    <a:pt x="2339" y="2514"/>
                  </a:lnTo>
                  <a:lnTo>
                    <a:pt x="2339" y="2514"/>
                  </a:lnTo>
                  <a:lnTo>
                    <a:pt x="2203" y="2475"/>
                  </a:lnTo>
                  <a:lnTo>
                    <a:pt x="2203" y="2475"/>
                  </a:lnTo>
                  <a:lnTo>
                    <a:pt x="1969" y="2417"/>
                  </a:lnTo>
                  <a:lnTo>
                    <a:pt x="1735" y="2339"/>
                  </a:lnTo>
                  <a:lnTo>
                    <a:pt x="1501" y="2261"/>
                  </a:lnTo>
                  <a:lnTo>
                    <a:pt x="1248" y="2163"/>
                  </a:lnTo>
                  <a:lnTo>
                    <a:pt x="1248" y="2163"/>
                  </a:lnTo>
                  <a:lnTo>
                    <a:pt x="1014" y="2047"/>
                  </a:lnTo>
                  <a:lnTo>
                    <a:pt x="780" y="1910"/>
                  </a:lnTo>
                  <a:lnTo>
                    <a:pt x="585" y="1793"/>
                  </a:lnTo>
                  <a:lnTo>
                    <a:pt x="391" y="1637"/>
                  </a:lnTo>
                  <a:lnTo>
                    <a:pt x="391" y="1637"/>
                  </a:lnTo>
                  <a:lnTo>
                    <a:pt x="274" y="1540"/>
                  </a:lnTo>
                  <a:lnTo>
                    <a:pt x="176" y="1462"/>
                  </a:lnTo>
                  <a:lnTo>
                    <a:pt x="176" y="1462"/>
                  </a:lnTo>
                  <a:lnTo>
                    <a:pt x="79" y="1326"/>
                  </a:lnTo>
                  <a:lnTo>
                    <a:pt x="20" y="1189"/>
                  </a:lnTo>
                  <a:lnTo>
                    <a:pt x="20" y="1189"/>
                  </a:lnTo>
                  <a:lnTo>
                    <a:pt x="1" y="1072"/>
                  </a:lnTo>
                  <a:lnTo>
                    <a:pt x="1" y="955"/>
                  </a:lnTo>
                  <a:lnTo>
                    <a:pt x="1" y="955"/>
                  </a:lnTo>
                  <a:lnTo>
                    <a:pt x="20" y="839"/>
                  </a:lnTo>
                  <a:lnTo>
                    <a:pt x="20" y="839"/>
                  </a:lnTo>
                  <a:lnTo>
                    <a:pt x="98" y="702"/>
                  </a:lnTo>
                  <a:lnTo>
                    <a:pt x="98" y="702"/>
                  </a:lnTo>
                  <a:lnTo>
                    <a:pt x="176" y="605"/>
                  </a:lnTo>
                  <a:lnTo>
                    <a:pt x="254" y="507"/>
                  </a:lnTo>
                  <a:lnTo>
                    <a:pt x="371" y="410"/>
                  </a:lnTo>
                  <a:lnTo>
                    <a:pt x="507" y="313"/>
                  </a:lnTo>
                  <a:lnTo>
                    <a:pt x="507" y="313"/>
                  </a:lnTo>
                  <a:lnTo>
                    <a:pt x="644" y="254"/>
                  </a:lnTo>
                  <a:lnTo>
                    <a:pt x="800" y="176"/>
                  </a:lnTo>
                  <a:lnTo>
                    <a:pt x="956" y="118"/>
                  </a:lnTo>
                  <a:lnTo>
                    <a:pt x="1131" y="79"/>
                  </a:lnTo>
                  <a:lnTo>
                    <a:pt x="1131" y="79"/>
                  </a:lnTo>
                  <a:lnTo>
                    <a:pt x="1443" y="20"/>
                  </a:lnTo>
                  <a:lnTo>
                    <a:pt x="1754" y="1"/>
                  </a:lnTo>
                  <a:lnTo>
                    <a:pt x="2066" y="20"/>
                  </a:lnTo>
                  <a:lnTo>
                    <a:pt x="2397" y="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38"/>
            <p:cNvSpPr/>
            <p:nvPr/>
          </p:nvSpPr>
          <p:spPr>
            <a:xfrm>
              <a:off x="5483400" y="3461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38"/>
            <p:cNvSpPr/>
            <p:nvPr/>
          </p:nvSpPr>
          <p:spPr>
            <a:xfrm>
              <a:off x="5483400" y="3461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38"/>
            <p:cNvSpPr/>
            <p:nvPr/>
          </p:nvSpPr>
          <p:spPr>
            <a:xfrm>
              <a:off x="5477550" y="3409125"/>
              <a:ext cx="146150" cy="106700"/>
            </a:xfrm>
            <a:custGeom>
              <a:avLst/>
              <a:gdLst/>
              <a:ahLst/>
              <a:cxnLst/>
              <a:rect l="l" t="t" r="r" b="b"/>
              <a:pathLst>
                <a:path w="5846" h="4268" extrusionOk="0">
                  <a:moveTo>
                    <a:pt x="2495" y="1774"/>
                  </a:moveTo>
                  <a:lnTo>
                    <a:pt x="2709" y="1793"/>
                  </a:lnTo>
                  <a:lnTo>
                    <a:pt x="2923" y="1832"/>
                  </a:lnTo>
                  <a:lnTo>
                    <a:pt x="3138" y="1891"/>
                  </a:lnTo>
                  <a:lnTo>
                    <a:pt x="3333" y="1949"/>
                  </a:lnTo>
                  <a:lnTo>
                    <a:pt x="3664" y="2105"/>
                  </a:lnTo>
                  <a:lnTo>
                    <a:pt x="3976" y="2300"/>
                  </a:lnTo>
                  <a:lnTo>
                    <a:pt x="4190" y="2475"/>
                  </a:lnTo>
                  <a:lnTo>
                    <a:pt x="4385" y="2670"/>
                  </a:lnTo>
                  <a:lnTo>
                    <a:pt x="4502" y="2826"/>
                  </a:lnTo>
                  <a:lnTo>
                    <a:pt x="4599" y="3001"/>
                  </a:lnTo>
                  <a:lnTo>
                    <a:pt x="4657" y="3157"/>
                  </a:lnTo>
                  <a:lnTo>
                    <a:pt x="4696" y="3313"/>
                  </a:lnTo>
                  <a:lnTo>
                    <a:pt x="4716" y="3449"/>
                  </a:lnTo>
                  <a:lnTo>
                    <a:pt x="4716" y="3625"/>
                  </a:lnTo>
                  <a:lnTo>
                    <a:pt x="4716" y="3644"/>
                  </a:lnTo>
                  <a:lnTo>
                    <a:pt x="4716" y="3683"/>
                  </a:lnTo>
                  <a:lnTo>
                    <a:pt x="4541" y="3780"/>
                  </a:lnTo>
                  <a:lnTo>
                    <a:pt x="4346" y="3878"/>
                  </a:lnTo>
                  <a:lnTo>
                    <a:pt x="4034" y="3975"/>
                  </a:lnTo>
                  <a:lnTo>
                    <a:pt x="3683" y="4053"/>
                  </a:lnTo>
                  <a:lnTo>
                    <a:pt x="3469" y="4073"/>
                  </a:lnTo>
                  <a:lnTo>
                    <a:pt x="3040" y="4073"/>
                  </a:lnTo>
                  <a:lnTo>
                    <a:pt x="2806" y="4053"/>
                  </a:lnTo>
                  <a:lnTo>
                    <a:pt x="2495" y="3995"/>
                  </a:lnTo>
                  <a:lnTo>
                    <a:pt x="2456" y="3995"/>
                  </a:lnTo>
                  <a:lnTo>
                    <a:pt x="2339" y="3956"/>
                  </a:lnTo>
                  <a:lnTo>
                    <a:pt x="2086" y="3878"/>
                  </a:lnTo>
                  <a:lnTo>
                    <a:pt x="1871" y="3819"/>
                  </a:lnTo>
                  <a:lnTo>
                    <a:pt x="1676" y="3722"/>
                  </a:lnTo>
                  <a:lnTo>
                    <a:pt x="1482" y="3625"/>
                  </a:lnTo>
                  <a:lnTo>
                    <a:pt x="1287" y="3508"/>
                  </a:lnTo>
                  <a:lnTo>
                    <a:pt x="1014" y="3313"/>
                  </a:lnTo>
                  <a:lnTo>
                    <a:pt x="761" y="3079"/>
                  </a:lnTo>
                  <a:lnTo>
                    <a:pt x="644" y="2923"/>
                  </a:lnTo>
                  <a:lnTo>
                    <a:pt x="527" y="2767"/>
                  </a:lnTo>
                  <a:lnTo>
                    <a:pt x="566" y="2670"/>
                  </a:lnTo>
                  <a:lnTo>
                    <a:pt x="585" y="2650"/>
                  </a:lnTo>
                  <a:lnTo>
                    <a:pt x="605" y="2572"/>
                  </a:lnTo>
                  <a:lnTo>
                    <a:pt x="624" y="2553"/>
                  </a:lnTo>
                  <a:lnTo>
                    <a:pt x="663" y="2456"/>
                  </a:lnTo>
                  <a:lnTo>
                    <a:pt x="702" y="2417"/>
                  </a:lnTo>
                  <a:lnTo>
                    <a:pt x="702" y="2436"/>
                  </a:lnTo>
                  <a:lnTo>
                    <a:pt x="722" y="2378"/>
                  </a:lnTo>
                  <a:lnTo>
                    <a:pt x="917" y="2183"/>
                  </a:lnTo>
                  <a:lnTo>
                    <a:pt x="1072" y="2066"/>
                  </a:lnTo>
                  <a:lnTo>
                    <a:pt x="1248" y="1968"/>
                  </a:lnTo>
                  <a:lnTo>
                    <a:pt x="1521" y="1871"/>
                  </a:lnTo>
                  <a:lnTo>
                    <a:pt x="1793" y="1813"/>
                  </a:lnTo>
                  <a:lnTo>
                    <a:pt x="2144" y="1774"/>
                  </a:lnTo>
                  <a:close/>
                  <a:moveTo>
                    <a:pt x="1462" y="1"/>
                  </a:moveTo>
                  <a:lnTo>
                    <a:pt x="1287" y="20"/>
                  </a:lnTo>
                  <a:lnTo>
                    <a:pt x="1131" y="40"/>
                  </a:lnTo>
                  <a:lnTo>
                    <a:pt x="994" y="79"/>
                  </a:lnTo>
                  <a:lnTo>
                    <a:pt x="858" y="117"/>
                  </a:lnTo>
                  <a:lnTo>
                    <a:pt x="722" y="176"/>
                  </a:lnTo>
                  <a:lnTo>
                    <a:pt x="624" y="254"/>
                  </a:lnTo>
                  <a:lnTo>
                    <a:pt x="507" y="332"/>
                  </a:lnTo>
                  <a:lnTo>
                    <a:pt x="410" y="429"/>
                  </a:lnTo>
                  <a:lnTo>
                    <a:pt x="332" y="527"/>
                  </a:lnTo>
                  <a:lnTo>
                    <a:pt x="196" y="741"/>
                  </a:lnTo>
                  <a:lnTo>
                    <a:pt x="79" y="994"/>
                  </a:lnTo>
                  <a:lnTo>
                    <a:pt x="20" y="1267"/>
                  </a:lnTo>
                  <a:lnTo>
                    <a:pt x="1" y="1559"/>
                  </a:lnTo>
                  <a:lnTo>
                    <a:pt x="1" y="1852"/>
                  </a:lnTo>
                  <a:lnTo>
                    <a:pt x="59" y="2163"/>
                  </a:lnTo>
                  <a:lnTo>
                    <a:pt x="157" y="2436"/>
                  </a:lnTo>
                  <a:lnTo>
                    <a:pt x="274" y="2709"/>
                  </a:lnTo>
                  <a:lnTo>
                    <a:pt x="429" y="2962"/>
                  </a:lnTo>
                  <a:lnTo>
                    <a:pt x="624" y="3196"/>
                  </a:lnTo>
                  <a:lnTo>
                    <a:pt x="839" y="3410"/>
                  </a:lnTo>
                  <a:lnTo>
                    <a:pt x="1072" y="3605"/>
                  </a:lnTo>
                  <a:lnTo>
                    <a:pt x="1326" y="3761"/>
                  </a:lnTo>
                  <a:lnTo>
                    <a:pt x="1598" y="3897"/>
                  </a:lnTo>
                  <a:lnTo>
                    <a:pt x="1891" y="4014"/>
                  </a:lnTo>
                  <a:lnTo>
                    <a:pt x="2144" y="4092"/>
                  </a:lnTo>
                  <a:lnTo>
                    <a:pt x="2397" y="4170"/>
                  </a:lnTo>
                  <a:lnTo>
                    <a:pt x="2495" y="4190"/>
                  </a:lnTo>
                  <a:lnTo>
                    <a:pt x="2943" y="4248"/>
                  </a:lnTo>
                  <a:lnTo>
                    <a:pt x="3255" y="4268"/>
                  </a:lnTo>
                  <a:lnTo>
                    <a:pt x="3547" y="4268"/>
                  </a:lnTo>
                  <a:lnTo>
                    <a:pt x="3859" y="4209"/>
                  </a:lnTo>
                  <a:lnTo>
                    <a:pt x="4131" y="4151"/>
                  </a:lnTo>
                  <a:lnTo>
                    <a:pt x="4424" y="4053"/>
                  </a:lnTo>
                  <a:lnTo>
                    <a:pt x="4696" y="3917"/>
                  </a:lnTo>
                  <a:lnTo>
                    <a:pt x="4950" y="3742"/>
                  </a:lnTo>
                  <a:lnTo>
                    <a:pt x="5164" y="3566"/>
                  </a:lnTo>
                  <a:lnTo>
                    <a:pt x="5378" y="3332"/>
                  </a:lnTo>
                  <a:lnTo>
                    <a:pt x="5554" y="3079"/>
                  </a:lnTo>
                  <a:lnTo>
                    <a:pt x="5690" y="2826"/>
                  </a:lnTo>
                  <a:lnTo>
                    <a:pt x="5788" y="2553"/>
                  </a:lnTo>
                  <a:lnTo>
                    <a:pt x="5846" y="2280"/>
                  </a:lnTo>
                  <a:lnTo>
                    <a:pt x="5846" y="2007"/>
                  </a:lnTo>
                  <a:lnTo>
                    <a:pt x="5826" y="1754"/>
                  </a:lnTo>
                  <a:lnTo>
                    <a:pt x="5788" y="1618"/>
                  </a:lnTo>
                  <a:lnTo>
                    <a:pt x="5729" y="1501"/>
                  </a:lnTo>
                  <a:lnTo>
                    <a:pt x="5671" y="1384"/>
                  </a:lnTo>
                  <a:lnTo>
                    <a:pt x="5612" y="1267"/>
                  </a:lnTo>
                  <a:lnTo>
                    <a:pt x="5515" y="1150"/>
                  </a:lnTo>
                  <a:lnTo>
                    <a:pt x="5417" y="1053"/>
                  </a:lnTo>
                  <a:lnTo>
                    <a:pt x="5300" y="955"/>
                  </a:lnTo>
                  <a:lnTo>
                    <a:pt x="5164" y="877"/>
                  </a:lnTo>
                  <a:lnTo>
                    <a:pt x="5008" y="799"/>
                  </a:lnTo>
                  <a:lnTo>
                    <a:pt x="4852" y="741"/>
                  </a:lnTo>
                  <a:lnTo>
                    <a:pt x="4696" y="683"/>
                  </a:lnTo>
                  <a:lnTo>
                    <a:pt x="4443" y="644"/>
                  </a:lnTo>
                  <a:lnTo>
                    <a:pt x="4190" y="644"/>
                  </a:lnTo>
                  <a:lnTo>
                    <a:pt x="3917" y="663"/>
                  </a:lnTo>
                  <a:lnTo>
                    <a:pt x="3644" y="702"/>
                  </a:lnTo>
                  <a:lnTo>
                    <a:pt x="3508" y="722"/>
                  </a:lnTo>
                  <a:lnTo>
                    <a:pt x="3196" y="760"/>
                  </a:lnTo>
                  <a:lnTo>
                    <a:pt x="3157" y="760"/>
                  </a:lnTo>
                  <a:lnTo>
                    <a:pt x="3138" y="741"/>
                  </a:lnTo>
                  <a:lnTo>
                    <a:pt x="2865" y="585"/>
                  </a:lnTo>
                  <a:lnTo>
                    <a:pt x="2845" y="585"/>
                  </a:lnTo>
                  <a:lnTo>
                    <a:pt x="2729" y="507"/>
                  </a:lnTo>
                  <a:lnTo>
                    <a:pt x="2514" y="351"/>
                  </a:lnTo>
                  <a:lnTo>
                    <a:pt x="2280" y="215"/>
                  </a:lnTo>
                  <a:lnTo>
                    <a:pt x="2027" y="117"/>
                  </a:lnTo>
                  <a:lnTo>
                    <a:pt x="1793" y="40"/>
                  </a:lnTo>
                  <a:lnTo>
                    <a:pt x="1637" y="20"/>
                  </a:lnTo>
                  <a:lnTo>
                    <a:pt x="14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38"/>
            <p:cNvSpPr/>
            <p:nvPr/>
          </p:nvSpPr>
          <p:spPr>
            <a:xfrm>
              <a:off x="5477550" y="3409125"/>
              <a:ext cx="146150" cy="106700"/>
            </a:xfrm>
            <a:custGeom>
              <a:avLst/>
              <a:gdLst/>
              <a:ahLst/>
              <a:cxnLst/>
              <a:rect l="l" t="t" r="r" b="b"/>
              <a:pathLst>
                <a:path w="5846" h="4268" fill="none" extrusionOk="0">
                  <a:moveTo>
                    <a:pt x="1793" y="40"/>
                  </a:moveTo>
                  <a:lnTo>
                    <a:pt x="1793" y="40"/>
                  </a:lnTo>
                  <a:lnTo>
                    <a:pt x="1637" y="20"/>
                  </a:lnTo>
                  <a:lnTo>
                    <a:pt x="1637" y="20"/>
                  </a:lnTo>
                  <a:lnTo>
                    <a:pt x="1462" y="1"/>
                  </a:lnTo>
                  <a:lnTo>
                    <a:pt x="1287" y="20"/>
                  </a:lnTo>
                  <a:lnTo>
                    <a:pt x="1131" y="40"/>
                  </a:lnTo>
                  <a:lnTo>
                    <a:pt x="994" y="79"/>
                  </a:lnTo>
                  <a:lnTo>
                    <a:pt x="994" y="79"/>
                  </a:lnTo>
                  <a:lnTo>
                    <a:pt x="858" y="117"/>
                  </a:lnTo>
                  <a:lnTo>
                    <a:pt x="722" y="176"/>
                  </a:lnTo>
                  <a:lnTo>
                    <a:pt x="624" y="254"/>
                  </a:lnTo>
                  <a:lnTo>
                    <a:pt x="507" y="332"/>
                  </a:lnTo>
                  <a:lnTo>
                    <a:pt x="507" y="332"/>
                  </a:lnTo>
                  <a:lnTo>
                    <a:pt x="410" y="429"/>
                  </a:lnTo>
                  <a:lnTo>
                    <a:pt x="332" y="527"/>
                  </a:lnTo>
                  <a:lnTo>
                    <a:pt x="332" y="527"/>
                  </a:lnTo>
                  <a:lnTo>
                    <a:pt x="196" y="741"/>
                  </a:lnTo>
                  <a:lnTo>
                    <a:pt x="196" y="741"/>
                  </a:lnTo>
                  <a:lnTo>
                    <a:pt x="79" y="994"/>
                  </a:lnTo>
                  <a:lnTo>
                    <a:pt x="20" y="1267"/>
                  </a:lnTo>
                  <a:lnTo>
                    <a:pt x="20" y="1267"/>
                  </a:lnTo>
                  <a:lnTo>
                    <a:pt x="1" y="1559"/>
                  </a:lnTo>
                  <a:lnTo>
                    <a:pt x="1" y="1852"/>
                  </a:lnTo>
                  <a:lnTo>
                    <a:pt x="1" y="1852"/>
                  </a:lnTo>
                  <a:lnTo>
                    <a:pt x="59" y="2163"/>
                  </a:lnTo>
                  <a:lnTo>
                    <a:pt x="157" y="2436"/>
                  </a:lnTo>
                  <a:lnTo>
                    <a:pt x="157" y="2436"/>
                  </a:lnTo>
                  <a:lnTo>
                    <a:pt x="274" y="2709"/>
                  </a:lnTo>
                  <a:lnTo>
                    <a:pt x="429" y="2962"/>
                  </a:lnTo>
                  <a:lnTo>
                    <a:pt x="624" y="3196"/>
                  </a:lnTo>
                  <a:lnTo>
                    <a:pt x="839" y="3410"/>
                  </a:lnTo>
                  <a:lnTo>
                    <a:pt x="839" y="3410"/>
                  </a:lnTo>
                  <a:lnTo>
                    <a:pt x="1072" y="3605"/>
                  </a:lnTo>
                  <a:lnTo>
                    <a:pt x="1326" y="3761"/>
                  </a:lnTo>
                  <a:lnTo>
                    <a:pt x="1598" y="3897"/>
                  </a:lnTo>
                  <a:lnTo>
                    <a:pt x="1891" y="4014"/>
                  </a:lnTo>
                  <a:lnTo>
                    <a:pt x="1891" y="4014"/>
                  </a:lnTo>
                  <a:lnTo>
                    <a:pt x="2144" y="4092"/>
                  </a:lnTo>
                  <a:lnTo>
                    <a:pt x="2397" y="4170"/>
                  </a:lnTo>
                  <a:lnTo>
                    <a:pt x="2397" y="4170"/>
                  </a:lnTo>
                  <a:lnTo>
                    <a:pt x="2495" y="4190"/>
                  </a:lnTo>
                  <a:lnTo>
                    <a:pt x="2495" y="4190"/>
                  </a:lnTo>
                  <a:lnTo>
                    <a:pt x="2943" y="4248"/>
                  </a:lnTo>
                  <a:lnTo>
                    <a:pt x="2943" y="4248"/>
                  </a:lnTo>
                  <a:lnTo>
                    <a:pt x="3255" y="4268"/>
                  </a:lnTo>
                  <a:lnTo>
                    <a:pt x="3547" y="4268"/>
                  </a:lnTo>
                  <a:lnTo>
                    <a:pt x="3859" y="4209"/>
                  </a:lnTo>
                  <a:lnTo>
                    <a:pt x="4131" y="4151"/>
                  </a:lnTo>
                  <a:lnTo>
                    <a:pt x="4131" y="4151"/>
                  </a:lnTo>
                  <a:lnTo>
                    <a:pt x="4424" y="4053"/>
                  </a:lnTo>
                  <a:lnTo>
                    <a:pt x="4696" y="3917"/>
                  </a:lnTo>
                  <a:lnTo>
                    <a:pt x="4950" y="3742"/>
                  </a:lnTo>
                  <a:lnTo>
                    <a:pt x="5164" y="3566"/>
                  </a:lnTo>
                  <a:lnTo>
                    <a:pt x="5164" y="3566"/>
                  </a:lnTo>
                  <a:lnTo>
                    <a:pt x="5378" y="3332"/>
                  </a:lnTo>
                  <a:lnTo>
                    <a:pt x="5554" y="3079"/>
                  </a:lnTo>
                  <a:lnTo>
                    <a:pt x="5554" y="3079"/>
                  </a:lnTo>
                  <a:lnTo>
                    <a:pt x="5690" y="2826"/>
                  </a:lnTo>
                  <a:lnTo>
                    <a:pt x="5788" y="2553"/>
                  </a:lnTo>
                  <a:lnTo>
                    <a:pt x="5788" y="2553"/>
                  </a:lnTo>
                  <a:lnTo>
                    <a:pt x="5846" y="2280"/>
                  </a:lnTo>
                  <a:lnTo>
                    <a:pt x="5846" y="2007"/>
                  </a:lnTo>
                  <a:lnTo>
                    <a:pt x="5846" y="2007"/>
                  </a:lnTo>
                  <a:lnTo>
                    <a:pt x="5826" y="1754"/>
                  </a:lnTo>
                  <a:lnTo>
                    <a:pt x="5826" y="1754"/>
                  </a:lnTo>
                  <a:lnTo>
                    <a:pt x="5788" y="1618"/>
                  </a:lnTo>
                  <a:lnTo>
                    <a:pt x="5729" y="1501"/>
                  </a:lnTo>
                  <a:lnTo>
                    <a:pt x="5729" y="1501"/>
                  </a:lnTo>
                  <a:lnTo>
                    <a:pt x="5671" y="1384"/>
                  </a:lnTo>
                  <a:lnTo>
                    <a:pt x="5612" y="1267"/>
                  </a:lnTo>
                  <a:lnTo>
                    <a:pt x="5515" y="1150"/>
                  </a:lnTo>
                  <a:lnTo>
                    <a:pt x="5417" y="1053"/>
                  </a:lnTo>
                  <a:lnTo>
                    <a:pt x="5417" y="1053"/>
                  </a:lnTo>
                  <a:lnTo>
                    <a:pt x="5300" y="955"/>
                  </a:lnTo>
                  <a:lnTo>
                    <a:pt x="5164" y="877"/>
                  </a:lnTo>
                  <a:lnTo>
                    <a:pt x="5008" y="799"/>
                  </a:lnTo>
                  <a:lnTo>
                    <a:pt x="4852" y="741"/>
                  </a:lnTo>
                  <a:lnTo>
                    <a:pt x="4852" y="741"/>
                  </a:lnTo>
                  <a:lnTo>
                    <a:pt x="4696" y="683"/>
                  </a:lnTo>
                  <a:lnTo>
                    <a:pt x="4696" y="683"/>
                  </a:lnTo>
                  <a:lnTo>
                    <a:pt x="4443" y="644"/>
                  </a:lnTo>
                  <a:lnTo>
                    <a:pt x="4190" y="644"/>
                  </a:lnTo>
                  <a:lnTo>
                    <a:pt x="4190" y="644"/>
                  </a:lnTo>
                  <a:lnTo>
                    <a:pt x="3917" y="663"/>
                  </a:lnTo>
                  <a:lnTo>
                    <a:pt x="3644" y="702"/>
                  </a:lnTo>
                  <a:lnTo>
                    <a:pt x="3508" y="722"/>
                  </a:lnTo>
                  <a:lnTo>
                    <a:pt x="3508" y="722"/>
                  </a:lnTo>
                  <a:lnTo>
                    <a:pt x="3196" y="760"/>
                  </a:lnTo>
                  <a:lnTo>
                    <a:pt x="3177" y="760"/>
                  </a:lnTo>
                  <a:lnTo>
                    <a:pt x="3157" y="760"/>
                  </a:lnTo>
                  <a:lnTo>
                    <a:pt x="3157" y="760"/>
                  </a:lnTo>
                  <a:lnTo>
                    <a:pt x="3138" y="741"/>
                  </a:lnTo>
                  <a:lnTo>
                    <a:pt x="3138" y="741"/>
                  </a:lnTo>
                  <a:lnTo>
                    <a:pt x="2865" y="585"/>
                  </a:lnTo>
                  <a:lnTo>
                    <a:pt x="2845" y="585"/>
                  </a:lnTo>
                  <a:lnTo>
                    <a:pt x="2845" y="585"/>
                  </a:lnTo>
                  <a:lnTo>
                    <a:pt x="2845" y="585"/>
                  </a:lnTo>
                  <a:lnTo>
                    <a:pt x="2845" y="585"/>
                  </a:lnTo>
                  <a:lnTo>
                    <a:pt x="2845" y="585"/>
                  </a:lnTo>
                  <a:lnTo>
                    <a:pt x="2729" y="507"/>
                  </a:lnTo>
                  <a:lnTo>
                    <a:pt x="2729" y="507"/>
                  </a:lnTo>
                  <a:lnTo>
                    <a:pt x="2514" y="351"/>
                  </a:lnTo>
                  <a:lnTo>
                    <a:pt x="2280" y="215"/>
                  </a:lnTo>
                  <a:lnTo>
                    <a:pt x="2280" y="215"/>
                  </a:lnTo>
                  <a:lnTo>
                    <a:pt x="2027" y="117"/>
                  </a:lnTo>
                  <a:lnTo>
                    <a:pt x="1793" y="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38"/>
            <p:cNvSpPr/>
            <p:nvPr/>
          </p:nvSpPr>
          <p:spPr>
            <a:xfrm>
              <a:off x="5490700" y="3453450"/>
              <a:ext cx="104750" cy="57500"/>
            </a:xfrm>
            <a:custGeom>
              <a:avLst/>
              <a:gdLst/>
              <a:ahLst/>
              <a:cxnLst/>
              <a:rect l="l" t="t" r="r" b="b"/>
              <a:pathLst>
                <a:path w="4190" h="2300" fill="none" extrusionOk="0">
                  <a:moveTo>
                    <a:pt x="2807" y="176"/>
                  </a:moveTo>
                  <a:lnTo>
                    <a:pt x="2807" y="176"/>
                  </a:lnTo>
                  <a:lnTo>
                    <a:pt x="3138" y="332"/>
                  </a:lnTo>
                  <a:lnTo>
                    <a:pt x="3450" y="527"/>
                  </a:lnTo>
                  <a:lnTo>
                    <a:pt x="3450" y="527"/>
                  </a:lnTo>
                  <a:lnTo>
                    <a:pt x="3664" y="702"/>
                  </a:lnTo>
                  <a:lnTo>
                    <a:pt x="3859" y="897"/>
                  </a:lnTo>
                  <a:lnTo>
                    <a:pt x="3859" y="897"/>
                  </a:lnTo>
                  <a:lnTo>
                    <a:pt x="3976" y="1053"/>
                  </a:lnTo>
                  <a:lnTo>
                    <a:pt x="4073" y="1228"/>
                  </a:lnTo>
                  <a:lnTo>
                    <a:pt x="4073" y="1228"/>
                  </a:lnTo>
                  <a:lnTo>
                    <a:pt x="4131" y="1384"/>
                  </a:lnTo>
                  <a:lnTo>
                    <a:pt x="4170" y="1540"/>
                  </a:lnTo>
                  <a:lnTo>
                    <a:pt x="4170" y="1540"/>
                  </a:lnTo>
                  <a:lnTo>
                    <a:pt x="4170" y="1540"/>
                  </a:lnTo>
                  <a:lnTo>
                    <a:pt x="4170" y="1540"/>
                  </a:lnTo>
                  <a:lnTo>
                    <a:pt x="4170" y="1540"/>
                  </a:lnTo>
                  <a:lnTo>
                    <a:pt x="4190" y="1676"/>
                  </a:lnTo>
                  <a:lnTo>
                    <a:pt x="4190" y="1852"/>
                  </a:lnTo>
                  <a:lnTo>
                    <a:pt x="4190" y="1871"/>
                  </a:lnTo>
                  <a:lnTo>
                    <a:pt x="4190" y="1871"/>
                  </a:lnTo>
                  <a:lnTo>
                    <a:pt x="4190" y="1910"/>
                  </a:lnTo>
                  <a:lnTo>
                    <a:pt x="4190" y="1910"/>
                  </a:lnTo>
                  <a:lnTo>
                    <a:pt x="4015" y="2007"/>
                  </a:lnTo>
                  <a:lnTo>
                    <a:pt x="3820" y="2105"/>
                  </a:lnTo>
                  <a:lnTo>
                    <a:pt x="3820" y="2105"/>
                  </a:lnTo>
                  <a:lnTo>
                    <a:pt x="3508" y="2202"/>
                  </a:lnTo>
                  <a:lnTo>
                    <a:pt x="3157" y="2280"/>
                  </a:lnTo>
                  <a:lnTo>
                    <a:pt x="3157" y="2280"/>
                  </a:lnTo>
                  <a:lnTo>
                    <a:pt x="3157" y="2280"/>
                  </a:lnTo>
                  <a:lnTo>
                    <a:pt x="2943" y="2300"/>
                  </a:lnTo>
                  <a:lnTo>
                    <a:pt x="2729" y="2300"/>
                  </a:lnTo>
                  <a:lnTo>
                    <a:pt x="2514" y="2300"/>
                  </a:lnTo>
                  <a:lnTo>
                    <a:pt x="2280" y="2280"/>
                  </a:lnTo>
                  <a:lnTo>
                    <a:pt x="2280" y="2280"/>
                  </a:lnTo>
                  <a:lnTo>
                    <a:pt x="1969" y="2222"/>
                  </a:lnTo>
                  <a:lnTo>
                    <a:pt x="1930" y="2222"/>
                  </a:lnTo>
                  <a:lnTo>
                    <a:pt x="1930" y="2222"/>
                  </a:lnTo>
                  <a:lnTo>
                    <a:pt x="1813" y="2183"/>
                  </a:lnTo>
                  <a:lnTo>
                    <a:pt x="1813" y="2183"/>
                  </a:lnTo>
                  <a:lnTo>
                    <a:pt x="1560" y="2105"/>
                  </a:lnTo>
                  <a:lnTo>
                    <a:pt x="1560" y="2105"/>
                  </a:lnTo>
                  <a:lnTo>
                    <a:pt x="1345" y="2046"/>
                  </a:lnTo>
                  <a:lnTo>
                    <a:pt x="1150" y="1949"/>
                  </a:lnTo>
                  <a:lnTo>
                    <a:pt x="956" y="1852"/>
                  </a:lnTo>
                  <a:lnTo>
                    <a:pt x="761" y="1735"/>
                  </a:lnTo>
                  <a:lnTo>
                    <a:pt x="761" y="1735"/>
                  </a:lnTo>
                  <a:lnTo>
                    <a:pt x="761" y="1735"/>
                  </a:lnTo>
                  <a:lnTo>
                    <a:pt x="488" y="1540"/>
                  </a:lnTo>
                  <a:lnTo>
                    <a:pt x="235" y="1306"/>
                  </a:lnTo>
                  <a:lnTo>
                    <a:pt x="235" y="1306"/>
                  </a:lnTo>
                  <a:lnTo>
                    <a:pt x="118" y="1150"/>
                  </a:lnTo>
                  <a:lnTo>
                    <a:pt x="1" y="994"/>
                  </a:lnTo>
                  <a:lnTo>
                    <a:pt x="1" y="994"/>
                  </a:lnTo>
                  <a:lnTo>
                    <a:pt x="40" y="897"/>
                  </a:lnTo>
                  <a:lnTo>
                    <a:pt x="59" y="877"/>
                  </a:lnTo>
                  <a:lnTo>
                    <a:pt x="59" y="877"/>
                  </a:lnTo>
                  <a:lnTo>
                    <a:pt x="79" y="799"/>
                  </a:lnTo>
                  <a:lnTo>
                    <a:pt x="79" y="799"/>
                  </a:lnTo>
                  <a:lnTo>
                    <a:pt x="98" y="780"/>
                  </a:lnTo>
                  <a:lnTo>
                    <a:pt x="98" y="780"/>
                  </a:lnTo>
                  <a:lnTo>
                    <a:pt x="137" y="683"/>
                  </a:lnTo>
                  <a:lnTo>
                    <a:pt x="137" y="683"/>
                  </a:lnTo>
                  <a:lnTo>
                    <a:pt x="176" y="644"/>
                  </a:lnTo>
                  <a:lnTo>
                    <a:pt x="176" y="663"/>
                  </a:lnTo>
                  <a:lnTo>
                    <a:pt x="176" y="663"/>
                  </a:lnTo>
                  <a:lnTo>
                    <a:pt x="196" y="605"/>
                  </a:lnTo>
                  <a:lnTo>
                    <a:pt x="196" y="605"/>
                  </a:lnTo>
                  <a:lnTo>
                    <a:pt x="391" y="410"/>
                  </a:lnTo>
                  <a:lnTo>
                    <a:pt x="391" y="410"/>
                  </a:lnTo>
                  <a:lnTo>
                    <a:pt x="546" y="293"/>
                  </a:lnTo>
                  <a:lnTo>
                    <a:pt x="722" y="195"/>
                  </a:lnTo>
                  <a:lnTo>
                    <a:pt x="722" y="195"/>
                  </a:lnTo>
                  <a:lnTo>
                    <a:pt x="995" y="98"/>
                  </a:lnTo>
                  <a:lnTo>
                    <a:pt x="1267" y="40"/>
                  </a:lnTo>
                  <a:lnTo>
                    <a:pt x="1267" y="40"/>
                  </a:lnTo>
                  <a:lnTo>
                    <a:pt x="1618" y="1"/>
                  </a:lnTo>
                  <a:lnTo>
                    <a:pt x="1969" y="1"/>
                  </a:lnTo>
                  <a:lnTo>
                    <a:pt x="1969" y="1"/>
                  </a:lnTo>
                  <a:lnTo>
                    <a:pt x="2183" y="20"/>
                  </a:lnTo>
                  <a:lnTo>
                    <a:pt x="2397" y="59"/>
                  </a:lnTo>
                  <a:lnTo>
                    <a:pt x="2397" y="59"/>
                  </a:lnTo>
                  <a:lnTo>
                    <a:pt x="2397" y="59"/>
                  </a:lnTo>
                  <a:lnTo>
                    <a:pt x="2612" y="118"/>
                  </a:lnTo>
                  <a:lnTo>
                    <a:pt x="2807" y="176"/>
                  </a:lnTo>
                  <a:lnTo>
                    <a:pt x="2807" y="1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8" name="Google Shape;1778;p38"/>
          <p:cNvSpPr/>
          <p:nvPr/>
        </p:nvSpPr>
        <p:spPr>
          <a:xfrm rot="10800000" flipH="1">
            <a:off x="7813695" y="410163"/>
            <a:ext cx="899286" cy="548131"/>
          </a:xfrm>
          <a:custGeom>
            <a:avLst/>
            <a:gdLst/>
            <a:ahLst/>
            <a:cxnLst/>
            <a:rect l="l" t="t" r="r" b="b"/>
            <a:pathLst>
              <a:path w="120669" h="73550" extrusionOk="0">
                <a:moveTo>
                  <a:pt x="54131" y="1"/>
                </a:moveTo>
                <a:lnTo>
                  <a:pt x="53268" y="38"/>
                </a:lnTo>
                <a:lnTo>
                  <a:pt x="52406" y="38"/>
                </a:lnTo>
                <a:lnTo>
                  <a:pt x="51544" y="113"/>
                </a:lnTo>
                <a:lnTo>
                  <a:pt x="50719" y="188"/>
                </a:lnTo>
                <a:lnTo>
                  <a:pt x="49857" y="301"/>
                </a:lnTo>
                <a:lnTo>
                  <a:pt x="48995" y="451"/>
                </a:lnTo>
                <a:lnTo>
                  <a:pt x="48170" y="600"/>
                </a:lnTo>
                <a:lnTo>
                  <a:pt x="47345" y="788"/>
                </a:lnTo>
                <a:lnTo>
                  <a:pt x="46521" y="1013"/>
                </a:lnTo>
                <a:lnTo>
                  <a:pt x="45696" y="1238"/>
                </a:lnTo>
                <a:lnTo>
                  <a:pt x="44871" y="1500"/>
                </a:lnTo>
                <a:lnTo>
                  <a:pt x="43447" y="2025"/>
                </a:lnTo>
                <a:lnTo>
                  <a:pt x="42097" y="2625"/>
                </a:lnTo>
                <a:lnTo>
                  <a:pt x="40748" y="3337"/>
                </a:lnTo>
                <a:lnTo>
                  <a:pt x="39436" y="4087"/>
                </a:lnTo>
                <a:lnTo>
                  <a:pt x="38161" y="4911"/>
                </a:lnTo>
                <a:lnTo>
                  <a:pt x="36924" y="5811"/>
                </a:lnTo>
                <a:lnTo>
                  <a:pt x="35762" y="6786"/>
                </a:lnTo>
                <a:lnTo>
                  <a:pt x="34638" y="7835"/>
                </a:lnTo>
                <a:lnTo>
                  <a:pt x="33550" y="8960"/>
                </a:lnTo>
                <a:lnTo>
                  <a:pt x="33026" y="9560"/>
                </a:lnTo>
                <a:lnTo>
                  <a:pt x="32538" y="10160"/>
                </a:lnTo>
                <a:lnTo>
                  <a:pt x="32051" y="10797"/>
                </a:lnTo>
                <a:lnTo>
                  <a:pt x="31564" y="11434"/>
                </a:lnTo>
                <a:lnTo>
                  <a:pt x="31114" y="12071"/>
                </a:lnTo>
                <a:lnTo>
                  <a:pt x="30664" y="12746"/>
                </a:lnTo>
                <a:lnTo>
                  <a:pt x="29989" y="13908"/>
                </a:lnTo>
                <a:lnTo>
                  <a:pt x="29389" y="15070"/>
                </a:lnTo>
                <a:lnTo>
                  <a:pt x="28827" y="16270"/>
                </a:lnTo>
                <a:lnTo>
                  <a:pt x="28340" y="17469"/>
                </a:lnTo>
                <a:lnTo>
                  <a:pt x="27140" y="16945"/>
                </a:lnTo>
                <a:lnTo>
                  <a:pt x="25903" y="16532"/>
                </a:lnTo>
                <a:lnTo>
                  <a:pt x="25153" y="16307"/>
                </a:lnTo>
                <a:lnTo>
                  <a:pt x="24404" y="16120"/>
                </a:lnTo>
                <a:lnTo>
                  <a:pt x="23654" y="15932"/>
                </a:lnTo>
                <a:lnTo>
                  <a:pt x="22904" y="15820"/>
                </a:lnTo>
                <a:lnTo>
                  <a:pt x="22117" y="15708"/>
                </a:lnTo>
                <a:lnTo>
                  <a:pt x="21367" y="15633"/>
                </a:lnTo>
                <a:lnTo>
                  <a:pt x="20580" y="15595"/>
                </a:lnTo>
                <a:lnTo>
                  <a:pt x="19830" y="15595"/>
                </a:lnTo>
                <a:lnTo>
                  <a:pt x="19081" y="15633"/>
                </a:lnTo>
                <a:lnTo>
                  <a:pt x="18293" y="15670"/>
                </a:lnTo>
                <a:lnTo>
                  <a:pt x="17544" y="15745"/>
                </a:lnTo>
                <a:lnTo>
                  <a:pt x="16794" y="15858"/>
                </a:lnTo>
                <a:lnTo>
                  <a:pt x="16044" y="15970"/>
                </a:lnTo>
                <a:lnTo>
                  <a:pt x="15295" y="16157"/>
                </a:lnTo>
                <a:lnTo>
                  <a:pt x="14582" y="16345"/>
                </a:lnTo>
                <a:lnTo>
                  <a:pt x="13833" y="16570"/>
                </a:lnTo>
                <a:lnTo>
                  <a:pt x="12783" y="16907"/>
                </a:lnTo>
                <a:lnTo>
                  <a:pt x="11771" y="17357"/>
                </a:lnTo>
                <a:lnTo>
                  <a:pt x="10759" y="17844"/>
                </a:lnTo>
                <a:lnTo>
                  <a:pt x="9747" y="18369"/>
                </a:lnTo>
                <a:lnTo>
                  <a:pt x="8809" y="18969"/>
                </a:lnTo>
                <a:lnTo>
                  <a:pt x="7872" y="19644"/>
                </a:lnTo>
                <a:lnTo>
                  <a:pt x="7010" y="20356"/>
                </a:lnTo>
                <a:lnTo>
                  <a:pt x="6148" y="21106"/>
                </a:lnTo>
                <a:lnTo>
                  <a:pt x="5323" y="21968"/>
                </a:lnTo>
                <a:lnTo>
                  <a:pt x="4498" y="22905"/>
                </a:lnTo>
                <a:lnTo>
                  <a:pt x="3749" y="23880"/>
                </a:lnTo>
                <a:lnTo>
                  <a:pt x="3074" y="24929"/>
                </a:lnTo>
                <a:lnTo>
                  <a:pt x="2549" y="25791"/>
                </a:lnTo>
                <a:lnTo>
                  <a:pt x="2062" y="26691"/>
                </a:lnTo>
                <a:lnTo>
                  <a:pt x="1649" y="27591"/>
                </a:lnTo>
                <a:lnTo>
                  <a:pt x="1275" y="28528"/>
                </a:lnTo>
                <a:lnTo>
                  <a:pt x="937" y="29465"/>
                </a:lnTo>
                <a:lnTo>
                  <a:pt x="675" y="30402"/>
                </a:lnTo>
                <a:lnTo>
                  <a:pt x="450" y="31339"/>
                </a:lnTo>
                <a:lnTo>
                  <a:pt x="262" y="32314"/>
                </a:lnTo>
                <a:lnTo>
                  <a:pt x="113" y="33251"/>
                </a:lnTo>
                <a:lnTo>
                  <a:pt x="38" y="34226"/>
                </a:lnTo>
                <a:lnTo>
                  <a:pt x="0" y="35201"/>
                </a:lnTo>
                <a:lnTo>
                  <a:pt x="0" y="36138"/>
                </a:lnTo>
                <a:lnTo>
                  <a:pt x="75" y="37112"/>
                </a:lnTo>
                <a:lnTo>
                  <a:pt x="187" y="38050"/>
                </a:lnTo>
                <a:lnTo>
                  <a:pt x="300" y="38987"/>
                </a:lnTo>
                <a:lnTo>
                  <a:pt x="525" y="39924"/>
                </a:lnTo>
                <a:lnTo>
                  <a:pt x="750" y="40861"/>
                </a:lnTo>
                <a:lnTo>
                  <a:pt x="1012" y="41798"/>
                </a:lnTo>
                <a:lnTo>
                  <a:pt x="1350" y="42698"/>
                </a:lnTo>
                <a:lnTo>
                  <a:pt x="1724" y="43560"/>
                </a:lnTo>
                <a:lnTo>
                  <a:pt x="2099" y="44422"/>
                </a:lnTo>
                <a:lnTo>
                  <a:pt x="2587" y="45284"/>
                </a:lnTo>
                <a:lnTo>
                  <a:pt x="3074" y="46109"/>
                </a:lnTo>
                <a:lnTo>
                  <a:pt x="3599" y="46934"/>
                </a:lnTo>
                <a:lnTo>
                  <a:pt x="4161" y="47721"/>
                </a:lnTo>
                <a:lnTo>
                  <a:pt x="4798" y="48471"/>
                </a:lnTo>
                <a:lnTo>
                  <a:pt x="5436" y="49183"/>
                </a:lnTo>
                <a:lnTo>
                  <a:pt x="6148" y="49895"/>
                </a:lnTo>
                <a:lnTo>
                  <a:pt x="6898" y="50570"/>
                </a:lnTo>
                <a:lnTo>
                  <a:pt x="7647" y="51207"/>
                </a:lnTo>
                <a:lnTo>
                  <a:pt x="8472" y="51807"/>
                </a:lnTo>
                <a:lnTo>
                  <a:pt x="9334" y="52369"/>
                </a:lnTo>
                <a:lnTo>
                  <a:pt x="10234" y="52894"/>
                </a:lnTo>
                <a:lnTo>
                  <a:pt x="11171" y="53382"/>
                </a:lnTo>
                <a:lnTo>
                  <a:pt x="12108" y="53831"/>
                </a:lnTo>
                <a:lnTo>
                  <a:pt x="13045" y="54206"/>
                </a:lnTo>
                <a:lnTo>
                  <a:pt x="14020" y="54544"/>
                </a:lnTo>
                <a:lnTo>
                  <a:pt x="14995" y="54806"/>
                </a:lnTo>
                <a:lnTo>
                  <a:pt x="15969" y="55031"/>
                </a:lnTo>
                <a:lnTo>
                  <a:pt x="16944" y="55218"/>
                </a:lnTo>
                <a:lnTo>
                  <a:pt x="17919" y="55331"/>
                </a:lnTo>
                <a:lnTo>
                  <a:pt x="18931" y="55406"/>
                </a:lnTo>
                <a:lnTo>
                  <a:pt x="20880" y="55406"/>
                </a:lnTo>
                <a:lnTo>
                  <a:pt x="21855" y="55331"/>
                </a:lnTo>
                <a:lnTo>
                  <a:pt x="22829" y="55218"/>
                </a:lnTo>
                <a:lnTo>
                  <a:pt x="23804" y="55031"/>
                </a:lnTo>
                <a:lnTo>
                  <a:pt x="24779" y="54806"/>
                </a:lnTo>
                <a:lnTo>
                  <a:pt x="25041" y="55406"/>
                </a:lnTo>
                <a:lnTo>
                  <a:pt x="25303" y="55968"/>
                </a:lnTo>
                <a:lnTo>
                  <a:pt x="25641" y="56530"/>
                </a:lnTo>
                <a:lnTo>
                  <a:pt x="25941" y="57093"/>
                </a:lnTo>
                <a:lnTo>
                  <a:pt x="26316" y="57618"/>
                </a:lnTo>
                <a:lnTo>
                  <a:pt x="26690" y="58142"/>
                </a:lnTo>
                <a:lnTo>
                  <a:pt x="27065" y="58667"/>
                </a:lnTo>
                <a:lnTo>
                  <a:pt x="27478" y="59192"/>
                </a:lnTo>
                <a:lnTo>
                  <a:pt x="27927" y="59679"/>
                </a:lnTo>
                <a:lnTo>
                  <a:pt x="28377" y="60129"/>
                </a:lnTo>
                <a:lnTo>
                  <a:pt x="28827" y="60617"/>
                </a:lnTo>
                <a:lnTo>
                  <a:pt x="29314" y="61066"/>
                </a:lnTo>
                <a:lnTo>
                  <a:pt x="29839" y="61479"/>
                </a:lnTo>
                <a:lnTo>
                  <a:pt x="30364" y="61891"/>
                </a:lnTo>
                <a:lnTo>
                  <a:pt x="30926" y="62303"/>
                </a:lnTo>
                <a:lnTo>
                  <a:pt x="31489" y="62678"/>
                </a:lnTo>
                <a:lnTo>
                  <a:pt x="32051" y="63016"/>
                </a:lnTo>
                <a:lnTo>
                  <a:pt x="32651" y="63316"/>
                </a:lnTo>
                <a:lnTo>
                  <a:pt x="33213" y="63615"/>
                </a:lnTo>
                <a:lnTo>
                  <a:pt x="33813" y="63878"/>
                </a:lnTo>
                <a:lnTo>
                  <a:pt x="34413" y="64140"/>
                </a:lnTo>
                <a:lnTo>
                  <a:pt x="35012" y="64365"/>
                </a:lnTo>
                <a:lnTo>
                  <a:pt x="35612" y="64553"/>
                </a:lnTo>
                <a:lnTo>
                  <a:pt x="36212" y="64740"/>
                </a:lnTo>
                <a:lnTo>
                  <a:pt x="36812" y="64890"/>
                </a:lnTo>
                <a:lnTo>
                  <a:pt x="37449" y="65002"/>
                </a:lnTo>
                <a:lnTo>
                  <a:pt x="38049" y="65115"/>
                </a:lnTo>
                <a:lnTo>
                  <a:pt x="38686" y="65227"/>
                </a:lnTo>
                <a:lnTo>
                  <a:pt x="39923" y="65302"/>
                </a:lnTo>
                <a:lnTo>
                  <a:pt x="41160" y="65340"/>
                </a:lnTo>
                <a:lnTo>
                  <a:pt x="42397" y="65265"/>
                </a:lnTo>
                <a:lnTo>
                  <a:pt x="43597" y="65115"/>
                </a:lnTo>
                <a:lnTo>
                  <a:pt x="44834" y="64852"/>
                </a:lnTo>
                <a:lnTo>
                  <a:pt x="45996" y="64553"/>
                </a:lnTo>
                <a:lnTo>
                  <a:pt x="47158" y="64140"/>
                </a:lnTo>
                <a:lnTo>
                  <a:pt x="48320" y="63653"/>
                </a:lnTo>
                <a:lnTo>
                  <a:pt x="49407" y="63053"/>
                </a:lnTo>
                <a:lnTo>
                  <a:pt x="50457" y="62416"/>
                </a:lnTo>
                <a:lnTo>
                  <a:pt x="50719" y="63053"/>
                </a:lnTo>
                <a:lnTo>
                  <a:pt x="51019" y="63653"/>
                </a:lnTo>
                <a:lnTo>
                  <a:pt x="51319" y="64290"/>
                </a:lnTo>
                <a:lnTo>
                  <a:pt x="51656" y="64890"/>
                </a:lnTo>
                <a:lnTo>
                  <a:pt x="51994" y="65452"/>
                </a:lnTo>
                <a:lnTo>
                  <a:pt x="52369" y="66015"/>
                </a:lnTo>
                <a:lnTo>
                  <a:pt x="52781" y="66577"/>
                </a:lnTo>
                <a:lnTo>
                  <a:pt x="53231" y="67139"/>
                </a:lnTo>
                <a:lnTo>
                  <a:pt x="53681" y="67664"/>
                </a:lnTo>
                <a:lnTo>
                  <a:pt x="54131" y="68189"/>
                </a:lnTo>
                <a:lnTo>
                  <a:pt x="54618" y="68676"/>
                </a:lnTo>
                <a:lnTo>
                  <a:pt x="55143" y="69163"/>
                </a:lnTo>
                <a:lnTo>
                  <a:pt x="55705" y="69613"/>
                </a:lnTo>
                <a:lnTo>
                  <a:pt x="56267" y="70063"/>
                </a:lnTo>
                <a:lnTo>
                  <a:pt x="56830" y="70475"/>
                </a:lnTo>
                <a:lnTo>
                  <a:pt x="57467" y="70888"/>
                </a:lnTo>
                <a:lnTo>
                  <a:pt x="58217" y="71338"/>
                </a:lnTo>
                <a:lnTo>
                  <a:pt x="59004" y="71750"/>
                </a:lnTo>
                <a:lnTo>
                  <a:pt x="59828" y="72125"/>
                </a:lnTo>
                <a:lnTo>
                  <a:pt x="60616" y="72462"/>
                </a:lnTo>
                <a:lnTo>
                  <a:pt x="61440" y="72725"/>
                </a:lnTo>
                <a:lnTo>
                  <a:pt x="62265" y="72987"/>
                </a:lnTo>
                <a:lnTo>
                  <a:pt x="63090" y="73175"/>
                </a:lnTo>
                <a:lnTo>
                  <a:pt x="63952" y="73324"/>
                </a:lnTo>
                <a:lnTo>
                  <a:pt x="64777" y="73437"/>
                </a:lnTo>
                <a:lnTo>
                  <a:pt x="65639" y="73512"/>
                </a:lnTo>
                <a:lnTo>
                  <a:pt x="66464" y="73549"/>
                </a:lnTo>
                <a:lnTo>
                  <a:pt x="67326" y="73549"/>
                </a:lnTo>
                <a:lnTo>
                  <a:pt x="68150" y="73512"/>
                </a:lnTo>
                <a:lnTo>
                  <a:pt x="68975" y="73399"/>
                </a:lnTo>
                <a:lnTo>
                  <a:pt x="69800" y="73287"/>
                </a:lnTo>
                <a:lnTo>
                  <a:pt x="70625" y="73100"/>
                </a:lnTo>
                <a:lnTo>
                  <a:pt x="71449" y="72912"/>
                </a:lnTo>
                <a:lnTo>
                  <a:pt x="72236" y="72650"/>
                </a:lnTo>
                <a:lnTo>
                  <a:pt x="73061" y="72387"/>
                </a:lnTo>
                <a:lnTo>
                  <a:pt x="73811" y="72050"/>
                </a:lnTo>
                <a:lnTo>
                  <a:pt x="74598" y="71713"/>
                </a:lnTo>
                <a:lnTo>
                  <a:pt x="75348" y="71300"/>
                </a:lnTo>
                <a:lnTo>
                  <a:pt x="76060" y="70888"/>
                </a:lnTo>
                <a:lnTo>
                  <a:pt x="76772" y="70401"/>
                </a:lnTo>
                <a:lnTo>
                  <a:pt x="77447" y="69913"/>
                </a:lnTo>
                <a:lnTo>
                  <a:pt x="78122" y="69351"/>
                </a:lnTo>
                <a:lnTo>
                  <a:pt x="78759" y="68789"/>
                </a:lnTo>
                <a:lnTo>
                  <a:pt x="79359" y="68151"/>
                </a:lnTo>
                <a:lnTo>
                  <a:pt x="79959" y="67514"/>
                </a:lnTo>
                <a:lnTo>
                  <a:pt x="80521" y="66839"/>
                </a:lnTo>
                <a:lnTo>
                  <a:pt x="81046" y="66127"/>
                </a:lnTo>
                <a:lnTo>
                  <a:pt x="81533" y="65377"/>
                </a:lnTo>
                <a:lnTo>
                  <a:pt x="81871" y="64815"/>
                </a:lnTo>
                <a:lnTo>
                  <a:pt x="82170" y="64290"/>
                </a:lnTo>
                <a:lnTo>
                  <a:pt x="82733" y="63166"/>
                </a:lnTo>
                <a:lnTo>
                  <a:pt x="83183" y="62041"/>
                </a:lnTo>
                <a:lnTo>
                  <a:pt x="83557" y="60879"/>
                </a:lnTo>
                <a:lnTo>
                  <a:pt x="84232" y="61179"/>
                </a:lnTo>
                <a:lnTo>
                  <a:pt x="84944" y="61404"/>
                </a:lnTo>
                <a:lnTo>
                  <a:pt x="85657" y="61629"/>
                </a:lnTo>
                <a:lnTo>
                  <a:pt x="86369" y="61816"/>
                </a:lnTo>
                <a:lnTo>
                  <a:pt x="87119" y="61966"/>
                </a:lnTo>
                <a:lnTo>
                  <a:pt x="87831" y="62116"/>
                </a:lnTo>
                <a:lnTo>
                  <a:pt x="88543" y="62191"/>
                </a:lnTo>
                <a:lnTo>
                  <a:pt x="89293" y="62228"/>
                </a:lnTo>
                <a:lnTo>
                  <a:pt x="90005" y="62266"/>
                </a:lnTo>
                <a:lnTo>
                  <a:pt x="90717" y="62266"/>
                </a:lnTo>
                <a:lnTo>
                  <a:pt x="91467" y="62228"/>
                </a:lnTo>
                <a:lnTo>
                  <a:pt x="92179" y="62153"/>
                </a:lnTo>
                <a:lnTo>
                  <a:pt x="92892" y="62041"/>
                </a:lnTo>
                <a:lnTo>
                  <a:pt x="93604" y="61929"/>
                </a:lnTo>
                <a:lnTo>
                  <a:pt x="94316" y="61741"/>
                </a:lnTo>
                <a:lnTo>
                  <a:pt x="94991" y="61554"/>
                </a:lnTo>
                <a:lnTo>
                  <a:pt x="95703" y="61329"/>
                </a:lnTo>
                <a:lnTo>
                  <a:pt x="96378" y="61066"/>
                </a:lnTo>
                <a:lnTo>
                  <a:pt x="97053" y="60804"/>
                </a:lnTo>
                <a:lnTo>
                  <a:pt x="97690" y="60467"/>
                </a:lnTo>
                <a:lnTo>
                  <a:pt x="98327" y="60129"/>
                </a:lnTo>
                <a:lnTo>
                  <a:pt x="98964" y="59754"/>
                </a:lnTo>
                <a:lnTo>
                  <a:pt x="99564" y="59379"/>
                </a:lnTo>
                <a:lnTo>
                  <a:pt x="100164" y="58930"/>
                </a:lnTo>
                <a:lnTo>
                  <a:pt x="100764" y="58480"/>
                </a:lnTo>
                <a:lnTo>
                  <a:pt x="101326" y="57992"/>
                </a:lnTo>
                <a:lnTo>
                  <a:pt x="101851" y="57468"/>
                </a:lnTo>
                <a:lnTo>
                  <a:pt x="102376" y="56943"/>
                </a:lnTo>
                <a:lnTo>
                  <a:pt x="102863" y="56381"/>
                </a:lnTo>
                <a:lnTo>
                  <a:pt x="103350" y="55781"/>
                </a:lnTo>
                <a:lnTo>
                  <a:pt x="103800" y="55143"/>
                </a:lnTo>
                <a:lnTo>
                  <a:pt x="104212" y="54506"/>
                </a:lnTo>
                <a:lnTo>
                  <a:pt x="104812" y="53532"/>
                </a:lnTo>
                <a:lnTo>
                  <a:pt x="105300" y="52519"/>
                </a:lnTo>
                <a:lnTo>
                  <a:pt x="105712" y="51507"/>
                </a:lnTo>
                <a:lnTo>
                  <a:pt x="106087" y="50458"/>
                </a:lnTo>
                <a:lnTo>
                  <a:pt x="106349" y="49408"/>
                </a:lnTo>
                <a:lnTo>
                  <a:pt x="106574" y="48321"/>
                </a:lnTo>
                <a:lnTo>
                  <a:pt x="106687" y="47271"/>
                </a:lnTo>
                <a:lnTo>
                  <a:pt x="106762" y="46184"/>
                </a:lnTo>
                <a:lnTo>
                  <a:pt x="107624" y="46372"/>
                </a:lnTo>
                <a:lnTo>
                  <a:pt x="108486" y="46522"/>
                </a:lnTo>
                <a:lnTo>
                  <a:pt x="109348" y="46559"/>
                </a:lnTo>
                <a:lnTo>
                  <a:pt x="110210" y="46559"/>
                </a:lnTo>
                <a:lnTo>
                  <a:pt x="111072" y="46484"/>
                </a:lnTo>
                <a:lnTo>
                  <a:pt x="111935" y="46334"/>
                </a:lnTo>
                <a:lnTo>
                  <a:pt x="112759" y="46109"/>
                </a:lnTo>
                <a:lnTo>
                  <a:pt x="113584" y="45847"/>
                </a:lnTo>
                <a:lnTo>
                  <a:pt x="114371" y="45509"/>
                </a:lnTo>
                <a:lnTo>
                  <a:pt x="115159" y="45097"/>
                </a:lnTo>
                <a:lnTo>
                  <a:pt x="115871" y="44610"/>
                </a:lnTo>
                <a:lnTo>
                  <a:pt x="116583" y="44085"/>
                </a:lnTo>
                <a:lnTo>
                  <a:pt x="117258" y="43523"/>
                </a:lnTo>
                <a:lnTo>
                  <a:pt x="117858" y="42885"/>
                </a:lnTo>
                <a:lnTo>
                  <a:pt x="118457" y="42173"/>
                </a:lnTo>
                <a:lnTo>
                  <a:pt x="118945" y="41423"/>
                </a:lnTo>
                <a:lnTo>
                  <a:pt x="119245" y="40899"/>
                </a:lnTo>
                <a:lnTo>
                  <a:pt x="119507" y="40411"/>
                </a:lnTo>
                <a:lnTo>
                  <a:pt x="119732" y="39924"/>
                </a:lnTo>
                <a:lnTo>
                  <a:pt x="119957" y="39399"/>
                </a:lnTo>
                <a:lnTo>
                  <a:pt x="120144" y="38874"/>
                </a:lnTo>
                <a:lnTo>
                  <a:pt x="120294" y="38349"/>
                </a:lnTo>
                <a:lnTo>
                  <a:pt x="120407" y="37825"/>
                </a:lnTo>
                <a:lnTo>
                  <a:pt x="120519" y="37300"/>
                </a:lnTo>
                <a:lnTo>
                  <a:pt x="120594" y="36775"/>
                </a:lnTo>
                <a:lnTo>
                  <a:pt x="120632" y="36250"/>
                </a:lnTo>
                <a:lnTo>
                  <a:pt x="120669" y="35725"/>
                </a:lnTo>
                <a:lnTo>
                  <a:pt x="120632" y="35163"/>
                </a:lnTo>
                <a:lnTo>
                  <a:pt x="120632" y="34638"/>
                </a:lnTo>
                <a:lnTo>
                  <a:pt x="120557" y="34113"/>
                </a:lnTo>
                <a:lnTo>
                  <a:pt x="120482" y="33589"/>
                </a:lnTo>
                <a:lnTo>
                  <a:pt x="120369" y="33064"/>
                </a:lnTo>
                <a:lnTo>
                  <a:pt x="120257" y="32577"/>
                </a:lnTo>
                <a:lnTo>
                  <a:pt x="120107" y="32052"/>
                </a:lnTo>
                <a:lnTo>
                  <a:pt x="119919" y="31564"/>
                </a:lnTo>
                <a:lnTo>
                  <a:pt x="119694" y="31077"/>
                </a:lnTo>
                <a:lnTo>
                  <a:pt x="119469" y="30590"/>
                </a:lnTo>
                <a:lnTo>
                  <a:pt x="119245" y="30102"/>
                </a:lnTo>
                <a:lnTo>
                  <a:pt x="118945" y="29653"/>
                </a:lnTo>
                <a:lnTo>
                  <a:pt x="118682" y="29203"/>
                </a:lnTo>
                <a:lnTo>
                  <a:pt x="118345" y="28790"/>
                </a:lnTo>
                <a:lnTo>
                  <a:pt x="118007" y="28341"/>
                </a:lnTo>
                <a:lnTo>
                  <a:pt x="117633" y="27966"/>
                </a:lnTo>
                <a:lnTo>
                  <a:pt x="117258" y="27553"/>
                </a:lnTo>
                <a:lnTo>
                  <a:pt x="116845" y="27178"/>
                </a:lnTo>
                <a:lnTo>
                  <a:pt x="116433" y="26841"/>
                </a:lnTo>
                <a:lnTo>
                  <a:pt x="115946" y="26504"/>
                </a:lnTo>
                <a:lnTo>
                  <a:pt x="115496" y="26204"/>
                </a:lnTo>
                <a:lnTo>
                  <a:pt x="114821" y="25791"/>
                </a:lnTo>
                <a:lnTo>
                  <a:pt x="114109" y="25454"/>
                </a:lnTo>
                <a:lnTo>
                  <a:pt x="113397" y="25154"/>
                </a:lnTo>
                <a:lnTo>
                  <a:pt x="112684" y="24929"/>
                </a:lnTo>
                <a:lnTo>
                  <a:pt x="111972" y="24742"/>
                </a:lnTo>
                <a:lnTo>
                  <a:pt x="111222" y="24629"/>
                </a:lnTo>
                <a:lnTo>
                  <a:pt x="110510" y="24517"/>
                </a:lnTo>
                <a:lnTo>
                  <a:pt x="109048" y="24517"/>
                </a:lnTo>
                <a:lnTo>
                  <a:pt x="108298" y="24592"/>
                </a:lnTo>
                <a:lnTo>
                  <a:pt x="107586" y="24704"/>
                </a:lnTo>
                <a:lnTo>
                  <a:pt x="106874" y="24854"/>
                </a:lnTo>
                <a:lnTo>
                  <a:pt x="106162" y="25042"/>
                </a:lnTo>
                <a:lnTo>
                  <a:pt x="105487" y="25304"/>
                </a:lnTo>
                <a:lnTo>
                  <a:pt x="104812" y="25604"/>
                </a:lnTo>
                <a:lnTo>
                  <a:pt x="104137" y="25941"/>
                </a:lnTo>
                <a:lnTo>
                  <a:pt x="104212" y="24817"/>
                </a:lnTo>
                <a:lnTo>
                  <a:pt x="104175" y="23692"/>
                </a:lnTo>
                <a:lnTo>
                  <a:pt x="104100" y="22605"/>
                </a:lnTo>
                <a:lnTo>
                  <a:pt x="103913" y="21481"/>
                </a:lnTo>
                <a:lnTo>
                  <a:pt x="103688" y="20393"/>
                </a:lnTo>
                <a:lnTo>
                  <a:pt x="103388" y="19344"/>
                </a:lnTo>
                <a:lnTo>
                  <a:pt x="102975" y="18294"/>
                </a:lnTo>
                <a:lnTo>
                  <a:pt x="102526" y="17245"/>
                </a:lnTo>
                <a:lnTo>
                  <a:pt x="102001" y="16270"/>
                </a:lnTo>
                <a:lnTo>
                  <a:pt x="101401" y="15295"/>
                </a:lnTo>
                <a:lnTo>
                  <a:pt x="100764" y="14396"/>
                </a:lnTo>
                <a:lnTo>
                  <a:pt x="100014" y="13496"/>
                </a:lnTo>
                <a:lnTo>
                  <a:pt x="99227" y="12671"/>
                </a:lnTo>
                <a:lnTo>
                  <a:pt x="98365" y="11884"/>
                </a:lnTo>
                <a:lnTo>
                  <a:pt x="97465" y="11172"/>
                </a:lnTo>
                <a:lnTo>
                  <a:pt x="96453" y="10497"/>
                </a:lnTo>
                <a:lnTo>
                  <a:pt x="95928" y="10160"/>
                </a:lnTo>
                <a:lnTo>
                  <a:pt x="95403" y="9860"/>
                </a:lnTo>
                <a:lnTo>
                  <a:pt x="94841" y="9597"/>
                </a:lnTo>
                <a:lnTo>
                  <a:pt x="94279" y="9335"/>
                </a:lnTo>
                <a:lnTo>
                  <a:pt x="93154" y="8923"/>
                </a:lnTo>
                <a:lnTo>
                  <a:pt x="92029" y="8548"/>
                </a:lnTo>
                <a:lnTo>
                  <a:pt x="91092" y="8323"/>
                </a:lnTo>
                <a:lnTo>
                  <a:pt x="90155" y="8173"/>
                </a:lnTo>
                <a:lnTo>
                  <a:pt x="89255" y="8060"/>
                </a:lnTo>
                <a:lnTo>
                  <a:pt x="88318" y="7985"/>
                </a:lnTo>
                <a:lnTo>
                  <a:pt x="87381" y="7985"/>
                </a:lnTo>
                <a:lnTo>
                  <a:pt x="86444" y="8023"/>
                </a:lnTo>
                <a:lnTo>
                  <a:pt x="85507" y="8098"/>
                </a:lnTo>
                <a:lnTo>
                  <a:pt x="84607" y="8248"/>
                </a:lnTo>
                <a:lnTo>
                  <a:pt x="83670" y="8435"/>
                </a:lnTo>
                <a:lnTo>
                  <a:pt x="82808" y="8698"/>
                </a:lnTo>
                <a:lnTo>
                  <a:pt x="81908" y="8997"/>
                </a:lnTo>
                <a:lnTo>
                  <a:pt x="81046" y="9335"/>
                </a:lnTo>
                <a:lnTo>
                  <a:pt x="80184" y="9747"/>
                </a:lnTo>
                <a:lnTo>
                  <a:pt x="79359" y="10197"/>
                </a:lnTo>
                <a:lnTo>
                  <a:pt x="78572" y="10684"/>
                </a:lnTo>
                <a:lnTo>
                  <a:pt x="77784" y="11209"/>
                </a:lnTo>
                <a:lnTo>
                  <a:pt x="77147" y="11734"/>
                </a:lnTo>
                <a:lnTo>
                  <a:pt x="76510" y="12259"/>
                </a:lnTo>
                <a:lnTo>
                  <a:pt x="75685" y="11097"/>
                </a:lnTo>
                <a:lnTo>
                  <a:pt x="74823" y="9972"/>
                </a:lnTo>
                <a:lnTo>
                  <a:pt x="73886" y="8885"/>
                </a:lnTo>
                <a:lnTo>
                  <a:pt x="72874" y="7835"/>
                </a:lnTo>
                <a:lnTo>
                  <a:pt x="71787" y="6861"/>
                </a:lnTo>
                <a:lnTo>
                  <a:pt x="70662" y="5924"/>
                </a:lnTo>
                <a:lnTo>
                  <a:pt x="69500" y="5024"/>
                </a:lnTo>
                <a:lnTo>
                  <a:pt x="68225" y="4199"/>
                </a:lnTo>
                <a:lnTo>
                  <a:pt x="67063" y="3487"/>
                </a:lnTo>
                <a:lnTo>
                  <a:pt x="65901" y="2850"/>
                </a:lnTo>
                <a:lnTo>
                  <a:pt x="64664" y="2287"/>
                </a:lnTo>
                <a:lnTo>
                  <a:pt x="63465" y="1800"/>
                </a:lnTo>
                <a:lnTo>
                  <a:pt x="62228" y="1350"/>
                </a:lnTo>
                <a:lnTo>
                  <a:pt x="60953" y="975"/>
                </a:lnTo>
                <a:lnTo>
                  <a:pt x="59716" y="675"/>
                </a:lnTo>
                <a:lnTo>
                  <a:pt x="58441" y="413"/>
                </a:lnTo>
                <a:lnTo>
                  <a:pt x="57579" y="301"/>
                </a:lnTo>
                <a:lnTo>
                  <a:pt x="56717" y="188"/>
                </a:lnTo>
                <a:lnTo>
                  <a:pt x="55855" y="113"/>
                </a:lnTo>
                <a:lnTo>
                  <a:pt x="54993" y="38"/>
                </a:lnTo>
                <a:lnTo>
                  <a:pt x="5413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9" name="Google Shape;1779;p38"/>
          <p:cNvSpPr/>
          <p:nvPr/>
        </p:nvSpPr>
        <p:spPr>
          <a:xfrm>
            <a:off x="112510" y="410164"/>
            <a:ext cx="899286" cy="548131"/>
          </a:xfrm>
          <a:custGeom>
            <a:avLst/>
            <a:gdLst/>
            <a:ahLst/>
            <a:cxnLst/>
            <a:rect l="l" t="t" r="r" b="b"/>
            <a:pathLst>
              <a:path w="120669" h="73550" extrusionOk="0">
                <a:moveTo>
                  <a:pt x="54131" y="1"/>
                </a:moveTo>
                <a:lnTo>
                  <a:pt x="53268" y="38"/>
                </a:lnTo>
                <a:lnTo>
                  <a:pt x="52406" y="38"/>
                </a:lnTo>
                <a:lnTo>
                  <a:pt x="51544" y="113"/>
                </a:lnTo>
                <a:lnTo>
                  <a:pt x="50719" y="188"/>
                </a:lnTo>
                <a:lnTo>
                  <a:pt x="49857" y="301"/>
                </a:lnTo>
                <a:lnTo>
                  <a:pt x="48995" y="451"/>
                </a:lnTo>
                <a:lnTo>
                  <a:pt x="48170" y="600"/>
                </a:lnTo>
                <a:lnTo>
                  <a:pt x="47345" y="788"/>
                </a:lnTo>
                <a:lnTo>
                  <a:pt x="46521" y="1013"/>
                </a:lnTo>
                <a:lnTo>
                  <a:pt x="45696" y="1238"/>
                </a:lnTo>
                <a:lnTo>
                  <a:pt x="44871" y="1500"/>
                </a:lnTo>
                <a:lnTo>
                  <a:pt x="43447" y="2025"/>
                </a:lnTo>
                <a:lnTo>
                  <a:pt x="42097" y="2625"/>
                </a:lnTo>
                <a:lnTo>
                  <a:pt x="40748" y="3337"/>
                </a:lnTo>
                <a:lnTo>
                  <a:pt x="39436" y="4087"/>
                </a:lnTo>
                <a:lnTo>
                  <a:pt x="38161" y="4911"/>
                </a:lnTo>
                <a:lnTo>
                  <a:pt x="36924" y="5811"/>
                </a:lnTo>
                <a:lnTo>
                  <a:pt x="35762" y="6786"/>
                </a:lnTo>
                <a:lnTo>
                  <a:pt x="34638" y="7835"/>
                </a:lnTo>
                <a:lnTo>
                  <a:pt x="33550" y="8960"/>
                </a:lnTo>
                <a:lnTo>
                  <a:pt x="33026" y="9560"/>
                </a:lnTo>
                <a:lnTo>
                  <a:pt x="32538" y="10160"/>
                </a:lnTo>
                <a:lnTo>
                  <a:pt x="32051" y="10797"/>
                </a:lnTo>
                <a:lnTo>
                  <a:pt x="31564" y="11434"/>
                </a:lnTo>
                <a:lnTo>
                  <a:pt x="31114" y="12071"/>
                </a:lnTo>
                <a:lnTo>
                  <a:pt x="30664" y="12746"/>
                </a:lnTo>
                <a:lnTo>
                  <a:pt x="29989" y="13908"/>
                </a:lnTo>
                <a:lnTo>
                  <a:pt x="29389" y="15070"/>
                </a:lnTo>
                <a:lnTo>
                  <a:pt x="28827" y="16270"/>
                </a:lnTo>
                <a:lnTo>
                  <a:pt x="28340" y="17469"/>
                </a:lnTo>
                <a:lnTo>
                  <a:pt x="27140" y="16945"/>
                </a:lnTo>
                <a:lnTo>
                  <a:pt x="25903" y="16532"/>
                </a:lnTo>
                <a:lnTo>
                  <a:pt x="25153" y="16307"/>
                </a:lnTo>
                <a:lnTo>
                  <a:pt x="24404" y="16120"/>
                </a:lnTo>
                <a:lnTo>
                  <a:pt x="23654" y="15932"/>
                </a:lnTo>
                <a:lnTo>
                  <a:pt x="22904" y="15820"/>
                </a:lnTo>
                <a:lnTo>
                  <a:pt x="22117" y="15708"/>
                </a:lnTo>
                <a:lnTo>
                  <a:pt x="21367" y="15633"/>
                </a:lnTo>
                <a:lnTo>
                  <a:pt x="20580" y="15595"/>
                </a:lnTo>
                <a:lnTo>
                  <a:pt x="19830" y="15595"/>
                </a:lnTo>
                <a:lnTo>
                  <a:pt x="19081" y="15633"/>
                </a:lnTo>
                <a:lnTo>
                  <a:pt x="18293" y="15670"/>
                </a:lnTo>
                <a:lnTo>
                  <a:pt x="17544" y="15745"/>
                </a:lnTo>
                <a:lnTo>
                  <a:pt x="16794" y="15858"/>
                </a:lnTo>
                <a:lnTo>
                  <a:pt x="16044" y="15970"/>
                </a:lnTo>
                <a:lnTo>
                  <a:pt x="15295" y="16157"/>
                </a:lnTo>
                <a:lnTo>
                  <a:pt x="14582" y="16345"/>
                </a:lnTo>
                <a:lnTo>
                  <a:pt x="13833" y="16570"/>
                </a:lnTo>
                <a:lnTo>
                  <a:pt x="12783" y="16907"/>
                </a:lnTo>
                <a:lnTo>
                  <a:pt x="11771" y="17357"/>
                </a:lnTo>
                <a:lnTo>
                  <a:pt x="10759" y="17844"/>
                </a:lnTo>
                <a:lnTo>
                  <a:pt x="9747" y="18369"/>
                </a:lnTo>
                <a:lnTo>
                  <a:pt x="8809" y="18969"/>
                </a:lnTo>
                <a:lnTo>
                  <a:pt x="7872" y="19644"/>
                </a:lnTo>
                <a:lnTo>
                  <a:pt x="7010" y="20356"/>
                </a:lnTo>
                <a:lnTo>
                  <a:pt x="6148" y="21106"/>
                </a:lnTo>
                <a:lnTo>
                  <a:pt x="5323" y="21968"/>
                </a:lnTo>
                <a:lnTo>
                  <a:pt x="4498" y="22905"/>
                </a:lnTo>
                <a:lnTo>
                  <a:pt x="3749" y="23880"/>
                </a:lnTo>
                <a:lnTo>
                  <a:pt x="3074" y="24929"/>
                </a:lnTo>
                <a:lnTo>
                  <a:pt x="2549" y="25791"/>
                </a:lnTo>
                <a:lnTo>
                  <a:pt x="2062" y="26691"/>
                </a:lnTo>
                <a:lnTo>
                  <a:pt x="1649" y="27591"/>
                </a:lnTo>
                <a:lnTo>
                  <a:pt x="1275" y="28528"/>
                </a:lnTo>
                <a:lnTo>
                  <a:pt x="937" y="29465"/>
                </a:lnTo>
                <a:lnTo>
                  <a:pt x="675" y="30402"/>
                </a:lnTo>
                <a:lnTo>
                  <a:pt x="450" y="31339"/>
                </a:lnTo>
                <a:lnTo>
                  <a:pt x="262" y="32314"/>
                </a:lnTo>
                <a:lnTo>
                  <a:pt x="113" y="33251"/>
                </a:lnTo>
                <a:lnTo>
                  <a:pt x="38" y="34226"/>
                </a:lnTo>
                <a:lnTo>
                  <a:pt x="0" y="35201"/>
                </a:lnTo>
                <a:lnTo>
                  <a:pt x="0" y="36138"/>
                </a:lnTo>
                <a:lnTo>
                  <a:pt x="75" y="37112"/>
                </a:lnTo>
                <a:lnTo>
                  <a:pt x="187" y="38050"/>
                </a:lnTo>
                <a:lnTo>
                  <a:pt x="300" y="38987"/>
                </a:lnTo>
                <a:lnTo>
                  <a:pt x="525" y="39924"/>
                </a:lnTo>
                <a:lnTo>
                  <a:pt x="750" y="40861"/>
                </a:lnTo>
                <a:lnTo>
                  <a:pt x="1012" y="41798"/>
                </a:lnTo>
                <a:lnTo>
                  <a:pt x="1350" y="42698"/>
                </a:lnTo>
                <a:lnTo>
                  <a:pt x="1724" y="43560"/>
                </a:lnTo>
                <a:lnTo>
                  <a:pt x="2099" y="44422"/>
                </a:lnTo>
                <a:lnTo>
                  <a:pt x="2587" y="45284"/>
                </a:lnTo>
                <a:lnTo>
                  <a:pt x="3074" y="46109"/>
                </a:lnTo>
                <a:lnTo>
                  <a:pt x="3599" y="46934"/>
                </a:lnTo>
                <a:lnTo>
                  <a:pt x="4161" y="47721"/>
                </a:lnTo>
                <a:lnTo>
                  <a:pt x="4798" y="48471"/>
                </a:lnTo>
                <a:lnTo>
                  <a:pt x="5436" y="49183"/>
                </a:lnTo>
                <a:lnTo>
                  <a:pt x="6148" y="49895"/>
                </a:lnTo>
                <a:lnTo>
                  <a:pt x="6898" y="50570"/>
                </a:lnTo>
                <a:lnTo>
                  <a:pt x="7647" y="51207"/>
                </a:lnTo>
                <a:lnTo>
                  <a:pt x="8472" y="51807"/>
                </a:lnTo>
                <a:lnTo>
                  <a:pt x="9334" y="52369"/>
                </a:lnTo>
                <a:lnTo>
                  <a:pt x="10234" y="52894"/>
                </a:lnTo>
                <a:lnTo>
                  <a:pt x="11171" y="53382"/>
                </a:lnTo>
                <a:lnTo>
                  <a:pt x="12108" y="53831"/>
                </a:lnTo>
                <a:lnTo>
                  <a:pt x="13045" y="54206"/>
                </a:lnTo>
                <a:lnTo>
                  <a:pt x="14020" y="54544"/>
                </a:lnTo>
                <a:lnTo>
                  <a:pt x="14995" y="54806"/>
                </a:lnTo>
                <a:lnTo>
                  <a:pt x="15969" y="55031"/>
                </a:lnTo>
                <a:lnTo>
                  <a:pt x="16944" y="55218"/>
                </a:lnTo>
                <a:lnTo>
                  <a:pt x="17919" y="55331"/>
                </a:lnTo>
                <a:lnTo>
                  <a:pt x="18931" y="55406"/>
                </a:lnTo>
                <a:lnTo>
                  <a:pt x="20880" y="55406"/>
                </a:lnTo>
                <a:lnTo>
                  <a:pt x="21855" y="55331"/>
                </a:lnTo>
                <a:lnTo>
                  <a:pt x="22829" y="55218"/>
                </a:lnTo>
                <a:lnTo>
                  <a:pt x="23804" y="55031"/>
                </a:lnTo>
                <a:lnTo>
                  <a:pt x="24779" y="54806"/>
                </a:lnTo>
                <a:lnTo>
                  <a:pt x="25041" y="55406"/>
                </a:lnTo>
                <a:lnTo>
                  <a:pt x="25303" y="55968"/>
                </a:lnTo>
                <a:lnTo>
                  <a:pt x="25641" y="56530"/>
                </a:lnTo>
                <a:lnTo>
                  <a:pt x="25941" y="57093"/>
                </a:lnTo>
                <a:lnTo>
                  <a:pt x="26316" y="57618"/>
                </a:lnTo>
                <a:lnTo>
                  <a:pt x="26690" y="58142"/>
                </a:lnTo>
                <a:lnTo>
                  <a:pt x="27065" y="58667"/>
                </a:lnTo>
                <a:lnTo>
                  <a:pt x="27478" y="59192"/>
                </a:lnTo>
                <a:lnTo>
                  <a:pt x="27927" y="59679"/>
                </a:lnTo>
                <a:lnTo>
                  <a:pt x="28377" y="60129"/>
                </a:lnTo>
                <a:lnTo>
                  <a:pt x="28827" y="60617"/>
                </a:lnTo>
                <a:lnTo>
                  <a:pt x="29314" y="61066"/>
                </a:lnTo>
                <a:lnTo>
                  <a:pt x="29839" y="61479"/>
                </a:lnTo>
                <a:lnTo>
                  <a:pt x="30364" y="61891"/>
                </a:lnTo>
                <a:lnTo>
                  <a:pt x="30926" y="62303"/>
                </a:lnTo>
                <a:lnTo>
                  <a:pt x="31489" y="62678"/>
                </a:lnTo>
                <a:lnTo>
                  <a:pt x="32051" y="63016"/>
                </a:lnTo>
                <a:lnTo>
                  <a:pt x="32651" y="63316"/>
                </a:lnTo>
                <a:lnTo>
                  <a:pt x="33213" y="63615"/>
                </a:lnTo>
                <a:lnTo>
                  <a:pt x="33813" y="63878"/>
                </a:lnTo>
                <a:lnTo>
                  <a:pt x="34413" y="64140"/>
                </a:lnTo>
                <a:lnTo>
                  <a:pt x="35012" y="64365"/>
                </a:lnTo>
                <a:lnTo>
                  <a:pt x="35612" y="64553"/>
                </a:lnTo>
                <a:lnTo>
                  <a:pt x="36212" y="64740"/>
                </a:lnTo>
                <a:lnTo>
                  <a:pt x="36812" y="64890"/>
                </a:lnTo>
                <a:lnTo>
                  <a:pt x="37449" y="65002"/>
                </a:lnTo>
                <a:lnTo>
                  <a:pt x="38049" y="65115"/>
                </a:lnTo>
                <a:lnTo>
                  <a:pt x="38686" y="65227"/>
                </a:lnTo>
                <a:lnTo>
                  <a:pt x="39923" y="65302"/>
                </a:lnTo>
                <a:lnTo>
                  <a:pt x="41160" y="65340"/>
                </a:lnTo>
                <a:lnTo>
                  <a:pt x="42397" y="65265"/>
                </a:lnTo>
                <a:lnTo>
                  <a:pt x="43597" y="65115"/>
                </a:lnTo>
                <a:lnTo>
                  <a:pt x="44834" y="64852"/>
                </a:lnTo>
                <a:lnTo>
                  <a:pt x="45996" y="64553"/>
                </a:lnTo>
                <a:lnTo>
                  <a:pt x="47158" y="64140"/>
                </a:lnTo>
                <a:lnTo>
                  <a:pt x="48320" y="63653"/>
                </a:lnTo>
                <a:lnTo>
                  <a:pt x="49407" y="63053"/>
                </a:lnTo>
                <a:lnTo>
                  <a:pt x="50457" y="62416"/>
                </a:lnTo>
                <a:lnTo>
                  <a:pt x="50719" y="63053"/>
                </a:lnTo>
                <a:lnTo>
                  <a:pt x="51019" y="63653"/>
                </a:lnTo>
                <a:lnTo>
                  <a:pt x="51319" y="64290"/>
                </a:lnTo>
                <a:lnTo>
                  <a:pt x="51656" y="64890"/>
                </a:lnTo>
                <a:lnTo>
                  <a:pt x="51994" y="65452"/>
                </a:lnTo>
                <a:lnTo>
                  <a:pt x="52369" y="66015"/>
                </a:lnTo>
                <a:lnTo>
                  <a:pt x="52781" y="66577"/>
                </a:lnTo>
                <a:lnTo>
                  <a:pt x="53231" y="67139"/>
                </a:lnTo>
                <a:lnTo>
                  <a:pt x="53681" y="67664"/>
                </a:lnTo>
                <a:lnTo>
                  <a:pt x="54131" y="68189"/>
                </a:lnTo>
                <a:lnTo>
                  <a:pt x="54618" y="68676"/>
                </a:lnTo>
                <a:lnTo>
                  <a:pt x="55143" y="69163"/>
                </a:lnTo>
                <a:lnTo>
                  <a:pt x="55705" y="69613"/>
                </a:lnTo>
                <a:lnTo>
                  <a:pt x="56267" y="70063"/>
                </a:lnTo>
                <a:lnTo>
                  <a:pt x="56830" y="70475"/>
                </a:lnTo>
                <a:lnTo>
                  <a:pt x="57467" y="70888"/>
                </a:lnTo>
                <a:lnTo>
                  <a:pt x="58217" y="71338"/>
                </a:lnTo>
                <a:lnTo>
                  <a:pt x="59004" y="71750"/>
                </a:lnTo>
                <a:lnTo>
                  <a:pt x="59828" y="72125"/>
                </a:lnTo>
                <a:lnTo>
                  <a:pt x="60616" y="72462"/>
                </a:lnTo>
                <a:lnTo>
                  <a:pt x="61440" y="72725"/>
                </a:lnTo>
                <a:lnTo>
                  <a:pt x="62265" y="72987"/>
                </a:lnTo>
                <a:lnTo>
                  <a:pt x="63090" y="73175"/>
                </a:lnTo>
                <a:lnTo>
                  <a:pt x="63952" y="73324"/>
                </a:lnTo>
                <a:lnTo>
                  <a:pt x="64777" y="73437"/>
                </a:lnTo>
                <a:lnTo>
                  <a:pt x="65639" y="73512"/>
                </a:lnTo>
                <a:lnTo>
                  <a:pt x="66464" y="73549"/>
                </a:lnTo>
                <a:lnTo>
                  <a:pt x="67326" y="73549"/>
                </a:lnTo>
                <a:lnTo>
                  <a:pt x="68150" y="73512"/>
                </a:lnTo>
                <a:lnTo>
                  <a:pt x="68975" y="73399"/>
                </a:lnTo>
                <a:lnTo>
                  <a:pt x="69800" y="73287"/>
                </a:lnTo>
                <a:lnTo>
                  <a:pt x="70625" y="73100"/>
                </a:lnTo>
                <a:lnTo>
                  <a:pt x="71449" y="72912"/>
                </a:lnTo>
                <a:lnTo>
                  <a:pt x="72236" y="72650"/>
                </a:lnTo>
                <a:lnTo>
                  <a:pt x="73061" y="72387"/>
                </a:lnTo>
                <a:lnTo>
                  <a:pt x="73811" y="72050"/>
                </a:lnTo>
                <a:lnTo>
                  <a:pt x="74598" y="71713"/>
                </a:lnTo>
                <a:lnTo>
                  <a:pt x="75348" y="71300"/>
                </a:lnTo>
                <a:lnTo>
                  <a:pt x="76060" y="70888"/>
                </a:lnTo>
                <a:lnTo>
                  <a:pt x="76772" y="70401"/>
                </a:lnTo>
                <a:lnTo>
                  <a:pt x="77447" y="69913"/>
                </a:lnTo>
                <a:lnTo>
                  <a:pt x="78122" y="69351"/>
                </a:lnTo>
                <a:lnTo>
                  <a:pt x="78759" y="68789"/>
                </a:lnTo>
                <a:lnTo>
                  <a:pt x="79359" y="68151"/>
                </a:lnTo>
                <a:lnTo>
                  <a:pt x="79959" y="67514"/>
                </a:lnTo>
                <a:lnTo>
                  <a:pt x="80521" y="66839"/>
                </a:lnTo>
                <a:lnTo>
                  <a:pt x="81046" y="66127"/>
                </a:lnTo>
                <a:lnTo>
                  <a:pt x="81533" y="65377"/>
                </a:lnTo>
                <a:lnTo>
                  <a:pt x="81871" y="64815"/>
                </a:lnTo>
                <a:lnTo>
                  <a:pt x="82170" y="64290"/>
                </a:lnTo>
                <a:lnTo>
                  <a:pt x="82733" y="63166"/>
                </a:lnTo>
                <a:lnTo>
                  <a:pt x="83183" y="62041"/>
                </a:lnTo>
                <a:lnTo>
                  <a:pt x="83557" y="60879"/>
                </a:lnTo>
                <a:lnTo>
                  <a:pt x="84232" y="61179"/>
                </a:lnTo>
                <a:lnTo>
                  <a:pt x="84944" y="61404"/>
                </a:lnTo>
                <a:lnTo>
                  <a:pt x="85657" y="61629"/>
                </a:lnTo>
                <a:lnTo>
                  <a:pt x="86369" y="61816"/>
                </a:lnTo>
                <a:lnTo>
                  <a:pt x="87119" y="61966"/>
                </a:lnTo>
                <a:lnTo>
                  <a:pt x="87831" y="62116"/>
                </a:lnTo>
                <a:lnTo>
                  <a:pt x="88543" y="62191"/>
                </a:lnTo>
                <a:lnTo>
                  <a:pt x="89293" y="62228"/>
                </a:lnTo>
                <a:lnTo>
                  <a:pt x="90005" y="62266"/>
                </a:lnTo>
                <a:lnTo>
                  <a:pt x="90717" y="62266"/>
                </a:lnTo>
                <a:lnTo>
                  <a:pt x="91467" y="62228"/>
                </a:lnTo>
                <a:lnTo>
                  <a:pt x="92179" y="62153"/>
                </a:lnTo>
                <a:lnTo>
                  <a:pt x="92892" y="62041"/>
                </a:lnTo>
                <a:lnTo>
                  <a:pt x="93604" y="61929"/>
                </a:lnTo>
                <a:lnTo>
                  <a:pt x="94316" y="61741"/>
                </a:lnTo>
                <a:lnTo>
                  <a:pt x="94991" y="61554"/>
                </a:lnTo>
                <a:lnTo>
                  <a:pt x="95703" y="61329"/>
                </a:lnTo>
                <a:lnTo>
                  <a:pt x="96378" y="61066"/>
                </a:lnTo>
                <a:lnTo>
                  <a:pt x="97053" y="60804"/>
                </a:lnTo>
                <a:lnTo>
                  <a:pt x="97690" y="60467"/>
                </a:lnTo>
                <a:lnTo>
                  <a:pt x="98327" y="60129"/>
                </a:lnTo>
                <a:lnTo>
                  <a:pt x="98964" y="59754"/>
                </a:lnTo>
                <a:lnTo>
                  <a:pt x="99564" y="59379"/>
                </a:lnTo>
                <a:lnTo>
                  <a:pt x="100164" y="58930"/>
                </a:lnTo>
                <a:lnTo>
                  <a:pt x="100764" y="58480"/>
                </a:lnTo>
                <a:lnTo>
                  <a:pt x="101326" y="57992"/>
                </a:lnTo>
                <a:lnTo>
                  <a:pt x="101851" y="57468"/>
                </a:lnTo>
                <a:lnTo>
                  <a:pt x="102376" y="56943"/>
                </a:lnTo>
                <a:lnTo>
                  <a:pt x="102863" y="56381"/>
                </a:lnTo>
                <a:lnTo>
                  <a:pt x="103350" y="55781"/>
                </a:lnTo>
                <a:lnTo>
                  <a:pt x="103800" y="55143"/>
                </a:lnTo>
                <a:lnTo>
                  <a:pt x="104212" y="54506"/>
                </a:lnTo>
                <a:lnTo>
                  <a:pt x="104812" y="53532"/>
                </a:lnTo>
                <a:lnTo>
                  <a:pt x="105300" y="52519"/>
                </a:lnTo>
                <a:lnTo>
                  <a:pt x="105712" y="51507"/>
                </a:lnTo>
                <a:lnTo>
                  <a:pt x="106087" y="50458"/>
                </a:lnTo>
                <a:lnTo>
                  <a:pt x="106349" y="49408"/>
                </a:lnTo>
                <a:lnTo>
                  <a:pt x="106574" y="48321"/>
                </a:lnTo>
                <a:lnTo>
                  <a:pt x="106687" y="47271"/>
                </a:lnTo>
                <a:lnTo>
                  <a:pt x="106762" y="46184"/>
                </a:lnTo>
                <a:lnTo>
                  <a:pt x="107624" y="46372"/>
                </a:lnTo>
                <a:lnTo>
                  <a:pt x="108486" y="46522"/>
                </a:lnTo>
                <a:lnTo>
                  <a:pt x="109348" y="46559"/>
                </a:lnTo>
                <a:lnTo>
                  <a:pt x="110210" y="46559"/>
                </a:lnTo>
                <a:lnTo>
                  <a:pt x="111072" y="46484"/>
                </a:lnTo>
                <a:lnTo>
                  <a:pt x="111935" y="46334"/>
                </a:lnTo>
                <a:lnTo>
                  <a:pt x="112759" y="46109"/>
                </a:lnTo>
                <a:lnTo>
                  <a:pt x="113584" y="45847"/>
                </a:lnTo>
                <a:lnTo>
                  <a:pt x="114371" y="45509"/>
                </a:lnTo>
                <a:lnTo>
                  <a:pt x="115159" y="45097"/>
                </a:lnTo>
                <a:lnTo>
                  <a:pt x="115871" y="44610"/>
                </a:lnTo>
                <a:lnTo>
                  <a:pt x="116583" y="44085"/>
                </a:lnTo>
                <a:lnTo>
                  <a:pt x="117258" y="43523"/>
                </a:lnTo>
                <a:lnTo>
                  <a:pt x="117858" y="42885"/>
                </a:lnTo>
                <a:lnTo>
                  <a:pt x="118457" y="42173"/>
                </a:lnTo>
                <a:lnTo>
                  <a:pt x="118945" y="41423"/>
                </a:lnTo>
                <a:lnTo>
                  <a:pt x="119245" y="40899"/>
                </a:lnTo>
                <a:lnTo>
                  <a:pt x="119507" y="40411"/>
                </a:lnTo>
                <a:lnTo>
                  <a:pt x="119732" y="39924"/>
                </a:lnTo>
                <a:lnTo>
                  <a:pt x="119957" y="39399"/>
                </a:lnTo>
                <a:lnTo>
                  <a:pt x="120144" y="38874"/>
                </a:lnTo>
                <a:lnTo>
                  <a:pt x="120294" y="38349"/>
                </a:lnTo>
                <a:lnTo>
                  <a:pt x="120407" y="37825"/>
                </a:lnTo>
                <a:lnTo>
                  <a:pt x="120519" y="37300"/>
                </a:lnTo>
                <a:lnTo>
                  <a:pt x="120594" y="36775"/>
                </a:lnTo>
                <a:lnTo>
                  <a:pt x="120632" y="36250"/>
                </a:lnTo>
                <a:lnTo>
                  <a:pt x="120669" y="35725"/>
                </a:lnTo>
                <a:lnTo>
                  <a:pt x="120632" y="35163"/>
                </a:lnTo>
                <a:lnTo>
                  <a:pt x="120632" y="34638"/>
                </a:lnTo>
                <a:lnTo>
                  <a:pt x="120557" y="34113"/>
                </a:lnTo>
                <a:lnTo>
                  <a:pt x="120482" y="33589"/>
                </a:lnTo>
                <a:lnTo>
                  <a:pt x="120369" y="33064"/>
                </a:lnTo>
                <a:lnTo>
                  <a:pt x="120257" y="32577"/>
                </a:lnTo>
                <a:lnTo>
                  <a:pt x="120107" y="32052"/>
                </a:lnTo>
                <a:lnTo>
                  <a:pt x="119919" y="31564"/>
                </a:lnTo>
                <a:lnTo>
                  <a:pt x="119694" y="31077"/>
                </a:lnTo>
                <a:lnTo>
                  <a:pt x="119469" y="30590"/>
                </a:lnTo>
                <a:lnTo>
                  <a:pt x="119245" y="30102"/>
                </a:lnTo>
                <a:lnTo>
                  <a:pt x="118945" y="29653"/>
                </a:lnTo>
                <a:lnTo>
                  <a:pt x="118682" y="29203"/>
                </a:lnTo>
                <a:lnTo>
                  <a:pt x="118345" y="28790"/>
                </a:lnTo>
                <a:lnTo>
                  <a:pt x="118007" y="28341"/>
                </a:lnTo>
                <a:lnTo>
                  <a:pt x="117633" y="27966"/>
                </a:lnTo>
                <a:lnTo>
                  <a:pt x="117258" y="27553"/>
                </a:lnTo>
                <a:lnTo>
                  <a:pt x="116845" y="27178"/>
                </a:lnTo>
                <a:lnTo>
                  <a:pt x="116433" y="26841"/>
                </a:lnTo>
                <a:lnTo>
                  <a:pt x="115946" y="26504"/>
                </a:lnTo>
                <a:lnTo>
                  <a:pt x="115496" y="26204"/>
                </a:lnTo>
                <a:lnTo>
                  <a:pt x="114821" y="25791"/>
                </a:lnTo>
                <a:lnTo>
                  <a:pt x="114109" y="25454"/>
                </a:lnTo>
                <a:lnTo>
                  <a:pt x="113397" y="25154"/>
                </a:lnTo>
                <a:lnTo>
                  <a:pt x="112684" y="24929"/>
                </a:lnTo>
                <a:lnTo>
                  <a:pt x="111972" y="24742"/>
                </a:lnTo>
                <a:lnTo>
                  <a:pt x="111222" y="24629"/>
                </a:lnTo>
                <a:lnTo>
                  <a:pt x="110510" y="24517"/>
                </a:lnTo>
                <a:lnTo>
                  <a:pt x="109048" y="24517"/>
                </a:lnTo>
                <a:lnTo>
                  <a:pt x="108298" y="24592"/>
                </a:lnTo>
                <a:lnTo>
                  <a:pt x="107586" y="24704"/>
                </a:lnTo>
                <a:lnTo>
                  <a:pt x="106874" y="24854"/>
                </a:lnTo>
                <a:lnTo>
                  <a:pt x="106162" y="25042"/>
                </a:lnTo>
                <a:lnTo>
                  <a:pt x="105487" y="25304"/>
                </a:lnTo>
                <a:lnTo>
                  <a:pt x="104812" y="25604"/>
                </a:lnTo>
                <a:lnTo>
                  <a:pt x="104137" y="25941"/>
                </a:lnTo>
                <a:lnTo>
                  <a:pt x="104212" y="24817"/>
                </a:lnTo>
                <a:lnTo>
                  <a:pt x="104175" y="23692"/>
                </a:lnTo>
                <a:lnTo>
                  <a:pt x="104100" y="22605"/>
                </a:lnTo>
                <a:lnTo>
                  <a:pt x="103913" y="21481"/>
                </a:lnTo>
                <a:lnTo>
                  <a:pt x="103688" y="20393"/>
                </a:lnTo>
                <a:lnTo>
                  <a:pt x="103388" y="19344"/>
                </a:lnTo>
                <a:lnTo>
                  <a:pt x="102975" y="18294"/>
                </a:lnTo>
                <a:lnTo>
                  <a:pt x="102526" y="17245"/>
                </a:lnTo>
                <a:lnTo>
                  <a:pt x="102001" y="16270"/>
                </a:lnTo>
                <a:lnTo>
                  <a:pt x="101401" y="15295"/>
                </a:lnTo>
                <a:lnTo>
                  <a:pt x="100764" y="14396"/>
                </a:lnTo>
                <a:lnTo>
                  <a:pt x="100014" y="13496"/>
                </a:lnTo>
                <a:lnTo>
                  <a:pt x="99227" y="12671"/>
                </a:lnTo>
                <a:lnTo>
                  <a:pt x="98365" y="11884"/>
                </a:lnTo>
                <a:lnTo>
                  <a:pt x="97465" y="11172"/>
                </a:lnTo>
                <a:lnTo>
                  <a:pt x="96453" y="10497"/>
                </a:lnTo>
                <a:lnTo>
                  <a:pt x="95928" y="10160"/>
                </a:lnTo>
                <a:lnTo>
                  <a:pt x="95403" y="9860"/>
                </a:lnTo>
                <a:lnTo>
                  <a:pt x="94841" y="9597"/>
                </a:lnTo>
                <a:lnTo>
                  <a:pt x="94279" y="9335"/>
                </a:lnTo>
                <a:lnTo>
                  <a:pt x="93154" y="8923"/>
                </a:lnTo>
                <a:lnTo>
                  <a:pt x="92029" y="8548"/>
                </a:lnTo>
                <a:lnTo>
                  <a:pt x="91092" y="8323"/>
                </a:lnTo>
                <a:lnTo>
                  <a:pt x="90155" y="8173"/>
                </a:lnTo>
                <a:lnTo>
                  <a:pt x="89255" y="8060"/>
                </a:lnTo>
                <a:lnTo>
                  <a:pt x="88318" y="7985"/>
                </a:lnTo>
                <a:lnTo>
                  <a:pt x="87381" y="7985"/>
                </a:lnTo>
                <a:lnTo>
                  <a:pt x="86444" y="8023"/>
                </a:lnTo>
                <a:lnTo>
                  <a:pt x="85507" y="8098"/>
                </a:lnTo>
                <a:lnTo>
                  <a:pt x="84607" y="8248"/>
                </a:lnTo>
                <a:lnTo>
                  <a:pt x="83670" y="8435"/>
                </a:lnTo>
                <a:lnTo>
                  <a:pt x="82808" y="8698"/>
                </a:lnTo>
                <a:lnTo>
                  <a:pt x="81908" y="8997"/>
                </a:lnTo>
                <a:lnTo>
                  <a:pt x="81046" y="9335"/>
                </a:lnTo>
                <a:lnTo>
                  <a:pt x="80184" y="9747"/>
                </a:lnTo>
                <a:lnTo>
                  <a:pt x="79359" y="10197"/>
                </a:lnTo>
                <a:lnTo>
                  <a:pt x="78572" y="10684"/>
                </a:lnTo>
                <a:lnTo>
                  <a:pt x="77784" y="11209"/>
                </a:lnTo>
                <a:lnTo>
                  <a:pt x="77147" y="11734"/>
                </a:lnTo>
                <a:lnTo>
                  <a:pt x="76510" y="12259"/>
                </a:lnTo>
                <a:lnTo>
                  <a:pt x="75685" y="11097"/>
                </a:lnTo>
                <a:lnTo>
                  <a:pt x="74823" y="9972"/>
                </a:lnTo>
                <a:lnTo>
                  <a:pt x="73886" y="8885"/>
                </a:lnTo>
                <a:lnTo>
                  <a:pt x="72874" y="7835"/>
                </a:lnTo>
                <a:lnTo>
                  <a:pt x="71787" y="6861"/>
                </a:lnTo>
                <a:lnTo>
                  <a:pt x="70662" y="5924"/>
                </a:lnTo>
                <a:lnTo>
                  <a:pt x="69500" y="5024"/>
                </a:lnTo>
                <a:lnTo>
                  <a:pt x="68225" y="4199"/>
                </a:lnTo>
                <a:lnTo>
                  <a:pt x="67063" y="3487"/>
                </a:lnTo>
                <a:lnTo>
                  <a:pt x="65901" y="2850"/>
                </a:lnTo>
                <a:lnTo>
                  <a:pt x="64664" y="2287"/>
                </a:lnTo>
                <a:lnTo>
                  <a:pt x="63465" y="1800"/>
                </a:lnTo>
                <a:lnTo>
                  <a:pt x="62228" y="1350"/>
                </a:lnTo>
                <a:lnTo>
                  <a:pt x="60953" y="975"/>
                </a:lnTo>
                <a:lnTo>
                  <a:pt x="59716" y="675"/>
                </a:lnTo>
                <a:lnTo>
                  <a:pt x="58441" y="413"/>
                </a:lnTo>
                <a:lnTo>
                  <a:pt x="57579" y="301"/>
                </a:lnTo>
                <a:lnTo>
                  <a:pt x="56717" y="188"/>
                </a:lnTo>
                <a:lnTo>
                  <a:pt x="55855" y="113"/>
                </a:lnTo>
                <a:lnTo>
                  <a:pt x="54993" y="38"/>
                </a:lnTo>
                <a:lnTo>
                  <a:pt x="5413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0" name="Google Shape;1780;p38">
            <a:hlinkClick r:id="" action="ppaction://hlinkshowjump?jump=nextslide"/>
          </p:cNvPr>
          <p:cNvSpPr/>
          <p:nvPr/>
        </p:nvSpPr>
        <p:spPr>
          <a:xfrm rot="5400000">
            <a:off x="8170002" y="543375"/>
            <a:ext cx="207300" cy="281700"/>
          </a:xfrm>
          <a:prstGeom prst="triangle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81" name="Google Shape;1781;p38"/>
          <p:cNvGrpSpPr/>
          <p:nvPr/>
        </p:nvGrpSpPr>
        <p:grpSpPr>
          <a:xfrm>
            <a:off x="8110023" y="552732"/>
            <a:ext cx="320750" cy="262985"/>
            <a:chOff x="615275" y="238125"/>
            <a:chExt cx="6389450" cy="5238750"/>
          </a:xfrm>
        </p:grpSpPr>
        <p:sp>
          <p:nvSpPr>
            <p:cNvPr id="1782" name="Google Shape;1782;p38"/>
            <p:cNvSpPr/>
            <p:nvPr/>
          </p:nvSpPr>
          <p:spPr>
            <a:xfrm>
              <a:off x="615275" y="238125"/>
              <a:ext cx="6389450" cy="5238750"/>
            </a:xfrm>
            <a:custGeom>
              <a:avLst/>
              <a:gdLst/>
              <a:ahLst/>
              <a:cxnLst/>
              <a:rect l="l" t="t" r="r" b="b"/>
              <a:pathLst>
                <a:path w="255578" h="209550" extrusionOk="0">
                  <a:moveTo>
                    <a:pt x="143750" y="0"/>
                  </a:moveTo>
                  <a:lnTo>
                    <a:pt x="142926" y="103"/>
                  </a:lnTo>
                  <a:lnTo>
                    <a:pt x="142205" y="412"/>
                  </a:lnTo>
                  <a:lnTo>
                    <a:pt x="141896" y="618"/>
                  </a:lnTo>
                  <a:lnTo>
                    <a:pt x="141587" y="1030"/>
                  </a:lnTo>
                  <a:lnTo>
                    <a:pt x="140970" y="1854"/>
                  </a:lnTo>
                  <a:lnTo>
                    <a:pt x="140558" y="2986"/>
                  </a:lnTo>
                  <a:lnTo>
                    <a:pt x="140146" y="4325"/>
                  </a:lnTo>
                  <a:lnTo>
                    <a:pt x="139734" y="5869"/>
                  </a:lnTo>
                  <a:lnTo>
                    <a:pt x="139425" y="7723"/>
                  </a:lnTo>
                  <a:lnTo>
                    <a:pt x="139219" y="9679"/>
                  </a:lnTo>
                  <a:lnTo>
                    <a:pt x="139116" y="11842"/>
                  </a:lnTo>
                  <a:lnTo>
                    <a:pt x="138910" y="16682"/>
                  </a:lnTo>
                  <a:lnTo>
                    <a:pt x="139013" y="21830"/>
                  </a:lnTo>
                  <a:lnTo>
                    <a:pt x="139116" y="27288"/>
                  </a:lnTo>
                  <a:lnTo>
                    <a:pt x="139425" y="32848"/>
                  </a:lnTo>
                  <a:lnTo>
                    <a:pt x="139837" y="38409"/>
                  </a:lnTo>
                  <a:lnTo>
                    <a:pt x="140249" y="43661"/>
                  </a:lnTo>
                  <a:lnTo>
                    <a:pt x="141175" y="53031"/>
                  </a:lnTo>
                  <a:lnTo>
                    <a:pt x="141896" y="59621"/>
                  </a:lnTo>
                  <a:lnTo>
                    <a:pt x="142205" y="62093"/>
                  </a:lnTo>
                  <a:lnTo>
                    <a:pt x="136439" y="59930"/>
                  </a:lnTo>
                  <a:lnTo>
                    <a:pt x="129848" y="57562"/>
                  </a:lnTo>
                  <a:lnTo>
                    <a:pt x="121302" y="54576"/>
                  </a:lnTo>
                  <a:lnTo>
                    <a:pt x="111004" y="51075"/>
                  </a:lnTo>
                  <a:lnTo>
                    <a:pt x="99575" y="47368"/>
                  </a:lnTo>
                  <a:lnTo>
                    <a:pt x="87321" y="43455"/>
                  </a:lnTo>
                  <a:lnTo>
                    <a:pt x="74552" y="39542"/>
                  </a:lnTo>
                  <a:lnTo>
                    <a:pt x="68065" y="37688"/>
                  </a:lnTo>
                  <a:lnTo>
                    <a:pt x="61681" y="35938"/>
                  </a:lnTo>
                  <a:lnTo>
                    <a:pt x="55296" y="34187"/>
                  </a:lnTo>
                  <a:lnTo>
                    <a:pt x="49015" y="32642"/>
                  </a:lnTo>
                  <a:lnTo>
                    <a:pt x="42940" y="31201"/>
                  </a:lnTo>
                  <a:lnTo>
                    <a:pt x="37070" y="29965"/>
                  </a:lnTo>
                  <a:lnTo>
                    <a:pt x="31510" y="28832"/>
                  </a:lnTo>
                  <a:lnTo>
                    <a:pt x="26155" y="27906"/>
                  </a:lnTo>
                  <a:lnTo>
                    <a:pt x="21212" y="27288"/>
                  </a:lnTo>
                  <a:lnTo>
                    <a:pt x="16682" y="26876"/>
                  </a:lnTo>
                  <a:lnTo>
                    <a:pt x="14519" y="26773"/>
                  </a:lnTo>
                  <a:lnTo>
                    <a:pt x="12563" y="26670"/>
                  </a:lnTo>
                  <a:lnTo>
                    <a:pt x="10709" y="26773"/>
                  </a:lnTo>
                  <a:lnTo>
                    <a:pt x="8959" y="26876"/>
                  </a:lnTo>
                  <a:lnTo>
                    <a:pt x="7311" y="27082"/>
                  </a:lnTo>
                  <a:lnTo>
                    <a:pt x="5869" y="27288"/>
                  </a:lnTo>
                  <a:lnTo>
                    <a:pt x="4531" y="27700"/>
                  </a:lnTo>
                  <a:lnTo>
                    <a:pt x="3398" y="28112"/>
                  </a:lnTo>
                  <a:lnTo>
                    <a:pt x="2368" y="28626"/>
                  </a:lnTo>
                  <a:lnTo>
                    <a:pt x="1545" y="29244"/>
                  </a:lnTo>
                  <a:lnTo>
                    <a:pt x="927" y="29965"/>
                  </a:lnTo>
                  <a:lnTo>
                    <a:pt x="412" y="30789"/>
                  </a:lnTo>
                  <a:lnTo>
                    <a:pt x="309" y="30995"/>
                  </a:lnTo>
                  <a:lnTo>
                    <a:pt x="309" y="31407"/>
                  </a:lnTo>
                  <a:lnTo>
                    <a:pt x="412" y="32436"/>
                  </a:lnTo>
                  <a:lnTo>
                    <a:pt x="824" y="33775"/>
                  </a:lnTo>
                  <a:lnTo>
                    <a:pt x="1339" y="35423"/>
                  </a:lnTo>
                  <a:lnTo>
                    <a:pt x="2986" y="39542"/>
                  </a:lnTo>
                  <a:lnTo>
                    <a:pt x="5149" y="44690"/>
                  </a:lnTo>
                  <a:lnTo>
                    <a:pt x="7929" y="50663"/>
                  </a:lnTo>
                  <a:lnTo>
                    <a:pt x="11018" y="57150"/>
                  </a:lnTo>
                  <a:lnTo>
                    <a:pt x="14313" y="63946"/>
                  </a:lnTo>
                  <a:lnTo>
                    <a:pt x="17814" y="70948"/>
                  </a:lnTo>
                  <a:lnTo>
                    <a:pt x="24816" y="84541"/>
                  </a:lnTo>
                  <a:lnTo>
                    <a:pt x="30892" y="96177"/>
                  </a:lnTo>
                  <a:lnTo>
                    <a:pt x="36967" y="107607"/>
                  </a:lnTo>
                  <a:lnTo>
                    <a:pt x="35114" y="110181"/>
                  </a:lnTo>
                  <a:lnTo>
                    <a:pt x="30480" y="116977"/>
                  </a:lnTo>
                  <a:lnTo>
                    <a:pt x="27494" y="121611"/>
                  </a:lnTo>
                  <a:lnTo>
                    <a:pt x="24096" y="126966"/>
                  </a:lnTo>
                  <a:lnTo>
                    <a:pt x="20492" y="132732"/>
                  </a:lnTo>
                  <a:lnTo>
                    <a:pt x="16785" y="138808"/>
                  </a:lnTo>
                  <a:lnTo>
                    <a:pt x="13180" y="144986"/>
                  </a:lnTo>
                  <a:lnTo>
                    <a:pt x="9782" y="151267"/>
                  </a:lnTo>
                  <a:lnTo>
                    <a:pt x="8135" y="154356"/>
                  </a:lnTo>
                  <a:lnTo>
                    <a:pt x="6693" y="157446"/>
                  </a:lnTo>
                  <a:lnTo>
                    <a:pt x="5252" y="160329"/>
                  </a:lnTo>
                  <a:lnTo>
                    <a:pt x="4016" y="163212"/>
                  </a:lnTo>
                  <a:lnTo>
                    <a:pt x="2883" y="165992"/>
                  </a:lnTo>
                  <a:lnTo>
                    <a:pt x="1956" y="168670"/>
                  </a:lnTo>
                  <a:lnTo>
                    <a:pt x="1133" y="171141"/>
                  </a:lnTo>
                  <a:lnTo>
                    <a:pt x="515" y="173406"/>
                  </a:lnTo>
                  <a:lnTo>
                    <a:pt x="103" y="175569"/>
                  </a:lnTo>
                  <a:lnTo>
                    <a:pt x="0" y="177525"/>
                  </a:lnTo>
                  <a:lnTo>
                    <a:pt x="0" y="178452"/>
                  </a:lnTo>
                  <a:lnTo>
                    <a:pt x="103" y="179276"/>
                  </a:lnTo>
                  <a:lnTo>
                    <a:pt x="206" y="179997"/>
                  </a:lnTo>
                  <a:lnTo>
                    <a:pt x="412" y="180718"/>
                  </a:lnTo>
                  <a:lnTo>
                    <a:pt x="721" y="181335"/>
                  </a:lnTo>
                  <a:lnTo>
                    <a:pt x="1236" y="181850"/>
                  </a:lnTo>
                  <a:lnTo>
                    <a:pt x="1854" y="182262"/>
                  </a:lnTo>
                  <a:lnTo>
                    <a:pt x="2780" y="182571"/>
                  </a:lnTo>
                  <a:lnTo>
                    <a:pt x="3810" y="182880"/>
                  </a:lnTo>
                  <a:lnTo>
                    <a:pt x="5046" y="182983"/>
                  </a:lnTo>
                  <a:lnTo>
                    <a:pt x="6384" y="183086"/>
                  </a:lnTo>
                  <a:lnTo>
                    <a:pt x="7826" y="183189"/>
                  </a:lnTo>
                  <a:lnTo>
                    <a:pt x="9473" y="183086"/>
                  </a:lnTo>
                  <a:lnTo>
                    <a:pt x="11327" y="182983"/>
                  </a:lnTo>
                  <a:lnTo>
                    <a:pt x="15240" y="182571"/>
                  </a:lnTo>
                  <a:lnTo>
                    <a:pt x="19668" y="181953"/>
                  </a:lnTo>
                  <a:lnTo>
                    <a:pt x="24610" y="181129"/>
                  </a:lnTo>
                  <a:lnTo>
                    <a:pt x="29862" y="179997"/>
                  </a:lnTo>
                  <a:lnTo>
                    <a:pt x="35423" y="178761"/>
                  </a:lnTo>
                  <a:lnTo>
                    <a:pt x="41292" y="177319"/>
                  </a:lnTo>
                  <a:lnTo>
                    <a:pt x="47367" y="175775"/>
                  </a:lnTo>
                  <a:lnTo>
                    <a:pt x="53649" y="174127"/>
                  </a:lnTo>
                  <a:lnTo>
                    <a:pt x="60033" y="172274"/>
                  </a:lnTo>
                  <a:lnTo>
                    <a:pt x="73111" y="168567"/>
                  </a:lnTo>
                  <a:lnTo>
                    <a:pt x="86085" y="164551"/>
                  </a:lnTo>
                  <a:lnTo>
                    <a:pt x="98648" y="160638"/>
                  </a:lnTo>
                  <a:lnTo>
                    <a:pt x="110284" y="156828"/>
                  </a:lnTo>
                  <a:lnTo>
                    <a:pt x="120787" y="153430"/>
                  </a:lnTo>
                  <a:lnTo>
                    <a:pt x="136336" y="148075"/>
                  </a:lnTo>
                  <a:lnTo>
                    <a:pt x="142205" y="146016"/>
                  </a:lnTo>
                  <a:lnTo>
                    <a:pt x="141896" y="148487"/>
                  </a:lnTo>
                  <a:lnTo>
                    <a:pt x="141278" y="155180"/>
                  </a:lnTo>
                  <a:lnTo>
                    <a:pt x="140352" y="164551"/>
                  </a:lnTo>
                  <a:lnTo>
                    <a:pt x="139940" y="170008"/>
                  </a:lnTo>
                  <a:lnTo>
                    <a:pt x="139631" y="175569"/>
                  </a:lnTo>
                  <a:lnTo>
                    <a:pt x="139322" y="181232"/>
                  </a:lnTo>
                  <a:lnTo>
                    <a:pt x="139219" y="186793"/>
                  </a:lnTo>
                  <a:lnTo>
                    <a:pt x="139116" y="192148"/>
                  </a:lnTo>
                  <a:lnTo>
                    <a:pt x="139322" y="196987"/>
                  </a:lnTo>
                  <a:lnTo>
                    <a:pt x="139425" y="199253"/>
                  </a:lnTo>
                  <a:lnTo>
                    <a:pt x="139631" y="201312"/>
                  </a:lnTo>
                  <a:lnTo>
                    <a:pt x="139940" y="203166"/>
                  </a:lnTo>
                  <a:lnTo>
                    <a:pt x="140249" y="204916"/>
                  </a:lnTo>
                  <a:lnTo>
                    <a:pt x="140661" y="206358"/>
                  </a:lnTo>
                  <a:lnTo>
                    <a:pt x="141072" y="207594"/>
                  </a:lnTo>
                  <a:lnTo>
                    <a:pt x="141587" y="208520"/>
                  </a:lnTo>
                  <a:lnTo>
                    <a:pt x="141896" y="208829"/>
                  </a:lnTo>
                  <a:lnTo>
                    <a:pt x="142205" y="209138"/>
                  </a:lnTo>
                  <a:lnTo>
                    <a:pt x="142720" y="209447"/>
                  </a:lnTo>
                  <a:lnTo>
                    <a:pt x="143338" y="209550"/>
                  </a:lnTo>
                  <a:lnTo>
                    <a:pt x="144059" y="209550"/>
                  </a:lnTo>
                  <a:lnTo>
                    <a:pt x="144882" y="209344"/>
                  </a:lnTo>
                  <a:lnTo>
                    <a:pt x="145912" y="209138"/>
                  </a:lnTo>
                  <a:lnTo>
                    <a:pt x="146942" y="208829"/>
                  </a:lnTo>
                  <a:lnTo>
                    <a:pt x="149516" y="207799"/>
                  </a:lnTo>
                  <a:lnTo>
                    <a:pt x="152502" y="206358"/>
                  </a:lnTo>
                  <a:lnTo>
                    <a:pt x="155901" y="204607"/>
                  </a:lnTo>
                  <a:lnTo>
                    <a:pt x="159608" y="202445"/>
                  </a:lnTo>
                  <a:lnTo>
                    <a:pt x="163623" y="199974"/>
                  </a:lnTo>
                  <a:lnTo>
                    <a:pt x="167948" y="197193"/>
                  </a:lnTo>
                  <a:lnTo>
                    <a:pt x="172376" y="194104"/>
                  </a:lnTo>
                  <a:lnTo>
                    <a:pt x="177113" y="190809"/>
                  </a:lnTo>
                  <a:lnTo>
                    <a:pt x="182056" y="187205"/>
                  </a:lnTo>
                  <a:lnTo>
                    <a:pt x="186998" y="183498"/>
                  </a:lnTo>
                  <a:lnTo>
                    <a:pt x="192147" y="179585"/>
                  </a:lnTo>
                  <a:lnTo>
                    <a:pt x="197296" y="175569"/>
                  </a:lnTo>
                  <a:lnTo>
                    <a:pt x="202444" y="171450"/>
                  </a:lnTo>
                  <a:lnTo>
                    <a:pt x="207490" y="167125"/>
                  </a:lnTo>
                  <a:lnTo>
                    <a:pt x="212638" y="162903"/>
                  </a:lnTo>
                  <a:lnTo>
                    <a:pt x="217581" y="158475"/>
                  </a:lnTo>
                  <a:lnTo>
                    <a:pt x="222318" y="154151"/>
                  </a:lnTo>
                  <a:lnTo>
                    <a:pt x="226952" y="149723"/>
                  </a:lnTo>
                  <a:lnTo>
                    <a:pt x="231379" y="145398"/>
                  </a:lnTo>
                  <a:lnTo>
                    <a:pt x="235601" y="141176"/>
                  </a:lnTo>
                  <a:lnTo>
                    <a:pt x="239411" y="137057"/>
                  </a:lnTo>
                  <a:lnTo>
                    <a:pt x="243015" y="132938"/>
                  </a:lnTo>
                  <a:lnTo>
                    <a:pt x="246208" y="129025"/>
                  </a:lnTo>
                  <a:lnTo>
                    <a:pt x="248988" y="125318"/>
                  </a:lnTo>
                  <a:lnTo>
                    <a:pt x="250223" y="123465"/>
                  </a:lnTo>
                  <a:lnTo>
                    <a:pt x="251356" y="121714"/>
                  </a:lnTo>
                  <a:lnTo>
                    <a:pt x="252283" y="120066"/>
                  </a:lnTo>
                  <a:lnTo>
                    <a:pt x="253210" y="118419"/>
                  </a:lnTo>
                  <a:lnTo>
                    <a:pt x="253930" y="116874"/>
                  </a:lnTo>
                  <a:lnTo>
                    <a:pt x="254548" y="115330"/>
                  </a:lnTo>
                  <a:lnTo>
                    <a:pt x="255063" y="113888"/>
                  </a:lnTo>
                  <a:lnTo>
                    <a:pt x="255372" y="112549"/>
                  </a:lnTo>
                  <a:lnTo>
                    <a:pt x="255578" y="111314"/>
                  </a:lnTo>
                  <a:lnTo>
                    <a:pt x="255578" y="110078"/>
                  </a:lnTo>
                  <a:lnTo>
                    <a:pt x="255475" y="108945"/>
                  </a:lnTo>
                  <a:lnTo>
                    <a:pt x="255166" y="107607"/>
                  </a:lnTo>
                  <a:lnTo>
                    <a:pt x="254857" y="106268"/>
                  </a:lnTo>
                  <a:lnTo>
                    <a:pt x="254342" y="104826"/>
                  </a:lnTo>
                  <a:lnTo>
                    <a:pt x="253622" y="103282"/>
                  </a:lnTo>
                  <a:lnTo>
                    <a:pt x="252901" y="101737"/>
                  </a:lnTo>
                  <a:lnTo>
                    <a:pt x="251974" y="99987"/>
                  </a:lnTo>
                  <a:lnTo>
                    <a:pt x="251047" y="98236"/>
                  </a:lnTo>
                  <a:lnTo>
                    <a:pt x="248679" y="94529"/>
                  </a:lnTo>
                  <a:lnTo>
                    <a:pt x="245899" y="90513"/>
                  </a:lnTo>
                  <a:lnTo>
                    <a:pt x="242809" y="86291"/>
                  </a:lnTo>
                  <a:lnTo>
                    <a:pt x="239411" y="81864"/>
                  </a:lnTo>
                  <a:lnTo>
                    <a:pt x="235601" y="77333"/>
                  </a:lnTo>
                  <a:lnTo>
                    <a:pt x="231585" y="72596"/>
                  </a:lnTo>
                  <a:lnTo>
                    <a:pt x="227364" y="67756"/>
                  </a:lnTo>
                  <a:lnTo>
                    <a:pt x="222833" y="62916"/>
                  </a:lnTo>
                  <a:lnTo>
                    <a:pt x="218199" y="58077"/>
                  </a:lnTo>
                  <a:lnTo>
                    <a:pt x="213462" y="53134"/>
                  </a:lnTo>
                  <a:lnTo>
                    <a:pt x="208623" y="48294"/>
                  </a:lnTo>
                  <a:lnTo>
                    <a:pt x="203577" y="43455"/>
                  </a:lnTo>
                  <a:lnTo>
                    <a:pt x="198634" y="38718"/>
                  </a:lnTo>
                  <a:lnTo>
                    <a:pt x="193691" y="34187"/>
                  </a:lnTo>
                  <a:lnTo>
                    <a:pt x="188646" y="29656"/>
                  </a:lnTo>
                  <a:lnTo>
                    <a:pt x="183806" y="25434"/>
                  </a:lnTo>
                  <a:lnTo>
                    <a:pt x="178966" y="21418"/>
                  </a:lnTo>
                  <a:lnTo>
                    <a:pt x="174333" y="17608"/>
                  </a:lnTo>
                  <a:lnTo>
                    <a:pt x="169802" y="14107"/>
                  </a:lnTo>
                  <a:lnTo>
                    <a:pt x="165477" y="10915"/>
                  </a:lnTo>
                  <a:lnTo>
                    <a:pt x="161461" y="8032"/>
                  </a:lnTo>
                  <a:lnTo>
                    <a:pt x="157651" y="5561"/>
                  </a:lnTo>
                  <a:lnTo>
                    <a:pt x="154150" y="3501"/>
                  </a:lnTo>
                  <a:lnTo>
                    <a:pt x="152502" y="2677"/>
                  </a:lnTo>
                  <a:lnTo>
                    <a:pt x="150958" y="1956"/>
                  </a:lnTo>
                  <a:lnTo>
                    <a:pt x="149516" y="1236"/>
                  </a:lnTo>
                  <a:lnTo>
                    <a:pt x="148178" y="721"/>
                  </a:lnTo>
                  <a:lnTo>
                    <a:pt x="146839" y="309"/>
                  </a:lnTo>
                  <a:lnTo>
                    <a:pt x="145706" y="103"/>
                  </a:lnTo>
                  <a:lnTo>
                    <a:pt x="1446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38"/>
            <p:cNvSpPr/>
            <p:nvPr/>
          </p:nvSpPr>
          <p:spPr>
            <a:xfrm>
              <a:off x="615275" y="238125"/>
              <a:ext cx="6389450" cy="5238750"/>
            </a:xfrm>
            <a:custGeom>
              <a:avLst/>
              <a:gdLst/>
              <a:ahLst/>
              <a:cxnLst/>
              <a:rect l="l" t="t" r="r" b="b"/>
              <a:pathLst>
                <a:path w="255578" h="209550" fill="none" extrusionOk="0">
                  <a:moveTo>
                    <a:pt x="36967" y="107607"/>
                  </a:moveTo>
                  <a:lnTo>
                    <a:pt x="36967" y="107607"/>
                  </a:lnTo>
                  <a:lnTo>
                    <a:pt x="30892" y="96177"/>
                  </a:lnTo>
                  <a:lnTo>
                    <a:pt x="24816" y="84541"/>
                  </a:lnTo>
                  <a:lnTo>
                    <a:pt x="17814" y="70948"/>
                  </a:lnTo>
                  <a:lnTo>
                    <a:pt x="14313" y="63946"/>
                  </a:lnTo>
                  <a:lnTo>
                    <a:pt x="11018" y="57150"/>
                  </a:lnTo>
                  <a:lnTo>
                    <a:pt x="7929" y="50663"/>
                  </a:lnTo>
                  <a:lnTo>
                    <a:pt x="5149" y="44690"/>
                  </a:lnTo>
                  <a:lnTo>
                    <a:pt x="2986" y="39542"/>
                  </a:lnTo>
                  <a:lnTo>
                    <a:pt x="1339" y="35423"/>
                  </a:lnTo>
                  <a:lnTo>
                    <a:pt x="824" y="33775"/>
                  </a:lnTo>
                  <a:lnTo>
                    <a:pt x="412" y="32436"/>
                  </a:lnTo>
                  <a:lnTo>
                    <a:pt x="309" y="31407"/>
                  </a:lnTo>
                  <a:lnTo>
                    <a:pt x="309" y="30995"/>
                  </a:lnTo>
                  <a:lnTo>
                    <a:pt x="412" y="30789"/>
                  </a:lnTo>
                  <a:lnTo>
                    <a:pt x="412" y="30789"/>
                  </a:lnTo>
                  <a:lnTo>
                    <a:pt x="927" y="29965"/>
                  </a:lnTo>
                  <a:lnTo>
                    <a:pt x="1545" y="29244"/>
                  </a:lnTo>
                  <a:lnTo>
                    <a:pt x="2368" y="28626"/>
                  </a:lnTo>
                  <a:lnTo>
                    <a:pt x="3398" y="28112"/>
                  </a:lnTo>
                  <a:lnTo>
                    <a:pt x="4531" y="27700"/>
                  </a:lnTo>
                  <a:lnTo>
                    <a:pt x="5869" y="27288"/>
                  </a:lnTo>
                  <a:lnTo>
                    <a:pt x="7311" y="27082"/>
                  </a:lnTo>
                  <a:lnTo>
                    <a:pt x="8959" y="26876"/>
                  </a:lnTo>
                  <a:lnTo>
                    <a:pt x="10709" y="26773"/>
                  </a:lnTo>
                  <a:lnTo>
                    <a:pt x="12563" y="26670"/>
                  </a:lnTo>
                  <a:lnTo>
                    <a:pt x="14519" y="26773"/>
                  </a:lnTo>
                  <a:lnTo>
                    <a:pt x="16682" y="26876"/>
                  </a:lnTo>
                  <a:lnTo>
                    <a:pt x="21212" y="27288"/>
                  </a:lnTo>
                  <a:lnTo>
                    <a:pt x="26155" y="27906"/>
                  </a:lnTo>
                  <a:lnTo>
                    <a:pt x="31510" y="28832"/>
                  </a:lnTo>
                  <a:lnTo>
                    <a:pt x="37070" y="29965"/>
                  </a:lnTo>
                  <a:lnTo>
                    <a:pt x="42940" y="31201"/>
                  </a:lnTo>
                  <a:lnTo>
                    <a:pt x="49015" y="32642"/>
                  </a:lnTo>
                  <a:lnTo>
                    <a:pt x="55296" y="34187"/>
                  </a:lnTo>
                  <a:lnTo>
                    <a:pt x="61681" y="35938"/>
                  </a:lnTo>
                  <a:lnTo>
                    <a:pt x="68065" y="37688"/>
                  </a:lnTo>
                  <a:lnTo>
                    <a:pt x="74552" y="39542"/>
                  </a:lnTo>
                  <a:lnTo>
                    <a:pt x="87321" y="43455"/>
                  </a:lnTo>
                  <a:lnTo>
                    <a:pt x="99575" y="47368"/>
                  </a:lnTo>
                  <a:lnTo>
                    <a:pt x="111004" y="51075"/>
                  </a:lnTo>
                  <a:lnTo>
                    <a:pt x="121302" y="54576"/>
                  </a:lnTo>
                  <a:lnTo>
                    <a:pt x="129848" y="57562"/>
                  </a:lnTo>
                  <a:lnTo>
                    <a:pt x="136439" y="59930"/>
                  </a:lnTo>
                  <a:lnTo>
                    <a:pt x="142205" y="62093"/>
                  </a:lnTo>
                  <a:lnTo>
                    <a:pt x="142205" y="62093"/>
                  </a:lnTo>
                  <a:lnTo>
                    <a:pt x="141896" y="59621"/>
                  </a:lnTo>
                  <a:lnTo>
                    <a:pt x="141175" y="53031"/>
                  </a:lnTo>
                  <a:lnTo>
                    <a:pt x="140249" y="43661"/>
                  </a:lnTo>
                  <a:lnTo>
                    <a:pt x="139837" y="38409"/>
                  </a:lnTo>
                  <a:lnTo>
                    <a:pt x="139425" y="32848"/>
                  </a:lnTo>
                  <a:lnTo>
                    <a:pt x="139116" y="27288"/>
                  </a:lnTo>
                  <a:lnTo>
                    <a:pt x="139013" y="21830"/>
                  </a:lnTo>
                  <a:lnTo>
                    <a:pt x="138910" y="16682"/>
                  </a:lnTo>
                  <a:lnTo>
                    <a:pt x="139116" y="11842"/>
                  </a:lnTo>
                  <a:lnTo>
                    <a:pt x="139219" y="9679"/>
                  </a:lnTo>
                  <a:lnTo>
                    <a:pt x="139425" y="7723"/>
                  </a:lnTo>
                  <a:lnTo>
                    <a:pt x="139734" y="5869"/>
                  </a:lnTo>
                  <a:lnTo>
                    <a:pt x="140146" y="4325"/>
                  </a:lnTo>
                  <a:lnTo>
                    <a:pt x="140558" y="2986"/>
                  </a:lnTo>
                  <a:lnTo>
                    <a:pt x="140970" y="1854"/>
                  </a:lnTo>
                  <a:lnTo>
                    <a:pt x="141587" y="1030"/>
                  </a:lnTo>
                  <a:lnTo>
                    <a:pt x="141896" y="618"/>
                  </a:lnTo>
                  <a:lnTo>
                    <a:pt x="142205" y="412"/>
                  </a:lnTo>
                  <a:lnTo>
                    <a:pt x="142205" y="412"/>
                  </a:lnTo>
                  <a:lnTo>
                    <a:pt x="142926" y="103"/>
                  </a:lnTo>
                  <a:lnTo>
                    <a:pt x="143750" y="0"/>
                  </a:lnTo>
                  <a:lnTo>
                    <a:pt x="144677" y="0"/>
                  </a:lnTo>
                  <a:lnTo>
                    <a:pt x="145706" y="103"/>
                  </a:lnTo>
                  <a:lnTo>
                    <a:pt x="146839" y="309"/>
                  </a:lnTo>
                  <a:lnTo>
                    <a:pt x="148178" y="721"/>
                  </a:lnTo>
                  <a:lnTo>
                    <a:pt x="149516" y="1236"/>
                  </a:lnTo>
                  <a:lnTo>
                    <a:pt x="150958" y="1956"/>
                  </a:lnTo>
                  <a:lnTo>
                    <a:pt x="152502" y="2677"/>
                  </a:lnTo>
                  <a:lnTo>
                    <a:pt x="154150" y="3501"/>
                  </a:lnTo>
                  <a:lnTo>
                    <a:pt x="157651" y="5561"/>
                  </a:lnTo>
                  <a:lnTo>
                    <a:pt x="161461" y="8032"/>
                  </a:lnTo>
                  <a:lnTo>
                    <a:pt x="165477" y="10915"/>
                  </a:lnTo>
                  <a:lnTo>
                    <a:pt x="169802" y="14107"/>
                  </a:lnTo>
                  <a:lnTo>
                    <a:pt x="174333" y="17608"/>
                  </a:lnTo>
                  <a:lnTo>
                    <a:pt x="178966" y="21418"/>
                  </a:lnTo>
                  <a:lnTo>
                    <a:pt x="183806" y="25434"/>
                  </a:lnTo>
                  <a:lnTo>
                    <a:pt x="188646" y="29656"/>
                  </a:lnTo>
                  <a:lnTo>
                    <a:pt x="193691" y="34187"/>
                  </a:lnTo>
                  <a:lnTo>
                    <a:pt x="198634" y="38718"/>
                  </a:lnTo>
                  <a:lnTo>
                    <a:pt x="203577" y="43455"/>
                  </a:lnTo>
                  <a:lnTo>
                    <a:pt x="208623" y="48294"/>
                  </a:lnTo>
                  <a:lnTo>
                    <a:pt x="213462" y="53134"/>
                  </a:lnTo>
                  <a:lnTo>
                    <a:pt x="218199" y="58077"/>
                  </a:lnTo>
                  <a:lnTo>
                    <a:pt x="222833" y="62916"/>
                  </a:lnTo>
                  <a:lnTo>
                    <a:pt x="227364" y="67756"/>
                  </a:lnTo>
                  <a:lnTo>
                    <a:pt x="231585" y="72596"/>
                  </a:lnTo>
                  <a:lnTo>
                    <a:pt x="235601" y="77333"/>
                  </a:lnTo>
                  <a:lnTo>
                    <a:pt x="239411" y="81864"/>
                  </a:lnTo>
                  <a:lnTo>
                    <a:pt x="242809" y="86291"/>
                  </a:lnTo>
                  <a:lnTo>
                    <a:pt x="245899" y="90513"/>
                  </a:lnTo>
                  <a:lnTo>
                    <a:pt x="248679" y="94529"/>
                  </a:lnTo>
                  <a:lnTo>
                    <a:pt x="251047" y="98236"/>
                  </a:lnTo>
                  <a:lnTo>
                    <a:pt x="251974" y="99987"/>
                  </a:lnTo>
                  <a:lnTo>
                    <a:pt x="252901" y="101737"/>
                  </a:lnTo>
                  <a:lnTo>
                    <a:pt x="253622" y="103282"/>
                  </a:lnTo>
                  <a:lnTo>
                    <a:pt x="254342" y="104826"/>
                  </a:lnTo>
                  <a:lnTo>
                    <a:pt x="254857" y="106268"/>
                  </a:lnTo>
                  <a:lnTo>
                    <a:pt x="255166" y="107607"/>
                  </a:lnTo>
                  <a:lnTo>
                    <a:pt x="255475" y="108945"/>
                  </a:lnTo>
                  <a:lnTo>
                    <a:pt x="255578" y="110078"/>
                  </a:lnTo>
                  <a:lnTo>
                    <a:pt x="255578" y="110078"/>
                  </a:lnTo>
                  <a:lnTo>
                    <a:pt x="255578" y="111314"/>
                  </a:lnTo>
                  <a:lnTo>
                    <a:pt x="255372" y="112549"/>
                  </a:lnTo>
                  <a:lnTo>
                    <a:pt x="255063" y="113888"/>
                  </a:lnTo>
                  <a:lnTo>
                    <a:pt x="254548" y="115330"/>
                  </a:lnTo>
                  <a:lnTo>
                    <a:pt x="253930" y="116874"/>
                  </a:lnTo>
                  <a:lnTo>
                    <a:pt x="253210" y="118419"/>
                  </a:lnTo>
                  <a:lnTo>
                    <a:pt x="252283" y="120066"/>
                  </a:lnTo>
                  <a:lnTo>
                    <a:pt x="251356" y="121714"/>
                  </a:lnTo>
                  <a:lnTo>
                    <a:pt x="250223" y="123465"/>
                  </a:lnTo>
                  <a:lnTo>
                    <a:pt x="248988" y="125318"/>
                  </a:lnTo>
                  <a:lnTo>
                    <a:pt x="246208" y="129025"/>
                  </a:lnTo>
                  <a:lnTo>
                    <a:pt x="243015" y="132938"/>
                  </a:lnTo>
                  <a:lnTo>
                    <a:pt x="239411" y="137057"/>
                  </a:lnTo>
                  <a:lnTo>
                    <a:pt x="235601" y="141176"/>
                  </a:lnTo>
                  <a:lnTo>
                    <a:pt x="231379" y="145398"/>
                  </a:lnTo>
                  <a:lnTo>
                    <a:pt x="226952" y="149723"/>
                  </a:lnTo>
                  <a:lnTo>
                    <a:pt x="222318" y="154151"/>
                  </a:lnTo>
                  <a:lnTo>
                    <a:pt x="217581" y="158475"/>
                  </a:lnTo>
                  <a:lnTo>
                    <a:pt x="212638" y="162903"/>
                  </a:lnTo>
                  <a:lnTo>
                    <a:pt x="207490" y="167125"/>
                  </a:lnTo>
                  <a:lnTo>
                    <a:pt x="202444" y="171450"/>
                  </a:lnTo>
                  <a:lnTo>
                    <a:pt x="197296" y="175569"/>
                  </a:lnTo>
                  <a:lnTo>
                    <a:pt x="192147" y="179585"/>
                  </a:lnTo>
                  <a:lnTo>
                    <a:pt x="186998" y="183498"/>
                  </a:lnTo>
                  <a:lnTo>
                    <a:pt x="182056" y="187205"/>
                  </a:lnTo>
                  <a:lnTo>
                    <a:pt x="177113" y="190809"/>
                  </a:lnTo>
                  <a:lnTo>
                    <a:pt x="172376" y="194104"/>
                  </a:lnTo>
                  <a:lnTo>
                    <a:pt x="167948" y="197193"/>
                  </a:lnTo>
                  <a:lnTo>
                    <a:pt x="163623" y="199974"/>
                  </a:lnTo>
                  <a:lnTo>
                    <a:pt x="159608" y="202445"/>
                  </a:lnTo>
                  <a:lnTo>
                    <a:pt x="155901" y="204607"/>
                  </a:lnTo>
                  <a:lnTo>
                    <a:pt x="152502" y="206358"/>
                  </a:lnTo>
                  <a:lnTo>
                    <a:pt x="149516" y="207799"/>
                  </a:lnTo>
                  <a:lnTo>
                    <a:pt x="146942" y="208829"/>
                  </a:lnTo>
                  <a:lnTo>
                    <a:pt x="145912" y="209138"/>
                  </a:lnTo>
                  <a:lnTo>
                    <a:pt x="144882" y="209344"/>
                  </a:lnTo>
                  <a:lnTo>
                    <a:pt x="144059" y="209550"/>
                  </a:lnTo>
                  <a:lnTo>
                    <a:pt x="143338" y="209550"/>
                  </a:lnTo>
                  <a:lnTo>
                    <a:pt x="142720" y="209447"/>
                  </a:lnTo>
                  <a:lnTo>
                    <a:pt x="142205" y="209138"/>
                  </a:lnTo>
                  <a:lnTo>
                    <a:pt x="142205" y="209138"/>
                  </a:lnTo>
                  <a:lnTo>
                    <a:pt x="141896" y="208829"/>
                  </a:lnTo>
                  <a:lnTo>
                    <a:pt x="141587" y="208520"/>
                  </a:lnTo>
                  <a:lnTo>
                    <a:pt x="141072" y="207594"/>
                  </a:lnTo>
                  <a:lnTo>
                    <a:pt x="140661" y="206358"/>
                  </a:lnTo>
                  <a:lnTo>
                    <a:pt x="140249" y="204916"/>
                  </a:lnTo>
                  <a:lnTo>
                    <a:pt x="139940" y="203166"/>
                  </a:lnTo>
                  <a:lnTo>
                    <a:pt x="139631" y="201312"/>
                  </a:lnTo>
                  <a:lnTo>
                    <a:pt x="139425" y="199253"/>
                  </a:lnTo>
                  <a:lnTo>
                    <a:pt x="139322" y="196987"/>
                  </a:lnTo>
                  <a:lnTo>
                    <a:pt x="139116" y="192148"/>
                  </a:lnTo>
                  <a:lnTo>
                    <a:pt x="139219" y="186793"/>
                  </a:lnTo>
                  <a:lnTo>
                    <a:pt x="139322" y="181232"/>
                  </a:lnTo>
                  <a:lnTo>
                    <a:pt x="139631" y="175569"/>
                  </a:lnTo>
                  <a:lnTo>
                    <a:pt x="139940" y="170008"/>
                  </a:lnTo>
                  <a:lnTo>
                    <a:pt x="140352" y="164551"/>
                  </a:lnTo>
                  <a:lnTo>
                    <a:pt x="141278" y="155180"/>
                  </a:lnTo>
                  <a:lnTo>
                    <a:pt x="141896" y="148487"/>
                  </a:lnTo>
                  <a:lnTo>
                    <a:pt x="142205" y="146016"/>
                  </a:lnTo>
                  <a:lnTo>
                    <a:pt x="142205" y="146016"/>
                  </a:lnTo>
                  <a:lnTo>
                    <a:pt x="136336" y="148075"/>
                  </a:lnTo>
                  <a:lnTo>
                    <a:pt x="120787" y="153430"/>
                  </a:lnTo>
                  <a:lnTo>
                    <a:pt x="110284" y="156828"/>
                  </a:lnTo>
                  <a:lnTo>
                    <a:pt x="98648" y="160638"/>
                  </a:lnTo>
                  <a:lnTo>
                    <a:pt x="86085" y="164551"/>
                  </a:lnTo>
                  <a:lnTo>
                    <a:pt x="73111" y="168567"/>
                  </a:lnTo>
                  <a:lnTo>
                    <a:pt x="60033" y="172274"/>
                  </a:lnTo>
                  <a:lnTo>
                    <a:pt x="53649" y="174127"/>
                  </a:lnTo>
                  <a:lnTo>
                    <a:pt x="47367" y="175775"/>
                  </a:lnTo>
                  <a:lnTo>
                    <a:pt x="41292" y="177319"/>
                  </a:lnTo>
                  <a:lnTo>
                    <a:pt x="35423" y="178761"/>
                  </a:lnTo>
                  <a:lnTo>
                    <a:pt x="29862" y="179997"/>
                  </a:lnTo>
                  <a:lnTo>
                    <a:pt x="24610" y="181129"/>
                  </a:lnTo>
                  <a:lnTo>
                    <a:pt x="19668" y="181953"/>
                  </a:lnTo>
                  <a:lnTo>
                    <a:pt x="15240" y="182571"/>
                  </a:lnTo>
                  <a:lnTo>
                    <a:pt x="11327" y="182983"/>
                  </a:lnTo>
                  <a:lnTo>
                    <a:pt x="9473" y="183086"/>
                  </a:lnTo>
                  <a:lnTo>
                    <a:pt x="7826" y="183189"/>
                  </a:lnTo>
                  <a:lnTo>
                    <a:pt x="6384" y="183086"/>
                  </a:lnTo>
                  <a:lnTo>
                    <a:pt x="5046" y="182983"/>
                  </a:lnTo>
                  <a:lnTo>
                    <a:pt x="3810" y="182880"/>
                  </a:lnTo>
                  <a:lnTo>
                    <a:pt x="2780" y="182571"/>
                  </a:lnTo>
                  <a:lnTo>
                    <a:pt x="1854" y="182262"/>
                  </a:lnTo>
                  <a:lnTo>
                    <a:pt x="1236" y="181850"/>
                  </a:lnTo>
                  <a:lnTo>
                    <a:pt x="721" y="181335"/>
                  </a:lnTo>
                  <a:lnTo>
                    <a:pt x="412" y="180718"/>
                  </a:lnTo>
                  <a:lnTo>
                    <a:pt x="412" y="180718"/>
                  </a:lnTo>
                  <a:lnTo>
                    <a:pt x="206" y="179997"/>
                  </a:lnTo>
                  <a:lnTo>
                    <a:pt x="103" y="179276"/>
                  </a:lnTo>
                  <a:lnTo>
                    <a:pt x="0" y="178452"/>
                  </a:lnTo>
                  <a:lnTo>
                    <a:pt x="0" y="177525"/>
                  </a:lnTo>
                  <a:lnTo>
                    <a:pt x="103" y="175569"/>
                  </a:lnTo>
                  <a:lnTo>
                    <a:pt x="515" y="173406"/>
                  </a:lnTo>
                  <a:lnTo>
                    <a:pt x="1133" y="171141"/>
                  </a:lnTo>
                  <a:lnTo>
                    <a:pt x="1956" y="168670"/>
                  </a:lnTo>
                  <a:lnTo>
                    <a:pt x="2883" y="165992"/>
                  </a:lnTo>
                  <a:lnTo>
                    <a:pt x="4016" y="163212"/>
                  </a:lnTo>
                  <a:lnTo>
                    <a:pt x="5252" y="160329"/>
                  </a:lnTo>
                  <a:lnTo>
                    <a:pt x="6693" y="157446"/>
                  </a:lnTo>
                  <a:lnTo>
                    <a:pt x="8135" y="154356"/>
                  </a:lnTo>
                  <a:lnTo>
                    <a:pt x="9782" y="151267"/>
                  </a:lnTo>
                  <a:lnTo>
                    <a:pt x="13180" y="144986"/>
                  </a:lnTo>
                  <a:lnTo>
                    <a:pt x="16785" y="138808"/>
                  </a:lnTo>
                  <a:lnTo>
                    <a:pt x="20492" y="132732"/>
                  </a:lnTo>
                  <a:lnTo>
                    <a:pt x="24096" y="126966"/>
                  </a:lnTo>
                  <a:lnTo>
                    <a:pt x="27494" y="121611"/>
                  </a:lnTo>
                  <a:lnTo>
                    <a:pt x="30480" y="116977"/>
                  </a:lnTo>
                  <a:lnTo>
                    <a:pt x="35114" y="110181"/>
                  </a:lnTo>
                  <a:lnTo>
                    <a:pt x="36967" y="1076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38"/>
            <p:cNvSpPr/>
            <p:nvPr/>
          </p:nvSpPr>
          <p:spPr>
            <a:xfrm>
              <a:off x="5014775" y="1370825"/>
              <a:ext cx="1524000" cy="1529175"/>
            </a:xfrm>
            <a:custGeom>
              <a:avLst/>
              <a:gdLst/>
              <a:ahLst/>
              <a:cxnLst/>
              <a:rect l="l" t="t" r="r" b="b"/>
              <a:pathLst>
                <a:path w="60960" h="61167" extrusionOk="0">
                  <a:moveTo>
                    <a:pt x="8135" y="0"/>
                  </a:moveTo>
                  <a:lnTo>
                    <a:pt x="7105" y="309"/>
                  </a:lnTo>
                  <a:lnTo>
                    <a:pt x="6076" y="721"/>
                  </a:lnTo>
                  <a:lnTo>
                    <a:pt x="5046" y="1339"/>
                  </a:lnTo>
                  <a:lnTo>
                    <a:pt x="4119" y="2060"/>
                  </a:lnTo>
                  <a:lnTo>
                    <a:pt x="3192" y="2986"/>
                  </a:lnTo>
                  <a:lnTo>
                    <a:pt x="2266" y="3913"/>
                  </a:lnTo>
                  <a:lnTo>
                    <a:pt x="1545" y="4943"/>
                  </a:lnTo>
                  <a:lnTo>
                    <a:pt x="927" y="6076"/>
                  </a:lnTo>
                  <a:lnTo>
                    <a:pt x="412" y="7311"/>
                  </a:lnTo>
                  <a:lnTo>
                    <a:pt x="103" y="8547"/>
                  </a:lnTo>
                  <a:lnTo>
                    <a:pt x="0" y="9886"/>
                  </a:lnTo>
                  <a:lnTo>
                    <a:pt x="103" y="11121"/>
                  </a:lnTo>
                  <a:lnTo>
                    <a:pt x="206" y="11842"/>
                  </a:lnTo>
                  <a:lnTo>
                    <a:pt x="412" y="12460"/>
                  </a:lnTo>
                  <a:lnTo>
                    <a:pt x="721" y="13078"/>
                  </a:lnTo>
                  <a:lnTo>
                    <a:pt x="1030" y="13798"/>
                  </a:lnTo>
                  <a:lnTo>
                    <a:pt x="1442" y="14416"/>
                  </a:lnTo>
                  <a:lnTo>
                    <a:pt x="1957" y="15034"/>
                  </a:lnTo>
                  <a:lnTo>
                    <a:pt x="6590" y="20389"/>
                  </a:lnTo>
                  <a:lnTo>
                    <a:pt x="12460" y="26979"/>
                  </a:lnTo>
                  <a:lnTo>
                    <a:pt x="19359" y="34187"/>
                  </a:lnTo>
                  <a:lnTo>
                    <a:pt x="22963" y="37894"/>
                  </a:lnTo>
                  <a:lnTo>
                    <a:pt x="26670" y="41601"/>
                  </a:lnTo>
                  <a:lnTo>
                    <a:pt x="30377" y="45102"/>
                  </a:lnTo>
                  <a:lnTo>
                    <a:pt x="33981" y="48500"/>
                  </a:lnTo>
                  <a:lnTo>
                    <a:pt x="37482" y="51590"/>
                  </a:lnTo>
                  <a:lnTo>
                    <a:pt x="40777" y="54370"/>
                  </a:lnTo>
                  <a:lnTo>
                    <a:pt x="43969" y="56841"/>
                  </a:lnTo>
                  <a:lnTo>
                    <a:pt x="46750" y="58798"/>
                  </a:lnTo>
                  <a:lnTo>
                    <a:pt x="48088" y="59518"/>
                  </a:lnTo>
                  <a:lnTo>
                    <a:pt x="49324" y="60136"/>
                  </a:lnTo>
                  <a:lnTo>
                    <a:pt x="50457" y="60651"/>
                  </a:lnTo>
                  <a:lnTo>
                    <a:pt x="51384" y="61063"/>
                  </a:lnTo>
                  <a:lnTo>
                    <a:pt x="52104" y="61166"/>
                  </a:lnTo>
                  <a:lnTo>
                    <a:pt x="54370" y="61166"/>
                  </a:lnTo>
                  <a:lnTo>
                    <a:pt x="55811" y="60857"/>
                  </a:lnTo>
                  <a:lnTo>
                    <a:pt x="56532" y="60651"/>
                  </a:lnTo>
                  <a:lnTo>
                    <a:pt x="57253" y="60342"/>
                  </a:lnTo>
                  <a:lnTo>
                    <a:pt x="57974" y="60033"/>
                  </a:lnTo>
                  <a:lnTo>
                    <a:pt x="58592" y="59621"/>
                  </a:lnTo>
                  <a:lnTo>
                    <a:pt x="59209" y="59107"/>
                  </a:lnTo>
                  <a:lnTo>
                    <a:pt x="59724" y="58489"/>
                  </a:lnTo>
                  <a:lnTo>
                    <a:pt x="60136" y="57871"/>
                  </a:lnTo>
                  <a:lnTo>
                    <a:pt x="60548" y="57150"/>
                  </a:lnTo>
                  <a:lnTo>
                    <a:pt x="60857" y="56326"/>
                  </a:lnTo>
                  <a:lnTo>
                    <a:pt x="60960" y="55400"/>
                  </a:lnTo>
                  <a:lnTo>
                    <a:pt x="60960" y="54267"/>
                  </a:lnTo>
                  <a:lnTo>
                    <a:pt x="60857" y="53134"/>
                  </a:lnTo>
                  <a:lnTo>
                    <a:pt x="60548" y="52001"/>
                  </a:lnTo>
                  <a:lnTo>
                    <a:pt x="60033" y="50766"/>
                  </a:lnTo>
                  <a:lnTo>
                    <a:pt x="59415" y="49324"/>
                  </a:lnTo>
                  <a:lnTo>
                    <a:pt x="58592" y="47883"/>
                  </a:lnTo>
                  <a:lnTo>
                    <a:pt x="57665" y="46235"/>
                  </a:lnTo>
                  <a:lnTo>
                    <a:pt x="56532" y="44484"/>
                  </a:lnTo>
                  <a:lnTo>
                    <a:pt x="53855" y="40880"/>
                  </a:lnTo>
                  <a:lnTo>
                    <a:pt x="50766" y="36967"/>
                  </a:lnTo>
                  <a:lnTo>
                    <a:pt x="47265" y="32848"/>
                  </a:lnTo>
                  <a:lnTo>
                    <a:pt x="43455" y="28730"/>
                  </a:lnTo>
                  <a:lnTo>
                    <a:pt x="39542" y="24508"/>
                  </a:lnTo>
                  <a:lnTo>
                    <a:pt x="35423" y="20389"/>
                  </a:lnTo>
                  <a:lnTo>
                    <a:pt x="31304" y="16373"/>
                  </a:lnTo>
                  <a:lnTo>
                    <a:pt x="27185" y="12666"/>
                  </a:lnTo>
                  <a:lnTo>
                    <a:pt x="23272" y="9268"/>
                  </a:lnTo>
                  <a:lnTo>
                    <a:pt x="19565" y="6178"/>
                  </a:lnTo>
                  <a:lnTo>
                    <a:pt x="16167" y="3604"/>
                  </a:lnTo>
                  <a:lnTo>
                    <a:pt x="14622" y="2574"/>
                  </a:lnTo>
                  <a:lnTo>
                    <a:pt x="13181" y="1648"/>
                  </a:lnTo>
                  <a:lnTo>
                    <a:pt x="11945" y="824"/>
                  </a:lnTo>
                  <a:lnTo>
                    <a:pt x="10709" y="309"/>
                  </a:lnTo>
                  <a:lnTo>
                    <a:pt x="99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38"/>
            <p:cNvSpPr/>
            <p:nvPr/>
          </p:nvSpPr>
          <p:spPr>
            <a:xfrm>
              <a:off x="5014775" y="1370825"/>
              <a:ext cx="1524000" cy="1529175"/>
            </a:xfrm>
            <a:custGeom>
              <a:avLst/>
              <a:gdLst/>
              <a:ahLst/>
              <a:cxnLst/>
              <a:rect l="l" t="t" r="r" b="b"/>
              <a:pathLst>
                <a:path w="60960" h="61167" fill="none" extrusionOk="0">
                  <a:moveTo>
                    <a:pt x="9165" y="0"/>
                  </a:moveTo>
                  <a:lnTo>
                    <a:pt x="9165" y="0"/>
                  </a:lnTo>
                  <a:lnTo>
                    <a:pt x="8135" y="0"/>
                  </a:lnTo>
                  <a:lnTo>
                    <a:pt x="7105" y="309"/>
                  </a:lnTo>
                  <a:lnTo>
                    <a:pt x="6076" y="721"/>
                  </a:lnTo>
                  <a:lnTo>
                    <a:pt x="5046" y="1339"/>
                  </a:lnTo>
                  <a:lnTo>
                    <a:pt x="4119" y="2060"/>
                  </a:lnTo>
                  <a:lnTo>
                    <a:pt x="3192" y="2986"/>
                  </a:lnTo>
                  <a:lnTo>
                    <a:pt x="2266" y="3913"/>
                  </a:lnTo>
                  <a:lnTo>
                    <a:pt x="1545" y="4943"/>
                  </a:lnTo>
                  <a:lnTo>
                    <a:pt x="927" y="6076"/>
                  </a:lnTo>
                  <a:lnTo>
                    <a:pt x="412" y="7311"/>
                  </a:lnTo>
                  <a:lnTo>
                    <a:pt x="103" y="8547"/>
                  </a:lnTo>
                  <a:lnTo>
                    <a:pt x="0" y="9886"/>
                  </a:lnTo>
                  <a:lnTo>
                    <a:pt x="103" y="11121"/>
                  </a:lnTo>
                  <a:lnTo>
                    <a:pt x="206" y="11842"/>
                  </a:lnTo>
                  <a:lnTo>
                    <a:pt x="412" y="12460"/>
                  </a:lnTo>
                  <a:lnTo>
                    <a:pt x="721" y="13078"/>
                  </a:lnTo>
                  <a:lnTo>
                    <a:pt x="1030" y="13798"/>
                  </a:lnTo>
                  <a:lnTo>
                    <a:pt x="1442" y="14416"/>
                  </a:lnTo>
                  <a:lnTo>
                    <a:pt x="1957" y="15034"/>
                  </a:lnTo>
                  <a:lnTo>
                    <a:pt x="1957" y="15034"/>
                  </a:lnTo>
                  <a:lnTo>
                    <a:pt x="6590" y="20389"/>
                  </a:lnTo>
                  <a:lnTo>
                    <a:pt x="12460" y="26979"/>
                  </a:lnTo>
                  <a:lnTo>
                    <a:pt x="19359" y="34187"/>
                  </a:lnTo>
                  <a:lnTo>
                    <a:pt x="22963" y="37894"/>
                  </a:lnTo>
                  <a:lnTo>
                    <a:pt x="26670" y="41601"/>
                  </a:lnTo>
                  <a:lnTo>
                    <a:pt x="30377" y="45102"/>
                  </a:lnTo>
                  <a:lnTo>
                    <a:pt x="33981" y="48500"/>
                  </a:lnTo>
                  <a:lnTo>
                    <a:pt x="37482" y="51590"/>
                  </a:lnTo>
                  <a:lnTo>
                    <a:pt x="40777" y="54370"/>
                  </a:lnTo>
                  <a:lnTo>
                    <a:pt x="43969" y="56841"/>
                  </a:lnTo>
                  <a:lnTo>
                    <a:pt x="46750" y="58798"/>
                  </a:lnTo>
                  <a:lnTo>
                    <a:pt x="48088" y="59518"/>
                  </a:lnTo>
                  <a:lnTo>
                    <a:pt x="49324" y="60136"/>
                  </a:lnTo>
                  <a:lnTo>
                    <a:pt x="50457" y="60651"/>
                  </a:lnTo>
                  <a:lnTo>
                    <a:pt x="51384" y="61063"/>
                  </a:lnTo>
                  <a:lnTo>
                    <a:pt x="51384" y="61063"/>
                  </a:lnTo>
                  <a:lnTo>
                    <a:pt x="52104" y="61166"/>
                  </a:lnTo>
                  <a:lnTo>
                    <a:pt x="53031" y="61166"/>
                  </a:lnTo>
                  <a:lnTo>
                    <a:pt x="53031" y="61166"/>
                  </a:lnTo>
                  <a:lnTo>
                    <a:pt x="54370" y="61166"/>
                  </a:lnTo>
                  <a:lnTo>
                    <a:pt x="55811" y="60857"/>
                  </a:lnTo>
                  <a:lnTo>
                    <a:pt x="56532" y="60651"/>
                  </a:lnTo>
                  <a:lnTo>
                    <a:pt x="57253" y="60342"/>
                  </a:lnTo>
                  <a:lnTo>
                    <a:pt x="57974" y="60033"/>
                  </a:lnTo>
                  <a:lnTo>
                    <a:pt x="58592" y="59621"/>
                  </a:lnTo>
                  <a:lnTo>
                    <a:pt x="59209" y="59107"/>
                  </a:lnTo>
                  <a:lnTo>
                    <a:pt x="59724" y="58489"/>
                  </a:lnTo>
                  <a:lnTo>
                    <a:pt x="60136" y="57871"/>
                  </a:lnTo>
                  <a:lnTo>
                    <a:pt x="60548" y="57150"/>
                  </a:lnTo>
                  <a:lnTo>
                    <a:pt x="60857" y="56326"/>
                  </a:lnTo>
                  <a:lnTo>
                    <a:pt x="60960" y="55400"/>
                  </a:lnTo>
                  <a:lnTo>
                    <a:pt x="60960" y="54267"/>
                  </a:lnTo>
                  <a:lnTo>
                    <a:pt x="60857" y="53134"/>
                  </a:lnTo>
                  <a:lnTo>
                    <a:pt x="60857" y="53134"/>
                  </a:lnTo>
                  <a:lnTo>
                    <a:pt x="60548" y="52001"/>
                  </a:lnTo>
                  <a:lnTo>
                    <a:pt x="60033" y="50766"/>
                  </a:lnTo>
                  <a:lnTo>
                    <a:pt x="59415" y="49324"/>
                  </a:lnTo>
                  <a:lnTo>
                    <a:pt x="58592" y="47883"/>
                  </a:lnTo>
                  <a:lnTo>
                    <a:pt x="57665" y="46235"/>
                  </a:lnTo>
                  <a:lnTo>
                    <a:pt x="56532" y="44484"/>
                  </a:lnTo>
                  <a:lnTo>
                    <a:pt x="53855" y="40880"/>
                  </a:lnTo>
                  <a:lnTo>
                    <a:pt x="50766" y="36967"/>
                  </a:lnTo>
                  <a:lnTo>
                    <a:pt x="47265" y="32848"/>
                  </a:lnTo>
                  <a:lnTo>
                    <a:pt x="43455" y="28730"/>
                  </a:lnTo>
                  <a:lnTo>
                    <a:pt x="39542" y="24508"/>
                  </a:lnTo>
                  <a:lnTo>
                    <a:pt x="35423" y="20389"/>
                  </a:lnTo>
                  <a:lnTo>
                    <a:pt x="31304" y="16373"/>
                  </a:lnTo>
                  <a:lnTo>
                    <a:pt x="27185" y="12666"/>
                  </a:lnTo>
                  <a:lnTo>
                    <a:pt x="23272" y="9268"/>
                  </a:lnTo>
                  <a:lnTo>
                    <a:pt x="19565" y="6178"/>
                  </a:lnTo>
                  <a:lnTo>
                    <a:pt x="16167" y="3604"/>
                  </a:lnTo>
                  <a:lnTo>
                    <a:pt x="14622" y="2574"/>
                  </a:lnTo>
                  <a:lnTo>
                    <a:pt x="13181" y="1648"/>
                  </a:lnTo>
                  <a:lnTo>
                    <a:pt x="11945" y="824"/>
                  </a:lnTo>
                  <a:lnTo>
                    <a:pt x="10709" y="309"/>
                  </a:lnTo>
                  <a:lnTo>
                    <a:pt x="10709" y="309"/>
                  </a:lnTo>
                  <a:lnTo>
                    <a:pt x="9989" y="0"/>
                  </a:lnTo>
                  <a:lnTo>
                    <a:pt x="91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38"/>
            <p:cNvSpPr/>
            <p:nvPr/>
          </p:nvSpPr>
          <p:spPr>
            <a:xfrm>
              <a:off x="4559125" y="868825"/>
              <a:ext cx="458250" cy="486575"/>
            </a:xfrm>
            <a:custGeom>
              <a:avLst/>
              <a:gdLst/>
              <a:ahLst/>
              <a:cxnLst/>
              <a:rect l="l" t="t" r="r" b="b"/>
              <a:pathLst>
                <a:path w="18330" h="19463" extrusionOk="0">
                  <a:moveTo>
                    <a:pt x="7723" y="0"/>
                  </a:moveTo>
                  <a:lnTo>
                    <a:pt x="6899" y="206"/>
                  </a:lnTo>
                  <a:lnTo>
                    <a:pt x="6178" y="412"/>
                  </a:lnTo>
                  <a:lnTo>
                    <a:pt x="5355" y="721"/>
                  </a:lnTo>
                  <a:lnTo>
                    <a:pt x="4634" y="1133"/>
                  </a:lnTo>
                  <a:lnTo>
                    <a:pt x="3913" y="1648"/>
                  </a:lnTo>
                  <a:lnTo>
                    <a:pt x="3192" y="2369"/>
                  </a:lnTo>
                  <a:lnTo>
                    <a:pt x="2471" y="3090"/>
                  </a:lnTo>
                  <a:lnTo>
                    <a:pt x="1854" y="3810"/>
                  </a:lnTo>
                  <a:lnTo>
                    <a:pt x="1442" y="4634"/>
                  </a:lnTo>
                  <a:lnTo>
                    <a:pt x="927" y="5355"/>
                  </a:lnTo>
                  <a:lnTo>
                    <a:pt x="618" y="6076"/>
                  </a:lnTo>
                  <a:lnTo>
                    <a:pt x="309" y="6797"/>
                  </a:lnTo>
                  <a:lnTo>
                    <a:pt x="206" y="7620"/>
                  </a:lnTo>
                  <a:lnTo>
                    <a:pt x="0" y="8341"/>
                  </a:lnTo>
                  <a:lnTo>
                    <a:pt x="0" y="9062"/>
                  </a:lnTo>
                  <a:lnTo>
                    <a:pt x="0" y="10401"/>
                  </a:lnTo>
                  <a:lnTo>
                    <a:pt x="309" y="11739"/>
                  </a:lnTo>
                  <a:lnTo>
                    <a:pt x="824" y="13078"/>
                  </a:lnTo>
                  <a:lnTo>
                    <a:pt x="1442" y="14314"/>
                  </a:lnTo>
                  <a:lnTo>
                    <a:pt x="2265" y="15343"/>
                  </a:lnTo>
                  <a:lnTo>
                    <a:pt x="3295" y="16373"/>
                  </a:lnTo>
                  <a:lnTo>
                    <a:pt x="4325" y="17300"/>
                  </a:lnTo>
                  <a:lnTo>
                    <a:pt x="5458" y="18021"/>
                  </a:lnTo>
                  <a:lnTo>
                    <a:pt x="6693" y="18638"/>
                  </a:lnTo>
                  <a:lnTo>
                    <a:pt x="8032" y="19050"/>
                  </a:lnTo>
                  <a:lnTo>
                    <a:pt x="9371" y="19359"/>
                  </a:lnTo>
                  <a:lnTo>
                    <a:pt x="10606" y="19462"/>
                  </a:lnTo>
                  <a:lnTo>
                    <a:pt x="11842" y="19359"/>
                  </a:lnTo>
                  <a:lnTo>
                    <a:pt x="12975" y="19050"/>
                  </a:lnTo>
                  <a:lnTo>
                    <a:pt x="14004" y="18638"/>
                  </a:lnTo>
                  <a:lnTo>
                    <a:pt x="15034" y="18021"/>
                  </a:lnTo>
                  <a:lnTo>
                    <a:pt x="15961" y="17197"/>
                  </a:lnTo>
                  <a:lnTo>
                    <a:pt x="16785" y="16064"/>
                  </a:lnTo>
                  <a:lnTo>
                    <a:pt x="17402" y="14828"/>
                  </a:lnTo>
                  <a:lnTo>
                    <a:pt x="18020" y="13284"/>
                  </a:lnTo>
                  <a:lnTo>
                    <a:pt x="18226" y="12151"/>
                  </a:lnTo>
                  <a:lnTo>
                    <a:pt x="18329" y="10916"/>
                  </a:lnTo>
                  <a:lnTo>
                    <a:pt x="18226" y="9680"/>
                  </a:lnTo>
                  <a:lnTo>
                    <a:pt x="18020" y="8547"/>
                  </a:lnTo>
                  <a:lnTo>
                    <a:pt x="17711" y="7414"/>
                  </a:lnTo>
                  <a:lnTo>
                    <a:pt x="17299" y="6282"/>
                  </a:lnTo>
                  <a:lnTo>
                    <a:pt x="16682" y="5252"/>
                  </a:lnTo>
                  <a:lnTo>
                    <a:pt x="16064" y="4222"/>
                  </a:lnTo>
                  <a:lnTo>
                    <a:pt x="15343" y="3398"/>
                  </a:lnTo>
                  <a:lnTo>
                    <a:pt x="14519" y="2575"/>
                  </a:lnTo>
                  <a:lnTo>
                    <a:pt x="13592" y="1751"/>
                  </a:lnTo>
                  <a:lnTo>
                    <a:pt x="12666" y="1133"/>
                  </a:lnTo>
                  <a:lnTo>
                    <a:pt x="11636" y="618"/>
                  </a:lnTo>
                  <a:lnTo>
                    <a:pt x="10606" y="309"/>
                  </a:lnTo>
                  <a:lnTo>
                    <a:pt x="9576" y="103"/>
                  </a:lnTo>
                  <a:lnTo>
                    <a:pt x="84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38"/>
            <p:cNvSpPr/>
            <p:nvPr/>
          </p:nvSpPr>
          <p:spPr>
            <a:xfrm>
              <a:off x="4559125" y="868825"/>
              <a:ext cx="458250" cy="486575"/>
            </a:xfrm>
            <a:custGeom>
              <a:avLst/>
              <a:gdLst/>
              <a:ahLst/>
              <a:cxnLst/>
              <a:rect l="l" t="t" r="r" b="b"/>
              <a:pathLst>
                <a:path w="18330" h="19463" fill="none" extrusionOk="0">
                  <a:moveTo>
                    <a:pt x="8444" y="0"/>
                  </a:moveTo>
                  <a:lnTo>
                    <a:pt x="8444" y="0"/>
                  </a:lnTo>
                  <a:lnTo>
                    <a:pt x="7723" y="0"/>
                  </a:lnTo>
                  <a:lnTo>
                    <a:pt x="6899" y="206"/>
                  </a:lnTo>
                  <a:lnTo>
                    <a:pt x="6178" y="412"/>
                  </a:lnTo>
                  <a:lnTo>
                    <a:pt x="5355" y="721"/>
                  </a:lnTo>
                  <a:lnTo>
                    <a:pt x="4634" y="1133"/>
                  </a:lnTo>
                  <a:lnTo>
                    <a:pt x="3913" y="1648"/>
                  </a:lnTo>
                  <a:lnTo>
                    <a:pt x="3192" y="2369"/>
                  </a:lnTo>
                  <a:lnTo>
                    <a:pt x="2471" y="3090"/>
                  </a:lnTo>
                  <a:lnTo>
                    <a:pt x="2471" y="3090"/>
                  </a:lnTo>
                  <a:lnTo>
                    <a:pt x="1854" y="3810"/>
                  </a:lnTo>
                  <a:lnTo>
                    <a:pt x="1442" y="4634"/>
                  </a:lnTo>
                  <a:lnTo>
                    <a:pt x="927" y="5355"/>
                  </a:lnTo>
                  <a:lnTo>
                    <a:pt x="618" y="6076"/>
                  </a:lnTo>
                  <a:lnTo>
                    <a:pt x="309" y="6797"/>
                  </a:lnTo>
                  <a:lnTo>
                    <a:pt x="206" y="7620"/>
                  </a:lnTo>
                  <a:lnTo>
                    <a:pt x="0" y="8341"/>
                  </a:lnTo>
                  <a:lnTo>
                    <a:pt x="0" y="9062"/>
                  </a:lnTo>
                  <a:lnTo>
                    <a:pt x="0" y="10401"/>
                  </a:lnTo>
                  <a:lnTo>
                    <a:pt x="309" y="11739"/>
                  </a:lnTo>
                  <a:lnTo>
                    <a:pt x="824" y="13078"/>
                  </a:lnTo>
                  <a:lnTo>
                    <a:pt x="1442" y="14314"/>
                  </a:lnTo>
                  <a:lnTo>
                    <a:pt x="2265" y="15343"/>
                  </a:lnTo>
                  <a:lnTo>
                    <a:pt x="3295" y="16373"/>
                  </a:lnTo>
                  <a:lnTo>
                    <a:pt x="4325" y="17300"/>
                  </a:lnTo>
                  <a:lnTo>
                    <a:pt x="5458" y="18021"/>
                  </a:lnTo>
                  <a:lnTo>
                    <a:pt x="6693" y="18638"/>
                  </a:lnTo>
                  <a:lnTo>
                    <a:pt x="8032" y="19050"/>
                  </a:lnTo>
                  <a:lnTo>
                    <a:pt x="9371" y="19359"/>
                  </a:lnTo>
                  <a:lnTo>
                    <a:pt x="10606" y="19462"/>
                  </a:lnTo>
                  <a:lnTo>
                    <a:pt x="10606" y="19462"/>
                  </a:lnTo>
                  <a:lnTo>
                    <a:pt x="11842" y="19359"/>
                  </a:lnTo>
                  <a:lnTo>
                    <a:pt x="12975" y="19050"/>
                  </a:lnTo>
                  <a:lnTo>
                    <a:pt x="14004" y="18638"/>
                  </a:lnTo>
                  <a:lnTo>
                    <a:pt x="15034" y="18021"/>
                  </a:lnTo>
                  <a:lnTo>
                    <a:pt x="15961" y="17197"/>
                  </a:lnTo>
                  <a:lnTo>
                    <a:pt x="16785" y="16064"/>
                  </a:lnTo>
                  <a:lnTo>
                    <a:pt x="17402" y="14828"/>
                  </a:lnTo>
                  <a:lnTo>
                    <a:pt x="18020" y="13284"/>
                  </a:lnTo>
                  <a:lnTo>
                    <a:pt x="18020" y="13284"/>
                  </a:lnTo>
                  <a:lnTo>
                    <a:pt x="18226" y="12151"/>
                  </a:lnTo>
                  <a:lnTo>
                    <a:pt x="18329" y="10916"/>
                  </a:lnTo>
                  <a:lnTo>
                    <a:pt x="18226" y="9680"/>
                  </a:lnTo>
                  <a:lnTo>
                    <a:pt x="18020" y="8547"/>
                  </a:lnTo>
                  <a:lnTo>
                    <a:pt x="17711" y="7414"/>
                  </a:lnTo>
                  <a:lnTo>
                    <a:pt x="17299" y="6282"/>
                  </a:lnTo>
                  <a:lnTo>
                    <a:pt x="16682" y="5252"/>
                  </a:lnTo>
                  <a:lnTo>
                    <a:pt x="16064" y="4222"/>
                  </a:lnTo>
                  <a:lnTo>
                    <a:pt x="15343" y="3398"/>
                  </a:lnTo>
                  <a:lnTo>
                    <a:pt x="14519" y="2575"/>
                  </a:lnTo>
                  <a:lnTo>
                    <a:pt x="13592" y="1751"/>
                  </a:lnTo>
                  <a:lnTo>
                    <a:pt x="12666" y="1133"/>
                  </a:lnTo>
                  <a:lnTo>
                    <a:pt x="11636" y="618"/>
                  </a:lnTo>
                  <a:lnTo>
                    <a:pt x="10606" y="309"/>
                  </a:lnTo>
                  <a:lnTo>
                    <a:pt x="9576" y="103"/>
                  </a:lnTo>
                  <a:lnTo>
                    <a:pt x="8444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88" name="Google Shape;1788;p38">
            <a:hlinkClick r:id="" action="ppaction://hlinkshowjump?jump=nextslide"/>
          </p:cNvPr>
          <p:cNvSpPr/>
          <p:nvPr/>
        </p:nvSpPr>
        <p:spPr>
          <a:xfrm rot="-5400000" flipH="1">
            <a:off x="766695" y="530150"/>
            <a:ext cx="207300" cy="281700"/>
          </a:xfrm>
          <a:prstGeom prst="triangle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89" name="Google Shape;1789;p38"/>
          <p:cNvGrpSpPr/>
          <p:nvPr/>
        </p:nvGrpSpPr>
        <p:grpSpPr>
          <a:xfrm flipH="1">
            <a:off x="375398" y="539507"/>
            <a:ext cx="320750" cy="262985"/>
            <a:chOff x="615275" y="238125"/>
            <a:chExt cx="6389450" cy="5238750"/>
          </a:xfrm>
        </p:grpSpPr>
        <p:sp>
          <p:nvSpPr>
            <p:cNvPr id="1790" name="Google Shape;1790;p38"/>
            <p:cNvSpPr/>
            <p:nvPr/>
          </p:nvSpPr>
          <p:spPr>
            <a:xfrm>
              <a:off x="615275" y="238125"/>
              <a:ext cx="6389450" cy="5238750"/>
            </a:xfrm>
            <a:custGeom>
              <a:avLst/>
              <a:gdLst/>
              <a:ahLst/>
              <a:cxnLst/>
              <a:rect l="l" t="t" r="r" b="b"/>
              <a:pathLst>
                <a:path w="255578" h="209550" extrusionOk="0">
                  <a:moveTo>
                    <a:pt x="143750" y="0"/>
                  </a:moveTo>
                  <a:lnTo>
                    <a:pt x="142926" y="103"/>
                  </a:lnTo>
                  <a:lnTo>
                    <a:pt x="142205" y="412"/>
                  </a:lnTo>
                  <a:lnTo>
                    <a:pt x="141896" y="618"/>
                  </a:lnTo>
                  <a:lnTo>
                    <a:pt x="141587" y="1030"/>
                  </a:lnTo>
                  <a:lnTo>
                    <a:pt x="140970" y="1854"/>
                  </a:lnTo>
                  <a:lnTo>
                    <a:pt x="140558" y="2986"/>
                  </a:lnTo>
                  <a:lnTo>
                    <a:pt x="140146" y="4325"/>
                  </a:lnTo>
                  <a:lnTo>
                    <a:pt x="139734" y="5869"/>
                  </a:lnTo>
                  <a:lnTo>
                    <a:pt x="139425" y="7723"/>
                  </a:lnTo>
                  <a:lnTo>
                    <a:pt x="139219" y="9679"/>
                  </a:lnTo>
                  <a:lnTo>
                    <a:pt x="139116" y="11842"/>
                  </a:lnTo>
                  <a:lnTo>
                    <a:pt x="138910" y="16682"/>
                  </a:lnTo>
                  <a:lnTo>
                    <a:pt x="139013" y="21830"/>
                  </a:lnTo>
                  <a:lnTo>
                    <a:pt x="139116" y="27288"/>
                  </a:lnTo>
                  <a:lnTo>
                    <a:pt x="139425" y="32848"/>
                  </a:lnTo>
                  <a:lnTo>
                    <a:pt x="139837" y="38409"/>
                  </a:lnTo>
                  <a:lnTo>
                    <a:pt x="140249" y="43661"/>
                  </a:lnTo>
                  <a:lnTo>
                    <a:pt x="141175" y="53031"/>
                  </a:lnTo>
                  <a:lnTo>
                    <a:pt x="141896" y="59621"/>
                  </a:lnTo>
                  <a:lnTo>
                    <a:pt x="142205" y="62093"/>
                  </a:lnTo>
                  <a:lnTo>
                    <a:pt x="136439" y="59930"/>
                  </a:lnTo>
                  <a:lnTo>
                    <a:pt x="129848" y="57562"/>
                  </a:lnTo>
                  <a:lnTo>
                    <a:pt x="121302" y="54576"/>
                  </a:lnTo>
                  <a:lnTo>
                    <a:pt x="111004" y="51075"/>
                  </a:lnTo>
                  <a:lnTo>
                    <a:pt x="99575" y="47368"/>
                  </a:lnTo>
                  <a:lnTo>
                    <a:pt x="87321" y="43455"/>
                  </a:lnTo>
                  <a:lnTo>
                    <a:pt x="74552" y="39542"/>
                  </a:lnTo>
                  <a:lnTo>
                    <a:pt x="68065" y="37688"/>
                  </a:lnTo>
                  <a:lnTo>
                    <a:pt x="61681" y="35938"/>
                  </a:lnTo>
                  <a:lnTo>
                    <a:pt x="55296" y="34187"/>
                  </a:lnTo>
                  <a:lnTo>
                    <a:pt x="49015" y="32642"/>
                  </a:lnTo>
                  <a:lnTo>
                    <a:pt x="42940" y="31201"/>
                  </a:lnTo>
                  <a:lnTo>
                    <a:pt x="37070" y="29965"/>
                  </a:lnTo>
                  <a:lnTo>
                    <a:pt x="31510" y="28832"/>
                  </a:lnTo>
                  <a:lnTo>
                    <a:pt x="26155" y="27906"/>
                  </a:lnTo>
                  <a:lnTo>
                    <a:pt x="21212" y="27288"/>
                  </a:lnTo>
                  <a:lnTo>
                    <a:pt x="16682" y="26876"/>
                  </a:lnTo>
                  <a:lnTo>
                    <a:pt x="14519" y="26773"/>
                  </a:lnTo>
                  <a:lnTo>
                    <a:pt x="12563" y="26670"/>
                  </a:lnTo>
                  <a:lnTo>
                    <a:pt x="10709" y="26773"/>
                  </a:lnTo>
                  <a:lnTo>
                    <a:pt x="8959" y="26876"/>
                  </a:lnTo>
                  <a:lnTo>
                    <a:pt x="7311" y="27082"/>
                  </a:lnTo>
                  <a:lnTo>
                    <a:pt x="5869" y="27288"/>
                  </a:lnTo>
                  <a:lnTo>
                    <a:pt x="4531" y="27700"/>
                  </a:lnTo>
                  <a:lnTo>
                    <a:pt x="3398" y="28112"/>
                  </a:lnTo>
                  <a:lnTo>
                    <a:pt x="2368" y="28626"/>
                  </a:lnTo>
                  <a:lnTo>
                    <a:pt x="1545" y="29244"/>
                  </a:lnTo>
                  <a:lnTo>
                    <a:pt x="927" y="29965"/>
                  </a:lnTo>
                  <a:lnTo>
                    <a:pt x="412" y="30789"/>
                  </a:lnTo>
                  <a:lnTo>
                    <a:pt x="309" y="30995"/>
                  </a:lnTo>
                  <a:lnTo>
                    <a:pt x="309" y="31407"/>
                  </a:lnTo>
                  <a:lnTo>
                    <a:pt x="412" y="32436"/>
                  </a:lnTo>
                  <a:lnTo>
                    <a:pt x="824" y="33775"/>
                  </a:lnTo>
                  <a:lnTo>
                    <a:pt x="1339" y="35423"/>
                  </a:lnTo>
                  <a:lnTo>
                    <a:pt x="2986" y="39542"/>
                  </a:lnTo>
                  <a:lnTo>
                    <a:pt x="5149" y="44690"/>
                  </a:lnTo>
                  <a:lnTo>
                    <a:pt x="7929" y="50663"/>
                  </a:lnTo>
                  <a:lnTo>
                    <a:pt x="11018" y="57150"/>
                  </a:lnTo>
                  <a:lnTo>
                    <a:pt x="14313" y="63946"/>
                  </a:lnTo>
                  <a:lnTo>
                    <a:pt x="17814" y="70948"/>
                  </a:lnTo>
                  <a:lnTo>
                    <a:pt x="24816" y="84541"/>
                  </a:lnTo>
                  <a:lnTo>
                    <a:pt x="30892" y="96177"/>
                  </a:lnTo>
                  <a:lnTo>
                    <a:pt x="36967" y="107607"/>
                  </a:lnTo>
                  <a:lnTo>
                    <a:pt x="35114" y="110181"/>
                  </a:lnTo>
                  <a:lnTo>
                    <a:pt x="30480" y="116977"/>
                  </a:lnTo>
                  <a:lnTo>
                    <a:pt x="27494" y="121611"/>
                  </a:lnTo>
                  <a:lnTo>
                    <a:pt x="24096" y="126966"/>
                  </a:lnTo>
                  <a:lnTo>
                    <a:pt x="20492" y="132732"/>
                  </a:lnTo>
                  <a:lnTo>
                    <a:pt x="16785" y="138808"/>
                  </a:lnTo>
                  <a:lnTo>
                    <a:pt x="13180" y="144986"/>
                  </a:lnTo>
                  <a:lnTo>
                    <a:pt x="9782" y="151267"/>
                  </a:lnTo>
                  <a:lnTo>
                    <a:pt x="8135" y="154356"/>
                  </a:lnTo>
                  <a:lnTo>
                    <a:pt x="6693" y="157446"/>
                  </a:lnTo>
                  <a:lnTo>
                    <a:pt x="5252" y="160329"/>
                  </a:lnTo>
                  <a:lnTo>
                    <a:pt x="4016" y="163212"/>
                  </a:lnTo>
                  <a:lnTo>
                    <a:pt x="2883" y="165992"/>
                  </a:lnTo>
                  <a:lnTo>
                    <a:pt x="1956" y="168670"/>
                  </a:lnTo>
                  <a:lnTo>
                    <a:pt x="1133" y="171141"/>
                  </a:lnTo>
                  <a:lnTo>
                    <a:pt x="515" y="173406"/>
                  </a:lnTo>
                  <a:lnTo>
                    <a:pt x="103" y="175569"/>
                  </a:lnTo>
                  <a:lnTo>
                    <a:pt x="0" y="177525"/>
                  </a:lnTo>
                  <a:lnTo>
                    <a:pt x="0" y="178452"/>
                  </a:lnTo>
                  <a:lnTo>
                    <a:pt x="103" y="179276"/>
                  </a:lnTo>
                  <a:lnTo>
                    <a:pt x="206" y="179997"/>
                  </a:lnTo>
                  <a:lnTo>
                    <a:pt x="412" y="180718"/>
                  </a:lnTo>
                  <a:lnTo>
                    <a:pt x="721" y="181335"/>
                  </a:lnTo>
                  <a:lnTo>
                    <a:pt x="1236" y="181850"/>
                  </a:lnTo>
                  <a:lnTo>
                    <a:pt x="1854" y="182262"/>
                  </a:lnTo>
                  <a:lnTo>
                    <a:pt x="2780" y="182571"/>
                  </a:lnTo>
                  <a:lnTo>
                    <a:pt x="3810" y="182880"/>
                  </a:lnTo>
                  <a:lnTo>
                    <a:pt x="5046" y="182983"/>
                  </a:lnTo>
                  <a:lnTo>
                    <a:pt x="6384" y="183086"/>
                  </a:lnTo>
                  <a:lnTo>
                    <a:pt x="7826" y="183189"/>
                  </a:lnTo>
                  <a:lnTo>
                    <a:pt x="9473" y="183086"/>
                  </a:lnTo>
                  <a:lnTo>
                    <a:pt x="11327" y="182983"/>
                  </a:lnTo>
                  <a:lnTo>
                    <a:pt x="15240" y="182571"/>
                  </a:lnTo>
                  <a:lnTo>
                    <a:pt x="19668" y="181953"/>
                  </a:lnTo>
                  <a:lnTo>
                    <a:pt x="24610" y="181129"/>
                  </a:lnTo>
                  <a:lnTo>
                    <a:pt x="29862" y="179997"/>
                  </a:lnTo>
                  <a:lnTo>
                    <a:pt x="35423" y="178761"/>
                  </a:lnTo>
                  <a:lnTo>
                    <a:pt x="41292" y="177319"/>
                  </a:lnTo>
                  <a:lnTo>
                    <a:pt x="47367" y="175775"/>
                  </a:lnTo>
                  <a:lnTo>
                    <a:pt x="53649" y="174127"/>
                  </a:lnTo>
                  <a:lnTo>
                    <a:pt x="60033" y="172274"/>
                  </a:lnTo>
                  <a:lnTo>
                    <a:pt x="73111" y="168567"/>
                  </a:lnTo>
                  <a:lnTo>
                    <a:pt x="86085" y="164551"/>
                  </a:lnTo>
                  <a:lnTo>
                    <a:pt x="98648" y="160638"/>
                  </a:lnTo>
                  <a:lnTo>
                    <a:pt x="110284" y="156828"/>
                  </a:lnTo>
                  <a:lnTo>
                    <a:pt x="120787" y="153430"/>
                  </a:lnTo>
                  <a:lnTo>
                    <a:pt x="136336" y="148075"/>
                  </a:lnTo>
                  <a:lnTo>
                    <a:pt x="142205" y="146016"/>
                  </a:lnTo>
                  <a:lnTo>
                    <a:pt x="141896" y="148487"/>
                  </a:lnTo>
                  <a:lnTo>
                    <a:pt x="141278" y="155180"/>
                  </a:lnTo>
                  <a:lnTo>
                    <a:pt x="140352" y="164551"/>
                  </a:lnTo>
                  <a:lnTo>
                    <a:pt x="139940" y="170008"/>
                  </a:lnTo>
                  <a:lnTo>
                    <a:pt x="139631" y="175569"/>
                  </a:lnTo>
                  <a:lnTo>
                    <a:pt x="139322" y="181232"/>
                  </a:lnTo>
                  <a:lnTo>
                    <a:pt x="139219" y="186793"/>
                  </a:lnTo>
                  <a:lnTo>
                    <a:pt x="139116" y="192148"/>
                  </a:lnTo>
                  <a:lnTo>
                    <a:pt x="139322" y="196987"/>
                  </a:lnTo>
                  <a:lnTo>
                    <a:pt x="139425" y="199253"/>
                  </a:lnTo>
                  <a:lnTo>
                    <a:pt x="139631" y="201312"/>
                  </a:lnTo>
                  <a:lnTo>
                    <a:pt x="139940" y="203166"/>
                  </a:lnTo>
                  <a:lnTo>
                    <a:pt x="140249" y="204916"/>
                  </a:lnTo>
                  <a:lnTo>
                    <a:pt x="140661" y="206358"/>
                  </a:lnTo>
                  <a:lnTo>
                    <a:pt x="141072" y="207594"/>
                  </a:lnTo>
                  <a:lnTo>
                    <a:pt x="141587" y="208520"/>
                  </a:lnTo>
                  <a:lnTo>
                    <a:pt x="141896" y="208829"/>
                  </a:lnTo>
                  <a:lnTo>
                    <a:pt x="142205" y="209138"/>
                  </a:lnTo>
                  <a:lnTo>
                    <a:pt x="142720" y="209447"/>
                  </a:lnTo>
                  <a:lnTo>
                    <a:pt x="143338" y="209550"/>
                  </a:lnTo>
                  <a:lnTo>
                    <a:pt x="144059" y="209550"/>
                  </a:lnTo>
                  <a:lnTo>
                    <a:pt x="144882" y="209344"/>
                  </a:lnTo>
                  <a:lnTo>
                    <a:pt x="145912" y="209138"/>
                  </a:lnTo>
                  <a:lnTo>
                    <a:pt x="146942" y="208829"/>
                  </a:lnTo>
                  <a:lnTo>
                    <a:pt x="149516" y="207799"/>
                  </a:lnTo>
                  <a:lnTo>
                    <a:pt x="152502" y="206358"/>
                  </a:lnTo>
                  <a:lnTo>
                    <a:pt x="155901" y="204607"/>
                  </a:lnTo>
                  <a:lnTo>
                    <a:pt x="159608" y="202445"/>
                  </a:lnTo>
                  <a:lnTo>
                    <a:pt x="163623" y="199974"/>
                  </a:lnTo>
                  <a:lnTo>
                    <a:pt x="167948" y="197193"/>
                  </a:lnTo>
                  <a:lnTo>
                    <a:pt x="172376" y="194104"/>
                  </a:lnTo>
                  <a:lnTo>
                    <a:pt x="177113" y="190809"/>
                  </a:lnTo>
                  <a:lnTo>
                    <a:pt x="182056" y="187205"/>
                  </a:lnTo>
                  <a:lnTo>
                    <a:pt x="186998" y="183498"/>
                  </a:lnTo>
                  <a:lnTo>
                    <a:pt x="192147" y="179585"/>
                  </a:lnTo>
                  <a:lnTo>
                    <a:pt x="197296" y="175569"/>
                  </a:lnTo>
                  <a:lnTo>
                    <a:pt x="202444" y="171450"/>
                  </a:lnTo>
                  <a:lnTo>
                    <a:pt x="207490" y="167125"/>
                  </a:lnTo>
                  <a:lnTo>
                    <a:pt x="212638" y="162903"/>
                  </a:lnTo>
                  <a:lnTo>
                    <a:pt x="217581" y="158475"/>
                  </a:lnTo>
                  <a:lnTo>
                    <a:pt x="222318" y="154151"/>
                  </a:lnTo>
                  <a:lnTo>
                    <a:pt x="226952" y="149723"/>
                  </a:lnTo>
                  <a:lnTo>
                    <a:pt x="231379" y="145398"/>
                  </a:lnTo>
                  <a:lnTo>
                    <a:pt x="235601" y="141176"/>
                  </a:lnTo>
                  <a:lnTo>
                    <a:pt x="239411" y="137057"/>
                  </a:lnTo>
                  <a:lnTo>
                    <a:pt x="243015" y="132938"/>
                  </a:lnTo>
                  <a:lnTo>
                    <a:pt x="246208" y="129025"/>
                  </a:lnTo>
                  <a:lnTo>
                    <a:pt x="248988" y="125318"/>
                  </a:lnTo>
                  <a:lnTo>
                    <a:pt x="250223" y="123465"/>
                  </a:lnTo>
                  <a:lnTo>
                    <a:pt x="251356" y="121714"/>
                  </a:lnTo>
                  <a:lnTo>
                    <a:pt x="252283" y="120066"/>
                  </a:lnTo>
                  <a:lnTo>
                    <a:pt x="253210" y="118419"/>
                  </a:lnTo>
                  <a:lnTo>
                    <a:pt x="253930" y="116874"/>
                  </a:lnTo>
                  <a:lnTo>
                    <a:pt x="254548" y="115330"/>
                  </a:lnTo>
                  <a:lnTo>
                    <a:pt x="255063" y="113888"/>
                  </a:lnTo>
                  <a:lnTo>
                    <a:pt x="255372" y="112549"/>
                  </a:lnTo>
                  <a:lnTo>
                    <a:pt x="255578" y="111314"/>
                  </a:lnTo>
                  <a:lnTo>
                    <a:pt x="255578" y="110078"/>
                  </a:lnTo>
                  <a:lnTo>
                    <a:pt x="255475" y="108945"/>
                  </a:lnTo>
                  <a:lnTo>
                    <a:pt x="255166" y="107607"/>
                  </a:lnTo>
                  <a:lnTo>
                    <a:pt x="254857" y="106268"/>
                  </a:lnTo>
                  <a:lnTo>
                    <a:pt x="254342" y="104826"/>
                  </a:lnTo>
                  <a:lnTo>
                    <a:pt x="253622" y="103282"/>
                  </a:lnTo>
                  <a:lnTo>
                    <a:pt x="252901" y="101737"/>
                  </a:lnTo>
                  <a:lnTo>
                    <a:pt x="251974" y="99987"/>
                  </a:lnTo>
                  <a:lnTo>
                    <a:pt x="251047" y="98236"/>
                  </a:lnTo>
                  <a:lnTo>
                    <a:pt x="248679" y="94529"/>
                  </a:lnTo>
                  <a:lnTo>
                    <a:pt x="245899" y="90513"/>
                  </a:lnTo>
                  <a:lnTo>
                    <a:pt x="242809" y="86291"/>
                  </a:lnTo>
                  <a:lnTo>
                    <a:pt x="239411" y="81864"/>
                  </a:lnTo>
                  <a:lnTo>
                    <a:pt x="235601" y="77333"/>
                  </a:lnTo>
                  <a:lnTo>
                    <a:pt x="231585" y="72596"/>
                  </a:lnTo>
                  <a:lnTo>
                    <a:pt x="227364" y="67756"/>
                  </a:lnTo>
                  <a:lnTo>
                    <a:pt x="222833" y="62916"/>
                  </a:lnTo>
                  <a:lnTo>
                    <a:pt x="218199" y="58077"/>
                  </a:lnTo>
                  <a:lnTo>
                    <a:pt x="213462" y="53134"/>
                  </a:lnTo>
                  <a:lnTo>
                    <a:pt x="208623" y="48294"/>
                  </a:lnTo>
                  <a:lnTo>
                    <a:pt x="203577" y="43455"/>
                  </a:lnTo>
                  <a:lnTo>
                    <a:pt x="198634" y="38718"/>
                  </a:lnTo>
                  <a:lnTo>
                    <a:pt x="193691" y="34187"/>
                  </a:lnTo>
                  <a:lnTo>
                    <a:pt x="188646" y="29656"/>
                  </a:lnTo>
                  <a:lnTo>
                    <a:pt x="183806" y="25434"/>
                  </a:lnTo>
                  <a:lnTo>
                    <a:pt x="178966" y="21418"/>
                  </a:lnTo>
                  <a:lnTo>
                    <a:pt x="174333" y="17608"/>
                  </a:lnTo>
                  <a:lnTo>
                    <a:pt x="169802" y="14107"/>
                  </a:lnTo>
                  <a:lnTo>
                    <a:pt x="165477" y="10915"/>
                  </a:lnTo>
                  <a:lnTo>
                    <a:pt x="161461" y="8032"/>
                  </a:lnTo>
                  <a:lnTo>
                    <a:pt x="157651" y="5561"/>
                  </a:lnTo>
                  <a:lnTo>
                    <a:pt x="154150" y="3501"/>
                  </a:lnTo>
                  <a:lnTo>
                    <a:pt x="152502" y="2677"/>
                  </a:lnTo>
                  <a:lnTo>
                    <a:pt x="150958" y="1956"/>
                  </a:lnTo>
                  <a:lnTo>
                    <a:pt x="149516" y="1236"/>
                  </a:lnTo>
                  <a:lnTo>
                    <a:pt x="148178" y="721"/>
                  </a:lnTo>
                  <a:lnTo>
                    <a:pt x="146839" y="309"/>
                  </a:lnTo>
                  <a:lnTo>
                    <a:pt x="145706" y="103"/>
                  </a:lnTo>
                  <a:lnTo>
                    <a:pt x="1446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38"/>
            <p:cNvSpPr/>
            <p:nvPr/>
          </p:nvSpPr>
          <p:spPr>
            <a:xfrm>
              <a:off x="615275" y="238125"/>
              <a:ext cx="6389450" cy="5238750"/>
            </a:xfrm>
            <a:custGeom>
              <a:avLst/>
              <a:gdLst/>
              <a:ahLst/>
              <a:cxnLst/>
              <a:rect l="l" t="t" r="r" b="b"/>
              <a:pathLst>
                <a:path w="255578" h="209550" fill="none" extrusionOk="0">
                  <a:moveTo>
                    <a:pt x="36967" y="107607"/>
                  </a:moveTo>
                  <a:lnTo>
                    <a:pt x="36967" y="107607"/>
                  </a:lnTo>
                  <a:lnTo>
                    <a:pt x="30892" y="96177"/>
                  </a:lnTo>
                  <a:lnTo>
                    <a:pt x="24816" y="84541"/>
                  </a:lnTo>
                  <a:lnTo>
                    <a:pt x="17814" y="70948"/>
                  </a:lnTo>
                  <a:lnTo>
                    <a:pt x="14313" y="63946"/>
                  </a:lnTo>
                  <a:lnTo>
                    <a:pt x="11018" y="57150"/>
                  </a:lnTo>
                  <a:lnTo>
                    <a:pt x="7929" y="50663"/>
                  </a:lnTo>
                  <a:lnTo>
                    <a:pt x="5149" y="44690"/>
                  </a:lnTo>
                  <a:lnTo>
                    <a:pt x="2986" y="39542"/>
                  </a:lnTo>
                  <a:lnTo>
                    <a:pt x="1339" y="35423"/>
                  </a:lnTo>
                  <a:lnTo>
                    <a:pt x="824" y="33775"/>
                  </a:lnTo>
                  <a:lnTo>
                    <a:pt x="412" y="32436"/>
                  </a:lnTo>
                  <a:lnTo>
                    <a:pt x="309" y="31407"/>
                  </a:lnTo>
                  <a:lnTo>
                    <a:pt x="309" y="30995"/>
                  </a:lnTo>
                  <a:lnTo>
                    <a:pt x="412" y="30789"/>
                  </a:lnTo>
                  <a:lnTo>
                    <a:pt x="412" y="30789"/>
                  </a:lnTo>
                  <a:lnTo>
                    <a:pt x="927" y="29965"/>
                  </a:lnTo>
                  <a:lnTo>
                    <a:pt x="1545" y="29244"/>
                  </a:lnTo>
                  <a:lnTo>
                    <a:pt x="2368" y="28626"/>
                  </a:lnTo>
                  <a:lnTo>
                    <a:pt x="3398" y="28112"/>
                  </a:lnTo>
                  <a:lnTo>
                    <a:pt x="4531" y="27700"/>
                  </a:lnTo>
                  <a:lnTo>
                    <a:pt x="5869" y="27288"/>
                  </a:lnTo>
                  <a:lnTo>
                    <a:pt x="7311" y="27082"/>
                  </a:lnTo>
                  <a:lnTo>
                    <a:pt x="8959" y="26876"/>
                  </a:lnTo>
                  <a:lnTo>
                    <a:pt x="10709" y="26773"/>
                  </a:lnTo>
                  <a:lnTo>
                    <a:pt x="12563" y="26670"/>
                  </a:lnTo>
                  <a:lnTo>
                    <a:pt x="14519" y="26773"/>
                  </a:lnTo>
                  <a:lnTo>
                    <a:pt x="16682" y="26876"/>
                  </a:lnTo>
                  <a:lnTo>
                    <a:pt x="21212" y="27288"/>
                  </a:lnTo>
                  <a:lnTo>
                    <a:pt x="26155" y="27906"/>
                  </a:lnTo>
                  <a:lnTo>
                    <a:pt x="31510" y="28832"/>
                  </a:lnTo>
                  <a:lnTo>
                    <a:pt x="37070" y="29965"/>
                  </a:lnTo>
                  <a:lnTo>
                    <a:pt x="42940" y="31201"/>
                  </a:lnTo>
                  <a:lnTo>
                    <a:pt x="49015" y="32642"/>
                  </a:lnTo>
                  <a:lnTo>
                    <a:pt x="55296" y="34187"/>
                  </a:lnTo>
                  <a:lnTo>
                    <a:pt x="61681" y="35938"/>
                  </a:lnTo>
                  <a:lnTo>
                    <a:pt x="68065" y="37688"/>
                  </a:lnTo>
                  <a:lnTo>
                    <a:pt x="74552" y="39542"/>
                  </a:lnTo>
                  <a:lnTo>
                    <a:pt x="87321" y="43455"/>
                  </a:lnTo>
                  <a:lnTo>
                    <a:pt x="99575" y="47368"/>
                  </a:lnTo>
                  <a:lnTo>
                    <a:pt x="111004" y="51075"/>
                  </a:lnTo>
                  <a:lnTo>
                    <a:pt x="121302" y="54576"/>
                  </a:lnTo>
                  <a:lnTo>
                    <a:pt x="129848" y="57562"/>
                  </a:lnTo>
                  <a:lnTo>
                    <a:pt x="136439" y="59930"/>
                  </a:lnTo>
                  <a:lnTo>
                    <a:pt x="142205" y="62093"/>
                  </a:lnTo>
                  <a:lnTo>
                    <a:pt x="142205" y="62093"/>
                  </a:lnTo>
                  <a:lnTo>
                    <a:pt x="141896" y="59621"/>
                  </a:lnTo>
                  <a:lnTo>
                    <a:pt x="141175" y="53031"/>
                  </a:lnTo>
                  <a:lnTo>
                    <a:pt x="140249" y="43661"/>
                  </a:lnTo>
                  <a:lnTo>
                    <a:pt x="139837" y="38409"/>
                  </a:lnTo>
                  <a:lnTo>
                    <a:pt x="139425" y="32848"/>
                  </a:lnTo>
                  <a:lnTo>
                    <a:pt x="139116" y="27288"/>
                  </a:lnTo>
                  <a:lnTo>
                    <a:pt x="139013" y="21830"/>
                  </a:lnTo>
                  <a:lnTo>
                    <a:pt x="138910" y="16682"/>
                  </a:lnTo>
                  <a:lnTo>
                    <a:pt x="139116" y="11842"/>
                  </a:lnTo>
                  <a:lnTo>
                    <a:pt x="139219" y="9679"/>
                  </a:lnTo>
                  <a:lnTo>
                    <a:pt x="139425" y="7723"/>
                  </a:lnTo>
                  <a:lnTo>
                    <a:pt x="139734" y="5869"/>
                  </a:lnTo>
                  <a:lnTo>
                    <a:pt x="140146" y="4325"/>
                  </a:lnTo>
                  <a:lnTo>
                    <a:pt x="140558" y="2986"/>
                  </a:lnTo>
                  <a:lnTo>
                    <a:pt x="140970" y="1854"/>
                  </a:lnTo>
                  <a:lnTo>
                    <a:pt x="141587" y="1030"/>
                  </a:lnTo>
                  <a:lnTo>
                    <a:pt x="141896" y="618"/>
                  </a:lnTo>
                  <a:lnTo>
                    <a:pt x="142205" y="412"/>
                  </a:lnTo>
                  <a:lnTo>
                    <a:pt x="142205" y="412"/>
                  </a:lnTo>
                  <a:lnTo>
                    <a:pt x="142926" y="103"/>
                  </a:lnTo>
                  <a:lnTo>
                    <a:pt x="143750" y="0"/>
                  </a:lnTo>
                  <a:lnTo>
                    <a:pt x="144677" y="0"/>
                  </a:lnTo>
                  <a:lnTo>
                    <a:pt x="145706" y="103"/>
                  </a:lnTo>
                  <a:lnTo>
                    <a:pt x="146839" y="309"/>
                  </a:lnTo>
                  <a:lnTo>
                    <a:pt x="148178" y="721"/>
                  </a:lnTo>
                  <a:lnTo>
                    <a:pt x="149516" y="1236"/>
                  </a:lnTo>
                  <a:lnTo>
                    <a:pt x="150958" y="1956"/>
                  </a:lnTo>
                  <a:lnTo>
                    <a:pt x="152502" y="2677"/>
                  </a:lnTo>
                  <a:lnTo>
                    <a:pt x="154150" y="3501"/>
                  </a:lnTo>
                  <a:lnTo>
                    <a:pt x="157651" y="5561"/>
                  </a:lnTo>
                  <a:lnTo>
                    <a:pt x="161461" y="8032"/>
                  </a:lnTo>
                  <a:lnTo>
                    <a:pt x="165477" y="10915"/>
                  </a:lnTo>
                  <a:lnTo>
                    <a:pt x="169802" y="14107"/>
                  </a:lnTo>
                  <a:lnTo>
                    <a:pt x="174333" y="17608"/>
                  </a:lnTo>
                  <a:lnTo>
                    <a:pt x="178966" y="21418"/>
                  </a:lnTo>
                  <a:lnTo>
                    <a:pt x="183806" y="25434"/>
                  </a:lnTo>
                  <a:lnTo>
                    <a:pt x="188646" y="29656"/>
                  </a:lnTo>
                  <a:lnTo>
                    <a:pt x="193691" y="34187"/>
                  </a:lnTo>
                  <a:lnTo>
                    <a:pt x="198634" y="38718"/>
                  </a:lnTo>
                  <a:lnTo>
                    <a:pt x="203577" y="43455"/>
                  </a:lnTo>
                  <a:lnTo>
                    <a:pt x="208623" y="48294"/>
                  </a:lnTo>
                  <a:lnTo>
                    <a:pt x="213462" y="53134"/>
                  </a:lnTo>
                  <a:lnTo>
                    <a:pt x="218199" y="58077"/>
                  </a:lnTo>
                  <a:lnTo>
                    <a:pt x="222833" y="62916"/>
                  </a:lnTo>
                  <a:lnTo>
                    <a:pt x="227364" y="67756"/>
                  </a:lnTo>
                  <a:lnTo>
                    <a:pt x="231585" y="72596"/>
                  </a:lnTo>
                  <a:lnTo>
                    <a:pt x="235601" y="77333"/>
                  </a:lnTo>
                  <a:lnTo>
                    <a:pt x="239411" y="81864"/>
                  </a:lnTo>
                  <a:lnTo>
                    <a:pt x="242809" y="86291"/>
                  </a:lnTo>
                  <a:lnTo>
                    <a:pt x="245899" y="90513"/>
                  </a:lnTo>
                  <a:lnTo>
                    <a:pt x="248679" y="94529"/>
                  </a:lnTo>
                  <a:lnTo>
                    <a:pt x="251047" y="98236"/>
                  </a:lnTo>
                  <a:lnTo>
                    <a:pt x="251974" y="99987"/>
                  </a:lnTo>
                  <a:lnTo>
                    <a:pt x="252901" y="101737"/>
                  </a:lnTo>
                  <a:lnTo>
                    <a:pt x="253622" y="103282"/>
                  </a:lnTo>
                  <a:lnTo>
                    <a:pt x="254342" y="104826"/>
                  </a:lnTo>
                  <a:lnTo>
                    <a:pt x="254857" y="106268"/>
                  </a:lnTo>
                  <a:lnTo>
                    <a:pt x="255166" y="107607"/>
                  </a:lnTo>
                  <a:lnTo>
                    <a:pt x="255475" y="108945"/>
                  </a:lnTo>
                  <a:lnTo>
                    <a:pt x="255578" y="110078"/>
                  </a:lnTo>
                  <a:lnTo>
                    <a:pt x="255578" y="110078"/>
                  </a:lnTo>
                  <a:lnTo>
                    <a:pt x="255578" y="111314"/>
                  </a:lnTo>
                  <a:lnTo>
                    <a:pt x="255372" y="112549"/>
                  </a:lnTo>
                  <a:lnTo>
                    <a:pt x="255063" y="113888"/>
                  </a:lnTo>
                  <a:lnTo>
                    <a:pt x="254548" y="115330"/>
                  </a:lnTo>
                  <a:lnTo>
                    <a:pt x="253930" y="116874"/>
                  </a:lnTo>
                  <a:lnTo>
                    <a:pt x="253210" y="118419"/>
                  </a:lnTo>
                  <a:lnTo>
                    <a:pt x="252283" y="120066"/>
                  </a:lnTo>
                  <a:lnTo>
                    <a:pt x="251356" y="121714"/>
                  </a:lnTo>
                  <a:lnTo>
                    <a:pt x="250223" y="123465"/>
                  </a:lnTo>
                  <a:lnTo>
                    <a:pt x="248988" y="125318"/>
                  </a:lnTo>
                  <a:lnTo>
                    <a:pt x="246208" y="129025"/>
                  </a:lnTo>
                  <a:lnTo>
                    <a:pt x="243015" y="132938"/>
                  </a:lnTo>
                  <a:lnTo>
                    <a:pt x="239411" y="137057"/>
                  </a:lnTo>
                  <a:lnTo>
                    <a:pt x="235601" y="141176"/>
                  </a:lnTo>
                  <a:lnTo>
                    <a:pt x="231379" y="145398"/>
                  </a:lnTo>
                  <a:lnTo>
                    <a:pt x="226952" y="149723"/>
                  </a:lnTo>
                  <a:lnTo>
                    <a:pt x="222318" y="154151"/>
                  </a:lnTo>
                  <a:lnTo>
                    <a:pt x="217581" y="158475"/>
                  </a:lnTo>
                  <a:lnTo>
                    <a:pt x="212638" y="162903"/>
                  </a:lnTo>
                  <a:lnTo>
                    <a:pt x="207490" y="167125"/>
                  </a:lnTo>
                  <a:lnTo>
                    <a:pt x="202444" y="171450"/>
                  </a:lnTo>
                  <a:lnTo>
                    <a:pt x="197296" y="175569"/>
                  </a:lnTo>
                  <a:lnTo>
                    <a:pt x="192147" y="179585"/>
                  </a:lnTo>
                  <a:lnTo>
                    <a:pt x="186998" y="183498"/>
                  </a:lnTo>
                  <a:lnTo>
                    <a:pt x="182056" y="187205"/>
                  </a:lnTo>
                  <a:lnTo>
                    <a:pt x="177113" y="190809"/>
                  </a:lnTo>
                  <a:lnTo>
                    <a:pt x="172376" y="194104"/>
                  </a:lnTo>
                  <a:lnTo>
                    <a:pt x="167948" y="197193"/>
                  </a:lnTo>
                  <a:lnTo>
                    <a:pt x="163623" y="199974"/>
                  </a:lnTo>
                  <a:lnTo>
                    <a:pt x="159608" y="202445"/>
                  </a:lnTo>
                  <a:lnTo>
                    <a:pt x="155901" y="204607"/>
                  </a:lnTo>
                  <a:lnTo>
                    <a:pt x="152502" y="206358"/>
                  </a:lnTo>
                  <a:lnTo>
                    <a:pt x="149516" y="207799"/>
                  </a:lnTo>
                  <a:lnTo>
                    <a:pt x="146942" y="208829"/>
                  </a:lnTo>
                  <a:lnTo>
                    <a:pt x="145912" y="209138"/>
                  </a:lnTo>
                  <a:lnTo>
                    <a:pt x="144882" y="209344"/>
                  </a:lnTo>
                  <a:lnTo>
                    <a:pt x="144059" y="209550"/>
                  </a:lnTo>
                  <a:lnTo>
                    <a:pt x="143338" y="209550"/>
                  </a:lnTo>
                  <a:lnTo>
                    <a:pt x="142720" y="209447"/>
                  </a:lnTo>
                  <a:lnTo>
                    <a:pt x="142205" y="209138"/>
                  </a:lnTo>
                  <a:lnTo>
                    <a:pt x="142205" y="209138"/>
                  </a:lnTo>
                  <a:lnTo>
                    <a:pt x="141896" y="208829"/>
                  </a:lnTo>
                  <a:lnTo>
                    <a:pt x="141587" y="208520"/>
                  </a:lnTo>
                  <a:lnTo>
                    <a:pt x="141072" y="207594"/>
                  </a:lnTo>
                  <a:lnTo>
                    <a:pt x="140661" y="206358"/>
                  </a:lnTo>
                  <a:lnTo>
                    <a:pt x="140249" y="204916"/>
                  </a:lnTo>
                  <a:lnTo>
                    <a:pt x="139940" y="203166"/>
                  </a:lnTo>
                  <a:lnTo>
                    <a:pt x="139631" y="201312"/>
                  </a:lnTo>
                  <a:lnTo>
                    <a:pt x="139425" y="199253"/>
                  </a:lnTo>
                  <a:lnTo>
                    <a:pt x="139322" y="196987"/>
                  </a:lnTo>
                  <a:lnTo>
                    <a:pt x="139116" y="192148"/>
                  </a:lnTo>
                  <a:lnTo>
                    <a:pt x="139219" y="186793"/>
                  </a:lnTo>
                  <a:lnTo>
                    <a:pt x="139322" y="181232"/>
                  </a:lnTo>
                  <a:lnTo>
                    <a:pt x="139631" y="175569"/>
                  </a:lnTo>
                  <a:lnTo>
                    <a:pt x="139940" y="170008"/>
                  </a:lnTo>
                  <a:lnTo>
                    <a:pt x="140352" y="164551"/>
                  </a:lnTo>
                  <a:lnTo>
                    <a:pt x="141278" y="155180"/>
                  </a:lnTo>
                  <a:lnTo>
                    <a:pt x="141896" y="148487"/>
                  </a:lnTo>
                  <a:lnTo>
                    <a:pt x="142205" y="146016"/>
                  </a:lnTo>
                  <a:lnTo>
                    <a:pt x="142205" y="146016"/>
                  </a:lnTo>
                  <a:lnTo>
                    <a:pt x="136336" y="148075"/>
                  </a:lnTo>
                  <a:lnTo>
                    <a:pt x="120787" y="153430"/>
                  </a:lnTo>
                  <a:lnTo>
                    <a:pt x="110284" y="156828"/>
                  </a:lnTo>
                  <a:lnTo>
                    <a:pt x="98648" y="160638"/>
                  </a:lnTo>
                  <a:lnTo>
                    <a:pt x="86085" y="164551"/>
                  </a:lnTo>
                  <a:lnTo>
                    <a:pt x="73111" y="168567"/>
                  </a:lnTo>
                  <a:lnTo>
                    <a:pt x="60033" y="172274"/>
                  </a:lnTo>
                  <a:lnTo>
                    <a:pt x="53649" y="174127"/>
                  </a:lnTo>
                  <a:lnTo>
                    <a:pt x="47367" y="175775"/>
                  </a:lnTo>
                  <a:lnTo>
                    <a:pt x="41292" y="177319"/>
                  </a:lnTo>
                  <a:lnTo>
                    <a:pt x="35423" y="178761"/>
                  </a:lnTo>
                  <a:lnTo>
                    <a:pt x="29862" y="179997"/>
                  </a:lnTo>
                  <a:lnTo>
                    <a:pt x="24610" y="181129"/>
                  </a:lnTo>
                  <a:lnTo>
                    <a:pt x="19668" y="181953"/>
                  </a:lnTo>
                  <a:lnTo>
                    <a:pt x="15240" y="182571"/>
                  </a:lnTo>
                  <a:lnTo>
                    <a:pt x="11327" y="182983"/>
                  </a:lnTo>
                  <a:lnTo>
                    <a:pt x="9473" y="183086"/>
                  </a:lnTo>
                  <a:lnTo>
                    <a:pt x="7826" y="183189"/>
                  </a:lnTo>
                  <a:lnTo>
                    <a:pt x="6384" y="183086"/>
                  </a:lnTo>
                  <a:lnTo>
                    <a:pt x="5046" y="182983"/>
                  </a:lnTo>
                  <a:lnTo>
                    <a:pt x="3810" y="182880"/>
                  </a:lnTo>
                  <a:lnTo>
                    <a:pt x="2780" y="182571"/>
                  </a:lnTo>
                  <a:lnTo>
                    <a:pt x="1854" y="182262"/>
                  </a:lnTo>
                  <a:lnTo>
                    <a:pt x="1236" y="181850"/>
                  </a:lnTo>
                  <a:lnTo>
                    <a:pt x="721" y="181335"/>
                  </a:lnTo>
                  <a:lnTo>
                    <a:pt x="412" y="180718"/>
                  </a:lnTo>
                  <a:lnTo>
                    <a:pt x="412" y="180718"/>
                  </a:lnTo>
                  <a:lnTo>
                    <a:pt x="206" y="179997"/>
                  </a:lnTo>
                  <a:lnTo>
                    <a:pt x="103" y="179276"/>
                  </a:lnTo>
                  <a:lnTo>
                    <a:pt x="0" y="178452"/>
                  </a:lnTo>
                  <a:lnTo>
                    <a:pt x="0" y="177525"/>
                  </a:lnTo>
                  <a:lnTo>
                    <a:pt x="103" y="175569"/>
                  </a:lnTo>
                  <a:lnTo>
                    <a:pt x="515" y="173406"/>
                  </a:lnTo>
                  <a:lnTo>
                    <a:pt x="1133" y="171141"/>
                  </a:lnTo>
                  <a:lnTo>
                    <a:pt x="1956" y="168670"/>
                  </a:lnTo>
                  <a:lnTo>
                    <a:pt x="2883" y="165992"/>
                  </a:lnTo>
                  <a:lnTo>
                    <a:pt x="4016" y="163212"/>
                  </a:lnTo>
                  <a:lnTo>
                    <a:pt x="5252" y="160329"/>
                  </a:lnTo>
                  <a:lnTo>
                    <a:pt x="6693" y="157446"/>
                  </a:lnTo>
                  <a:lnTo>
                    <a:pt x="8135" y="154356"/>
                  </a:lnTo>
                  <a:lnTo>
                    <a:pt x="9782" y="151267"/>
                  </a:lnTo>
                  <a:lnTo>
                    <a:pt x="13180" y="144986"/>
                  </a:lnTo>
                  <a:lnTo>
                    <a:pt x="16785" y="138808"/>
                  </a:lnTo>
                  <a:lnTo>
                    <a:pt x="20492" y="132732"/>
                  </a:lnTo>
                  <a:lnTo>
                    <a:pt x="24096" y="126966"/>
                  </a:lnTo>
                  <a:lnTo>
                    <a:pt x="27494" y="121611"/>
                  </a:lnTo>
                  <a:lnTo>
                    <a:pt x="30480" y="116977"/>
                  </a:lnTo>
                  <a:lnTo>
                    <a:pt x="35114" y="110181"/>
                  </a:lnTo>
                  <a:lnTo>
                    <a:pt x="36967" y="1076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38"/>
            <p:cNvSpPr/>
            <p:nvPr/>
          </p:nvSpPr>
          <p:spPr>
            <a:xfrm>
              <a:off x="5014775" y="1370825"/>
              <a:ext cx="1524000" cy="1529175"/>
            </a:xfrm>
            <a:custGeom>
              <a:avLst/>
              <a:gdLst/>
              <a:ahLst/>
              <a:cxnLst/>
              <a:rect l="l" t="t" r="r" b="b"/>
              <a:pathLst>
                <a:path w="60960" h="61167" extrusionOk="0">
                  <a:moveTo>
                    <a:pt x="8135" y="0"/>
                  </a:moveTo>
                  <a:lnTo>
                    <a:pt x="7105" y="309"/>
                  </a:lnTo>
                  <a:lnTo>
                    <a:pt x="6076" y="721"/>
                  </a:lnTo>
                  <a:lnTo>
                    <a:pt x="5046" y="1339"/>
                  </a:lnTo>
                  <a:lnTo>
                    <a:pt x="4119" y="2060"/>
                  </a:lnTo>
                  <a:lnTo>
                    <a:pt x="3192" y="2986"/>
                  </a:lnTo>
                  <a:lnTo>
                    <a:pt x="2266" y="3913"/>
                  </a:lnTo>
                  <a:lnTo>
                    <a:pt x="1545" y="4943"/>
                  </a:lnTo>
                  <a:lnTo>
                    <a:pt x="927" y="6076"/>
                  </a:lnTo>
                  <a:lnTo>
                    <a:pt x="412" y="7311"/>
                  </a:lnTo>
                  <a:lnTo>
                    <a:pt x="103" y="8547"/>
                  </a:lnTo>
                  <a:lnTo>
                    <a:pt x="0" y="9886"/>
                  </a:lnTo>
                  <a:lnTo>
                    <a:pt x="103" y="11121"/>
                  </a:lnTo>
                  <a:lnTo>
                    <a:pt x="206" y="11842"/>
                  </a:lnTo>
                  <a:lnTo>
                    <a:pt x="412" y="12460"/>
                  </a:lnTo>
                  <a:lnTo>
                    <a:pt x="721" y="13078"/>
                  </a:lnTo>
                  <a:lnTo>
                    <a:pt x="1030" y="13798"/>
                  </a:lnTo>
                  <a:lnTo>
                    <a:pt x="1442" y="14416"/>
                  </a:lnTo>
                  <a:lnTo>
                    <a:pt x="1957" y="15034"/>
                  </a:lnTo>
                  <a:lnTo>
                    <a:pt x="6590" y="20389"/>
                  </a:lnTo>
                  <a:lnTo>
                    <a:pt x="12460" y="26979"/>
                  </a:lnTo>
                  <a:lnTo>
                    <a:pt x="19359" y="34187"/>
                  </a:lnTo>
                  <a:lnTo>
                    <a:pt x="22963" y="37894"/>
                  </a:lnTo>
                  <a:lnTo>
                    <a:pt x="26670" y="41601"/>
                  </a:lnTo>
                  <a:lnTo>
                    <a:pt x="30377" y="45102"/>
                  </a:lnTo>
                  <a:lnTo>
                    <a:pt x="33981" y="48500"/>
                  </a:lnTo>
                  <a:lnTo>
                    <a:pt x="37482" y="51590"/>
                  </a:lnTo>
                  <a:lnTo>
                    <a:pt x="40777" y="54370"/>
                  </a:lnTo>
                  <a:lnTo>
                    <a:pt x="43969" y="56841"/>
                  </a:lnTo>
                  <a:lnTo>
                    <a:pt x="46750" y="58798"/>
                  </a:lnTo>
                  <a:lnTo>
                    <a:pt x="48088" y="59518"/>
                  </a:lnTo>
                  <a:lnTo>
                    <a:pt x="49324" y="60136"/>
                  </a:lnTo>
                  <a:lnTo>
                    <a:pt x="50457" y="60651"/>
                  </a:lnTo>
                  <a:lnTo>
                    <a:pt x="51384" y="61063"/>
                  </a:lnTo>
                  <a:lnTo>
                    <a:pt x="52104" y="61166"/>
                  </a:lnTo>
                  <a:lnTo>
                    <a:pt x="54370" y="61166"/>
                  </a:lnTo>
                  <a:lnTo>
                    <a:pt x="55811" y="60857"/>
                  </a:lnTo>
                  <a:lnTo>
                    <a:pt x="56532" y="60651"/>
                  </a:lnTo>
                  <a:lnTo>
                    <a:pt x="57253" y="60342"/>
                  </a:lnTo>
                  <a:lnTo>
                    <a:pt x="57974" y="60033"/>
                  </a:lnTo>
                  <a:lnTo>
                    <a:pt x="58592" y="59621"/>
                  </a:lnTo>
                  <a:lnTo>
                    <a:pt x="59209" y="59107"/>
                  </a:lnTo>
                  <a:lnTo>
                    <a:pt x="59724" y="58489"/>
                  </a:lnTo>
                  <a:lnTo>
                    <a:pt x="60136" y="57871"/>
                  </a:lnTo>
                  <a:lnTo>
                    <a:pt x="60548" y="57150"/>
                  </a:lnTo>
                  <a:lnTo>
                    <a:pt x="60857" y="56326"/>
                  </a:lnTo>
                  <a:lnTo>
                    <a:pt x="60960" y="55400"/>
                  </a:lnTo>
                  <a:lnTo>
                    <a:pt x="60960" y="54267"/>
                  </a:lnTo>
                  <a:lnTo>
                    <a:pt x="60857" y="53134"/>
                  </a:lnTo>
                  <a:lnTo>
                    <a:pt x="60548" y="52001"/>
                  </a:lnTo>
                  <a:lnTo>
                    <a:pt x="60033" y="50766"/>
                  </a:lnTo>
                  <a:lnTo>
                    <a:pt x="59415" y="49324"/>
                  </a:lnTo>
                  <a:lnTo>
                    <a:pt x="58592" y="47883"/>
                  </a:lnTo>
                  <a:lnTo>
                    <a:pt x="57665" y="46235"/>
                  </a:lnTo>
                  <a:lnTo>
                    <a:pt x="56532" y="44484"/>
                  </a:lnTo>
                  <a:lnTo>
                    <a:pt x="53855" y="40880"/>
                  </a:lnTo>
                  <a:lnTo>
                    <a:pt x="50766" y="36967"/>
                  </a:lnTo>
                  <a:lnTo>
                    <a:pt x="47265" y="32848"/>
                  </a:lnTo>
                  <a:lnTo>
                    <a:pt x="43455" y="28730"/>
                  </a:lnTo>
                  <a:lnTo>
                    <a:pt x="39542" y="24508"/>
                  </a:lnTo>
                  <a:lnTo>
                    <a:pt x="35423" y="20389"/>
                  </a:lnTo>
                  <a:lnTo>
                    <a:pt x="31304" y="16373"/>
                  </a:lnTo>
                  <a:lnTo>
                    <a:pt x="27185" y="12666"/>
                  </a:lnTo>
                  <a:lnTo>
                    <a:pt x="23272" y="9268"/>
                  </a:lnTo>
                  <a:lnTo>
                    <a:pt x="19565" y="6178"/>
                  </a:lnTo>
                  <a:lnTo>
                    <a:pt x="16167" y="3604"/>
                  </a:lnTo>
                  <a:lnTo>
                    <a:pt x="14622" y="2574"/>
                  </a:lnTo>
                  <a:lnTo>
                    <a:pt x="13181" y="1648"/>
                  </a:lnTo>
                  <a:lnTo>
                    <a:pt x="11945" y="824"/>
                  </a:lnTo>
                  <a:lnTo>
                    <a:pt x="10709" y="309"/>
                  </a:lnTo>
                  <a:lnTo>
                    <a:pt x="99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38"/>
            <p:cNvSpPr/>
            <p:nvPr/>
          </p:nvSpPr>
          <p:spPr>
            <a:xfrm>
              <a:off x="5014775" y="1370825"/>
              <a:ext cx="1524000" cy="1529175"/>
            </a:xfrm>
            <a:custGeom>
              <a:avLst/>
              <a:gdLst/>
              <a:ahLst/>
              <a:cxnLst/>
              <a:rect l="l" t="t" r="r" b="b"/>
              <a:pathLst>
                <a:path w="60960" h="61167" fill="none" extrusionOk="0">
                  <a:moveTo>
                    <a:pt x="9165" y="0"/>
                  </a:moveTo>
                  <a:lnTo>
                    <a:pt x="9165" y="0"/>
                  </a:lnTo>
                  <a:lnTo>
                    <a:pt x="8135" y="0"/>
                  </a:lnTo>
                  <a:lnTo>
                    <a:pt x="7105" y="309"/>
                  </a:lnTo>
                  <a:lnTo>
                    <a:pt x="6076" y="721"/>
                  </a:lnTo>
                  <a:lnTo>
                    <a:pt x="5046" y="1339"/>
                  </a:lnTo>
                  <a:lnTo>
                    <a:pt x="4119" y="2060"/>
                  </a:lnTo>
                  <a:lnTo>
                    <a:pt x="3192" y="2986"/>
                  </a:lnTo>
                  <a:lnTo>
                    <a:pt x="2266" y="3913"/>
                  </a:lnTo>
                  <a:lnTo>
                    <a:pt x="1545" y="4943"/>
                  </a:lnTo>
                  <a:lnTo>
                    <a:pt x="927" y="6076"/>
                  </a:lnTo>
                  <a:lnTo>
                    <a:pt x="412" y="7311"/>
                  </a:lnTo>
                  <a:lnTo>
                    <a:pt x="103" y="8547"/>
                  </a:lnTo>
                  <a:lnTo>
                    <a:pt x="0" y="9886"/>
                  </a:lnTo>
                  <a:lnTo>
                    <a:pt x="103" y="11121"/>
                  </a:lnTo>
                  <a:lnTo>
                    <a:pt x="206" y="11842"/>
                  </a:lnTo>
                  <a:lnTo>
                    <a:pt x="412" y="12460"/>
                  </a:lnTo>
                  <a:lnTo>
                    <a:pt x="721" y="13078"/>
                  </a:lnTo>
                  <a:lnTo>
                    <a:pt x="1030" y="13798"/>
                  </a:lnTo>
                  <a:lnTo>
                    <a:pt x="1442" y="14416"/>
                  </a:lnTo>
                  <a:lnTo>
                    <a:pt x="1957" y="15034"/>
                  </a:lnTo>
                  <a:lnTo>
                    <a:pt x="1957" y="15034"/>
                  </a:lnTo>
                  <a:lnTo>
                    <a:pt x="6590" y="20389"/>
                  </a:lnTo>
                  <a:lnTo>
                    <a:pt x="12460" y="26979"/>
                  </a:lnTo>
                  <a:lnTo>
                    <a:pt x="19359" y="34187"/>
                  </a:lnTo>
                  <a:lnTo>
                    <a:pt x="22963" y="37894"/>
                  </a:lnTo>
                  <a:lnTo>
                    <a:pt x="26670" y="41601"/>
                  </a:lnTo>
                  <a:lnTo>
                    <a:pt x="30377" y="45102"/>
                  </a:lnTo>
                  <a:lnTo>
                    <a:pt x="33981" y="48500"/>
                  </a:lnTo>
                  <a:lnTo>
                    <a:pt x="37482" y="51590"/>
                  </a:lnTo>
                  <a:lnTo>
                    <a:pt x="40777" y="54370"/>
                  </a:lnTo>
                  <a:lnTo>
                    <a:pt x="43969" y="56841"/>
                  </a:lnTo>
                  <a:lnTo>
                    <a:pt x="46750" y="58798"/>
                  </a:lnTo>
                  <a:lnTo>
                    <a:pt x="48088" y="59518"/>
                  </a:lnTo>
                  <a:lnTo>
                    <a:pt x="49324" y="60136"/>
                  </a:lnTo>
                  <a:lnTo>
                    <a:pt x="50457" y="60651"/>
                  </a:lnTo>
                  <a:lnTo>
                    <a:pt x="51384" y="61063"/>
                  </a:lnTo>
                  <a:lnTo>
                    <a:pt x="51384" y="61063"/>
                  </a:lnTo>
                  <a:lnTo>
                    <a:pt x="52104" y="61166"/>
                  </a:lnTo>
                  <a:lnTo>
                    <a:pt x="53031" y="61166"/>
                  </a:lnTo>
                  <a:lnTo>
                    <a:pt x="53031" y="61166"/>
                  </a:lnTo>
                  <a:lnTo>
                    <a:pt x="54370" y="61166"/>
                  </a:lnTo>
                  <a:lnTo>
                    <a:pt x="55811" y="60857"/>
                  </a:lnTo>
                  <a:lnTo>
                    <a:pt x="56532" y="60651"/>
                  </a:lnTo>
                  <a:lnTo>
                    <a:pt x="57253" y="60342"/>
                  </a:lnTo>
                  <a:lnTo>
                    <a:pt x="57974" y="60033"/>
                  </a:lnTo>
                  <a:lnTo>
                    <a:pt x="58592" y="59621"/>
                  </a:lnTo>
                  <a:lnTo>
                    <a:pt x="59209" y="59107"/>
                  </a:lnTo>
                  <a:lnTo>
                    <a:pt x="59724" y="58489"/>
                  </a:lnTo>
                  <a:lnTo>
                    <a:pt x="60136" y="57871"/>
                  </a:lnTo>
                  <a:lnTo>
                    <a:pt x="60548" y="57150"/>
                  </a:lnTo>
                  <a:lnTo>
                    <a:pt x="60857" y="56326"/>
                  </a:lnTo>
                  <a:lnTo>
                    <a:pt x="60960" y="55400"/>
                  </a:lnTo>
                  <a:lnTo>
                    <a:pt x="60960" y="54267"/>
                  </a:lnTo>
                  <a:lnTo>
                    <a:pt x="60857" y="53134"/>
                  </a:lnTo>
                  <a:lnTo>
                    <a:pt x="60857" y="53134"/>
                  </a:lnTo>
                  <a:lnTo>
                    <a:pt x="60548" y="52001"/>
                  </a:lnTo>
                  <a:lnTo>
                    <a:pt x="60033" y="50766"/>
                  </a:lnTo>
                  <a:lnTo>
                    <a:pt x="59415" y="49324"/>
                  </a:lnTo>
                  <a:lnTo>
                    <a:pt x="58592" y="47883"/>
                  </a:lnTo>
                  <a:lnTo>
                    <a:pt x="57665" y="46235"/>
                  </a:lnTo>
                  <a:lnTo>
                    <a:pt x="56532" y="44484"/>
                  </a:lnTo>
                  <a:lnTo>
                    <a:pt x="53855" y="40880"/>
                  </a:lnTo>
                  <a:lnTo>
                    <a:pt x="50766" y="36967"/>
                  </a:lnTo>
                  <a:lnTo>
                    <a:pt x="47265" y="32848"/>
                  </a:lnTo>
                  <a:lnTo>
                    <a:pt x="43455" y="28730"/>
                  </a:lnTo>
                  <a:lnTo>
                    <a:pt x="39542" y="24508"/>
                  </a:lnTo>
                  <a:lnTo>
                    <a:pt x="35423" y="20389"/>
                  </a:lnTo>
                  <a:lnTo>
                    <a:pt x="31304" y="16373"/>
                  </a:lnTo>
                  <a:lnTo>
                    <a:pt x="27185" y="12666"/>
                  </a:lnTo>
                  <a:lnTo>
                    <a:pt x="23272" y="9268"/>
                  </a:lnTo>
                  <a:lnTo>
                    <a:pt x="19565" y="6178"/>
                  </a:lnTo>
                  <a:lnTo>
                    <a:pt x="16167" y="3604"/>
                  </a:lnTo>
                  <a:lnTo>
                    <a:pt x="14622" y="2574"/>
                  </a:lnTo>
                  <a:lnTo>
                    <a:pt x="13181" y="1648"/>
                  </a:lnTo>
                  <a:lnTo>
                    <a:pt x="11945" y="824"/>
                  </a:lnTo>
                  <a:lnTo>
                    <a:pt x="10709" y="309"/>
                  </a:lnTo>
                  <a:lnTo>
                    <a:pt x="10709" y="309"/>
                  </a:lnTo>
                  <a:lnTo>
                    <a:pt x="9989" y="0"/>
                  </a:lnTo>
                  <a:lnTo>
                    <a:pt x="91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38"/>
            <p:cNvSpPr/>
            <p:nvPr/>
          </p:nvSpPr>
          <p:spPr>
            <a:xfrm>
              <a:off x="4559125" y="868825"/>
              <a:ext cx="458250" cy="486575"/>
            </a:xfrm>
            <a:custGeom>
              <a:avLst/>
              <a:gdLst/>
              <a:ahLst/>
              <a:cxnLst/>
              <a:rect l="l" t="t" r="r" b="b"/>
              <a:pathLst>
                <a:path w="18330" h="19463" extrusionOk="0">
                  <a:moveTo>
                    <a:pt x="7723" y="0"/>
                  </a:moveTo>
                  <a:lnTo>
                    <a:pt x="6899" y="206"/>
                  </a:lnTo>
                  <a:lnTo>
                    <a:pt x="6178" y="412"/>
                  </a:lnTo>
                  <a:lnTo>
                    <a:pt x="5355" y="721"/>
                  </a:lnTo>
                  <a:lnTo>
                    <a:pt x="4634" y="1133"/>
                  </a:lnTo>
                  <a:lnTo>
                    <a:pt x="3913" y="1648"/>
                  </a:lnTo>
                  <a:lnTo>
                    <a:pt x="3192" y="2369"/>
                  </a:lnTo>
                  <a:lnTo>
                    <a:pt x="2471" y="3090"/>
                  </a:lnTo>
                  <a:lnTo>
                    <a:pt x="1854" y="3810"/>
                  </a:lnTo>
                  <a:lnTo>
                    <a:pt x="1442" y="4634"/>
                  </a:lnTo>
                  <a:lnTo>
                    <a:pt x="927" y="5355"/>
                  </a:lnTo>
                  <a:lnTo>
                    <a:pt x="618" y="6076"/>
                  </a:lnTo>
                  <a:lnTo>
                    <a:pt x="309" y="6797"/>
                  </a:lnTo>
                  <a:lnTo>
                    <a:pt x="206" y="7620"/>
                  </a:lnTo>
                  <a:lnTo>
                    <a:pt x="0" y="8341"/>
                  </a:lnTo>
                  <a:lnTo>
                    <a:pt x="0" y="9062"/>
                  </a:lnTo>
                  <a:lnTo>
                    <a:pt x="0" y="10401"/>
                  </a:lnTo>
                  <a:lnTo>
                    <a:pt x="309" y="11739"/>
                  </a:lnTo>
                  <a:lnTo>
                    <a:pt x="824" y="13078"/>
                  </a:lnTo>
                  <a:lnTo>
                    <a:pt x="1442" y="14314"/>
                  </a:lnTo>
                  <a:lnTo>
                    <a:pt x="2265" y="15343"/>
                  </a:lnTo>
                  <a:lnTo>
                    <a:pt x="3295" y="16373"/>
                  </a:lnTo>
                  <a:lnTo>
                    <a:pt x="4325" y="17300"/>
                  </a:lnTo>
                  <a:lnTo>
                    <a:pt x="5458" y="18021"/>
                  </a:lnTo>
                  <a:lnTo>
                    <a:pt x="6693" y="18638"/>
                  </a:lnTo>
                  <a:lnTo>
                    <a:pt x="8032" y="19050"/>
                  </a:lnTo>
                  <a:lnTo>
                    <a:pt x="9371" y="19359"/>
                  </a:lnTo>
                  <a:lnTo>
                    <a:pt x="10606" y="19462"/>
                  </a:lnTo>
                  <a:lnTo>
                    <a:pt x="11842" y="19359"/>
                  </a:lnTo>
                  <a:lnTo>
                    <a:pt x="12975" y="19050"/>
                  </a:lnTo>
                  <a:lnTo>
                    <a:pt x="14004" y="18638"/>
                  </a:lnTo>
                  <a:lnTo>
                    <a:pt x="15034" y="18021"/>
                  </a:lnTo>
                  <a:lnTo>
                    <a:pt x="15961" y="17197"/>
                  </a:lnTo>
                  <a:lnTo>
                    <a:pt x="16785" y="16064"/>
                  </a:lnTo>
                  <a:lnTo>
                    <a:pt x="17402" y="14828"/>
                  </a:lnTo>
                  <a:lnTo>
                    <a:pt x="18020" y="13284"/>
                  </a:lnTo>
                  <a:lnTo>
                    <a:pt x="18226" y="12151"/>
                  </a:lnTo>
                  <a:lnTo>
                    <a:pt x="18329" y="10916"/>
                  </a:lnTo>
                  <a:lnTo>
                    <a:pt x="18226" y="9680"/>
                  </a:lnTo>
                  <a:lnTo>
                    <a:pt x="18020" y="8547"/>
                  </a:lnTo>
                  <a:lnTo>
                    <a:pt x="17711" y="7414"/>
                  </a:lnTo>
                  <a:lnTo>
                    <a:pt x="17299" y="6282"/>
                  </a:lnTo>
                  <a:lnTo>
                    <a:pt x="16682" y="5252"/>
                  </a:lnTo>
                  <a:lnTo>
                    <a:pt x="16064" y="4222"/>
                  </a:lnTo>
                  <a:lnTo>
                    <a:pt x="15343" y="3398"/>
                  </a:lnTo>
                  <a:lnTo>
                    <a:pt x="14519" y="2575"/>
                  </a:lnTo>
                  <a:lnTo>
                    <a:pt x="13592" y="1751"/>
                  </a:lnTo>
                  <a:lnTo>
                    <a:pt x="12666" y="1133"/>
                  </a:lnTo>
                  <a:lnTo>
                    <a:pt x="11636" y="618"/>
                  </a:lnTo>
                  <a:lnTo>
                    <a:pt x="10606" y="309"/>
                  </a:lnTo>
                  <a:lnTo>
                    <a:pt x="9576" y="103"/>
                  </a:lnTo>
                  <a:lnTo>
                    <a:pt x="84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38"/>
            <p:cNvSpPr/>
            <p:nvPr/>
          </p:nvSpPr>
          <p:spPr>
            <a:xfrm>
              <a:off x="4559125" y="868825"/>
              <a:ext cx="458250" cy="486575"/>
            </a:xfrm>
            <a:custGeom>
              <a:avLst/>
              <a:gdLst/>
              <a:ahLst/>
              <a:cxnLst/>
              <a:rect l="l" t="t" r="r" b="b"/>
              <a:pathLst>
                <a:path w="18330" h="19463" fill="none" extrusionOk="0">
                  <a:moveTo>
                    <a:pt x="8444" y="0"/>
                  </a:moveTo>
                  <a:lnTo>
                    <a:pt x="8444" y="0"/>
                  </a:lnTo>
                  <a:lnTo>
                    <a:pt x="7723" y="0"/>
                  </a:lnTo>
                  <a:lnTo>
                    <a:pt x="6899" y="206"/>
                  </a:lnTo>
                  <a:lnTo>
                    <a:pt x="6178" y="412"/>
                  </a:lnTo>
                  <a:lnTo>
                    <a:pt x="5355" y="721"/>
                  </a:lnTo>
                  <a:lnTo>
                    <a:pt x="4634" y="1133"/>
                  </a:lnTo>
                  <a:lnTo>
                    <a:pt x="3913" y="1648"/>
                  </a:lnTo>
                  <a:lnTo>
                    <a:pt x="3192" y="2369"/>
                  </a:lnTo>
                  <a:lnTo>
                    <a:pt x="2471" y="3090"/>
                  </a:lnTo>
                  <a:lnTo>
                    <a:pt x="2471" y="3090"/>
                  </a:lnTo>
                  <a:lnTo>
                    <a:pt x="1854" y="3810"/>
                  </a:lnTo>
                  <a:lnTo>
                    <a:pt x="1442" y="4634"/>
                  </a:lnTo>
                  <a:lnTo>
                    <a:pt x="927" y="5355"/>
                  </a:lnTo>
                  <a:lnTo>
                    <a:pt x="618" y="6076"/>
                  </a:lnTo>
                  <a:lnTo>
                    <a:pt x="309" y="6797"/>
                  </a:lnTo>
                  <a:lnTo>
                    <a:pt x="206" y="7620"/>
                  </a:lnTo>
                  <a:lnTo>
                    <a:pt x="0" y="8341"/>
                  </a:lnTo>
                  <a:lnTo>
                    <a:pt x="0" y="9062"/>
                  </a:lnTo>
                  <a:lnTo>
                    <a:pt x="0" y="10401"/>
                  </a:lnTo>
                  <a:lnTo>
                    <a:pt x="309" y="11739"/>
                  </a:lnTo>
                  <a:lnTo>
                    <a:pt x="824" y="13078"/>
                  </a:lnTo>
                  <a:lnTo>
                    <a:pt x="1442" y="14314"/>
                  </a:lnTo>
                  <a:lnTo>
                    <a:pt x="2265" y="15343"/>
                  </a:lnTo>
                  <a:lnTo>
                    <a:pt x="3295" y="16373"/>
                  </a:lnTo>
                  <a:lnTo>
                    <a:pt x="4325" y="17300"/>
                  </a:lnTo>
                  <a:lnTo>
                    <a:pt x="5458" y="18021"/>
                  </a:lnTo>
                  <a:lnTo>
                    <a:pt x="6693" y="18638"/>
                  </a:lnTo>
                  <a:lnTo>
                    <a:pt x="8032" y="19050"/>
                  </a:lnTo>
                  <a:lnTo>
                    <a:pt x="9371" y="19359"/>
                  </a:lnTo>
                  <a:lnTo>
                    <a:pt x="10606" y="19462"/>
                  </a:lnTo>
                  <a:lnTo>
                    <a:pt x="10606" y="19462"/>
                  </a:lnTo>
                  <a:lnTo>
                    <a:pt x="11842" y="19359"/>
                  </a:lnTo>
                  <a:lnTo>
                    <a:pt x="12975" y="19050"/>
                  </a:lnTo>
                  <a:lnTo>
                    <a:pt x="14004" y="18638"/>
                  </a:lnTo>
                  <a:lnTo>
                    <a:pt x="15034" y="18021"/>
                  </a:lnTo>
                  <a:lnTo>
                    <a:pt x="15961" y="17197"/>
                  </a:lnTo>
                  <a:lnTo>
                    <a:pt x="16785" y="16064"/>
                  </a:lnTo>
                  <a:lnTo>
                    <a:pt x="17402" y="14828"/>
                  </a:lnTo>
                  <a:lnTo>
                    <a:pt x="18020" y="13284"/>
                  </a:lnTo>
                  <a:lnTo>
                    <a:pt x="18020" y="13284"/>
                  </a:lnTo>
                  <a:lnTo>
                    <a:pt x="18226" y="12151"/>
                  </a:lnTo>
                  <a:lnTo>
                    <a:pt x="18329" y="10916"/>
                  </a:lnTo>
                  <a:lnTo>
                    <a:pt x="18226" y="9680"/>
                  </a:lnTo>
                  <a:lnTo>
                    <a:pt x="18020" y="8547"/>
                  </a:lnTo>
                  <a:lnTo>
                    <a:pt x="17711" y="7414"/>
                  </a:lnTo>
                  <a:lnTo>
                    <a:pt x="17299" y="6282"/>
                  </a:lnTo>
                  <a:lnTo>
                    <a:pt x="16682" y="5252"/>
                  </a:lnTo>
                  <a:lnTo>
                    <a:pt x="16064" y="4222"/>
                  </a:lnTo>
                  <a:lnTo>
                    <a:pt x="15343" y="3398"/>
                  </a:lnTo>
                  <a:lnTo>
                    <a:pt x="14519" y="2575"/>
                  </a:lnTo>
                  <a:lnTo>
                    <a:pt x="13592" y="1751"/>
                  </a:lnTo>
                  <a:lnTo>
                    <a:pt x="12666" y="1133"/>
                  </a:lnTo>
                  <a:lnTo>
                    <a:pt x="11636" y="618"/>
                  </a:lnTo>
                  <a:lnTo>
                    <a:pt x="10606" y="309"/>
                  </a:lnTo>
                  <a:lnTo>
                    <a:pt x="9576" y="103"/>
                  </a:lnTo>
                  <a:lnTo>
                    <a:pt x="8444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96" name="Google Shape;1796;p38">
            <a:hlinkClick r:id="" action="ppaction://hlinkshowjump?jump=previousslide"/>
          </p:cNvPr>
          <p:cNvSpPr/>
          <p:nvPr/>
        </p:nvSpPr>
        <p:spPr>
          <a:xfrm rot="-5400000">
            <a:off x="350756" y="494044"/>
            <a:ext cx="207300" cy="321300"/>
          </a:xfrm>
          <a:prstGeom prst="triangle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7" name="Google Shape;1797;p38"/>
          <p:cNvSpPr/>
          <p:nvPr/>
        </p:nvSpPr>
        <p:spPr>
          <a:xfrm>
            <a:off x="6463563" y="407298"/>
            <a:ext cx="637690" cy="350111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8" name="Google Shape;1798;p38"/>
          <p:cNvSpPr/>
          <p:nvPr/>
        </p:nvSpPr>
        <p:spPr>
          <a:xfrm>
            <a:off x="7346118" y="903858"/>
            <a:ext cx="479056" cy="263017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EA0C81C8-6148-9B60-36B6-BD3B64118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218" y="2086853"/>
            <a:ext cx="9144000" cy="1125529"/>
          </a:xfrm>
          <a:prstGeom prst="rect">
            <a:avLst/>
          </a:prstGeom>
        </p:spPr>
      </p:pic>
      <p:pic>
        <p:nvPicPr>
          <p:cNvPr id="158" name="Picture 4">
            <a:extLst>
              <a:ext uri="{FF2B5EF4-FFF2-40B4-BE49-F238E27FC236}">
                <a16:creationId xmlns:a16="http://schemas.microsoft.com/office/drawing/2014/main" xmlns="" id="{69D49CE4-E93E-4B4E-2856-527DBF331E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47623" y="240505"/>
            <a:ext cx="805223" cy="805223"/>
          </a:xfrm>
          <a:prstGeom prst="rect">
            <a:avLst/>
          </a:prstGeom>
        </p:spPr>
      </p:pic>
      <p:sp>
        <p:nvSpPr>
          <p:cNvPr id="159" name="Hộp Văn bản 158">
            <a:extLst>
              <a:ext uri="{FF2B5EF4-FFF2-40B4-BE49-F238E27FC236}">
                <a16:creationId xmlns:a16="http://schemas.microsoft.com/office/drawing/2014/main" xmlns="" id="{0C945561-F2A5-D219-F4EA-75314D13EB69}"/>
              </a:ext>
            </a:extLst>
          </p:cNvPr>
          <p:cNvSpPr txBox="1"/>
          <p:nvPr/>
        </p:nvSpPr>
        <p:spPr>
          <a:xfrm>
            <a:off x="1924362" y="350353"/>
            <a:ext cx="33281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đếm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xmlns="" id="{0906ADBB-7C38-70DF-2DAB-FF3FFD7D6525}"/>
              </a:ext>
            </a:extLst>
          </p:cNvPr>
          <p:cNvSpPr/>
          <p:nvPr/>
        </p:nvSpPr>
        <p:spPr>
          <a:xfrm>
            <a:off x="2045285" y="2571750"/>
            <a:ext cx="644482" cy="461388"/>
          </a:xfrm>
          <a:prstGeom prst="ellipse">
            <a:avLst/>
          </a:prstGeom>
          <a:solidFill>
            <a:srgbClr val="FEF1BF"/>
          </a:solidFill>
          <a:ln>
            <a:solidFill>
              <a:srgbClr val="FEF1B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>
                  <a:solidFill>
                    <a:srgbClr val="FEF1BF"/>
                  </a:solidFill>
                </a:ln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63" name="Hình Bầu dục 162">
            <a:extLst>
              <a:ext uri="{FF2B5EF4-FFF2-40B4-BE49-F238E27FC236}">
                <a16:creationId xmlns:a16="http://schemas.microsoft.com/office/drawing/2014/main" xmlns="" id="{9DC98FE7-16FF-4B0C-2410-633196871A46}"/>
              </a:ext>
            </a:extLst>
          </p:cNvPr>
          <p:cNvSpPr/>
          <p:nvPr/>
        </p:nvSpPr>
        <p:spPr>
          <a:xfrm>
            <a:off x="2914986" y="2571750"/>
            <a:ext cx="724853" cy="461388"/>
          </a:xfrm>
          <a:prstGeom prst="ellipse">
            <a:avLst/>
          </a:prstGeom>
          <a:solidFill>
            <a:srgbClr val="FEF1BF"/>
          </a:solidFill>
          <a:ln>
            <a:solidFill>
              <a:srgbClr val="FEF1B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>
                  <a:solidFill>
                    <a:srgbClr val="FEF1BF"/>
                  </a:solidFill>
                </a:ln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164" name="Hình Bầu dục 163">
            <a:extLst>
              <a:ext uri="{FF2B5EF4-FFF2-40B4-BE49-F238E27FC236}">
                <a16:creationId xmlns:a16="http://schemas.microsoft.com/office/drawing/2014/main" xmlns="" id="{7A5E3187-9DF4-A802-DF6D-D4D3F0552A54}"/>
              </a:ext>
            </a:extLst>
          </p:cNvPr>
          <p:cNvSpPr/>
          <p:nvPr/>
        </p:nvSpPr>
        <p:spPr>
          <a:xfrm>
            <a:off x="3767929" y="2539821"/>
            <a:ext cx="724853" cy="461388"/>
          </a:xfrm>
          <a:prstGeom prst="ellipse">
            <a:avLst/>
          </a:prstGeom>
          <a:solidFill>
            <a:srgbClr val="FEF1BF"/>
          </a:solidFill>
          <a:ln>
            <a:solidFill>
              <a:srgbClr val="FEF1B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>
                  <a:solidFill>
                    <a:srgbClr val="FEF1BF"/>
                  </a:solidFill>
                </a:ln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165" name="Hình Bầu dục 164">
            <a:extLst>
              <a:ext uri="{FF2B5EF4-FFF2-40B4-BE49-F238E27FC236}">
                <a16:creationId xmlns:a16="http://schemas.microsoft.com/office/drawing/2014/main" xmlns="" id="{A3305CE7-E02A-FB0F-A487-3593476A4BB2}"/>
              </a:ext>
            </a:extLst>
          </p:cNvPr>
          <p:cNvSpPr/>
          <p:nvPr/>
        </p:nvSpPr>
        <p:spPr>
          <a:xfrm>
            <a:off x="4670330" y="2561935"/>
            <a:ext cx="724853" cy="461388"/>
          </a:xfrm>
          <a:prstGeom prst="ellipse">
            <a:avLst/>
          </a:prstGeom>
          <a:solidFill>
            <a:srgbClr val="FEF1BF"/>
          </a:solidFill>
          <a:ln>
            <a:solidFill>
              <a:srgbClr val="FEF1B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>
                  <a:solidFill>
                    <a:srgbClr val="FEF1BF"/>
                  </a:solidFill>
                </a:ln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166" name="Hình Bầu dục 165">
            <a:extLst>
              <a:ext uri="{FF2B5EF4-FFF2-40B4-BE49-F238E27FC236}">
                <a16:creationId xmlns:a16="http://schemas.microsoft.com/office/drawing/2014/main" xmlns="" id="{5D6A307E-8841-ABDC-18D3-73EB16FC3F62}"/>
              </a:ext>
            </a:extLst>
          </p:cNvPr>
          <p:cNvSpPr/>
          <p:nvPr/>
        </p:nvSpPr>
        <p:spPr>
          <a:xfrm>
            <a:off x="5603602" y="2539821"/>
            <a:ext cx="724853" cy="461388"/>
          </a:xfrm>
          <a:prstGeom prst="ellipse">
            <a:avLst/>
          </a:prstGeom>
          <a:solidFill>
            <a:srgbClr val="FEF1BF"/>
          </a:solidFill>
          <a:ln>
            <a:solidFill>
              <a:srgbClr val="FEF1B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>
                  <a:solidFill>
                    <a:srgbClr val="FEF1BF"/>
                  </a:solidFill>
                </a:ln>
                <a:solidFill>
                  <a:schemeClr val="tx1"/>
                </a:solidFill>
              </a:rPr>
              <a:t>21</a:t>
            </a:r>
          </a:p>
        </p:txBody>
      </p:sp>
      <p:sp>
        <p:nvSpPr>
          <p:cNvPr id="167" name="Hình Bầu dục 166">
            <a:extLst>
              <a:ext uri="{FF2B5EF4-FFF2-40B4-BE49-F238E27FC236}">
                <a16:creationId xmlns:a16="http://schemas.microsoft.com/office/drawing/2014/main" xmlns="" id="{4B742115-53AB-20CB-7496-3E8243696F3F}"/>
              </a:ext>
            </a:extLst>
          </p:cNvPr>
          <p:cNvSpPr/>
          <p:nvPr/>
        </p:nvSpPr>
        <p:spPr>
          <a:xfrm>
            <a:off x="6507635" y="2533526"/>
            <a:ext cx="724853" cy="461388"/>
          </a:xfrm>
          <a:prstGeom prst="ellipse">
            <a:avLst/>
          </a:prstGeom>
          <a:solidFill>
            <a:srgbClr val="FEF1BF"/>
          </a:solidFill>
          <a:ln>
            <a:solidFill>
              <a:srgbClr val="FEF1B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>
                  <a:solidFill>
                    <a:srgbClr val="FEF1BF"/>
                  </a:solidFill>
                </a:ln>
                <a:solidFill>
                  <a:schemeClr val="tx1"/>
                </a:solidFill>
              </a:rPr>
              <a:t>24</a:t>
            </a:r>
          </a:p>
        </p:txBody>
      </p:sp>
      <p:sp>
        <p:nvSpPr>
          <p:cNvPr id="168" name="Hình Bầu dục 167">
            <a:extLst>
              <a:ext uri="{FF2B5EF4-FFF2-40B4-BE49-F238E27FC236}">
                <a16:creationId xmlns:a16="http://schemas.microsoft.com/office/drawing/2014/main" xmlns="" id="{6428B695-A3A4-6D3D-CEDF-00B166C49F1A}"/>
              </a:ext>
            </a:extLst>
          </p:cNvPr>
          <p:cNvSpPr/>
          <p:nvPr/>
        </p:nvSpPr>
        <p:spPr>
          <a:xfrm>
            <a:off x="7366019" y="2542033"/>
            <a:ext cx="724853" cy="461388"/>
          </a:xfrm>
          <a:prstGeom prst="ellipse">
            <a:avLst/>
          </a:prstGeom>
          <a:solidFill>
            <a:srgbClr val="FEF1BF"/>
          </a:solidFill>
          <a:ln>
            <a:solidFill>
              <a:srgbClr val="FEF1B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>
                  <a:solidFill>
                    <a:srgbClr val="FEF1BF"/>
                  </a:solidFill>
                </a:ln>
                <a:solidFill>
                  <a:schemeClr val="tx1"/>
                </a:solidFill>
              </a:rPr>
              <a:t>27</a:t>
            </a:r>
          </a:p>
        </p:txBody>
      </p:sp>
      <p:pic>
        <p:nvPicPr>
          <p:cNvPr id="169" name="Picture 5">
            <a:extLst>
              <a:ext uri="{FF2B5EF4-FFF2-40B4-BE49-F238E27FC236}">
                <a16:creationId xmlns:a16="http://schemas.microsoft.com/office/drawing/2014/main" xmlns="" id="{0BC78364-BA7C-3CE8-6D9C-05C9562A32E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675479" y="854861"/>
            <a:ext cx="1758976" cy="1134539"/>
          </a:xfrm>
          <a:prstGeom prst="rect">
            <a:avLst/>
          </a:prstGeom>
        </p:spPr>
      </p:pic>
      <p:pic>
        <p:nvPicPr>
          <p:cNvPr id="170" name="Picture 6">
            <a:extLst>
              <a:ext uri="{FF2B5EF4-FFF2-40B4-BE49-F238E27FC236}">
                <a16:creationId xmlns:a16="http://schemas.microsoft.com/office/drawing/2014/main" xmlns="" id="{9B0F9B57-5499-9EF1-BDE1-1834FBA5E2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069193" y="4379427"/>
            <a:ext cx="977264" cy="618341"/>
          </a:xfrm>
          <a:prstGeom prst="rect">
            <a:avLst/>
          </a:prstGeom>
        </p:spPr>
      </p:pic>
      <p:pic>
        <p:nvPicPr>
          <p:cNvPr id="171" name="Picture 2">
            <a:extLst>
              <a:ext uri="{FF2B5EF4-FFF2-40B4-BE49-F238E27FC236}">
                <a16:creationId xmlns:a16="http://schemas.microsoft.com/office/drawing/2014/main" xmlns="" id="{BD26DA69-18A0-C051-63BC-C35E86A226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5123258" y="4375496"/>
            <a:ext cx="766944" cy="640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3" grpId="0" animBg="1"/>
      <p:bldP spid="164" grpId="0" animBg="1"/>
      <p:bldP spid="165" grpId="0" animBg="1"/>
      <p:bldP spid="167" grpId="0" animBg="1"/>
      <p:bldP spid="16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4" name="Google Shape;1934;p40"/>
          <p:cNvSpPr/>
          <p:nvPr/>
        </p:nvSpPr>
        <p:spPr>
          <a:xfrm rot="10800000" flipH="1">
            <a:off x="7813688" y="410163"/>
            <a:ext cx="899286" cy="548131"/>
          </a:xfrm>
          <a:custGeom>
            <a:avLst/>
            <a:gdLst/>
            <a:ahLst/>
            <a:cxnLst/>
            <a:rect l="l" t="t" r="r" b="b"/>
            <a:pathLst>
              <a:path w="120669" h="73550" extrusionOk="0">
                <a:moveTo>
                  <a:pt x="54131" y="1"/>
                </a:moveTo>
                <a:lnTo>
                  <a:pt x="53268" y="38"/>
                </a:lnTo>
                <a:lnTo>
                  <a:pt x="52406" y="38"/>
                </a:lnTo>
                <a:lnTo>
                  <a:pt x="51544" y="113"/>
                </a:lnTo>
                <a:lnTo>
                  <a:pt x="50719" y="188"/>
                </a:lnTo>
                <a:lnTo>
                  <a:pt x="49857" y="301"/>
                </a:lnTo>
                <a:lnTo>
                  <a:pt x="48995" y="451"/>
                </a:lnTo>
                <a:lnTo>
                  <a:pt x="48170" y="600"/>
                </a:lnTo>
                <a:lnTo>
                  <a:pt x="47345" y="788"/>
                </a:lnTo>
                <a:lnTo>
                  <a:pt x="46521" y="1013"/>
                </a:lnTo>
                <a:lnTo>
                  <a:pt x="45696" y="1238"/>
                </a:lnTo>
                <a:lnTo>
                  <a:pt x="44871" y="1500"/>
                </a:lnTo>
                <a:lnTo>
                  <a:pt x="43447" y="2025"/>
                </a:lnTo>
                <a:lnTo>
                  <a:pt x="42097" y="2625"/>
                </a:lnTo>
                <a:lnTo>
                  <a:pt x="40748" y="3337"/>
                </a:lnTo>
                <a:lnTo>
                  <a:pt x="39436" y="4087"/>
                </a:lnTo>
                <a:lnTo>
                  <a:pt x="38161" y="4911"/>
                </a:lnTo>
                <a:lnTo>
                  <a:pt x="36924" y="5811"/>
                </a:lnTo>
                <a:lnTo>
                  <a:pt x="35762" y="6786"/>
                </a:lnTo>
                <a:lnTo>
                  <a:pt x="34638" y="7835"/>
                </a:lnTo>
                <a:lnTo>
                  <a:pt x="33550" y="8960"/>
                </a:lnTo>
                <a:lnTo>
                  <a:pt x="33026" y="9560"/>
                </a:lnTo>
                <a:lnTo>
                  <a:pt x="32538" y="10160"/>
                </a:lnTo>
                <a:lnTo>
                  <a:pt x="32051" y="10797"/>
                </a:lnTo>
                <a:lnTo>
                  <a:pt x="31564" y="11434"/>
                </a:lnTo>
                <a:lnTo>
                  <a:pt x="31114" y="12071"/>
                </a:lnTo>
                <a:lnTo>
                  <a:pt x="30664" y="12746"/>
                </a:lnTo>
                <a:lnTo>
                  <a:pt x="29989" y="13908"/>
                </a:lnTo>
                <a:lnTo>
                  <a:pt x="29389" y="15070"/>
                </a:lnTo>
                <a:lnTo>
                  <a:pt x="28827" y="16270"/>
                </a:lnTo>
                <a:lnTo>
                  <a:pt x="28340" y="17469"/>
                </a:lnTo>
                <a:lnTo>
                  <a:pt x="27140" y="16945"/>
                </a:lnTo>
                <a:lnTo>
                  <a:pt x="25903" y="16532"/>
                </a:lnTo>
                <a:lnTo>
                  <a:pt x="25153" y="16307"/>
                </a:lnTo>
                <a:lnTo>
                  <a:pt x="24404" y="16120"/>
                </a:lnTo>
                <a:lnTo>
                  <a:pt x="23654" y="15932"/>
                </a:lnTo>
                <a:lnTo>
                  <a:pt x="22904" y="15820"/>
                </a:lnTo>
                <a:lnTo>
                  <a:pt x="22117" y="15708"/>
                </a:lnTo>
                <a:lnTo>
                  <a:pt x="21367" y="15633"/>
                </a:lnTo>
                <a:lnTo>
                  <a:pt x="20580" y="15595"/>
                </a:lnTo>
                <a:lnTo>
                  <a:pt x="19830" y="15595"/>
                </a:lnTo>
                <a:lnTo>
                  <a:pt x="19081" y="15633"/>
                </a:lnTo>
                <a:lnTo>
                  <a:pt x="18293" y="15670"/>
                </a:lnTo>
                <a:lnTo>
                  <a:pt x="17544" y="15745"/>
                </a:lnTo>
                <a:lnTo>
                  <a:pt x="16794" y="15858"/>
                </a:lnTo>
                <a:lnTo>
                  <a:pt x="16044" y="15970"/>
                </a:lnTo>
                <a:lnTo>
                  <a:pt x="15295" y="16157"/>
                </a:lnTo>
                <a:lnTo>
                  <a:pt x="14582" y="16345"/>
                </a:lnTo>
                <a:lnTo>
                  <a:pt x="13833" y="16570"/>
                </a:lnTo>
                <a:lnTo>
                  <a:pt x="12783" y="16907"/>
                </a:lnTo>
                <a:lnTo>
                  <a:pt x="11771" y="17357"/>
                </a:lnTo>
                <a:lnTo>
                  <a:pt x="10759" y="17844"/>
                </a:lnTo>
                <a:lnTo>
                  <a:pt x="9747" y="18369"/>
                </a:lnTo>
                <a:lnTo>
                  <a:pt x="8809" y="18969"/>
                </a:lnTo>
                <a:lnTo>
                  <a:pt x="7872" y="19644"/>
                </a:lnTo>
                <a:lnTo>
                  <a:pt x="7010" y="20356"/>
                </a:lnTo>
                <a:lnTo>
                  <a:pt x="6148" y="21106"/>
                </a:lnTo>
                <a:lnTo>
                  <a:pt x="5323" y="21968"/>
                </a:lnTo>
                <a:lnTo>
                  <a:pt x="4498" y="22905"/>
                </a:lnTo>
                <a:lnTo>
                  <a:pt x="3749" y="23880"/>
                </a:lnTo>
                <a:lnTo>
                  <a:pt x="3074" y="24929"/>
                </a:lnTo>
                <a:lnTo>
                  <a:pt x="2549" y="25791"/>
                </a:lnTo>
                <a:lnTo>
                  <a:pt x="2062" y="26691"/>
                </a:lnTo>
                <a:lnTo>
                  <a:pt x="1649" y="27591"/>
                </a:lnTo>
                <a:lnTo>
                  <a:pt x="1275" y="28528"/>
                </a:lnTo>
                <a:lnTo>
                  <a:pt x="937" y="29465"/>
                </a:lnTo>
                <a:lnTo>
                  <a:pt x="675" y="30402"/>
                </a:lnTo>
                <a:lnTo>
                  <a:pt x="450" y="31339"/>
                </a:lnTo>
                <a:lnTo>
                  <a:pt x="262" y="32314"/>
                </a:lnTo>
                <a:lnTo>
                  <a:pt x="113" y="33251"/>
                </a:lnTo>
                <a:lnTo>
                  <a:pt x="38" y="34226"/>
                </a:lnTo>
                <a:lnTo>
                  <a:pt x="0" y="35201"/>
                </a:lnTo>
                <a:lnTo>
                  <a:pt x="0" y="36138"/>
                </a:lnTo>
                <a:lnTo>
                  <a:pt x="75" y="37112"/>
                </a:lnTo>
                <a:lnTo>
                  <a:pt x="187" y="38050"/>
                </a:lnTo>
                <a:lnTo>
                  <a:pt x="300" y="38987"/>
                </a:lnTo>
                <a:lnTo>
                  <a:pt x="525" y="39924"/>
                </a:lnTo>
                <a:lnTo>
                  <a:pt x="750" y="40861"/>
                </a:lnTo>
                <a:lnTo>
                  <a:pt x="1012" y="41798"/>
                </a:lnTo>
                <a:lnTo>
                  <a:pt x="1350" y="42698"/>
                </a:lnTo>
                <a:lnTo>
                  <a:pt x="1724" y="43560"/>
                </a:lnTo>
                <a:lnTo>
                  <a:pt x="2099" y="44422"/>
                </a:lnTo>
                <a:lnTo>
                  <a:pt x="2587" y="45284"/>
                </a:lnTo>
                <a:lnTo>
                  <a:pt x="3074" y="46109"/>
                </a:lnTo>
                <a:lnTo>
                  <a:pt x="3599" y="46934"/>
                </a:lnTo>
                <a:lnTo>
                  <a:pt x="4161" y="47721"/>
                </a:lnTo>
                <a:lnTo>
                  <a:pt x="4798" y="48471"/>
                </a:lnTo>
                <a:lnTo>
                  <a:pt x="5436" y="49183"/>
                </a:lnTo>
                <a:lnTo>
                  <a:pt x="6148" y="49895"/>
                </a:lnTo>
                <a:lnTo>
                  <a:pt x="6898" y="50570"/>
                </a:lnTo>
                <a:lnTo>
                  <a:pt x="7647" y="51207"/>
                </a:lnTo>
                <a:lnTo>
                  <a:pt x="8472" y="51807"/>
                </a:lnTo>
                <a:lnTo>
                  <a:pt x="9334" y="52369"/>
                </a:lnTo>
                <a:lnTo>
                  <a:pt x="10234" y="52894"/>
                </a:lnTo>
                <a:lnTo>
                  <a:pt x="11171" y="53382"/>
                </a:lnTo>
                <a:lnTo>
                  <a:pt x="12108" y="53831"/>
                </a:lnTo>
                <a:lnTo>
                  <a:pt x="13045" y="54206"/>
                </a:lnTo>
                <a:lnTo>
                  <a:pt x="14020" y="54544"/>
                </a:lnTo>
                <a:lnTo>
                  <a:pt x="14995" y="54806"/>
                </a:lnTo>
                <a:lnTo>
                  <a:pt x="15969" y="55031"/>
                </a:lnTo>
                <a:lnTo>
                  <a:pt x="16944" y="55218"/>
                </a:lnTo>
                <a:lnTo>
                  <a:pt x="17919" y="55331"/>
                </a:lnTo>
                <a:lnTo>
                  <a:pt x="18931" y="55406"/>
                </a:lnTo>
                <a:lnTo>
                  <a:pt x="20880" y="55406"/>
                </a:lnTo>
                <a:lnTo>
                  <a:pt x="21855" y="55331"/>
                </a:lnTo>
                <a:lnTo>
                  <a:pt x="22829" y="55218"/>
                </a:lnTo>
                <a:lnTo>
                  <a:pt x="23804" y="55031"/>
                </a:lnTo>
                <a:lnTo>
                  <a:pt x="24779" y="54806"/>
                </a:lnTo>
                <a:lnTo>
                  <a:pt x="25041" y="55406"/>
                </a:lnTo>
                <a:lnTo>
                  <a:pt x="25303" y="55968"/>
                </a:lnTo>
                <a:lnTo>
                  <a:pt x="25641" y="56530"/>
                </a:lnTo>
                <a:lnTo>
                  <a:pt x="25941" y="57093"/>
                </a:lnTo>
                <a:lnTo>
                  <a:pt x="26316" y="57618"/>
                </a:lnTo>
                <a:lnTo>
                  <a:pt x="26690" y="58142"/>
                </a:lnTo>
                <a:lnTo>
                  <a:pt x="27065" y="58667"/>
                </a:lnTo>
                <a:lnTo>
                  <a:pt x="27478" y="59192"/>
                </a:lnTo>
                <a:lnTo>
                  <a:pt x="27927" y="59679"/>
                </a:lnTo>
                <a:lnTo>
                  <a:pt x="28377" y="60129"/>
                </a:lnTo>
                <a:lnTo>
                  <a:pt x="28827" y="60617"/>
                </a:lnTo>
                <a:lnTo>
                  <a:pt x="29314" y="61066"/>
                </a:lnTo>
                <a:lnTo>
                  <a:pt x="29839" y="61479"/>
                </a:lnTo>
                <a:lnTo>
                  <a:pt x="30364" y="61891"/>
                </a:lnTo>
                <a:lnTo>
                  <a:pt x="30926" y="62303"/>
                </a:lnTo>
                <a:lnTo>
                  <a:pt x="31489" y="62678"/>
                </a:lnTo>
                <a:lnTo>
                  <a:pt x="32051" y="63016"/>
                </a:lnTo>
                <a:lnTo>
                  <a:pt x="32651" y="63316"/>
                </a:lnTo>
                <a:lnTo>
                  <a:pt x="33213" y="63615"/>
                </a:lnTo>
                <a:lnTo>
                  <a:pt x="33813" y="63878"/>
                </a:lnTo>
                <a:lnTo>
                  <a:pt x="34413" y="64140"/>
                </a:lnTo>
                <a:lnTo>
                  <a:pt x="35012" y="64365"/>
                </a:lnTo>
                <a:lnTo>
                  <a:pt x="35612" y="64553"/>
                </a:lnTo>
                <a:lnTo>
                  <a:pt x="36212" y="64740"/>
                </a:lnTo>
                <a:lnTo>
                  <a:pt x="36812" y="64890"/>
                </a:lnTo>
                <a:lnTo>
                  <a:pt x="37449" y="65002"/>
                </a:lnTo>
                <a:lnTo>
                  <a:pt x="38049" y="65115"/>
                </a:lnTo>
                <a:lnTo>
                  <a:pt x="38686" y="65227"/>
                </a:lnTo>
                <a:lnTo>
                  <a:pt x="39923" y="65302"/>
                </a:lnTo>
                <a:lnTo>
                  <a:pt x="41160" y="65340"/>
                </a:lnTo>
                <a:lnTo>
                  <a:pt x="42397" y="65265"/>
                </a:lnTo>
                <a:lnTo>
                  <a:pt x="43597" y="65115"/>
                </a:lnTo>
                <a:lnTo>
                  <a:pt x="44834" y="64852"/>
                </a:lnTo>
                <a:lnTo>
                  <a:pt x="45996" y="64553"/>
                </a:lnTo>
                <a:lnTo>
                  <a:pt x="47158" y="64140"/>
                </a:lnTo>
                <a:lnTo>
                  <a:pt x="48320" y="63653"/>
                </a:lnTo>
                <a:lnTo>
                  <a:pt x="49407" y="63053"/>
                </a:lnTo>
                <a:lnTo>
                  <a:pt x="50457" y="62416"/>
                </a:lnTo>
                <a:lnTo>
                  <a:pt x="50719" y="63053"/>
                </a:lnTo>
                <a:lnTo>
                  <a:pt x="51019" y="63653"/>
                </a:lnTo>
                <a:lnTo>
                  <a:pt x="51319" y="64290"/>
                </a:lnTo>
                <a:lnTo>
                  <a:pt x="51656" y="64890"/>
                </a:lnTo>
                <a:lnTo>
                  <a:pt x="51994" y="65452"/>
                </a:lnTo>
                <a:lnTo>
                  <a:pt x="52369" y="66015"/>
                </a:lnTo>
                <a:lnTo>
                  <a:pt x="52781" y="66577"/>
                </a:lnTo>
                <a:lnTo>
                  <a:pt x="53231" y="67139"/>
                </a:lnTo>
                <a:lnTo>
                  <a:pt x="53681" y="67664"/>
                </a:lnTo>
                <a:lnTo>
                  <a:pt x="54131" y="68189"/>
                </a:lnTo>
                <a:lnTo>
                  <a:pt x="54618" y="68676"/>
                </a:lnTo>
                <a:lnTo>
                  <a:pt x="55143" y="69163"/>
                </a:lnTo>
                <a:lnTo>
                  <a:pt x="55705" y="69613"/>
                </a:lnTo>
                <a:lnTo>
                  <a:pt x="56267" y="70063"/>
                </a:lnTo>
                <a:lnTo>
                  <a:pt x="56830" y="70475"/>
                </a:lnTo>
                <a:lnTo>
                  <a:pt x="57467" y="70888"/>
                </a:lnTo>
                <a:lnTo>
                  <a:pt x="58217" y="71338"/>
                </a:lnTo>
                <a:lnTo>
                  <a:pt x="59004" y="71750"/>
                </a:lnTo>
                <a:lnTo>
                  <a:pt x="59828" y="72125"/>
                </a:lnTo>
                <a:lnTo>
                  <a:pt x="60616" y="72462"/>
                </a:lnTo>
                <a:lnTo>
                  <a:pt x="61440" y="72725"/>
                </a:lnTo>
                <a:lnTo>
                  <a:pt x="62265" y="72987"/>
                </a:lnTo>
                <a:lnTo>
                  <a:pt x="63090" y="73175"/>
                </a:lnTo>
                <a:lnTo>
                  <a:pt x="63952" y="73324"/>
                </a:lnTo>
                <a:lnTo>
                  <a:pt x="64777" y="73437"/>
                </a:lnTo>
                <a:lnTo>
                  <a:pt x="65639" y="73512"/>
                </a:lnTo>
                <a:lnTo>
                  <a:pt x="66464" y="73549"/>
                </a:lnTo>
                <a:lnTo>
                  <a:pt x="67326" y="73549"/>
                </a:lnTo>
                <a:lnTo>
                  <a:pt x="68150" y="73512"/>
                </a:lnTo>
                <a:lnTo>
                  <a:pt x="68975" y="73399"/>
                </a:lnTo>
                <a:lnTo>
                  <a:pt x="69800" y="73287"/>
                </a:lnTo>
                <a:lnTo>
                  <a:pt x="70625" y="73100"/>
                </a:lnTo>
                <a:lnTo>
                  <a:pt x="71449" y="72912"/>
                </a:lnTo>
                <a:lnTo>
                  <a:pt x="72236" y="72650"/>
                </a:lnTo>
                <a:lnTo>
                  <a:pt x="73061" y="72387"/>
                </a:lnTo>
                <a:lnTo>
                  <a:pt x="73811" y="72050"/>
                </a:lnTo>
                <a:lnTo>
                  <a:pt x="74598" y="71713"/>
                </a:lnTo>
                <a:lnTo>
                  <a:pt x="75348" y="71300"/>
                </a:lnTo>
                <a:lnTo>
                  <a:pt x="76060" y="70888"/>
                </a:lnTo>
                <a:lnTo>
                  <a:pt x="76772" y="70401"/>
                </a:lnTo>
                <a:lnTo>
                  <a:pt x="77447" y="69913"/>
                </a:lnTo>
                <a:lnTo>
                  <a:pt x="78122" y="69351"/>
                </a:lnTo>
                <a:lnTo>
                  <a:pt x="78759" y="68789"/>
                </a:lnTo>
                <a:lnTo>
                  <a:pt x="79359" y="68151"/>
                </a:lnTo>
                <a:lnTo>
                  <a:pt x="79959" y="67514"/>
                </a:lnTo>
                <a:lnTo>
                  <a:pt x="80521" y="66839"/>
                </a:lnTo>
                <a:lnTo>
                  <a:pt x="81046" y="66127"/>
                </a:lnTo>
                <a:lnTo>
                  <a:pt x="81533" y="65377"/>
                </a:lnTo>
                <a:lnTo>
                  <a:pt x="81871" y="64815"/>
                </a:lnTo>
                <a:lnTo>
                  <a:pt x="82170" y="64290"/>
                </a:lnTo>
                <a:lnTo>
                  <a:pt x="82733" y="63166"/>
                </a:lnTo>
                <a:lnTo>
                  <a:pt x="83183" y="62041"/>
                </a:lnTo>
                <a:lnTo>
                  <a:pt x="83557" y="60879"/>
                </a:lnTo>
                <a:lnTo>
                  <a:pt x="84232" y="61179"/>
                </a:lnTo>
                <a:lnTo>
                  <a:pt x="84944" y="61404"/>
                </a:lnTo>
                <a:lnTo>
                  <a:pt x="85657" y="61629"/>
                </a:lnTo>
                <a:lnTo>
                  <a:pt x="86369" y="61816"/>
                </a:lnTo>
                <a:lnTo>
                  <a:pt x="87119" y="61966"/>
                </a:lnTo>
                <a:lnTo>
                  <a:pt x="87831" y="62116"/>
                </a:lnTo>
                <a:lnTo>
                  <a:pt x="88543" y="62191"/>
                </a:lnTo>
                <a:lnTo>
                  <a:pt x="89293" y="62228"/>
                </a:lnTo>
                <a:lnTo>
                  <a:pt x="90005" y="62266"/>
                </a:lnTo>
                <a:lnTo>
                  <a:pt x="90717" y="62266"/>
                </a:lnTo>
                <a:lnTo>
                  <a:pt x="91467" y="62228"/>
                </a:lnTo>
                <a:lnTo>
                  <a:pt x="92179" y="62153"/>
                </a:lnTo>
                <a:lnTo>
                  <a:pt x="92892" y="62041"/>
                </a:lnTo>
                <a:lnTo>
                  <a:pt x="93604" y="61929"/>
                </a:lnTo>
                <a:lnTo>
                  <a:pt x="94316" y="61741"/>
                </a:lnTo>
                <a:lnTo>
                  <a:pt x="94991" y="61554"/>
                </a:lnTo>
                <a:lnTo>
                  <a:pt x="95703" y="61329"/>
                </a:lnTo>
                <a:lnTo>
                  <a:pt x="96378" y="61066"/>
                </a:lnTo>
                <a:lnTo>
                  <a:pt x="97053" y="60804"/>
                </a:lnTo>
                <a:lnTo>
                  <a:pt x="97690" y="60467"/>
                </a:lnTo>
                <a:lnTo>
                  <a:pt x="98327" y="60129"/>
                </a:lnTo>
                <a:lnTo>
                  <a:pt x="98964" y="59754"/>
                </a:lnTo>
                <a:lnTo>
                  <a:pt x="99564" y="59379"/>
                </a:lnTo>
                <a:lnTo>
                  <a:pt x="100164" y="58930"/>
                </a:lnTo>
                <a:lnTo>
                  <a:pt x="100764" y="58480"/>
                </a:lnTo>
                <a:lnTo>
                  <a:pt x="101326" y="57992"/>
                </a:lnTo>
                <a:lnTo>
                  <a:pt x="101851" y="57468"/>
                </a:lnTo>
                <a:lnTo>
                  <a:pt x="102376" y="56943"/>
                </a:lnTo>
                <a:lnTo>
                  <a:pt x="102863" y="56381"/>
                </a:lnTo>
                <a:lnTo>
                  <a:pt x="103350" y="55781"/>
                </a:lnTo>
                <a:lnTo>
                  <a:pt x="103800" y="55143"/>
                </a:lnTo>
                <a:lnTo>
                  <a:pt x="104212" y="54506"/>
                </a:lnTo>
                <a:lnTo>
                  <a:pt x="104812" y="53532"/>
                </a:lnTo>
                <a:lnTo>
                  <a:pt x="105300" y="52519"/>
                </a:lnTo>
                <a:lnTo>
                  <a:pt x="105712" y="51507"/>
                </a:lnTo>
                <a:lnTo>
                  <a:pt x="106087" y="50458"/>
                </a:lnTo>
                <a:lnTo>
                  <a:pt x="106349" y="49408"/>
                </a:lnTo>
                <a:lnTo>
                  <a:pt x="106574" y="48321"/>
                </a:lnTo>
                <a:lnTo>
                  <a:pt x="106687" y="47271"/>
                </a:lnTo>
                <a:lnTo>
                  <a:pt x="106762" y="46184"/>
                </a:lnTo>
                <a:lnTo>
                  <a:pt x="107624" y="46372"/>
                </a:lnTo>
                <a:lnTo>
                  <a:pt x="108486" y="46522"/>
                </a:lnTo>
                <a:lnTo>
                  <a:pt x="109348" y="46559"/>
                </a:lnTo>
                <a:lnTo>
                  <a:pt x="110210" y="46559"/>
                </a:lnTo>
                <a:lnTo>
                  <a:pt x="111072" y="46484"/>
                </a:lnTo>
                <a:lnTo>
                  <a:pt x="111935" y="46334"/>
                </a:lnTo>
                <a:lnTo>
                  <a:pt x="112759" y="46109"/>
                </a:lnTo>
                <a:lnTo>
                  <a:pt x="113584" y="45847"/>
                </a:lnTo>
                <a:lnTo>
                  <a:pt x="114371" y="45509"/>
                </a:lnTo>
                <a:lnTo>
                  <a:pt x="115159" y="45097"/>
                </a:lnTo>
                <a:lnTo>
                  <a:pt x="115871" y="44610"/>
                </a:lnTo>
                <a:lnTo>
                  <a:pt x="116583" y="44085"/>
                </a:lnTo>
                <a:lnTo>
                  <a:pt x="117258" y="43523"/>
                </a:lnTo>
                <a:lnTo>
                  <a:pt x="117858" y="42885"/>
                </a:lnTo>
                <a:lnTo>
                  <a:pt x="118457" y="42173"/>
                </a:lnTo>
                <a:lnTo>
                  <a:pt x="118945" y="41423"/>
                </a:lnTo>
                <a:lnTo>
                  <a:pt x="119245" y="40899"/>
                </a:lnTo>
                <a:lnTo>
                  <a:pt x="119507" y="40411"/>
                </a:lnTo>
                <a:lnTo>
                  <a:pt x="119732" y="39924"/>
                </a:lnTo>
                <a:lnTo>
                  <a:pt x="119957" y="39399"/>
                </a:lnTo>
                <a:lnTo>
                  <a:pt x="120144" y="38874"/>
                </a:lnTo>
                <a:lnTo>
                  <a:pt x="120294" y="38349"/>
                </a:lnTo>
                <a:lnTo>
                  <a:pt x="120407" y="37825"/>
                </a:lnTo>
                <a:lnTo>
                  <a:pt x="120519" y="37300"/>
                </a:lnTo>
                <a:lnTo>
                  <a:pt x="120594" y="36775"/>
                </a:lnTo>
                <a:lnTo>
                  <a:pt x="120632" y="36250"/>
                </a:lnTo>
                <a:lnTo>
                  <a:pt x="120669" y="35725"/>
                </a:lnTo>
                <a:lnTo>
                  <a:pt x="120632" y="35163"/>
                </a:lnTo>
                <a:lnTo>
                  <a:pt x="120632" y="34638"/>
                </a:lnTo>
                <a:lnTo>
                  <a:pt x="120557" y="34113"/>
                </a:lnTo>
                <a:lnTo>
                  <a:pt x="120482" y="33589"/>
                </a:lnTo>
                <a:lnTo>
                  <a:pt x="120369" y="33064"/>
                </a:lnTo>
                <a:lnTo>
                  <a:pt x="120257" y="32577"/>
                </a:lnTo>
                <a:lnTo>
                  <a:pt x="120107" y="32052"/>
                </a:lnTo>
                <a:lnTo>
                  <a:pt x="119919" y="31564"/>
                </a:lnTo>
                <a:lnTo>
                  <a:pt x="119694" y="31077"/>
                </a:lnTo>
                <a:lnTo>
                  <a:pt x="119469" y="30590"/>
                </a:lnTo>
                <a:lnTo>
                  <a:pt x="119245" y="30102"/>
                </a:lnTo>
                <a:lnTo>
                  <a:pt x="118945" y="29653"/>
                </a:lnTo>
                <a:lnTo>
                  <a:pt x="118682" y="29203"/>
                </a:lnTo>
                <a:lnTo>
                  <a:pt x="118345" y="28790"/>
                </a:lnTo>
                <a:lnTo>
                  <a:pt x="118007" y="28341"/>
                </a:lnTo>
                <a:lnTo>
                  <a:pt x="117633" y="27966"/>
                </a:lnTo>
                <a:lnTo>
                  <a:pt x="117258" y="27553"/>
                </a:lnTo>
                <a:lnTo>
                  <a:pt x="116845" y="27178"/>
                </a:lnTo>
                <a:lnTo>
                  <a:pt x="116433" y="26841"/>
                </a:lnTo>
                <a:lnTo>
                  <a:pt x="115946" y="26504"/>
                </a:lnTo>
                <a:lnTo>
                  <a:pt x="115496" y="26204"/>
                </a:lnTo>
                <a:lnTo>
                  <a:pt x="114821" y="25791"/>
                </a:lnTo>
                <a:lnTo>
                  <a:pt x="114109" y="25454"/>
                </a:lnTo>
                <a:lnTo>
                  <a:pt x="113397" y="25154"/>
                </a:lnTo>
                <a:lnTo>
                  <a:pt x="112684" y="24929"/>
                </a:lnTo>
                <a:lnTo>
                  <a:pt x="111972" y="24742"/>
                </a:lnTo>
                <a:lnTo>
                  <a:pt x="111222" y="24629"/>
                </a:lnTo>
                <a:lnTo>
                  <a:pt x="110510" y="24517"/>
                </a:lnTo>
                <a:lnTo>
                  <a:pt x="109048" y="24517"/>
                </a:lnTo>
                <a:lnTo>
                  <a:pt x="108298" y="24592"/>
                </a:lnTo>
                <a:lnTo>
                  <a:pt x="107586" y="24704"/>
                </a:lnTo>
                <a:lnTo>
                  <a:pt x="106874" y="24854"/>
                </a:lnTo>
                <a:lnTo>
                  <a:pt x="106162" y="25042"/>
                </a:lnTo>
                <a:lnTo>
                  <a:pt x="105487" y="25304"/>
                </a:lnTo>
                <a:lnTo>
                  <a:pt x="104812" y="25604"/>
                </a:lnTo>
                <a:lnTo>
                  <a:pt x="104137" y="25941"/>
                </a:lnTo>
                <a:lnTo>
                  <a:pt x="104212" y="24817"/>
                </a:lnTo>
                <a:lnTo>
                  <a:pt x="104175" y="23692"/>
                </a:lnTo>
                <a:lnTo>
                  <a:pt x="104100" y="22605"/>
                </a:lnTo>
                <a:lnTo>
                  <a:pt x="103913" y="21481"/>
                </a:lnTo>
                <a:lnTo>
                  <a:pt x="103688" y="20393"/>
                </a:lnTo>
                <a:lnTo>
                  <a:pt x="103388" y="19344"/>
                </a:lnTo>
                <a:lnTo>
                  <a:pt x="102975" y="18294"/>
                </a:lnTo>
                <a:lnTo>
                  <a:pt x="102526" y="17245"/>
                </a:lnTo>
                <a:lnTo>
                  <a:pt x="102001" y="16270"/>
                </a:lnTo>
                <a:lnTo>
                  <a:pt x="101401" y="15295"/>
                </a:lnTo>
                <a:lnTo>
                  <a:pt x="100764" y="14396"/>
                </a:lnTo>
                <a:lnTo>
                  <a:pt x="100014" y="13496"/>
                </a:lnTo>
                <a:lnTo>
                  <a:pt x="99227" y="12671"/>
                </a:lnTo>
                <a:lnTo>
                  <a:pt x="98365" y="11884"/>
                </a:lnTo>
                <a:lnTo>
                  <a:pt x="97465" y="11172"/>
                </a:lnTo>
                <a:lnTo>
                  <a:pt x="96453" y="10497"/>
                </a:lnTo>
                <a:lnTo>
                  <a:pt x="95928" y="10160"/>
                </a:lnTo>
                <a:lnTo>
                  <a:pt x="95403" y="9860"/>
                </a:lnTo>
                <a:lnTo>
                  <a:pt x="94841" y="9597"/>
                </a:lnTo>
                <a:lnTo>
                  <a:pt x="94279" y="9335"/>
                </a:lnTo>
                <a:lnTo>
                  <a:pt x="93154" y="8923"/>
                </a:lnTo>
                <a:lnTo>
                  <a:pt x="92029" y="8548"/>
                </a:lnTo>
                <a:lnTo>
                  <a:pt x="91092" y="8323"/>
                </a:lnTo>
                <a:lnTo>
                  <a:pt x="90155" y="8173"/>
                </a:lnTo>
                <a:lnTo>
                  <a:pt x="89255" y="8060"/>
                </a:lnTo>
                <a:lnTo>
                  <a:pt x="88318" y="7985"/>
                </a:lnTo>
                <a:lnTo>
                  <a:pt x="87381" y="7985"/>
                </a:lnTo>
                <a:lnTo>
                  <a:pt x="86444" y="8023"/>
                </a:lnTo>
                <a:lnTo>
                  <a:pt x="85507" y="8098"/>
                </a:lnTo>
                <a:lnTo>
                  <a:pt x="84607" y="8248"/>
                </a:lnTo>
                <a:lnTo>
                  <a:pt x="83670" y="8435"/>
                </a:lnTo>
                <a:lnTo>
                  <a:pt x="82808" y="8698"/>
                </a:lnTo>
                <a:lnTo>
                  <a:pt x="81908" y="8997"/>
                </a:lnTo>
                <a:lnTo>
                  <a:pt x="81046" y="9335"/>
                </a:lnTo>
                <a:lnTo>
                  <a:pt x="80184" y="9747"/>
                </a:lnTo>
                <a:lnTo>
                  <a:pt x="79359" y="10197"/>
                </a:lnTo>
                <a:lnTo>
                  <a:pt x="78572" y="10684"/>
                </a:lnTo>
                <a:lnTo>
                  <a:pt x="77784" y="11209"/>
                </a:lnTo>
                <a:lnTo>
                  <a:pt x="77147" y="11734"/>
                </a:lnTo>
                <a:lnTo>
                  <a:pt x="76510" y="12259"/>
                </a:lnTo>
                <a:lnTo>
                  <a:pt x="75685" y="11097"/>
                </a:lnTo>
                <a:lnTo>
                  <a:pt x="74823" y="9972"/>
                </a:lnTo>
                <a:lnTo>
                  <a:pt x="73886" y="8885"/>
                </a:lnTo>
                <a:lnTo>
                  <a:pt x="72874" y="7835"/>
                </a:lnTo>
                <a:lnTo>
                  <a:pt x="71787" y="6861"/>
                </a:lnTo>
                <a:lnTo>
                  <a:pt x="70662" y="5924"/>
                </a:lnTo>
                <a:lnTo>
                  <a:pt x="69500" y="5024"/>
                </a:lnTo>
                <a:lnTo>
                  <a:pt x="68225" y="4199"/>
                </a:lnTo>
                <a:lnTo>
                  <a:pt x="67063" y="3487"/>
                </a:lnTo>
                <a:lnTo>
                  <a:pt x="65901" y="2850"/>
                </a:lnTo>
                <a:lnTo>
                  <a:pt x="64664" y="2287"/>
                </a:lnTo>
                <a:lnTo>
                  <a:pt x="63465" y="1800"/>
                </a:lnTo>
                <a:lnTo>
                  <a:pt x="62228" y="1350"/>
                </a:lnTo>
                <a:lnTo>
                  <a:pt x="60953" y="975"/>
                </a:lnTo>
                <a:lnTo>
                  <a:pt x="59716" y="675"/>
                </a:lnTo>
                <a:lnTo>
                  <a:pt x="58441" y="413"/>
                </a:lnTo>
                <a:lnTo>
                  <a:pt x="57579" y="301"/>
                </a:lnTo>
                <a:lnTo>
                  <a:pt x="56717" y="188"/>
                </a:lnTo>
                <a:lnTo>
                  <a:pt x="55855" y="113"/>
                </a:lnTo>
                <a:lnTo>
                  <a:pt x="54993" y="38"/>
                </a:lnTo>
                <a:lnTo>
                  <a:pt x="5413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5" name="Google Shape;1935;p40"/>
          <p:cNvSpPr/>
          <p:nvPr/>
        </p:nvSpPr>
        <p:spPr>
          <a:xfrm>
            <a:off x="431013" y="410163"/>
            <a:ext cx="899286" cy="548131"/>
          </a:xfrm>
          <a:custGeom>
            <a:avLst/>
            <a:gdLst/>
            <a:ahLst/>
            <a:cxnLst/>
            <a:rect l="l" t="t" r="r" b="b"/>
            <a:pathLst>
              <a:path w="120669" h="73550" extrusionOk="0">
                <a:moveTo>
                  <a:pt x="54131" y="1"/>
                </a:moveTo>
                <a:lnTo>
                  <a:pt x="53268" y="38"/>
                </a:lnTo>
                <a:lnTo>
                  <a:pt x="52406" y="38"/>
                </a:lnTo>
                <a:lnTo>
                  <a:pt x="51544" y="113"/>
                </a:lnTo>
                <a:lnTo>
                  <a:pt x="50719" y="188"/>
                </a:lnTo>
                <a:lnTo>
                  <a:pt x="49857" y="301"/>
                </a:lnTo>
                <a:lnTo>
                  <a:pt x="48995" y="451"/>
                </a:lnTo>
                <a:lnTo>
                  <a:pt x="48170" y="600"/>
                </a:lnTo>
                <a:lnTo>
                  <a:pt x="47345" y="788"/>
                </a:lnTo>
                <a:lnTo>
                  <a:pt x="46521" y="1013"/>
                </a:lnTo>
                <a:lnTo>
                  <a:pt x="45696" y="1238"/>
                </a:lnTo>
                <a:lnTo>
                  <a:pt x="44871" y="1500"/>
                </a:lnTo>
                <a:lnTo>
                  <a:pt x="43447" y="2025"/>
                </a:lnTo>
                <a:lnTo>
                  <a:pt x="42097" y="2625"/>
                </a:lnTo>
                <a:lnTo>
                  <a:pt x="40748" y="3337"/>
                </a:lnTo>
                <a:lnTo>
                  <a:pt x="39436" y="4087"/>
                </a:lnTo>
                <a:lnTo>
                  <a:pt x="38161" y="4911"/>
                </a:lnTo>
                <a:lnTo>
                  <a:pt x="36924" y="5811"/>
                </a:lnTo>
                <a:lnTo>
                  <a:pt x="35762" y="6786"/>
                </a:lnTo>
                <a:lnTo>
                  <a:pt x="34638" y="7835"/>
                </a:lnTo>
                <a:lnTo>
                  <a:pt x="33550" y="8960"/>
                </a:lnTo>
                <a:lnTo>
                  <a:pt x="33026" y="9560"/>
                </a:lnTo>
                <a:lnTo>
                  <a:pt x="32538" y="10160"/>
                </a:lnTo>
                <a:lnTo>
                  <a:pt x="32051" y="10797"/>
                </a:lnTo>
                <a:lnTo>
                  <a:pt x="31564" y="11434"/>
                </a:lnTo>
                <a:lnTo>
                  <a:pt x="31114" y="12071"/>
                </a:lnTo>
                <a:lnTo>
                  <a:pt x="30664" y="12746"/>
                </a:lnTo>
                <a:lnTo>
                  <a:pt x="29989" y="13908"/>
                </a:lnTo>
                <a:lnTo>
                  <a:pt x="29389" y="15070"/>
                </a:lnTo>
                <a:lnTo>
                  <a:pt x="28827" y="16270"/>
                </a:lnTo>
                <a:lnTo>
                  <a:pt x="28340" y="17469"/>
                </a:lnTo>
                <a:lnTo>
                  <a:pt x="27140" y="16945"/>
                </a:lnTo>
                <a:lnTo>
                  <a:pt x="25903" y="16532"/>
                </a:lnTo>
                <a:lnTo>
                  <a:pt x="25153" y="16307"/>
                </a:lnTo>
                <a:lnTo>
                  <a:pt x="24404" y="16120"/>
                </a:lnTo>
                <a:lnTo>
                  <a:pt x="23654" y="15932"/>
                </a:lnTo>
                <a:lnTo>
                  <a:pt x="22904" y="15820"/>
                </a:lnTo>
                <a:lnTo>
                  <a:pt x="22117" y="15708"/>
                </a:lnTo>
                <a:lnTo>
                  <a:pt x="21367" y="15633"/>
                </a:lnTo>
                <a:lnTo>
                  <a:pt x="20580" y="15595"/>
                </a:lnTo>
                <a:lnTo>
                  <a:pt x="19830" y="15595"/>
                </a:lnTo>
                <a:lnTo>
                  <a:pt x="19081" y="15633"/>
                </a:lnTo>
                <a:lnTo>
                  <a:pt x="18293" y="15670"/>
                </a:lnTo>
                <a:lnTo>
                  <a:pt x="17544" y="15745"/>
                </a:lnTo>
                <a:lnTo>
                  <a:pt x="16794" y="15858"/>
                </a:lnTo>
                <a:lnTo>
                  <a:pt x="16044" y="15970"/>
                </a:lnTo>
                <a:lnTo>
                  <a:pt x="15295" y="16157"/>
                </a:lnTo>
                <a:lnTo>
                  <a:pt x="14582" y="16345"/>
                </a:lnTo>
                <a:lnTo>
                  <a:pt x="13833" y="16570"/>
                </a:lnTo>
                <a:lnTo>
                  <a:pt x="12783" y="16907"/>
                </a:lnTo>
                <a:lnTo>
                  <a:pt x="11771" y="17357"/>
                </a:lnTo>
                <a:lnTo>
                  <a:pt x="10759" y="17844"/>
                </a:lnTo>
                <a:lnTo>
                  <a:pt x="9747" y="18369"/>
                </a:lnTo>
                <a:lnTo>
                  <a:pt x="8809" y="18969"/>
                </a:lnTo>
                <a:lnTo>
                  <a:pt x="7872" y="19644"/>
                </a:lnTo>
                <a:lnTo>
                  <a:pt x="7010" y="20356"/>
                </a:lnTo>
                <a:lnTo>
                  <a:pt x="6148" y="21106"/>
                </a:lnTo>
                <a:lnTo>
                  <a:pt x="5323" y="21968"/>
                </a:lnTo>
                <a:lnTo>
                  <a:pt x="4498" y="22905"/>
                </a:lnTo>
                <a:lnTo>
                  <a:pt x="3749" y="23880"/>
                </a:lnTo>
                <a:lnTo>
                  <a:pt x="3074" y="24929"/>
                </a:lnTo>
                <a:lnTo>
                  <a:pt x="2549" y="25791"/>
                </a:lnTo>
                <a:lnTo>
                  <a:pt x="2062" y="26691"/>
                </a:lnTo>
                <a:lnTo>
                  <a:pt x="1649" y="27591"/>
                </a:lnTo>
                <a:lnTo>
                  <a:pt x="1275" y="28528"/>
                </a:lnTo>
                <a:lnTo>
                  <a:pt x="937" y="29465"/>
                </a:lnTo>
                <a:lnTo>
                  <a:pt x="675" y="30402"/>
                </a:lnTo>
                <a:lnTo>
                  <a:pt x="450" y="31339"/>
                </a:lnTo>
                <a:lnTo>
                  <a:pt x="262" y="32314"/>
                </a:lnTo>
                <a:lnTo>
                  <a:pt x="113" y="33251"/>
                </a:lnTo>
                <a:lnTo>
                  <a:pt x="38" y="34226"/>
                </a:lnTo>
                <a:lnTo>
                  <a:pt x="0" y="35201"/>
                </a:lnTo>
                <a:lnTo>
                  <a:pt x="0" y="36138"/>
                </a:lnTo>
                <a:lnTo>
                  <a:pt x="75" y="37112"/>
                </a:lnTo>
                <a:lnTo>
                  <a:pt x="187" y="38050"/>
                </a:lnTo>
                <a:lnTo>
                  <a:pt x="300" y="38987"/>
                </a:lnTo>
                <a:lnTo>
                  <a:pt x="525" y="39924"/>
                </a:lnTo>
                <a:lnTo>
                  <a:pt x="750" y="40861"/>
                </a:lnTo>
                <a:lnTo>
                  <a:pt x="1012" y="41798"/>
                </a:lnTo>
                <a:lnTo>
                  <a:pt x="1350" y="42698"/>
                </a:lnTo>
                <a:lnTo>
                  <a:pt x="1724" y="43560"/>
                </a:lnTo>
                <a:lnTo>
                  <a:pt x="2099" y="44422"/>
                </a:lnTo>
                <a:lnTo>
                  <a:pt x="2587" y="45284"/>
                </a:lnTo>
                <a:lnTo>
                  <a:pt x="3074" y="46109"/>
                </a:lnTo>
                <a:lnTo>
                  <a:pt x="3599" y="46934"/>
                </a:lnTo>
                <a:lnTo>
                  <a:pt x="4161" y="47721"/>
                </a:lnTo>
                <a:lnTo>
                  <a:pt x="4798" y="48471"/>
                </a:lnTo>
                <a:lnTo>
                  <a:pt x="5436" y="49183"/>
                </a:lnTo>
                <a:lnTo>
                  <a:pt x="6148" y="49895"/>
                </a:lnTo>
                <a:lnTo>
                  <a:pt x="6898" y="50570"/>
                </a:lnTo>
                <a:lnTo>
                  <a:pt x="7647" y="51207"/>
                </a:lnTo>
                <a:lnTo>
                  <a:pt x="8472" y="51807"/>
                </a:lnTo>
                <a:lnTo>
                  <a:pt x="9334" y="52369"/>
                </a:lnTo>
                <a:lnTo>
                  <a:pt x="10234" y="52894"/>
                </a:lnTo>
                <a:lnTo>
                  <a:pt x="11171" y="53382"/>
                </a:lnTo>
                <a:lnTo>
                  <a:pt x="12108" y="53831"/>
                </a:lnTo>
                <a:lnTo>
                  <a:pt x="13045" y="54206"/>
                </a:lnTo>
                <a:lnTo>
                  <a:pt x="14020" y="54544"/>
                </a:lnTo>
                <a:lnTo>
                  <a:pt x="14995" y="54806"/>
                </a:lnTo>
                <a:lnTo>
                  <a:pt x="15969" y="55031"/>
                </a:lnTo>
                <a:lnTo>
                  <a:pt x="16944" y="55218"/>
                </a:lnTo>
                <a:lnTo>
                  <a:pt x="17919" y="55331"/>
                </a:lnTo>
                <a:lnTo>
                  <a:pt x="18931" y="55406"/>
                </a:lnTo>
                <a:lnTo>
                  <a:pt x="20880" y="55406"/>
                </a:lnTo>
                <a:lnTo>
                  <a:pt x="21855" y="55331"/>
                </a:lnTo>
                <a:lnTo>
                  <a:pt x="22829" y="55218"/>
                </a:lnTo>
                <a:lnTo>
                  <a:pt x="23804" y="55031"/>
                </a:lnTo>
                <a:lnTo>
                  <a:pt x="24779" y="54806"/>
                </a:lnTo>
                <a:lnTo>
                  <a:pt x="25041" y="55406"/>
                </a:lnTo>
                <a:lnTo>
                  <a:pt x="25303" y="55968"/>
                </a:lnTo>
                <a:lnTo>
                  <a:pt x="25641" y="56530"/>
                </a:lnTo>
                <a:lnTo>
                  <a:pt x="25941" y="57093"/>
                </a:lnTo>
                <a:lnTo>
                  <a:pt x="26316" y="57618"/>
                </a:lnTo>
                <a:lnTo>
                  <a:pt x="26690" y="58142"/>
                </a:lnTo>
                <a:lnTo>
                  <a:pt x="27065" y="58667"/>
                </a:lnTo>
                <a:lnTo>
                  <a:pt x="27478" y="59192"/>
                </a:lnTo>
                <a:lnTo>
                  <a:pt x="27927" y="59679"/>
                </a:lnTo>
                <a:lnTo>
                  <a:pt x="28377" y="60129"/>
                </a:lnTo>
                <a:lnTo>
                  <a:pt x="28827" y="60617"/>
                </a:lnTo>
                <a:lnTo>
                  <a:pt x="29314" y="61066"/>
                </a:lnTo>
                <a:lnTo>
                  <a:pt x="29839" y="61479"/>
                </a:lnTo>
                <a:lnTo>
                  <a:pt x="30364" y="61891"/>
                </a:lnTo>
                <a:lnTo>
                  <a:pt x="30926" y="62303"/>
                </a:lnTo>
                <a:lnTo>
                  <a:pt x="31489" y="62678"/>
                </a:lnTo>
                <a:lnTo>
                  <a:pt x="32051" y="63016"/>
                </a:lnTo>
                <a:lnTo>
                  <a:pt x="32651" y="63316"/>
                </a:lnTo>
                <a:lnTo>
                  <a:pt x="33213" y="63615"/>
                </a:lnTo>
                <a:lnTo>
                  <a:pt x="33813" y="63878"/>
                </a:lnTo>
                <a:lnTo>
                  <a:pt x="34413" y="64140"/>
                </a:lnTo>
                <a:lnTo>
                  <a:pt x="35012" y="64365"/>
                </a:lnTo>
                <a:lnTo>
                  <a:pt x="35612" y="64553"/>
                </a:lnTo>
                <a:lnTo>
                  <a:pt x="36212" y="64740"/>
                </a:lnTo>
                <a:lnTo>
                  <a:pt x="36812" y="64890"/>
                </a:lnTo>
                <a:lnTo>
                  <a:pt x="37449" y="65002"/>
                </a:lnTo>
                <a:lnTo>
                  <a:pt x="38049" y="65115"/>
                </a:lnTo>
                <a:lnTo>
                  <a:pt x="38686" y="65227"/>
                </a:lnTo>
                <a:lnTo>
                  <a:pt x="39923" y="65302"/>
                </a:lnTo>
                <a:lnTo>
                  <a:pt x="41160" y="65340"/>
                </a:lnTo>
                <a:lnTo>
                  <a:pt x="42397" y="65265"/>
                </a:lnTo>
                <a:lnTo>
                  <a:pt x="43597" y="65115"/>
                </a:lnTo>
                <a:lnTo>
                  <a:pt x="44834" y="64852"/>
                </a:lnTo>
                <a:lnTo>
                  <a:pt x="45996" y="64553"/>
                </a:lnTo>
                <a:lnTo>
                  <a:pt x="47158" y="64140"/>
                </a:lnTo>
                <a:lnTo>
                  <a:pt x="48320" y="63653"/>
                </a:lnTo>
                <a:lnTo>
                  <a:pt x="49407" y="63053"/>
                </a:lnTo>
                <a:lnTo>
                  <a:pt x="50457" y="62416"/>
                </a:lnTo>
                <a:lnTo>
                  <a:pt x="50719" y="63053"/>
                </a:lnTo>
                <a:lnTo>
                  <a:pt x="51019" y="63653"/>
                </a:lnTo>
                <a:lnTo>
                  <a:pt x="51319" y="64290"/>
                </a:lnTo>
                <a:lnTo>
                  <a:pt x="51656" y="64890"/>
                </a:lnTo>
                <a:lnTo>
                  <a:pt x="51994" y="65452"/>
                </a:lnTo>
                <a:lnTo>
                  <a:pt x="52369" y="66015"/>
                </a:lnTo>
                <a:lnTo>
                  <a:pt x="52781" y="66577"/>
                </a:lnTo>
                <a:lnTo>
                  <a:pt x="53231" y="67139"/>
                </a:lnTo>
                <a:lnTo>
                  <a:pt x="53681" y="67664"/>
                </a:lnTo>
                <a:lnTo>
                  <a:pt x="54131" y="68189"/>
                </a:lnTo>
                <a:lnTo>
                  <a:pt x="54618" y="68676"/>
                </a:lnTo>
                <a:lnTo>
                  <a:pt x="55143" y="69163"/>
                </a:lnTo>
                <a:lnTo>
                  <a:pt x="55705" y="69613"/>
                </a:lnTo>
                <a:lnTo>
                  <a:pt x="56267" y="70063"/>
                </a:lnTo>
                <a:lnTo>
                  <a:pt x="56830" y="70475"/>
                </a:lnTo>
                <a:lnTo>
                  <a:pt x="57467" y="70888"/>
                </a:lnTo>
                <a:lnTo>
                  <a:pt x="58217" y="71338"/>
                </a:lnTo>
                <a:lnTo>
                  <a:pt x="59004" y="71750"/>
                </a:lnTo>
                <a:lnTo>
                  <a:pt x="59828" y="72125"/>
                </a:lnTo>
                <a:lnTo>
                  <a:pt x="60616" y="72462"/>
                </a:lnTo>
                <a:lnTo>
                  <a:pt x="61440" y="72725"/>
                </a:lnTo>
                <a:lnTo>
                  <a:pt x="62265" y="72987"/>
                </a:lnTo>
                <a:lnTo>
                  <a:pt x="63090" y="73175"/>
                </a:lnTo>
                <a:lnTo>
                  <a:pt x="63952" y="73324"/>
                </a:lnTo>
                <a:lnTo>
                  <a:pt x="64777" y="73437"/>
                </a:lnTo>
                <a:lnTo>
                  <a:pt x="65639" y="73512"/>
                </a:lnTo>
                <a:lnTo>
                  <a:pt x="66464" y="73549"/>
                </a:lnTo>
                <a:lnTo>
                  <a:pt x="67326" y="73549"/>
                </a:lnTo>
                <a:lnTo>
                  <a:pt x="68150" y="73512"/>
                </a:lnTo>
                <a:lnTo>
                  <a:pt x="68975" y="73399"/>
                </a:lnTo>
                <a:lnTo>
                  <a:pt x="69800" y="73287"/>
                </a:lnTo>
                <a:lnTo>
                  <a:pt x="70625" y="73100"/>
                </a:lnTo>
                <a:lnTo>
                  <a:pt x="71449" y="72912"/>
                </a:lnTo>
                <a:lnTo>
                  <a:pt x="72236" y="72650"/>
                </a:lnTo>
                <a:lnTo>
                  <a:pt x="73061" y="72387"/>
                </a:lnTo>
                <a:lnTo>
                  <a:pt x="73811" y="72050"/>
                </a:lnTo>
                <a:lnTo>
                  <a:pt x="74598" y="71713"/>
                </a:lnTo>
                <a:lnTo>
                  <a:pt x="75348" y="71300"/>
                </a:lnTo>
                <a:lnTo>
                  <a:pt x="76060" y="70888"/>
                </a:lnTo>
                <a:lnTo>
                  <a:pt x="76772" y="70401"/>
                </a:lnTo>
                <a:lnTo>
                  <a:pt x="77447" y="69913"/>
                </a:lnTo>
                <a:lnTo>
                  <a:pt x="78122" y="69351"/>
                </a:lnTo>
                <a:lnTo>
                  <a:pt x="78759" y="68789"/>
                </a:lnTo>
                <a:lnTo>
                  <a:pt x="79359" y="68151"/>
                </a:lnTo>
                <a:lnTo>
                  <a:pt x="79959" y="67514"/>
                </a:lnTo>
                <a:lnTo>
                  <a:pt x="80521" y="66839"/>
                </a:lnTo>
                <a:lnTo>
                  <a:pt x="81046" y="66127"/>
                </a:lnTo>
                <a:lnTo>
                  <a:pt x="81533" y="65377"/>
                </a:lnTo>
                <a:lnTo>
                  <a:pt x="81871" y="64815"/>
                </a:lnTo>
                <a:lnTo>
                  <a:pt x="82170" y="64290"/>
                </a:lnTo>
                <a:lnTo>
                  <a:pt x="82733" y="63166"/>
                </a:lnTo>
                <a:lnTo>
                  <a:pt x="83183" y="62041"/>
                </a:lnTo>
                <a:lnTo>
                  <a:pt x="83557" y="60879"/>
                </a:lnTo>
                <a:lnTo>
                  <a:pt x="84232" y="61179"/>
                </a:lnTo>
                <a:lnTo>
                  <a:pt x="84944" y="61404"/>
                </a:lnTo>
                <a:lnTo>
                  <a:pt x="85657" y="61629"/>
                </a:lnTo>
                <a:lnTo>
                  <a:pt x="86369" y="61816"/>
                </a:lnTo>
                <a:lnTo>
                  <a:pt x="87119" y="61966"/>
                </a:lnTo>
                <a:lnTo>
                  <a:pt x="87831" y="62116"/>
                </a:lnTo>
                <a:lnTo>
                  <a:pt x="88543" y="62191"/>
                </a:lnTo>
                <a:lnTo>
                  <a:pt x="89293" y="62228"/>
                </a:lnTo>
                <a:lnTo>
                  <a:pt x="90005" y="62266"/>
                </a:lnTo>
                <a:lnTo>
                  <a:pt x="90717" y="62266"/>
                </a:lnTo>
                <a:lnTo>
                  <a:pt x="91467" y="62228"/>
                </a:lnTo>
                <a:lnTo>
                  <a:pt x="92179" y="62153"/>
                </a:lnTo>
                <a:lnTo>
                  <a:pt x="92892" y="62041"/>
                </a:lnTo>
                <a:lnTo>
                  <a:pt x="93604" y="61929"/>
                </a:lnTo>
                <a:lnTo>
                  <a:pt x="94316" y="61741"/>
                </a:lnTo>
                <a:lnTo>
                  <a:pt x="94991" y="61554"/>
                </a:lnTo>
                <a:lnTo>
                  <a:pt x="95703" y="61329"/>
                </a:lnTo>
                <a:lnTo>
                  <a:pt x="96378" y="61066"/>
                </a:lnTo>
                <a:lnTo>
                  <a:pt x="97053" y="60804"/>
                </a:lnTo>
                <a:lnTo>
                  <a:pt x="97690" y="60467"/>
                </a:lnTo>
                <a:lnTo>
                  <a:pt x="98327" y="60129"/>
                </a:lnTo>
                <a:lnTo>
                  <a:pt x="98964" y="59754"/>
                </a:lnTo>
                <a:lnTo>
                  <a:pt x="99564" y="59379"/>
                </a:lnTo>
                <a:lnTo>
                  <a:pt x="100164" y="58930"/>
                </a:lnTo>
                <a:lnTo>
                  <a:pt x="100764" y="58480"/>
                </a:lnTo>
                <a:lnTo>
                  <a:pt x="101326" y="57992"/>
                </a:lnTo>
                <a:lnTo>
                  <a:pt x="101851" y="57468"/>
                </a:lnTo>
                <a:lnTo>
                  <a:pt x="102376" y="56943"/>
                </a:lnTo>
                <a:lnTo>
                  <a:pt x="102863" y="56381"/>
                </a:lnTo>
                <a:lnTo>
                  <a:pt x="103350" y="55781"/>
                </a:lnTo>
                <a:lnTo>
                  <a:pt x="103800" y="55143"/>
                </a:lnTo>
                <a:lnTo>
                  <a:pt x="104212" y="54506"/>
                </a:lnTo>
                <a:lnTo>
                  <a:pt x="104812" y="53532"/>
                </a:lnTo>
                <a:lnTo>
                  <a:pt x="105300" y="52519"/>
                </a:lnTo>
                <a:lnTo>
                  <a:pt x="105712" y="51507"/>
                </a:lnTo>
                <a:lnTo>
                  <a:pt x="106087" y="50458"/>
                </a:lnTo>
                <a:lnTo>
                  <a:pt x="106349" y="49408"/>
                </a:lnTo>
                <a:lnTo>
                  <a:pt x="106574" y="48321"/>
                </a:lnTo>
                <a:lnTo>
                  <a:pt x="106687" y="47271"/>
                </a:lnTo>
                <a:lnTo>
                  <a:pt x="106762" y="46184"/>
                </a:lnTo>
                <a:lnTo>
                  <a:pt x="107624" y="46372"/>
                </a:lnTo>
                <a:lnTo>
                  <a:pt x="108486" y="46522"/>
                </a:lnTo>
                <a:lnTo>
                  <a:pt x="109348" y="46559"/>
                </a:lnTo>
                <a:lnTo>
                  <a:pt x="110210" y="46559"/>
                </a:lnTo>
                <a:lnTo>
                  <a:pt x="111072" y="46484"/>
                </a:lnTo>
                <a:lnTo>
                  <a:pt x="111935" y="46334"/>
                </a:lnTo>
                <a:lnTo>
                  <a:pt x="112759" y="46109"/>
                </a:lnTo>
                <a:lnTo>
                  <a:pt x="113584" y="45847"/>
                </a:lnTo>
                <a:lnTo>
                  <a:pt x="114371" y="45509"/>
                </a:lnTo>
                <a:lnTo>
                  <a:pt x="115159" y="45097"/>
                </a:lnTo>
                <a:lnTo>
                  <a:pt x="115871" y="44610"/>
                </a:lnTo>
                <a:lnTo>
                  <a:pt x="116583" y="44085"/>
                </a:lnTo>
                <a:lnTo>
                  <a:pt x="117258" y="43523"/>
                </a:lnTo>
                <a:lnTo>
                  <a:pt x="117858" y="42885"/>
                </a:lnTo>
                <a:lnTo>
                  <a:pt x="118457" y="42173"/>
                </a:lnTo>
                <a:lnTo>
                  <a:pt x="118945" y="41423"/>
                </a:lnTo>
                <a:lnTo>
                  <a:pt x="119245" y="40899"/>
                </a:lnTo>
                <a:lnTo>
                  <a:pt x="119507" y="40411"/>
                </a:lnTo>
                <a:lnTo>
                  <a:pt x="119732" y="39924"/>
                </a:lnTo>
                <a:lnTo>
                  <a:pt x="119957" y="39399"/>
                </a:lnTo>
                <a:lnTo>
                  <a:pt x="120144" y="38874"/>
                </a:lnTo>
                <a:lnTo>
                  <a:pt x="120294" y="38349"/>
                </a:lnTo>
                <a:lnTo>
                  <a:pt x="120407" y="37825"/>
                </a:lnTo>
                <a:lnTo>
                  <a:pt x="120519" y="37300"/>
                </a:lnTo>
                <a:lnTo>
                  <a:pt x="120594" y="36775"/>
                </a:lnTo>
                <a:lnTo>
                  <a:pt x="120632" y="36250"/>
                </a:lnTo>
                <a:lnTo>
                  <a:pt x="120669" y="35725"/>
                </a:lnTo>
                <a:lnTo>
                  <a:pt x="120632" y="35163"/>
                </a:lnTo>
                <a:lnTo>
                  <a:pt x="120632" y="34638"/>
                </a:lnTo>
                <a:lnTo>
                  <a:pt x="120557" y="34113"/>
                </a:lnTo>
                <a:lnTo>
                  <a:pt x="120482" y="33589"/>
                </a:lnTo>
                <a:lnTo>
                  <a:pt x="120369" y="33064"/>
                </a:lnTo>
                <a:lnTo>
                  <a:pt x="120257" y="32577"/>
                </a:lnTo>
                <a:lnTo>
                  <a:pt x="120107" y="32052"/>
                </a:lnTo>
                <a:lnTo>
                  <a:pt x="119919" y="31564"/>
                </a:lnTo>
                <a:lnTo>
                  <a:pt x="119694" y="31077"/>
                </a:lnTo>
                <a:lnTo>
                  <a:pt x="119469" y="30590"/>
                </a:lnTo>
                <a:lnTo>
                  <a:pt x="119245" y="30102"/>
                </a:lnTo>
                <a:lnTo>
                  <a:pt x="118945" y="29653"/>
                </a:lnTo>
                <a:lnTo>
                  <a:pt x="118682" y="29203"/>
                </a:lnTo>
                <a:lnTo>
                  <a:pt x="118345" y="28790"/>
                </a:lnTo>
                <a:lnTo>
                  <a:pt x="118007" y="28341"/>
                </a:lnTo>
                <a:lnTo>
                  <a:pt x="117633" y="27966"/>
                </a:lnTo>
                <a:lnTo>
                  <a:pt x="117258" y="27553"/>
                </a:lnTo>
                <a:lnTo>
                  <a:pt x="116845" y="27178"/>
                </a:lnTo>
                <a:lnTo>
                  <a:pt x="116433" y="26841"/>
                </a:lnTo>
                <a:lnTo>
                  <a:pt x="115946" y="26504"/>
                </a:lnTo>
                <a:lnTo>
                  <a:pt x="115496" y="26204"/>
                </a:lnTo>
                <a:lnTo>
                  <a:pt x="114821" y="25791"/>
                </a:lnTo>
                <a:lnTo>
                  <a:pt x="114109" y="25454"/>
                </a:lnTo>
                <a:lnTo>
                  <a:pt x="113397" y="25154"/>
                </a:lnTo>
                <a:lnTo>
                  <a:pt x="112684" y="24929"/>
                </a:lnTo>
                <a:lnTo>
                  <a:pt x="111972" y="24742"/>
                </a:lnTo>
                <a:lnTo>
                  <a:pt x="111222" y="24629"/>
                </a:lnTo>
                <a:lnTo>
                  <a:pt x="110510" y="24517"/>
                </a:lnTo>
                <a:lnTo>
                  <a:pt x="109048" y="24517"/>
                </a:lnTo>
                <a:lnTo>
                  <a:pt x="108298" y="24592"/>
                </a:lnTo>
                <a:lnTo>
                  <a:pt x="107586" y="24704"/>
                </a:lnTo>
                <a:lnTo>
                  <a:pt x="106874" y="24854"/>
                </a:lnTo>
                <a:lnTo>
                  <a:pt x="106162" y="25042"/>
                </a:lnTo>
                <a:lnTo>
                  <a:pt x="105487" y="25304"/>
                </a:lnTo>
                <a:lnTo>
                  <a:pt x="104812" y="25604"/>
                </a:lnTo>
                <a:lnTo>
                  <a:pt x="104137" y="25941"/>
                </a:lnTo>
                <a:lnTo>
                  <a:pt x="104212" y="24817"/>
                </a:lnTo>
                <a:lnTo>
                  <a:pt x="104175" y="23692"/>
                </a:lnTo>
                <a:lnTo>
                  <a:pt x="104100" y="22605"/>
                </a:lnTo>
                <a:lnTo>
                  <a:pt x="103913" y="21481"/>
                </a:lnTo>
                <a:lnTo>
                  <a:pt x="103688" y="20393"/>
                </a:lnTo>
                <a:lnTo>
                  <a:pt x="103388" y="19344"/>
                </a:lnTo>
                <a:lnTo>
                  <a:pt x="102975" y="18294"/>
                </a:lnTo>
                <a:lnTo>
                  <a:pt x="102526" y="17245"/>
                </a:lnTo>
                <a:lnTo>
                  <a:pt x="102001" y="16270"/>
                </a:lnTo>
                <a:lnTo>
                  <a:pt x="101401" y="15295"/>
                </a:lnTo>
                <a:lnTo>
                  <a:pt x="100764" y="14396"/>
                </a:lnTo>
                <a:lnTo>
                  <a:pt x="100014" y="13496"/>
                </a:lnTo>
                <a:lnTo>
                  <a:pt x="99227" y="12671"/>
                </a:lnTo>
                <a:lnTo>
                  <a:pt x="98365" y="11884"/>
                </a:lnTo>
                <a:lnTo>
                  <a:pt x="97465" y="11172"/>
                </a:lnTo>
                <a:lnTo>
                  <a:pt x="96453" y="10497"/>
                </a:lnTo>
                <a:lnTo>
                  <a:pt x="95928" y="10160"/>
                </a:lnTo>
                <a:lnTo>
                  <a:pt x="95403" y="9860"/>
                </a:lnTo>
                <a:lnTo>
                  <a:pt x="94841" y="9597"/>
                </a:lnTo>
                <a:lnTo>
                  <a:pt x="94279" y="9335"/>
                </a:lnTo>
                <a:lnTo>
                  <a:pt x="93154" y="8923"/>
                </a:lnTo>
                <a:lnTo>
                  <a:pt x="92029" y="8548"/>
                </a:lnTo>
                <a:lnTo>
                  <a:pt x="91092" y="8323"/>
                </a:lnTo>
                <a:lnTo>
                  <a:pt x="90155" y="8173"/>
                </a:lnTo>
                <a:lnTo>
                  <a:pt x="89255" y="8060"/>
                </a:lnTo>
                <a:lnTo>
                  <a:pt x="88318" y="7985"/>
                </a:lnTo>
                <a:lnTo>
                  <a:pt x="87381" y="7985"/>
                </a:lnTo>
                <a:lnTo>
                  <a:pt x="86444" y="8023"/>
                </a:lnTo>
                <a:lnTo>
                  <a:pt x="85507" y="8098"/>
                </a:lnTo>
                <a:lnTo>
                  <a:pt x="84607" y="8248"/>
                </a:lnTo>
                <a:lnTo>
                  <a:pt x="83670" y="8435"/>
                </a:lnTo>
                <a:lnTo>
                  <a:pt x="82808" y="8698"/>
                </a:lnTo>
                <a:lnTo>
                  <a:pt x="81908" y="8997"/>
                </a:lnTo>
                <a:lnTo>
                  <a:pt x="81046" y="9335"/>
                </a:lnTo>
                <a:lnTo>
                  <a:pt x="80184" y="9747"/>
                </a:lnTo>
                <a:lnTo>
                  <a:pt x="79359" y="10197"/>
                </a:lnTo>
                <a:lnTo>
                  <a:pt x="78572" y="10684"/>
                </a:lnTo>
                <a:lnTo>
                  <a:pt x="77784" y="11209"/>
                </a:lnTo>
                <a:lnTo>
                  <a:pt x="77147" y="11734"/>
                </a:lnTo>
                <a:lnTo>
                  <a:pt x="76510" y="12259"/>
                </a:lnTo>
                <a:lnTo>
                  <a:pt x="75685" y="11097"/>
                </a:lnTo>
                <a:lnTo>
                  <a:pt x="74823" y="9972"/>
                </a:lnTo>
                <a:lnTo>
                  <a:pt x="73886" y="8885"/>
                </a:lnTo>
                <a:lnTo>
                  <a:pt x="72874" y="7835"/>
                </a:lnTo>
                <a:lnTo>
                  <a:pt x="71787" y="6861"/>
                </a:lnTo>
                <a:lnTo>
                  <a:pt x="70662" y="5924"/>
                </a:lnTo>
                <a:lnTo>
                  <a:pt x="69500" y="5024"/>
                </a:lnTo>
                <a:lnTo>
                  <a:pt x="68225" y="4199"/>
                </a:lnTo>
                <a:lnTo>
                  <a:pt x="67063" y="3487"/>
                </a:lnTo>
                <a:lnTo>
                  <a:pt x="65901" y="2850"/>
                </a:lnTo>
                <a:lnTo>
                  <a:pt x="64664" y="2287"/>
                </a:lnTo>
                <a:lnTo>
                  <a:pt x="63465" y="1800"/>
                </a:lnTo>
                <a:lnTo>
                  <a:pt x="62228" y="1350"/>
                </a:lnTo>
                <a:lnTo>
                  <a:pt x="60953" y="975"/>
                </a:lnTo>
                <a:lnTo>
                  <a:pt x="59716" y="675"/>
                </a:lnTo>
                <a:lnTo>
                  <a:pt x="58441" y="413"/>
                </a:lnTo>
                <a:lnTo>
                  <a:pt x="57579" y="301"/>
                </a:lnTo>
                <a:lnTo>
                  <a:pt x="56717" y="188"/>
                </a:lnTo>
                <a:lnTo>
                  <a:pt x="55855" y="113"/>
                </a:lnTo>
                <a:lnTo>
                  <a:pt x="54993" y="38"/>
                </a:lnTo>
                <a:lnTo>
                  <a:pt x="5413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6" name="Google Shape;1936;p40">
            <a:hlinkClick r:id="" action="ppaction://hlinkshowjump?jump=nextslide"/>
          </p:cNvPr>
          <p:cNvSpPr/>
          <p:nvPr/>
        </p:nvSpPr>
        <p:spPr>
          <a:xfrm rot="5400000">
            <a:off x="8169995" y="543375"/>
            <a:ext cx="207300" cy="281700"/>
          </a:xfrm>
          <a:prstGeom prst="triangle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37" name="Google Shape;1937;p40"/>
          <p:cNvGrpSpPr/>
          <p:nvPr/>
        </p:nvGrpSpPr>
        <p:grpSpPr>
          <a:xfrm>
            <a:off x="8110016" y="552732"/>
            <a:ext cx="320750" cy="262985"/>
            <a:chOff x="615275" y="238125"/>
            <a:chExt cx="6389450" cy="5238750"/>
          </a:xfrm>
        </p:grpSpPr>
        <p:sp>
          <p:nvSpPr>
            <p:cNvPr id="1938" name="Google Shape;1938;p40"/>
            <p:cNvSpPr/>
            <p:nvPr/>
          </p:nvSpPr>
          <p:spPr>
            <a:xfrm>
              <a:off x="615275" y="238125"/>
              <a:ext cx="6389450" cy="5238750"/>
            </a:xfrm>
            <a:custGeom>
              <a:avLst/>
              <a:gdLst/>
              <a:ahLst/>
              <a:cxnLst/>
              <a:rect l="l" t="t" r="r" b="b"/>
              <a:pathLst>
                <a:path w="255578" h="209550" extrusionOk="0">
                  <a:moveTo>
                    <a:pt x="143750" y="0"/>
                  </a:moveTo>
                  <a:lnTo>
                    <a:pt x="142926" y="103"/>
                  </a:lnTo>
                  <a:lnTo>
                    <a:pt x="142205" y="412"/>
                  </a:lnTo>
                  <a:lnTo>
                    <a:pt x="141896" y="618"/>
                  </a:lnTo>
                  <a:lnTo>
                    <a:pt x="141587" y="1030"/>
                  </a:lnTo>
                  <a:lnTo>
                    <a:pt x="140970" y="1854"/>
                  </a:lnTo>
                  <a:lnTo>
                    <a:pt x="140558" y="2986"/>
                  </a:lnTo>
                  <a:lnTo>
                    <a:pt x="140146" y="4325"/>
                  </a:lnTo>
                  <a:lnTo>
                    <a:pt x="139734" y="5869"/>
                  </a:lnTo>
                  <a:lnTo>
                    <a:pt x="139425" y="7723"/>
                  </a:lnTo>
                  <a:lnTo>
                    <a:pt x="139219" y="9679"/>
                  </a:lnTo>
                  <a:lnTo>
                    <a:pt x="139116" y="11842"/>
                  </a:lnTo>
                  <a:lnTo>
                    <a:pt x="138910" y="16682"/>
                  </a:lnTo>
                  <a:lnTo>
                    <a:pt x="139013" y="21830"/>
                  </a:lnTo>
                  <a:lnTo>
                    <a:pt x="139116" y="27288"/>
                  </a:lnTo>
                  <a:lnTo>
                    <a:pt x="139425" y="32848"/>
                  </a:lnTo>
                  <a:lnTo>
                    <a:pt x="139837" y="38409"/>
                  </a:lnTo>
                  <a:lnTo>
                    <a:pt x="140249" y="43661"/>
                  </a:lnTo>
                  <a:lnTo>
                    <a:pt x="141175" y="53031"/>
                  </a:lnTo>
                  <a:lnTo>
                    <a:pt x="141896" y="59621"/>
                  </a:lnTo>
                  <a:lnTo>
                    <a:pt x="142205" y="62093"/>
                  </a:lnTo>
                  <a:lnTo>
                    <a:pt x="136439" y="59930"/>
                  </a:lnTo>
                  <a:lnTo>
                    <a:pt x="129848" y="57562"/>
                  </a:lnTo>
                  <a:lnTo>
                    <a:pt x="121302" y="54576"/>
                  </a:lnTo>
                  <a:lnTo>
                    <a:pt x="111004" y="51075"/>
                  </a:lnTo>
                  <a:lnTo>
                    <a:pt x="99575" y="47368"/>
                  </a:lnTo>
                  <a:lnTo>
                    <a:pt x="87321" y="43455"/>
                  </a:lnTo>
                  <a:lnTo>
                    <a:pt x="74552" y="39542"/>
                  </a:lnTo>
                  <a:lnTo>
                    <a:pt x="68065" y="37688"/>
                  </a:lnTo>
                  <a:lnTo>
                    <a:pt x="61681" y="35938"/>
                  </a:lnTo>
                  <a:lnTo>
                    <a:pt x="55296" y="34187"/>
                  </a:lnTo>
                  <a:lnTo>
                    <a:pt x="49015" y="32642"/>
                  </a:lnTo>
                  <a:lnTo>
                    <a:pt x="42940" y="31201"/>
                  </a:lnTo>
                  <a:lnTo>
                    <a:pt x="37070" y="29965"/>
                  </a:lnTo>
                  <a:lnTo>
                    <a:pt x="31510" y="28832"/>
                  </a:lnTo>
                  <a:lnTo>
                    <a:pt x="26155" y="27906"/>
                  </a:lnTo>
                  <a:lnTo>
                    <a:pt x="21212" y="27288"/>
                  </a:lnTo>
                  <a:lnTo>
                    <a:pt x="16682" y="26876"/>
                  </a:lnTo>
                  <a:lnTo>
                    <a:pt x="14519" y="26773"/>
                  </a:lnTo>
                  <a:lnTo>
                    <a:pt x="12563" y="26670"/>
                  </a:lnTo>
                  <a:lnTo>
                    <a:pt x="10709" y="26773"/>
                  </a:lnTo>
                  <a:lnTo>
                    <a:pt x="8959" y="26876"/>
                  </a:lnTo>
                  <a:lnTo>
                    <a:pt x="7311" y="27082"/>
                  </a:lnTo>
                  <a:lnTo>
                    <a:pt x="5869" y="27288"/>
                  </a:lnTo>
                  <a:lnTo>
                    <a:pt x="4531" y="27700"/>
                  </a:lnTo>
                  <a:lnTo>
                    <a:pt x="3398" y="28112"/>
                  </a:lnTo>
                  <a:lnTo>
                    <a:pt x="2368" y="28626"/>
                  </a:lnTo>
                  <a:lnTo>
                    <a:pt x="1545" y="29244"/>
                  </a:lnTo>
                  <a:lnTo>
                    <a:pt x="927" y="29965"/>
                  </a:lnTo>
                  <a:lnTo>
                    <a:pt x="412" y="30789"/>
                  </a:lnTo>
                  <a:lnTo>
                    <a:pt x="309" y="30995"/>
                  </a:lnTo>
                  <a:lnTo>
                    <a:pt x="309" y="31407"/>
                  </a:lnTo>
                  <a:lnTo>
                    <a:pt x="412" y="32436"/>
                  </a:lnTo>
                  <a:lnTo>
                    <a:pt x="824" y="33775"/>
                  </a:lnTo>
                  <a:lnTo>
                    <a:pt x="1339" y="35423"/>
                  </a:lnTo>
                  <a:lnTo>
                    <a:pt x="2986" y="39542"/>
                  </a:lnTo>
                  <a:lnTo>
                    <a:pt x="5149" y="44690"/>
                  </a:lnTo>
                  <a:lnTo>
                    <a:pt x="7929" y="50663"/>
                  </a:lnTo>
                  <a:lnTo>
                    <a:pt x="11018" y="57150"/>
                  </a:lnTo>
                  <a:lnTo>
                    <a:pt x="14313" y="63946"/>
                  </a:lnTo>
                  <a:lnTo>
                    <a:pt x="17814" y="70948"/>
                  </a:lnTo>
                  <a:lnTo>
                    <a:pt x="24816" y="84541"/>
                  </a:lnTo>
                  <a:lnTo>
                    <a:pt x="30892" y="96177"/>
                  </a:lnTo>
                  <a:lnTo>
                    <a:pt x="36967" y="107607"/>
                  </a:lnTo>
                  <a:lnTo>
                    <a:pt x="35114" y="110181"/>
                  </a:lnTo>
                  <a:lnTo>
                    <a:pt x="30480" y="116977"/>
                  </a:lnTo>
                  <a:lnTo>
                    <a:pt x="27494" y="121611"/>
                  </a:lnTo>
                  <a:lnTo>
                    <a:pt x="24096" y="126966"/>
                  </a:lnTo>
                  <a:lnTo>
                    <a:pt x="20492" y="132732"/>
                  </a:lnTo>
                  <a:lnTo>
                    <a:pt x="16785" y="138808"/>
                  </a:lnTo>
                  <a:lnTo>
                    <a:pt x="13180" y="144986"/>
                  </a:lnTo>
                  <a:lnTo>
                    <a:pt x="9782" y="151267"/>
                  </a:lnTo>
                  <a:lnTo>
                    <a:pt x="8135" y="154356"/>
                  </a:lnTo>
                  <a:lnTo>
                    <a:pt x="6693" y="157446"/>
                  </a:lnTo>
                  <a:lnTo>
                    <a:pt x="5252" y="160329"/>
                  </a:lnTo>
                  <a:lnTo>
                    <a:pt x="4016" y="163212"/>
                  </a:lnTo>
                  <a:lnTo>
                    <a:pt x="2883" y="165992"/>
                  </a:lnTo>
                  <a:lnTo>
                    <a:pt x="1956" y="168670"/>
                  </a:lnTo>
                  <a:lnTo>
                    <a:pt x="1133" y="171141"/>
                  </a:lnTo>
                  <a:lnTo>
                    <a:pt x="515" y="173406"/>
                  </a:lnTo>
                  <a:lnTo>
                    <a:pt x="103" y="175569"/>
                  </a:lnTo>
                  <a:lnTo>
                    <a:pt x="0" y="177525"/>
                  </a:lnTo>
                  <a:lnTo>
                    <a:pt x="0" y="178452"/>
                  </a:lnTo>
                  <a:lnTo>
                    <a:pt x="103" y="179276"/>
                  </a:lnTo>
                  <a:lnTo>
                    <a:pt x="206" y="179997"/>
                  </a:lnTo>
                  <a:lnTo>
                    <a:pt x="412" y="180718"/>
                  </a:lnTo>
                  <a:lnTo>
                    <a:pt x="721" y="181335"/>
                  </a:lnTo>
                  <a:lnTo>
                    <a:pt x="1236" y="181850"/>
                  </a:lnTo>
                  <a:lnTo>
                    <a:pt x="1854" y="182262"/>
                  </a:lnTo>
                  <a:lnTo>
                    <a:pt x="2780" y="182571"/>
                  </a:lnTo>
                  <a:lnTo>
                    <a:pt x="3810" y="182880"/>
                  </a:lnTo>
                  <a:lnTo>
                    <a:pt x="5046" y="182983"/>
                  </a:lnTo>
                  <a:lnTo>
                    <a:pt x="6384" y="183086"/>
                  </a:lnTo>
                  <a:lnTo>
                    <a:pt x="7826" y="183189"/>
                  </a:lnTo>
                  <a:lnTo>
                    <a:pt x="9473" y="183086"/>
                  </a:lnTo>
                  <a:lnTo>
                    <a:pt x="11327" y="182983"/>
                  </a:lnTo>
                  <a:lnTo>
                    <a:pt x="15240" y="182571"/>
                  </a:lnTo>
                  <a:lnTo>
                    <a:pt x="19668" y="181953"/>
                  </a:lnTo>
                  <a:lnTo>
                    <a:pt x="24610" y="181129"/>
                  </a:lnTo>
                  <a:lnTo>
                    <a:pt x="29862" y="179997"/>
                  </a:lnTo>
                  <a:lnTo>
                    <a:pt x="35423" y="178761"/>
                  </a:lnTo>
                  <a:lnTo>
                    <a:pt x="41292" y="177319"/>
                  </a:lnTo>
                  <a:lnTo>
                    <a:pt x="47367" y="175775"/>
                  </a:lnTo>
                  <a:lnTo>
                    <a:pt x="53649" y="174127"/>
                  </a:lnTo>
                  <a:lnTo>
                    <a:pt x="60033" y="172274"/>
                  </a:lnTo>
                  <a:lnTo>
                    <a:pt x="73111" y="168567"/>
                  </a:lnTo>
                  <a:lnTo>
                    <a:pt x="86085" y="164551"/>
                  </a:lnTo>
                  <a:lnTo>
                    <a:pt x="98648" y="160638"/>
                  </a:lnTo>
                  <a:lnTo>
                    <a:pt x="110284" y="156828"/>
                  </a:lnTo>
                  <a:lnTo>
                    <a:pt x="120787" y="153430"/>
                  </a:lnTo>
                  <a:lnTo>
                    <a:pt x="136336" y="148075"/>
                  </a:lnTo>
                  <a:lnTo>
                    <a:pt x="142205" y="146016"/>
                  </a:lnTo>
                  <a:lnTo>
                    <a:pt x="141896" y="148487"/>
                  </a:lnTo>
                  <a:lnTo>
                    <a:pt x="141278" y="155180"/>
                  </a:lnTo>
                  <a:lnTo>
                    <a:pt x="140352" y="164551"/>
                  </a:lnTo>
                  <a:lnTo>
                    <a:pt x="139940" y="170008"/>
                  </a:lnTo>
                  <a:lnTo>
                    <a:pt x="139631" y="175569"/>
                  </a:lnTo>
                  <a:lnTo>
                    <a:pt x="139322" y="181232"/>
                  </a:lnTo>
                  <a:lnTo>
                    <a:pt x="139219" y="186793"/>
                  </a:lnTo>
                  <a:lnTo>
                    <a:pt x="139116" y="192148"/>
                  </a:lnTo>
                  <a:lnTo>
                    <a:pt x="139322" y="196987"/>
                  </a:lnTo>
                  <a:lnTo>
                    <a:pt x="139425" y="199253"/>
                  </a:lnTo>
                  <a:lnTo>
                    <a:pt x="139631" y="201312"/>
                  </a:lnTo>
                  <a:lnTo>
                    <a:pt x="139940" y="203166"/>
                  </a:lnTo>
                  <a:lnTo>
                    <a:pt x="140249" y="204916"/>
                  </a:lnTo>
                  <a:lnTo>
                    <a:pt x="140661" y="206358"/>
                  </a:lnTo>
                  <a:lnTo>
                    <a:pt x="141072" y="207594"/>
                  </a:lnTo>
                  <a:lnTo>
                    <a:pt x="141587" y="208520"/>
                  </a:lnTo>
                  <a:lnTo>
                    <a:pt x="141896" y="208829"/>
                  </a:lnTo>
                  <a:lnTo>
                    <a:pt x="142205" y="209138"/>
                  </a:lnTo>
                  <a:lnTo>
                    <a:pt x="142720" y="209447"/>
                  </a:lnTo>
                  <a:lnTo>
                    <a:pt x="143338" y="209550"/>
                  </a:lnTo>
                  <a:lnTo>
                    <a:pt x="144059" y="209550"/>
                  </a:lnTo>
                  <a:lnTo>
                    <a:pt x="144882" y="209344"/>
                  </a:lnTo>
                  <a:lnTo>
                    <a:pt x="145912" y="209138"/>
                  </a:lnTo>
                  <a:lnTo>
                    <a:pt x="146942" y="208829"/>
                  </a:lnTo>
                  <a:lnTo>
                    <a:pt x="149516" y="207799"/>
                  </a:lnTo>
                  <a:lnTo>
                    <a:pt x="152502" y="206358"/>
                  </a:lnTo>
                  <a:lnTo>
                    <a:pt x="155901" y="204607"/>
                  </a:lnTo>
                  <a:lnTo>
                    <a:pt x="159608" y="202445"/>
                  </a:lnTo>
                  <a:lnTo>
                    <a:pt x="163623" y="199974"/>
                  </a:lnTo>
                  <a:lnTo>
                    <a:pt x="167948" y="197193"/>
                  </a:lnTo>
                  <a:lnTo>
                    <a:pt x="172376" y="194104"/>
                  </a:lnTo>
                  <a:lnTo>
                    <a:pt x="177113" y="190809"/>
                  </a:lnTo>
                  <a:lnTo>
                    <a:pt x="182056" y="187205"/>
                  </a:lnTo>
                  <a:lnTo>
                    <a:pt x="186998" y="183498"/>
                  </a:lnTo>
                  <a:lnTo>
                    <a:pt x="192147" y="179585"/>
                  </a:lnTo>
                  <a:lnTo>
                    <a:pt x="197296" y="175569"/>
                  </a:lnTo>
                  <a:lnTo>
                    <a:pt x="202444" y="171450"/>
                  </a:lnTo>
                  <a:lnTo>
                    <a:pt x="207490" y="167125"/>
                  </a:lnTo>
                  <a:lnTo>
                    <a:pt x="212638" y="162903"/>
                  </a:lnTo>
                  <a:lnTo>
                    <a:pt x="217581" y="158475"/>
                  </a:lnTo>
                  <a:lnTo>
                    <a:pt x="222318" y="154151"/>
                  </a:lnTo>
                  <a:lnTo>
                    <a:pt x="226952" y="149723"/>
                  </a:lnTo>
                  <a:lnTo>
                    <a:pt x="231379" y="145398"/>
                  </a:lnTo>
                  <a:lnTo>
                    <a:pt x="235601" y="141176"/>
                  </a:lnTo>
                  <a:lnTo>
                    <a:pt x="239411" y="137057"/>
                  </a:lnTo>
                  <a:lnTo>
                    <a:pt x="243015" y="132938"/>
                  </a:lnTo>
                  <a:lnTo>
                    <a:pt x="246208" y="129025"/>
                  </a:lnTo>
                  <a:lnTo>
                    <a:pt x="248988" y="125318"/>
                  </a:lnTo>
                  <a:lnTo>
                    <a:pt x="250223" y="123465"/>
                  </a:lnTo>
                  <a:lnTo>
                    <a:pt x="251356" y="121714"/>
                  </a:lnTo>
                  <a:lnTo>
                    <a:pt x="252283" y="120066"/>
                  </a:lnTo>
                  <a:lnTo>
                    <a:pt x="253210" y="118419"/>
                  </a:lnTo>
                  <a:lnTo>
                    <a:pt x="253930" y="116874"/>
                  </a:lnTo>
                  <a:lnTo>
                    <a:pt x="254548" y="115330"/>
                  </a:lnTo>
                  <a:lnTo>
                    <a:pt x="255063" y="113888"/>
                  </a:lnTo>
                  <a:lnTo>
                    <a:pt x="255372" y="112549"/>
                  </a:lnTo>
                  <a:lnTo>
                    <a:pt x="255578" y="111314"/>
                  </a:lnTo>
                  <a:lnTo>
                    <a:pt x="255578" y="110078"/>
                  </a:lnTo>
                  <a:lnTo>
                    <a:pt x="255475" y="108945"/>
                  </a:lnTo>
                  <a:lnTo>
                    <a:pt x="255166" y="107607"/>
                  </a:lnTo>
                  <a:lnTo>
                    <a:pt x="254857" y="106268"/>
                  </a:lnTo>
                  <a:lnTo>
                    <a:pt x="254342" y="104826"/>
                  </a:lnTo>
                  <a:lnTo>
                    <a:pt x="253622" y="103282"/>
                  </a:lnTo>
                  <a:lnTo>
                    <a:pt x="252901" y="101737"/>
                  </a:lnTo>
                  <a:lnTo>
                    <a:pt x="251974" y="99987"/>
                  </a:lnTo>
                  <a:lnTo>
                    <a:pt x="251047" y="98236"/>
                  </a:lnTo>
                  <a:lnTo>
                    <a:pt x="248679" y="94529"/>
                  </a:lnTo>
                  <a:lnTo>
                    <a:pt x="245899" y="90513"/>
                  </a:lnTo>
                  <a:lnTo>
                    <a:pt x="242809" y="86291"/>
                  </a:lnTo>
                  <a:lnTo>
                    <a:pt x="239411" y="81864"/>
                  </a:lnTo>
                  <a:lnTo>
                    <a:pt x="235601" y="77333"/>
                  </a:lnTo>
                  <a:lnTo>
                    <a:pt x="231585" y="72596"/>
                  </a:lnTo>
                  <a:lnTo>
                    <a:pt x="227364" y="67756"/>
                  </a:lnTo>
                  <a:lnTo>
                    <a:pt x="222833" y="62916"/>
                  </a:lnTo>
                  <a:lnTo>
                    <a:pt x="218199" y="58077"/>
                  </a:lnTo>
                  <a:lnTo>
                    <a:pt x="213462" y="53134"/>
                  </a:lnTo>
                  <a:lnTo>
                    <a:pt x="208623" y="48294"/>
                  </a:lnTo>
                  <a:lnTo>
                    <a:pt x="203577" y="43455"/>
                  </a:lnTo>
                  <a:lnTo>
                    <a:pt x="198634" y="38718"/>
                  </a:lnTo>
                  <a:lnTo>
                    <a:pt x="193691" y="34187"/>
                  </a:lnTo>
                  <a:lnTo>
                    <a:pt x="188646" y="29656"/>
                  </a:lnTo>
                  <a:lnTo>
                    <a:pt x="183806" y="25434"/>
                  </a:lnTo>
                  <a:lnTo>
                    <a:pt x="178966" y="21418"/>
                  </a:lnTo>
                  <a:lnTo>
                    <a:pt x="174333" y="17608"/>
                  </a:lnTo>
                  <a:lnTo>
                    <a:pt x="169802" y="14107"/>
                  </a:lnTo>
                  <a:lnTo>
                    <a:pt x="165477" y="10915"/>
                  </a:lnTo>
                  <a:lnTo>
                    <a:pt x="161461" y="8032"/>
                  </a:lnTo>
                  <a:lnTo>
                    <a:pt x="157651" y="5561"/>
                  </a:lnTo>
                  <a:lnTo>
                    <a:pt x="154150" y="3501"/>
                  </a:lnTo>
                  <a:lnTo>
                    <a:pt x="152502" y="2677"/>
                  </a:lnTo>
                  <a:lnTo>
                    <a:pt x="150958" y="1956"/>
                  </a:lnTo>
                  <a:lnTo>
                    <a:pt x="149516" y="1236"/>
                  </a:lnTo>
                  <a:lnTo>
                    <a:pt x="148178" y="721"/>
                  </a:lnTo>
                  <a:lnTo>
                    <a:pt x="146839" y="309"/>
                  </a:lnTo>
                  <a:lnTo>
                    <a:pt x="145706" y="103"/>
                  </a:lnTo>
                  <a:lnTo>
                    <a:pt x="1446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40"/>
            <p:cNvSpPr/>
            <p:nvPr/>
          </p:nvSpPr>
          <p:spPr>
            <a:xfrm>
              <a:off x="615275" y="238125"/>
              <a:ext cx="6389450" cy="5238750"/>
            </a:xfrm>
            <a:custGeom>
              <a:avLst/>
              <a:gdLst/>
              <a:ahLst/>
              <a:cxnLst/>
              <a:rect l="l" t="t" r="r" b="b"/>
              <a:pathLst>
                <a:path w="255578" h="209550" fill="none" extrusionOk="0">
                  <a:moveTo>
                    <a:pt x="36967" y="107607"/>
                  </a:moveTo>
                  <a:lnTo>
                    <a:pt x="36967" y="107607"/>
                  </a:lnTo>
                  <a:lnTo>
                    <a:pt x="30892" y="96177"/>
                  </a:lnTo>
                  <a:lnTo>
                    <a:pt x="24816" y="84541"/>
                  </a:lnTo>
                  <a:lnTo>
                    <a:pt x="17814" y="70948"/>
                  </a:lnTo>
                  <a:lnTo>
                    <a:pt x="14313" y="63946"/>
                  </a:lnTo>
                  <a:lnTo>
                    <a:pt x="11018" y="57150"/>
                  </a:lnTo>
                  <a:lnTo>
                    <a:pt x="7929" y="50663"/>
                  </a:lnTo>
                  <a:lnTo>
                    <a:pt x="5149" y="44690"/>
                  </a:lnTo>
                  <a:lnTo>
                    <a:pt x="2986" y="39542"/>
                  </a:lnTo>
                  <a:lnTo>
                    <a:pt x="1339" y="35423"/>
                  </a:lnTo>
                  <a:lnTo>
                    <a:pt x="824" y="33775"/>
                  </a:lnTo>
                  <a:lnTo>
                    <a:pt x="412" y="32436"/>
                  </a:lnTo>
                  <a:lnTo>
                    <a:pt x="309" y="31407"/>
                  </a:lnTo>
                  <a:lnTo>
                    <a:pt x="309" y="30995"/>
                  </a:lnTo>
                  <a:lnTo>
                    <a:pt x="412" y="30789"/>
                  </a:lnTo>
                  <a:lnTo>
                    <a:pt x="412" y="30789"/>
                  </a:lnTo>
                  <a:lnTo>
                    <a:pt x="927" y="29965"/>
                  </a:lnTo>
                  <a:lnTo>
                    <a:pt x="1545" y="29244"/>
                  </a:lnTo>
                  <a:lnTo>
                    <a:pt x="2368" y="28626"/>
                  </a:lnTo>
                  <a:lnTo>
                    <a:pt x="3398" y="28112"/>
                  </a:lnTo>
                  <a:lnTo>
                    <a:pt x="4531" y="27700"/>
                  </a:lnTo>
                  <a:lnTo>
                    <a:pt x="5869" y="27288"/>
                  </a:lnTo>
                  <a:lnTo>
                    <a:pt x="7311" y="27082"/>
                  </a:lnTo>
                  <a:lnTo>
                    <a:pt x="8959" y="26876"/>
                  </a:lnTo>
                  <a:lnTo>
                    <a:pt x="10709" y="26773"/>
                  </a:lnTo>
                  <a:lnTo>
                    <a:pt x="12563" y="26670"/>
                  </a:lnTo>
                  <a:lnTo>
                    <a:pt x="14519" y="26773"/>
                  </a:lnTo>
                  <a:lnTo>
                    <a:pt x="16682" y="26876"/>
                  </a:lnTo>
                  <a:lnTo>
                    <a:pt x="21212" y="27288"/>
                  </a:lnTo>
                  <a:lnTo>
                    <a:pt x="26155" y="27906"/>
                  </a:lnTo>
                  <a:lnTo>
                    <a:pt x="31510" y="28832"/>
                  </a:lnTo>
                  <a:lnTo>
                    <a:pt x="37070" y="29965"/>
                  </a:lnTo>
                  <a:lnTo>
                    <a:pt x="42940" y="31201"/>
                  </a:lnTo>
                  <a:lnTo>
                    <a:pt x="49015" y="32642"/>
                  </a:lnTo>
                  <a:lnTo>
                    <a:pt x="55296" y="34187"/>
                  </a:lnTo>
                  <a:lnTo>
                    <a:pt x="61681" y="35938"/>
                  </a:lnTo>
                  <a:lnTo>
                    <a:pt x="68065" y="37688"/>
                  </a:lnTo>
                  <a:lnTo>
                    <a:pt x="74552" y="39542"/>
                  </a:lnTo>
                  <a:lnTo>
                    <a:pt x="87321" y="43455"/>
                  </a:lnTo>
                  <a:lnTo>
                    <a:pt x="99575" y="47368"/>
                  </a:lnTo>
                  <a:lnTo>
                    <a:pt x="111004" y="51075"/>
                  </a:lnTo>
                  <a:lnTo>
                    <a:pt x="121302" y="54576"/>
                  </a:lnTo>
                  <a:lnTo>
                    <a:pt x="129848" y="57562"/>
                  </a:lnTo>
                  <a:lnTo>
                    <a:pt x="136439" y="59930"/>
                  </a:lnTo>
                  <a:lnTo>
                    <a:pt x="142205" y="62093"/>
                  </a:lnTo>
                  <a:lnTo>
                    <a:pt x="142205" y="62093"/>
                  </a:lnTo>
                  <a:lnTo>
                    <a:pt x="141896" y="59621"/>
                  </a:lnTo>
                  <a:lnTo>
                    <a:pt x="141175" y="53031"/>
                  </a:lnTo>
                  <a:lnTo>
                    <a:pt x="140249" y="43661"/>
                  </a:lnTo>
                  <a:lnTo>
                    <a:pt x="139837" y="38409"/>
                  </a:lnTo>
                  <a:lnTo>
                    <a:pt x="139425" y="32848"/>
                  </a:lnTo>
                  <a:lnTo>
                    <a:pt x="139116" y="27288"/>
                  </a:lnTo>
                  <a:lnTo>
                    <a:pt x="139013" y="21830"/>
                  </a:lnTo>
                  <a:lnTo>
                    <a:pt x="138910" y="16682"/>
                  </a:lnTo>
                  <a:lnTo>
                    <a:pt x="139116" y="11842"/>
                  </a:lnTo>
                  <a:lnTo>
                    <a:pt x="139219" y="9679"/>
                  </a:lnTo>
                  <a:lnTo>
                    <a:pt x="139425" y="7723"/>
                  </a:lnTo>
                  <a:lnTo>
                    <a:pt x="139734" y="5869"/>
                  </a:lnTo>
                  <a:lnTo>
                    <a:pt x="140146" y="4325"/>
                  </a:lnTo>
                  <a:lnTo>
                    <a:pt x="140558" y="2986"/>
                  </a:lnTo>
                  <a:lnTo>
                    <a:pt x="140970" y="1854"/>
                  </a:lnTo>
                  <a:lnTo>
                    <a:pt x="141587" y="1030"/>
                  </a:lnTo>
                  <a:lnTo>
                    <a:pt x="141896" y="618"/>
                  </a:lnTo>
                  <a:lnTo>
                    <a:pt x="142205" y="412"/>
                  </a:lnTo>
                  <a:lnTo>
                    <a:pt x="142205" y="412"/>
                  </a:lnTo>
                  <a:lnTo>
                    <a:pt x="142926" y="103"/>
                  </a:lnTo>
                  <a:lnTo>
                    <a:pt x="143750" y="0"/>
                  </a:lnTo>
                  <a:lnTo>
                    <a:pt x="144677" y="0"/>
                  </a:lnTo>
                  <a:lnTo>
                    <a:pt x="145706" y="103"/>
                  </a:lnTo>
                  <a:lnTo>
                    <a:pt x="146839" y="309"/>
                  </a:lnTo>
                  <a:lnTo>
                    <a:pt x="148178" y="721"/>
                  </a:lnTo>
                  <a:lnTo>
                    <a:pt x="149516" y="1236"/>
                  </a:lnTo>
                  <a:lnTo>
                    <a:pt x="150958" y="1956"/>
                  </a:lnTo>
                  <a:lnTo>
                    <a:pt x="152502" y="2677"/>
                  </a:lnTo>
                  <a:lnTo>
                    <a:pt x="154150" y="3501"/>
                  </a:lnTo>
                  <a:lnTo>
                    <a:pt x="157651" y="5561"/>
                  </a:lnTo>
                  <a:lnTo>
                    <a:pt x="161461" y="8032"/>
                  </a:lnTo>
                  <a:lnTo>
                    <a:pt x="165477" y="10915"/>
                  </a:lnTo>
                  <a:lnTo>
                    <a:pt x="169802" y="14107"/>
                  </a:lnTo>
                  <a:lnTo>
                    <a:pt x="174333" y="17608"/>
                  </a:lnTo>
                  <a:lnTo>
                    <a:pt x="178966" y="21418"/>
                  </a:lnTo>
                  <a:lnTo>
                    <a:pt x="183806" y="25434"/>
                  </a:lnTo>
                  <a:lnTo>
                    <a:pt x="188646" y="29656"/>
                  </a:lnTo>
                  <a:lnTo>
                    <a:pt x="193691" y="34187"/>
                  </a:lnTo>
                  <a:lnTo>
                    <a:pt x="198634" y="38718"/>
                  </a:lnTo>
                  <a:lnTo>
                    <a:pt x="203577" y="43455"/>
                  </a:lnTo>
                  <a:lnTo>
                    <a:pt x="208623" y="48294"/>
                  </a:lnTo>
                  <a:lnTo>
                    <a:pt x="213462" y="53134"/>
                  </a:lnTo>
                  <a:lnTo>
                    <a:pt x="218199" y="58077"/>
                  </a:lnTo>
                  <a:lnTo>
                    <a:pt x="222833" y="62916"/>
                  </a:lnTo>
                  <a:lnTo>
                    <a:pt x="227364" y="67756"/>
                  </a:lnTo>
                  <a:lnTo>
                    <a:pt x="231585" y="72596"/>
                  </a:lnTo>
                  <a:lnTo>
                    <a:pt x="235601" y="77333"/>
                  </a:lnTo>
                  <a:lnTo>
                    <a:pt x="239411" y="81864"/>
                  </a:lnTo>
                  <a:lnTo>
                    <a:pt x="242809" y="86291"/>
                  </a:lnTo>
                  <a:lnTo>
                    <a:pt x="245899" y="90513"/>
                  </a:lnTo>
                  <a:lnTo>
                    <a:pt x="248679" y="94529"/>
                  </a:lnTo>
                  <a:lnTo>
                    <a:pt x="251047" y="98236"/>
                  </a:lnTo>
                  <a:lnTo>
                    <a:pt x="251974" y="99987"/>
                  </a:lnTo>
                  <a:lnTo>
                    <a:pt x="252901" y="101737"/>
                  </a:lnTo>
                  <a:lnTo>
                    <a:pt x="253622" y="103282"/>
                  </a:lnTo>
                  <a:lnTo>
                    <a:pt x="254342" y="104826"/>
                  </a:lnTo>
                  <a:lnTo>
                    <a:pt x="254857" y="106268"/>
                  </a:lnTo>
                  <a:lnTo>
                    <a:pt x="255166" y="107607"/>
                  </a:lnTo>
                  <a:lnTo>
                    <a:pt x="255475" y="108945"/>
                  </a:lnTo>
                  <a:lnTo>
                    <a:pt x="255578" y="110078"/>
                  </a:lnTo>
                  <a:lnTo>
                    <a:pt x="255578" y="110078"/>
                  </a:lnTo>
                  <a:lnTo>
                    <a:pt x="255578" y="111314"/>
                  </a:lnTo>
                  <a:lnTo>
                    <a:pt x="255372" y="112549"/>
                  </a:lnTo>
                  <a:lnTo>
                    <a:pt x="255063" y="113888"/>
                  </a:lnTo>
                  <a:lnTo>
                    <a:pt x="254548" y="115330"/>
                  </a:lnTo>
                  <a:lnTo>
                    <a:pt x="253930" y="116874"/>
                  </a:lnTo>
                  <a:lnTo>
                    <a:pt x="253210" y="118419"/>
                  </a:lnTo>
                  <a:lnTo>
                    <a:pt x="252283" y="120066"/>
                  </a:lnTo>
                  <a:lnTo>
                    <a:pt x="251356" y="121714"/>
                  </a:lnTo>
                  <a:lnTo>
                    <a:pt x="250223" y="123465"/>
                  </a:lnTo>
                  <a:lnTo>
                    <a:pt x="248988" y="125318"/>
                  </a:lnTo>
                  <a:lnTo>
                    <a:pt x="246208" y="129025"/>
                  </a:lnTo>
                  <a:lnTo>
                    <a:pt x="243015" y="132938"/>
                  </a:lnTo>
                  <a:lnTo>
                    <a:pt x="239411" y="137057"/>
                  </a:lnTo>
                  <a:lnTo>
                    <a:pt x="235601" y="141176"/>
                  </a:lnTo>
                  <a:lnTo>
                    <a:pt x="231379" y="145398"/>
                  </a:lnTo>
                  <a:lnTo>
                    <a:pt x="226952" y="149723"/>
                  </a:lnTo>
                  <a:lnTo>
                    <a:pt x="222318" y="154151"/>
                  </a:lnTo>
                  <a:lnTo>
                    <a:pt x="217581" y="158475"/>
                  </a:lnTo>
                  <a:lnTo>
                    <a:pt x="212638" y="162903"/>
                  </a:lnTo>
                  <a:lnTo>
                    <a:pt x="207490" y="167125"/>
                  </a:lnTo>
                  <a:lnTo>
                    <a:pt x="202444" y="171450"/>
                  </a:lnTo>
                  <a:lnTo>
                    <a:pt x="197296" y="175569"/>
                  </a:lnTo>
                  <a:lnTo>
                    <a:pt x="192147" y="179585"/>
                  </a:lnTo>
                  <a:lnTo>
                    <a:pt x="186998" y="183498"/>
                  </a:lnTo>
                  <a:lnTo>
                    <a:pt x="182056" y="187205"/>
                  </a:lnTo>
                  <a:lnTo>
                    <a:pt x="177113" y="190809"/>
                  </a:lnTo>
                  <a:lnTo>
                    <a:pt x="172376" y="194104"/>
                  </a:lnTo>
                  <a:lnTo>
                    <a:pt x="167948" y="197193"/>
                  </a:lnTo>
                  <a:lnTo>
                    <a:pt x="163623" y="199974"/>
                  </a:lnTo>
                  <a:lnTo>
                    <a:pt x="159608" y="202445"/>
                  </a:lnTo>
                  <a:lnTo>
                    <a:pt x="155901" y="204607"/>
                  </a:lnTo>
                  <a:lnTo>
                    <a:pt x="152502" y="206358"/>
                  </a:lnTo>
                  <a:lnTo>
                    <a:pt x="149516" y="207799"/>
                  </a:lnTo>
                  <a:lnTo>
                    <a:pt x="146942" y="208829"/>
                  </a:lnTo>
                  <a:lnTo>
                    <a:pt x="145912" y="209138"/>
                  </a:lnTo>
                  <a:lnTo>
                    <a:pt x="144882" y="209344"/>
                  </a:lnTo>
                  <a:lnTo>
                    <a:pt x="144059" y="209550"/>
                  </a:lnTo>
                  <a:lnTo>
                    <a:pt x="143338" y="209550"/>
                  </a:lnTo>
                  <a:lnTo>
                    <a:pt x="142720" y="209447"/>
                  </a:lnTo>
                  <a:lnTo>
                    <a:pt x="142205" y="209138"/>
                  </a:lnTo>
                  <a:lnTo>
                    <a:pt x="142205" y="209138"/>
                  </a:lnTo>
                  <a:lnTo>
                    <a:pt x="141896" y="208829"/>
                  </a:lnTo>
                  <a:lnTo>
                    <a:pt x="141587" y="208520"/>
                  </a:lnTo>
                  <a:lnTo>
                    <a:pt x="141072" y="207594"/>
                  </a:lnTo>
                  <a:lnTo>
                    <a:pt x="140661" y="206358"/>
                  </a:lnTo>
                  <a:lnTo>
                    <a:pt x="140249" y="204916"/>
                  </a:lnTo>
                  <a:lnTo>
                    <a:pt x="139940" y="203166"/>
                  </a:lnTo>
                  <a:lnTo>
                    <a:pt x="139631" y="201312"/>
                  </a:lnTo>
                  <a:lnTo>
                    <a:pt x="139425" y="199253"/>
                  </a:lnTo>
                  <a:lnTo>
                    <a:pt x="139322" y="196987"/>
                  </a:lnTo>
                  <a:lnTo>
                    <a:pt x="139116" y="192148"/>
                  </a:lnTo>
                  <a:lnTo>
                    <a:pt x="139219" y="186793"/>
                  </a:lnTo>
                  <a:lnTo>
                    <a:pt x="139322" y="181232"/>
                  </a:lnTo>
                  <a:lnTo>
                    <a:pt x="139631" y="175569"/>
                  </a:lnTo>
                  <a:lnTo>
                    <a:pt x="139940" y="170008"/>
                  </a:lnTo>
                  <a:lnTo>
                    <a:pt x="140352" y="164551"/>
                  </a:lnTo>
                  <a:lnTo>
                    <a:pt x="141278" y="155180"/>
                  </a:lnTo>
                  <a:lnTo>
                    <a:pt x="141896" y="148487"/>
                  </a:lnTo>
                  <a:lnTo>
                    <a:pt x="142205" y="146016"/>
                  </a:lnTo>
                  <a:lnTo>
                    <a:pt x="142205" y="146016"/>
                  </a:lnTo>
                  <a:lnTo>
                    <a:pt x="136336" y="148075"/>
                  </a:lnTo>
                  <a:lnTo>
                    <a:pt x="120787" y="153430"/>
                  </a:lnTo>
                  <a:lnTo>
                    <a:pt x="110284" y="156828"/>
                  </a:lnTo>
                  <a:lnTo>
                    <a:pt x="98648" y="160638"/>
                  </a:lnTo>
                  <a:lnTo>
                    <a:pt x="86085" y="164551"/>
                  </a:lnTo>
                  <a:lnTo>
                    <a:pt x="73111" y="168567"/>
                  </a:lnTo>
                  <a:lnTo>
                    <a:pt x="60033" y="172274"/>
                  </a:lnTo>
                  <a:lnTo>
                    <a:pt x="53649" y="174127"/>
                  </a:lnTo>
                  <a:lnTo>
                    <a:pt x="47367" y="175775"/>
                  </a:lnTo>
                  <a:lnTo>
                    <a:pt x="41292" y="177319"/>
                  </a:lnTo>
                  <a:lnTo>
                    <a:pt x="35423" y="178761"/>
                  </a:lnTo>
                  <a:lnTo>
                    <a:pt x="29862" y="179997"/>
                  </a:lnTo>
                  <a:lnTo>
                    <a:pt x="24610" y="181129"/>
                  </a:lnTo>
                  <a:lnTo>
                    <a:pt x="19668" y="181953"/>
                  </a:lnTo>
                  <a:lnTo>
                    <a:pt x="15240" y="182571"/>
                  </a:lnTo>
                  <a:lnTo>
                    <a:pt x="11327" y="182983"/>
                  </a:lnTo>
                  <a:lnTo>
                    <a:pt x="9473" y="183086"/>
                  </a:lnTo>
                  <a:lnTo>
                    <a:pt x="7826" y="183189"/>
                  </a:lnTo>
                  <a:lnTo>
                    <a:pt x="6384" y="183086"/>
                  </a:lnTo>
                  <a:lnTo>
                    <a:pt x="5046" y="182983"/>
                  </a:lnTo>
                  <a:lnTo>
                    <a:pt x="3810" y="182880"/>
                  </a:lnTo>
                  <a:lnTo>
                    <a:pt x="2780" y="182571"/>
                  </a:lnTo>
                  <a:lnTo>
                    <a:pt x="1854" y="182262"/>
                  </a:lnTo>
                  <a:lnTo>
                    <a:pt x="1236" y="181850"/>
                  </a:lnTo>
                  <a:lnTo>
                    <a:pt x="721" y="181335"/>
                  </a:lnTo>
                  <a:lnTo>
                    <a:pt x="412" y="180718"/>
                  </a:lnTo>
                  <a:lnTo>
                    <a:pt x="412" y="180718"/>
                  </a:lnTo>
                  <a:lnTo>
                    <a:pt x="206" y="179997"/>
                  </a:lnTo>
                  <a:lnTo>
                    <a:pt x="103" y="179276"/>
                  </a:lnTo>
                  <a:lnTo>
                    <a:pt x="0" y="178452"/>
                  </a:lnTo>
                  <a:lnTo>
                    <a:pt x="0" y="177525"/>
                  </a:lnTo>
                  <a:lnTo>
                    <a:pt x="103" y="175569"/>
                  </a:lnTo>
                  <a:lnTo>
                    <a:pt x="515" y="173406"/>
                  </a:lnTo>
                  <a:lnTo>
                    <a:pt x="1133" y="171141"/>
                  </a:lnTo>
                  <a:lnTo>
                    <a:pt x="1956" y="168670"/>
                  </a:lnTo>
                  <a:lnTo>
                    <a:pt x="2883" y="165992"/>
                  </a:lnTo>
                  <a:lnTo>
                    <a:pt x="4016" y="163212"/>
                  </a:lnTo>
                  <a:lnTo>
                    <a:pt x="5252" y="160329"/>
                  </a:lnTo>
                  <a:lnTo>
                    <a:pt x="6693" y="157446"/>
                  </a:lnTo>
                  <a:lnTo>
                    <a:pt x="8135" y="154356"/>
                  </a:lnTo>
                  <a:lnTo>
                    <a:pt x="9782" y="151267"/>
                  </a:lnTo>
                  <a:lnTo>
                    <a:pt x="13180" y="144986"/>
                  </a:lnTo>
                  <a:lnTo>
                    <a:pt x="16785" y="138808"/>
                  </a:lnTo>
                  <a:lnTo>
                    <a:pt x="20492" y="132732"/>
                  </a:lnTo>
                  <a:lnTo>
                    <a:pt x="24096" y="126966"/>
                  </a:lnTo>
                  <a:lnTo>
                    <a:pt x="27494" y="121611"/>
                  </a:lnTo>
                  <a:lnTo>
                    <a:pt x="30480" y="116977"/>
                  </a:lnTo>
                  <a:lnTo>
                    <a:pt x="35114" y="110181"/>
                  </a:lnTo>
                  <a:lnTo>
                    <a:pt x="36967" y="1076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40"/>
            <p:cNvSpPr/>
            <p:nvPr/>
          </p:nvSpPr>
          <p:spPr>
            <a:xfrm>
              <a:off x="5014775" y="1370825"/>
              <a:ext cx="1524000" cy="1529175"/>
            </a:xfrm>
            <a:custGeom>
              <a:avLst/>
              <a:gdLst/>
              <a:ahLst/>
              <a:cxnLst/>
              <a:rect l="l" t="t" r="r" b="b"/>
              <a:pathLst>
                <a:path w="60960" h="61167" extrusionOk="0">
                  <a:moveTo>
                    <a:pt x="8135" y="0"/>
                  </a:moveTo>
                  <a:lnTo>
                    <a:pt x="7105" y="309"/>
                  </a:lnTo>
                  <a:lnTo>
                    <a:pt x="6076" y="721"/>
                  </a:lnTo>
                  <a:lnTo>
                    <a:pt x="5046" y="1339"/>
                  </a:lnTo>
                  <a:lnTo>
                    <a:pt x="4119" y="2060"/>
                  </a:lnTo>
                  <a:lnTo>
                    <a:pt x="3192" y="2986"/>
                  </a:lnTo>
                  <a:lnTo>
                    <a:pt x="2266" y="3913"/>
                  </a:lnTo>
                  <a:lnTo>
                    <a:pt x="1545" y="4943"/>
                  </a:lnTo>
                  <a:lnTo>
                    <a:pt x="927" y="6076"/>
                  </a:lnTo>
                  <a:lnTo>
                    <a:pt x="412" y="7311"/>
                  </a:lnTo>
                  <a:lnTo>
                    <a:pt x="103" y="8547"/>
                  </a:lnTo>
                  <a:lnTo>
                    <a:pt x="0" y="9886"/>
                  </a:lnTo>
                  <a:lnTo>
                    <a:pt x="103" y="11121"/>
                  </a:lnTo>
                  <a:lnTo>
                    <a:pt x="206" y="11842"/>
                  </a:lnTo>
                  <a:lnTo>
                    <a:pt x="412" y="12460"/>
                  </a:lnTo>
                  <a:lnTo>
                    <a:pt x="721" y="13078"/>
                  </a:lnTo>
                  <a:lnTo>
                    <a:pt x="1030" y="13798"/>
                  </a:lnTo>
                  <a:lnTo>
                    <a:pt x="1442" y="14416"/>
                  </a:lnTo>
                  <a:lnTo>
                    <a:pt x="1957" y="15034"/>
                  </a:lnTo>
                  <a:lnTo>
                    <a:pt x="6590" y="20389"/>
                  </a:lnTo>
                  <a:lnTo>
                    <a:pt x="12460" y="26979"/>
                  </a:lnTo>
                  <a:lnTo>
                    <a:pt x="19359" y="34187"/>
                  </a:lnTo>
                  <a:lnTo>
                    <a:pt x="22963" y="37894"/>
                  </a:lnTo>
                  <a:lnTo>
                    <a:pt x="26670" y="41601"/>
                  </a:lnTo>
                  <a:lnTo>
                    <a:pt x="30377" y="45102"/>
                  </a:lnTo>
                  <a:lnTo>
                    <a:pt x="33981" y="48500"/>
                  </a:lnTo>
                  <a:lnTo>
                    <a:pt x="37482" y="51590"/>
                  </a:lnTo>
                  <a:lnTo>
                    <a:pt x="40777" y="54370"/>
                  </a:lnTo>
                  <a:lnTo>
                    <a:pt x="43969" y="56841"/>
                  </a:lnTo>
                  <a:lnTo>
                    <a:pt x="46750" y="58798"/>
                  </a:lnTo>
                  <a:lnTo>
                    <a:pt x="48088" y="59518"/>
                  </a:lnTo>
                  <a:lnTo>
                    <a:pt x="49324" y="60136"/>
                  </a:lnTo>
                  <a:lnTo>
                    <a:pt x="50457" y="60651"/>
                  </a:lnTo>
                  <a:lnTo>
                    <a:pt x="51384" y="61063"/>
                  </a:lnTo>
                  <a:lnTo>
                    <a:pt x="52104" y="61166"/>
                  </a:lnTo>
                  <a:lnTo>
                    <a:pt x="54370" y="61166"/>
                  </a:lnTo>
                  <a:lnTo>
                    <a:pt x="55811" y="60857"/>
                  </a:lnTo>
                  <a:lnTo>
                    <a:pt x="56532" y="60651"/>
                  </a:lnTo>
                  <a:lnTo>
                    <a:pt x="57253" y="60342"/>
                  </a:lnTo>
                  <a:lnTo>
                    <a:pt x="57974" y="60033"/>
                  </a:lnTo>
                  <a:lnTo>
                    <a:pt x="58592" y="59621"/>
                  </a:lnTo>
                  <a:lnTo>
                    <a:pt x="59209" y="59107"/>
                  </a:lnTo>
                  <a:lnTo>
                    <a:pt x="59724" y="58489"/>
                  </a:lnTo>
                  <a:lnTo>
                    <a:pt x="60136" y="57871"/>
                  </a:lnTo>
                  <a:lnTo>
                    <a:pt x="60548" y="57150"/>
                  </a:lnTo>
                  <a:lnTo>
                    <a:pt x="60857" y="56326"/>
                  </a:lnTo>
                  <a:lnTo>
                    <a:pt x="60960" y="55400"/>
                  </a:lnTo>
                  <a:lnTo>
                    <a:pt x="60960" y="54267"/>
                  </a:lnTo>
                  <a:lnTo>
                    <a:pt x="60857" y="53134"/>
                  </a:lnTo>
                  <a:lnTo>
                    <a:pt x="60548" y="52001"/>
                  </a:lnTo>
                  <a:lnTo>
                    <a:pt x="60033" y="50766"/>
                  </a:lnTo>
                  <a:lnTo>
                    <a:pt x="59415" y="49324"/>
                  </a:lnTo>
                  <a:lnTo>
                    <a:pt x="58592" y="47883"/>
                  </a:lnTo>
                  <a:lnTo>
                    <a:pt x="57665" y="46235"/>
                  </a:lnTo>
                  <a:lnTo>
                    <a:pt x="56532" y="44484"/>
                  </a:lnTo>
                  <a:lnTo>
                    <a:pt x="53855" y="40880"/>
                  </a:lnTo>
                  <a:lnTo>
                    <a:pt x="50766" y="36967"/>
                  </a:lnTo>
                  <a:lnTo>
                    <a:pt x="47265" y="32848"/>
                  </a:lnTo>
                  <a:lnTo>
                    <a:pt x="43455" y="28730"/>
                  </a:lnTo>
                  <a:lnTo>
                    <a:pt x="39542" y="24508"/>
                  </a:lnTo>
                  <a:lnTo>
                    <a:pt x="35423" y="20389"/>
                  </a:lnTo>
                  <a:lnTo>
                    <a:pt x="31304" y="16373"/>
                  </a:lnTo>
                  <a:lnTo>
                    <a:pt x="27185" y="12666"/>
                  </a:lnTo>
                  <a:lnTo>
                    <a:pt x="23272" y="9268"/>
                  </a:lnTo>
                  <a:lnTo>
                    <a:pt x="19565" y="6178"/>
                  </a:lnTo>
                  <a:lnTo>
                    <a:pt x="16167" y="3604"/>
                  </a:lnTo>
                  <a:lnTo>
                    <a:pt x="14622" y="2574"/>
                  </a:lnTo>
                  <a:lnTo>
                    <a:pt x="13181" y="1648"/>
                  </a:lnTo>
                  <a:lnTo>
                    <a:pt x="11945" y="824"/>
                  </a:lnTo>
                  <a:lnTo>
                    <a:pt x="10709" y="309"/>
                  </a:lnTo>
                  <a:lnTo>
                    <a:pt x="99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40"/>
            <p:cNvSpPr/>
            <p:nvPr/>
          </p:nvSpPr>
          <p:spPr>
            <a:xfrm>
              <a:off x="5014775" y="1370825"/>
              <a:ext cx="1524000" cy="1529175"/>
            </a:xfrm>
            <a:custGeom>
              <a:avLst/>
              <a:gdLst/>
              <a:ahLst/>
              <a:cxnLst/>
              <a:rect l="l" t="t" r="r" b="b"/>
              <a:pathLst>
                <a:path w="60960" h="61167" fill="none" extrusionOk="0">
                  <a:moveTo>
                    <a:pt x="9165" y="0"/>
                  </a:moveTo>
                  <a:lnTo>
                    <a:pt x="9165" y="0"/>
                  </a:lnTo>
                  <a:lnTo>
                    <a:pt x="8135" y="0"/>
                  </a:lnTo>
                  <a:lnTo>
                    <a:pt x="7105" y="309"/>
                  </a:lnTo>
                  <a:lnTo>
                    <a:pt x="6076" y="721"/>
                  </a:lnTo>
                  <a:lnTo>
                    <a:pt x="5046" y="1339"/>
                  </a:lnTo>
                  <a:lnTo>
                    <a:pt x="4119" y="2060"/>
                  </a:lnTo>
                  <a:lnTo>
                    <a:pt x="3192" y="2986"/>
                  </a:lnTo>
                  <a:lnTo>
                    <a:pt x="2266" y="3913"/>
                  </a:lnTo>
                  <a:lnTo>
                    <a:pt x="1545" y="4943"/>
                  </a:lnTo>
                  <a:lnTo>
                    <a:pt x="927" y="6076"/>
                  </a:lnTo>
                  <a:lnTo>
                    <a:pt x="412" y="7311"/>
                  </a:lnTo>
                  <a:lnTo>
                    <a:pt x="103" y="8547"/>
                  </a:lnTo>
                  <a:lnTo>
                    <a:pt x="0" y="9886"/>
                  </a:lnTo>
                  <a:lnTo>
                    <a:pt x="103" y="11121"/>
                  </a:lnTo>
                  <a:lnTo>
                    <a:pt x="206" y="11842"/>
                  </a:lnTo>
                  <a:lnTo>
                    <a:pt x="412" y="12460"/>
                  </a:lnTo>
                  <a:lnTo>
                    <a:pt x="721" y="13078"/>
                  </a:lnTo>
                  <a:lnTo>
                    <a:pt x="1030" y="13798"/>
                  </a:lnTo>
                  <a:lnTo>
                    <a:pt x="1442" y="14416"/>
                  </a:lnTo>
                  <a:lnTo>
                    <a:pt x="1957" y="15034"/>
                  </a:lnTo>
                  <a:lnTo>
                    <a:pt x="1957" y="15034"/>
                  </a:lnTo>
                  <a:lnTo>
                    <a:pt x="6590" y="20389"/>
                  </a:lnTo>
                  <a:lnTo>
                    <a:pt x="12460" y="26979"/>
                  </a:lnTo>
                  <a:lnTo>
                    <a:pt x="19359" y="34187"/>
                  </a:lnTo>
                  <a:lnTo>
                    <a:pt x="22963" y="37894"/>
                  </a:lnTo>
                  <a:lnTo>
                    <a:pt x="26670" y="41601"/>
                  </a:lnTo>
                  <a:lnTo>
                    <a:pt x="30377" y="45102"/>
                  </a:lnTo>
                  <a:lnTo>
                    <a:pt x="33981" y="48500"/>
                  </a:lnTo>
                  <a:lnTo>
                    <a:pt x="37482" y="51590"/>
                  </a:lnTo>
                  <a:lnTo>
                    <a:pt x="40777" y="54370"/>
                  </a:lnTo>
                  <a:lnTo>
                    <a:pt x="43969" y="56841"/>
                  </a:lnTo>
                  <a:lnTo>
                    <a:pt x="46750" y="58798"/>
                  </a:lnTo>
                  <a:lnTo>
                    <a:pt x="48088" y="59518"/>
                  </a:lnTo>
                  <a:lnTo>
                    <a:pt x="49324" y="60136"/>
                  </a:lnTo>
                  <a:lnTo>
                    <a:pt x="50457" y="60651"/>
                  </a:lnTo>
                  <a:lnTo>
                    <a:pt x="51384" y="61063"/>
                  </a:lnTo>
                  <a:lnTo>
                    <a:pt x="51384" y="61063"/>
                  </a:lnTo>
                  <a:lnTo>
                    <a:pt x="52104" y="61166"/>
                  </a:lnTo>
                  <a:lnTo>
                    <a:pt x="53031" y="61166"/>
                  </a:lnTo>
                  <a:lnTo>
                    <a:pt x="53031" y="61166"/>
                  </a:lnTo>
                  <a:lnTo>
                    <a:pt x="54370" y="61166"/>
                  </a:lnTo>
                  <a:lnTo>
                    <a:pt x="55811" y="60857"/>
                  </a:lnTo>
                  <a:lnTo>
                    <a:pt x="56532" y="60651"/>
                  </a:lnTo>
                  <a:lnTo>
                    <a:pt x="57253" y="60342"/>
                  </a:lnTo>
                  <a:lnTo>
                    <a:pt x="57974" y="60033"/>
                  </a:lnTo>
                  <a:lnTo>
                    <a:pt x="58592" y="59621"/>
                  </a:lnTo>
                  <a:lnTo>
                    <a:pt x="59209" y="59107"/>
                  </a:lnTo>
                  <a:lnTo>
                    <a:pt x="59724" y="58489"/>
                  </a:lnTo>
                  <a:lnTo>
                    <a:pt x="60136" y="57871"/>
                  </a:lnTo>
                  <a:lnTo>
                    <a:pt x="60548" y="57150"/>
                  </a:lnTo>
                  <a:lnTo>
                    <a:pt x="60857" y="56326"/>
                  </a:lnTo>
                  <a:lnTo>
                    <a:pt x="60960" y="55400"/>
                  </a:lnTo>
                  <a:lnTo>
                    <a:pt x="60960" y="54267"/>
                  </a:lnTo>
                  <a:lnTo>
                    <a:pt x="60857" y="53134"/>
                  </a:lnTo>
                  <a:lnTo>
                    <a:pt x="60857" y="53134"/>
                  </a:lnTo>
                  <a:lnTo>
                    <a:pt x="60548" y="52001"/>
                  </a:lnTo>
                  <a:lnTo>
                    <a:pt x="60033" y="50766"/>
                  </a:lnTo>
                  <a:lnTo>
                    <a:pt x="59415" y="49324"/>
                  </a:lnTo>
                  <a:lnTo>
                    <a:pt x="58592" y="47883"/>
                  </a:lnTo>
                  <a:lnTo>
                    <a:pt x="57665" y="46235"/>
                  </a:lnTo>
                  <a:lnTo>
                    <a:pt x="56532" y="44484"/>
                  </a:lnTo>
                  <a:lnTo>
                    <a:pt x="53855" y="40880"/>
                  </a:lnTo>
                  <a:lnTo>
                    <a:pt x="50766" y="36967"/>
                  </a:lnTo>
                  <a:lnTo>
                    <a:pt x="47265" y="32848"/>
                  </a:lnTo>
                  <a:lnTo>
                    <a:pt x="43455" y="28730"/>
                  </a:lnTo>
                  <a:lnTo>
                    <a:pt x="39542" y="24508"/>
                  </a:lnTo>
                  <a:lnTo>
                    <a:pt x="35423" y="20389"/>
                  </a:lnTo>
                  <a:lnTo>
                    <a:pt x="31304" y="16373"/>
                  </a:lnTo>
                  <a:lnTo>
                    <a:pt x="27185" y="12666"/>
                  </a:lnTo>
                  <a:lnTo>
                    <a:pt x="23272" y="9268"/>
                  </a:lnTo>
                  <a:lnTo>
                    <a:pt x="19565" y="6178"/>
                  </a:lnTo>
                  <a:lnTo>
                    <a:pt x="16167" y="3604"/>
                  </a:lnTo>
                  <a:lnTo>
                    <a:pt x="14622" y="2574"/>
                  </a:lnTo>
                  <a:lnTo>
                    <a:pt x="13181" y="1648"/>
                  </a:lnTo>
                  <a:lnTo>
                    <a:pt x="11945" y="824"/>
                  </a:lnTo>
                  <a:lnTo>
                    <a:pt x="10709" y="309"/>
                  </a:lnTo>
                  <a:lnTo>
                    <a:pt x="10709" y="309"/>
                  </a:lnTo>
                  <a:lnTo>
                    <a:pt x="9989" y="0"/>
                  </a:lnTo>
                  <a:lnTo>
                    <a:pt x="91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40"/>
            <p:cNvSpPr/>
            <p:nvPr/>
          </p:nvSpPr>
          <p:spPr>
            <a:xfrm>
              <a:off x="4559125" y="868825"/>
              <a:ext cx="458250" cy="486575"/>
            </a:xfrm>
            <a:custGeom>
              <a:avLst/>
              <a:gdLst/>
              <a:ahLst/>
              <a:cxnLst/>
              <a:rect l="l" t="t" r="r" b="b"/>
              <a:pathLst>
                <a:path w="18330" h="19463" extrusionOk="0">
                  <a:moveTo>
                    <a:pt x="7723" y="0"/>
                  </a:moveTo>
                  <a:lnTo>
                    <a:pt x="6899" y="206"/>
                  </a:lnTo>
                  <a:lnTo>
                    <a:pt x="6178" y="412"/>
                  </a:lnTo>
                  <a:lnTo>
                    <a:pt x="5355" y="721"/>
                  </a:lnTo>
                  <a:lnTo>
                    <a:pt x="4634" y="1133"/>
                  </a:lnTo>
                  <a:lnTo>
                    <a:pt x="3913" y="1648"/>
                  </a:lnTo>
                  <a:lnTo>
                    <a:pt x="3192" y="2369"/>
                  </a:lnTo>
                  <a:lnTo>
                    <a:pt x="2471" y="3090"/>
                  </a:lnTo>
                  <a:lnTo>
                    <a:pt x="1854" y="3810"/>
                  </a:lnTo>
                  <a:lnTo>
                    <a:pt x="1442" y="4634"/>
                  </a:lnTo>
                  <a:lnTo>
                    <a:pt x="927" y="5355"/>
                  </a:lnTo>
                  <a:lnTo>
                    <a:pt x="618" y="6076"/>
                  </a:lnTo>
                  <a:lnTo>
                    <a:pt x="309" y="6797"/>
                  </a:lnTo>
                  <a:lnTo>
                    <a:pt x="206" y="7620"/>
                  </a:lnTo>
                  <a:lnTo>
                    <a:pt x="0" y="8341"/>
                  </a:lnTo>
                  <a:lnTo>
                    <a:pt x="0" y="9062"/>
                  </a:lnTo>
                  <a:lnTo>
                    <a:pt x="0" y="10401"/>
                  </a:lnTo>
                  <a:lnTo>
                    <a:pt x="309" y="11739"/>
                  </a:lnTo>
                  <a:lnTo>
                    <a:pt x="824" y="13078"/>
                  </a:lnTo>
                  <a:lnTo>
                    <a:pt x="1442" y="14314"/>
                  </a:lnTo>
                  <a:lnTo>
                    <a:pt x="2265" y="15343"/>
                  </a:lnTo>
                  <a:lnTo>
                    <a:pt x="3295" y="16373"/>
                  </a:lnTo>
                  <a:lnTo>
                    <a:pt x="4325" y="17300"/>
                  </a:lnTo>
                  <a:lnTo>
                    <a:pt x="5458" y="18021"/>
                  </a:lnTo>
                  <a:lnTo>
                    <a:pt x="6693" y="18638"/>
                  </a:lnTo>
                  <a:lnTo>
                    <a:pt x="8032" y="19050"/>
                  </a:lnTo>
                  <a:lnTo>
                    <a:pt x="9371" y="19359"/>
                  </a:lnTo>
                  <a:lnTo>
                    <a:pt x="10606" y="19462"/>
                  </a:lnTo>
                  <a:lnTo>
                    <a:pt x="11842" y="19359"/>
                  </a:lnTo>
                  <a:lnTo>
                    <a:pt x="12975" y="19050"/>
                  </a:lnTo>
                  <a:lnTo>
                    <a:pt x="14004" y="18638"/>
                  </a:lnTo>
                  <a:lnTo>
                    <a:pt x="15034" y="18021"/>
                  </a:lnTo>
                  <a:lnTo>
                    <a:pt x="15961" y="17197"/>
                  </a:lnTo>
                  <a:lnTo>
                    <a:pt x="16785" y="16064"/>
                  </a:lnTo>
                  <a:lnTo>
                    <a:pt x="17402" y="14828"/>
                  </a:lnTo>
                  <a:lnTo>
                    <a:pt x="18020" y="13284"/>
                  </a:lnTo>
                  <a:lnTo>
                    <a:pt x="18226" y="12151"/>
                  </a:lnTo>
                  <a:lnTo>
                    <a:pt x="18329" y="10916"/>
                  </a:lnTo>
                  <a:lnTo>
                    <a:pt x="18226" y="9680"/>
                  </a:lnTo>
                  <a:lnTo>
                    <a:pt x="18020" y="8547"/>
                  </a:lnTo>
                  <a:lnTo>
                    <a:pt x="17711" y="7414"/>
                  </a:lnTo>
                  <a:lnTo>
                    <a:pt x="17299" y="6282"/>
                  </a:lnTo>
                  <a:lnTo>
                    <a:pt x="16682" y="5252"/>
                  </a:lnTo>
                  <a:lnTo>
                    <a:pt x="16064" y="4222"/>
                  </a:lnTo>
                  <a:lnTo>
                    <a:pt x="15343" y="3398"/>
                  </a:lnTo>
                  <a:lnTo>
                    <a:pt x="14519" y="2575"/>
                  </a:lnTo>
                  <a:lnTo>
                    <a:pt x="13592" y="1751"/>
                  </a:lnTo>
                  <a:lnTo>
                    <a:pt x="12666" y="1133"/>
                  </a:lnTo>
                  <a:lnTo>
                    <a:pt x="11636" y="618"/>
                  </a:lnTo>
                  <a:lnTo>
                    <a:pt x="10606" y="309"/>
                  </a:lnTo>
                  <a:lnTo>
                    <a:pt x="9576" y="103"/>
                  </a:lnTo>
                  <a:lnTo>
                    <a:pt x="84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40"/>
            <p:cNvSpPr/>
            <p:nvPr/>
          </p:nvSpPr>
          <p:spPr>
            <a:xfrm>
              <a:off x="4559125" y="868825"/>
              <a:ext cx="458250" cy="486575"/>
            </a:xfrm>
            <a:custGeom>
              <a:avLst/>
              <a:gdLst/>
              <a:ahLst/>
              <a:cxnLst/>
              <a:rect l="l" t="t" r="r" b="b"/>
              <a:pathLst>
                <a:path w="18330" h="19463" fill="none" extrusionOk="0">
                  <a:moveTo>
                    <a:pt x="8444" y="0"/>
                  </a:moveTo>
                  <a:lnTo>
                    <a:pt x="8444" y="0"/>
                  </a:lnTo>
                  <a:lnTo>
                    <a:pt x="7723" y="0"/>
                  </a:lnTo>
                  <a:lnTo>
                    <a:pt x="6899" y="206"/>
                  </a:lnTo>
                  <a:lnTo>
                    <a:pt x="6178" y="412"/>
                  </a:lnTo>
                  <a:lnTo>
                    <a:pt x="5355" y="721"/>
                  </a:lnTo>
                  <a:lnTo>
                    <a:pt x="4634" y="1133"/>
                  </a:lnTo>
                  <a:lnTo>
                    <a:pt x="3913" y="1648"/>
                  </a:lnTo>
                  <a:lnTo>
                    <a:pt x="3192" y="2369"/>
                  </a:lnTo>
                  <a:lnTo>
                    <a:pt x="2471" y="3090"/>
                  </a:lnTo>
                  <a:lnTo>
                    <a:pt x="2471" y="3090"/>
                  </a:lnTo>
                  <a:lnTo>
                    <a:pt x="1854" y="3810"/>
                  </a:lnTo>
                  <a:lnTo>
                    <a:pt x="1442" y="4634"/>
                  </a:lnTo>
                  <a:lnTo>
                    <a:pt x="927" y="5355"/>
                  </a:lnTo>
                  <a:lnTo>
                    <a:pt x="618" y="6076"/>
                  </a:lnTo>
                  <a:lnTo>
                    <a:pt x="309" y="6797"/>
                  </a:lnTo>
                  <a:lnTo>
                    <a:pt x="206" y="7620"/>
                  </a:lnTo>
                  <a:lnTo>
                    <a:pt x="0" y="8341"/>
                  </a:lnTo>
                  <a:lnTo>
                    <a:pt x="0" y="9062"/>
                  </a:lnTo>
                  <a:lnTo>
                    <a:pt x="0" y="10401"/>
                  </a:lnTo>
                  <a:lnTo>
                    <a:pt x="309" y="11739"/>
                  </a:lnTo>
                  <a:lnTo>
                    <a:pt x="824" y="13078"/>
                  </a:lnTo>
                  <a:lnTo>
                    <a:pt x="1442" y="14314"/>
                  </a:lnTo>
                  <a:lnTo>
                    <a:pt x="2265" y="15343"/>
                  </a:lnTo>
                  <a:lnTo>
                    <a:pt x="3295" y="16373"/>
                  </a:lnTo>
                  <a:lnTo>
                    <a:pt x="4325" y="17300"/>
                  </a:lnTo>
                  <a:lnTo>
                    <a:pt x="5458" y="18021"/>
                  </a:lnTo>
                  <a:lnTo>
                    <a:pt x="6693" y="18638"/>
                  </a:lnTo>
                  <a:lnTo>
                    <a:pt x="8032" y="19050"/>
                  </a:lnTo>
                  <a:lnTo>
                    <a:pt x="9371" y="19359"/>
                  </a:lnTo>
                  <a:lnTo>
                    <a:pt x="10606" y="19462"/>
                  </a:lnTo>
                  <a:lnTo>
                    <a:pt x="10606" y="19462"/>
                  </a:lnTo>
                  <a:lnTo>
                    <a:pt x="11842" y="19359"/>
                  </a:lnTo>
                  <a:lnTo>
                    <a:pt x="12975" y="19050"/>
                  </a:lnTo>
                  <a:lnTo>
                    <a:pt x="14004" y="18638"/>
                  </a:lnTo>
                  <a:lnTo>
                    <a:pt x="15034" y="18021"/>
                  </a:lnTo>
                  <a:lnTo>
                    <a:pt x="15961" y="17197"/>
                  </a:lnTo>
                  <a:lnTo>
                    <a:pt x="16785" y="16064"/>
                  </a:lnTo>
                  <a:lnTo>
                    <a:pt x="17402" y="14828"/>
                  </a:lnTo>
                  <a:lnTo>
                    <a:pt x="18020" y="13284"/>
                  </a:lnTo>
                  <a:lnTo>
                    <a:pt x="18020" y="13284"/>
                  </a:lnTo>
                  <a:lnTo>
                    <a:pt x="18226" y="12151"/>
                  </a:lnTo>
                  <a:lnTo>
                    <a:pt x="18329" y="10916"/>
                  </a:lnTo>
                  <a:lnTo>
                    <a:pt x="18226" y="9680"/>
                  </a:lnTo>
                  <a:lnTo>
                    <a:pt x="18020" y="8547"/>
                  </a:lnTo>
                  <a:lnTo>
                    <a:pt x="17711" y="7414"/>
                  </a:lnTo>
                  <a:lnTo>
                    <a:pt x="17299" y="6282"/>
                  </a:lnTo>
                  <a:lnTo>
                    <a:pt x="16682" y="5252"/>
                  </a:lnTo>
                  <a:lnTo>
                    <a:pt x="16064" y="4222"/>
                  </a:lnTo>
                  <a:lnTo>
                    <a:pt x="15343" y="3398"/>
                  </a:lnTo>
                  <a:lnTo>
                    <a:pt x="14519" y="2575"/>
                  </a:lnTo>
                  <a:lnTo>
                    <a:pt x="13592" y="1751"/>
                  </a:lnTo>
                  <a:lnTo>
                    <a:pt x="12666" y="1133"/>
                  </a:lnTo>
                  <a:lnTo>
                    <a:pt x="11636" y="618"/>
                  </a:lnTo>
                  <a:lnTo>
                    <a:pt x="10606" y="309"/>
                  </a:lnTo>
                  <a:lnTo>
                    <a:pt x="9576" y="103"/>
                  </a:lnTo>
                  <a:lnTo>
                    <a:pt x="8444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44" name="Google Shape;1944;p40">
            <a:hlinkClick r:id="" action="ppaction://hlinkshowjump?jump=nextslide"/>
          </p:cNvPr>
          <p:cNvSpPr/>
          <p:nvPr/>
        </p:nvSpPr>
        <p:spPr>
          <a:xfrm rot="-5400000" flipH="1">
            <a:off x="766688" y="530150"/>
            <a:ext cx="207300" cy="281700"/>
          </a:xfrm>
          <a:prstGeom prst="triangle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45" name="Google Shape;1945;p40"/>
          <p:cNvGrpSpPr/>
          <p:nvPr/>
        </p:nvGrpSpPr>
        <p:grpSpPr>
          <a:xfrm flipH="1">
            <a:off x="713216" y="539507"/>
            <a:ext cx="320750" cy="262985"/>
            <a:chOff x="615275" y="238125"/>
            <a:chExt cx="6389450" cy="5238750"/>
          </a:xfrm>
        </p:grpSpPr>
        <p:sp>
          <p:nvSpPr>
            <p:cNvPr id="1946" name="Google Shape;1946;p40"/>
            <p:cNvSpPr/>
            <p:nvPr/>
          </p:nvSpPr>
          <p:spPr>
            <a:xfrm>
              <a:off x="615275" y="238125"/>
              <a:ext cx="6389450" cy="5238750"/>
            </a:xfrm>
            <a:custGeom>
              <a:avLst/>
              <a:gdLst/>
              <a:ahLst/>
              <a:cxnLst/>
              <a:rect l="l" t="t" r="r" b="b"/>
              <a:pathLst>
                <a:path w="255578" h="209550" extrusionOk="0">
                  <a:moveTo>
                    <a:pt x="143750" y="0"/>
                  </a:moveTo>
                  <a:lnTo>
                    <a:pt x="142926" y="103"/>
                  </a:lnTo>
                  <a:lnTo>
                    <a:pt x="142205" y="412"/>
                  </a:lnTo>
                  <a:lnTo>
                    <a:pt x="141896" y="618"/>
                  </a:lnTo>
                  <a:lnTo>
                    <a:pt x="141587" y="1030"/>
                  </a:lnTo>
                  <a:lnTo>
                    <a:pt x="140970" y="1854"/>
                  </a:lnTo>
                  <a:lnTo>
                    <a:pt x="140558" y="2986"/>
                  </a:lnTo>
                  <a:lnTo>
                    <a:pt x="140146" y="4325"/>
                  </a:lnTo>
                  <a:lnTo>
                    <a:pt x="139734" y="5869"/>
                  </a:lnTo>
                  <a:lnTo>
                    <a:pt x="139425" y="7723"/>
                  </a:lnTo>
                  <a:lnTo>
                    <a:pt x="139219" y="9679"/>
                  </a:lnTo>
                  <a:lnTo>
                    <a:pt x="139116" y="11842"/>
                  </a:lnTo>
                  <a:lnTo>
                    <a:pt x="138910" y="16682"/>
                  </a:lnTo>
                  <a:lnTo>
                    <a:pt x="139013" y="21830"/>
                  </a:lnTo>
                  <a:lnTo>
                    <a:pt x="139116" y="27288"/>
                  </a:lnTo>
                  <a:lnTo>
                    <a:pt x="139425" y="32848"/>
                  </a:lnTo>
                  <a:lnTo>
                    <a:pt x="139837" y="38409"/>
                  </a:lnTo>
                  <a:lnTo>
                    <a:pt x="140249" y="43661"/>
                  </a:lnTo>
                  <a:lnTo>
                    <a:pt x="141175" y="53031"/>
                  </a:lnTo>
                  <a:lnTo>
                    <a:pt x="141896" y="59621"/>
                  </a:lnTo>
                  <a:lnTo>
                    <a:pt x="142205" y="62093"/>
                  </a:lnTo>
                  <a:lnTo>
                    <a:pt x="136439" y="59930"/>
                  </a:lnTo>
                  <a:lnTo>
                    <a:pt x="129848" y="57562"/>
                  </a:lnTo>
                  <a:lnTo>
                    <a:pt x="121302" y="54576"/>
                  </a:lnTo>
                  <a:lnTo>
                    <a:pt x="111004" y="51075"/>
                  </a:lnTo>
                  <a:lnTo>
                    <a:pt x="99575" y="47368"/>
                  </a:lnTo>
                  <a:lnTo>
                    <a:pt x="87321" y="43455"/>
                  </a:lnTo>
                  <a:lnTo>
                    <a:pt x="74552" y="39542"/>
                  </a:lnTo>
                  <a:lnTo>
                    <a:pt x="68065" y="37688"/>
                  </a:lnTo>
                  <a:lnTo>
                    <a:pt x="61681" y="35938"/>
                  </a:lnTo>
                  <a:lnTo>
                    <a:pt x="55296" y="34187"/>
                  </a:lnTo>
                  <a:lnTo>
                    <a:pt x="49015" y="32642"/>
                  </a:lnTo>
                  <a:lnTo>
                    <a:pt x="42940" y="31201"/>
                  </a:lnTo>
                  <a:lnTo>
                    <a:pt x="37070" y="29965"/>
                  </a:lnTo>
                  <a:lnTo>
                    <a:pt x="31510" y="28832"/>
                  </a:lnTo>
                  <a:lnTo>
                    <a:pt x="26155" y="27906"/>
                  </a:lnTo>
                  <a:lnTo>
                    <a:pt x="21212" y="27288"/>
                  </a:lnTo>
                  <a:lnTo>
                    <a:pt x="16682" y="26876"/>
                  </a:lnTo>
                  <a:lnTo>
                    <a:pt x="14519" y="26773"/>
                  </a:lnTo>
                  <a:lnTo>
                    <a:pt x="12563" y="26670"/>
                  </a:lnTo>
                  <a:lnTo>
                    <a:pt x="10709" y="26773"/>
                  </a:lnTo>
                  <a:lnTo>
                    <a:pt x="8959" y="26876"/>
                  </a:lnTo>
                  <a:lnTo>
                    <a:pt x="7311" y="27082"/>
                  </a:lnTo>
                  <a:lnTo>
                    <a:pt x="5869" y="27288"/>
                  </a:lnTo>
                  <a:lnTo>
                    <a:pt x="4531" y="27700"/>
                  </a:lnTo>
                  <a:lnTo>
                    <a:pt x="3398" y="28112"/>
                  </a:lnTo>
                  <a:lnTo>
                    <a:pt x="2368" y="28626"/>
                  </a:lnTo>
                  <a:lnTo>
                    <a:pt x="1545" y="29244"/>
                  </a:lnTo>
                  <a:lnTo>
                    <a:pt x="927" y="29965"/>
                  </a:lnTo>
                  <a:lnTo>
                    <a:pt x="412" y="30789"/>
                  </a:lnTo>
                  <a:lnTo>
                    <a:pt x="309" y="30995"/>
                  </a:lnTo>
                  <a:lnTo>
                    <a:pt x="309" y="31407"/>
                  </a:lnTo>
                  <a:lnTo>
                    <a:pt x="412" y="32436"/>
                  </a:lnTo>
                  <a:lnTo>
                    <a:pt x="824" y="33775"/>
                  </a:lnTo>
                  <a:lnTo>
                    <a:pt x="1339" y="35423"/>
                  </a:lnTo>
                  <a:lnTo>
                    <a:pt x="2986" y="39542"/>
                  </a:lnTo>
                  <a:lnTo>
                    <a:pt x="5149" y="44690"/>
                  </a:lnTo>
                  <a:lnTo>
                    <a:pt x="7929" y="50663"/>
                  </a:lnTo>
                  <a:lnTo>
                    <a:pt x="11018" y="57150"/>
                  </a:lnTo>
                  <a:lnTo>
                    <a:pt x="14313" y="63946"/>
                  </a:lnTo>
                  <a:lnTo>
                    <a:pt x="17814" y="70948"/>
                  </a:lnTo>
                  <a:lnTo>
                    <a:pt x="24816" y="84541"/>
                  </a:lnTo>
                  <a:lnTo>
                    <a:pt x="30892" y="96177"/>
                  </a:lnTo>
                  <a:lnTo>
                    <a:pt x="36967" y="107607"/>
                  </a:lnTo>
                  <a:lnTo>
                    <a:pt x="35114" y="110181"/>
                  </a:lnTo>
                  <a:lnTo>
                    <a:pt x="30480" y="116977"/>
                  </a:lnTo>
                  <a:lnTo>
                    <a:pt x="27494" y="121611"/>
                  </a:lnTo>
                  <a:lnTo>
                    <a:pt x="24096" y="126966"/>
                  </a:lnTo>
                  <a:lnTo>
                    <a:pt x="20492" y="132732"/>
                  </a:lnTo>
                  <a:lnTo>
                    <a:pt x="16785" y="138808"/>
                  </a:lnTo>
                  <a:lnTo>
                    <a:pt x="13180" y="144986"/>
                  </a:lnTo>
                  <a:lnTo>
                    <a:pt x="9782" y="151267"/>
                  </a:lnTo>
                  <a:lnTo>
                    <a:pt x="8135" y="154356"/>
                  </a:lnTo>
                  <a:lnTo>
                    <a:pt x="6693" y="157446"/>
                  </a:lnTo>
                  <a:lnTo>
                    <a:pt x="5252" y="160329"/>
                  </a:lnTo>
                  <a:lnTo>
                    <a:pt x="4016" y="163212"/>
                  </a:lnTo>
                  <a:lnTo>
                    <a:pt x="2883" y="165992"/>
                  </a:lnTo>
                  <a:lnTo>
                    <a:pt x="1956" y="168670"/>
                  </a:lnTo>
                  <a:lnTo>
                    <a:pt x="1133" y="171141"/>
                  </a:lnTo>
                  <a:lnTo>
                    <a:pt x="515" y="173406"/>
                  </a:lnTo>
                  <a:lnTo>
                    <a:pt x="103" y="175569"/>
                  </a:lnTo>
                  <a:lnTo>
                    <a:pt x="0" y="177525"/>
                  </a:lnTo>
                  <a:lnTo>
                    <a:pt x="0" y="178452"/>
                  </a:lnTo>
                  <a:lnTo>
                    <a:pt x="103" y="179276"/>
                  </a:lnTo>
                  <a:lnTo>
                    <a:pt x="206" y="179997"/>
                  </a:lnTo>
                  <a:lnTo>
                    <a:pt x="412" y="180718"/>
                  </a:lnTo>
                  <a:lnTo>
                    <a:pt x="721" y="181335"/>
                  </a:lnTo>
                  <a:lnTo>
                    <a:pt x="1236" y="181850"/>
                  </a:lnTo>
                  <a:lnTo>
                    <a:pt x="1854" y="182262"/>
                  </a:lnTo>
                  <a:lnTo>
                    <a:pt x="2780" y="182571"/>
                  </a:lnTo>
                  <a:lnTo>
                    <a:pt x="3810" y="182880"/>
                  </a:lnTo>
                  <a:lnTo>
                    <a:pt x="5046" y="182983"/>
                  </a:lnTo>
                  <a:lnTo>
                    <a:pt x="6384" y="183086"/>
                  </a:lnTo>
                  <a:lnTo>
                    <a:pt x="7826" y="183189"/>
                  </a:lnTo>
                  <a:lnTo>
                    <a:pt x="9473" y="183086"/>
                  </a:lnTo>
                  <a:lnTo>
                    <a:pt x="11327" y="182983"/>
                  </a:lnTo>
                  <a:lnTo>
                    <a:pt x="15240" y="182571"/>
                  </a:lnTo>
                  <a:lnTo>
                    <a:pt x="19668" y="181953"/>
                  </a:lnTo>
                  <a:lnTo>
                    <a:pt x="24610" y="181129"/>
                  </a:lnTo>
                  <a:lnTo>
                    <a:pt x="29862" y="179997"/>
                  </a:lnTo>
                  <a:lnTo>
                    <a:pt x="35423" y="178761"/>
                  </a:lnTo>
                  <a:lnTo>
                    <a:pt x="41292" y="177319"/>
                  </a:lnTo>
                  <a:lnTo>
                    <a:pt x="47367" y="175775"/>
                  </a:lnTo>
                  <a:lnTo>
                    <a:pt x="53649" y="174127"/>
                  </a:lnTo>
                  <a:lnTo>
                    <a:pt x="60033" y="172274"/>
                  </a:lnTo>
                  <a:lnTo>
                    <a:pt x="73111" y="168567"/>
                  </a:lnTo>
                  <a:lnTo>
                    <a:pt x="86085" y="164551"/>
                  </a:lnTo>
                  <a:lnTo>
                    <a:pt x="98648" y="160638"/>
                  </a:lnTo>
                  <a:lnTo>
                    <a:pt x="110284" y="156828"/>
                  </a:lnTo>
                  <a:lnTo>
                    <a:pt x="120787" y="153430"/>
                  </a:lnTo>
                  <a:lnTo>
                    <a:pt x="136336" y="148075"/>
                  </a:lnTo>
                  <a:lnTo>
                    <a:pt x="142205" y="146016"/>
                  </a:lnTo>
                  <a:lnTo>
                    <a:pt x="141896" y="148487"/>
                  </a:lnTo>
                  <a:lnTo>
                    <a:pt x="141278" y="155180"/>
                  </a:lnTo>
                  <a:lnTo>
                    <a:pt x="140352" y="164551"/>
                  </a:lnTo>
                  <a:lnTo>
                    <a:pt x="139940" y="170008"/>
                  </a:lnTo>
                  <a:lnTo>
                    <a:pt x="139631" y="175569"/>
                  </a:lnTo>
                  <a:lnTo>
                    <a:pt x="139322" y="181232"/>
                  </a:lnTo>
                  <a:lnTo>
                    <a:pt x="139219" y="186793"/>
                  </a:lnTo>
                  <a:lnTo>
                    <a:pt x="139116" y="192148"/>
                  </a:lnTo>
                  <a:lnTo>
                    <a:pt x="139322" y="196987"/>
                  </a:lnTo>
                  <a:lnTo>
                    <a:pt x="139425" y="199253"/>
                  </a:lnTo>
                  <a:lnTo>
                    <a:pt x="139631" y="201312"/>
                  </a:lnTo>
                  <a:lnTo>
                    <a:pt x="139940" y="203166"/>
                  </a:lnTo>
                  <a:lnTo>
                    <a:pt x="140249" y="204916"/>
                  </a:lnTo>
                  <a:lnTo>
                    <a:pt x="140661" y="206358"/>
                  </a:lnTo>
                  <a:lnTo>
                    <a:pt x="141072" y="207594"/>
                  </a:lnTo>
                  <a:lnTo>
                    <a:pt x="141587" y="208520"/>
                  </a:lnTo>
                  <a:lnTo>
                    <a:pt x="141896" y="208829"/>
                  </a:lnTo>
                  <a:lnTo>
                    <a:pt x="142205" y="209138"/>
                  </a:lnTo>
                  <a:lnTo>
                    <a:pt x="142720" y="209447"/>
                  </a:lnTo>
                  <a:lnTo>
                    <a:pt x="143338" y="209550"/>
                  </a:lnTo>
                  <a:lnTo>
                    <a:pt x="144059" y="209550"/>
                  </a:lnTo>
                  <a:lnTo>
                    <a:pt x="144882" y="209344"/>
                  </a:lnTo>
                  <a:lnTo>
                    <a:pt x="145912" y="209138"/>
                  </a:lnTo>
                  <a:lnTo>
                    <a:pt x="146942" y="208829"/>
                  </a:lnTo>
                  <a:lnTo>
                    <a:pt x="149516" y="207799"/>
                  </a:lnTo>
                  <a:lnTo>
                    <a:pt x="152502" y="206358"/>
                  </a:lnTo>
                  <a:lnTo>
                    <a:pt x="155901" y="204607"/>
                  </a:lnTo>
                  <a:lnTo>
                    <a:pt x="159608" y="202445"/>
                  </a:lnTo>
                  <a:lnTo>
                    <a:pt x="163623" y="199974"/>
                  </a:lnTo>
                  <a:lnTo>
                    <a:pt x="167948" y="197193"/>
                  </a:lnTo>
                  <a:lnTo>
                    <a:pt x="172376" y="194104"/>
                  </a:lnTo>
                  <a:lnTo>
                    <a:pt x="177113" y="190809"/>
                  </a:lnTo>
                  <a:lnTo>
                    <a:pt x="182056" y="187205"/>
                  </a:lnTo>
                  <a:lnTo>
                    <a:pt x="186998" y="183498"/>
                  </a:lnTo>
                  <a:lnTo>
                    <a:pt x="192147" y="179585"/>
                  </a:lnTo>
                  <a:lnTo>
                    <a:pt x="197296" y="175569"/>
                  </a:lnTo>
                  <a:lnTo>
                    <a:pt x="202444" y="171450"/>
                  </a:lnTo>
                  <a:lnTo>
                    <a:pt x="207490" y="167125"/>
                  </a:lnTo>
                  <a:lnTo>
                    <a:pt x="212638" y="162903"/>
                  </a:lnTo>
                  <a:lnTo>
                    <a:pt x="217581" y="158475"/>
                  </a:lnTo>
                  <a:lnTo>
                    <a:pt x="222318" y="154151"/>
                  </a:lnTo>
                  <a:lnTo>
                    <a:pt x="226952" y="149723"/>
                  </a:lnTo>
                  <a:lnTo>
                    <a:pt x="231379" y="145398"/>
                  </a:lnTo>
                  <a:lnTo>
                    <a:pt x="235601" y="141176"/>
                  </a:lnTo>
                  <a:lnTo>
                    <a:pt x="239411" y="137057"/>
                  </a:lnTo>
                  <a:lnTo>
                    <a:pt x="243015" y="132938"/>
                  </a:lnTo>
                  <a:lnTo>
                    <a:pt x="246208" y="129025"/>
                  </a:lnTo>
                  <a:lnTo>
                    <a:pt x="248988" y="125318"/>
                  </a:lnTo>
                  <a:lnTo>
                    <a:pt x="250223" y="123465"/>
                  </a:lnTo>
                  <a:lnTo>
                    <a:pt x="251356" y="121714"/>
                  </a:lnTo>
                  <a:lnTo>
                    <a:pt x="252283" y="120066"/>
                  </a:lnTo>
                  <a:lnTo>
                    <a:pt x="253210" y="118419"/>
                  </a:lnTo>
                  <a:lnTo>
                    <a:pt x="253930" y="116874"/>
                  </a:lnTo>
                  <a:lnTo>
                    <a:pt x="254548" y="115330"/>
                  </a:lnTo>
                  <a:lnTo>
                    <a:pt x="255063" y="113888"/>
                  </a:lnTo>
                  <a:lnTo>
                    <a:pt x="255372" y="112549"/>
                  </a:lnTo>
                  <a:lnTo>
                    <a:pt x="255578" y="111314"/>
                  </a:lnTo>
                  <a:lnTo>
                    <a:pt x="255578" y="110078"/>
                  </a:lnTo>
                  <a:lnTo>
                    <a:pt x="255475" y="108945"/>
                  </a:lnTo>
                  <a:lnTo>
                    <a:pt x="255166" y="107607"/>
                  </a:lnTo>
                  <a:lnTo>
                    <a:pt x="254857" y="106268"/>
                  </a:lnTo>
                  <a:lnTo>
                    <a:pt x="254342" y="104826"/>
                  </a:lnTo>
                  <a:lnTo>
                    <a:pt x="253622" y="103282"/>
                  </a:lnTo>
                  <a:lnTo>
                    <a:pt x="252901" y="101737"/>
                  </a:lnTo>
                  <a:lnTo>
                    <a:pt x="251974" y="99987"/>
                  </a:lnTo>
                  <a:lnTo>
                    <a:pt x="251047" y="98236"/>
                  </a:lnTo>
                  <a:lnTo>
                    <a:pt x="248679" y="94529"/>
                  </a:lnTo>
                  <a:lnTo>
                    <a:pt x="245899" y="90513"/>
                  </a:lnTo>
                  <a:lnTo>
                    <a:pt x="242809" y="86291"/>
                  </a:lnTo>
                  <a:lnTo>
                    <a:pt x="239411" y="81864"/>
                  </a:lnTo>
                  <a:lnTo>
                    <a:pt x="235601" y="77333"/>
                  </a:lnTo>
                  <a:lnTo>
                    <a:pt x="231585" y="72596"/>
                  </a:lnTo>
                  <a:lnTo>
                    <a:pt x="227364" y="67756"/>
                  </a:lnTo>
                  <a:lnTo>
                    <a:pt x="222833" y="62916"/>
                  </a:lnTo>
                  <a:lnTo>
                    <a:pt x="218199" y="58077"/>
                  </a:lnTo>
                  <a:lnTo>
                    <a:pt x="213462" y="53134"/>
                  </a:lnTo>
                  <a:lnTo>
                    <a:pt x="208623" y="48294"/>
                  </a:lnTo>
                  <a:lnTo>
                    <a:pt x="203577" y="43455"/>
                  </a:lnTo>
                  <a:lnTo>
                    <a:pt x="198634" y="38718"/>
                  </a:lnTo>
                  <a:lnTo>
                    <a:pt x="193691" y="34187"/>
                  </a:lnTo>
                  <a:lnTo>
                    <a:pt x="188646" y="29656"/>
                  </a:lnTo>
                  <a:lnTo>
                    <a:pt x="183806" y="25434"/>
                  </a:lnTo>
                  <a:lnTo>
                    <a:pt x="178966" y="21418"/>
                  </a:lnTo>
                  <a:lnTo>
                    <a:pt x="174333" y="17608"/>
                  </a:lnTo>
                  <a:lnTo>
                    <a:pt x="169802" y="14107"/>
                  </a:lnTo>
                  <a:lnTo>
                    <a:pt x="165477" y="10915"/>
                  </a:lnTo>
                  <a:lnTo>
                    <a:pt x="161461" y="8032"/>
                  </a:lnTo>
                  <a:lnTo>
                    <a:pt x="157651" y="5561"/>
                  </a:lnTo>
                  <a:lnTo>
                    <a:pt x="154150" y="3501"/>
                  </a:lnTo>
                  <a:lnTo>
                    <a:pt x="152502" y="2677"/>
                  </a:lnTo>
                  <a:lnTo>
                    <a:pt x="150958" y="1956"/>
                  </a:lnTo>
                  <a:lnTo>
                    <a:pt x="149516" y="1236"/>
                  </a:lnTo>
                  <a:lnTo>
                    <a:pt x="148178" y="721"/>
                  </a:lnTo>
                  <a:lnTo>
                    <a:pt x="146839" y="309"/>
                  </a:lnTo>
                  <a:lnTo>
                    <a:pt x="145706" y="103"/>
                  </a:lnTo>
                  <a:lnTo>
                    <a:pt x="1446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40"/>
            <p:cNvSpPr/>
            <p:nvPr/>
          </p:nvSpPr>
          <p:spPr>
            <a:xfrm>
              <a:off x="615275" y="238125"/>
              <a:ext cx="6389450" cy="5238750"/>
            </a:xfrm>
            <a:custGeom>
              <a:avLst/>
              <a:gdLst/>
              <a:ahLst/>
              <a:cxnLst/>
              <a:rect l="l" t="t" r="r" b="b"/>
              <a:pathLst>
                <a:path w="255578" h="209550" fill="none" extrusionOk="0">
                  <a:moveTo>
                    <a:pt x="36967" y="107607"/>
                  </a:moveTo>
                  <a:lnTo>
                    <a:pt x="36967" y="107607"/>
                  </a:lnTo>
                  <a:lnTo>
                    <a:pt x="30892" y="96177"/>
                  </a:lnTo>
                  <a:lnTo>
                    <a:pt x="24816" y="84541"/>
                  </a:lnTo>
                  <a:lnTo>
                    <a:pt x="17814" y="70948"/>
                  </a:lnTo>
                  <a:lnTo>
                    <a:pt x="14313" y="63946"/>
                  </a:lnTo>
                  <a:lnTo>
                    <a:pt x="11018" y="57150"/>
                  </a:lnTo>
                  <a:lnTo>
                    <a:pt x="7929" y="50663"/>
                  </a:lnTo>
                  <a:lnTo>
                    <a:pt x="5149" y="44690"/>
                  </a:lnTo>
                  <a:lnTo>
                    <a:pt x="2986" y="39542"/>
                  </a:lnTo>
                  <a:lnTo>
                    <a:pt x="1339" y="35423"/>
                  </a:lnTo>
                  <a:lnTo>
                    <a:pt x="824" y="33775"/>
                  </a:lnTo>
                  <a:lnTo>
                    <a:pt x="412" y="32436"/>
                  </a:lnTo>
                  <a:lnTo>
                    <a:pt x="309" y="31407"/>
                  </a:lnTo>
                  <a:lnTo>
                    <a:pt x="309" y="30995"/>
                  </a:lnTo>
                  <a:lnTo>
                    <a:pt x="412" y="30789"/>
                  </a:lnTo>
                  <a:lnTo>
                    <a:pt x="412" y="30789"/>
                  </a:lnTo>
                  <a:lnTo>
                    <a:pt x="927" y="29965"/>
                  </a:lnTo>
                  <a:lnTo>
                    <a:pt x="1545" y="29244"/>
                  </a:lnTo>
                  <a:lnTo>
                    <a:pt x="2368" y="28626"/>
                  </a:lnTo>
                  <a:lnTo>
                    <a:pt x="3398" y="28112"/>
                  </a:lnTo>
                  <a:lnTo>
                    <a:pt x="4531" y="27700"/>
                  </a:lnTo>
                  <a:lnTo>
                    <a:pt x="5869" y="27288"/>
                  </a:lnTo>
                  <a:lnTo>
                    <a:pt x="7311" y="27082"/>
                  </a:lnTo>
                  <a:lnTo>
                    <a:pt x="8959" y="26876"/>
                  </a:lnTo>
                  <a:lnTo>
                    <a:pt x="10709" y="26773"/>
                  </a:lnTo>
                  <a:lnTo>
                    <a:pt x="12563" y="26670"/>
                  </a:lnTo>
                  <a:lnTo>
                    <a:pt x="14519" y="26773"/>
                  </a:lnTo>
                  <a:lnTo>
                    <a:pt x="16682" y="26876"/>
                  </a:lnTo>
                  <a:lnTo>
                    <a:pt x="21212" y="27288"/>
                  </a:lnTo>
                  <a:lnTo>
                    <a:pt x="26155" y="27906"/>
                  </a:lnTo>
                  <a:lnTo>
                    <a:pt x="31510" y="28832"/>
                  </a:lnTo>
                  <a:lnTo>
                    <a:pt x="37070" y="29965"/>
                  </a:lnTo>
                  <a:lnTo>
                    <a:pt x="42940" y="31201"/>
                  </a:lnTo>
                  <a:lnTo>
                    <a:pt x="49015" y="32642"/>
                  </a:lnTo>
                  <a:lnTo>
                    <a:pt x="55296" y="34187"/>
                  </a:lnTo>
                  <a:lnTo>
                    <a:pt x="61681" y="35938"/>
                  </a:lnTo>
                  <a:lnTo>
                    <a:pt x="68065" y="37688"/>
                  </a:lnTo>
                  <a:lnTo>
                    <a:pt x="74552" y="39542"/>
                  </a:lnTo>
                  <a:lnTo>
                    <a:pt x="87321" y="43455"/>
                  </a:lnTo>
                  <a:lnTo>
                    <a:pt x="99575" y="47368"/>
                  </a:lnTo>
                  <a:lnTo>
                    <a:pt x="111004" y="51075"/>
                  </a:lnTo>
                  <a:lnTo>
                    <a:pt x="121302" y="54576"/>
                  </a:lnTo>
                  <a:lnTo>
                    <a:pt x="129848" y="57562"/>
                  </a:lnTo>
                  <a:lnTo>
                    <a:pt x="136439" y="59930"/>
                  </a:lnTo>
                  <a:lnTo>
                    <a:pt x="142205" y="62093"/>
                  </a:lnTo>
                  <a:lnTo>
                    <a:pt x="142205" y="62093"/>
                  </a:lnTo>
                  <a:lnTo>
                    <a:pt x="141896" y="59621"/>
                  </a:lnTo>
                  <a:lnTo>
                    <a:pt x="141175" y="53031"/>
                  </a:lnTo>
                  <a:lnTo>
                    <a:pt x="140249" y="43661"/>
                  </a:lnTo>
                  <a:lnTo>
                    <a:pt x="139837" y="38409"/>
                  </a:lnTo>
                  <a:lnTo>
                    <a:pt x="139425" y="32848"/>
                  </a:lnTo>
                  <a:lnTo>
                    <a:pt x="139116" y="27288"/>
                  </a:lnTo>
                  <a:lnTo>
                    <a:pt x="139013" y="21830"/>
                  </a:lnTo>
                  <a:lnTo>
                    <a:pt x="138910" y="16682"/>
                  </a:lnTo>
                  <a:lnTo>
                    <a:pt x="139116" y="11842"/>
                  </a:lnTo>
                  <a:lnTo>
                    <a:pt x="139219" y="9679"/>
                  </a:lnTo>
                  <a:lnTo>
                    <a:pt x="139425" y="7723"/>
                  </a:lnTo>
                  <a:lnTo>
                    <a:pt x="139734" y="5869"/>
                  </a:lnTo>
                  <a:lnTo>
                    <a:pt x="140146" y="4325"/>
                  </a:lnTo>
                  <a:lnTo>
                    <a:pt x="140558" y="2986"/>
                  </a:lnTo>
                  <a:lnTo>
                    <a:pt x="140970" y="1854"/>
                  </a:lnTo>
                  <a:lnTo>
                    <a:pt x="141587" y="1030"/>
                  </a:lnTo>
                  <a:lnTo>
                    <a:pt x="141896" y="618"/>
                  </a:lnTo>
                  <a:lnTo>
                    <a:pt x="142205" y="412"/>
                  </a:lnTo>
                  <a:lnTo>
                    <a:pt x="142205" y="412"/>
                  </a:lnTo>
                  <a:lnTo>
                    <a:pt x="142926" y="103"/>
                  </a:lnTo>
                  <a:lnTo>
                    <a:pt x="143750" y="0"/>
                  </a:lnTo>
                  <a:lnTo>
                    <a:pt x="144677" y="0"/>
                  </a:lnTo>
                  <a:lnTo>
                    <a:pt x="145706" y="103"/>
                  </a:lnTo>
                  <a:lnTo>
                    <a:pt x="146839" y="309"/>
                  </a:lnTo>
                  <a:lnTo>
                    <a:pt x="148178" y="721"/>
                  </a:lnTo>
                  <a:lnTo>
                    <a:pt x="149516" y="1236"/>
                  </a:lnTo>
                  <a:lnTo>
                    <a:pt x="150958" y="1956"/>
                  </a:lnTo>
                  <a:lnTo>
                    <a:pt x="152502" y="2677"/>
                  </a:lnTo>
                  <a:lnTo>
                    <a:pt x="154150" y="3501"/>
                  </a:lnTo>
                  <a:lnTo>
                    <a:pt x="157651" y="5561"/>
                  </a:lnTo>
                  <a:lnTo>
                    <a:pt x="161461" y="8032"/>
                  </a:lnTo>
                  <a:lnTo>
                    <a:pt x="165477" y="10915"/>
                  </a:lnTo>
                  <a:lnTo>
                    <a:pt x="169802" y="14107"/>
                  </a:lnTo>
                  <a:lnTo>
                    <a:pt x="174333" y="17608"/>
                  </a:lnTo>
                  <a:lnTo>
                    <a:pt x="178966" y="21418"/>
                  </a:lnTo>
                  <a:lnTo>
                    <a:pt x="183806" y="25434"/>
                  </a:lnTo>
                  <a:lnTo>
                    <a:pt x="188646" y="29656"/>
                  </a:lnTo>
                  <a:lnTo>
                    <a:pt x="193691" y="34187"/>
                  </a:lnTo>
                  <a:lnTo>
                    <a:pt x="198634" y="38718"/>
                  </a:lnTo>
                  <a:lnTo>
                    <a:pt x="203577" y="43455"/>
                  </a:lnTo>
                  <a:lnTo>
                    <a:pt x="208623" y="48294"/>
                  </a:lnTo>
                  <a:lnTo>
                    <a:pt x="213462" y="53134"/>
                  </a:lnTo>
                  <a:lnTo>
                    <a:pt x="218199" y="58077"/>
                  </a:lnTo>
                  <a:lnTo>
                    <a:pt x="222833" y="62916"/>
                  </a:lnTo>
                  <a:lnTo>
                    <a:pt x="227364" y="67756"/>
                  </a:lnTo>
                  <a:lnTo>
                    <a:pt x="231585" y="72596"/>
                  </a:lnTo>
                  <a:lnTo>
                    <a:pt x="235601" y="77333"/>
                  </a:lnTo>
                  <a:lnTo>
                    <a:pt x="239411" y="81864"/>
                  </a:lnTo>
                  <a:lnTo>
                    <a:pt x="242809" y="86291"/>
                  </a:lnTo>
                  <a:lnTo>
                    <a:pt x="245899" y="90513"/>
                  </a:lnTo>
                  <a:lnTo>
                    <a:pt x="248679" y="94529"/>
                  </a:lnTo>
                  <a:lnTo>
                    <a:pt x="251047" y="98236"/>
                  </a:lnTo>
                  <a:lnTo>
                    <a:pt x="251974" y="99987"/>
                  </a:lnTo>
                  <a:lnTo>
                    <a:pt x="252901" y="101737"/>
                  </a:lnTo>
                  <a:lnTo>
                    <a:pt x="253622" y="103282"/>
                  </a:lnTo>
                  <a:lnTo>
                    <a:pt x="254342" y="104826"/>
                  </a:lnTo>
                  <a:lnTo>
                    <a:pt x="254857" y="106268"/>
                  </a:lnTo>
                  <a:lnTo>
                    <a:pt x="255166" y="107607"/>
                  </a:lnTo>
                  <a:lnTo>
                    <a:pt x="255475" y="108945"/>
                  </a:lnTo>
                  <a:lnTo>
                    <a:pt x="255578" y="110078"/>
                  </a:lnTo>
                  <a:lnTo>
                    <a:pt x="255578" y="110078"/>
                  </a:lnTo>
                  <a:lnTo>
                    <a:pt x="255578" y="111314"/>
                  </a:lnTo>
                  <a:lnTo>
                    <a:pt x="255372" y="112549"/>
                  </a:lnTo>
                  <a:lnTo>
                    <a:pt x="255063" y="113888"/>
                  </a:lnTo>
                  <a:lnTo>
                    <a:pt x="254548" y="115330"/>
                  </a:lnTo>
                  <a:lnTo>
                    <a:pt x="253930" y="116874"/>
                  </a:lnTo>
                  <a:lnTo>
                    <a:pt x="253210" y="118419"/>
                  </a:lnTo>
                  <a:lnTo>
                    <a:pt x="252283" y="120066"/>
                  </a:lnTo>
                  <a:lnTo>
                    <a:pt x="251356" y="121714"/>
                  </a:lnTo>
                  <a:lnTo>
                    <a:pt x="250223" y="123465"/>
                  </a:lnTo>
                  <a:lnTo>
                    <a:pt x="248988" y="125318"/>
                  </a:lnTo>
                  <a:lnTo>
                    <a:pt x="246208" y="129025"/>
                  </a:lnTo>
                  <a:lnTo>
                    <a:pt x="243015" y="132938"/>
                  </a:lnTo>
                  <a:lnTo>
                    <a:pt x="239411" y="137057"/>
                  </a:lnTo>
                  <a:lnTo>
                    <a:pt x="235601" y="141176"/>
                  </a:lnTo>
                  <a:lnTo>
                    <a:pt x="231379" y="145398"/>
                  </a:lnTo>
                  <a:lnTo>
                    <a:pt x="226952" y="149723"/>
                  </a:lnTo>
                  <a:lnTo>
                    <a:pt x="222318" y="154151"/>
                  </a:lnTo>
                  <a:lnTo>
                    <a:pt x="217581" y="158475"/>
                  </a:lnTo>
                  <a:lnTo>
                    <a:pt x="212638" y="162903"/>
                  </a:lnTo>
                  <a:lnTo>
                    <a:pt x="207490" y="167125"/>
                  </a:lnTo>
                  <a:lnTo>
                    <a:pt x="202444" y="171450"/>
                  </a:lnTo>
                  <a:lnTo>
                    <a:pt x="197296" y="175569"/>
                  </a:lnTo>
                  <a:lnTo>
                    <a:pt x="192147" y="179585"/>
                  </a:lnTo>
                  <a:lnTo>
                    <a:pt x="186998" y="183498"/>
                  </a:lnTo>
                  <a:lnTo>
                    <a:pt x="182056" y="187205"/>
                  </a:lnTo>
                  <a:lnTo>
                    <a:pt x="177113" y="190809"/>
                  </a:lnTo>
                  <a:lnTo>
                    <a:pt x="172376" y="194104"/>
                  </a:lnTo>
                  <a:lnTo>
                    <a:pt x="167948" y="197193"/>
                  </a:lnTo>
                  <a:lnTo>
                    <a:pt x="163623" y="199974"/>
                  </a:lnTo>
                  <a:lnTo>
                    <a:pt x="159608" y="202445"/>
                  </a:lnTo>
                  <a:lnTo>
                    <a:pt x="155901" y="204607"/>
                  </a:lnTo>
                  <a:lnTo>
                    <a:pt x="152502" y="206358"/>
                  </a:lnTo>
                  <a:lnTo>
                    <a:pt x="149516" y="207799"/>
                  </a:lnTo>
                  <a:lnTo>
                    <a:pt x="146942" y="208829"/>
                  </a:lnTo>
                  <a:lnTo>
                    <a:pt x="145912" y="209138"/>
                  </a:lnTo>
                  <a:lnTo>
                    <a:pt x="144882" y="209344"/>
                  </a:lnTo>
                  <a:lnTo>
                    <a:pt x="144059" y="209550"/>
                  </a:lnTo>
                  <a:lnTo>
                    <a:pt x="143338" y="209550"/>
                  </a:lnTo>
                  <a:lnTo>
                    <a:pt x="142720" y="209447"/>
                  </a:lnTo>
                  <a:lnTo>
                    <a:pt x="142205" y="209138"/>
                  </a:lnTo>
                  <a:lnTo>
                    <a:pt x="142205" y="209138"/>
                  </a:lnTo>
                  <a:lnTo>
                    <a:pt x="141896" y="208829"/>
                  </a:lnTo>
                  <a:lnTo>
                    <a:pt x="141587" y="208520"/>
                  </a:lnTo>
                  <a:lnTo>
                    <a:pt x="141072" y="207594"/>
                  </a:lnTo>
                  <a:lnTo>
                    <a:pt x="140661" y="206358"/>
                  </a:lnTo>
                  <a:lnTo>
                    <a:pt x="140249" y="204916"/>
                  </a:lnTo>
                  <a:lnTo>
                    <a:pt x="139940" y="203166"/>
                  </a:lnTo>
                  <a:lnTo>
                    <a:pt x="139631" y="201312"/>
                  </a:lnTo>
                  <a:lnTo>
                    <a:pt x="139425" y="199253"/>
                  </a:lnTo>
                  <a:lnTo>
                    <a:pt x="139322" y="196987"/>
                  </a:lnTo>
                  <a:lnTo>
                    <a:pt x="139116" y="192148"/>
                  </a:lnTo>
                  <a:lnTo>
                    <a:pt x="139219" y="186793"/>
                  </a:lnTo>
                  <a:lnTo>
                    <a:pt x="139322" y="181232"/>
                  </a:lnTo>
                  <a:lnTo>
                    <a:pt x="139631" y="175569"/>
                  </a:lnTo>
                  <a:lnTo>
                    <a:pt x="139940" y="170008"/>
                  </a:lnTo>
                  <a:lnTo>
                    <a:pt x="140352" y="164551"/>
                  </a:lnTo>
                  <a:lnTo>
                    <a:pt x="141278" y="155180"/>
                  </a:lnTo>
                  <a:lnTo>
                    <a:pt x="141896" y="148487"/>
                  </a:lnTo>
                  <a:lnTo>
                    <a:pt x="142205" y="146016"/>
                  </a:lnTo>
                  <a:lnTo>
                    <a:pt x="142205" y="146016"/>
                  </a:lnTo>
                  <a:lnTo>
                    <a:pt x="136336" y="148075"/>
                  </a:lnTo>
                  <a:lnTo>
                    <a:pt x="120787" y="153430"/>
                  </a:lnTo>
                  <a:lnTo>
                    <a:pt x="110284" y="156828"/>
                  </a:lnTo>
                  <a:lnTo>
                    <a:pt x="98648" y="160638"/>
                  </a:lnTo>
                  <a:lnTo>
                    <a:pt x="86085" y="164551"/>
                  </a:lnTo>
                  <a:lnTo>
                    <a:pt x="73111" y="168567"/>
                  </a:lnTo>
                  <a:lnTo>
                    <a:pt x="60033" y="172274"/>
                  </a:lnTo>
                  <a:lnTo>
                    <a:pt x="53649" y="174127"/>
                  </a:lnTo>
                  <a:lnTo>
                    <a:pt x="47367" y="175775"/>
                  </a:lnTo>
                  <a:lnTo>
                    <a:pt x="41292" y="177319"/>
                  </a:lnTo>
                  <a:lnTo>
                    <a:pt x="35423" y="178761"/>
                  </a:lnTo>
                  <a:lnTo>
                    <a:pt x="29862" y="179997"/>
                  </a:lnTo>
                  <a:lnTo>
                    <a:pt x="24610" y="181129"/>
                  </a:lnTo>
                  <a:lnTo>
                    <a:pt x="19668" y="181953"/>
                  </a:lnTo>
                  <a:lnTo>
                    <a:pt x="15240" y="182571"/>
                  </a:lnTo>
                  <a:lnTo>
                    <a:pt x="11327" y="182983"/>
                  </a:lnTo>
                  <a:lnTo>
                    <a:pt x="9473" y="183086"/>
                  </a:lnTo>
                  <a:lnTo>
                    <a:pt x="7826" y="183189"/>
                  </a:lnTo>
                  <a:lnTo>
                    <a:pt x="6384" y="183086"/>
                  </a:lnTo>
                  <a:lnTo>
                    <a:pt x="5046" y="182983"/>
                  </a:lnTo>
                  <a:lnTo>
                    <a:pt x="3810" y="182880"/>
                  </a:lnTo>
                  <a:lnTo>
                    <a:pt x="2780" y="182571"/>
                  </a:lnTo>
                  <a:lnTo>
                    <a:pt x="1854" y="182262"/>
                  </a:lnTo>
                  <a:lnTo>
                    <a:pt x="1236" y="181850"/>
                  </a:lnTo>
                  <a:lnTo>
                    <a:pt x="721" y="181335"/>
                  </a:lnTo>
                  <a:lnTo>
                    <a:pt x="412" y="180718"/>
                  </a:lnTo>
                  <a:lnTo>
                    <a:pt x="412" y="180718"/>
                  </a:lnTo>
                  <a:lnTo>
                    <a:pt x="206" y="179997"/>
                  </a:lnTo>
                  <a:lnTo>
                    <a:pt x="103" y="179276"/>
                  </a:lnTo>
                  <a:lnTo>
                    <a:pt x="0" y="178452"/>
                  </a:lnTo>
                  <a:lnTo>
                    <a:pt x="0" y="177525"/>
                  </a:lnTo>
                  <a:lnTo>
                    <a:pt x="103" y="175569"/>
                  </a:lnTo>
                  <a:lnTo>
                    <a:pt x="515" y="173406"/>
                  </a:lnTo>
                  <a:lnTo>
                    <a:pt x="1133" y="171141"/>
                  </a:lnTo>
                  <a:lnTo>
                    <a:pt x="1956" y="168670"/>
                  </a:lnTo>
                  <a:lnTo>
                    <a:pt x="2883" y="165992"/>
                  </a:lnTo>
                  <a:lnTo>
                    <a:pt x="4016" y="163212"/>
                  </a:lnTo>
                  <a:lnTo>
                    <a:pt x="5252" y="160329"/>
                  </a:lnTo>
                  <a:lnTo>
                    <a:pt x="6693" y="157446"/>
                  </a:lnTo>
                  <a:lnTo>
                    <a:pt x="8135" y="154356"/>
                  </a:lnTo>
                  <a:lnTo>
                    <a:pt x="9782" y="151267"/>
                  </a:lnTo>
                  <a:lnTo>
                    <a:pt x="13180" y="144986"/>
                  </a:lnTo>
                  <a:lnTo>
                    <a:pt x="16785" y="138808"/>
                  </a:lnTo>
                  <a:lnTo>
                    <a:pt x="20492" y="132732"/>
                  </a:lnTo>
                  <a:lnTo>
                    <a:pt x="24096" y="126966"/>
                  </a:lnTo>
                  <a:lnTo>
                    <a:pt x="27494" y="121611"/>
                  </a:lnTo>
                  <a:lnTo>
                    <a:pt x="30480" y="116977"/>
                  </a:lnTo>
                  <a:lnTo>
                    <a:pt x="35114" y="110181"/>
                  </a:lnTo>
                  <a:lnTo>
                    <a:pt x="36967" y="1076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40"/>
            <p:cNvSpPr/>
            <p:nvPr/>
          </p:nvSpPr>
          <p:spPr>
            <a:xfrm>
              <a:off x="5014775" y="1370825"/>
              <a:ext cx="1524000" cy="1529175"/>
            </a:xfrm>
            <a:custGeom>
              <a:avLst/>
              <a:gdLst/>
              <a:ahLst/>
              <a:cxnLst/>
              <a:rect l="l" t="t" r="r" b="b"/>
              <a:pathLst>
                <a:path w="60960" h="61167" extrusionOk="0">
                  <a:moveTo>
                    <a:pt x="8135" y="0"/>
                  </a:moveTo>
                  <a:lnTo>
                    <a:pt x="7105" y="309"/>
                  </a:lnTo>
                  <a:lnTo>
                    <a:pt x="6076" y="721"/>
                  </a:lnTo>
                  <a:lnTo>
                    <a:pt x="5046" y="1339"/>
                  </a:lnTo>
                  <a:lnTo>
                    <a:pt x="4119" y="2060"/>
                  </a:lnTo>
                  <a:lnTo>
                    <a:pt x="3192" y="2986"/>
                  </a:lnTo>
                  <a:lnTo>
                    <a:pt x="2266" y="3913"/>
                  </a:lnTo>
                  <a:lnTo>
                    <a:pt x="1545" y="4943"/>
                  </a:lnTo>
                  <a:lnTo>
                    <a:pt x="927" y="6076"/>
                  </a:lnTo>
                  <a:lnTo>
                    <a:pt x="412" y="7311"/>
                  </a:lnTo>
                  <a:lnTo>
                    <a:pt x="103" y="8547"/>
                  </a:lnTo>
                  <a:lnTo>
                    <a:pt x="0" y="9886"/>
                  </a:lnTo>
                  <a:lnTo>
                    <a:pt x="103" y="11121"/>
                  </a:lnTo>
                  <a:lnTo>
                    <a:pt x="206" y="11842"/>
                  </a:lnTo>
                  <a:lnTo>
                    <a:pt x="412" y="12460"/>
                  </a:lnTo>
                  <a:lnTo>
                    <a:pt x="721" y="13078"/>
                  </a:lnTo>
                  <a:lnTo>
                    <a:pt x="1030" y="13798"/>
                  </a:lnTo>
                  <a:lnTo>
                    <a:pt x="1442" y="14416"/>
                  </a:lnTo>
                  <a:lnTo>
                    <a:pt x="1957" y="15034"/>
                  </a:lnTo>
                  <a:lnTo>
                    <a:pt x="6590" y="20389"/>
                  </a:lnTo>
                  <a:lnTo>
                    <a:pt x="12460" y="26979"/>
                  </a:lnTo>
                  <a:lnTo>
                    <a:pt x="19359" y="34187"/>
                  </a:lnTo>
                  <a:lnTo>
                    <a:pt x="22963" y="37894"/>
                  </a:lnTo>
                  <a:lnTo>
                    <a:pt x="26670" y="41601"/>
                  </a:lnTo>
                  <a:lnTo>
                    <a:pt x="30377" y="45102"/>
                  </a:lnTo>
                  <a:lnTo>
                    <a:pt x="33981" y="48500"/>
                  </a:lnTo>
                  <a:lnTo>
                    <a:pt x="37482" y="51590"/>
                  </a:lnTo>
                  <a:lnTo>
                    <a:pt x="40777" y="54370"/>
                  </a:lnTo>
                  <a:lnTo>
                    <a:pt x="43969" y="56841"/>
                  </a:lnTo>
                  <a:lnTo>
                    <a:pt x="46750" y="58798"/>
                  </a:lnTo>
                  <a:lnTo>
                    <a:pt x="48088" y="59518"/>
                  </a:lnTo>
                  <a:lnTo>
                    <a:pt x="49324" y="60136"/>
                  </a:lnTo>
                  <a:lnTo>
                    <a:pt x="50457" y="60651"/>
                  </a:lnTo>
                  <a:lnTo>
                    <a:pt x="51384" y="61063"/>
                  </a:lnTo>
                  <a:lnTo>
                    <a:pt x="52104" y="61166"/>
                  </a:lnTo>
                  <a:lnTo>
                    <a:pt x="54370" y="61166"/>
                  </a:lnTo>
                  <a:lnTo>
                    <a:pt x="55811" y="60857"/>
                  </a:lnTo>
                  <a:lnTo>
                    <a:pt x="56532" y="60651"/>
                  </a:lnTo>
                  <a:lnTo>
                    <a:pt x="57253" y="60342"/>
                  </a:lnTo>
                  <a:lnTo>
                    <a:pt x="57974" y="60033"/>
                  </a:lnTo>
                  <a:lnTo>
                    <a:pt x="58592" y="59621"/>
                  </a:lnTo>
                  <a:lnTo>
                    <a:pt x="59209" y="59107"/>
                  </a:lnTo>
                  <a:lnTo>
                    <a:pt x="59724" y="58489"/>
                  </a:lnTo>
                  <a:lnTo>
                    <a:pt x="60136" y="57871"/>
                  </a:lnTo>
                  <a:lnTo>
                    <a:pt x="60548" y="57150"/>
                  </a:lnTo>
                  <a:lnTo>
                    <a:pt x="60857" y="56326"/>
                  </a:lnTo>
                  <a:lnTo>
                    <a:pt x="60960" y="55400"/>
                  </a:lnTo>
                  <a:lnTo>
                    <a:pt x="60960" y="54267"/>
                  </a:lnTo>
                  <a:lnTo>
                    <a:pt x="60857" y="53134"/>
                  </a:lnTo>
                  <a:lnTo>
                    <a:pt x="60548" y="52001"/>
                  </a:lnTo>
                  <a:lnTo>
                    <a:pt x="60033" y="50766"/>
                  </a:lnTo>
                  <a:lnTo>
                    <a:pt x="59415" y="49324"/>
                  </a:lnTo>
                  <a:lnTo>
                    <a:pt x="58592" y="47883"/>
                  </a:lnTo>
                  <a:lnTo>
                    <a:pt x="57665" y="46235"/>
                  </a:lnTo>
                  <a:lnTo>
                    <a:pt x="56532" y="44484"/>
                  </a:lnTo>
                  <a:lnTo>
                    <a:pt x="53855" y="40880"/>
                  </a:lnTo>
                  <a:lnTo>
                    <a:pt x="50766" y="36967"/>
                  </a:lnTo>
                  <a:lnTo>
                    <a:pt x="47265" y="32848"/>
                  </a:lnTo>
                  <a:lnTo>
                    <a:pt x="43455" y="28730"/>
                  </a:lnTo>
                  <a:lnTo>
                    <a:pt x="39542" y="24508"/>
                  </a:lnTo>
                  <a:lnTo>
                    <a:pt x="35423" y="20389"/>
                  </a:lnTo>
                  <a:lnTo>
                    <a:pt x="31304" y="16373"/>
                  </a:lnTo>
                  <a:lnTo>
                    <a:pt x="27185" y="12666"/>
                  </a:lnTo>
                  <a:lnTo>
                    <a:pt x="23272" y="9268"/>
                  </a:lnTo>
                  <a:lnTo>
                    <a:pt x="19565" y="6178"/>
                  </a:lnTo>
                  <a:lnTo>
                    <a:pt x="16167" y="3604"/>
                  </a:lnTo>
                  <a:lnTo>
                    <a:pt x="14622" y="2574"/>
                  </a:lnTo>
                  <a:lnTo>
                    <a:pt x="13181" y="1648"/>
                  </a:lnTo>
                  <a:lnTo>
                    <a:pt x="11945" y="824"/>
                  </a:lnTo>
                  <a:lnTo>
                    <a:pt x="10709" y="309"/>
                  </a:lnTo>
                  <a:lnTo>
                    <a:pt x="99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40"/>
            <p:cNvSpPr/>
            <p:nvPr/>
          </p:nvSpPr>
          <p:spPr>
            <a:xfrm>
              <a:off x="5014775" y="1370825"/>
              <a:ext cx="1524000" cy="1529175"/>
            </a:xfrm>
            <a:custGeom>
              <a:avLst/>
              <a:gdLst/>
              <a:ahLst/>
              <a:cxnLst/>
              <a:rect l="l" t="t" r="r" b="b"/>
              <a:pathLst>
                <a:path w="60960" h="61167" fill="none" extrusionOk="0">
                  <a:moveTo>
                    <a:pt x="9165" y="0"/>
                  </a:moveTo>
                  <a:lnTo>
                    <a:pt x="9165" y="0"/>
                  </a:lnTo>
                  <a:lnTo>
                    <a:pt x="8135" y="0"/>
                  </a:lnTo>
                  <a:lnTo>
                    <a:pt x="7105" y="309"/>
                  </a:lnTo>
                  <a:lnTo>
                    <a:pt x="6076" y="721"/>
                  </a:lnTo>
                  <a:lnTo>
                    <a:pt x="5046" y="1339"/>
                  </a:lnTo>
                  <a:lnTo>
                    <a:pt x="4119" y="2060"/>
                  </a:lnTo>
                  <a:lnTo>
                    <a:pt x="3192" y="2986"/>
                  </a:lnTo>
                  <a:lnTo>
                    <a:pt x="2266" y="3913"/>
                  </a:lnTo>
                  <a:lnTo>
                    <a:pt x="1545" y="4943"/>
                  </a:lnTo>
                  <a:lnTo>
                    <a:pt x="927" y="6076"/>
                  </a:lnTo>
                  <a:lnTo>
                    <a:pt x="412" y="7311"/>
                  </a:lnTo>
                  <a:lnTo>
                    <a:pt x="103" y="8547"/>
                  </a:lnTo>
                  <a:lnTo>
                    <a:pt x="0" y="9886"/>
                  </a:lnTo>
                  <a:lnTo>
                    <a:pt x="103" y="11121"/>
                  </a:lnTo>
                  <a:lnTo>
                    <a:pt x="206" y="11842"/>
                  </a:lnTo>
                  <a:lnTo>
                    <a:pt x="412" y="12460"/>
                  </a:lnTo>
                  <a:lnTo>
                    <a:pt x="721" y="13078"/>
                  </a:lnTo>
                  <a:lnTo>
                    <a:pt x="1030" y="13798"/>
                  </a:lnTo>
                  <a:lnTo>
                    <a:pt x="1442" y="14416"/>
                  </a:lnTo>
                  <a:lnTo>
                    <a:pt x="1957" y="15034"/>
                  </a:lnTo>
                  <a:lnTo>
                    <a:pt x="1957" y="15034"/>
                  </a:lnTo>
                  <a:lnTo>
                    <a:pt x="6590" y="20389"/>
                  </a:lnTo>
                  <a:lnTo>
                    <a:pt x="12460" y="26979"/>
                  </a:lnTo>
                  <a:lnTo>
                    <a:pt x="19359" y="34187"/>
                  </a:lnTo>
                  <a:lnTo>
                    <a:pt x="22963" y="37894"/>
                  </a:lnTo>
                  <a:lnTo>
                    <a:pt x="26670" y="41601"/>
                  </a:lnTo>
                  <a:lnTo>
                    <a:pt x="30377" y="45102"/>
                  </a:lnTo>
                  <a:lnTo>
                    <a:pt x="33981" y="48500"/>
                  </a:lnTo>
                  <a:lnTo>
                    <a:pt x="37482" y="51590"/>
                  </a:lnTo>
                  <a:lnTo>
                    <a:pt x="40777" y="54370"/>
                  </a:lnTo>
                  <a:lnTo>
                    <a:pt x="43969" y="56841"/>
                  </a:lnTo>
                  <a:lnTo>
                    <a:pt x="46750" y="58798"/>
                  </a:lnTo>
                  <a:lnTo>
                    <a:pt x="48088" y="59518"/>
                  </a:lnTo>
                  <a:lnTo>
                    <a:pt x="49324" y="60136"/>
                  </a:lnTo>
                  <a:lnTo>
                    <a:pt x="50457" y="60651"/>
                  </a:lnTo>
                  <a:lnTo>
                    <a:pt x="51384" y="61063"/>
                  </a:lnTo>
                  <a:lnTo>
                    <a:pt x="51384" y="61063"/>
                  </a:lnTo>
                  <a:lnTo>
                    <a:pt x="52104" y="61166"/>
                  </a:lnTo>
                  <a:lnTo>
                    <a:pt x="53031" y="61166"/>
                  </a:lnTo>
                  <a:lnTo>
                    <a:pt x="53031" y="61166"/>
                  </a:lnTo>
                  <a:lnTo>
                    <a:pt x="54370" y="61166"/>
                  </a:lnTo>
                  <a:lnTo>
                    <a:pt x="55811" y="60857"/>
                  </a:lnTo>
                  <a:lnTo>
                    <a:pt x="56532" y="60651"/>
                  </a:lnTo>
                  <a:lnTo>
                    <a:pt x="57253" y="60342"/>
                  </a:lnTo>
                  <a:lnTo>
                    <a:pt x="57974" y="60033"/>
                  </a:lnTo>
                  <a:lnTo>
                    <a:pt x="58592" y="59621"/>
                  </a:lnTo>
                  <a:lnTo>
                    <a:pt x="59209" y="59107"/>
                  </a:lnTo>
                  <a:lnTo>
                    <a:pt x="59724" y="58489"/>
                  </a:lnTo>
                  <a:lnTo>
                    <a:pt x="60136" y="57871"/>
                  </a:lnTo>
                  <a:lnTo>
                    <a:pt x="60548" y="57150"/>
                  </a:lnTo>
                  <a:lnTo>
                    <a:pt x="60857" y="56326"/>
                  </a:lnTo>
                  <a:lnTo>
                    <a:pt x="60960" y="55400"/>
                  </a:lnTo>
                  <a:lnTo>
                    <a:pt x="60960" y="54267"/>
                  </a:lnTo>
                  <a:lnTo>
                    <a:pt x="60857" y="53134"/>
                  </a:lnTo>
                  <a:lnTo>
                    <a:pt x="60857" y="53134"/>
                  </a:lnTo>
                  <a:lnTo>
                    <a:pt x="60548" y="52001"/>
                  </a:lnTo>
                  <a:lnTo>
                    <a:pt x="60033" y="50766"/>
                  </a:lnTo>
                  <a:lnTo>
                    <a:pt x="59415" y="49324"/>
                  </a:lnTo>
                  <a:lnTo>
                    <a:pt x="58592" y="47883"/>
                  </a:lnTo>
                  <a:lnTo>
                    <a:pt x="57665" y="46235"/>
                  </a:lnTo>
                  <a:lnTo>
                    <a:pt x="56532" y="44484"/>
                  </a:lnTo>
                  <a:lnTo>
                    <a:pt x="53855" y="40880"/>
                  </a:lnTo>
                  <a:lnTo>
                    <a:pt x="50766" y="36967"/>
                  </a:lnTo>
                  <a:lnTo>
                    <a:pt x="47265" y="32848"/>
                  </a:lnTo>
                  <a:lnTo>
                    <a:pt x="43455" y="28730"/>
                  </a:lnTo>
                  <a:lnTo>
                    <a:pt x="39542" y="24508"/>
                  </a:lnTo>
                  <a:lnTo>
                    <a:pt x="35423" y="20389"/>
                  </a:lnTo>
                  <a:lnTo>
                    <a:pt x="31304" y="16373"/>
                  </a:lnTo>
                  <a:lnTo>
                    <a:pt x="27185" y="12666"/>
                  </a:lnTo>
                  <a:lnTo>
                    <a:pt x="23272" y="9268"/>
                  </a:lnTo>
                  <a:lnTo>
                    <a:pt x="19565" y="6178"/>
                  </a:lnTo>
                  <a:lnTo>
                    <a:pt x="16167" y="3604"/>
                  </a:lnTo>
                  <a:lnTo>
                    <a:pt x="14622" y="2574"/>
                  </a:lnTo>
                  <a:lnTo>
                    <a:pt x="13181" y="1648"/>
                  </a:lnTo>
                  <a:lnTo>
                    <a:pt x="11945" y="824"/>
                  </a:lnTo>
                  <a:lnTo>
                    <a:pt x="10709" y="309"/>
                  </a:lnTo>
                  <a:lnTo>
                    <a:pt x="10709" y="309"/>
                  </a:lnTo>
                  <a:lnTo>
                    <a:pt x="9989" y="0"/>
                  </a:lnTo>
                  <a:lnTo>
                    <a:pt x="91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40"/>
            <p:cNvSpPr/>
            <p:nvPr/>
          </p:nvSpPr>
          <p:spPr>
            <a:xfrm>
              <a:off x="4559125" y="868825"/>
              <a:ext cx="458250" cy="486575"/>
            </a:xfrm>
            <a:custGeom>
              <a:avLst/>
              <a:gdLst/>
              <a:ahLst/>
              <a:cxnLst/>
              <a:rect l="l" t="t" r="r" b="b"/>
              <a:pathLst>
                <a:path w="18330" h="19463" extrusionOk="0">
                  <a:moveTo>
                    <a:pt x="7723" y="0"/>
                  </a:moveTo>
                  <a:lnTo>
                    <a:pt x="6899" y="206"/>
                  </a:lnTo>
                  <a:lnTo>
                    <a:pt x="6178" y="412"/>
                  </a:lnTo>
                  <a:lnTo>
                    <a:pt x="5355" y="721"/>
                  </a:lnTo>
                  <a:lnTo>
                    <a:pt x="4634" y="1133"/>
                  </a:lnTo>
                  <a:lnTo>
                    <a:pt x="3913" y="1648"/>
                  </a:lnTo>
                  <a:lnTo>
                    <a:pt x="3192" y="2369"/>
                  </a:lnTo>
                  <a:lnTo>
                    <a:pt x="2471" y="3090"/>
                  </a:lnTo>
                  <a:lnTo>
                    <a:pt x="1854" y="3810"/>
                  </a:lnTo>
                  <a:lnTo>
                    <a:pt x="1442" y="4634"/>
                  </a:lnTo>
                  <a:lnTo>
                    <a:pt x="927" y="5355"/>
                  </a:lnTo>
                  <a:lnTo>
                    <a:pt x="618" y="6076"/>
                  </a:lnTo>
                  <a:lnTo>
                    <a:pt x="309" y="6797"/>
                  </a:lnTo>
                  <a:lnTo>
                    <a:pt x="206" y="7620"/>
                  </a:lnTo>
                  <a:lnTo>
                    <a:pt x="0" y="8341"/>
                  </a:lnTo>
                  <a:lnTo>
                    <a:pt x="0" y="9062"/>
                  </a:lnTo>
                  <a:lnTo>
                    <a:pt x="0" y="10401"/>
                  </a:lnTo>
                  <a:lnTo>
                    <a:pt x="309" y="11739"/>
                  </a:lnTo>
                  <a:lnTo>
                    <a:pt x="824" y="13078"/>
                  </a:lnTo>
                  <a:lnTo>
                    <a:pt x="1442" y="14314"/>
                  </a:lnTo>
                  <a:lnTo>
                    <a:pt x="2265" y="15343"/>
                  </a:lnTo>
                  <a:lnTo>
                    <a:pt x="3295" y="16373"/>
                  </a:lnTo>
                  <a:lnTo>
                    <a:pt x="4325" y="17300"/>
                  </a:lnTo>
                  <a:lnTo>
                    <a:pt x="5458" y="18021"/>
                  </a:lnTo>
                  <a:lnTo>
                    <a:pt x="6693" y="18638"/>
                  </a:lnTo>
                  <a:lnTo>
                    <a:pt x="8032" y="19050"/>
                  </a:lnTo>
                  <a:lnTo>
                    <a:pt x="9371" y="19359"/>
                  </a:lnTo>
                  <a:lnTo>
                    <a:pt x="10606" y="19462"/>
                  </a:lnTo>
                  <a:lnTo>
                    <a:pt x="11842" y="19359"/>
                  </a:lnTo>
                  <a:lnTo>
                    <a:pt x="12975" y="19050"/>
                  </a:lnTo>
                  <a:lnTo>
                    <a:pt x="14004" y="18638"/>
                  </a:lnTo>
                  <a:lnTo>
                    <a:pt x="15034" y="18021"/>
                  </a:lnTo>
                  <a:lnTo>
                    <a:pt x="15961" y="17197"/>
                  </a:lnTo>
                  <a:lnTo>
                    <a:pt x="16785" y="16064"/>
                  </a:lnTo>
                  <a:lnTo>
                    <a:pt x="17402" y="14828"/>
                  </a:lnTo>
                  <a:lnTo>
                    <a:pt x="18020" y="13284"/>
                  </a:lnTo>
                  <a:lnTo>
                    <a:pt x="18226" y="12151"/>
                  </a:lnTo>
                  <a:lnTo>
                    <a:pt x="18329" y="10916"/>
                  </a:lnTo>
                  <a:lnTo>
                    <a:pt x="18226" y="9680"/>
                  </a:lnTo>
                  <a:lnTo>
                    <a:pt x="18020" y="8547"/>
                  </a:lnTo>
                  <a:lnTo>
                    <a:pt x="17711" y="7414"/>
                  </a:lnTo>
                  <a:lnTo>
                    <a:pt x="17299" y="6282"/>
                  </a:lnTo>
                  <a:lnTo>
                    <a:pt x="16682" y="5252"/>
                  </a:lnTo>
                  <a:lnTo>
                    <a:pt x="16064" y="4222"/>
                  </a:lnTo>
                  <a:lnTo>
                    <a:pt x="15343" y="3398"/>
                  </a:lnTo>
                  <a:lnTo>
                    <a:pt x="14519" y="2575"/>
                  </a:lnTo>
                  <a:lnTo>
                    <a:pt x="13592" y="1751"/>
                  </a:lnTo>
                  <a:lnTo>
                    <a:pt x="12666" y="1133"/>
                  </a:lnTo>
                  <a:lnTo>
                    <a:pt x="11636" y="618"/>
                  </a:lnTo>
                  <a:lnTo>
                    <a:pt x="10606" y="309"/>
                  </a:lnTo>
                  <a:lnTo>
                    <a:pt x="9576" y="103"/>
                  </a:lnTo>
                  <a:lnTo>
                    <a:pt x="84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40"/>
            <p:cNvSpPr/>
            <p:nvPr/>
          </p:nvSpPr>
          <p:spPr>
            <a:xfrm>
              <a:off x="4559125" y="868825"/>
              <a:ext cx="458250" cy="486575"/>
            </a:xfrm>
            <a:custGeom>
              <a:avLst/>
              <a:gdLst/>
              <a:ahLst/>
              <a:cxnLst/>
              <a:rect l="l" t="t" r="r" b="b"/>
              <a:pathLst>
                <a:path w="18330" h="19463" fill="none" extrusionOk="0">
                  <a:moveTo>
                    <a:pt x="8444" y="0"/>
                  </a:moveTo>
                  <a:lnTo>
                    <a:pt x="8444" y="0"/>
                  </a:lnTo>
                  <a:lnTo>
                    <a:pt x="7723" y="0"/>
                  </a:lnTo>
                  <a:lnTo>
                    <a:pt x="6899" y="206"/>
                  </a:lnTo>
                  <a:lnTo>
                    <a:pt x="6178" y="412"/>
                  </a:lnTo>
                  <a:lnTo>
                    <a:pt x="5355" y="721"/>
                  </a:lnTo>
                  <a:lnTo>
                    <a:pt x="4634" y="1133"/>
                  </a:lnTo>
                  <a:lnTo>
                    <a:pt x="3913" y="1648"/>
                  </a:lnTo>
                  <a:lnTo>
                    <a:pt x="3192" y="2369"/>
                  </a:lnTo>
                  <a:lnTo>
                    <a:pt x="2471" y="3090"/>
                  </a:lnTo>
                  <a:lnTo>
                    <a:pt x="2471" y="3090"/>
                  </a:lnTo>
                  <a:lnTo>
                    <a:pt x="1854" y="3810"/>
                  </a:lnTo>
                  <a:lnTo>
                    <a:pt x="1442" y="4634"/>
                  </a:lnTo>
                  <a:lnTo>
                    <a:pt x="927" y="5355"/>
                  </a:lnTo>
                  <a:lnTo>
                    <a:pt x="618" y="6076"/>
                  </a:lnTo>
                  <a:lnTo>
                    <a:pt x="309" y="6797"/>
                  </a:lnTo>
                  <a:lnTo>
                    <a:pt x="206" y="7620"/>
                  </a:lnTo>
                  <a:lnTo>
                    <a:pt x="0" y="8341"/>
                  </a:lnTo>
                  <a:lnTo>
                    <a:pt x="0" y="9062"/>
                  </a:lnTo>
                  <a:lnTo>
                    <a:pt x="0" y="10401"/>
                  </a:lnTo>
                  <a:lnTo>
                    <a:pt x="309" y="11739"/>
                  </a:lnTo>
                  <a:lnTo>
                    <a:pt x="824" y="13078"/>
                  </a:lnTo>
                  <a:lnTo>
                    <a:pt x="1442" y="14314"/>
                  </a:lnTo>
                  <a:lnTo>
                    <a:pt x="2265" y="15343"/>
                  </a:lnTo>
                  <a:lnTo>
                    <a:pt x="3295" y="16373"/>
                  </a:lnTo>
                  <a:lnTo>
                    <a:pt x="4325" y="17300"/>
                  </a:lnTo>
                  <a:lnTo>
                    <a:pt x="5458" y="18021"/>
                  </a:lnTo>
                  <a:lnTo>
                    <a:pt x="6693" y="18638"/>
                  </a:lnTo>
                  <a:lnTo>
                    <a:pt x="8032" y="19050"/>
                  </a:lnTo>
                  <a:lnTo>
                    <a:pt x="9371" y="19359"/>
                  </a:lnTo>
                  <a:lnTo>
                    <a:pt x="10606" y="19462"/>
                  </a:lnTo>
                  <a:lnTo>
                    <a:pt x="10606" y="19462"/>
                  </a:lnTo>
                  <a:lnTo>
                    <a:pt x="11842" y="19359"/>
                  </a:lnTo>
                  <a:lnTo>
                    <a:pt x="12975" y="19050"/>
                  </a:lnTo>
                  <a:lnTo>
                    <a:pt x="14004" y="18638"/>
                  </a:lnTo>
                  <a:lnTo>
                    <a:pt x="15034" y="18021"/>
                  </a:lnTo>
                  <a:lnTo>
                    <a:pt x="15961" y="17197"/>
                  </a:lnTo>
                  <a:lnTo>
                    <a:pt x="16785" y="16064"/>
                  </a:lnTo>
                  <a:lnTo>
                    <a:pt x="17402" y="14828"/>
                  </a:lnTo>
                  <a:lnTo>
                    <a:pt x="18020" y="13284"/>
                  </a:lnTo>
                  <a:lnTo>
                    <a:pt x="18020" y="13284"/>
                  </a:lnTo>
                  <a:lnTo>
                    <a:pt x="18226" y="12151"/>
                  </a:lnTo>
                  <a:lnTo>
                    <a:pt x="18329" y="10916"/>
                  </a:lnTo>
                  <a:lnTo>
                    <a:pt x="18226" y="9680"/>
                  </a:lnTo>
                  <a:lnTo>
                    <a:pt x="18020" y="8547"/>
                  </a:lnTo>
                  <a:lnTo>
                    <a:pt x="17711" y="7414"/>
                  </a:lnTo>
                  <a:lnTo>
                    <a:pt x="17299" y="6282"/>
                  </a:lnTo>
                  <a:lnTo>
                    <a:pt x="16682" y="5252"/>
                  </a:lnTo>
                  <a:lnTo>
                    <a:pt x="16064" y="4222"/>
                  </a:lnTo>
                  <a:lnTo>
                    <a:pt x="15343" y="3398"/>
                  </a:lnTo>
                  <a:lnTo>
                    <a:pt x="14519" y="2575"/>
                  </a:lnTo>
                  <a:lnTo>
                    <a:pt x="13592" y="1751"/>
                  </a:lnTo>
                  <a:lnTo>
                    <a:pt x="12666" y="1133"/>
                  </a:lnTo>
                  <a:lnTo>
                    <a:pt x="11636" y="618"/>
                  </a:lnTo>
                  <a:lnTo>
                    <a:pt x="10606" y="309"/>
                  </a:lnTo>
                  <a:lnTo>
                    <a:pt x="9576" y="103"/>
                  </a:lnTo>
                  <a:lnTo>
                    <a:pt x="8444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52" name="Google Shape;1952;p40">
            <a:hlinkClick r:id="" action="ppaction://hlinkshowjump?jump=previousslide"/>
          </p:cNvPr>
          <p:cNvSpPr/>
          <p:nvPr/>
        </p:nvSpPr>
        <p:spPr>
          <a:xfrm rot="-5400000">
            <a:off x="777010" y="523575"/>
            <a:ext cx="207300" cy="321300"/>
          </a:xfrm>
          <a:prstGeom prst="triangle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3" name="Google Shape;1953;p40"/>
          <p:cNvSpPr/>
          <p:nvPr/>
        </p:nvSpPr>
        <p:spPr>
          <a:xfrm>
            <a:off x="1588550" y="1095122"/>
            <a:ext cx="213133" cy="330683"/>
          </a:xfrm>
          <a:custGeom>
            <a:avLst/>
            <a:gdLst/>
            <a:ahLst/>
            <a:cxnLst/>
            <a:rect l="l" t="t" r="r" b="b"/>
            <a:pathLst>
              <a:path w="15397" h="23889" extrusionOk="0">
                <a:moveTo>
                  <a:pt x="8086" y="1"/>
                </a:moveTo>
                <a:lnTo>
                  <a:pt x="8008" y="310"/>
                </a:lnTo>
                <a:lnTo>
                  <a:pt x="7911" y="678"/>
                </a:lnTo>
                <a:lnTo>
                  <a:pt x="7757" y="1181"/>
                </a:lnTo>
                <a:lnTo>
                  <a:pt x="7544" y="1780"/>
                </a:lnTo>
                <a:lnTo>
                  <a:pt x="7254" y="2477"/>
                </a:lnTo>
                <a:lnTo>
                  <a:pt x="6925" y="3231"/>
                </a:lnTo>
                <a:lnTo>
                  <a:pt x="6500" y="4043"/>
                </a:lnTo>
                <a:lnTo>
                  <a:pt x="6267" y="4469"/>
                </a:lnTo>
                <a:lnTo>
                  <a:pt x="6016" y="4914"/>
                </a:lnTo>
                <a:lnTo>
                  <a:pt x="5745" y="5359"/>
                </a:lnTo>
                <a:lnTo>
                  <a:pt x="5436" y="5803"/>
                </a:lnTo>
                <a:lnTo>
                  <a:pt x="5126" y="6248"/>
                </a:lnTo>
                <a:lnTo>
                  <a:pt x="4778" y="6693"/>
                </a:lnTo>
                <a:lnTo>
                  <a:pt x="4430" y="7138"/>
                </a:lnTo>
                <a:lnTo>
                  <a:pt x="4024" y="7583"/>
                </a:lnTo>
                <a:lnTo>
                  <a:pt x="3618" y="8028"/>
                </a:lnTo>
                <a:lnTo>
                  <a:pt x="3192" y="8453"/>
                </a:lnTo>
                <a:lnTo>
                  <a:pt x="2728" y="8859"/>
                </a:lnTo>
                <a:lnTo>
                  <a:pt x="2225" y="9285"/>
                </a:lnTo>
                <a:lnTo>
                  <a:pt x="1722" y="9672"/>
                </a:lnTo>
                <a:lnTo>
                  <a:pt x="1181" y="10059"/>
                </a:lnTo>
                <a:lnTo>
                  <a:pt x="600" y="10407"/>
                </a:lnTo>
                <a:lnTo>
                  <a:pt x="1" y="10755"/>
                </a:lnTo>
                <a:lnTo>
                  <a:pt x="349" y="10948"/>
                </a:lnTo>
                <a:lnTo>
                  <a:pt x="755" y="11200"/>
                </a:lnTo>
                <a:lnTo>
                  <a:pt x="1258" y="11567"/>
                </a:lnTo>
                <a:lnTo>
                  <a:pt x="1877" y="12012"/>
                </a:lnTo>
                <a:lnTo>
                  <a:pt x="2554" y="12573"/>
                </a:lnTo>
                <a:lnTo>
                  <a:pt x="2921" y="12883"/>
                </a:lnTo>
                <a:lnTo>
                  <a:pt x="3289" y="13231"/>
                </a:lnTo>
                <a:lnTo>
                  <a:pt x="3676" y="13598"/>
                </a:lnTo>
                <a:lnTo>
                  <a:pt x="4043" y="13985"/>
                </a:lnTo>
                <a:lnTo>
                  <a:pt x="4430" y="14411"/>
                </a:lnTo>
                <a:lnTo>
                  <a:pt x="4797" y="14855"/>
                </a:lnTo>
                <a:lnTo>
                  <a:pt x="5165" y="15339"/>
                </a:lnTo>
                <a:lnTo>
                  <a:pt x="5532" y="15842"/>
                </a:lnTo>
                <a:lnTo>
                  <a:pt x="5881" y="16364"/>
                </a:lnTo>
                <a:lnTo>
                  <a:pt x="6209" y="16906"/>
                </a:lnTo>
                <a:lnTo>
                  <a:pt x="6538" y="17486"/>
                </a:lnTo>
                <a:lnTo>
                  <a:pt x="6828" y="18085"/>
                </a:lnTo>
                <a:lnTo>
                  <a:pt x="7099" y="18724"/>
                </a:lnTo>
                <a:lnTo>
                  <a:pt x="7351" y="19381"/>
                </a:lnTo>
                <a:lnTo>
                  <a:pt x="7563" y="20058"/>
                </a:lnTo>
                <a:lnTo>
                  <a:pt x="7737" y="20774"/>
                </a:lnTo>
                <a:lnTo>
                  <a:pt x="7892" y="21509"/>
                </a:lnTo>
                <a:lnTo>
                  <a:pt x="8008" y="22283"/>
                </a:lnTo>
                <a:lnTo>
                  <a:pt x="8066" y="23076"/>
                </a:lnTo>
                <a:lnTo>
                  <a:pt x="8086" y="23482"/>
                </a:lnTo>
                <a:lnTo>
                  <a:pt x="8086" y="23888"/>
                </a:lnTo>
                <a:lnTo>
                  <a:pt x="8144" y="23366"/>
                </a:lnTo>
                <a:lnTo>
                  <a:pt x="8221" y="22766"/>
                </a:lnTo>
                <a:lnTo>
                  <a:pt x="8356" y="21993"/>
                </a:lnTo>
                <a:lnTo>
                  <a:pt x="8530" y="21064"/>
                </a:lnTo>
                <a:lnTo>
                  <a:pt x="8743" y="20039"/>
                </a:lnTo>
                <a:lnTo>
                  <a:pt x="8879" y="19478"/>
                </a:lnTo>
                <a:lnTo>
                  <a:pt x="9033" y="18898"/>
                </a:lnTo>
                <a:lnTo>
                  <a:pt x="9207" y="18318"/>
                </a:lnTo>
                <a:lnTo>
                  <a:pt x="9401" y="17737"/>
                </a:lnTo>
                <a:lnTo>
                  <a:pt x="9594" y="17138"/>
                </a:lnTo>
                <a:lnTo>
                  <a:pt x="9826" y="16538"/>
                </a:lnTo>
                <a:lnTo>
                  <a:pt x="10058" y="15958"/>
                </a:lnTo>
                <a:lnTo>
                  <a:pt x="10329" y="15378"/>
                </a:lnTo>
                <a:lnTo>
                  <a:pt x="10619" y="14797"/>
                </a:lnTo>
                <a:lnTo>
                  <a:pt x="10929" y="14236"/>
                </a:lnTo>
                <a:lnTo>
                  <a:pt x="11258" y="13714"/>
                </a:lnTo>
                <a:lnTo>
                  <a:pt x="11606" y="13192"/>
                </a:lnTo>
                <a:lnTo>
                  <a:pt x="11993" y="12728"/>
                </a:lnTo>
                <a:lnTo>
                  <a:pt x="12399" y="12264"/>
                </a:lnTo>
                <a:lnTo>
                  <a:pt x="12612" y="12070"/>
                </a:lnTo>
                <a:lnTo>
                  <a:pt x="12824" y="11857"/>
                </a:lnTo>
                <a:lnTo>
                  <a:pt x="13056" y="11664"/>
                </a:lnTo>
                <a:lnTo>
                  <a:pt x="13289" y="11490"/>
                </a:lnTo>
                <a:lnTo>
                  <a:pt x="13521" y="11316"/>
                </a:lnTo>
                <a:lnTo>
                  <a:pt x="13772" y="11161"/>
                </a:lnTo>
                <a:lnTo>
                  <a:pt x="14024" y="11026"/>
                </a:lnTo>
                <a:lnTo>
                  <a:pt x="14294" y="10890"/>
                </a:lnTo>
                <a:lnTo>
                  <a:pt x="14546" y="10774"/>
                </a:lnTo>
                <a:lnTo>
                  <a:pt x="14836" y="10658"/>
                </a:lnTo>
                <a:lnTo>
                  <a:pt x="15107" y="10581"/>
                </a:lnTo>
                <a:lnTo>
                  <a:pt x="15397" y="10503"/>
                </a:lnTo>
                <a:lnTo>
                  <a:pt x="15126" y="10349"/>
                </a:lnTo>
                <a:lnTo>
                  <a:pt x="14797" y="10136"/>
                </a:lnTo>
                <a:lnTo>
                  <a:pt x="14372" y="9865"/>
                </a:lnTo>
                <a:lnTo>
                  <a:pt x="13869" y="9498"/>
                </a:lnTo>
                <a:lnTo>
                  <a:pt x="13289" y="9072"/>
                </a:lnTo>
                <a:lnTo>
                  <a:pt x="12689" y="8531"/>
                </a:lnTo>
                <a:lnTo>
                  <a:pt x="12360" y="8240"/>
                </a:lnTo>
                <a:lnTo>
                  <a:pt x="12031" y="7931"/>
                </a:lnTo>
                <a:lnTo>
                  <a:pt x="11722" y="7602"/>
                </a:lnTo>
                <a:lnTo>
                  <a:pt x="11393" y="7235"/>
                </a:lnTo>
                <a:lnTo>
                  <a:pt x="11064" y="6867"/>
                </a:lnTo>
                <a:lnTo>
                  <a:pt x="10755" y="6461"/>
                </a:lnTo>
                <a:lnTo>
                  <a:pt x="10445" y="6035"/>
                </a:lnTo>
                <a:lnTo>
                  <a:pt x="10136" y="5591"/>
                </a:lnTo>
                <a:lnTo>
                  <a:pt x="9846" y="5146"/>
                </a:lnTo>
                <a:lnTo>
                  <a:pt x="9556" y="4662"/>
                </a:lnTo>
                <a:lnTo>
                  <a:pt x="9304" y="4140"/>
                </a:lnTo>
                <a:lnTo>
                  <a:pt x="9053" y="3618"/>
                </a:lnTo>
                <a:lnTo>
                  <a:pt x="8840" y="3076"/>
                </a:lnTo>
                <a:lnTo>
                  <a:pt x="8627" y="2496"/>
                </a:lnTo>
                <a:lnTo>
                  <a:pt x="8453" y="1916"/>
                </a:lnTo>
                <a:lnTo>
                  <a:pt x="8298" y="1297"/>
                </a:lnTo>
                <a:lnTo>
                  <a:pt x="8182" y="658"/>
                </a:lnTo>
                <a:lnTo>
                  <a:pt x="808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4" name="Google Shape;1954;p40"/>
          <p:cNvSpPr/>
          <p:nvPr/>
        </p:nvSpPr>
        <p:spPr>
          <a:xfrm>
            <a:off x="6050799" y="3544272"/>
            <a:ext cx="602406" cy="330739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55" name="Google Shape;1955;p40"/>
          <p:cNvGrpSpPr/>
          <p:nvPr/>
        </p:nvGrpSpPr>
        <p:grpSpPr>
          <a:xfrm rot="-722961">
            <a:off x="465015" y="4083780"/>
            <a:ext cx="619687" cy="701070"/>
            <a:chOff x="9501450" y="282563"/>
            <a:chExt cx="827125" cy="935750"/>
          </a:xfrm>
        </p:grpSpPr>
        <p:sp>
          <p:nvSpPr>
            <p:cNvPr id="1956" name="Google Shape;1956;p40"/>
            <p:cNvSpPr/>
            <p:nvPr/>
          </p:nvSpPr>
          <p:spPr>
            <a:xfrm>
              <a:off x="9501450" y="282563"/>
              <a:ext cx="827125" cy="764275"/>
            </a:xfrm>
            <a:custGeom>
              <a:avLst/>
              <a:gdLst/>
              <a:ahLst/>
              <a:cxnLst/>
              <a:rect l="l" t="t" r="r" b="b"/>
              <a:pathLst>
                <a:path w="33085" h="30571" extrusionOk="0">
                  <a:moveTo>
                    <a:pt x="16114" y="1"/>
                  </a:moveTo>
                  <a:lnTo>
                    <a:pt x="15977" y="20"/>
                  </a:lnTo>
                  <a:lnTo>
                    <a:pt x="15821" y="59"/>
                  </a:lnTo>
                  <a:lnTo>
                    <a:pt x="15549" y="118"/>
                  </a:lnTo>
                  <a:lnTo>
                    <a:pt x="15510" y="137"/>
                  </a:lnTo>
                  <a:lnTo>
                    <a:pt x="15179" y="254"/>
                  </a:lnTo>
                  <a:lnTo>
                    <a:pt x="14867" y="390"/>
                  </a:lnTo>
                  <a:lnTo>
                    <a:pt x="14536" y="585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334" y="2845"/>
                  </a:lnTo>
                  <a:lnTo>
                    <a:pt x="11964" y="3332"/>
                  </a:lnTo>
                  <a:lnTo>
                    <a:pt x="11593" y="3858"/>
                  </a:lnTo>
                  <a:lnTo>
                    <a:pt x="11262" y="4385"/>
                  </a:lnTo>
                  <a:lnTo>
                    <a:pt x="10775" y="5164"/>
                  </a:lnTo>
                  <a:lnTo>
                    <a:pt x="10346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002" y="8827"/>
                  </a:lnTo>
                  <a:lnTo>
                    <a:pt x="898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87"/>
                  </a:lnTo>
                  <a:lnTo>
                    <a:pt x="4365" y="9762"/>
                  </a:lnTo>
                  <a:lnTo>
                    <a:pt x="3702" y="9957"/>
                  </a:lnTo>
                  <a:lnTo>
                    <a:pt x="2904" y="1023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94" y="11184"/>
                  </a:lnTo>
                  <a:lnTo>
                    <a:pt x="702" y="11438"/>
                  </a:lnTo>
                  <a:lnTo>
                    <a:pt x="566" y="11594"/>
                  </a:lnTo>
                  <a:lnTo>
                    <a:pt x="429" y="11749"/>
                  </a:lnTo>
                  <a:lnTo>
                    <a:pt x="332" y="11925"/>
                  </a:lnTo>
                  <a:lnTo>
                    <a:pt x="234" y="12081"/>
                  </a:lnTo>
                  <a:lnTo>
                    <a:pt x="137" y="12276"/>
                  </a:lnTo>
                  <a:lnTo>
                    <a:pt x="78" y="12490"/>
                  </a:lnTo>
                  <a:lnTo>
                    <a:pt x="39" y="12685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59" y="13561"/>
                  </a:lnTo>
                  <a:lnTo>
                    <a:pt x="117" y="13815"/>
                  </a:lnTo>
                  <a:lnTo>
                    <a:pt x="176" y="14010"/>
                  </a:lnTo>
                  <a:lnTo>
                    <a:pt x="234" y="14224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890" y="16640"/>
                  </a:lnTo>
                  <a:lnTo>
                    <a:pt x="2241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839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5826" y="20011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52" y="23518"/>
                  </a:lnTo>
                  <a:lnTo>
                    <a:pt x="4735" y="24083"/>
                  </a:lnTo>
                  <a:lnTo>
                    <a:pt x="4657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3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88" y="28798"/>
                  </a:lnTo>
                  <a:lnTo>
                    <a:pt x="5086" y="28993"/>
                  </a:lnTo>
                  <a:lnTo>
                    <a:pt x="5203" y="29188"/>
                  </a:lnTo>
                  <a:lnTo>
                    <a:pt x="5320" y="29363"/>
                  </a:lnTo>
                  <a:lnTo>
                    <a:pt x="5456" y="29538"/>
                  </a:lnTo>
                  <a:lnTo>
                    <a:pt x="5592" y="2969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01"/>
                  </a:lnTo>
                  <a:lnTo>
                    <a:pt x="6489" y="30298"/>
                  </a:lnTo>
                  <a:lnTo>
                    <a:pt x="6703" y="30376"/>
                  </a:lnTo>
                  <a:lnTo>
                    <a:pt x="6898" y="30435"/>
                  </a:lnTo>
                  <a:lnTo>
                    <a:pt x="7093" y="30493"/>
                  </a:lnTo>
                  <a:lnTo>
                    <a:pt x="7541" y="30551"/>
                  </a:lnTo>
                  <a:lnTo>
                    <a:pt x="7969" y="30571"/>
                  </a:lnTo>
                  <a:lnTo>
                    <a:pt x="8418" y="30571"/>
                  </a:lnTo>
                  <a:lnTo>
                    <a:pt x="8827" y="30512"/>
                  </a:lnTo>
                  <a:lnTo>
                    <a:pt x="9275" y="30435"/>
                  </a:lnTo>
                  <a:lnTo>
                    <a:pt x="9723" y="30318"/>
                  </a:lnTo>
                  <a:lnTo>
                    <a:pt x="10191" y="30181"/>
                  </a:lnTo>
                  <a:lnTo>
                    <a:pt x="10561" y="30045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19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681"/>
                  </a:lnTo>
                  <a:lnTo>
                    <a:pt x="13600" y="28389"/>
                  </a:lnTo>
                  <a:lnTo>
                    <a:pt x="14048" y="28077"/>
                  </a:lnTo>
                  <a:lnTo>
                    <a:pt x="14477" y="27726"/>
                  </a:lnTo>
                  <a:lnTo>
                    <a:pt x="14886" y="27376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62" y="25447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78" y="26577"/>
                  </a:lnTo>
                  <a:lnTo>
                    <a:pt x="17809" y="2692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80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764" y="29636"/>
                  </a:lnTo>
                  <a:lnTo>
                    <a:pt x="22154" y="29811"/>
                  </a:lnTo>
                  <a:lnTo>
                    <a:pt x="22524" y="29967"/>
                  </a:lnTo>
                  <a:lnTo>
                    <a:pt x="22894" y="30103"/>
                  </a:lnTo>
                  <a:lnTo>
                    <a:pt x="23362" y="30240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74"/>
                  </a:lnTo>
                  <a:lnTo>
                    <a:pt x="25115" y="30493"/>
                  </a:lnTo>
                  <a:lnTo>
                    <a:pt x="25544" y="3047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596" y="30220"/>
                  </a:lnTo>
                  <a:lnTo>
                    <a:pt x="26791" y="30123"/>
                  </a:lnTo>
                  <a:lnTo>
                    <a:pt x="26966" y="30025"/>
                  </a:lnTo>
                  <a:lnTo>
                    <a:pt x="27122" y="29908"/>
                  </a:lnTo>
                  <a:lnTo>
                    <a:pt x="27317" y="29753"/>
                  </a:lnTo>
                  <a:lnTo>
                    <a:pt x="27473" y="29616"/>
                  </a:lnTo>
                  <a:lnTo>
                    <a:pt x="27629" y="29460"/>
                  </a:lnTo>
                  <a:lnTo>
                    <a:pt x="27765" y="29285"/>
                  </a:lnTo>
                  <a:lnTo>
                    <a:pt x="27882" y="29110"/>
                  </a:lnTo>
                  <a:lnTo>
                    <a:pt x="27999" y="28915"/>
                  </a:lnTo>
                  <a:lnTo>
                    <a:pt x="28096" y="28720"/>
                  </a:lnTo>
                  <a:lnTo>
                    <a:pt x="28194" y="28525"/>
                  </a:lnTo>
                  <a:lnTo>
                    <a:pt x="28272" y="28291"/>
                  </a:lnTo>
                  <a:lnTo>
                    <a:pt x="28330" y="28077"/>
                  </a:lnTo>
                  <a:lnTo>
                    <a:pt x="28389" y="27843"/>
                  </a:lnTo>
                  <a:lnTo>
                    <a:pt x="28447" y="27590"/>
                  </a:lnTo>
                  <a:lnTo>
                    <a:pt x="28506" y="27122"/>
                  </a:lnTo>
                  <a:lnTo>
                    <a:pt x="28545" y="26635"/>
                  </a:lnTo>
                  <a:lnTo>
                    <a:pt x="28564" y="26109"/>
                  </a:lnTo>
                  <a:lnTo>
                    <a:pt x="28545" y="25583"/>
                  </a:lnTo>
                  <a:lnTo>
                    <a:pt x="28486" y="25057"/>
                  </a:lnTo>
                  <a:lnTo>
                    <a:pt x="28428" y="24531"/>
                  </a:lnTo>
                  <a:lnTo>
                    <a:pt x="28350" y="24005"/>
                  </a:lnTo>
                  <a:lnTo>
                    <a:pt x="28233" y="23440"/>
                  </a:lnTo>
                  <a:lnTo>
                    <a:pt x="28057" y="22641"/>
                  </a:lnTo>
                  <a:lnTo>
                    <a:pt x="27824" y="21803"/>
                  </a:lnTo>
                  <a:lnTo>
                    <a:pt x="27570" y="20907"/>
                  </a:lnTo>
                  <a:lnTo>
                    <a:pt x="27259" y="19933"/>
                  </a:lnTo>
                  <a:lnTo>
                    <a:pt x="28213" y="19173"/>
                  </a:lnTo>
                  <a:lnTo>
                    <a:pt x="28525" y="18920"/>
                  </a:lnTo>
                  <a:lnTo>
                    <a:pt x="29226" y="18335"/>
                  </a:lnTo>
                  <a:lnTo>
                    <a:pt x="30006" y="17692"/>
                  </a:lnTo>
                  <a:lnTo>
                    <a:pt x="30454" y="17283"/>
                  </a:lnTo>
                  <a:lnTo>
                    <a:pt x="30844" y="16913"/>
                  </a:lnTo>
                  <a:lnTo>
                    <a:pt x="31194" y="16562"/>
                  </a:lnTo>
                  <a:lnTo>
                    <a:pt x="31506" y="16211"/>
                  </a:lnTo>
                  <a:lnTo>
                    <a:pt x="31876" y="15783"/>
                  </a:lnTo>
                  <a:lnTo>
                    <a:pt x="32169" y="15373"/>
                  </a:lnTo>
                  <a:lnTo>
                    <a:pt x="32441" y="14984"/>
                  </a:lnTo>
                  <a:lnTo>
                    <a:pt x="32636" y="14594"/>
                  </a:lnTo>
                  <a:lnTo>
                    <a:pt x="32831" y="14146"/>
                  </a:lnTo>
                  <a:lnTo>
                    <a:pt x="32909" y="13932"/>
                  </a:lnTo>
                  <a:lnTo>
                    <a:pt x="32967" y="13737"/>
                  </a:lnTo>
                  <a:lnTo>
                    <a:pt x="33026" y="13484"/>
                  </a:lnTo>
                  <a:lnTo>
                    <a:pt x="33065" y="13250"/>
                  </a:lnTo>
                  <a:lnTo>
                    <a:pt x="33084" y="13035"/>
                  </a:lnTo>
                  <a:lnTo>
                    <a:pt x="33065" y="12821"/>
                  </a:lnTo>
                  <a:lnTo>
                    <a:pt x="33045" y="12607"/>
                  </a:lnTo>
                  <a:lnTo>
                    <a:pt x="33006" y="12392"/>
                  </a:lnTo>
                  <a:lnTo>
                    <a:pt x="32928" y="12198"/>
                  </a:lnTo>
                  <a:lnTo>
                    <a:pt x="32850" y="12003"/>
                  </a:lnTo>
                  <a:lnTo>
                    <a:pt x="32753" y="11827"/>
                  </a:lnTo>
                  <a:lnTo>
                    <a:pt x="32636" y="11672"/>
                  </a:lnTo>
                  <a:lnTo>
                    <a:pt x="32519" y="11516"/>
                  </a:lnTo>
                  <a:lnTo>
                    <a:pt x="32383" y="11360"/>
                  </a:lnTo>
                  <a:lnTo>
                    <a:pt x="32091" y="11106"/>
                  </a:lnTo>
                  <a:lnTo>
                    <a:pt x="31759" y="10873"/>
                  </a:lnTo>
                  <a:lnTo>
                    <a:pt x="31389" y="10658"/>
                  </a:lnTo>
                  <a:lnTo>
                    <a:pt x="30961" y="10444"/>
                  </a:lnTo>
                  <a:lnTo>
                    <a:pt x="30571" y="10288"/>
                  </a:lnTo>
                  <a:lnTo>
                    <a:pt x="30181" y="10132"/>
                  </a:lnTo>
                  <a:lnTo>
                    <a:pt x="29363" y="9879"/>
                  </a:lnTo>
                  <a:lnTo>
                    <a:pt x="28720" y="9665"/>
                  </a:lnTo>
                  <a:lnTo>
                    <a:pt x="28057" y="9489"/>
                  </a:lnTo>
                  <a:lnTo>
                    <a:pt x="27395" y="9353"/>
                  </a:lnTo>
                  <a:lnTo>
                    <a:pt x="26713" y="9217"/>
                  </a:lnTo>
                  <a:lnTo>
                    <a:pt x="26051" y="9100"/>
                  </a:lnTo>
                  <a:lnTo>
                    <a:pt x="25408" y="9002"/>
                  </a:lnTo>
                  <a:lnTo>
                    <a:pt x="24102" y="8827"/>
                  </a:lnTo>
                  <a:lnTo>
                    <a:pt x="24083" y="8749"/>
                  </a:lnTo>
                  <a:lnTo>
                    <a:pt x="23674" y="7872"/>
                  </a:lnTo>
                  <a:lnTo>
                    <a:pt x="23245" y="7034"/>
                  </a:lnTo>
                  <a:lnTo>
                    <a:pt x="22719" y="6002"/>
                  </a:lnTo>
                  <a:lnTo>
                    <a:pt x="22271" y="5222"/>
                  </a:lnTo>
                  <a:lnTo>
                    <a:pt x="21823" y="4462"/>
                  </a:lnTo>
                  <a:lnTo>
                    <a:pt x="21491" y="3936"/>
                  </a:lnTo>
                  <a:lnTo>
                    <a:pt x="21121" y="3430"/>
                  </a:lnTo>
                  <a:lnTo>
                    <a:pt x="20751" y="2923"/>
                  </a:lnTo>
                  <a:lnTo>
                    <a:pt x="20361" y="2417"/>
                  </a:lnTo>
                  <a:lnTo>
                    <a:pt x="19952" y="1968"/>
                  </a:lnTo>
                  <a:lnTo>
                    <a:pt x="19523" y="1481"/>
                  </a:lnTo>
                  <a:lnTo>
                    <a:pt x="19192" y="1170"/>
                  </a:lnTo>
                  <a:lnTo>
                    <a:pt x="18841" y="877"/>
                  </a:lnTo>
                  <a:lnTo>
                    <a:pt x="18627" y="722"/>
                  </a:lnTo>
                  <a:lnTo>
                    <a:pt x="18393" y="566"/>
                  </a:lnTo>
                  <a:lnTo>
                    <a:pt x="18160" y="449"/>
                  </a:lnTo>
                  <a:lnTo>
                    <a:pt x="17926" y="332"/>
                  </a:lnTo>
                  <a:lnTo>
                    <a:pt x="17906" y="332"/>
                  </a:lnTo>
                  <a:lnTo>
                    <a:pt x="17731" y="254"/>
                  </a:lnTo>
                  <a:lnTo>
                    <a:pt x="17575" y="195"/>
                  </a:lnTo>
                  <a:lnTo>
                    <a:pt x="17380" y="137"/>
                  </a:lnTo>
                  <a:lnTo>
                    <a:pt x="17166" y="79"/>
                  </a:lnTo>
                  <a:lnTo>
                    <a:pt x="16971" y="40"/>
                  </a:lnTo>
                  <a:lnTo>
                    <a:pt x="16796" y="20"/>
                  </a:lnTo>
                  <a:lnTo>
                    <a:pt x="16776" y="20"/>
                  </a:lnTo>
                  <a:lnTo>
                    <a:pt x="164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40"/>
            <p:cNvSpPr/>
            <p:nvPr/>
          </p:nvSpPr>
          <p:spPr>
            <a:xfrm>
              <a:off x="9501450" y="282563"/>
              <a:ext cx="827125" cy="764275"/>
            </a:xfrm>
            <a:custGeom>
              <a:avLst/>
              <a:gdLst/>
              <a:ahLst/>
              <a:cxnLst/>
              <a:rect l="l" t="t" r="r" b="b"/>
              <a:pathLst>
                <a:path w="33085" h="30571" fill="none" extrusionOk="0">
                  <a:moveTo>
                    <a:pt x="33065" y="12821"/>
                  </a:moveTo>
                  <a:lnTo>
                    <a:pt x="33065" y="12821"/>
                  </a:lnTo>
                  <a:lnTo>
                    <a:pt x="33045" y="12607"/>
                  </a:lnTo>
                  <a:lnTo>
                    <a:pt x="33006" y="12392"/>
                  </a:lnTo>
                  <a:lnTo>
                    <a:pt x="32928" y="12198"/>
                  </a:lnTo>
                  <a:lnTo>
                    <a:pt x="32850" y="12003"/>
                  </a:lnTo>
                  <a:lnTo>
                    <a:pt x="32850" y="12003"/>
                  </a:lnTo>
                  <a:lnTo>
                    <a:pt x="32753" y="11827"/>
                  </a:lnTo>
                  <a:lnTo>
                    <a:pt x="32636" y="11672"/>
                  </a:lnTo>
                  <a:lnTo>
                    <a:pt x="32519" y="11516"/>
                  </a:lnTo>
                  <a:lnTo>
                    <a:pt x="32383" y="11360"/>
                  </a:lnTo>
                  <a:lnTo>
                    <a:pt x="32383" y="11360"/>
                  </a:lnTo>
                  <a:lnTo>
                    <a:pt x="32091" y="11106"/>
                  </a:lnTo>
                  <a:lnTo>
                    <a:pt x="31759" y="10873"/>
                  </a:lnTo>
                  <a:lnTo>
                    <a:pt x="31389" y="10658"/>
                  </a:lnTo>
                  <a:lnTo>
                    <a:pt x="30961" y="10444"/>
                  </a:lnTo>
                  <a:lnTo>
                    <a:pt x="30961" y="10444"/>
                  </a:lnTo>
                  <a:lnTo>
                    <a:pt x="30571" y="10288"/>
                  </a:lnTo>
                  <a:lnTo>
                    <a:pt x="30181" y="10132"/>
                  </a:lnTo>
                  <a:lnTo>
                    <a:pt x="29363" y="9879"/>
                  </a:lnTo>
                  <a:lnTo>
                    <a:pt x="29363" y="9879"/>
                  </a:lnTo>
                  <a:lnTo>
                    <a:pt x="28720" y="9665"/>
                  </a:lnTo>
                  <a:lnTo>
                    <a:pt x="28057" y="9489"/>
                  </a:lnTo>
                  <a:lnTo>
                    <a:pt x="27395" y="9353"/>
                  </a:lnTo>
                  <a:lnTo>
                    <a:pt x="26713" y="9217"/>
                  </a:lnTo>
                  <a:lnTo>
                    <a:pt x="26051" y="9100"/>
                  </a:lnTo>
                  <a:lnTo>
                    <a:pt x="25408" y="9002"/>
                  </a:lnTo>
                  <a:lnTo>
                    <a:pt x="24102" y="8827"/>
                  </a:lnTo>
                  <a:lnTo>
                    <a:pt x="24102" y="8827"/>
                  </a:lnTo>
                  <a:lnTo>
                    <a:pt x="24083" y="8749"/>
                  </a:lnTo>
                  <a:lnTo>
                    <a:pt x="24083" y="8749"/>
                  </a:lnTo>
                  <a:lnTo>
                    <a:pt x="23674" y="7872"/>
                  </a:lnTo>
                  <a:lnTo>
                    <a:pt x="23245" y="7034"/>
                  </a:lnTo>
                  <a:lnTo>
                    <a:pt x="23245" y="7034"/>
                  </a:lnTo>
                  <a:lnTo>
                    <a:pt x="22719" y="6002"/>
                  </a:lnTo>
                  <a:lnTo>
                    <a:pt x="22719" y="6002"/>
                  </a:lnTo>
                  <a:lnTo>
                    <a:pt x="22271" y="5222"/>
                  </a:lnTo>
                  <a:lnTo>
                    <a:pt x="21823" y="4462"/>
                  </a:lnTo>
                  <a:lnTo>
                    <a:pt x="21823" y="4462"/>
                  </a:lnTo>
                  <a:lnTo>
                    <a:pt x="21491" y="3936"/>
                  </a:lnTo>
                  <a:lnTo>
                    <a:pt x="21121" y="3430"/>
                  </a:lnTo>
                  <a:lnTo>
                    <a:pt x="20751" y="2923"/>
                  </a:lnTo>
                  <a:lnTo>
                    <a:pt x="20361" y="2417"/>
                  </a:lnTo>
                  <a:lnTo>
                    <a:pt x="20361" y="2417"/>
                  </a:lnTo>
                  <a:lnTo>
                    <a:pt x="19952" y="1968"/>
                  </a:lnTo>
                  <a:lnTo>
                    <a:pt x="19523" y="1481"/>
                  </a:lnTo>
                  <a:lnTo>
                    <a:pt x="19523" y="1481"/>
                  </a:lnTo>
                  <a:lnTo>
                    <a:pt x="19192" y="1170"/>
                  </a:lnTo>
                  <a:lnTo>
                    <a:pt x="18841" y="877"/>
                  </a:lnTo>
                  <a:lnTo>
                    <a:pt x="18841" y="877"/>
                  </a:lnTo>
                  <a:lnTo>
                    <a:pt x="18627" y="722"/>
                  </a:lnTo>
                  <a:lnTo>
                    <a:pt x="18393" y="566"/>
                  </a:lnTo>
                  <a:lnTo>
                    <a:pt x="18160" y="449"/>
                  </a:lnTo>
                  <a:lnTo>
                    <a:pt x="17926" y="332"/>
                  </a:lnTo>
                  <a:lnTo>
                    <a:pt x="17906" y="332"/>
                  </a:lnTo>
                  <a:lnTo>
                    <a:pt x="17906" y="332"/>
                  </a:lnTo>
                  <a:lnTo>
                    <a:pt x="17731" y="254"/>
                  </a:lnTo>
                  <a:lnTo>
                    <a:pt x="17575" y="195"/>
                  </a:lnTo>
                  <a:lnTo>
                    <a:pt x="17575" y="195"/>
                  </a:lnTo>
                  <a:lnTo>
                    <a:pt x="17380" y="137"/>
                  </a:lnTo>
                  <a:lnTo>
                    <a:pt x="17166" y="79"/>
                  </a:lnTo>
                  <a:lnTo>
                    <a:pt x="17166" y="79"/>
                  </a:lnTo>
                  <a:lnTo>
                    <a:pt x="16971" y="40"/>
                  </a:lnTo>
                  <a:lnTo>
                    <a:pt x="16796" y="20"/>
                  </a:lnTo>
                  <a:lnTo>
                    <a:pt x="16776" y="20"/>
                  </a:lnTo>
                  <a:lnTo>
                    <a:pt x="16776" y="20"/>
                  </a:lnTo>
                  <a:lnTo>
                    <a:pt x="16484" y="1"/>
                  </a:lnTo>
                  <a:lnTo>
                    <a:pt x="16484" y="1"/>
                  </a:lnTo>
                  <a:lnTo>
                    <a:pt x="16348" y="1"/>
                  </a:lnTo>
                  <a:lnTo>
                    <a:pt x="16348" y="1"/>
                  </a:lnTo>
                  <a:lnTo>
                    <a:pt x="16289" y="1"/>
                  </a:lnTo>
                  <a:lnTo>
                    <a:pt x="16289" y="1"/>
                  </a:lnTo>
                  <a:lnTo>
                    <a:pt x="16114" y="1"/>
                  </a:lnTo>
                  <a:lnTo>
                    <a:pt x="16114" y="1"/>
                  </a:lnTo>
                  <a:lnTo>
                    <a:pt x="15977" y="20"/>
                  </a:lnTo>
                  <a:lnTo>
                    <a:pt x="15821" y="59"/>
                  </a:lnTo>
                  <a:lnTo>
                    <a:pt x="15821" y="59"/>
                  </a:lnTo>
                  <a:lnTo>
                    <a:pt x="15549" y="118"/>
                  </a:lnTo>
                  <a:lnTo>
                    <a:pt x="15549" y="118"/>
                  </a:lnTo>
                  <a:lnTo>
                    <a:pt x="15510" y="137"/>
                  </a:lnTo>
                  <a:lnTo>
                    <a:pt x="15510" y="137"/>
                  </a:lnTo>
                  <a:lnTo>
                    <a:pt x="15179" y="254"/>
                  </a:lnTo>
                  <a:lnTo>
                    <a:pt x="14867" y="390"/>
                  </a:lnTo>
                  <a:lnTo>
                    <a:pt x="14536" y="585"/>
                  </a:lnTo>
                  <a:lnTo>
                    <a:pt x="14224" y="799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724" y="2339"/>
                  </a:lnTo>
                  <a:lnTo>
                    <a:pt x="12334" y="2845"/>
                  </a:lnTo>
                  <a:lnTo>
                    <a:pt x="11964" y="3332"/>
                  </a:lnTo>
                  <a:lnTo>
                    <a:pt x="11593" y="3858"/>
                  </a:lnTo>
                  <a:lnTo>
                    <a:pt x="11262" y="4385"/>
                  </a:lnTo>
                  <a:lnTo>
                    <a:pt x="11262" y="4385"/>
                  </a:lnTo>
                  <a:lnTo>
                    <a:pt x="10775" y="5164"/>
                  </a:lnTo>
                  <a:lnTo>
                    <a:pt x="10346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548" y="7677"/>
                  </a:lnTo>
                  <a:lnTo>
                    <a:pt x="9002" y="8827"/>
                  </a:lnTo>
                  <a:lnTo>
                    <a:pt x="9002" y="8827"/>
                  </a:lnTo>
                  <a:lnTo>
                    <a:pt x="8983" y="8905"/>
                  </a:lnTo>
                  <a:lnTo>
                    <a:pt x="898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87"/>
                  </a:lnTo>
                  <a:lnTo>
                    <a:pt x="4365" y="9762"/>
                  </a:lnTo>
                  <a:lnTo>
                    <a:pt x="3702" y="9957"/>
                  </a:lnTo>
                  <a:lnTo>
                    <a:pt x="3702" y="9957"/>
                  </a:lnTo>
                  <a:lnTo>
                    <a:pt x="2904" y="1023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94" y="11184"/>
                  </a:lnTo>
                  <a:lnTo>
                    <a:pt x="702" y="11438"/>
                  </a:lnTo>
                  <a:lnTo>
                    <a:pt x="702" y="11438"/>
                  </a:lnTo>
                  <a:lnTo>
                    <a:pt x="566" y="11594"/>
                  </a:lnTo>
                  <a:lnTo>
                    <a:pt x="429" y="11749"/>
                  </a:lnTo>
                  <a:lnTo>
                    <a:pt x="332" y="11925"/>
                  </a:lnTo>
                  <a:lnTo>
                    <a:pt x="234" y="12081"/>
                  </a:lnTo>
                  <a:lnTo>
                    <a:pt x="234" y="12081"/>
                  </a:lnTo>
                  <a:lnTo>
                    <a:pt x="137" y="12276"/>
                  </a:lnTo>
                  <a:lnTo>
                    <a:pt x="78" y="12490"/>
                  </a:lnTo>
                  <a:lnTo>
                    <a:pt x="39" y="12685"/>
                  </a:lnTo>
                  <a:lnTo>
                    <a:pt x="1" y="12918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59" y="13561"/>
                  </a:lnTo>
                  <a:lnTo>
                    <a:pt x="117" y="13815"/>
                  </a:lnTo>
                  <a:lnTo>
                    <a:pt x="117" y="13815"/>
                  </a:lnTo>
                  <a:lnTo>
                    <a:pt x="176" y="14010"/>
                  </a:lnTo>
                  <a:lnTo>
                    <a:pt x="234" y="14224"/>
                  </a:lnTo>
                  <a:lnTo>
                    <a:pt x="429" y="14672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559" y="16289"/>
                  </a:lnTo>
                  <a:lnTo>
                    <a:pt x="1890" y="16640"/>
                  </a:lnTo>
                  <a:lnTo>
                    <a:pt x="2241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079" y="17770"/>
                  </a:lnTo>
                  <a:lnTo>
                    <a:pt x="3839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4872" y="19251"/>
                  </a:lnTo>
                  <a:lnTo>
                    <a:pt x="5826" y="20011"/>
                  </a:lnTo>
                  <a:lnTo>
                    <a:pt x="5826" y="20011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52" y="23518"/>
                  </a:lnTo>
                  <a:lnTo>
                    <a:pt x="4852" y="23518"/>
                  </a:lnTo>
                  <a:lnTo>
                    <a:pt x="4735" y="24083"/>
                  </a:lnTo>
                  <a:lnTo>
                    <a:pt x="4657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38" y="27668"/>
                  </a:lnTo>
                  <a:lnTo>
                    <a:pt x="463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88" y="28798"/>
                  </a:lnTo>
                  <a:lnTo>
                    <a:pt x="5086" y="28993"/>
                  </a:lnTo>
                  <a:lnTo>
                    <a:pt x="5203" y="29188"/>
                  </a:lnTo>
                  <a:lnTo>
                    <a:pt x="5320" y="29363"/>
                  </a:lnTo>
                  <a:lnTo>
                    <a:pt x="5320" y="29363"/>
                  </a:lnTo>
                  <a:lnTo>
                    <a:pt x="5456" y="29538"/>
                  </a:lnTo>
                  <a:lnTo>
                    <a:pt x="5592" y="29694"/>
                  </a:lnTo>
                  <a:lnTo>
                    <a:pt x="5592" y="2969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01"/>
                  </a:lnTo>
                  <a:lnTo>
                    <a:pt x="6489" y="30298"/>
                  </a:lnTo>
                  <a:lnTo>
                    <a:pt x="6703" y="30376"/>
                  </a:lnTo>
                  <a:lnTo>
                    <a:pt x="6703" y="30376"/>
                  </a:lnTo>
                  <a:lnTo>
                    <a:pt x="6898" y="30435"/>
                  </a:lnTo>
                  <a:lnTo>
                    <a:pt x="7093" y="30493"/>
                  </a:lnTo>
                  <a:lnTo>
                    <a:pt x="7541" y="30551"/>
                  </a:lnTo>
                  <a:lnTo>
                    <a:pt x="7541" y="30551"/>
                  </a:lnTo>
                  <a:lnTo>
                    <a:pt x="7969" y="30571"/>
                  </a:lnTo>
                  <a:lnTo>
                    <a:pt x="7969" y="30571"/>
                  </a:lnTo>
                  <a:lnTo>
                    <a:pt x="8418" y="30571"/>
                  </a:lnTo>
                  <a:lnTo>
                    <a:pt x="8418" y="30571"/>
                  </a:lnTo>
                  <a:lnTo>
                    <a:pt x="8827" y="30512"/>
                  </a:lnTo>
                  <a:lnTo>
                    <a:pt x="9275" y="30435"/>
                  </a:lnTo>
                  <a:lnTo>
                    <a:pt x="9723" y="30318"/>
                  </a:lnTo>
                  <a:lnTo>
                    <a:pt x="10191" y="30181"/>
                  </a:lnTo>
                  <a:lnTo>
                    <a:pt x="10191" y="30181"/>
                  </a:lnTo>
                  <a:lnTo>
                    <a:pt x="10561" y="30045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19"/>
                  </a:lnTo>
                  <a:lnTo>
                    <a:pt x="11710" y="29519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681"/>
                  </a:lnTo>
                  <a:lnTo>
                    <a:pt x="13600" y="28389"/>
                  </a:lnTo>
                  <a:lnTo>
                    <a:pt x="13600" y="28389"/>
                  </a:lnTo>
                  <a:lnTo>
                    <a:pt x="14048" y="28077"/>
                  </a:lnTo>
                  <a:lnTo>
                    <a:pt x="14477" y="27726"/>
                  </a:lnTo>
                  <a:lnTo>
                    <a:pt x="14886" y="27376"/>
                  </a:lnTo>
                  <a:lnTo>
                    <a:pt x="15276" y="27025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62" y="25447"/>
                  </a:lnTo>
                  <a:lnTo>
                    <a:pt x="16562" y="25447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78" y="26577"/>
                  </a:lnTo>
                  <a:lnTo>
                    <a:pt x="17809" y="26927"/>
                  </a:lnTo>
                  <a:lnTo>
                    <a:pt x="17809" y="2692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80"/>
                  </a:lnTo>
                  <a:lnTo>
                    <a:pt x="19484" y="28311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355" y="29441"/>
                  </a:lnTo>
                  <a:lnTo>
                    <a:pt x="21764" y="29636"/>
                  </a:lnTo>
                  <a:lnTo>
                    <a:pt x="22154" y="29811"/>
                  </a:lnTo>
                  <a:lnTo>
                    <a:pt x="22524" y="29967"/>
                  </a:lnTo>
                  <a:lnTo>
                    <a:pt x="22894" y="30103"/>
                  </a:lnTo>
                  <a:lnTo>
                    <a:pt x="22894" y="30103"/>
                  </a:lnTo>
                  <a:lnTo>
                    <a:pt x="23362" y="30240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74"/>
                  </a:lnTo>
                  <a:lnTo>
                    <a:pt x="24667" y="30474"/>
                  </a:lnTo>
                  <a:lnTo>
                    <a:pt x="25115" y="30493"/>
                  </a:lnTo>
                  <a:lnTo>
                    <a:pt x="25115" y="30493"/>
                  </a:lnTo>
                  <a:lnTo>
                    <a:pt x="25544" y="30474"/>
                  </a:lnTo>
                  <a:lnTo>
                    <a:pt x="25544" y="3047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382" y="30298"/>
                  </a:lnTo>
                  <a:lnTo>
                    <a:pt x="26596" y="30220"/>
                  </a:lnTo>
                  <a:lnTo>
                    <a:pt x="26791" y="30123"/>
                  </a:lnTo>
                  <a:lnTo>
                    <a:pt x="26966" y="30025"/>
                  </a:lnTo>
                  <a:lnTo>
                    <a:pt x="27122" y="29908"/>
                  </a:lnTo>
                  <a:lnTo>
                    <a:pt x="27122" y="29908"/>
                  </a:lnTo>
                  <a:lnTo>
                    <a:pt x="27317" y="29753"/>
                  </a:lnTo>
                  <a:lnTo>
                    <a:pt x="27473" y="29616"/>
                  </a:lnTo>
                  <a:lnTo>
                    <a:pt x="27473" y="29616"/>
                  </a:lnTo>
                  <a:lnTo>
                    <a:pt x="27629" y="29460"/>
                  </a:lnTo>
                  <a:lnTo>
                    <a:pt x="27765" y="29285"/>
                  </a:lnTo>
                  <a:lnTo>
                    <a:pt x="27765" y="29285"/>
                  </a:lnTo>
                  <a:lnTo>
                    <a:pt x="27882" y="29110"/>
                  </a:lnTo>
                  <a:lnTo>
                    <a:pt x="27999" y="28915"/>
                  </a:lnTo>
                  <a:lnTo>
                    <a:pt x="28096" y="28720"/>
                  </a:lnTo>
                  <a:lnTo>
                    <a:pt x="28194" y="28525"/>
                  </a:lnTo>
                  <a:lnTo>
                    <a:pt x="28272" y="28291"/>
                  </a:lnTo>
                  <a:lnTo>
                    <a:pt x="28330" y="28077"/>
                  </a:lnTo>
                  <a:lnTo>
                    <a:pt x="28389" y="27843"/>
                  </a:lnTo>
                  <a:lnTo>
                    <a:pt x="28447" y="27590"/>
                  </a:lnTo>
                  <a:lnTo>
                    <a:pt x="28447" y="27590"/>
                  </a:lnTo>
                  <a:lnTo>
                    <a:pt x="28506" y="27122"/>
                  </a:lnTo>
                  <a:lnTo>
                    <a:pt x="28545" y="26635"/>
                  </a:lnTo>
                  <a:lnTo>
                    <a:pt x="28564" y="26109"/>
                  </a:lnTo>
                  <a:lnTo>
                    <a:pt x="28545" y="25583"/>
                  </a:lnTo>
                  <a:lnTo>
                    <a:pt x="28545" y="25583"/>
                  </a:lnTo>
                  <a:lnTo>
                    <a:pt x="28486" y="25057"/>
                  </a:lnTo>
                  <a:lnTo>
                    <a:pt x="28428" y="24531"/>
                  </a:lnTo>
                  <a:lnTo>
                    <a:pt x="28350" y="24005"/>
                  </a:lnTo>
                  <a:lnTo>
                    <a:pt x="28233" y="23440"/>
                  </a:lnTo>
                  <a:lnTo>
                    <a:pt x="28233" y="23440"/>
                  </a:lnTo>
                  <a:lnTo>
                    <a:pt x="28057" y="22641"/>
                  </a:lnTo>
                  <a:lnTo>
                    <a:pt x="27824" y="21803"/>
                  </a:lnTo>
                  <a:lnTo>
                    <a:pt x="27570" y="20907"/>
                  </a:lnTo>
                  <a:lnTo>
                    <a:pt x="27259" y="19933"/>
                  </a:lnTo>
                  <a:lnTo>
                    <a:pt x="27259" y="19933"/>
                  </a:lnTo>
                  <a:lnTo>
                    <a:pt x="28213" y="19173"/>
                  </a:lnTo>
                  <a:lnTo>
                    <a:pt x="28525" y="18920"/>
                  </a:lnTo>
                  <a:lnTo>
                    <a:pt x="28525" y="18920"/>
                  </a:lnTo>
                  <a:lnTo>
                    <a:pt x="29226" y="18335"/>
                  </a:lnTo>
                  <a:lnTo>
                    <a:pt x="30006" y="17692"/>
                  </a:lnTo>
                  <a:lnTo>
                    <a:pt x="30006" y="17692"/>
                  </a:lnTo>
                  <a:lnTo>
                    <a:pt x="30454" y="17283"/>
                  </a:lnTo>
                  <a:lnTo>
                    <a:pt x="30844" y="16913"/>
                  </a:lnTo>
                  <a:lnTo>
                    <a:pt x="31194" y="16562"/>
                  </a:lnTo>
                  <a:lnTo>
                    <a:pt x="31506" y="16211"/>
                  </a:lnTo>
                  <a:lnTo>
                    <a:pt x="31506" y="16211"/>
                  </a:lnTo>
                  <a:lnTo>
                    <a:pt x="31876" y="15783"/>
                  </a:lnTo>
                  <a:lnTo>
                    <a:pt x="32169" y="15373"/>
                  </a:lnTo>
                  <a:lnTo>
                    <a:pt x="32441" y="14984"/>
                  </a:lnTo>
                  <a:lnTo>
                    <a:pt x="32636" y="14594"/>
                  </a:lnTo>
                  <a:lnTo>
                    <a:pt x="32636" y="14594"/>
                  </a:lnTo>
                  <a:lnTo>
                    <a:pt x="32831" y="14146"/>
                  </a:lnTo>
                  <a:lnTo>
                    <a:pt x="32909" y="13932"/>
                  </a:lnTo>
                  <a:lnTo>
                    <a:pt x="32967" y="13737"/>
                  </a:lnTo>
                  <a:lnTo>
                    <a:pt x="32967" y="13737"/>
                  </a:lnTo>
                  <a:lnTo>
                    <a:pt x="33026" y="13484"/>
                  </a:lnTo>
                  <a:lnTo>
                    <a:pt x="33065" y="13250"/>
                  </a:lnTo>
                  <a:lnTo>
                    <a:pt x="33084" y="13035"/>
                  </a:lnTo>
                  <a:lnTo>
                    <a:pt x="33065" y="128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40"/>
            <p:cNvSpPr/>
            <p:nvPr/>
          </p:nvSpPr>
          <p:spPr>
            <a:xfrm>
              <a:off x="9501450" y="282563"/>
              <a:ext cx="671250" cy="764775"/>
            </a:xfrm>
            <a:custGeom>
              <a:avLst/>
              <a:gdLst/>
              <a:ahLst/>
              <a:cxnLst/>
              <a:rect l="l" t="t" r="r" b="b"/>
              <a:pathLst>
                <a:path w="26850" h="30591" extrusionOk="0">
                  <a:moveTo>
                    <a:pt x="16114" y="1"/>
                  </a:moveTo>
                  <a:lnTo>
                    <a:pt x="15841" y="40"/>
                  </a:lnTo>
                  <a:lnTo>
                    <a:pt x="15549" y="118"/>
                  </a:lnTo>
                  <a:lnTo>
                    <a:pt x="15490" y="137"/>
                  </a:lnTo>
                  <a:lnTo>
                    <a:pt x="15179" y="254"/>
                  </a:lnTo>
                  <a:lnTo>
                    <a:pt x="14847" y="390"/>
                  </a:lnTo>
                  <a:lnTo>
                    <a:pt x="14536" y="566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334" y="2826"/>
                  </a:lnTo>
                  <a:lnTo>
                    <a:pt x="11944" y="3332"/>
                  </a:lnTo>
                  <a:lnTo>
                    <a:pt x="11593" y="3858"/>
                  </a:lnTo>
                  <a:lnTo>
                    <a:pt x="11243" y="4385"/>
                  </a:lnTo>
                  <a:lnTo>
                    <a:pt x="10775" y="5164"/>
                  </a:lnTo>
                  <a:lnTo>
                    <a:pt x="10327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255" y="8262"/>
                  </a:lnTo>
                  <a:lnTo>
                    <a:pt x="9002" y="8827"/>
                  </a:lnTo>
                  <a:lnTo>
                    <a:pt x="896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67"/>
                  </a:lnTo>
                  <a:lnTo>
                    <a:pt x="4365" y="9743"/>
                  </a:lnTo>
                  <a:lnTo>
                    <a:pt x="3702" y="9937"/>
                  </a:lnTo>
                  <a:lnTo>
                    <a:pt x="2904" y="1021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75" y="11184"/>
                  </a:lnTo>
                  <a:lnTo>
                    <a:pt x="702" y="11438"/>
                  </a:lnTo>
                  <a:lnTo>
                    <a:pt x="546" y="11594"/>
                  </a:lnTo>
                  <a:lnTo>
                    <a:pt x="429" y="11749"/>
                  </a:lnTo>
                  <a:lnTo>
                    <a:pt x="312" y="11905"/>
                  </a:lnTo>
                  <a:lnTo>
                    <a:pt x="215" y="12081"/>
                  </a:lnTo>
                  <a:lnTo>
                    <a:pt x="137" y="12276"/>
                  </a:lnTo>
                  <a:lnTo>
                    <a:pt x="78" y="12470"/>
                  </a:lnTo>
                  <a:lnTo>
                    <a:pt x="20" y="12685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39" y="13561"/>
                  </a:lnTo>
                  <a:lnTo>
                    <a:pt x="98" y="13815"/>
                  </a:lnTo>
                  <a:lnTo>
                    <a:pt x="156" y="14010"/>
                  </a:lnTo>
                  <a:lnTo>
                    <a:pt x="234" y="14224"/>
                  </a:lnTo>
                  <a:lnTo>
                    <a:pt x="332" y="14438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871" y="16640"/>
                  </a:lnTo>
                  <a:lnTo>
                    <a:pt x="2222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858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4988" y="19348"/>
                  </a:lnTo>
                  <a:lnTo>
                    <a:pt x="5826" y="20030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33" y="23518"/>
                  </a:lnTo>
                  <a:lnTo>
                    <a:pt x="4735" y="24083"/>
                  </a:lnTo>
                  <a:lnTo>
                    <a:pt x="4638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1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69" y="28817"/>
                  </a:lnTo>
                  <a:lnTo>
                    <a:pt x="5086" y="29012"/>
                  </a:lnTo>
                  <a:lnTo>
                    <a:pt x="5183" y="29188"/>
                  </a:lnTo>
                  <a:lnTo>
                    <a:pt x="5300" y="29363"/>
                  </a:lnTo>
                  <a:lnTo>
                    <a:pt x="5456" y="29538"/>
                  </a:lnTo>
                  <a:lnTo>
                    <a:pt x="5592" y="2971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20"/>
                  </a:lnTo>
                  <a:lnTo>
                    <a:pt x="6489" y="30298"/>
                  </a:lnTo>
                  <a:lnTo>
                    <a:pt x="6703" y="30396"/>
                  </a:lnTo>
                  <a:lnTo>
                    <a:pt x="6898" y="30454"/>
                  </a:lnTo>
                  <a:lnTo>
                    <a:pt x="7093" y="30493"/>
                  </a:lnTo>
                  <a:lnTo>
                    <a:pt x="7307" y="30532"/>
                  </a:lnTo>
                  <a:lnTo>
                    <a:pt x="7541" y="30571"/>
                  </a:lnTo>
                  <a:lnTo>
                    <a:pt x="7755" y="30590"/>
                  </a:lnTo>
                  <a:lnTo>
                    <a:pt x="7969" y="30590"/>
                  </a:lnTo>
                  <a:lnTo>
                    <a:pt x="8418" y="30571"/>
                  </a:lnTo>
                  <a:lnTo>
                    <a:pt x="8846" y="30512"/>
                  </a:lnTo>
                  <a:lnTo>
                    <a:pt x="9275" y="30435"/>
                  </a:lnTo>
                  <a:lnTo>
                    <a:pt x="9723" y="30337"/>
                  </a:lnTo>
                  <a:lnTo>
                    <a:pt x="10191" y="30181"/>
                  </a:lnTo>
                  <a:lnTo>
                    <a:pt x="10561" y="30064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38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700"/>
                  </a:lnTo>
                  <a:lnTo>
                    <a:pt x="13600" y="28408"/>
                  </a:lnTo>
                  <a:lnTo>
                    <a:pt x="14048" y="28077"/>
                  </a:lnTo>
                  <a:lnTo>
                    <a:pt x="14477" y="27746"/>
                  </a:lnTo>
                  <a:lnTo>
                    <a:pt x="14886" y="27395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81" y="25466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58" y="26577"/>
                  </a:lnTo>
                  <a:lnTo>
                    <a:pt x="17809" y="2694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99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764" y="29655"/>
                  </a:lnTo>
                  <a:lnTo>
                    <a:pt x="22154" y="29831"/>
                  </a:lnTo>
                  <a:lnTo>
                    <a:pt x="22524" y="29986"/>
                  </a:lnTo>
                  <a:lnTo>
                    <a:pt x="22894" y="30103"/>
                  </a:lnTo>
                  <a:lnTo>
                    <a:pt x="23362" y="30259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93"/>
                  </a:lnTo>
                  <a:lnTo>
                    <a:pt x="25096" y="30512"/>
                  </a:lnTo>
                  <a:lnTo>
                    <a:pt x="25330" y="30493"/>
                  </a:lnTo>
                  <a:lnTo>
                    <a:pt x="25544" y="30474"/>
                  </a:lnTo>
                  <a:lnTo>
                    <a:pt x="25778" y="3045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616" y="30201"/>
                  </a:lnTo>
                  <a:lnTo>
                    <a:pt x="26849" y="30103"/>
                  </a:lnTo>
                  <a:lnTo>
                    <a:pt x="26479" y="30103"/>
                  </a:lnTo>
                  <a:lnTo>
                    <a:pt x="26148" y="30084"/>
                  </a:lnTo>
                  <a:lnTo>
                    <a:pt x="25836" y="30045"/>
                  </a:lnTo>
                  <a:lnTo>
                    <a:pt x="25524" y="30006"/>
                  </a:lnTo>
                  <a:lnTo>
                    <a:pt x="25213" y="29947"/>
                  </a:lnTo>
                  <a:lnTo>
                    <a:pt x="24589" y="29811"/>
                  </a:lnTo>
                  <a:lnTo>
                    <a:pt x="23966" y="29616"/>
                  </a:lnTo>
                  <a:lnTo>
                    <a:pt x="23381" y="29402"/>
                  </a:lnTo>
                  <a:lnTo>
                    <a:pt x="22816" y="29149"/>
                  </a:lnTo>
                  <a:lnTo>
                    <a:pt x="22329" y="28876"/>
                  </a:lnTo>
                  <a:lnTo>
                    <a:pt x="21842" y="28603"/>
                  </a:lnTo>
                  <a:lnTo>
                    <a:pt x="21374" y="28311"/>
                  </a:lnTo>
                  <a:lnTo>
                    <a:pt x="20907" y="27980"/>
                  </a:lnTo>
                  <a:lnTo>
                    <a:pt x="20478" y="27629"/>
                  </a:lnTo>
                  <a:lnTo>
                    <a:pt x="20050" y="27278"/>
                  </a:lnTo>
                  <a:lnTo>
                    <a:pt x="19621" y="26908"/>
                  </a:lnTo>
                  <a:lnTo>
                    <a:pt x="19231" y="26518"/>
                  </a:lnTo>
                  <a:lnTo>
                    <a:pt x="18841" y="26129"/>
                  </a:lnTo>
                  <a:lnTo>
                    <a:pt x="18491" y="25719"/>
                  </a:lnTo>
                  <a:lnTo>
                    <a:pt x="18140" y="25310"/>
                  </a:lnTo>
                  <a:lnTo>
                    <a:pt x="17789" y="24882"/>
                  </a:lnTo>
                  <a:lnTo>
                    <a:pt x="17478" y="24453"/>
                  </a:lnTo>
                  <a:lnTo>
                    <a:pt x="17166" y="24005"/>
                  </a:lnTo>
                  <a:lnTo>
                    <a:pt x="16874" y="23557"/>
                  </a:lnTo>
                  <a:lnTo>
                    <a:pt x="16581" y="23089"/>
                  </a:lnTo>
                  <a:lnTo>
                    <a:pt x="16172" y="23518"/>
                  </a:lnTo>
                  <a:lnTo>
                    <a:pt x="15724" y="23927"/>
                  </a:lnTo>
                  <a:lnTo>
                    <a:pt x="15198" y="24375"/>
                  </a:lnTo>
                  <a:lnTo>
                    <a:pt x="14789" y="24687"/>
                  </a:lnTo>
                  <a:lnTo>
                    <a:pt x="14341" y="25038"/>
                  </a:lnTo>
                  <a:lnTo>
                    <a:pt x="13717" y="25505"/>
                  </a:lnTo>
                  <a:lnTo>
                    <a:pt x="13113" y="25973"/>
                  </a:lnTo>
                  <a:lnTo>
                    <a:pt x="12373" y="26460"/>
                  </a:lnTo>
                  <a:lnTo>
                    <a:pt x="12003" y="26694"/>
                  </a:lnTo>
                  <a:lnTo>
                    <a:pt x="11632" y="26927"/>
                  </a:lnTo>
                  <a:lnTo>
                    <a:pt x="11262" y="27142"/>
                  </a:lnTo>
                  <a:lnTo>
                    <a:pt x="10873" y="27337"/>
                  </a:lnTo>
                  <a:lnTo>
                    <a:pt x="10483" y="27512"/>
                  </a:lnTo>
                  <a:lnTo>
                    <a:pt x="10093" y="27668"/>
                  </a:lnTo>
                  <a:lnTo>
                    <a:pt x="9742" y="27785"/>
                  </a:lnTo>
                  <a:lnTo>
                    <a:pt x="9372" y="27882"/>
                  </a:lnTo>
                  <a:lnTo>
                    <a:pt x="9022" y="27941"/>
                  </a:lnTo>
                  <a:lnTo>
                    <a:pt x="8651" y="27941"/>
                  </a:lnTo>
                  <a:lnTo>
                    <a:pt x="8320" y="27921"/>
                  </a:lnTo>
                  <a:lnTo>
                    <a:pt x="8164" y="27882"/>
                  </a:lnTo>
                  <a:lnTo>
                    <a:pt x="8008" y="27843"/>
                  </a:lnTo>
                  <a:lnTo>
                    <a:pt x="7853" y="27785"/>
                  </a:lnTo>
                  <a:lnTo>
                    <a:pt x="7716" y="27726"/>
                  </a:lnTo>
                  <a:lnTo>
                    <a:pt x="7580" y="27648"/>
                  </a:lnTo>
                  <a:lnTo>
                    <a:pt x="7443" y="27551"/>
                  </a:lnTo>
                  <a:lnTo>
                    <a:pt x="7307" y="27415"/>
                  </a:lnTo>
                  <a:lnTo>
                    <a:pt x="7171" y="27278"/>
                  </a:lnTo>
                  <a:lnTo>
                    <a:pt x="7054" y="27142"/>
                  </a:lnTo>
                  <a:lnTo>
                    <a:pt x="6937" y="26986"/>
                  </a:lnTo>
                  <a:lnTo>
                    <a:pt x="6839" y="26830"/>
                  </a:lnTo>
                  <a:lnTo>
                    <a:pt x="6761" y="26655"/>
                  </a:lnTo>
                  <a:lnTo>
                    <a:pt x="6684" y="26499"/>
                  </a:lnTo>
                  <a:lnTo>
                    <a:pt x="6606" y="26323"/>
                  </a:lnTo>
                  <a:lnTo>
                    <a:pt x="6508" y="25934"/>
                  </a:lnTo>
                  <a:lnTo>
                    <a:pt x="6450" y="25544"/>
                  </a:lnTo>
                  <a:lnTo>
                    <a:pt x="6430" y="25135"/>
                  </a:lnTo>
                  <a:lnTo>
                    <a:pt x="6430" y="24745"/>
                  </a:lnTo>
                  <a:lnTo>
                    <a:pt x="6469" y="24297"/>
                  </a:lnTo>
                  <a:lnTo>
                    <a:pt x="6547" y="23849"/>
                  </a:lnTo>
                  <a:lnTo>
                    <a:pt x="6645" y="23401"/>
                  </a:lnTo>
                  <a:lnTo>
                    <a:pt x="6742" y="22953"/>
                  </a:lnTo>
                  <a:lnTo>
                    <a:pt x="6878" y="22505"/>
                  </a:lnTo>
                  <a:lnTo>
                    <a:pt x="7034" y="22076"/>
                  </a:lnTo>
                  <a:lnTo>
                    <a:pt x="7210" y="21628"/>
                  </a:lnTo>
                  <a:lnTo>
                    <a:pt x="7385" y="21199"/>
                  </a:lnTo>
                  <a:lnTo>
                    <a:pt x="7716" y="20459"/>
                  </a:lnTo>
                  <a:lnTo>
                    <a:pt x="8067" y="19738"/>
                  </a:lnTo>
                  <a:lnTo>
                    <a:pt x="8437" y="19036"/>
                  </a:lnTo>
                  <a:lnTo>
                    <a:pt x="8827" y="18335"/>
                  </a:lnTo>
                  <a:lnTo>
                    <a:pt x="8612" y="18257"/>
                  </a:lnTo>
                  <a:lnTo>
                    <a:pt x="8418" y="18179"/>
                  </a:lnTo>
                  <a:lnTo>
                    <a:pt x="8047" y="18023"/>
                  </a:lnTo>
                  <a:lnTo>
                    <a:pt x="7580" y="17809"/>
                  </a:lnTo>
                  <a:lnTo>
                    <a:pt x="7132" y="17575"/>
                  </a:lnTo>
                  <a:lnTo>
                    <a:pt x="6606" y="17283"/>
                  </a:lnTo>
                  <a:lnTo>
                    <a:pt x="6099" y="16952"/>
                  </a:lnTo>
                  <a:lnTo>
                    <a:pt x="5553" y="16601"/>
                  </a:lnTo>
                  <a:lnTo>
                    <a:pt x="5027" y="16231"/>
                  </a:lnTo>
                  <a:lnTo>
                    <a:pt x="4716" y="15997"/>
                  </a:lnTo>
                  <a:lnTo>
                    <a:pt x="4423" y="15744"/>
                  </a:lnTo>
                  <a:lnTo>
                    <a:pt x="4151" y="15490"/>
                  </a:lnTo>
                  <a:lnTo>
                    <a:pt x="3897" y="15237"/>
                  </a:lnTo>
                  <a:lnTo>
                    <a:pt x="3664" y="15003"/>
                  </a:lnTo>
                  <a:lnTo>
                    <a:pt x="3449" y="14730"/>
                  </a:lnTo>
                  <a:lnTo>
                    <a:pt x="3293" y="14477"/>
                  </a:lnTo>
                  <a:lnTo>
                    <a:pt x="3137" y="14224"/>
                  </a:lnTo>
                  <a:lnTo>
                    <a:pt x="3040" y="13971"/>
                  </a:lnTo>
                  <a:lnTo>
                    <a:pt x="3001" y="13834"/>
                  </a:lnTo>
                  <a:lnTo>
                    <a:pt x="2982" y="13717"/>
                  </a:lnTo>
                  <a:lnTo>
                    <a:pt x="2962" y="13464"/>
                  </a:lnTo>
                  <a:lnTo>
                    <a:pt x="2962" y="13347"/>
                  </a:lnTo>
                  <a:lnTo>
                    <a:pt x="2982" y="13211"/>
                  </a:lnTo>
                  <a:lnTo>
                    <a:pt x="3021" y="13094"/>
                  </a:lnTo>
                  <a:lnTo>
                    <a:pt x="3060" y="12977"/>
                  </a:lnTo>
                  <a:lnTo>
                    <a:pt x="3118" y="12860"/>
                  </a:lnTo>
                  <a:lnTo>
                    <a:pt x="3176" y="12743"/>
                  </a:lnTo>
                  <a:lnTo>
                    <a:pt x="3274" y="12626"/>
                  </a:lnTo>
                  <a:lnTo>
                    <a:pt x="3371" y="12529"/>
                  </a:lnTo>
                  <a:lnTo>
                    <a:pt x="3527" y="12373"/>
                  </a:lnTo>
                  <a:lnTo>
                    <a:pt x="3683" y="12237"/>
                  </a:lnTo>
                  <a:lnTo>
                    <a:pt x="3858" y="12100"/>
                  </a:lnTo>
                  <a:lnTo>
                    <a:pt x="4053" y="11964"/>
                  </a:lnTo>
                  <a:lnTo>
                    <a:pt x="4443" y="11730"/>
                  </a:lnTo>
                  <a:lnTo>
                    <a:pt x="4852" y="11535"/>
                  </a:lnTo>
                  <a:lnTo>
                    <a:pt x="5281" y="11379"/>
                  </a:lnTo>
                  <a:lnTo>
                    <a:pt x="5748" y="11223"/>
                  </a:lnTo>
                  <a:lnTo>
                    <a:pt x="6235" y="11087"/>
                  </a:lnTo>
                  <a:lnTo>
                    <a:pt x="6722" y="10970"/>
                  </a:lnTo>
                  <a:lnTo>
                    <a:pt x="7210" y="10873"/>
                  </a:lnTo>
                  <a:lnTo>
                    <a:pt x="8203" y="10697"/>
                  </a:lnTo>
                  <a:lnTo>
                    <a:pt x="9197" y="10561"/>
                  </a:lnTo>
                  <a:lnTo>
                    <a:pt x="10054" y="10444"/>
                  </a:lnTo>
                  <a:lnTo>
                    <a:pt x="10912" y="10308"/>
                  </a:lnTo>
                  <a:lnTo>
                    <a:pt x="10989" y="9665"/>
                  </a:lnTo>
                  <a:lnTo>
                    <a:pt x="11106" y="9002"/>
                  </a:lnTo>
                  <a:lnTo>
                    <a:pt x="11282" y="8242"/>
                  </a:lnTo>
                  <a:lnTo>
                    <a:pt x="11496" y="7502"/>
                  </a:lnTo>
                  <a:lnTo>
                    <a:pt x="11769" y="6684"/>
                  </a:lnTo>
                  <a:lnTo>
                    <a:pt x="12061" y="5865"/>
                  </a:lnTo>
                  <a:lnTo>
                    <a:pt x="12392" y="5066"/>
                  </a:lnTo>
                  <a:lnTo>
                    <a:pt x="12763" y="4268"/>
                  </a:lnTo>
                  <a:lnTo>
                    <a:pt x="12977" y="3858"/>
                  </a:lnTo>
                  <a:lnTo>
                    <a:pt x="13211" y="3430"/>
                  </a:lnTo>
                  <a:lnTo>
                    <a:pt x="13444" y="3021"/>
                  </a:lnTo>
                  <a:lnTo>
                    <a:pt x="13698" y="2631"/>
                  </a:lnTo>
                  <a:lnTo>
                    <a:pt x="13951" y="2261"/>
                  </a:lnTo>
                  <a:lnTo>
                    <a:pt x="14204" y="1891"/>
                  </a:lnTo>
                  <a:lnTo>
                    <a:pt x="14497" y="1540"/>
                  </a:lnTo>
                  <a:lnTo>
                    <a:pt x="14789" y="1209"/>
                  </a:lnTo>
                  <a:lnTo>
                    <a:pt x="15062" y="897"/>
                  </a:lnTo>
                  <a:lnTo>
                    <a:pt x="15354" y="605"/>
                  </a:lnTo>
                  <a:lnTo>
                    <a:pt x="15685" y="351"/>
                  </a:lnTo>
                  <a:lnTo>
                    <a:pt x="15997" y="98"/>
                  </a:lnTo>
                  <a:lnTo>
                    <a:pt x="16133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40"/>
            <p:cNvSpPr/>
            <p:nvPr/>
          </p:nvSpPr>
          <p:spPr>
            <a:xfrm>
              <a:off x="9501450" y="282563"/>
              <a:ext cx="671250" cy="764775"/>
            </a:xfrm>
            <a:custGeom>
              <a:avLst/>
              <a:gdLst/>
              <a:ahLst/>
              <a:cxnLst/>
              <a:rect l="l" t="t" r="r" b="b"/>
              <a:pathLst>
                <a:path w="26850" h="30591" fill="none" extrusionOk="0">
                  <a:moveTo>
                    <a:pt x="16114" y="1"/>
                  </a:moveTo>
                  <a:lnTo>
                    <a:pt x="16114" y="1"/>
                  </a:lnTo>
                  <a:lnTo>
                    <a:pt x="15841" y="40"/>
                  </a:lnTo>
                  <a:lnTo>
                    <a:pt x="15841" y="40"/>
                  </a:lnTo>
                  <a:lnTo>
                    <a:pt x="15549" y="118"/>
                  </a:lnTo>
                  <a:lnTo>
                    <a:pt x="15549" y="118"/>
                  </a:lnTo>
                  <a:lnTo>
                    <a:pt x="15490" y="137"/>
                  </a:lnTo>
                  <a:lnTo>
                    <a:pt x="15490" y="137"/>
                  </a:lnTo>
                  <a:lnTo>
                    <a:pt x="15179" y="254"/>
                  </a:lnTo>
                  <a:lnTo>
                    <a:pt x="14847" y="390"/>
                  </a:lnTo>
                  <a:lnTo>
                    <a:pt x="14536" y="566"/>
                  </a:lnTo>
                  <a:lnTo>
                    <a:pt x="14224" y="799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724" y="2339"/>
                  </a:lnTo>
                  <a:lnTo>
                    <a:pt x="12334" y="2826"/>
                  </a:lnTo>
                  <a:lnTo>
                    <a:pt x="11944" y="3332"/>
                  </a:lnTo>
                  <a:lnTo>
                    <a:pt x="11593" y="3858"/>
                  </a:lnTo>
                  <a:lnTo>
                    <a:pt x="11243" y="4385"/>
                  </a:lnTo>
                  <a:lnTo>
                    <a:pt x="11243" y="4385"/>
                  </a:lnTo>
                  <a:lnTo>
                    <a:pt x="10775" y="5164"/>
                  </a:lnTo>
                  <a:lnTo>
                    <a:pt x="10327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548" y="7677"/>
                  </a:lnTo>
                  <a:lnTo>
                    <a:pt x="9255" y="8262"/>
                  </a:lnTo>
                  <a:lnTo>
                    <a:pt x="9002" y="8827"/>
                  </a:lnTo>
                  <a:lnTo>
                    <a:pt x="9002" y="8827"/>
                  </a:lnTo>
                  <a:lnTo>
                    <a:pt x="8963" y="8905"/>
                  </a:lnTo>
                  <a:lnTo>
                    <a:pt x="896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67"/>
                  </a:lnTo>
                  <a:lnTo>
                    <a:pt x="4365" y="9743"/>
                  </a:lnTo>
                  <a:lnTo>
                    <a:pt x="3702" y="9937"/>
                  </a:lnTo>
                  <a:lnTo>
                    <a:pt x="3702" y="9937"/>
                  </a:lnTo>
                  <a:lnTo>
                    <a:pt x="2904" y="1021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75" y="11184"/>
                  </a:lnTo>
                  <a:lnTo>
                    <a:pt x="702" y="11438"/>
                  </a:lnTo>
                  <a:lnTo>
                    <a:pt x="702" y="11438"/>
                  </a:lnTo>
                  <a:lnTo>
                    <a:pt x="546" y="11594"/>
                  </a:lnTo>
                  <a:lnTo>
                    <a:pt x="429" y="11749"/>
                  </a:lnTo>
                  <a:lnTo>
                    <a:pt x="312" y="11905"/>
                  </a:lnTo>
                  <a:lnTo>
                    <a:pt x="215" y="12081"/>
                  </a:lnTo>
                  <a:lnTo>
                    <a:pt x="215" y="12081"/>
                  </a:lnTo>
                  <a:lnTo>
                    <a:pt x="137" y="12276"/>
                  </a:lnTo>
                  <a:lnTo>
                    <a:pt x="78" y="12470"/>
                  </a:lnTo>
                  <a:lnTo>
                    <a:pt x="20" y="12685"/>
                  </a:lnTo>
                  <a:lnTo>
                    <a:pt x="1" y="12918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39" y="13561"/>
                  </a:lnTo>
                  <a:lnTo>
                    <a:pt x="98" y="13815"/>
                  </a:lnTo>
                  <a:lnTo>
                    <a:pt x="98" y="13815"/>
                  </a:lnTo>
                  <a:lnTo>
                    <a:pt x="156" y="14010"/>
                  </a:lnTo>
                  <a:lnTo>
                    <a:pt x="234" y="14224"/>
                  </a:lnTo>
                  <a:lnTo>
                    <a:pt x="332" y="14438"/>
                  </a:lnTo>
                  <a:lnTo>
                    <a:pt x="429" y="14672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559" y="16289"/>
                  </a:lnTo>
                  <a:lnTo>
                    <a:pt x="1871" y="16640"/>
                  </a:lnTo>
                  <a:lnTo>
                    <a:pt x="2222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079" y="17770"/>
                  </a:lnTo>
                  <a:lnTo>
                    <a:pt x="3858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4988" y="19348"/>
                  </a:lnTo>
                  <a:lnTo>
                    <a:pt x="4988" y="19348"/>
                  </a:lnTo>
                  <a:lnTo>
                    <a:pt x="5826" y="20030"/>
                  </a:lnTo>
                  <a:lnTo>
                    <a:pt x="5826" y="20030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33" y="23518"/>
                  </a:lnTo>
                  <a:lnTo>
                    <a:pt x="4833" y="23518"/>
                  </a:lnTo>
                  <a:lnTo>
                    <a:pt x="4735" y="24083"/>
                  </a:lnTo>
                  <a:lnTo>
                    <a:pt x="4638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18" y="27668"/>
                  </a:lnTo>
                  <a:lnTo>
                    <a:pt x="461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69" y="28817"/>
                  </a:lnTo>
                  <a:lnTo>
                    <a:pt x="5086" y="29012"/>
                  </a:lnTo>
                  <a:lnTo>
                    <a:pt x="5183" y="29188"/>
                  </a:lnTo>
                  <a:lnTo>
                    <a:pt x="5300" y="29363"/>
                  </a:lnTo>
                  <a:lnTo>
                    <a:pt x="5300" y="29363"/>
                  </a:lnTo>
                  <a:lnTo>
                    <a:pt x="5456" y="29538"/>
                  </a:lnTo>
                  <a:lnTo>
                    <a:pt x="5592" y="29714"/>
                  </a:lnTo>
                  <a:lnTo>
                    <a:pt x="5592" y="2971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20"/>
                  </a:lnTo>
                  <a:lnTo>
                    <a:pt x="6489" y="30298"/>
                  </a:lnTo>
                  <a:lnTo>
                    <a:pt x="6703" y="30396"/>
                  </a:lnTo>
                  <a:lnTo>
                    <a:pt x="6703" y="30396"/>
                  </a:lnTo>
                  <a:lnTo>
                    <a:pt x="6898" y="30454"/>
                  </a:lnTo>
                  <a:lnTo>
                    <a:pt x="7093" y="30493"/>
                  </a:lnTo>
                  <a:lnTo>
                    <a:pt x="7307" y="30532"/>
                  </a:lnTo>
                  <a:lnTo>
                    <a:pt x="7541" y="30571"/>
                  </a:lnTo>
                  <a:lnTo>
                    <a:pt x="7541" y="30571"/>
                  </a:lnTo>
                  <a:lnTo>
                    <a:pt x="7755" y="30590"/>
                  </a:lnTo>
                  <a:lnTo>
                    <a:pt x="7969" y="30590"/>
                  </a:lnTo>
                  <a:lnTo>
                    <a:pt x="7969" y="30590"/>
                  </a:lnTo>
                  <a:lnTo>
                    <a:pt x="8418" y="30571"/>
                  </a:lnTo>
                  <a:lnTo>
                    <a:pt x="8418" y="30571"/>
                  </a:lnTo>
                  <a:lnTo>
                    <a:pt x="8846" y="30512"/>
                  </a:lnTo>
                  <a:lnTo>
                    <a:pt x="9275" y="30435"/>
                  </a:lnTo>
                  <a:lnTo>
                    <a:pt x="9723" y="30337"/>
                  </a:lnTo>
                  <a:lnTo>
                    <a:pt x="10191" y="30181"/>
                  </a:lnTo>
                  <a:lnTo>
                    <a:pt x="10191" y="30181"/>
                  </a:lnTo>
                  <a:lnTo>
                    <a:pt x="10561" y="30064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38"/>
                  </a:lnTo>
                  <a:lnTo>
                    <a:pt x="11710" y="29538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700"/>
                  </a:lnTo>
                  <a:lnTo>
                    <a:pt x="13600" y="28408"/>
                  </a:lnTo>
                  <a:lnTo>
                    <a:pt x="13600" y="28408"/>
                  </a:lnTo>
                  <a:lnTo>
                    <a:pt x="14048" y="28077"/>
                  </a:lnTo>
                  <a:lnTo>
                    <a:pt x="14477" y="27746"/>
                  </a:lnTo>
                  <a:lnTo>
                    <a:pt x="14886" y="27395"/>
                  </a:lnTo>
                  <a:lnTo>
                    <a:pt x="15276" y="27025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81" y="25466"/>
                  </a:lnTo>
                  <a:lnTo>
                    <a:pt x="16581" y="25466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58" y="26577"/>
                  </a:lnTo>
                  <a:lnTo>
                    <a:pt x="17809" y="26947"/>
                  </a:lnTo>
                  <a:lnTo>
                    <a:pt x="17809" y="2694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99"/>
                  </a:lnTo>
                  <a:lnTo>
                    <a:pt x="19484" y="28311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355" y="29441"/>
                  </a:lnTo>
                  <a:lnTo>
                    <a:pt x="21764" y="29655"/>
                  </a:lnTo>
                  <a:lnTo>
                    <a:pt x="22154" y="29831"/>
                  </a:lnTo>
                  <a:lnTo>
                    <a:pt x="22524" y="29986"/>
                  </a:lnTo>
                  <a:lnTo>
                    <a:pt x="22894" y="30103"/>
                  </a:lnTo>
                  <a:lnTo>
                    <a:pt x="22894" y="30103"/>
                  </a:lnTo>
                  <a:lnTo>
                    <a:pt x="23362" y="30259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93"/>
                  </a:lnTo>
                  <a:lnTo>
                    <a:pt x="24667" y="30493"/>
                  </a:lnTo>
                  <a:lnTo>
                    <a:pt x="25096" y="30512"/>
                  </a:lnTo>
                  <a:lnTo>
                    <a:pt x="25096" y="30512"/>
                  </a:lnTo>
                  <a:lnTo>
                    <a:pt x="25330" y="30493"/>
                  </a:lnTo>
                  <a:lnTo>
                    <a:pt x="25544" y="30474"/>
                  </a:lnTo>
                  <a:lnTo>
                    <a:pt x="25544" y="30474"/>
                  </a:lnTo>
                  <a:lnTo>
                    <a:pt x="25778" y="3045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382" y="30298"/>
                  </a:lnTo>
                  <a:lnTo>
                    <a:pt x="26616" y="30201"/>
                  </a:lnTo>
                  <a:lnTo>
                    <a:pt x="26849" y="30103"/>
                  </a:lnTo>
                  <a:lnTo>
                    <a:pt x="26849" y="30103"/>
                  </a:lnTo>
                  <a:lnTo>
                    <a:pt x="26479" y="30103"/>
                  </a:lnTo>
                  <a:lnTo>
                    <a:pt x="26479" y="30103"/>
                  </a:lnTo>
                  <a:lnTo>
                    <a:pt x="26148" y="30084"/>
                  </a:lnTo>
                  <a:lnTo>
                    <a:pt x="25836" y="30045"/>
                  </a:lnTo>
                  <a:lnTo>
                    <a:pt x="25524" y="30006"/>
                  </a:lnTo>
                  <a:lnTo>
                    <a:pt x="25213" y="29947"/>
                  </a:lnTo>
                  <a:lnTo>
                    <a:pt x="25213" y="29947"/>
                  </a:lnTo>
                  <a:lnTo>
                    <a:pt x="24589" y="29811"/>
                  </a:lnTo>
                  <a:lnTo>
                    <a:pt x="23966" y="29616"/>
                  </a:lnTo>
                  <a:lnTo>
                    <a:pt x="23966" y="29616"/>
                  </a:lnTo>
                  <a:lnTo>
                    <a:pt x="23381" y="29402"/>
                  </a:lnTo>
                  <a:lnTo>
                    <a:pt x="22816" y="29149"/>
                  </a:lnTo>
                  <a:lnTo>
                    <a:pt x="22816" y="29149"/>
                  </a:lnTo>
                  <a:lnTo>
                    <a:pt x="22329" y="28876"/>
                  </a:lnTo>
                  <a:lnTo>
                    <a:pt x="21842" y="28603"/>
                  </a:lnTo>
                  <a:lnTo>
                    <a:pt x="21374" y="28311"/>
                  </a:lnTo>
                  <a:lnTo>
                    <a:pt x="20907" y="27980"/>
                  </a:lnTo>
                  <a:lnTo>
                    <a:pt x="20907" y="27980"/>
                  </a:lnTo>
                  <a:lnTo>
                    <a:pt x="20478" y="27629"/>
                  </a:lnTo>
                  <a:lnTo>
                    <a:pt x="20050" y="27278"/>
                  </a:lnTo>
                  <a:lnTo>
                    <a:pt x="19621" y="26908"/>
                  </a:lnTo>
                  <a:lnTo>
                    <a:pt x="19231" y="26518"/>
                  </a:lnTo>
                  <a:lnTo>
                    <a:pt x="19231" y="26518"/>
                  </a:lnTo>
                  <a:lnTo>
                    <a:pt x="18841" y="26129"/>
                  </a:lnTo>
                  <a:lnTo>
                    <a:pt x="18491" y="25719"/>
                  </a:lnTo>
                  <a:lnTo>
                    <a:pt x="18140" y="25310"/>
                  </a:lnTo>
                  <a:lnTo>
                    <a:pt x="17789" y="24882"/>
                  </a:lnTo>
                  <a:lnTo>
                    <a:pt x="17478" y="24453"/>
                  </a:lnTo>
                  <a:lnTo>
                    <a:pt x="17166" y="24005"/>
                  </a:lnTo>
                  <a:lnTo>
                    <a:pt x="16874" y="23557"/>
                  </a:lnTo>
                  <a:lnTo>
                    <a:pt x="16581" y="23089"/>
                  </a:lnTo>
                  <a:lnTo>
                    <a:pt x="16581" y="23089"/>
                  </a:lnTo>
                  <a:lnTo>
                    <a:pt x="16172" y="23518"/>
                  </a:lnTo>
                  <a:lnTo>
                    <a:pt x="15724" y="23927"/>
                  </a:lnTo>
                  <a:lnTo>
                    <a:pt x="15724" y="23927"/>
                  </a:lnTo>
                  <a:lnTo>
                    <a:pt x="15198" y="24375"/>
                  </a:lnTo>
                  <a:lnTo>
                    <a:pt x="15198" y="24375"/>
                  </a:lnTo>
                  <a:lnTo>
                    <a:pt x="14789" y="24687"/>
                  </a:lnTo>
                  <a:lnTo>
                    <a:pt x="14789" y="24687"/>
                  </a:lnTo>
                  <a:lnTo>
                    <a:pt x="14341" y="25038"/>
                  </a:lnTo>
                  <a:lnTo>
                    <a:pt x="14341" y="25038"/>
                  </a:lnTo>
                  <a:lnTo>
                    <a:pt x="13717" y="25505"/>
                  </a:lnTo>
                  <a:lnTo>
                    <a:pt x="13113" y="25973"/>
                  </a:lnTo>
                  <a:lnTo>
                    <a:pt x="13113" y="25973"/>
                  </a:lnTo>
                  <a:lnTo>
                    <a:pt x="12373" y="26460"/>
                  </a:lnTo>
                  <a:lnTo>
                    <a:pt x="12003" y="26694"/>
                  </a:lnTo>
                  <a:lnTo>
                    <a:pt x="11632" y="26927"/>
                  </a:lnTo>
                  <a:lnTo>
                    <a:pt x="11632" y="26927"/>
                  </a:lnTo>
                  <a:lnTo>
                    <a:pt x="11262" y="27142"/>
                  </a:lnTo>
                  <a:lnTo>
                    <a:pt x="10873" y="27337"/>
                  </a:lnTo>
                  <a:lnTo>
                    <a:pt x="10483" y="27512"/>
                  </a:lnTo>
                  <a:lnTo>
                    <a:pt x="10093" y="27668"/>
                  </a:lnTo>
                  <a:lnTo>
                    <a:pt x="10093" y="27668"/>
                  </a:lnTo>
                  <a:lnTo>
                    <a:pt x="9742" y="27785"/>
                  </a:lnTo>
                  <a:lnTo>
                    <a:pt x="9372" y="27882"/>
                  </a:lnTo>
                  <a:lnTo>
                    <a:pt x="9022" y="27941"/>
                  </a:lnTo>
                  <a:lnTo>
                    <a:pt x="8827" y="27941"/>
                  </a:lnTo>
                  <a:lnTo>
                    <a:pt x="8651" y="27941"/>
                  </a:lnTo>
                  <a:lnTo>
                    <a:pt x="8651" y="27941"/>
                  </a:lnTo>
                  <a:lnTo>
                    <a:pt x="8320" y="27921"/>
                  </a:lnTo>
                  <a:lnTo>
                    <a:pt x="8164" y="27882"/>
                  </a:lnTo>
                  <a:lnTo>
                    <a:pt x="8008" y="27843"/>
                  </a:lnTo>
                  <a:lnTo>
                    <a:pt x="8008" y="27843"/>
                  </a:lnTo>
                  <a:lnTo>
                    <a:pt x="7853" y="27785"/>
                  </a:lnTo>
                  <a:lnTo>
                    <a:pt x="7716" y="27726"/>
                  </a:lnTo>
                  <a:lnTo>
                    <a:pt x="7580" y="27648"/>
                  </a:lnTo>
                  <a:lnTo>
                    <a:pt x="7443" y="27551"/>
                  </a:lnTo>
                  <a:lnTo>
                    <a:pt x="7443" y="27551"/>
                  </a:lnTo>
                  <a:lnTo>
                    <a:pt x="7307" y="27415"/>
                  </a:lnTo>
                  <a:lnTo>
                    <a:pt x="7171" y="27278"/>
                  </a:lnTo>
                  <a:lnTo>
                    <a:pt x="7171" y="27278"/>
                  </a:lnTo>
                  <a:lnTo>
                    <a:pt x="7054" y="27142"/>
                  </a:lnTo>
                  <a:lnTo>
                    <a:pt x="6937" y="26986"/>
                  </a:lnTo>
                  <a:lnTo>
                    <a:pt x="6937" y="26986"/>
                  </a:lnTo>
                  <a:lnTo>
                    <a:pt x="6839" y="26830"/>
                  </a:lnTo>
                  <a:lnTo>
                    <a:pt x="6761" y="26655"/>
                  </a:lnTo>
                  <a:lnTo>
                    <a:pt x="6684" y="26499"/>
                  </a:lnTo>
                  <a:lnTo>
                    <a:pt x="6606" y="26323"/>
                  </a:lnTo>
                  <a:lnTo>
                    <a:pt x="6606" y="26323"/>
                  </a:lnTo>
                  <a:lnTo>
                    <a:pt x="6508" y="25934"/>
                  </a:lnTo>
                  <a:lnTo>
                    <a:pt x="6450" y="25544"/>
                  </a:lnTo>
                  <a:lnTo>
                    <a:pt x="6430" y="25135"/>
                  </a:lnTo>
                  <a:lnTo>
                    <a:pt x="6430" y="24745"/>
                  </a:lnTo>
                  <a:lnTo>
                    <a:pt x="6430" y="24745"/>
                  </a:lnTo>
                  <a:lnTo>
                    <a:pt x="6469" y="24297"/>
                  </a:lnTo>
                  <a:lnTo>
                    <a:pt x="6547" y="23849"/>
                  </a:lnTo>
                  <a:lnTo>
                    <a:pt x="6645" y="23401"/>
                  </a:lnTo>
                  <a:lnTo>
                    <a:pt x="6742" y="22953"/>
                  </a:lnTo>
                  <a:lnTo>
                    <a:pt x="6742" y="22953"/>
                  </a:lnTo>
                  <a:lnTo>
                    <a:pt x="6878" y="22505"/>
                  </a:lnTo>
                  <a:lnTo>
                    <a:pt x="7034" y="22076"/>
                  </a:lnTo>
                  <a:lnTo>
                    <a:pt x="7210" y="21628"/>
                  </a:lnTo>
                  <a:lnTo>
                    <a:pt x="7385" y="21199"/>
                  </a:lnTo>
                  <a:lnTo>
                    <a:pt x="7385" y="21199"/>
                  </a:lnTo>
                  <a:lnTo>
                    <a:pt x="7716" y="20459"/>
                  </a:lnTo>
                  <a:lnTo>
                    <a:pt x="8067" y="19738"/>
                  </a:lnTo>
                  <a:lnTo>
                    <a:pt x="8437" y="19036"/>
                  </a:lnTo>
                  <a:lnTo>
                    <a:pt x="8827" y="18335"/>
                  </a:lnTo>
                  <a:lnTo>
                    <a:pt x="8827" y="18335"/>
                  </a:lnTo>
                  <a:lnTo>
                    <a:pt x="8612" y="18257"/>
                  </a:lnTo>
                  <a:lnTo>
                    <a:pt x="8418" y="18179"/>
                  </a:lnTo>
                  <a:lnTo>
                    <a:pt x="8418" y="18179"/>
                  </a:lnTo>
                  <a:lnTo>
                    <a:pt x="8047" y="18023"/>
                  </a:lnTo>
                  <a:lnTo>
                    <a:pt x="8047" y="18023"/>
                  </a:lnTo>
                  <a:lnTo>
                    <a:pt x="7580" y="17809"/>
                  </a:lnTo>
                  <a:lnTo>
                    <a:pt x="7132" y="17575"/>
                  </a:lnTo>
                  <a:lnTo>
                    <a:pt x="7132" y="17575"/>
                  </a:lnTo>
                  <a:lnTo>
                    <a:pt x="6606" y="17283"/>
                  </a:lnTo>
                  <a:lnTo>
                    <a:pt x="6099" y="16952"/>
                  </a:lnTo>
                  <a:lnTo>
                    <a:pt x="6099" y="16952"/>
                  </a:lnTo>
                  <a:lnTo>
                    <a:pt x="5553" y="16601"/>
                  </a:lnTo>
                  <a:lnTo>
                    <a:pt x="5027" y="16231"/>
                  </a:lnTo>
                  <a:lnTo>
                    <a:pt x="5027" y="16231"/>
                  </a:lnTo>
                  <a:lnTo>
                    <a:pt x="4716" y="15997"/>
                  </a:lnTo>
                  <a:lnTo>
                    <a:pt x="4423" y="15744"/>
                  </a:lnTo>
                  <a:lnTo>
                    <a:pt x="4423" y="15744"/>
                  </a:lnTo>
                  <a:lnTo>
                    <a:pt x="4151" y="15490"/>
                  </a:lnTo>
                  <a:lnTo>
                    <a:pt x="3897" y="15237"/>
                  </a:lnTo>
                  <a:lnTo>
                    <a:pt x="3897" y="15237"/>
                  </a:lnTo>
                  <a:lnTo>
                    <a:pt x="3664" y="15003"/>
                  </a:lnTo>
                  <a:lnTo>
                    <a:pt x="3449" y="14730"/>
                  </a:lnTo>
                  <a:lnTo>
                    <a:pt x="3449" y="14730"/>
                  </a:lnTo>
                  <a:lnTo>
                    <a:pt x="3293" y="14477"/>
                  </a:lnTo>
                  <a:lnTo>
                    <a:pt x="3137" y="14224"/>
                  </a:lnTo>
                  <a:lnTo>
                    <a:pt x="3137" y="14224"/>
                  </a:lnTo>
                  <a:lnTo>
                    <a:pt x="3040" y="13971"/>
                  </a:lnTo>
                  <a:lnTo>
                    <a:pt x="3001" y="13834"/>
                  </a:lnTo>
                  <a:lnTo>
                    <a:pt x="2982" y="13717"/>
                  </a:lnTo>
                  <a:lnTo>
                    <a:pt x="2982" y="13717"/>
                  </a:lnTo>
                  <a:lnTo>
                    <a:pt x="2962" y="13464"/>
                  </a:lnTo>
                  <a:lnTo>
                    <a:pt x="2962" y="13347"/>
                  </a:lnTo>
                  <a:lnTo>
                    <a:pt x="2982" y="13211"/>
                  </a:lnTo>
                  <a:lnTo>
                    <a:pt x="2982" y="13211"/>
                  </a:lnTo>
                  <a:lnTo>
                    <a:pt x="3021" y="13094"/>
                  </a:lnTo>
                  <a:lnTo>
                    <a:pt x="3060" y="12977"/>
                  </a:lnTo>
                  <a:lnTo>
                    <a:pt x="3118" y="12860"/>
                  </a:lnTo>
                  <a:lnTo>
                    <a:pt x="3176" y="12743"/>
                  </a:lnTo>
                  <a:lnTo>
                    <a:pt x="3176" y="12743"/>
                  </a:lnTo>
                  <a:lnTo>
                    <a:pt x="3274" y="12626"/>
                  </a:lnTo>
                  <a:lnTo>
                    <a:pt x="3371" y="12529"/>
                  </a:lnTo>
                  <a:lnTo>
                    <a:pt x="3371" y="12529"/>
                  </a:lnTo>
                  <a:lnTo>
                    <a:pt x="3527" y="12373"/>
                  </a:lnTo>
                  <a:lnTo>
                    <a:pt x="3683" y="12237"/>
                  </a:lnTo>
                  <a:lnTo>
                    <a:pt x="3683" y="12237"/>
                  </a:lnTo>
                  <a:lnTo>
                    <a:pt x="3858" y="12100"/>
                  </a:lnTo>
                  <a:lnTo>
                    <a:pt x="4053" y="11964"/>
                  </a:lnTo>
                  <a:lnTo>
                    <a:pt x="4443" y="11730"/>
                  </a:lnTo>
                  <a:lnTo>
                    <a:pt x="4852" y="11535"/>
                  </a:lnTo>
                  <a:lnTo>
                    <a:pt x="5281" y="11379"/>
                  </a:lnTo>
                  <a:lnTo>
                    <a:pt x="5281" y="11379"/>
                  </a:lnTo>
                  <a:lnTo>
                    <a:pt x="5748" y="11223"/>
                  </a:lnTo>
                  <a:lnTo>
                    <a:pt x="6235" y="11087"/>
                  </a:lnTo>
                  <a:lnTo>
                    <a:pt x="6722" y="10970"/>
                  </a:lnTo>
                  <a:lnTo>
                    <a:pt x="7210" y="10873"/>
                  </a:lnTo>
                  <a:lnTo>
                    <a:pt x="7210" y="10873"/>
                  </a:lnTo>
                  <a:lnTo>
                    <a:pt x="8203" y="10697"/>
                  </a:lnTo>
                  <a:lnTo>
                    <a:pt x="9197" y="10561"/>
                  </a:lnTo>
                  <a:lnTo>
                    <a:pt x="9197" y="10561"/>
                  </a:lnTo>
                  <a:lnTo>
                    <a:pt x="10054" y="10444"/>
                  </a:lnTo>
                  <a:lnTo>
                    <a:pt x="10912" y="10308"/>
                  </a:lnTo>
                  <a:lnTo>
                    <a:pt x="10912" y="10308"/>
                  </a:lnTo>
                  <a:lnTo>
                    <a:pt x="10989" y="9665"/>
                  </a:lnTo>
                  <a:lnTo>
                    <a:pt x="11106" y="9002"/>
                  </a:lnTo>
                  <a:lnTo>
                    <a:pt x="11106" y="9002"/>
                  </a:lnTo>
                  <a:lnTo>
                    <a:pt x="11282" y="8242"/>
                  </a:lnTo>
                  <a:lnTo>
                    <a:pt x="11496" y="7502"/>
                  </a:lnTo>
                  <a:lnTo>
                    <a:pt x="11496" y="7502"/>
                  </a:lnTo>
                  <a:lnTo>
                    <a:pt x="11769" y="6684"/>
                  </a:lnTo>
                  <a:lnTo>
                    <a:pt x="12061" y="5865"/>
                  </a:lnTo>
                  <a:lnTo>
                    <a:pt x="12061" y="5865"/>
                  </a:lnTo>
                  <a:lnTo>
                    <a:pt x="12392" y="5066"/>
                  </a:lnTo>
                  <a:lnTo>
                    <a:pt x="12763" y="4268"/>
                  </a:lnTo>
                  <a:lnTo>
                    <a:pt x="12763" y="4268"/>
                  </a:lnTo>
                  <a:lnTo>
                    <a:pt x="12977" y="3858"/>
                  </a:lnTo>
                  <a:lnTo>
                    <a:pt x="13211" y="3430"/>
                  </a:lnTo>
                  <a:lnTo>
                    <a:pt x="13444" y="3021"/>
                  </a:lnTo>
                  <a:lnTo>
                    <a:pt x="13698" y="2631"/>
                  </a:lnTo>
                  <a:lnTo>
                    <a:pt x="13698" y="2631"/>
                  </a:lnTo>
                  <a:lnTo>
                    <a:pt x="13951" y="2261"/>
                  </a:lnTo>
                  <a:lnTo>
                    <a:pt x="14204" y="1891"/>
                  </a:lnTo>
                  <a:lnTo>
                    <a:pt x="14497" y="1540"/>
                  </a:lnTo>
                  <a:lnTo>
                    <a:pt x="14789" y="1209"/>
                  </a:lnTo>
                  <a:lnTo>
                    <a:pt x="14789" y="1209"/>
                  </a:lnTo>
                  <a:lnTo>
                    <a:pt x="15062" y="897"/>
                  </a:lnTo>
                  <a:lnTo>
                    <a:pt x="15354" y="605"/>
                  </a:lnTo>
                  <a:lnTo>
                    <a:pt x="15685" y="351"/>
                  </a:lnTo>
                  <a:lnTo>
                    <a:pt x="15997" y="98"/>
                  </a:lnTo>
                  <a:lnTo>
                    <a:pt x="15997" y="98"/>
                  </a:lnTo>
                  <a:lnTo>
                    <a:pt x="16133" y="1"/>
                  </a:lnTo>
                  <a:lnTo>
                    <a:pt x="16133" y="1"/>
                  </a:lnTo>
                  <a:lnTo>
                    <a:pt x="1611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40"/>
            <p:cNvSpPr/>
            <p:nvPr/>
          </p:nvSpPr>
          <p:spPr>
            <a:xfrm>
              <a:off x="9934000" y="332238"/>
              <a:ext cx="113025" cy="156875"/>
            </a:xfrm>
            <a:custGeom>
              <a:avLst/>
              <a:gdLst/>
              <a:ahLst/>
              <a:cxnLst/>
              <a:rect l="l" t="t" r="r" b="b"/>
              <a:pathLst>
                <a:path w="4521" h="6275" extrusionOk="0">
                  <a:moveTo>
                    <a:pt x="1052" y="1"/>
                  </a:moveTo>
                  <a:lnTo>
                    <a:pt x="838" y="20"/>
                  </a:lnTo>
                  <a:lnTo>
                    <a:pt x="624" y="79"/>
                  </a:lnTo>
                  <a:lnTo>
                    <a:pt x="507" y="137"/>
                  </a:lnTo>
                  <a:lnTo>
                    <a:pt x="390" y="215"/>
                  </a:lnTo>
                  <a:lnTo>
                    <a:pt x="293" y="313"/>
                  </a:lnTo>
                  <a:lnTo>
                    <a:pt x="195" y="410"/>
                  </a:lnTo>
                  <a:lnTo>
                    <a:pt x="137" y="527"/>
                  </a:lnTo>
                  <a:lnTo>
                    <a:pt x="78" y="663"/>
                  </a:lnTo>
                  <a:lnTo>
                    <a:pt x="39" y="800"/>
                  </a:lnTo>
                  <a:lnTo>
                    <a:pt x="20" y="936"/>
                  </a:lnTo>
                  <a:lnTo>
                    <a:pt x="0" y="1073"/>
                  </a:lnTo>
                  <a:lnTo>
                    <a:pt x="0" y="1209"/>
                  </a:lnTo>
                  <a:lnTo>
                    <a:pt x="39" y="1482"/>
                  </a:lnTo>
                  <a:lnTo>
                    <a:pt x="117" y="1794"/>
                  </a:lnTo>
                  <a:lnTo>
                    <a:pt x="215" y="2105"/>
                  </a:lnTo>
                  <a:lnTo>
                    <a:pt x="331" y="2436"/>
                  </a:lnTo>
                  <a:lnTo>
                    <a:pt x="468" y="2748"/>
                  </a:lnTo>
                  <a:lnTo>
                    <a:pt x="643" y="3060"/>
                  </a:lnTo>
                  <a:lnTo>
                    <a:pt x="799" y="3372"/>
                  </a:lnTo>
                  <a:lnTo>
                    <a:pt x="994" y="3703"/>
                  </a:lnTo>
                  <a:lnTo>
                    <a:pt x="1208" y="4034"/>
                  </a:lnTo>
                  <a:lnTo>
                    <a:pt x="1637" y="4658"/>
                  </a:lnTo>
                  <a:lnTo>
                    <a:pt x="2027" y="5145"/>
                  </a:lnTo>
                  <a:lnTo>
                    <a:pt x="2241" y="5379"/>
                  </a:lnTo>
                  <a:lnTo>
                    <a:pt x="2455" y="5612"/>
                  </a:lnTo>
                  <a:lnTo>
                    <a:pt x="2611" y="5768"/>
                  </a:lnTo>
                  <a:lnTo>
                    <a:pt x="2806" y="5905"/>
                  </a:lnTo>
                  <a:lnTo>
                    <a:pt x="3001" y="6022"/>
                  </a:lnTo>
                  <a:lnTo>
                    <a:pt x="3098" y="6080"/>
                  </a:lnTo>
                  <a:lnTo>
                    <a:pt x="3215" y="6119"/>
                  </a:lnTo>
                  <a:lnTo>
                    <a:pt x="3293" y="6138"/>
                  </a:lnTo>
                  <a:lnTo>
                    <a:pt x="3410" y="6197"/>
                  </a:lnTo>
                  <a:lnTo>
                    <a:pt x="3527" y="6236"/>
                  </a:lnTo>
                  <a:lnTo>
                    <a:pt x="3644" y="6275"/>
                  </a:lnTo>
                  <a:lnTo>
                    <a:pt x="3858" y="6275"/>
                  </a:lnTo>
                  <a:lnTo>
                    <a:pt x="3956" y="6255"/>
                  </a:lnTo>
                  <a:lnTo>
                    <a:pt x="4053" y="6216"/>
                  </a:lnTo>
                  <a:lnTo>
                    <a:pt x="4150" y="6158"/>
                  </a:lnTo>
                  <a:lnTo>
                    <a:pt x="4228" y="6060"/>
                  </a:lnTo>
                  <a:lnTo>
                    <a:pt x="4306" y="5983"/>
                  </a:lnTo>
                  <a:lnTo>
                    <a:pt x="4404" y="5768"/>
                  </a:lnTo>
                  <a:lnTo>
                    <a:pt x="4482" y="5534"/>
                  </a:lnTo>
                  <a:lnTo>
                    <a:pt x="4501" y="5398"/>
                  </a:lnTo>
                  <a:lnTo>
                    <a:pt x="4521" y="5262"/>
                  </a:lnTo>
                  <a:lnTo>
                    <a:pt x="4521" y="4989"/>
                  </a:lnTo>
                  <a:lnTo>
                    <a:pt x="4482" y="4736"/>
                  </a:lnTo>
                  <a:lnTo>
                    <a:pt x="4423" y="4424"/>
                  </a:lnTo>
                  <a:lnTo>
                    <a:pt x="4345" y="4132"/>
                  </a:lnTo>
                  <a:lnTo>
                    <a:pt x="4228" y="3761"/>
                  </a:lnTo>
                  <a:lnTo>
                    <a:pt x="4072" y="3391"/>
                  </a:lnTo>
                  <a:lnTo>
                    <a:pt x="3917" y="3021"/>
                  </a:lnTo>
                  <a:lnTo>
                    <a:pt x="3761" y="2670"/>
                  </a:lnTo>
                  <a:lnTo>
                    <a:pt x="3546" y="2300"/>
                  </a:lnTo>
                  <a:lnTo>
                    <a:pt x="3352" y="1949"/>
                  </a:lnTo>
                  <a:lnTo>
                    <a:pt x="3118" y="1599"/>
                  </a:lnTo>
                  <a:lnTo>
                    <a:pt x="2864" y="1248"/>
                  </a:lnTo>
                  <a:lnTo>
                    <a:pt x="2650" y="975"/>
                  </a:lnTo>
                  <a:lnTo>
                    <a:pt x="2397" y="702"/>
                  </a:lnTo>
                  <a:lnTo>
                    <a:pt x="2144" y="469"/>
                  </a:lnTo>
                  <a:lnTo>
                    <a:pt x="2007" y="371"/>
                  </a:lnTo>
                  <a:lnTo>
                    <a:pt x="1851" y="274"/>
                  </a:lnTo>
                  <a:lnTo>
                    <a:pt x="1715" y="176"/>
                  </a:lnTo>
                  <a:lnTo>
                    <a:pt x="1559" y="98"/>
                  </a:lnTo>
                  <a:lnTo>
                    <a:pt x="1403" y="59"/>
                  </a:lnTo>
                  <a:lnTo>
                    <a:pt x="1228" y="20"/>
                  </a:lnTo>
                  <a:lnTo>
                    <a:pt x="1052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40"/>
            <p:cNvSpPr/>
            <p:nvPr/>
          </p:nvSpPr>
          <p:spPr>
            <a:xfrm>
              <a:off x="9934000" y="332238"/>
              <a:ext cx="113025" cy="156875"/>
            </a:xfrm>
            <a:custGeom>
              <a:avLst/>
              <a:gdLst/>
              <a:ahLst/>
              <a:cxnLst/>
              <a:rect l="l" t="t" r="r" b="b"/>
              <a:pathLst>
                <a:path w="4521" h="6275" fill="none" extrusionOk="0">
                  <a:moveTo>
                    <a:pt x="1052" y="1"/>
                  </a:moveTo>
                  <a:lnTo>
                    <a:pt x="1052" y="1"/>
                  </a:lnTo>
                  <a:lnTo>
                    <a:pt x="838" y="20"/>
                  </a:lnTo>
                  <a:lnTo>
                    <a:pt x="624" y="79"/>
                  </a:lnTo>
                  <a:lnTo>
                    <a:pt x="624" y="79"/>
                  </a:lnTo>
                  <a:lnTo>
                    <a:pt x="507" y="137"/>
                  </a:lnTo>
                  <a:lnTo>
                    <a:pt x="390" y="215"/>
                  </a:lnTo>
                  <a:lnTo>
                    <a:pt x="293" y="313"/>
                  </a:lnTo>
                  <a:lnTo>
                    <a:pt x="195" y="410"/>
                  </a:lnTo>
                  <a:lnTo>
                    <a:pt x="195" y="410"/>
                  </a:lnTo>
                  <a:lnTo>
                    <a:pt x="137" y="527"/>
                  </a:lnTo>
                  <a:lnTo>
                    <a:pt x="78" y="663"/>
                  </a:lnTo>
                  <a:lnTo>
                    <a:pt x="39" y="800"/>
                  </a:lnTo>
                  <a:lnTo>
                    <a:pt x="20" y="936"/>
                  </a:lnTo>
                  <a:lnTo>
                    <a:pt x="20" y="936"/>
                  </a:lnTo>
                  <a:lnTo>
                    <a:pt x="0" y="1073"/>
                  </a:lnTo>
                  <a:lnTo>
                    <a:pt x="0" y="1209"/>
                  </a:lnTo>
                  <a:lnTo>
                    <a:pt x="39" y="1482"/>
                  </a:lnTo>
                  <a:lnTo>
                    <a:pt x="39" y="1482"/>
                  </a:lnTo>
                  <a:lnTo>
                    <a:pt x="117" y="1794"/>
                  </a:lnTo>
                  <a:lnTo>
                    <a:pt x="215" y="2105"/>
                  </a:lnTo>
                  <a:lnTo>
                    <a:pt x="215" y="2105"/>
                  </a:lnTo>
                  <a:lnTo>
                    <a:pt x="331" y="2436"/>
                  </a:lnTo>
                  <a:lnTo>
                    <a:pt x="468" y="2748"/>
                  </a:lnTo>
                  <a:lnTo>
                    <a:pt x="643" y="3060"/>
                  </a:lnTo>
                  <a:lnTo>
                    <a:pt x="799" y="3372"/>
                  </a:lnTo>
                  <a:lnTo>
                    <a:pt x="799" y="3372"/>
                  </a:lnTo>
                  <a:lnTo>
                    <a:pt x="994" y="3703"/>
                  </a:lnTo>
                  <a:lnTo>
                    <a:pt x="1208" y="4034"/>
                  </a:lnTo>
                  <a:lnTo>
                    <a:pt x="1637" y="4658"/>
                  </a:lnTo>
                  <a:lnTo>
                    <a:pt x="1637" y="4658"/>
                  </a:lnTo>
                  <a:lnTo>
                    <a:pt x="2027" y="5145"/>
                  </a:lnTo>
                  <a:lnTo>
                    <a:pt x="2241" y="5379"/>
                  </a:lnTo>
                  <a:lnTo>
                    <a:pt x="2455" y="5612"/>
                  </a:lnTo>
                  <a:lnTo>
                    <a:pt x="2455" y="5612"/>
                  </a:lnTo>
                  <a:lnTo>
                    <a:pt x="2611" y="5768"/>
                  </a:lnTo>
                  <a:lnTo>
                    <a:pt x="2806" y="5905"/>
                  </a:lnTo>
                  <a:lnTo>
                    <a:pt x="3001" y="6022"/>
                  </a:lnTo>
                  <a:lnTo>
                    <a:pt x="3098" y="6080"/>
                  </a:lnTo>
                  <a:lnTo>
                    <a:pt x="3215" y="6119"/>
                  </a:lnTo>
                  <a:lnTo>
                    <a:pt x="3215" y="6119"/>
                  </a:lnTo>
                  <a:lnTo>
                    <a:pt x="3293" y="6138"/>
                  </a:lnTo>
                  <a:lnTo>
                    <a:pt x="3293" y="6138"/>
                  </a:lnTo>
                  <a:lnTo>
                    <a:pt x="3410" y="6197"/>
                  </a:lnTo>
                  <a:lnTo>
                    <a:pt x="3527" y="6236"/>
                  </a:lnTo>
                  <a:lnTo>
                    <a:pt x="3644" y="6275"/>
                  </a:lnTo>
                  <a:lnTo>
                    <a:pt x="3761" y="6275"/>
                  </a:lnTo>
                  <a:lnTo>
                    <a:pt x="3761" y="6275"/>
                  </a:lnTo>
                  <a:lnTo>
                    <a:pt x="3858" y="6275"/>
                  </a:lnTo>
                  <a:lnTo>
                    <a:pt x="3956" y="6255"/>
                  </a:lnTo>
                  <a:lnTo>
                    <a:pt x="4053" y="6216"/>
                  </a:lnTo>
                  <a:lnTo>
                    <a:pt x="4150" y="6158"/>
                  </a:lnTo>
                  <a:lnTo>
                    <a:pt x="4150" y="6158"/>
                  </a:lnTo>
                  <a:lnTo>
                    <a:pt x="4228" y="6060"/>
                  </a:lnTo>
                  <a:lnTo>
                    <a:pt x="4306" y="5983"/>
                  </a:lnTo>
                  <a:lnTo>
                    <a:pt x="4404" y="5768"/>
                  </a:lnTo>
                  <a:lnTo>
                    <a:pt x="4404" y="5768"/>
                  </a:lnTo>
                  <a:lnTo>
                    <a:pt x="4482" y="5534"/>
                  </a:lnTo>
                  <a:lnTo>
                    <a:pt x="4482" y="5534"/>
                  </a:lnTo>
                  <a:lnTo>
                    <a:pt x="4501" y="5398"/>
                  </a:lnTo>
                  <a:lnTo>
                    <a:pt x="4521" y="5262"/>
                  </a:lnTo>
                  <a:lnTo>
                    <a:pt x="4521" y="5262"/>
                  </a:lnTo>
                  <a:lnTo>
                    <a:pt x="4521" y="4989"/>
                  </a:lnTo>
                  <a:lnTo>
                    <a:pt x="4482" y="4736"/>
                  </a:lnTo>
                  <a:lnTo>
                    <a:pt x="4482" y="4736"/>
                  </a:lnTo>
                  <a:lnTo>
                    <a:pt x="4423" y="4424"/>
                  </a:lnTo>
                  <a:lnTo>
                    <a:pt x="4345" y="4132"/>
                  </a:lnTo>
                  <a:lnTo>
                    <a:pt x="4345" y="4132"/>
                  </a:lnTo>
                  <a:lnTo>
                    <a:pt x="4228" y="3761"/>
                  </a:lnTo>
                  <a:lnTo>
                    <a:pt x="4072" y="3391"/>
                  </a:lnTo>
                  <a:lnTo>
                    <a:pt x="3917" y="3021"/>
                  </a:lnTo>
                  <a:lnTo>
                    <a:pt x="3761" y="2670"/>
                  </a:lnTo>
                  <a:lnTo>
                    <a:pt x="3761" y="2670"/>
                  </a:lnTo>
                  <a:lnTo>
                    <a:pt x="3546" y="2300"/>
                  </a:lnTo>
                  <a:lnTo>
                    <a:pt x="3352" y="1949"/>
                  </a:lnTo>
                  <a:lnTo>
                    <a:pt x="3118" y="1599"/>
                  </a:lnTo>
                  <a:lnTo>
                    <a:pt x="2864" y="1248"/>
                  </a:lnTo>
                  <a:lnTo>
                    <a:pt x="2864" y="1248"/>
                  </a:lnTo>
                  <a:lnTo>
                    <a:pt x="2650" y="975"/>
                  </a:lnTo>
                  <a:lnTo>
                    <a:pt x="2397" y="702"/>
                  </a:lnTo>
                  <a:lnTo>
                    <a:pt x="2397" y="702"/>
                  </a:lnTo>
                  <a:lnTo>
                    <a:pt x="2144" y="469"/>
                  </a:lnTo>
                  <a:lnTo>
                    <a:pt x="2007" y="371"/>
                  </a:lnTo>
                  <a:lnTo>
                    <a:pt x="1851" y="274"/>
                  </a:lnTo>
                  <a:lnTo>
                    <a:pt x="1851" y="274"/>
                  </a:lnTo>
                  <a:lnTo>
                    <a:pt x="1715" y="176"/>
                  </a:lnTo>
                  <a:lnTo>
                    <a:pt x="1559" y="98"/>
                  </a:lnTo>
                  <a:lnTo>
                    <a:pt x="1559" y="98"/>
                  </a:lnTo>
                  <a:lnTo>
                    <a:pt x="1403" y="59"/>
                  </a:lnTo>
                  <a:lnTo>
                    <a:pt x="1228" y="20"/>
                  </a:lnTo>
                  <a:lnTo>
                    <a:pt x="1228" y="20"/>
                  </a:lnTo>
                  <a:lnTo>
                    <a:pt x="1052" y="1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40"/>
            <p:cNvSpPr/>
            <p:nvPr/>
          </p:nvSpPr>
          <p:spPr>
            <a:xfrm>
              <a:off x="10118125" y="546088"/>
              <a:ext cx="154925" cy="78925"/>
            </a:xfrm>
            <a:custGeom>
              <a:avLst/>
              <a:gdLst/>
              <a:ahLst/>
              <a:cxnLst/>
              <a:rect l="l" t="t" r="r" b="b"/>
              <a:pathLst>
                <a:path w="6197" h="3157" extrusionOk="0">
                  <a:moveTo>
                    <a:pt x="1500" y="0"/>
                  </a:moveTo>
                  <a:lnTo>
                    <a:pt x="1189" y="20"/>
                  </a:lnTo>
                  <a:lnTo>
                    <a:pt x="857" y="39"/>
                  </a:lnTo>
                  <a:lnTo>
                    <a:pt x="702" y="78"/>
                  </a:lnTo>
                  <a:lnTo>
                    <a:pt x="546" y="117"/>
                  </a:lnTo>
                  <a:lnTo>
                    <a:pt x="409" y="156"/>
                  </a:lnTo>
                  <a:lnTo>
                    <a:pt x="292" y="234"/>
                  </a:lnTo>
                  <a:lnTo>
                    <a:pt x="176" y="312"/>
                  </a:lnTo>
                  <a:lnTo>
                    <a:pt x="98" y="429"/>
                  </a:lnTo>
                  <a:lnTo>
                    <a:pt x="59" y="488"/>
                  </a:lnTo>
                  <a:lnTo>
                    <a:pt x="20" y="565"/>
                  </a:lnTo>
                  <a:lnTo>
                    <a:pt x="0" y="741"/>
                  </a:lnTo>
                  <a:lnTo>
                    <a:pt x="20" y="897"/>
                  </a:lnTo>
                  <a:lnTo>
                    <a:pt x="78" y="1053"/>
                  </a:lnTo>
                  <a:lnTo>
                    <a:pt x="176" y="1228"/>
                  </a:lnTo>
                  <a:lnTo>
                    <a:pt x="312" y="1403"/>
                  </a:lnTo>
                  <a:lnTo>
                    <a:pt x="468" y="1540"/>
                  </a:lnTo>
                  <a:lnTo>
                    <a:pt x="643" y="1676"/>
                  </a:lnTo>
                  <a:lnTo>
                    <a:pt x="819" y="1812"/>
                  </a:lnTo>
                  <a:lnTo>
                    <a:pt x="994" y="1929"/>
                  </a:lnTo>
                  <a:lnTo>
                    <a:pt x="1384" y="2163"/>
                  </a:lnTo>
                  <a:lnTo>
                    <a:pt x="1832" y="2397"/>
                  </a:lnTo>
                  <a:lnTo>
                    <a:pt x="2299" y="2611"/>
                  </a:lnTo>
                  <a:lnTo>
                    <a:pt x="2767" y="2806"/>
                  </a:lnTo>
                  <a:lnTo>
                    <a:pt x="3254" y="2962"/>
                  </a:lnTo>
                  <a:lnTo>
                    <a:pt x="3761" y="3079"/>
                  </a:lnTo>
                  <a:lnTo>
                    <a:pt x="4014" y="3118"/>
                  </a:lnTo>
                  <a:lnTo>
                    <a:pt x="4287" y="3157"/>
                  </a:lnTo>
                  <a:lnTo>
                    <a:pt x="4540" y="3157"/>
                  </a:lnTo>
                  <a:lnTo>
                    <a:pt x="4871" y="3137"/>
                  </a:lnTo>
                  <a:lnTo>
                    <a:pt x="5027" y="3118"/>
                  </a:lnTo>
                  <a:lnTo>
                    <a:pt x="5183" y="3079"/>
                  </a:lnTo>
                  <a:lnTo>
                    <a:pt x="5417" y="3001"/>
                  </a:lnTo>
                  <a:lnTo>
                    <a:pt x="5612" y="2923"/>
                  </a:lnTo>
                  <a:lnTo>
                    <a:pt x="5631" y="2904"/>
                  </a:lnTo>
                  <a:lnTo>
                    <a:pt x="5690" y="2884"/>
                  </a:lnTo>
                  <a:lnTo>
                    <a:pt x="5806" y="2806"/>
                  </a:lnTo>
                  <a:lnTo>
                    <a:pt x="5904" y="2728"/>
                  </a:lnTo>
                  <a:lnTo>
                    <a:pt x="5982" y="2670"/>
                  </a:lnTo>
                  <a:lnTo>
                    <a:pt x="6079" y="2533"/>
                  </a:lnTo>
                  <a:lnTo>
                    <a:pt x="6138" y="2436"/>
                  </a:lnTo>
                  <a:lnTo>
                    <a:pt x="6177" y="2319"/>
                  </a:lnTo>
                  <a:lnTo>
                    <a:pt x="6196" y="2183"/>
                  </a:lnTo>
                  <a:lnTo>
                    <a:pt x="6177" y="2066"/>
                  </a:lnTo>
                  <a:lnTo>
                    <a:pt x="6138" y="1949"/>
                  </a:lnTo>
                  <a:lnTo>
                    <a:pt x="6099" y="1832"/>
                  </a:lnTo>
                  <a:lnTo>
                    <a:pt x="6021" y="1735"/>
                  </a:lnTo>
                  <a:lnTo>
                    <a:pt x="5943" y="1637"/>
                  </a:lnTo>
                  <a:lnTo>
                    <a:pt x="5826" y="1520"/>
                  </a:lnTo>
                  <a:lnTo>
                    <a:pt x="5690" y="1423"/>
                  </a:lnTo>
                  <a:lnTo>
                    <a:pt x="5417" y="1228"/>
                  </a:lnTo>
                  <a:lnTo>
                    <a:pt x="5144" y="1053"/>
                  </a:lnTo>
                  <a:lnTo>
                    <a:pt x="4852" y="916"/>
                  </a:lnTo>
                  <a:lnTo>
                    <a:pt x="4540" y="760"/>
                  </a:lnTo>
                  <a:lnTo>
                    <a:pt x="4209" y="643"/>
                  </a:lnTo>
                  <a:lnTo>
                    <a:pt x="3566" y="390"/>
                  </a:lnTo>
                  <a:lnTo>
                    <a:pt x="3079" y="234"/>
                  </a:lnTo>
                  <a:lnTo>
                    <a:pt x="2845" y="176"/>
                  </a:lnTo>
                  <a:lnTo>
                    <a:pt x="2592" y="117"/>
                  </a:lnTo>
                  <a:lnTo>
                    <a:pt x="2319" y="59"/>
                  </a:lnTo>
                  <a:lnTo>
                    <a:pt x="2046" y="39"/>
                  </a:lnTo>
                  <a:lnTo>
                    <a:pt x="1773" y="20"/>
                  </a:lnTo>
                  <a:lnTo>
                    <a:pt x="1500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40"/>
            <p:cNvSpPr/>
            <p:nvPr/>
          </p:nvSpPr>
          <p:spPr>
            <a:xfrm>
              <a:off x="10118125" y="546088"/>
              <a:ext cx="154925" cy="78925"/>
            </a:xfrm>
            <a:custGeom>
              <a:avLst/>
              <a:gdLst/>
              <a:ahLst/>
              <a:cxnLst/>
              <a:rect l="l" t="t" r="r" b="b"/>
              <a:pathLst>
                <a:path w="6197" h="3157" fill="none" extrusionOk="0">
                  <a:moveTo>
                    <a:pt x="1500" y="0"/>
                  </a:moveTo>
                  <a:lnTo>
                    <a:pt x="1500" y="0"/>
                  </a:lnTo>
                  <a:lnTo>
                    <a:pt x="1189" y="20"/>
                  </a:lnTo>
                  <a:lnTo>
                    <a:pt x="1189" y="20"/>
                  </a:lnTo>
                  <a:lnTo>
                    <a:pt x="857" y="39"/>
                  </a:lnTo>
                  <a:lnTo>
                    <a:pt x="702" y="78"/>
                  </a:lnTo>
                  <a:lnTo>
                    <a:pt x="546" y="117"/>
                  </a:lnTo>
                  <a:lnTo>
                    <a:pt x="546" y="117"/>
                  </a:lnTo>
                  <a:lnTo>
                    <a:pt x="409" y="156"/>
                  </a:lnTo>
                  <a:lnTo>
                    <a:pt x="292" y="234"/>
                  </a:lnTo>
                  <a:lnTo>
                    <a:pt x="176" y="312"/>
                  </a:lnTo>
                  <a:lnTo>
                    <a:pt x="98" y="429"/>
                  </a:lnTo>
                  <a:lnTo>
                    <a:pt x="98" y="429"/>
                  </a:lnTo>
                  <a:lnTo>
                    <a:pt x="59" y="488"/>
                  </a:lnTo>
                  <a:lnTo>
                    <a:pt x="20" y="565"/>
                  </a:lnTo>
                  <a:lnTo>
                    <a:pt x="0" y="741"/>
                  </a:lnTo>
                  <a:lnTo>
                    <a:pt x="20" y="897"/>
                  </a:lnTo>
                  <a:lnTo>
                    <a:pt x="78" y="1053"/>
                  </a:lnTo>
                  <a:lnTo>
                    <a:pt x="78" y="1053"/>
                  </a:lnTo>
                  <a:lnTo>
                    <a:pt x="176" y="1228"/>
                  </a:lnTo>
                  <a:lnTo>
                    <a:pt x="312" y="1403"/>
                  </a:lnTo>
                  <a:lnTo>
                    <a:pt x="468" y="1540"/>
                  </a:lnTo>
                  <a:lnTo>
                    <a:pt x="643" y="1676"/>
                  </a:lnTo>
                  <a:lnTo>
                    <a:pt x="643" y="1676"/>
                  </a:lnTo>
                  <a:lnTo>
                    <a:pt x="819" y="1812"/>
                  </a:lnTo>
                  <a:lnTo>
                    <a:pt x="994" y="1929"/>
                  </a:lnTo>
                  <a:lnTo>
                    <a:pt x="1384" y="2163"/>
                  </a:lnTo>
                  <a:lnTo>
                    <a:pt x="1384" y="2163"/>
                  </a:lnTo>
                  <a:lnTo>
                    <a:pt x="1832" y="2397"/>
                  </a:lnTo>
                  <a:lnTo>
                    <a:pt x="2299" y="2611"/>
                  </a:lnTo>
                  <a:lnTo>
                    <a:pt x="2299" y="2611"/>
                  </a:lnTo>
                  <a:lnTo>
                    <a:pt x="2767" y="2806"/>
                  </a:lnTo>
                  <a:lnTo>
                    <a:pt x="3254" y="2962"/>
                  </a:lnTo>
                  <a:lnTo>
                    <a:pt x="3254" y="2962"/>
                  </a:lnTo>
                  <a:lnTo>
                    <a:pt x="3761" y="3079"/>
                  </a:lnTo>
                  <a:lnTo>
                    <a:pt x="4014" y="3118"/>
                  </a:lnTo>
                  <a:lnTo>
                    <a:pt x="4287" y="3157"/>
                  </a:lnTo>
                  <a:lnTo>
                    <a:pt x="4287" y="3157"/>
                  </a:lnTo>
                  <a:lnTo>
                    <a:pt x="4540" y="3157"/>
                  </a:lnTo>
                  <a:lnTo>
                    <a:pt x="4540" y="3157"/>
                  </a:lnTo>
                  <a:lnTo>
                    <a:pt x="4871" y="3137"/>
                  </a:lnTo>
                  <a:lnTo>
                    <a:pt x="5027" y="3118"/>
                  </a:lnTo>
                  <a:lnTo>
                    <a:pt x="5183" y="3079"/>
                  </a:lnTo>
                  <a:lnTo>
                    <a:pt x="5183" y="3079"/>
                  </a:lnTo>
                  <a:lnTo>
                    <a:pt x="5417" y="3001"/>
                  </a:lnTo>
                  <a:lnTo>
                    <a:pt x="5417" y="3001"/>
                  </a:lnTo>
                  <a:lnTo>
                    <a:pt x="5612" y="2923"/>
                  </a:lnTo>
                  <a:lnTo>
                    <a:pt x="5631" y="2904"/>
                  </a:lnTo>
                  <a:lnTo>
                    <a:pt x="5631" y="2904"/>
                  </a:lnTo>
                  <a:lnTo>
                    <a:pt x="5690" y="2884"/>
                  </a:lnTo>
                  <a:lnTo>
                    <a:pt x="5690" y="2884"/>
                  </a:lnTo>
                  <a:lnTo>
                    <a:pt x="5806" y="2806"/>
                  </a:lnTo>
                  <a:lnTo>
                    <a:pt x="5904" y="2728"/>
                  </a:lnTo>
                  <a:lnTo>
                    <a:pt x="5904" y="2728"/>
                  </a:lnTo>
                  <a:lnTo>
                    <a:pt x="5982" y="2670"/>
                  </a:lnTo>
                  <a:lnTo>
                    <a:pt x="5982" y="2670"/>
                  </a:lnTo>
                  <a:lnTo>
                    <a:pt x="6079" y="2533"/>
                  </a:lnTo>
                  <a:lnTo>
                    <a:pt x="6079" y="2533"/>
                  </a:lnTo>
                  <a:lnTo>
                    <a:pt x="6138" y="2436"/>
                  </a:lnTo>
                  <a:lnTo>
                    <a:pt x="6177" y="2319"/>
                  </a:lnTo>
                  <a:lnTo>
                    <a:pt x="6196" y="2183"/>
                  </a:lnTo>
                  <a:lnTo>
                    <a:pt x="6177" y="2066"/>
                  </a:lnTo>
                  <a:lnTo>
                    <a:pt x="6177" y="2066"/>
                  </a:lnTo>
                  <a:lnTo>
                    <a:pt x="6138" y="1949"/>
                  </a:lnTo>
                  <a:lnTo>
                    <a:pt x="6099" y="1832"/>
                  </a:lnTo>
                  <a:lnTo>
                    <a:pt x="6021" y="1735"/>
                  </a:lnTo>
                  <a:lnTo>
                    <a:pt x="5943" y="1637"/>
                  </a:lnTo>
                  <a:lnTo>
                    <a:pt x="5943" y="1637"/>
                  </a:lnTo>
                  <a:lnTo>
                    <a:pt x="5826" y="1520"/>
                  </a:lnTo>
                  <a:lnTo>
                    <a:pt x="5690" y="1423"/>
                  </a:lnTo>
                  <a:lnTo>
                    <a:pt x="5417" y="1228"/>
                  </a:lnTo>
                  <a:lnTo>
                    <a:pt x="5144" y="1053"/>
                  </a:lnTo>
                  <a:lnTo>
                    <a:pt x="4852" y="916"/>
                  </a:lnTo>
                  <a:lnTo>
                    <a:pt x="4852" y="916"/>
                  </a:lnTo>
                  <a:lnTo>
                    <a:pt x="4540" y="760"/>
                  </a:lnTo>
                  <a:lnTo>
                    <a:pt x="4209" y="643"/>
                  </a:lnTo>
                  <a:lnTo>
                    <a:pt x="3566" y="390"/>
                  </a:lnTo>
                  <a:lnTo>
                    <a:pt x="3566" y="390"/>
                  </a:lnTo>
                  <a:lnTo>
                    <a:pt x="3079" y="234"/>
                  </a:lnTo>
                  <a:lnTo>
                    <a:pt x="2845" y="176"/>
                  </a:lnTo>
                  <a:lnTo>
                    <a:pt x="2592" y="117"/>
                  </a:lnTo>
                  <a:lnTo>
                    <a:pt x="2592" y="117"/>
                  </a:lnTo>
                  <a:lnTo>
                    <a:pt x="2319" y="59"/>
                  </a:lnTo>
                  <a:lnTo>
                    <a:pt x="2046" y="39"/>
                  </a:lnTo>
                  <a:lnTo>
                    <a:pt x="1773" y="20"/>
                  </a:lnTo>
                  <a:lnTo>
                    <a:pt x="15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40"/>
            <p:cNvSpPr/>
            <p:nvPr/>
          </p:nvSpPr>
          <p:spPr>
            <a:xfrm>
              <a:off x="9501450" y="286938"/>
              <a:ext cx="191450" cy="183175"/>
            </a:xfrm>
            <a:custGeom>
              <a:avLst/>
              <a:gdLst/>
              <a:ahLst/>
              <a:cxnLst/>
              <a:rect l="l" t="t" r="r" b="b"/>
              <a:pathLst>
                <a:path w="7658" h="7327" extrusionOk="0">
                  <a:moveTo>
                    <a:pt x="1696" y="1"/>
                  </a:moveTo>
                  <a:lnTo>
                    <a:pt x="1520" y="20"/>
                  </a:lnTo>
                  <a:lnTo>
                    <a:pt x="1325" y="59"/>
                  </a:lnTo>
                  <a:lnTo>
                    <a:pt x="1150" y="118"/>
                  </a:lnTo>
                  <a:lnTo>
                    <a:pt x="955" y="215"/>
                  </a:lnTo>
                  <a:lnTo>
                    <a:pt x="799" y="313"/>
                  </a:lnTo>
                  <a:lnTo>
                    <a:pt x="663" y="430"/>
                  </a:lnTo>
                  <a:lnTo>
                    <a:pt x="527" y="566"/>
                  </a:lnTo>
                  <a:lnTo>
                    <a:pt x="390" y="702"/>
                  </a:lnTo>
                  <a:lnTo>
                    <a:pt x="293" y="858"/>
                  </a:lnTo>
                  <a:lnTo>
                    <a:pt x="215" y="1014"/>
                  </a:lnTo>
                  <a:lnTo>
                    <a:pt x="137" y="1209"/>
                  </a:lnTo>
                  <a:lnTo>
                    <a:pt x="78" y="1384"/>
                  </a:lnTo>
                  <a:lnTo>
                    <a:pt x="39" y="1579"/>
                  </a:lnTo>
                  <a:lnTo>
                    <a:pt x="1" y="1774"/>
                  </a:lnTo>
                  <a:lnTo>
                    <a:pt x="1" y="1969"/>
                  </a:lnTo>
                  <a:lnTo>
                    <a:pt x="1" y="2203"/>
                  </a:lnTo>
                  <a:lnTo>
                    <a:pt x="20" y="2397"/>
                  </a:lnTo>
                  <a:lnTo>
                    <a:pt x="39" y="2592"/>
                  </a:lnTo>
                  <a:lnTo>
                    <a:pt x="98" y="2807"/>
                  </a:lnTo>
                  <a:lnTo>
                    <a:pt x="176" y="3021"/>
                  </a:lnTo>
                  <a:lnTo>
                    <a:pt x="254" y="3196"/>
                  </a:lnTo>
                  <a:lnTo>
                    <a:pt x="351" y="3391"/>
                  </a:lnTo>
                  <a:lnTo>
                    <a:pt x="468" y="3606"/>
                  </a:lnTo>
                  <a:lnTo>
                    <a:pt x="624" y="3820"/>
                  </a:lnTo>
                  <a:lnTo>
                    <a:pt x="897" y="4151"/>
                  </a:lnTo>
                  <a:lnTo>
                    <a:pt x="1189" y="4463"/>
                  </a:lnTo>
                  <a:lnTo>
                    <a:pt x="1501" y="4755"/>
                  </a:lnTo>
                  <a:lnTo>
                    <a:pt x="1871" y="5047"/>
                  </a:lnTo>
                  <a:lnTo>
                    <a:pt x="2261" y="5320"/>
                  </a:lnTo>
                  <a:lnTo>
                    <a:pt x="2709" y="5573"/>
                  </a:lnTo>
                  <a:lnTo>
                    <a:pt x="3157" y="5827"/>
                  </a:lnTo>
                  <a:lnTo>
                    <a:pt x="3664" y="6060"/>
                  </a:lnTo>
                  <a:lnTo>
                    <a:pt x="4384" y="6353"/>
                  </a:lnTo>
                  <a:lnTo>
                    <a:pt x="5125" y="6606"/>
                  </a:lnTo>
                  <a:lnTo>
                    <a:pt x="5846" y="6840"/>
                  </a:lnTo>
                  <a:lnTo>
                    <a:pt x="6586" y="7054"/>
                  </a:lnTo>
                  <a:lnTo>
                    <a:pt x="7054" y="7210"/>
                  </a:lnTo>
                  <a:lnTo>
                    <a:pt x="7638" y="7327"/>
                  </a:lnTo>
                  <a:lnTo>
                    <a:pt x="7658" y="7327"/>
                  </a:lnTo>
                  <a:lnTo>
                    <a:pt x="7404" y="6411"/>
                  </a:lnTo>
                  <a:lnTo>
                    <a:pt x="7151" y="5710"/>
                  </a:lnTo>
                  <a:lnTo>
                    <a:pt x="6859" y="4989"/>
                  </a:lnTo>
                  <a:lnTo>
                    <a:pt x="6508" y="4268"/>
                  </a:lnTo>
                  <a:lnTo>
                    <a:pt x="6333" y="3898"/>
                  </a:lnTo>
                  <a:lnTo>
                    <a:pt x="6138" y="3528"/>
                  </a:lnTo>
                  <a:lnTo>
                    <a:pt x="5846" y="3021"/>
                  </a:lnTo>
                  <a:lnTo>
                    <a:pt x="5534" y="2573"/>
                  </a:lnTo>
                  <a:lnTo>
                    <a:pt x="5222" y="2144"/>
                  </a:lnTo>
                  <a:lnTo>
                    <a:pt x="4910" y="1755"/>
                  </a:lnTo>
                  <a:lnTo>
                    <a:pt x="4579" y="1404"/>
                  </a:lnTo>
                  <a:lnTo>
                    <a:pt x="4248" y="1092"/>
                  </a:lnTo>
                  <a:lnTo>
                    <a:pt x="3897" y="819"/>
                  </a:lnTo>
                  <a:lnTo>
                    <a:pt x="3527" y="585"/>
                  </a:lnTo>
                  <a:lnTo>
                    <a:pt x="3313" y="449"/>
                  </a:lnTo>
                  <a:lnTo>
                    <a:pt x="3098" y="332"/>
                  </a:lnTo>
                  <a:lnTo>
                    <a:pt x="2865" y="235"/>
                  </a:lnTo>
                  <a:lnTo>
                    <a:pt x="2650" y="157"/>
                  </a:lnTo>
                  <a:lnTo>
                    <a:pt x="2417" y="79"/>
                  </a:lnTo>
                  <a:lnTo>
                    <a:pt x="2183" y="40"/>
                  </a:lnTo>
                  <a:lnTo>
                    <a:pt x="200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40"/>
            <p:cNvSpPr/>
            <p:nvPr/>
          </p:nvSpPr>
          <p:spPr>
            <a:xfrm>
              <a:off x="9501450" y="286938"/>
              <a:ext cx="191450" cy="183175"/>
            </a:xfrm>
            <a:custGeom>
              <a:avLst/>
              <a:gdLst/>
              <a:ahLst/>
              <a:cxnLst/>
              <a:rect l="l" t="t" r="r" b="b"/>
              <a:pathLst>
                <a:path w="7658" h="7327" fill="none" extrusionOk="0">
                  <a:moveTo>
                    <a:pt x="1696" y="1"/>
                  </a:moveTo>
                  <a:lnTo>
                    <a:pt x="1696" y="1"/>
                  </a:lnTo>
                  <a:lnTo>
                    <a:pt x="1520" y="20"/>
                  </a:lnTo>
                  <a:lnTo>
                    <a:pt x="1325" y="59"/>
                  </a:lnTo>
                  <a:lnTo>
                    <a:pt x="1150" y="118"/>
                  </a:lnTo>
                  <a:lnTo>
                    <a:pt x="955" y="215"/>
                  </a:lnTo>
                  <a:lnTo>
                    <a:pt x="955" y="215"/>
                  </a:lnTo>
                  <a:lnTo>
                    <a:pt x="799" y="313"/>
                  </a:lnTo>
                  <a:lnTo>
                    <a:pt x="663" y="430"/>
                  </a:lnTo>
                  <a:lnTo>
                    <a:pt x="527" y="566"/>
                  </a:lnTo>
                  <a:lnTo>
                    <a:pt x="390" y="702"/>
                  </a:lnTo>
                  <a:lnTo>
                    <a:pt x="390" y="702"/>
                  </a:lnTo>
                  <a:lnTo>
                    <a:pt x="293" y="858"/>
                  </a:lnTo>
                  <a:lnTo>
                    <a:pt x="215" y="1014"/>
                  </a:lnTo>
                  <a:lnTo>
                    <a:pt x="137" y="1209"/>
                  </a:lnTo>
                  <a:lnTo>
                    <a:pt x="78" y="1384"/>
                  </a:lnTo>
                  <a:lnTo>
                    <a:pt x="78" y="1384"/>
                  </a:lnTo>
                  <a:lnTo>
                    <a:pt x="39" y="1579"/>
                  </a:lnTo>
                  <a:lnTo>
                    <a:pt x="1" y="1774"/>
                  </a:lnTo>
                  <a:lnTo>
                    <a:pt x="1" y="1969"/>
                  </a:lnTo>
                  <a:lnTo>
                    <a:pt x="1" y="2203"/>
                  </a:lnTo>
                  <a:lnTo>
                    <a:pt x="1" y="2203"/>
                  </a:lnTo>
                  <a:lnTo>
                    <a:pt x="20" y="2397"/>
                  </a:lnTo>
                  <a:lnTo>
                    <a:pt x="39" y="2592"/>
                  </a:lnTo>
                  <a:lnTo>
                    <a:pt x="98" y="2807"/>
                  </a:lnTo>
                  <a:lnTo>
                    <a:pt x="176" y="3021"/>
                  </a:lnTo>
                  <a:lnTo>
                    <a:pt x="176" y="3021"/>
                  </a:lnTo>
                  <a:lnTo>
                    <a:pt x="254" y="3196"/>
                  </a:lnTo>
                  <a:lnTo>
                    <a:pt x="351" y="3391"/>
                  </a:lnTo>
                  <a:lnTo>
                    <a:pt x="468" y="3606"/>
                  </a:lnTo>
                  <a:lnTo>
                    <a:pt x="624" y="3820"/>
                  </a:lnTo>
                  <a:lnTo>
                    <a:pt x="624" y="3820"/>
                  </a:lnTo>
                  <a:lnTo>
                    <a:pt x="897" y="4151"/>
                  </a:lnTo>
                  <a:lnTo>
                    <a:pt x="1189" y="4463"/>
                  </a:lnTo>
                  <a:lnTo>
                    <a:pt x="1501" y="4755"/>
                  </a:lnTo>
                  <a:lnTo>
                    <a:pt x="1871" y="5047"/>
                  </a:lnTo>
                  <a:lnTo>
                    <a:pt x="2261" y="5320"/>
                  </a:lnTo>
                  <a:lnTo>
                    <a:pt x="2709" y="5573"/>
                  </a:lnTo>
                  <a:lnTo>
                    <a:pt x="3157" y="5827"/>
                  </a:lnTo>
                  <a:lnTo>
                    <a:pt x="3664" y="6060"/>
                  </a:lnTo>
                  <a:lnTo>
                    <a:pt x="3664" y="6060"/>
                  </a:lnTo>
                  <a:lnTo>
                    <a:pt x="4384" y="6353"/>
                  </a:lnTo>
                  <a:lnTo>
                    <a:pt x="5125" y="6606"/>
                  </a:lnTo>
                  <a:lnTo>
                    <a:pt x="5846" y="6840"/>
                  </a:lnTo>
                  <a:lnTo>
                    <a:pt x="6586" y="7054"/>
                  </a:lnTo>
                  <a:lnTo>
                    <a:pt x="6586" y="7054"/>
                  </a:lnTo>
                  <a:lnTo>
                    <a:pt x="7054" y="7210"/>
                  </a:lnTo>
                  <a:lnTo>
                    <a:pt x="7054" y="7210"/>
                  </a:lnTo>
                  <a:lnTo>
                    <a:pt x="7638" y="7327"/>
                  </a:lnTo>
                  <a:lnTo>
                    <a:pt x="7658" y="7327"/>
                  </a:lnTo>
                  <a:lnTo>
                    <a:pt x="7658" y="7327"/>
                  </a:lnTo>
                  <a:lnTo>
                    <a:pt x="7404" y="6411"/>
                  </a:lnTo>
                  <a:lnTo>
                    <a:pt x="7404" y="6411"/>
                  </a:lnTo>
                  <a:lnTo>
                    <a:pt x="7151" y="5710"/>
                  </a:lnTo>
                  <a:lnTo>
                    <a:pt x="6859" y="4989"/>
                  </a:lnTo>
                  <a:lnTo>
                    <a:pt x="6508" y="4268"/>
                  </a:lnTo>
                  <a:lnTo>
                    <a:pt x="6333" y="3898"/>
                  </a:lnTo>
                  <a:lnTo>
                    <a:pt x="6138" y="3528"/>
                  </a:lnTo>
                  <a:lnTo>
                    <a:pt x="6138" y="3528"/>
                  </a:lnTo>
                  <a:lnTo>
                    <a:pt x="5846" y="3021"/>
                  </a:lnTo>
                  <a:lnTo>
                    <a:pt x="5534" y="2573"/>
                  </a:lnTo>
                  <a:lnTo>
                    <a:pt x="5222" y="2144"/>
                  </a:lnTo>
                  <a:lnTo>
                    <a:pt x="4910" y="1755"/>
                  </a:lnTo>
                  <a:lnTo>
                    <a:pt x="4579" y="1404"/>
                  </a:lnTo>
                  <a:lnTo>
                    <a:pt x="4248" y="1092"/>
                  </a:lnTo>
                  <a:lnTo>
                    <a:pt x="3897" y="819"/>
                  </a:lnTo>
                  <a:lnTo>
                    <a:pt x="3527" y="585"/>
                  </a:lnTo>
                  <a:lnTo>
                    <a:pt x="3527" y="585"/>
                  </a:lnTo>
                  <a:lnTo>
                    <a:pt x="3313" y="449"/>
                  </a:lnTo>
                  <a:lnTo>
                    <a:pt x="3098" y="332"/>
                  </a:lnTo>
                  <a:lnTo>
                    <a:pt x="2865" y="235"/>
                  </a:lnTo>
                  <a:lnTo>
                    <a:pt x="2650" y="157"/>
                  </a:lnTo>
                  <a:lnTo>
                    <a:pt x="2650" y="157"/>
                  </a:lnTo>
                  <a:lnTo>
                    <a:pt x="2417" y="79"/>
                  </a:lnTo>
                  <a:lnTo>
                    <a:pt x="2183" y="40"/>
                  </a:lnTo>
                  <a:lnTo>
                    <a:pt x="2183" y="40"/>
                  </a:lnTo>
                  <a:lnTo>
                    <a:pt x="2007" y="1"/>
                  </a:lnTo>
                  <a:lnTo>
                    <a:pt x="1832" y="1"/>
                  </a:lnTo>
                  <a:lnTo>
                    <a:pt x="1832" y="1"/>
                  </a:lnTo>
                  <a:lnTo>
                    <a:pt x="16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40"/>
            <p:cNvSpPr/>
            <p:nvPr/>
          </p:nvSpPr>
          <p:spPr>
            <a:xfrm>
              <a:off x="10126400" y="283063"/>
              <a:ext cx="191450" cy="183650"/>
            </a:xfrm>
            <a:custGeom>
              <a:avLst/>
              <a:gdLst/>
              <a:ahLst/>
              <a:cxnLst/>
              <a:rect l="l" t="t" r="r" b="b"/>
              <a:pathLst>
                <a:path w="7658" h="7346" extrusionOk="0">
                  <a:moveTo>
                    <a:pt x="5826" y="0"/>
                  </a:moveTo>
                  <a:lnTo>
                    <a:pt x="5631" y="20"/>
                  </a:lnTo>
                  <a:lnTo>
                    <a:pt x="5475" y="39"/>
                  </a:lnTo>
                  <a:lnTo>
                    <a:pt x="5222" y="98"/>
                  </a:lnTo>
                  <a:lnTo>
                    <a:pt x="5008" y="156"/>
                  </a:lnTo>
                  <a:lnTo>
                    <a:pt x="4774" y="234"/>
                  </a:lnTo>
                  <a:lnTo>
                    <a:pt x="4560" y="351"/>
                  </a:lnTo>
                  <a:lnTo>
                    <a:pt x="4345" y="448"/>
                  </a:lnTo>
                  <a:lnTo>
                    <a:pt x="4131" y="585"/>
                  </a:lnTo>
                  <a:lnTo>
                    <a:pt x="3761" y="818"/>
                  </a:lnTo>
                  <a:lnTo>
                    <a:pt x="3410" y="1111"/>
                  </a:lnTo>
                  <a:lnTo>
                    <a:pt x="3059" y="1422"/>
                  </a:lnTo>
                  <a:lnTo>
                    <a:pt x="2748" y="1773"/>
                  </a:lnTo>
                  <a:lnTo>
                    <a:pt x="2416" y="2143"/>
                  </a:lnTo>
                  <a:lnTo>
                    <a:pt x="2105" y="2572"/>
                  </a:lnTo>
                  <a:lnTo>
                    <a:pt x="1812" y="3040"/>
                  </a:lnTo>
                  <a:lnTo>
                    <a:pt x="1520" y="3527"/>
                  </a:lnTo>
                  <a:lnTo>
                    <a:pt x="1325" y="3897"/>
                  </a:lnTo>
                  <a:lnTo>
                    <a:pt x="1130" y="4267"/>
                  </a:lnTo>
                  <a:lnTo>
                    <a:pt x="799" y="5007"/>
                  </a:lnTo>
                  <a:lnTo>
                    <a:pt x="507" y="5728"/>
                  </a:lnTo>
                  <a:lnTo>
                    <a:pt x="254" y="6410"/>
                  </a:lnTo>
                  <a:lnTo>
                    <a:pt x="0" y="7326"/>
                  </a:lnTo>
                  <a:lnTo>
                    <a:pt x="0" y="7346"/>
                  </a:lnTo>
                  <a:lnTo>
                    <a:pt x="604" y="7209"/>
                  </a:lnTo>
                  <a:lnTo>
                    <a:pt x="1072" y="7073"/>
                  </a:lnTo>
                  <a:lnTo>
                    <a:pt x="1793" y="6839"/>
                  </a:lnTo>
                  <a:lnTo>
                    <a:pt x="2533" y="6605"/>
                  </a:lnTo>
                  <a:lnTo>
                    <a:pt x="3254" y="6352"/>
                  </a:lnTo>
                  <a:lnTo>
                    <a:pt x="3975" y="6060"/>
                  </a:lnTo>
                  <a:lnTo>
                    <a:pt x="4482" y="5826"/>
                  </a:lnTo>
                  <a:lnTo>
                    <a:pt x="4949" y="5573"/>
                  </a:lnTo>
                  <a:lnTo>
                    <a:pt x="5378" y="5319"/>
                  </a:lnTo>
                  <a:lnTo>
                    <a:pt x="5768" y="5046"/>
                  </a:lnTo>
                  <a:lnTo>
                    <a:pt x="6138" y="4754"/>
                  </a:lnTo>
                  <a:lnTo>
                    <a:pt x="6469" y="4462"/>
                  </a:lnTo>
                  <a:lnTo>
                    <a:pt x="6761" y="4150"/>
                  </a:lnTo>
                  <a:lnTo>
                    <a:pt x="7015" y="3819"/>
                  </a:lnTo>
                  <a:lnTo>
                    <a:pt x="7171" y="3605"/>
                  </a:lnTo>
                  <a:lnTo>
                    <a:pt x="7287" y="3410"/>
                  </a:lnTo>
                  <a:lnTo>
                    <a:pt x="7404" y="3215"/>
                  </a:lnTo>
                  <a:lnTo>
                    <a:pt x="7482" y="3020"/>
                  </a:lnTo>
                  <a:lnTo>
                    <a:pt x="7541" y="2806"/>
                  </a:lnTo>
                  <a:lnTo>
                    <a:pt x="7599" y="2591"/>
                  </a:lnTo>
                  <a:lnTo>
                    <a:pt x="7638" y="2397"/>
                  </a:lnTo>
                  <a:lnTo>
                    <a:pt x="7658" y="2202"/>
                  </a:lnTo>
                  <a:lnTo>
                    <a:pt x="7658" y="1987"/>
                  </a:lnTo>
                  <a:lnTo>
                    <a:pt x="7638" y="1773"/>
                  </a:lnTo>
                  <a:lnTo>
                    <a:pt x="7619" y="1578"/>
                  </a:lnTo>
                  <a:lnTo>
                    <a:pt x="7580" y="1383"/>
                  </a:lnTo>
                  <a:lnTo>
                    <a:pt x="7521" y="1208"/>
                  </a:lnTo>
                  <a:lnTo>
                    <a:pt x="7443" y="1033"/>
                  </a:lnTo>
                  <a:lnTo>
                    <a:pt x="7346" y="857"/>
                  </a:lnTo>
                  <a:lnTo>
                    <a:pt x="7248" y="721"/>
                  </a:lnTo>
                  <a:lnTo>
                    <a:pt x="7132" y="565"/>
                  </a:lnTo>
                  <a:lnTo>
                    <a:pt x="6995" y="429"/>
                  </a:lnTo>
                  <a:lnTo>
                    <a:pt x="6839" y="312"/>
                  </a:lnTo>
                  <a:lnTo>
                    <a:pt x="6683" y="214"/>
                  </a:lnTo>
                  <a:lnTo>
                    <a:pt x="6508" y="136"/>
                  </a:lnTo>
                  <a:lnTo>
                    <a:pt x="6313" y="59"/>
                  </a:lnTo>
                  <a:lnTo>
                    <a:pt x="6138" y="20"/>
                  </a:lnTo>
                  <a:lnTo>
                    <a:pt x="594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40"/>
            <p:cNvSpPr/>
            <p:nvPr/>
          </p:nvSpPr>
          <p:spPr>
            <a:xfrm>
              <a:off x="10126400" y="283063"/>
              <a:ext cx="191450" cy="183650"/>
            </a:xfrm>
            <a:custGeom>
              <a:avLst/>
              <a:gdLst/>
              <a:ahLst/>
              <a:cxnLst/>
              <a:rect l="l" t="t" r="r" b="b"/>
              <a:pathLst>
                <a:path w="7658" h="7346" fill="none" extrusionOk="0">
                  <a:moveTo>
                    <a:pt x="5943" y="0"/>
                  </a:moveTo>
                  <a:lnTo>
                    <a:pt x="5943" y="0"/>
                  </a:lnTo>
                  <a:lnTo>
                    <a:pt x="6138" y="20"/>
                  </a:lnTo>
                  <a:lnTo>
                    <a:pt x="6313" y="59"/>
                  </a:lnTo>
                  <a:lnTo>
                    <a:pt x="6508" y="136"/>
                  </a:lnTo>
                  <a:lnTo>
                    <a:pt x="6683" y="214"/>
                  </a:lnTo>
                  <a:lnTo>
                    <a:pt x="6683" y="214"/>
                  </a:lnTo>
                  <a:lnTo>
                    <a:pt x="6839" y="312"/>
                  </a:lnTo>
                  <a:lnTo>
                    <a:pt x="6995" y="429"/>
                  </a:lnTo>
                  <a:lnTo>
                    <a:pt x="7132" y="565"/>
                  </a:lnTo>
                  <a:lnTo>
                    <a:pt x="7248" y="721"/>
                  </a:lnTo>
                  <a:lnTo>
                    <a:pt x="7248" y="721"/>
                  </a:lnTo>
                  <a:lnTo>
                    <a:pt x="7346" y="857"/>
                  </a:lnTo>
                  <a:lnTo>
                    <a:pt x="7443" y="1033"/>
                  </a:lnTo>
                  <a:lnTo>
                    <a:pt x="7521" y="1208"/>
                  </a:lnTo>
                  <a:lnTo>
                    <a:pt x="7580" y="1383"/>
                  </a:lnTo>
                  <a:lnTo>
                    <a:pt x="7580" y="1383"/>
                  </a:lnTo>
                  <a:lnTo>
                    <a:pt x="7619" y="1578"/>
                  </a:lnTo>
                  <a:lnTo>
                    <a:pt x="7638" y="1773"/>
                  </a:lnTo>
                  <a:lnTo>
                    <a:pt x="7658" y="1987"/>
                  </a:lnTo>
                  <a:lnTo>
                    <a:pt x="7658" y="2202"/>
                  </a:lnTo>
                  <a:lnTo>
                    <a:pt x="7658" y="2202"/>
                  </a:lnTo>
                  <a:lnTo>
                    <a:pt x="7638" y="2397"/>
                  </a:lnTo>
                  <a:lnTo>
                    <a:pt x="7599" y="2591"/>
                  </a:lnTo>
                  <a:lnTo>
                    <a:pt x="7541" y="2806"/>
                  </a:lnTo>
                  <a:lnTo>
                    <a:pt x="7482" y="3020"/>
                  </a:lnTo>
                  <a:lnTo>
                    <a:pt x="7482" y="3020"/>
                  </a:lnTo>
                  <a:lnTo>
                    <a:pt x="7404" y="3215"/>
                  </a:lnTo>
                  <a:lnTo>
                    <a:pt x="7287" y="3410"/>
                  </a:lnTo>
                  <a:lnTo>
                    <a:pt x="7171" y="3605"/>
                  </a:lnTo>
                  <a:lnTo>
                    <a:pt x="7015" y="3819"/>
                  </a:lnTo>
                  <a:lnTo>
                    <a:pt x="7015" y="3819"/>
                  </a:lnTo>
                  <a:lnTo>
                    <a:pt x="6761" y="4150"/>
                  </a:lnTo>
                  <a:lnTo>
                    <a:pt x="6469" y="4462"/>
                  </a:lnTo>
                  <a:lnTo>
                    <a:pt x="6138" y="4754"/>
                  </a:lnTo>
                  <a:lnTo>
                    <a:pt x="5768" y="5046"/>
                  </a:lnTo>
                  <a:lnTo>
                    <a:pt x="5378" y="5319"/>
                  </a:lnTo>
                  <a:lnTo>
                    <a:pt x="4949" y="5573"/>
                  </a:lnTo>
                  <a:lnTo>
                    <a:pt x="4482" y="5826"/>
                  </a:lnTo>
                  <a:lnTo>
                    <a:pt x="3975" y="6060"/>
                  </a:lnTo>
                  <a:lnTo>
                    <a:pt x="3975" y="6060"/>
                  </a:lnTo>
                  <a:lnTo>
                    <a:pt x="3254" y="6352"/>
                  </a:lnTo>
                  <a:lnTo>
                    <a:pt x="2533" y="6605"/>
                  </a:lnTo>
                  <a:lnTo>
                    <a:pt x="1793" y="6839"/>
                  </a:lnTo>
                  <a:lnTo>
                    <a:pt x="1072" y="7073"/>
                  </a:lnTo>
                  <a:lnTo>
                    <a:pt x="1072" y="7073"/>
                  </a:lnTo>
                  <a:lnTo>
                    <a:pt x="604" y="7209"/>
                  </a:lnTo>
                  <a:lnTo>
                    <a:pt x="604" y="7209"/>
                  </a:lnTo>
                  <a:lnTo>
                    <a:pt x="0" y="7346"/>
                  </a:lnTo>
                  <a:lnTo>
                    <a:pt x="0" y="7326"/>
                  </a:lnTo>
                  <a:lnTo>
                    <a:pt x="0" y="7326"/>
                  </a:lnTo>
                  <a:lnTo>
                    <a:pt x="254" y="6410"/>
                  </a:lnTo>
                  <a:lnTo>
                    <a:pt x="254" y="6410"/>
                  </a:lnTo>
                  <a:lnTo>
                    <a:pt x="507" y="5728"/>
                  </a:lnTo>
                  <a:lnTo>
                    <a:pt x="799" y="5007"/>
                  </a:lnTo>
                  <a:lnTo>
                    <a:pt x="1130" y="4267"/>
                  </a:lnTo>
                  <a:lnTo>
                    <a:pt x="1325" y="3897"/>
                  </a:lnTo>
                  <a:lnTo>
                    <a:pt x="1520" y="3527"/>
                  </a:lnTo>
                  <a:lnTo>
                    <a:pt x="1520" y="3527"/>
                  </a:lnTo>
                  <a:lnTo>
                    <a:pt x="1812" y="3040"/>
                  </a:lnTo>
                  <a:lnTo>
                    <a:pt x="2105" y="2572"/>
                  </a:lnTo>
                  <a:lnTo>
                    <a:pt x="2416" y="2143"/>
                  </a:lnTo>
                  <a:lnTo>
                    <a:pt x="2748" y="1773"/>
                  </a:lnTo>
                  <a:lnTo>
                    <a:pt x="3059" y="1422"/>
                  </a:lnTo>
                  <a:lnTo>
                    <a:pt x="3410" y="1111"/>
                  </a:lnTo>
                  <a:lnTo>
                    <a:pt x="3761" y="818"/>
                  </a:lnTo>
                  <a:lnTo>
                    <a:pt x="4131" y="585"/>
                  </a:lnTo>
                  <a:lnTo>
                    <a:pt x="4131" y="585"/>
                  </a:lnTo>
                  <a:lnTo>
                    <a:pt x="4345" y="448"/>
                  </a:lnTo>
                  <a:lnTo>
                    <a:pt x="4560" y="351"/>
                  </a:lnTo>
                  <a:lnTo>
                    <a:pt x="4774" y="234"/>
                  </a:lnTo>
                  <a:lnTo>
                    <a:pt x="5008" y="156"/>
                  </a:lnTo>
                  <a:lnTo>
                    <a:pt x="5008" y="156"/>
                  </a:lnTo>
                  <a:lnTo>
                    <a:pt x="5222" y="98"/>
                  </a:lnTo>
                  <a:lnTo>
                    <a:pt x="5475" y="39"/>
                  </a:lnTo>
                  <a:lnTo>
                    <a:pt x="5475" y="39"/>
                  </a:lnTo>
                  <a:lnTo>
                    <a:pt x="5631" y="20"/>
                  </a:lnTo>
                  <a:lnTo>
                    <a:pt x="5826" y="0"/>
                  </a:lnTo>
                  <a:lnTo>
                    <a:pt x="5826" y="0"/>
                  </a:lnTo>
                  <a:lnTo>
                    <a:pt x="594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40"/>
            <p:cNvSpPr/>
            <p:nvPr/>
          </p:nvSpPr>
          <p:spPr>
            <a:xfrm>
              <a:off x="9851675" y="972788"/>
              <a:ext cx="113525" cy="245525"/>
            </a:xfrm>
            <a:custGeom>
              <a:avLst/>
              <a:gdLst/>
              <a:ahLst/>
              <a:cxnLst/>
              <a:rect l="l" t="t" r="r" b="b"/>
              <a:pathLst>
                <a:path w="4541" h="9821" extrusionOk="0">
                  <a:moveTo>
                    <a:pt x="2533" y="0"/>
                  </a:moveTo>
                  <a:lnTo>
                    <a:pt x="2202" y="507"/>
                  </a:lnTo>
                  <a:lnTo>
                    <a:pt x="1968" y="936"/>
                  </a:lnTo>
                  <a:lnTo>
                    <a:pt x="1618" y="1618"/>
                  </a:lnTo>
                  <a:lnTo>
                    <a:pt x="1247" y="2299"/>
                  </a:lnTo>
                  <a:lnTo>
                    <a:pt x="916" y="3001"/>
                  </a:lnTo>
                  <a:lnTo>
                    <a:pt x="624" y="3702"/>
                  </a:lnTo>
                  <a:lnTo>
                    <a:pt x="429" y="4228"/>
                  </a:lnTo>
                  <a:lnTo>
                    <a:pt x="273" y="4735"/>
                  </a:lnTo>
                  <a:lnTo>
                    <a:pt x="156" y="5222"/>
                  </a:lnTo>
                  <a:lnTo>
                    <a:pt x="59" y="5690"/>
                  </a:lnTo>
                  <a:lnTo>
                    <a:pt x="20" y="6157"/>
                  </a:lnTo>
                  <a:lnTo>
                    <a:pt x="0" y="6586"/>
                  </a:lnTo>
                  <a:lnTo>
                    <a:pt x="0" y="7034"/>
                  </a:lnTo>
                  <a:lnTo>
                    <a:pt x="59" y="7443"/>
                  </a:lnTo>
                  <a:lnTo>
                    <a:pt x="98" y="7697"/>
                  </a:lnTo>
                  <a:lnTo>
                    <a:pt x="156" y="7930"/>
                  </a:lnTo>
                  <a:lnTo>
                    <a:pt x="215" y="8145"/>
                  </a:lnTo>
                  <a:lnTo>
                    <a:pt x="293" y="8320"/>
                  </a:lnTo>
                  <a:lnTo>
                    <a:pt x="410" y="8534"/>
                  </a:lnTo>
                  <a:lnTo>
                    <a:pt x="507" y="8710"/>
                  </a:lnTo>
                  <a:lnTo>
                    <a:pt x="624" y="8885"/>
                  </a:lnTo>
                  <a:lnTo>
                    <a:pt x="760" y="9041"/>
                  </a:lnTo>
                  <a:lnTo>
                    <a:pt x="897" y="9197"/>
                  </a:lnTo>
                  <a:lnTo>
                    <a:pt x="1053" y="9333"/>
                  </a:lnTo>
                  <a:lnTo>
                    <a:pt x="1208" y="9450"/>
                  </a:lnTo>
                  <a:lnTo>
                    <a:pt x="1384" y="9548"/>
                  </a:lnTo>
                  <a:lnTo>
                    <a:pt x="1559" y="9645"/>
                  </a:lnTo>
                  <a:lnTo>
                    <a:pt x="1735" y="9723"/>
                  </a:lnTo>
                  <a:lnTo>
                    <a:pt x="1910" y="9762"/>
                  </a:lnTo>
                  <a:lnTo>
                    <a:pt x="2085" y="9801"/>
                  </a:lnTo>
                  <a:lnTo>
                    <a:pt x="2280" y="9820"/>
                  </a:lnTo>
                  <a:lnTo>
                    <a:pt x="2475" y="9820"/>
                  </a:lnTo>
                  <a:lnTo>
                    <a:pt x="2670" y="9801"/>
                  </a:lnTo>
                  <a:lnTo>
                    <a:pt x="2845" y="9762"/>
                  </a:lnTo>
                  <a:lnTo>
                    <a:pt x="3020" y="9684"/>
                  </a:lnTo>
                  <a:lnTo>
                    <a:pt x="3196" y="9606"/>
                  </a:lnTo>
                  <a:lnTo>
                    <a:pt x="3371" y="9489"/>
                  </a:lnTo>
                  <a:lnTo>
                    <a:pt x="3508" y="9372"/>
                  </a:lnTo>
                  <a:lnTo>
                    <a:pt x="3605" y="9294"/>
                  </a:lnTo>
                  <a:lnTo>
                    <a:pt x="3722" y="9158"/>
                  </a:lnTo>
                  <a:lnTo>
                    <a:pt x="3819" y="9021"/>
                  </a:lnTo>
                  <a:lnTo>
                    <a:pt x="3956" y="8807"/>
                  </a:lnTo>
                  <a:lnTo>
                    <a:pt x="4073" y="8612"/>
                  </a:lnTo>
                  <a:lnTo>
                    <a:pt x="4170" y="8378"/>
                  </a:lnTo>
                  <a:lnTo>
                    <a:pt x="4248" y="8164"/>
                  </a:lnTo>
                  <a:lnTo>
                    <a:pt x="4326" y="7930"/>
                  </a:lnTo>
                  <a:lnTo>
                    <a:pt x="4384" y="7677"/>
                  </a:lnTo>
                  <a:lnTo>
                    <a:pt x="4482" y="7248"/>
                  </a:lnTo>
                  <a:lnTo>
                    <a:pt x="4521" y="6800"/>
                  </a:lnTo>
                  <a:lnTo>
                    <a:pt x="4540" y="6352"/>
                  </a:lnTo>
                  <a:lnTo>
                    <a:pt x="4540" y="5865"/>
                  </a:lnTo>
                  <a:lnTo>
                    <a:pt x="4482" y="5378"/>
                  </a:lnTo>
                  <a:lnTo>
                    <a:pt x="4404" y="4852"/>
                  </a:lnTo>
                  <a:lnTo>
                    <a:pt x="4306" y="4306"/>
                  </a:lnTo>
                  <a:lnTo>
                    <a:pt x="4151" y="3761"/>
                  </a:lnTo>
                  <a:lnTo>
                    <a:pt x="4034" y="3352"/>
                  </a:lnTo>
                  <a:lnTo>
                    <a:pt x="3897" y="2962"/>
                  </a:lnTo>
                  <a:lnTo>
                    <a:pt x="3624" y="2202"/>
                  </a:lnTo>
                  <a:lnTo>
                    <a:pt x="3313" y="1481"/>
                  </a:lnTo>
                  <a:lnTo>
                    <a:pt x="3020" y="819"/>
                  </a:lnTo>
                  <a:lnTo>
                    <a:pt x="253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40"/>
            <p:cNvSpPr/>
            <p:nvPr/>
          </p:nvSpPr>
          <p:spPr>
            <a:xfrm>
              <a:off x="9851675" y="972788"/>
              <a:ext cx="113525" cy="245525"/>
            </a:xfrm>
            <a:custGeom>
              <a:avLst/>
              <a:gdLst/>
              <a:ahLst/>
              <a:cxnLst/>
              <a:rect l="l" t="t" r="r" b="b"/>
              <a:pathLst>
                <a:path w="4541" h="9821" fill="none" extrusionOk="0">
                  <a:moveTo>
                    <a:pt x="3508" y="9372"/>
                  </a:moveTo>
                  <a:lnTo>
                    <a:pt x="3508" y="9372"/>
                  </a:lnTo>
                  <a:lnTo>
                    <a:pt x="3371" y="9489"/>
                  </a:lnTo>
                  <a:lnTo>
                    <a:pt x="3196" y="9606"/>
                  </a:lnTo>
                  <a:lnTo>
                    <a:pt x="3020" y="9684"/>
                  </a:lnTo>
                  <a:lnTo>
                    <a:pt x="2845" y="9762"/>
                  </a:lnTo>
                  <a:lnTo>
                    <a:pt x="2845" y="9762"/>
                  </a:lnTo>
                  <a:lnTo>
                    <a:pt x="2670" y="9801"/>
                  </a:lnTo>
                  <a:lnTo>
                    <a:pt x="2475" y="9820"/>
                  </a:lnTo>
                  <a:lnTo>
                    <a:pt x="2280" y="9820"/>
                  </a:lnTo>
                  <a:lnTo>
                    <a:pt x="2085" y="9801"/>
                  </a:lnTo>
                  <a:lnTo>
                    <a:pt x="2085" y="9801"/>
                  </a:lnTo>
                  <a:lnTo>
                    <a:pt x="1910" y="9762"/>
                  </a:lnTo>
                  <a:lnTo>
                    <a:pt x="1735" y="9723"/>
                  </a:lnTo>
                  <a:lnTo>
                    <a:pt x="1559" y="9645"/>
                  </a:lnTo>
                  <a:lnTo>
                    <a:pt x="1384" y="9548"/>
                  </a:lnTo>
                  <a:lnTo>
                    <a:pt x="1384" y="9548"/>
                  </a:lnTo>
                  <a:lnTo>
                    <a:pt x="1208" y="9450"/>
                  </a:lnTo>
                  <a:lnTo>
                    <a:pt x="1053" y="9333"/>
                  </a:lnTo>
                  <a:lnTo>
                    <a:pt x="897" y="9197"/>
                  </a:lnTo>
                  <a:lnTo>
                    <a:pt x="760" y="9041"/>
                  </a:lnTo>
                  <a:lnTo>
                    <a:pt x="760" y="9041"/>
                  </a:lnTo>
                  <a:lnTo>
                    <a:pt x="624" y="8885"/>
                  </a:lnTo>
                  <a:lnTo>
                    <a:pt x="507" y="8710"/>
                  </a:lnTo>
                  <a:lnTo>
                    <a:pt x="410" y="8534"/>
                  </a:lnTo>
                  <a:lnTo>
                    <a:pt x="293" y="8320"/>
                  </a:lnTo>
                  <a:lnTo>
                    <a:pt x="293" y="8320"/>
                  </a:lnTo>
                  <a:lnTo>
                    <a:pt x="215" y="8145"/>
                  </a:lnTo>
                  <a:lnTo>
                    <a:pt x="156" y="7930"/>
                  </a:lnTo>
                  <a:lnTo>
                    <a:pt x="98" y="7697"/>
                  </a:lnTo>
                  <a:lnTo>
                    <a:pt x="59" y="7443"/>
                  </a:lnTo>
                  <a:lnTo>
                    <a:pt x="59" y="7443"/>
                  </a:lnTo>
                  <a:lnTo>
                    <a:pt x="0" y="7034"/>
                  </a:lnTo>
                  <a:lnTo>
                    <a:pt x="0" y="6586"/>
                  </a:lnTo>
                  <a:lnTo>
                    <a:pt x="20" y="6157"/>
                  </a:lnTo>
                  <a:lnTo>
                    <a:pt x="59" y="5690"/>
                  </a:lnTo>
                  <a:lnTo>
                    <a:pt x="156" y="5222"/>
                  </a:lnTo>
                  <a:lnTo>
                    <a:pt x="273" y="4735"/>
                  </a:lnTo>
                  <a:lnTo>
                    <a:pt x="429" y="4228"/>
                  </a:lnTo>
                  <a:lnTo>
                    <a:pt x="624" y="3702"/>
                  </a:lnTo>
                  <a:lnTo>
                    <a:pt x="624" y="3702"/>
                  </a:lnTo>
                  <a:lnTo>
                    <a:pt x="916" y="3001"/>
                  </a:lnTo>
                  <a:lnTo>
                    <a:pt x="1247" y="2299"/>
                  </a:lnTo>
                  <a:lnTo>
                    <a:pt x="1618" y="1618"/>
                  </a:lnTo>
                  <a:lnTo>
                    <a:pt x="1968" y="936"/>
                  </a:lnTo>
                  <a:lnTo>
                    <a:pt x="1968" y="936"/>
                  </a:lnTo>
                  <a:lnTo>
                    <a:pt x="2202" y="507"/>
                  </a:lnTo>
                  <a:lnTo>
                    <a:pt x="2202" y="507"/>
                  </a:lnTo>
                  <a:lnTo>
                    <a:pt x="2533" y="0"/>
                  </a:lnTo>
                  <a:lnTo>
                    <a:pt x="2533" y="0"/>
                  </a:lnTo>
                  <a:lnTo>
                    <a:pt x="2533" y="0"/>
                  </a:lnTo>
                  <a:lnTo>
                    <a:pt x="3020" y="819"/>
                  </a:lnTo>
                  <a:lnTo>
                    <a:pt x="3020" y="819"/>
                  </a:lnTo>
                  <a:lnTo>
                    <a:pt x="3313" y="1481"/>
                  </a:lnTo>
                  <a:lnTo>
                    <a:pt x="3624" y="2202"/>
                  </a:lnTo>
                  <a:lnTo>
                    <a:pt x="3897" y="2962"/>
                  </a:lnTo>
                  <a:lnTo>
                    <a:pt x="4034" y="3352"/>
                  </a:lnTo>
                  <a:lnTo>
                    <a:pt x="4151" y="3761"/>
                  </a:lnTo>
                  <a:lnTo>
                    <a:pt x="4151" y="3761"/>
                  </a:lnTo>
                  <a:lnTo>
                    <a:pt x="4306" y="4306"/>
                  </a:lnTo>
                  <a:lnTo>
                    <a:pt x="4404" y="4852"/>
                  </a:lnTo>
                  <a:lnTo>
                    <a:pt x="4482" y="5378"/>
                  </a:lnTo>
                  <a:lnTo>
                    <a:pt x="4540" y="5865"/>
                  </a:lnTo>
                  <a:lnTo>
                    <a:pt x="4540" y="6352"/>
                  </a:lnTo>
                  <a:lnTo>
                    <a:pt x="4521" y="6800"/>
                  </a:lnTo>
                  <a:lnTo>
                    <a:pt x="4482" y="7248"/>
                  </a:lnTo>
                  <a:lnTo>
                    <a:pt x="4384" y="7677"/>
                  </a:lnTo>
                  <a:lnTo>
                    <a:pt x="4384" y="7677"/>
                  </a:lnTo>
                  <a:lnTo>
                    <a:pt x="4326" y="7930"/>
                  </a:lnTo>
                  <a:lnTo>
                    <a:pt x="4248" y="8164"/>
                  </a:lnTo>
                  <a:lnTo>
                    <a:pt x="4170" y="8378"/>
                  </a:lnTo>
                  <a:lnTo>
                    <a:pt x="4073" y="8612"/>
                  </a:lnTo>
                  <a:lnTo>
                    <a:pt x="4073" y="8612"/>
                  </a:lnTo>
                  <a:lnTo>
                    <a:pt x="3956" y="8807"/>
                  </a:lnTo>
                  <a:lnTo>
                    <a:pt x="3819" y="9021"/>
                  </a:lnTo>
                  <a:lnTo>
                    <a:pt x="3819" y="9021"/>
                  </a:lnTo>
                  <a:lnTo>
                    <a:pt x="3722" y="9158"/>
                  </a:lnTo>
                  <a:lnTo>
                    <a:pt x="3605" y="9294"/>
                  </a:lnTo>
                  <a:lnTo>
                    <a:pt x="3605" y="9294"/>
                  </a:lnTo>
                  <a:lnTo>
                    <a:pt x="3508" y="93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40"/>
            <p:cNvSpPr/>
            <p:nvPr/>
          </p:nvSpPr>
          <p:spPr>
            <a:xfrm>
              <a:off x="9715775" y="556813"/>
              <a:ext cx="107675" cy="161725"/>
            </a:xfrm>
            <a:custGeom>
              <a:avLst/>
              <a:gdLst/>
              <a:ahLst/>
              <a:cxnLst/>
              <a:rect l="l" t="t" r="r" b="b"/>
              <a:pathLst>
                <a:path w="4307" h="6469" extrusionOk="0">
                  <a:moveTo>
                    <a:pt x="2631" y="0"/>
                  </a:moveTo>
                  <a:lnTo>
                    <a:pt x="2339" y="59"/>
                  </a:lnTo>
                  <a:lnTo>
                    <a:pt x="2066" y="136"/>
                  </a:lnTo>
                  <a:lnTo>
                    <a:pt x="1793" y="253"/>
                  </a:lnTo>
                  <a:lnTo>
                    <a:pt x="1540" y="390"/>
                  </a:lnTo>
                  <a:lnTo>
                    <a:pt x="1286" y="546"/>
                  </a:lnTo>
                  <a:lnTo>
                    <a:pt x="1072" y="740"/>
                  </a:lnTo>
                  <a:lnTo>
                    <a:pt x="858" y="935"/>
                  </a:lnTo>
                  <a:lnTo>
                    <a:pt x="682" y="1169"/>
                  </a:lnTo>
                  <a:lnTo>
                    <a:pt x="507" y="1422"/>
                  </a:lnTo>
                  <a:lnTo>
                    <a:pt x="351" y="1695"/>
                  </a:lnTo>
                  <a:lnTo>
                    <a:pt x="234" y="1968"/>
                  </a:lnTo>
                  <a:lnTo>
                    <a:pt x="137" y="2260"/>
                  </a:lnTo>
                  <a:lnTo>
                    <a:pt x="59" y="2572"/>
                  </a:lnTo>
                  <a:lnTo>
                    <a:pt x="20" y="2903"/>
                  </a:lnTo>
                  <a:lnTo>
                    <a:pt x="0" y="3234"/>
                  </a:lnTo>
                  <a:lnTo>
                    <a:pt x="20" y="3566"/>
                  </a:lnTo>
                  <a:lnTo>
                    <a:pt x="59" y="3877"/>
                  </a:lnTo>
                  <a:lnTo>
                    <a:pt x="137" y="4189"/>
                  </a:lnTo>
                  <a:lnTo>
                    <a:pt x="234" y="4501"/>
                  </a:lnTo>
                  <a:lnTo>
                    <a:pt x="351" y="4774"/>
                  </a:lnTo>
                  <a:lnTo>
                    <a:pt x="507" y="5046"/>
                  </a:lnTo>
                  <a:lnTo>
                    <a:pt x="682" y="5300"/>
                  </a:lnTo>
                  <a:lnTo>
                    <a:pt x="858" y="5534"/>
                  </a:lnTo>
                  <a:lnTo>
                    <a:pt x="1072" y="5728"/>
                  </a:lnTo>
                  <a:lnTo>
                    <a:pt x="1286" y="5923"/>
                  </a:lnTo>
                  <a:lnTo>
                    <a:pt x="1540" y="6079"/>
                  </a:lnTo>
                  <a:lnTo>
                    <a:pt x="1793" y="6215"/>
                  </a:lnTo>
                  <a:lnTo>
                    <a:pt x="2066" y="6332"/>
                  </a:lnTo>
                  <a:lnTo>
                    <a:pt x="2339" y="6410"/>
                  </a:lnTo>
                  <a:lnTo>
                    <a:pt x="2631" y="6449"/>
                  </a:lnTo>
                  <a:lnTo>
                    <a:pt x="2923" y="6469"/>
                  </a:lnTo>
                  <a:lnTo>
                    <a:pt x="3118" y="6469"/>
                  </a:lnTo>
                  <a:lnTo>
                    <a:pt x="3293" y="6449"/>
                  </a:lnTo>
                  <a:lnTo>
                    <a:pt x="3469" y="6410"/>
                  </a:lnTo>
                  <a:lnTo>
                    <a:pt x="3644" y="6371"/>
                  </a:lnTo>
                  <a:lnTo>
                    <a:pt x="3819" y="6313"/>
                  </a:lnTo>
                  <a:lnTo>
                    <a:pt x="3995" y="6254"/>
                  </a:lnTo>
                  <a:lnTo>
                    <a:pt x="4306" y="6099"/>
                  </a:lnTo>
                  <a:lnTo>
                    <a:pt x="4131" y="6060"/>
                  </a:lnTo>
                  <a:lnTo>
                    <a:pt x="3956" y="6021"/>
                  </a:lnTo>
                  <a:lnTo>
                    <a:pt x="3780" y="5962"/>
                  </a:lnTo>
                  <a:lnTo>
                    <a:pt x="3624" y="5904"/>
                  </a:lnTo>
                  <a:lnTo>
                    <a:pt x="3449" y="5806"/>
                  </a:lnTo>
                  <a:lnTo>
                    <a:pt x="3313" y="5709"/>
                  </a:lnTo>
                  <a:lnTo>
                    <a:pt x="3157" y="5611"/>
                  </a:lnTo>
                  <a:lnTo>
                    <a:pt x="3020" y="5475"/>
                  </a:lnTo>
                  <a:lnTo>
                    <a:pt x="2904" y="5358"/>
                  </a:lnTo>
                  <a:lnTo>
                    <a:pt x="2787" y="5202"/>
                  </a:lnTo>
                  <a:lnTo>
                    <a:pt x="2670" y="5066"/>
                  </a:lnTo>
                  <a:lnTo>
                    <a:pt x="2572" y="4910"/>
                  </a:lnTo>
                  <a:lnTo>
                    <a:pt x="2397" y="4559"/>
                  </a:lnTo>
                  <a:lnTo>
                    <a:pt x="2261" y="4209"/>
                  </a:lnTo>
                  <a:lnTo>
                    <a:pt x="2163" y="3838"/>
                  </a:lnTo>
                  <a:lnTo>
                    <a:pt x="2105" y="3468"/>
                  </a:lnTo>
                  <a:lnTo>
                    <a:pt x="2085" y="3079"/>
                  </a:lnTo>
                  <a:lnTo>
                    <a:pt x="2105" y="2689"/>
                  </a:lnTo>
                  <a:lnTo>
                    <a:pt x="2163" y="2319"/>
                  </a:lnTo>
                  <a:lnTo>
                    <a:pt x="2222" y="2124"/>
                  </a:lnTo>
                  <a:lnTo>
                    <a:pt x="2261" y="1948"/>
                  </a:lnTo>
                  <a:lnTo>
                    <a:pt x="2416" y="1617"/>
                  </a:lnTo>
                  <a:lnTo>
                    <a:pt x="2494" y="1461"/>
                  </a:lnTo>
                  <a:lnTo>
                    <a:pt x="2592" y="1306"/>
                  </a:lnTo>
                  <a:lnTo>
                    <a:pt x="2709" y="1150"/>
                  </a:lnTo>
                  <a:lnTo>
                    <a:pt x="2826" y="1013"/>
                  </a:lnTo>
                  <a:lnTo>
                    <a:pt x="2962" y="896"/>
                  </a:lnTo>
                  <a:lnTo>
                    <a:pt x="3098" y="779"/>
                  </a:lnTo>
                  <a:lnTo>
                    <a:pt x="3254" y="663"/>
                  </a:lnTo>
                  <a:lnTo>
                    <a:pt x="3430" y="585"/>
                  </a:lnTo>
                  <a:lnTo>
                    <a:pt x="3605" y="507"/>
                  </a:lnTo>
                  <a:lnTo>
                    <a:pt x="3780" y="429"/>
                  </a:lnTo>
                  <a:lnTo>
                    <a:pt x="4014" y="370"/>
                  </a:lnTo>
                  <a:lnTo>
                    <a:pt x="4248" y="351"/>
                  </a:lnTo>
                  <a:lnTo>
                    <a:pt x="3936" y="195"/>
                  </a:lnTo>
                  <a:lnTo>
                    <a:pt x="3624" y="78"/>
                  </a:lnTo>
                  <a:lnTo>
                    <a:pt x="3274" y="20"/>
                  </a:lnTo>
                  <a:lnTo>
                    <a:pt x="3098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40"/>
            <p:cNvSpPr/>
            <p:nvPr/>
          </p:nvSpPr>
          <p:spPr>
            <a:xfrm>
              <a:off x="9715775" y="556813"/>
              <a:ext cx="107675" cy="161725"/>
            </a:xfrm>
            <a:custGeom>
              <a:avLst/>
              <a:gdLst/>
              <a:ahLst/>
              <a:cxnLst/>
              <a:rect l="l" t="t" r="r" b="b"/>
              <a:pathLst>
                <a:path w="4307" h="6469" fill="none" extrusionOk="0">
                  <a:moveTo>
                    <a:pt x="0" y="3234"/>
                  </a:moveTo>
                  <a:lnTo>
                    <a:pt x="0" y="3234"/>
                  </a:lnTo>
                  <a:lnTo>
                    <a:pt x="20" y="3566"/>
                  </a:lnTo>
                  <a:lnTo>
                    <a:pt x="59" y="3877"/>
                  </a:lnTo>
                  <a:lnTo>
                    <a:pt x="137" y="4189"/>
                  </a:lnTo>
                  <a:lnTo>
                    <a:pt x="234" y="4501"/>
                  </a:lnTo>
                  <a:lnTo>
                    <a:pt x="351" y="4774"/>
                  </a:lnTo>
                  <a:lnTo>
                    <a:pt x="507" y="5046"/>
                  </a:lnTo>
                  <a:lnTo>
                    <a:pt x="682" y="5300"/>
                  </a:lnTo>
                  <a:lnTo>
                    <a:pt x="858" y="5534"/>
                  </a:lnTo>
                  <a:lnTo>
                    <a:pt x="1072" y="5728"/>
                  </a:lnTo>
                  <a:lnTo>
                    <a:pt x="1286" y="5923"/>
                  </a:lnTo>
                  <a:lnTo>
                    <a:pt x="1540" y="6079"/>
                  </a:lnTo>
                  <a:lnTo>
                    <a:pt x="1793" y="6215"/>
                  </a:lnTo>
                  <a:lnTo>
                    <a:pt x="2066" y="6332"/>
                  </a:lnTo>
                  <a:lnTo>
                    <a:pt x="2339" y="6410"/>
                  </a:lnTo>
                  <a:lnTo>
                    <a:pt x="2631" y="6449"/>
                  </a:lnTo>
                  <a:lnTo>
                    <a:pt x="2923" y="6469"/>
                  </a:lnTo>
                  <a:lnTo>
                    <a:pt x="2923" y="6469"/>
                  </a:lnTo>
                  <a:lnTo>
                    <a:pt x="3118" y="6469"/>
                  </a:lnTo>
                  <a:lnTo>
                    <a:pt x="3293" y="6449"/>
                  </a:lnTo>
                  <a:lnTo>
                    <a:pt x="3469" y="6410"/>
                  </a:lnTo>
                  <a:lnTo>
                    <a:pt x="3644" y="6371"/>
                  </a:lnTo>
                  <a:lnTo>
                    <a:pt x="3819" y="6313"/>
                  </a:lnTo>
                  <a:lnTo>
                    <a:pt x="3995" y="6254"/>
                  </a:lnTo>
                  <a:lnTo>
                    <a:pt x="4306" y="6099"/>
                  </a:lnTo>
                  <a:lnTo>
                    <a:pt x="4306" y="6099"/>
                  </a:lnTo>
                  <a:lnTo>
                    <a:pt x="4131" y="6060"/>
                  </a:lnTo>
                  <a:lnTo>
                    <a:pt x="3956" y="6021"/>
                  </a:lnTo>
                  <a:lnTo>
                    <a:pt x="3956" y="6021"/>
                  </a:lnTo>
                  <a:lnTo>
                    <a:pt x="3780" y="5962"/>
                  </a:lnTo>
                  <a:lnTo>
                    <a:pt x="3624" y="5904"/>
                  </a:lnTo>
                  <a:lnTo>
                    <a:pt x="3624" y="5904"/>
                  </a:lnTo>
                  <a:lnTo>
                    <a:pt x="3449" y="5806"/>
                  </a:lnTo>
                  <a:lnTo>
                    <a:pt x="3313" y="5709"/>
                  </a:lnTo>
                  <a:lnTo>
                    <a:pt x="3157" y="5611"/>
                  </a:lnTo>
                  <a:lnTo>
                    <a:pt x="3020" y="5475"/>
                  </a:lnTo>
                  <a:lnTo>
                    <a:pt x="3020" y="5475"/>
                  </a:lnTo>
                  <a:lnTo>
                    <a:pt x="2904" y="5358"/>
                  </a:lnTo>
                  <a:lnTo>
                    <a:pt x="2787" y="5202"/>
                  </a:lnTo>
                  <a:lnTo>
                    <a:pt x="2670" y="5066"/>
                  </a:lnTo>
                  <a:lnTo>
                    <a:pt x="2572" y="4910"/>
                  </a:lnTo>
                  <a:lnTo>
                    <a:pt x="2572" y="4910"/>
                  </a:lnTo>
                  <a:lnTo>
                    <a:pt x="2397" y="4559"/>
                  </a:lnTo>
                  <a:lnTo>
                    <a:pt x="2261" y="4209"/>
                  </a:lnTo>
                  <a:lnTo>
                    <a:pt x="2163" y="3838"/>
                  </a:lnTo>
                  <a:lnTo>
                    <a:pt x="2105" y="3468"/>
                  </a:lnTo>
                  <a:lnTo>
                    <a:pt x="2105" y="3468"/>
                  </a:lnTo>
                  <a:lnTo>
                    <a:pt x="2085" y="3079"/>
                  </a:lnTo>
                  <a:lnTo>
                    <a:pt x="2105" y="2689"/>
                  </a:lnTo>
                  <a:lnTo>
                    <a:pt x="2105" y="2689"/>
                  </a:lnTo>
                  <a:lnTo>
                    <a:pt x="2163" y="2319"/>
                  </a:lnTo>
                  <a:lnTo>
                    <a:pt x="2222" y="2124"/>
                  </a:lnTo>
                  <a:lnTo>
                    <a:pt x="2261" y="1948"/>
                  </a:lnTo>
                  <a:lnTo>
                    <a:pt x="2261" y="1948"/>
                  </a:lnTo>
                  <a:lnTo>
                    <a:pt x="2416" y="1617"/>
                  </a:lnTo>
                  <a:lnTo>
                    <a:pt x="2494" y="1461"/>
                  </a:lnTo>
                  <a:lnTo>
                    <a:pt x="2592" y="1306"/>
                  </a:lnTo>
                  <a:lnTo>
                    <a:pt x="2592" y="1306"/>
                  </a:lnTo>
                  <a:lnTo>
                    <a:pt x="2709" y="1150"/>
                  </a:lnTo>
                  <a:lnTo>
                    <a:pt x="2826" y="1013"/>
                  </a:lnTo>
                  <a:lnTo>
                    <a:pt x="2962" y="896"/>
                  </a:lnTo>
                  <a:lnTo>
                    <a:pt x="3098" y="779"/>
                  </a:lnTo>
                  <a:lnTo>
                    <a:pt x="3098" y="779"/>
                  </a:lnTo>
                  <a:lnTo>
                    <a:pt x="3254" y="663"/>
                  </a:lnTo>
                  <a:lnTo>
                    <a:pt x="3430" y="585"/>
                  </a:lnTo>
                  <a:lnTo>
                    <a:pt x="3605" y="507"/>
                  </a:lnTo>
                  <a:lnTo>
                    <a:pt x="3780" y="429"/>
                  </a:lnTo>
                  <a:lnTo>
                    <a:pt x="3780" y="429"/>
                  </a:lnTo>
                  <a:lnTo>
                    <a:pt x="4014" y="370"/>
                  </a:lnTo>
                  <a:lnTo>
                    <a:pt x="4248" y="351"/>
                  </a:lnTo>
                  <a:lnTo>
                    <a:pt x="4248" y="351"/>
                  </a:lnTo>
                  <a:lnTo>
                    <a:pt x="3936" y="195"/>
                  </a:lnTo>
                  <a:lnTo>
                    <a:pt x="3624" y="78"/>
                  </a:lnTo>
                  <a:lnTo>
                    <a:pt x="3274" y="20"/>
                  </a:lnTo>
                  <a:lnTo>
                    <a:pt x="3098" y="0"/>
                  </a:lnTo>
                  <a:lnTo>
                    <a:pt x="2923" y="0"/>
                  </a:lnTo>
                  <a:lnTo>
                    <a:pt x="2923" y="0"/>
                  </a:lnTo>
                  <a:lnTo>
                    <a:pt x="2631" y="0"/>
                  </a:lnTo>
                  <a:lnTo>
                    <a:pt x="2339" y="59"/>
                  </a:lnTo>
                  <a:lnTo>
                    <a:pt x="2066" y="136"/>
                  </a:lnTo>
                  <a:lnTo>
                    <a:pt x="1793" y="253"/>
                  </a:lnTo>
                  <a:lnTo>
                    <a:pt x="1540" y="390"/>
                  </a:lnTo>
                  <a:lnTo>
                    <a:pt x="1286" y="546"/>
                  </a:lnTo>
                  <a:lnTo>
                    <a:pt x="1072" y="740"/>
                  </a:lnTo>
                  <a:lnTo>
                    <a:pt x="858" y="935"/>
                  </a:lnTo>
                  <a:lnTo>
                    <a:pt x="682" y="1169"/>
                  </a:lnTo>
                  <a:lnTo>
                    <a:pt x="507" y="1422"/>
                  </a:lnTo>
                  <a:lnTo>
                    <a:pt x="351" y="1695"/>
                  </a:lnTo>
                  <a:lnTo>
                    <a:pt x="234" y="1968"/>
                  </a:lnTo>
                  <a:lnTo>
                    <a:pt x="137" y="2260"/>
                  </a:lnTo>
                  <a:lnTo>
                    <a:pt x="59" y="2572"/>
                  </a:lnTo>
                  <a:lnTo>
                    <a:pt x="20" y="2903"/>
                  </a:lnTo>
                  <a:lnTo>
                    <a:pt x="0" y="32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40"/>
            <p:cNvSpPr/>
            <p:nvPr/>
          </p:nvSpPr>
          <p:spPr>
            <a:xfrm>
              <a:off x="9754750" y="563138"/>
              <a:ext cx="107175" cy="148575"/>
            </a:xfrm>
            <a:custGeom>
              <a:avLst/>
              <a:gdLst/>
              <a:ahLst/>
              <a:cxnLst/>
              <a:rect l="l" t="t" r="r" b="b"/>
              <a:pathLst>
                <a:path w="4287" h="5943" extrusionOk="0">
                  <a:moveTo>
                    <a:pt x="2377" y="0"/>
                  </a:moveTo>
                  <a:lnTo>
                    <a:pt x="2143" y="20"/>
                  </a:lnTo>
                  <a:lnTo>
                    <a:pt x="2085" y="39"/>
                  </a:lnTo>
                  <a:lnTo>
                    <a:pt x="2046" y="39"/>
                  </a:lnTo>
                  <a:lnTo>
                    <a:pt x="1890" y="78"/>
                  </a:lnTo>
                  <a:lnTo>
                    <a:pt x="1715" y="137"/>
                  </a:lnTo>
                  <a:lnTo>
                    <a:pt x="1676" y="137"/>
                  </a:lnTo>
                  <a:lnTo>
                    <a:pt x="1656" y="156"/>
                  </a:lnTo>
                  <a:lnTo>
                    <a:pt x="1637" y="156"/>
                  </a:lnTo>
                  <a:lnTo>
                    <a:pt x="1442" y="254"/>
                  </a:lnTo>
                  <a:lnTo>
                    <a:pt x="1423" y="254"/>
                  </a:lnTo>
                  <a:lnTo>
                    <a:pt x="1403" y="273"/>
                  </a:lnTo>
                  <a:lnTo>
                    <a:pt x="1384" y="273"/>
                  </a:lnTo>
                  <a:lnTo>
                    <a:pt x="1364" y="293"/>
                  </a:lnTo>
                  <a:lnTo>
                    <a:pt x="1247" y="371"/>
                  </a:lnTo>
                  <a:lnTo>
                    <a:pt x="1130" y="449"/>
                  </a:lnTo>
                  <a:lnTo>
                    <a:pt x="1091" y="487"/>
                  </a:lnTo>
                  <a:lnTo>
                    <a:pt x="974" y="585"/>
                  </a:lnTo>
                  <a:lnTo>
                    <a:pt x="974" y="604"/>
                  </a:lnTo>
                  <a:lnTo>
                    <a:pt x="877" y="682"/>
                  </a:lnTo>
                  <a:lnTo>
                    <a:pt x="760" y="799"/>
                  </a:lnTo>
                  <a:lnTo>
                    <a:pt x="663" y="916"/>
                  </a:lnTo>
                  <a:lnTo>
                    <a:pt x="663" y="936"/>
                  </a:lnTo>
                  <a:lnTo>
                    <a:pt x="643" y="955"/>
                  </a:lnTo>
                  <a:lnTo>
                    <a:pt x="526" y="1111"/>
                  </a:lnTo>
                  <a:lnTo>
                    <a:pt x="448" y="1267"/>
                  </a:lnTo>
                  <a:lnTo>
                    <a:pt x="292" y="1579"/>
                  </a:lnTo>
                  <a:lnTo>
                    <a:pt x="273" y="1598"/>
                  </a:lnTo>
                  <a:lnTo>
                    <a:pt x="156" y="1910"/>
                  </a:lnTo>
                  <a:lnTo>
                    <a:pt x="156" y="1949"/>
                  </a:lnTo>
                  <a:lnTo>
                    <a:pt x="98" y="2163"/>
                  </a:lnTo>
                  <a:lnTo>
                    <a:pt x="39" y="2455"/>
                  </a:lnTo>
                  <a:lnTo>
                    <a:pt x="20" y="2728"/>
                  </a:lnTo>
                  <a:lnTo>
                    <a:pt x="0" y="2981"/>
                  </a:lnTo>
                  <a:lnTo>
                    <a:pt x="20" y="3235"/>
                  </a:lnTo>
                  <a:lnTo>
                    <a:pt x="39" y="3488"/>
                  </a:lnTo>
                  <a:lnTo>
                    <a:pt x="39" y="3469"/>
                  </a:lnTo>
                  <a:lnTo>
                    <a:pt x="78" y="3702"/>
                  </a:lnTo>
                  <a:lnTo>
                    <a:pt x="137" y="3936"/>
                  </a:lnTo>
                  <a:lnTo>
                    <a:pt x="195" y="4150"/>
                  </a:lnTo>
                  <a:lnTo>
                    <a:pt x="273" y="4365"/>
                  </a:lnTo>
                  <a:lnTo>
                    <a:pt x="273" y="4345"/>
                  </a:lnTo>
                  <a:lnTo>
                    <a:pt x="370" y="4540"/>
                  </a:lnTo>
                  <a:lnTo>
                    <a:pt x="468" y="4715"/>
                  </a:lnTo>
                  <a:lnTo>
                    <a:pt x="663" y="5027"/>
                  </a:lnTo>
                  <a:lnTo>
                    <a:pt x="682" y="5047"/>
                  </a:lnTo>
                  <a:lnTo>
                    <a:pt x="896" y="5300"/>
                  </a:lnTo>
                  <a:lnTo>
                    <a:pt x="1130" y="5495"/>
                  </a:lnTo>
                  <a:lnTo>
                    <a:pt x="1384" y="5670"/>
                  </a:lnTo>
                  <a:lnTo>
                    <a:pt x="1617" y="5787"/>
                  </a:lnTo>
                  <a:lnTo>
                    <a:pt x="1890" y="5885"/>
                  </a:lnTo>
                  <a:lnTo>
                    <a:pt x="2124" y="5923"/>
                  </a:lnTo>
                  <a:lnTo>
                    <a:pt x="2377" y="5943"/>
                  </a:lnTo>
                  <a:lnTo>
                    <a:pt x="2572" y="5943"/>
                  </a:lnTo>
                  <a:lnTo>
                    <a:pt x="2747" y="5826"/>
                  </a:lnTo>
                  <a:lnTo>
                    <a:pt x="2942" y="5709"/>
                  </a:lnTo>
                  <a:lnTo>
                    <a:pt x="3098" y="5592"/>
                  </a:lnTo>
                  <a:lnTo>
                    <a:pt x="3273" y="5436"/>
                  </a:lnTo>
                  <a:lnTo>
                    <a:pt x="3429" y="5300"/>
                  </a:lnTo>
                  <a:lnTo>
                    <a:pt x="3566" y="5125"/>
                  </a:lnTo>
                  <a:lnTo>
                    <a:pt x="3702" y="4949"/>
                  </a:lnTo>
                  <a:lnTo>
                    <a:pt x="3819" y="4754"/>
                  </a:lnTo>
                  <a:lnTo>
                    <a:pt x="3916" y="4560"/>
                  </a:lnTo>
                  <a:lnTo>
                    <a:pt x="4014" y="4365"/>
                  </a:lnTo>
                  <a:lnTo>
                    <a:pt x="4092" y="4150"/>
                  </a:lnTo>
                  <a:lnTo>
                    <a:pt x="4170" y="3917"/>
                  </a:lnTo>
                  <a:lnTo>
                    <a:pt x="4228" y="3702"/>
                  </a:lnTo>
                  <a:lnTo>
                    <a:pt x="4267" y="3469"/>
                  </a:lnTo>
                  <a:lnTo>
                    <a:pt x="4287" y="3215"/>
                  </a:lnTo>
                  <a:lnTo>
                    <a:pt x="4287" y="2981"/>
                  </a:lnTo>
                  <a:lnTo>
                    <a:pt x="4287" y="2728"/>
                  </a:lnTo>
                  <a:lnTo>
                    <a:pt x="4267" y="2494"/>
                  </a:lnTo>
                  <a:lnTo>
                    <a:pt x="4228" y="2261"/>
                  </a:lnTo>
                  <a:lnTo>
                    <a:pt x="4170" y="2027"/>
                  </a:lnTo>
                  <a:lnTo>
                    <a:pt x="4092" y="1812"/>
                  </a:lnTo>
                  <a:lnTo>
                    <a:pt x="4014" y="1598"/>
                  </a:lnTo>
                  <a:lnTo>
                    <a:pt x="3916" y="1384"/>
                  </a:lnTo>
                  <a:lnTo>
                    <a:pt x="3819" y="1189"/>
                  </a:lnTo>
                  <a:lnTo>
                    <a:pt x="3683" y="1014"/>
                  </a:lnTo>
                  <a:lnTo>
                    <a:pt x="3566" y="819"/>
                  </a:lnTo>
                  <a:lnTo>
                    <a:pt x="3410" y="663"/>
                  </a:lnTo>
                  <a:lnTo>
                    <a:pt x="3254" y="507"/>
                  </a:lnTo>
                  <a:lnTo>
                    <a:pt x="3098" y="371"/>
                  </a:lnTo>
                  <a:lnTo>
                    <a:pt x="2923" y="234"/>
                  </a:lnTo>
                  <a:lnTo>
                    <a:pt x="2747" y="117"/>
                  </a:lnTo>
                  <a:lnTo>
                    <a:pt x="2553" y="20"/>
                  </a:lnTo>
                  <a:lnTo>
                    <a:pt x="2397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40"/>
            <p:cNvSpPr/>
            <p:nvPr/>
          </p:nvSpPr>
          <p:spPr>
            <a:xfrm>
              <a:off x="9754750" y="563138"/>
              <a:ext cx="107175" cy="148575"/>
            </a:xfrm>
            <a:custGeom>
              <a:avLst/>
              <a:gdLst/>
              <a:ahLst/>
              <a:cxnLst/>
              <a:rect l="l" t="t" r="r" b="b"/>
              <a:pathLst>
                <a:path w="4287" h="5943" fill="none" extrusionOk="0">
                  <a:moveTo>
                    <a:pt x="2377" y="0"/>
                  </a:moveTo>
                  <a:lnTo>
                    <a:pt x="2377" y="0"/>
                  </a:lnTo>
                  <a:lnTo>
                    <a:pt x="2143" y="20"/>
                  </a:lnTo>
                  <a:lnTo>
                    <a:pt x="2143" y="20"/>
                  </a:lnTo>
                  <a:lnTo>
                    <a:pt x="2085" y="39"/>
                  </a:lnTo>
                  <a:lnTo>
                    <a:pt x="2085" y="39"/>
                  </a:lnTo>
                  <a:lnTo>
                    <a:pt x="2085" y="39"/>
                  </a:lnTo>
                  <a:lnTo>
                    <a:pt x="2085" y="39"/>
                  </a:lnTo>
                  <a:lnTo>
                    <a:pt x="2046" y="39"/>
                  </a:lnTo>
                  <a:lnTo>
                    <a:pt x="2046" y="39"/>
                  </a:lnTo>
                  <a:lnTo>
                    <a:pt x="2046" y="39"/>
                  </a:lnTo>
                  <a:lnTo>
                    <a:pt x="1890" y="78"/>
                  </a:lnTo>
                  <a:lnTo>
                    <a:pt x="1890" y="78"/>
                  </a:lnTo>
                  <a:lnTo>
                    <a:pt x="1715" y="137"/>
                  </a:lnTo>
                  <a:lnTo>
                    <a:pt x="1715" y="137"/>
                  </a:lnTo>
                  <a:lnTo>
                    <a:pt x="1715" y="137"/>
                  </a:lnTo>
                  <a:lnTo>
                    <a:pt x="1695" y="137"/>
                  </a:lnTo>
                  <a:lnTo>
                    <a:pt x="1676" y="137"/>
                  </a:lnTo>
                  <a:lnTo>
                    <a:pt x="1676" y="137"/>
                  </a:lnTo>
                  <a:lnTo>
                    <a:pt x="1656" y="156"/>
                  </a:lnTo>
                  <a:lnTo>
                    <a:pt x="1656" y="156"/>
                  </a:lnTo>
                  <a:lnTo>
                    <a:pt x="1656" y="156"/>
                  </a:lnTo>
                  <a:lnTo>
                    <a:pt x="1617" y="156"/>
                  </a:lnTo>
                  <a:lnTo>
                    <a:pt x="1637" y="156"/>
                  </a:lnTo>
                  <a:lnTo>
                    <a:pt x="1637" y="156"/>
                  </a:lnTo>
                  <a:lnTo>
                    <a:pt x="1637" y="156"/>
                  </a:lnTo>
                  <a:lnTo>
                    <a:pt x="1637" y="156"/>
                  </a:lnTo>
                  <a:lnTo>
                    <a:pt x="1442" y="254"/>
                  </a:lnTo>
                  <a:lnTo>
                    <a:pt x="1423" y="254"/>
                  </a:lnTo>
                  <a:lnTo>
                    <a:pt x="1403" y="273"/>
                  </a:lnTo>
                  <a:lnTo>
                    <a:pt x="1384" y="273"/>
                  </a:lnTo>
                  <a:lnTo>
                    <a:pt x="1384" y="273"/>
                  </a:lnTo>
                  <a:lnTo>
                    <a:pt x="1364" y="293"/>
                  </a:lnTo>
                  <a:lnTo>
                    <a:pt x="1364" y="293"/>
                  </a:lnTo>
                  <a:lnTo>
                    <a:pt x="1247" y="371"/>
                  </a:lnTo>
                  <a:lnTo>
                    <a:pt x="1247" y="371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091" y="487"/>
                  </a:lnTo>
                  <a:lnTo>
                    <a:pt x="1091" y="487"/>
                  </a:lnTo>
                  <a:lnTo>
                    <a:pt x="974" y="585"/>
                  </a:lnTo>
                  <a:lnTo>
                    <a:pt x="974" y="585"/>
                  </a:lnTo>
                  <a:lnTo>
                    <a:pt x="974" y="604"/>
                  </a:lnTo>
                  <a:lnTo>
                    <a:pt x="974" y="604"/>
                  </a:lnTo>
                  <a:lnTo>
                    <a:pt x="877" y="682"/>
                  </a:lnTo>
                  <a:lnTo>
                    <a:pt x="877" y="682"/>
                  </a:lnTo>
                  <a:lnTo>
                    <a:pt x="760" y="799"/>
                  </a:lnTo>
                  <a:lnTo>
                    <a:pt x="760" y="799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43" y="955"/>
                  </a:lnTo>
                  <a:lnTo>
                    <a:pt x="643" y="955"/>
                  </a:lnTo>
                  <a:lnTo>
                    <a:pt x="526" y="1111"/>
                  </a:lnTo>
                  <a:lnTo>
                    <a:pt x="526" y="1111"/>
                  </a:lnTo>
                  <a:lnTo>
                    <a:pt x="448" y="1267"/>
                  </a:lnTo>
                  <a:lnTo>
                    <a:pt x="448" y="1267"/>
                  </a:lnTo>
                  <a:lnTo>
                    <a:pt x="292" y="1579"/>
                  </a:lnTo>
                  <a:lnTo>
                    <a:pt x="292" y="1579"/>
                  </a:lnTo>
                  <a:lnTo>
                    <a:pt x="292" y="1579"/>
                  </a:lnTo>
                  <a:lnTo>
                    <a:pt x="292" y="1579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156" y="1910"/>
                  </a:lnTo>
                  <a:lnTo>
                    <a:pt x="156" y="1949"/>
                  </a:lnTo>
                  <a:lnTo>
                    <a:pt x="156" y="1949"/>
                  </a:lnTo>
                  <a:lnTo>
                    <a:pt x="98" y="2163"/>
                  </a:lnTo>
                  <a:lnTo>
                    <a:pt x="98" y="2163"/>
                  </a:lnTo>
                  <a:lnTo>
                    <a:pt x="39" y="2455"/>
                  </a:lnTo>
                  <a:lnTo>
                    <a:pt x="39" y="2475"/>
                  </a:lnTo>
                  <a:lnTo>
                    <a:pt x="39" y="2455"/>
                  </a:lnTo>
                  <a:lnTo>
                    <a:pt x="39" y="2455"/>
                  </a:lnTo>
                  <a:lnTo>
                    <a:pt x="39" y="2455"/>
                  </a:lnTo>
                  <a:lnTo>
                    <a:pt x="20" y="2728"/>
                  </a:lnTo>
                  <a:lnTo>
                    <a:pt x="0" y="2981"/>
                  </a:lnTo>
                  <a:lnTo>
                    <a:pt x="0" y="2981"/>
                  </a:lnTo>
                  <a:lnTo>
                    <a:pt x="20" y="3235"/>
                  </a:lnTo>
                  <a:lnTo>
                    <a:pt x="39" y="3488"/>
                  </a:lnTo>
                  <a:lnTo>
                    <a:pt x="39" y="3469"/>
                  </a:lnTo>
                  <a:lnTo>
                    <a:pt x="39" y="3469"/>
                  </a:lnTo>
                  <a:lnTo>
                    <a:pt x="78" y="3702"/>
                  </a:lnTo>
                  <a:lnTo>
                    <a:pt x="137" y="3936"/>
                  </a:lnTo>
                  <a:lnTo>
                    <a:pt x="137" y="3936"/>
                  </a:lnTo>
                  <a:lnTo>
                    <a:pt x="195" y="4150"/>
                  </a:lnTo>
                  <a:lnTo>
                    <a:pt x="273" y="4365"/>
                  </a:lnTo>
                  <a:lnTo>
                    <a:pt x="292" y="4365"/>
                  </a:lnTo>
                  <a:lnTo>
                    <a:pt x="273" y="4365"/>
                  </a:lnTo>
                  <a:lnTo>
                    <a:pt x="273" y="4345"/>
                  </a:lnTo>
                  <a:lnTo>
                    <a:pt x="273" y="4345"/>
                  </a:lnTo>
                  <a:lnTo>
                    <a:pt x="370" y="4540"/>
                  </a:lnTo>
                  <a:lnTo>
                    <a:pt x="468" y="4715"/>
                  </a:lnTo>
                  <a:lnTo>
                    <a:pt x="468" y="4715"/>
                  </a:lnTo>
                  <a:lnTo>
                    <a:pt x="663" y="5027"/>
                  </a:lnTo>
                  <a:lnTo>
                    <a:pt x="663" y="5027"/>
                  </a:lnTo>
                  <a:lnTo>
                    <a:pt x="663" y="5027"/>
                  </a:lnTo>
                  <a:lnTo>
                    <a:pt x="663" y="5027"/>
                  </a:lnTo>
                  <a:lnTo>
                    <a:pt x="682" y="5047"/>
                  </a:lnTo>
                  <a:lnTo>
                    <a:pt x="682" y="502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896" y="5300"/>
                  </a:lnTo>
                  <a:lnTo>
                    <a:pt x="896" y="5300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384" y="5670"/>
                  </a:lnTo>
                  <a:lnTo>
                    <a:pt x="1384" y="5670"/>
                  </a:lnTo>
                  <a:lnTo>
                    <a:pt x="1617" y="5787"/>
                  </a:lnTo>
                  <a:lnTo>
                    <a:pt x="1617" y="5787"/>
                  </a:lnTo>
                  <a:lnTo>
                    <a:pt x="1617" y="5787"/>
                  </a:lnTo>
                  <a:lnTo>
                    <a:pt x="1890" y="5885"/>
                  </a:lnTo>
                  <a:lnTo>
                    <a:pt x="1890" y="5885"/>
                  </a:lnTo>
                  <a:lnTo>
                    <a:pt x="2124" y="5923"/>
                  </a:lnTo>
                  <a:lnTo>
                    <a:pt x="2124" y="5923"/>
                  </a:lnTo>
                  <a:lnTo>
                    <a:pt x="2124" y="5923"/>
                  </a:lnTo>
                  <a:lnTo>
                    <a:pt x="2377" y="5943"/>
                  </a:lnTo>
                  <a:lnTo>
                    <a:pt x="2377" y="5943"/>
                  </a:lnTo>
                  <a:lnTo>
                    <a:pt x="2572" y="5943"/>
                  </a:lnTo>
                  <a:lnTo>
                    <a:pt x="2572" y="5943"/>
                  </a:lnTo>
                  <a:lnTo>
                    <a:pt x="2747" y="5826"/>
                  </a:lnTo>
                  <a:lnTo>
                    <a:pt x="2942" y="5709"/>
                  </a:lnTo>
                  <a:lnTo>
                    <a:pt x="3098" y="5592"/>
                  </a:lnTo>
                  <a:lnTo>
                    <a:pt x="3273" y="5436"/>
                  </a:lnTo>
                  <a:lnTo>
                    <a:pt x="3429" y="5300"/>
                  </a:lnTo>
                  <a:lnTo>
                    <a:pt x="3566" y="5125"/>
                  </a:lnTo>
                  <a:lnTo>
                    <a:pt x="3702" y="4949"/>
                  </a:lnTo>
                  <a:lnTo>
                    <a:pt x="3819" y="4754"/>
                  </a:lnTo>
                  <a:lnTo>
                    <a:pt x="3916" y="4560"/>
                  </a:lnTo>
                  <a:lnTo>
                    <a:pt x="4014" y="4365"/>
                  </a:lnTo>
                  <a:lnTo>
                    <a:pt x="4092" y="4150"/>
                  </a:lnTo>
                  <a:lnTo>
                    <a:pt x="4170" y="3917"/>
                  </a:lnTo>
                  <a:lnTo>
                    <a:pt x="4228" y="3702"/>
                  </a:lnTo>
                  <a:lnTo>
                    <a:pt x="4267" y="3469"/>
                  </a:lnTo>
                  <a:lnTo>
                    <a:pt x="4287" y="3215"/>
                  </a:lnTo>
                  <a:lnTo>
                    <a:pt x="4287" y="2981"/>
                  </a:lnTo>
                  <a:lnTo>
                    <a:pt x="4287" y="2981"/>
                  </a:lnTo>
                  <a:lnTo>
                    <a:pt x="4287" y="2728"/>
                  </a:lnTo>
                  <a:lnTo>
                    <a:pt x="4267" y="2494"/>
                  </a:lnTo>
                  <a:lnTo>
                    <a:pt x="4228" y="2261"/>
                  </a:lnTo>
                  <a:lnTo>
                    <a:pt x="4170" y="2027"/>
                  </a:lnTo>
                  <a:lnTo>
                    <a:pt x="4092" y="1812"/>
                  </a:lnTo>
                  <a:lnTo>
                    <a:pt x="4014" y="1598"/>
                  </a:lnTo>
                  <a:lnTo>
                    <a:pt x="3916" y="1384"/>
                  </a:lnTo>
                  <a:lnTo>
                    <a:pt x="3819" y="1189"/>
                  </a:lnTo>
                  <a:lnTo>
                    <a:pt x="3683" y="1014"/>
                  </a:lnTo>
                  <a:lnTo>
                    <a:pt x="3566" y="819"/>
                  </a:lnTo>
                  <a:lnTo>
                    <a:pt x="3410" y="663"/>
                  </a:lnTo>
                  <a:lnTo>
                    <a:pt x="3254" y="507"/>
                  </a:lnTo>
                  <a:lnTo>
                    <a:pt x="3098" y="371"/>
                  </a:lnTo>
                  <a:lnTo>
                    <a:pt x="2923" y="234"/>
                  </a:lnTo>
                  <a:lnTo>
                    <a:pt x="2747" y="117"/>
                  </a:lnTo>
                  <a:lnTo>
                    <a:pt x="2553" y="20"/>
                  </a:lnTo>
                  <a:lnTo>
                    <a:pt x="2553" y="20"/>
                  </a:lnTo>
                  <a:lnTo>
                    <a:pt x="2397" y="0"/>
                  </a:lnTo>
                  <a:lnTo>
                    <a:pt x="23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40"/>
            <p:cNvSpPr/>
            <p:nvPr/>
          </p:nvSpPr>
          <p:spPr>
            <a:xfrm>
              <a:off x="9762050" y="67223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40"/>
            <p:cNvSpPr/>
            <p:nvPr/>
          </p:nvSpPr>
          <p:spPr>
            <a:xfrm>
              <a:off x="9783000" y="7004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40"/>
            <p:cNvSpPr/>
            <p:nvPr/>
          </p:nvSpPr>
          <p:spPr>
            <a:xfrm>
              <a:off x="9733800" y="627913"/>
              <a:ext cx="44350" cy="18550"/>
            </a:xfrm>
            <a:custGeom>
              <a:avLst/>
              <a:gdLst/>
              <a:ahLst/>
              <a:cxnLst/>
              <a:rect l="l" t="t" r="r" b="b"/>
              <a:pathLst>
                <a:path w="1774" h="742" extrusionOk="0">
                  <a:moveTo>
                    <a:pt x="877" y="1"/>
                  </a:moveTo>
                  <a:lnTo>
                    <a:pt x="702" y="20"/>
                  </a:lnTo>
                  <a:lnTo>
                    <a:pt x="546" y="40"/>
                  </a:lnTo>
                  <a:lnTo>
                    <a:pt x="390" y="59"/>
                  </a:lnTo>
                  <a:lnTo>
                    <a:pt x="254" y="118"/>
                  </a:lnTo>
                  <a:lnTo>
                    <a:pt x="156" y="157"/>
                  </a:lnTo>
                  <a:lnTo>
                    <a:pt x="59" y="235"/>
                  </a:lnTo>
                  <a:lnTo>
                    <a:pt x="20" y="293"/>
                  </a:lnTo>
                  <a:lnTo>
                    <a:pt x="0" y="371"/>
                  </a:lnTo>
                  <a:lnTo>
                    <a:pt x="20" y="449"/>
                  </a:lnTo>
                  <a:lnTo>
                    <a:pt x="59" y="507"/>
                  </a:lnTo>
                  <a:lnTo>
                    <a:pt x="156" y="585"/>
                  </a:lnTo>
                  <a:lnTo>
                    <a:pt x="254" y="624"/>
                  </a:lnTo>
                  <a:lnTo>
                    <a:pt x="390" y="683"/>
                  </a:lnTo>
                  <a:lnTo>
                    <a:pt x="546" y="722"/>
                  </a:lnTo>
                  <a:lnTo>
                    <a:pt x="702" y="741"/>
                  </a:lnTo>
                  <a:lnTo>
                    <a:pt x="1072" y="741"/>
                  </a:lnTo>
                  <a:lnTo>
                    <a:pt x="1228" y="722"/>
                  </a:lnTo>
                  <a:lnTo>
                    <a:pt x="1384" y="683"/>
                  </a:lnTo>
                  <a:lnTo>
                    <a:pt x="1520" y="624"/>
                  </a:lnTo>
                  <a:lnTo>
                    <a:pt x="1618" y="585"/>
                  </a:lnTo>
                  <a:lnTo>
                    <a:pt x="1695" y="507"/>
                  </a:lnTo>
                  <a:lnTo>
                    <a:pt x="1754" y="449"/>
                  </a:lnTo>
                  <a:lnTo>
                    <a:pt x="1773" y="371"/>
                  </a:lnTo>
                  <a:lnTo>
                    <a:pt x="1754" y="293"/>
                  </a:lnTo>
                  <a:lnTo>
                    <a:pt x="1695" y="235"/>
                  </a:lnTo>
                  <a:lnTo>
                    <a:pt x="1618" y="157"/>
                  </a:lnTo>
                  <a:lnTo>
                    <a:pt x="1520" y="118"/>
                  </a:lnTo>
                  <a:lnTo>
                    <a:pt x="1384" y="59"/>
                  </a:lnTo>
                  <a:lnTo>
                    <a:pt x="1228" y="40"/>
                  </a:lnTo>
                  <a:lnTo>
                    <a:pt x="1072" y="20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40"/>
            <p:cNvSpPr/>
            <p:nvPr/>
          </p:nvSpPr>
          <p:spPr>
            <a:xfrm>
              <a:off x="9733800" y="627913"/>
              <a:ext cx="44350" cy="18550"/>
            </a:xfrm>
            <a:custGeom>
              <a:avLst/>
              <a:gdLst/>
              <a:ahLst/>
              <a:cxnLst/>
              <a:rect l="l" t="t" r="r" b="b"/>
              <a:pathLst>
                <a:path w="1774" h="742" fill="none" extrusionOk="0">
                  <a:moveTo>
                    <a:pt x="0" y="371"/>
                  </a:moveTo>
                  <a:lnTo>
                    <a:pt x="0" y="371"/>
                  </a:lnTo>
                  <a:lnTo>
                    <a:pt x="20" y="449"/>
                  </a:lnTo>
                  <a:lnTo>
                    <a:pt x="59" y="507"/>
                  </a:lnTo>
                  <a:lnTo>
                    <a:pt x="156" y="585"/>
                  </a:lnTo>
                  <a:lnTo>
                    <a:pt x="254" y="624"/>
                  </a:lnTo>
                  <a:lnTo>
                    <a:pt x="390" y="683"/>
                  </a:lnTo>
                  <a:lnTo>
                    <a:pt x="546" y="722"/>
                  </a:lnTo>
                  <a:lnTo>
                    <a:pt x="702" y="741"/>
                  </a:lnTo>
                  <a:lnTo>
                    <a:pt x="877" y="741"/>
                  </a:lnTo>
                  <a:lnTo>
                    <a:pt x="877" y="741"/>
                  </a:lnTo>
                  <a:lnTo>
                    <a:pt x="1072" y="741"/>
                  </a:lnTo>
                  <a:lnTo>
                    <a:pt x="1228" y="722"/>
                  </a:lnTo>
                  <a:lnTo>
                    <a:pt x="1384" y="683"/>
                  </a:lnTo>
                  <a:lnTo>
                    <a:pt x="1520" y="624"/>
                  </a:lnTo>
                  <a:lnTo>
                    <a:pt x="1618" y="585"/>
                  </a:lnTo>
                  <a:lnTo>
                    <a:pt x="1695" y="507"/>
                  </a:lnTo>
                  <a:lnTo>
                    <a:pt x="1754" y="449"/>
                  </a:lnTo>
                  <a:lnTo>
                    <a:pt x="1773" y="371"/>
                  </a:lnTo>
                  <a:lnTo>
                    <a:pt x="1773" y="371"/>
                  </a:lnTo>
                  <a:lnTo>
                    <a:pt x="1754" y="293"/>
                  </a:lnTo>
                  <a:lnTo>
                    <a:pt x="1695" y="235"/>
                  </a:lnTo>
                  <a:lnTo>
                    <a:pt x="1618" y="157"/>
                  </a:lnTo>
                  <a:lnTo>
                    <a:pt x="1520" y="118"/>
                  </a:lnTo>
                  <a:lnTo>
                    <a:pt x="1384" y="59"/>
                  </a:lnTo>
                  <a:lnTo>
                    <a:pt x="1228" y="40"/>
                  </a:lnTo>
                  <a:lnTo>
                    <a:pt x="1072" y="20"/>
                  </a:lnTo>
                  <a:lnTo>
                    <a:pt x="877" y="1"/>
                  </a:lnTo>
                  <a:lnTo>
                    <a:pt x="877" y="1"/>
                  </a:lnTo>
                  <a:lnTo>
                    <a:pt x="702" y="20"/>
                  </a:lnTo>
                  <a:lnTo>
                    <a:pt x="546" y="40"/>
                  </a:lnTo>
                  <a:lnTo>
                    <a:pt x="390" y="59"/>
                  </a:lnTo>
                  <a:lnTo>
                    <a:pt x="254" y="118"/>
                  </a:lnTo>
                  <a:lnTo>
                    <a:pt x="156" y="157"/>
                  </a:lnTo>
                  <a:lnTo>
                    <a:pt x="59" y="235"/>
                  </a:lnTo>
                  <a:lnTo>
                    <a:pt x="20" y="293"/>
                  </a:lnTo>
                  <a:lnTo>
                    <a:pt x="0" y="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40"/>
            <p:cNvSpPr/>
            <p:nvPr/>
          </p:nvSpPr>
          <p:spPr>
            <a:xfrm>
              <a:off x="10024600" y="554363"/>
              <a:ext cx="107675" cy="161750"/>
            </a:xfrm>
            <a:custGeom>
              <a:avLst/>
              <a:gdLst/>
              <a:ahLst/>
              <a:cxnLst/>
              <a:rect l="l" t="t" r="r" b="b"/>
              <a:pathLst>
                <a:path w="4307" h="6470" extrusionOk="0">
                  <a:moveTo>
                    <a:pt x="1208" y="1"/>
                  </a:moveTo>
                  <a:lnTo>
                    <a:pt x="1033" y="20"/>
                  </a:lnTo>
                  <a:lnTo>
                    <a:pt x="682" y="79"/>
                  </a:lnTo>
                  <a:lnTo>
                    <a:pt x="370" y="196"/>
                  </a:lnTo>
                  <a:lnTo>
                    <a:pt x="59" y="351"/>
                  </a:lnTo>
                  <a:lnTo>
                    <a:pt x="293" y="390"/>
                  </a:lnTo>
                  <a:lnTo>
                    <a:pt x="526" y="449"/>
                  </a:lnTo>
                  <a:lnTo>
                    <a:pt x="721" y="507"/>
                  </a:lnTo>
                  <a:lnTo>
                    <a:pt x="877" y="585"/>
                  </a:lnTo>
                  <a:lnTo>
                    <a:pt x="1052" y="683"/>
                  </a:lnTo>
                  <a:lnTo>
                    <a:pt x="1208" y="780"/>
                  </a:lnTo>
                  <a:lnTo>
                    <a:pt x="1345" y="897"/>
                  </a:lnTo>
                  <a:lnTo>
                    <a:pt x="1481" y="1014"/>
                  </a:lnTo>
                  <a:lnTo>
                    <a:pt x="1598" y="1150"/>
                  </a:lnTo>
                  <a:lnTo>
                    <a:pt x="1715" y="1306"/>
                  </a:lnTo>
                  <a:lnTo>
                    <a:pt x="1812" y="1462"/>
                  </a:lnTo>
                  <a:lnTo>
                    <a:pt x="1890" y="1618"/>
                  </a:lnTo>
                  <a:lnTo>
                    <a:pt x="2046" y="1949"/>
                  </a:lnTo>
                  <a:lnTo>
                    <a:pt x="2085" y="2144"/>
                  </a:lnTo>
                  <a:lnTo>
                    <a:pt x="2144" y="2319"/>
                  </a:lnTo>
                  <a:lnTo>
                    <a:pt x="2202" y="2689"/>
                  </a:lnTo>
                  <a:lnTo>
                    <a:pt x="2221" y="3079"/>
                  </a:lnTo>
                  <a:lnTo>
                    <a:pt x="2202" y="3469"/>
                  </a:lnTo>
                  <a:lnTo>
                    <a:pt x="2144" y="3839"/>
                  </a:lnTo>
                  <a:lnTo>
                    <a:pt x="2046" y="4209"/>
                  </a:lnTo>
                  <a:lnTo>
                    <a:pt x="1910" y="4579"/>
                  </a:lnTo>
                  <a:lnTo>
                    <a:pt x="1734" y="4911"/>
                  </a:lnTo>
                  <a:lnTo>
                    <a:pt x="1637" y="5066"/>
                  </a:lnTo>
                  <a:lnTo>
                    <a:pt x="1520" y="5222"/>
                  </a:lnTo>
                  <a:lnTo>
                    <a:pt x="1403" y="5359"/>
                  </a:lnTo>
                  <a:lnTo>
                    <a:pt x="1286" y="5495"/>
                  </a:lnTo>
                  <a:lnTo>
                    <a:pt x="1150" y="5612"/>
                  </a:lnTo>
                  <a:lnTo>
                    <a:pt x="994" y="5709"/>
                  </a:lnTo>
                  <a:lnTo>
                    <a:pt x="858" y="5807"/>
                  </a:lnTo>
                  <a:lnTo>
                    <a:pt x="682" y="5904"/>
                  </a:lnTo>
                  <a:lnTo>
                    <a:pt x="526" y="5963"/>
                  </a:lnTo>
                  <a:lnTo>
                    <a:pt x="351" y="6021"/>
                  </a:lnTo>
                  <a:lnTo>
                    <a:pt x="176" y="6060"/>
                  </a:lnTo>
                  <a:lnTo>
                    <a:pt x="0" y="6099"/>
                  </a:lnTo>
                  <a:lnTo>
                    <a:pt x="312" y="6255"/>
                  </a:lnTo>
                  <a:lnTo>
                    <a:pt x="487" y="6333"/>
                  </a:lnTo>
                  <a:lnTo>
                    <a:pt x="663" y="6372"/>
                  </a:lnTo>
                  <a:lnTo>
                    <a:pt x="838" y="6430"/>
                  </a:lnTo>
                  <a:lnTo>
                    <a:pt x="1013" y="6450"/>
                  </a:lnTo>
                  <a:lnTo>
                    <a:pt x="1189" y="6469"/>
                  </a:lnTo>
                  <a:lnTo>
                    <a:pt x="1676" y="6469"/>
                  </a:lnTo>
                  <a:lnTo>
                    <a:pt x="1968" y="6411"/>
                  </a:lnTo>
                  <a:lnTo>
                    <a:pt x="2241" y="6333"/>
                  </a:lnTo>
                  <a:lnTo>
                    <a:pt x="2514" y="6216"/>
                  </a:lnTo>
                  <a:lnTo>
                    <a:pt x="2767" y="6080"/>
                  </a:lnTo>
                  <a:lnTo>
                    <a:pt x="3020" y="5924"/>
                  </a:lnTo>
                  <a:lnTo>
                    <a:pt x="3235" y="5729"/>
                  </a:lnTo>
                  <a:lnTo>
                    <a:pt x="3449" y="5534"/>
                  </a:lnTo>
                  <a:lnTo>
                    <a:pt x="3644" y="5300"/>
                  </a:lnTo>
                  <a:lnTo>
                    <a:pt x="3800" y="5047"/>
                  </a:lnTo>
                  <a:lnTo>
                    <a:pt x="3956" y="4774"/>
                  </a:lnTo>
                  <a:lnTo>
                    <a:pt x="4072" y="4501"/>
                  </a:lnTo>
                  <a:lnTo>
                    <a:pt x="4170" y="4190"/>
                  </a:lnTo>
                  <a:lnTo>
                    <a:pt x="4248" y="3897"/>
                  </a:lnTo>
                  <a:lnTo>
                    <a:pt x="4287" y="3566"/>
                  </a:lnTo>
                  <a:lnTo>
                    <a:pt x="4306" y="3235"/>
                  </a:lnTo>
                  <a:lnTo>
                    <a:pt x="4287" y="2904"/>
                  </a:lnTo>
                  <a:lnTo>
                    <a:pt x="4248" y="2592"/>
                  </a:lnTo>
                  <a:lnTo>
                    <a:pt x="4170" y="2280"/>
                  </a:lnTo>
                  <a:lnTo>
                    <a:pt x="4072" y="1969"/>
                  </a:lnTo>
                  <a:lnTo>
                    <a:pt x="3956" y="1696"/>
                  </a:lnTo>
                  <a:lnTo>
                    <a:pt x="3800" y="1423"/>
                  </a:lnTo>
                  <a:lnTo>
                    <a:pt x="3644" y="1170"/>
                  </a:lnTo>
                  <a:lnTo>
                    <a:pt x="3449" y="936"/>
                  </a:lnTo>
                  <a:lnTo>
                    <a:pt x="3235" y="741"/>
                  </a:lnTo>
                  <a:lnTo>
                    <a:pt x="3020" y="546"/>
                  </a:lnTo>
                  <a:lnTo>
                    <a:pt x="2767" y="390"/>
                  </a:lnTo>
                  <a:lnTo>
                    <a:pt x="2514" y="254"/>
                  </a:lnTo>
                  <a:lnTo>
                    <a:pt x="2241" y="137"/>
                  </a:lnTo>
                  <a:lnTo>
                    <a:pt x="1968" y="59"/>
                  </a:lnTo>
                  <a:lnTo>
                    <a:pt x="1676" y="20"/>
                  </a:lnTo>
                  <a:lnTo>
                    <a:pt x="1384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40"/>
            <p:cNvSpPr/>
            <p:nvPr/>
          </p:nvSpPr>
          <p:spPr>
            <a:xfrm>
              <a:off x="10024600" y="554363"/>
              <a:ext cx="107675" cy="161750"/>
            </a:xfrm>
            <a:custGeom>
              <a:avLst/>
              <a:gdLst/>
              <a:ahLst/>
              <a:cxnLst/>
              <a:rect l="l" t="t" r="r" b="b"/>
              <a:pathLst>
                <a:path w="4307" h="6470" fill="none" extrusionOk="0">
                  <a:moveTo>
                    <a:pt x="4306" y="3235"/>
                  </a:moveTo>
                  <a:lnTo>
                    <a:pt x="4306" y="3235"/>
                  </a:lnTo>
                  <a:lnTo>
                    <a:pt x="4287" y="3566"/>
                  </a:lnTo>
                  <a:lnTo>
                    <a:pt x="4248" y="3897"/>
                  </a:lnTo>
                  <a:lnTo>
                    <a:pt x="4170" y="4190"/>
                  </a:lnTo>
                  <a:lnTo>
                    <a:pt x="4072" y="4501"/>
                  </a:lnTo>
                  <a:lnTo>
                    <a:pt x="3956" y="4774"/>
                  </a:lnTo>
                  <a:lnTo>
                    <a:pt x="3800" y="5047"/>
                  </a:lnTo>
                  <a:lnTo>
                    <a:pt x="3644" y="5300"/>
                  </a:lnTo>
                  <a:lnTo>
                    <a:pt x="3449" y="5534"/>
                  </a:lnTo>
                  <a:lnTo>
                    <a:pt x="3235" y="5729"/>
                  </a:lnTo>
                  <a:lnTo>
                    <a:pt x="3020" y="5924"/>
                  </a:lnTo>
                  <a:lnTo>
                    <a:pt x="2767" y="6080"/>
                  </a:lnTo>
                  <a:lnTo>
                    <a:pt x="2514" y="6216"/>
                  </a:lnTo>
                  <a:lnTo>
                    <a:pt x="2241" y="6333"/>
                  </a:lnTo>
                  <a:lnTo>
                    <a:pt x="1968" y="6411"/>
                  </a:lnTo>
                  <a:lnTo>
                    <a:pt x="1676" y="6469"/>
                  </a:lnTo>
                  <a:lnTo>
                    <a:pt x="1384" y="6469"/>
                  </a:lnTo>
                  <a:lnTo>
                    <a:pt x="1384" y="6469"/>
                  </a:lnTo>
                  <a:lnTo>
                    <a:pt x="1189" y="6469"/>
                  </a:lnTo>
                  <a:lnTo>
                    <a:pt x="1013" y="6450"/>
                  </a:lnTo>
                  <a:lnTo>
                    <a:pt x="838" y="6430"/>
                  </a:lnTo>
                  <a:lnTo>
                    <a:pt x="663" y="6372"/>
                  </a:lnTo>
                  <a:lnTo>
                    <a:pt x="487" y="6333"/>
                  </a:lnTo>
                  <a:lnTo>
                    <a:pt x="312" y="6255"/>
                  </a:lnTo>
                  <a:lnTo>
                    <a:pt x="0" y="6099"/>
                  </a:lnTo>
                  <a:lnTo>
                    <a:pt x="0" y="6099"/>
                  </a:lnTo>
                  <a:lnTo>
                    <a:pt x="176" y="6060"/>
                  </a:lnTo>
                  <a:lnTo>
                    <a:pt x="351" y="6021"/>
                  </a:lnTo>
                  <a:lnTo>
                    <a:pt x="351" y="6021"/>
                  </a:lnTo>
                  <a:lnTo>
                    <a:pt x="526" y="5963"/>
                  </a:lnTo>
                  <a:lnTo>
                    <a:pt x="682" y="5904"/>
                  </a:lnTo>
                  <a:lnTo>
                    <a:pt x="682" y="5904"/>
                  </a:lnTo>
                  <a:lnTo>
                    <a:pt x="858" y="5807"/>
                  </a:lnTo>
                  <a:lnTo>
                    <a:pt x="994" y="5709"/>
                  </a:lnTo>
                  <a:lnTo>
                    <a:pt x="1150" y="5612"/>
                  </a:lnTo>
                  <a:lnTo>
                    <a:pt x="1286" y="5495"/>
                  </a:lnTo>
                  <a:lnTo>
                    <a:pt x="1286" y="5495"/>
                  </a:lnTo>
                  <a:lnTo>
                    <a:pt x="1403" y="5359"/>
                  </a:lnTo>
                  <a:lnTo>
                    <a:pt x="1520" y="5222"/>
                  </a:lnTo>
                  <a:lnTo>
                    <a:pt x="1637" y="5066"/>
                  </a:lnTo>
                  <a:lnTo>
                    <a:pt x="1734" y="4911"/>
                  </a:lnTo>
                  <a:lnTo>
                    <a:pt x="1734" y="4911"/>
                  </a:lnTo>
                  <a:lnTo>
                    <a:pt x="1910" y="4579"/>
                  </a:lnTo>
                  <a:lnTo>
                    <a:pt x="2046" y="4209"/>
                  </a:lnTo>
                  <a:lnTo>
                    <a:pt x="2144" y="3839"/>
                  </a:lnTo>
                  <a:lnTo>
                    <a:pt x="2202" y="3469"/>
                  </a:lnTo>
                  <a:lnTo>
                    <a:pt x="2202" y="3469"/>
                  </a:lnTo>
                  <a:lnTo>
                    <a:pt x="2221" y="3079"/>
                  </a:lnTo>
                  <a:lnTo>
                    <a:pt x="2202" y="2689"/>
                  </a:lnTo>
                  <a:lnTo>
                    <a:pt x="2202" y="2689"/>
                  </a:lnTo>
                  <a:lnTo>
                    <a:pt x="2144" y="2319"/>
                  </a:lnTo>
                  <a:lnTo>
                    <a:pt x="2085" y="2144"/>
                  </a:lnTo>
                  <a:lnTo>
                    <a:pt x="2046" y="1949"/>
                  </a:lnTo>
                  <a:lnTo>
                    <a:pt x="2046" y="1949"/>
                  </a:lnTo>
                  <a:lnTo>
                    <a:pt x="1890" y="1618"/>
                  </a:lnTo>
                  <a:lnTo>
                    <a:pt x="1812" y="1462"/>
                  </a:lnTo>
                  <a:lnTo>
                    <a:pt x="1715" y="1306"/>
                  </a:lnTo>
                  <a:lnTo>
                    <a:pt x="1715" y="1306"/>
                  </a:lnTo>
                  <a:lnTo>
                    <a:pt x="1598" y="1150"/>
                  </a:lnTo>
                  <a:lnTo>
                    <a:pt x="1481" y="1014"/>
                  </a:lnTo>
                  <a:lnTo>
                    <a:pt x="1345" y="897"/>
                  </a:lnTo>
                  <a:lnTo>
                    <a:pt x="1208" y="780"/>
                  </a:lnTo>
                  <a:lnTo>
                    <a:pt x="1208" y="780"/>
                  </a:lnTo>
                  <a:lnTo>
                    <a:pt x="1052" y="683"/>
                  </a:lnTo>
                  <a:lnTo>
                    <a:pt x="877" y="585"/>
                  </a:lnTo>
                  <a:lnTo>
                    <a:pt x="721" y="507"/>
                  </a:lnTo>
                  <a:lnTo>
                    <a:pt x="526" y="449"/>
                  </a:lnTo>
                  <a:lnTo>
                    <a:pt x="526" y="449"/>
                  </a:lnTo>
                  <a:lnTo>
                    <a:pt x="293" y="390"/>
                  </a:lnTo>
                  <a:lnTo>
                    <a:pt x="59" y="351"/>
                  </a:lnTo>
                  <a:lnTo>
                    <a:pt x="59" y="351"/>
                  </a:lnTo>
                  <a:lnTo>
                    <a:pt x="370" y="196"/>
                  </a:lnTo>
                  <a:lnTo>
                    <a:pt x="682" y="79"/>
                  </a:lnTo>
                  <a:lnTo>
                    <a:pt x="1033" y="20"/>
                  </a:lnTo>
                  <a:lnTo>
                    <a:pt x="1208" y="1"/>
                  </a:lnTo>
                  <a:lnTo>
                    <a:pt x="1384" y="1"/>
                  </a:lnTo>
                  <a:lnTo>
                    <a:pt x="1384" y="1"/>
                  </a:lnTo>
                  <a:lnTo>
                    <a:pt x="1676" y="20"/>
                  </a:lnTo>
                  <a:lnTo>
                    <a:pt x="1968" y="59"/>
                  </a:lnTo>
                  <a:lnTo>
                    <a:pt x="2241" y="137"/>
                  </a:lnTo>
                  <a:lnTo>
                    <a:pt x="2514" y="254"/>
                  </a:lnTo>
                  <a:lnTo>
                    <a:pt x="2767" y="390"/>
                  </a:lnTo>
                  <a:lnTo>
                    <a:pt x="3020" y="546"/>
                  </a:lnTo>
                  <a:lnTo>
                    <a:pt x="3235" y="741"/>
                  </a:lnTo>
                  <a:lnTo>
                    <a:pt x="3449" y="936"/>
                  </a:lnTo>
                  <a:lnTo>
                    <a:pt x="3644" y="1170"/>
                  </a:lnTo>
                  <a:lnTo>
                    <a:pt x="3800" y="1423"/>
                  </a:lnTo>
                  <a:lnTo>
                    <a:pt x="3956" y="1696"/>
                  </a:lnTo>
                  <a:lnTo>
                    <a:pt x="4072" y="1969"/>
                  </a:lnTo>
                  <a:lnTo>
                    <a:pt x="4170" y="2280"/>
                  </a:lnTo>
                  <a:lnTo>
                    <a:pt x="4248" y="2592"/>
                  </a:lnTo>
                  <a:lnTo>
                    <a:pt x="4287" y="2904"/>
                  </a:lnTo>
                  <a:lnTo>
                    <a:pt x="4306" y="3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40"/>
            <p:cNvSpPr/>
            <p:nvPr/>
          </p:nvSpPr>
          <p:spPr>
            <a:xfrm>
              <a:off x="9986125" y="561188"/>
              <a:ext cx="107175" cy="148100"/>
            </a:xfrm>
            <a:custGeom>
              <a:avLst/>
              <a:gdLst/>
              <a:ahLst/>
              <a:cxnLst/>
              <a:rect l="l" t="t" r="r" b="b"/>
              <a:pathLst>
                <a:path w="4287" h="5924" extrusionOk="0">
                  <a:moveTo>
                    <a:pt x="1734" y="0"/>
                  </a:moveTo>
                  <a:lnTo>
                    <a:pt x="1539" y="98"/>
                  </a:lnTo>
                  <a:lnTo>
                    <a:pt x="1364" y="215"/>
                  </a:lnTo>
                  <a:lnTo>
                    <a:pt x="1189" y="351"/>
                  </a:lnTo>
                  <a:lnTo>
                    <a:pt x="1033" y="488"/>
                  </a:lnTo>
                  <a:lnTo>
                    <a:pt x="877" y="643"/>
                  </a:lnTo>
                  <a:lnTo>
                    <a:pt x="740" y="819"/>
                  </a:lnTo>
                  <a:lnTo>
                    <a:pt x="604" y="994"/>
                  </a:lnTo>
                  <a:lnTo>
                    <a:pt x="487" y="1169"/>
                  </a:lnTo>
                  <a:lnTo>
                    <a:pt x="370" y="1364"/>
                  </a:lnTo>
                  <a:lnTo>
                    <a:pt x="273" y="1579"/>
                  </a:lnTo>
                  <a:lnTo>
                    <a:pt x="195" y="1793"/>
                  </a:lnTo>
                  <a:lnTo>
                    <a:pt x="117" y="2007"/>
                  </a:lnTo>
                  <a:lnTo>
                    <a:pt x="59" y="2241"/>
                  </a:lnTo>
                  <a:lnTo>
                    <a:pt x="20" y="2475"/>
                  </a:lnTo>
                  <a:lnTo>
                    <a:pt x="0" y="2709"/>
                  </a:lnTo>
                  <a:lnTo>
                    <a:pt x="0" y="2962"/>
                  </a:lnTo>
                  <a:lnTo>
                    <a:pt x="0" y="3215"/>
                  </a:lnTo>
                  <a:lnTo>
                    <a:pt x="20" y="3449"/>
                  </a:lnTo>
                  <a:lnTo>
                    <a:pt x="59" y="3683"/>
                  </a:lnTo>
                  <a:lnTo>
                    <a:pt x="117" y="3917"/>
                  </a:lnTo>
                  <a:lnTo>
                    <a:pt x="195" y="4131"/>
                  </a:lnTo>
                  <a:lnTo>
                    <a:pt x="273" y="4345"/>
                  </a:lnTo>
                  <a:lnTo>
                    <a:pt x="370" y="4540"/>
                  </a:lnTo>
                  <a:lnTo>
                    <a:pt x="468" y="4735"/>
                  </a:lnTo>
                  <a:lnTo>
                    <a:pt x="585" y="4930"/>
                  </a:lnTo>
                  <a:lnTo>
                    <a:pt x="721" y="5105"/>
                  </a:lnTo>
                  <a:lnTo>
                    <a:pt x="877" y="5281"/>
                  </a:lnTo>
                  <a:lnTo>
                    <a:pt x="1013" y="5436"/>
                  </a:lnTo>
                  <a:lnTo>
                    <a:pt x="1189" y="5573"/>
                  </a:lnTo>
                  <a:lnTo>
                    <a:pt x="1344" y="5709"/>
                  </a:lnTo>
                  <a:lnTo>
                    <a:pt x="1539" y="5826"/>
                  </a:lnTo>
                  <a:lnTo>
                    <a:pt x="1715" y="5924"/>
                  </a:lnTo>
                  <a:lnTo>
                    <a:pt x="1909" y="5924"/>
                  </a:lnTo>
                  <a:lnTo>
                    <a:pt x="2163" y="5904"/>
                  </a:lnTo>
                  <a:lnTo>
                    <a:pt x="2397" y="5865"/>
                  </a:lnTo>
                  <a:lnTo>
                    <a:pt x="2669" y="5768"/>
                  </a:lnTo>
                  <a:lnTo>
                    <a:pt x="2903" y="5651"/>
                  </a:lnTo>
                  <a:lnTo>
                    <a:pt x="3156" y="5475"/>
                  </a:lnTo>
                  <a:lnTo>
                    <a:pt x="3390" y="5281"/>
                  </a:lnTo>
                  <a:lnTo>
                    <a:pt x="3605" y="5027"/>
                  </a:lnTo>
                  <a:lnTo>
                    <a:pt x="3624" y="5008"/>
                  </a:lnTo>
                  <a:lnTo>
                    <a:pt x="3819" y="4716"/>
                  </a:lnTo>
                  <a:lnTo>
                    <a:pt x="3916" y="4521"/>
                  </a:lnTo>
                  <a:lnTo>
                    <a:pt x="4014" y="4345"/>
                  </a:lnTo>
                  <a:lnTo>
                    <a:pt x="4092" y="4131"/>
                  </a:lnTo>
                  <a:lnTo>
                    <a:pt x="4150" y="3917"/>
                  </a:lnTo>
                  <a:lnTo>
                    <a:pt x="4209" y="3683"/>
                  </a:lnTo>
                  <a:lnTo>
                    <a:pt x="4248" y="3449"/>
                  </a:lnTo>
                  <a:lnTo>
                    <a:pt x="4248" y="3469"/>
                  </a:lnTo>
                  <a:lnTo>
                    <a:pt x="4267" y="3215"/>
                  </a:lnTo>
                  <a:lnTo>
                    <a:pt x="4287" y="2962"/>
                  </a:lnTo>
                  <a:lnTo>
                    <a:pt x="4267" y="2709"/>
                  </a:lnTo>
                  <a:lnTo>
                    <a:pt x="4248" y="2436"/>
                  </a:lnTo>
                  <a:lnTo>
                    <a:pt x="4248" y="2455"/>
                  </a:lnTo>
                  <a:lnTo>
                    <a:pt x="4189" y="2144"/>
                  </a:lnTo>
                  <a:lnTo>
                    <a:pt x="4131" y="1949"/>
                  </a:lnTo>
                  <a:lnTo>
                    <a:pt x="4131" y="1910"/>
                  </a:lnTo>
                  <a:lnTo>
                    <a:pt x="4014" y="1579"/>
                  </a:lnTo>
                  <a:lnTo>
                    <a:pt x="3994" y="1559"/>
                  </a:lnTo>
                  <a:lnTo>
                    <a:pt x="3838" y="1247"/>
                  </a:lnTo>
                  <a:lnTo>
                    <a:pt x="3760" y="1092"/>
                  </a:lnTo>
                  <a:lnTo>
                    <a:pt x="3644" y="936"/>
                  </a:lnTo>
                  <a:lnTo>
                    <a:pt x="3624" y="916"/>
                  </a:lnTo>
                  <a:lnTo>
                    <a:pt x="3527" y="799"/>
                  </a:lnTo>
                  <a:lnTo>
                    <a:pt x="3410" y="663"/>
                  </a:lnTo>
                  <a:lnTo>
                    <a:pt x="3312" y="585"/>
                  </a:lnTo>
                  <a:lnTo>
                    <a:pt x="3312" y="565"/>
                  </a:lnTo>
                  <a:lnTo>
                    <a:pt x="3195" y="468"/>
                  </a:lnTo>
                  <a:lnTo>
                    <a:pt x="3156" y="429"/>
                  </a:lnTo>
                  <a:lnTo>
                    <a:pt x="3040" y="351"/>
                  </a:lnTo>
                  <a:lnTo>
                    <a:pt x="2923" y="293"/>
                  </a:lnTo>
                  <a:lnTo>
                    <a:pt x="2903" y="273"/>
                  </a:lnTo>
                  <a:lnTo>
                    <a:pt x="2884" y="254"/>
                  </a:lnTo>
                  <a:lnTo>
                    <a:pt x="2864" y="254"/>
                  </a:lnTo>
                  <a:lnTo>
                    <a:pt x="2845" y="234"/>
                  </a:lnTo>
                  <a:lnTo>
                    <a:pt x="2650" y="137"/>
                  </a:lnTo>
                  <a:lnTo>
                    <a:pt x="2669" y="156"/>
                  </a:lnTo>
                  <a:lnTo>
                    <a:pt x="2630" y="137"/>
                  </a:lnTo>
                  <a:lnTo>
                    <a:pt x="2611" y="117"/>
                  </a:lnTo>
                  <a:lnTo>
                    <a:pt x="2572" y="117"/>
                  </a:lnTo>
                  <a:lnTo>
                    <a:pt x="2397" y="59"/>
                  </a:lnTo>
                  <a:lnTo>
                    <a:pt x="2241" y="20"/>
                  </a:lnTo>
                  <a:lnTo>
                    <a:pt x="2202" y="20"/>
                  </a:lnTo>
                  <a:lnTo>
                    <a:pt x="2143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40"/>
            <p:cNvSpPr/>
            <p:nvPr/>
          </p:nvSpPr>
          <p:spPr>
            <a:xfrm>
              <a:off x="9986125" y="561188"/>
              <a:ext cx="107175" cy="148100"/>
            </a:xfrm>
            <a:custGeom>
              <a:avLst/>
              <a:gdLst/>
              <a:ahLst/>
              <a:cxnLst/>
              <a:rect l="l" t="t" r="r" b="b"/>
              <a:pathLst>
                <a:path w="4287" h="5924" fill="none" extrusionOk="0">
                  <a:moveTo>
                    <a:pt x="1909" y="0"/>
                  </a:moveTo>
                  <a:lnTo>
                    <a:pt x="1909" y="0"/>
                  </a:lnTo>
                  <a:lnTo>
                    <a:pt x="2143" y="0"/>
                  </a:lnTo>
                  <a:lnTo>
                    <a:pt x="2143" y="0"/>
                  </a:lnTo>
                  <a:lnTo>
                    <a:pt x="2202" y="20"/>
                  </a:lnTo>
                  <a:lnTo>
                    <a:pt x="2202" y="20"/>
                  </a:lnTo>
                  <a:lnTo>
                    <a:pt x="2202" y="20"/>
                  </a:lnTo>
                  <a:lnTo>
                    <a:pt x="2202" y="20"/>
                  </a:lnTo>
                  <a:lnTo>
                    <a:pt x="2241" y="20"/>
                  </a:lnTo>
                  <a:lnTo>
                    <a:pt x="2241" y="20"/>
                  </a:lnTo>
                  <a:lnTo>
                    <a:pt x="2241" y="20"/>
                  </a:lnTo>
                  <a:lnTo>
                    <a:pt x="2397" y="59"/>
                  </a:lnTo>
                  <a:lnTo>
                    <a:pt x="2397" y="59"/>
                  </a:lnTo>
                  <a:lnTo>
                    <a:pt x="2572" y="117"/>
                  </a:lnTo>
                  <a:lnTo>
                    <a:pt x="2572" y="117"/>
                  </a:lnTo>
                  <a:lnTo>
                    <a:pt x="2572" y="117"/>
                  </a:lnTo>
                  <a:lnTo>
                    <a:pt x="2591" y="117"/>
                  </a:lnTo>
                  <a:lnTo>
                    <a:pt x="2611" y="117"/>
                  </a:lnTo>
                  <a:lnTo>
                    <a:pt x="2611" y="117"/>
                  </a:lnTo>
                  <a:lnTo>
                    <a:pt x="2630" y="137"/>
                  </a:lnTo>
                  <a:lnTo>
                    <a:pt x="2630" y="137"/>
                  </a:lnTo>
                  <a:lnTo>
                    <a:pt x="2630" y="137"/>
                  </a:lnTo>
                  <a:lnTo>
                    <a:pt x="2669" y="156"/>
                  </a:lnTo>
                  <a:lnTo>
                    <a:pt x="2650" y="137"/>
                  </a:lnTo>
                  <a:lnTo>
                    <a:pt x="2650" y="137"/>
                  </a:lnTo>
                  <a:lnTo>
                    <a:pt x="2650" y="137"/>
                  </a:lnTo>
                  <a:lnTo>
                    <a:pt x="2650" y="137"/>
                  </a:lnTo>
                  <a:lnTo>
                    <a:pt x="2845" y="234"/>
                  </a:lnTo>
                  <a:lnTo>
                    <a:pt x="2864" y="254"/>
                  </a:lnTo>
                  <a:lnTo>
                    <a:pt x="2884" y="254"/>
                  </a:lnTo>
                  <a:lnTo>
                    <a:pt x="2903" y="273"/>
                  </a:lnTo>
                  <a:lnTo>
                    <a:pt x="2903" y="273"/>
                  </a:lnTo>
                  <a:lnTo>
                    <a:pt x="2923" y="293"/>
                  </a:lnTo>
                  <a:lnTo>
                    <a:pt x="2923" y="293"/>
                  </a:lnTo>
                  <a:lnTo>
                    <a:pt x="3040" y="351"/>
                  </a:lnTo>
                  <a:lnTo>
                    <a:pt x="3040" y="351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95" y="468"/>
                  </a:lnTo>
                  <a:lnTo>
                    <a:pt x="3195" y="468"/>
                  </a:lnTo>
                  <a:lnTo>
                    <a:pt x="3312" y="565"/>
                  </a:lnTo>
                  <a:lnTo>
                    <a:pt x="3312" y="565"/>
                  </a:lnTo>
                  <a:lnTo>
                    <a:pt x="3312" y="585"/>
                  </a:lnTo>
                  <a:lnTo>
                    <a:pt x="3312" y="585"/>
                  </a:lnTo>
                  <a:lnTo>
                    <a:pt x="3410" y="663"/>
                  </a:lnTo>
                  <a:lnTo>
                    <a:pt x="3410" y="663"/>
                  </a:lnTo>
                  <a:lnTo>
                    <a:pt x="3527" y="799"/>
                  </a:lnTo>
                  <a:lnTo>
                    <a:pt x="3527" y="799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44" y="936"/>
                  </a:lnTo>
                  <a:lnTo>
                    <a:pt x="3644" y="936"/>
                  </a:lnTo>
                  <a:lnTo>
                    <a:pt x="3760" y="1092"/>
                  </a:lnTo>
                  <a:lnTo>
                    <a:pt x="3760" y="1092"/>
                  </a:lnTo>
                  <a:lnTo>
                    <a:pt x="3838" y="1247"/>
                  </a:lnTo>
                  <a:lnTo>
                    <a:pt x="3838" y="1247"/>
                  </a:lnTo>
                  <a:lnTo>
                    <a:pt x="3994" y="1559"/>
                  </a:lnTo>
                  <a:lnTo>
                    <a:pt x="3994" y="1559"/>
                  </a:lnTo>
                  <a:lnTo>
                    <a:pt x="3994" y="1559"/>
                  </a:lnTo>
                  <a:lnTo>
                    <a:pt x="3994" y="1559"/>
                  </a:lnTo>
                  <a:lnTo>
                    <a:pt x="4014" y="1579"/>
                  </a:lnTo>
                  <a:lnTo>
                    <a:pt x="4014" y="1598"/>
                  </a:lnTo>
                  <a:lnTo>
                    <a:pt x="4014" y="1579"/>
                  </a:lnTo>
                  <a:lnTo>
                    <a:pt x="4014" y="1579"/>
                  </a:lnTo>
                  <a:lnTo>
                    <a:pt x="4014" y="1579"/>
                  </a:lnTo>
                  <a:lnTo>
                    <a:pt x="4131" y="1910"/>
                  </a:lnTo>
                  <a:lnTo>
                    <a:pt x="4131" y="1949"/>
                  </a:lnTo>
                  <a:lnTo>
                    <a:pt x="4131" y="1949"/>
                  </a:lnTo>
                  <a:lnTo>
                    <a:pt x="4189" y="2144"/>
                  </a:lnTo>
                  <a:lnTo>
                    <a:pt x="4189" y="2144"/>
                  </a:lnTo>
                  <a:lnTo>
                    <a:pt x="4248" y="2455"/>
                  </a:lnTo>
                  <a:lnTo>
                    <a:pt x="4248" y="2455"/>
                  </a:lnTo>
                  <a:lnTo>
                    <a:pt x="4248" y="2455"/>
                  </a:lnTo>
                  <a:lnTo>
                    <a:pt x="4248" y="2436"/>
                  </a:lnTo>
                  <a:lnTo>
                    <a:pt x="4248" y="2436"/>
                  </a:lnTo>
                  <a:lnTo>
                    <a:pt x="4267" y="2709"/>
                  </a:lnTo>
                  <a:lnTo>
                    <a:pt x="4287" y="2962"/>
                  </a:lnTo>
                  <a:lnTo>
                    <a:pt x="4287" y="2962"/>
                  </a:lnTo>
                  <a:lnTo>
                    <a:pt x="4267" y="3215"/>
                  </a:lnTo>
                  <a:lnTo>
                    <a:pt x="4248" y="3469"/>
                  </a:lnTo>
                  <a:lnTo>
                    <a:pt x="4248" y="3449"/>
                  </a:lnTo>
                  <a:lnTo>
                    <a:pt x="4248" y="3449"/>
                  </a:lnTo>
                  <a:lnTo>
                    <a:pt x="4209" y="3683"/>
                  </a:lnTo>
                  <a:lnTo>
                    <a:pt x="4150" y="3917"/>
                  </a:lnTo>
                  <a:lnTo>
                    <a:pt x="4150" y="3917"/>
                  </a:lnTo>
                  <a:lnTo>
                    <a:pt x="4092" y="4131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3916" y="4521"/>
                  </a:lnTo>
                  <a:lnTo>
                    <a:pt x="3819" y="4716"/>
                  </a:lnTo>
                  <a:lnTo>
                    <a:pt x="3819" y="4716"/>
                  </a:lnTo>
                  <a:lnTo>
                    <a:pt x="3624" y="5008"/>
                  </a:lnTo>
                  <a:lnTo>
                    <a:pt x="3624" y="5008"/>
                  </a:lnTo>
                  <a:lnTo>
                    <a:pt x="3624" y="5008"/>
                  </a:lnTo>
                  <a:lnTo>
                    <a:pt x="3624" y="5008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390" y="5281"/>
                  </a:lnTo>
                  <a:lnTo>
                    <a:pt x="3390" y="5281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2903" y="5651"/>
                  </a:lnTo>
                  <a:lnTo>
                    <a:pt x="2903" y="5651"/>
                  </a:lnTo>
                  <a:lnTo>
                    <a:pt x="2669" y="5768"/>
                  </a:lnTo>
                  <a:lnTo>
                    <a:pt x="2669" y="5768"/>
                  </a:lnTo>
                  <a:lnTo>
                    <a:pt x="2669" y="5768"/>
                  </a:lnTo>
                  <a:lnTo>
                    <a:pt x="2397" y="5865"/>
                  </a:lnTo>
                  <a:lnTo>
                    <a:pt x="2397" y="5865"/>
                  </a:lnTo>
                  <a:lnTo>
                    <a:pt x="2163" y="5904"/>
                  </a:lnTo>
                  <a:lnTo>
                    <a:pt x="2163" y="5904"/>
                  </a:lnTo>
                  <a:lnTo>
                    <a:pt x="2163" y="5904"/>
                  </a:lnTo>
                  <a:lnTo>
                    <a:pt x="1909" y="5924"/>
                  </a:lnTo>
                  <a:lnTo>
                    <a:pt x="1909" y="5924"/>
                  </a:lnTo>
                  <a:lnTo>
                    <a:pt x="1715" y="5924"/>
                  </a:lnTo>
                  <a:lnTo>
                    <a:pt x="1715" y="5924"/>
                  </a:lnTo>
                  <a:lnTo>
                    <a:pt x="1539" y="5826"/>
                  </a:lnTo>
                  <a:lnTo>
                    <a:pt x="1344" y="5709"/>
                  </a:lnTo>
                  <a:lnTo>
                    <a:pt x="1189" y="5573"/>
                  </a:lnTo>
                  <a:lnTo>
                    <a:pt x="1013" y="5436"/>
                  </a:lnTo>
                  <a:lnTo>
                    <a:pt x="877" y="5281"/>
                  </a:lnTo>
                  <a:lnTo>
                    <a:pt x="721" y="5105"/>
                  </a:lnTo>
                  <a:lnTo>
                    <a:pt x="585" y="4930"/>
                  </a:lnTo>
                  <a:lnTo>
                    <a:pt x="468" y="4735"/>
                  </a:lnTo>
                  <a:lnTo>
                    <a:pt x="370" y="4540"/>
                  </a:lnTo>
                  <a:lnTo>
                    <a:pt x="273" y="4345"/>
                  </a:lnTo>
                  <a:lnTo>
                    <a:pt x="195" y="4131"/>
                  </a:lnTo>
                  <a:lnTo>
                    <a:pt x="117" y="3917"/>
                  </a:lnTo>
                  <a:lnTo>
                    <a:pt x="59" y="3683"/>
                  </a:lnTo>
                  <a:lnTo>
                    <a:pt x="20" y="3449"/>
                  </a:lnTo>
                  <a:lnTo>
                    <a:pt x="0" y="3215"/>
                  </a:lnTo>
                  <a:lnTo>
                    <a:pt x="0" y="2962"/>
                  </a:lnTo>
                  <a:lnTo>
                    <a:pt x="0" y="2962"/>
                  </a:lnTo>
                  <a:lnTo>
                    <a:pt x="0" y="2709"/>
                  </a:lnTo>
                  <a:lnTo>
                    <a:pt x="20" y="2475"/>
                  </a:lnTo>
                  <a:lnTo>
                    <a:pt x="59" y="2241"/>
                  </a:lnTo>
                  <a:lnTo>
                    <a:pt x="117" y="2007"/>
                  </a:lnTo>
                  <a:lnTo>
                    <a:pt x="195" y="1793"/>
                  </a:lnTo>
                  <a:lnTo>
                    <a:pt x="273" y="1579"/>
                  </a:lnTo>
                  <a:lnTo>
                    <a:pt x="370" y="1364"/>
                  </a:lnTo>
                  <a:lnTo>
                    <a:pt x="487" y="1169"/>
                  </a:lnTo>
                  <a:lnTo>
                    <a:pt x="604" y="994"/>
                  </a:lnTo>
                  <a:lnTo>
                    <a:pt x="740" y="819"/>
                  </a:lnTo>
                  <a:lnTo>
                    <a:pt x="877" y="643"/>
                  </a:lnTo>
                  <a:lnTo>
                    <a:pt x="1033" y="488"/>
                  </a:lnTo>
                  <a:lnTo>
                    <a:pt x="1189" y="351"/>
                  </a:lnTo>
                  <a:lnTo>
                    <a:pt x="1364" y="215"/>
                  </a:lnTo>
                  <a:lnTo>
                    <a:pt x="1539" y="98"/>
                  </a:lnTo>
                  <a:lnTo>
                    <a:pt x="1734" y="0"/>
                  </a:lnTo>
                  <a:lnTo>
                    <a:pt x="1734" y="0"/>
                  </a:lnTo>
                  <a:lnTo>
                    <a:pt x="1890" y="0"/>
                  </a:lnTo>
                  <a:lnTo>
                    <a:pt x="19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40"/>
            <p:cNvSpPr/>
            <p:nvPr/>
          </p:nvSpPr>
          <p:spPr>
            <a:xfrm>
              <a:off x="10085975" y="669813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20" y="0"/>
                  </a:moveTo>
                  <a:lnTo>
                    <a:pt x="0" y="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40"/>
            <p:cNvSpPr/>
            <p:nvPr/>
          </p:nvSpPr>
          <p:spPr>
            <a:xfrm>
              <a:off x="10065025" y="6980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40"/>
            <p:cNvSpPr/>
            <p:nvPr/>
          </p:nvSpPr>
          <p:spPr>
            <a:xfrm>
              <a:off x="10069900" y="625488"/>
              <a:ext cx="44350" cy="18525"/>
            </a:xfrm>
            <a:custGeom>
              <a:avLst/>
              <a:gdLst/>
              <a:ahLst/>
              <a:cxnLst/>
              <a:rect l="l" t="t" r="r" b="b"/>
              <a:pathLst>
                <a:path w="1774" h="741" extrusionOk="0">
                  <a:moveTo>
                    <a:pt x="897" y="0"/>
                  </a:moveTo>
                  <a:lnTo>
                    <a:pt x="702" y="20"/>
                  </a:lnTo>
                  <a:lnTo>
                    <a:pt x="546" y="39"/>
                  </a:lnTo>
                  <a:lnTo>
                    <a:pt x="390" y="78"/>
                  </a:lnTo>
                  <a:lnTo>
                    <a:pt x="254" y="117"/>
                  </a:lnTo>
                  <a:lnTo>
                    <a:pt x="156" y="176"/>
                  </a:lnTo>
                  <a:lnTo>
                    <a:pt x="78" y="234"/>
                  </a:lnTo>
                  <a:lnTo>
                    <a:pt x="20" y="293"/>
                  </a:lnTo>
                  <a:lnTo>
                    <a:pt x="0" y="371"/>
                  </a:lnTo>
                  <a:lnTo>
                    <a:pt x="20" y="448"/>
                  </a:lnTo>
                  <a:lnTo>
                    <a:pt x="78" y="526"/>
                  </a:lnTo>
                  <a:lnTo>
                    <a:pt x="156" y="585"/>
                  </a:lnTo>
                  <a:lnTo>
                    <a:pt x="254" y="643"/>
                  </a:lnTo>
                  <a:lnTo>
                    <a:pt x="390" y="682"/>
                  </a:lnTo>
                  <a:lnTo>
                    <a:pt x="546" y="721"/>
                  </a:lnTo>
                  <a:lnTo>
                    <a:pt x="702" y="741"/>
                  </a:lnTo>
                  <a:lnTo>
                    <a:pt x="1072" y="741"/>
                  </a:lnTo>
                  <a:lnTo>
                    <a:pt x="1228" y="721"/>
                  </a:lnTo>
                  <a:lnTo>
                    <a:pt x="1384" y="682"/>
                  </a:lnTo>
                  <a:lnTo>
                    <a:pt x="1520" y="643"/>
                  </a:lnTo>
                  <a:lnTo>
                    <a:pt x="1617" y="585"/>
                  </a:lnTo>
                  <a:lnTo>
                    <a:pt x="1715" y="526"/>
                  </a:lnTo>
                  <a:lnTo>
                    <a:pt x="1754" y="448"/>
                  </a:lnTo>
                  <a:lnTo>
                    <a:pt x="1773" y="371"/>
                  </a:lnTo>
                  <a:lnTo>
                    <a:pt x="1754" y="293"/>
                  </a:lnTo>
                  <a:lnTo>
                    <a:pt x="1715" y="234"/>
                  </a:lnTo>
                  <a:lnTo>
                    <a:pt x="1617" y="176"/>
                  </a:lnTo>
                  <a:lnTo>
                    <a:pt x="1520" y="117"/>
                  </a:lnTo>
                  <a:lnTo>
                    <a:pt x="1384" y="78"/>
                  </a:lnTo>
                  <a:lnTo>
                    <a:pt x="1228" y="39"/>
                  </a:lnTo>
                  <a:lnTo>
                    <a:pt x="1072" y="20"/>
                  </a:lnTo>
                  <a:lnTo>
                    <a:pt x="897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40"/>
            <p:cNvSpPr/>
            <p:nvPr/>
          </p:nvSpPr>
          <p:spPr>
            <a:xfrm>
              <a:off x="10069900" y="625488"/>
              <a:ext cx="44350" cy="18525"/>
            </a:xfrm>
            <a:custGeom>
              <a:avLst/>
              <a:gdLst/>
              <a:ahLst/>
              <a:cxnLst/>
              <a:rect l="l" t="t" r="r" b="b"/>
              <a:pathLst>
                <a:path w="1774" h="741" fill="none" extrusionOk="0">
                  <a:moveTo>
                    <a:pt x="1773" y="371"/>
                  </a:moveTo>
                  <a:lnTo>
                    <a:pt x="1773" y="371"/>
                  </a:lnTo>
                  <a:lnTo>
                    <a:pt x="1754" y="448"/>
                  </a:lnTo>
                  <a:lnTo>
                    <a:pt x="1715" y="526"/>
                  </a:lnTo>
                  <a:lnTo>
                    <a:pt x="1617" y="585"/>
                  </a:lnTo>
                  <a:lnTo>
                    <a:pt x="1520" y="643"/>
                  </a:lnTo>
                  <a:lnTo>
                    <a:pt x="1384" y="682"/>
                  </a:lnTo>
                  <a:lnTo>
                    <a:pt x="1228" y="721"/>
                  </a:lnTo>
                  <a:lnTo>
                    <a:pt x="1072" y="741"/>
                  </a:lnTo>
                  <a:lnTo>
                    <a:pt x="897" y="741"/>
                  </a:lnTo>
                  <a:lnTo>
                    <a:pt x="897" y="741"/>
                  </a:lnTo>
                  <a:lnTo>
                    <a:pt x="702" y="741"/>
                  </a:lnTo>
                  <a:lnTo>
                    <a:pt x="546" y="721"/>
                  </a:lnTo>
                  <a:lnTo>
                    <a:pt x="390" y="682"/>
                  </a:lnTo>
                  <a:lnTo>
                    <a:pt x="254" y="643"/>
                  </a:lnTo>
                  <a:lnTo>
                    <a:pt x="156" y="585"/>
                  </a:lnTo>
                  <a:lnTo>
                    <a:pt x="78" y="526"/>
                  </a:lnTo>
                  <a:lnTo>
                    <a:pt x="20" y="448"/>
                  </a:lnTo>
                  <a:lnTo>
                    <a:pt x="0" y="371"/>
                  </a:lnTo>
                  <a:lnTo>
                    <a:pt x="0" y="371"/>
                  </a:lnTo>
                  <a:lnTo>
                    <a:pt x="20" y="293"/>
                  </a:lnTo>
                  <a:lnTo>
                    <a:pt x="78" y="234"/>
                  </a:lnTo>
                  <a:lnTo>
                    <a:pt x="156" y="176"/>
                  </a:lnTo>
                  <a:lnTo>
                    <a:pt x="254" y="117"/>
                  </a:lnTo>
                  <a:lnTo>
                    <a:pt x="390" y="78"/>
                  </a:lnTo>
                  <a:lnTo>
                    <a:pt x="546" y="39"/>
                  </a:lnTo>
                  <a:lnTo>
                    <a:pt x="702" y="20"/>
                  </a:lnTo>
                  <a:lnTo>
                    <a:pt x="897" y="0"/>
                  </a:lnTo>
                  <a:lnTo>
                    <a:pt x="897" y="0"/>
                  </a:lnTo>
                  <a:lnTo>
                    <a:pt x="1072" y="20"/>
                  </a:lnTo>
                  <a:lnTo>
                    <a:pt x="1228" y="39"/>
                  </a:lnTo>
                  <a:lnTo>
                    <a:pt x="1384" y="78"/>
                  </a:lnTo>
                  <a:lnTo>
                    <a:pt x="1520" y="117"/>
                  </a:lnTo>
                  <a:lnTo>
                    <a:pt x="1617" y="176"/>
                  </a:lnTo>
                  <a:lnTo>
                    <a:pt x="1715" y="234"/>
                  </a:lnTo>
                  <a:lnTo>
                    <a:pt x="1754" y="293"/>
                  </a:lnTo>
                  <a:lnTo>
                    <a:pt x="1773" y="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40"/>
            <p:cNvSpPr/>
            <p:nvPr/>
          </p:nvSpPr>
          <p:spPr>
            <a:xfrm>
              <a:off x="9882350" y="671763"/>
              <a:ext cx="81875" cy="43375"/>
            </a:xfrm>
            <a:custGeom>
              <a:avLst/>
              <a:gdLst/>
              <a:ahLst/>
              <a:cxnLst/>
              <a:rect l="l" t="t" r="r" b="b"/>
              <a:pathLst>
                <a:path w="3275" h="1735" extrusionOk="0">
                  <a:moveTo>
                    <a:pt x="1560" y="0"/>
                  </a:moveTo>
                  <a:lnTo>
                    <a:pt x="1306" y="39"/>
                  </a:lnTo>
                  <a:lnTo>
                    <a:pt x="1034" y="98"/>
                  </a:lnTo>
                  <a:lnTo>
                    <a:pt x="800" y="195"/>
                  </a:lnTo>
                  <a:lnTo>
                    <a:pt x="585" y="332"/>
                  </a:lnTo>
                  <a:lnTo>
                    <a:pt x="410" y="468"/>
                  </a:lnTo>
                  <a:lnTo>
                    <a:pt x="254" y="624"/>
                  </a:lnTo>
                  <a:lnTo>
                    <a:pt x="118" y="819"/>
                  </a:lnTo>
                  <a:lnTo>
                    <a:pt x="20" y="1033"/>
                  </a:lnTo>
                  <a:lnTo>
                    <a:pt x="1" y="1072"/>
                  </a:lnTo>
                  <a:lnTo>
                    <a:pt x="20" y="1111"/>
                  </a:lnTo>
                  <a:lnTo>
                    <a:pt x="118" y="1267"/>
                  </a:lnTo>
                  <a:lnTo>
                    <a:pt x="254" y="1384"/>
                  </a:lnTo>
                  <a:lnTo>
                    <a:pt x="410" y="1481"/>
                  </a:lnTo>
                  <a:lnTo>
                    <a:pt x="566" y="1578"/>
                  </a:lnTo>
                  <a:lnTo>
                    <a:pt x="741" y="1637"/>
                  </a:lnTo>
                  <a:lnTo>
                    <a:pt x="936" y="1676"/>
                  </a:lnTo>
                  <a:lnTo>
                    <a:pt x="1131" y="1715"/>
                  </a:lnTo>
                  <a:lnTo>
                    <a:pt x="1345" y="1734"/>
                  </a:lnTo>
                  <a:lnTo>
                    <a:pt x="1462" y="1734"/>
                  </a:lnTo>
                  <a:lnTo>
                    <a:pt x="1813" y="1715"/>
                  </a:lnTo>
                  <a:lnTo>
                    <a:pt x="2183" y="1656"/>
                  </a:lnTo>
                  <a:lnTo>
                    <a:pt x="2553" y="1559"/>
                  </a:lnTo>
                  <a:lnTo>
                    <a:pt x="2885" y="1423"/>
                  </a:lnTo>
                  <a:lnTo>
                    <a:pt x="3060" y="1325"/>
                  </a:lnTo>
                  <a:lnTo>
                    <a:pt x="3157" y="1247"/>
                  </a:lnTo>
                  <a:lnTo>
                    <a:pt x="3216" y="1169"/>
                  </a:lnTo>
                  <a:lnTo>
                    <a:pt x="3255" y="1091"/>
                  </a:lnTo>
                  <a:lnTo>
                    <a:pt x="3274" y="994"/>
                  </a:lnTo>
                  <a:lnTo>
                    <a:pt x="3274" y="897"/>
                  </a:lnTo>
                  <a:lnTo>
                    <a:pt x="3255" y="799"/>
                  </a:lnTo>
                  <a:lnTo>
                    <a:pt x="3216" y="721"/>
                  </a:lnTo>
                  <a:lnTo>
                    <a:pt x="3157" y="624"/>
                  </a:lnTo>
                  <a:lnTo>
                    <a:pt x="3001" y="468"/>
                  </a:lnTo>
                  <a:lnTo>
                    <a:pt x="2826" y="312"/>
                  </a:lnTo>
                  <a:lnTo>
                    <a:pt x="2612" y="195"/>
                  </a:lnTo>
                  <a:lnTo>
                    <a:pt x="2397" y="98"/>
                  </a:lnTo>
                  <a:lnTo>
                    <a:pt x="2183" y="39"/>
                  </a:lnTo>
                  <a:lnTo>
                    <a:pt x="1949" y="0"/>
                  </a:lnTo>
                  <a:close/>
                </a:path>
              </a:pathLst>
            </a:custGeom>
            <a:solidFill>
              <a:srgbClr val="FF8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40"/>
            <p:cNvSpPr/>
            <p:nvPr/>
          </p:nvSpPr>
          <p:spPr>
            <a:xfrm>
              <a:off x="9882350" y="671763"/>
              <a:ext cx="81875" cy="43375"/>
            </a:xfrm>
            <a:custGeom>
              <a:avLst/>
              <a:gdLst/>
              <a:ahLst/>
              <a:cxnLst/>
              <a:rect l="l" t="t" r="r" b="b"/>
              <a:pathLst>
                <a:path w="3275" h="1735" fill="none" extrusionOk="0">
                  <a:moveTo>
                    <a:pt x="1696" y="0"/>
                  </a:moveTo>
                  <a:lnTo>
                    <a:pt x="1696" y="0"/>
                  </a:lnTo>
                  <a:lnTo>
                    <a:pt x="1560" y="0"/>
                  </a:lnTo>
                  <a:lnTo>
                    <a:pt x="1560" y="0"/>
                  </a:lnTo>
                  <a:lnTo>
                    <a:pt x="1306" y="39"/>
                  </a:lnTo>
                  <a:lnTo>
                    <a:pt x="1034" y="98"/>
                  </a:lnTo>
                  <a:lnTo>
                    <a:pt x="1034" y="98"/>
                  </a:lnTo>
                  <a:lnTo>
                    <a:pt x="800" y="195"/>
                  </a:lnTo>
                  <a:lnTo>
                    <a:pt x="585" y="332"/>
                  </a:lnTo>
                  <a:lnTo>
                    <a:pt x="585" y="332"/>
                  </a:lnTo>
                  <a:lnTo>
                    <a:pt x="410" y="468"/>
                  </a:lnTo>
                  <a:lnTo>
                    <a:pt x="254" y="624"/>
                  </a:lnTo>
                  <a:lnTo>
                    <a:pt x="254" y="624"/>
                  </a:lnTo>
                  <a:lnTo>
                    <a:pt x="118" y="819"/>
                  </a:lnTo>
                  <a:lnTo>
                    <a:pt x="118" y="819"/>
                  </a:lnTo>
                  <a:lnTo>
                    <a:pt x="20" y="1033"/>
                  </a:lnTo>
                  <a:lnTo>
                    <a:pt x="20" y="1033"/>
                  </a:lnTo>
                  <a:lnTo>
                    <a:pt x="1" y="1072"/>
                  </a:lnTo>
                  <a:lnTo>
                    <a:pt x="20" y="1111"/>
                  </a:lnTo>
                  <a:lnTo>
                    <a:pt x="20" y="1111"/>
                  </a:lnTo>
                  <a:lnTo>
                    <a:pt x="118" y="1267"/>
                  </a:lnTo>
                  <a:lnTo>
                    <a:pt x="254" y="1384"/>
                  </a:lnTo>
                  <a:lnTo>
                    <a:pt x="254" y="1384"/>
                  </a:lnTo>
                  <a:lnTo>
                    <a:pt x="410" y="1481"/>
                  </a:lnTo>
                  <a:lnTo>
                    <a:pt x="566" y="1578"/>
                  </a:lnTo>
                  <a:lnTo>
                    <a:pt x="566" y="1578"/>
                  </a:lnTo>
                  <a:lnTo>
                    <a:pt x="741" y="1637"/>
                  </a:lnTo>
                  <a:lnTo>
                    <a:pt x="936" y="1676"/>
                  </a:lnTo>
                  <a:lnTo>
                    <a:pt x="1131" y="1715"/>
                  </a:lnTo>
                  <a:lnTo>
                    <a:pt x="1345" y="1734"/>
                  </a:lnTo>
                  <a:lnTo>
                    <a:pt x="1345" y="1734"/>
                  </a:lnTo>
                  <a:lnTo>
                    <a:pt x="1462" y="1734"/>
                  </a:lnTo>
                  <a:lnTo>
                    <a:pt x="1462" y="1734"/>
                  </a:lnTo>
                  <a:lnTo>
                    <a:pt x="1813" y="1715"/>
                  </a:lnTo>
                  <a:lnTo>
                    <a:pt x="2183" y="1656"/>
                  </a:lnTo>
                  <a:lnTo>
                    <a:pt x="2183" y="1656"/>
                  </a:lnTo>
                  <a:lnTo>
                    <a:pt x="2553" y="1559"/>
                  </a:lnTo>
                  <a:lnTo>
                    <a:pt x="2885" y="1423"/>
                  </a:lnTo>
                  <a:lnTo>
                    <a:pt x="2885" y="1423"/>
                  </a:lnTo>
                  <a:lnTo>
                    <a:pt x="3060" y="1325"/>
                  </a:lnTo>
                  <a:lnTo>
                    <a:pt x="3060" y="1325"/>
                  </a:lnTo>
                  <a:lnTo>
                    <a:pt x="3157" y="1247"/>
                  </a:lnTo>
                  <a:lnTo>
                    <a:pt x="3216" y="1169"/>
                  </a:lnTo>
                  <a:lnTo>
                    <a:pt x="3216" y="1169"/>
                  </a:lnTo>
                  <a:lnTo>
                    <a:pt x="3255" y="1091"/>
                  </a:lnTo>
                  <a:lnTo>
                    <a:pt x="3274" y="994"/>
                  </a:lnTo>
                  <a:lnTo>
                    <a:pt x="3274" y="994"/>
                  </a:lnTo>
                  <a:lnTo>
                    <a:pt x="3274" y="897"/>
                  </a:lnTo>
                  <a:lnTo>
                    <a:pt x="3274" y="897"/>
                  </a:lnTo>
                  <a:lnTo>
                    <a:pt x="3255" y="799"/>
                  </a:lnTo>
                  <a:lnTo>
                    <a:pt x="3255" y="799"/>
                  </a:lnTo>
                  <a:lnTo>
                    <a:pt x="3216" y="721"/>
                  </a:lnTo>
                  <a:lnTo>
                    <a:pt x="3157" y="624"/>
                  </a:lnTo>
                  <a:lnTo>
                    <a:pt x="3001" y="468"/>
                  </a:lnTo>
                  <a:lnTo>
                    <a:pt x="3001" y="468"/>
                  </a:lnTo>
                  <a:lnTo>
                    <a:pt x="2826" y="312"/>
                  </a:lnTo>
                  <a:lnTo>
                    <a:pt x="2612" y="195"/>
                  </a:lnTo>
                  <a:lnTo>
                    <a:pt x="2612" y="195"/>
                  </a:lnTo>
                  <a:lnTo>
                    <a:pt x="2397" y="98"/>
                  </a:lnTo>
                  <a:lnTo>
                    <a:pt x="2183" y="39"/>
                  </a:lnTo>
                  <a:lnTo>
                    <a:pt x="1949" y="0"/>
                  </a:lnTo>
                  <a:lnTo>
                    <a:pt x="16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40"/>
            <p:cNvSpPr/>
            <p:nvPr/>
          </p:nvSpPr>
          <p:spPr>
            <a:xfrm>
              <a:off x="9970525" y="68881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40"/>
            <p:cNvSpPr/>
            <p:nvPr/>
          </p:nvSpPr>
          <p:spPr>
            <a:xfrm>
              <a:off x="9970525" y="68881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40"/>
            <p:cNvSpPr/>
            <p:nvPr/>
          </p:nvSpPr>
          <p:spPr>
            <a:xfrm>
              <a:off x="9869700" y="646438"/>
              <a:ext cx="107675" cy="71125"/>
            </a:xfrm>
            <a:custGeom>
              <a:avLst/>
              <a:gdLst/>
              <a:ahLst/>
              <a:cxnLst/>
              <a:rect l="l" t="t" r="r" b="b"/>
              <a:pathLst>
                <a:path w="4307" h="2845" extrusionOk="0">
                  <a:moveTo>
                    <a:pt x="2163" y="1091"/>
                  </a:moveTo>
                  <a:lnTo>
                    <a:pt x="2475" y="1130"/>
                  </a:lnTo>
                  <a:lnTo>
                    <a:pt x="2728" y="1169"/>
                  </a:lnTo>
                  <a:lnTo>
                    <a:pt x="2962" y="1247"/>
                  </a:lnTo>
                  <a:lnTo>
                    <a:pt x="3157" y="1345"/>
                  </a:lnTo>
                  <a:lnTo>
                    <a:pt x="3332" y="1461"/>
                  </a:lnTo>
                  <a:lnTo>
                    <a:pt x="3430" y="1559"/>
                  </a:lnTo>
                  <a:lnTo>
                    <a:pt x="3527" y="1676"/>
                  </a:lnTo>
                  <a:lnTo>
                    <a:pt x="3644" y="1832"/>
                  </a:lnTo>
                  <a:lnTo>
                    <a:pt x="3644" y="1871"/>
                  </a:lnTo>
                  <a:lnTo>
                    <a:pt x="3663" y="1910"/>
                  </a:lnTo>
                  <a:lnTo>
                    <a:pt x="3683" y="1968"/>
                  </a:lnTo>
                  <a:lnTo>
                    <a:pt x="3683" y="1987"/>
                  </a:lnTo>
                  <a:lnTo>
                    <a:pt x="3702" y="2046"/>
                  </a:lnTo>
                  <a:lnTo>
                    <a:pt x="3702" y="2065"/>
                  </a:lnTo>
                  <a:lnTo>
                    <a:pt x="3702" y="2143"/>
                  </a:lnTo>
                  <a:lnTo>
                    <a:pt x="3507" y="2319"/>
                  </a:lnTo>
                  <a:lnTo>
                    <a:pt x="3293" y="2455"/>
                  </a:lnTo>
                  <a:lnTo>
                    <a:pt x="3059" y="2553"/>
                  </a:lnTo>
                  <a:lnTo>
                    <a:pt x="2748" y="2650"/>
                  </a:lnTo>
                  <a:lnTo>
                    <a:pt x="2436" y="2689"/>
                  </a:lnTo>
                  <a:lnTo>
                    <a:pt x="2241" y="2708"/>
                  </a:lnTo>
                  <a:lnTo>
                    <a:pt x="2124" y="2708"/>
                  </a:lnTo>
                  <a:lnTo>
                    <a:pt x="1890" y="2689"/>
                  </a:lnTo>
                  <a:lnTo>
                    <a:pt x="1559" y="2650"/>
                  </a:lnTo>
                  <a:lnTo>
                    <a:pt x="1267" y="2553"/>
                  </a:lnTo>
                  <a:lnTo>
                    <a:pt x="1033" y="2455"/>
                  </a:lnTo>
                  <a:lnTo>
                    <a:pt x="819" y="2338"/>
                  </a:lnTo>
                  <a:lnTo>
                    <a:pt x="702" y="2241"/>
                  </a:lnTo>
                  <a:lnTo>
                    <a:pt x="585" y="2143"/>
                  </a:lnTo>
                  <a:lnTo>
                    <a:pt x="604" y="2104"/>
                  </a:lnTo>
                  <a:lnTo>
                    <a:pt x="604" y="2085"/>
                  </a:lnTo>
                  <a:lnTo>
                    <a:pt x="624" y="1968"/>
                  </a:lnTo>
                  <a:lnTo>
                    <a:pt x="663" y="1871"/>
                  </a:lnTo>
                  <a:lnTo>
                    <a:pt x="702" y="1773"/>
                  </a:lnTo>
                  <a:lnTo>
                    <a:pt x="780" y="1676"/>
                  </a:lnTo>
                  <a:lnTo>
                    <a:pt x="877" y="1559"/>
                  </a:lnTo>
                  <a:lnTo>
                    <a:pt x="994" y="1461"/>
                  </a:lnTo>
                  <a:lnTo>
                    <a:pt x="1150" y="1345"/>
                  </a:lnTo>
                  <a:lnTo>
                    <a:pt x="1325" y="1267"/>
                  </a:lnTo>
                  <a:lnTo>
                    <a:pt x="1579" y="1169"/>
                  </a:lnTo>
                  <a:lnTo>
                    <a:pt x="1851" y="1111"/>
                  </a:lnTo>
                  <a:lnTo>
                    <a:pt x="2163" y="1091"/>
                  </a:lnTo>
                  <a:close/>
                  <a:moveTo>
                    <a:pt x="1072" y="0"/>
                  </a:moveTo>
                  <a:lnTo>
                    <a:pt x="955" y="20"/>
                  </a:lnTo>
                  <a:lnTo>
                    <a:pt x="721" y="59"/>
                  </a:lnTo>
                  <a:lnTo>
                    <a:pt x="604" y="98"/>
                  </a:lnTo>
                  <a:lnTo>
                    <a:pt x="507" y="156"/>
                  </a:lnTo>
                  <a:lnTo>
                    <a:pt x="332" y="273"/>
                  </a:lnTo>
                  <a:lnTo>
                    <a:pt x="215" y="409"/>
                  </a:lnTo>
                  <a:lnTo>
                    <a:pt x="98" y="585"/>
                  </a:lnTo>
                  <a:lnTo>
                    <a:pt x="39" y="760"/>
                  </a:lnTo>
                  <a:lnTo>
                    <a:pt x="0" y="955"/>
                  </a:lnTo>
                  <a:lnTo>
                    <a:pt x="0" y="1150"/>
                  </a:lnTo>
                  <a:lnTo>
                    <a:pt x="39" y="1364"/>
                  </a:lnTo>
                  <a:lnTo>
                    <a:pt x="78" y="1578"/>
                  </a:lnTo>
                  <a:lnTo>
                    <a:pt x="176" y="1773"/>
                  </a:lnTo>
                  <a:lnTo>
                    <a:pt x="293" y="1968"/>
                  </a:lnTo>
                  <a:lnTo>
                    <a:pt x="410" y="2143"/>
                  </a:lnTo>
                  <a:lnTo>
                    <a:pt x="565" y="2299"/>
                  </a:lnTo>
                  <a:lnTo>
                    <a:pt x="741" y="2436"/>
                  </a:lnTo>
                  <a:lnTo>
                    <a:pt x="936" y="2553"/>
                  </a:lnTo>
                  <a:lnTo>
                    <a:pt x="1130" y="2650"/>
                  </a:lnTo>
                  <a:lnTo>
                    <a:pt x="1325" y="2728"/>
                  </a:lnTo>
                  <a:lnTo>
                    <a:pt x="1540" y="2786"/>
                  </a:lnTo>
                  <a:lnTo>
                    <a:pt x="1773" y="2825"/>
                  </a:lnTo>
                  <a:lnTo>
                    <a:pt x="2085" y="2845"/>
                  </a:lnTo>
                  <a:lnTo>
                    <a:pt x="2358" y="2845"/>
                  </a:lnTo>
                  <a:lnTo>
                    <a:pt x="2553" y="2825"/>
                  </a:lnTo>
                  <a:lnTo>
                    <a:pt x="2787" y="2786"/>
                  </a:lnTo>
                  <a:lnTo>
                    <a:pt x="3001" y="2728"/>
                  </a:lnTo>
                  <a:lnTo>
                    <a:pt x="3196" y="2650"/>
                  </a:lnTo>
                  <a:lnTo>
                    <a:pt x="3391" y="2553"/>
                  </a:lnTo>
                  <a:lnTo>
                    <a:pt x="3585" y="2436"/>
                  </a:lnTo>
                  <a:lnTo>
                    <a:pt x="3761" y="2299"/>
                  </a:lnTo>
                  <a:lnTo>
                    <a:pt x="3897" y="2143"/>
                  </a:lnTo>
                  <a:lnTo>
                    <a:pt x="4034" y="1968"/>
                  </a:lnTo>
                  <a:lnTo>
                    <a:pt x="4150" y="1773"/>
                  </a:lnTo>
                  <a:lnTo>
                    <a:pt x="4228" y="1559"/>
                  </a:lnTo>
                  <a:lnTo>
                    <a:pt x="4287" y="1364"/>
                  </a:lnTo>
                  <a:lnTo>
                    <a:pt x="4306" y="1150"/>
                  </a:lnTo>
                  <a:lnTo>
                    <a:pt x="4306" y="955"/>
                  </a:lnTo>
                  <a:lnTo>
                    <a:pt x="4287" y="760"/>
                  </a:lnTo>
                  <a:lnTo>
                    <a:pt x="4209" y="585"/>
                  </a:lnTo>
                  <a:lnTo>
                    <a:pt x="4111" y="409"/>
                  </a:lnTo>
                  <a:lnTo>
                    <a:pt x="3975" y="273"/>
                  </a:lnTo>
                  <a:lnTo>
                    <a:pt x="3819" y="156"/>
                  </a:lnTo>
                  <a:lnTo>
                    <a:pt x="3722" y="98"/>
                  </a:lnTo>
                  <a:lnTo>
                    <a:pt x="3605" y="59"/>
                  </a:lnTo>
                  <a:lnTo>
                    <a:pt x="3371" y="0"/>
                  </a:lnTo>
                  <a:lnTo>
                    <a:pt x="3235" y="0"/>
                  </a:lnTo>
                  <a:lnTo>
                    <a:pt x="3059" y="20"/>
                  </a:lnTo>
                  <a:lnTo>
                    <a:pt x="2865" y="59"/>
                  </a:lnTo>
                  <a:lnTo>
                    <a:pt x="2689" y="117"/>
                  </a:lnTo>
                  <a:lnTo>
                    <a:pt x="2494" y="175"/>
                  </a:lnTo>
                  <a:lnTo>
                    <a:pt x="2397" y="214"/>
                  </a:lnTo>
                  <a:lnTo>
                    <a:pt x="2183" y="292"/>
                  </a:lnTo>
                  <a:lnTo>
                    <a:pt x="2144" y="292"/>
                  </a:lnTo>
                  <a:lnTo>
                    <a:pt x="1910" y="214"/>
                  </a:lnTo>
                  <a:lnTo>
                    <a:pt x="1812" y="175"/>
                  </a:lnTo>
                  <a:lnTo>
                    <a:pt x="1637" y="117"/>
                  </a:lnTo>
                  <a:lnTo>
                    <a:pt x="1442" y="59"/>
                  </a:lnTo>
                  <a:lnTo>
                    <a:pt x="1247" y="20"/>
                  </a:lnTo>
                  <a:lnTo>
                    <a:pt x="1072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40"/>
            <p:cNvSpPr/>
            <p:nvPr/>
          </p:nvSpPr>
          <p:spPr>
            <a:xfrm>
              <a:off x="9869700" y="646438"/>
              <a:ext cx="107675" cy="71125"/>
            </a:xfrm>
            <a:custGeom>
              <a:avLst/>
              <a:gdLst/>
              <a:ahLst/>
              <a:cxnLst/>
              <a:rect l="l" t="t" r="r" b="b"/>
              <a:pathLst>
                <a:path w="4307" h="2845" fill="none" extrusionOk="0">
                  <a:moveTo>
                    <a:pt x="3235" y="0"/>
                  </a:moveTo>
                  <a:lnTo>
                    <a:pt x="3235" y="0"/>
                  </a:lnTo>
                  <a:lnTo>
                    <a:pt x="3059" y="20"/>
                  </a:lnTo>
                  <a:lnTo>
                    <a:pt x="2865" y="59"/>
                  </a:lnTo>
                  <a:lnTo>
                    <a:pt x="2865" y="59"/>
                  </a:lnTo>
                  <a:lnTo>
                    <a:pt x="2689" y="117"/>
                  </a:lnTo>
                  <a:lnTo>
                    <a:pt x="2494" y="175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183" y="292"/>
                  </a:lnTo>
                  <a:lnTo>
                    <a:pt x="2183" y="292"/>
                  </a:lnTo>
                  <a:lnTo>
                    <a:pt x="2163" y="292"/>
                  </a:lnTo>
                  <a:lnTo>
                    <a:pt x="2144" y="292"/>
                  </a:lnTo>
                  <a:lnTo>
                    <a:pt x="2144" y="292"/>
                  </a:lnTo>
                  <a:lnTo>
                    <a:pt x="2144" y="292"/>
                  </a:lnTo>
                  <a:lnTo>
                    <a:pt x="1910" y="214"/>
                  </a:lnTo>
                  <a:lnTo>
                    <a:pt x="1812" y="175"/>
                  </a:lnTo>
                  <a:lnTo>
                    <a:pt x="1812" y="175"/>
                  </a:lnTo>
                  <a:lnTo>
                    <a:pt x="1637" y="117"/>
                  </a:lnTo>
                  <a:lnTo>
                    <a:pt x="1442" y="59"/>
                  </a:lnTo>
                  <a:lnTo>
                    <a:pt x="1442" y="59"/>
                  </a:lnTo>
                  <a:lnTo>
                    <a:pt x="1247" y="20"/>
                  </a:lnTo>
                  <a:lnTo>
                    <a:pt x="1072" y="0"/>
                  </a:lnTo>
                  <a:lnTo>
                    <a:pt x="1072" y="0"/>
                  </a:lnTo>
                  <a:lnTo>
                    <a:pt x="955" y="20"/>
                  </a:lnTo>
                  <a:lnTo>
                    <a:pt x="955" y="20"/>
                  </a:lnTo>
                  <a:lnTo>
                    <a:pt x="721" y="59"/>
                  </a:lnTo>
                  <a:lnTo>
                    <a:pt x="604" y="98"/>
                  </a:lnTo>
                  <a:lnTo>
                    <a:pt x="507" y="156"/>
                  </a:lnTo>
                  <a:lnTo>
                    <a:pt x="507" y="156"/>
                  </a:lnTo>
                  <a:lnTo>
                    <a:pt x="332" y="273"/>
                  </a:lnTo>
                  <a:lnTo>
                    <a:pt x="215" y="409"/>
                  </a:lnTo>
                  <a:lnTo>
                    <a:pt x="215" y="409"/>
                  </a:lnTo>
                  <a:lnTo>
                    <a:pt x="98" y="585"/>
                  </a:lnTo>
                  <a:lnTo>
                    <a:pt x="98" y="585"/>
                  </a:lnTo>
                  <a:lnTo>
                    <a:pt x="39" y="760"/>
                  </a:lnTo>
                  <a:lnTo>
                    <a:pt x="39" y="760"/>
                  </a:lnTo>
                  <a:lnTo>
                    <a:pt x="0" y="955"/>
                  </a:lnTo>
                  <a:lnTo>
                    <a:pt x="0" y="1150"/>
                  </a:lnTo>
                  <a:lnTo>
                    <a:pt x="0" y="1150"/>
                  </a:lnTo>
                  <a:lnTo>
                    <a:pt x="39" y="1364"/>
                  </a:lnTo>
                  <a:lnTo>
                    <a:pt x="78" y="1578"/>
                  </a:lnTo>
                  <a:lnTo>
                    <a:pt x="78" y="1578"/>
                  </a:lnTo>
                  <a:lnTo>
                    <a:pt x="176" y="1773"/>
                  </a:lnTo>
                  <a:lnTo>
                    <a:pt x="293" y="1968"/>
                  </a:lnTo>
                  <a:lnTo>
                    <a:pt x="293" y="1968"/>
                  </a:lnTo>
                  <a:lnTo>
                    <a:pt x="410" y="2143"/>
                  </a:lnTo>
                  <a:lnTo>
                    <a:pt x="565" y="2299"/>
                  </a:lnTo>
                  <a:lnTo>
                    <a:pt x="741" y="2436"/>
                  </a:lnTo>
                  <a:lnTo>
                    <a:pt x="936" y="2553"/>
                  </a:lnTo>
                  <a:lnTo>
                    <a:pt x="936" y="2553"/>
                  </a:lnTo>
                  <a:lnTo>
                    <a:pt x="1130" y="2650"/>
                  </a:lnTo>
                  <a:lnTo>
                    <a:pt x="1325" y="2728"/>
                  </a:lnTo>
                  <a:lnTo>
                    <a:pt x="1540" y="2786"/>
                  </a:lnTo>
                  <a:lnTo>
                    <a:pt x="1773" y="2825"/>
                  </a:lnTo>
                  <a:lnTo>
                    <a:pt x="1773" y="2825"/>
                  </a:lnTo>
                  <a:lnTo>
                    <a:pt x="2085" y="2845"/>
                  </a:lnTo>
                  <a:lnTo>
                    <a:pt x="2085" y="2845"/>
                  </a:lnTo>
                  <a:lnTo>
                    <a:pt x="2163" y="2845"/>
                  </a:lnTo>
                  <a:lnTo>
                    <a:pt x="2163" y="2845"/>
                  </a:lnTo>
                  <a:lnTo>
                    <a:pt x="2358" y="2845"/>
                  </a:lnTo>
                  <a:lnTo>
                    <a:pt x="2553" y="2825"/>
                  </a:lnTo>
                  <a:lnTo>
                    <a:pt x="2553" y="2825"/>
                  </a:lnTo>
                  <a:lnTo>
                    <a:pt x="2787" y="2786"/>
                  </a:lnTo>
                  <a:lnTo>
                    <a:pt x="3001" y="2728"/>
                  </a:lnTo>
                  <a:lnTo>
                    <a:pt x="3196" y="2650"/>
                  </a:lnTo>
                  <a:lnTo>
                    <a:pt x="3391" y="2553"/>
                  </a:lnTo>
                  <a:lnTo>
                    <a:pt x="3391" y="2553"/>
                  </a:lnTo>
                  <a:lnTo>
                    <a:pt x="3585" y="2436"/>
                  </a:lnTo>
                  <a:lnTo>
                    <a:pt x="3761" y="2299"/>
                  </a:lnTo>
                  <a:lnTo>
                    <a:pt x="3897" y="2143"/>
                  </a:lnTo>
                  <a:lnTo>
                    <a:pt x="4034" y="1968"/>
                  </a:lnTo>
                  <a:lnTo>
                    <a:pt x="4034" y="1968"/>
                  </a:lnTo>
                  <a:lnTo>
                    <a:pt x="4150" y="1773"/>
                  </a:lnTo>
                  <a:lnTo>
                    <a:pt x="4228" y="1559"/>
                  </a:lnTo>
                  <a:lnTo>
                    <a:pt x="4228" y="1559"/>
                  </a:lnTo>
                  <a:lnTo>
                    <a:pt x="4287" y="1364"/>
                  </a:lnTo>
                  <a:lnTo>
                    <a:pt x="4306" y="1150"/>
                  </a:lnTo>
                  <a:lnTo>
                    <a:pt x="4306" y="1150"/>
                  </a:lnTo>
                  <a:lnTo>
                    <a:pt x="4306" y="955"/>
                  </a:lnTo>
                  <a:lnTo>
                    <a:pt x="4287" y="760"/>
                  </a:lnTo>
                  <a:lnTo>
                    <a:pt x="4287" y="760"/>
                  </a:lnTo>
                  <a:lnTo>
                    <a:pt x="4209" y="585"/>
                  </a:lnTo>
                  <a:lnTo>
                    <a:pt x="4209" y="585"/>
                  </a:lnTo>
                  <a:lnTo>
                    <a:pt x="4111" y="409"/>
                  </a:lnTo>
                  <a:lnTo>
                    <a:pt x="4111" y="409"/>
                  </a:lnTo>
                  <a:lnTo>
                    <a:pt x="3975" y="273"/>
                  </a:lnTo>
                  <a:lnTo>
                    <a:pt x="3819" y="156"/>
                  </a:lnTo>
                  <a:lnTo>
                    <a:pt x="3819" y="156"/>
                  </a:lnTo>
                  <a:lnTo>
                    <a:pt x="3722" y="98"/>
                  </a:lnTo>
                  <a:lnTo>
                    <a:pt x="3605" y="59"/>
                  </a:lnTo>
                  <a:lnTo>
                    <a:pt x="3371" y="0"/>
                  </a:lnTo>
                  <a:lnTo>
                    <a:pt x="3371" y="0"/>
                  </a:lnTo>
                  <a:lnTo>
                    <a:pt x="323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40"/>
            <p:cNvSpPr/>
            <p:nvPr/>
          </p:nvSpPr>
          <p:spPr>
            <a:xfrm>
              <a:off x="9884300" y="673713"/>
              <a:ext cx="77975" cy="40450"/>
            </a:xfrm>
            <a:custGeom>
              <a:avLst/>
              <a:gdLst/>
              <a:ahLst/>
              <a:cxnLst/>
              <a:rect l="l" t="t" r="r" b="b"/>
              <a:pathLst>
                <a:path w="3119" h="1618" fill="none" extrusionOk="0">
                  <a:moveTo>
                    <a:pt x="1267" y="20"/>
                  </a:moveTo>
                  <a:lnTo>
                    <a:pt x="1267" y="20"/>
                  </a:lnTo>
                  <a:lnTo>
                    <a:pt x="1579" y="0"/>
                  </a:lnTo>
                  <a:lnTo>
                    <a:pt x="1579" y="0"/>
                  </a:lnTo>
                  <a:lnTo>
                    <a:pt x="1579" y="0"/>
                  </a:lnTo>
                  <a:lnTo>
                    <a:pt x="1891" y="39"/>
                  </a:lnTo>
                  <a:lnTo>
                    <a:pt x="1891" y="39"/>
                  </a:lnTo>
                  <a:lnTo>
                    <a:pt x="2144" y="78"/>
                  </a:lnTo>
                  <a:lnTo>
                    <a:pt x="2378" y="156"/>
                  </a:lnTo>
                  <a:lnTo>
                    <a:pt x="2378" y="156"/>
                  </a:lnTo>
                  <a:lnTo>
                    <a:pt x="2573" y="254"/>
                  </a:lnTo>
                  <a:lnTo>
                    <a:pt x="2748" y="370"/>
                  </a:lnTo>
                  <a:lnTo>
                    <a:pt x="2748" y="370"/>
                  </a:lnTo>
                  <a:lnTo>
                    <a:pt x="2846" y="468"/>
                  </a:lnTo>
                  <a:lnTo>
                    <a:pt x="2943" y="585"/>
                  </a:lnTo>
                  <a:lnTo>
                    <a:pt x="2943" y="585"/>
                  </a:lnTo>
                  <a:lnTo>
                    <a:pt x="3060" y="741"/>
                  </a:lnTo>
                  <a:lnTo>
                    <a:pt x="3060" y="741"/>
                  </a:lnTo>
                  <a:lnTo>
                    <a:pt x="3060" y="780"/>
                  </a:lnTo>
                  <a:lnTo>
                    <a:pt x="3060" y="780"/>
                  </a:lnTo>
                  <a:lnTo>
                    <a:pt x="3060" y="780"/>
                  </a:lnTo>
                  <a:lnTo>
                    <a:pt x="3079" y="819"/>
                  </a:lnTo>
                  <a:lnTo>
                    <a:pt x="3079" y="819"/>
                  </a:lnTo>
                  <a:lnTo>
                    <a:pt x="3099" y="877"/>
                  </a:lnTo>
                  <a:lnTo>
                    <a:pt x="3099" y="896"/>
                  </a:lnTo>
                  <a:lnTo>
                    <a:pt x="3099" y="896"/>
                  </a:lnTo>
                  <a:lnTo>
                    <a:pt x="3099" y="896"/>
                  </a:lnTo>
                  <a:lnTo>
                    <a:pt x="3118" y="955"/>
                  </a:lnTo>
                  <a:lnTo>
                    <a:pt x="3118" y="974"/>
                  </a:lnTo>
                  <a:lnTo>
                    <a:pt x="3118" y="974"/>
                  </a:lnTo>
                  <a:lnTo>
                    <a:pt x="3118" y="1052"/>
                  </a:lnTo>
                  <a:lnTo>
                    <a:pt x="3118" y="1052"/>
                  </a:lnTo>
                  <a:lnTo>
                    <a:pt x="2923" y="1228"/>
                  </a:lnTo>
                  <a:lnTo>
                    <a:pt x="2923" y="1228"/>
                  </a:lnTo>
                  <a:lnTo>
                    <a:pt x="2709" y="1364"/>
                  </a:lnTo>
                  <a:lnTo>
                    <a:pt x="2475" y="1462"/>
                  </a:lnTo>
                  <a:lnTo>
                    <a:pt x="2475" y="1462"/>
                  </a:lnTo>
                  <a:lnTo>
                    <a:pt x="2475" y="1462"/>
                  </a:lnTo>
                  <a:lnTo>
                    <a:pt x="2164" y="1559"/>
                  </a:lnTo>
                  <a:lnTo>
                    <a:pt x="1852" y="1598"/>
                  </a:lnTo>
                  <a:lnTo>
                    <a:pt x="1852" y="1598"/>
                  </a:lnTo>
                  <a:lnTo>
                    <a:pt x="1657" y="1617"/>
                  </a:lnTo>
                  <a:lnTo>
                    <a:pt x="1657" y="1617"/>
                  </a:lnTo>
                  <a:lnTo>
                    <a:pt x="1579" y="1617"/>
                  </a:lnTo>
                  <a:lnTo>
                    <a:pt x="1540" y="1617"/>
                  </a:lnTo>
                  <a:lnTo>
                    <a:pt x="1540" y="1617"/>
                  </a:lnTo>
                  <a:lnTo>
                    <a:pt x="1306" y="1598"/>
                  </a:lnTo>
                  <a:lnTo>
                    <a:pt x="1306" y="1598"/>
                  </a:lnTo>
                  <a:lnTo>
                    <a:pt x="975" y="1559"/>
                  </a:lnTo>
                  <a:lnTo>
                    <a:pt x="683" y="1462"/>
                  </a:lnTo>
                  <a:lnTo>
                    <a:pt x="683" y="1462"/>
                  </a:lnTo>
                  <a:lnTo>
                    <a:pt x="683" y="1462"/>
                  </a:lnTo>
                  <a:lnTo>
                    <a:pt x="449" y="1364"/>
                  </a:lnTo>
                  <a:lnTo>
                    <a:pt x="235" y="1247"/>
                  </a:lnTo>
                  <a:lnTo>
                    <a:pt x="235" y="1247"/>
                  </a:lnTo>
                  <a:lnTo>
                    <a:pt x="118" y="1150"/>
                  </a:lnTo>
                  <a:lnTo>
                    <a:pt x="1" y="1052"/>
                  </a:lnTo>
                  <a:lnTo>
                    <a:pt x="1" y="1052"/>
                  </a:lnTo>
                  <a:lnTo>
                    <a:pt x="20" y="1013"/>
                  </a:lnTo>
                  <a:lnTo>
                    <a:pt x="20" y="994"/>
                  </a:lnTo>
                  <a:lnTo>
                    <a:pt x="20" y="994"/>
                  </a:lnTo>
                  <a:lnTo>
                    <a:pt x="40" y="877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118" y="682"/>
                  </a:lnTo>
                  <a:lnTo>
                    <a:pt x="196" y="585"/>
                  </a:lnTo>
                  <a:lnTo>
                    <a:pt x="196" y="585"/>
                  </a:lnTo>
                  <a:lnTo>
                    <a:pt x="293" y="468"/>
                  </a:lnTo>
                  <a:lnTo>
                    <a:pt x="410" y="370"/>
                  </a:lnTo>
                  <a:lnTo>
                    <a:pt x="410" y="370"/>
                  </a:lnTo>
                  <a:lnTo>
                    <a:pt x="566" y="254"/>
                  </a:lnTo>
                  <a:lnTo>
                    <a:pt x="741" y="176"/>
                  </a:lnTo>
                  <a:lnTo>
                    <a:pt x="741" y="176"/>
                  </a:lnTo>
                  <a:lnTo>
                    <a:pt x="995" y="78"/>
                  </a:lnTo>
                  <a:lnTo>
                    <a:pt x="1267" y="20"/>
                  </a:lnTo>
                  <a:lnTo>
                    <a:pt x="1267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3" name="Google Shape;1993;p40"/>
          <p:cNvGrpSpPr/>
          <p:nvPr/>
        </p:nvGrpSpPr>
        <p:grpSpPr>
          <a:xfrm>
            <a:off x="6257846" y="448980"/>
            <a:ext cx="790718" cy="616534"/>
            <a:chOff x="12835100" y="179075"/>
            <a:chExt cx="1213875" cy="946475"/>
          </a:xfrm>
        </p:grpSpPr>
        <p:sp>
          <p:nvSpPr>
            <p:cNvPr id="1994" name="Google Shape;1994;p40"/>
            <p:cNvSpPr/>
            <p:nvPr/>
          </p:nvSpPr>
          <p:spPr>
            <a:xfrm>
              <a:off x="13700200" y="886850"/>
              <a:ext cx="348775" cy="238700"/>
            </a:xfrm>
            <a:custGeom>
              <a:avLst/>
              <a:gdLst/>
              <a:ahLst/>
              <a:cxnLst/>
              <a:rect l="l" t="t" r="r" b="b"/>
              <a:pathLst>
                <a:path w="13951" h="9548" extrusionOk="0">
                  <a:moveTo>
                    <a:pt x="702" y="0"/>
                  </a:moveTo>
                  <a:lnTo>
                    <a:pt x="624" y="20"/>
                  </a:lnTo>
                  <a:lnTo>
                    <a:pt x="546" y="59"/>
                  </a:lnTo>
                  <a:lnTo>
                    <a:pt x="507" y="136"/>
                  </a:lnTo>
                  <a:lnTo>
                    <a:pt x="390" y="370"/>
                  </a:lnTo>
                  <a:lnTo>
                    <a:pt x="293" y="585"/>
                  </a:lnTo>
                  <a:lnTo>
                    <a:pt x="215" y="838"/>
                  </a:lnTo>
                  <a:lnTo>
                    <a:pt x="137" y="1072"/>
                  </a:lnTo>
                  <a:lnTo>
                    <a:pt x="98" y="1305"/>
                  </a:lnTo>
                  <a:lnTo>
                    <a:pt x="59" y="1559"/>
                  </a:lnTo>
                  <a:lnTo>
                    <a:pt x="39" y="1793"/>
                  </a:lnTo>
                  <a:lnTo>
                    <a:pt x="20" y="2046"/>
                  </a:lnTo>
                  <a:lnTo>
                    <a:pt x="39" y="2085"/>
                  </a:lnTo>
                  <a:lnTo>
                    <a:pt x="0" y="2182"/>
                  </a:lnTo>
                  <a:lnTo>
                    <a:pt x="20" y="2260"/>
                  </a:lnTo>
                  <a:lnTo>
                    <a:pt x="20" y="2299"/>
                  </a:lnTo>
                  <a:lnTo>
                    <a:pt x="59" y="2338"/>
                  </a:lnTo>
                  <a:lnTo>
                    <a:pt x="643" y="2923"/>
                  </a:lnTo>
                  <a:lnTo>
                    <a:pt x="1364" y="3585"/>
                  </a:lnTo>
                  <a:lnTo>
                    <a:pt x="2378" y="4481"/>
                  </a:lnTo>
                  <a:lnTo>
                    <a:pt x="3410" y="5358"/>
                  </a:lnTo>
                  <a:lnTo>
                    <a:pt x="4073" y="5865"/>
                  </a:lnTo>
                  <a:lnTo>
                    <a:pt x="4696" y="6352"/>
                  </a:lnTo>
                  <a:lnTo>
                    <a:pt x="5300" y="6800"/>
                  </a:lnTo>
                  <a:lnTo>
                    <a:pt x="5904" y="7229"/>
                  </a:lnTo>
                  <a:lnTo>
                    <a:pt x="6606" y="7677"/>
                  </a:lnTo>
                  <a:lnTo>
                    <a:pt x="7268" y="8086"/>
                  </a:lnTo>
                  <a:lnTo>
                    <a:pt x="7911" y="8456"/>
                  </a:lnTo>
                  <a:lnTo>
                    <a:pt x="8534" y="8768"/>
                  </a:lnTo>
                  <a:lnTo>
                    <a:pt x="9216" y="9060"/>
                  </a:lnTo>
                  <a:lnTo>
                    <a:pt x="9528" y="9177"/>
                  </a:lnTo>
                  <a:lnTo>
                    <a:pt x="9820" y="9294"/>
                  </a:lnTo>
                  <a:lnTo>
                    <a:pt x="10132" y="9372"/>
                  </a:lnTo>
                  <a:lnTo>
                    <a:pt x="10424" y="9450"/>
                  </a:lnTo>
                  <a:lnTo>
                    <a:pt x="10697" y="9489"/>
                  </a:lnTo>
                  <a:lnTo>
                    <a:pt x="10970" y="9528"/>
                  </a:lnTo>
                  <a:lnTo>
                    <a:pt x="11379" y="9547"/>
                  </a:lnTo>
                  <a:lnTo>
                    <a:pt x="11730" y="9528"/>
                  </a:lnTo>
                  <a:lnTo>
                    <a:pt x="12042" y="9489"/>
                  </a:lnTo>
                  <a:lnTo>
                    <a:pt x="12295" y="9411"/>
                  </a:lnTo>
                  <a:lnTo>
                    <a:pt x="12529" y="9333"/>
                  </a:lnTo>
                  <a:lnTo>
                    <a:pt x="12762" y="9196"/>
                  </a:lnTo>
                  <a:lnTo>
                    <a:pt x="12977" y="9060"/>
                  </a:lnTo>
                  <a:lnTo>
                    <a:pt x="13172" y="8904"/>
                  </a:lnTo>
                  <a:lnTo>
                    <a:pt x="13366" y="8709"/>
                  </a:lnTo>
                  <a:lnTo>
                    <a:pt x="13522" y="8495"/>
                  </a:lnTo>
                  <a:lnTo>
                    <a:pt x="13659" y="8261"/>
                  </a:lnTo>
                  <a:lnTo>
                    <a:pt x="13776" y="8027"/>
                  </a:lnTo>
                  <a:lnTo>
                    <a:pt x="13873" y="7794"/>
                  </a:lnTo>
                  <a:lnTo>
                    <a:pt x="13932" y="7560"/>
                  </a:lnTo>
                  <a:lnTo>
                    <a:pt x="13951" y="7307"/>
                  </a:lnTo>
                  <a:lnTo>
                    <a:pt x="13951" y="7092"/>
                  </a:lnTo>
                  <a:lnTo>
                    <a:pt x="13932" y="6878"/>
                  </a:lnTo>
                  <a:lnTo>
                    <a:pt x="13873" y="6644"/>
                  </a:lnTo>
                  <a:lnTo>
                    <a:pt x="13815" y="6430"/>
                  </a:lnTo>
                  <a:lnTo>
                    <a:pt x="13717" y="6196"/>
                  </a:lnTo>
                  <a:lnTo>
                    <a:pt x="13600" y="5982"/>
                  </a:lnTo>
                  <a:lnTo>
                    <a:pt x="13444" y="5748"/>
                  </a:lnTo>
                  <a:lnTo>
                    <a:pt x="13269" y="5534"/>
                  </a:lnTo>
                  <a:lnTo>
                    <a:pt x="13113" y="5319"/>
                  </a:lnTo>
                  <a:lnTo>
                    <a:pt x="12918" y="5124"/>
                  </a:lnTo>
                  <a:lnTo>
                    <a:pt x="12704" y="4910"/>
                  </a:lnTo>
                  <a:lnTo>
                    <a:pt x="12451" y="4696"/>
                  </a:lnTo>
                  <a:lnTo>
                    <a:pt x="11983" y="4325"/>
                  </a:lnTo>
                  <a:lnTo>
                    <a:pt x="11418" y="3936"/>
                  </a:lnTo>
                  <a:lnTo>
                    <a:pt x="10853" y="3585"/>
                  </a:lnTo>
                  <a:lnTo>
                    <a:pt x="10230" y="3234"/>
                  </a:lnTo>
                  <a:lnTo>
                    <a:pt x="9567" y="2903"/>
                  </a:lnTo>
                  <a:lnTo>
                    <a:pt x="8827" y="2552"/>
                  </a:lnTo>
                  <a:lnTo>
                    <a:pt x="8145" y="2260"/>
                  </a:lnTo>
                  <a:lnTo>
                    <a:pt x="7463" y="1968"/>
                  </a:lnTo>
                  <a:lnTo>
                    <a:pt x="6722" y="1695"/>
                  </a:lnTo>
                  <a:lnTo>
                    <a:pt x="5963" y="1422"/>
                  </a:lnTo>
                  <a:lnTo>
                    <a:pt x="5300" y="1189"/>
                  </a:lnTo>
                  <a:lnTo>
                    <a:pt x="4618" y="974"/>
                  </a:lnTo>
                  <a:lnTo>
                    <a:pt x="3956" y="779"/>
                  </a:lnTo>
                  <a:lnTo>
                    <a:pt x="3313" y="585"/>
                  </a:lnTo>
                  <a:lnTo>
                    <a:pt x="2553" y="390"/>
                  </a:lnTo>
                  <a:lnTo>
                    <a:pt x="1832" y="234"/>
                  </a:lnTo>
                  <a:lnTo>
                    <a:pt x="1364" y="136"/>
                  </a:lnTo>
                  <a:lnTo>
                    <a:pt x="877" y="78"/>
                  </a:lnTo>
                  <a:lnTo>
                    <a:pt x="838" y="39"/>
                  </a:lnTo>
                  <a:lnTo>
                    <a:pt x="7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40"/>
            <p:cNvSpPr/>
            <p:nvPr/>
          </p:nvSpPr>
          <p:spPr>
            <a:xfrm>
              <a:off x="13700200" y="886850"/>
              <a:ext cx="348775" cy="238700"/>
            </a:xfrm>
            <a:custGeom>
              <a:avLst/>
              <a:gdLst/>
              <a:ahLst/>
              <a:cxnLst/>
              <a:rect l="l" t="t" r="r" b="b"/>
              <a:pathLst>
                <a:path w="13951" h="9548" fill="none" extrusionOk="0">
                  <a:moveTo>
                    <a:pt x="702" y="0"/>
                  </a:moveTo>
                  <a:lnTo>
                    <a:pt x="702" y="0"/>
                  </a:lnTo>
                  <a:lnTo>
                    <a:pt x="624" y="20"/>
                  </a:lnTo>
                  <a:lnTo>
                    <a:pt x="624" y="20"/>
                  </a:lnTo>
                  <a:lnTo>
                    <a:pt x="546" y="59"/>
                  </a:lnTo>
                  <a:lnTo>
                    <a:pt x="507" y="136"/>
                  </a:lnTo>
                  <a:lnTo>
                    <a:pt x="507" y="136"/>
                  </a:lnTo>
                  <a:lnTo>
                    <a:pt x="390" y="370"/>
                  </a:lnTo>
                  <a:lnTo>
                    <a:pt x="293" y="585"/>
                  </a:lnTo>
                  <a:lnTo>
                    <a:pt x="215" y="838"/>
                  </a:lnTo>
                  <a:lnTo>
                    <a:pt x="137" y="1072"/>
                  </a:lnTo>
                  <a:lnTo>
                    <a:pt x="98" y="1305"/>
                  </a:lnTo>
                  <a:lnTo>
                    <a:pt x="59" y="1559"/>
                  </a:lnTo>
                  <a:lnTo>
                    <a:pt x="39" y="1793"/>
                  </a:lnTo>
                  <a:lnTo>
                    <a:pt x="20" y="2046"/>
                  </a:lnTo>
                  <a:lnTo>
                    <a:pt x="20" y="2046"/>
                  </a:lnTo>
                  <a:lnTo>
                    <a:pt x="39" y="2085"/>
                  </a:lnTo>
                  <a:lnTo>
                    <a:pt x="39" y="2085"/>
                  </a:lnTo>
                  <a:lnTo>
                    <a:pt x="0" y="2182"/>
                  </a:lnTo>
                  <a:lnTo>
                    <a:pt x="0" y="2182"/>
                  </a:lnTo>
                  <a:lnTo>
                    <a:pt x="20" y="2260"/>
                  </a:lnTo>
                  <a:lnTo>
                    <a:pt x="20" y="2299"/>
                  </a:lnTo>
                  <a:lnTo>
                    <a:pt x="59" y="2338"/>
                  </a:lnTo>
                  <a:lnTo>
                    <a:pt x="59" y="2338"/>
                  </a:lnTo>
                  <a:lnTo>
                    <a:pt x="643" y="2923"/>
                  </a:lnTo>
                  <a:lnTo>
                    <a:pt x="1364" y="3585"/>
                  </a:lnTo>
                  <a:lnTo>
                    <a:pt x="1364" y="3585"/>
                  </a:lnTo>
                  <a:lnTo>
                    <a:pt x="2378" y="4481"/>
                  </a:lnTo>
                  <a:lnTo>
                    <a:pt x="3410" y="5358"/>
                  </a:lnTo>
                  <a:lnTo>
                    <a:pt x="3410" y="5358"/>
                  </a:lnTo>
                  <a:lnTo>
                    <a:pt x="4073" y="5865"/>
                  </a:lnTo>
                  <a:lnTo>
                    <a:pt x="4696" y="6352"/>
                  </a:lnTo>
                  <a:lnTo>
                    <a:pt x="5300" y="6800"/>
                  </a:lnTo>
                  <a:lnTo>
                    <a:pt x="5904" y="7229"/>
                  </a:lnTo>
                  <a:lnTo>
                    <a:pt x="5904" y="7229"/>
                  </a:lnTo>
                  <a:lnTo>
                    <a:pt x="6606" y="7677"/>
                  </a:lnTo>
                  <a:lnTo>
                    <a:pt x="7268" y="8086"/>
                  </a:lnTo>
                  <a:lnTo>
                    <a:pt x="7911" y="8456"/>
                  </a:lnTo>
                  <a:lnTo>
                    <a:pt x="8534" y="8768"/>
                  </a:lnTo>
                  <a:lnTo>
                    <a:pt x="8534" y="8768"/>
                  </a:lnTo>
                  <a:lnTo>
                    <a:pt x="9216" y="9060"/>
                  </a:lnTo>
                  <a:lnTo>
                    <a:pt x="9528" y="9177"/>
                  </a:lnTo>
                  <a:lnTo>
                    <a:pt x="9820" y="9294"/>
                  </a:lnTo>
                  <a:lnTo>
                    <a:pt x="10132" y="9372"/>
                  </a:lnTo>
                  <a:lnTo>
                    <a:pt x="10424" y="9450"/>
                  </a:lnTo>
                  <a:lnTo>
                    <a:pt x="10697" y="9489"/>
                  </a:lnTo>
                  <a:lnTo>
                    <a:pt x="10970" y="9528"/>
                  </a:lnTo>
                  <a:lnTo>
                    <a:pt x="10970" y="9528"/>
                  </a:lnTo>
                  <a:lnTo>
                    <a:pt x="11379" y="9547"/>
                  </a:lnTo>
                  <a:lnTo>
                    <a:pt x="11379" y="9547"/>
                  </a:lnTo>
                  <a:lnTo>
                    <a:pt x="11730" y="9528"/>
                  </a:lnTo>
                  <a:lnTo>
                    <a:pt x="12042" y="9489"/>
                  </a:lnTo>
                  <a:lnTo>
                    <a:pt x="12042" y="9489"/>
                  </a:lnTo>
                  <a:lnTo>
                    <a:pt x="12295" y="9411"/>
                  </a:lnTo>
                  <a:lnTo>
                    <a:pt x="12529" y="9333"/>
                  </a:lnTo>
                  <a:lnTo>
                    <a:pt x="12762" y="9196"/>
                  </a:lnTo>
                  <a:lnTo>
                    <a:pt x="12977" y="9060"/>
                  </a:lnTo>
                  <a:lnTo>
                    <a:pt x="12977" y="9060"/>
                  </a:lnTo>
                  <a:lnTo>
                    <a:pt x="13172" y="8904"/>
                  </a:lnTo>
                  <a:lnTo>
                    <a:pt x="13366" y="8709"/>
                  </a:lnTo>
                  <a:lnTo>
                    <a:pt x="13522" y="8495"/>
                  </a:lnTo>
                  <a:lnTo>
                    <a:pt x="13659" y="8261"/>
                  </a:lnTo>
                  <a:lnTo>
                    <a:pt x="13659" y="8261"/>
                  </a:lnTo>
                  <a:lnTo>
                    <a:pt x="13776" y="8027"/>
                  </a:lnTo>
                  <a:lnTo>
                    <a:pt x="13873" y="7794"/>
                  </a:lnTo>
                  <a:lnTo>
                    <a:pt x="13932" y="7560"/>
                  </a:lnTo>
                  <a:lnTo>
                    <a:pt x="13951" y="7307"/>
                  </a:lnTo>
                  <a:lnTo>
                    <a:pt x="13951" y="7307"/>
                  </a:lnTo>
                  <a:lnTo>
                    <a:pt x="13951" y="7092"/>
                  </a:lnTo>
                  <a:lnTo>
                    <a:pt x="13932" y="6878"/>
                  </a:lnTo>
                  <a:lnTo>
                    <a:pt x="13873" y="6644"/>
                  </a:lnTo>
                  <a:lnTo>
                    <a:pt x="13815" y="6430"/>
                  </a:lnTo>
                  <a:lnTo>
                    <a:pt x="13717" y="6196"/>
                  </a:lnTo>
                  <a:lnTo>
                    <a:pt x="13600" y="5982"/>
                  </a:lnTo>
                  <a:lnTo>
                    <a:pt x="13444" y="5748"/>
                  </a:lnTo>
                  <a:lnTo>
                    <a:pt x="13269" y="5534"/>
                  </a:lnTo>
                  <a:lnTo>
                    <a:pt x="13269" y="5534"/>
                  </a:lnTo>
                  <a:lnTo>
                    <a:pt x="13113" y="5319"/>
                  </a:lnTo>
                  <a:lnTo>
                    <a:pt x="12918" y="5124"/>
                  </a:lnTo>
                  <a:lnTo>
                    <a:pt x="12704" y="4910"/>
                  </a:lnTo>
                  <a:lnTo>
                    <a:pt x="12451" y="4696"/>
                  </a:lnTo>
                  <a:lnTo>
                    <a:pt x="12451" y="4696"/>
                  </a:lnTo>
                  <a:lnTo>
                    <a:pt x="11983" y="4325"/>
                  </a:lnTo>
                  <a:lnTo>
                    <a:pt x="11418" y="3936"/>
                  </a:lnTo>
                  <a:lnTo>
                    <a:pt x="11418" y="3936"/>
                  </a:lnTo>
                  <a:lnTo>
                    <a:pt x="10853" y="3585"/>
                  </a:lnTo>
                  <a:lnTo>
                    <a:pt x="10230" y="3234"/>
                  </a:lnTo>
                  <a:lnTo>
                    <a:pt x="9567" y="2903"/>
                  </a:lnTo>
                  <a:lnTo>
                    <a:pt x="8827" y="2552"/>
                  </a:lnTo>
                  <a:lnTo>
                    <a:pt x="8827" y="2552"/>
                  </a:lnTo>
                  <a:lnTo>
                    <a:pt x="8145" y="2260"/>
                  </a:lnTo>
                  <a:lnTo>
                    <a:pt x="7463" y="1968"/>
                  </a:lnTo>
                  <a:lnTo>
                    <a:pt x="6722" y="1695"/>
                  </a:lnTo>
                  <a:lnTo>
                    <a:pt x="5963" y="1422"/>
                  </a:lnTo>
                  <a:lnTo>
                    <a:pt x="5963" y="1422"/>
                  </a:lnTo>
                  <a:lnTo>
                    <a:pt x="5300" y="1189"/>
                  </a:lnTo>
                  <a:lnTo>
                    <a:pt x="4618" y="974"/>
                  </a:lnTo>
                  <a:lnTo>
                    <a:pt x="3956" y="779"/>
                  </a:lnTo>
                  <a:lnTo>
                    <a:pt x="3313" y="585"/>
                  </a:lnTo>
                  <a:lnTo>
                    <a:pt x="3313" y="585"/>
                  </a:lnTo>
                  <a:lnTo>
                    <a:pt x="2553" y="390"/>
                  </a:lnTo>
                  <a:lnTo>
                    <a:pt x="1832" y="234"/>
                  </a:lnTo>
                  <a:lnTo>
                    <a:pt x="1832" y="234"/>
                  </a:lnTo>
                  <a:lnTo>
                    <a:pt x="1364" y="136"/>
                  </a:lnTo>
                  <a:lnTo>
                    <a:pt x="877" y="78"/>
                  </a:lnTo>
                  <a:lnTo>
                    <a:pt x="877" y="78"/>
                  </a:lnTo>
                  <a:lnTo>
                    <a:pt x="838" y="39"/>
                  </a:lnTo>
                  <a:lnTo>
                    <a:pt x="780" y="0"/>
                  </a:lnTo>
                  <a:lnTo>
                    <a:pt x="780" y="0"/>
                  </a:lnTo>
                  <a:lnTo>
                    <a:pt x="70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40"/>
            <p:cNvSpPr/>
            <p:nvPr/>
          </p:nvSpPr>
          <p:spPr>
            <a:xfrm>
              <a:off x="13799075" y="925800"/>
              <a:ext cx="87700" cy="127175"/>
            </a:xfrm>
            <a:custGeom>
              <a:avLst/>
              <a:gdLst/>
              <a:ahLst/>
              <a:cxnLst/>
              <a:rect l="l" t="t" r="r" b="b"/>
              <a:pathLst>
                <a:path w="3508" h="5087" extrusionOk="0">
                  <a:moveTo>
                    <a:pt x="2417" y="1"/>
                  </a:moveTo>
                  <a:lnTo>
                    <a:pt x="2300" y="507"/>
                  </a:lnTo>
                  <a:lnTo>
                    <a:pt x="2163" y="994"/>
                  </a:lnTo>
                  <a:lnTo>
                    <a:pt x="2008" y="1384"/>
                  </a:lnTo>
                  <a:lnTo>
                    <a:pt x="1852" y="1774"/>
                  </a:lnTo>
                  <a:lnTo>
                    <a:pt x="1657" y="2144"/>
                  </a:lnTo>
                  <a:lnTo>
                    <a:pt x="1462" y="2495"/>
                  </a:lnTo>
                  <a:lnTo>
                    <a:pt x="1131" y="3001"/>
                  </a:lnTo>
                  <a:lnTo>
                    <a:pt x="780" y="3449"/>
                  </a:lnTo>
                  <a:lnTo>
                    <a:pt x="605" y="3664"/>
                  </a:lnTo>
                  <a:lnTo>
                    <a:pt x="410" y="3859"/>
                  </a:lnTo>
                  <a:lnTo>
                    <a:pt x="215" y="4053"/>
                  </a:lnTo>
                  <a:lnTo>
                    <a:pt x="1" y="4229"/>
                  </a:lnTo>
                  <a:lnTo>
                    <a:pt x="527" y="4657"/>
                  </a:lnTo>
                  <a:lnTo>
                    <a:pt x="1111" y="5086"/>
                  </a:lnTo>
                  <a:lnTo>
                    <a:pt x="1287" y="4930"/>
                  </a:lnTo>
                  <a:lnTo>
                    <a:pt x="1443" y="4774"/>
                  </a:lnTo>
                  <a:lnTo>
                    <a:pt x="1715" y="4502"/>
                  </a:lnTo>
                  <a:lnTo>
                    <a:pt x="1969" y="4190"/>
                  </a:lnTo>
                  <a:lnTo>
                    <a:pt x="2261" y="3781"/>
                  </a:lnTo>
                  <a:lnTo>
                    <a:pt x="2514" y="3371"/>
                  </a:lnTo>
                  <a:lnTo>
                    <a:pt x="2728" y="2962"/>
                  </a:lnTo>
                  <a:lnTo>
                    <a:pt x="2943" y="2514"/>
                  </a:lnTo>
                  <a:lnTo>
                    <a:pt x="3138" y="1969"/>
                  </a:lnTo>
                  <a:lnTo>
                    <a:pt x="3294" y="1423"/>
                  </a:lnTo>
                  <a:lnTo>
                    <a:pt x="3410" y="936"/>
                  </a:lnTo>
                  <a:lnTo>
                    <a:pt x="3508" y="410"/>
                  </a:lnTo>
                  <a:lnTo>
                    <a:pt x="3001" y="215"/>
                  </a:lnTo>
                  <a:lnTo>
                    <a:pt x="24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40"/>
            <p:cNvSpPr/>
            <p:nvPr/>
          </p:nvSpPr>
          <p:spPr>
            <a:xfrm>
              <a:off x="13799075" y="925800"/>
              <a:ext cx="87700" cy="127175"/>
            </a:xfrm>
            <a:custGeom>
              <a:avLst/>
              <a:gdLst/>
              <a:ahLst/>
              <a:cxnLst/>
              <a:rect l="l" t="t" r="r" b="b"/>
              <a:pathLst>
                <a:path w="3508" h="5087" fill="none" extrusionOk="0">
                  <a:moveTo>
                    <a:pt x="2417" y="1"/>
                  </a:moveTo>
                  <a:lnTo>
                    <a:pt x="2417" y="1"/>
                  </a:lnTo>
                  <a:lnTo>
                    <a:pt x="2417" y="1"/>
                  </a:lnTo>
                  <a:lnTo>
                    <a:pt x="2417" y="1"/>
                  </a:lnTo>
                  <a:lnTo>
                    <a:pt x="2300" y="507"/>
                  </a:lnTo>
                  <a:lnTo>
                    <a:pt x="2163" y="994"/>
                  </a:lnTo>
                  <a:lnTo>
                    <a:pt x="2163" y="994"/>
                  </a:lnTo>
                  <a:lnTo>
                    <a:pt x="2008" y="1384"/>
                  </a:lnTo>
                  <a:lnTo>
                    <a:pt x="1852" y="1774"/>
                  </a:lnTo>
                  <a:lnTo>
                    <a:pt x="1657" y="2144"/>
                  </a:lnTo>
                  <a:lnTo>
                    <a:pt x="1462" y="2495"/>
                  </a:lnTo>
                  <a:lnTo>
                    <a:pt x="1462" y="2495"/>
                  </a:lnTo>
                  <a:lnTo>
                    <a:pt x="1131" y="3001"/>
                  </a:lnTo>
                  <a:lnTo>
                    <a:pt x="780" y="3449"/>
                  </a:lnTo>
                  <a:lnTo>
                    <a:pt x="605" y="3664"/>
                  </a:lnTo>
                  <a:lnTo>
                    <a:pt x="410" y="3859"/>
                  </a:lnTo>
                  <a:lnTo>
                    <a:pt x="215" y="4053"/>
                  </a:lnTo>
                  <a:lnTo>
                    <a:pt x="1" y="4229"/>
                  </a:lnTo>
                  <a:lnTo>
                    <a:pt x="1" y="4229"/>
                  </a:lnTo>
                  <a:lnTo>
                    <a:pt x="527" y="4657"/>
                  </a:lnTo>
                  <a:lnTo>
                    <a:pt x="1111" y="5086"/>
                  </a:lnTo>
                  <a:lnTo>
                    <a:pt x="1111" y="5086"/>
                  </a:lnTo>
                  <a:lnTo>
                    <a:pt x="1287" y="4930"/>
                  </a:lnTo>
                  <a:lnTo>
                    <a:pt x="1443" y="4774"/>
                  </a:lnTo>
                  <a:lnTo>
                    <a:pt x="1443" y="4774"/>
                  </a:lnTo>
                  <a:lnTo>
                    <a:pt x="1715" y="4502"/>
                  </a:lnTo>
                  <a:lnTo>
                    <a:pt x="1969" y="4190"/>
                  </a:lnTo>
                  <a:lnTo>
                    <a:pt x="1969" y="4190"/>
                  </a:lnTo>
                  <a:lnTo>
                    <a:pt x="2261" y="3781"/>
                  </a:lnTo>
                  <a:lnTo>
                    <a:pt x="2514" y="3371"/>
                  </a:lnTo>
                  <a:lnTo>
                    <a:pt x="2514" y="3371"/>
                  </a:lnTo>
                  <a:lnTo>
                    <a:pt x="2728" y="2962"/>
                  </a:lnTo>
                  <a:lnTo>
                    <a:pt x="2943" y="2514"/>
                  </a:lnTo>
                  <a:lnTo>
                    <a:pt x="2943" y="2514"/>
                  </a:lnTo>
                  <a:lnTo>
                    <a:pt x="3138" y="1969"/>
                  </a:lnTo>
                  <a:lnTo>
                    <a:pt x="3294" y="1423"/>
                  </a:lnTo>
                  <a:lnTo>
                    <a:pt x="3294" y="1423"/>
                  </a:lnTo>
                  <a:lnTo>
                    <a:pt x="3410" y="936"/>
                  </a:lnTo>
                  <a:lnTo>
                    <a:pt x="3508" y="410"/>
                  </a:lnTo>
                  <a:lnTo>
                    <a:pt x="3508" y="410"/>
                  </a:lnTo>
                  <a:lnTo>
                    <a:pt x="3001" y="215"/>
                  </a:lnTo>
                  <a:lnTo>
                    <a:pt x="2417" y="1"/>
                  </a:lnTo>
                  <a:lnTo>
                    <a:pt x="2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40"/>
            <p:cNvSpPr/>
            <p:nvPr/>
          </p:nvSpPr>
          <p:spPr>
            <a:xfrm>
              <a:off x="13878000" y="963800"/>
              <a:ext cx="98400" cy="140800"/>
            </a:xfrm>
            <a:custGeom>
              <a:avLst/>
              <a:gdLst/>
              <a:ahLst/>
              <a:cxnLst/>
              <a:rect l="l" t="t" r="r" b="b"/>
              <a:pathLst>
                <a:path w="3936" h="5632" extrusionOk="0">
                  <a:moveTo>
                    <a:pt x="2806" y="1"/>
                  </a:moveTo>
                  <a:lnTo>
                    <a:pt x="2806" y="215"/>
                  </a:lnTo>
                  <a:lnTo>
                    <a:pt x="2786" y="449"/>
                  </a:lnTo>
                  <a:lnTo>
                    <a:pt x="2708" y="858"/>
                  </a:lnTo>
                  <a:lnTo>
                    <a:pt x="2591" y="1286"/>
                  </a:lnTo>
                  <a:lnTo>
                    <a:pt x="2436" y="1696"/>
                  </a:lnTo>
                  <a:lnTo>
                    <a:pt x="2260" y="2105"/>
                  </a:lnTo>
                  <a:lnTo>
                    <a:pt x="2046" y="2514"/>
                  </a:lnTo>
                  <a:lnTo>
                    <a:pt x="1812" y="2923"/>
                  </a:lnTo>
                  <a:lnTo>
                    <a:pt x="1539" y="3313"/>
                  </a:lnTo>
                  <a:lnTo>
                    <a:pt x="1267" y="3683"/>
                  </a:lnTo>
                  <a:lnTo>
                    <a:pt x="974" y="4034"/>
                  </a:lnTo>
                  <a:lnTo>
                    <a:pt x="663" y="4345"/>
                  </a:lnTo>
                  <a:lnTo>
                    <a:pt x="331" y="4657"/>
                  </a:lnTo>
                  <a:lnTo>
                    <a:pt x="0" y="4930"/>
                  </a:lnTo>
                  <a:lnTo>
                    <a:pt x="643" y="5300"/>
                  </a:lnTo>
                  <a:lnTo>
                    <a:pt x="1267" y="5631"/>
                  </a:lnTo>
                  <a:lnTo>
                    <a:pt x="1345" y="5573"/>
                  </a:lnTo>
                  <a:lnTo>
                    <a:pt x="1656" y="5320"/>
                  </a:lnTo>
                  <a:lnTo>
                    <a:pt x="1968" y="5047"/>
                  </a:lnTo>
                  <a:lnTo>
                    <a:pt x="2241" y="4735"/>
                  </a:lnTo>
                  <a:lnTo>
                    <a:pt x="2533" y="4404"/>
                  </a:lnTo>
                  <a:lnTo>
                    <a:pt x="2806" y="4014"/>
                  </a:lnTo>
                  <a:lnTo>
                    <a:pt x="3059" y="3605"/>
                  </a:lnTo>
                  <a:lnTo>
                    <a:pt x="3293" y="3176"/>
                  </a:lnTo>
                  <a:lnTo>
                    <a:pt x="3488" y="2748"/>
                  </a:lnTo>
                  <a:lnTo>
                    <a:pt x="3624" y="2378"/>
                  </a:lnTo>
                  <a:lnTo>
                    <a:pt x="3741" y="1988"/>
                  </a:lnTo>
                  <a:lnTo>
                    <a:pt x="3838" y="1618"/>
                  </a:lnTo>
                  <a:lnTo>
                    <a:pt x="3897" y="1247"/>
                  </a:lnTo>
                  <a:lnTo>
                    <a:pt x="3916" y="936"/>
                  </a:lnTo>
                  <a:lnTo>
                    <a:pt x="3936" y="624"/>
                  </a:lnTo>
                  <a:lnTo>
                    <a:pt x="3390" y="293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40"/>
            <p:cNvSpPr/>
            <p:nvPr/>
          </p:nvSpPr>
          <p:spPr>
            <a:xfrm>
              <a:off x="13878000" y="963800"/>
              <a:ext cx="98400" cy="140800"/>
            </a:xfrm>
            <a:custGeom>
              <a:avLst/>
              <a:gdLst/>
              <a:ahLst/>
              <a:cxnLst/>
              <a:rect l="l" t="t" r="r" b="b"/>
              <a:pathLst>
                <a:path w="3936" h="5632" fill="none" extrusionOk="0">
                  <a:moveTo>
                    <a:pt x="2806" y="1"/>
                  </a:moveTo>
                  <a:lnTo>
                    <a:pt x="2806" y="1"/>
                  </a:lnTo>
                  <a:lnTo>
                    <a:pt x="2806" y="1"/>
                  </a:lnTo>
                  <a:lnTo>
                    <a:pt x="2806" y="1"/>
                  </a:lnTo>
                  <a:lnTo>
                    <a:pt x="2806" y="215"/>
                  </a:lnTo>
                  <a:lnTo>
                    <a:pt x="2786" y="449"/>
                  </a:lnTo>
                  <a:lnTo>
                    <a:pt x="2786" y="449"/>
                  </a:lnTo>
                  <a:lnTo>
                    <a:pt x="2708" y="858"/>
                  </a:lnTo>
                  <a:lnTo>
                    <a:pt x="2591" y="1286"/>
                  </a:lnTo>
                  <a:lnTo>
                    <a:pt x="2591" y="1286"/>
                  </a:lnTo>
                  <a:lnTo>
                    <a:pt x="2436" y="1696"/>
                  </a:lnTo>
                  <a:lnTo>
                    <a:pt x="2260" y="2105"/>
                  </a:lnTo>
                  <a:lnTo>
                    <a:pt x="2046" y="2514"/>
                  </a:lnTo>
                  <a:lnTo>
                    <a:pt x="1812" y="2923"/>
                  </a:lnTo>
                  <a:lnTo>
                    <a:pt x="1812" y="2923"/>
                  </a:lnTo>
                  <a:lnTo>
                    <a:pt x="1539" y="3313"/>
                  </a:lnTo>
                  <a:lnTo>
                    <a:pt x="1267" y="3683"/>
                  </a:lnTo>
                  <a:lnTo>
                    <a:pt x="974" y="4034"/>
                  </a:lnTo>
                  <a:lnTo>
                    <a:pt x="663" y="4345"/>
                  </a:lnTo>
                  <a:lnTo>
                    <a:pt x="663" y="4345"/>
                  </a:lnTo>
                  <a:lnTo>
                    <a:pt x="331" y="4657"/>
                  </a:lnTo>
                  <a:lnTo>
                    <a:pt x="0" y="4930"/>
                  </a:lnTo>
                  <a:lnTo>
                    <a:pt x="0" y="4930"/>
                  </a:lnTo>
                  <a:lnTo>
                    <a:pt x="643" y="5300"/>
                  </a:lnTo>
                  <a:lnTo>
                    <a:pt x="1267" y="5631"/>
                  </a:lnTo>
                  <a:lnTo>
                    <a:pt x="1345" y="5573"/>
                  </a:lnTo>
                  <a:lnTo>
                    <a:pt x="1345" y="5573"/>
                  </a:lnTo>
                  <a:lnTo>
                    <a:pt x="1656" y="5320"/>
                  </a:lnTo>
                  <a:lnTo>
                    <a:pt x="1968" y="5047"/>
                  </a:lnTo>
                  <a:lnTo>
                    <a:pt x="2241" y="4735"/>
                  </a:lnTo>
                  <a:lnTo>
                    <a:pt x="2533" y="4404"/>
                  </a:lnTo>
                  <a:lnTo>
                    <a:pt x="2533" y="4404"/>
                  </a:lnTo>
                  <a:lnTo>
                    <a:pt x="2806" y="4014"/>
                  </a:lnTo>
                  <a:lnTo>
                    <a:pt x="3059" y="3605"/>
                  </a:lnTo>
                  <a:lnTo>
                    <a:pt x="3293" y="3176"/>
                  </a:lnTo>
                  <a:lnTo>
                    <a:pt x="3488" y="2748"/>
                  </a:lnTo>
                  <a:lnTo>
                    <a:pt x="3488" y="2748"/>
                  </a:lnTo>
                  <a:lnTo>
                    <a:pt x="3624" y="2378"/>
                  </a:lnTo>
                  <a:lnTo>
                    <a:pt x="3741" y="1988"/>
                  </a:lnTo>
                  <a:lnTo>
                    <a:pt x="3838" y="1618"/>
                  </a:lnTo>
                  <a:lnTo>
                    <a:pt x="3897" y="1247"/>
                  </a:lnTo>
                  <a:lnTo>
                    <a:pt x="3897" y="1247"/>
                  </a:lnTo>
                  <a:lnTo>
                    <a:pt x="3916" y="936"/>
                  </a:lnTo>
                  <a:lnTo>
                    <a:pt x="3936" y="624"/>
                  </a:lnTo>
                  <a:lnTo>
                    <a:pt x="3936" y="624"/>
                  </a:lnTo>
                  <a:lnTo>
                    <a:pt x="3390" y="293"/>
                  </a:lnTo>
                  <a:lnTo>
                    <a:pt x="2825" y="1"/>
                  </a:lnTo>
                  <a:lnTo>
                    <a:pt x="280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40"/>
            <p:cNvSpPr/>
            <p:nvPr/>
          </p:nvSpPr>
          <p:spPr>
            <a:xfrm>
              <a:off x="13638350" y="840575"/>
              <a:ext cx="113025" cy="120825"/>
            </a:xfrm>
            <a:custGeom>
              <a:avLst/>
              <a:gdLst/>
              <a:ahLst/>
              <a:cxnLst/>
              <a:rect l="l" t="t" r="r" b="b"/>
              <a:pathLst>
                <a:path w="4521" h="4833" extrusionOk="0">
                  <a:moveTo>
                    <a:pt x="2280" y="0"/>
                  </a:moveTo>
                  <a:lnTo>
                    <a:pt x="2221" y="39"/>
                  </a:lnTo>
                  <a:lnTo>
                    <a:pt x="2182" y="97"/>
                  </a:lnTo>
                  <a:lnTo>
                    <a:pt x="2143" y="156"/>
                  </a:lnTo>
                  <a:lnTo>
                    <a:pt x="2143" y="234"/>
                  </a:lnTo>
                  <a:lnTo>
                    <a:pt x="2163" y="331"/>
                  </a:lnTo>
                  <a:lnTo>
                    <a:pt x="2202" y="390"/>
                  </a:lnTo>
                  <a:lnTo>
                    <a:pt x="2280" y="429"/>
                  </a:lnTo>
                  <a:lnTo>
                    <a:pt x="1948" y="702"/>
                  </a:lnTo>
                  <a:lnTo>
                    <a:pt x="1637" y="1013"/>
                  </a:lnTo>
                  <a:lnTo>
                    <a:pt x="1461" y="1189"/>
                  </a:lnTo>
                  <a:lnTo>
                    <a:pt x="1305" y="1403"/>
                  </a:lnTo>
                  <a:lnTo>
                    <a:pt x="1130" y="1617"/>
                  </a:lnTo>
                  <a:lnTo>
                    <a:pt x="974" y="1851"/>
                  </a:lnTo>
                  <a:lnTo>
                    <a:pt x="760" y="2221"/>
                  </a:lnTo>
                  <a:lnTo>
                    <a:pt x="565" y="2630"/>
                  </a:lnTo>
                  <a:lnTo>
                    <a:pt x="409" y="3059"/>
                  </a:lnTo>
                  <a:lnTo>
                    <a:pt x="273" y="3527"/>
                  </a:lnTo>
                  <a:lnTo>
                    <a:pt x="253" y="3507"/>
                  </a:lnTo>
                  <a:lnTo>
                    <a:pt x="234" y="3507"/>
                  </a:lnTo>
                  <a:lnTo>
                    <a:pt x="175" y="3527"/>
                  </a:lnTo>
                  <a:lnTo>
                    <a:pt x="117" y="3546"/>
                  </a:lnTo>
                  <a:lnTo>
                    <a:pt x="78" y="3566"/>
                  </a:lnTo>
                  <a:lnTo>
                    <a:pt x="39" y="3624"/>
                  </a:lnTo>
                  <a:lnTo>
                    <a:pt x="0" y="3702"/>
                  </a:lnTo>
                  <a:lnTo>
                    <a:pt x="0" y="3780"/>
                  </a:lnTo>
                  <a:lnTo>
                    <a:pt x="39" y="3858"/>
                  </a:lnTo>
                  <a:lnTo>
                    <a:pt x="97" y="3936"/>
                  </a:lnTo>
                  <a:lnTo>
                    <a:pt x="195" y="3994"/>
                  </a:lnTo>
                  <a:lnTo>
                    <a:pt x="214" y="4053"/>
                  </a:lnTo>
                  <a:lnTo>
                    <a:pt x="253" y="4092"/>
                  </a:lnTo>
                  <a:lnTo>
                    <a:pt x="292" y="4131"/>
                  </a:lnTo>
                  <a:lnTo>
                    <a:pt x="351" y="4150"/>
                  </a:lnTo>
                  <a:lnTo>
                    <a:pt x="409" y="4170"/>
                  </a:lnTo>
                  <a:lnTo>
                    <a:pt x="448" y="4150"/>
                  </a:lnTo>
                  <a:lnTo>
                    <a:pt x="779" y="4364"/>
                  </a:lnTo>
                  <a:lnTo>
                    <a:pt x="1111" y="4520"/>
                  </a:lnTo>
                  <a:lnTo>
                    <a:pt x="1422" y="4657"/>
                  </a:lnTo>
                  <a:lnTo>
                    <a:pt x="1754" y="4754"/>
                  </a:lnTo>
                  <a:lnTo>
                    <a:pt x="2065" y="4813"/>
                  </a:lnTo>
                  <a:lnTo>
                    <a:pt x="2377" y="4832"/>
                  </a:lnTo>
                  <a:lnTo>
                    <a:pt x="2572" y="4832"/>
                  </a:lnTo>
                  <a:lnTo>
                    <a:pt x="2786" y="4793"/>
                  </a:lnTo>
                  <a:lnTo>
                    <a:pt x="2981" y="4735"/>
                  </a:lnTo>
                  <a:lnTo>
                    <a:pt x="3176" y="4676"/>
                  </a:lnTo>
                  <a:lnTo>
                    <a:pt x="3351" y="4579"/>
                  </a:lnTo>
                  <a:lnTo>
                    <a:pt x="3527" y="4462"/>
                  </a:lnTo>
                  <a:lnTo>
                    <a:pt x="3702" y="4306"/>
                  </a:lnTo>
                  <a:lnTo>
                    <a:pt x="3858" y="4150"/>
                  </a:lnTo>
                  <a:lnTo>
                    <a:pt x="4014" y="3936"/>
                  </a:lnTo>
                  <a:lnTo>
                    <a:pt x="4131" y="3760"/>
                  </a:lnTo>
                  <a:lnTo>
                    <a:pt x="4267" y="3507"/>
                  </a:lnTo>
                  <a:lnTo>
                    <a:pt x="4384" y="3215"/>
                  </a:lnTo>
                  <a:lnTo>
                    <a:pt x="4481" y="2942"/>
                  </a:lnTo>
                  <a:lnTo>
                    <a:pt x="4520" y="2689"/>
                  </a:lnTo>
                  <a:lnTo>
                    <a:pt x="4520" y="2436"/>
                  </a:lnTo>
                  <a:lnTo>
                    <a:pt x="4501" y="2182"/>
                  </a:lnTo>
                  <a:lnTo>
                    <a:pt x="4462" y="1929"/>
                  </a:lnTo>
                  <a:lnTo>
                    <a:pt x="4384" y="1715"/>
                  </a:lnTo>
                  <a:lnTo>
                    <a:pt x="4286" y="1481"/>
                  </a:lnTo>
                  <a:lnTo>
                    <a:pt x="4150" y="1267"/>
                  </a:lnTo>
                  <a:lnTo>
                    <a:pt x="3994" y="1052"/>
                  </a:lnTo>
                  <a:lnTo>
                    <a:pt x="3838" y="877"/>
                  </a:lnTo>
                  <a:lnTo>
                    <a:pt x="3682" y="721"/>
                  </a:lnTo>
                  <a:lnTo>
                    <a:pt x="3507" y="585"/>
                  </a:lnTo>
                  <a:lnTo>
                    <a:pt x="3312" y="429"/>
                  </a:lnTo>
                  <a:lnTo>
                    <a:pt x="3117" y="312"/>
                  </a:lnTo>
                  <a:lnTo>
                    <a:pt x="2903" y="195"/>
                  </a:lnTo>
                  <a:lnTo>
                    <a:pt x="2669" y="97"/>
                  </a:lnTo>
                  <a:lnTo>
                    <a:pt x="24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40"/>
            <p:cNvSpPr/>
            <p:nvPr/>
          </p:nvSpPr>
          <p:spPr>
            <a:xfrm>
              <a:off x="13638350" y="840575"/>
              <a:ext cx="113025" cy="120825"/>
            </a:xfrm>
            <a:custGeom>
              <a:avLst/>
              <a:gdLst/>
              <a:ahLst/>
              <a:cxnLst/>
              <a:rect l="l" t="t" r="r" b="b"/>
              <a:pathLst>
                <a:path w="4521" h="4833" fill="none" extrusionOk="0">
                  <a:moveTo>
                    <a:pt x="2358" y="0"/>
                  </a:moveTo>
                  <a:lnTo>
                    <a:pt x="2358" y="0"/>
                  </a:lnTo>
                  <a:lnTo>
                    <a:pt x="2280" y="0"/>
                  </a:lnTo>
                  <a:lnTo>
                    <a:pt x="2221" y="39"/>
                  </a:lnTo>
                  <a:lnTo>
                    <a:pt x="2182" y="97"/>
                  </a:lnTo>
                  <a:lnTo>
                    <a:pt x="2143" y="156"/>
                  </a:lnTo>
                  <a:lnTo>
                    <a:pt x="2143" y="156"/>
                  </a:lnTo>
                  <a:lnTo>
                    <a:pt x="2143" y="234"/>
                  </a:lnTo>
                  <a:lnTo>
                    <a:pt x="2163" y="331"/>
                  </a:lnTo>
                  <a:lnTo>
                    <a:pt x="2202" y="390"/>
                  </a:lnTo>
                  <a:lnTo>
                    <a:pt x="2280" y="429"/>
                  </a:lnTo>
                  <a:lnTo>
                    <a:pt x="2280" y="429"/>
                  </a:lnTo>
                  <a:lnTo>
                    <a:pt x="1948" y="702"/>
                  </a:lnTo>
                  <a:lnTo>
                    <a:pt x="1637" y="1013"/>
                  </a:lnTo>
                  <a:lnTo>
                    <a:pt x="1637" y="1013"/>
                  </a:lnTo>
                  <a:lnTo>
                    <a:pt x="1461" y="1189"/>
                  </a:lnTo>
                  <a:lnTo>
                    <a:pt x="1305" y="1403"/>
                  </a:lnTo>
                  <a:lnTo>
                    <a:pt x="1130" y="1617"/>
                  </a:lnTo>
                  <a:lnTo>
                    <a:pt x="974" y="1851"/>
                  </a:lnTo>
                  <a:lnTo>
                    <a:pt x="974" y="1851"/>
                  </a:lnTo>
                  <a:lnTo>
                    <a:pt x="760" y="2221"/>
                  </a:lnTo>
                  <a:lnTo>
                    <a:pt x="565" y="2630"/>
                  </a:lnTo>
                  <a:lnTo>
                    <a:pt x="409" y="3059"/>
                  </a:lnTo>
                  <a:lnTo>
                    <a:pt x="273" y="3527"/>
                  </a:lnTo>
                  <a:lnTo>
                    <a:pt x="273" y="3527"/>
                  </a:lnTo>
                  <a:lnTo>
                    <a:pt x="253" y="3507"/>
                  </a:lnTo>
                  <a:lnTo>
                    <a:pt x="234" y="3507"/>
                  </a:lnTo>
                  <a:lnTo>
                    <a:pt x="234" y="3507"/>
                  </a:lnTo>
                  <a:lnTo>
                    <a:pt x="175" y="3527"/>
                  </a:lnTo>
                  <a:lnTo>
                    <a:pt x="117" y="3546"/>
                  </a:lnTo>
                  <a:lnTo>
                    <a:pt x="78" y="3566"/>
                  </a:lnTo>
                  <a:lnTo>
                    <a:pt x="39" y="3624"/>
                  </a:lnTo>
                  <a:lnTo>
                    <a:pt x="39" y="3624"/>
                  </a:lnTo>
                  <a:lnTo>
                    <a:pt x="0" y="3702"/>
                  </a:lnTo>
                  <a:lnTo>
                    <a:pt x="0" y="3780"/>
                  </a:lnTo>
                  <a:lnTo>
                    <a:pt x="39" y="3858"/>
                  </a:lnTo>
                  <a:lnTo>
                    <a:pt x="97" y="3936"/>
                  </a:lnTo>
                  <a:lnTo>
                    <a:pt x="195" y="3994"/>
                  </a:lnTo>
                  <a:lnTo>
                    <a:pt x="195" y="3994"/>
                  </a:lnTo>
                  <a:lnTo>
                    <a:pt x="214" y="4053"/>
                  </a:lnTo>
                  <a:lnTo>
                    <a:pt x="253" y="4092"/>
                  </a:lnTo>
                  <a:lnTo>
                    <a:pt x="292" y="4131"/>
                  </a:lnTo>
                  <a:lnTo>
                    <a:pt x="351" y="4150"/>
                  </a:lnTo>
                  <a:lnTo>
                    <a:pt x="351" y="4150"/>
                  </a:lnTo>
                  <a:lnTo>
                    <a:pt x="409" y="4170"/>
                  </a:lnTo>
                  <a:lnTo>
                    <a:pt x="409" y="4170"/>
                  </a:lnTo>
                  <a:lnTo>
                    <a:pt x="448" y="4150"/>
                  </a:lnTo>
                  <a:lnTo>
                    <a:pt x="448" y="4150"/>
                  </a:lnTo>
                  <a:lnTo>
                    <a:pt x="779" y="4364"/>
                  </a:lnTo>
                  <a:lnTo>
                    <a:pt x="1111" y="4520"/>
                  </a:lnTo>
                  <a:lnTo>
                    <a:pt x="1422" y="4657"/>
                  </a:lnTo>
                  <a:lnTo>
                    <a:pt x="1754" y="4754"/>
                  </a:lnTo>
                  <a:lnTo>
                    <a:pt x="1754" y="4754"/>
                  </a:lnTo>
                  <a:lnTo>
                    <a:pt x="2065" y="4813"/>
                  </a:lnTo>
                  <a:lnTo>
                    <a:pt x="2377" y="4832"/>
                  </a:lnTo>
                  <a:lnTo>
                    <a:pt x="2377" y="4832"/>
                  </a:lnTo>
                  <a:lnTo>
                    <a:pt x="2572" y="4832"/>
                  </a:lnTo>
                  <a:lnTo>
                    <a:pt x="2572" y="4832"/>
                  </a:lnTo>
                  <a:lnTo>
                    <a:pt x="2786" y="4793"/>
                  </a:lnTo>
                  <a:lnTo>
                    <a:pt x="2981" y="4735"/>
                  </a:lnTo>
                  <a:lnTo>
                    <a:pt x="3176" y="4676"/>
                  </a:lnTo>
                  <a:lnTo>
                    <a:pt x="3351" y="4579"/>
                  </a:lnTo>
                  <a:lnTo>
                    <a:pt x="3351" y="4579"/>
                  </a:lnTo>
                  <a:lnTo>
                    <a:pt x="3527" y="4462"/>
                  </a:lnTo>
                  <a:lnTo>
                    <a:pt x="3702" y="4306"/>
                  </a:lnTo>
                  <a:lnTo>
                    <a:pt x="3858" y="4150"/>
                  </a:lnTo>
                  <a:lnTo>
                    <a:pt x="4014" y="3936"/>
                  </a:lnTo>
                  <a:lnTo>
                    <a:pt x="4014" y="3936"/>
                  </a:lnTo>
                  <a:lnTo>
                    <a:pt x="4131" y="3760"/>
                  </a:lnTo>
                  <a:lnTo>
                    <a:pt x="4267" y="3507"/>
                  </a:lnTo>
                  <a:lnTo>
                    <a:pt x="4267" y="3507"/>
                  </a:lnTo>
                  <a:lnTo>
                    <a:pt x="4384" y="3215"/>
                  </a:lnTo>
                  <a:lnTo>
                    <a:pt x="4481" y="2942"/>
                  </a:lnTo>
                  <a:lnTo>
                    <a:pt x="4481" y="2942"/>
                  </a:lnTo>
                  <a:lnTo>
                    <a:pt x="4520" y="2689"/>
                  </a:lnTo>
                  <a:lnTo>
                    <a:pt x="4520" y="2436"/>
                  </a:lnTo>
                  <a:lnTo>
                    <a:pt x="4501" y="2182"/>
                  </a:lnTo>
                  <a:lnTo>
                    <a:pt x="4462" y="1929"/>
                  </a:lnTo>
                  <a:lnTo>
                    <a:pt x="4462" y="1929"/>
                  </a:lnTo>
                  <a:lnTo>
                    <a:pt x="4384" y="1715"/>
                  </a:lnTo>
                  <a:lnTo>
                    <a:pt x="4286" y="1481"/>
                  </a:lnTo>
                  <a:lnTo>
                    <a:pt x="4150" y="1267"/>
                  </a:lnTo>
                  <a:lnTo>
                    <a:pt x="3994" y="1052"/>
                  </a:lnTo>
                  <a:lnTo>
                    <a:pt x="3994" y="1052"/>
                  </a:lnTo>
                  <a:lnTo>
                    <a:pt x="3838" y="877"/>
                  </a:lnTo>
                  <a:lnTo>
                    <a:pt x="3682" y="721"/>
                  </a:lnTo>
                  <a:lnTo>
                    <a:pt x="3507" y="585"/>
                  </a:lnTo>
                  <a:lnTo>
                    <a:pt x="3312" y="429"/>
                  </a:lnTo>
                  <a:lnTo>
                    <a:pt x="3312" y="429"/>
                  </a:lnTo>
                  <a:lnTo>
                    <a:pt x="3117" y="312"/>
                  </a:lnTo>
                  <a:lnTo>
                    <a:pt x="2903" y="195"/>
                  </a:lnTo>
                  <a:lnTo>
                    <a:pt x="2669" y="97"/>
                  </a:lnTo>
                  <a:lnTo>
                    <a:pt x="2416" y="0"/>
                  </a:lnTo>
                  <a:lnTo>
                    <a:pt x="2416" y="0"/>
                  </a:lnTo>
                  <a:lnTo>
                    <a:pt x="235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40"/>
            <p:cNvSpPr/>
            <p:nvPr/>
          </p:nvSpPr>
          <p:spPr>
            <a:xfrm>
              <a:off x="12835100" y="179075"/>
              <a:ext cx="927950" cy="927950"/>
            </a:xfrm>
            <a:custGeom>
              <a:avLst/>
              <a:gdLst/>
              <a:ahLst/>
              <a:cxnLst/>
              <a:rect l="l" t="t" r="r" b="b"/>
              <a:pathLst>
                <a:path w="37118" h="37118" extrusionOk="0">
                  <a:moveTo>
                    <a:pt x="18082" y="1"/>
                  </a:moveTo>
                  <a:lnTo>
                    <a:pt x="17614" y="20"/>
                  </a:lnTo>
                  <a:lnTo>
                    <a:pt x="17127" y="59"/>
                  </a:lnTo>
                  <a:lnTo>
                    <a:pt x="16660" y="98"/>
                  </a:lnTo>
                  <a:lnTo>
                    <a:pt x="16192" y="157"/>
                  </a:lnTo>
                  <a:lnTo>
                    <a:pt x="15744" y="215"/>
                  </a:lnTo>
                  <a:lnTo>
                    <a:pt x="15276" y="293"/>
                  </a:lnTo>
                  <a:lnTo>
                    <a:pt x="14828" y="371"/>
                  </a:lnTo>
                  <a:lnTo>
                    <a:pt x="13932" y="585"/>
                  </a:lnTo>
                  <a:lnTo>
                    <a:pt x="13036" y="839"/>
                  </a:lnTo>
                  <a:lnTo>
                    <a:pt x="12178" y="1131"/>
                  </a:lnTo>
                  <a:lnTo>
                    <a:pt x="11341" y="1462"/>
                  </a:lnTo>
                  <a:lnTo>
                    <a:pt x="10522" y="1832"/>
                  </a:lnTo>
                  <a:lnTo>
                    <a:pt x="9723" y="2242"/>
                  </a:lnTo>
                  <a:lnTo>
                    <a:pt x="8944" y="2690"/>
                  </a:lnTo>
                  <a:lnTo>
                    <a:pt x="8184" y="3177"/>
                  </a:lnTo>
                  <a:lnTo>
                    <a:pt x="7463" y="3683"/>
                  </a:lnTo>
                  <a:lnTo>
                    <a:pt x="6762" y="4248"/>
                  </a:lnTo>
                  <a:lnTo>
                    <a:pt x="6080" y="4813"/>
                  </a:lnTo>
                  <a:lnTo>
                    <a:pt x="5437" y="5437"/>
                  </a:lnTo>
                  <a:lnTo>
                    <a:pt x="4833" y="6080"/>
                  </a:lnTo>
                  <a:lnTo>
                    <a:pt x="4248" y="6762"/>
                  </a:lnTo>
                  <a:lnTo>
                    <a:pt x="3683" y="7463"/>
                  </a:lnTo>
                  <a:lnTo>
                    <a:pt x="3177" y="8184"/>
                  </a:lnTo>
                  <a:lnTo>
                    <a:pt x="2690" y="8944"/>
                  </a:lnTo>
                  <a:lnTo>
                    <a:pt x="2242" y="9723"/>
                  </a:lnTo>
                  <a:lnTo>
                    <a:pt x="1832" y="10522"/>
                  </a:lnTo>
                  <a:lnTo>
                    <a:pt x="1462" y="11341"/>
                  </a:lnTo>
                  <a:lnTo>
                    <a:pt x="1131" y="12178"/>
                  </a:lnTo>
                  <a:lnTo>
                    <a:pt x="839" y="13036"/>
                  </a:lnTo>
                  <a:lnTo>
                    <a:pt x="586" y="13932"/>
                  </a:lnTo>
                  <a:lnTo>
                    <a:pt x="371" y="14828"/>
                  </a:lnTo>
                  <a:lnTo>
                    <a:pt x="293" y="15276"/>
                  </a:lnTo>
                  <a:lnTo>
                    <a:pt x="215" y="15744"/>
                  </a:lnTo>
                  <a:lnTo>
                    <a:pt x="157" y="16192"/>
                  </a:lnTo>
                  <a:lnTo>
                    <a:pt x="98" y="16660"/>
                  </a:lnTo>
                  <a:lnTo>
                    <a:pt x="59" y="17127"/>
                  </a:lnTo>
                  <a:lnTo>
                    <a:pt x="20" y="17614"/>
                  </a:lnTo>
                  <a:lnTo>
                    <a:pt x="1" y="18082"/>
                  </a:lnTo>
                  <a:lnTo>
                    <a:pt x="1" y="18569"/>
                  </a:lnTo>
                  <a:lnTo>
                    <a:pt x="1" y="19037"/>
                  </a:lnTo>
                  <a:lnTo>
                    <a:pt x="20" y="19524"/>
                  </a:lnTo>
                  <a:lnTo>
                    <a:pt x="59" y="19991"/>
                  </a:lnTo>
                  <a:lnTo>
                    <a:pt x="98" y="20459"/>
                  </a:lnTo>
                  <a:lnTo>
                    <a:pt x="157" y="20927"/>
                  </a:lnTo>
                  <a:lnTo>
                    <a:pt x="215" y="21394"/>
                  </a:lnTo>
                  <a:lnTo>
                    <a:pt x="293" y="21842"/>
                  </a:lnTo>
                  <a:lnTo>
                    <a:pt x="371" y="22310"/>
                  </a:lnTo>
                  <a:lnTo>
                    <a:pt x="586" y="23206"/>
                  </a:lnTo>
                  <a:lnTo>
                    <a:pt x="839" y="24083"/>
                  </a:lnTo>
                  <a:lnTo>
                    <a:pt x="1131" y="24940"/>
                  </a:lnTo>
                  <a:lnTo>
                    <a:pt x="1462" y="25778"/>
                  </a:lnTo>
                  <a:lnTo>
                    <a:pt x="1832" y="26616"/>
                  </a:lnTo>
                  <a:lnTo>
                    <a:pt x="2242" y="27415"/>
                  </a:lnTo>
                  <a:lnTo>
                    <a:pt x="2690" y="28175"/>
                  </a:lnTo>
                  <a:lnTo>
                    <a:pt x="3177" y="28935"/>
                  </a:lnTo>
                  <a:lnTo>
                    <a:pt x="3683" y="29675"/>
                  </a:lnTo>
                  <a:lnTo>
                    <a:pt x="4248" y="30376"/>
                  </a:lnTo>
                  <a:lnTo>
                    <a:pt x="4833" y="31039"/>
                  </a:lnTo>
                  <a:lnTo>
                    <a:pt x="5437" y="31682"/>
                  </a:lnTo>
                  <a:lnTo>
                    <a:pt x="6080" y="32305"/>
                  </a:lnTo>
                  <a:lnTo>
                    <a:pt x="6762" y="32890"/>
                  </a:lnTo>
                  <a:lnTo>
                    <a:pt x="7463" y="33435"/>
                  </a:lnTo>
                  <a:lnTo>
                    <a:pt x="8184" y="33961"/>
                  </a:lnTo>
                  <a:lnTo>
                    <a:pt x="8944" y="34429"/>
                  </a:lnTo>
                  <a:lnTo>
                    <a:pt x="9723" y="34877"/>
                  </a:lnTo>
                  <a:lnTo>
                    <a:pt x="10522" y="35286"/>
                  </a:lnTo>
                  <a:lnTo>
                    <a:pt x="11341" y="35657"/>
                  </a:lnTo>
                  <a:lnTo>
                    <a:pt x="12178" y="36007"/>
                  </a:lnTo>
                  <a:lnTo>
                    <a:pt x="13036" y="36299"/>
                  </a:lnTo>
                  <a:lnTo>
                    <a:pt x="13932" y="36533"/>
                  </a:lnTo>
                  <a:lnTo>
                    <a:pt x="14828" y="36748"/>
                  </a:lnTo>
                  <a:lnTo>
                    <a:pt x="15276" y="36826"/>
                  </a:lnTo>
                  <a:lnTo>
                    <a:pt x="15744" y="36903"/>
                  </a:lnTo>
                  <a:lnTo>
                    <a:pt x="16192" y="36981"/>
                  </a:lnTo>
                  <a:lnTo>
                    <a:pt x="16660" y="37020"/>
                  </a:lnTo>
                  <a:lnTo>
                    <a:pt x="17127" y="37079"/>
                  </a:lnTo>
                  <a:lnTo>
                    <a:pt x="17614" y="37098"/>
                  </a:lnTo>
                  <a:lnTo>
                    <a:pt x="18082" y="37118"/>
                  </a:lnTo>
                  <a:lnTo>
                    <a:pt x="19037" y="37118"/>
                  </a:lnTo>
                  <a:lnTo>
                    <a:pt x="19524" y="37098"/>
                  </a:lnTo>
                  <a:lnTo>
                    <a:pt x="19992" y="37079"/>
                  </a:lnTo>
                  <a:lnTo>
                    <a:pt x="20459" y="37020"/>
                  </a:lnTo>
                  <a:lnTo>
                    <a:pt x="20927" y="36981"/>
                  </a:lnTo>
                  <a:lnTo>
                    <a:pt x="21394" y="36903"/>
                  </a:lnTo>
                  <a:lnTo>
                    <a:pt x="21842" y="36826"/>
                  </a:lnTo>
                  <a:lnTo>
                    <a:pt x="22310" y="36748"/>
                  </a:lnTo>
                  <a:lnTo>
                    <a:pt x="23206" y="36533"/>
                  </a:lnTo>
                  <a:lnTo>
                    <a:pt x="24083" y="36299"/>
                  </a:lnTo>
                  <a:lnTo>
                    <a:pt x="24940" y="36007"/>
                  </a:lnTo>
                  <a:lnTo>
                    <a:pt x="25778" y="35657"/>
                  </a:lnTo>
                  <a:lnTo>
                    <a:pt x="26616" y="35286"/>
                  </a:lnTo>
                  <a:lnTo>
                    <a:pt x="27415" y="34877"/>
                  </a:lnTo>
                  <a:lnTo>
                    <a:pt x="28194" y="34429"/>
                  </a:lnTo>
                  <a:lnTo>
                    <a:pt x="28935" y="33961"/>
                  </a:lnTo>
                  <a:lnTo>
                    <a:pt x="29675" y="33435"/>
                  </a:lnTo>
                  <a:lnTo>
                    <a:pt x="30376" y="32890"/>
                  </a:lnTo>
                  <a:lnTo>
                    <a:pt x="31039" y="32305"/>
                  </a:lnTo>
                  <a:lnTo>
                    <a:pt x="31682" y="31682"/>
                  </a:lnTo>
                  <a:lnTo>
                    <a:pt x="32305" y="31039"/>
                  </a:lnTo>
                  <a:lnTo>
                    <a:pt x="32890" y="30376"/>
                  </a:lnTo>
                  <a:lnTo>
                    <a:pt x="33435" y="29675"/>
                  </a:lnTo>
                  <a:lnTo>
                    <a:pt x="33962" y="28935"/>
                  </a:lnTo>
                  <a:lnTo>
                    <a:pt x="34429" y="28175"/>
                  </a:lnTo>
                  <a:lnTo>
                    <a:pt x="34877" y="27415"/>
                  </a:lnTo>
                  <a:lnTo>
                    <a:pt x="35286" y="26616"/>
                  </a:lnTo>
                  <a:lnTo>
                    <a:pt x="35676" y="25778"/>
                  </a:lnTo>
                  <a:lnTo>
                    <a:pt x="36007" y="24940"/>
                  </a:lnTo>
                  <a:lnTo>
                    <a:pt x="36300" y="24083"/>
                  </a:lnTo>
                  <a:lnTo>
                    <a:pt x="36533" y="23206"/>
                  </a:lnTo>
                  <a:lnTo>
                    <a:pt x="36748" y="22310"/>
                  </a:lnTo>
                  <a:lnTo>
                    <a:pt x="36845" y="21842"/>
                  </a:lnTo>
                  <a:lnTo>
                    <a:pt x="36904" y="21394"/>
                  </a:lnTo>
                  <a:lnTo>
                    <a:pt x="36982" y="20927"/>
                  </a:lnTo>
                  <a:lnTo>
                    <a:pt x="37020" y="20459"/>
                  </a:lnTo>
                  <a:lnTo>
                    <a:pt x="37079" y="19991"/>
                  </a:lnTo>
                  <a:lnTo>
                    <a:pt x="37098" y="19524"/>
                  </a:lnTo>
                  <a:lnTo>
                    <a:pt x="37118" y="19037"/>
                  </a:lnTo>
                  <a:lnTo>
                    <a:pt x="37118" y="18569"/>
                  </a:lnTo>
                  <a:lnTo>
                    <a:pt x="37118" y="18082"/>
                  </a:lnTo>
                  <a:lnTo>
                    <a:pt x="37098" y="17614"/>
                  </a:lnTo>
                  <a:lnTo>
                    <a:pt x="37079" y="17127"/>
                  </a:lnTo>
                  <a:lnTo>
                    <a:pt x="37020" y="16660"/>
                  </a:lnTo>
                  <a:lnTo>
                    <a:pt x="36982" y="16192"/>
                  </a:lnTo>
                  <a:lnTo>
                    <a:pt x="36904" y="15744"/>
                  </a:lnTo>
                  <a:lnTo>
                    <a:pt x="36845" y="15276"/>
                  </a:lnTo>
                  <a:lnTo>
                    <a:pt x="36748" y="14828"/>
                  </a:lnTo>
                  <a:lnTo>
                    <a:pt x="36533" y="13932"/>
                  </a:lnTo>
                  <a:lnTo>
                    <a:pt x="36300" y="13036"/>
                  </a:lnTo>
                  <a:lnTo>
                    <a:pt x="36007" y="12178"/>
                  </a:lnTo>
                  <a:lnTo>
                    <a:pt x="35676" y="11341"/>
                  </a:lnTo>
                  <a:lnTo>
                    <a:pt x="35286" y="10522"/>
                  </a:lnTo>
                  <a:lnTo>
                    <a:pt x="34877" y="9723"/>
                  </a:lnTo>
                  <a:lnTo>
                    <a:pt x="34429" y="8944"/>
                  </a:lnTo>
                  <a:lnTo>
                    <a:pt x="33962" y="8184"/>
                  </a:lnTo>
                  <a:lnTo>
                    <a:pt x="33435" y="7463"/>
                  </a:lnTo>
                  <a:lnTo>
                    <a:pt x="32890" y="6762"/>
                  </a:lnTo>
                  <a:lnTo>
                    <a:pt x="32305" y="6080"/>
                  </a:lnTo>
                  <a:lnTo>
                    <a:pt x="31682" y="5437"/>
                  </a:lnTo>
                  <a:lnTo>
                    <a:pt x="31039" y="4813"/>
                  </a:lnTo>
                  <a:lnTo>
                    <a:pt x="30376" y="4248"/>
                  </a:lnTo>
                  <a:lnTo>
                    <a:pt x="29675" y="3683"/>
                  </a:lnTo>
                  <a:lnTo>
                    <a:pt x="28935" y="3177"/>
                  </a:lnTo>
                  <a:lnTo>
                    <a:pt x="28194" y="2690"/>
                  </a:lnTo>
                  <a:lnTo>
                    <a:pt x="27415" y="2242"/>
                  </a:lnTo>
                  <a:lnTo>
                    <a:pt x="26616" y="1832"/>
                  </a:lnTo>
                  <a:lnTo>
                    <a:pt x="25778" y="1462"/>
                  </a:lnTo>
                  <a:lnTo>
                    <a:pt x="24940" y="1131"/>
                  </a:lnTo>
                  <a:lnTo>
                    <a:pt x="24083" y="839"/>
                  </a:lnTo>
                  <a:lnTo>
                    <a:pt x="23206" y="585"/>
                  </a:lnTo>
                  <a:lnTo>
                    <a:pt x="22310" y="371"/>
                  </a:lnTo>
                  <a:lnTo>
                    <a:pt x="21842" y="293"/>
                  </a:lnTo>
                  <a:lnTo>
                    <a:pt x="21394" y="215"/>
                  </a:lnTo>
                  <a:lnTo>
                    <a:pt x="20927" y="157"/>
                  </a:lnTo>
                  <a:lnTo>
                    <a:pt x="20459" y="98"/>
                  </a:lnTo>
                  <a:lnTo>
                    <a:pt x="19992" y="59"/>
                  </a:lnTo>
                  <a:lnTo>
                    <a:pt x="19524" y="20"/>
                  </a:lnTo>
                  <a:lnTo>
                    <a:pt x="190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40"/>
            <p:cNvSpPr/>
            <p:nvPr/>
          </p:nvSpPr>
          <p:spPr>
            <a:xfrm>
              <a:off x="12835100" y="179075"/>
              <a:ext cx="927950" cy="927950"/>
            </a:xfrm>
            <a:custGeom>
              <a:avLst/>
              <a:gdLst/>
              <a:ahLst/>
              <a:cxnLst/>
              <a:rect l="l" t="t" r="r" b="b"/>
              <a:pathLst>
                <a:path w="37118" h="37118" fill="none" extrusionOk="0">
                  <a:moveTo>
                    <a:pt x="18569" y="37118"/>
                  </a:moveTo>
                  <a:lnTo>
                    <a:pt x="18569" y="37118"/>
                  </a:lnTo>
                  <a:lnTo>
                    <a:pt x="19037" y="37118"/>
                  </a:lnTo>
                  <a:lnTo>
                    <a:pt x="19524" y="37098"/>
                  </a:lnTo>
                  <a:lnTo>
                    <a:pt x="19992" y="37079"/>
                  </a:lnTo>
                  <a:lnTo>
                    <a:pt x="20459" y="37020"/>
                  </a:lnTo>
                  <a:lnTo>
                    <a:pt x="20927" y="36981"/>
                  </a:lnTo>
                  <a:lnTo>
                    <a:pt x="21394" y="36903"/>
                  </a:lnTo>
                  <a:lnTo>
                    <a:pt x="21842" y="36826"/>
                  </a:lnTo>
                  <a:lnTo>
                    <a:pt x="22310" y="36748"/>
                  </a:lnTo>
                  <a:lnTo>
                    <a:pt x="23206" y="36533"/>
                  </a:lnTo>
                  <a:lnTo>
                    <a:pt x="24083" y="36299"/>
                  </a:lnTo>
                  <a:lnTo>
                    <a:pt x="24940" y="36007"/>
                  </a:lnTo>
                  <a:lnTo>
                    <a:pt x="25778" y="35657"/>
                  </a:lnTo>
                  <a:lnTo>
                    <a:pt x="26616" y="35286"/>
                  </a:lnTo>
                  <a:lnTo>
                    <a:pt x="27415" y="34877"/>
                  </a:lnTo>
                  <a:lnTo>
                    <a:pt x="28194" y="34429"/>
                  </a:lnTo>
                  <a:lnTo>
                    <a:pt x="28935" y="33961"/>
                  </a:lnTo>
                  <a:lnTo>
                    <a:pt x="29675" y="33435"/>
                  </a:lnTo>
                  <a:lnTo>
                    <a:pt x="30376" y="32890"/>
                  </a:lnTo>
                  <a:lnTo>
                    <a:pt x="31039" y="32305"/>
                  </a:lnTo>
                  <a:lnTo>
                    <a:pt x="31682" y="31682"/>
                  </a:lnTo>
                  <a:lnTo>
                    <a:pt x="32305" y="31039"/>
                  </a:lnTo>
                  <a:lnTo>
                    <a:pt x="32890" y="30376"/>
                  </a:lnTo>
                  <a:lnTo>
                    <a:pt x="33435" y="29675"/>
                  </a:lnTo>
                  <a:lnTo>
                    <a:pt x="33962" y="28935"/>
                  </a:lnTo>
                  <a:lnTo>
                    <a:pt x="34429" y="28175"/>
                  </a:lnTo>
                  <a:lnTo>
                    <a:pt x="34877" y="27415"/>
                  </a:lnTo>
                  <a:lnTo>
                    <a:pt x="35286" y="26616"/>
                  </a:lnTo>
                  <a:lnTo>
                    <a:pt x="35676" y="25778"/>
                  </a:lnTo>
                  <a:lnTo>
                    <a:pt x="36007" y="24940"/>
                  </a:lnTo>
                  <a:lnTo>
                    <a:pt x="36300" y="24083"/>
                  </a:lnTo>
                  <a:lnTo>
                    <a:pt x="36533" y="23206"/>
                  </a:lnTo>
                  <a:lnTo>
                    <a:pt x="36748" y="22310"/>
                  </a:lnTo>
                  <a:lnTo>
                    <a:pt x="36845" y="21842"/>
                  </a:lnTo>
                  <a:lnTo>
                    <a:pt x="36904" y="21394"/>
                  </a:lnTo>
                  <a:lnTo>
                    <a:pt x="36982" y="20927"/>
                  </a:lnTo>
                  <a:lnTo>
                    <a:pt x="37020" y="20459"/>
                  </a:lnTo>
                  <a:lnTo>
                    <a:pt x="37079" y="19991"/>
                  </a:lnTo>
                  <a:lnTo>
                    <a:pt x="37098" y="19524"/>
                  </a:lnTo>
                  <a:lnTo>
                    <a:pt x="37118" y="19037"/>
                  </a:lnTo>
                  <a:lnTo>
                    <a:pt x="37118" y="18569"/>
                  </a:lnTo>
                  <a:lnTo>
                    <a:pt x="37118" y="18569"/>
                  </a:lnTo>
                  <a:lnTo>
                    <a:pt x="37118" y="18082"/>
                  </a:lnTo>
                  <a:lnTo>
                    <a:pt x="37098" y="17614"/>
                  </a:lnTo>
                  <a:lnTo>
                    <a:pt x="37079" y="17127"/>
                  </a:lnTo>
                  <a:lnTo>
                    <a:pt x="37020" y="16660"/>
                  </a:lnTo>
                  <a:lnTo>
                    <a:pt x="36982" y="16192"/>
                  </a:lnTo>
                  <a:lnTo>
                    <a:pt x="36904" y="15744"/>
                  </a:lnTo>
                  <a:lnTo>
                    <a:pt x="36845" y="15276"/>
                  </a:lnTo>
                  <a:lnTo>
                    <a:pt x="36748" y="14828"/>
                  </a:lnTo>
                  <a:lnTo>
                    <a:pt x="36533" y="13932"/>
                  </a:lnTo>
                  <a:lnTo>
                    <a:pt x="36300" y="13036"/>
                  </a:lnTo>
                  <a:lnTo>
                    <a:pt x="36007" y="12178"/>
                  </a:lnTo>
                  <a:lnTo>
                    <a:pt x="35676" y="11341"/>
                  </a:lnTo>
                  <a:lnTo>
                    <a:pt x="35286" y="10522"/>
                  </a:lnTo>
                  <a:lnTo>
                    <a:pt x="34877" y="9723"/>
                  </a:lnTo>
                  <a:lnTo>
                    <a:pt x="34429" y="8944"/>
                  </a:lnTo>
                  <a:lnTo>
                    <a:pt x="33962" y="8184"/>
                  </a:lnTo>
                  <a:lnTo>
                    <a:pt x="33435" y="7463"/>
                  </a:lnTo>
                  <a:lnTo>
                    <a:pt x="32890" y="6762"/>
                  </a:lnTo>
                  <a:lnTo>
                    <a:pt x="32305" y="6080"/>
                  </a:lnTo>
                  <a:lnTo>
                    <a:pt x="31682" y="5437"/>
                  </a:lnTo>
                  <a:lnTo>
                    <a:pt x="31039" y="4813"/>
                  </a:lnTo>
                  <a:lnTo>
                    <a:pt x="30376" y="4248"/>
                  </a:lnTo>
                  <a:lnTo>
                    <a:pt x="29675" y="3683"/>
                  </a:lnTo>
                  <a:lnTo>
                    <a:pt x="28935" y="3177"/>
                  </a:lnTo>
                  <a:lnTo>
                    <a:pt x="28194" y="2690"/>
                  </a:lnTo>
                  <a:lnTo>
                    <a:pt x="27415" y="2242"/>
                  </a:lnTo>
                  <a:lnTo>
                    <a:pt x="26616" y="1832"/>
                  </a:lnTo>
                  <a:lnTo>
                    <a:pt x="25778" y="1462"/>
                  </a:lnTo>
                  <a:lnTo>
                    <a:pt x="24940" y="1131"/>
                  </a:lnTo>
                  <a:lnTo>
                    <a:pt x="24083" y="839"/>
                  </a:lnTo>
                  <a:lnTo>
                    <a:pt x="23206" y="585"/>
                  </a:lnTo>
                  <a:lnTo>
                    <a:pt x="22310" y="371"/>
                  </a:lnTo>
                  <a:lnTo>
                    <a:pt x="21842" y="293"/>
                  </a:lnTo>
                  <a:lnTo>
                    <a:pt x="21394" y="215"/>
                  </a:lnTo>
                  <a:lnTo>
                    <a:pt x="20927" y="157"/>
                  </a:lnTo>
                  <a:lnTo>
                    <a:pt x="20459" y="98"/>
                  </a:lnTo>
                  <a:lnTo>
                    <a:pt x="19992" y="59"/>
                  </a:lnTo>
                  <a:lnTo>
                    <a:pt x="19524" y="20"/>
                  </a:lnTo>
                  <a:lnTo>
                    <a:pt x="19037" y="1"/>
                  </a:lnTo>
                  <a:lnTo>
                    <a:pt x="18569" y="1"/>
                  </a:lnTo>
                  <a:lnTo>
                    <a:pt x="18569" y="1"/>
                  </a:lnTo>
                  <a:lnTo>
                    <a:pt x="18082" y="1"/>
                  </a:lnTo>
                  <a:lnTo>
                    <a:pt x="17614" y="20"/>
                  </a:lnTo>
                  <a:lnTo>
                    <a:pt x="17127" y="59"/>
                  </a:lnTo>
                  <a:lnTo>
                    <a:pt x="16660" y="98"/>
                  </a:lnTo>
                  <a:lnTo>
                    <a:pt x="16192" y="157"/>
                  </a:lnTo>
                  <a:lnTo>
                    <a:pt x="15744" y="215"/>
                  </a:lnTo>
                  <a:lnTo>
                    <a:pt x="15276" y="293"/>
                  </a:lnTo>
                  <a:lnTo>
                    <a:pt x="14828" y="371"/>
                  </a:lnTo>
                  <a:lnTo>
                    <a:pt x="13932" y="585"/>
                  </a:lnTo>
                  <a:lnTo>
                    <a:pt x="13036" y="839"/>
                  </a:lnTo>
                  <a:lnTo>
                    <a:pt x="12178" y="1131"/>
                  </a:lnTo>
                  <a:lnTo>
                    <a:pt x="11341" y="1462"/>
                  </a:lnTo>
                  <a:lnTo>
                    <a:pt x="10522" y="1832"/>
                  </a:lnTo>
                  <a:lnTo>
                    <a:pt x="9723" y="2242"/>
                  </a:lnTo>
                  <a:lnTo>
                    <a:pt x="8944" y="2690"/>
                  </a:lnTo>
                  <a:lnTo>
                    <a:pt x="8184" y="3177"/>
                  </a:lnTo>
                  <a:lnTo>
                    <a:pt x="7463" y="3683"/>
                  </a:lnTo>
                  <a:lnTo>
                    <a:pt x="6762" y="4248"/>
                  </a:lnTo>
                  <a:lnTo>
                    <a:pt x="6080" y="4813"/>
                  </a:lnTo>
                  <a:lnTo>
                    <a:pt x="5437" y="5437"/>
                  </a:lnTo>
                  <a:lnTo>
                    <a:pt x="4833" y="6080"/>
                  </a:lnTo>
                  <a:lnTo>
                    <a:pt x="4248" y="6762"/>
                  </a:lnTo>
                  <a:lnTo>
                    <a:pt x="3683" y="7463"/>
                  </a:lnTo>
                  <a:lnTo>
                    <a:pt x="3177" y="8184"/>
                  </a:lnTo>
                  <a:lnTo>
                    <a:pt x="2690" y="8944"/>
                  </a:lnTo>
                  <a:lnTo>
                    <a:pt x="2242" y="9723"/>
                  </a:lnTo>
                  <a:lnTo>
                    <a:pt x="1832" y="10522"/>
                  </a:lnTo>
                  <a:lnTo>
                    <a:pt x="1462" y="11341"/>
                  </a:lnTo>
                  <a:lnTo>
                    <a:pt x="1131" y="12178"/>
                  </a:lnTo>
                  <a:lnTo>
                    <a:pt x="839" y="13036"/>
                  </a:lnTo>
                  <a:lnTo>
                    <a:pt x="586" y="13932"/>
                  </a:lnTo>
                  <a:lnTo>
                    <a:pt x="371" y="14828"/>
                  </a:lnTo>
                  <a:lnTo>
                    <a:pt x="293" y="15276"/>
                  </a:lnTo>
                  <a:lnTo>
                    <a:pt x="215" y="15744"/>
                  </a:lnTo>
                  <a:lnTo>
                    <a:pt x="157" y="16192"/>
                  </a:lnTo>
                  <a:lnTo>
                    <a:pt x="98" y="16660"/>
                  </a:lnTo>
                  <a:lnTo>
                    <a:pt x="59" y="17127"/>
                  </a:lnTo>
                  <a:lnTo>
                    <a:pt x="20" y="17614"/>
                  </a:lnTo>
                  <a:lnTo>
                    <a:pt x="1" y="18082"/>
                  </a:lnTo>
                  <a:lnTo>
                    <a:pt x="1" y="18569"/>
                  </a:lnTo>
                  <a:lnTo>
                    <a:pt x="1" y="18569"/>
                  </a:lnTo>
                  <a:lnTo>
                    <a:pt x="1" y="19037"/>
                  </a:lnTo>
                  <a:lnTo>
                    <a:pt x="20" y="19524"/>
                  </a:lnTo>
                  <a:lnTo>
                    <a:pt x="59" y="19991"/>
                  </a:lnTo>
                  <a:lnTo>
                    <a:pt x="98" y="20459"/>
                  </a:lnTo>
                  <a:lnTo>
                    <a:pt x="157" y="20927"/>
                  </a:lnTo>
                  <a:lnTo>
                    <a:pt x="215" y="21394"/>
                  </a:lnTo>
                  <a:lnTo>
                    <a:pt x="293" y="21842"/>
                  </a:lnTo>
                  <a:lnTo>
                    <a:pt x="371" y="22310"/>
                  </a:lnTo>
                  <a:lnTo>
                    <a:pt x="586" y="23206"/>
                  </a:lnTo>
                  <a:lnTo>
                    <a:pt x="839" y="24083"/>
                  </a:lnTo>
                  <a:lnTo>
                    <a:pt x="1131" y="24940"/>
                  </a:lnTo>
                  <a:lnTo>
                    <a:pt x="1462" y="25778"/>
                  </a:lnTo>
                  <a:lnTo>
                    <a:pt x="1832" y="26616"/>
                  </a:lnTo>
                  <a:lnTo>
                    <a:pt x="2242" y="27415"/>
                  </a:lnTo>
                  <a:lnTo>
                    <a:pt x="2690" y="28175"/>
                  </a:lnTo>
                  <a:lnTo>
                    <a:pt x="3177" y="28935"/>
                  </a:lnTo>
                  <a:lnTo>
                    <a:pt x="3683" y="29675"/>
                  </a:lnTo>
                  <a:lnTo>
                    <a:pt x="4248" y="30376"/>
                  </a:lnTo>
                  <a:lnTo>
                    <a:pt x="4833" y="31039"/>
                  </a:lnTo>
                  <a:lnTo>
                    <a:pt x="5437" y="31682"/>
                  </a:lnTo>
                  <a:lnTo>
                    <a:pt x="6080" y="32305"/>
                  </a:lnTo>
                  <a:lnTo>
                    <a:pt x="6762" y="32890"/>
                  </a:lnTo>
                  <a:lnTo>
                    <a:pt x="7463" y="33435"/>
                  </a:lnTo>
                  <a:lnTo>
                    <a:pt x="8184" y="33961"/>
                  </a:lnTo>
                  <a:lnTo>
                    <a:pt x="8944" y="34429"/>
                  </a:lnTo>
                  <a:lnTo>
                    <a:pt x="9723" y="34877"/>
                  </a:lnTo>
                  <a:lnTo>
                    <a:pt x="10522" y="35286"/>
                  </a:lnTo>
                  <a:lnTo>
                    <a:pt x="11341" y="35657"/>
                  </a:lnTo>
                  <a:lnTo>
                    <a:pt x="12178" y="36007"/>
                  </a:lnTo>
                  <a:lnTo>
                    <a:pt x="13036" y="36299"/>
                  </a:lnTo>
                  <a:lnTo>
                    <a:pt x="13932" y="36533"/>
                  </a:lnTo>
                  <a:lnTo>
                    <a:pt x="14828" y="36748"/>
                  </a:lnTo>
                  <a:lnTo>
                    <a:pt x="15276" y="36826"/>
                  </a:lnTo>
                  <a:lnTo>
                    <a:pt x="15744" y="36903"/>
                  </a:lnTo>
                  <a:lnTo>
                    <a:pt x="16192" y="36981"/>
                  </a:lnTo>
                  <a:lnTo>
                    <a:pt x="16660" y="37020"/>
                  </a:lnTo>
                  <a:lnTo>
                    <a:pt x="17127" y="37079"/>
                  </a:lnTo>
                  <a:lnTo>
                    <a:pt x="17614" y="37098"/>
                  </a:lnTo>
                  <a:lnTo>
                    <a:pt x="18082" y="37118"/>
                  </a:lnTo>
                  <a:lnTo>
                    <a:pt x="18569" y="371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40"/>
            <p:cNvSpPr/>
            <p:nvPr/>
          </p:nvSpPr>
          <p:spPr>
            <a:xfrm>
              <a:off x="12899400" y="248750"/>
              <a:ext cx="791075" cy="791075"/>
            </a:xfrm>
            <a:custGeom>
              <a:avLst/>
              <a:gdLst/>
              <a:ahLst/>
              <a:cxnLst/>
              <a:rect l="l" t="t" r="r" b="b"/>
              <a:pathLst>
                <a:path w="31643" h="31643" extrusionOk="0">
                  <a:moveTo>
                    <a:pt x="15822" y="0"/>
                  </a:moveTo>
                  <a:lnTo>
                    <a:pt x="15004" y="39"/>
                  </a:lnTo>
                  <a:lnTo>
                    <a:pt x="14205" y="97"/>
                  </a:lnTo>
                  <a:lnTo>
                    <a:pt x="13406" y="195"/>
                  </a:lnTo>
                  <a:lnTo>
                    <a:pt x="12626" y="331"/>
                  </a:lnTo>
                  <a:lnTo>
                    <a:pt x="11867" y="507"/>
                  </a:lnTo>
                  <a:lnTo>
                    <a:pt x="11126" y="721"/>
                  </a:lnTo>
                  <a:lnTo>
                    <a:pt x="10386" y="974"/>
                  </a:lnTo>
                  <a:lnTo>
                    <a:pt x="9665" y="1247"/>
                  </a:lnTo>
                  <a:lnTo>
                    <a:pt x="8963" y="1578"/>
                  </a:lnTo>
                  <a:lnTo>
                    <a:pt x="8282" y="1929"/>
                  </a:lnTo>
                  <a:lnTo>
                    <a:pt x="7619" y="2299"/>
                  </a:lnTo>
                  <a:lnTo>
                    <a:pt x="6976" y="2708"/>
                  </a:lnTo>
                  <a:lnTo>
                    <a:pt x="6353" y="3156"/>
                  </a:lnTo>
                  <a:lnTo>
                    <a:pt x="5768" y="3624"/>
                  </a:lnTo>
                  <a:lnTo>
                    <a:pt x="5184" y="4111"/>
                  </a:lnTo>
                  <a:lnTo>
                    <a:pt x="4638" y="4637"/>
                  </a:lnTo>
                  <a:lnTo>
                    <a:pt x="4112" y="5202"/>
                  </a:lnTo>
                  <a:lnTo>
                    <a:pt x="3625" y="5767"/>
                  </a:lnTo>
                  <a:lnTo>
                    <a:pt x="3138" y="6371"/>
                  </a:lnTo>
                  <a:lnTo>
                    <a:pt x="2709" y="6995"/>
                  </a:lnTo>
                  <a:lnTo>
                    <a:pt x="2300" y="7638"/>
                  </a:lnTo>
                  <a:lnTo>
                    <a:pt x="1910" y="8300"/>
                  </a:lnTo>
                  <a:lnTo>
                    <a:pt x="1560" y="8982"/>
                  </a:lnTo>
                  <a:lnTo>
                    <a:pt x="1248" y="9664"/>
                  </a:lnTo>
                  <a:lnTo>
                    <a:pt x="956" y="10385"/>
                  </a:lnTo>
                  <a:lnTo>
                    <a:pt x="722" y="11125"/>
                  </a:lnTo>
                  <a:lnTo>
                    <a:pt x="507" y="11885"/>
                  </a:lnTo>
                  <a:lnTo>
                    <a:pt x="332" y="12645"/>
                  </a:lnTo>
                  <a:lnTo>
                    <a:pt x="176" y="13425"/>
                  </a:lnTo>
                  <a:lnTo>
                    <a:pt x="79" y="14204"/>
                  </a:lnTo>
                  <a:lnTo>
                    <a:pt x="20" y="15022"/>
                  </a:lnTo>
                  <a:lnTo>
                    <a:pt x="1" y="15821"/>
                  </a:lnTo>
                  <a:lnTo>
                    <a:pt x="20" y="16639"/>
                  </a:lnTo>
                  <a:lnTo>
                    <a:pt x="79" y="17438"/>
                  </a:lnTo>
                  <a:lnTo>
                    <a:pt x="176" y="18237"/>
                  </a:lnTo>
                  <a:lnTo>
                    <a:pt x="332" y="19016"/>
                  </a:lnTo>
                  <a:lnTo>
                    <a:pt x="507" y="19776"/>
                  </a:lnTo>
                  <a:lnTo>
                    <a:pt x="722" y="20536"/>
                  </a:lnTo>
                  <a:lnTo>
                    <a:pt x="956" y="21257"/>
                  </a:lnTo>
                  <a:lnTo>
                    <a:pt x="1248" y="21978"/>
                  </a:lnTo>
                  <a:lnTo>
                    <a:pt x="1560" y="22679"/>
                  </a:lnTo>
                  <a:lnTo>
                    <a:pt x="1910" y="23361"/>
                  </a:lnTo>
                  <a:lnTo>
                    <a:pt x="2300" y="24024"/>
                  </a:lnTo>
                  <a:lnTo>
                    <a:pt x="2709" y="24667"/>
                  </a:lnTo>
                  <a:lnTo>
                    <a:pt x="3138" y="25290"/>
                  </a:lnTo>
                  <a:lnTo>
                    <a:pt x="3625" y="25894"/>
                  </a:lnTo>
                  <a:lnTo>
                    <a:pt x="4112" y="26459"/>
                  </a:lnTo>
                  <a:lnTo>
                    <a:pt x="4638" y="27005"/>
                  </a:lnTo>
                  <a:lnTo>
                    <a:pt x="5184" y="27531"/>
                  </a:lnTo>
                  <a:lnTo>
                    <a:pt x="5768" y="28037"/>
                  </a:lnTo>
                  <a:lnTo>
                    <a:pt x="6353" y="28505"/>
                  </a:lnTo>
                  <a:lnTo>
                    <a:pt x="6976" y="28953"/>
                  </a:lnTo>
                  <a:lnTo>
                    <a:pt x="7619" y="29362"/>
                  </a:lnTo>
                  <a:lnTo>
                    <a:pt x="8282" y="29733"/>
                  </a:lnTo>
                  <a:lnTo>
                    <a:pt x="8963" y="30083"/>
                  </a:lnTo>
                  <a:lnTo>
                    <a:pt x="9665" y="30395"/>
                  </a:lnTo>
                  <a:lnTo>
                    <a:pt x="10386" y="30687"/>
                  </a:lnTo>
                  <a:lnTo>
                    <a:pt x="11126" y="30941"/>
                  </a:lnTo>
                  <a:lnTo>
                    <a:pt x="11867" y="31155"/>
                  </a:lnTo>
                  <a:lnTo>
                    <a:pt x="12626" y="31330"/>
                  </a:lnTo>
                  <a:lnTo>
                    <a:pt x="13406" y="31467"/>
                  </a:lnTo>
                  <a:lnTo>
                    <a:pt x="14205" y="31564"/>
                  </a:lnTo>
                  <a:lnTo>
                    <a:pt x="15004" y="31623"/>
                  </a:lnTo>
                  <a:lnTo>
                    <a:pt x="15822" y="31642"/>
                  </a:lnTo>
                  <a:lnTo>
                    <a:pt x="16640" y="31623"/>
                  </a:lnTo>
                  <a:lnTo>
                    <a:pt x="17439" y="31564"/>
                  </a:lnTo>
                  <a:lnTo>
                    <a:pt x="18238" y="31467"/>
                  </a:lnTo>
                  <a:lnTo>
                    <a:pt x="18998" y="31330"/>
                  </a:lnTo>
                  <a:lnTo>
                    <a:pt x="19777" y="31155"/>
                  </a:lnTo>
                  <a:lnTo>
                    <a:pt x="20517" y="30941"/>
                  </a:lnTo>
                  <a:lnTo>
                    <a:pt x="21258" y="30687"/>
                  </a:lnTo>
                  <a:lnTo>
                    <a:pt x="21979" y="30395"/>
                  </a:lnTo>
                  <a:lnTo>
                    <a:pt x="22680" y="30083"/>
                  </a:lnTo>
                  <a:lnTo>
                    <a:pt x="23362" y="29733"/>
                  </a:lnTo>
                  <a:lnTo>
                    <a:pt x="24025" y="29362"/>
                  </a:lnTo>
                  <a:lnTo>
                    <a:pt x="24668" y="28953"/>
                  </a:lnTo>
                  <a:lnTo>
                    <a:pt x="25291" y="28505"/>
                  </a:lnTo>
                  <a:lnTo>
                    <a:pt x="25876" y="28037"/>
                  </a:lnTo>
                  <a:lnTo>
                    <a:pt x="26460" y="27531"/>
                  </a:lnTo>
                  <a:lnTo>
                    <a:pt x="27006" y="27005"/>
                  </a:lnTo>
                  <a:lnTo>
                    <a:pt x="27532" y="26459"/>
                  </a:lnTo>
                  <a:lnTo>
                    <a:pt x="28019" y="25894"/>
                  </a:lnTo>
                  <a:lnTo>
                    <a:pt x="28486" y="25290"/>
                  </a:lnTo>
                  <a:lnTo>
                    <a:pt x="28935" y="24667"/>
                  </a:lnTo>
                  <a:lnTo>
                    <a:pt x="29344" y="24024"/>
                  </a:lnTo>
                  <a:lnTo>
                    <a:pt x="29733" y="23361"/>
                  </a:lnTo>
                  <a:lnTo>
                    <a:pt x="30084" y="22679"/>
                  </a:lnTo>
                  <a:lnTo>
                    <a:pt x="30396" y="21978"/>
                  </a:lnTo>
                  <a:lnTo>
                    <a:pt x="30688" y="21257"/>
                  </a:lnTo>
                  <a:lnTo>
                    <a:pt x="30922" y="20536"/>
                  </a:lnTo>
                  <a:lnTo>
                    <a:pt x="31136" y="19776"/>
                  </a:lnTo>
                  <a:lnTo>
                    <a:pt x="31312" y="19016"/>
                  </a:lnTo>
                  <a:lnTo>
                    <a:pt x="31467" y="18237"/>
                  </a:lnTo>
                  <a:lnTo>
                    <a:pt x="31565" y="17438"/>
                  </a:lnTo>
                  <a:lnTo>
                    <a:pt x="31623" y="16639"/>
                  </a:lnTo>
                  <a:lnTo>
                    <a:pt x="31643" y="15821"/>
                  </a:lnTo>
                  <a:lnTo>
                    <a:pt x="31623" y="15022"/>
                  </a:lnTo>
                  <a:lnTo>
                    <a:pt x="31565" y="14204"/>
                  </a:lnTo>
                  <a:lnTo>
                    <a:pt x="31467" y="13425"/>
                  </a:lnTo>
                  <a:lnTo>
                    <a:pt x="31312" y="12645"/>
                  </a:lnTo>
                  <a:lnTo>
                    <a:pt x="31136" y="11885"/>
                  </a:lnTo>
                  <a:lnTo>
                    <a:pt x="30922" y="11125"/>
                  </a:lnTo>
                  <a:lnTo>
                    <a:pt x="30688" y="10385"/>
                  </a:lnTo>
                  <a:lnTo>
                    <a:pt x="30396" y="9664"/>
                  </a:lnTo>
                  <a:lnTo>
                    <a:pt x="30084" y="8982"/>
                  </a:lnTo>
                  <a:lnTo>
                    <a:pt x="29733" y="8300"/>
                  </a:lnTo>
                  <a:lnTo>
                    <a:pt x="29344" y="7638"/>
                  </a:lnTo>
                  <a:lnTo>
                    <a:pt x="28935" y="6995"/>
                  </a:lnTo>
                  <a:lnTo>
                    <a:pt x="28486" y="6371"/>
                  </a:lnTo>
                  <a:lnTo>
                    <a:pt x="28019" y="5767"/>
                  </a:lnTo>
                  <a:lnTo>
                    <a:pt x="27532" y="5202"/>
                  </a:lnTo>
                  <a:lnTo>
                    <a:pt x="27006" y="4637"/>
                  </a:lnTo>
                  <a:lnTo>
                    <a:pt x="26460" y="4111"/>
                  </a:lnTo>
                  <a:lnTo>
                    <a:pt x="25876" y="3624"/>
                  </a:lnTo>
                  <a:lnTo>
                    <a:pt x="25291" y="3156"/>
                  </a:lnTo>
                  <a:lnTo>
                    <a:pt x="24668" y="2708"/>
                  </a:lnTo>
                  <a:lnTo>
                    <a:pt x="24025" y="2299"/>
                  </a:lnTo>
                  <a:lnTo>
                    <a:pt x="23362" y="1929"/>
                  </a:lnTo>
                  <a:lnTo>
                    <a:pt x="22680" y="1578"/>
                  </a:lnTo>
                  <a:lnTo>
                    <a:pt x="21979" y="1247"/>
                  </a:lnTo>
                  <a:lnTo>
                    <a:pt x="21258" y="974"/>
                  </a:lnTo>
                  <a:lnTo>
                    <a:pt x="20517" y="721"/>
                  </a:lnTo>
                  <a:lnTo>
                    <a:pt x="19777" y="507"/>
                  </a:lnTo>
                  <a:lnTo>
                    <a:pt x="18998" y="331"/>
                  </a:lnTo>
                  <a:lnTo>
                    <a:pt x="18238" y="195"/>
                  </a:lnTo>
                  <a:lnTo>
                    <a:pt x="17439" y="97"/>
                  </a:lnTo>
                  <a:lnTo>
                    <a:pt x="16640" y="39"/>
                  </a:lnTo>
                  <a:lnTo>
                    <a:pt x="1582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40"/>
            <p:cNvSpPr/>
            <p:nvPr/>
          </p:nvSpPr>
          <p:spPr>
            <a:xfrm>
              <a:off x="12899400" y="248750"/>
              <a:ext cx="791075" cy="791075"/>
            </a:xfrm>
            <a:custGeom>
              <a:avLst/>
              <a:gdLst/>
              <a:ahLst/>
              <a:cxnLst/>
              <a:rect l="l" t="t" r="r" b="b"/>
              <a:pathLst>
                <a:path w="31643" h="31643" fill="none" extrusionOk="0">
                  <a:moveTo>
                    <a:pt x="15822" y="31642"/>
                  </a:moveTo>
                  <a:lnTo>
                    <a:pt x="15822" y="31642"/>
                  </a:lnTo>
                  <a:lnTo>
                    <a:pt x="16640" y="31623"/>
                  </a:lnTo>
                  <a:lnTo>
                    <a:pt x="17439" y="31564"/>
                  </a:lnTo>
                  <a:lnTo>
                    <a:pt x="18238" y="31467"/>
                  </a:lnTo>
                  <a:lnTo>
                    <a:pt x="18998" y="31330"/>
                  </a:lnTo>
                  <a:lnTo>
                    <a:pt x="19777" y="31155"/>
                  </a:lnTo>
                  <a:lnTo>
                    <a:pt x="20517" y="30941"/>
                  </a:lnTo>
                  <a:lnTo>
                    <a:pt x="21258" y="30687"/>
                  </a:lnTo>
                  <a:lnTo>
                    <a:pt x="21979" y="30395"/>
                  </a:lnTo>
                  <a:lnTo>
                    <a:pt x="22680" y="30083"/>
                  </a:lnTo>
                  <a:lnTo>
                    <a:pt x="23362" y="29733"/>
                  </a:lnTo>
                  <a:lnTo>
                    <a:pt x="24025" y="29362"/>
                  </a:lnTo>
                  <a:lnTo>
                    <a:pt x="24668" y="28953"/>
                  </a:lnTo>
                  <a:lnTo>
                    <a:pt x="25291" y="28505"/>
                  </a:lnTo>
                  <a:lnTo>
                    <a:pt x="25876" y="28037"/>
                  </a:lnTo>
                  <a:lnTo>
                    <a:pt x="26460" y="27531"/>
                  </a:lnTo>
                  <a:lnTo>
                    <a:pt x="27006" y="27005"/>
                  </a:lnTo>
                  <a:lnTo>
                    <a:pt x="27532" y="26459"/>
                  </a:lnTo>
                  <a:lnTo>
                    <a:pt x="28019" y="25894"/>
                  </a:lnTo>
                  <a:lnTo>
                    <a:pt x="28486" y="25290"/>
                  </a:lnTo>
                  <a:lnTo>
                    <a:pt x="28935" y="24667"/>
                  </a:lnTo>
                  <a:lnTo>
                    <a:pt x="29344" y="24024"/>
                  </a:lnTo>
                  <a:lnTo>
                    <a:pt x="29733" y="23361"/>
                  </a:lnTo>
                  <a:lnTo>
                    <a:pt x="30084" y="22679"/>
                  </a:lnTo>
                  <a:lnTo>
                    <a:pt x="30396" y="21978"/>
                  </a:lnTo>
                  <a:lnTo>
                    <a:pt x="30688" y="21257"/>
                  </a:lnTo>
                  <a:lnTo>
                    <a:pt x="30922" y="20536"/>
                  </a:lnTo>
                  <a:lnTo>
                    <a:pt x="31136" y="19776"/>
                  </a:lnTo>
                  <a:lnTo>
                    <a:pt x="31312" y="19016"/>
                  </a:lnTo>
                  <a:lnTo>
                    <a:pt x="31467" y="18237"/>
                  </a:lnTo>
                  <a:lnTo>
                    <a:pt x="31565" y="17438"/>
                  </a:lnTo>
                  <a:lnTo>
                    <a:pt x="31623" y="16639"/>
                  </a:lnTo>
                  <a:lnTo>
                    <a:pt x="31643" y="15821"/>
                  </a:lnTo>
                  <a:lnTo>
                    <a:pt x="31643" y="15821"/>
                  </a:lnTo>
                  <a:lnTo>
                    <a:pt x="31623" y="15022"/>
                  </a:lnTo>
                  <a:lnTo>
                    <a:pt x="31565" y="14204"/>
                  </a:lnTo>
                  <a:lnTo>
                    <a:pt x="31467" y="13425"/>
                  </a:lnTo>
                  <a:lnTo>
                    <a:pt x="31312" y="12645"/>
                  </a:lnTo>
                  <a:lnTo>
                    <a:pt x="31136" y="11885"/>
                  </a:lnTo>
                  <a:lnTo>
                    <a:pt x="30922" y="11125"/>
                  </a:lnTo>
                  <a:lnTo>
                    <a:pt x="30688" y="10385"/>
                  </a:lnTo>
                  <a:lnTo>
                    <a:pt x="30396" y="9664"/>
                  </a:lnTo>
                  <a:lnTo>
                    <a:pt x="30084" y="8982"/>
                  </a:lnTo>
                  <a:lnTo>
                    <a:pt x="29733" y="8300"/>
                  </a:lnTo>
                  <a:lnTo>
                    <a:pt x="29344" y="7638"/>
                  </a:lnTo>
                  <a:lnTo>
                    <a:pt x="28935" y="6995"/>
                  </a:lnTo>
                  <a:lnTo>
                    <a:pt x="28486" y="6371"/>
                  </a:lnTo>
                  <a:lnTo>
                    <a:pt x="28019" y="5767"/>
                  </a:lnTo>
                  <a:lnTo>
                    <a:pt x="27532" y="5202"/>
                  </a:lnTo>
                  <a:lnTo>
                    <a:pt x="27006" y="4637"/>
                  </a:lnTo>
                  <a:lnTo>
                    <a:pt x="26460" y="4111"/>
                  </a:lnTo>
                  <a:lnTo>
                    <a:pt x="25876" y="3624"/>
                  </a:lnTo>
                  <a:lnTo>
                    <a:pt x="25291" y="3156"/>
                  </a:lnTo>
                  <a:lnTo>
                    <a:pt x="24668" y="2708"/>
                  </a:lnTo>
                  <a:lnTo>
                    <a:pt x="24025" y="2299"/>
                  </a:lnTo>
                  <a:lnTo>
                    <a:pt x="23362" y="1929"/>
                  </a:lnTo>
                  <a:lnTo>
                    <a:pt x="22680" y="1578"/>
                  </a:lnTo>
                  <a:lnTo>
                    <a:pt x="21979" y="1247"/>
                  </a:lnTo>
                  <a:lnTo>
                    <a:pt x="21258" y="974"/>
                  </a:lnTo>
                  <a:lnTo>
                    <a:pt x="20517" y="721"/>
                  </a:lnTo>
                  <a:lnTo>
                    <a:pt x="19777" y="507"/>
                  </a:lnTo>
                  <a:lnTo>
                    <a:pt x="18998" y="331"/>
                  </a:lnTo>
                  <a:lnTo>
                    <a:pt x="18238" y="195"/>
                  </a:lnTo>
                  <a:lnTo>
                    <a:pt x="17439" y="97"/>
                  </a:lnTo>
                  <a:lnTo>
                    <a:pt x="16640" y="39"/>
                  </a:lnTo>
                  <a:lnTo>
                    <a:pt x="15822" y="0"/>
                  </a:lnTo>
                  <a:lnTo>
                    <a:pt x="15822" y="0"/>
                  </a:lnTo>
                  <a:lnTo>
                    <a:pt x="15004" y="39"/>
                  </a:lnTo>
                  <a:lnTo>
                    <a:pt x="14205" y="97"/>
                  </a:lnTo>
                  <a:lnTo>
                    <a:pt x="13406" y="195"/>
                  </a:lnTo>
                  <a:lnTo>
                    <a:pt x="12626" y="331"/>
                  </a:lnTo>
                  <a:lnTo>
                    <a:pt x="11867" y="507"/>
                  </a:lnTo>
                  <a:lnTo>
                    <a:pt x="11126" y="721"/>
                  </a:lnTo>
                  <a:lnTo>
                    <a:pt x="10386" y="974"/>
                  </a:lnTo>
                  <a:lnTo>
                    <a:pt x="9665" y="1247"/>
                  </a:lnTo>
                  <a:lnTo>
                    <a:pt x="8963" y="1578"/>
                  </a:lnTo>
                  <a:lnTo>
                    <a:pt x="8282" y="1929"/>
                  </a:lnTo>
                  <a:lnTo>
                    <a:pt x="7619" y="2299"/>
                  </a:lnTo>
                  <a:lnTo>
                    <a:pt x="6976" y="2708"/>
                  </a:lnTo>
                  <a:lnTo>
                    <a:pt x="6353" y="3156"/>
                  </a:lnTo>
                  <a:lnTo>
                    <a:pt x="5768" y="3624"/>
                  </a:lnTo>
                  <a:lnTo>
                    <a:pt x="5184" y="4111"/>
                  </a:lnTo>
                  <a:lnTo>
                    <a:pt x="4638" y="4637"/>
                  </a:lnTo>
                  <a:lnTo>
                    <a:pt x="4112" y="5202"/>
                  </a:lnTo>
                  <a:lnTo>
                    <a:pt x="3625" y="5767"/>
                  </a:lnTo>
                  <a:lnTo>
                    <a:pt x="3138" y="6371"/>
                  </a:lnTo>
                  <a:lnTo>
                    <a:pt x="2709" y="6995"/>
                  </a:lnTo>
                  <a:lnTo>
                    <a:pt x="2300" y="7638"/>
                  </a:lnTo>
                  <a:lnTo>
                    <a:pt x="1910" y="8300"/>
                  </a:lnTo>
                  <a:lnTo>
                    <a:pt x="1560" y="8982"/>
                  </a:lnTo>
                  <a:lnTo>
                    <a:pt x="1248" y="9664"/>
                  </a:lnTo>
                  <a:lnTo>
                    <a:pt x="956" y="10385"/>
                  </a:lnTo>
                  <a:lnTo>
                    <a:pt x="722" y="11125"/>
                  </a:lnTo>
                  <a:lnTo>
                    <a:pt x="507" y="11885"/>
                  </a:lnTo>
                  <a:lnTo>
                    <a:pt x="332" y="12645"/>
                  </a:lnTo>
                  <a:lnTo>
                    <a:pt x="176" y="13425"/>
                  </a:lnTo>
                  <a:lnTo>
                    <a:pt x="79" y="14204"/>
                  </a:lnTo>
                  <a:lnTo>
                    <a:pt x="20" y="15022"/>
                  </a:lnTo>
                  <a:lnTo>
                    <a:pt x="1" y="15821"/>
                  </a:lnTo>
                  <a:lnTo>
                    <a:pt x="1" y="15821"/>
                  </a:lnTo>
                  <a:lnTo>
                    <a:pt x="20" y="16639"/>
                  </a:lnTo>
                  <a:lnTo>
                    <a:pt x="79" y="17438"/>
                  </a:lnTo>
                  <a:lnTo>
                    <a:pt x="176" y="18237"/>
                  </a:lnTo>
                  <a:lnTo>
                    <a:pt x="332" y="19016"/>
                  </a:lnTo>
                  <a:lnTo>
                    <a:pt x="507" y="19776"/>
                  </a:lnTo>
                  <a:lnTo>
                    <a:pt x="722" y="20536"/>
                  </a:lnTo>
                  <a:lnTo>
                    <a:pt x="956" y="21257"/>
                  </a:lnTo>
                  <a:lnTo>
                    <a:pt x="1248" y="21978"/>
                  </a:lnTo>
                  <a:lnTo>
                    <a:pt x="1560" y="22679"/>
                  </a:lnTo>
                  <a:lnTo>
                    <a:pt x="1910" y="23361"/>
                  </a:lnTo>
                  <a:lnTo>
                    <a:pt x="2300" y="24024"/>
                  </a:lnTo>
                  <a:lnTo>
                    <a:pt x="2709" y="24667"/>
                  </a:lnTo>
                  <a:lnTo>
                    <a:pt x="3138" y="25290"/>
                  </a:lnTo>
                  <a:lnTo>
                    <a:pt x="3625" y="25894"/>
                  </a:lnTo>
                  <a:lnTo>
                    <a:pt x="4112" y="26459"/>
                  </a:lnTo>
                  <a:lnTo>
                    <a:pt x="4638" y="27005"/>
                  </a:lnTo>
                  <a:lnTo>
                    <a:pt x="5184" y="27531"/>
                  </a:lnTo>
                  <a:lnTo>
                    <a:pt x="5768" y="28037"/>
                  </a:lnTo>
                  <a:lnTo>
                    <a:pt x="6353" y="28505"/>
                  </a:lnTo>
                  <a:lnTo>
                    <a:pt x="6976" y="28953"/>
                  </a:lnTo>
                  <a:lnTo>
                    <a:pt x="7619" y="29362"/>
                  </a:lnTo>
                  <a:lnTo>
                    <a:pt x="8282" y="29733"/>
                  </a:lnTo>
                  <a:lnTo>
                    <a:pt x="8963" y="30083"/>
                  </a:lnTo>
                  <a:lnTo>
                    <a:pt x="9665" y="30395"/>
                  </a:lnTo>
                  <a:lnTo>
                    <a:pt x="10386" y="30687"/>
                  </a:lnTo>
                  <a:lnTo>
                    <a:pt x="11126" y="30941"/>
                  </a:lnTo>
                  <a:lnTo>
                    <a:pt x="11867" y="31155"/>
                  </a:lnTo>
                  <a:lnTo>
                    <a:pt x="12626" y="31330"/>
                  </a:lnTo>
                  <a:lnTo>
                    <a:pt x="13406" y="31467"/>
                  </a:lnTo>
                  <a:lnTo>
                    <a:pt x="14205" y="31564"/>
                  </a:lnTo>
                  <a:lnTo>
                    <a:pt x="15004" y="31623"/>
                  </a:lnTo>
                  <a:lnTo>
                    <a:pt x="15822" y="316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40"/>
            <p:cNvSpPr/>
            <p:nvPr/>
          </p:nvSpPr>
          <p:spPr>
            <a:xfrm>
              <a:off x="13708975" y="576550"/>
              <a:ext cx="21450" cy="21475"/>
            </a:xfrm>
            <a:custGeom>
              <a:avLst/>
              <a:gdLst/>
              <a:ahLst/>
              <a:cxnLst/>
              <a:rect l="l" t="t" r="r" b="b"/>
              <a:pathLst>
                <a:path w="858" h="859" extrusionOk="0">
                  <a:moveTo>
                    <a:pt x="429" y="1"/>
                  </a:moveTo>
                  <a:lnTo>
                    <a:pt x="351" y="20"/>
                  </a:lnTo>
                  <a:lnTo>
                    <a:pt x="273" y="40"/>
                  </a:lnTo>
                  <a:lnTo>
                    <a:pt x="195" y="79"/>
                  </a:lnTo>
                  <a:lnTo>
                    <a:pt x="137" y="137"/>
                  </a:lnTo>
                  <a:lnTo>
                    <a:pt x="78" y="196"/>
                  </a:lnTo>
                  <a:lnTo>
                    <a:pt x="39" y="274"/>
                  </a:lnTo>
                  <a:lnTo>
                    <a:pt x="20" y="351"/>
                  </a:lnTo>
                  <a:lnTo>
                    <a:pt x="0" y="429"/>
                  </a:lnTo>
                  <a:lnTo>
                    <a:pt x="20" y="507"/>
                  </a:lnTo>
                  <a:lnTo>
                    <a:pt x="39" y="605"/>
                  </a:lnTo>
                  <a:lnTo>
                    <a:pt x="78" y="663"/>
                  </a:lnTo>
                  <a:lnTo>
                    <a:pt x="137" y="722"/>
                  </a:lnTo>
                  <a:lnTo>
                    <a:pt x="195" y="780"/>
                  </a:lnTo>
                  <a:lnTo>
                    <a:pt x="273" y="819"/>
                  </a:lnTo>
                  <a:lnTo>
                    <a:pt x="351" y="858"/>
                  </a:lnTo>
                  <a:lnTo>
                    <a:pt x="526" y="858"/>
                  </a:lnTo>
                  <a:lnTo>
                    <a:pt x="604" y="819"/>
                  </a:lnTo>
                  <a:lnTo>
                    <a:pt x="682" y="780"/>
                  </a:lnTo>
                  <a:lnTo>
                    <a:pt x="741" y="722"/>
                  </a:lnTo>
                  <a:lnTo>
                    <a:pt x="780" y="663"/>
                  </a:lnTo>
                  <a:lnTo>
                    <a:pt x="838" y="605"/>
                  </a:lnTo>
                  <a:lnTo>
                    <a:pt x="857" y="507"/>
                  </a:lnTo>
                  <a:lnTo>
                    <a:pt x="857" y="429"/>
                  </a:lnTo>
                  <a:lnTo>
                    <a:pt x="857" y="351"/>
                  </a:lnTo>
                  <a:lnTo>
                    <a:pt x="838" y="274"/>
                  </a:lnTo>
                  <a:lnTo>
                    <a:pt x="780" y="196"/>
                  </a:lnTo>
                  <a:lnTo>
                    <a:pt x="741" y="137"/>
                  </a:lnTo>
                  <a:lnTo>
                    <a:pt x="682" y="79"/>
                  </a:lnTo>
                  <a:lnTo>
                    <a:pt x="604" y="40"/>
                  </a:lnTo>
                  <a:lnTo>
                    <a:pt x="526" y="20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40"/>
            <p:cNvSpPr/>
            <p:nvPr/>
          </p:nvSpPr>
          <p:spPr>
            <a:xfrm>
              <a:off x="13708975" y="576550"/>
              <a:ext cx="21450" cy="21475"/>
            </a:xfrm>
            <a:custGeom>
              <a:avLst/>
              <a:gdLst/>
              <a:ahLst/>
              <a:cxnLst/>
              <a:rect l="l" t="t" r="r" b="b"/>
              <a:pathLst>
                <a:path w="858" h="859" fill="none" extrusionOk="0">
                  <a:moveTo>
                    <a:pt x="429" y="1"/>
                  </a:moveTo>
                  <a:lnTo>
                    <a:pt x="429" y="1"/>
                  </a:lnTo>
                  <a:lnTo>
                    <a:pt x="351" y="20"/>
                  </a:lnTo>
                  <a:lnTo>
                    <a:pt x="273" y="40"/>
                  </a:lnTo>
                  <a:lnTo>
                    <a:pt x="195" y="79"/>
                  </a:lnTo>
                  <a:lnTo>
                    <a:pt x="137" y="137"/>
                  </a:lnTo>
                  <a:lnTo>
                    <a:pt x="78" y="196"/>
                  </a:lnTo>
                  <a:lnTo>
                    <a:pt x="39" y="274"/>
                  </a:lnTo>
                  <a:lnTo>
                    <a:pt x="20" y="351"/>
                  </a:lnTo>
                  <a:lnTo>
                    <a:pt x="0" y="429"/>
                  </a:lnTo>
                  <a:lnTo>
                    <a:pt x="0" y="429"/>
                  </a:lnTo>
                  <a:lnTo>
                    <a:pt x="20" y="507"/>
                  </a:lnTo>
                  <a:lnTo>
                    <a:pt x="39" y="605"/>
                  </a:lnTo>
                  <a:lnTo>
                    <a:pt x="78" y="663"/>
                  </a:lnTo>
                  <a:lnTo>
                    <a:pt x="137" y="722"/>
                  </a:lnTo>
                  <a:lnTo>
                    <a:pt x="195" y="780"/>
                  </a:lnTo>
                  <a:lnTo>
                    <a:pt x="273" y="819"/>
                  </a:lnTo>
                  <a:lnTo>
                    <a:pt x="351" y="858"/>
                  </a:lnTo>
                  <a:lnTo>
                    <a:pt x="429" y="858"/>
                  </a:lnTo>
                  <a:lnTo>
                    <a:pt x="429" y="858"/>
                  </a:lnTo>
                  <a:lnTo>
                    <a:pt x="526" y="858"/>
                  </a:lnTo>
                  <a:lnTo>
                    <a:pt x="604" y="819"/>
                  </a:lnTo>
                  <a:lnTo>
                    <a:pt x="682" y="780"/>
                  </a:lnTo>
                  <a:lnTo>
                    <a:pt x="741" y="722"/>
                  </a:lnTo>
                  <a:lnTo>
                    <a:pt x="780" y="663"/>
                  </a:lnTo>
                  <a:lnTo>
                    <a:pt x="838" y="605"/>
                  </a:lnTo>
                  <a:lnTo>
                    <a:pt x="857" y="507"/>
                  </a:lnTo>
                  <a:lnTo>
                    <a:pt x="857" y="429"/>
                  </a:lnTo>
                  <a:lnTo>
                    <a:pt x="857" y="429"/>
                  </a:lnTo>
                  <a:lnTo>
                    <a:pt x="857" y="351"/>
                  </a:lnTo>
                  <a:lnTo>
                    <a:pt x="838" y="274"/>
                  </a:lnTo>
                  <a:lnTo>
                    <a:pt x="780" y="196"/>
                  </a:lnTo>
                  <a:lnTo>
                    <a:pt x="741" y="137"/>
                  </a:lnTo>
                  <a:lnTo>
                    <a:pt x="682" y="79"/>
                  </a:lnTo>
                  <a:lnTo>
                    <a:pt x="604" y="40"/>
                  </a:lnTo>
                  <a:lnTo>
                    <a:pt x="526" y="20"/>
                  </a:lnTo>
                  <a:lnTo>
                    <a:pt x="42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40"/>
            <p:cNvSpPr/>
            <p:nvPr/>
          </p:nvSpPr>
          <p:spPr>
            <a:xfrm>
              <a:off x="13394300" y="218550"/>
              <a:ext cx="331250" cy="341950"/>
            </a:xfrm>
            <a:custGeom>
              <a:avLst/>
              <a:gdLst/>
              <a:ahLst/>
              <a:cxnLst/>
              <a:rect l="l" t="t" r="r" b="b"/>
              <a:pathLst>
                <a:path w="13250" h="13678" extrusionOk="0">
                  <a:moveTo>
                    <a:pt x="156" y="0"/>
                  </a:moveTo>
                  <a:lnTo>
                    <a:pt x="98" y="20"/>
                  </a:lnTo>
                  <a:lnTo>
                    <a:pt x="59" y="39"/>
                  </a:lnTo>
                  <a:lnTo>
                    <a:pt x="20" y="78"/>
                  </a:lnTo>
                  <a:lnTo>
                    <a:pt x="1" y="117"/>
                  </a:lnTo>
                  <a:lnTo>
                    <a:pt x="1" y="195"/>
                  </a:lnTo>
                  <a:lnTo>
                    <a:pt x="20" y="253"/>
                  </a:lnTo>
                  <a:lnTo>
                    <a:pt x="59" y="312"/>
                  </a:lnTo>
                  <a:lnTo>
                    <a:pt x="117" y="331"/>
                  </a:lnTo>
                  <a:lnTo>
                    <a:pt x="605" y="448"/>
                  </a:lnTo>
                  <a:lnTo>
                    <a:pt x="1053" y="585"/>
                  </a:lnTo>
                  <a:lnTo>
                    <a:pt x="1092" y="604"/>
                  </a:lnTo>
                  <a:lnTo>
                    <a:pt x="1423" y="721"/>
                  </a:lnTo>
                  <a:lnTo>
                    <a:pt x="1481" y="740"/>
                  </a:lnTo>
                  <a:lnTo>
                    <a:pt x="1735" y="838"/>
                  </a:lnTo>
                  <a:lnTo>
                    <a:pt x="1832" y="877"/>
                  </a:lnTo>
                  <a:lnTo>
                    <a:pt x="1929" y="916"/>
                  </a:lnTo>
                  <a:lnTo>
                    <a:pt x="1968" y="935"/>
                  </a:lnTo>
                  <a:lnTo>
                    <a:pt x="2124" y="1013"/>
                  </a:lnTo>
                  <a:lnTo>
                    <a:pt x="2261" y="1072"/>
                  </a:lnTo>
                  <a:lnTo>
                    <a:pt x="2611" y="1228"/>
                  </a:lnTo>
                  <a:lnTo>
                    <a:pt x="2670" y="1267"/>
                  </a:lnTo>
                  <a:lnTo>
                    <a:pt x="3157" y="1500"/>
                  </a:lnTo>
                  <a:lnTo>
                    <a:pt x="3313" y="1578"/>
                  </a:lnTo>
                  <a:lnTo>
                    <a:pt x="3352" y="1598"/>
                  </a:lnTo>
                  <a:lnTo>
                    <a:pt x="3703" y="1793"/>
                  </a:lnTo>
                  <a:lnTo>
                    <a:pt x="3780" y="1851"/>
                  </a:lnTo>
                  <a:lnTo>
                    <a:pt x="3858" y="1890"/>
                  </a:lnTo>
                  <a:lnTo>
                    <a:pt x="3917" y="1929"/>
                  </a:lnTo>
                  <a:lnTo>
                    <a:pt x="4034" y="1987"/>
                  </a:lnTo>
                  <a:lnTo>
                    <a:pt x="4229" y="2104"/>
                  </a:lnTo>
                  <a:lnTo>
                    <a:pt x="4540" y="2299"/>
                  </a:lnTo>
                  <a:lnTo>
                    <a:pt x="4755" y="2436"/>
                  </a:lnTo>
                  <a:lnTo>
                    <a:pt x="5105" y="2650"/>
                  </a:lnTo>
                  <a:lnTo>
                    <a:pt x="5144" y="2689"/>
                  </a:lnTo>
                  <a:lnTo>
                    <a:pt x="5281" y="2786"/>
                  </a:lnTo>
                  <a:lnTo>
                    <a:pt x="5768" y="3117"/>
                  </a:lnTo>
                  <a:lnTo>
                    <a:pt x="5865" y="3195"/>
                  </a:lnTo>
                  <a:lnTo>
                    <a:pt x="5924" y="3234"/>
                  </a:lnTo>
                  <a:lnTo>
                    <a:pt x="6119" y="3371"/>
                  </a:lnTo>
                  <a:lnTo>
                    <a:pt x="6567" y="3741"/>
                  </a:lnTo>
                  <a:lnTo>
                    <a:pt x="6995" y="4111"/>
                  </a:lnTo>
                  <a:lnTo>
                    <a:pt x="7424" y="4481"/>
                  </a:lnTo>
                  <a:lnTo>
                    <a:pt x="7853" y="4910"/>
                  </a:lnTo>
                  <a:lnTo>
                    <a:pt x="8301" y="5378"/>
                  </a:lnTo>
                  <a:lnTo>
                    <a:pt x="8749" y="5865"/>
                  </a:lnTo>
                  <a:lnTo>
                    <a:pt x="8768" y="5884"/>
                  </a:lnTo>
                  <a:lnTo>
                    <a:pt x="9294" y="6527"/>
                  </a:lnTo>
                  <a:lnTo>
                    <a:pt x="9333" y="6586"/>
                  </a:lnTo>
                  <a:lnTo>
                    <a:pt x="9801" y="7248"/>
                  </a:lnTo>
                  <a:lnTo>
                    <a:pt x="10249" y="7930"/>
                  </a:lnTo>
                  <a:lnTo>
                    <a:pt x="10483" y="8320"/>
                  </a:lnTo>
                  <a:lnTo>
                    <a:pt x="10717" y="8729"/>
                  </a:lnTo>
                  <a:lnTo>
                    <a:pt x="11126" y="9508"/>
                  </a:lnTo>
                  <a:lnTo>
                    <a:pt x="11477" y="10288"/>
                  </a:lnTo>
                  <a:lnTo>
                    <a:pt x="11691" y="10833"/>
                  </a:lnTo>
                  <a:lnTo>
                    <a:pt x="11886" y="11418"/>
                  </a:lnTo>
                  <a:lnTo>
                    <a:pt x="12100" y="12061"/>
                  </a:lnTo>
                  <a:lnTo>
                    <a:pt x="12275" y="12704"/>
                  </a:lnTo>
                  <a:lnTo>
                    <a:pt x="12412" y="13366"/>
                  </a:lnTo>
                  <a:lnTo>
                    <a:pt x="12451" y="13444"/>
                  </a:lnTo>
                  <a:lnTo>
                    <a:pt x="12490" y="13502"/>
                  </a:lnTo>
                  <a:lnTo>
                    <a:pt x="12548" y="13580"/>
                  </a:lnTo>
                  <a:lnTo>
                    <a:pt x="12626" y="13619"/>
                  </a:lnTo>
                  <a:lnTo>
                    <a:pt x="12724" y="13678"/>
                  </a:lnTo>
                  <a:lnTo>
                    <a:pt x="12840" y="13678"/>
                  </a:lnTo>
                  <a:lnTo>
                    <a:pt x="12938" y="13658"/>
                  </a:lnTo>
                  <a:lnTo>
                    <a:pt x="13016" y="13639"/>
                  </a:lnTo>
                  <a:lnTo>
                    <a:pt x="13094" y="13600"/>
                  </a:lnTo>
                  <a:lnTo>
                    <a:pt x="13152" y="13541"/>
                  </a:lnTo>
                  <a:lnTo>
                    <a:pt x="13191" y="13463"/>
                  </a:lnTo>
                  <a:lnTo>
                    <a:pt x="13230" y="13405"/>
                  </a:lnTo>
                  <a:lnTo>
                    <a:pt x="13250" y="13327"/>
                  </a:lnTo>
                  <a:lnTo>
                    <a:pt x="13250" y="13230"/>
                  </a:lnTo>
                  <a:lnTo>
                    <a:pt x="13250" y="13152"/>
                  </a:lnTo>
                  <a:lnTo>
                    <a:pt x="13094" y="12470"/>
                  </a:lnTo>
                  <a:lnTo>
                    <a:pt x="12918" y="11807"/>
                  </a:lnTo>
                  <a:lnTo>
                    <a:pt x="12704" y="11145"/>
                  </a:lnTo>
                  <a:lnTo>
                    <a:pt x="12431" y="10424"/>
                  </a:lnTo>
                  <a:lnTo>
                    <a:pt x="12139" y="9703"/>
                  </a:lnTo>
                  <a:lnTo>
                    <a:pt x="11808" y="9002"/>
                  </a:lnTo>
                  <a:lnTo>
                    <a:pt x="11457" y="8300"/>
                  </a:lnTo>
                  <a:lnTo>
                    <a:pt x="11438" y="8281"/>
                  </a:lnTo>
                  <a:lnTo>
                    <a:pt x="11438" y="8261"/>
                  </a:lnTo>
                  <a:lnTo>
                    <a:pt x="10990" y="7501"/>
                  </a:lnTo>
                  <a:lnTo>
                    <a:pt x="10541" y="6819"/>
                  </a:lnTo>
                  <a:lnTo>
                    <a:pt x="10054" y="6157"/>
                  </a:lnTo>
                  <a:lnTo>
                    <a:pt x="9996" y="6079"/>
                  </a:lnTo>
                  <a:lnTo>
                    <a:pt x="9665" y="5670"/>
                  </a:lnTo>
                  <a:lnTo>
                    <a:pt x="9392" y="5339"/>
                  </a:lnTo>
                  <a:lnTo>
                    <a:pt x="9353" y="5300"/>
                  </a:lnTo>
                  <a:lnTo>
                    <a:pt x="8905" y="4813"/>
                  </a:lnTo>
                  <a:lnTo>
                    <a:pt x="8457" y="4345"/>
                  </a:lnTo>
                  <a:lnTo>
                    <a:pt x="8418" y="4326"/>
                  </a:lnTo>
                  <a:lnTo>
                    <a:pt x="7892" y="3819"/>
                  </a:lnTo>
                  <a:lnTo>
                    <a:pt x="7580" y="3546"/>
                  </a:lnTo>
                  <a:lnTo>
                    <a:pt x="7307" y="3332"/>
                  </a:lnTo>
                  <a:lnTo>
                    <a:pt x="6917" y="3001"/>
                  </a:lnTo>
                  <a:lnTo>
                    <a:pt x="6489" y="2689"/>
                  </a:lnTo>
                  <a:lnTo>
                    <a:pt x="6080" y="2416"/>
                  </a:lnTo>
                  <a:lnTo>
                    <a:pt x="5670" y="2143"/>
                  </a:lnTo>
                  <a:lnTo>
                    <a:pt x="5222" y="1871"/>
                  </a:lnTo>
                  <a:lnTo>
                    <a:pt x="4833" y="1656"/>
                  </a:lnTo>
                  <a:lnTo>
                    <a:pt x="4618" y="1539"/>
                  </a:lnTo>
                  <a:lnTo>
                    <a:pt x="4560" y="1520"/>
                  </a:lnTo>
                  <a:lnTo>
                    <a:pt x="4423" y="1442"/>
                  </a:lnTo>
                  <a:lnTo>
                    <a:pt x="4209" y="1344"/>
                  </a:lnTo>
                  <a:lnTo>
                    <a:pt x="4053" y="1286"/>
                  </a:lnTo>
                  <a:lnTo>
                    <a:pt x="3995" y="1247"/>
                  </a:lnTo>
                  <a:lnTo>
                    <a:pt x="3858" y="1189"/>
                  </a:lnTo>
                  <a:lnTo>
                    <a:pt x="3449" y="994"/>
                  </a:lnTo>
                  <a:lnTo>
                    <a:pt x="2923" y="799"/>
                  </a:lnTo>
                  <a:lnTo>
                    <a:pt x="2884" y="779"/>
                  </a:lnTo>
                  <a:lnTo>
                    <a:pt x="2826" y="760"/>
                  </a:lnTo>
                  <a:lnTo>
                    <a:pt x="2241" y="565"/>
                  </a:lnTo>
                  <a:lnTo>
                    <a:pt x="1813" y="429"/>
                  </a:lnTo>
                  <a:lnTo>
                    <a:pt x="1579" y="370"/>
                  </a:lnTo>
                  <a:lnTo>
                    <a:pt x="1540" y="351"/>
                  </a:lnTo>
                  <a:lnTo>
                    <a:pt x="1442" y="331"/>
                  </a:lnTo>
                  <a:lnTo>
                    <a:pt x="1189" y="253"/>
                  </a:lnTo>
                  <a:lnTo>
                    <a:pt x="1150" y="253"/>
                  </a:lnTo>
                  <a:lnTo>
                    <a:pt x="644" y="117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40"/>
            <p:cNvSpPr/>
            <p:nvPr/>
          </p:nvSpPr>
          <p:spPr>
            <a:xfrm>
              <a:off x="13394300" y="218550"/>
              <a:ext cx="331250" cy="341950"/>
            </a:xfrm>
            <a:custGeom>
              <a:avLst/>
              <a:gdLst/>
              <a:ahLst/>
              <a:cxnLst/>
              <a:rect l="l" t="t" r="r" b="b"/>
              <a:pathLst>
                <a:path w="13250" h="13678" fill="none" extrusionOk="0">
                  <a:moveTo>
                    <a:pt x="156" y="0"/>
                  </a:moveTo>
                  <a:lnTo>
                    <a:pt x="156" y="0"/>
                  </a:lnTo>
                  <a:lnTo>
                    <a:pt x="98" y="20"/>
                  </a:lnTo>
                  <a:lnTo>
                    <a:pt x="59" y="39"/>
                  </a:lnTo>
                  <a:lnTo>
                    <a:pt x="20" y="78"/>
                  </a:lnTo>
                  <a:lnTo>
                    <a:pt x="1" y="117"/>
                  </a:lnTo>
                  <a:lnTo>
                    <a:pt x="1" y="117"/>
                  </a:lnTo>
                  <a:lnTo>
                    <a:pt x="1" y="195"/>
                  </a:lnTo>
                  <a:lnTo>
                    <a:pt x="20" y="253"/>
                  </a:lnTo>
                  <a:lnTo>
                    <a:pt x="20" y="253"/>
                  </a:lnTo>
                  <a:lnTo>
                    <a:pt x="59" y="312"/>
                  </a:lnTo>
                  <a:lnTo>
                    <a:pt x="117" y="331"/>
                  </a:lnTo>
                  <a:lnTo>
                    <a:pt x="117" y="331"/>
                  </a:lnTo>
                  <a:lnTo>
                    <a:pt x="605" y="448"/>
                  </a:lnTo>
                  <a:lnTo>
                    <a:pt x="1053" y="585"/>
                  </a:lnTo>
                  <a:lnTo>
                    <a:pt x="1053" y="585"/>
                  </a:lnTo>
                  <a:lnTo>
                    <a:pt x="1092" y="604"/>
                  </a:lnTo>
                  <a:lnTo>
                    <a:pt x="1092" y="604"/>
                  </a:lnTo>
                  <a:lnTo>
                    <a:pt x="1423" y="721"/>
                  </a:lnTo>
                  <a:lnTo>
                    <a:pt x="1423" y="721"/>
                  </a:lnTo>
                  <a:lnTo>
                    <a:pt x="1481" y="740"/>
                  </a:lnTo>
                  <a:lnTo>
                    <a:pt x="1481" y="740"/>
                  </a:lnTo>
                  <a:lnTo>
                    <a:pt x="1735" y="838"/>
                  </a:lnTo>
                  <a:lnTo>
                    <a:pt x="1832" y="877"/>
                  </a:lnTo>
                  <a:lnTo>
                    <a:pt x="1929" y="916"/>
                  </a:lnTo>
                  <a:lnTo>
                    <a:pt x="1968" y="935"/>
                  </a:lnTo>
                  <a:lnTo>
                    <a:pt x="1968" y="935"/>
                  </a:lnTo>
                  <a:lnTo>
                    <a:pt x="2124" y="1013"/>
                  </a:lnTo>
                  <a:lnTo>
                    <a:pt x="2261" y="1072"/>
                  </a:lnTo>
                  <a:lnTo>
                    <a:pt x="2261" y="1072"/>
                  </a:lnTo>
                  <a:lnTo>
                    <a:pt x="2611" y="1228"/>
                  </a:lnTo>
                  <a:lnTo>
                    <a:pt x="2611" y="1228"/>
                  </a:lnTo>
                  <a:lnTo>
                    <a:pt x="2670" y="1267"/>
                  </a:lnTo>
                  <a:lnTo>
                    <a:pt x="2670" y="1267"/>
                  </a:lnTo>
                  <a:lnTo>
                    <a:pt x="3157" y="1500"/>
                  </a:lnTo>
                  <a:lnTo>
                    <a:pt x="3313" y="1578"/>
                  </a:lnTo>
                  <a:lnTo>
                    <a:pt x="3352" y="1598"/>
                  </a:lnTo>
                  <a:lnTo>
                    <a:pt x="3352" y="1598"/>
                  </a:lnTo>
                  <a:lnTo>
                    <a:pt x="3703" y="1793"/>
                  </a:lnTo>
                  <a:lnTo>
                    <a:pt x="3703" y="1793"/>
                  </a:lnTo>
                  <a:lnTo>
                    <a:pt x="3780" y="1851"/>
                  </a:lnTo>
                  <a:lnTo>
                    <a:pt x="3858" y="1890"/>
                  </a:lnTo>
                  <a:lnTo>
                    <a:pt x="3917" y="1929"/>
                  </a:lnTo>
                  <a:lnTo>
                    <a:pt x="4034" y="1987"/>
                  </a:lnTo>
                  <a:lnTo>
                    <a:pt x="4034" y="1987"/>
                  </a:lnTo>
                  <a:lnTo>
                    <a:pt x="4229" y="2104"/>
                  </a:lnTo>
                  <a:lnTo>
                    <a:pt x="4229" y="2104"/>
                  </a:lnTo>
                  <a:lnTo>
                    <a:pt x="4540" y="2299"/>
                  </a:lnTo>
                  <a:lnTo>
                    <a:pt x="4755" y="2436"/>
                  </a:lnTo>
                  <a:lnTo>
                    <a:pt x="4755" y="2436"/>
                  </a:lnTo>
                  <a:lnTo>
                    <a:pt x="5105" y="2650"/>
                  </a:lnTo>
                  <a:lnTo>
                    <a:pt x="5144" y="2689"/>
                  </a:lnTo>
                  <a:lnTo>
                    <a:pt x="5281" y="2786"/>
                  </a:lnTo>
                  <a:lnTo>
                    <a:pt x="5281" y="2786"/>
                  </a:lnTo>
                  <a:lnTo>
                    <a:pt x="5768" y="3117"/>
                  </a:lnTo>
                  <a:lnTo>
                    <a:pt x="5768" y="3117"/>
                  </a:lnTo>
                  <a:lnTo>
                    <a:pt x="5865" y="3195"/>
                  </a:lnTo>
                  <a:lnTo>
                    <a:pt x="5924" y="3234"/>
                  </a:lnTo>
                  <a:lnTo>
                    <a:pt x="6119" y="3371"/>
                  </a:lnTo>
                  <a:lnTo>
                    <a:pt x="6119" y="3371"/>
                  </a:lnTo>
                  <a:lnTo>
                    <a:pt x="6567" y="3741"/>
                  </a:lnTo>
                  <a:lnTo>
                    <a:pt x="6995" y="4111"/>
                  </a:lnTo>
                  <a:lnTo>
                    <a:pt x="6995" y="4111"/>
                  </a:lnTo>
                  <a:lnTo>
                    <a:pt x="7424" y="4481"/>
                  </a:lnTo>
                  <a:lnTo>
                    <a:pt x="7853" y="4910"/>
                  </a:lnTo>
                  <a:lnTo>
                    <a:pt x="7853" y="4910"/>
                  </a:lnTo>
                  <a:lnTo>
                    <a:pt x="8301" y="5378"/>
                  </a:lnTo>
                  <a:lnTo>
                    <a:pt x="8749" y="5865"/>
                  </a:lnTo>
                  <a:lnTo>
                    <a:pt x="8768" y="5884"/>
                  </a:lnTo>
                  <a:lnTo>
                    <a:pt x="8768" y="5884"/>
                  </a:lnTo>
                  <a:lnTo>
                    <a:pt x="9294" y="6527"/>
                  </a:lnTo>
                  <a:lnTo>
                    <a:pt x="9333" y="6586"/>
                  </a:lnTo>
                  <a:lnTo>
                    <a:pt x="9333" y="6586"/>
                  </a:lnTo>
                  <a:lnTo>
                    <a:pt x="9801" y="7248"/>
                  </a:lnTo>
                  <a:lnTo>
                    <a:pt x="10249" y="7930"/>
                  </a:lnTo>
                  <a:lnTo>
                    <a:pt x="10249" y="7930"/>
                  </a:lnTo>
                  <a:lnTo>
                    <a:pt x="10483" y="8320"/>
                  </a:lnTo>
                  <a:lnTo>
                    <a:pt x="10717" y="8729"/>
                  </a:lnTo>
                  <a:lnTo>
                    <a:pt x="10717" y="8729"/>
                  </a:lnTo>
                  <a:lnTo>
                    <a:pt x="11126" y="9508"/>
                  </a:lnTo>
                  <a:lnTo>
                    <a:pt x="11477" y="10288"/>
                  </a:lnTo>
                  <a:lnTo>
                    <a:pt x="11477" y="10288"/>
                  </a:lnTo>
                  <a:lnTo>
                    <a:pt x="11691" y="10833"/>
                  </a:lnTo>
                  <a:lnTo>
                    <a:pt x="11886" y="11418"/>
                  </a:lnTo>
                  <a:lnTo>
                    <a:pt x="11886" y="11418"/>
                  </a:lnTo>
                  <a:lnTo>
                    <a:pt x="12100" y="12061"/>
                  </a:lnTo>
                  <a:lnTo>
                    <a:pt x="12275" y="12704"/>
                  </a:lnTo>
                  <a:lnTo>
                    <a:pt x="12275" y="12704"/>
                  </a:lnTo>
                  <a:lnTo>
                    <a:pt x="12412" y="13366"/>
                  </a:lnTo>
                  <a:lnTo>
                    <a:pt x="12412" y="13366"/>
                  </a:lnTo>
                  <a:lnTo>
                    <a:pt x="12451" y="13444"/>
                  </a:lnTo>
                  <a:lnTo>
                    <a:pt x="12490" y="13502"/>
                  </a:lnTo>
                  <a:lnTo>
                    <a:pt x="12548" y="13580"/>
                  </a:lnTo>
                  <a:lnTo>
                    <a:pt x="12626" y="13619"/>
                  </a:lnTo>
                  <a:lnTo>
                    <a:pt x="12626" y="13619"/>
                  </a:lnTo>
                  <a:lnTo>
                    <a:pt x="12724" y="13678"/>
                  </a:lnTo>
                  <a:lnTo>
                    <a:pt x="12840" y="13678"/>
                  </a:lnTo>
                  <a:lnTo>
                    <a:pt x="12840" y="13678"/>
                  </a:lnTo>
                  <a:lnTo>
                    <a:pt x="12938" y="13658"/>
                  </a:lnTo>
                  <a:lnTo>
                    <a:pt x="12938" y="13658"/>
                  </a:lnTo>
                  <a:lnTo>
                    <a:pt x="13016" y="13639"/>
                  </a:lnTo>
                  <a:lnTo>
                    <a:pt x="13094" y="13600"/>
                  </a:lnTo>
                  <a:lnTo>
                    <a:pt x="13152" y="13541"/>
                  </a:lnTo>
                  <a:lnTo>
                    <a:pt x="13191" y="13463"/>
                  </a:lnTo>
                  <a:lnTo>
                    <a:pt x="13191" y="13463"/>
                  </a:lnTo>
                  <a:lnTo>
                    <a:pt x="13230" y="13405"/>
                  </a:lnTo>
                  <a:lnTo>
                    <a:pt x="13250" y="13327"/>
                  </a:lnTo>
                  <a:lnTo>
                    <a:pt x="13250" y="13230"/>
                  </a:lnTo>
                  <a:lnTo>
                    <a:pt x="13250" y="13152"/>
                  </a:lnTo>
                  <a:lnTo>
                    <a:pt x="13250" y="13152"/>
                  </a:lnTo>
                  <a:lnTo>
                    <a:pt x="13094" y="12470"/>
                  </a:lnTo>
                  <a:lnTo>
                    <a:pt x="13094" y="12470"/>
                  </a:lnTo>
                  <a:lnTo>
                    <a:pt x="12918" y="11807"/>
                  </a:lnTo>
                  <a:lnTo>
                    <a:pt x="12704" y="11145"/>
                  </a:lnTo>
                  <a:lnTo>
                    <a:pt x="12704" y="11145"/>
                  </a:lnTo>
                  <a:lnTo>
                    <a:pt x="12431" y="10424"/>
                  </a:lnTo>
                  <a:lnTo>
                    <a:pt x="12139" y="9703"/>
                  </a:lnTo>
                  <a:lnTo>
                    <a:pt x="11808" y="9002"/>
                  </a:lnTo>
                  <a:lnTo>
                    <a:pt x="11457" y="8300"/>
                  </a:lnTo>
                  <a:lnTo>
                    <a:pt x="11438" y="8281"/>
                  </a:lnTo>
                  <a:lnTo>
                    <a:pt x="11438" y="8261"/>
                  </a:lnTo>
                  <a:lnTo>
                    <a:pt x="11438" y="8261"/>
                  </a:lnTo>
                  <a:lnTo>
                    <a:pt x="10990" y="7501"/>
                  </a:lnTo>
                  <a:lnTo>
                    <a:pt x="10990" y="7501"/>
                  </a:lnTo>
                  <a:lnTo>
                    <a:pt x="10541" y="6819"/>
                  </a:lnTo>
                  <a:lnTo>
                    <a:pt x="10054" y="6157"/>
                  </a:lnTo>
                  <a:lnTo>
                    <a:pt x="9996" y="6079"/>
                  </a:lnTo>
                  <a:lnTo>
                    <a:pt x="9996" y="6079"/>
                  </a:lnTo>
                  <a:lnTo>
                    <a:pt x="9665" y="5670"/>
                  </a:lnTo>
                  <a:lnTo>
                    <a:pt x="9392" y="5339"/>
                  </a:lnTo>
                  <a:lnTo>
                    <a:pt x="9392" y="5339"/>
                  </a:lnTo>
                  <a:lnTo>
                    <a:pt x="9353" y="5300"/>
                  </a:lnTo>
                  <a:lnTo>
                    <a:pt x="9353" y="5300"/>
                  </a:lnTo>
                  <a:lnTo>
                    <a:pt x="8905" y="4813"/>
                  </a:lnTo>
                  <a:lnTo>
                    <a:pt x="8457" y="4345"/>
                  </a:lnTo>
                  <a:lnTo>
                    <a:pt x="8418" y="4326"/>
                  </a:lnTo>
                  <a:lnTo>
                    <a:pt x="8418" y="4326"/>
                  </a:lnTo>
                  <a:lnTo>
                    <a:pt x="7892" y="3819"/>
                  </a:lnTo>
                  <a:lnTo>
                    <a:pt x="7892" y="3819"/>
                  </a:lnTo>
                  <a:lnTo>
                    <a:pt x="7580" y="3546"/>
                  </a:lnTo>
                  <a:lnTo>
                    <a:pt x="7307" y="3332"/>
                  </a:lnTo>
                  <a:lnTo>
                    <a:pt x="7307" y="3332"/>
                  </a:lnTo>
                  <a:lnTo>
                    <a:pt x="6917" y="3001"/>
                  </a:lnTo>
                  <a:lnTo>
                    <a:pt x="6489" y="2689"/>
                  </a:lnTo>
                  <a:lnTo>
                    <a:pt x="6489" y="2689"/>
                  </a:lnTo>
                  <a:lnTo>
                    <a:pt x="6080" y="2416"/>
                  </a:lnTo>
                  <a:lnTo>
                    <a:pt x="5670" y="2143"/>
                  </a:lnTo>
                  <a:lnTo>
                    <a:pt x="5670" y="2143"/>
                  </a:lnTo>
                  <a:lnTo>
                    <a:pt x="5222" y="1871"/>
                  </a:lnTo>
                  <a:lnTo>
                    <a:pt x="4833" y="1656"/>
                  </a:lnTo>
                  <a:lnTo>
                    <a:pt x="4833" y="1656"/>
                  </a:lnTo>
                  <a:lnTo>
                    <a:pt x="4618" y="1539"/>
                  </a:lnTo>
                  <a:lnTo>
                    <a:pt x="4560" y="1520"/>
                  </a:lnTo>
                  <a:lnTo>
                    <a:pt x="4423" y="1442"/>
                  </a:lnTo>
                  <a:lnTo>
                    <a:pt x="4423" y="1442"/>
                  </a:lnTo>
                  <a:lnTo>
                    <a:pt x="4209" y="1344"/>
                  </a:lnTo>
                  <a:lnTo>
                    <a:pt x="4209" y="1344"/>
                  </a:lnTo>
                  <a:lnTo>
                    <a:pt x="4053" y="1286"/>
                  </a:lnTo>
                  <a:lnTo>
                    <a:pt x="4053" y="1286"/>
                  </a:lnTo>
                  <a:lnTo>
                    <a:pt x="3995" y="1247"/>
                  </a:lnTo>
                  <a:lnTo>
                    <a:pt x="3858" y="1189"/>
                  </a:lnTo>
                  <a:lnTo>
                    <a:pt x="3858" y="1189"/>
                  </a:lnTo>
                  <a:lnTo>
                    <a:pt x="3449" y="994"/>
                  </a:lnTo>
                  <a:lnTo>
                    <a:pt x="3449" y="994"/>
                  </a:lnTo>
                  <a:lnTo>
                    <a:pt x="2923" y="799"/>
                  </a:lnTo>
                  <a:lnTo>
                    <a:pt x="2923" y="799"/>
                  </a:lnTo>
                  <a:lnTo>
                    <a:pt x="2884" y="779"/>
                  </a:lnTo>
                  <a:lnTo>
                    <a:pt x="2826" y="760"/>
                  </a:lnTo>
                  <a:lnTo>
                    <a:pt x="2826" y="760"/>
                  </a:lnTo>
                  <a:lnTo>
                    <a:pt x="2241" y="565"/>
                  </a:lnTo>
                  <a:lnTo>
                    <a:pt x="2241" y="565"/>
                  </a:lnTo>
                  <a:lnTo>
                    <a:pt x="1813" y="429"/>
                  </a:lnTo>
                  <a:lnTo>
                    <a:pt x="1579" y="370"/>
                  </a:lnTo>
                  <a:lnTo>
                    <a:pt x="1579" y="370"/>
                  </a:lnTo>
                  <a:lnTo>
                    <a:pt x="1540" y="351"/>
                  </a:lnTo>
                  <a:lnTo>
                    <a:pt x="1442" y="331"/>
                  </a:lnTo>
                  <a:lnTo>
                    <a:pt x="1189" y="253"/>
                  </a:lnTo>
                  <a:lnTo>
                    <a:pt x="1189" y="253"/>
                  </a:lnTo>
                  <a:lnTo>
                    <a:pt x="1150" y="253"/>
                  </a:lnTo>
                  <a:lnTo>
                    <a:pt x="1150" y="253"/>
                  </a:lnTo>
                  <a:lnTo>
                    <a:pt x="644" y="117"/>
                  </a:lnTo>
                  <a:lnTo>
                    <a:pt x="195" y="0"/>
                  </a:lnTo>
                  <a:lnTo>
                    <a:pt x="195" y="0"/>
                  </a:lnTo>
                  <a:lnTo>
                    <a:pt x="15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40"/>
            <p:cNvSpPr/>
            <p:nvPr/>
          </p:nvSpPr>
          <p:spPr>
            <a:xfrm>
              <a:off x="12965650" y="314000"/>
              <a:ext cx="683925" cy="689275"/>
            </a:xfrm>
            <a:custGeom>
              <a:avLst/>
              <a:gdLst/>
              <a:ahLst/>
              <a:cxnLst/>
              <a:rect l="l" t="t" r="r" b="b"/>
              <a:pathLst>
                <a:path w="27357" h="27571" extrusionOk="0">
                  <a:moveTo>
                    <a:pt x="10249" y="1"/>
                  </a:moveTo>
                  <a:lnTo>
                    <a:pt x="9938" y="40"/>
                  </a:lnTo>
                  <a:lnTo>
                    <a:pt x="9606" y="59"/>
                  </a:lnTo>
                  <a:lnTo>
                    <a:pt x="9256" y="118"/>
                  </a:lnTo>
                  <a:lnTo>
                    <a:pt x="8963" y="157"/>
                  </a:lnTo>
                  <a:lnTo>
                    <a:pt x="8671" y="235"/>
                  </a:lnTo>
                  <a:lnTo>
                    <a:pt x="8009" y="430"/>
                  </a:lnTo>
                  <a:lnTo>
                    <a:pt x="7463" y="605"/>
                  </a:lnTo>
                  <a:lnTo>
                    <a:pt x="6879" y="839"/>
                  </a:lnTo>
                  <a:lnTo>
                    <a:pt x="6352" y="1092"/>
                  </a:lnTo>
                  <a:lnTo>
                    <a:pt x="5826" y="1365"/>
                  </a:lnTo>
                  <a:lnTo>
                    <a:pt x="5320" y="1657"/>
                  </a:lnTo>
                  <a:lnTo>
                    <a:pt x="4813" y="1988"/>
                  </a:lnTo>
                  <a:lnTo>
                    <a:pt x="4326" y="2339"/>
                  </a:lnTo>
                  <a:lnTo>
                    <a:pt x="3859" y="2709"/>
                  </a:lnTo>
                  <a:lnTo>
                    <a:pt x="3391" y="3099"/>
                  </a:lnTo>
                  <a:lnTo>
                    <a:pt x="2943" y="3528"/>
                  </a:lnTo>
                  <a:lnTo>
                    <a:pt x="2553" y="3956"/>
                  </a:lnTo>
                  <a:lnTo>
                    <a:pt x="2163" y="4385"/>
                  </a:lnTo>
                  <a:lnTo>
                    <a:pt x="1813" y="4833"/>
                  </a:lnTo>
                  <a:lnTo>
                    <a:pt x="1481" y="5301"/>
                  </a:lnTo>
                  <a:lnTo>
                    <a:pt x="1189" y="5729"/>
                  </a:lnTo>
                  <a:lnTo>
                    <a:pt x="955" y="6177"/>
                  </a:lnTo>
                  <a:lnTo>
                    <a:pt x="722" y="6645"/>
                  </a:lnTo>
                  <a:lnTo>
                    <a:pt x="527" y="7113"/>
                  </a:lnTo>
                  <a:lnTo>
                    <a:pt x="429" y="7424"/>
                  </a:lnTo>
                  <a:lnTo>
                    <a:pt x="312" y="7756"/>
                  </a:lnTo>
                  <a:lnTo>
                    <a:pt x="235" y="8087"/>
                  </a:lnTo>
                  <a:lnTo>
                    <a:pt x="157" y="8418"/>
                  </a:lnTo>
                  <a:lnTo>
                    <a:pt x="98" y="8769"/>
                  </a:lnTo>
                  <a:lnTo>
                    <a:pt x="59" y="9119"/>
                  </a:lnTo>
                  <a:lnTo>
                    <a:pt x="20" y="9470"/>
                  </a:lnTo>
                  <a:lnTo>
                    <a:pt x="1" y="9840"/>
                  </a:lnTo>
                  <a:lnTo>
                    <a:pt x="1" y="10133"/>
                  </a:lnTo>
                  <a:lnTo>
                    <a:pt x="1" y="10717"/>
                  </a:lnTo>
                  <a:lnTo>
                    <a:pt x="40" y="11302"/>
                  </a:lnTo>
                  <a:lnTo>
                    <a:pt x="79" y="11828"/>
                  </a:lnTo>
                  <a:lnTo>
                    <a:pt x="157" y="12295"/>
                  </a:lnTo>
                  <a:lnTo>
                    <a:pt x="235" y="12821"/>
                  </a:lnTo>
                  <a:lnTo>
                    <a:pt x="351" y="13425"/>
                  </a:lnTo>
                  <a:lnTo>
                    <a:pt x="371" y="13562"/>
                  </a:lnTo>
                  <a:lnTo>
                    <a:pt x="390" y="13601"/>
                  </a:lnTo>
                  <a:lnTo>
                    <a:pt x="468" y="14010"/>
                  </a:lnTo>
                  <a:lnTo>
                    <a:pt x="546" y="14614"/>
                  </a:lnTo>
                  <a:lnTo>
                    <a:pt x="566" y="14633"/>
                  </a:lnTo>
                  <a:lnTo>
                    <a:pt x="644" y="15432"/>
                  </a:lnTo>
                  <a:lnTo>
                    <a:pt x="722" y="16251"/>
                  </a:lnTo>
                  <a:lnTo>
                    <a:pt x="722" y="16290"/>
                  </a:lnTo>
                  <a:lnTo>
                    <a:pt x="722" y="16328"/>
                  </a:lnTo>
                  <a:lnTo>
                    <a:pt x="800" y="17166"/>
                  </a:lnTo>
                  <a:lnTo>
                    <a:pt x="897" y="18024"/>
                  </a:lnTo>
                  <a:lnTo>
                    <a:pt x="975" y="18452"/>
                  </a:lnTo>
                  <a:lnTo>
                    <a:pt x="1033" y="18881"/>
                  </a:lnTo>
                  <a:lnTo>
                    <a:pt x="1131" y="19290"/>
                  </a:lnTo>
                  <a:lnTo>
                    <a:pt x="1228" y="19719"/>
                  </a:lnTo>
                  <a:lnTo>
                    <a:pt x="1384" y="20225"/>
                  </a:lnTo>
                  <a:lnTo>
                    <a:pt x="1559" y="20732"/>
                  </a:lnTo>
                  <a:lnTo>
                    <a:pt x="1774" y="21238"/>
                  </a:lnTo>
                  <a:lnTo>
                    <a:pt x="2027" y="21726"/>
                  </a:lnTo>
                  <a:lnTo>
                    <a:pt x="2319" y="22213"/>
                  </a:lnTo>
                  <a:lnTo>
                    <a:pt x="2631" y="22700"/>
                  </a:lnTo>
                  <a:lnTo>
                    <a:pt x="2982" y="23167"/>
                  </a:lnTo>
                  <a:lnTo>
                    <a:pt x="3371" y="23654"/>
                  </a:lnTo>
                  <a:lnTo>
                    <a:pt x="3742" y="24044"/>
                  </a:lnTo>
                  <a:lnTo>
                    <a:pt x="4112" y="24434"/>
                  </a:lnTo>
                  <a:lnTo>
                    <a:pt x="4521" y="24804"/>
                  </a:lnTo>
                  <a:lnTo>
                    <a:pt x="4950" y="25174"/>
                  </a:lnTo>
                  <a:lnTo>
                    <a:pt x="5378" y="25505"/>
                  </a:lnTo>
                  <a:lnTo>
                    <a:pt x="5846" y="25817"/>
                  </a:lnTo>
                  <a:lnTo>
                    <a:pt x="6313" y="26109"/>
                  </a:lnTo>
                  <a:lnTo>
                    <a:pt x="6781" y="26382"/>
                  </a:lnTo>
                  <a:lnTo>
                    <a:pt x="7288" y="26635"/>
                  </a:lnTo>
                  <a:lnTo>
                    <a:pt x="7794" y="26850"/>
                  </a:lnTo>
                  <a:lnTo>
                    <a:pt x="8320" y="27045"/>
                  </a:lnTo>
                  <a:lnTo>
                    <a:pt x="8827" y="27201"/>
                  </a:lnTo>
                  <a:lnTo>
                    <a:pt x="9353" y="27337"/>
                  </a:lnTo>
                  <a:lnTo>
                    <a:pt x="9879" y="27454"/>
                  </a:lnTo>
                  <a:lnTo>
                    <a:pt x="10405" y="27512"/>
                  </a:lnTo>
                  <a:lnTo>
                    <a:pt x="10931" y="27571"/>
                  </a:lnTo>
                  <a:lnTo>
                    <a:pt x="11827" y="27571"/>
                  </a:lnTo>
                  <a:lnTo>
                    <a:pt x="12256" y="27512"/>
                  </a:lnTo>
                  <a:lnTo>
                    <a:pt x="12685" y="27454"/>
                  </a:lnTo>
                  <a:lnTo>
                    <a:pt x="13094" y="27356"/>
                  </a:lnTo>
                  <a:lnTo>
                    <a:pt x="13484" y="27239"/>
                  </a:lnTo>
                  <a:lnTo>
                    <a:pt x="13834" y="27084"/>
                  </a:lnTo>
                  <a:lnTo>
                    <a:pt x="14185" y="26908"/>
                  </a:lnTo>
                  <a:lnTo>
                    <a:pt x="14516" y="26713"/>
                  </a:lnTo>
                  <a:lnTo>
                    <a:pt x="14692" y="26597"/>
                  </a:lnTo>
                  <a:lnTo>
                    <a:pt x="14867" y="26441"/>
                  </a:lnTo>
                  <a:lnTo>
                    <a:pt x="15218" y="26129"/>
                  </a:lnTo>
                  <a:lnTo>
                    <a:pt x="15374" y="25954"/>
                  </a:lnTo>
                  <a:lnTo>
                    <a:pt x="15529" y="25759"/>
                  </a:lnTo>
                  <a:lnTo>
                    <a:pt x="15861" y="25291"/>
                  </a:lnTo>
                  <a:lnTo>
                    <a:pt x="16094" y="24940"/>
                  </a:lnTo>
                  <a:lnTo>
                    <a:pt x="16328" y="24531"/>
                  </a:lnTo>
                  <a:lnTo>
                    <a:pt x="16640" y="23986"/>
                  </a:lnTo>
                  <a:lnTo>
                    <a:pt x="16815" y="23713"/>
                  </a:lnTo>
                  <a:lnTo>
                    <a:pt x="16991" y="23460"/>
                  </a:lnTo>
                  <a:lnTo>
                    <a:pt x="17225" y="23187"/>
                  </a:lnTo>
                  <a:lnTo>
                    <a:pt x="17458" y="22953"/>
                  </a:lnTo>
                  <a:lnTo>
                    <a:pt x="17692" y="22739"/>
                  </a:lnTo>
                  <a:lnTo>
                    <a:pt x="17965" y="22505"/>
                  </a:lnTo>
                  <a:lnTo>
                    <a:pt x="18238" y="22310"/>
                  </a:lnTo>
                  <a:lnTo>
                    <a:pt x="18510" y="22135"/>
                  </a:lnTo>
                  <a:lnTo>
                    <a:pt x="19037" y="21803"/>
                  </a:lnTo>
                  <a:lnTo>
                    <a:pt x="19563" y="21511"/>
                  </a:lnTo>
                  <a:lnTo>
                    <a:pt x="20050" y="21258"/>
                  </a:lnTo>
                  <a:lnTo>
                    <a:pt x="20907" y="20849"/>
                  </a:lnTo>
                  <a:lnTo>
                    <a:pt x="21160" y="20732"/>
                  </a:lnTo>
                  <a:lnTo>
                    <a:pt x="21628" y="20498"/>
                  </a:lnTo>
                  <a:lnTo>
                    <a:pt x="22134" y="20225"/>
                  </a:lnTo>
                  <a:lnTo>
                    <a:pt x="22583" y="19972"/>
                  </a:lnTo>
                  <a:lnTo>
                    <a:pt x="22992" y="19680"/>
                  </a:lnTo>
                  <a:lnTo>
                    <a:pt x="23420" y="19368"/>
                  </a:lnTo>
                  <a:lnTo>
                    <a:pt x="23810" y="19037"/>
                  </a:lnTo>
                  <a:lnTo>
                    <a:pt x="24180" y="18706"/>
                  </a:lnTo>
                  <a:lnTo>
                    <a:pt x="24550" y="18335"/>
                  </a:lnTo>
                  <a:lnTo>
                    <a:pt x="24901" y="17946"/>
                  </a:lnTo>
                  <a:lnTo>
                    <a:pt x="25213" y="17556"/>
                  </a:lnTo>
                  <a:lnTo>
                    <a:pt x="25505" y="17147"/>
                  </a:lnTo>
                  <a:lnTo>
                    <a:pt x="25778" y="16738"/>
                  </a:lnTo>
                  <a:lnTo>
                    <a:pt x="26031" y="16309"/>
                  </a:lnTo>
                  <a:lnTo>
                    <a:pt x="26265" y="15861"/>
                  </a:lnTo>
                  <a:lnTo>
                    <a:pt x="26479" y="15393"/>
                  </a:lnTo>
                  <a:lnTo>
                    <a:pt x="26674" y="14945"/>
                  </a:lnTo>
                  <a:lnTo>
                    <a:pt x="26830" y="14458"/>
                  </a:lnTo>
                  <a:lnTo>
                    <a:pt x="26986" y="13971"/>
                  </a:lnTo>
                  <a:lnTo>
                    <a:pt x="27103" y="13464"/>
                  </a:lnTo>
                  <a:lnTo>
                    <a:pt x="27200" y="12958"/>
                  </a:lnTo>
                  <a:lnTo>
                    <a:pt x="27278" y="12451"/>
                  </a:lnTo>
                  <a:lnTo>
                    <a:pt x="27337" y="11945"/>
                  </a:lnTo>
                  <a:lnTo>
                    <a:pt x="27356" y="11419"/>
                  </a:lnTo>
                  <a:lnTo>
                    <a:pt x="27356" y="10892"/>
                  </a:lnTo>
                  <a:lnTo>
                    <a:pt x="27337" y="10366"/>
                  </a:lnTo>
                  <a:lnTo>
                    <a:pt x="27278" y="9821"/>
                  </a:lnTo>
                  <a:lnTo>
                    <a:pt x="27200" y="9295"/>
                  </a:lnTo>
                  <a:lnTo>
                    <a:pt x="27103" y="8769"/>
                  </a:lnTo>
                  <a:lnTo>
                    <a:pt x="26986" y="8262"/>
                  </a:lnTo>
                  <a:lnTo>
                    <a:pt x="26811" y="7736"/>
                  </a:lnTo>
                  <a:lnTo>
                    <a:pt x="26616" y="7210"/>
                  </a:lnTo>
                  <a:lnTo>
                    <a:pt x="26401" y="6684"/>
                  </a:lnTo>
                  <a:lnTo>
                    <a:pt x="26148" y="6177"/>
                  </a:lnTo>
                  <a:lnTo>
                    <a:pt x="25875" y="5671"/>
                  </a:lnTo>
                  <a:lnTo>
                    <a:pt x="25583" y="5184"/>
                  </a:lnTo>
                  <a:lnTo>
                    <a:pt x="25271" y="4716"/>
                  </a:lnTo>
                  <a:lnTo>
                    <a:pt x="24940" y="4248"/>
                  </a:lnTo>
                  <a:lnTo>
                    <a:pt x="24570" y="3820"/>
                  </a:lnTo>
                  <a:lnTo>
                    <a:pt x="24200" y="3411"/>
                  </a:lnTo>
                  <a:lnTo>
                    <a:pt x="23791" y="3021"/>
                  </a:lnTo>
                  <a:lnTo>
                    <a:pt x="23381" y="2690"/>
                  </a:lnTo>
                  <a:lnTo>
                    <a:pt x="22953" y="2378"/>
                  </a:lnTo>
                  <a:lnTo>
                    <a:pt x="22641" y="2203"/>
                  </a:lnTo>
                  <a:lnTo>
                    <a:pt x="22290" y="2027"/>
                  </a:lnTo>
                  <a:lnTo>
                    <a:pt x="21940" y="1871"/>
                  </a:lnTo>
                  <a:lnTo>
                    <a:pt x="21550" y="1716"/>
                  </a:lnTo>
                  <a:lnTo>
                    <a:pt x="21219" y="1618"/>
                  </a:lnTo>
                  <a:lnTo>
                    <a:pt x="20868" y="1521"/>
                  </a:lnTo>
                  <a:lnTo>
                    <a:pt x="20478" y="1443"/>
                  </a:lnTo>
                  <a:lnTo>
                    <a:pt x="20050" y="1384"/>
                  </a:lnTo>
                  <a:lnTo>
                    <a:pt x="19212" y="1287"/>
                  </a:lnTo>
                  <a:lnTo>
                    <a:pt x="18394" y="1209"/>
                  </a:lnTo>
                  <a:lnTo>
                    <a:pt x="18335" y="1209"/>
                  </a:lnTo>
                  <a:lnTo>
                    <a:pt x="17673" y="1150"/>
                  </a:lnTo>
                  <a:lnTo>
                    <a:pt x="16971" y="1073"/>
                  </a:lnTo>
                  <a:lnTo>
                    <a:pt x="16932" y="1073"/>
                  </a:lnTo>
                  <a:lnTo>
                    <a:pt x="16328" y="956"/>
                  </a:lnTo>
                  <a:lnTo>
                    <a:pt x="15744" y="858"/>
                  </a:lnTo>
                  <a:lnTo>
                    <a:pt x="14575" y="585"/>
                  </a:lnTo>
                  <a:lnTo>
                    <a:pt x="14536" y="585"/>
                  </a:lnTo>
                  <a:lnTo>
                    <a:pt x="14419" y="566"/>
                  </a:lnTo>
                  <a:lnTo>
                    <a:pt x="13795" y="430"/>
                  </a:lnTo>
                  <a:lnTo>
                    <a:pt x="13152" y="293"/>
                  </a:lnTo>
                  <a:lnTo>
                    <a:pt x="12509" y="176"/>
                  </a:lnTo>
                  <a:lnTo>
                    <a:pt x="11866" y="79"/>
                  </a:lnTo>
                  <a:lnTo>
                    <a:pt x="11223" y="20"/>
                  </a:lnTo>
                  <a:lnTo>
                    <a:pt x="1060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40"/>
            <p:cNvSpPr/>
            <p:nvPr/>
          </p:nvSpPr>
          <p:spPr>
            <a:xfrm>
              <a:off x="12965650" y="314000"/>
              <a:ext cx="683925" cy="689275"/>
            </a:xfrm>
            <a:custGeom>
              <a:avLst/>
              <a:gdLst/>
              <a:ahLst/>
              <a:cxnLst/>
              <a:rect l="l" t="t" r="r" b="b"/>
              <a:pathLst>
                <a:path w="27357" h="27571" fill="none" extrusionOk="0">
                  <a:moveTo>
                    <a:pt x="10600" y="1"/>
                  </a:moveTo>
                  <a:lnTo>
                    <a:pt x="10580" y="1"/>
                  </a:lnTo>
                  <a:lnTo>
                    <a:pt x="10580" y="1"/>
                  </a:lnTo>
                  <a:lnTo>
                    <a:pt x="10249" y="1"/>
                  </a:lnTo>
                  <a:lnTo>
                    <a:pt x="9938" y="40"/>
                  </a:lnTo>
                  <a:lnTo>
                    <a:pt x="9606" y="59"/>
                  </a:lnTo>
                  <a:lnTo>
                    <a:pt x="9256" y="118"/>
                  </a:lnTo>
                  <a:lnTo>
                    <a:pt x="9256" y="118"/>
                  </a:lnTo>
                  <a:lnTo>
                    <a:pt x="8963" y="157"/>
                  </a:lnTo>
                  <a:lnTo>
                    <a:pt x="8671" y="235"/>
                  </a:lnTo>
                  <a:lnTo>
                    <a:pt x="8009" y="430"/>
                  </a:lnTo>
                  <a:lnTo>
                    <a:pt x="8009" y="430"/>
                  </a:lnTo>
                  <a:lnTo>
                    <a:pt x="7463" y="605"/>
                  </a:lnTo>
                  <a:lnTo>
                    <a:pt x="6879" y="839"/>
                  </a:lnTo>
                  <a:lnTo>
                    <a:pt x="6879" y="839"/>
                  </a:lnTo>
                  <a:lnTo>
                    <a:pt x="6352" y="1092"/>
                  </a:lnTo>
                  <a:lnTo>
                    <a:pt x="5826" y="1365"/>
                  </a:lnTo>
                  <a:lnTo>
                    <a:pt x="5320" y="1657"/>
                  </a:lnTo>
                  <a:lnTo>
                    <a:pt x="4813" y="1988"/>
                  </a:lnTo>
                  <a:lnTo>
                    <a:pt x="4326" y="2339"/>
                  </a:lnTo>
                  <a:lnTo>
                    <a:pt x="3859" y="2709"/>
                  </a:lnTo>
                  <a:lnTo>
                    <a:pt x="3391" y="3099"/>
                  </a:lnTo>
                  <a:lnTo>
                    <a:pt x="2943" y="3528"/>
                  </a:lnTo>
                  <a:lnTo>
                    <a:pt x="2943" y="3528"/>
                  </a:lnTo>
                  <a:lnTo>
                    <a:pt x="2553" y="3956"/>
                  </a:lnTo>
                  <a:lnTo>
                    <a:pt x="2163" y="4385"/>
                  </a:lnTo>
                  <a:lnTo>
                    <a:pt x="1813" y="4833"/>
                  </a:lnTo>
                  <a:lnTo>
                    <a:pt x="1481" y="5301"/>
                  </a:lnTo>
                  <a:lnTo>
                    <a:pt x="1481" y="5301"/>
                  </a:lnTo>
                  <a:lnTo>
                    <a:pt x="1189" y="5729"/>
                  </a:lnTo>
                  <a:lnTo>
                    <a:pt x="955" y="6177"/>
                  </a:lnTo>
                  <a:lnTo>
                    <a:pt x="722" y="6645"/>
                  </a:lnTo>
                  <a:lnTo>
                    <a:pt x="527" y="7113"/>
                  </a:lnTo>
                  <a:lnTo>
                    <a:pt x="527" y="7113"/>
                  </a:lnTo>
                  <a:lnTo>
                    <a:pt x="429" y="7424"/>
                  </a:lnTo>
                  <a:lnTo>
                    <a:pt x="312" y="7756"/>
                  </a:lnTo>
                  <a:lnTo>
                    <a:pt x="235" y="8087"/>
                  </a:lnTo>
                  <a:lnTo>
                    <a:pt x="157" y="8418"/>
                  </a:lnTo>
                  <a:lnTo>
                    <a:pt x="98" y="8769"/>
                  </a:lnTo>
                  <a:lnTo>
                    <a:pt x="59" y="9119"/>
                  </a:lnTo>
                  <a:lnTo>
                    <a:pt x="20" y="9470"/>
                  </a:lnTo>
                  <a:lnTo>
                    <a:pt x="1" y="9840"/>
                  </a:lnTo>
                  <a:lnTo>
                    <a:pt x="1" y="9840"/>
                  </a:lnTo>
                  <a:lnTo>
                    <a:pt x="1" y="10133"/>
                  </a:lnTo>
                  <a:lnTo>
                    <a:pt x="1" y="10133"/>
                  </a:lnTo>
                  <a:lnTo>
                    <a:pt x="1" y="10717"/>
                  </a:lnTo>
                  <a:lnTo>
                    <a:pt x="40" y="11302"/>
                  </a:lnTo>
                  <a:lnTo>
                    <a:pt x="79" y="11828"/>
                  </a:lnTo>
                  <a:lnTo>
                    <a:pt x="157" y="12295"/>
                  </a:lnTo>
                  <a:lnTo>
                    <a:pt x="157" y="12295"/>
                  </a:lnTo>
                  <a:lnTo>
                    <a:pt x="235" y="12821"/>
                  </a:lnTo>
                  <a:lnTo>
                    <a:pt x="351" y="13425"/>
                  </a:lnTo>
                  <a:lnTo>
                    <a:pt x="371" y="13562"/>
                  </a:lnTo>
                  <a:lnTo>
                    <a:pt x="390" y="13601"/>
                  </a:lnTo>
                  <a:lnTo>
                    <a:pt x="390" y="13601"/>
                  </a:lnTo>
                  <a:lnTo>
                    <a:pt x="468" y="14010"/>
                  </a:lnTo>
                  <a:lnTo>
                    <a:pt x="468" y="14010"/>
                  </a:lnTo>
                  <a:lnTo>
                    <a:pt x="546" y="14614"/>
                  </a:lnTo>
                  <a:lnTo>
                    <a:pt x="566" y="14633"/>
                  </a:lnTo>
                  <a:lnTo>
                    <a:pt x="566" y="14633"/>
                  </a:lnTo>
                  <a:lnTo>
                    <a:pt x="644" y="15432"/>
                  </a:lnTo>
                  <a:lnTo>
                    <a:pt x="722" y="16251"/>
                  </a:lnTo>
                  <a:lnTo>
                    <a:pt x="722" y="16290"/>
                  </a:lnTo>
                  <a:lnTo>
                    <a:pt x="722" y="16328"/>
                  </a:lnTo>
                  <a:lnTo>
                    <a:pt x="722" y="16328"/>
                  </a:lnTo>
                  <a:lnTo>
                    <a:pt x="800" y="17166"/>
                  </a:lnTo>
                  <a:lnTo>
                    <a:pt x="897" y="18024"/>
                  </a:lnTo>
                  <a:lnTo>
                    <a:pt x="975" y="18452"/>
                  </a:lnTo>
                  <a:lnTo>
                    <a:pt x="1033" y="18881"/>
                  </a:lnTo>
                  <a:lnTo>
                    <a:pt x="1131" y="19290"/>
                  </a:lnTo>
                  <a:lnTo>
                    <a:pt x="1228" y="19719"/>
                  </a:lnTo>
                  <a:lnTo>
                    <a:pt x="1228" y="19719"/>
                  </a:lnTo>
                  <a:lnTo>
                    <a:pt x="1384" y="20225"/>
                  </a:lnTo>
                  <a:lnTo>
                    <a:pt x="1559" y="20732"/>
                  </a:lnTo>
                  <a:lnTo>
                    <a:pt x="1774" y="21238"/>
                  </a:lnTo>
                  <a:lnTo>
                    <a:pt x="2027" y="21726"/>
                  </a:lnTo>
                  <a:lnTo>
                    <a:pt x="2319" y="22213"/>
                  </a:lnTo>
                  <a:lnTo>
                    <a:pt x="2631" y="22700"/>
                  </a:lnTo>
                  <a:lnTo>
                    <a:pt x="2982" y="23167"/>
                  </a:lnTo>
                  <a:lnTo>
                    <a:pt x="3371" y="23654"/>
                  </a:lnTo>
                  <a:lnTo>
                    <a:pt x="3371" y="23654"/>
                  </a:lnTo>
                  <a:lnTo>
                    <a:pt x="3742" y="24044"/>
                  </a:lnTo>
                  <a:lnTo>
                    <a:pt x="4112" y="24434"/>
                  </a:lnTo>
                  <a:lnTo>
                    <a:pt x="4521" y="24804"/>
                  </a:lnTo>
                  <a:lnTo>
                    <a:pt x="4950" y="25174"/>
                  </a:lnTo>
                  <a:lnTo>
                    <a:pt x="5378" y="25505"/>
                  </a:lnTo>
                  <a:lnTo>
                    <a:pt x="5846" y="25817"/>
                  </a:lnTo>
                  <a:lnTo>
                    <a:pt x="6313" y="26109"/>
                  </a:lnTo>
                  <a:lnTo>
                    <a:pt x="6781" y="26382"/>
                  </a:lnTo>
                  <a:lnTo>
                    <a:pt x="6781" y="26382"/>
                  </a:lnTo>
                  <a:lnTo>
                    <a:pt x="7288" y="26635"/>
                  </a:lnTo>
                  <a:lnTo>
                    <a:pt x="7794" y="26850"/>
                  </a:lnTo>
                  <a:lnTo>
                    <a:pt x="8320" y="27045"/>
                  </a:lnTo>
                  <a:lnTo>
                    <a:pt x="8827" y="27201"/>
                  </a:lnTo>
                  <a:lnTo>
                    <a:pt x="9353" y="27337"/>
                  </a:lnTo>
                  <a:lnTo>
                    <a:pt x="9879" y="27454"/>
                  </a:lnTo>
                  <a:lnTo>
                    <a:pt x="10405" y="27512"/>
                  </a:lnTo>
                  <a:lnTo>
                    <a:pt x="10931" y="27571"/>
                  </a:lnTo>
                  <a:lnTo>
                    <a:pt x="10931" y="27571"/>
                  </a:lnTo>
                  <a:lnTo>
                    <a:pt x="11360" y="27571"/>
                  </a:lnTo>
                  <a:lnTo>
                    <a:pt x="11360" y="27571"/>
                  </a:lnTo>
                  <a:lnTo>
                    <a:pt x="11827" y="27571"/>
                  </a:lnTo>
                  <a:lnTo>
                    <a:pt x="12256" y="27512"/>
                  </a:lnTo>
                  <a:lnTo>
                    <a:pt x="12685" y="27454"/>
                  </a:lnTo>
                  <a:lnTo>
                    <a:pt x="13094" y="27356"/>
                  </a:lnTo>
                  <a:lnTo>
                    <a:pt x="13484" y="27239"/>
                  </a:lnTo>
                  <a:lnTo>
                    <a:pt x="13834" y="27084"/>
                  </a:lnTo>
                  <a:lnTo>
                    <a:pt x="14185" y="26908"/>
                  </a:lnTo>
                  <a:lnTo>
                    <a:pt x="14516" y="26713"/>
                  </a:lnTo>
                  <a:lnTo>
                    <a:pt x="14516" y="26713"/>
                  </a:lnTo>
                  <a:lnTo>
                    <a:pt x="14692" y="26597"/>
                  </a:lnTo>
                  <a:lnTo>
                    <a:pt x="14867" y="26441"/>
                  </a:lnTo>
                  <a:lnTo>
                    <a:pt x="15218" y="26129"/>
                  </a:lnTo>
                  <a:lnTo>
                    <a:pt x="15218" y="26129"/>
                  </a:lnTo>
                  <a:lnTo>
                    <a:pt x="15374" y="25954"/>
                  </a:lnTo>
                  <a:lnTo>
                    <a:pt x="15529" y="25759"/>
                  </a:lnTo>
                  <a:lnTo>
                    <a:pt x="15861" y="25291"/>
                  </a:lnTo>
                  <a:lnTo>
                    <a:pt x="15861" y="25291"/>
                  </a:lnTo>
                  <a:lnTo>
                    <a:pt x="16094" y="24940"/>
                  </a:lnTo>
                  <a:lnTo>
                    <a:pt x="16328" y="24531"/>
                  </a:lnTo>
                  <a:lnTo>
                    <a:pt x="16328" y="24531"/>
                  </a:lnTo>
                  <a:lnTo>
                    <a:pt x="16640" y="23986"/>
                  </a:lnTo>
                  <a:lnTo>
                    <a:pt x="16815" y="23713"/>
                  </a:lnTo>
                  <a:lnTo>
                    <a:pt x="16991" y="23460"/>
                  </a:lnTo>
                  <a:lnTo>
                    <a:pt x="16991" y="23460"/>
                  </a:lnTo>
                  <a:lnTo>
                    <a:pt x="17225" y="23187"/>
                  </a:lnTo>
                  <a:lnTo>
                    <a:pt x="17458" y="22953"/>
                  </a:lnTo>
                  <a:lnTo>
                    <a:pt x="17458" y="22953"/>
                  </a:lnTo>
                  <a:lnTo>
                    <a:pt x="17692" y="22739"/>
                  </a:lnTo>
                  <a:lnTo>
                    <a:pt x="17965" y="22505"/>
                  </a:lnTo>
                  <a:lnTo>
                    <a:pt x="17965" y="22505"/>
                  </a:lnTo>
                  <a:lnTo>
                    <a:pt x="18238" y="22310"/>
                  </a:lnTo>
                  <a:lnTo>
                    <a:pt x="18510" y="22135"/>
                  </a:lnTo>
                  <a:lnTo>
                    <a:pt x="19037" y="21803"/>
                  </a:lnTo>
                  <a:lnTo>
                    <a:pt x="19563" y="21511"/>
                  </a:lnTo>
                  <a:lnTo>
                    <a:pt x="20050" y="21258"/>
                  </a:lnTo>
                  <a:lnTo>
                    <a:pt x="20050" y="21258"/>
                  </a:lnTo>
                  <a:lnTo>
                    <a:pt x="20907" y="20849"/>
                  </a:lnTo>
                  <a:lnTo>
                    <a:pt x="21160" y="20732"/>
                  </a:lnTo>
                  <a:lnTo>
                    <a:pt x="21160" y="20732"/>
                  </a:lnTo>
                  <a:lnTo>
                    <a:pt x="21628" y="20498"/>
                  </a:lnTo>
                  <a:lnTo>
                    <a:pt x="22134" y="20225"/>
                  </a:lnTo>
                  <a:lnTo>
                    <a:pt x="22134" y="20225"/>
                  </a:lnTo>
                  <a:lnTo>
                    <a:pt x="22583" y="19972"/>
                  </a:lnTo>
                  <a:lnTo>
                    <a:pt x="22992" y="19680"/>
                  </a:lnTo>
                  <a:lnTo>
                    <a:pt x="23420" y="19368"/>
                  </a:lnTo>
                  <a:lnTo>
                    <a:pt x="23810" y="19037"/>
                  </a:lnTo>
                  <a:lnTo>
                    <a:pt x="24180" y="18706"/>
                  </a:lnTo>
                  <a:lnTo>
                    <a:pt x="24550" y="18335"/>
                  </a:lnTo>
                  <a:lnTo>
                    <a:pt x="24901" y="17946"/>
                  </a:lnTo>
                  <a:lnTo>
                    <a:pt x="25213" y="17556"/>
                  </a:lnTo>
                  <a:lnTo>
                    <a:pt x="25213" y="17556"/>
                  </a:lnTo>
                  <a:lnTo>
                    <a:pt x="25505" y="17147"/>
                  </a:lnTo>
                  <a:lnTo>
                    <a:pt x="25778" y="16738"/>
                  </a:lnTo>
                  <a:lnTo>
                    <a:pt x="26031" y="16309"/>
                  </a:lnTo>
                  <a:lnTo>
                    <a:pt x="26265" y="15861"/>
                  </a:lnTo>
                  <a:lnTo>
                    <a:pt x="26479" y="15393"/>
                  </a:lnTo>
                  <a:lnTo>
                    <a:pt x="26674" y="14945"/>
                  </a:lnTo>
                  <a:lnTo>
                    <a:pt x="26830" y="14458"/>
                  </a:lnTo>
                  <a:lnTo>
                    <a:pt x="26986" y="13971"/>
                  </a:lnTo>
                  <a:lnTo>
                    <a:pt x="26986" y="13971"/>
                  </a:lnTo>
                  <a:lnTo>
                    <a:pt x="27103" y="13464"/>
                  </a:lnTo>
                  <a:lnTo>
                    <a:pt x="27200" y="12958"/>
                  </a:lnTo>
                  <a:lnTo>
                    <a:pt x="27278" y="12451"/>
                  </a:lnTo>
                  <a:lnTo>
                    <a:pt x="27337" y="11945"/>
                  </a:lnTo>
                  <a:lnTo>
                    <a:pt x="27356" y="11419"/>
                  </a:lnTo>
                  <a:lnTo>
                    <a:pt x="27356" y="10892"/>
                  </a:lnTo>
                  <a:lnTo>
                    <a:pt x="27337" y="10366"/>
                  </a:lnTo>
                  <a:lnTo>
                    <a:pt x="27278" y="9821"/>
                  </a:lnTo>
                  <a:lnTo>
                    <a:pt x="27278" y="9821"/>
                  </a:lnTo>
                  <a:lnTo>
                    <a:pt x="27200" y="9295"/>
                  </a:lnTo>
                  <a:lnTo>
                    <a:pt x="27103" y="8769"/>
                  </a:lnTo>
                  <a:lnTo>
                    <a:pt x="27103" y="8769"/>
                  </a:lnTo>
                  <a:lnTo>
                    <a:pt x="26986" y="8262"/>
                  </a:lnTo>
                  <a:lnTo>
                    <a:pt x="26811" y="7736"/>
                  </a:lnTo>
                  <a:lnTo>
                    <a:pt x="26811" y="7736"/>
                  </a:lnTo>
                  <a:lnTo>
                    <a:pt x="26616" y="7210"/>
                  </a:lnTo>
                  <a:lnTo>
                    <a:pt x="26401" y="6684"/>
                  </a:lnTo>
                  <a:lnTo>
                    <a:pt x="26148" y="6177"/>
                  </a:lnTo>
                  <a:lnTo>
                    <a:pt x="25875" y="5671"/>
                  </a:lnTo>
                  <a:lnTo>
                    <a:pt x="25875" y="5671"/>
                  </a:lnTo>
                  <a:lnTo>
                    <a:pt x="25583" y="5184"/>
                  </a:lnTo>
                  <a:lnTo>
                    <a:pt x="25271" y="4716"/>
                  </a:lnTo>
                  <a:lnTo>
                    <a:pt x="24940" y="4248"/>
                  </a:lnTo>
                  <a:lnTo>
                    <a:pt x="24570" y="3820"/>
                  </a:lnTo>
                  <a:lnTo>
                    <a:pt x="24570" y="3820"/>
                  </a:lnTo>
                  <a:lnTo>
                    <a:pt x="24200" y="3411"/>
                  </a:lnTo>
                  <a:lnTo>
                    <a:pt x="23791" y="3021"/>
                  </a:lnTo>
                  <a:lnTo>
                    <a:pt x="23381" y="2690"/>
                  </a:lnTo>
                  <a:lnTo>
                    <a:pt x="22953" y="2378"/>
                  </a:lnTo>
                  <a:lnTo>
                    <a:pt x="22953" y="2378"/>
                  </a:lnTo>
                  <a:lnTo>
                    <a:pt x="22641" y="2203"/>
                  </a:lnTo>
                  <a:lnTo>
                    <a:pt x="22290" y="2027"/>
                  </a:lnTo>
                  <a:lnTo>
                    <a:pt x="21940" y="1871"/>
                  </a:lnTo>
                  <a:lnTo>
                    <a:pt x="21550" y="1716"/>
                  </a:lnTo>
                  <a:lnTo>
                    <a:pt x="21550" y="1716"/>
                  </a:lnTo>
                  <a:lnTo>
                    <a:pt x="21219" y="1618"/>
                  </a:lnTo>
                  <a:lnTo>
                    <a:pt x="20868" y="1521"/>
                  </a:lnTo>
                  <a:lnTo>
                    <a:pt x="20478" y="1443"/>
                  </a:lnTo>
                  <a:lnTo>
                    <a:pt x="20050" y="1384"/>
                  </a:lnTo>
                  <a:lnTo>
                    <a:pt x="20050" y="1384"/>
                  </a:lnTo>
                  <a:lnTo>
                    <a:pt x="19212" y="1287"/>
                  </a:lnTo>
                  <a:lnTo>
                    <a:pt x="18394" y="1209"/>
                  </a:lnTo>
                  <a:lnTo>
                    <a:pt x="18335" y="1209"/>
                  </a:lnTo>
                  <a:lnTo>
                    <a:pt x="18335" y="1209"/>
                  </a:lnTo>
                  <a:lnTo>
                    <a:pt x="17673" y="1150"/>
                  </a:lnTo>
                  <a:lnTo>
                    <a:pt x="16971" y="1073"/>
                  </a:lnTo>
                  <a:lnTo>
                    <a:pt x="16932" y="1073"/>
                  </a:lnTo>
                  <a:lnTo>
                    <a:pt x="16932" y="1073"/>
                  </a:lnTo>
                  <a:lnTo>
                    <a:pt x="16328" y="956"/>
                  </a:lnTo>
                  <a:lnTo>
                    <a:pt x="15744" y="858"/>
                  </a:lnTo>
                  <a:lnTo>
                    <a:pt x="14575" y="585"/>
                  </a:lnTo>
                  <a:lnTo>
                    <a:pt x="14536" y="585"/>
                  </a:lnTo>
                  <a:lnTo>
                    <a:pt x="14419" y="566"/>
                  </a:lnTo>
                  <a:lnTo>
                    <a:pt x="14419" y="566"/>
                  </a:lnTo>
                  <a:lnTo>
                    <a:pt x="13795" y="430"/>
                  </a:lnTo>
                  <a:lnTo>
                    <a:pt x="13152" y="293"/>
                  </a:lnTo>
                  <a:lnTo>
                    <a:pt x="12509" y="176"/>
                  </a:lnTo>
                  <a:lnTo>
                    <a:pt x="11866" y="79"/>
                  </a:lnTo>
                  <a:lnTo>
                    <a:pt x="11866" y="79"/>
                  </a:lnTo>
                  <a:lnTo>
                    <a:pt x="11223" y="20"/>
                  </a:lnTo>
                  <a:lnTo>
                    <a:pt x="1060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40"/>
            <p:cNvSpPr/>
            <p:nvPr/>
          </p:nvSpPr>
          <p:spPr>
            <a:xfrm>
              <a:off x="13338775" y="366125"/>
              <a:ext cx="180725" cy="63350"/>
            </a:xfrm>
            <a:custGeom>
              <a:avLst/>
              <a:gdLst/>
              <a:ahLst/>
              <a:cxnLst/>
              <a:rect l="l" t="t" r="r" b="b"/>
              <a:pathLst>
                <a:path w="7229" h="2534" extrusionOk="0">
                  <a:moveTo>
                    <a:pt x="3449" y="1"/>
                  </a:moveTo>
                  <a:lnTo>
                    <a:pt x="2650" y="20"/>
                  </a:lnTo>
                  <a:lnTo>
                    <a:pt x="2085" y="40"/>
                  </a:lnTo>
                  <a:lnTo>
                    <a:pt x="1462" y="79"/>
                  </a:lnTo>
                  <a:lnTo>
                    <a:pt x="799" y="98"/>
                  </a:lnTo>
                  <a:lnTo>
                    <a:pt x="351" y="98"/>
                  </a:lnTo>
                  <a:lnTo>
                    <a:pt x="293" y="137"/>
                  </a:lnTo>
                  <a:lnTo>
                    <a:pt x="234" y="157"/>
                  </a:lnTo>
                  <a:lnTo>
                    <a:pt x="137" y="215"/>
                  </a:lnTo>
                  <a:lnTo>
                    <a:pt x="59" y="293"/>
                  </a:lnTo>
                  <a:lnTo>
                    <a:pt x="20" y="351"/>
                  </a:lnTo>
                  <a:lnTo>
                    <a:pt x="0" y="449"/>
                  </a:lnTo>
                  <a:lnTo>
                    <a:pt x="20" y="527"/>
                  </a:lnTo>
                  <a:lnTo>
                    <a:pt x="39" y="585"/>
                  </a:lnTo>
                  <a:lnTo>
                    <a:pt x="137" y="663"/>
                  </a:lnTo>
                  <a:lnTo>
                    <a:pt x="234" y="722"/>
                  </a:lnTo>
                  <a:lnTo>
                    <a:pt x="254" y="741"/>
                  </a:lnTo>
                  <a:lnTo>
                    <a:pt x="526" y="877"/>
                  </a:lnTo>
                  <a:lnTo>
                    <a:pt x="682" y="936"/>
                  </a:lnTo>
                  <a:lnTo>
                    <a:pt x="1053" y="1092"/>
                  </a:lnTo>
                  <a:lnTo>
                    <a:pt x="1345" y="1189"/>
                  </a:lnTo>
                  <a:lnTo>
                    <a:pt x="1657" y="1267"/>
                  </a:lnTo>
                  <a:lnTo>
                    <a:pt x="2280" y="1384"/>
                  </a:lnTo>
                  <a:lnTo>
                    <a:pt x="2709" y="1462"/>
                  </a:lnTo>
                  <a:lnTo>
                    <a:pt x="3137" y="1559"/>
                  </a:lnTo>
                  <a:lnTo>
                    <a:pt x="3391" y="1637"/>
                  </a:lnTo>
                  <a:lnTo>
                    <a:pt x="3624" y="1735"/>
                  </a:lnTo>
                  <a:lnTo>
                    <a:pt x="3995" y="1891"/>
                  </a:lnTo>
                  <a:lnTo>
                    <a:pt x="4365" y="2027"/>
                  </a:lnTo>
                  <a:lnTo>
                    <a:pt x="4793" y="2183"/>
                  </a:lnTo>
                  <a:lnTo>
                    <a:pt x="5164" y="2319"/>
                  </a:lnTo>
                  <a:lnTo>
                    <a:pt x="5534" y="2417"/>
                  </a:lnTo>
                  <a:lnTo>
                    <a:pt x="5748" y="2456"/>
                  </a:lnTo>
                  <a:lnTo>
                    <a:pt x="5962" y="2495"/>
                  </a:lnTo>
                  <a:lnTo>
                    <a:pt x="6294" y="2534"/>
                  </a:lnTo>
                  <a:lnTo>
                    <a:pt x="6489" y="2514"/>
                  </a:lnTo>
                  <a:lnTo>
                    <a:pt x="6664" y="2475"/>
                  </a:lnTo>
                  <a:lnTo>
                    <a:pt x="6781" y="2436"/>
                  </a:lnTo>
                  <a:lnTo>
                    <a:pt x="6898" y="2358"/>
                  </a:lnTo>
                  <a:lnTo>
                    <a:pt x="6976" y="2300"/>
                  </a:lnTo>
                  <a:lnTo>
                    <a:pt x="7034" y="2241"/>
                  </a:lnTo>
                  <a:lnTo>
                    <a:pt x="7112" y="2144"/>
                  </a:lnTo>
                  <a:lnTo>
                    <a:pt x="7151" y="2066"/>
                  </a:lnTo>
                  <a:lnTo>
                    <a:pt x="7209" y="1969"/>
                  </a:lnTo>
                  <a:lnTo>
                    <a:pt x="7229" y="1891"/>
                  </a:lnTo>
                  <a:lnTo>
                    <a:pt x="7229" y="1735"/>
                  </a:lnTo>
                  <a:lnTo>
                    <a:pt x="7209" y="1579"/>
                  </a:lnTo>
                  <a:lnTo>
                    <a:pt x="7151" y="1443"/>
                  </a:lnTo>
                  <a:lnTo>
                    <a:pt x="7073" y="1306"/>
                  </a:lnTo>
                  <a:lnTo>
                    <a:pt x="6956" y="1170"/>
                  </a:lnTo>
                  <a:lnTo>
                    <a:pt x="6820" y="1033"/>
                  </a:lnTo>
                  <a:lnTo>
                    <a:pt x="6644" y="897"/>
                  </a:lnTo>
                  <a:lnTo>
                    <a:pt x="6450" y="761"/>
                  </a:lnTo>
                  <a:lnTo>
                    <a:pt x="6216" y="644"/>
                  </a:lnTo>
                  <a:lnTo>
                    <a:pt x="5962" y="507"/>
                  </a:lnTo>
                  <a:lnTo>
                    <a:pt x="5670" y="390"/>
                  </a:lnTo>
                  <a:lnTo>
                    <a:pt x="5378" y="273"/>
                  </a:lnTo>
                  <a:lnTo>
                    <a:pt x="5086" y="196"/>
                  </a:lnTo>
                  <a:lnTo>
                    <a:pt x="4774" y="118"/>
                  </a:lnTo>
                  <a:lnTo>
                    <a:pt x="4482" y="59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F5F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40"/>
            <p:cNvSpPr/>
            <p:nvPr/>
          </p:nvSpPr>
          <p:spPr>
            <a:xfrm>
              <a:off x="13338775" y="366125"/>
              <a:ext cx="180725" cy="63350"/>
            </a:xfrm>
            <a:custGeom>
              <a:avLst/>
              <a:gdLst/>
              <a:ahLst/>
              <a:cxnLst/>
              <a:rect l="l" t="t" r="r" b="b"/>
              <a:pathLst>
                <a:path w="7229" h="2534" fill="none" extrusionOk="0">
                  <a:moveTo>
                    <a:pt x="3449" y="1"/>
                  </a:moveTo>
                  <a:lnTo>
                    <a:pt x="3449" y="1"/>
                  </a:lnTo>
                  <a:lnTo>
                    <a:pt x="2650" y="20"/>
                  </a:lnTo>
                  <a:lnTo>
                    <a:pt x="2650" y="20"/>
                  </a:lnTo>
                  <a:lnTo>
                    <a:pt x="2085" y="40"/>
                  </a:lnTo>
                  <a:lnTo>
                    <a:pt x="2085" y="40"/>
                  </a:lnTo>
                  <a:lnTo>
                    <a:pt x="1462" y="79"/>
                  </a:lnTo>
                  <a:lnTo>
                    <a:pt x="799" y="98"/>
                  </a:lnTo>
                  <a:lnTo>
                    <a:pt x="799" y="98"/>
                  </a:lnTo>
                  <a:lnTo>
                    <a:pt x="449" y="98"/>
                  </a:lnTo>
                  <a:lnTo>
                    <a:pt x="449" y="98"/>
                  </a:lnTo>
                  <a:lnTo>
                    <a:pt x="351" y="98"/>
                  </a:lnTo>
                  <a:lnTo>
                    <a:pt x="293" y="137"/>
                  </a:lnTo>
                  <a:lnTo>
                    <a:pt x="234" y="157"/>
                  </a:lnTo>
                  <a:lnTo>
                    <a:pt x="234" y="157"/>
                  </a:lnTo>
                  <a:lnTo>
                    <a:pt x="137" y="215"/>
                  </a:lnTo>
                  <a:lnTo>
                    <a:pt x="59" y="293"/>
                  </a:lnTo>
                  <a:lnTo>
                    <a:pt x="59" y="293"/>
                  </a:lnTo>
                  <a:lnTo>
                    <a:pt x="20" y="351"/>
                  </a:lnTo>
                  <a:lnTo>
                    <a:pt x="0" y="449"/>
                  </a:lnTo>
                  <a:lnTo>
                    <a:pt x="20" y="527"/>
                  </a:lnTo>
                  <a:lnTo>
                    <a:pt x="39" y="585"/>
                  </a:lnTo>
                  <a:lnTo>
                    <a:pt x="39" y="585"/>
                  </a:lnTo>
                  <a:lnTo>
                    <a:pt x="137" y="663"/>
                  </a:lnTo>
                  <a:lnTo>
                    <a:pt x="234" y="722"/>
                  </a:lnTo>
                  <a:lnTo>
                    <a:pt x="254" y="741"/>
                  </a:lnTo>
                  <a:lnTo>
                    <a:pt x="254" y="741"/>
                  </a:lnTo>
                  <a:lnTo>
                    <a:pt x="526" y="877"/>
                  </a:lnTo>
                  <a:lnTo>
                    <a:pt x="682" y="936"/>
                  </a:lnTo>
                  <a:lnTo>
                    <a:pt x="682" y="936"/>
                  </a:lnTo>
                  <a:lnTo>
                    <a:pt x="1053" y="1092"/>
                  </a:lnTo>
                  <a:lnTo>
                    <a:pt x="1053" y="1092"/>
                  </a:lnTo>
                  <a:lnTo>
                    <a:pt x="1345" y="1189"/>
                  </a:lnTo>
                  <a:lnTo>
                    <a:pt x="1657" y="1267"/>
                  </a:lnTo>
                  <a:lnTo>
                    <a:pt x="2280" y="1384"/>
                  </a:lnTo>
                  <a:lnTo>
                    <a:pt x="2280" y="1384"/>
                  </a:lnTo>
                  <a:lnTo>
                    <a:pt x="2709" y="1462"/>
                  </a:lnTo>
                  <a:lnTo>
                    <a:pt x="3137" y="1559"/>
                  </a:lnTo>
                  <a:lnTo>
                    <a:pt x="3137" y="1559"/>
                  </a:lnTo>
                  <a:lnTo>
                    <a:pt x="3391" y="1637"/>
                  </a:lnTo>
                  <a:lnTo>
                    <a:pt x="3624" y="1735"/>
                  </a:lnTo>
                  <a:lnTo>
                    <a:pt x="3995" y="1891"/>
                  </a:lnTo>
                  <a:lnTo>
                    <a:pt x="4365" y="2027"/>
                  </a:lnTo>
                  <a:lnTo>
                    <a:pt x="4365" y="2027"/>
                  </a:lnTo>
                  <a:lnTo>
                    <a:pt x="4793" y="2183"/>
                  </a:lnTo>
                  <a:lnTo>
                    <a:pt x="5164" y="2319"/>
                  </a:lnTo>
                  <a:lnTo>
                    <a:pt x="5164" y="2319"/>
                  </a:lnTo>
                  <a:lnTo>
                    <a:pt x="5534" y="2417"/>
                  </a:lnTo>
                  <a:lnTo>
                    <a:pt x="5748" y="2456"/>
                  </a:lnTo>
                  <a:lnTo>
                    <a:pt x="5962" y="2495"/>
                  </a:lnTo>
                  <a:lnTo>
                    <a:pt x="5962" y="2495"/>
                  </a:lnTo>
                  <a:lnTo>
                    <a:pt x="6294" y="2534"/>
                  </a:lnTo>
                  <a:lnTo>
                    <a:pt x="6294" y="2534"/>
                  </a:lnTo>
                  <a:lnTo>
                    <a:pt x="6489" y="2514"/>
                  </a:lnTo>
                  <a:lnTo>
                    <a:pt x="6664" y="2475"/>
                  </a:lnTo>
                  <a:lnTo>
                    <a:pt x="6664" y="2475"/>
                  </a:lnTo>
                  <a:lnTo>
                    <a:pt x="6781" y="2436"/>
                  </a:lnTo>
                  <a:lnTo>
                    <a:pt x="6898" y="2358"/>
                  </a:lnTo>
                  <a:lnTo>
                    <a:pt x="6898" y="2358"/>
                  </a:lnTo>
                  <a:lnTo>
                    <a:pt x="6976" y="2300"/>
                  </a:lnTo>
                  <a:lnTo>
                    <a:pt x="7034" y="2241"/>
                  </a:lnTo>
                  <a:lnTo>
                    <a:pt x="7034" y="2241"/>
                  </a:lnTo>
                  <a:lnTo>
                    <a:pt x="7112" y="2144"/>
                  </a:lnTo>
                  <a:lnTo>
                    <a:pt x="7151" y="2066"/>
                  </a:lnTo>
                  <a:lnTo>
                    <a:pt x="7151" y="2066"/>
                  </a:lnTo>
                  <a:lnTo>
                    <a:pt x="7209" y="1969"/>
                  </a:lnTo>
                  <a:lnTo>
                    <a:pt x="7229" y="1891"/>
                  </a:lnTo>
                  <a:lnTo>
                    <a:pt x="7229" y="1735"/>
                  </a:lnTo>
                  <a:lnTo>
                    <a:pt x="7229" y="1735"/>
                  </a:lnTo>
                  <a:lnTo>
                    <a:pt x="7209" y="1579"/>
                  </a:lnTo>
                  <a:lnTo>
                    <a:pt x="7151" y="1443"/>
                  </a:lnTo>
                  <a:lnTo>
                    <a:pt x="7151" y="1443"/>
                  </a:lnTo>
                  <a:lnTo>
                    <a:pt x="7073" y="1306"/>
                  </a:lnTo>
                  <a:lnTo>
                    <a:pt x="6956" y="1170"/>
                  </a:lnTo>
                  <a:lnTo>
                    <a:pt x="6820" y="1033"/>
                  </a:lnTo>
                  <a:lnTo>
                    <a:pt x="6644" y="897"/>
                  </a:lnTo>
                  <a:lnTo>
                    <a:pt x="6644" y="897"/>
                  </a:lnTo>
                  <a:lnTo>
                    <a:pt x="6450" y="761"/>
                  </a:lnTo>
                  <a:lnTo>
                    <a:pt x="6216" y="644"/>
                  </a:lnTo>
                  <a:lnTo>
                    <a:pt x="5962" y="507"/>
                  </a:lnTo>
                  <a:lnTo>
                    <a:pt x="5670" y="390"/>
                  </a:lnTo>
                  <a:lnTo>
                    <a:pt x="5670" y="390"/>
                  </a:lnTo>
                  <a:lnTo>
                    <a:pt x="5378" y="273"/>
                  </a:lnTo>
                  <a:lnTo>
                    <a:pt x="5086" y="196"/>
                  </a:lnTo>
                  <a:lnTo>
                    <a:pt x="4774" y="118"/>
                  </a:lnTo>
                  <a:lnTo>
                    <a:pt x="4482" y="59"/>
                  </a:lnTo>
                  <a:lnTo>
                    <a:pt x="4482" y="59"/>
                  </a:lnTo>
                  <a:lnTo>
                    <a:pt x="3995" y="1"/>
                  </a:lnTo>
                  <a:lnTo>
                    <a:pt x="34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40"/>
            <p:cNvSpPr/>
            <p:nvPr/>
          </p:nvSpPr>
          <p:spPr>
            <a:xfrm>
              <a:off x="13067950" y="797700"/>
              <a:ext cx="211425" cy="158825"/>
            </a:xfrm>
            <a:custGeom>
              <a:avLst/>
              <a:gdLst/>
              <a:ahLst/>
              <a:cxnLst/>
              <a:rect l="l" t="t" r="r" b="b"/>
              <a:pathLst>
                <a:path w="8457" h="6353" extrusionOk="0">
                  <a:moveTo>
                    <a:pt x="468" y="0"/>
                  </a:moveTo>
                  <a:lnTo>
                    <a:pt x="351" y="20"/>
                  </a:lnTo>
                  <a:lnTo>
                    <a:pt x="234" y="78"/>
                  </a:lnTo>
                  <a:lnTo>
                    <a:pt x="137" y="176"/>
                  </a:lnTo>
                  <a:lnTo>
                    <a:pt x="78" y="234"/>
                  </a:lnTo>
                  <a:lnTo>
                    <a:pt x="39" y="312"/>
                  </a:lnTo>
                  <a:lnTo>
                    <a:pt x="20" y="390"/>
                  </a:lnTo>
                  <a:lnTo>
                    <a:pt x="0" y="468"/>
                  </a:lnTo>
                  <a:lnTo>
                    <a:pt x="0" y="604"/>
                  </a:lnTo>
                  <a:lnTo>
                    <a:pt x="20" y="741"/>
                  </a:lnTo>
                  <a:lnTo>
                    <a:pt x="59" y="897"/>
                  </a:lnTo>
                  <a:lnTo>
                    <a:pt x="98" y="1033"/>
                  </a:lnTo>
                  <a:lnTo>
                    <a:pt x="195" y="1247"/>
                  </a:lnTo>
                  <a:lnTo>
                    <a:pt x="293" y="1462"/>
                  </a:lnTo>
                  <a:lnTo>
                    <a:pt x="409" y="1696"/>
                  </a:lnTo>
                  <a:lnTo>
                    <a:pt x="565" y="1929"/>
                  </a:lnTo>
                  <a:lnTo>
                    <a:pt x="877" y="2455"/>
                  </a:lnTo>
                  <a:lnTo>
                    <a:pt x="1228" y="2982"/>
                  </a:lnTo>
                  <a:lnTo>
                    <a:pt x="1598" y="3449"/>
                  </a:lnTo>
                  <a:lnTo>
                    <a:pt x="2007" y="3897"/>
                  </a:lnTo>
                  <a:lnTo>
                    <a:pt x="2436" y="4326"/>
                  </a:lnTo>
                  <a:lnTo>
                    <a:pt x="2884" y="4716"/>
                  </a:lnTo>
                  <a:lnTo>
                    <a:pt x="3352" y="5066"/>
                  </a:lnTo>
                  <a:lnTo>
                    <a:pt x="3839" y="5378"/>
                  </a:lnTo>
                  <a:lnTo>
                    <a:pt x="4228" y="5573"/>
                  </a:lnTo>
                  <a:lnTo>
                    <a:pt x="4676" y="5807"/>
                  </a:lnTo>
                  <a:lnTo>
                    <a:pt x="5261" y="6041"/>
                  </a:lnTo>
                  <a:lnTo>
                    <a:pt x="5514" y="6118"/>
                  </a:lnTo>
                  <a:lnTo>
                    <a:pt x="5787" y="6196"/>
                  </a:lnTo>
                  <a:lnTo>
                    <a:pt x="6021" y="6255"/>
                  </a:lnTo>
                  <a:lnTo>
                    <a:pt x="6255" y="6313"/>
                  </a:lnTo>
                  <a:lnTo>
                    <a:pt x="6488" y="6333"/>
                  </a:lnTo>
                  <a:lnTo>
                    <a:pt x="6722" y="6352"/>
                  </a:lnTo>
                  <a:lnTo>
                    <a:pt x="6995" y="6352"/>
                  </a:lnTo>
                  <a:lnTo>
                    <a:pt x="7209" y="6313"/>
                  </a:lnTo>
                  <a:lnTo>
                    <a:pt x="7443" y="6274"/>
                  </a:lnTo>
                  <a:lnTo>
                    <a:pt x="7677" y="6177"/>
                  </a:lnTo>
                  <a:lnTo>
                    <a:pt x="7794" y="6118"/>
                  </a:lnTo>
                  <a:lnTo>
                    <a:pt x="7950" y="6041"/>
                  </a:lnTo>
                  <a:lnTo>
                    <a:pt x="8086" y="5924"/>
                  </a:lnTo>
                  <a:lnTo>
                    <a:pt x="8242" y="5787"/>
                  </a:lnTo>
                  <a:lnTo>
                    <a:pt x="8320" y="5690"/>
                  </a:lnTo>
                  <a:lnTo>
                    <a:pt x="8378" y="5592"/>
                  </a:lnTo>
                  <a:lnTo>
                    <a:pt x="8437" y="5456"/>
                  </a:lnTo>
                  <a:lnTo>
                    <a:pt x="8456" y="5320"/>
                  </a:lnTo>
                  <a:lnTo>
                    <a:pt x="8437" y="5183"/>
                  </a:lnTo>
                  <a:lnTo>
                    <a:pt x="8417" y="5066"/>
                  </a:lnTo>
                  <a:lnTo>
                    <a:pt x="8359" y="4969"/>
                  </a:lnTo>
                  <a:lnTo>
                    <a:pt x="8320" y="4891"/>
                  </a:lnTo>
                  <a:lnTo>
                    <a:pt x="8203" y="4774"/>
                  </a:lnTo>
                  <a:lnTo>
                    <a:pt x="8106" y="4657"/>
                  </a:lnTo>
                  <a:lnTo>
                    <a:pt x="7911" y="4501"/>
                  </a:lnTo>
                  <a:lnTo>
                    <a:pt x="7638" y="4326"/>
                  </a:lnTo>
                  <a:lnTo>
                    <a:pt x="7404" y="4190"/>
                  </a:lnTo>
                  <a:lnTo>
                    <a:pt x="7092" y="4053"/>
                  </a:lnTo>
                  <a:lnTo>
                    <a:pt x="6761" y="3897"/>
                  </a:lnTo>
                  <a:lnTo>
                    <a:pt x="6138" y="3663"/>
                  </a:lnTo>
                  <a:lnTo>
                    <a:pt x="5592" y="3469"/>
                  </a:lnTo>
                  <a:lnTo>
                    <a:pt x="5456" y="3430"/>
                  </a:lnTo>
                  <a:lnTo>
                    <a:pt x="5397" y="3410"/>
                  </a:lnTo>
                  <a:lnTo>
                    <a:pt x="5047" y="3274"/>
                  </a:lnTo>
                  <a:lnTo>
                    <a:pt x="4599" y="3079"/>
                  </a:lnTo>
                  <a:lnTo>
                    <a:pt x="4111" y="2806"/>
                  </a:lnTo>
                  <a:lnTo>
                    <a:pt x="3624" y="2514"/>
                  </a:lnTo>
                  <a:lnTo>
                    <a:pt x="3157" y="2183"/>
                  </a:lnTo>
                  <a:lnTo>
                    <a:pt x="2728" y="1832"/>
                  </a:lnTo>
                  <a:lnTo>
                    <a:pt x="2553" y="1676"/>
                  </a:lnTo>
                  <a:lnTo>
                    <a:pt x="2377" y="1462"/>
                  </a:lnTo>
                  <a:lnTo>
                    <a:pt x="2066" y="1092"/>
                  </a:lnTo>
                  <a:lnTo>
                    <a:pt x="1773" y="721"/>
                  </a:lnTo>
                  <a:lnTo>
                    <a:pt x="1617" y="546"/>
                  </a:lnTo>
                  <a:lnTo>
                    <a:pt x="1462" y="390"/>
                  </a:lnTo>
                  <a:lnTo>
                    <a:pt x="1267" y="234"/>
                  </a:lnTo>
                  <a:lnTo>
                    <a:pt x="1072" y="117"/>
                  </a:lnTo>
                  <a:lnTo>
                    <a:pt x="877" y="39"/>
                  </a:lnTo>
                  <a:lnTo>
                    <a:pt x="702" y="0"/>
                  </a:lnTo>
                  <a:close/>
                </a:path>
              </a:pathLst>
            </a:custGeom>
            <a:solidFill>
              <a:srgbClr val="F5F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40"/>
            <p:cNvSpPr/>
            <p:nvPr/>
          </p:nvSpPr>
          <p:spPr>
            <a:xfrm>
              <a:off x="13067950" y="797700"/>
              <a:ext cx="211425" cy="158825"/>
            </a:xfrm>
            <a:custGeom>
              <a:avLst/>
              <a:gdLst/>
              <a:ahLst/>
              <a:cxnLst/>
              <a:rect l="l" t="t" r="r" b="b"/>
              <a:pathLst>
                <a:path w="8457" h="6353" fill="none" extrusionOk="0">
                  <a:moveTo>
                    <a:pt x="565" y="0"/>
                  </a:moveTo>
                  <a:lnTo>
                    <a:pt x="565" y="0"/>
                  </a:lnTo>
                  <a:lnTo>
                    <a:pt x="468" y="0"/>
                  </a:lnTo>
                  <a:lnTo>
                    <a:pt x="351" y="20"/>
                  </a:lnTo>
                  <a:lnTo>
                    <a:pt x="351" y="20"/>
                  </a:lnTo>
                  <a:lnTo>
                    <a:pt x="234" y="78"/>
                  </a:lnTo>
                  <a:lnTo>
                    <a:pt x="137" y="176"/>
                  </a:lnTo>
                  <a:lnTo>
                    <a:pt x="137" y="176"/>
                  </a:lnTo>
                  <a:lnTo>
                    <a:pt x="78" y="234"/>
                  </a:lnTo>
                  <a:lnTo>
                    <a:pt x="39" y="312"/>
                  </a:lnTo>
                  <a:lnTo>
                    <a:pt x="39" y="312"/>
                  </a:lnTo>
                  <a:lnTo>
                    <a:pt x="20" y="390"/>
                  </a:lnTo>
                  <a:lnTo>
                    <a:pt x="0" y="468"/>
                  </a:lnTo>
                  <a:lnTo>
                    <a:pt x="0" y="468"/>
                  </a:lnTo>
                  <a:lnTo>
                    <a:pt x="0" y="604"/>
                  </a:lnTo>
                  <a:lnTo>
                    <a:pt x="20" y="741"/>
                  </a:lnTo>
                  <a:lnTo>
                    <a:pt x="20" y="741"/>
                  </a:lnTo>
                  <a:lnTo>
                    <a:pt x="59" y="897"/>
                  </a:lnTo>
                  <a:lnTo>
                    <a:pt x="98" y="1033"/>
                  </a:lnTo>
                  <a:lnTo>
                    <a:pt x="98" y="1033"/>
                  </a:lnTo>
                  <a:lnTo>
                    <a:pt x="195" y="1247"/>
                  </a:lnTo>
                  <a:lnTo>
                    <a:pt x="293" y="1462"/>
                  </a:lnTo>
                  <a:lnTo>
                    <a:pt x="409" y="1696"/>
                  </a:lnTo>
                  <a:lnTo>
                    <a:pt x="565" y="1929"/>
                  </a:lnTo>
                  <a:lnTo>
                    <a:pt x="565" y="1929"/>
                  </a:lnTo>
                  <a:lnTo>
                    <a:pt x="877" y="2455"/>
                  </a:lnTo>
                  <a:lnTo>
                    <a:pt x="1228" y="2982"/>
                  </a:lnTo>
                  <a:lnTo>
                    <a:pt x="1228" y="2982"/>
                  </a:lnTo>
                  <a:lnTo>
                    <a:pt x="1598" y="3449"/>
                  </a:lnTo>
                  <a:lnTo>
                    <a:pt x="2007" y="3897"/>
                  </a:lnTo>
                  <a:lnTo>
                    <a:pt x="2436" y="4326"/>
                  </a:lnTo>
                  <a:lnTo>
                    <a:pt x="2884" y="4716"/>
                  </a:lnTo>
                  <a:lnTo>
                    <a:pt x="2884" y="4716"/>
                  </a:lnTo>
                  <a:lnTo>
                    <a:pt x="3352" y="5066"/>
                  </a:lnTo>
                  <a:lnTo>
                    <a:pt x="3839" y="5378"/>
                  </a:lnTo>
                  <a:lnTo>
                    <a:pt x="3839" y="5378"/>
                  </a:lnTo>
                  <a:lnTo>
                    <a:pt x="4228" y="5573"/>
                  </a:lnTo>
                  <a:lnTo>
                    <a:pt x="4676" y="5807"/>
                  </a:lnTo>
                  <a:lnTo>
                    <a:pt x="4676" y="5807"/>
                  </a:lnTo>
                  <a:lnTo>
                    <a:pt x="5261" y="6041"/>
                  </a:lnTo>
                  <a:lnTo>
                    <a:pt x="5514" y="6118"/>
                  </a:lnTo>
                  <a:lnTo>
                    <a:pt x="5787" y="6196"/>
                  </a:lnTo>
                  <a:lnTo>
                    <a:pt x="6021" y="6255"/>
                  </a:lnTo>
                  <a:lnTo>
                    <a:pt x="6255" y="6313"/>
                  </a:lnTo>
                  <a:lnTo>
                    <a:pt x="6488" y="6333"/>
                  </a:lnTo>
                  <a:lnTo>
                    <a:pt x="6722" y="6352"/>
                  </a:lnTo>
                  <a:lnTo>
                    <a:pt x="6800" y="6352"/>
                  </a:lnTo>
                  <a:lnTo>
                    <a:pt x="6800" y="6352"/>
                  </a:lnTo>
                  <a:lnTo>
                    <a:pt x="6995" y="6352"/>
                  </a:lnTo>
                  <a:lnTo>
                    <a:pt x="7209" y="6313"/>
                  </a:lnTo>
                  <a:lnTo>
                    <a:pt x="7209" y="6313"/>
                  </a:lnTo>
                  <a:lnTo>
                    <a:pt x="7443" y="6274"/>
                  </a:lnTo>
                  <a:lnTo>
                    <a:pt x="7677" y="6177"/>
                  </a:lnTo>
                  <a:lnTo>
                    <a:pt x="7677" y="6177"/>
                  </a:lnTo>
                  <a:lnTo>
                    <a:pt x="7794" y="6118"/>
                  </a:lnTo>
                  <a:lnTo>
                    <a:pt x="7950" y="6041"/>
                  </a:lnTo>
                  <a:lnTo>
                    <a:pt x="8086" y="5924"/>
                  </a:lnTo>
                  <a:lnTo>
                    <a:pt x="8242" y="5787"/>
                  </a:lnTo>
                  <a:lnTo>
                    <a:pt x="8242" y="5787"/>
                  </a:lnTo>
                  <a:lnTo>
                    <a:pt x="8320" y="5690"/>
                  </a:lnTo>
                  <a:lnTo>
                    <a:pt x="8378" y="5592"/>
                  </a:lnTo>
                  <a:lnTo>
                    <a:pt x="8378" y="5592"/>
                  </a:lnTo>
                  <a:lnTo>
                    <a:pt x="8437" y="5456"/>
                  </a:lnTo>
                  <a:lnTo>
                    <a:pt x="8456" y="5320"/>
                  </a:lnTo>
                  <a:lnTo>
                    <a:pt x="8456" y="5320"/>
                  </a:lnTo>
                  <a:lnTo>
                    <a:pt x="8437" y="5183"/>
                  </a:lnTo>
                  <a:lnTo>
                    <a:pt x="8417" y="5066"/>
                  </a:lnTo>
                  <a:lnTo>
                    <a:pt x="8359" y="4969"/>
                  </a:lnTo>
                  <a:lnTo>
                    <a:pt x="8320" y="4891"/>
                  </a:lnTo>
                  <a:lnTo>
                    <a:pt x="8320" y="4891"/>
                  </a:lnTo>
                  <a:lnTo>
                    <a:pt x="8203" y="4774"/>
                  </a:lnTo>
                  <a:lnTo>
                    <a:pt x="8106" y="4657"/>
                  </a:lnTo>
                  <a:lnTo>
                    <a:pt x="7911" y="4501"/>
                  </a:lnTo>
                  <a:lnTo>
                    <a:pt x="7911" y="4501"/>
                  </a:lnTo>
                  <a:lnTo>
                    <a:pt x="7638" y="4326"/>
                  </a:lnTo>
                  <a:lnTo>
                    <a:pt x="7404" y="4190"/>
                  </a:lnTo>
                  <a:lnTo>
                    <a:pt x="7404" y="4190"/>
                  </a:lnTo>
                  <a:lnTo>
                    <a:pt x="7092" y="4053"/>
                  </a:lnTo>
                  <a:lnTo>
                    <a:pt x="6761" y="3897"/>
                  </a:lnTo>
                  <a:lnTo>
                    <a:pt x="6138" y="3663"/>
                  </a:lnTo>
                  <a:lnTo>
                    <a:pt x="6138" y="3663"/>
                  </a:lnTo>
                  <a:lnTo>
                    <a:pt x="5592" y="3469"/>
                  </a:lnTo>
                  <a:lnTo>
                    <a:pt x="5456" y="3430"/>
                  </a:lnTo>
                  <a:lnTo>
                    <a:pt x="5397" y="3410"/>
                  </a:lnTo>
                  <a:lnTo>
                    <a:pt x="5397" y="3410"/>
                  </a:lnTo>
                  <a:lnTo>
                    <a:pt x="5047" y="3274"/>
                  </a:lnTo>
                  <a:lnTo>
                    <a:pt x="5047" y="3274"/>
                  </a:lnTo>
                  <a:lnTo>
                    <a:pt x="4599" y="3079"/>
                  </a:lnTo>
                  <a:lnTo>
                    <a:pt x="4111" y="2806"/>
                  </a:lnTo>
                  <a:lnTo>
                    <a:pt x="4111" y="2806"/>
                  </a:lnTo>
                  <a:lnTo>
                    <a:pt x="3624" y="2514"/>
                  </a:lnTo>
                  <a:lnTo>
                    <a:pt x="3157" y="2183"/>
                  </a:lnTo>
                  <a:lnTo>
                    <a:pt x="3157" y="2183"/>
                  </a:lnTo>
                  <a:lnTo>
                    <a:pt x="2728" y="1832"/>
                  </a:lnTo>
                  <a:lnTo>
                    <a:pt x="2728" y="1832"/>
                  </a:lnTo>
                  <a:lnTo>
                    <a:pt x="2553" y="1676"/>
                  </a:lnTo>
                  <a:lnTo>
                    <a:pt x="2377" y="1462"/>
                  </a:lnTo>
                  <a:lnTo>
                    <a:pt x="2377" y="1462"/>
                  </a:lnTo>
                  <a:lnTo>
                    <a:pt x="2066" y="1092"/>
                  </a:lnTo>
                  <a:lnTo>
                    <a:pt x="2066" y="1092"/>
                  </a:lnTo>
                  <a:lnTo>
                    <a:pt x="1773" y="721"/>
                  </a:lnTo>
                  <a:lnTo>
                    <a:pt x="1773" y="721"/>
                  </a:lnTo>
                  <a:lnTo>
                    <a:pt x="1617" y="546"/>
                  </a:lnTo>
                  <a:lnTo>
                    <a:pt x="1462" y="390"/>
                  </a:lnTo>
                  <a:lnTo>
                    <a:pt x="1267" y="234"/>
                  </a:lnTo>
                  <a:lnTo>
                    <a:pt x="1072" y="117"/>
                  </a:lnTo>
                  <a:lnTo>
                    <a:pt x="1072" y="117"/>
                  </a:lnTo>
                  <a:lnTo>
                    <a:pt x="877" y="39"/>
                  </a:lnTo>
                  <a:lnTo>
                    <a:pt x="877" y="39"/>
                  </a:lnTo>
                  <a:lnTo>
                    <a:pt x="702" y="0"/>
                  </a:lnTo>
                  <a:lnTo>
                    <a:pt x="702" y="0"/>
                  </a:lnTo>
                  <a:lnTo>
                    <a:pt x="5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40"/>
            <p:cNvSpPr/>
            <p:nvPr/>
          </p:nvSpPr>
          <p:spPr>
            <a:xfrm>
              <a:off x="13036275" y="733400"/>
              <a:ext cx="41925" cy="54575"/>
            </a:xfrm>
            <a:custGeom>
              <a:avLst/>
              <a:gdLst/>
              <a:ahLst/>
              <a:cxnLst/>
              <a:rect l="l" t="t" r="r" b="b"/>
              <a:pathLst>
                <a:path w="1677" h="2183" extrusionOk="0">
                  <a:moveTo>
                    <a:pt x="585" y="1"/>
                  </a:moveTo>
                  <a:lnTo>
                    <a:pt x="488" y="20"/>
                  </a:lnTo>
                  <a:lnTo>
                    <a:pt x="371" y="40"/>
                  </a:lnTo>
                  <a:lnTo>
                    <a:pt x="293" y="79"/>
                  </a:lnTo>
                  <a:lnTo>
                    <a:pt x="215" y="137"/>
                  </a:lnTo>
                  <a:lnTo>
                    <a:pt x="98" y="254"/>
                  </a:lnTo>
                  <a:lnTo>
                    <a:pt x="40" y="410"/>
                  </a:lnTo>
                  <a:lnTo>
                    <a:pt x="1" y="585"/>
                  </a:lnTo>
                  <a:lnTo>
                    <a:pt x="1" y="780"/>
                  </a:lnTo>
                  <a:lnTo>
                    <a:pt x="20" y="897"/>
                  </a:lnTo>
                  <a:lnTo>
                    <a:pt x="40" y="1033"/>
                  </a:lnTo>
                  <a:lnTo>
                    <a:pt x="137" y="1267"/>
                  </a:lnTo>
                  <a:lnTo>
                    <a:pt x="196" y="1384"/>
                  </a:lnTo>
                  <a:lnTo>
                    <a:pt x="274" y="1481"/>
                  </a:lnTo>
                  <a:lnTo>
                    <a:pt x="332" y="1637"/>
                  </a:lnTo>
                  <a:lnTo>
                    <a:pt x="430" y="1793"/>
                  </a:lnTo>
                  <a:lnTo>
                    <a:pt x="507" y="1910"/>
                  </a:lnTo>
                  <a:lnTo>
                    <a:pt x="624" y="2007"/>
                  </a:lnTo>
                  <a:lnTo>
                    <a:pt x="761" y="2124"/>
                  </a:lnTo>
                  <a:lnTo>
                    <a:pt x="839" y="2144"/>
                  </a:lnTo>
                  <a:lnTo>
                    <a:pt x="936" y="2163"/>
                  </a:lnTo>
                  <a:lnTo>
                    <a:pt x="1034" y="2183"/>
                  </a:lnTo>
                  <a:lnTo>
                    <a:pt x="1111" y="2183"/>
                  </a:lnTo>
                  <a:lnTo>
                    <a:pt x="1209" y="2163"/>
                  </a:lnTo>
                  <a:lnTo>
                    <a:pt x="1345" y="2105"/>
                  </a:lnTo>
                  <a:lnTo>
                    <a:pt x="1423" y="2066"/>
                  </a:lnTo>
                  <a:lnTo>
                    <a:pt x="1482" y="2007"/>
                  </a:lnTo>
                  <a:lnTo>
                    <a:pt x="1540" y="1930"/>
                  </a:lnTo>
                  <a:lnTo>
                    <a:pt x="1599" y="1852"/>
                  </a:lnTo>
                  <a:lnTo>
                    <a:pt x="1638" y="1774"/>
                  </a:lnTo>
                  <a:lnTo>
                    <a:pt x="1657" y="1676"/>
                  </a:lnTo>
                  <a:lnTo>
                    <a:pt x="1676" y="1462"/>
                  </a:lnTo>
                  <a:lnTo>
                    <a:pt x="1657" y="1248"/>
                  </a:lnTo>
                  <a:lnTo>
                    <a:pt x="1618" y="1072"/>
                  </a:lnTo>
                  <a:lnTo>
                    <a:pt x="1540" y="877"/>
                  </a:lnTo>
                  <a:lnTo>
                    <a:pt x="1443" y="663"/>
                  </a:lnTo>
                  <a:lnTo>
                    <a:pt x="1365" y="507"/>
                  </a:lnTo>
                  <a:lnTo>
                    <a:pt x="1228" y="332"/>
                  </a:lnTo>
                  <a:lnTo>
                    <a:pt x="1111" y="195"/>
                  </a:lnTo>
                  <a:lnTo>
                    <a:pt x="975" y="98"/>
                  </a:lnTo>
                  <a:lnTo>
                    <a:pt x="878" y="59"/>
                  </a:lnTo>
                  <a:lnTo>
                    <a:pt x="780" y="40"/>
                  </a:lnTo>
                  <a:lnTo>
                    <a:pt x="683" y="20"/>
                  </a:lnTo>
                  <a:lnTo>
                    <a:pt x="585" y="1"/>
                  </a:lnTo>
                  <a:close/>
                </a:path>
              </a:pathLst>
            </a:custGeom>
            <a:solidFill>
              <a:srgbClr val="F5F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40"/>
            <p:cNvSpPr/>
            <p:nvPr/>
          </p:nvSpPr>
          <p:spPr>
            <a:xfrm>
              <a:off x="13036275" y="733400"/>
              <a:ext cx="41925" cy="54575"/>
            </a:xfrm>
            <a:custGeom>
              <a:avLst/>
              <a:gdLst/>
              <a:ahLst/>
              <a:cxnLst/>
              <a:rect l="l" t="t" r="r" b="b"/>
              <a:pathLst>
                <a:path w="1677" h="2183" fill="none" extrusionOk="0">
                  <a:moveTo>
                    <a:pt x="585" y="1"/>
                  </a:moveTo>
                  <a:lnTo>
                    <a:pt x="585" y="1"/>
                  </a:lnTo>
                  <a:lnTo>
                    <a:pt x="488" y="20"/>
                  </a:lnTo>
                  <a:lnTo>
                    <a:pt x="371" y="40"/>
                  </a:lnTo>
                  <a:lnTo>
                    <a:pt x="293" y="79"/>
                  </a:lnTo>
                  <a:lnTo>
                    <a:pt x="215" y="137"/>
                  </a:lnTo>
                  <a:lnTo>
                    <a:pt x="215" y="137"/>
                  </a:lnTo>
                  <a:lnTo>
                    <a:pt x="98" y="254"/>
                  </a:lnTo>
                  <a:lnTo>
                    <a:pt x="40" y="410"/>
                  </a:lnTo>
                  <a:lnTo>
                    <a:pt x="1" y="585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0" y="897"/>
                  </a:lnTo>
                  <a:lnTo>
                    <a:pt x="40" y="1033"/>
                  </a:lnTo>
                  <a:lnTo>
                    <a:pt x="137" y="1267"/>
                  </a:lnTo>
                  <a:lnTo>
                    <a:pt x="137" y="1267"/>
                  </a:lnTo>
                  <a:lnTo>
                    <a:pt x="196" y="1384"/>
                  </a:lnTo>
                  <a:lnTo>
                    <a:pt x="274" y="1481"/>
                  </a:lnTo>
                  <a:lnTo>
                    <a:pt x="274" y="1481"/>
                  </a:lnTo>
                  <a:lnTo>
                    <a:pt x="332" y="1637"/>
                  </a:lnTo>
                  <a:lnTo>
                    <a:pt x="430" y="1793"/>
                  </a:lnTo>
                  <a:lnTo>
                    <a:pt x="507" y="1910"/>
                  </a:lnTo>
                  <a:lnTo>
                    <a:pt x="624" y="2007"/>
                  </a:lnTo>
                  <a:lnTo>
                    <a:pt x="624" y="2007"/>
                  </a:lnTo>
                  <a:lnTo>
                    <a:pt x="761" y="2124"/>
                  </a:lnTo>
                  <a:lnTo>
                    <a:pt x="839" y="2144"/>
                  </a:lnTo>
                  <a:lnTo>
                    <a:pt x="936" y="2163"/>
                  </a:lnTo>
                  <a:lnTo>
                    <a:pt x="936" y="2163"/>
                  </a:lnTo>
                  <a:lnTo>
                    <a:pt x="1034" y="2183"/>
                  </a:lnTo>
                  <a:lnTo>
                    <a:pt x="1034" y="2183"/>
                  </a:lnTo>
                  <a:lnTo>
                    <a:pt x="1111" y="2183"/>
                  </a:lnTo>
                  <a:lnTo>
                    <a:pt x="1111" y="2183"/>
                  </a:lnTo>
                  <a:lnTo>
                    <a:pt x="1209" y="2163"/>
                  </a:lnTo>
                  <a:lnTo>
                    <a:pt x="1209" y="2163"/>
                  </a:lnTo>
                  <a:lnTo>
                    <a:pt x="1345" y="2105"/>
                  </a:lnTo>
                  <a:lnTo>
                    <a:pt x="1345" y="2105"/>
                  </a:lnTo>
                  <a:lnTo>
                    <a:pt x="1423" y="2066"/>
                  </a:lnTo>
                  <a:lnTo>
                    <a:pt x="1482" y="2007"/>
                  </a:lnTo>
                  <a:lnTo>
                    <a:pt x="1540" y="1930"/>
                  </a:lnTo>
                  <a:lnTo>
                    <a:pt x="1599" y="1852"/>
                  </a:lnTo>
                  <a:lnTo>
                    <a:pt x="1599" y="1852"/>
                  </a:lnTo>
                  <a:lnTo>
                    <a:pt x="1638" y="1774"/>
                  </a:lnTo>
                  <a:lnTo>
                    <a:pt x="1657" y="1676"/>
                  </a:lnTo>
                  <a:lnTo>
                    <a:pt x="1676" y="1462"/>
                  </a:lnTo>
                  <a:lnTo>
                    <a:pt x="1676" y="1462"/>
                  </a:lnTo>
                  <a:lnTo>
                    <a:pt x="1657" y="1248"/>
                  </a:lnTo>
                  <a:lnTo>
                    <a:pt x="1618" y="1072"/>
                  </a:lnTo>
                  <a:lnTo>
                    <a:pt x="1618" y="1072"/>
                  </a:lnTo>
                  <a:lnTo>
                    <a:pt x="1540" y="877"/>
                  </a:lnTo>
                  <a:lnTo>
                    <a:pt x="1443" y="663"/>
                  </a:lnTo>
                  <a:lnTo>
                    <a:pt x="1443" y="663"/>
                  </a:lnTo>
                  <a:lnTo>
                    <a:pt x="1365" y="507"/>
                  </a:lnTo>
                  <a:lnTo>
                    <a:pt x="1228" y="332"/>
                  </a:lnTo>
                  <a:lnTo>
                    <a:pt x="1228" y="332"/>
                  </a:lnTo>
                  <a:lnTo>
                    <a:pt x="1111" y="195"/>
                  </a:lnTo>
                  <a:lnTo>
                    <a:pt x="975" y="98"/>
                  </a:lnTo>
                  <a:lnTo>
                    <a:pt x="975" y="98"/>
                  </a:lnTo>
                  <a:lnTo>
                    <a:pt x="878" y="59"/>
                  </a:lnTo>
                  <a:lnTo>
                    <a:pt x="780" y="40"/>
                  </a:lnTo>
                  <a:lnTo>
                    <a:pt x="683" y="20"/>
                  </a:lnTo>
                  <a:lnTo>
                    <a:pt x="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40"/>
            <p:cNvSpPr/>
            <p:nvPr/>
          </p:nvSpPr>
          <p:spPr>
            <a:xfrm>
              <a:off x="13004625" y="449425"/>
              <a:ext cx="282050" cy="282050"/>
            </a:xfrm>
            <a:custGeom>
              <a:avLst/>
              <a:gdLst/>
              <a:ahLst/>
              <a:cxnLst/>
              <a:rect l="l" t="t" r="r" b="b"/>
              <a:pathLst>
                <a:path w="11282" h="11282" extrusionOk="0">
                  <a:moveTo>
                    <a:pt x="5358" y="0"/>
                  </a:moveTo>
                  <a:lnTo>
                    <a:pt x="5066" y="20"/>
                  </a:lnTo>
                  <a:lnTo>
                    <a:pt x="4774" y="59"/>
                  </a:lnTo>
                  <a:lnTo>
                    <a:pt x="4501" y="117"/>
                  </a:lnTo>
                  <a:lnTo>
                    <a:pt x="4228" y="176"/>
                  </a:lnTo>
                  <a:lnTo>
                    <a:pt x="3956" y="254"/>
                  </a:lnTo>
                  <a:lnTo>
                    <a:pt x="3702" y="332"/>
                  </a:lnTo>
                  <a:lnTo>
                    <a:pt x="3449" y="429"/>
                  </a:lnTo>
                  <a:lnTo>
                    <a:pt x="3196" y="546"/>
                  </a:lnTo>
                  <a:lnTo>
                    <a:pt x="2942" y="682"/>
                  </a:lnTo>
                  <a:lnTo>
                    <a:pt x="2709" y="819"/>
                  </a:lnTo>
                  <a:lnTo>
                    <a:pt x="2494" y="955"/>
                  </a:lnTo>
                  <a:lnTo>
                    <a:pt x="2261" y="1111"/>
                  </a:lnTo>
                  <a:lnTo>
                    <a:pt x="2046" y="1286"/>
                  </a:lnTo>
                  <a:lnTo>
                    <a:pt x="1851" y="1462"/>
                  </a:lnTo>
                  <a:lnTo>
                    <a:pt x="1657" y="1657"/>
                  </a:lnTo>
                  <a:lnTo>
                    <a:pt x="1462" y="1851"/>
                  </a:lnTo>
                  <a:lnTo>
                    <a:pt x="1286" y="2046"/>
                  </a:lnTo>
                  <a:lnTo>
                    <a:pt x="1111" y="2261"/>
                  </a:lnTo>
                  <a:lnTo>
                    <a:pt x="955" y="2475"/>
                  </a:lnTo>
                  <a:lnTo>
                    <a:pt x="819" y="2709"/>
                  </a:lnTo>
                  <a:lnTo>
                    <a:pt x="682" y="2943"/>
                  </a:lnTo>
                  <a:lnTo>
                    <a:pt x="546" y="3196"/>
                  </a:lnTo>
                  <a:lnTo>
                    <a:pt x="449" y="3449"/>
                  </a:lnTo>
                  <a:lnTo>
                    <a:pt x="332" y="3702"/>
                  </a:lnTo>
                  <a:lnTo>
                    <a:pt x="254" y="3956"/>
                  </a:lnTo>
                  <a:lnTo>
                    <a:pt x="176" y="4228"/>
                  </a:lnTo>
                  <a:lnTo>
                    <a:pt x="117" y="4501"/>
                  </a:lnTo>
                  <a:lnTo>
                    <a:pt x="59" y="4774"/>
                  </a:lnTo>
                  <a:lnTo>
                    <a:pt x="20" y="5066"/>
                  </a:lnTo>
                  <a:lnTo>
                    <a:pt x="0" y="5339"/>
                  </a:lnTo>
                  <a:lnTo>
                    <a:pt x="0" y="5631"/>
                  </a:lnTo>
                  <a:lnTo>
                    <a:pt x="0" y="5924"/>
                  </a:lnTo>
                  <a:lnTo>
                    <a:pt x="20" y="6216"/>
                  </a:lnTo>
                  <a:lnTo>
                    <a:pt x="59" y="6489"/>
                  </a:lnTo>
                  <a:lnTo>
                    <a:pt x="117" y="6781"/>
                  </a:lnTo>
                  <a:lnTo>
                    <a:pt x="176" y="7054"/>
                  </a:lnTo>
                  <a:lnTo>
                    <a:pt x="254" y="7307"/>
                  </a:lnTo>
                  <a:lnTo>
                    <a:pt x="332" y="7580"/>
                  </a:lnTo>
                  <a:lnTo>
                    <a:pt x="449" y="7833"/>
                  </a:lnTo>
                  <a:lnTo>
                    <a:pt x="546" y="8086"/>
                  </a:lnTo>
                  <a:lnTo>
                    <a:pt x="682" y="8320"/>
                  </a:lnTo>
                  <a:lnTo>
                    <a:pt x="819" y="8554"/>
                  </a:lnTo>
                  <a:lnTo>
                    <a:pt x="955" y="8788"/>
                  </a:lnTo>
                  <a:lnTo>
                    <a:pt x="1111" y="9002"/>
                  </a:lnTo>
                  <a:lnTo>
                    <a:pt x="1286" y="9216"/>
                  </a:lnTo>
                  <a:lnTo>
                    <a:pt x="1462" y="9431"/>
                  </a:lnTo>
                  <a:lnTo>
                    <a:pt x="1657" y="9626"/>
                  </a:lnTo>
                  <a:lnTo>
                    <a:pt x="1851" y="9820"/>
                  </a:lnTo>
                  <a:lnTo>
                    <a:pt x="2046" y="9996"/>
                  </a:lnTo>
                  <a:lnTo>
                    <a:pt x="2261" y="10152"/>
                  </a:lnTo>
                  <a:lnTo>
                    <a:pt x="2494" y="10307"/>
                  </a:lnTo>
                  <a:lnTo>
                    <a:pt x="2709" y="10463"/>
                  </a:lnTo>
                  <a:lnTo>
                    <a:pt x="2942" y="10600"/>
                  </a:lnTo>
                  <a:lnTo>
                    <a:pt x="3196" y="10717"/>
                  </a:lnTo>
                  <a:lnTo>
                    <a:pt x="3449" y="10834"/>
                  </a:lnTo>
                  <a:lnTo>
                    <a:pt x="3702" y="10931"/>
                  </a:lnTo>
                  <a:lnTo>
                    <a:pt x="3956" y="11028"/>
                  </a:lnTo>
                  <a:lnTo>
                    <a:pt x="4228" y="11106"/>
                  </a:lnTo>
                  <a:lnTo>
                    <a:pt x="4501" y="11165"/>
                  </a:lnTo>
                  <a:lnTo>
                    <a:pt x="4774" y="11204"/>
                  </a:lnTo>
                  <a:lnTo>
                    <a:pt x="5066" y="11243"/>
                  </a:lnTo>
                  <a:lnTo>
                    <a:pt x="5358" y="11262"/>
                  </a:lnTo>
                  <a:lnTo>
                    <a:pt x="5631" y="11282"/>
                  </a:lnTo>
                  <a:lnTo>
                    <a:pt x="5924" y="11262"/>
                  </a:lnTo>
                  <a:lnTo>
                    <a:pt x="6216" y="11243"/>
                  </a:lnTo>
                  <a:lnTo>
                    <a:pt x="6489" y="11204"/>
                  </a:lnTo>
                  <a:lnTo>
                    <a:pt x="6781" y="11165"/>
                  </a:lnTo>
                  <a:lnTo>
                    <a:pt x="7054" y="11106"/>
                  </a:lnTo>
                  <a:lnTo>
                    <a:pt x="7307" y="11028"/>
                  </a:lnTo>
                  <a:lnTo>
                    <a:pt x="7580" y="10931"/>
                  </a:lnTo>
                  <a:lnTo>
                    <a:pt x="7833" y="10834"/>
                  </a:lnTo>
                  <a:lnTo>
                    <a:pt x="8086" y="10717"/>
                  </a:lnTo>
                  <a:lnTo>
                    <a:pt x="8320" y="10600"/>
                  </a:lnTo>
                  <a:lnTo>
                    <a:pt x="8573" y="10463"/>
                  </a:lnTo>
                  <a:lnTo>
                    <a:pt x="8788" y="10307"/>
                  </a:lnTo>
                  <a:lnTo>
                    <a:pt x="9021" y="10152"/>
                  </a:lnTo>
                  <a:lnTo>
                    <a:pt x="9236" y="9996"/>
                  </a:lnTo>
                  <a:lnTo>
                    <a:pt x="9431" y="9820"/>
                  </a:lnTo>
                  <a:lnTo>
                    <a:pt x="9625" y="9626"/>
                  </a:lnTo>
                  <a:lnTo>
                    <a:pt x="9820" y="9431"/>
                  </a:lnTo>
                  <a:lnTo>
                    <a:pt x="9996" y="9216"/>
                  </a:lnTo>
                  <a:lnTo>
                    <a:pt x="10152" y="9002"/>
                  </a:lnTo>
                  <a:lnTo>
                    <a:pt x="10307" y="8788"/>
                  </a:lnTo>
                  <a:lnTo>
                    <a:pt x="10463" y="8554"/>
                  </a:lnTo>
                  <a:lnTo>
                    <a:pt x="10600" y="8320"/>
                  </a:lnTo>
                  <a:lnTo>
                    <a:pt x="10717" y="8086"/>
                  </a:lnTo>
                  <a:lnTo>
                    <a:pt x="10833" y="7833"/>
                  </a:lnTo>
                  <a:lnTo>
                    <a:pt x="10931" y="7580"/>
                  </a:lnTo>
                  <a:lnTo>
                    <a:pt x="11028" y="7307"/>
                  </a:lnTo>
                  <a:lnTo>
                    <a:pt x="11106" y="7054"/>
                  </a:lnTo>
                  <a:lnTo>
                    <a:pt x="11165" y="6781"/>
                  </a:lnTo>
                  <a:lnTo>
                    <a:pt x="11223" y="6489"/>
                  </a:lnTo>
                  <a:lnTo>
                    <a:pt x="11243" y="6216"/>
                  </a:lnTo>
                  <a:lnTo>
                    <a:pt x="11282" y="5924"/>
                  </a:lnTo>
                  <a:lnTo>
                    <a:pt x="11282" y="5631"/>
                  </a:lnTo>
                  <a:lnTo>
                    <a:pt x="11282" y="5339"/>
                  </a:lnTo>
                  <a:lnTo>
                    <a:pt x="11243" y="5066"/>
                  </a:lnTo>
                  <a:lnTo>
                    <a:pt x="11223" y="4774"/>
                  </a:lnTo>
                  <a:lnTo>
                    <a:pt x="11165" y="4501"/>
                  </a:lnTo>
                  <a:lnTo>
                    <a:pt x="11106" y="4228"/>
                  </a:lnTo>
                  <a:lnTo>
                    <a:pt x="11028" y="3956"/>
                  </a:lnTo>
                  <a:lnTo>
                    <a:pt x="10931" y="3702"/>
                  </a:lnTo>
                  <a:lnTo>
                    <a:pt x="10833" y="3449"/>
                  </a:lnTo>
                  <a:lnTo>
                    <a:pt x="10717" y="3196"/>
                  </a:lnTo>
                  <a:lnTo>
                    <a:pt x="10600" y="2943"/>
                  </a:lnTo>
                  <a:lnTo>
                    <a:pt x="10463" y="2709"/>
                  </a:lnTo>
                  <a:lnTo>
                    <a:pt x="10307" y="2475"/>
                  </a:lnTo>
                  <a:lnTo>
                    <a:pt x="10152" y="2261"/>
                  </a:lnTo>
                  <a:lnTo>
                    <a:pt x="9996" y="2046"/>
                  </a:lnTo>
                  <a:lnTo>
                    <a:pt x="9820" y="1851"/>
                  </a:lnTo>
                  <a:lnTo>
                    <a:pt x="9625" y="1657"/>
                  </a:lnTo>
                  <a:lnTo>
                    <a:pt x="9431" y="1462"/>
                  </a:lnTo>
                  <a:lnTo>
                    <a:pt x="9236" y="1286"/>
                  </a:lnTo>
                  <a:lnTo>
                    <a:pt x="9021" y="1111"/>
                  </a:lnTo>
                  <a:lnTo>
                    <a:pt x="8788" y="955"/>
                  </a:lnTo>
                  <a:lnTo>
                    <a:pt x="8573" y="819"/>
                  </a:lnTo>
                  <a:lnTo>
                    <a:pt x="8320" y="682"/>
                  </a:lnTo>
                  <a:lnTo>
                    <a:pt x="8086" y="546"/>
                  </a:lnTo>
                  <a:lnTo>
                    <a:pt x="7833" y="429"/>
                  </a:lnTo>
                  <a:lnTo>
                    <a:pt x="7580" y="332"/>
                  </a:lnTo>
                  <a:lnTo>
                    <a:pt x="7307" y="254"/>
                  </a:lnTo>
                  <a:lnTo>
                    <a:pt x="7054" y="176"/>
                  </a:lnTo>
                  <a:lnTo>
                    <a:pt x="6781" y="117"/>
                  </a:lnTo>
                  <a:lnTo>
                    <a:pt x="6489" y="59"/>
                  </a:lnTo>
                  <a:lnTo>
                    <a:pt x="6216" y="20"/>
                  </a:lnTo>
                  <a:lnTo>
                    <a:pt x="59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40"/>
            <p:cNvSpPr/>
            <p:nvPr/>
          </p:nvSpPr>
          <p:spPr>
            <a:xfrm>
              <a:off x="13004625" y="449425"/>
              <a:ext cx="282050" cy="282050"/>
            </a:xfrm>
            <a:custGeom>
              <a:avLst/>
              <a:gdLst/>
              <a:ahLst/>
              <a:cxnLst/>
              <a:rect l="l" t="t" r="r" b="b"/>
              <a:pathLst>
                <a:path w="11282" h="11282" fill="none" extrusionOk="0">
                  <a:moveTo>
                    <a:pt x="5631" y="11282"/>
                  </a:moveTo>
                  <a:lnTo>
                    <a:pt x="5631" y="11282"/>
                  </a:lnTo>
                  <a:lnTo>
                    <a:pt x="5924" y="11262"/>
                  </a:lnTo>
                  <a:lnTo>
                    <a:pt x="6216" y="11243"/>
                  </a:lnTo>
                  <a:lnTo>
                    <a:pt x="6489" y="11204"/>
                  </a:lnTo>
                  <a:lnTo>
                    <a:pt x="6781" y="11165"/>
                  </a:lnTo>
                  <a:lnTo>
                    <a:pt x="7054" y="11106"/>
                  </a:lnTo>
                  <a:lnTo>
                    <a:pt x="7307" y="11028"/>
                  </a:lnTo>
                  <a:lnTo>
                    <a:pt x="7580" y="10931"/>
                  </a:lnTo>
                  <a:lnTo>
                    <a:pt x="7833" y="10834"/>
                  </a:lnTo>
                  <a:lnTo>
                    <a:pt x="8086" y="10717"/>
                  </a:lnTo>
                  <a:lnTo>
                    <a:pt x="8320" y="10600"/>
                  </a:lnTo>
                  <a:lnTo>
                    <a:pt x="8573" y="10463"/>
                  </a:lnTo>
                  <a:lnTo>
                    <a:pt x="8788" y="10307"/>
                  </a:lnTo>
                  <a:lnTo>
                    <a:pt x="9021" y="10152"/>
                  </a:lnTo>
                  <a:lnTo>
                    <a:pt x="9236" y="9996"/>
                  </a:lnTo>
                  <a:lnTo>
                    <a:pt x="9431" y="9820"/>
                  </a:lnTo>
                  <a:lnTo>
                    <a:pt x="9625" y="9626"/>
                  </a:lnTo>
                  <a:lnTo>
                    <a:pt x="9820" y="9431"/>
                  </a:lnTo>
                  <a:lnTo>
                    <a:pt x="9996" y="9216"/>
                  </a:lnTo>
                  <a:lnTo>
                    <a:pt x="10152" y="9002"/>
                  </a:lnTo>
                  <a:lnTo>
                    <a:pt x="10307" y="8788"/>
                  </a:lnTo>
                  <a:lnTo>
                    <a:pt x="10463" y="8554"/>
                  </a:lnTo>
                  <a:lnTo>
                    <a:pt x="10600" y="8320"/>
                  </a:lnTo>
                  <a:lnTo>
                    <a:pt x="10717" y="8086"/>
                  </a:lnTo>
                  <a:lnTo>
                    <a:pt x="10833" y="7833"/>
                  </a:lnTo>
                  <a:lnTo>
                    <a:pt x="10931" y="7580"/>
                  </a:lnTo>
                  <a:lnTo>
                    <a:pt x="11028" y="7307"/>
                  </a:lnTo>
                  <a:lnTo>
                    <a:pt x="11106" y="7054"/>
                  </a:lnTo>
                  <a:lnTo>
                    <a:pt x="11165" y="6781"/>
                  </a:lnTo>
                  <a:lnTo>
                    <a:pt x="11223" y="6489"/>
                  </a:lnTo>
                  <a:lnTo>
                    <a:pt x="11243" y="6216"/>
                  </a:lnTo>
                  <a:lnTo>
                    <a:pt x="11282" y="5924"/>
                  </a:lnTo>
                  <a:lnTo>
                    <a:pt x="11282" y="5631"/>
                  </a:lnTo>
                  <a:lnTo>
                    <a:pt x="11282" y="5631"/>
                  </a:lnTo>
                  <a:lnTo>
                    <a:pt x="11282" y="5339"/>
                  </a:lnTo>
                  <a:lnTo>
                    <a:pt x="11243" y="5066"/>
                  </a:lnTo>
                  <a:lnTo>
                    <a:pt x="11223" y="4774"/>
                  </a:lnTo>
                  <a:lnTo>
                    <a:pt x="11165" y="4501"/>
                  </a:lnTo>
                  <a:lnTo>
                    <a:pt x="11106" y="4228"/>
                  </a:lnTo>
                  <a:lnTo>
                    <a:pt x="11028" y="3956"/>
                  </a:lnTo>
                  <a:lnTo>
                    <a:pt x="10931" y="3702"/>
                  </a:lnTo>
                  <a:lnTo>
                    <a:pt x="10833" y="3449"/>
                  </a:lnTo>
                  <a:lnTo>
                    <a:pt x="10717" y="3196"/>
                  </a:lnTo>
                  <a:lnTo>
                    <a:pt x="10600" y="2943"/>
                  </a:lnTo>
                  <a:lnTo>
                    <a:pt x="10463" y="2709"/>
                  </a:lnTo>
                  <a:lnTo>
                    <a:pt x="10307" y="2475"/>
                  </a:lnTo>
                  <a:lnTo>
                    <a:pt x="10152" y="2261"/>
                  </a:lnTo>
                  <a:lnTo>
                    <a:pt x="9996" y="2046"/>
                  </a:lnTo>
                  <a:lnTo>
                    <a:pt x="9820" y="1851"/>
                  </a:lnTo>
                  <a:lnTo>
                    <a:pt x="9625" y="1657"/>
                  </a:lnTo>
                  <a:lnTo>
                    <a:pt x="9431" y="1462"/>
                  </a:lnTo>
                  <a:lnTo>
                    <a:pt x="9236" y="1286"/>
                  </a:lnTo>
                  <a:lnTo>
                    <a:pt x="9021" y="1111"/>
                  </a:lnTo>
                  <a:lnTo>
                    <a:pt x="8788" y="955"/>
                  </a:lnTo>
                  <a:lnTo>
                    <a:pt x="8573" y="819"/>
                  </a:lnTo>
                  <a:lnTo>
                    <a:pt x="8320" y="682"/>
                  </a:lnTo>
                  <a:lnTo>
                    <a:pt x="8086" y="546"/>
                  </a:lnTo>
                  <a:lnTo>
                    <a:pt x="7833" y="429"/>
                  </a:lnTo>
                  <a:lnTo>
                    <a:pt x="7580" y="332"/>
                  </a:lnTo>
                  <a:lnTo>
                    <a:pt x="7307" y="254"/>
                  </a:lnTo>
                  <a:lnTo>
                    <a:pt x="7054" y="176"/>
                  </a:lnTo>
                  <a:lnTo>
                    <a:pt x="6781" y="117"/>
                  </a:lnTo>
                  <a:lnTo>
                    <a:pt x="6489" y="59"/>
                  </a:lnTo>
                  <a:lnTo>
                    <a:pt x="6216" y="20"/>
                  </a:lnTo>
                  <a:lnTo>
                    <a:pt x="5924" y="0"/>
                  </a:lnTo>
                  <a:lnTo>
                    <a:pt x="5631" y="0"/>
                  </a:lnTo>
                  <a:lnTo>
                    <a:pt x="5631" y="0"/>
                  </a:lnTo>
                  <a:lnTo>
                    <a:pt x="5358" y="0"/>
                  </a:lnTo>
                  <a:lnTo>
                    <a:pt x="5066" y="20"/>
                  </a:lnTo>
                  <a:lnTo>
                    <a:pt x="4774" y="59"/>
                  </a:lnTo>
                  <a:lnTo>
                    <a:pt x="4501" y="117"/>
                  </a:lnTo>
                  <a:lnTo>
                    <a:pt x="4228" y="176"/>
                  </a:lnTo>
                  <a:lnTo>
                    <a:pt x="3956" y="254"/>
                  </a:lnTo>
                  <a:lnTo>
                    <a:pt x="3702" y="332"/>
                  </a:lnTo>
                  <a:lnTo>
                    <a:pt x="3449" y="429"/>
                  </a:lnTo>
                  <a:lnTo>
                    <a:pt x="3196" y="546"/>
                  </a:lnTo>
                  <a:lnTo>
                    <a:pt x="2942" y="682"/>
                  </a:lnTo>
                  <a:lnTo>
                    <a:pt x="2709" y="819"/>
                  </a:lnTo>
                  <a:lnTo>
                    <a:pt x="2494" y="955"/>
                  </a:lnTo>
                  <a:lnTo>
                    <a:pt x="2261" y="1111"/>
                  </a:lnTo>
                  <a:lnTo>
                    <a:pt x="2046" y="1286"/>
                  </a:lnTo>
                  <a:lnTo>
                    <a:pt x="1851" y="1462"/>
                  </a:lnTo>
                  <a:lnTo>
                    <a:pt x="1657" y="1657"/>
                  </a:lnTo>
                  <a:lnTo>
                    <a:pt x="1462" y="1851"/>
                  </a:lnTo>
                  <a:lnTo>
                    <a:pt x="1286" y="2046"/>
                  </a:lnTo>
                  <a:lnTo>
                    <a:pt x="1111" y="2261"/>
                  </a:lnTo>
                  <a:lnTo>
                    <a:pt x="955" y="2475"/>
                  </a:lnTo>
                  <a:lnTo>
                    <a:pt x="819" y="2709"/>
                  </a:lnTo>
                  <a:lnTo>
                    <a:pt x="682" y="2943"/>
                  </a:lnTo>
                  <a:lnTo>
                    <a:pt x="546" y="3196"/>
                  </a:lnTo>
                  <a:lnTo>
                    <a:pt x="449" y="3449"/>
                  </a:lnTo>
                  <a:lnTo>
                    <a:pt x="332" y="3702"/>
                  </a:lnTo>
                  <a:lnTo>
                    <a:pt x="254" y="3956"/>
                  </a:lnTo>
                  <a:lnTo>
                    <a:pt x="176" y="4228"/>
                  </a:lnTo>
                  <a:lnTo>
                    <a:pt x="117" y="4501"/>
                  </a:lnTo>
                  <a:lnTo>
                    <a:pt x="59" y="4774"/>
                  </a:lnTo>
                  <a:lnTo>
                    <a:pt x="20" y="5066"/>
                  </a:lnTo>
                  <a:lnTo>
                    <a:pt x="0" y="5339"/>
                  </a:lnTo>
                  <a:lnTo>
                    <a:pt x="0" y="5631"/>
                  </a:lnTo>
                  <a:lnTo>
                    <a:pt x="0" y="5631"/>
                  </a:lnTo>
                  <a:lnTo>
                    <a:pt x="0" y="5924"/>
                  </a:lnTo>
                  <a:lnTo>
                    <a:pt x="20" y="6216"/>
                  </a:lnTo>
                  <a:lnTo>
                    <a:pt x="59" y="6489"/>
                  </a:lnTo>
                  <a:lnTo>
                    <a:pt x="117" y="6781"/>
                  </a:lnTo>
                  <a:lnTo>
                    <a:pt x="176" y="7054"/>
                  </a:lnTo>
                  <a:lnTo>
                    <a:pt x="254" y="7307"/>
                  </a:lnTo>
                  <a:lnTo>
                    <a:pt x="332" y="7580"/>
                  </a:lnTo>
                  <a:lnTo>
                    <a:pt x="449" y="7833"/>
                  </a:lnTo>
                  <a:lnTo>
                    <a:pt x="546" y="8086"/>
                  </a:lnTo>
                  <a:lnTo>
                    <a:pt x="682" y="8320"/>
                  </a:lnTo>
                  <a:lnTo>
                    <a:pt x="819" y="8554"/>
                  </a:lnTo>
                  <a:lnTo>
                    <a:pt x="955" y="8788"/>
                  </a:lnTo>
                  <a:lnTo>
                    <a:pt x="1111" y="9002"/>
                  </a:lnTo>
                  <a:lnTo>
                    <a:pt x="1286" y="9216"/>
                  </a:lnTo>
                  <a:lnTo>
                    <a:pt x="1462" y="9431"/>
                  </a:lnTo>
                  <a:lnTo>
                    <a:pt x="1657" y="9626"/>
                  </a:lnTo>
                  <a:lnTo>
                    <a:pt x="1851" y="9820"/>
                  </a:lnTo>
                  <a:lnTo>
                    <a:pt x="2046" y="9996"/>
                  </a:lnTo>
                  <a:lnTo>
                    <a:pt x="2261" y="10152"/>
                  </a:lnTo>
                  <a:lnTo>
                    <a:pt x="2494" y="10307"/>
                  </a:lnTo>
                  <a:lnTo>
                    <a:pt x="2709" y="10463"/>
                  </a:lnTo>
                  <a:lnTo>
                    <a:pt x="2942" y="10600"/>
                  </a:lnTo>
                  <a:lnTo>
                    <a:pt x="3196" y="10717"/>
                  </a:lnTo>
                  <a:lnTo>
                    <a:pt x="3449" y="10834"/>
                  </a:lnTo>
                  <a:lnTo>
                    <a:pt x="3702" y="10931"/>
                  </a:lnTo>
                  <a:lnTo>
                    <a:pt x="3956" y="11028"/>
                  </a:lnTo>
                  <a:lnTo>
                    <a:pt x="4228" y="11106"/>
                  </a:lnTo>
                  <a:lnTo>
                    <a:pt x="4501" y="11165"/>
                  </a:lnTo>
                  <a:lnTo>
                    <a:pt x="4774" y="11204"/>
                  </a:lnTo>
                  <a:lnTo>
                    <a:pt x="5066" y="11243"/>
                  </a:lnTo>
                  <a:lnTo>
                    <a:pt x="5358" y="11262"/>
                  </a:lnTo>
                  <a:lnTo>
                    <a:pt x="5631" y="11282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40"/>
            <p:cNvSpPr/>
            <p:nvPr/>
          </p:nvSpPr>
          <p:spPr>
            <a:xfrm>
              <a:off x="13004125" y="484000"/>
              <a:ext cx="283050" cy="247975"/>
            </a:xfrm>
            <a:custGeom>
              <a:avLst/>
              <a:gdLst/>
              <a:ahLst/>
              <a:cxnLst/>
              <a:rect l="l" t="t" r="r" b="b"/>
              <a:pathLst>
                <a:path w="11322" h="9919" extrusionOk="0">
                  <a:moveTo>
                    <a:pt x="9373" y="1"/>
                  </a:moveTo>
                  <a:lnTo>
                    <a:pt x="9568" y="215"/>
                  </a:lnTo>
                  <a:lnTo>
                    <a:pt x="9743" y="449"/>
                  </a:lnTo>
                  <a:lnTo>
                    <a:pt x="9918" y="722"/>
                  </a:lnTo>
                  <a:lnTo>
                    <a:pt x="10074" y="995"/>
                  </a:lnTo>
                  <a:lnTo>
                    <a:pt x="10230" y="1267"/>
                  </a:lnTo>
                  <a:lnTo>
                    <a:pt x="10347" y="1560"/>
                  </a:lnTo>
                  <a:lnTo>
                    <a:pt x="10464" y="1891"/>
                  </a:lnTo>
                  <a:lnTo>
                    <a:pt x="10561" y="2203"/>
                  </a:lnTo>
                  <a:lnTo>
                    <a:pt x="10639" y="2514"/>
                  </a:lnTo>
                  <a:lnTo>
                    <a:pt x="10698" y="2826"/>
                  </a:lnTo>
                  <a:lnTo>
                    <a:pt x="10737" y="3138"/>
                  </a:lnTo>
                  <a:lnTo>
                    <a:pt x="10737" y="3469"/>
                  </a:lnTo>
                  <a:lnTo>
                    <a:pt x="10737" y="3781"/>
                  </a:lnTo>
                  <a:lnTo>
                    <a:pt x="10717" y="4092"/>
                  </a:lnTo>
                  <a:lnTo>
                    <a:pt x="10678" y="4424"/>
                  </a:lnTo>
                  <a:lnTo>
                    <a:pt x="10620" y="4735"/>
                  </a:lnTo>
                  <a:lnTo>
                    <a:pt x="10542" y="5047"/>
                  </a:lnTo>
                  <a:lnTo>
                    <a:pt x="10444" y="5339"/>
                  </a:lnTo>
                  <a:lnTo>
                    <a:pt x="10308" y="5651"/>
                  </a:lnTo>
                  <a:lnTo>
                    <a:pt x="10172" y="5943"/>
                  </a:lnTo>
                  <a:lnTo>
                    <a:pt x="10016" y="6236"/>
                  </a:lnTo>
                  <a:lnTo>
                    <a:pt x="9860" y="6489"/>
                  </a:lnTo>
                  <a:lnTo>
                    <a:pt x="9665" y="6742"/>
                  </a:lnTo>
                  <a:lnTo>
                    <a:pt x="9470" y="6996"/>
                  </a:lnTo>
                  <a:lnTo>
                    <a:pt x="9275" y="7229"/>
                  </a:lnTo>
                  <a:lnTo>
                    <a:pt x="9061" y="7424"/>
                  </a:lnTo>
                  <a:lnTo>
                    <a:pt x="8827" y="7639"/>
                  </a:lnTo>
                  <a:lnTo>
                    <a:pt x="8574" y="7833"/>
                  </a:lnTo>
                  <a:lnTo>
                    <a:pt x="8340" y="8009"/>
                  </a:lnTo>
                  <a:lnTo>
                    <a:pt x="8087" y="8165"/>
                  </a:lnTo>
                  <a:lnTo>
                    <a:pt x="7795" y="8320"/>
                  </a:lnTo>
                  <a:lnTo>
                    <a:pt x="7502" y="8437"/>
                  </a:lnTo>
                  <a:lnTo>
                    <a:pt x="7210" y="8554"/>
                  </a:lnTo>
                  <a:lnTo>
                    <a:pt x="6937" y="8652"/>
                  </a:lnTo>
                  <a:lnTo>
                    <a:pt x="6606" y="8730"/>
                  </a:lnTo>
                  <a:lnTo>
                    <a:pt x="6294" y="8788"/>
                  </a:lnTo>
                  <a:lnTo>
                    <a:pt x="5982" y="8827"/>
                  </a:lnTo>
                  <a:lnTo>
                    <a:pt x="5671" y="8847"/>
                  </a:lnTo>
                  <a:lnTo>
                    <a:pt x="5456" y="8866"/>
                  </a:lnTo>
                  <a:lnTo>
                    <a:pt x="5184" y="8847"/>
                  </a:lnTo>
                  <a:lnTo>
                    <a:pt x="4911" y="8827"/>
                  </a:lnTo>
                  <a:lnTo>
                    <a:pt x="4638" y="8808"/>
                  </a:lnTo>
                  <a:lnTo>
                    <a:pt x="4385" y="8749"/>
                  </a:lnTo>
                  <a:lnTo>
                    <a:pt x="4054" y="8671"/>
                  </a:lnTo>
                  <a:lnTo>
                    <a:pt x="3742" y="8574"/>
                  </a:lnTo>
                  <a:lnTo>
                    <a:pt x="3450" y="8476"/>
                  </a:lnTo>
                  <a:lnTo>
                    <a:pt x="3157" y="8340"/>
                  </a:lnTo>
                  <a:lnTo>
                    <a:pt x="2885" y="8204"/>
                  </a:lnTo>
                  <a:lnTo>
                    <a:pt x="2612" y="8028"/>
                  </a:lnTo>
                  <a:lnTo>
                    <a:pt x="2339" y="7853"/>
                  </a:lnTo>
                  <a:lnTo>
                    <a:pt x="2086" y="7658"/>
                  </a:lnTo>
                  <a:lnTo>
                    <a:pt x="1852" y="7444"/>
                  </a:lnTo>
                  <a:lnTo>
                    <a:pt x="1618" y="7210"/>
                  </a:lnTo>
                  <a:lnTo>
                    <a:pt x="1404" y="6976"/>
                  </a:lnTo>
                  <a:lnTo>
                    <a:pt x="1209" y="6742"/>
                  </a:lnTo>
                  <a:lnTo>
                    <a:pt x="1014" y="6469"/>
                  </a:lnTo>
                  <a:lnTo>
                    <a:pt x="858" y="6197"/>
                  </a:lnTo>
                  <a:lnTo>
                    <a:pt x="702" y="5924"/>
                  </a:lnTo>
                  <a:lnTo>
                    <a:pt x="566" y="5632"/>
                  </a:lnTo>
                  <a:lnTo>
                    <a:pt x="449" y="5320"/>
                  </a:lnTo>
                  <a:lnTo>
                    <a:pt x="352" y="4989"/>
                  </a:lnTo>
                  <a:lnTo>
                    <a:pt x="274" y="4677"/>
                  </a:lnTo>
                  <a:lnTo>
                    <a:pt x="215" y="4385"/>
                  </a:lnTo>
                  <a:lnTo>
                    <a:pt x="176" y="4053"/>
                  </a:lnTo>
                  <a:lnTo>
                    <a:pt x="157" y="3722"/>
                  </a:lnTo>
                  <a:lnTo>
                    <a:pt x="157" y="3391"/>
                  </a:lnTo>
                  <a:lnTo>
                    <a:pt x="176" y="3099"/>
                  </a:lnTo>
                  <a:lnTo>
                    <a:pt x="196" y="2826"/>
                  </a:lnTo>
                  <a:lnTo>
                    <a:pt x="118" y="3157"/>
                  </a:lnTo>
                  <a:lnTo>
                    <a:pt x="59" y="3527"/>
                  </a:lnTo>
                  <a:lnTo>
                    <a:pt x="20" y="3878"/>
                  </a:lnTo>
                  <a:lnTo>
                    <a:pt x="1" y="4248"/>
                  </a:lnTo>
                  <a:lnTo>
                    <a:pt x="20" y="4541"/>
                  </a:lnTo>
                  <a:lnTo>
                    <a:pt x="40" y="4833"/>
                  </a:lnTo>
                  <a:lnTo>
                    <a:pt x="79" y="5106"/>
                  </a:lnTo>
                  <a:lnTo>
                    <a:pt x="118" y="5398"/>
                  </a:lnTo>
                  <a:lnTo>
                    <a:pt x="176" y="5671"/>
                  </a:lnTo>
                  <a:lnTo>
                    <a:pt x="254" y="5924"/>
                  </a:lnTo>
                  <a:lnTo>
                    <a:pt x="352" y="6197"/>
                  </a:lnTo>
                  <a:lnTo>
                    <a:pt x="449" y="6450"/>
                  </a:lnTo>
                  <a:lnTo>
                    <a:pt x="566" y="6703"/>
                  </a:lnTo>
                  <a:lnTo>
                    <a:pt x="683" y="6937"/>
                  </a:lnTo>
                  <a:lnTo>
                    <a:pt x="819" y="7190"/>
                  </a:lnTo>
                  <a:lnTo>
                    <a:pt x="975" y="7405"/>
                  </a:lnTo>
                  <a:lnTo>
                    <a:pt x="1131" y="7639"/>
                  </a:lnTo>
                  <a:lnTo>
                    <a:pt x="1306" y="7853"/>
                  </a:lnTo>
                  <a:lnTo>
                    <a:pt x="1482" y="8048"/>
                  </a:lnTo>
                  <a:lnTo>
                    <a:pt x="1657" y="8243"/>
                  </a:lnTo>
                  <a:lnTo>
                    <a:pt x="1852" y="8437"/>
                  </a:lnTo>
                  <a:lnTo>
                    <a:pt x="2066" y="8613"/>
                  </a:lnTo>
                  <a:lnTo>
                    <a:pt x="2281" y="8788"/>
                  </a:lnTo>
                  <a:lnTo>
                    <a:pt x="2495" y="8944"/>
                  </a:lnTo>
                  <a:lnTo>
                    <a:pt x="2729" y="9080"/>
                  </a:lnTo>
                  <a:lnTo>
                    <a:pt x="2962" y="9217"/>
                  </a:lnTo>
                  <a:lnTo>
                    <a:pt x="3216" y="9353"/>
                  </a:lnTo>
                  <a:lnTo>
                    <a:pt x="3469" y="9470"/>
                  </a:lnTo>
                  <a:lnTo>
                    <a:pt x="3722" y="9567"/>
                  </a:lnTo>
                  <a:lnTo>
                    <a:pt x="3976" y="9645"/>
                  </a:lnTo>
                  <a:lnTo>
                    <a:pt x="4248" y="9723"/>
                  </a:lnTo>
                  <a:lnTo>
                    <a:pt x="4521" y="9801"/>
                  </a:lnTo>
                  <a:lnTo>
                    <a:pt x="4794" y="9840"/>
                  </a:lnTo>
                  <a:lnTo>
                    <a:pt x="5086" y="9879"/>
                  </a:lnTo>
                  <a:lnTo>
                    <a:pt x="5359" y="9899"/>
                  </a:lnTo>
                  <a:lnTo>
                    <a:pt x="5651" y="9918"/>
                  </a:lnTo>
                  <a:lnTo>
                    <a:pt x="5944" y="9899"/>
                  </a:lnTo>
                  <a:lnTo>
                    <a:pt x="6236" y="9879"/>
                  </a:lnTo>
                  <a:lnTo>
                    <a:pt x="6528" y="9840"/>
                  </a:lnTo>
                  <a:lnTo>
                    <a:pt x="6801" y="9801"/>
                  </a:lnTo>
                  <a:lnTo>
                    <a:pt x="7074" y="9723"/>
                  </a:lnTo>
                  <a:lnTo>
                    <a:pt x="7346" y="9645"/>
                  </a:lnTo>
                  <a:lnTo>
                    <a:pt x="7600" y="9567"/>
                  </a:lnTo>
                  <a:lnTo>
                    <a:pt x="7853" y="9470"/>
                  </a:lnTo>
                  <a:lnTo>
                    <a:pt x="8106" y="9353"/>
                  </a:lnTo>
                  <a:lnTo>
                    <a:pt x="8360" y="9217"/>
                  </a:lnTo>
                  <a:lnTo>
                    <a:pt x="8593" y="9080"/>
                  </a:lnTo>
                  <a:lnTo>
                    <a:pt x="8827" y="8944"/>
                  </a:lnTo>
                  <a:lnTo>
                    <a:pt x="9041" y="8788"/>
                  </a:lnTo>
                  <a:lnTo>
                    <a:pt x="9256" y="8613"/>
                  </a:lnTo>
                  <a:lnTo>
                    <a:pt x="9451" y="8437"/>
                  </a:lnTo>
                  <a:lnTo>
                    <a:pt x="9665" y="8243"/>
                  </a:lnTo>
                  <a:lnTo>
                    <a:pt x="9840" y="8048"/>
                  </a:lnTo>
                  <a:lnTo>
                    <a:pt x="10016" y="7853"/>
                  </a:lnTo>
                  <a:lnTo>
                    <a:pt x="10191" y="7639"/>
                  </a:lnTo>
                  <a:lnTo>
                    <a:pt x="10347" y="7405"/>
                  </a:lnTo>
                  <a:lnTo>
                    <a:pt x="10503" y="7190"/>
                  </a:lnTo>
                  <a:lnTo>
                    <a:pt x="10639" y="6937"/>
                  </a:lnTo>
                  <a:lnTo>
                    <a:pt x="10756" y="6703"/>
                  </a:lnTo>
                  <a:lnTo>
                    <a:pt x="10873" y="6450"/>
                  </a:lnTo>
                  <a:lnTo>
                    <a:pt x="10970" y="6197"/>
                  </a:lnTo>
                  <a:lnTo>
                    <a:pt x="11068" y="5924"/>
                  </a:lnTo>
                  <a:lnTo>
                    <a:pt x="11126" y="5671"/>
                  </a:lnTo>
                  <a:lnTo>
                    <a:pt x="11204" y="5398"/>
                  </a:lnTo>
                  <a:lnTo>
                    <a:pt x="11243" y="5106"/>
                  </a:lnTo>
                  <a:lnTo>
                    <a:pt x="11282" y="4833"/>
                  </a:lnTo>
                  <a:lnTo>
                    <a:pt x="11302" y="4541"/>
                  </a:lnTo>
                  <a:lnTo>
                    <a:pt x="11321" y="4248"/>
                  </a:lnTo>
                  <a:lnTo>
                    <a:pt x="11302" y="3956"/>
                  </a:lnTo>
                  <a:lnTo>
                    <a:pt x="11282" y="3644"/>
                  </a:lnTo>
                  <a:lnTo>
                    <a:pt x="11243" y="3352"/>
                  </a:lnTo>
                  <a:lnTo>
                    <a:pt x="11185" y="3060"/>
                  </a:lnTo>
                  <a:lnTo>
                    <a:pt x="11107" y="2768"/>
                  </a:lnTo>
                  <a:lnTo>
                    <a:pt x="11029" y="2475"/>
                  </a:lnTo>
                  <a:lnTo>
                    <a:pt x="10931" y="2203"/>
                  </a:lnTo>
                  <a:lnTo>
                    <a:pt x="10815" y="1930"/>
                  </a:lnTo>
                  <a:lnTo>
                    <a:pt x="10678" y="1657"/>
                  </a:lnTo>
                  <a:lnTo>
                    <a:pt x="10542" y="1384"/>
                  </a:lnTo>
                  <a:lnTo>
                    <a:pt x="10366" y="1131"/>
                  </a:lnTo>
                  <a:lnTo>
                    <a:pt x="10211" y="897"/>
                  </a:lnTo>
                  <a:lnTo>
                    <a:pt x="10016" y="663"/>
                  </a:lnTo>
                  <a:lnTo>
                    <a:pt x="9821" y="429"/>
                  </a:lnTo>
                  <a:lnTo>
                    <a:pt x="9607" y="215"/>
                  </a:lnTo>
                  <a:lnTo>
                    <a:pt x="9392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40"/>
            <p:cNvSpPr/>
            <p:nvPr/>
          </p:nvSpPr>
          <p:spPr>
            <a:xfrm>
              <a:off x="13031900" y="597025"/>
              <a:ext cx="21950" cy="26800"/>
            </a:xfrm>
            <a:custGeom>
              <a:avLst/>
              <a:gdLst/>
              <a:ahLst/>
              <a:cxnLst/>
              <a:rect l="l" t="t" r="r" b="b"/>
              <a:pathLst>
                <a:path w="878" h="1072" extrusionOk="0">
                  <a:moveTo>
                    <a:pt x="429" y="0"/>
                  </a:moveTo>
                  <a:lnTo>
                    <a:pt x="351" y="20"/>
                  </a:lnTo>
                  <a:lnTo>
                    <a:pt x="273" y="39"/>
                  </a:lnTo>
                  <a:lnTo>
                    <a:pt x="195" y="78"/>
                  </a:lnTo>
                  <a:lnTo>
                    <a:pt x="137" y="136"/>
                  </a:lnTo>
                  <a:lnTo>
                    <a:pt x="59" y="234"/>
                  </a:lnTo>
                  <a:lnTo>
                    <a:pt x="20" y="351"/>
                  </a:lnTo>
                  <a:lnTo>
                    <a:pt x="1" y="487"/>
                  </a:lnTo>
                  <a:lnTo>
                    <a:pt x="1" y="604"/>
                  </a:lnTo>
                  <a:lnTo>
                    <a:pt x="20" y="702"/>
                  </a:lnTo>
                  <a:lnTo>
                    <a:pt x="59" y="799"/>
                  </a:lnTo>
                  <a:lnTo>
                    <a:pt x="117" y="877"/>
                  </a:lnTo>
                  <a:lnTo>
                    <a:pt x="176" y="935"/>
                  </a:lnTo>
                  <a:lnTo>
                    <a:pt x="234" y="994"/>
                  </a:lnTo>
                  <a:lnTo>
                    <a:pt x="312" y="1033"/>
                  </a:lnTo>
                  <a:lnTo>
                    <a:pt x="390" y="1052"/>
                  </a:lnTo>
                  <a:lnTo>
                    <a:pt x="449" y="1072"/>
                  </a:lnTo>
                  <a:lnTo>
                    <a:pt x="507" y="1052"/>
                  </a:lnTo>
                  <a:lnTo>
                    <a:pt x="546" y="1033"/>
                  </a:lnTo>
                  <a:lnTo>
                    <a:pt x="663" y="994"/>
                  </a:lnTo>
                  <a:lnTo>
                    <a:pt x="760" y="916"/>
                  </a:lnTo>
                  <a:lnTo>
                    <a:pt x="819" y="838"/>
                  </a:lnTo>
                  <a:lnTo>
                    <a:pt x="877" y="740"/>
                  </a:lnTo>
                  <a:lnTo>
                    <a:pt x="877" y="663"/>
                  </a:lnTo>
                  <a:lnTo>
                    <a:pt x="877" y="604"/>
                  </a:lnTo>
                  <a:lnTo>
                    <a:pt x="877" y="468"/>
                  </a:lnTo>
                  <a:lnTo>
                    <a:pt x="838" y="351"/>
                  </a:lnTo>
                  <a:lnTo>
                    <a:pt x="760" y="214"/>
                  </a:lnTo>
                  <a:lnTo>
                    <a:pt x="682" y="117"/>
                  </a:lnTo>
                  <a:lnTo>
                    <a:pt x="585" y="39"/>
                  </a:lnTo>
                  <a:lnTo>
                    <a:pt x="507" y="2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40"/>
            <p:cNvSpPr/>
            <p:nvPr/>
          </p:nvSpPr>
          <p:spPr>
            <a:xfrm>
              <a:off x="13031900" y="597025"/>
              <a:ext cx="21950" cy="26800"/>
            </a:xfrm>
            <a:custGeom>
              <a:avLst/>
              <a:gdLst/>
              <a:ahLst/>
              <a:cxnLst/>
              <a:rect l="l" t="t" r="r" b="b"/>
              <a:pathLst>
                <a:path w="878" h="1072" fill="none" extrusionOk="0">
                  <a:moveTo>
                    <a:pt x="429" y="0"/>
                  </a:moveTo>
                  <a:lnTo>
                    <a:pt x="429" y="0"/>
                  </a:lnTo>
                  <a:lnTo>
                    <a:pt x="351" y="20"/>
                  </a:lnTo>
                  <a:lnTo>
                    <a:pt x="273" y="39"/>
                  </a:lnTo>
                  <a:lnTo>
                    <a:pt x="195" y="78"/>
                  </a:lnTo>
                  <a:lnTo>
                    <a:pt x="137" y="136"/>
                  </a:lnTo>
                  <a:lnTo>
                    <a:pt x="137" y="136"/>
                  </a:lnTo>
                  <a:lnTo>
                    <a:pt x="59" y="234"/>
                  </a:lnTo>
                  <a:lnTo>
                    <a:pt x="20" y="351"/>
                  </a:lnTo>
                  <a:lnTo>
                    <a:pt x="1" y="487"/>
                  </a:lnTo>
                  <a:lnTo>
                    <a:pt x="1" y="604"/>
                  </a:lnTo>
                  <a:lnTo>
                    <a:pt x="1" y="604"/>
                  </a:lnTo>
                  <a:lnTo>
                    <a:pt x="20" y="702"/>
                  </a:lnTo>
                  <a:lnTo>
                    <a:pt x="59" y="799"/>
                  </a:lnTo>
                  <a:lnTo>
                    <a:pt x="59" y="799"/>
                  </a:lnTo>
                  <a:lnTo>
                    <a:pt x="117" y="877"/>
                  </a:lnTo>
                  <a:lnTo>
                    <a:pt x="176" y="935"/>
                  </a:lnTo>
                  <a:lnTo>
                    <a:pt x="234" y="994"/>
                  </a:lnTo>
                  <a:lnTo>
                    <a:pt x="312" y="1033"/>
                  </a:lnTo>
                  <a:lnTo>
                    <a:pt x="312" y="1033"/>
                  </a:lnTo>
                  <a:lnTo>
                    <a:pt x="390" y="1052"/>
                  </a:lnTo>
                  <a:lnTo>
                    <a:pt x="449" y="1072"/>
                  </a:lnTo>
                  <a:lnTo>
                    <a:pt x="449" y="1072"/>
                  </a:lnTo>
                  <a:lnTo>
                    <a:pt x="507" y="1052"/>
                  </a:lnTo>
                  <a:lnTo>
                    <a:pt x="546" y="1033"/>
                  </a:lnTo>
                  <a:lnTo>
                    <a:pt x="546" y="1033"/>
                  </a:lnTo>
                  <a:lnTo>
                    <a:pt x="663" y="994"/>
                  </a:lnTo>
                  <a:lnTo>
                    <a:pt x="760" y="916"/>
                  </a:lnTo>
                  <a:lnTo>
                    <a:pt x="760" y="916"/>
                  </a:lnTo>
                  <a:lnTo>
                    <a:pt x="819" y="838"/>
                  </a:lnTo>
                  <a:lnTo>
                    <a:pt x="877" y="740"/>
                  </a:lnTo>
                  <a:lnTo>
                    <a:pt x="877" y="740"/>
                  </a:lnTo>
                  <a:lnTo>
                    <a:pt x="877" y="663"/>
                  </a:lnTo>
                  <a:lnTo>
                    <a:pt x="877" y="604"/>
                  </a:lnTo>
                  <a:lnTo>
                    <a:pt x="877" y="468"/>
                  </a:lnTo>
                  <a:lnTo>
                    <a:pt x="877" y="468"/>
                  </a:lnTo>
                  <a:lnTo>
                    <a:pt x="838" y="351"/>
                  </a:lnTo>
                  <a:lnTo>
                    <a:pt x="760" y="214"/>
                  </a:lnTo>
                  <a:lnTo>
                    <a:pt x="760" y="214"/>
                  </a:lnTo>
                  <a:lnTo>
                    <a:pt x="682" y="117"/>
                  </a:lnTo>
                  <a:lnTo>
                    <a:pt x="585" y="39"/>
                  </a:lnTo>
                  <a:lnTo>
                    <a:pt x="585" y="39"/>
                  </a:lnTo>
                  <a:lnTo>
                    <a:pt x="507" y="20"/>
                  </a:lnTo>
                  <a:lnTo>
                    <a:pt x="4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40"/>
            <p:cNvSpPr/>
            <p:nvPr/>
          </p:nvSpPr>
          <p:spPr>
            <a:xfrm>
              <a:off x="13032375" y="476700"/>
              <a:ext cx="120850" cy="109125"/>
            </a:xfrm>
            <a:custGeom>
              <a:avLst/>
              <a:gdLst/>
              <a:ahLst/>
              <a:cxnLst/>
              <a:rect l="l" t="t" r="r" b="b"/>
              <a:pathLst>
                <a:path w="4834" h="4365" extrusionOk="0">
                  <a:moveTo>
                    <a:pt x="3255" y="1"/>
                  </a:moveTo>
                  <a:lnTo>
                    <a:pt x="3079" y="20"/>
                  </a:lnTo>
                  <a:lnTo>
                    <a:pt x="2904" y="59"/>
                  </a:lnTo>
                  <a:lnTo>
                    <a:pt x="2748" y="98"/>
                  </a:lnTo>
                  <a:lnTo>
                    <a:pt x="2514" y="176"/>
                  </a:lnTo>
                  <a:lnTo>
                    <a:pt x="2281" y="293"/>
                  </a:lnTo>
                  <a:lnTo>
                    <a:pt x="2047" y="410"/>
                  </a:lnTo>
                  <a:lnTo>
                    <a:pt x="1794" y="566"/>
                  </a:lnTo>
                  <a:lnTo>
                    <a:pt x="1579" y="721"/>
                  </a:lnTo>
                  <a:lnTo>
                    <a:pt x="1365" y="897"/>
                  </a:lnTo>
                  <a:lnTo>
                    <a:pt x="1151" y="1072"/>
                  </a:lnTo>
                  <a:lnTo>
                    <a:pt x="936" y="1287"/>
                  </a:lnTo>
                  <a:lnTo>
                    <a:pt x="761" y="1501"/>
                  </a:lnTo>
                  <a:lnTo>
                    <a:pt x="605" y="1715"/>
                  </a:lnTo>
                  <a:lnTo>
                    <a:pt x="449" y="1949"/>
                  </a:lnTo>
                  <a:lnTo>
                    <a:pt x="313" y="2202"/>
                  </a:lnTo>
                  <a:lnTo>
                    <a:pt x="196" y="2436"/>
                  </a:lnTo>
                  <a:lnTo>
                    <a:pt x="118" y="2689"/>
                  </a:lnTo>
                  <a:lnTo>
                    <a:pt x="59" y="2943"/>
                  </a:lnTo>
                  <a:lnTo>
                    <a:pt x="1" y="3215"/>
                  </a:lnTo>
                  <a:lnTo>
                    <a:pt x="1" y="3449"/>
                  </a:lnTo>
                  <a:lnTo>
                    <a:pt x="1" y="3683"/>
                  </a:lnTo>
                  <a:lnTo>
                    <a:pt x="40" y="3897"/>
                  </a:lnTo>
                  <a:lnTo>
                    <a:pt x="79" y="3975"/>
                  </a:lnTo>
                  <a:lnTo>
                    <a:pt x="118" y="4053"/>
                  </a:lnTo>
                  <a:lnTo>
                    <a:pt x="157" y="4131"/>
                  </a:lnTo>
                  <a:lnTo>
                    <a:pt x="215" y="4190"/>
                  </a:lnTo>
                  <a:lnTo>
                    <a:pt x="293" y="4248"/>
                  </a:lnTo>
                  <a:lnTo>
                    <a:pt x="352" y="4307"/>
                  </a:lnTo>
                  <a:lnTo>
                    <a:pt x="508" y="4345"/>
                  </a:lnTo>
                  <a:lnTo>
                    <a:pt x="663" y="4365"/>
                  </a:lnTo>
                  <a:lnTo>
                    <a:pt x="800" y="4345"/>
                  </a:lnTo>
                  <a:lnTo>
                    <a:pt x="956" y="4287"/>
                  </a:lnTo>
                  <a:lnTo>
                    <a:pt x="1112" y="4209"/>
                  </a:lnTo>
                  <a:lnTo>
                    <a:pt x="1287" y="4112"/>
                  </a:lnTo>
                  <a:lnTo>
                    <a:pt x="1501" y="3917"/>
                  </a:lnTo>
                  <a:lnTo>
                    <a:pt x="1540" y="3878"/>
                  </a:lnTo>
                  <a:lnTo>
                    <a:pt x="1579" y="3839"/>
                  </a:lnTo>
                  <a:lnTo>
                    <a:pt x="1774" y="3625"/>
                  </a:lnTo>
                  <a:lnTo>
                    <a:pt x="1969" y="3410"/>
                  </a:lnTo>
                  <a:lnTo>
                    <a:pt x="1988" y="3371"/>
                  </a:lnTo>
                  <a:lnTo>
                    <a:pt x="2242" y="3157"/>
                  </a:lnTo>
                  <a:lnTo>
                    <a:pt x="2495" y="2962"/>
                  </a:lnTo>
                  <a:lnTo>
                    <a:pt x="2690" y="2806"/>
                  </a:lnTo>
                  <a:lnTo>
                    <a:pt x="3021" y="2611"/>
                  </a:lnTo>
                  <a:lnTo>
                    <a:pt x="3352" y="2436"/>
                  </a:lnTo>
                  <a:lnTo>
                    <a:pt x="3644" y="2280"/>
                  </a:lnTo>
                  <a:lnTo>
                    <a:pt x="3722" y="2241"/>
                  </a:lnTo>
                  <a:lnTo>
                    <a:pt x="4054" y="2066"/>
                  </a:lnTo>
                  <a:lnTo>
                    <a:pt x="4210" y="1988"/>
                  </a:lnTo>
                  <a:lnTo>
                    <a:pt x="4346" y="1891"/>
                  </a:lnTo>
                  <a:lnTo>
                    <a:pt x="4463" y="1793"/>
                  </a:lnTo>
                  <a:lnTo>
                    <a:pt x="4580" y="1657"/>
                  </a:lnTo>
                  <a:lnTo>
                    <a:pt x="4697" y="1501"/>
                  </a:lnTo>
                  <a:lnTo>
                    <a:pt x="4736" y="1403"/>
                  </a:lnTo>
                  <a:lnTo>
                    <a:pt x="4775" y="1306"/>
                  </a:lnTo>
                  <a:lnTo>
                    <a:pt x="4833" y="1092"/>
                  </a:lnTo>
                  <a:lnTo>
                    <a:pt x="4833" y="897"/>
                  </a:lnTo>
                  <a:lnTo>
                    <a:pt x="4814" y="799"/>
                  </a:lnTo>
                  <a:lnTo>
                    <a:pt x="4794" y="721"/>
                  </a:lnTo>
                  <a:lnTo>
                    <a:pt x="4716" y="527"/>
                  </a:lnTo>
                  <a:lnTo>
                    <a:pt x="4619" y="390"/>
                  </a:lnTo>
                  <a:lnTo>
                    <a:pt x="4502" y="273"/>
                  </a:lnTo>
                  <a:lnTo>
                    <a:pt x="4346" y="176"/>
                  </a:lnTo>
                  <a:lnTo>
                    <a:pt x="4171" y="98"/>
                  </a:lnTo>
                  <a:lnTo>
                    <a:pt x="4015" y="59"/>
                  </a:lnTo>
                  <a:lnTo>
                    <a:pt x="3839" y="20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40"/>
            <p:cNvSpPr/>
            <p:nvPr/>
          </p:nvSpPr>
          <p:spPr>
            <a:xfrm>
              <a:off x="13032375" y="476700"/>
              <a:ext cx="120850" cy="109125"/>
            </a:xfrm>
            <a:custGeom>
              <a:avLst/>
              <a:gdLst/>
              <a:ahLst/>
              <a:cxnLst/>
              <a:rect l="l" t="t" r="r" b="b"/>
              <a:pathLst>
                <a:path w="4834" h="4365" fill="none" extrusionOk="0">
                  <a:moveTo>
                    <a:pt x="3450" y="1"/>
                  </a:moveTo>
                  <a:lnTo>
                    <a:pt x="3411" y="1"/>
                  </a:lnTo>
                  <a:lnTo>
                    <a:pt x="3411" y="1"/>
                  </a:lnTo>
                  <a:lnTo>
                    <a:pt x="3255" y="1"/>
                  </a:lnTo>
                  <a:lnTo>
                    <a:pt x="3079" y="20"/>
                  </a:lnTo>
                  <a:lnTo>
                    <a:pt x="2904" y="59"/>
                  </a:lnTo>
                  <a:lnTo>
                    <a:pt x="2748" y="98"/>
                  </a:lnTo>
                  <a:lnTo>
                    <a:pt x="2748" y="98"/>
                  </a:lnTo>
                  <a:lnTo>
                    <a:pt x="2514" y="176"/>
                  </a:lnTo>
                  <a:lnTo>
                    <a:pt x="2281" y="293"/>
                  </a:lnTo>
                  <a:lnTo>
                    <a:pt x="2047" y="410"/>
                  </a:lnTo>
                  <a:lnTo>
                    <a:pt x="1794" y="566"/>
                  </a:lnTo>
                  <a:lnTo>
                    <a:pt x="1794" y="566"/>
                  </a:lnTo>
                  <a:lnTo>
                    <a:pt x="1579" y="721"/>
                  </a:lnTo>
                  <a:lnTo>
                    <a:pt x="1365" y="897"/>
                  </a:lnTo>
                  <a:lnTo>
                    <a:pt x="1151" y="1072"/>
                  </a:lnTo>
                  <a:lnTo>
                    <a:pt x="936" y="1287"/>
                  </a:lnTo>
                  <a:lnTo>
                    <a:pt x="936" y="1287"/>
                  </a:lnTo>
                  <a:lnTo>
                    <a:pt x="761" y="1501"/>
                  </a:lnTo>
                  <a:lnTo>
                    <a:pt x="605" y="1715"/>
                  </a:lnTo>
                  <a:lnTo>
                    <a:pt x="449" y="1949"/>
                  </a:lnTo>
                  <a:lnTo>
                    <a:pt x="313" y="2202"/>
                  </a:lnTo>
                  <a:lnTo>
                    <a:pt x="313" y="2202"/>
                  </a:lnTo>
                  <a:lnTo>
                    <a:pt x="196" y="2436"/>
                  </a:lnTo>
                  <a:lnTo>
                    <a:pt x="118" y="2689"/>
                  </a:lnTo>
                  <a:lnTo>
                    <a:pt x="59" y="2943"/>
                  </a:lnTo>
                  <a:lnTo>
                    <a:pt x="1" y="3215"/>
                  </a:lnTo>
                  <a:lnTo>
                    <a:pt x="1" y="3215"/>
                  </a:lnTo>
                  <a:lnTo>
                    <a:pt x="1" y="3449"/>
                  </a:lnTo>
                  <a:lnTo>
                    <a:pt x="1" y="3683"/>
                  </a:lnTo>
                  <a:lnTo>
                    <a:pt x="1" y="3683"/>
                  </a:lnTo>
                  <a:lnTo>
                    <a:pt x="40" y="3897"/>
                  </a:lnTo>
                  <a:lnTo>
                    <a:pt x="40" y="3897"/>
                  </a:lnTo>
                  <a:lnTo>
                    <a:pt x="79" y="3975"/>
                  </a:lnTo>
                  <a:lnTo>
                    <a:pt x="118" y="4053"/>
                  </a:lnTo>
                  <a:lnTo>
                    <a:pt x="118" y="4053"/>
                  </a:lnTo>
                  <a:lnTo>
                    <a:pt x="157" y="4131"/>
                  </a:lnTo>
                  <a:lnTo>
                    <a:pt x="215" y="4190"/>
                  </a:lnTo>
                  <a:lnTo>
                    <a:pt x="293" y="4248"/>
                  </a:lnTo>
                  <a:lnTo>
                    <a:pt x="352" y="4307"/>
                  </a:lnTo>
                  <a:lnTo>
                    <a:pt x="352" y="4307"/>
                  </a:lnTo>
                  <a:lnTo>
                    <a:pt x="508" y="4345"/>
                  </a:lnTo>
                  <a:lnTo>
                    <a:pt x="663" y="4365"/>
                  </a:lnTo>
                  <a:lnTo>
                    <a:pt x="663" y="4365"/>
                  </a:lnTo>
                  <a:lnTo>
                    <a:pt x="800" y="4345"/>
                  </a:lnTo>
                  <a:lnTo>
                    <a:pt x="956" y="4287"/>
                  </a:lnTo>
                  <a:lnTo>
                    <a:pt x="956" y="4287"/>
                  </a:lnTo>
                  <a:lnTo>
                    <a:pt x="1112" y="4209"/>
                  </a:lnTo>
                  <a:lnTo>
                    <a:pt x="1287" y="4112"/>
                  </a:lnTo>
                  <a:lnTo>
                    <a:pt x="1287" y="4112"/>
                  </a:lnTo>
                  <a:lnTo>
                    <a:pt x="1501" y="3917"/>
                  </a:lnTo>
                  <a:lnTo>
                    <a:pt x="1501" y="3917"/>
                  </a:lnTo>
                  <a:lnTo>
                    <a:pt x="1540" y="3878"/>
                  </a:lnTo>
                  <a:lnTo>
                    <a:pt x="1579" y="3839"/>
                  </a:lnTo>
                  <a:lnTo>
                    <a:pt x="1579" y="3839"/>
                  </a:lnTo>
                  <a:lnTo>
                    <a:pt x="1774" y="3625"/>
                  </a:lnTo>
                  <a:lnTo>
                    <a:pt x="1969" y="3410"/>
                  </a:lnTo>
                  <a:lnTo>
                    <a:pt x="1988" y="3371"/>
                  </a:lnTo>
                  <a:lnTo>
                    <a:pt x="1988" y="3371"/>
                  </a:lnTo>
                  <a:lnTo>
                    <a:pt x="2242" y="3157"/>
                  </a:lnTo>
                  <a:lnTo>
                    <a:pt x="2495" y="2962"/>
                  </a:lnTo>
                  <a:lnTo>
                    <a:pt x="2495" y="2962"/>
                  </a:lnTo>
                  <a:lnTo>
                    <a:pt x="2690" y="2806"/>
                  </a:lnTo>
                  <a:lnTo>
                    <a:pt x="2690" y="2806"/>
                  </a:lnTo>
                  <a:lnTo>
                    <a:pt x="3021" y="2611"/>
                  </a:lnTo>
                  <a:lnTo>
                    <a:pt x="3352" y="2436"/>
                  </a:lnTo>
                  <a:lnTo>
                    <a:pt x="3644" y="2280"/>
                  </a:lnTo>
                  <a:lnTo>
                    <a:pt x="3722" y="2241"/>
                  </a:lnTo>
                  <a:lnTo>
                    <a:pt x="3722" y="2241"/>
                  </a:lnTo>
                  <a:lnTo>
                    <a:pt x="4054" y="2066"/>
                  </a:lnTo>
                  <a:lnTo>
                    <a:pt x="4210" y="1988"/>
                  </a:lnTo>
                  <a:lnTo>
                    <a:pt x="4346" y="1891"/>
                  </a:lnTo>
                  <a:lnTo>
                    <a:pt x="4346" y="1891"/>
                  </a:lnTo>
                  <a:lnTo>
                    <a:pt x="4463" y="1793"/>
                  </a:lnTo>
                  <a:lnTo>
                    <a:pt x="4580" y="1657"/>
                  </a:lnTo>
                  <a:lnTo>
                    <a:pt x="4697" y="1501"/>
                  </a:lnTo>
                  <a:lnTo>
                    <a:pt x="4736" y="1403"/>
                  </a:lnTo>
                  <a:lnTo>
                    <a:pt x="4775" y="1306"/>
                  </a:lnTo>
                  <a:lnTo>
                    <a:pt x="4775" y="1306"/>
                  </a:lnTo>
                  <a:lnTo>
                    <a:pt x="4833" y="1092"/>
                  </a:lnTo>
                  <a:lnTo>
                    <a:pt x="4833" y="897"/>
                  </a:lnTo>
                  <a:lnTo>
                    <a:pt x="4833" y="897"/>
                  </a:lnTo>
                  <a:lnTo>
                    <a:pt x="4814" y="799"/>
                  </a:lnTo>
                  <a:lnTo>
                    <a:pt x="4794" y="721"/>
                  </a:lnTo>
                  <a:lnTo>
                    <a:pt x="4716" y="527"/>
                  </a:lnTo>
                  <a:lnTo>
                    <a:pt x="4716" y="527"/>
                  </a:lnTo>
                  <a:lnTo>
                    <a:pt x="4619" y="390"/>
                  </a:lnTo>
                  <a:lnTo>
                    <a:pt x="4502" y="273"/>
                  </a:lnTo>
                  <a:lnTo>
                    <a:pt x="4502" y="273"/>
                  </a:lnTo>
                  <a:lnTo>
                    <a:pt x="4346" y="176"/>
                  </a:lnTo>
                  <a:lnTo>
                    <a:pt x="4171" y="98"/>
                  </a:lnTo>
                  <a:lnTo>
                    <a:pt x="4171" y="98"/>
                  </a:lnTo>
                  <a:lnTo>
                    <a:pt x="4015" y="59"/>
                  </a:lnTo>
                  <a:lnTo>
                    <a:pt x="3839" y="20"/>
                  </a:lnTo>
                  <a:lnTo>
                    <a:pt x="3644" y="1"/>
                  </a:lnTo>
                  <a:lnTo>
                    <a:pt x="345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40"/>
            <p:cNvSpPr/>
            <p:nvPr/>
          </p:nvSpPr>
          <p:spPr>
            <a:xfrm>
              <a:off x="13041650" y="511275"/>
              <a:ext cx="60900" cy="81375"/>
            </a:xfrm>
            <a:custGeom>
              <a:avLst/>
              <a:gdLst/>
              <a:ahLst/>
              <a:cxnLst/>
              <a:rect l="l" t="t" r="r" b="b"/>
              <a:pathLst>
                <a:path w="2436" h="3255" extrusionOk="0">
                  <a:moveTo>
                    <a:pt x="1384" y="1"/>
                  </a:moveTo>
                  <a:lnTo>
                    <a:pt x="1228" y="20"/>
                  </a:lnTo>
                  <a:lnTo>
                    <a:pt x="1091" y="59"/>
                  </a:lnTo>
                  <a:lnTo>
                    <a:pt x="955" y="118"/>
                  </a:lnTo>
                  <a:lnTo>
                    <a:pt x="819" y="196"/>
                  </a:lnTo>
                  <a:lnTo>
                    <a:pt x="702" y="274"/>
                  </a:lnTo>
                  <a:lnTo>
                    <a:pt x="585" y="371"/>
                  </a:lnTo>
                  <a:lnTo>
                    <a:pt x="468" y="469"/>
                  </a:lnTo>
                  <a:lnTo>
                    <a:pt x="370" y="585"/>
                  </a:lnTo>
                  <a:lnTo>
                    <a:pt x="273" y="722"/>
                  </a:lnTo>
                  <a:lnTo>
                    <a:pt x="195" y="858"/>
                  </a:lnTo>
                  <a:lnTo>
                    <a:pt x="137" y="995"/>
                  </a:lnTo>
                  <a:lnTo>
                    <a:pt x="78" y="1150"/>
                  </a:lnTo>
                  <a:lnTo>
                    <a:pt x="39" y="1326"/>
                  </a:lnTo>
                  <a:lnTo>
                    <a:pt x="0" y="1482"/>
                  </a:lnTo>
                  <a:lnTo>
                    <a:pt x="0" y="1638"/>
                  </a:lnTo>
                  <a:lnTo>
                    <a:pt x="0" y="1813"/>
                  </a:lnTo>
                  <a:lnTo>
                    <a:pt x="20" y="1969"/>
                  </a:lnTo>
                  <a:lnTo>
                    <a:pt x="39" y="2125"/>
                  </a:lnTo>
                  <a:lnTo>
                    <a:pt x="98" y="2261"/>
                  </a:lnTo>
                  <a:lnTo>
                    <a:pt x="156" y="2397"/>
                  </a:lnTo>
                  <a:lnTo>
                    <a:pt x="215" y="2534"/>
                  </a:lnTo>
                  <a:lnTo>
                    <a:pt x="292" y="2670"/>
                  </a:lnTo>
                  <a:lnTo>
                    <a:pt x="390" y="2787"/>
                  </a:lnTo>
                  <a:lnTo>
                    <a:pt x="487" y="2885"/>
                  </a:lnTo>
                  <a:lnTo>
                    <a:pt x="604" y="2982"/>
                  </a:lnTo>
                  <a:lnTo>
                    <a:pt x="721" y="3060"/>
                  </a:lnTo>
                  <a:lnTo>
                    <a:pt x="857" y="3138"/>
                  </a:lnTo>
                  <a:lnTo>
                    <a:pt x="994" y="3196"/>
                  </a:lnTo>
                  <a:lnTo>
                    <a:pt x="1150" y="3235"/>
                  </a:lnTo>
                  <a:lnTo>
                    <a:pt x="1325" y="3255"/>
                  </a:lnTo>
                  <a:lnTo>
                    <a:pt x="1500" y="3255"/>
                  </a:lnTo>
                  <a:lnTo>
                    <a:pt x="1695" y="3235"/>
                  </a:lnTo>
                  <a:lnTo>
                    <a:pt x="1871" y="3177"/>
                  </a:lnTo>
                  <a:lnTo>
                    <a:pt x="1695" y="3118"/>
                  </a:lnTo>
                  <a:lnTo>
                    <a:pt x="1539" y="3021"/>
                  </a:lnTo>
                  <a:lnTo>
                    <a:pt x="1403" y="2885"/>
                  </a:lnTo>
                  <a:lnTo>
                    <a:pt x="1286" y="2748"/>
                  </a:lnTo>
                  <a:lnTo>
                    <a:pt x="1208" y="2592"/>
                  </a:lnTo>
                  <a:lnTo>
                    <a:pt x="1130" y="2417"/>
                  </a:lnTo>
                  <a:lnTo>
                    <a:pt x="1072" y="2222"/>
                  </a:lnTo>
                  <a:lnTo>
                    <a:pt x="1052" y="2047"/>
                  </a:lnTo>
                  <a:lnTo>
                    <a:pt x="1033" y="1852"/>
                  </a:lnTo>
                  <a:lnTo>
                    <a:pt x="1052" y="1657"/>
                  </a:lnTo>
                  <a:lnTo>
                    <a:pt x="1091" y="1462"/>
                  </a:lnTo>
                  <a:lnTo>
                    <a:pt x="1130" y="1267"/>
                  </a:lnTo>
                  <a:lnTo>
                    <a:pt x="1208" y="1092"/>
                  </a:lnTo>
                  <a:lnTo>
                    <a:pt x="1286" y="917"/>
                  </a:lnTo>
                  <a:lnTo>
                    <a:pt x="1403" y="761"/>
                  </a:lnTo>
                  <a:lnTo>
                    <a:pt x="1520" y="624"/>
                  </a:lnTo>
                  <a:lnTo>
                    <a:pt x="1656" y="527"/>
                  </a:lnTo>
                  <a:lnTo>
                    <a:pt x="1832" y="430"/>
                  </a:lnTo>
                  <a:lnTo>
                    <a:pt x="2007" y="371"/>
                  </a:lnTo>
                  <a:lnTo>
                    <a:pt x="2202" y="332"/>
                  </a:lnTo>
                  <a:lnTo>
                    <a:pt x="2436" y="332"/>
                  </a:lnTo>
                  <a:lnTo>
                    <a:pt x="2299" y="235"/>
                  </a:lnTo>
                  <a:lnTo>
                    <a:pt x="2163" y="137"/>
                  </a:lnTo>
                  <a:lnTo>
                    <a:pt x="1988" y="79"/>
                  </a:lnTo>
                  <a:lnTo>
                    <a:pt x="1832" y="20"/>
                  </a:lnTo>
                  <a:lnTo>
                    <a:pt x="1676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40"/>
            <p:cNvSpPr/>
            <p:nvPr/>
          </p:nvSpPr>
          <p:spPr>
            <a:xfrm>
              <a:off x="13041650" y="511275"/>
              <a:ext cx="60900" cy="81375"/>
            </a:xfrm>
            <a:custGeom>
              <a:avLst/>
              <a:gdLst/>
              <a:ahLst/>
              <a:cxnLst/>
              <a:rect l="l" t="t" r="r" b="b"/>
              <a:pathLst>
                <a:path w="2436" h="3255" fill="none" extrusionOk="0">
                  <a:moveTo>
                    <a:pt x="39" y="1326"/>
                  </a:moveTo>
                  <a:lnTo>
                    <a:pt x="39" y="1326"/>
                  </a:lnTo>
                  <a:lnTo>
                    <a:pt x="0" y="1482"/>
                  </a:lnTo>
                  <a:lnTo>
                    <a:pt x="0" y="1638"/>
                  </a:lnTo>
                  <a:lnTo>
                    <a:pt x="0" y="1813"/>
                  </a:lnTo>
                  <a:lnTo>
                    <a:pt x="20" y="1969"/>
                  </a:lnTo>
                  <a:lnTo>
                    <a:pt x="39" y="2125"/>
                  </a:lnTo>
                  <a:lnTo>
                    <a:pt x="98" y="2261"/>
                  </a:lnTo>
                  <a:lnTo>
                    <a:pt x="156" y="2397"/>
                  </a:lnTo>
                  <a:lnTo>
                    <a:pt x="215" y="2534"/>
                  </a:lnTo>
                  <a:lnTo>
                    <a:pt x="292" y="2670"/>
                  </a:lnTo>
                  <a:lnTo>
                    <a:pt x="390" y="2787"/>
                  </a:lnTo>
                  <a:lnTo>
                    <a:pt x="487" y="2885"/>
                  </a:lnTo>
                  <a:lnTo>
                    <a:pt x="604" y="2982"/>
                  </a:lnTo>
                  <a:lnTo>
                    <a:pt x="721" y="3060"/>
                  </a:lnTo>
                  <a:lnTo>
                    <a:pt x="857" y="3138"/>
                  </a:lnTo>
                  <a:lnTo>
                    <a:pt x="994" y="3196"/>
                  </a:lnTo>
                  <a:lnTo>
                    <a:pt x="1150" y="3235"/>
                  </a:lnTo>
                  <a:lnTo>
                    <a:pt x="1150" y="3235"/>
                  </a:lnTo>
                  <a:lnTo>
                    <a:pt x="1325" y="3255"/>
                  </a:lnTo>
                  <a:lnTo>
                    <a:pt x="1500" y="3255"/>
                  </a:lnTo>
                  <a:lnTo>
                    <a:pt x="1695" y="3235"/>
                  </a:lnTo>
                  <a:lnTo>
                    <a:pt x="1871" y="3177"/>
                  </a:lnTo>
                  <a:lnTo>
                    <a:pt x="1871" y="3177"/>
                  </a:lnTo>
                  <a:lnTo>
                    <a:pt x="1695" y="3118"/>
                  </a:lnTo>
                  <a:lnTo>
                    <a:pt x="1695" y="3118"/>
                  </a:lnTo>
                  <a:lnTo>
                    <a:pt x="1539" y="3021"/>
                  </a:lnTo>
                  <a:lnTo>
                    <a:pt x="1539" y="3021"/>
                  </a:lnTo>
                  <a:lnTo>
                    <a:pt x="1403" y="2885"/>
                  </a:lnTo>
                  <a:lnTo>
                    <a:pt x="1286" y="2748"/>
                  </a:lnTo>
                  <a:lnTo>
                    <a:pt x="1286" y="2748"/>
                  </a:lnTo>
                  <a:lnTo>
                    <a:pt x="1208" y="2592"/>
                  </a:lnTo>
                  <a:lnTo>
                    <a:pt x="1130" y="2417"/>
                  </a:lnTo>
                  <a:lnTo>
                    <a:pt x="1130" y="2417"/>
                  </a:lnTo>
                  <a:lnTo>
                    <a:pt x="1072" y="2222"/>
                  </a:lnTo>
                  <a:lnTo>
                    <a:pt x="1052" y="2047"/>
                  </a:lnTo>
                  <a:lnTo>
                    <a:pt x="1033" y="1852"/>
                  </a:lnTo>
                  <a:lnTo>
                    <a:pt x="1052" y="1657"/>
                  </a:lnTo>
                  <a:lnTo>
                    <a:pt x="1052" y="1657"/>
                  </a:lnTo>
                  <a:lnTo>
                    <a:pt x="1091" y="1462"/>
                  </a:lnTo>
                  <a:lnTo>
                    <a:pt x="1130" y="1267"/>
                  </a:lnTo>
                  <a:lnTo>
                    <a:pt x="1130" y="1267"/>
                  </a:lnTo>
                  <a:lnTo>
                    <a:pt x="1208" y="1092"/>
                  </a:lnTo>
                  <a:lnTo>
                    <a:pt x="1286" y="917"/>
                  </a:lnTo>
                  <a:lnTo>
                    <a:pt x="1286" y="917"/>
                  </a:lnTo>
                  <a:lnTo>
                    <a:pt x="1403" y="761"/>
                  </a:lnTo>
                  <a:lnTo>
                    <a:pt x="1520" y="624"/>
                  </a:lnTo>
                  <a:lnTo>
                    <a:pt x="1520" y="624"/>
                  </a:lnTo>
                  <a:lnTo>
                    <a:pt x="1656" y="527"/>
                  </a:lnTo>
                  <a:lnTo>
                    <a:pt x="1832" y="430"/>
                  </a:lnTo>
                  <a:lnTo>
                    <a:pt x="1832" y="430"/>
                  </a:lnTo>
                  <a:lnTo>
                    <a:pt x="2007" y="371"/>
                  </a:lnTo>
                  <a:lnTo>
                    <a:pt x="2202" y="332"/>
                  </a:lnTo>
                  <a:lnTo>
                    <a:pt x="2202" y="332"/>
                  </a:lnTo>
                  <a:lnTo>
                    <a:pt x="2319" y="332"/>
                  </a:lnTo>
                  <a:lnTo>
                    <a:pt x="2436" y="332"/>
                  </a:lnTo>
                  <a:lnTo>
                    <a:pt x="2436" y="332"/>
                  </a:lnTo>
                  <a:lnTo>
                    <a:pt x="2299" y="235"/>
                  </a:lnTo>
                  <a:lnTo>
                    <a:pt x="2163" y="137"/>
                  </a:lnTo>
                  <a:lnTo>
                    <a:pt x="1988" y="79"/>
                  </a:lnTo>
                  <a:lnTo>
                    <a:pt x="1832" y="20"/>
                  </a:lnTo>
                  <a:lnTo>
                    <a:pt x="1832" y="20"/>
                  </a:lnTo>
                  <a:lnTo>
                    <a:pt x="1676" y="1"/>
                  </a:lnTo>
                  <a:lnTo>
                    <a:pt x="1520" y="1"/>
                  </a:lnTo>
                  <a:lnTo>
                    <a:pt x="1384" y="1"/>
                  </a:lnTo>
                  <a:lnTo>
                    <a:pt x="1228" y="20"/>
                  </a:lnTo>
                  <a:lnTo>
                    <a:pt x="1091" y="59"/>
                  </a:lnTo>
                  <a:lnTo>
                    <a:pt x="955" y="118"/>
                  </a:lnTo>
                  <a:lnTo>
                    <a:pt x="819" y="196"/>
                  </a:lnTo>
                  <a:lnTo>
                    <a:pt x="702" y="274"/>
                  </a:lnTo>
                  <a:lnTo>
                    <a:pt x="585" y="371"/>
                  </a:lnTo>
                  <a:lnTo>
                    <a:pt x="468" y="469"/>
                  </a:lnTo>
                  <a:lnTo>
                    <a:pt x="370" y="585"/>
                  </a:lnTo>
                  <a:lnTo>
                    <a:pt x="273" y="722"/>
                  </a:lnTo>
                  <a:lnTo>
                    <a:pt x="195" y="858"/>
                  </a:lnTo>
                  <a:lnTo>
                    <a:pt x="137" y="995"/>
                  </a:lnTo>
                  <a:lnTo>
                    <a:pt x="78" y="1150"/>
                  </a:lnTo>
                  <a:lnTo>
                    <a:pt x="39" y="13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40"/>
            <p:cNvSpPr/>
            <p:nvPr/>
          </p:nvSpPr>
          <p:spPr>
            <a:xfrm>
              <a:off x="13061125" y="517125"/>
              <a:ext cx="54575" cy="74550"/>
            </a:xfrm>
            <a:custGeom>
              <a:avLst/>
              <a:gdLst/>
              <a:ahLst/>
              <a:cxnLst/>
              <a:rect l="l" t="t" r="r" b="b"/>
              <a:pathLst>
                <a:path w="2183" h="2982" extrusionOk="0">
                  <a:moveTo>
                    <a:pt x="1267" y="1"/>
                  </a:moveTo>
                  <a:lnTo>
                    <a:pt x="1170" y="20"/>
                  </a:lnTo>
                  <a:lnTo>
                    <a:pt x="1131" y="20"/>
                  </a:lnTo>
                  <a:lnTo>
                    <a:pt x="1033" y="40"/>
                  </a:lnTo>
                  <a:lnTo>
                    <a:pt x="1014" y="59"/>
                  </a:lnTo>
                  <a:lnTo>
                    <a:pt x="975" y="59"/>
                  </a:lnTo>
                  <a:lnTo>
                    <a:pt x="916" y="79"/>
                  </a:lnTo>
                  <a:lnTo>
                    <a:pt x="858" y="118"/>
                  </a:lnTo>
                  <a:lnTo>
                    <a:pt x="819" y="137"/>
                  </a:lnTo>
                  <a:lnTo>
                    <a:pt x="760" y="157"/>
                  </a:lnTo>
                  <a:lnTo>
                    <a:pt x="760" y="176"/>
                  </a:lnTo>
                  <a:lnTo>
                    <a:pt x="702" y="196"/>
                  </a:lnTo>
                  <a:lnTo>
                    <a:pt x="624" y="254"/>
                  </a:lnTo>
                  <a:lnTo>
                    <a:pt x="566" y="293"/>
                  </a:lnTo>
                  <a:lnTo>
                    <a:pt x="566" y="312"/>
                  </a:lnTo>
                  <a:lnTo>
                    <a:pt x="546" y="312"/>
                  </a:lnTo>
                  <a:lnTo>
                    <a:pt x="488" y="371"/>
                  </a:lnTo>
                  <a:lnTo>
                    <a:pt x="429" y="449"/>
                  </a:lnTo>
                  <a:lnTo>
                    <a:pt x="312" y="585"/>
                  </a:lnTo>
                  <a:lnTo>
                    <a:pt x="312" y="605"/>
                  </a:lnTo>
                  <a:lnTo>
                    <a:pt x="215" y="741"/>
                  </a:lnTo>
                  <a:lnTo>
                    <a:pt x="215" y="761"/>
                  </a:lnTo>
                  <a:lnTo>
                    <a:pt x="156" y="858"/>
                  </a:lnTo>
                  <a:lnTo>
                    <a:pt x="98" y="994"/>
                  </a:lnTo>
                  <a:lnTo>
                    <a:pt x="40" y="1248"/>
                  </a:lnTo>
                  <a:lnTo>
                    <a:pt x="1" y="1501"/>
                  </a:lnTo>
                  <a:lnTo>
                    <a:pt x="1" y="1735"/>
                  </a:lnTo>
                  <a:lnTo>
                    <a:pt x="20" y="1949"/>
                  </a:lnTo>
                  <a:lnTo>
                    <a:pt x="78" y="2163"/>
                  </a:lnTo>
                  <a:lnTo>
                    <a:pt x="137" y="2339"/>
                  </a:lnTo>
                  <a:lnTo>
                    <a:pt x="234" y="2475"/>
                  </a:lnTo>
                  <a:lnTo>
                    <a:pt x="312" y="2612"/>
                  </a:lnTo>
                  <a:lnTo>
                    <a:pt x="429" y="2728"/>
                  </a:lnTo>
                  <a:lnTo>
                    <a:pt x="527" y="2806"/>
                  </a:lnTo>
                  <a:lnTo>
                    <a:pt x="663" y="2884"/>
                  </a:lnTo>
                  <a:lnTo>
                    <a:pt x="760" y="2923"/>
                  </a:lnTo>
                  <a:lnTo>
                    <a:pt x="897" y="2962"/>
                  </a:lnTo>
                  <a:lnTo>
                    <a:pt x="994" y="2982"/>
                  </a:lnTo>
                  <a:lnTo>
                    <a:pt x="1189" y="2904"/>
                  </a:lnTo>
                  <a:lnTo>
                    <a:pt x="1384" y="2806"/>
                  </a:lnTo>
                  <a:lnTo>
                    <a:pt x="1559" y="2690"/>
                  </a:lnTo>
                  <a:lnTo>
                    <a:pt x="1735" y="2534"/>
                  </a:lnTo>
                  <a:lnTo>
                    <a:pt x="1871" y="2358"/>
                  </a:lnTo>
                  <a:lnTo>
                    <a:pt x="1988" y="2144"/>
                  </a:lnTo>
                  <a:lnTo>
                    <a:pt x="2085" y="1930"/>
                  </a:lnTo>
                  <a:lnTo>
                    <a:pt x="2144" y="1696"/>
                  </a:lnTo>
                  <a:lnTo>
                    <a:pt x="2183" y="1462"/>
                  </a:lnTo>
                  <a:lnTo>
                    <a:pt x="2183" y="1209"/>
                  </a:lnTo>
                  <a:lnTo>
                    <a:pt x="2163" y="975"/>
                  </a:lnTo>
                  <a:lnTo>
                    <a:pt x="2105" y="761"/>
                  </a:lnTo>
                  <a:lnTo>
                    <a:pt x="2007" y="546"/>
                  </a:lnTo>
                  <a:lnTo>
                    <a:pt x="1890" y="371"/>
                  </a:lnTo>
                  <a:lnTo>
                    <a:pt x="1754" y="196"/>
                  </a:lnTo>
                  <a:lnTo>
                    <a:pt x="1598" y="40"/>
                  </a:lnTo>
                  <a:lnTo>
                    <a:pt x="1520" y="20"/>
                  </a:lnTo>
                  <a:lnTo>
                    <a:pt x="1403" y="1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40"/>
            <p:cNvSpPr/>
            <p:nvPr/>
          </p:nvSpPr>
          <p:spPr>
            <a:xfrm>
              <a:off x="13061125" y="517125"/>
              <a:ext cx="54575" cy="74550"/>
            </a:xfrm>
            <a:custGeom>
              <a:avLst/>
              <a:gdLst/>
              <a:ahLst/>
              <a:cxnLst/>
              <a:rect l="l" t="t" r="r" b="b"/>
              <a:pathLst>
                <a:path w="2183" h="2982" fill="none" extrusionOk="0">
                  <a:moveTo>
                    <a:pt x="1520" y="20"/>
                  </a:moveTo>
                  <a:lnTo>
                    <a:pt x="1520" y="20"/>
                  </a:lnTo>
                  <a:lnTo>
                    <a:pt x="1403" y="1"/>
                  </a:lnTo>
                  <a:lnTo>
                    <a:pt x="1403" y="1"/>
                  </a:lnTo>
                  <a:lnTo>
                    <a:pt x="1364" y="1"/>
                  </a:lnTo>
                  <a:lnTo>
                    <a:pt x="1364" y="1"/>
                  </a:lnTo>
                  <a:lnTo>
                    <a:pt x="1364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267" y="1"/>
                  </a:lnTo>
                  <a:lnTo>
                    <a:pt x="1267" y="1"/>
                  </a:lnTo>
                  <a:lnTo>
                    <a:pt x="1170" y="20"/>
                  </a:lnTo>
                  <a:lnTo>
                    <a:pt x="1170" y="20"/>
                  </a:lnTo>
                  <a:lnTo>
                    <a:pt x="1150" y="20"/>
                  </a:lnTo>
                  <a:lnTo>
                    <a:pt x="1150" y="20"/>
                  </a:lnTo>
                  <a:lnTo>
                    <a:pt x="1150" y="20"/>
                  </a:lnTo>
                  <a:lnTo>
                    <a:pt x="1131" y="20"/>
                  </a:lnTo>
                  <a:lnTo>
                    <a:pt x="1131" y="20"/>
                  </a:lnTo>
                  <a:lnTo>
                    <a:pt x="1131" y="20"/>
                  </a:lnTo>
                  <a:lnTo>
                    <a:pt x="1131" y="20"/>
                  </a:lnTo>
                  <a:lnTo>
                    <a:pt x="1131" y="20"/>
                  </a:lnTo>
                  <a:lnTo>
                    <a:pt x="1131" y="20"/>
                  </a:lnTo>
                  <a:lnTo>
                    <a:pt x="1033" y="40"/>
                  </a:lnTo>
                  <a:lnTo>
                    <a:pt x="1014" y="59"/>
                  </a:lnTo>
                  <a:lnTo>
                    <a:pt x="1014" y="59"/>
                  </a:lnTo>
                  <a:lnTo>
                    <a:pt x="994" y="59"/>
                  </a:lnTo>
                  <a:lnTo>
                    <a:pt x="975" y="59"/>
                  </a:lnTo>
                  <a:lnTo>
                    <a:pt x="975" y="59"/>
                  </a:lnTo>
                  <a:lnTo>
                    <a:pt x="916" y="79"/>
                  </a:lnTo>
                  <a:lnTo>
                    <a:pt x="916" y="79"/>
                  </a:lnTo>
                  <a:lnTo>
                    <a:pt x="858" y="118"/>
                  </a:lnTo>
                  <a:lnTo>
                    <a:pt x="858" y="118"/>
                  </a:lnTo>
                  <a:lnTo>
                    <a:pt x="858" y="118"/>
                  </a:lnTo>
                  <a:lnTo>
                    <a:pt x="858" y="118"/>
                  </a:lnTo>
                  <a:lnTo>
                    <a:pt x="858" y="118"/>
                  </a:lnTo>
                  <a:lnTo>
                    <a:pt x="858" y="118"/>
                  </a:lnTo>
                  <a:lnTo>
                    <a:pt x="858" y="118"/>
                  </a:lnTo>
                  <a:lnTo>
                    <a:pt x="819" y="137"/>
                  </a:lnTo>
                  <a:lnTo>
                    <a:pt x="819" y="137"/>
                  </a:lnTo>
                  <a:lnTo>
                    <a:pt x="760" y="157"/>
                  </a:lnTo>
                  <a:lnTo>
                    <a:pt x="760" y="157"/>
                  </a:lnTo>
                  <a:lnTo>
                    <a:pt x="760" y="176"/>
                  </a:lnTo>
                  <a:lnTo>
                    <a:pt x="760" y="176"/>
                  </a:lnTo>
                  <a:lnTo>
                    <a:pt x="702" y="196"/>
                  </a:lnTo>
                  <a:lnTo>
                    <a:pt x="702" y="196"/>
                  </a:lnTo>
                  <a:lnTo>
                    <a:pt x="624" y="254"/>
                  </a:lnTo>
                  <a:lnTo>
                    <a:pt x="624" y="254"/>
                  </a:lnTo>
                  <a:lnTo>
                    <a:pt x="566" y="293"/>
                  </a:lnTo>
                  <a:lnTo>
                    <a:pt x="566" y="293"/>
                  </a:lnTo>
                  <a:lnTo>
                    <a:pt x="566" y="293"/>
                  </a:lnTo>
                  <a:lnTo>
                    <a:pt x="566" y="293"/>
                  </a:lnTo>
                  <a:lnTo>
                    <a:pt x="566" y="293"/>
                  </a:lnTo>
                  <a:lnTo>
                    <a:pt x="566" y="293"/>
                  </a:lnTo>
                  <a:lnTo>
                    <a:pt x="566" y="293"/>
                  </a:lnTo>
                  <a:lnTo>
                    <a:pt x="566" y="293"/>
                  </a:lnTo>
                  <a:lnTo>
                    <a:pt x="566" y="293"/>
                  </a:lnTo>
                  <a:lnTo>
                    <a:pt x="566" y="293"/>
                  </a:lnTo>
                  <a:lnTo>
                    <a:pt x="566" y="293"/>
                  </a:lnTo>
                  <a:lnTo>
                    <a:pt x="566" y="293"/>
                  </a:lnTo>
                  <a:lnTo>
                    <a:pt x="566" y="293"/>
                  </a:lnTo>
                  <a:lnTo>
                    <a:pt x="566" y="312"/>
                  </a:lnTo>
                  <a:lnTo>
                    <a:pt x="566" y="293"/>
                  </a:lnTo>
                  <a:lnTo>
                    <a:pt x="566" y="312"/>
                  </a:lnTo>
                  <a:lnTo>
                    <a:pt x="566" y="312"/>
                  </a:lnTo>
                  <a:lnTo>
                    <a:pt x="546" y="312"/>
                  </a:lnTo>
                  <a:lnTo>
                    <a:pt x="546" y="312"/>
                  </a:lnTo>
                  <a:lnTo>
                    <a:pt x="488" y="371"/>
                  </a:lnTo>
                  <a:lnTo>
                    <a:pt x="488" y="371"/>
                  </a:lnTo>
                  <a:lnTo>
                    <a:pt x="429" y="449"/>
                  </a:lnTo>
                  <a:lnTo>
                    <a:pt x="429" y="449"/>
                  </a:lnTo>
                  <a:lnTo>
                    <a:pt x="312" y="585"/>
                  </a:lnTo>
                  <a:lnTo>
                    <a:pt x="312" y="585"/>
                  </a:lnTo>
                  <a:lnTo>
                    <a:pt x="312" y="585"/>
                  </a:lnTo>
                  <a:lnTo>
                    <a:pt x="312" y="605"/>
                  </a:lnTo>
                  <a:lnTo>
                    <a:pt x="312" y="605"/>
                  </a:lnTo>
                  <a:lnTo>
                    <a:pt x="312" y="605"/>
                  </a:lnTo>
                  <a:lnTo>
                    <a:pt x="312" y="605"/>
                  </a:lnTo>
                  <a:lnTo>
                    <a:pt x="312" y="605"/>
                  </a:lnTo>
                  <a:lnTo>
                    <a:pt x="215" y="741"/>
                  </a:lnTo>
                  <a:lnTo>
                    <a:pt x="215" y="761"/>
                  </a:lnTo>
                  <a:lnTo>
                    <a:pt x="215" y="761"/>
                  </a:lnTo>
                  <a:lnTo>
                    <a:pt x="156" y="858"/>
                  </a:lnTo>
                  <a:lnTo>
                    <a:pt x="156" y="858"/>
                  </a:lnTo>
                  <a:lnTo>
                    <a:pt x="98" y="994"/>
                  </a:lnTo>
                  <a:lnTo>
                    <a:pt x="98" y="994"/>
                  </a:lnTo>
                  <a:lnTo>
                    <a:pt x="98" y="994"/>
                  </a:lnTo>
                  <a:lnTo>
                    <a:pt x="98" y="994"/>
                  </a:lnTo>
                  <a:lnTo>
                    <a:pt x="98" y="994"/>
                  </a:lnTo>
                  <a:lnTo>
                    <a:pt x="40" y="1248"/>
                  </a:lnTo>
                  <a:lnTo>
                    <a:pt x="40" y="1248"/>
                  </a:lnTo>
                  <a:lnTo>
                    <a:pt x="1" y="1501"/>
                  </a:lnTo>
                  <a:lnTo>
                    <a:pt x="1" y="1501"/>
                  </a:lnTo>
                  <a:lnTo>
                    <a:pt x="1" y="1501"/>
                  </a:lnTo>
                  <a:lnTo>
                    <a:pt x="1" y="1735"/>
                  </a:lnTo>
                  <a:lnTo>
                    <a:pt x="1" y="1735"/>
                  </a:lnTo>
                  <a:lnTo>
                    <a:pt x="20" y="1949"/>
                  </a:lnTo>
                  <a:lnTo>
                    <a:pt x="20" y="1969"/>
                  </a:lnTo>
                  <a:lnTo>
                    <a:pt x="20" y="1949"/>
                  </a:lnTo>
                  <a:lnTo>
                    <a:pt x="20" y="1949"/>
                  </a:lnTo>
                  <a:lnTo>
                    <a:pt x="20" y="1949"/>
                  </a:lnTo>
                  <a:lnTo>
                    <a:pt x="78" y="2163"/>
                  </a:lnTo>
                  <a:lnTo>
                    <a:pt x="78" y="2163"/>
                  </a:lnTo>
                  <a:lnTo>
                    <a:pt x="137" y="2339"/>
                  </a:lnTo>
                  <a:lnTo>
                    <a:pt x="137" y="2339"/>
                  </a:lnTo>
                  <a:lnTo>
                    <a:pt x="137" y="2339"/>
                  </a:lnTo>
                  <a:lnTo>
                    <a:pt x="137" y="2339"/>
                  </a:lnTo>
                  <a:lnTo>
                    <a:pt x="137" y="2339"/>
                  </a:lnTo>
                  <a:lnTo>
                    <a:pt x="137" y="2339"/>
                  </a:lnTo>
                  <a:lnTo>
                    <a:pt x="137" y="2339"/>
                  </a:lnTo>
                  <a:lnTo>
                    <a:pt x="137" y="2339"/>
                  </a:lnTo>
                  <a:lnTo>
                    <a:pt x="137" y="2339"/>
                  </a:lnTo>
                  <a:lnTo>
                    <a:pt x="137" y="2339"/>
                  </a:lnTo>
                  <a:lnTo>
                    <a:pt x="137" y="2339"/>
                  </a:lnTo>
                  <a:lnTo>
                    <a:pt x="234" y="2475"/>
                  </a:lnTo>
                  <a:lnTo>
                    <a:pt x="234" y="2475"/>
                  </a:lnTo>
                  <a:lnTo>
                    <a:pt x="312" y="2612"/>
                  </a:lnTo>
                  <a:lnTo>
                    <a:pt x="312" y="2612"/>
                  </a:lnTo>
                  <a:lnTo>
                    <a:pt x="312" y="2612"/>
                  </a:lnTo>
                  <a:lnTo>
                    <a:pt x="312" y="2612"/>
                  </a:lnTo>
                  <a:lnTo>
                    <a:pt x="312" y="2612"/>
                  </a:lnTo>
                  <a:lnTo>
                    <a:pt x="312" y="2612"/>
                  </a:lnTo>
                  <a:lnTo>
                    <a:pt x="429" y="2728"/>
                  </a:lnTo>
                  <a:lnTo>
                    <a:pt x="429" y="2728"/>
                  </a:lnTo>
                  <a:lnTo>
                    <a:pt x="527" y="2806"/>
                  </a:lnTo>
                  <a:lnTo>
                    <a:pt x="527" y="2806"/>
                  </a:lnTo>
                  <a:lnTo>
                    <a:pt x="527" y="2806"/>
                  </a:lnTo>
                  <a:lnTo>
                    <a:pt x="663" y="2884"/>
                  </a:lnTo>
                  <a:lnTo>
                    <a:pt x="663" y="2884"/>
                  </a:lnTo>
                  <a:lnTo>
                    <a:pt x="760" y="2923"/>
                  </a:lnTo>
                  <a:lnTo>
                    <a:pt x="760" y="2923"/>
                  </a:lnTo>
                  <a:lnTo>
                    <a:pt x="760" y="2923"/>
                  </a:lnTo>
                  <a:lnTo>
                    <a:pt x="897" y="2962"/>
                  </a:lnTo>
                  <a:lnTo>
                    <a:pt x="897" y="2962"/>
                  </a:lnTo>
                  <a:lnTo>
                    <a:pt x="994" y="2982"/>
                  </a:lnTo>
                  <a:lnTo>
                    <a:pt x="994" y="2982"/>
                  </a:lnTo>
                  <a:lnTo>
                    <a:pt x="1189" y="2904"/>
                  </a:lnTo>
                  <a:lnTo>
                    <a:pt x="1384" y="2806"/>
                  </a:lnTo>
                  <a:lnTo>
                    <a:pt x="1559" y="2690"/>
                  </a:lnTo>
                  <a:lnTo>
                    <a:pt x="1735" y="2534"/>
                  </a:lnTo>
                  <a:lnTo>
                    <a:pt x="1871" y="2358"/>
                  </a:lnTo>
                  <a:lnTo>
                    <a:pt x="1988" y="2144"/>
                  </a:lnTo>
                  <a:lnTo>
                    <a:pt x="2085" y="1930"/>
                  </a:lnTo>
                  <a:lnTo>
                    <a:pt x="2144" y="1696"/>
                  </a:lnTo>
                  <a:lnTo>
                    <a:pt x="2144" y="1696"/>
                  </a:lnTo>
                  <a:lnTo>
                    <a:pt x="2183" y="1462"/>
                  </a:lnTo>
                  <a:lnTo>
                    <a:pt x="2183" y="1209"/>
                  </a:lnTo>
                  <a:lnTo>
                    <a:pt x="2163" y="975"/>
                  </a:lnTo>
                  <a:lnTo>
                    <a:pt x="2105" y="761"/>
                  </a:lnTo>
                  <a:lnTo>
                    <a:pt x="2007" y="546"/>
                  </a:lnTo>
                  <a:lnTo>
                    <a:pt x="1890" y="371"/>
                  </a:lnTo>
                  <a:lnTo>
                    <a:pt x="1754" y="196"/>
                  </a:lnTo>
                  <a:lnTo>
                    <a:pt x="1598" y="40"/>
                  </a:lnTo>
                  <a:lnTo>
                    <a:pt x="1598" y="40"/>
                  </a:lnTo>
                  <a:lnTo>
                    <a:pt x="1520" y="20"/>
                  </a:lnTo>
                  <a:lnTo>
                    <a:pt x="1520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40"/>
            <p:cNvSpPr/>
            <p:nvPr/>
          </p:nvSpPr>
          <p:spPr>
            <a:xfrm>
              <a:off x="13061625" y="566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40"/>
            <p:cNvSpPr/>
            <p:nvPr/>
          </p:nvSpPr>
          <p:spPr>
            <a:xfrm>
              <a:off x="13068925" y="582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40"/>
            <p:cNvSpPr/>
            <p:nvPr/>
          </p:nvSpPr>
          <p:spPr>
            <a:xfrm>
              <a:off x="13051375" y="542950"/>
              <a:ext cx="21950" cy="10250"/>
            </a:xfrm>
            <a:custGeom>
              <a:avLst/>
              <a:gdLst/>
              <a:ahLst/>
              <a:cxnLst/>
              <a:rect l="l" t="t" r="r" b="b"/>
              <a:pathLst>
                <a:path w="878" h="410" extrusionOk="0">
                  <a:moveTo>
                    <a:pt x="313" y="0"/>
                  </a:moveTo>
                  <a:lnTo>
                    <a:pt x="157" y="20"/>
                  </a:lnTo>
                  <a:lnTo>
                    <a:pt x="59" y="59"/>
                  </a:lnTo>
                  <a:lnTo>
                    <a:pt x="20" y="78"/>
                  </a:lnTo>
                  <a:lnTo>
                    <a:pt x="1" y="117"/>
                  </a:lnTo>
                  <a:lnTo>
                    <a:pt x="1" y="156"/>
                  </a:lnTo>
                  <a:lnTo>
                    <a:pt x="20" y="195"/>
                  </a:lnTo>
                  <a:lnTo>
                    <a:pt x="98" y="273"/>
                  </a:lnTo>
                  <a:lnTo>
                    <a:pt x="235" y="351"/>
                  </a:lnTo>
                  <a:lnTo>
                    <a:pt x="410" y="390"/>
                  </a:lnTo>
                  <a:lnTo>
                    <a:pt x="585" y="410"/>
                  </a:lnTo>
                  <a:lnTo>
                    <a:pt x="722" y="410"/>
                  </a:lnTo>
                  <a:lnTo>
                    <a:pt x="839" y="371"/>
                  </a:lnTo>
                  <a:lnTo>
                    <a:pt x="858" y="332"/>
                  </a:lnTo>
                  <a:lnTo>
                    <a:pt x="878" y="312"/>
                  </a:lnTo>
                  <a:lnTo>
                    <a:pt x="878" y="273"/>
                  </a:lnTo>
                  <a:lnTo>
                    <a:pt x="858" y="234"/>
                  </a:lnTo>
                  <a:lnTo>
                    <a:pt x="780" y="156"/>
                  </a:lnTo>
                  <a:lnTo>
                    <a:pt x="644" y="78"/>
                  </a:lnTo>
                  <a:lnTo>
                    <a:pt x="488" y="20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40"/>
            <p:cNvSpPr/>
            <p:nvPr/>
          </p:nvSpPr>
          <p:spPr>
            <a:xfrm>
              <a:off x="13051375" y="542950"/>
              <a:ext cx="21950" cy="10250"/>
            </a:xfrm>
            <a:custGeom>
              <a:avLst/>
              <a:gdLst/>
              <a:ahLst/>
              <a:cxnLst/>
              <a:rect l="l" t="t" r="r" b="b"/>
              <a:pathLst>
                <a:path w="878" h="410" fill="none" extrusionOk="0">
                  <a:moveTo>
                    <a:pt x="1" y="117"/>
                  </a:moveTo>
                  <a:lnTo>
                    <a:pt x="1" y="117"/>
                  </a:lnTo>
                  <a:lnTo>
                    <a:pt x="1" y="156"/>
                  </a:lnTo>
                  <a:lnTo>
                    <a:pt x="20" y="195"/>
                  </a:lnTo>
                  <a:lnTo>
                    <a:pt x="98" y="273"/>
                  </a:lnTo>
                  <a:lnTo>
                    <a:pt x="235" y="351"/>
                  </a:lnTo>
                  <a:lnTo>
                    <a:pt x="410" y="390"/>
                  </a:lnTo>
                  <a:lnTo>
                    <a:pt x="410" y="390"/>
                  </a:lnTo>
                  <a:lnTo>
                    <a:pt x="585" y="410"/>
                  </a:lnTo>
                  <a:lnTo>
                    <a:pt x="722" y="410"/>
                  </a:lnTo>
                  <a:lnTo>
                    <a:pt x="839" y="371"/>
                  </a:lnTo>
                  <a:lnTo>
                    <a:pt x="858" y="332"/>
                  </a:lnTo>
                  <a:lnTo>
                    <a:pt x="878" y="312"/>
                  </a:lnTo>
                  <a:lnTo>
                    <a:pt x="878" y="312"/>
                  </a:lnTo>
                  <a:lnTo>
                    <a:pt x="878" y="273"/>
                  </a:lnTo>
                  <a:lnTo>
                    <a:pt x="858" y="234"/>
                  </a:lnTo>
                  <a:lnTo>
                    <a:pt x="780" y="156"/>
                  </a:lnTo>
                  <a:lnTo>
                    <a:pt x="644" y="78"/>
                  </a:lnTo>
                  <a:lnTo>
                    <a:pt x="488" y="20"/>
                  </a:lnTo>
                  <a:lnTo>
                    <a:pt x="488" y="20"/>
                  </a:lnTo>
                  <a:lnTo>
                    <a:pt x="313" y="0"/>
                  </a:lnTo>
                  <a:lnTo>
                    <a:pt x="157" y="20"/>
                  </a:lnTo>
                  <a:lnTo>
                    <a:pt x="59" y="59"/>
                  </a:lnTo>
                  <a:lnTo>
                    <a:pt x="20" y="78"/>
                  </a:lnTo>
                  <a:lnTo>
                    <a:pt x="1" y="1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40"/>
            <p:cNvSpPr/>
            <p:nvPr/>
          </p:nvSpPr>
          <p:spPr>
            <a:xfrm>
              <a:off x="13187775" y="538075"/>
              <a:ext cx="61875" cy="81850"/>
            </a:xfrm>
            <a:custGeom>
              <a:avLst/>
              <a:gdLst/>
              <a:ahLst/>
              <a:cxnLst/>
              <a:rect l="l" t="t" r="r" b="b"/>
              <a:pathLst>
                <a:path w="2475" h="3274" extrusionOk="0">
                  <a:moveTo>
                    <a:pt x="975" y="1"/>
                  </a:moveTo>
                  <a:lnTo>
                    <a:pt x="799" y="20"/>
                  </a:lnTo>
                  <a:lnTo>
                    <a:pt x="643" y="78"/>
                  </a:lnTo>
                  <a:lnTo>
                    <a:pt x="760" y="117"/>
                  </a:lnTo>
                  <a:lnTo>
                    <a:pt x="858" y="176"/>
                  </a:lnTo>
                  <a:lnTo>
                    <a:pt x="1033" y="273"/>
                  </a:lnTo>
                  <a:lnTo>
                    <a:pt x="1169" y="410"/>
                  </a:lnTo>
                  <a:lnTo>
                    <a:pt x="1267" y="546"/>
                  </a:lnTo>
                  <a:lnTo>
                    <a:pt x="1364" y="721"/>
                  </a:lnTo>
                  <a:lnTo>
                    <a:pt x="1423" y="897"/>
                  </a:lnTo>
                  <a:lnTo>
                    <a:pt x="1442" y="1072"/>
                  </a:lnTo>
                  <a:lnTo>
                    <a:pt x="1462" y="1267"/>
                  </a:lnTo>
                  <a:lnTo>
                    <a:pt x="1462" y="1462"/>
                  </a:lnTo>
                  <a:lnTo>
                    <a:pt x="1423" y="1657"/>
                  </a:lnTo>
                  <a:lnTo>
                    <a:pt x="1364" y="1832"/>
                  </a:lnTo>
                  <a:lnTo>
                    <a:pt x="1306" y="2027"/>
                  </a:lnTo>
                  <a:lnTo>
                    <a:pt x="1208" y="2202"/>
                  </a:lnTo>
                  <a:lnTo>
                    <a:pt x="1111" y="2358"/>
                  </a:lnTo>
                  <a:lnTo>
                    <a:pt x="994" y="2514"/>
                  </a:lnTo>
                  <a:lnTo>
                    <a:pt x="858" y="2631"/>
                  </a:lnTo>
                  <a:lnTo>
                    <a:pt x="702" y="2748"/>
                  </a:lnTo>
                  <a:lnTo>
                    <a:pt x="546" y="2826"/>
                  </a:lnTo>
                  <a:lnTo>
                    <a:pt x="371" y="2884"/>
                  </a:lnTo>
                  <a:lnTo>
                    <a:pt x="176" y="2904"/>
                  </a:lnTo>
                  <a:lnTo>
                    <a:pt x="0" y="2904"/>
                  </a:lnTo>
                  <a:lnTo>
                    <a:pt x="156" y="3021"/>
                  </a:lnTo>
                  <a:lnTo>
                    <a:pt x="312" y="3118"/>
                  </a:lnTo>
                  <a:lnTo>
                    <a:pt x="468" y="3196"/>
                  </a:lnTo>
                  <a:lnTo>
                    <a:pt x="643" y="3235"/>
                  </a:lnTo>
                  <a:lnTo>
                    <a:pt x="799" y="3274"/>
                  </a:lnTo>
                  <a:lnTo>
                    <a:pt x="955" y="3274"/>
                  </a:lnTo>
                  <a:lnTo>
                    <a:pt x="1091" y="3254"/>
                  </a:lnTo>
                  <a:lnTo>
                    <a:pt x="1247" y="3235"/>
                  </a:lnTo>
                  <a:lnTo>
                    <a:pt x="1384" y="3196"/>
                  </a:lnTo>
                  <a:lnTo>
                    <a:pt x="1520" y="3137"/>
                  </a:lnTo>
                  <a:lnTo>
                    <a:pt x="1657" y="3079"/>
                  </a:lnTo>
                  <a:lnTo>
                    <a:pt x="1773" y="2982"/>
                  </a:lnTo>
                  <a:lnTo>
                    <a:pt x="1890" y="2904"/>
                  </a:lnTo>
                  <a:lnTo>
                    <a:pt x="2007" y="2787"/>
                  </a:lnTo>
                  <a:lnTo>
                    <a:pt x="2105" y="2670"/>
                  </a:lnTo>
                  <a:lnTo>
                    <a:pt x="2183" y="2553"/>
                  </a:lnTo>
                  <a:lnTo>
                    <a:pt x="2261" y="2417"/>
                  </a:lnTo>
                  <a:lnTo>
                    <a:pt x="2338" y="2261"/>
                  </a:lnTo>
                  <a:lnTo>
                    <a:pt x="2397" y="2105"/>
                  </a:lnTo>
                  <a:lnTo>
                    <a:pt x="2436" y="1949"/>
                  </a:lnTo>
                  <a:lnTo>
                    <a:pt x="2455" y="1774"/>
                  </a:lnTo>
                  <a:lnTo>
                    <a:pt x="2475" y="1618"/>
                  </a:lnTo>
                  <a:lnTo>
                    <a:pt x="2475" y="1462"/>
                  </a:lnTo>
                  <a:lnTo>
                    <a:pt x="2455" y="1306"/>
                  </a:lnTo>
                  <a:lnTo>
                    <a:pt x="2416" y="1150"/>
                  </a:lnTo>
                  <a:lnTo>
                    <a:pt x="2377" y="994"/>
                  </a:lnTo>
                  <a:lnTo>
                    <a:pt x="2319" y="858"/>
                  </a:lnTo>
                  <a:lnTo>
                    <a:pt x="2261" y="721"/>
                  </a:lnTo>
                  <a:lnTo>
                    <a:pt x="2163" y="605"/>
                  </a:lnTo>
                  <a:lnTo>
                    <a:pt x="2085" y="488"/>
                  </a:lnTo>
                  <a:lnTo>
                    <a:pt x="1968" y="371"/>
                  </a:lnTo>
                  <a:lnTo>
                    <a:pt x="1871" y="273"/>
                  </a:lnTo>
                  <a:lnTo>
                    <a:pt x="1754" y="195"/>
                  </a:lnTo>
                  <a:lnTo>
                    <a:pt x="1618" y="137"/>
                  </a:lnTo>
                  <a:lnTo>
                    <a:pt x="1481" y="78"/>
                  </a:lnTo>
                  <a:lnTo>
                    <a:pt x="1325" y="40"/>
                  </a:lnTo>
                  <a:lnTo>
                    <a:pt x="1150" y="20"/>
                  </a:lnTo>
                  <a:lnTo>
                    <a:pt x="975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40"/>
            <p:cNvSpPr/>
            <p:nvPr/>
          </p:nvSpPr>
          <p:spPr>
            <a:xfrm>
              <a:off x="13187775" y="538075"/>
              <a:ext cx="61875" cy="81850"/>
            </a:xfrm>
            <a:custGeom>
              <a:avLst/>
              <a:gdLst/>
              <a:ahLst/>
              <a:cxnLst/>
              <a:rect l="l" t="t" r="r" b="b"/>
              <a:pathLst>
                <a:path w="2475" h="3274" fill="none" extrusionOk="0">
                  <a:moveTo>
                    <a:pt x="2436" y="1949"/>
                  </a:moveTo>
                  <a:lnTo>
                    <a:pt x="2436" y="1949"/>
                  </a:lnTo>
                  <a:lnTo>
                    <a:pt x="2397" y="2105"/>
                  </a:lnTo>
                  <a:lnTo>
                    <a:pt x="2338" y="2261"/>
                  </a:lnTo>
                  <a:lnTo>
                    <a:pt x="2261" y="2417"/>
                  </a:lnTo>
                  <a:lnTo>
                    <a:pt x="2183" y="2553"/>
                  </a:lnTo>
                  <a:lnTo>
                    <a:pt x="2105" y="2670"/>
                  </a:lnTo>
                  <a:lnTo>
                    <a:pt x="2007" y="2787"/>
                  </a:lnTo>
                  <a:lnTo>
                    <a:pt x="1890" y="2904"/>
                  </a:lnTo>
                  <a:lnTo>
                    <a:pt x="1773" y="2982"/>
                  </a:lnTo>
                  <a:lnTo>
                    <a:pt x="1657" y="3079"/>
                  </a:lnTo>
                  <a:lnTo>
                    <a:pt x="1520" y="3137"/>
                  </a:lnTo>
                  <a:lnTo>
                    <a:pt x="1384" y="3196"/>
                  </a:lnTo>
                  <a:lnTo>
                    <a:pt x="1247" y="3235"/>
                  </a:lnTo>
                  <a:lnTo>
                    <a:pt x="1091" y="3254"/>
                  </a:lnTo>
                  <a:lnTo>
                    <a:pt x="955" y="3274"/>
                  </a:lnTo>
                  <a:lnTo>
                    <a:pt x="799" y="3274"/>
                  </a:lnTo>
                  <a:lnTo>
                    <a:pt x="643" y="3235"/>
                  </a:lnTo>
                  <a:lnTo>
                    <a:pt x="643" y="3235"/>
                  </a:lnTo>
                  <a:lnTo>
                    <a:pt x="468" y="3196"/>
                  </a:lnTo>
                  <a:lnTo>
                    <a:pt x="312" y="3118"/>
                  </a:lnTo>
                  <a:lnTo>
                    <a:pt x="156" y="3021"/>
                  </a:lnTo>
                  <a:lnTo>
                    <a:pt x="0" y="2904"/>
                  </a:lnTo>
                  <a:lnTo>
                    <a:pt x="0" y="2904"/>
                  </a:lnTo>
                  <a:lnTo>
                    <a:pt x="176" y="2904"/>
                  </a:lnTo>
                  <a:lnTo>
                    <a:pt x="176" y="2904"/>
                  </a:lnTo>
                  <a:lnTo>
                    <a:pt x="371" y="2884"/>
                  </a:lnTo>
                  <a:lnTo>
                    <a:pt x="371" y="2884"/>
                  </a:lnTo>
                  <a:lnTo>
                    <a:pt x="546" y="2826"/>
                  </a:lnTo>
                  <a:lnTo>
                    <a:pt x="702" y="2748"/>
                  </a:lnTo>
                  <a:lnTo>
                    <a:pt x="702" y="2748"/>
                  </a:lnTo>
                  <a:lnTo>
                    <a:pt x="858" y="2631"/>
                  </a:lnTo>
                  <a:lnTo>
                    <a:pt x="994" y="2514"/>
                  </a:lnTo>
                  <a:lnTo>
                    <a:pt x="994" y="2514"/>
                  </a:lnTo>
                  <a:lnTo>
                    <a:pt x="1111" y="2358"/>
                  </a:lnTo>
                  <a:lnTo>
                    <a:pt x="1208" y="2202"/>
                  </a:lnTo>
                  <a:lnTo>
                    <a:pt x="1306" y="2027"/>
                  </a:lnTo>
                  <a:lnTo>
                    <a:pt x="1364" y="1832"/>
                  </a:lnTo>
                  <a:lnTo>
                    <a:pt x="1364" y="1832"/>
                  </a:lnTo>
                  <a:lnTo>
                    <a:pt x="1423" y="1657"/>
                  </a:lnTo>
                  <a:lnTo>
                    <a:pt x="1462" y="1462"/>
                  </a:lnTo>
                  <a:lnTo>
                    <a:pt x="1462" y="1462"/>
                  </a:lnTo>
                  <a:lnTo>
                    <a:pt x="1462" y="1267"/>
                  </a:lnTo>
                  <a:lnTo>
                    <a:pt x="1442" y="1072"/>
                  </a:lnTo>
                  <a:lnTo>
                    <a:pt x="1442" y="1072"/>
                  </a:lnTo>
                  <a:lnTo>
                    <a:pt x="1423" y="897"/>
                  </a:lnTo>
                  <a:lnTo>
                    <a:pt x="1364" y="721"/>
                  </a:lnTo>
                  <a:lnTo>
                    <a:pt x="1364" y="721"/>
                  </a:lnTo>
                  <a:lnTo>
                    <a:pt x="1267" y="546"/>
                  </a:lnTo>
                  <a:lnTo>
                    <a:pt x="1169" y="410"/>
                  </a:lnTo>
                  <a:lnTo>
                    <a:pt x="1169" y="410"/>
                  </a:lnTo>
                  <a:lnTo>
                    <a:pt x="1033" y="273"/>
                  </a:lnTo>
                  <a:lnTo>
                    <a:pt x="858" y="176"/>
                  </a:lnTo>
                  <a:lnTo>
                    <a:pt x="858" y="176"/>
                  </a:lnTo>
                  <a:lnTo>
                    <a:pt x="760" y="117"/>
                  </a:lnTo>
                  <a:lnTo>
                    <a:pt x="643" y="78"/>
                  </a:lnTo>
                  <a:lnTo>
                    <a:pt x="643" y="78"/>
                  </a:lnTo>
                  <a:lnTo>
                    <a:pt x="799" y="20"/>
                  </a:lnTo>
                  <a:lnTo>
                    <a:pt x="975" y="1"/>
                  </a:lnTo>
                  <a:lnTo>
                    <a:pt x="1150" y="20"/>
                  </a:lnTo>
                  <a:lnTo>
                    <a:pt x="1325" y="40"/>
                  </a:lnTo>
                  <a:lnTo>
                    <a:pt x="1325" y="40"/>
                  </a:lnTo>
                  <a:lnTo>
                    <a:pt x="1481" y="78"/>
                  </a:lnTo>
                  <a:lnTo>
                    <a:pt x="1618" y="137"/>
                  </a:lnTo>
                  <a:lnTo>
                    <a:pt x="1754" y="195"/>
                  </a:lnTo>
                  <a:lnTo>
                    <a:pt x="1871" y="273"/>
                  </a:lnTo>
                  <a:lnTo>
                    <a:pt x="1968" y="371"/>
                  </a:lnTo>
                  <a:lnTo>
                    <a:pt x="2085" y="488"/>
                  </a:lnTo>
                  <a:lnTo>
                    <a:pt x="2163" y="605"/>
                  </a:lnTo>
                  <a:lnTo>
                    <a:pt x="2261" y="721"/>
                  </a:lnTo>
                  <a:lnTo>
                    <a:pt x="2319" y="858"/>
                  </a:lnTo>
                  <a:lnTo>
                    <a:pt x="2377" y="994"/>
                  </a:lnTo>
                  <a:lnTo>
                    <a:pt x="2416" y="1150"/>
                  </a:lnTo>
                  <a:lnTo>
                    <a:pt x="2455" y="1306"/>
                  </a:lnTo>
                  <a:lnTo>
                    <a:pt x="2475" y="1462"/>
                  </a:lnTo>
                  <a:lnTo>
                    <a:pt x="2475" y="1618"/>
                  </a:lnTo>
                  <a:lnTo>
                    <a:pt x="2455" y="1774"/>
                  </a:lnTo>
                  <a:lnTo>
                    <a:pt x="2436" y="19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40"/>
            <p:cNvSpPr/>
            <p:nvPr/>
          </p:nvSpPr>
          <p:spPr>
            <a:xfrm>
              <a:off x="13175600" y="539050"/>
              <a:ext cx="54575" cy="74550"/>
            </a:xfrm>
            <a:custGeom>
              <a:avLst/>
              <a:gdLst/>
              <a:ahLst/>
              <a:cxnLst/>
              <a:rect l="l" t="t" r="r" b="b"/>
              <a:pathLst>
                <a:path w="2183" h="2982" extrusionOk="0">
                  <a:moveTo>
                    <a:pt x="1208" y="1"/>
                  </a:moveTo>
                  <a:lnTo>
                    <a:pt x="994" y="78"/>
                  </a:lnTo>
                  <a:lnTo>
                    <a:pt x="799" y="176"/>
                  </a:lnTo>
                  <a:lnTo>
                    <a:pt x="624" y="312"/>
                  </a:lnTo>
                  <a:lnTo>
                    <a:pt x="448" y="468"/>
                  </a:lnTo>
                  <a:lnTo>
                    <a:pt x="312" y="643"/>
                  </a:lnTo>
                  <a:lnTo>
                    <a:pt x="195" y="838"/>
                  </a:lnTo>
                  <a:lnTo>
                    <a:pt x="98" y="1053"/>
                  </a:lnTo>
                  <a:lnTo>
                    <a:pt x="39" y="1286"/>
                  </a:lnTo>
                  <a:lnTo>
                    <a:pt x="0" y="1540"/>
                  </a:lnTo>
                  <a:lnTo>
                    <a:pt x="0" y="1774"/>
                  </a:lnTo>
                  <a:lnTo>
                    <a:pt x="20" y="2007"/>
                  </a:lnTo>
                  <a:lnTo>
                    <a:pt x="78" y="2222"/>
                  </a:lnTo>
                  <a:lnTo>
                    <a:pt x="176" y="2436"/>
                  </a:lnTo>
                  <a:lnTo>
                    <a:pt x="273" y="2611"/>
                  </a:lnTo>
                  <a:lnTo>
                    <a:pt x="409" y="2787"/>
                  </a:lnTo>
                  <a:lnTo>
                    <a:pt x="565" y="2943"/>
                  </a:lnTo>
                  <a:lnTo>
                    <a:pt x="663" y="2962"/>
                  </a:lnTo>
                  <a:lnTo>
                    <a:pt x="799" y="2982"/>
                  </a:lnTo>
                  <a:lnTo>
                    <a:pt x="916" y="2982"/>
                  </a:lnTo>
                  <a:lnTo>
                    <a:pt x="1052" y="2962"/>
                  </a:lnTo>
                  <a:lnTo>
                    <a:pt x="1189" y="2923"/>
                  </a:lnTo>
                  <a:lnTo>
                    <a:pt x="1325" y="2865"/>
                  </a:lnTo>
                  <a:lnTo>
                    <a:pt x="1462" y="2787"/>
                  </a:lnTo>
                  <a:lnTo>
                    <a:pt x="1598" y="2689"/>
                  </a:lnTo>
                  <a:lnTo>
                    <a:pt x="1734" y="2553"/>
                  </a:lnTo>
                  <a:lnTo>
                    <a:pt x="1871" y="2397"/>
                  </a:lnTo>
                  <a:lnTo>
                    <a:pt x="1988" y="2202"/>
                  </a:lnTo>
                  <a:lnTo>
                    <a:pt x="2085" y="1988"/>
                  </a:lnTo>
                  <a:lnTo>
                    <a:pt x="2144" y="1735"/>
                  </a:lnTo>
                  <a:lnTo>
                    <a:pt x="2182" y="1481"/>
                  </a:lnTo>
                  <a:lnTo>
                    <a:pt x="2182" y="1325"/>
                  </a:lnTo>
                  <a:lnTo>
                    <a:pt x="2182" y="1228"/>
                  </a:lnTo>
                  <a:lnTo>
                    <a:pt x="2182" y="1209"/>
                  </a:lnTo>
                  <a:lnTo>
                    <a:pt x="2163" y="1033"/>
                  </a:lnTo>
                  <a:lnTo>
                    <a:pt x="2163" y="1014"/>
                  </a:lnTo>
                  <a:lnTo>
                    <a:pt x="2124" y="858"/>
                  </a:lnTo>
                  <a:lnTo>
                    <a:pt x="2085" y="760"/>
                  </a:lnTo>
                  <a:lnTo>
                    <a:pt x="2046" y="682"/>
                  </a:lnTo>
                  <a:lnTo>
                    <a:pt x="2046" y="663"/>
                  </a:lnTo>
                  <a:lnTo>
                    <a:pt x="2007" y="585"/>
                  </a:lnTo>
                  <a:lnTo>
                    <a:pt x="1968" y="507"/>
                  </a:lnTo>
                  <a:lnTo>
                    <a:pt x="1929" y="468"/>
                  </a:lnTo>
                  <a:lnTo>
                    <a:pt x="1929" y="449"/>
                  </a:lnTo>
                  <a:lnTo>
                    <a:pt x="1871" y="410"/>
                  </a:lnTo>
                  <a:lnTo>
                    <a:pt x="1851" y="371"/>
                  </a:lnTo>
                  <a:lnTo>
                    <a:pt x="1812" y="312"/>
                  </a:lnTo>
                  <a:lnTo>
                    <a:pt x="1773" y="273"/>
                  </a:lnTo>
                  <a:lnTo>
                    <a:pt x="1754" y="254"/>
                  </a:lnTo>
                  <a:lnTo>
                    <a:pt x="1734" y="254"/>
                  </a:lnTo>
                  <a:lnTo>
                    <a:pt x="1734" y="234"/>
                  </a:lnTo>
                  <a:lnTo>
                    <a:pt x="1637" y="176"/>
                  </a:lnTo>
                  <a:lnTo>
                    <a:pt x="1617" y="156"/>
                  </a:lnTo>
                  <a:lnTo>
                    <a:pt x="1598" y="156"/>
                  </a:lnTo>
                  <a:lnTo>
                    <a:pt x="1520" y="117"/>
                  </a:lnTo>
                  <a:lnTo>
                    <a:pt x="1442" y="78"/>
                  </a:lnTo>
                  <a:lnTo>
                    <a:pt x="1423" y="59"/>
                  </a:lnTo>
                  <a:lnTo>
                    <a:pt x="1403" y="59"/>
                  </a:lnTo>
                  <a:lnTo>
                    <a:pt x="1286" y="20"/>
                  </a:lnTo>
                  <a:lnTo>
                    <a:pt x="1208" y="1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40"/>
            <p:cNvSpPr/>
            <p:nvPr/>
          </p:nvSpPr>
          <p:spPr>
            <a:xfrm>
              <a:off x="13175600" y="539050"/>
              <a:ext cx="54575" cy="74550"/>
            </a:xfrm>
            <a:custGeom>
              <a:avLst/>
              <a:gdLst/>
              <a:ahLst/>
              <a:cxnLst/>
              <a:rect l="l" t="t" r="r" b="b"/>
              <a:pathLst>
                <a:path w="2183" h="2982" fill="none" extrusionOk="0">
                  <a:moveTo>
                    <a:pt x="1286" y="20"/>
                  </a:moveTo>
                  <a:lnTo>
                    <a:pt x="1286" y="20"/>
                  </a:lnTo>
                  <a:lnTo>
                    <a:pt x="1403" y="59"/>
                  </a:lnTo>
                  <a:lnTo>
                    <a:pt x="1403" y="59"/>
                  </a:lnTo>
                  <a:lnTo>
                    <a:pt x="1423" y="59"/>
                  </a:lnTo>
                  <a:lnTo>
                    <a:pt x="1423" y="59"/>
                  </a:lnTo>
                  <a:lnTo>
                    <a:pt x="1442" y="78"/>
                  </a:lnTo>
                  <a:lnTo>
                    <a:pt x="1442" y="78"/>
                  </a:lnTo>
                  <a:lnTo>
                    <a:pt x="1442" y="78"/>
                  </a:lnTo>
                  <a:lnTo>
                    <a:pt x="1442" y="78"/>
                  </a:lnTo>
                  <a:lnTo>
                    <a:pt x="1520" y="117"/>
                  </a:lnTo>
                  <a:lnTo>
                    <a:pt x="1520" y="117"/>
                  </a:lnTo>
                  <a:lnTo>
                    <a:pt x="1598" y="156"/>
                  </a:lnTo>
                  <a:lnTo>
                    <a:pt x="1598" y="156"/>
                  </a:lnTo>
                  <a:lnTo>
                    <a:pt x="1617" y="156"/>
                  </a:lnTo>
                  <a:lnTo>
                    <a:pt x="1617" y="156"/>
                  </a:lnTo>
                  <a:lnTo>
                    <a:pt x="1637" y="176"/>
                  </a:lnTo>
                  <a:lnTo>
                    <a:pt x="1637" y="176"/>
                  </a:lnTo>
                  <a:lnTo>
                    <a:pt x="1656" y="176"/>
                  </a:lnTo>
                  <a:lnTo>
                    <a:pt x="1637" y="176"/>
                  </a:lnTo>
                  <a:lnTo>
                    <a:pt x="1637" y="176"/>
                  </a:lnTo>
                  <a:lnTo>
                    <a:pt x="1637" y="176"/>
                  </a:lnTo>
                  <a:lnTo>
                    <a:pt x="1637" y="176"/>
                  </a:lnTo>
                  <a:lnTo>
                    <a:pt x="1734" y="234"/>
                  </a:lnTo>
                  <a:lnTo>
                    <a:pt x="1734" y="254"/>
                  </a:lnTo>
                  <a:lnTo>
                    <a:pt x="1734" y="254"/>
                  </a:lnTo>
                  <a:lnTo>
                    <a:pt x="1754" y="254"/>
                  </a:lnTo>
                  <a:lnTo>
                    <a:pt x="1773" y="273"/>
                  </a:lnTo>
                  <a:lnTo>
                    <a:pt x="1773" y="273"/>
                  </a:lnTo>
                  <a:lnTo>
                    <a:pt x="1812" y="312"/>
                  </a:lnTo>
                  <a:lnTo>
                    <a:pt x="1812" y="312"/>
                  </a:lnTo>
                  <a:lnTo>
                    <a:pt x="1851" y="371"/>
                  </a:lnTo>
                  <a:lnTo>
                    <a:pt x="1851" y="371"/>
                  </a:lnTo>
                  <a:lnTo>
                    <a:pt x="1851" y="371"/>
                  </a:lnTo>
                  <a:lnTo>
                    <a:pt x="1851" y="371"/>
                  </a:lnTo>
                  <a:lnTo>
                    <a:pt x="1851" y="371"/>
                  </a:lnTo>
                  <a:lnTo>
                    <a:pt x="1851" y="371"/>
                  </a:lnTo>
                  <a:lnTo>
                    <a:pt x="1851" y="371"/>
                  </a:lnTo>
                  <a:lnTo>
                    <a:pt x="1871" y="410"/>
                  </a:lnTo>
                  <a:lnTo>
                    <a:pt x="1871" y="410"/>
                  </a:lnTo>
                  <a:lnTo>
                    <a:pt x="1929" y="449"/>
                  </a:lnTo>
                  <a:lnTo>
                    <a:pt x="1929" y="449"/>
                  </a:lnTo>
                  <a:lnTo>
                    <a:pt x="1929" y="468"/>
                  </a:lnTo>
                  <a:lnTo>
                    <a:pt x="1929" y="468"/>
                  </a:lnTo>
                  <a:lnTo>
                    <a:pt x="1968" y="507"/>
                  </a:lnTo>
                  <a:lnTo>
                    <a:pt x="1968" y="507"/>
                  </a:lnTo>
                  <a:lnTo>
                    <a:pt x="2007" y="585"/>
                  </a:lnTo>
                  <a:lnTo>
                    <a:pt x="2007" y="585"/>
                  </a:lnTo>
                  <a:lnTo>
                    <a:pt x="2046" y="663"/>
                  </a:lnTo>
                  <a:lnTo>
                    <a:pt x="2046" y="663"/>
                  </a:lnTo>
                  <a:lnTo>
                    <a:pt x="2046" y="663"/>
                  </a:lnTo>
                  <a:lnTo>
                    <a:pt x="2046" y="663"/>
                  </a:lnTo>
                  <a:lnTo>
                    <a:pt x="2046" y="663"/>
                  </a:lnTo>
                  <a:lnTo>
                    <a:pt x="2046" y="663"/>
                  </a:lnTo>
                  <a:lnTo>
                    <a:pt x="2046" y="663"/>
                  </a:lnTo>
                  <a:lnTo>
                    <a:pt x="2046" y="663"/>
                  </a:lnTo>
                  <a:lnTo>
                    <a:pt x="2046" y="663"/>
                  </a:lnTo>
                  <a:lnTo>
                    <a:pt x="2046" y="663"/>
                  </a:lnTo>
                  <a:lnTo>
                    <a:pt x="2046" y="663"/>
                  </a:lnTo>
                  <a:lnTo>
                    <a:pt x="2046" y="663"/>
                  </a:lnTo>
                  <a:lnTo>
                    <a:pt x="2046" y="663"/>
                  </a:lnTo>
                  <a:lnTo>
                    <a:pt x="2046" y="663"/>
                  </a:lnTo>
                  <a:lnTo>
                    <a:pt x="2046" y="663"/>
                  </a:lnTo>
                  <a:lnTo>
                    <a:pt x="2046" y="663"/>
                  </a:lnTo>
                  <a:lnTo>
                    <a:pt x="2046" y="663"/>
                  </a:lnTo>
                  <a:lnTo>
                    <a:pt x="2046" y="663"/>
                  </a:lnTo>
                  <a:lnTo>
                    <a:pt x="2046" y="682"/>
                  </a:lnTo>
                  <a:lnTo>
                    <a:pt x="2046" y="682"/>
                  </a:lnTo>
                  <a:lnTo>
                    <a:pt x="2085" y="760"/>
                  </a:lnTo>
                  <a:lnTo>
                    <a:pt x="2085" y="760"/>
                  </a:lnTo>
                  <a:lnTo>
                    <a:pt x="2124" y="858"/>
                  </a:lnTo>
                  <a:lnTo>
                    <a:pt x="2124" y="858"/>
                  </a:lnTo>
                  <a:lnTo>
                    <a:pt x="2163" y="1014"/>
                  </a:lnTo>
                  <a:lnTo>
                    <a:pt x="2163" y="1014"/>
                  </a:lnTo>
                  <a:lnTo>
                    <a:pt x="2163" y="1014"/>
                  </a:lnTo>
                  <a:lnTo>
                    <a:pt x="2163" y="1033"/>
                  </a:lnTo>
                  <a:lnTo>
                    <a:pt x="2163" y="1033"/>
                  </a:lnTo>
                  <a:lnTo>
                    <a:pt x="2163" y="1033"/>
                  </a:lnTo>
                  <a:lnTo>
                    <a:pt x="2163" y="1033"/>
                  </a:lnTo>
                  <a:lnTo>
                    <a:pt x="2163" y="1033"/>
                  </a:lnTo>
                  <a:lnTo>
                    <a:pt x="2182" y="1209"/>
                  </a:lnTo>
                  <a:lnTo>
                    <a:pt x="2182" y="1228"/>
                  </a:lnTo>
                  <a:lnTo>
                    <a:pt x="2182" y="1228"/>
                  </a:lnTo>
                  <a:lnTo>
                    <a:pt x="2182" y="1325"/>
                  </a:lnTo>
                  <a:lnTo>
                    <a:pt x="2182" y="1325"/>
                  </a:lnTo>
                  <a:lnTo>
                    <a:pt x="2182" y="1481"/>
                  </a:lnTo>
                  <a:lnTo>
                    <a:pt x="2182" y="1481"/>
                  </a:lnTo>
                  <a:lnTo>
                    <a:pt x="2182" y="1481"/>
                  </a:lnTo>
                  <a:lnTo>
                    <a:pt x="2182" y="1481"/>
                  </a:lnTo>
                  <a:lnTo>
                    <a:pt x="2182" y="1481"/>
                  </a:lnTo>
                  <a:lnTo>
                    <a:pt x="2144" y="1735"/>
                  </a:lnTo>
                  <a:lnTo>
                    <a:pt x="2144" y="1735"/>
                  </a:lnTo>
                  <a:lnTo>
                    <a:pt x="2085" y="1988"/>
                  </a:lnTo>
                  <a:lnTo>
                    <a:pt x="2085" y="1988"/>
                  </a:lnTo>
                  <a:lnTo>
                    <a:pt x="2085" y="1988"/>
                  </a:lnTo>
                  <a:lnTo>
                    <a:pt x="1988" y="2202"/>
                  </a:lnTo>
                  <a:lnTo>
                    <a:pt x="1988" y="2202"/>
                  </a:lnTo>
                  <a:lnTo>
                    <a:pt x="1871" y="2397"/>
                  </a:lnTo>
                  <a:lnTo>
                    <a:pt x="1871" y="2397"/>
                  </a:lnTo>
                  <a:lnTo>
                    <a:pt x="1871" y="2397"/>
                  </a:lnTo>
                  <a:lnTo>
                    <a:pt x="1871" y="2397"/>
                  </a:lnTo>
                  <a:lnTo>
                    <a:pt x="1871" y="2397"/>
                  </a:lnTo>
                  <a:lnTo>
                    <a:pt x="1734" y="2553"/>
                  </a:lnTo>
                  <a:lnTo>
                    <a:pt x="1734" y="2553"/>
                  </a:lnTo>
                  <a:lnTo>
                    <a:pt x="1598" y="2689"/>
                  </a:lnTo>
                  <a:lnTo>
                    <a:pt x="1617" y="2689"/>
                  </a:lnTo>
                  <a:lnTo>
                    <a:pt x="1598" y="2689"/>
                  </a:lnTo>
                  <a:lnTo>
                    <a:pt x="1598" y="2689"/>
                  </a:lnTo>
                  <a:lnTo>
                    <a:pt x="1598" y="2689"/>
                  </a:lnTo>
                  <a:lnTo>
                    <a:pt x="1598" y="2689"/>
                  </a:lnTo>
                  <a:lnTo>
                    <a:pt x="1598" y="2689"/>
                  </a:lnTo>
                  <a:lnTo>
                    <a:pt x="1598" y="2689"/>
                  </a:lnTo>
                  <a:lnTo>
                    <a:pt x="1598" y="2689"/>
                  </a:lnTo>
                  <a:lnTo>
                    <a:pt x="1598" y="2689"/>
                  </a:lnTo>
                  <a:lnTo>
                    <a:pt x="1598" y="2689"/>
                  </a:lnTo>
                  <a:lnTo>
                    <a:pt x="1462" y="2787"/>
                  </a:lnTo>
                  <a:lnTo>
                    <a:pt x="1462" y="2787"/>
                  </a:lnTo>
                  <a:lnTo>
                    <a:pt x="1325" y="2865"/>
                  </a:lnTo>
                  <a:lnTo>
                    <a:pt x="1325" y="2865"/>
                  </a:lnTo>
                  <a:lnTo>
                    <a:pt x="1325" y="2865"/>
                  </a:lnTo>
                  <a:lnTo>
                    <a:pt x="1325" y="2865"/>
                  </a:lnTo>
                  <a:lnTo>
                    <a:pt x="1325" y="2865"/>
                  </a:lnTo>
                  <a:lnTo>
                    <a:pt x="1325" y="2865"/>
                  </a:lnTo>
                  <a:lnTo>
                    <a:pt x="1189" y="2923"/>
                  </a:lnTo>
                  <a:lnTo>
                    <a:pt x="1189" y="2923"/>
                  </a:lnTo>
                  <a:lnTo>
                    <a:pt x="1052" y="2962"/>
                  </a:lnTo>
                  <a:lnTo>
                    <a:pt x="1052" y="2962"/>
                  </a:lnTo>
                  <a:lnTo>
                    <a:pt x="1052" y="2962"/>
                  </a:lnTo>
                  <a:lnTo>
                    <a:pt x="916" y="2982"/>
                  </a:lnTo>
                  <a:lnTo>
                    <a:pt x="916" y="2982"/>
                  </a:lnTo>
                  <a:lnTo>
                    <a:pt x="799" y="2982"/>
                  </a:lnTo>
                  <a:lnTo>
                    <a:pt x="799" y="2982"/>
                  </a:lnTo>
                  <a:lnTo>
                    <a:pt x="799" y="2982"/>
                  </a:lnTo>
                  <a:lnTo>
                    <a:pt x="663" y="2962"/>
                  </a:lnTo>
                  <a:lnTo>
                    <a:pt x="663" y="2962"/>
                  </a:lnTo>
                  <a:lnTo>
                    <a:pt x="565" y="2943"/>
                  </a:lnTo>
                  <a:lnTo>
                    <a:pt x="565" y="2943"/>
                  </a:lnTo>
                  <a:lnTo>
                    <a:pt x="409" y="2787"/>
                  </a:lnTo>
                  <a:lnTo>
                    <a:pt x="273" y="2611"/>
                  </a:lnTo>
                  <a:lnTo>
                    <a:pt x="176" y="2436"/>
                  </a:lnTo>
                  <a:lnTo>
                    <a:pt x="78" y="2222"/>
                  </a:lnTo>
                  <a:lnTo>
                    <a:pt x="20" y="2007"/>
                  </a:lnTo>
                  <a:lnTo>
                    <a:pt x="0" y="1774"/>
                  </a:lnTo>
                  <a:lnTo>
                    <a:pt x="0" y="1540"/>
                  </a:lnTo>
                  <a:lnTo>
                    <a:pt x="39" y="1286"/>
                  </a:lnTo>
                  <a:lnTo>
                    <a:pt x="39" y="1286"/>
                  </a:lnTo>
                  <a:lnTo>
                    <a:pt x="98" y="1053"/>
                  </a:lnTo>
                  <a:lnTo>
                    <a:pt x="195" y="838"/>
                  </a:lnTo>
                  <a:lnTo>
                    <a:pt x="312" y="643"/>
                  </a:lnTo>
                  <a:lnTo>
                    <a:pt x="448" y="468"/>
                  </a:lnTo>
                  <a:lnTo>
                    <a:pt x="624" y="312"/>
                  </a:lnTo>
                  <a:lnTo>
                    <a:pt x="799" y="176"/>
                  </a:lnTo>
                  <a:lnTo>
                    <a:pt x="994" y="78"/>
                  </a:lnTo>
                  <a:lnTo>
                    <a:pt x="1208" y="1"/>
                  </a:lnTo>
                  <a:lnTo>
                    <a:pt x="1208" y="1"/>
                  </a:lnTo>
                  <a:lnTo>
                    <a:pt x="1286" y="20"/>
                  </a:lnTo>
                  <a:lnTo>
                    <a:pt x="1286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40"/>
            <p:cNvSpPr/>
            <p:nvPr/>
          </p:nvSpPr>
          <p:spPr>
            <a:xfrm>
              <a:off x="13222350" y="598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40"/>
            <p:cNvSpPr/>
            <p:nvPr/>
          </p:nvSpPr>
          <p:spPr>
            <a:xfrm>
              <a:off x="13208725" y="610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40"/>
            <p:cNvSpPr/>
            <p:nvPr/>
          </p:nvSpPr>
          <p:spPr>
            <a:xfrm>
              <a:off x="13217975" y="577050"/>
              <a:ext cx="21950" cy="10250"/>
            </a:xfrm>
            <a:custGeom>
              <a:avLst/>
              <a:gdLst/>
              <a:ahLst/>
              <a:cxnLst/>
              <a:rect l="l" t="t" r="r" b="b"/>
              <a:pathLst>
                <a:path w="878" h="410" extrusionOk="0">
                  <a:moveTo>
                    <a:pt x="312" y="0"/>
                  </a:moveTo>
                  <a:lnTo>
                    <a:pt x="156" y="20"/>
                  </a:lnTo>
                  <a:lnTo>
                    <a:pt x="39" y="59"/>
                  </a:lnTo>
                  <a:lnTo>
                    <a:pt x="20" y="78"/>
                  </a:lnTo>
                  <a:lnTo>
                    <a:pt x="0" y="117"/>
                  </a:lnTo>
                  <a:lnTo>
                    <a:pt x="0" y="156"/>
                  </a:lnTo>
                  <a:lnTo>
                    <a:pt x="20" y="195"/>
                  </a:lnTo>
                  <a:lnTo>
                    <a:pt x="98" y="273"/>
                  </a:lnTo>
                  <a:lnTo>
                    <a:pt x="234" y="351"/>
                  </a:lnTo>
                  <a:lnTo>
                    <a:pt x="390" y="390"/>
                  </a:lnTo>
                  <a:lnTo>
                    <a:pt x="565" y="409"/>
                  </a:lnTo>
                  <a:lnTo>
                    <a:pt x="721" y="409"/>
                  </a:lnTo>
                  <a:lnTo>
                    <a:pt x="819" y="370"/>
                  </a:lnTo>
                  <a:lnTo>
                    <a:pt x="858" y="331"/>
                  </a:lnTo>
                  <a:lnTo>
                    <a:pt x="877" y="312"/>
                  </a:lnTo>
                  <a:lnTo>
                    <a:pt x="877" y="273"/>
                  </a:lnTo>
                  <a:lnTo>
                    <a:pt x="858" y="234"/>
                  </a:lnTo>
                  <a:lnTo>
                    <a:pt x="780" y="156"/>
                  </a:lnTo>
                  <a:lnTo>
                    <a:pt x="643" y="78"/>
                  </a:lnTo>
                  <a:lnTo>
                    <a:pt x="468" y="20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40"/>
            <p:cNvSpPr/>
            <p:nvPr/>
          </p:nvSpPr>
          <p:spPr>
            <a:xfrm>
              <a:off x="13217975" y="577050"/>
              <a:ext cx="21950" cy="10250"/>
            </a:xfrm>
            <a:custGeom>
              <a:avLst/>
              <a:gdLst/>
              <a:ahLst/>
              <a:cxnLst/>
              <a:rect l="l" t="t" r="r" b="b"/>
              <a:pathLst>
                <a:path w="878" h="410" fill="none" extrusionOk="0">
                  <a:moveTo>
                    <a:pt x="877" y="312"/>
                  </a:moveTo>
                  <a:lnTo>
                    <a:pt x="877" y="312"/>
                  </a:lnTo>
                  <a:lnTo>
                    <a:pt x="858" y="331"/>
                  </a:lnTo>
                  <a:lnTo>
                    <a:pt x="819" y="370"/>
                  </a:lnTo>
                  <a:lnTo>
                    <a:pt x="721" y="409"/>
                  </a:lnTo>
                  <a:lnTo>
                    <a:pt x="565" y="409"/>
                  </a:lnTo>
                  <a:lnTo>
                    <a:pt x="390" y="390"/>
                  </a:lnTo>
                  <a:lnTo>
                    <a:pt x="390" y="390"/>
                  </a:lnTo>
                  <a:lnTo>
                    <a:pt x="234" y="351"/>
                  </a:lnTo>
                  <a:lnTo>
                    <a:pt x="98" y="273"/>
                  </a:lnTo>
                  <a:lnTo>
                    <a:pt x="20" y="195"/>
                  </a:lnTo>
                  <a:lnTo>
                    <a:pt x="0" y="156"/>
                  </a:lnTo>
                  <a:lnTo>
                    <a:pt x="0" y="117"/>
                  </a:lnTo>
                  <a:lnTo>
                    <a:pt x="0" y="117"/>
                  </a:lnTo>
                  <a:lnTo>
                    <a:pt x="20" y="78"/>
                  </a:lnTo>
                  <a:lnTo>
                    <a:pt x="39" y="59"/>
                  </a:lnTo>
                  <a:lnTo>
                    <a:pt x="156" y="20"/>
                  </a:lnTo>
                  <a:lnTo>
                    <a:pt x="312" y="0"/>
                  </a:lnTo>
                  <a:lnTo>
                    <a:pt x="468" y="20"/>
                  </a:lnTo>
                  <a:lnTo>
                    <a:pt x="468" y="20"/>
                  </a:lnTo>
                  <a:lnTo>
                    <a:pt x="643" y="78"/>
                  </a:lnTo>
                  <a:lnTo>
                    <a:pt x="780" y="156"/>
                  </a:lnTo>
                  <a:lnTo>
                    <a:pt x="858" y="234"/>
                  </a:lnTo>
                  <a:lnTo>
                    <a:pt x="877" y="273"/>
                  </a:lnTo>
                  <a:lnTo>
                    <a:pt x="877" y="3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40"/>
            <p:cNvSpPr/>
            <p:nvPr/>
          </p:nvSpPr>
          <p:spPr>
            <a:xfrm>
              <a:off x="13118600" y="582400"/>
              <a:ext cx="40950" cy="22425"/>
            </a:xfrm>
            <a:custGeom>
              <a:avLst/>
              <a:gdLst/>
              <a:ahLst/>
              <a:cxnLst/>
              <a:rect l="l" t="t" r="r" b="b"/>
              <a:pathLst>
                <a:path w="1638" h="897" extrusionOk="0">
                  <a:moveTo>
                    <a:pt x="605" y="1"/>
                  </a:moveTo>
                  <a:lnTo>
                    <a:pt x="488" y="20"/>
                  </a:lnTo>
                  <a:lnTo>
                    <a:pt x="351" y="79"/>
                  </a:lnTo>
                  <a:lnTo>
                    <a:pt x="254" y="117"/>
                  </a:lnTo>
                  <a:lnTo>
                    <a:pt x="176" y="176"/>
                  </a:lnTo>
                  <a:lnTo>
                    <a:pt x="79" y="254"/>
                  </a:lnTo>
                  <a:lnTo>
                    <a:pt x="20" y="351"/>
                  </a:lnTo>
                  <a:lnTo>
                    <a:pt x="1" y="371"/>
                  </a:lnTo>
                  <a:lnTo>
                    <a:pt x="1" y="390"/>
                  </a:lnTo>
                  <a:lnTo>
                    <a:pt x="40" y="488"/>
                  </a:lnTo>
                  <a:lnTo>
                    <a:pt x="98" y="566"/>
                  </a:lnTo>
                  <a:lnTo>
                    <a:pt x="157" y="624"/>
                  </a:lnTo>
                  <a:lnTo>
                    <a:pt x="234" y="683"/>
                  </a:lnTo>
                  <a:lnTo>
                    <a:pt x="390" y="780"/>
                  </a:lnTo>
                  <a:lnTo>
                    <a:pt x="605" y="838"/>
                  </a:lnTo>
                  <a:lnTo>
                    <a:pt x="644" y="858"/>
                  </a:lnTo>
                  <a:lnTo>
                    <a:pt x="819" y="877"/>
                  </a:lnTo>
                  <a:lnTo>
                    <a:pt x="1014" y="897"/>
                  </a:lnTo>
                  <a:lnTo>
                    <a:pt x="1209" y="877"/>
                  </a:lnTo>
                  <a:lnTo>
                    <a:pt x="1384" y="858"/>
                  </a:lnTo>
                  <a:lnTo>
                    <a:pt x="1481" y="819"/>
                  </a:lnTo>
                  <a:lnTo>
                    <a:pt x="1579" y="760"/>
                  </a:lnTo>
                  <a:lnTo>
                    <a:pt x="1618" y="683"/>
                  </a:lnTo>
                  <a:lnTo>
                    <a:pt x="1637" y="644"/>
                  </a:lnTo>
                  <a:lnTo>
                    <a:pt x="1637" y="585"/>
                  </a:lnTo>
                  <a:lnTo>
                    <a:pt x="1598" y="488"/>
                  </a:lnTo>
                  <a:lnTo>
                    <a:pt x="1540" y="390"/>
                  </a:lnTo>
                  <a:lnTo>
                    <a:pt x="1462" y="293"/>
                  </a:lnTo>
                  <a:lnTo>
                    <a:pt x="1384" y="215"/>
                  </a:lnTo>
                  <a:lnTo>
                    <a:pt x="1287" y="156"/>
                  </a:lnTo>
                  <a:lnTo>
                    <a:pt x="1170" y="98"/>
                  </a:lnTo>
                  <a:lnTo>
                    <a:pt x="1072" y="59"/>
                  </a:lnTo>
                  <a:lnTo>
                    <a:pt x="955" y="20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rgbClr val="FF8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40"/>
            <p:cNvSpPr/>
            <p:nvPr/>
          </p:nvSpPr>
          <p:spPr>
            <a:xfrm>
              <a:off x="13118600" y="582400"/>
              <a:ext cx="40950" cy="22425"/>
            </a:xfrm>
            <a:custGeom>
              <a:avLst/>
              <a:gdLst/>
              <a:ahLst/>
              <a:cxnLst/>
              <a:rect l="l" t="t" r="r" b="b"/>
              <a:pathLst>
                <a:path w="1638" h="897" fill="none" extrusionOk="0">
                  <a:moveTo>
                    <a:pt x="955" y="20"/>
                  </a:moveTo>
                  <a:lnTo>
                    <a:pt x="955" y="20"/>
                  </a:lnTo>
                  <a:lnTo>
                    <a:pt x="877" y="1"/>
                  </a:lnTo>
                  <a:lnTo>
                    <a:pt x="877" y="1"/>
                  </a:lnTo>
                  <a:lnTo>
                    <a:pt x="741" y="1"/>
                  </a:lnTo>
                  <a:lnTo>
                    <a:pt x="605" y="1"/>
                  </a:lnTo>
                  <a:lnTo>
                    <a:pt x="605" y="1"/>
                  </a:lnTo>
                  <a:lnTo>
                    <a:pt x="488" y="20"/>
                  </a:lnTo>
                  <a:lnTo>
                    <a:pt x="351" y="79"/>
                  </a:lnTo>
                  <a:lnTo>
                    <a:pt x="351" y="79"/>
                  </a:lnTo>
                  <a:lnTo>
                    <a:pt x="254" y="117"/>
                  </a:lnTo>
                  <a:lnTo>
                    <a:pt x="176" y="176"/>
                  </a:lnTo>
                  <a:lnTo>
                    <a:pt x="176" y="176"/>
                  </a:lnTo>
                  <a:lnTo>
                    <a:pt x="79" y="254"/>
                  </a:lnTo>
                  <a:lnTo>
                    <a:pt x="79" y="254"/>
                  </a:lnTo>
                  <a:lnTo>
                    <a:pt x="20" y="351"/>
                  </a:lnTo>
                  <a:lnTo>
                    <a:pt x="20" y="351"/>
                  </a:lnTo>
                  <a:lnTo>
                    <a:pt x="1" y="371"/>
                  </a:lnTo>
                  <a:lnTo>
                    <a:pt x="1" y="390"/>
                  </a:lnTo>
                  <a:lnTo>
                    <a:pt x="1" y="390"/>
                  </a:lnTo>
                  <a:lnTo>
                    <a:pt x="40" y="488"/>
                  </a:lnTo>
                  <a:lnTo>
                    <a:pt x="98" y="566"/>
                  </a:lnTo>
                  <a:lnTo>
                    <a:pt x="98" y="566"/>
                  </a:lnTo>
                  <a:lnTo>
                    <a:pt x="157" y="624"/>
                  </a:lnTo>
                  <a:lnTo>
                    <a:pt x="234" y="683"/>
                  </a:lnTo>
                  <a:lnTo>
                    <a:pt x="234" y="683"/>
                  </a:lnTo>
                  <a:lnTo>
                    <a:pt x="390" y="780"/>
                  </a:lnTo>
                  <a:lnTo>
                    <a:pt x="605" y="838"/>
                  </a:lnTo>
                  <a:lnTo>
                    <a:pt x="605" y="838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819" y="877"/>
                  </a:lnTo>
                  <a:lnTo>
                    <a:pt x="1014" y="897"/>
                  </a:lnTo>
                  <a:lnTo>
                    <a:pt x="1014" y="897"/>
                  </a:lnTo>
                  <a:lnTo>
                    <a:pt x="1209" y="877"/>
                  </a:lnTo>
                  <a:lnTo>
                    <a:pt x="1384" y="858"/>
                  </a:lnTo>
                  <a:lnTo>
                    <a:pt x="1384" y="858"/>
                  </a:lnTo>
                  <a:lnTo>
                    <a:pt x="1481" y="819"/>
                  </a:lnTo>
                  <a:lnTo>
                    <a:pt x="1481" y="819"/>
                  </a:lnTo>
                  <a:lnTo>
                    <a:pt x="1579" y="760"/>
                  </a:lnTo>
                  <a:lnTo>
                    <a:pt x="1579" y="760"/>
                  </a:lnTo>
                  <a:lnTo>
                    <a:pt x="1618" y="683"/>
                  </a:lnTo>
                  <a:lnTo>
                    <a:pt x="1618" y="683"/>
                  </a:lnTo>
                  <a:lnTo>
                    <a:pt x="1637" y="644"/>
                  </a:lnTo>
                  <a:lnTo>
                    <a:pt x="1637" y="644"/>
                  </a:lnTo>
                  <a:lnTo>
                    <a:pt x="1637" y="585"/>
                  </a:lnTo>
                  <a:lnTo>
                    <a:pt x="1637" y="585"/>
                  </a:lnTo>
                  <a:lnTo>
                    <a:pt x="1598" y="488"/>
                  </a:lnTo>
                  <a:lnTo>
                    <a:pt x="1540" y="390"/>
                  </a:lnTo>
                  <a:lnTo>
                    <a:pt x="1540" y="390"/>
                  </a:lnTo>
                  <a:lnTo>
                    <a:pt x="1462" y="293"/>
                  </a:lnTo>
                  <a:lnTo>
                    <a:pt x="1384" y="215"/>
                  </a:lnTo>
                  <a:lnTo>
                    <a:pt x="1384" y="215"/>
                  </a:lnTo>
                  <a:lnTo>
                    <a:pt x="1287" y="156"/>
                  </a:lnTo>
                  <a:lnTo>
                    <a:pt x="1170" y="98"/>
                  </a:lnTo>
                  <a:lnTo>
                    <a:pt x="1072" y="59"/>
                  </a:lnTo>
                  <a:lnTo>
                    <a:pt x="955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40"/>
            <p:cNvSpPr/>
            <p:nvPr/>
          </p:nvSpPr>
          <p:spPr>
            <a:xfrm>
              <a:off x="13162925" y="596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40"/>
            <p:cNvSpPr/>
            <p:nvPr/>
          </p:nvSpPr>
          <p:spPr>
            <a:xfrm>
              <a:off x="13162925" y="596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40"/>
            <p:cNvSpPr/>
            <p:nvPr/>
          </p:nvSpPr>
          <p:spPr>
            <a:xfrm>
              <a:off x="13114700" y="567300"/>
              <a:ext cx="54100" cy="39000"/>
            </a:xfrm>
            <a:custGeom>
              <a:avLst/>
              <a:gdLst/>
              <a:ahLst/>
              <a:cxnLst/>
              <a:rect l="l" t="t" r="r" b="b"/>
              <a:pathLst>
                <a:path w="2164" h="1560" extrusionOk="0">
                  <a:moveTo>
                    <a:pt x="917" y="644"/>
                  </a:moveTo>
                  <a:lnTo>
                    <a:pt x="1072" y="663"/>
                  </a:lnTo>
                  <a:lnTo>
                    <a:pt x="1228" y="702"/>
                  </a:lnTo>
                  <a:lnTo>
                    <a:pt x="1345" y="760"/>
                  </a:lnTo>
                  <a:lnTo>
                    <a:pt x="1462" y="838"/>
                  </a:lnTo>
                  <a:lnTo>
                    <a:pt x="1540" y="897"/>
                  </a:lnTo>
                  <a:lnTo>
                    <a:pt x="1618" y="975"/>
                  </a:lnTo>
                  <a:lnTo>
                    <a:pt x="1696" y="1092"/>
                  </a:lnTo>
                  <a:lnTo>
                    <a:pt x="1735" y="1189"/>
                  </a:lnTo>
                  <a:lnTo>
                    <a:pt x="1735" y="1209"/>
                  </a:lnTo>
                  <a:lnTo>
                    <a:pt x="1735" y="1228"/>
                  </a:lnTo>
                  <a:lnTo>
                    <a:pt x="1735" y="1248"/>
                  </a:lnTo>
                  <a:lnTo>
                    <a:pt x="1735" y="1267"/>
                  </a:lnTo>
                  <a:lnTo>
                    <a:pt x="1735" y="1306"/>
                  </a:lnTo>
                  <a:lnTo>
                    <a:pt x="1735" y="1345"/>
                  </a:lnTo>
                  <a:lnTo>
                    <a:pt x="1598" y="1423"/>
                  </a:lnTo>
                  <a:lnTo>
                    <a:pt x="1482" y="1462"/>
                  </a:lnTo>
                  <a:lnTo>
                    <a:pt x="1365" y="1481"/>
                  </a:lnTo>
                  <a:lnTo>
                    <a:pt x="1209" y="1501"/>
                  </a:lnTo>
                  <a:lnTo>
                    <a:pt x="1033" y="1481"/>
                  </a:lnTo>
                  <a:lnTo>
                    <a:pt x="936" y="1462"/>
                  </a:lnTo>
                  <a:lnTo>
                    <a:pt x="897" y="1462"/>
                  </a:lnTo>
                  <a:lnTo>
                    <a:pt x="780" y="1423"/>
                  </a:lnTo>
                  <a:lnTo>
                    <a:pt x="624" y="1364"/>
                  </a:lnTo>
                  <a:lnTo>
                    <a:pt x="468" y="1287"/>
                  </a:lnTo>
                  <a:lnTo>
                    <a:pt x="371" y="1228"/>
                  </a:lnTo>
                  <a:lnTo>
                    <a:pt x="274" y="1131"/>
                  </a:lnTo>
                  <a:lnTo>
                    <a:pt x="196" y="1014"/>
                  </a:lnTo>
                  <a:lnTo>
                    <a:pt x="196" y="994"/>
                  </a:lnTo>
                  <a:lnTo>
                    <a:pt x="254" y="897"/>
                  </a:lnTo>
                  <a:lnTo>
                    <a:pt x="332" y="799"/>
                  </a:lnTo>
                  <a:lnTo>
                    <a:pt x="449" y="721"/>
                  </a:lnTo>
                  <a:lnTo>
                    <a:pt x="546" y="683"/>
                  </a:lnTo>
                  <a:lnTo>
                    <a:pt x="644" y="663"/>
                  </a:lnTo>
                  <a:lnTo>
                    <a:pt x="780" y="644"/>
                  </a:lnTo>
                  <a:close/>
                  <a:moveTo>
                    <a:pt x="468" y="1"/>
                  </a:moveTo>
                  <a:lnTo>
                    <a:pt x="351" y="20"/>
                  </a:lnTo>
                  <a:lnTo>
                    <a:pt x="254" y="59"/>
                  </a:lnTo>
                  <a:lnTo>
                    <a:pt x="176" y="117"/>
                  </a:lnTo>
                  <a:lnTo>
                    <a:pt x="118" y="195"/>
                  </a:lnTo>
                  <a:lnTo>
                    <a:pt x="59" y="273"/>
                  </a:lnTo>
                  <a:lnTo>
                    <a:pt x="20" y="371"/>
                  </a:lnTo>
                  <a:lnTo>
                    <a:pt x="1" y="468"/>
                  </a:lnTo>
                  <a:lnTo>
                    <a:pt x="1" y="566"/>
                  </a:lnTo>
                  <a:lnTo>
                    <a:pt x="1" y="683"/>
                  </a:lnTo>
                  <a:lnTo>
                    <a:pt x="20" y="799"/>
                  </a:lnTo>
                  <a:lnTo>
                    <a:pt x="59" y="897"/>
                  </a:lnTo>
                  <a:lnTo>
                    <a:pt x="98" y="994"/>
                  </a:lnTo>
                  <a:lnTo>
                    <a:pt x="157" y="1092"/>
                  </a:lnTo>
                  <a:lnTo>
                    <a:pt x="235" y="1189"/>
                  </a:lnTo>
                  <a:lnTo>
                    <a:pt x="313" y="1267"/>
                  </a:lnTo>
                  <a:lnTo>
                    <a:pt x="488" y="1384"/>
                  </a:lnTo>
                  <a:lnTo>
                    <a:pt x="702" y="1481"/>
                  </a:lnTo>
                  <a:lnTo>
                    <a:pt x="858" y="1520"/>
                  </a:lnTo>
                  <a:lnTo>
                    <a:pt x="897" y="1540"/>
                  </a:lnTo>
                  <a:lnTo>
                    <a:pt x="1092" y="1559"/>
                  </a:lnTo>
                  <a:lnTo>
                    <a:pt x="1306" y="1559"/>
                  </a:lnTo>
                  <a:lnTo>
                    <a:pt x="1540" y="1520"/>
                  </a:lnTo>
                  <a:lnTo>
                    <a:pt x="1637" y="1481"/>
                  </a:lnTo>
                  <a:lnTo>
                    <a:pt x="1735" y="1423"/>
                  </a:lnTo>
                  <a:lnTo>
                    <a:pt x="1832" y="1364"/>
                  </a:lnTo>
                  <a:lnTo>
                    <a:pt x="1910" y="1287"/>
                  </a:lnTo>
                  <a:lnTo>
                    <a:pt x="1988" y="1209"/>
                  </a:lnTo>
                  <a:lnTo>
                    <a:pt x="2047" y="1111"/>
                  </a:lnTo>
                  <a:lnTo>
                    <a:pt x="2105" y="1014"/>
                  </a:lnTo>
                  <a:lnTo>
                    <a:pt x="2125" y="916"/>
                  </a:lnTo>
                  <a:lnTo>
                    <a:pt x="2144" y="819"/>
                  </a:lnTo>
                  <a:lnTo>
                    <a:pt x="2164" y="721"/>
                  </a:lnTo>
                  <a:lnTo>
                    <a:pt x="2144" y="624"/>
                  </a:lnTo>
                  <a:lnTo>
                    <a:pt x="2105" y="527"/>
                  </a:lnTo>
                  <a:lnTo>
                    <a:pt x="2066" y="449"/>
                  </a:lnTo>
                  <a:lnTo>
                    <a:pt x="1988" y="371"/>
                  </a:lnTo>
                  <a:lnTo>
                    <a:pt x="1891" y="312"/>
                  </a:lnTo>
                  <a:lnTo>
                    <a:pt x="1793" y="254"/>
                  </a:lnTo>
                  <a:lnTo>
                    <a:pt x="1715" y="234"/>
                  </a:lnTo>
                  <a:lnTo>
                    <a:pt x="1637" y="215"/>
                  </a:lnTo>
                  <a:lnTo>
                    <a:pt x="1540" y="215"/>
                  </a:lnTo>
                  <a:lnTo>
                    <a:pt x="1345" y="254"/>
                  </a:lnTo>
                  <a:lnTo>
                    <a:pt x="1287" y="254"/>
                  </a:lnTo>
                  <a:lnTo>
                    <a:pt x="1170" y="273"/>
                  </a:lnTo>
                  <a:lnTo>
                    <a:pt x="1150" y="273"/>
                  </a:lnTo>
                  <a:lnTo>
                    <a:pt x="1053" y="215"/>
                  </a:lnTo>
                  <a:lnTo>
                    <a:pt x="994" y="176"/>
                  </a:lnTo>
                  <a:lnTo>
                    <a:pt x="839" y="79"/>
                  </a:lnTo>
                  <a:lnTo>
                    <a:pt x="741" y="40"/>
                  </a:lnTo>
                  <a:lnTo>
                    <a:pt x="663" y="20"/>
                  </a:lnTo>
                  <a:lnTo>
                    <a:pt x="585" y="1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40"/>
            <p:cNvSpPr/>
            <p:nvPr/>
          </p:nvSpPr>
          <p:spPr>
            <a:xfrm>
              <a:off x="13114700" y="567300"/>
              <a:ext cx="54100" cy="39000"/>
            </a:xfrm>
            <a:custGeom>
              <a:avLst/>
              <a:gdLst/>
              <a:ahLst/>
              <a:cxnLst/>
              <a:rect l="l" t="t" r="r" b="b"/>
              <a:pathLst>
                <a:path w="2164" h="1560" fill="none" extrusionOk="0">
                  <a:moveTo>
                    <a:pt x="1715" y="234"/>
                  </a:moveTo>
                  <a:lnTo>
                    <a:pt x="1715" y="234"/>
                  </a:lnTo>
                  <a:lnTo>
                    <a:pt x="1637" y="215"/>
                  </a:lnTo>
                  <a:lnTo>
                    <a:pt x="1540" y="215"/>
                  </a:lnTo>
                  <a:lnTo>
                    <a:pt x="1540" y="215"/>
                  </a:lnTo>
                  <a:lnTo>
                    <a:pt x="1345" y="254"/>
                  </a:lnTo>
                  <a:lnTo>
                    <a:pt x="1287" y="254"/>
                  </a:lnTo>
                  <a:lnTo>
                    <a:pt x="1287" y="254"/>
                  </a:lnTo>
                  <a:lnTo>
                    <a:pt x="1287" y="254"/>
                  </a:lnTo>
                  <a:lnTo>
                    <a:pt x="1287" y="254"/>
                  </a:lnTo>
                  <a:lnTo>
                    <a:pt x="1287" y="254"/>
                  </a:lnTo>
                  <a:lnTo>
                    <a:pt x="1287" y="254"/>
                  </a:lnTo>
                  <a:lnTo>
                    <a:pt x="1287" y="254"/>
                  </a:lnTo>
                  <a:lnTo>
                    <a:pt x="1170" y="273"/>
                  </a:lnTo>
                  <a:lnTo>
                    <a:pt x="1150" y="273"/>
                  </a:lnTo>
                  <a:lnTo>
                    <a:pt x="1150" y="273"/>
                  </a:lnTo>
                  <a:lnTo>
                    <a:pt x="1150" y="273"/>
                  </a:lnTo>
                  <a:lnTo>
                    <a:pt x="1150" y="273"/>
                  </a:lnTo>
                  <a:lnTo>
                    <a:pt x="1053" y="215"/>
                  </a:lnTo>
                  <a:lnTo>
                    <a:pt x="994" y="176"/>
                  </a:lnTo>
                  <a:lnTo>
                    <a:pt x="994" y="176"/>
                  </a:lnTo>
                  <a:lnTo>
                    <a:pt x="839" y="79"/>
                  </a:lnTo>
                  <a:lnTo>
                    <a:pt x="839" y="79"/>
                  </a:lnTo>
                  <a:lnTo>
                    <a:pt x="741" y="40"/>
                  </a:lnTo>
                  <a:lnTo>
                    <a:pt x="663" y="20"/>
                  </a:lnTo>
                  <a:lnTo>
                    <a:pt x="663" y="20"/>
                  </a:lnTo>
                  <a:lnTo>
                    <a:pt x="585" y="1"/>
                  </a:lnTo>
                  <a:lnTo>
                    <a:pt x="585" y="1"/>
                  </a:lnTo>
                  <a:lnTo>
                    <a:pt x="468" y="1"/>
                  </a:lnTo>
                  <a:lnTo>
                    <a:pt x="351" y="20"/>
                  </a:lnTo>
                  <a:lnTo>
                    <a:pt x="351" y="20"/>
                  </a:lnTo>
                  <a:lnTo>
                    <a:pt x="254" y="59"/>
                  </a:lnTo>
                  <a:lnTo>
                    <a:pt x="176" y="117"/>
                  </a:lnTo>
                  <a:lnTo>
                    <a:pt x="176" y="117"/>
                  </a:lnTo>
                  <a:lnTo>
                    <a:pt x="118" y="195"/>
                  </a:lnTo>
                  <a:lnTo>
                    <a:pt x="118" y="195"/>
                  </a:lnTo>
                  <a:lnTo>
                    <a:pt x="59" y="273"/>
                  </a:lnTo>
                  <a:lnTo>
                    <a:pt x="59" y="273"/>
                  </a:lnTo>
                  <a:lnTo>
                    <a:pt x="20" y="371"/>
                  </a:lnTo>
                  <a:lnTo>
                    <a:pt x="1" y="468"/>
                  </a:lnTo>
                  <a:lnTo>
                    <a:pt x="1" y="468"/>
                  </a:lnTo>
                  <a:lnTo>
                    <a:pt x="1" y="566"/>
                  </a:lnTo>
                  <a:lnTo>
                    <a:pt x="1" y="683"/>
                  </a:lnTo>
                  <a:lnTo>
                    <a:pt x="1" y="683"/>
                  </a:lnTo>
                  <a:lnTo>
                    <a:pt x="20" y="799"/>
                  </a:lnTo>
                  <a:lnTo>
                    <a:pt x="59" y="897"/>
                  </a:lnTo>
                  <a:lnTo>
                    <a:pt x="59" y="897"/>
                  </a:lnTo>
                  <a:lnTo>
                    <a:pt x="98" y="994"/>
                  </a:lnTo>
                  <a:lnTo>
                    <a:pt x="157" y="1092"/>
                  </a:lnTo>
                  <a:lnTo>
                    <a:pt x="235" y="1189"/>
                  </a:lnTo>
                  <a:lnTo>
                    <a:pt x="313" y="1267"/>
                  </a:lnTo>
                  <a:lnTo>
                    <a:pt x="313" y="1267"/>
                  </a:lnTo>
                  <a:lnTo>
                    <a:pt x="488" y="1384"/>
                  </a:lnTo>
                  <a:lnTo>
                    <a:pt x="702" y="1481"/>
                  </a:lnTo>
                  <a:lnTo>
                    <a:pt x="702" y="1481"/>
                  </a:lnTo>
                  <a:lnTo>
                    <a:pt x="858" y="1520"/>
                  </a:lnTo>
                  <a:lnTo>
                    <a:pt x="858" y="1520"/>
                  </a:lnTo>
                  <a:lnTo>
                    <a:pt x="897" y="1540"/>
                  </a:lnTo>
                  <a:lnTo>
                    <a:pt x="897" y="1540"/>
                  </a:lnTo>
                  <a:lnTo>
                    <a:pt x="1092" y="1559"/>
                  </a:lnTo>
                  <a:lnTo>
                    <a:pt x="1092" y="1559"/>
                  </a:lnTo>
                  <a:lnTo>
                    <a:pt x="1306" y="1559"/>
                  </a:lnTo>
                  <a:lnTo>
                    <a:pt x="1540" y="1520"/>
                  </a:lnTo>
                  <a:lnTo>
                    <a:pt x="1540" y="1520"/>
                  </a:lnTo>
                  <a:lnTo>
                    <a:pt x="1637" y="1481"/>
                  </a:lnTo>
                  <a:lnTo>
                    <a:pt x="1735" y="1423"/>
                  </a:lnTo>
                  <a:lnTo>
                    <a:pt x="1832" y="1364"/>
                  </a:lnTo>
                  <a:lnTo>
                    <a:pt x="1910" y="1287"/>
                  </a:lnTo>
                  <a:lnTo>
                    <a:pt x="1910" y="1287"/>
                  </a:lnTo>
                  <a:lnTo>
                    <a:pt x="1988" y="1209"/>
                  </a:lnTo>
                  <a:lnTo>
                    <a:pt x="2047" y="1111"/>
                  </a:lnTo>
                  <a:lnTo>
                    <a:pt x="2047" y="1111"/>
                  </a:lnTo>
                  <a:lnTo>
                    <a:pt x="2105" y="1014"/>
                  </a:lnTo>
                  <a:lnTo>
                    <a:pt x="2125" y="916"/>
                  </a:lnTo>
                  <a:lnTo>
                    <a:pt x="2125" y="916"/>
                  </a:lnTo>
                  <a:lnTo>
                    <a:pt x="2144" y="819"/>
                  </a:lnTo>
                  <a:lnTo>
                    <a:pt x="2164" y="721"/>
                  </a:lnTo>
                  <a:lnTo>
                    <a:pt x="2164" y="721"/>
                  </a:lnTo>
                  <a:lnTo>
                    <a:pt x="2144" y="624"/>
                  </a:lnTo>
                  <a:lnTo>
                    <a:pt x="2144" y="624"/>
                  </a:lnTo>
                  <a:lnTo>
                    <a:pt x="2105" y="527"/>
                  </a:lnTo>
                  <a:lnTo>
                    <a:pt x="2105" y="527"/>
                  </a:lnTo>
                  <a:lnTo>
                    <a:pt x="2066" y="449"/>
                  </a:lnTo>
                  <a:lnTo>
                    <a:pt x="1988" y="371"/>
                  </a:lnTo>
                  <a:lnTo>
                    <a:pt x="1988" y="371"/>
                  </a:lnTo>
                  <a:lnTo>
                    <a:pt x="1891" y="312"/>
                  </a:lnTo>
                  <a:lnTo>
                    <a:pt x="1793" y="254"/>
                  </a:lnTo>
                  <a:lnTo>
                    <a:pt x="1793" y="254"/>
                  </a:lnTo>
                  <a:lnTo>
                    <a:pt x="1715" y="2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40"/>
            <p:cNvSpPr/>
            <p:nvPr/>
          </p:nvSpPr>
          <p:spPr>
            <a:xfrm>
              <a:off x="13119575" y="583375"/>
              <a:ext cx="38500" cy="21450"/>
            </a:xfrm>
            <a:custGeom>
              <a:avLst/>
              <a:gdLst/>
              <a:ahLst/>
              <a:cxnLst/>
              <a:rect l="l" t="t" r="r" b="b"/>
              <a:pathLst>
                <a:path w="1540" h="858" fill="none" extrusionOk="0">
                  <a:moveTo>
                    <a:pt x="722" y="1"/>
                  </a:moveTo>
                  <a:lnTo>
                    <a:pt x="722" y="1"/>
                  </a:lnTo>
                  <a:lnTo>
                    <a:pt x="877" y="20"/>
                  </a:lnTo>
                  <a:lnTo>
                    <a:pt x="877" y="20"/>
                  </a:lnTo>
                  <a:lnTo>
                    <a:pt x="877" y="20"/>
                  </a:lnTo>
                  <a:lnTo>
                    <a:pt x="1033" y="59"/>
                  </a:lnTo>
                  <a:lnTo>
                    <a:pt x="1033" y="59"/>
                  </a:lnTo>
                  <a:lnTo>
                    <a:pt x="1150" y="117"/>
                  </a:lnTo>
                  <a:lnTo>
                    <a:pt x="1267" y="195"/>
                  </a:lnTo>
                  <a:lnTo>
                    <a:pt x="1267" y="195"/>
                  </a:lnTo>
                  <a:lnTo>
                    <a:pt x="1345" y="254"/>
                  </a:lnTo>
                  <a:lnTo>
                    <a:pt x="1423" y="332"/>
                  </a:lnTo>
                  <a:lnTo>
                    <a:pt x="1423" y="332"/>
                  </a:lnTo>
                  <a:lnTo>
                    <a:pt x="1501" y="449"/>
                  </a:lnTo>
                  <a:lnTo>
                    <a:pt x="1501" y="449"/>
                  </a:lnTo>
                  <a:lnTo>
                    <a:pt x="1540" y="546"/>
                  </a:lnTo>
                  <a:lnTo>
                    <a:pt x="1540" y="546"/>
                  </a:lnTo>
                  <a:lnTo>
                    <a:pt x="1540" y="566"/>
                  </a:lnTo>
                  <a:lnTo>
                    <a:pt x="1540" y="566"/>
                  </a:lnTo>
                  <a:lnTo>
                    <a:pt x="1540" y="585"/>
                  </a:lnTo>
                  <a:lnTo>
                    <a:pt x="1540" y="585"/>
                  </a:lnTo>
                  <a:lnTo>
                    <a:pt x="1540" y="605"/>
                  </a:lnTo>
                  <a:lnTo>
                    <a:pt x="1540" y="624"/>
                  </a:lnTo>
                  <a:lnTo>
                    <a:pt x="1540" y="624"/>
                  </a:lnTo>
                  <a:lnTo>
                    <a:pt x="1540" y="624"/>
                  </a:lnTo>
                  <a:lnTo>
                    <a:pt x="1540" y="663"/>
                  </a:lnTo>
                  <a:lnTo>
                    <a:pt x="1540" y="663"/>
                  </a:lnTo>
                  <a:lnTo>
                    <a:pt x="1540" y="663"/>
                  </a:lnTo>
                  <a:lnTo>
                    <a:pt x="1540" y="702"/>
                  </a:lnTo>
                  <a:lnTo>
                    <a:pt x="1540" y="702"/>
                  </a:lnTo>
                  <a:lnTo>
                    <a:pt x="1403" y="780"/>
                  </a:lnTo>
                  <a:lnTo>
                    <a:pt x="1403" y="780"/>
                  </a:lnTo>
                  <a:lnTo>
                    <a:pt x="1287" y="819"/>
                  </a:lnTo>
                  <a:lnTo>
                    <a:pt x="1170" y="838"/>
                  </a:lnTo>
                  <a:lnTo>
                    <a:pt x="1170" y="838"/>
                  </a:lnTo>
                  <a:lnTo>
                    <a:pt x="1170" y="838"/>
                  </a:lnTo>
                  <a:lnTo>
                    <a:pt x="1014" y="858"/>
                  </a:lnTo>
                  <a:lnTo>
                    <a:pt x="838" y="838"/>
                  </a:lnTo>
                  <a:lnTo>
                    <a:pt x="838" y="838"/>
                  </a:lnTo>
                  <a:lnTo>
                    <a:pt x="741" y="819"/>
                  </a:lnTo>
                  <a:lnTo>
                    <a:pt x="741" y="819"/>
                  </a:lnTo>
                  <a:lnTo>
                    <a:pt x="702" y="819"/>
                  </a:lnTo>
                  <a:lnTo>
                    <a:pt x="702" y="819"/>
                  </a:lnTo>
                  <a:lnTo>
                    <a:pt x="702" y="819"/>
                  </a:lnTo>
                  <a:lnTo>
                    <a:pt x="585" y="780"/>
                  </a:lnTo>
                  <a:lnTo>
                    <a:pt x="585" y="780"/>
                  </a:lnTo>
                  <a:lnTo>
                    <a:pt x="429" y="721"/>
                  </a:lnTo>
                  <a:lnTo>
                    <a:pt x="273" y="644"/>
                  </a:lnTo>
                  <a:lnTo>
                    <a:pt x="273" y="644"/>
                  </a:lnTo>
                  <a:lnTo>
                    <a:pt x="273" y="644"/>
                  </a:lnTo>
                  <a:lnTo>
                    <a:pt x="176" y="585"/>
                  </a:lnTo>
                  <a:lnTo>
                    <a:pt x="79" y="488"/>
                  </a:lnTo>
                  <a:lnTo>
                    <a:pt x="79" y="488"/>
                  </a:lnTo>
                  <a:lnTo>
                    <a:pt x="1" y="371"/>
                  </a:lnTo>
                  <a:lnTo>
                    <a:pt x="1" y="351"/>
                  </a:lnTo>
                  <a:lnTo>
                    <a:pt x="1" y="351"/>
                  </a:lnTo>
                  <a:lnTo>
                    <a:pt x="1" y="351"/>
                  </a:lnTo>
                  <a:lnTo>
                    <a:pt x="59" y="254"/>
                  </a:lnTo>
                  <a:lnTo>
                    <a:pt x="59" y="254"/>
                  </a:lnTo>
                  <a:lnTo>
                    <a:pt x="59" y="254"/>
                  </a:lnTo>
                  <a:lnTo>
                    <a:pt x="59" y="254"/>
                  </a:lnTo>
                  <a:lnTo>
                    <a:pt x="59" y="254"/>
                  </a:lnTo>
                  <a:lnTo>
                    <a:pt x="137" y="156"/>
                  </a:lnTo>
                  <a:lnTo>
                    <a:pt x="137" y="156"/>
                  </a:lnTo>
                  <a:lnTo>
                    <a:pt x="254" y="78"/>
                  </a:lnTo>
                  <a:lnTo>
                    <a:pt x="254" y="78"/>
                  </a:lnTo>
                  <a:lnTo>
                    <a:pt x="351" y="40"/>
                  </a:lnTo>
                  <a:lnTo>
                    <a:pt x="449" y="20"/>
                  </a:lnTo>
                  <a:lnTo>
                    <a:pt x="449" y="20"/>
                  </a:lnTo>
                  <a:lnTo>
                    <a:pt x="585" y="1"/>
                  </a:lnTo>
                  <a:lnTo>
                    <a:pt x="722" y="1"/>
                  </a:lnTo>
                  <a:lnTo>
                    <a:pt x="7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40"/>
            <p:cNvSpPr/>
            <p:nvPr/>
          </p:nvSpPr>
          <p:spPr>
            <a:xfrm>
              <a:off x="13311975" y="483025"/>
              <a:ext cx="282050" cy="282075"/>
            </a:xfrm>
            <a:custGeom>
              <a:avLst/>
              <a:gdLst/>
              <a:ahLst/>
              <a:cxnLst/>
              <a:rect l="l" t="t" r="r" b="b"/>
              <a:pathLst>
                <a:path w="11282" h="11283" extrusionOk="0">
                  <a:moveTo>
                    <a:pt x="5339" y="1"/>
                  </a:moveTo>
                  <a:lnTo>
                    <a:pt x="5067" y="40"/>
                  </a:lnTo>
                  <a:lnTo>
                    <a:pt x="4774" y="59"/>
                  </a:lnTo>
                  <a:lnTo>
                    <a:pt x="4502" y="118"/>
                  </a:lnTo>
                  <a:lnTo>
                    <a:pt x="4229" y="176"/>
                  </a:lnTo>
                  <a:lnTo>
                    <a:pt x="3956" y="254"/>
                  </a:lnTo>
                  <a:lnTo>
                    <a:pt x="3703" y="352"/>
                  </a:lnTo>
                  <a:lnTo>
                    <a:pt x="3449" y="449"/>
                  </a:lnTo>
                  <a:lnTo>
                    <a:pt x="3196" y="566"/>
                  </a:lnTo>
                  <a:lnTo>
                    <a:pt x="2943" y="683"/>
                  </a:lnTo>
                  <a:lnTo>
                    <a:pt x="2709" y="819"/>
                  </a:lnTo>
                  <a:lnTo>
                    <a:pt x="2475" y="975"/>
                  </a:lnTo>
                  <a:lnTo>
                    <a:pt x="2261" y="1131"/>
                  </a:lnTo>
                  <a:lnTo>
                    <a:pt x="2047" y="1287"/>
                  </a:lnTo>
                  <a:lnTo>
                    <a:pt x="1852" y="1462"/>
                  </a:lnTo>
                  <a:lnTo>
                    <a:pt x="1657" y="1657"/>
                  </a:lnTo>
                  <a:lnTo>
                    <a:pt x="1462" y="1852"/>
                  </a:lnTo>
                  <a:lnTo>
                    <a:pt x="1287" y="2047"/>
                  </a:lnTo>
                  <a:lnTo>
                    <a:pt x="1111" y="2261"/>
                  </a:lnTo>
                  <a:lnTo>
                    <a:pt x="955" y="2495"/>
                  </a:lnTo>
                  <a:lnTo>
                    <a:pt x="819" y="2729"/>
                  </a:lnTo>
                  <a:lnTo>
                    <a:pt x="683" y="2962"/>
                  </a:lnTo>
                  <a:lnTo>
                    <a:pt x="546" y="3196"/>
                  </a:lnTo>
                  <a:lnTo>
                    <a:pt x="429" y="3450"/>
                  </a:lnTo>
                  <a:lnTo>
                    <a:pt x="332" y="3703"/>
                  </a:lnTo>
                  <a:lnTo>
                    <a:pt x="254" y="3976"/>
                  </a:lnTo>
                  <a:lnTo>
                    <a:pt x="176" y="4229"/>
                  </a:lnTo>
                  <a:lnTo>
                    <a:pt x="118" y="4502"/>
                  </a:lnTo>
                  <a:lnTo>
                    <a:pt x="59" y="4794"/>
                  </a:lnTo>
                  <a:lnTo>
                    <a:pt x="20" y="5067"/>
                  </a:lnTo>
                  <a:lnTo>
                    <a:pt x="1" y="5359"/>
                  </a:lnTo>
                  <a:lnTo>
                    <a:pt x="1" y="5651"/>
                  </a:lnTo>
                  <a:lnTo>
                    <a:pt x="1" y="5943"/>
                  </a:lnTo>
                  <a:lnTo>
                    <a:pt x="20" y="6216"/>
                  </a:lnTo>
                  <a:lnTo>
                    <a:pt x="59" y="6508"/>
                  </a:lnTo>
                  <a:lnTo>
                    <a:pt x="118" y="6781"/>
                  </a:lnTo>
                  <a:lnTo>
                    <a:pt x="176" y="7054"/>
                  </a:lnTo>
                  <a:lnTo>
                    <a:pt x="254" y="7327"/>
                  </a:lnTo>
                  <a:lnTo>
                    <a:pt x="332" y="7580"/>
                  </a:lnTo>
                  <a:lnTo>
                    <a:pt x="429" y="7833"/>
                  </a:lnTo>
                  <a:lnTo>
                    <a:pt x="546" y="8087"/>
                  </a:lnTo>
                  <a:lnTo>
                    <a:pt x="683" y="8340"/>
                  </a:lnTo>
                  <a:lnTo>
                    <a:pt x="819" y="8574"/>
                  </a:lnTo>
                  <a:lnTo>
                    <a:pt x="955" y="8788"/>
                  </a:lnTo>
                  <a:lnTo>
                    <a:pt x="1111" y="9022"/>
                  </a:lnTo>
                  <a:lnTo>
                    <a:pt x="1287" y="9236"/>
                  </a:lnTo>
                  <a:lnTo>
                    <a:pt x="1462" y="9431"/>
                  </a:lnTo>
                  <a:lnTo>
                    <a:pt x="1657" y="9626"/>
                  </a:lnTo>
                  <a:lnTo>
                    <a:pt x="1852" y="9821"/>
                  </a:lnTo>
                  <a:lnTo>
                    <a:pt x="2047" y="9996"/>
                  </a:lnTo>
                  <a:lnTo>
                    <a:pt x="2261" y="10171"/>
                  </a:lnTo>
                  <a:lnTo>
                    <a:pt x="2475" y="10327"/>
                  </a:lnTo>
                  <a:lnTo>
                    <a:pt x="2709" y="10464"/>
                  </a:lnTo>
                  <a:lnTo>
                    <a:pt x="2943" y="10600"/>
                  </a:lnTo>
                  <a:lnTo>
                    <a:pt x="3196" y="10737"/>
                  </a:lnTo>
                  <a:lnTo>
                    <a:pt x="3449" y="10834"/>
                  </a:lnTo>
                  <a:lnTo>
                    <a:pt x="3703" y="10951"/>
                  </a:lnTo>
                  <a:lnTo>
                    <a:pt x="3956" y="11029"/>
                  </a:lnTo>
                  <a:lnTo>
                    <a:pt x="4229" y="11107"/>
                  </a:lnTo>
                  <a:lnTo>
                    <a:pt x="4502" y="11165"/>
                  </a:lnTo>
                  <a:lnTo>
                    <a:pt x="4774" y="11224"/>
                  </a:lnTo>
                  <a:lnTo>
                    <a:pt x="5067" y="11263"/>
                  </a:lnTo>
                  <a:lnTo>
                    <a:pt x="5339" y="11282"/>
                  </a:lnTo>
                  <a:lnTo>
                    <a:pt x="5924" y="11282"/>
                  </a:lnTo>
                  <a:lnTo>
                    <a:pt x="6216" y="11263"/>
                  </a:lnTo>
                  <a:lnTo>
                    <a:pt x="6489" y="11224"/>
                  </a:lnTo>
                  <a:lnTo>
                    <a:pt x="6781" y="11165"/>
                  </a:lnTo>
                  <a:lnTo>
                    <a:pt x="7054" y="11107"/>
                  </a:lnTo>
                  <a:lnTo>
                    <a:pt x="7307" y="11029"/>
                  </a:lnTo>
                  <a:lnTo>
                    <a:pt x="7580" y="10951"/>
                  </a:lnTo>
                  <a:lnTo>
                    <a:pt x="7833" y="10834"/>
                  </a:lnTo>
                  <a:lnTo>
                    <a:pt x="8087" y="10737"/>
                  </a:lnTo>
                  <a:lnTo>
                    <a:pt x="8320" y="10600"/>
                  </a:lnTo>
                  <a:lnTo>
                    <a:pt x="8554" y="10464"/>
                  </a:lnTo>
                  <a:lnTo>
                    <a:pt x="8788" y="10327"/>
                  </a:lnTo>
                  <a:lnTo>
                    <a:pt x="9002" y="10171"/>
                  </a:lnTo>
                  <a:lnTo>
                    <a:pt x="9217" y="9996"/>
                  </a:lnTo>
                  <a:lnTo>
                    <a:pt x="9431" y="9821"/>
                  </a:lnTo>
                  <a:lnTo>
                    <a:pt x="9626" y="9626"/>
                  </a:lnTo>
                  <a:lnTo>
                    <a:pt x="9821" y="9431"/>
                  </a:lnTo>
                  <a:lnTo>
                    <a:pt x="9996" y="9236"/>
                  </a:lnTo>
                  <a:lnTo>
                    <a:pt x="10152" y="9022"/>
                  </a:lnTo>
                  <a:lnTo>
                    <a:pt x="10308" y="8788"/>
                  </a:lnTo>
                  <a:lnTo>
                    <a:pt x="10464" y="8574"/>
                  </a:lnTo>
                  <a:lnTo>
                    <a:pt x="10600" y="8340"/>
                  </a:lnTo>
                  <a:lnTo>
                    <a:pt x="10717" y="8087"/>
                  </a:lnTo>
                  <a:lnTo>
                    <a:pt x="10834" y="7833"/>
                  </a:lnTo>
                  <a:lnTo>
                    <a:pt x="10931" y="7580"/>
                  </a:lnTo>
                  <a:lnTo>
                    <a:pt x="11029" y="7327"/>
                  </a:lnTo>
                  <a:lnTo>
                    <a:pt x="11107" y="7054"/>
                  </a:lnTo>
                  <a:lnTo>
                    <a:pt x="11165" y="6781"/>
                  </a:lnTo>
                  <a:lnTo>
                    <a:pt x="11204" y="6508"/>
                  </a:lnTo>
                  <a:lnTo>
                    <a:pt x="11243" y="6216"/>
                  </a:lnTo>
                  <a:lnTo>
                    <a:pt x="11262" y="5943"/>
                  </a:lnTo>
                  <a:lnTo>
                    <a:pt x="11282" y="5651"/>
                  </a:lnTo>
                  <a:lnTo>
                    <a:pt x="11262" y="5359"/>
                  </a:lnTo>
                  <a:lnTo>
                    <a:pt x="11243" y="5067"/>
                  </a:lnTo>
                  <a:lnTo>
                    <a:pt x="11204" y="4794"/>
                  </a:lnTo>
                  <a:lnTo>
                    <a:pt x="11165" y="4502"/>
                  </a:lnTo>
                  <a:lnTo>
                    <a:pt x="11107" y="4229"/>
                  </a:lnTo>
                  <a:lnTo>
                    <a:pt x="11029" y="3976"/>
                  </a:lnTo>
                  <a:lnTo>
                    <a:pt x="10931" y="3703"/>
                  </a:lnTo>
                  <a:lnTo>
                    <a:pt x="10834" y="3450"/>
                  </a:lnTo>
                  <a:lnTo>
                    <a:pt x="10717" y="3196"/>
                  </a:lnTo>
                  <a:lnTo>
                    <a:pt x="10600" y="2962"/>
                  </a:lnTo>
                  <a:lnTo>
                    <a:pt x="10464" y="2729"/>
                  </a:lnTo>
                  <a:lnTo>
                    <a:pt x="10308" y="2495"/>
                  </a:lnTo>
                  <a:lnTo>
                    <a:pt x="10152" y="2261"/>
                  </a:lnTo>
                  <a:lnTo>
                    <a:pt x="9996" y="2047"/>
                  </a:lnTo>
                  <a:lnTo>
                    <a:pt x="9821" y="1852"/>
                  </a:lnTo>
                  <a:lnTo>
                    <a:pt x="9626" y="1657"/>
                  </a:lnTo>
                  <a:lnTo>
                    <a:pt x="9431" y="1462"/>
                  </a:lnTo>
                  <a:lnTo>
                    <a:pt x="9217" y="1287"/>
                  </a:lnTo>
                  <a:lnTo>
                    <a:pt x="9002" y="1131"/>
                  </a:lnTo>
                  <a:lnTo>
                    <a:pt x="8788" y="975"/>
                  </a:lnTo>
                  <a:lnTo>
                    <a:pt x="8554" y="819"/>
                  </a:lnTo>
                  <a:lnTo>
                    <a:pt x="8320" y="683"/>
                  </a:lnTo>
                  <a:lnTo>
                    <a:pt x="8087" y="566"/>
                  </a:lnTo>
                  <a:lnTo>
                    <a:pt x="7833" y="449"/>
                  </a:lnTo>
                  <a:lnTo>
                    <a:pt x="7580" y="352"/>
                  </a:lnTo>
                  <a:lnTo>
                    <a:pt x="7307" y="254"/>
                  </a:lnTo>
                  <a:lnTo>
                    <a:pt x="7054" y="176"/>
                  </a:lnTo>
                  <a:lnTo>
                    <a:pt x="6781" y="118"/>
                  </a:lnTo>
                  <a:lnTo>
                    <a:pt x="6489" y="59"/>
                  </a:lnTo>
                  <a:lnTo>
                    <a:pt x="6216" y="40"/>
                  </a:lnTo>
                  <a:lnTo>
                    <a:pt x="59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40"/>
            <p:cNvSpPr/>
            <p:nvPr/>
          </p:nvSpPr>
          <p:spPr>
            <a:xfrm>
              <a:off x="13311975" y="483025"/>
              <a:ext cx="282050" cy="282075"/>
            </a:xfrm>
            <a:custGeom>
              <a:avLst/>
              <a:gdLst/>
              <a:ahLst/>
              <a:cxnLst/>
              <a:rect l="l" t="t" r="r" b="b"/>
              <a:pathLst>
                <a:path w="11282" h="11283" fill="none" extrusionOk="0">
                  <a:moveTo>
                    <a:pt x="5632" y="11282"/>
                  </a:moveTo>
                  <a:lnTo>
                    <a:pt x="5632" y="11282"/>
                  </a:lnTo>
                  <a:lnTo>
                    <a:pt x="5924" y="11282"/>
                  </a:lnTo>
                  <a:lnTo>
                    <a:pt x="6216" y="11263"/>
                  </a:lnTo>
                  <a:lnTo>
                    <a:pt x="6489" y="11224"/>
                  </a:lnTo>
                  <a:lnTo>
                    <a:pt x="6781" y="11165"/>
                  </a:lnTo>
                  <a:lnTo>
                    <a:pt x="7054" y="11107"/>
                  </a:lnTo>
                  <a:lnTo>
                    <a:pt x="7307" y="11029"/>
                  </a:lnTo>
                  <a:lnTo>
                    <a:pt x="7580" y="10951"/>
                  </a:lnTo>
                  <a:lnTo>
                    <a:pt x="7833" y="10834"/>
                  </a:lnTo>
                  <a:lnTo>
                    <a:pt x="8087" y="10737"/>
                  </a:lnTo>
                  <a:lnTo>
                    <a:pt x="8320" y="10600"/>
                  </a:lnTo>
                  <a:lnTo>
                    <a:pt x="8554" y="10464"/>
                  </a:lnTo>
                  <a:lnTo>
                    <a:pt x="8788" y="10327"/>
                  </a:lnTo>
                  <a:lnTo>
                    <a:pt x="9002" y="10171"/>
                  </a:lnTo>
                  <a:lnTo>
                    <a:pt x="9217" y="9996"/>
                  </a:lnTo>
                  <a:lnTo>
                    <a:pt x="9431" y="9821"/>
                  </a:lnTo>
                  <a:lnTo>
                    <a:pt x="9626" y="9626"/>
                  </a:lnTo>
                  <a:lnTo>
                    <a:pt x="9821" y="9431"/>
                  </a:lnTo>
                  <a:lnTo>
                    <a:pt x="9996" y="9236"/>
                  </a:lnTo>
                  <a:lnTo>
                    <a:pt x="10152" y="9022"/>
                  </a:lnTo>
                  <a:lnTo>
                    <a:pt x="10308" y="8788"/>
                  </a:lnTo>
                  <a:lnTo>
                    <a:pt x="10464" y="8574"/>
                  </a:lnTo>
                  <a:lnTo>
                    <a:pt x="10600" y="8340"/>
                  </a:lnTo>
                  <a:lnTo>
                    <a:pt x="10717" y="8087"/>
                  </a:lnTo>
                  <a:lnTo>
                    <a:pt x="10834" y="7833"/>
                  </a:lnTo>
                  <a:lnTo>
                    <a:pt x="10931" y="7580"/>
                  </a:lnTo>
                  <a:lnTo>
                    <a:pt x="11029" y="7327"/>
                  </a:lnTo>
                  <a:lnTo>
                    <a:pt x="11107" y="7054"/>
                  </a:lnTo>
                  <a:lnTo>
                    <a:pt x="11165" y="6781"/>
                  </a:lnTo>
                  <a:lnTo>
                    <a:pt x="11204" y="6508"/>
                  </a:lnTo>
                  <a:lnTo>
                    <a:pt x="11243" y="6216"/>
                  </a:lnTo>
                  <a:lnTo>
                    <a:pt x="11262" y="5943"/>
                  </a:lnTo>
                  <a:lnTo>
                    <a:pt x="11282" y="5651"/>
                  </a:lnTo>
                  <a:lnTo>
                    <a:pt x="11282" y="5651"/>
                  </a:lnTo>
                  <a:lnTo>
                    <a:pt x="11262" y="5359"/>
                  </a:lnTo>
                  <a:lnTo>
                    <a:pt x="11243" y="5067"/>
                  </a:lnTo>
                  <a:lnTo>
                    <a:pt x="11204" y="4794"/>
                  </a:lnTo>
                  <a:lnTo>
                    <a:pt x="11165" y="4502"/>
                  </a:lnTo>
                  <a:lnTo>
                    <a:pt x="11107" y="4229"/>
                  </a:lnTo>
                  <a:lnTo>
                    <a:pt x="11029" y="3976"/>
                  </a:lnTo>
                  <a:lnTo>
                    <a:pt x="10931" y="3703"/>
                  </a:lnTo>
                  <a:lnTo>
                    <a:pt x="10834" y="3450"/>
                  </a:lnTo>
                  <a:lnTo>
                    <a:pt x="10717" y="3196"/>
                  </a:lnTo>
                  <a:lnTo>
                    <a:pt x="10600" y="2962"/>
                  </a:lnTo>
                  <a:lnTo>
                    <a:pt x="10464" y="2729"/>
                  </a:lnTo>
                  <a:lnTo>
                    <a:pt x="10308" y="2495"/>
                  </a:lnTo>
                  <a:lnTo>
                    <a:pt x="10152" y="2261"/>
                  </a:lnTo>
                  <a:lnTo>
                    <a:pt x="9996" y="2047"/>
                  </a:lnTo>
                  <a:lnTo>
                    <a:pt x="9821" y="1852"/>
                  </a:lnTo>
                  <a:lnTo>
                    <a:pt x="9626" y="1657"/>
                  </a:lnTo>
                  <a:lnTo>
                    <a:pt x="9431" y="1462"/>
                  </a:lnTo>
                  <a:lnTo>
                    <a:pt x="9217" y="1287"/>
                  </a:lnTo>
                  <a:lnTo>
                    <a:pt x="9002" y="1131"/>
                  </a:lnTo>
                  <a:lnTo>
                    <a:pt x="8788" y="975"/>
                  </a:lnTo>
                  <a:lnTo>
                    <a:pt x="8554" y="819"/>
                  </a:lnTo>
                  <a:lnTo>
                    <a:pt x="8320" y="683"/>
                  </a:lnTo>
                  <a:lnTo>
                    <a:pt x="8087" y="566"/>
                  </a:lnTo>
                  <a:lnTo>
                    <a:pt x="7833" y="449"/>
                  </a:lnTo>
                  <a:lnTo>
                    <a:pt x="7580" y="352"/>
                  </a:lnTo>
                  <a:lnTo>
                    <a:pt x="7307" y="254"/>
                  </a:lnTo>
                  <a:lnTo>
                    <a:pt x="7054" y="176"/>
                  </a:lnTo>
                  <a:lnTo>
                    <a:pt x="6781" y="118"/>
                  </a:lnTo>
                  <a:lnTo>
                    <a:pt x="6489" y="59"/>
                  </a:lnTo>
                  <a:lnTo>
                    <a:pt x="6216" y="40"/>
                  </a:lnTo>
                  <a:lnTo>
                    <a:pt x="5924" y="1"/>
                  </a:lnTo>
                  <a:lnTo>
                    <a:pt x="5632" y="1"/>
                  </a:lnTo>
                  <a:lnTo>
                    <a:pt x="5632" y="1"/>
                  </a:lnTo>
                  <a:lnTo>
                    <a:pt x="5339" y="1"/>
                  </a:lnTo>
                  <a:lnTo>
                    <a:pt x="5067" y="40"/>
                  </a:lnTo>
                  <a:lnTo>
                    <a:pt x="4774" y="59"/>
                  </a:lnTo>
                  <a:lnTo>
                    <a:pt x="4502" y="118"/>
                  </a:lnTo>
                  <a:lnTo>
                    <a:pt x="4229" y="176"/>
                  </a:lnTo>
                  <a:lnTo>
                    <a:pt x="3956" y="254"/>
                  </a:lnTo>
                  <a:lnTo>
                    <a:pt x="3703" y="352"/>
                  </a:lnTo>
                  <a:lnTo>
                    <a:pt x="3449" y="449"/>
                  </a:lnTo>
                  <a:lnTo>
                    <a:pt x="3196" y="566"/>
                  </a:lnTo>
                  <a:lnTo>
                    <a:pt x="2943" y="683"/>
                  </a:lnTo>
                  <a:lnTo>
                    <a:pt x="2709" y="819"/>
                  </a:lnTo>
                  <a:lnTo>
                    <a:pt x="2475" y="975"/>
                  </a:lnTo>
                  <a:lnTo>
                    <a:pt x="2261" y="1131"/>
                  </a:lnTo>
                  <a:lnTo>
                    <a:pt x="2047" y="1287"/>
                  </a:lnTo>
                  <a:lnTo>
                    <a:pt x="1852" y="1462"/>
                  </a:lnTo>
                  <a:lnTo>
                    <a:pt x="1657" y="1657"/>
                  </a:lnTo>
                  <a:lnTo>
                    <a:pt x="1462" y="1852"/>
                  </a:lnTo>
                  <a:lnTo>
                    <a:pt x="1287" y="2047"/>
                  </a:lnTo>
                  <a:lnTo>
                    <a:pt x="1111" y="2261"/>
                  </a:lnTo>
                  <a:lnTo>
                    <a:pt x="955" y="2495"/>
                  </a:lnTo>
                  <a:lnTo>
                    <a:pt x="819" y="2729"/>
                  </a:lnTo>
                  <a:lnTo>
                    <a:pt x="683" y="2962"/>
                  </a:lnTo>
                  <a:lnTo>
                    <a:pt x="546" y="3196"/>
                  </a:lnTo>
                  <a:lnTo>
                    <a:pt x="429" y="3450"/>
                  </a:lnTo>
                  <a:lnTo>
                    <a:pt x="332" y="3703"/>
                  </a:lnTo>
                  <a:lnTo>
                    <a:pt x="254" y="3976"/>
                  </a:lnTo>
                  <a:lnTo>
                    <a:pt x="176" y="4229"/>
                  </a:lnTo>
                  <a:lnTo>
                    <a:pt x="118" y="4502"/>
                  </a:lnTo>
                  <a:lnTo>
                    <a:pt x="59" y="4794"/>
                  </a:lnTo>
                  <a:lnTo>
                    <a:pt x="20" y="5067"/>
                  </a:lnTo>
                  <a:lnTo>
                    <a:pt x="1" y="5359"/>
                  </a:lnTo>
                  <a:lnTo>
                    <a:pt x="1" y="5651"/>
                  </a:lnTo>
                  <a:lnTo>
                    <a:pt x="1" y="5651"/>
                  </a:lnTo>
                  <a:lnTo>
                    <a:pt x="1" y="5943"/>
                  </a:lnTo>
                  <a:lnTo>
                    <a:pt x="20" y="6216"/>
                  </a:lnTo>
                  <a:lnTo>
                    <a:pt x="59" y="6508"/>
                  </a:lnTo>
                  <a:lnTo>
                    <a:pt x="118" y="6781"/>
                  </a:lnTo>
                  <a:lnTo>
                    <a:pt x="176" y="7054"/>
                  </a:lnTo>
                  <a:lnTo>
                    <a:pt x="254" y="7327"/>
                  </a:lnTo>
                  <a:lnTo>
                    <a:pt x="332" y="7580"/>
                  </a:lnTo>
                  <a:lnTo>
                    <a:pt x="429" y="7833"/>
                  </a:lnTo>
                  <a:lnTo>
                    <a:pt x="546" y="8087"/>
                  </a:lnTo>
                  <a:lnTo>
                    <a:pt x="683" y="8340"/>
                  </a:lnTo>
                  <a:lnTo>
                    <a:pt x="819" y="8574"/>
                  </a:lnTo>
                  <a:lnTo>
                    <a:pt x="955" y="8788"/>
                  </a:lnTo>
                  <a:lnTo>
                    <a:pt x="1111" y="9022"/>
                  </a:lnTo>
                  <a:lnTo>
                    <a:pt x="1287" y="9236"/>
                  </a:lnTo>
                  <a:lnTo>
                    <a:pt x="1462" y="9431"/>
                  </a:lnTo>
                  <a:lnTo>
                    <a:pt x="1657" y="9626"/>
                  </a:lnTo>
                  <a:lnTo>
                    <a:pt x="1852" y="9821"/>
                  </a:lnTo>
                  <a:lnTo>
                    <a:pt x="2047" y="9996"/>
                  </a:lnTo>
                  <a:lnTo>
                    <a:pt x="2261" y="10171"/>
                  </a:lnTo>
                  <a:lnTo>
                    <a:pt x="2475" y="10327"/>
                  </a:lnTo>
                  <a:lnTo>
                    <a:pt x="2709" y="10464"/>
                  </a:lnTo>
                  <a:lnTo>
                    <a:pt x="2943" y="10600"/>
                  </a:lnTo>
                  <a:lnTo>
                    <a:pt x="3196" y="10737"/>
                  </a:lnTo>
                  <a:lnTo>
                    <a:pt x="3449" y="10834"/>
                  </a:lnTo>
                  <a:lnTo>
                    <a:pt x="3703" y="10951"/>
                  </a:lnTo>
                  <a:lnTo>
                    <a:pt x="3956" y="11029"/>
                  </a:lnTo>
                  <a:lnTo>
                    <a:pt x="4229" y="11107"/>
                  </a:lnTo>
                  <a:lnTo>
                    <a:pt x="4502" y="11165"/>
                  </a:lnTo>
                  <a:lnTo>
                    <a:pt x="4774" y="11224"/>
                  </a:lnTo>
                  <a:lnTo>
                    <a:pt x="5067" y="11263"/>
                  </a:lnTo>
                  <a:lnTo>
                    <a:pt x="5339" y="11282"/>
                  </a:lnTo>
                  <a:lnTo>
                    <a:pt x="5632" y="1128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40"/>
            <p:cNvSpPr/>
            <p:nvPr/>
          </p:nvSpPr>
          <p:spPr>
            <a:xfrm>
              <a:off x="13311500" y="492300"/>
              <a:ext cx="275725" cy="273275"/>
            </a:xfrm>
            <a:custGeom>
              <a:avLst/>
              <a:gdLst/>
              <a:ahLst/>
              <a:cxnLst/>
              <a:rect l="l" t="t" r="r" b="b"/>
              <a:pathLst>
                <a:path w="11029" h="10931" extrusionOk="0">
                  <a:moveTo>
                    <a:pt x="3624" y="0"/>
                  </a:moveTo>
                  <a:lnTo>
                    <a:pt x="3215" y="175"/>
                  </a:lnTo>
                  <a:lnTo>
                    <a:pt x="2845" y="370"/>
                  </a:lnTo>
                  <a:lnTo>
                    <a:pt x="2475" y="604"/>
                  </a:lnTo>
                  <a:lnTo>
                    <a:pt x="2144" y="857"/>
                  </a:lnTo>
                  <a:lnTo>
                    <a:pt x="1812" y="1130"/>
                  </a:lnTo>
                  <a:lnTo>
                    <a:pt x="1520" y="1422"/>
                  </a:lnTo>
                  <a:lnTo>
                    <a:pt x="1247" y="1734"/>
                  </a:lnTo>
                  <a:lnTo>
                    <a:pt x="994" y="2085"/>
                  </a:lnTo>
                  <a:lnTo>
                    <a:pt x="780" y="2436"/>
                  </a:lnTo>
                  <a:lnTo>
                    <a:pt x="585" y="2806"/>
                  </a:lnTo>
                  <a:lnTo>
                    <a:pt x="409" y="3195"/>
                  </a:lnTo>
                  <a:lnTo>
                    <a:pt x="254" y="3585"/>
                  </a:lnTo>
                  <a:lnTo>
                    <a:pt x="156" y="3994"/>
                  </a:lnTo>
                  <a:lnTo>
                    <a:pt x="59" y="4423"/>
                  </a:lnTo>
                  <a:lnTo>
                    <a:pt x="20" y="4832"/>
                  </a:lnTo>
                  <a:lnTo>
                    <a:pt x="0" y="5280"/>
                  </a:lnTo>
                  <a:lnTo>
                    <a:pt x="0" y="5572"/>
                  </a:lnTo>
                  <a:lnTo>
                    <a:pt x="39" y="5845"/>
                  </a:lnTo>
                  <a:lnTo>
                    <a:pt x="59" y="6137"/>
                  </a:lnTo>
                  <a:lnTo>
                    <a:pt x="117" y="6410"/>
                  </a:lnTo>
                  <a:lnTo>
                    <a:pt x="176" y="6683"/>
                  </a:lnTo>
                  <a:lnTo>
                    <a:pt x="254" y="6956"/>
                  </a:lnTo>
                  <a:lnTo>
                    <a:pt x="351" y="7209"/>
                  </a:lnTo>
                  <a:lnTo>
                    <a:pt x="448" y="7482"/>
                  </a:lnTo>
                  <a:lnTo>
                    <a:pt x="565" y="7716"/>
                  </a:lnTo>
                  <a:lnTo>
                    <a:pt x="682" y="7969"/>
                  </a:lnTo>
                  <a:lnTo>
                    <a:pt x="819" y="8203"/>
                  </a:lnTo>
                  <a:lnTo>
                    <a:pt x="974" y="8437"/>
                  </a:lnTo>
                  <a:lnTo>
                    <a:pt x="1130" y="8651"/>
                  </a:lnTo>
                  <a:lnTo>
                    <a:pt x="1286" y="8865"/>
                  </a:lnTo>
                  <a:lnTo>
                    <a:pt x="1481" y="9080"/>
                  </a:lnTo>
                  <a:lnTo>
                    <a:pt x="1656" y="9274"/>
                  </a:lnTo>
                  <a:lnTo>
                    <a:pt x="1851" y="9450"/>
                  </a:lnTo>
                  <a:lnTo>
                    <a:pt x="2066" y="9645"/>
                  </a:lnTo>
                  <a:lnTo>
                    <a:pt x="2280" y="9800"/>
                  </a:lnTo>
                  <a:lnTo>
                    <a:pt x="2494" y="9956"/>
                  </a:lnTo>
                  <a:lnTo>
                    <a:pt x="2728" y="10112"/>
                  </a:lnTo>
                  <a:lnTo>
                    <a:pt x="2962" y="10249"/>
                  </a:lnTo>
                  <a:lnTo>
                    <a:pt x="3215" y="10366"/>
                  </a:lnTo>
                  <a:lnTo>
                    <a:pt x="3449" y="10482"/>
                  </a:lnTo>
                  <a:lnTo>
                    <a:pt x="3722" y="10580"/>
                  </a:lnTo>
                  <a:lnTo>
                    <a:pt x="3975" y="10677"/>
                  </a:lnTo>
                  <a:lnTo>
                    <a:pt x="4248" y="10755"/>
                  </a:lnTo>
                  <a:lnTo>
                    <a:pt x="4521" y="10814"/>
                  </a:lnTo>
                  <a:lnTo>
                    <a:pt x="4793" y="10872"/>
                  </a:lnTo>
                  <a:lnTo>
                    <a:pt x="5086" y="10892"/>
                  </a:lnTo>
                  <a:lnTo>
                    <a:pt x="5358" y="10911"/>
                  </a:lnTo>
                  <a:lnTo>
                    <a:pt x="5651" y="10931"/>
                  </a:lnTo>
                  <a:lnTo>
                    <a:pt x="6118" y="10911"/>
                  </a:lnTo>
                  <a:lnTo>
                    <a:pt x="6566" y="10853"/>
                  </a:lnTo>
                  <a:lnTo>
                    <a:pt x="6995" y="10775"/>
                  </a:lnTo>
                  <a:lnTo>
                    <a:pt x="7424" y="10638"/>
                  </a:lnTo>
                  <a:lnTo>
                    <a:pt x="7833" y="10502"/>
                  </a:lnTo>
                  <a:lnTo>
                    <a:pt x="8242" y="10307"/>
                  </a:lnTo>
                  <a:lnTo>
                    <a:pt x="8612" y="10093"/>
                  </a:lnTo>
                  <a:lnTo>
                    <a:pt x="8982" y="9859"/>
                  </a:lnTo>
                  <a:lnTo>
                    <a:pt x="9314" y="9586"/>
                  </a:lnTo>
                  <a:lnTo>
                    <a:pt x="9645" y="9294"/>
                  </a:lnTo>
                  <a:lnTo>
                    <a:pt x="9937" y="8963"/>
                  </a:lnTo>
                  <a:lnTo>
                    <a:pt x="10210" y="8612"/>
                  </a:lnTo>
                  <a:lnTo>
                    <a:pt x="10463" y="8242"/>
                  </a:lnTo>
                  <a:lnTo>
                    <a:pt x="10677" y="7852"/>
                  </a:lnTo>
                  <a:lnTo>
                    <a:pt x="10872" y="7443"/>
                  </a:lnTo>
                  <a:lnTo>
                    <a:pt x="11028" y="7014"/>
                  </a:lnTo>
                  <a:lnTo>
                    <a:pt x="10970" y="7112"/>
                  </a:lnTo>
                  <a:lnTo>
                    <a:pt x="10794" y="7404"/>
                  </a:lnTo>
                  <a:lnTo>
                    <a:pt x="10619" y="7677"/>
                  </a:lnTo>
                  <a:lnTo>
                    <a:pt x="10424" y="7911"/>
                  </a:lnTo>
                  <a:lnTo>
                    <a:pt x="10229" y="8144"/>
                  </a:lnTo>
                  <a:lnTo>
                    <a:pt x="10015" y="8378"/>
                  </a:lnTo>
                  <a:lnTo>
                    <a:pt x="9781" y="8573"/>
                  </a:lnTo>
                  <a:lnTo>
                    <a:pt x="9547" y="8768"/>
                  </a:lnTo>
                  <a:lnTo>
                    <a:pt x="9294" y="8943"/>
                  </a:lnTo>
                  <a:lnTo>
                    <a:pt x="9021" y="9119"/>
                  </a:lnTo>
                  <a:lnTo>
                    <a:pt x="8749" y="9274"/>
                  </a:lnTo>
                  <a:lnTo>
                    <a:pt x="8476" y="9411"/>
                  </a:lnTo>
                  <a:lnTo>
                    <a:pt x="8184" y="9528"/>
                  </a:lnTo>
                  <a:lnTo>
                    <a:pt x="7872" y="9625"/>
                  </a:lnTo>
                  <a:lnTo>
                    <a:pt x="7560" y="9723"/>
                  </a:lnTo>
                  <a:lnTo>
                    <a:pt x="7248" y="9781"/>
                  </a:lnTo>
                  <a:lnTo>
                    <a:pt x="6937" y="9820"/>
                  </a:lnTo>
                  <a:lnTo>
                    <a:pt x="6625" y="9859"/>
                  </a:lnTo>
                  <a:lnTo>
                    <a:pt x="5962" y="9859"/>
                  </a:lnTo>
                  <a:lnTo>
                    <a:pt x="5592" y="9820"/>
                  </a:lnTo>
                  <a:lnTo>
                    <a:pt x="5222" y="9742"/>
                  </a:lnTo>
                  <a:lnTo>
                    <a:pt x="4891" y="9664"/>
                  </a:lnTo>
                  <a:lnTo>
                    <a:pt x="4579" y="9567"/>
                  </a:lnTo>
                  <a:lnTo>
                    <a:pt x="4267" y="9450"/>
                  </a:lnTo>
                  <a:lnTo>
                    <a:pt x="3975" y="9313"/>
                  </a:lnTo>
                  <a:lnTo>
                    <a:pt x="3683" y="9158"/>
                  </a:lnTo>
                  <a:lnTo>
                    <a:pt x="3429" y="9002"/>
                  </a:lnTo>
                  <a:lnTo>
                    <a:pt x="3157" y="8807"/>
                  </a:lnTo>
                  <a:lnTo>
                    <a:pt x="2903" y="8612"/>
                  </a:lnTo>
                  <a:lnTo>
                    <a:pt x="2670" y="8398"/>
                  </a:lnTo>
                  <a:lnTo>
                    <a:pt x="2436" y="8164"/>
                  </a:lnTo>
                  <a:lnTo>
                    <a:pt x="2241" y="7930"/>
                  </a:lnTo>
                  <a:lnTo>
                    <a:pt x="2046" y="7677"/>
                  </a:lnTo>
                  <a:lnTo>
                    <a:pt x="1871" y="7423"/>
                  </a:lnTo>
                  <a:lnTo>
                    <a:pt x="1695" y="7151"/>
                  </a:lnTo>
                  <a:lnTo>
                    <a:pt x="1559" y="6878"/>
                  </a:lnTo>
                  <a:lnTo>
                    <a:pt x="1423" y="6586"/>
                  </a:lnTo>
                  <a:lnTo>
                    <a:pt x="1325" y="6293"/>
                  </a:lnTo>
                  <a:lnTo>
                    <a:pt x="1228" y="6001"/>
                  </a:lnTo>
                  <a:lnTo>
                    <a:pt x="1150" y="5709"/>
                  </a:lnTo>
                  <a:lnTo>
                    <a:pt x="1091" y="5378"/>
                  </a:lnTo>
                  <a:lnTo>
                    <a:pt x="1052" y="5046"/>
                  </a:lnTo>
                  <a:lnTo>
                    <a:pt x="1033" y="4715"/>
                  </a:lnTo>
                  <a:lnTo>
                    <a:pt x="1033" y="4403"/>
                  </a:lnTo>
                  <a:lnTo>
                    <a:pt x="1052" y="4072"/>
                  </a:lnTo>
                  <a:lnTo>
                    <a:pt x="1091" y="3741"/>
                  </a:lnTo>
                  <a:lnTo>
                    <a:pt x="1150" y="3410"/>
                  </a:lnTo>
                  <a:lnTo>
                    <a:pt x="1228" y="3117"/>
                  </a:lnTo>
                  <a:lnTo>
                    <a:pt x="1325" y="2806"/>
                  </a:lnTo>
                  <a:lnTo>
                    <a:pt x="1442" y="2513"/>
                  </a:lnTo>
                  <a:lnTo>
                    <a:pt x="1578" y="2221"/>
                  </a:lnTo>
                  <a:lnTo>
                    <a:pt x="1715" y="1968"/>
                  </a:lnTo>
                  <a:lnTo>
                    <a:pt x="1929" y="1617"/>
                  </a:lnTo>
                  <a:lnTo>
                    <a:pt x="2007" y="1500"/>
                  </a:lnTo>
                  <a:lnTo>
                    <a:pt x="2182" y="1247"/>
                  </a:lnTo>
                  <a:lnTo>
                    <a:pt x="2377" y="1033"/>
                  </a:lnTo>
                  <a:lnTo>
                    <a:pt x="2611" y="799"/>
                  </a:lnTo>
                  <a:lnTo>
                    <a:pt x="2650" y="740"/>
                  </a:lnTo>
                  <a:lnTo>
                    <a:pt x="2689" y="721"/>
                  </a:lnTo>
                  <a:lnTo>
                    <a:pt x="3059" y="409"/>
                  </a:lnTo>
                  <a:lnTo>
                    <a:pt x="3429" y="117"/>
                  </a:lnTo>
                  <a:lnTo>
                    <a:pt x="3624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40"/>
            <p:cNvSpPr/>
            <p:nvPr/>
          </p:nvSpPr>
          <p:spPr>
            <a:xfrm>
              <a:off x="13551150" y="592150"/>
              <a:ext cx="22425" cy="25825"/>
            </a:xfrm>
            <a:custGeom>
              <a:avLst/>
              <a:gdLst/>
              <a:ahLst/>
              <a:cxnLst/>
              <a:rect l="l" t="t" r="r" b="b"/>
              <a:pathLst>
                <a:path w="897" h="1033" extrusionOk="0">
                  <a:moveTo>
                    <a:pt x="371" y="0"/>
                  </a:moveTo>
                  <a:lnTo>
                    <a:pt x="293" y="20"/>
                  </a:lnTo>
                  <a:lnTo>
                    <a:pt x="215" y="39"/>
                  </a:lnTo>
                  <a:lnTo>
                    <a:pt x="137" y="98"/>
                  </a:lnTo>
                  <a:lnTo>
                    <a:pt x="78" y="195"/>
                  </a:lnTo>
                  <a:lnTo>
                    <a:pt x="20" y="312"/>
                  </a:lnTo>
                  <a:lnTo>
                    <a:pt x="0" y="468"/>
                  </a:lnTo>
                  <a:lnTo>
                    <a:pt x="0" y="585"/>
                  </a:lnTo>
                  <a:lnTo>
                    <a:pt x="39" y="721"/>
                  </a:lnTo>
                  <a:lnTo>
                    <a:pt x="59" y="780"/>
                  </a:lnTo>
                  <a:lnTo>
                    <a:pt x="98" y="838"/>
                  </a:lnTo>
                  <a:lnTo>
                    <a:pt x="176" y="935"/>
                  </a:lnTo>
                  <a:lnTo>
                    <a:pt x="254" y="994"/>
                  </a:lnTo>
                  <a:lnTo>
                    <a:pt x="371" y="1033"/>
                  </a:lnTo>
                  <a:lnTo>
                    <a:pt x="585" y="1033"/>
                  </a:lnTo>
                  <a:lnTo>
                    <a:pt x="643" y="1013"/>
                  </a:lnTo>
                  <a:lnTo>
                    <a:pt x="702" y="955"/>
                  </a:lnTo>
                  <a:lnTo>
                    <a:pt x="780" y="897"/>
                  </a:lnTo>
                  <a:lnTo>
                    <a:pt x="819" y="819"/>
                  </a:lnTo>
                  <a:lnTo>
                    <a:pt x="858" y="741"/>
                  </a:lnTo>
                  <a:lnTo>
                    <a:pt x="877" y="643"/>
                  </a:lnTo>
                  <a:lnTo>
                    <a:pt x="897" y="546"/>
                  </a:lnTo>
                  <a:lnTo>
                    <a:pt x="877" y="468"/>
                  </a:lnTo>
                  <a:lnTo>
                    <a:pt x="838" y="331"/>
                  </a:lnTo>
                  <a:lnTo>
                    <a:pt x="780" y="215"/>
                  </a:lnTo>
                  <a:lnTo>
                    <a:pt x="702" y="117"/>
                  </a:lnTo>
                  <a:lnTo>
                    <a:pt x="604" y="39"/>
                  </a:lnTo>
                  <a:lnTo>
                    <a:pt x="526" y="20"/>
                  </a:lnTo>
                  <a:lnTo>
                    <a:pt x="449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40"/>
            <p:cNvSpPr/>
            <p:nvPr/>
          </p:nvSpPr>
          <p:spPr>
            <a:xfrm>
              <a:off x="13551150" y="592150"/>
              <a:ext cx="22425" cy="25825"/>
            </a:xfrm>
            <a:custGeom>
              <a:avLst/>
              <a:gdLst/>
              <a:ahLst/>
              <a:cxnLst/>
              <a:rect l="l" t="t" r="r" b="b"/>
              <a:pathLst>
                <a:path w="897" h="1033" fill="none" extrusionOk="0">
                  <a:moveTo>
                    <a:pt x="293" y="20"/>
                  </a:moveTo>
                  <a:lnTo>
                    <a:pt x="293" y="20"/>
                  </a:lnTo>
                  <a:lnTo>
                    <a:pt x="371" y="0"/>
                  </a:lnTo>
                  <a:lnTo>
                    <a:pt x="449" y="0"/>
                  </a:lnTo>
                  <a:lnTo>
                    <a:pt x="526" y="20"/>
                  </a:lnTo>
                  <a:lnTo>
                    <a:pt x="604" y="39"/>
                  </a:lnTo>
                  <a:lnTo>
                    <a:pt x="604" y="39"/>
                  </a:lnTo>
                  <a:lnTo>
                    <a:pt x="702" y="117"/>
                  </a:lnTo>
                  <a:lnTo>
                    <a:pt x="780" y="215"/>
                  </a:lnTo>
                  <a:lnTo>
                    <a:pt x="838" y="331"/>
                  </a:lnTo>
                  <a:lnTo>
                    <a:pt x="877" y="468"/>
                  </a:lnTo>
                  <a:lnTo>
                    <a:pt x="877" y="468"/>
                  </a:lnTo>
                  <a:lnTo>
                    <a:pt x="897" y="546"/>
                  </a:lnTo>
                  <a:lnTo>
                    <a:pt x="877" y="643"/>
                  </a:lnTo>
                  <a:lnTo>
                    <a:pt x="877" y="643"/>
                  </a:lnTo>
                  <a:lnTo>
                    <a:pt x="858" y="741"/>
                  </a:lnTo>
                  <a:lnTo>
                    <a:pt x="819" y="819"/>
                  </a:lnTo>
                  <a:lnTo>
                    <a:pt x="780" y="897"/>
                  </a:lnTo>
                  <a:lnTo>
                    <a:pt x="702" y="955"/>
                  </a:lnTo>
                  <a:lnTo>
                    <a:pt x="702" y="955"/>
                  </a:lnTo>
                  <a:lnTo>
                    <a:pt x="643" y="1013"/>
                  </a:lnTo>
                  <a:lnTo>
                    <a:pt x="585" y="1033"/>
                  </a:lnTo>
                  <a:lnTo>
                    <a:pt x="585" y="1033"/>
                  </a:lnTo>
                  <a:lnTo>
                    <a:pt x="546" y="1033"/>
                  </a:lnTo>
                  <a:lnTo>
                    <a:pt x="487" y="1033"/>
                  </a:lnTo>
                  <a:lnTo>
                    <a:pt x="487" y="1033"/>
                  </a:lnTo>
                  <a:lnTo>
                    <a:pt x="371" y="1033"/>
                  </a:lnTo>
                  <a:lnTo>
                    <a:pt x="254" y="994"/>
                  </a:lnTo>
                  <a:lnTo>
                    <a:pt x="254" y="994"/>
                  </a:lnTo>
                  <a:lnTo>
                    <a:pt x="176" y="935"/>
                  </a:lnTo>
                  <a:lnTo>
                    <a:pt x="98" y="838"/>
                  </a:lnTo>
                  <a:lnTo>
                    <a:pt x="98" y="838"/>
                  </a:lnTo>
                  <a:lnTo>
                    <a:pt x="59" y="780"/>
                  </a:lnTo>
                  <a:lnTo>
                    <a:pt x="39" y="721"/>
                  </a:lnTo>
                  <a:lnTo>
                    <a:pt x="0" y="585"/>
                  </a:lnTo>
                  <a:lnTo>
                    <a:pt x="0" y="585"/>
                  </a:lnTo>
                  <a:lnTo>
                    <a:pt x="0" y="468"/>
                  </a:lnTo>
                  <a:lnTo>
                    <a:pt x="20" y="312"/>
                  </a:lnTo>
                  <a:lnTo>
                    <a:pt x="20" y="312"/>
                  </a:lnTo>
                  <a:lnTo>
                    <a:pt x="78" y="195"/>
                  </a:lnTo>
                  <a:lnTo>
                    <a:pt x="137" y="98"/>
                  </a:lnTo>
                  <a:lnTo>
                    <a:pt x="137" y="98"/>
                  </a:lnTo>
                  <a:lnTo>
                    <a:pt x="215" y="39"/>
                  </a:lnTo>
                  <a:lnTo>
                    <a:pt x="293" y="20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40"/>
            <p:cNvSpPr/>
            <p:nvPr/>
          </p:nvSpPr>
          <p:spPr>
            <a:xfrm>
              <a:off x="13422550" y="498125"/>
              <a:ext cx="137400" cy="86250"/>
            </a:xfrm>
            <a:custGeom>
              <a:avLst/>
              <a:gdLst/>
              <a:ahLst/>
              <a:cxnLst/>
              <a:rect l="l" t="t" r="r" b="b"/>
              <a:pathLst>
                <a:path w="5496" h="3450" extrusionOk="0">
                  <a:moveTo>
                    <a:pt x="1774" y="1"/>
                  </a:moveTo>
                  <a:lnTo>
                    <a:pt x="1598" y="20"/>
                  </a:lnTo>
                  <a:lnTo>
                    <a:pt x="1423" y="40"/>
                  </a:lnTo>
                  <a:lnTo>
                    <a:pt x="1248" y="79"/>
                  </a:lnTo>
                  <a:lnTo>
                    <a:pt x="1092" y="118"/>
                  </a:lnTo>
                  <a:lnTo>
                    <a:pt x="1053" y="118"/>
                  </a:lnTo>
                  <a:lnTo>
                    <a:pt x="858" y="196"/>
                  </a:lnTo>
                  <a:lnTo>
                    <a:pt x="702" y="274"/>
                  </a:lnTo>
                  <a:lnTo>
                    <a:pt x="546" y="352"/>
                  </a:lnTo>
                  <a:lnTo>
                    <a:pt x="410" y="449"/>
                  </a:lnTo>
                  <a:lnTo>
                    <a:pt x="254" y="585"/>
                  </a:lnTo>
                  <a:lnTo>
                    <a:pt x="157" y="722"/>
                  </a:lnTo>
                  <a:lnTo>
                    <a:pt x="59" y="858"/>
                  </a:lnTo>
                  <a:lnTo>
                    <a:pt x="20" y="1014"/>
                  </a:lnTo>
                  <a:lnTo>
                    <a:pt x="1" y="1228"/>
                  </a:lnTo>
                  <a:lnTo>
                    <a:pt x="1" y="1306"/>
                  </a:lnTo>
                  <a:lnTo>
                    <a:pt x="20" y="1404"/>
                  </a:lnTo>
                  <a:lnTo>
                    <a:pt x="79" y="1599"/>
                  </a:lnTo>
                  <a:lnTo>
                    <a:pt x="195" y="1774"/>
                  </a:lnTo>
                  <a:lnTo>
                    <a:pt x="254" y="1852"/>
                  </a:lnTo>
                  <a:lnTo>
                    <a:pt x="332" y="1930"/>
                  </a:lnTo>
                  <a:lnTo>
                    <a:pt x="488" y="2047"/>
                  </a:lnTo>
                  <a:lnTo>
                    <a:pt x="644" y="2144"/>
                  </a:lnTo>
                  <a:lnTo>
                    <a:pt x="799" y="2203"/>
                  </a:lnTo>
                  <a:lnTo>
                    <a:pt x="955" y="2242"/>
                  </a:lnTo>
                  <a:lnTo>
                    <a:pt x="1111" y="2280"/>
                  </a:lnTo>
                  <a:lnTo>
                    <a:pt x="1481" y="2339"/>
                  </a:lnTo>
                  <a:lnTo>
                    <a:pt x="1559" y="2358"/>
                  </a:lnTo>
                  <a:lnTo>
                    <a:pt x="1891" y="2417"/>
                  </a:lnTo>
                  <a:lnTo>
                    <a:pt x="2261" y="2475"/>
                  </a:lnTo>
                  <a:lnTo>
                    <a:pt x="2650" y="2573"/>
                  </a:lnTo>
                  <a:lnTo>
                    <a:pt x="2884" y="2651"/>
                  </a:lnTo>
                  <a:lnTo>
                    <a:pt x="3177" y="2748"/>
                  </a:lnTo>
                  <a:lnTo>
                    <a:pt x="3469" y="2884"/>
                  </a:lnTo>
                  <a:lnTo>
                    <a:pt x="3527" y="2904"/>
                  </a:lnTo>
                  <a:lnTo>
                    <a:pt x="3781" y="3060"/>
                  </a:lnTo>
                  <a:lnTo>
                    <a:pt x="4014" y="3216"/>
                  </a:lnTo>
                  <a:lnTo>
                    <a:pt x="4073" y="3235"/>
                  </a:lnTo>
                  <a:lnTo>
                    <a:pt x="4112" y="3255"/>
                  </a:lnTo>
                  <a:lnTo>
                    <a:pt x="4385" y="3372"/>
                  </a:lnTo>
                  <a:lnTo>
                    <a:pt x="4579" y="3430"/>
                  </a:lnTo>
                  <a:lnTo>
                    <a:pt x="4755" y="3450"/>
                  </a:lnTo>
                  <a:lnTo>
                    <a:pt x="4911" y="3450"/>
                  </a:lnTo>
                  <a:lnTo>
                    <a:pt x="5047" y="3430"/>
                  </a:lnTo>
                  <a:lnTo>
                    <a:pt x="5203" y="3352"/>
                  </a:lnTo>
                  <a:lnTo>
                    <a:pt x="5320" y="3255"/>
                  </a:lnTo>
                  <a:lnTo>
                    <a:pt x="5378" y="3196"/>
                  </a:lnTo>
                  <a:lnTo>
                    <a:pt x="5417" y="3118"/>
                  </a:lnTo>
                  <a:lnTo>
                    <a:pt x="5456" y="3040"/>
                  </a:lnTo>
                  <a:lnTo>
                    <a:pt x="5476" y="2962"/>
                  </a:lnTo>
                  <a:lnTo>
                    <a:pt x="5495" y="2865"/>
                  </a:lnTo>
                  <a:lnTo>
                    <a:pt x="5495" y="2787"/>
                  </a:lnTo>
                  <a:lnTo>
                    <a:pt x="5476" y="2573"/>
                  </a:lnTo>
                  <a:lnTo>
                    <a:pt x="5417" y="2358"/>
                  </a:lnTo>
                  <a:lnTo>
                    <a:pt x="5320" y="2125"/>
                  </a:lnTo>
                  <a:lnTo>
                    <a:pt x="5203" y="1891"/>
                  </a:lnTo>
                  <a:lnTo>
                    <a:pt x="5066" y="1657"/>
                  </a:lnTo>
                  <a:lnTo>
                    <a:pt x="4891" y="1443"/>
                  </a:lnTo>
                  <a:lnTo>
                    <a:pt x="4716" y="1248"/>
                  </a:lnTo>
                  <a:lnTo>
                    <a:pt x="4501" y="1053"/>
                  </a:lnTo>
                  <a:lnTo>
                    <a:pt x="4287" y="878"/>
                  </a:lnTo>
                  <a:lnTo>
                    <a:pt x="4073" y="722"/>
                  </a:lnTo>
                  <a:lnTo>
                    <a:pt x="3839" y="585"/>
                  </a:lnTo>
                  <a:lnTo>
                    <a:pt x="3586" y="449"/>
                  </a:lnTo>
                  <a:lnTo>
                    <a:pt x="3313" y="332"/>
                  </a:lnTo>
                  <a:lnTo>
                    <a:pt x="3060" y="235"/>
                  </a:lnTo>
                  <a:lnTo>
                    <a:pt x="2806" y="157"/>
                  </a:lnTo>
                  <a:lnTo>
                    <a:pt x="2534" y="79"/>
                  </a:lnTo>
                  <a:lnTo>
                    <a:pt x="2261" y="40"/>
                  </a:lnTo>
                  <a:lnTo>
                    <a:pt x="2007" y="20"/>
                  </a:lnTo>
                  <a:lnTo>
                    <a:pt x="1774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40"/>
            <p:cNvSpPr/>
            <p:nvPr/>
          </p:nvSpPr>
          <p:spPr>
            <a:xfrm>
              <a:off x="13422550" y="498125"/>
              <a:ext cx="137400" cy="86250"/>
            </a:xfrm>
            <a:custGeom>
              <a:avLst/>
              <a:gdLst/>
              <a:ahLst/>
              <a:cxnLst/>
              <a:rect l="l" t="t" r="r" b="b"/>
              <a:pathLst>
                <a:path w="5496" h="3450" fill="none" extrusionOk="0">
                  <a:moveTo>
                    <a:pt x="1053" y="118"/>
                  </a:moveTo>
                  <a:lnTo>
                    <a:pt x="1092" y="118"/>
                  </a:lnTo>
                  <a:lnTo>
                    <a:pt x="1092" y="118"/>
                  </a:lnTo>
                  <a:lnTo>
                    <a:pt x="1248" y="79"/>
                  </a:lnTo>
                  <a:lnTo>
                    <a:pt x="1423" y="40"/>
                  </a:lnTo>
                  <a:lnTo>
                    <a:pt x="1598" y="20"/>
                  </a:lnTo>
                  <a:lnTo>
                    <a:pt x="1774" y="1"/>
                  </a:lnTo>
                  <a:lnTo>
                    <a:pt x="1774" y="1"/>
                  </a:lnTo>
                  <a:lnTo>
                    <a:pt x="2007" y="20"/>
                  </a:lnTo>
                  <a:lnTo>
                    <a:pt x="2261" y="40"/>
                  </a:lnTo>
                  <a:lnTo>
                    <a:pt x="2534" y="79"/>
                  </a:lnTo>
                  <a:lnTo>
                    <a:pt x="2806" y="157"/>
                  </a:lnTo>
                  <a:lnTo>
                    <a:pt x="2806" y="157"/>
                  </a:lnTo>
                  <a:lnTo>
                    <a:pt x="3060" y="235"/>
                  </a:lnTo>
                  <a:lnTo>
                    <a:pt x="3313" y="332"/>
                  </a:lnTo>
                  <a:lnTo>
                    <a:pt x="3586" y="449"/>
                  </a:lnTo>
                  <a:lnTo>
                    <a:pt x="3839" y="585"/>
                  </a:lnTo>
                  <a:lnTo>
                    <a:pt x="3839" y="585"/>
                  </a:lnTo>
                  <a:lnTo>
                    <a:pt x="4073" y="722"/>
                  </a:lnTo>
                  <a:lnTo>
                    <a:pt x="4287" y="878"/>
                  </a:lnTo>
                  <a:lnTo>
                    <a:pt x="4501" y="1053"/>
                  </a:lnTo>
                  <a:lnTo>
                    <a:pt x="4716" y="1248"/>
                  </a:lnTo>
                  <a:lnTo>
                    <a:pt x="4716" y="1248"/>
                  </a:lnTo>
                  <a:lnTo>
                    <a:pt x="4891" y="1443"/>
                  </a:lnTo>
                  <a:lnTo>
                    <a:pt x="5066" y="1657"/>
                  </a:lnTo>
                  <a:lnTo>
                    <a:pt x="5203" y="1891"/>
                  </a:lnTo>
                  <a:lnTo>
                    <a:pt x="5320" y="2125"/>
                  </a:lnTo>
                  <a:lnTo>
                    <a:pt x="5320" y="2125"/>
                  </a:lnTo>
                  <a:lnTo>
                    <a:pt x="5417" y="2358"/>
                  </a:lnTo>
                  <a:lnTo>
                    <a:pt x="5476" y="2573"/>
                  </a:lnTo>
                  <a:lnTo>
                    <a:pt x="5476" y="2573"/>
                  </a:lnTo>
                  <a:lnTo>
                    <a:pt x="5495" y="2787"/>
                  </a:lnTo>
                  <a:lnTo>
                    <a:pt x="5495" y="2787"/>
                  </a:lnTo>
                  <a:lnTo>
                    <a:pt x="5495" y="2865"/>
                  </a:lnTo>
                  <a:lnTo>
                    <a:pt x="5476" y="2962"/>
                  </a:lnTo>
                  <a:lnTo>
                    <a:pt x="5476" y="2962"/>
                  </a:lnTo>
                  <a:lnTo>
                    <a:pt x="5456" y="3040"/>
                  </a:lnTo>
                  <a:lnTo>
                    <a:pt x="5417" y="3118"/>
                  </a:lnTo>
                  <a:lnTo>
                    <a:pt x="5378" y="3196"/>
                  </a:lnTo>
                  <a:lnTo>
                    <a:pt x="5320" y="3255"/>
                  </a:lnTo>
                  <a:lnTo>
                    <a:pt x="5320" y="3255"/>
                  </a:lnTo>
                  <a:lnTo>
                    <a:pt x="5203" y="3352"/>
                  </a:lnTo>
                  <a:lnTo>
                    <a:pt x="5047" y="3430"/>
                  </a:lnTo>
                  <a:lnTo>
                    <a:pt x="5047" y="3430"/>
                  </a:lnTo>
                  <a:lnTo>
                    <a:pt x="4911" y="3450"/>
                  </a:lnTo>
                  <a:lnTo>
                    <a:pt x="4755" y="3450"/>
                  </a:lnTo>
                  <a:lnTo>
                    <a:pt x="4755" y="3450"/>
                  </a:lnTo>
                  <a:lnTo>
                    <a:pt x="4579" y="3430"/>
                  </a:lnTo>
                  <a:lnTo>
                    <a:pt x="4385" y="3372"/>
                  </a:lnTo>
                  <a:lnTo>
                    <a:pt x="4385" y="3372"/>
                  </a:lnTo>
                  <a:lnTo>
                    <a:pt x="4112" y="3255"/>
                  </a:lnTo>
                  <a:lnTo>
                    <a:pt x="4112" y="3255"/>
                  </a:lnTo>
                  <a:lnTo>
                    <a:pt x="4073" y="3235"/>
                  </a:lnTo>
                  <a:lnTo>
                    <a:pt x="4014" y="3216"/>
                  </a:lnTo>
                  <a:lnTo>
                    <a:pt x="4014" y="3216"/>
                  </a:lnTo>
                  <a:lnTo>
                    <a:pt x="3781" y="3060"/>
                  </a:lnTo>
                  <a:lnTo>
                    <a:pt x="3527" y="2904"/>
                  </a:lnTo>
                  <a:lnTo>
                    <a:pt x="3469" y="2884"/>
                  </a:lnTo>
                  <a:lnTo>
                    <a:pt x="3469" y="2884"/>
                  </a:lnTo>
                  <a:lnTo>
                    <a:pt x="3177" y="2748"/>
                  </a:lnTo>
                  <a:lnTo>
                    <a:pt x="2884" y="2651"/>
                  </a:lnTo>
                  <a:lnTo>
                    <a:pt x="2884" y="2651"/>
                  </a:lnTo>
                  <a:lnTo>
                    <a:pt x="2650" y="2573"/>
                  </a:lnTo>
                  <a:lnTo>
                    <a:pt x="2650" y="2573"/>
                  </a:lnTo>
                  <a:lnTo>
                    <a:pt x="2261" y="2475"/>
                  </a:lnTo>
                  <a:lnTo>
                    <a:pt x="1891" y="2417"/>
                  </a:lnTo>
                  <a:lnTo>
                    <a:pt x="1559" y="2358"/>
                  </a:lnTo>
                  <a:lnTo>
                    <a:pt x="1481" y="2339"/>
                  </a:lnTo>
                  <a:lnTo>
                    <a:pt x="1481" y="2339"/>
                  </a:lnTo>
                  <a:lnTo>
                    <a:pt x="1111" y="2280"/>
                  </a:lnTo>
                  <a:lnTo>
                    <a:pt x="955" y="2242"/>
                  </a:lnTo>
                  <a:lnTo>
                    <a:pt x="799" y="2203"/>
                  </a:lnTo>
                  <a:lnTo>
                    <a:pt x="799" y="2203"/>
                  </a:lnTo>
                  <a:lnTo>
                    <a:pt x="644" y="2144"/>
                  </a:lnTo>
                  <a:lnTo>
                    <a:pt x="488" y="2047"/>
                  </a:lnTo>
                  <a:lnTo>
                    <a:pt x="332" y="1930"/>
                  </a:lnTo>
                  <a:lnTo>
                    <a:pt x="254" y="1852"/>
                  </a:lnTo>
                  <a:lnTo>
                    <a:pt x="195" y="1774"/>
                  </a:lnTo>
                  <a:lnTo>
                    <a:pt x="195" y="1774"/>
                  </a:lnTo>
                  <a:lnTo>
                    <a:pt x="79" y="1599"/>
                  </a:lnTo>
                  <a:lnTo>
                    <a:pt x="20" y="1404"/>
                  </a:lnTo>
                  <a:lnTo>
                    <a:pt x="20" y="1404"/>
                  </a:lnTo>
                  <a:lnTo>
                    <a:pt x="1" y="1306"/>
                  </a:lnTo>
                  <a:lnTo>
                    <a:pt x="1" y="1228"/>
                  </a:lnTo>
                  <a:lnTo>
                    <a:pt x="20" y="1014"/>
                  </a:lnTo>
                  <a:lnTo>
                    <a:pt x="20" y="1014"/>
                  </a:lnTo>
                  <a:lnTo>
                    <a:pt x="59" y="858"/>
                  </a:lnTo>
                  <a:lnTo>
                    <a:pt x="157" y="722"/>
                  </a:lnTo>
                  <a:lnTo>
                    <a:pt x="157" y="722"/>
                  </a:lnTo>
                  <a:lnTo>
                    <a:pt x="254" y="585"/>
                  </a:lnTo>
                  <a:lnTo>
                    <a:pt x="410" y="449"/>
                  </a:lnTo>
                  <a:lnTo>
                    <a:pt x="410" y="449"/>
                  </a:lnTo>
                  <a:lnTo>
                    <a:pt x="546" y="352"/>
                  </a:lnTo>
                  <a:lnTo>
                    <a:pt x="702" y="274"/>
                  </a:lnTo>
                  <a:lnTo>
                    <a:pt x="858" y="196"/>
                  </a:lnTo>
                  <a:lnTo>
                    <a:pt x="1053" y="1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40"/>
            <p:cNvSpPr/>
            <p:nvPr/>
          </p:nvSpPr>
          <p:spPr>
            <a:xfrm>
              <a:off x="13418175" y="577525"/>
              <a:ext cx="41425" cy="41925"/>
            </a:xfrm>
            <a:custGeom>
              <a:avLst/>
              <a:gdLst/>
              <a:ahLst/>
              <a:cxnLst/>
              <a:rect l="l" t="t" r="r" b="b"/>
              <a:pathLst>
                <a:path w="1657" h="1677" extrusionOk="0">
                  <a:moveTo>
                    <a:pt x="1189" y="1"/>
                  </a:moveTo>
                  <a:lnTo>
                    <a:pt x="1111" y="20"/>
                  </a:lnTo>
                  <a:lnTo>
                    <a:pt x="1072" y="59"/>
                  </a:lnTo>
                  <a:lnTo>
                    <a:pt x="1052" y="118"/>
                  </a:lnTo>
                  <a:lnTo>
                    <a:pt x="1052" y="176"/>
                  </a:lnTo>
                  <a:lnTo>
                    <a:pt x="1072" y="215"/>
                  </a:lnTo>
                  <a:lnTo>
                    <a:pt x="1189" y="410"/>
                  </a:lnTo>
                  <a:lnTo>
                    <a:pt x="1306" y="585"/>
                  </a:lnTo>
                  <a:lnTo>
                    <a:pt x="1325" y="702"/>
                  </a:lnTo>
                  <a:lnTo>
                    <a:pt x="1364" y="819"/>
                  </a:lnTo>
                  <a:lnTo>
                    <a:pt x="1364" y="994"/>
                  </a:lnTo>
                  <a:lnTo>
                    <a:pt x="1325" y="1111"/>
                  </a:lnTo>
                  <a:lnTo>
                    <a:pt x="1267" y="1228"/>
                  </a:lnTo>
                  <a:lnTo>
                    <a:pt x="1189" y="1306"/>
                  </a:lnTo>
                  <a:lnTo>
                    <a:pt x="1091" y="1365"/>
                  </a:lnTo>
                  <a:lnTo>
                    <a:pt x="994" y="1384"/>
                  </a:lnTo>
                  <a:lnTo>
                    <a:pt x="877" y="1384"/>
                  </a:lnTo>
                  <a:lnTo>
                    <a:pt x="741" y="1365"/>
                  </a:lnTo>
                  <a:lnTo>
                    <a:pt x="604" y="1287"/>
                  </a:lnTo>
                  <a:lnTo>
                    <a:pt x="526" y="1209"/>
                  </a:lnTo>
                  <a:lnTo>
                    <a:pt x="429" y="1131"/>
                  </a:lnTo>
                  <a:lnTo>
                    <a:pt x="351" y="975"/>
                  </a:lnTo>
                  <a:lnTo>
                    <a:pt x="273" y="839"/>
                  </a:lnTo>
                  <a:lnTo>
                    <a:pt x="234" y="800"/>
                  </a:lnTo>
                  <a:lnTo>
                    <a:pt x="176" y="761"/>
                  </a:lnTo>
                  <a:lnTo>
                    <a:pt x="117" y="761"/>
                  </a:lnTo>
                  <a:lnTo>
                    <a:pt x="78" y="780"/>
                  </a:lnTo>
                  <a:lnTo>
                    <a:pt x="20" y="819"/>
                  </a:lnTo>
                  <a:lnTo>
                    <a:pt x="0" y="878"/>
                  </a:lnTo>
                  <a:lnTo>
                    <a:pt x="0" y="936"/>
                  </a:lnTo>
                  <a:lnTo>
                    <a:pt x="20" y="975"/>
                  </a:lnTo>
                  <a:lnTo>
                    <a:pt x="117" y="1189"/>
                  </a:lnTo>
                  <a:lnTo>
                    <a:pt x="254" y="1365"/>
                  </a:lnTo>
                  <a:lnTo>
                    <a:pt x="332" y="1443"/>
                  </a:lnTo>
                  <a:lnTo>
                    <a:pt x="429" y="1501"/>
                  </a:lnTo>
                  <a:lnTo>
                    <a:pt x="507" y="1579"/>
                  </a:lnTo>
                  <a:lnTo>
                    <a:pt x="624" y="1618"/>
                  </a:lnTo>
                  <a:lnTo>
                    <a:pt x="799" y="1676"/>
                  </a:lnTo>
                  <a:lnTo>
                    <a:pt x="974" y="1676"/>
                  </a:lnTo>
                  <a:lnTo>
                    <a:pt x="1150" y="1657"/>
                  </a:lnTo>
                  <a:lnTo>
                    <a:pt x="1306" y="1579"/>
                  </a:lnTo>
                  <a:lnTo>
                    <a:pt x="1384" y="1540"/>
                  </a:lnTo>
                  <a:lnTo>
                    <a:pt x="1442" y="1462"/>
                  </a:lnTo>
                  <a:lnTo>
                    <a:pt x="1540" y="1326"/>
                  </a:lnTo>
                  <a:lnTo>
                    <a:pt x="1598" y="1248"/>
                  </a:lnTo>
                  <a:lnTo>
                    <a:pt x="1617" y="1170"/>
                  </a:lnTo>
                  <a:lnTo>
                    <a:pt x="1656" y="975"/>
                  </a:lnTo>
                  <a:lnTo>
                    <a:pt x="1656" y="878"/>
                  </a:lnTo>
                  <a:lnTo>
                    <a:pt x="1637" y="780"/>
                  </a:lnTo>
                  <a:lnTo>
                    <a:pt x="1598" y="566"/>
                  </a:lnTo>
                  <a:lnTo>
                    <a:pt x="1540" y="429"/>
                  </a:lnTo>
                  <a:lnTo>
                    <a:pt x="1481" y="312"/>
                  </a:lnTo>
                  <a:lnTo>
                    <a:pt x="1325" y="79"/>
                  </a:lnTo>
                  <a:lnTo>
                    <a:pt x="1286" y="40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40"/>
            <p:cNvSpPr/>
            <p:nvPr/>
          </p:nvSpPr>
          <p:spPr>
            <a:xfrm>
              <a:off x="13418175" y="577525"/>
              <a:ext cx="41425" cy="41925"/>
            </a:xfrm>
            <a:custGeom>
              <a:avLst/>
              <a:gdLst/>
              <a:ahLst/>
              <a:cxnLst/>
              <a:rect l="l" t="t" r="r" b="b"/>
              <a:pathLst>
                <a:path w="1657" h="1677" fill="none" extrusionOk="0">
                  <a:moveTo>
                    <a:pt x="1111" y="20"/>
                  </a:moveTo>
                  <a:lnTo>
                    <a:pt x="1111" y="20"/>
                  </a:lnTo>
                  <a:lnTo>
                    <a:pt x="1072" y="59"/>
                  </a:lnTo>
                  <a:lnTo>
                    <a:pt x="1052" y="118"/>
                  </a:lnTo>
                  <a:lnTo>
                    <a:pt x="1052" y="118"/>
                  </a:lnTo>
                  <a:lnTo>
                    <a:pt x="1052" y="176"/>
                  </a:lnTo>
                  <a:lnTo>
                    <a:pt x="1072" y="215"/>
                  </a:lnTo>
                  <a:lnTo>
                    <a:pt x="1072" y="215"/>
                  </a:lnTo>
                  <a:lnTo>
                    <a:pt x="1189" y="410"/>
                  </a:lnTo>
                  <a:lnTo>
                    <a:pt x="1306" y="585"/>
                  </a:lnTo>
                  <a:lnTo>
                    <a:pt x="1306" y="585"/>
                  </a:lnTo>
                  <a:lnTo>
                    <a:pt x="1325" y="702"/>
                  </a:lnTo>
                  <a:lnTo>
                    <a:pt x="1364" y="819"/>
                  </a:lnTo>
                  <a:lnTo>
                    <a:pt x="1364" y="819"/>
                  </a:lnTo>
                  <a:lnTo>
                    <a:pt x="1364" y="994"/>
                  </a:lnTo>
                  <a:lnTo>
                    <a:pt x="1364" y="994"/>
                  </a:lnTo>
                  <a:lnTo>
                    <a:pt x="1325" y="1111"/>
                  </a:lnTo>
                  <a:lnTo>
                    <a:pt x="1325" y="1111"/>
                  </a:lnTo>
                  <a:lnTo>
                    <a:pt x="1267" y="1228"/>
                  </a:lnTo>
                  <a:lnTo>
                    <a:pt x="1267" y="1228"/>
                  </a:lnTo>
                  <a:lnTo>
                    <a:pt x="1189" y="1306"/>
                  </a:lnTo>
                  <a:lnTo>
                    <a:pt x="1189" y="1306"/>
                  </a:lnTo>
                  <a:lnTo>
                    <a:pt x="1091" y="1365"/>
                  </a:lnTo>
                  <a:lnTo>
                    <a:pt x="1091" y="1365"/>
                  </a:lnTo>
                  <a:lnTo>
                    <a:pt x="994" y="1384"/>
                  </a:lnTo>
                  <a:lnTo>
                    <a:pt x="994" y="1384"/>
                  </a:lnTo>
                  <a:lnTo>
                    <a:pt x="877" y="1384"/>
                  </a:lnTo>
                  <a:lnTo>
                    <a:pt x="877" y="1384"/>
                  </a:lnTo>
                  <a:lnTo>
                    <a:pt x="741" y="1365"/>
                  </a:lnTo>
                  <a:lnTo>
                    <a:pt x="741" y="1365"/>
                  </a:lnTo>
                  <a:lnTo>
                    <a:pt x="604" y="1287"/>
                  </a:lnTo>
                  <a:lnTo>
                    <a:pt x="604" y="1287"/>
                  </a:lnTo>
                  <a:lnTo>
                    <a:pt x="526" y="1209"/>
                  </a:lnTo>
                  <a:lnTo>
                    <a:pt x="429" y="1131"/>
                  </a:lnTo>
                  <a:lnTo>
                    <a:pt x="429" y="1131"/>
                  </a:lnTo>
                  <a:lnTo>
                    <a:pt x="351" y="975"/>
                  </a:lnTo>
                  <a:lnTo>
                    <a:pt x="273" y="839"/>
                  </a:lnTo>
                  <a:lnTo>
                    <a:pt x="273" y="839"/>
                  </a:lnTo>
                  <a:lnTo>
                    <a:pt x="234" y="800"/>
                  </a:lnTo>
                  <a:lnTo>
                    <a:pt x="176" y="761"/>
                  </a:lnTo>
                  <a:lnTo>
                    <a:pt x="176" y="761"/>
                  </a:lnTo>
                  <a:lnTo>
                    <a:pt x="117" y="761"/>
                  </a:lnTo>
                  <a:lnTo>
                    <a:pt x="78" y="780"/>
                  </a:lnTo>
                  <a:lnTo>
                    <a:pt x="78" y="780"/>
                  </a:lnTo>
                  <a:lnTo>
                    <a:pt x="20" y="819"/>
                  </a:lnTo>
                  <a:lnTo>
                    <a:pt x="0" y="878"/>
                  </a:lnTo>
                  <a:lnTo>
                    <a:pt x="0" y="878"/>
                  </a:lnTo>
                  <a:lnTo>
                    <a:pt x="0" y="936"/>
                  </a:lnTo>
                  <a:lnTo>
                    <a:pt x="20" y="975"/>
                  </a:lnTo>
                  <a:lnTo>
                    <a:pt x="20" y="975"/>
                  </a:lnTo>
                  <a:lnTo>
                    <a:pt x="117" y="1189"/>
                  </a:lnTo>
                  <a:lnTo>
                    <a:pt x="254" y="1365"/>
                  </a:lnTo>
                  <a:lnTo>
                    <a:pt x="332" y="1443"/>
                  </a:lnTo>
                  <a:lnTo>
                    <a:pt x="429" y="1501"/>
                  </a:lnTo>
                  <a:lnTo>
                    <a:pt x="507" y="1579"/>
                  </a:lnTo>
                  <a:lnTo>
                    <a:pt x="624" y="1618"/>
                  </a:lnTo>
                  <a:lnTo>
                    <a:pt x="624" y="1618"/>
                  </a:lnTo>
                  <a:lnTo>
                    <a:pt x="799" y="1676"/>
                  </a:lnTo>
                  <a:lnTo>
                    <a:pt x="974" y="1676"/>
                  </a:lnTo>
                  <a:lnTo>
                    <a:pt x="974" y="1676"/>
                  </a:lnTo>
                  <a:lnTo>
                    <a:pt x="1150" y="1657"/>
                  </a:lnTo>
                  <a:lnTo>
                    <a:pt x="1306" y="1579"/>
                  </a:lnTo>
                  <a:lnTo>
                    <a:pt x="1306" y="1579"/>
                  </a:lnTo>
                  <a:lnTo>
                    <a:pt x="1384" y="1540"/>
                  </a:lnTo>
                  <a:lnTo>
                    <a:pt x="1442" y="1462"/>
                  </a:lnTo>
                  <a:lnTo>
                    <a:pt x="1540" y="1326"/>
                  </a:lnTo>
                  <a:lnTo>
                    <a:pt x="1540" y="1326"/>
                  </a:lnTo>
                  <a:lnTo>
                    <a:pt x="1598" y="1248"/>
                  </a:lnTo>
                  <a:lnTo>
                    <a:pt x="1617" y="1170"/>
                  </a:lnTo>
                  <a:lnTo>
                    <a:pt x="1656" y="975"/>
                  </a:lnTo>
                  <a:lnTo>
                    <a:pt x="1656" y="975"/>
                  </a:lnTo>
                  <a:lnTo>
                    <a:pt x="1656" y="878"/>
                  </a:lnTo>
                  <a:lnTo>
                    <a:pt x="1637" y="780"/>
                  </a:lnTo>
                  <a:lnTo>
                    <a:pt x="1637" y="780"/>
                  </a:lnTo>
                  <a:lnTo>
                    <a:pt x="1598" y="566"/>
                  </a:lnTo>
                  <a:lnTo>
                    <a:pt x="1598" y="566"/>
                  </a:lnTo>
                  <a:lnTo>
                    <a:pt x="1540" y="429"/>
                  </a:lnTo>
                  <a:lnTo>
                    <a:pt x="1481" y="312"/>
                  </a:lnTo>
                  <a:lnTo>
                    <a:pt x="1325" y="79"/>
                  </a:lnTo>
                  <a:lnTo>
                    <a:pt x="1325" y="79"/>
                  </a:lnTo>
                  <a:lnTo>
                    <a:pt x="1286" y="40"/>
                  </a:lnTo>
                  <a:lnTo>
                    <a:pt x="1228" y="1"/>
                  </a:lnTo>
                  <a:lnTo>
                    <a:pt x="1228" y="1"/>
                  </a:lnTo>
                  <a:lnTo>
                    <a:pt x="1189" y="1"/>
                  </a:lnTo>
                  <a:lnTo>
                    <a:pt x="1189" y="1"/>
                  </a:lnTo>
                  <a:lnTo>
                    <a:pt x="1111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40"/>
            <p:cNvSpPr/>
            <p:nvPr/>
          </p:nvSpPr>
          <p:spPr>
            <a:xfrm>
              <a:off x="13452275" y="597025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0" y="0"/>
                  </a:moveTo>
                  <a:lnTo>
                    <a:pt x="0" y="2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40"/>
            <p:cNvSpPr/>
            <p:nvPr/>
          </p:nvSpPr>
          <p:spPr>
            <a:xfrm>
              <a:off x="13339250" y="590675"/>
              <a:ext cx="64325" cy="66275"/>
            </a:xfrm>
            <a:custGeom>
              <a:avLst/>
              <a:gdLst/>
              <a:ahLst/>
              <a:cxnLst/>
              <a:rect l="l" t="t" r="r" b="b"/>
              <a:pathLst>
                <a:path w="2573" h="2651" extrusionOk="0">
                  <a:moveTo>
                    <a:pt x="1676" y="1"/>
                  </a:moveTo>
                  <a:lnTo>
                    <a:pt x="1638" y="40"/>
                  </a:lnTo>
                  <a:lnTo>
                    <a:pt x="1599" y="79"/>
                  </a:lnTo>
                  <a:lnTo>
                    <a:pt x="1599" y="137"/>
                  </a:lnTo>
                  <a:lnTo>
                    <a:pt x="1599" y="196"/>
                  </a:lnTo>
                  <a:lnTo>
                    <a:pt x="1638" y="254"/>
                  </a:lnTo>
                  <a:lnTo>
                    <a:pt x="1715" y="332"/>
                  </a:lnTo>
                  <a:lnTo>
                    <a:pt x="1832" y="507"/>
                  </a:lnTo>
                  <a:lnTo>
                    <a:pt x="1949" y="683"/>
                  </a:lnTo>
                  <a:lnTo>
                    <a:pt x="2047" y="858"/>
                  </a:lnTo>
                  <a:lnTo>
                    <a:pt x="2144" y="1033"/>
                  </a:lnTo>
                  <a:lnTo>
                    <a:pt x="2125" y="1014"/>
                  </a:lnTo>
                  <a:lnTo>
                    <a:pt x="2125" y="1014"/>
                  </a:lnTo>
                  <a:lnTo>
                    <a:pt x="2203" y="1209"/>
                  </a:lnTo>
                  <a:lnTo>
                    <a:pt x="2261" y="1443"/>
                  </a:lnTo>
                  <a:lnTo>
                    <a:pt x="2281" y="1560"/>
                  </a:lnTo>
                  <a:lnTo>
                    <a:pt x="2261" y="1696"/>
                  </a:lnTo>
                  <a:lnTo>
                    <a:pt x="2222" y="1891"/>
                  </a:lnTo>
                  <a:lnTo>
                    <a:pt x="2144" y="2047"/>
                  </a:lnTo>
                  <a:lnTo>
                    <a:pt x="2047" y="2125"/>
                  </a:lnTo>
                  <a:lnTo>
                    <a:pt x="1969" y="2222"/>
                  </a:lnTo>
                  <a:lnTo>
                    <a:pt x="1793" y="2319"/>
                  </a:lnTo>
                  <a:lnTo>
                    <a:pt x="1638" y="2358"/>
                  </a:lnTo>
                  <a:lnTo>
                    <a:pt x="1462" y="2358"/>
                  </a:lnTo>
                  <a:lnTo>
                    <a:pt x="1248" y="2300"/>
                  </a:lnTo>
                  <a:lnTo>
                    <a:pt x="1072" y="2222"/>
                  </a:lnTo>
                  <a:lnTo>
                    <a:pt x="897" y="2105"/>
                  </a:lnTo>
                  <a:lnTo>
                    <a:pt x="683" y="1910"/>
                  </a:lnTo>
                  <a:lnTo>
                    <a:pt x="488" y="1696"/>
                  </a:lnTo>
                  <a:lnTo>
                    <a:pt x="371" y="1521"/>
                  </a:lnTo>
                  <a:lnTo>
                    <a:pt x="274" y="1365"/>
                  </a:lnTo>
                  <a:lnTo>
                    <a:pt x="235" y="1306"/>
                  </a:lnTo>
                  <a:lnTo>
                    <a:pt x="176" y="1287"/>
                  </a:lnTo>
                  <a:lnTo>
                    <a:pt x="118" y="1287"/>
                  </a:lnTo>
                  <a:lnTo>
                    <a:pt x="59" y="1306"/>
                  </a:lnTo>
                  <a:lnTo>
                    <a:pt x="20" y="1345"/>
                  </a:lnTo>
                  <a:lnTo>
                    <a:pt x="1" y="1404"/>
                  </a:lnTo>
                  <a:lnTo>
                    <a:pt x="1" y="1443"/>
                  </a:lnTo>
                  <a:lnTo>
                    <a:pt x="20" y="1501"/>
                  </a:lnTo>
                  <a:lnTo>
                    <a:pt x="176" y="1774"/>
                  </a:lnTo>
                  <a:lnTo>
                    <a:pt x="391" y="2027"/>
                  </a:lnTo>
                  <a:lnTo>
                    <a:pt x="644" y="2261"/>
                  </a:lnTo>
                  <a:lnTo>
                    <a:pt x="780" y="2378"/>
                  </a:lnTo>
                  <a:lnTo>
                    <a:pt x="917" y="2456"/>
                  </a:lnTo>
                  <a:lnTo>
                    <a:pt x="1053" y="2534"/>
                  </a:lnTo>
                  <a:lnTo>
                    <a:pt x="1209" y="2592"/>
                  </a:lnTo>
                  <a:lnTo>
                    <a:pt x="1365" y="2631"/>
                  </a:lnTo>
                  <a:lnTo>
                    <a:pt x="1521" y="2651"/>
                  </a:lnTo>
                  <a:lnTo>
                    <a:pt x="1676" y="2651"/>
                  </a:lnTo>
                  <a:lnTo>
                    <a:pt x="1832" y="2612"/>
                  </a:lnTo>
                  <a:lnTo>
                    <a:pt x="1969" y="2553"/>
                  </a:lnTo>
                  <a:lnTo>
                    <a:pt x="2125" y="2456"/>
                  </a:lnTo>
                  <a:lnTo>
                    <a:pt x="2261" y="2339"/>
                  </a:lnTo>
                  <a:lnTo>
                    <a:pt x="2358" y="2222"/>
                  </a:lnTo>
                  <a:lnTo>
                    <a:pt x="2456" y="2066"/>
                  </a:lnTo>
                  <a:lnTo>
                    <a:pt x="2514" y="1910"/>
                  </a:lnTo>
                  <a:lnTo>
                    <a:pt x="2553" y="1735"/>
                  </a:lnTo>
                  <a:lnTo>
                    <a:pt x="2573" y="1579"/>
                  </a:lnTo>
                  <a:lnTo>
                    <a:pt x="2553" y="1404"/>
                  </a:lnTo>
                  <a:lnTo>
                    <a:pt x="2514" y="1228"/>
                  </a:lnTo>
                  <a:lnTo>
                    <a:pt x="2475" y="1072"/>
                  </a:lnTo>
                  <a:lnTo>
                    <a:pt x="2417" y="936"/>
                  </a:lnTo>
                  <a:lnTo>
                    <a:pt x="2339" y="761"/>
                  </a:lnTo>
                  <a:lnTo>
                    <a:pt x="2242" y="605"/>
                  </a:lnTo>
                  <a:lnTo>
                    <a:pt x="2047" y="313"/>
                  </a:lnTo>
                  <a:lnTo>
                    <a:pt x="1832" y="40"/>
                  </a:lnTo>
                  <a:lnTo>
                    <a:pt x="1793" y="1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40"/>
            <p:cNvSpPr/>
            <p:nvPr/>
          </p:nvSpPr>
          <p:spPr>
            <a:xfrm>
              <a:off x="13339250" y="590675"/>
              <a:ext cx="64325" cy="66275"/>
            </a:xfrm>
            <a:custGeom>
              <a:avLst/>
              <a:gdLst/>
              <a:ahLst/>
              <a:cxnLst/>
              <a:rect l="l" t="t" r="r" b="b"/>
              <a:pathLst>
                <a:path w="2573" h="2651" fill="none" extrusionOk="0">
                  <a:moveTo>
                    <a:pt x="1735" y="1"/>
                  </a:moveTo>
                  <a:lnTo>
                    <a:pt x="1735" y="1"/>
                  </a:lnTo>
                  <a:lnTo>
                    <a:pt x="1676" y="1"/>
                  </a:lnTo>
                  <a:lnTo>
                    <a:pt x="1638" y="40"/>
                  </a:lnTo>
                  <a:lnTo>
                    <a:pt x="1638" y="40"/>
                  </a:lnTo>
                  <a:lnTo>
                    <a:pt x="1599" y="79"/>
                  </a:lnTo>
                  <a:lnTo>
                    <a:pt x="1599" y="137"/>
                  </a:lnTo>
                  <a:lnTo>
                    <a:pt x="1599" y="137"/>
                  </a:lnTo>
                  <a:lnTo>
                    <a:pt x="1599" y="196"/>
                  </a:lnTo>
                  <a:lnTo>
                    <a:pt x="1638" y="254"/>
                  </a:lnTo>
                  <a:lnTo>
                    <a:pt x="1638" y="254"/>
                  </a:lnTo>
                  <a:lnTo>
                    <a:pt x="1715" y="332"/>
                  </a:lnTo>
                  <a:lnTo>
                    <a:pt x="1715" y="332"/>
                  </a:lnTo>
                  <a:lnTo>
                    <a:pt x="1832" y="507"/>
                  </a:lnTo>
                  <a:lnTo>
                    <a:pt x="1949" y="683"/>
                  </a:lnTo>
                  <a:lnTo>
                    <a:pt x="2047" y="858"/>
                  </a:lnTo>
                  <a:lnTo>
                    <a:pt x="2144" y="1033"/>
                  </a:lnTo>
                  <a:lnTo>
                    <a:pt x="2144" y="1033"/>
                  </a:lnTo>
                  <a:lnTo>
                    <a:pt x="2125" y="1014"/>
                  </a:lnTo>
                  <a:lnTo>
                    <a:pt x="2125" y="1014"/>
                  </a:lnTo>
                  <a:lnTo>
                    <a:pt x="2203" y="1209"/>
                  </a:lnTo>
                  <a:lnTo>
                    <a:pt x="2261" y="1443"/>
                  </a:lnTo>
                  <a:lnTo>
                    <a:pt x="2261" y="1443"/>
                  </a:lnTo>
                  <a:lnTo>
                    <a:pt x="2281" y="1560"/>
                  </a:lnTo>
                  <a:lnTo>
                    <a:pt x="2261" y="1696"/>
                  </a:lnTo>
                  <a:lnTo>
                    <a:pt x="2261" y="1696"/>
                  </a:lnTo>
                  <a:lnTo>
                    <a:pt x="2222" y="1891"/>
                  </a:lnTo>
                  <a:lnTo>
                    <a:pt x="2222" y="1891"/>
                  </a:lnTo>
                  <a:lnTo>
                    <a:pt x="2144" y="2047"/>
                  </a:lnTo>
                  <a:lnTo>
                    <a:pt x="2144" y="2047"/>
                  </a:lnTo>
                  <a:lnTo>
                    <a:pt x="2047" y="2125"/>
                  </a:lnTo>
                  <a:lnTo>
                    <a:pt x="1969" y="2222"/>
                  </a:lnTo>
                  <a:lnTo>
                    <a:pt x="1969" y="2222"/>
                  </a:lnTo>
                  <a:lnTo>
                    <a:pt x="1793" y="2319"/>
                  </a:lnTo>
                  <a:lnTo>
                    <a:pt x="1793" y="2319"/>
                  </a:lnTo>
                  <a:lnTo>
                    <a:pt x="1638" y="2358"/>
                  </a:lnTo>
                  <a:lnTo>
                    <a:pt x="1638" y="2358"/>
                  </a:lnTo>
                  <a:lnTo>
                    <a:pt x="1462" y="2358"/>
                  </a:lnTo>
                  <a:lnTo>
                    <a:pt x="1462" y="2358"/>
                  </a:lnTo>
                  <a:lnTo>
                    <a:pt x="1248" y="2300"/>
                  </a:lnTo>
                  <a:lnTo>
                    <a:pt x="1248" y="2300"/>
                  </a:lnTo>
                  <a:lnTo>
                    <a:pt x="1072" y="2222"/>
                  </a:lnTo>
                  <a:lnTo>
                    <a:pt x="897" y="2105"/>
                  </a:lnTo>
                  <a:lnTo>
                    <a:pt x="897" y="2105"/>
                  </a:lnTo>
                  <a:lnTo>
                    <a:pt x="683" y="1910"/>
                  </a:lnTo>
                  <a:lnTo>
                    <a:pt x="488" y="1696"/>
                  </a:lnTo>
                  <a:lnTo>
                    <a:pt x="488" y="1696"/>
                  </a:lnTo>
                  <a:lnTo>
                    <a:pt x="371" y="1521"/>
                  </a:lnTo>
                  <a:lnTo>
                    <a:pt x="274" y="1365"/>
                  </a:lnTo>
                  <a:lnTo>
                    <a:pt x="274" y="1365"/>
                  </a:lnTo>
                  <a:lnTo>
                    <a:pt x="235" y="1306"/>
                  </a:lnTo>
                  <a:lnTo>
                    <a:pt x="176" y="1287"/>
                  </a:lnTo>
                  <a:lnTo>
                    <a:pt x="118" y="1287"/>
                  </a:lnTo>
                  <a:lnTo>
                    <a:pt x="59" y="1306"/>
                  </a:lnTo>
                  <a:lnTo>
                    <a:pt x="59" y="1306"/>
                  </a:lnTo>
                  <a:lnTo>
                    <a:pt x="20" y="1345"/>
                  </a:lnTo>
                  <a:lnTo>
                    <a:pt x="1" y="1404"/>
                  </a:lnTo>
                  <a:lnTo>
                    <a:pt x="1" y="1443"/>
                  </a:lnTo>
                  <a:lnTo>
                    <a:pt x="20" y="1501"/>
                  </a:lnTo>
                  <a:lnTo>
                    <a:pt x="20" y="1501"/>
                  </a:lnTo>
                  <a:lnTo>
                    <a:pt x="176" y="1774"/>
                  </a:lnTo>
                  <a:lnTo>
                    <a:pt x="391" y="2027"/>
                  </a:lnTo>
                  <a:lnTo>
                    <a:pt x="644" y="2261"/>
                  </a:lnTo>
                  <a:lnTo>
                    <a:pt x="780" y="2378"/>
                  </a:lnTo>
                  <a:lnTo>
                    <a:pt x="917" y="2456"/>
                  </a:lnTo>
                  <a:lnTo>
                    <a:pt x="1053" y="2534"/>
                  </a:lnTo>
                  <a:lnTo>
                    <a:pt x="1209" y="2592"/>
                  </a:lnTo>
                  <a:lnTo>
                    <a:pt x="1365" y="2631"/>
                  </a:lnTo>
                  <a:lnTo>
                    <a:pt x="1521" y="2651"/>
                  </a:lnTo>
                  <a:lnTo>
                    <a:pt x="1676" y="2651"/>
                  </a:lnTo>
                  <a:lnTo>
                    <a:pt x="1832" y="2612"/>
                  </a:lnTo>
                  <a:lnTo>
                    <a:pt x="1969" y="2553"/>
                  </a:lnTo>
                  <a:lnTo>
                    <a:pt x="2125" y="2456"/>
                  </a:lnTo>
                  <a:lnTo>
                    <a:pt x="2125" y="2456"/>
                  </a:lnTo>
                  <a:lnTo>
                    <a:pt x="2261" y="2339"/>
                  </a:lnTo>
                  <a:lnTo>
                    <a:pt x="2358" y="2222"/>
                  </a:lnTo>
                  <a:lnTo>
                    <a:pt x="2358" y="2222"/>
                  </a:lnTo>
                  <a:lnTo>
                    <a:pt x="2456" y="2066"/>
                  </a:lnTo>
                  <a:lnTo>
                    <a:pt x="2514" y="1910"/>
                  </a:lnTo>
                  <a:lnTo>
                    <a:pt x="2514" y="1910"/>
                  </a:lnTo>
                  <a:lnTo>
                    <a:pt x="2553" y="1735"/>
                  </a:lnTo>
                  <a:lnTo>
                    <a:pt x="2573" y="1579"/>
                  </a:lnTo>
                  <a:lnTo>
                    <a:pt x="2573" y="1579"/>
                  </a:lnTo>
                  <a:lnTo>
                    <a:pt x="2553" y="1404"/>
                  </a:lnTo>
                  <a:lnTo>
                    <a:pt x="2514" y="1228"/>
                  </a:lnTo>
                  <a:lnTo>
                    <a:pt x="2514" y="1228"/>
                  </a:lnTo>
                  <a:lnTo>
                    <a:pt x="2475" y="1072"/>
                  </a:lnTo>
                  <a:lnTo>
                    <a:pt x="2417" y="936"/>
                  </a:lnTo>
                  <a:lnTo>
                    <a:pt x="2417" y="936"/>
                  </a:lnTo>
                  <a:lnTo>
                    <a:pt x="2339" y="761"/>
                  </a:lnTo>
                  <a:lnTo>
                    <a:pt x="2242" y="605"/>
                  </a:lnTo>
                  <a:lnTo>
                    <a:pt x="2242" y="605"/>
                  </a:lnTo>
                  <a:lnTo>
                    <a:pt x="2047" y="313"/>
                  </a:lnTo>
                  <a:lnTo>
                    <a:pt x="1832" y="40"/>
                  </a:lnTo>
                  <a:lnTo>
                    <a:pt x="1832" y="40"/>
                  </a:lnTo>
                  <a:lnTo>
                    <a:pt x="1793" y="1"/>
                  </a:lnTo>
                  <a:lnTo>
                    <a:pt x="1735" y="1"/>
                  </a:lnTo>
                  <a:lnTo>
                    <a:pt x="173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40"/>
            <p:cNvSpPr/>
            <p:nvPr/>
          </p:nvSpPr>
          <p:spPr>
            <a:xfrm>
              <a:off x="13382125" y="598975"/>
              <a:ext cx="500" cy="500"/>
            </a:xfrm>
            <a:custGeom>
              <a:avLst/>
              <a:gdLst/>
              <a:ahLst/>
              <a:cxnLst/>
              <a:rect l="l" t="t" r="r" b="b"/>
              <a:pathLst>
                <a:path w="20" h="2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40"/>
            <p:cNvSpPr/>
            <p:nvPr/>
          </p:nvSpPr>
          <p:spPr>
            <a:xfrm>
              <a:off x="13379200" y="649625"/>
              <a:ext cx="1000" cy="25"/>
            </a:xfrm>
            <a:custGeom>
              <a:avLst/>
              <a:gdLst/>
              <a:ahLst/>
              <a:cxnLst/>
              <a:rect l="l" t="t" r="r" b="b"/>
              <a:pathLst>
                <a:path w="40" h="1" fill="none" extrusionOk="0">
                  <a:moveTo>
                    <a:pt x="40" y="0"/>
                  </a:moveTo>
                  <a:lnTo>
                    <a:pt x="4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40"/>
            <p:cNvSpPr/>
            <p:nvPr/>
          </p:nvSpPr>
          <p:spPr>
            <a:xfrm>
              <a:off x="13445925" y="510800"/>
              <a:ext cx="64325" cy="65775"/>
            </a:xfrm>
            <a:custGeom>
              <a:avLst/>
              <a:gdLst/>
              <a:ahLst/>
              <a:cxnLst/>
              <a:rect l="l" t="t" r="r" b="b"/>
              <a:pathLst>
                <a:path w="2573" h="2631" extrusionOk="0">
                  <a:moveTo>
                    <a:pt x="1599" y="0"/>
                  </a:moveTo>
                  <a:lnTo>
                    <a:pt x="1560" y="39"/>
                  </a:lnTo>
                  <a:lnTo>
                    <a:pt x="1521" y="78"/>
                  </a:lnTo>
                  <a:lnTo>
                    <a:pt x="1521" y="137"/>
                  </a:lnTo>
                  <a:lnTo>
                    <a:pt x="1521" y="195"/>
                  </a:lnTo>
                  <a:lnTo>
                    <a:pt x="1560" y="234"/>
                  </a:lnTo>
                  <a:lnTo>
                    <a:pt x="1735" y="468"/>
                  </a:lnTo>
                  <a:lnTo>
                    <a:pt x="1735" y="468"/>
                  </a:lnTo>
                  <a:lnTo>
                    <a:pt x="1715" y="429"/>
                  </a:lnTo>
                  <a:lnTo>
                    <a:pt x="1969" y="780"/>
                  </a:lnTo>
                  <a:lnTo>
                    <a:pt x="2086" y="975"/>
                  </a:lnTo>
                  <a:lnTo>
                    <a:pt x="2183" y="1169"/>
                  </a:lnTo>
                  <a:lnTo>
                    <a:pt x="2242" y="1325"/>
                  </a:lnTo>
                  <a:lnTo>
                    <a:pt x="2280" y="1501"/>
                  </a:lnTo>
                  <a:lnTo>
                    <a:pt x="2300" y="1618"/>
                  </a:lnTo>
                  <a:lnTo>
                    <a:pt x="2280" y="1735"/>
                  </a:lnTo>
                  <a:lnTo>
                    <a:pt x="2242" y="1910"/>
                  </a:lnTo>
                  <a:lnTo>
                    <a:pt x="2164" y="2046"/>
                  </a:lnTo>
                  <a:lnTo>
                    <a:pt x="2086" y="2144"/>
                  </a:lnTo>
                  <a:lnTo>
                    <a:pt x="2008" y="2222"/>
                  </a:lnTo>
                  <a:lnTo>
                    <a:pt x="1871" y="2300"/>
                  </a:lnTo>
                  <a:lnTo>
                    <a:pt x="1735" y="2319"/>
                  </a:lnTo>
                  <a:lnTo>
                    <a:pt x="1579" y="2319"/>
                  </a:lnTo>
                  <a:lnTo>
                    <a:pt x="1443" y="2300"/>
                  </a:lnTo>
                  <a:lnTo>
                    <a:pt x="1326" y="2261"/>
                  </a:lnTo>
                  <a:lnTo>
                    <a:pt x="1150" y="2163"/>
                  </a:lnTo>
                  <a:lnTo>
                    <a:pt x="956" y="2046"/>
                  </a:lnTo>
                  <a:lnTo>
                    <a:pt x="702" y="1832"/>
                  </a:lnTo>
                  <a:lnTo>
                    <a:pt x="449" y="1559"/>
                  </a:lnTo>
                  <a:lnTo>
                    <a:pt x="274" y="1306"/>
                  </a:lnTo>
                  <a:lnTo>
                    <a:pt x="235" y="1247"/>
                  </a:lnTo>
                  <a:lnTo>
                    <a:pt x="176" y="1228"/>
                  </a:lnTo>
                  <a:lnTo>
                    <a:pt x="118" y="1228"/>
                  </a:lnTo>
                  <a:lnTo>
                    <a:pt x="59" y="1247"/>
                  </a:lnTo>
                  <a:lnTo>
                    <a:pt x="20" y="1286"/>
                  </a:lnTo>
                  <a:lnTo>
                    <a:pt x="1" y="1345"/>
                  </a:lnTo>
                  <a:lnTo>
                    <a:pt x="1" y="1384"/>
                  </a:lnTo>
                  <a:lnTo>
                    <a:pt x="20" y="1442"/>
                  </a:lnTo>
                  <a:lnTo>
                    <a:pt x="176" y="1696"/>
                  </a:lnTo>
                  <a:lnTo>
                    <a:pt x="371" y="1910"/>
                  </a:lnTo>
                  <a:lnTo>
                    <a:pt x="624" y="2144"/>
                  </a:lnTo>
                  <a:lnTo>
                    <a:pt x="897" y="2358"/>
                  </a:lnTo>
                  <a:lnTo>
                    <a:pt x="1034" y="2436"/>
                  </a:lnTo>
                  <a:lnTo>
                    <a:pt x="1189" y="2514"/>
                  </a:lnTo>
                  <a:lnTo>
                    <a:pt x="1345" y="2572"/>
                  </a:lnTo>
                  <a:lnTo>
                    <a:pt x="1501" y="2611"/>
                  </a:lnTo>
                  <a:lnTo>
                    <a:pt x="1638" y="2631"/>
                  </a:lnTo>
                  <a:lnTo>
                    <a:pt x="1793" y="2611"/>
                  </a:lnTo>
                  <a:lnTo>
                    <a:pt x="1949" y="2572"/>
                  </a:lnTo>
                  <a:lnTo>
                    <a:pt x="2086" y="2514"/>
                  </a:lnTo>
                  <a:lnTo>
                    <a:pt x="2222" y="2416"/>
                  </a:lnTo>
                  <a:lnTo>
                    <a:pt x="2339" y="2300"/>
                  </a:lnTo>
                  <a:lnTo>
                    <a:pt x="2436" y="2163"/>
                  </a:lnTo>
                  <a:lnTo>
                    <a:pt x="2514" y="2007"/>
                  </a:lnTo>
                  <a:lnTo>
                    <a:pt x="2573" y="1851"/>
                  </a:lnTo>
                  <a:lnTo>
                    <a:pt x="2573" y="1676"/>
                  </a:lnTo>
                  <a:lnTo>
                    <a:pt x="2573" y="1481"/>
                  </a:lnTo>
                  <a:lnTo>
                    <a:pt x="2534" y="1306"/>
                  </a:lnTo>
                  <a:lnTo>
                    <a:pt x="2475" y="1131"/>
                  </a:lnTo>
                  <a:lnTo>
                    <a:pt x="2417" y="975"/>
                  </a:lnTo>
                  <a:lnTo>
                    <a:pt x="2319" y="780"/>
                  </a:lnTo>
                  <a:lnTo>
                    <a:pt x="2203" y="604"/>
                  </a:lnTo>
                  <a:lnTo>
                    <a:pt x="1988" y="312"/>
                  </a:lnTo>
                  <a:lnTo>
                    <a:pt x="1754" y="3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40"/>
            <p:cNvSpPr/>
            <p:nvPr/>
          </p:nvSpPr>
          <p:spPr>
            <a:xfrm>
              <a:off x="13445925" y="510800"/>
              <a:ext cx="64325" cy="65775"/>
            </a:xfrm>
            <a:custGeom>
              <a:avLst/>
              <a:gdLst/>
              <a:ahLst/>
              <a:cxnLst/>
              <a:rect l="l" t="t" r="r" b="b"/>
              <a:pathLst>
                <a:path w="2573" h="2631" fill="none" extrusionOk="0">
                  <a:moveTo>
                    <a:pt x="1560" y="39"/>
                  </a:moveTo>
                  <a:lnTo>
                    <a:pt x="1560" y="39"/>
                  </a:lnTo>
                  <a:lnTo>
                    <a:pt x="1521" y="78"/>
                  </a:lnTo>
                  <a:lnTo>
                    <a:pt x="1521" y="137"/>
                  </a:lnTo>
                  <a:lnTo>
                    <a:pt x="1521" y="137"/>
                  </a:lnTo>
                  <a:lnTo>
                    <a:pt x="1521" y="195"/>
                  </a:lnTo>
                  <a:lnTo>
                    <a:pt x="1560" y="234"/>
                  </a:lnTo>
                  <a:lnTo>
                    <a:pt x="1560" y="234"/>
                  </a:lnTo>
                  <a:lnTo>
                    <a:pt x="1735" y="468"/>
                  </a:lnTo>
                  <a:lnTo>
                    <a:pt x="1715" y="429"/>
                  </a:lnTo>
                  <a:lnTo>
                    <a:pt x="1715" y="429"/>
                  </a:lnTo>
                  <a:lnTo>
                    <a:pt x="1969" y="780"/>
                  </a:lnTo>
                  <a:lnTo>
                    <a:pt x="2086" y="975"/>
                  </a:lnTo>
                  <a:lnTo>
                    <a:pt x="2183" y="1169"/>
                  </a:lnTo>
                  <a:lnTo>
                    <a:pt x="2183" y="1169"/>
                  </a:lnTo>
                  <a:lnTo>
                    <a:pt x="2242" y="1325"/>
                  </a:lnTo>
                  <a:lnTo>
                    <a:pt x="2280" y="1501"/>
                  </a:lnTo>
                  <a:lnTo>
                    <a:pt x="2280" y="1501"/>
                  </a:lnTo>
                  <a:lnTo>
                    <a:pt x="2300" y="1618"/>
                  </a:lnTo>
                  <a:lnTo>
                    <a:pt x="2280" y="1735"/>
                  </a:lnTo>
                  <a:lnTo>
                    <a:pt x="2280" y="1735"/>
                  </a:lnTo>
                  <a:lnTo>
                    <a:pt x="2242" y="1910"/>
                  </a:lnTo>
                  <a:lnTo>
                    <a:pt x="2242" y="1910"/>
                  </a:lnTo>
                  <a:lnTo>
                    <a:pt x="2164" y="2046"/>
                  </a:lnTo>
                  <a:lnTo>
                    <a:pt x="2164" y="2046"/>
                  </a:lnTo>
                  <a:lnTo>
                    <a:pt x="2086" y="2144"/>
                  </a:lnTo>
                  <a:lnTo>
                    <a:pt x="2008" y="2222"/>
                  </a:lnTo>
                  <a:lnTo>
                    <a:pt x="2008" y="2222"/>
                  </a:lnTo>
                  <a:lnTo>
                    <a:pt x="1871" y="2300"/>
                  </a:lnTo>
                  <a:lnTo>
                    <a:pt x="1871" y="2300"/>
                  </a:lnTo>
                  <a:lnTo>
                    <a:pt x="1735" y="2319"/>
                  </a:lnTo>
                  <a:lnTo>
                    <a:pt x="1735" y="2319"/>
                  </a:lnTo>
                  <a:lnTo>
                    <a:pt x="1579" y="2319"/>
                  </a:lnTo>
                  <a:lnTo>
                    <a:pt x="1579" y="2319"/>
                  </a:lnTo>
                  <a:lnTo>
                    <a:pt x="1443" y="2300"/>
                  </a:lnTo>
                  <a:lnTo>
                    <a:pt x="1326" y="2261"/>
                  </a:lnTo>
                  <a:lnTo>
                    <a:pt x="1326" y="2261"/>
                  </a:lnTo>
                  <a:lnTo>
                    <a:pt x="1150" y="2163"/>
                  </a:lnTo>
                  <a:lnTo>
                    <a:pt x="956" y="2046"/>
                  </a:lnTo>
                  <a:lnTo>
                    <a:pt x="975" y="2066"/>
                  </a:lnTo>
                  <a:lnTo>
                    <a:pt x="956" y="2046"/>
                  </a:lnTo>
                  <a:lnTo>
                    <a:pt x="956" y="2046"/>
                  </a:lnTo>
                  <a:lnTo>
                    <a:pt x="956" y="2046"/>
                  </a:lnTo>
                  <a:lnTo>
                    <a:pt x="956" y="2046"/>
                  </a:lnTo>
                  <a:lnTo>
                    <a:pt x="702" y="1832"/>
                  </a:lnTo>
                  <a:lnTo>
                    <a:pt x="449" y="1559"/>
                  </a:lnTo>
                  <a:lnTo>
                    <a:pt x="449" y="1559"/>
                  </a:lnTo>
                  <a:lnTo>
                    <a:pt x="274" y="1306"/>
                  </a:lnTo>
                  <a:lnTo>
                    <a:pt x="274" y="1306"/>
                  </a:lnTo>
                  <a:lnTo>
                    <a:pt x="235" y="1247"/>
                  </a:lnTo>
                  <a:lnTo>
                    <a:pt x="176" y="1228"/>
                  </a:lnTo>
                  <a:lnTo>
                    <a:pt x="118" y="1228"/>
                  </a:lnTo>
                  <a:lnTo>
                    <a:pt x="59" y="1247"/>
                  </a:lnTo>
                  <a:lnTo>
                    <a:pt x="59" y="1247"/>
                  </a:lnTo>
                  <a:lnTo>
                    <a:pt x="20" y="1286"/>
                  </a:lnTo>
                  <a:lnTo>
                    <a:pt x="1" y="1345"/>
                  </a:lnTo>
                  <a:lnTo>
                    <a:pt x="1" y="1384"/>
                  </a:lnTo>
                  <a:lnTo>
                    <a:pt x="20" y="1442"/>
                  </a:lnTo>
                  <a:lnTo>
                    <a:pt x="20" y="1442"/>
                  </a:lnTo>
                  <a:lnTo>
                    <a:pt x="176" y="1696"/>
                  </a:lnTo>
                  <a:lnTo>
                    <a:pt x="371" y="1910"/>
                  </a:lnTo>
                  <a:lnTo>
                    <a:pt x="371" y="1910"/>
                  </a:lnTo>
                  <a:lnTo>
                    <a:pt x="624" y="2144"/>
                  </a:lnTo>
                  <a:lnTo>
                    <a:pt x="897" y="2358"/>
                  </a:lnTo>
                  <a:lnTo>
                    <a:pt x="897" y="2358"/>
                  </a:lnTo>
                  <a:lnTo>
                    <a:pt x="1034" y="2436"/>
                  </a:lnTo>
                  <a:lnTo>
                    <a:pt x="1189" y="2514"/>
                  </a:lnTo>
                  <a:lnTo>
                    <a:pt x="1345" y="2572"/>
                  </a:lnTo>
                  <a:lnTo>
                    <a:pt x="1501" y="2611"/>
                  </a:lnTo>
                  <a:lnTo>
                    <a:pt x="1501" y="2611"/>
                  </a:lnTo>
                  <a:lnTo>
                    <a:pt x="1638" y="2631"/>
                  </a:lnTo>
                  <a:lnTo>
                    <a:pt x="1793" y="2611"/>
                  </a:lnTo>
                  <a:lnTo>
                    <a:pt x="1793" y="2611"/>
                  </a:lnTo>
                  <a:lnTo>
                    <a:pt x="1949" y="2572"/>
                  </a:lnTo>
                  <a:lnTo>
                    <a:pt x="2086" y="2514"/>
                  </a:lnTo>
                  <a:lnTo>
                    <a:pt x="2086" y="2514"/>
                  </a:lnTo>
                  <a:lnTo>
                    <a:pt x="2222" y="2416"/>
                  </a:lnTo>
                  <a:lnTo>
                    <a:pt x="2339" y="2300"/>
                  </a:lnTo>
                  <a:lnTo>
                    <a:pt x="2339" y="2300"/>
                  </a:lnTo>
                  <a:lnTo>
                    <a:pt x="2436" y="2163"/>
                  </a:lnTo>
                  <a:lnTo>
                    <a:pt x="2514" y="2007"/>
                  </a:lnTo>
                  <a:lnTo>
                    <a:pt x="2514" y="2007"/>
                  </a:lnTo>
                  <a:lnTo>
                    <a:pt x="2573" y="1851"/>
                  </a:lnTo>
                  <a:lnTo>
                    <a:pt x="2573" y="1676"/>
                  </a:lnTo>
                  <a:lnTo>
                    <a:pt x="2573" y="1676"/>
                  </a:lnTo>
                  <a:lnTo>
                    <a:pt x="2573" y="1481"/>
                  </a:lnTo>
                  <a:lnTo>
                    <a:pt x="2534" y="1306"/>
                  </a:lnTo>
                  <a:lnTo>
                    <a:pt x="2534" y="1306"/>
                  </a:lnTo>
                  <a:lnTo>
                    <a:pt x="2475" y="1131"/>
                  </a:lnTo>
                  <a:lnTo>
                    <a:pt x="2417" y="975"/>
                  </a:lnTo>
                  <a:lnTo>
                    <a:pt x="2417" y="975"/>
                  </a:lnTo>
                  <a:lnTo>
                    <a:pt x="2319" y="780"/>
                  </a:lnTo>
                  <a:lnTo>
                    <a:pt x="2203" y="604"/>
                  </a:lnTo>
                  <a:lnTo>
                    <a:pt x="2203" y="604"/>
                  </a:lnTo>
                  <a:lnTo>
                    <a:pt x="1988" y="312"/>
                  </a:lnTo>
                  <a:lnTo>
                    <a:pt x="1754" y="39"/>
                  </a:lnTo>
                  <a:lnTo>
                    <a:pt x="1754" y="39"/>
                  </a:lnTo>
                  <a:lnTo>
                    <a:pt x="1715" y="0"/>
                  </a:lnTo>
                  <a:lnTo>
                    <a:pt x="1657" y="0"/>
                  </a:lnTo>
                  <a:lnTo>
                    <a:pt x="1657" y="0"/>
                  </a:lnTo>
                  <a:lnTo>
                    <a:pt x="1599" y="0"/>
                  </a:lnTo>
                  <a:lnTo>
                    <a:pt x="1560" y="3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40"/>
            <p:cNvSpPr/>
            <p:nvPr/>
          </p:nvSpPr>
          <p:spPr>
            <a:xfrm>
              <a:off x="13488800" y="569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40"/>
            <p:cNvSpPr/>
            <p:nvPr/>
          </p:nvSpPr>
          <p:spPr>
            <a:xfrm>
              <a:off x="13469800" y="56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DBF25F18-ADBA-D41A-2239-681850298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2596" y="2694616"/>
            <a:ext cx="5518811" cy="2448884"/>
          </a:xfrm>
          <a:prstGeom prst="rect">
            <a:avLst/>
          </a:prstGeom>
        </p:spPr>
      </p:pic>
      <p:sp>
        <p:nvSpPr>
          <p:cNvPr id="5" name="Hình Bầu dục 4">
            <a:extLst>
              <a:ext uri="{FF2B5EF4-FFF2-40B4-BE49-F238E27FC236}">
                <a16:creationId xmlns:a16="http://schemas.microsoft.com/office/drawing/2014/main" xmlns="" id="{E1159FF6-F140-7079-526A-3C135B0212DD}"/>
              </a:ext>
            </a:extLst>
          </p:cNvPr>
          <p:cNvSpPr/>
          <p:nvPr/>
        </p:nvSpPr>
        <p:spPr>
          <a:xfrm>
            <a:off x="1616479" y="303605"/>
            <a:ext cx="4317615" cy="94209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Hoạt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động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cặp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đôi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47" name="Hộp Văn bản 146">
            <a:extLst>
              <a:ext uri="{FF2B5EF4-FFF2-40B4-BE49-F238E27FC236}">
                <a16:creationId xmlns:a16="http://schemas.microsoft.com/office/drawing/2014/main" xmlns="" id="{AF92DA1C-1988-AA60-FEB7-FDCC01005247}"/>
              </a:ext>
            </a:extLst>
          </p:cNvPr>
          <p:cNvSpPr txBox="1"/>
          <p:nvPr/>
        </p:nvSpPr>
        <p:spPr>
          <a:xfrm>
            <a:off x="298036" y="1658795"/>
            <a:ext cx="8348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Hộp Văn bản 147">
                <a:extLst>
                  <a:ext uri="{FF2B5EF4-FFF2-40B4-BE49-F238E27FC236}">
                    <a16:creationId xmlns:a16="http://schemas.microsoft.com/office/drawing/2014/main" xmlns="" id="{D556CFD0-6C6F-262C-3897-977FBED80034}"/>
                  </a:ext>
                </a:extLst>
              </p:cNvPr>
              <p:cNvSpPr txBox="1"/>
              <p:nvPr/>
            </p:nvSpPr>
            <p:spPr>
              <a:xfrm>
                <a:off x="1520109" y="3174940"/>
                <a:ext cx="78124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×6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8" name="Hộp Văn bản 147">
                <a:extLst>
                  <a:ext uri="{FF2B5EF4-FFF2-40B4-BE49-F238E27FC236}">
                    <a16:creationId xmlns:a16="http://schemas.microsoft.com/office/drawing/2014/main" id="{D556CFD0-6C6F-262C-3897-977FBED800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0109" y="3174940"/>
                <a:ext cx="781240" cy="369332"/>
              </a:xfrm>
              <a:prstGeom prst="rect">
                <a:avLst/>
              </a:prstGeom>
              <a:blipFill>
                <a:blip r:embed="rId4"/>
                <a:stretch>
                  <a:fillRect l="-6977" r="-7752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Hộp Văn bản 148">
                <a:extLst>
                  <a:ext uri="{FF2B5EF4-FFF2-40B4-BE49-F238E27FC236}">
                    <a16:creationId xmlns:a16="http://schemas.microsoft.com/office/drawing/2014/main" xmlns="" id="{351895A4-A599-D185-FC0F-6836A0E4CA52}"/>
                  </a:ext>
                </a:extLst>
              </p:cNvPr>
              <p:cNvSpPr txBox="1"/>
              <p:nvPr/>
            </p:nvSpPr>
            <p:spPr>
              <a:xfrm>
                <a:off x="1520109" y="2451628"/>
                <a:ext cx="78124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9" name="Hộp Văn bản 148">
                <a:extLst>
                  <a:ext uri="{FF2B5EF4-FFF2-40B4-BE49-F238E27FC236}">
                    <a16:creationId xmlns:a16="http://schemas.microsoft.com/office/drawing/2014/main" id="{351895A4-A599-D185-FC0F-6836A0E4CA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0109" y="2451628"/>
                <a:ext cx="781240" cy="369332"/>
              </a:xfrm>
              <a:prstGeom prst="rect">
                <a:avLst/>
              </a:prstGeom>
              <a:blipFill>
                <a:blip r:embed="rId5"/>
                <a:stretch>
                  <a:fillRect l="-6977" r="-8527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Hộp Văn bản 149">
                <a:extLst>
                  <a:ext uri="{FF2B5EF4-FFF2-40B4-BE49-F238E27FC236}">
                    <a16:creationId xmlns:a16="http://schemas.microsoft.com/office/drawing/2014/main" xmlns="" id="{0CFB784B-A534-FD4E-4E1F-81C09804CA9F}"/>
                  </a:ext>
                </a:extLst>
              </p:cNvPr>
              <p:cNvSpPr txBox="1"/>
              <p:nvPr/>
            </p:nvSpPr>
            <p:spPr>
              <a:xfrm>
                <a:off x="1520109" y="3870541"/>
                <a:ext cx="78124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×7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0" name="Hộp Văn bản 149">
                <a:extLst>
                  <a:ext uri="{FF2B5EF4-FFF2-40B4-BE49-F238E27FC236}">
                    <a16:creationId xmlns:a16="http://schemas.microsoft.com/office/drawing/2014/main" id="{0CFB784B-A534-FD4E-4E1F-81C09804CA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0109" y="3870541"/>
                <a:ext cx="781240" cy="369332"/>
              </a:xfrm>
              <a:prstGeom prst="rect">
                <a:avLst/>
              </a:prstGeom>
              <a:blipFill>
                <a:blip r:embed="rId6"/>
                <a:stretch>
                  <a:fillRect l="-6977" r="-7752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7" grpId="0"/>
      <p:bldP spid="148" grpId="0"/>
      <p:bldP spid="149" grpId="0"/>
      <p:bldP spid="15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" name="Google Shape;2549;p45"/>
          <p:cNvSpPr/>
          <p:nvPr/>
        </p:nvSpPr>
        <p:spPr>
          <a:xfrm rot="10800000" flipH="1">
            <a:off x="7813688" y="410163"/>
            <a:ext cx="899286" cy="548131"/>
          </a:xfrm>
          <a:custGeom>
            <a:avLst/>
            <a:gdLst/>
            <a:ahLst/>
            <a:cxnLst/>
            <a:rect l="l" t="t" r="r" b="b"/>
            <a:pathLst>
              <a:path w="120669" h="73550" extrusionOk="0">
                <a:moveTo>
                  <a:pt x="54131" y="1"/>
                </a:moveTo>
                <a:lnTo>
                  <a:pt x="53268" y="38"/>
                </a:lnTo>
                <a:lnTo>
                  <a:pt x="52406" y="38"/>
                </a:lnTo>
                <a:lnTo>
                  <a:pt x="51544" y="113"/>
                </a:lnTo>
                <a:lnTo>
                  <a:pt x="50719" y="188"/>
                </a:lnTo>
                <a:lnTo>
                  <a:pt x="49857" y="301"/>
                </a:lnTo>
                <a:lnTo>
                  <a:pt x="48995" y="451"/>
                </a:lnTo>
                <a:lnTo>
                  <a:pt x="48170" y="600"/>
                </a:lnTo>
                <a:lnTo>
                  <a:pt x="47345" y="788"/>
                </a:lnTo>
                <a:lnTo>
                  <a:pt x="46521" y="1013"/>
                </a:lnTo>
                <a:lnTo>
                  <a:pt x="45696" y="1238"/>
                </a:lnTo>
                <a:lnTo>
                  <a:pt x="44871" y="1500"/>
                </a:lnTo>
                <a:lnTo>
                  <a:pt x="43447" y="2025"/>
                </a:lnTo>
                <a:lnTo>
                  <a:pt x="42097" y="2625"/>
                </a:lnTo>
                <a:lnTo>
                  <a:pt x="40748" y="3337"/>
                </a:lnTo>
                <a:lnTo>
                  <a:pt x="39436" y="4087"/>
                </a:lnTo>
                <a:lnTo>
                  <a:pt x="38161" y="4911"/>
                </a:lnTo>
                <a:lnTo>
                  <a:pt x="36924" y="5811"/>
                </a:lnTo>
                <a:lnTo>
                  <a:pt x="35762" y="6786"/>
                </a:lnTo>
                <a:lnTo>
                  <a:pt x="34638" y="7835"/>
                </a:lnTo>
                <a:lnTo>
                  <a:pt x="33550" y="8960"/>
                </a:lnTo>
                <a:lnTo>
                  <a:pt x="33026" y="9560"/>
                </a:lnTo>
                <a:lnTo>
                  <a:pt x="32538" y="10160"/>
                </a:lnTo>
                <a:lnTo>
                  <a:pt x="32051" y="10797"/>
                </a:lnTo>
                <a:lnTo>
                  <a:pt x="31564" y="11434"/>
                </a:lnTo>
                <a:lnTo>
                  <a:pt x="31114" y="12071"/>
                </a:lnTo>
                <a:lnTo>
                  <a:pt x="30664" y="12746"/>
                </a:lnTo>
                <a:lnTo>
                  <a:pt x="29989" y="13908"/>
                </a:lnTo>
                <a:lnTo>
                  <a:pt x="29389" y="15070"/>
                </a:lnTo>
                <a:lnTo>
                  <a:pt x="28827" y="16270"/>
                </a:lnTo>
                <a:lnTo>
                  <a:pt x="28340" y="17469"/>
                </a:lnTo>
                <a:lnTo>
                  <a:pt x="27140" y="16945"/>
                </a:lnTo>
                <a:lnTo>
                  <a:pt x="25903" y="16532"/>
                </a:lnTo>
                <a:lnTo>
                  <a:pt x="25153" y="16307"/>
                </a:lnTo>
                <a:lnTo>
                  <a:pt x="24404" y="16120"/>
                </a:lnTo>
                <a:lnTo>
                  <a:pt x="23654" y="15932"/>
                </a:lnTo>
                <a:lnTo>
                  <a:pt x="22904" y="15820"/>
                </a:lnTo>
                <a:lnTo>
                  <a:pt x="22117" y="15708"/>
                </a:lnTo>
                <a:lnTo>
                  <a:pt x="21367" y="15633"/>
                </a:lnTo>
                <a:lnTo>
                  <a:pt x="20580" y="15595"/>
                </a:lnTo>
                <a:lnTo>
                  <a:pt x="19830" y="15595"/>
                </a:lnTo>
                <a:lnTo>
                  <a:pt x="19081" y="15633"/>
                </a:lnTo>
                <a:lnTo>
                  <a:pt x="18293" y="15670"/>
                </a:lnTo>
                <a:lnTo>
                  <a:pt x="17544" y="15745"/>
                </a:lnTo>
                <a:lnTo>
                  <a:pt x="16794" y="15858"/>
                </a:lnTo>
                <a:lnTo>
                  <a:pt x="16044" y="15970"/>
                </a:lnTo>
                <a:lnTo>
                  <a:pt x="15295" y="16157"/>
                </a:lnTo>
                <a:lnTo>
                  <a:pt x="14582" y="16345"/>
                </a:lnTo>
                <a:lnTo>
                  <a:pt x="13833" y="16570"/>
                </a:lnTo>
                <a:lnTo>
                  <a:pt x="12783" y="16907"/>
                </a:lnTo>
                <a:lnTo>
                  <a:pt x="11771" y="17357"/>
                </a:lnTo>
                <a:lnTo>
                  <a:pt x="10759" y="17844"/>
                </a:lnTo>
                <a:lnTo>
                  <a:pt x="9747" y="18369"/>
                </a:lnTo>
                <a:lnTo>
                  <a:pt x="8809" y="18969"/>
                </a:lnTo>
                <a:lnTo>
                  <a:pt x="7872" y="19644"/>
                </a:lnTo>
                <a:lnTo>
                  <a:pt x="7010" y="20356"/>
                </a:lnTo>
                <a:lnTo>
                  <a:pt x="6148" y="21106"/>
                </a:lnTo>
                <a:lnTo>
                  <a:pt x="5323" y="21968"/>
                </a:lnTo>
                <a:lnTo>
                  <a:pt x="4498" y="22905"/>
                </a:lnTo>
                <a:lnTo>
                  <a:pt x="3749" y="23880"/>
                </a:lnTo>
                <a:lnTo>
                  <a:pt x="3074" y="24929"/>
                </a:lnTo>
                <a:lnTo>
                  <a:pt x="2549" y="25791"/>
                </a:lnTo>
                <a:lnTo>
                  <a:pt x="2062" y="26691"/>
                </a:lnTo>
                <a:lnTo>
                  <a:pt x="1649" y="27591"/>
                </a:lnTo>
                <a:lnTo>
                  <a:pt x="1275" y="28528"/>
                </a:lnTo>
                <a:lnTo>
                  <a:pt x="937" y="29465"/>
                </a:lnTo>
                <a:lnTo>
                  <a:pt x="675" y="30402"/>
                </a:lnTo>
                <a:lnTo>
                  <a:pt x="450" y="31339"/>
                </a:lnTo>
                <a:lnTo>
                  <a:pt x="262" y="32314"/>
                </a:lnTo>
                <a:lnTo>
                  <a:pt x="113" y="33251"/>
                </a:lnTo>
                <a:lnTo>
                  <a:pt x="38" y="34226"/>
                </a:lnTo>
                <a:lnTo>
                  <a:pt x="0" y="35201"/>
                </a:lnTo>
                <a:lnTo>
                  <a:pt x="0" y="36138"/>
                </a:lnTo>
                <a:lnTo>
                  <a:pt x="75" y="37112"/>
                </a:lnTo>
                <a:lnTo>
                  <a:pt x="187" y="38050"/>
                </a:lnTo>
                <a:lnTo>
                  <a:pt x="300" y="38987"/>
                </a:lnTo>
                <a:lnTo>
                  <a:pt x="525" y="39924"/>
                </a:lnTo>
                <a:lnTo>
                  <a:pt x="750" y="40861"/>
                </a:lnTo>
                <a:lnTo>
                  <a:pt x="1012" y="41798"/>
                </a:lnTo>
                <a:lnTo>
                  <a:pt x="1350" y="42698"/>
                </a:lnTo>
                <a:lnTo>
                  <a:pt x="1724" y="43560"/>
                </a:lnTo>
                <a:lnTo>
                  <a:pt x="2099" y="44422"/>
                </a:lnTo>
                <a:lnTo>
                  <a:pt x="2587" y="45284"/>
                </a:lnTo>
                <a:lnTo>
                  <a:pt x="3074" y="46109"/>
                </a:lnTo>
                <a:lnTo>
                  <a:pt x="3599" y="46934"/>
                </a:lnTo>
                <a:lnTo>
                  <a:pt x="4161" y="47721"/>
                </a:lnTo>
                <a:lnTo>
                  <a:pt x="4798" y="48471"/>
                </a:lnTo>
                <a:lnTo>
                  <a:pt x="5436" y="49183"/>
                </a:lnTo>
                <a:lnTo>
                  <a:pt x="6148" y="49895"/>
                </a:lnTo>
                <a:lnTo>
                  <a:pt x="6898" y="50570"/>
                </a:lnTo>
                <a:lnTo>
                  <a:pt x="7647" y="51207"/>
                </a:lnTo>
                <a:lnTo>
                  <a:pt x="8472" y="51807"/>
                </a:lnTo>
                <a:lnTo>
                  <a:pt x="9334" y="52369"/>
                </a:lnTo>
                <a:lnTo>
                  <a:pt x="10234" y="52894"/>
                </a:lnTo>
                <a:lnTo>
                  <a:pt x="11171" y="53382"/>
                </a:lnTo>
                <a:lnTo>
                  <a:pt x="12108" y="53831"/>
                </a:lnTo>
                <a:lnTo>
                  <a:pt x="13045" y="54206"/>
                </a:lnTo>
                <a:lnTo>
                  <a:pt x="14020" y="54544"/>
                </a:lnTo>
                <a:lnTo>
                  <a:pt x="14995" y="54806"/>
                </a:lnTo>
                <a:lnTo>
                  <a:pt x="15969" y="55031"/>
                </a:lnTo>
                <a:lnTo>
                  <a:pt x="16944" y="55218"/>
                </a:lnTo>
                <a:lnTo>
                  <a:pt x="17919" y="55331"/>
                </a:lnTo>
                <a:lnTo>
                  <a:pt x="18931" y="55406"/>
                </a:lnTo>
                <a:lnTo>
                  <a:pt x="20880" y="55406"/>
                </a:lnTo>
                <a:lnTo>
                  <a:pt x="21855" y="55331"/>
                </a:lnTo>
                <a:lnTo>
                  <a:pt x="22829" y="55218"/>
                </a:lnTo>
                <a:lnTo>
                  <a:pt x="23804" y="55031"/>
                </a:lnTo>
                <a:lnTo>
                  <a:pt x="24779" y="54806"/>
                </a:lnTo>
                <a:lnTo>
                  <a:pt x="25041" y="55406"/>
                </a:lnTo>
                <a:lnTo>
                  <a:pt x="25303" y="55968"/>
                </a:lnTo>
                <a:lnTo>
                  <a:pt x="25641" y="56530"/>
                </a:lnTo>
                <a:lnTo>
                  <a:pt x="25941" y="57093"/>
                </a:lnTo>
                <a:lnTo>
                  <a:pt x="26316" y="57618"/>
                </a:lnTo>
                <a:lnTo>
                  <a:pt x="26690" y="58142"/>
                </a:lnTo>
                <a:lnTo>
                  <a:pt x="27065" y="58667"/>
                </a:lnTo>
                <a:lnTo>
                  <a:pt x="27478" y="59192"/>
                </a:lnTo>
                <a:lnTo>
                  <a:pt x="27927" y="59679"/>
                </a:lnTo>
                <a:lnTo>
                  <a:pt x="28377" y="60129"/>
                </a:lnTo>
                <a:lnTo>
                  <a:pt x="28827" y="60617"/>
                </a:lnTo>
                <a:lnTo>
                  <a:pt x="29314" y="61066"/>
                </a:lnTo>
                <a:lnTo>
                  <a:pt x="29839" y="61479"/>
                </a:lnTo>
                <a:lnTo>
                  <a:pt x="30364" y="61891"/>
                </a:lnTo>
                <a:lnTo>
                  <a:pt x="30926" y="62303"/>
                </a:lnTo>
                <a:lnTo>
                  <a:pt x="31489" y="62678"/>
                </a:lnTo>
                <a:lnTo>
                  <a:pt x="32051" y="63016"/>
                </a:lnTo>
                <a:lnTo>
                  <a:pt x="32651" y="63316"/>
                </a:lnTo>
                <a:lnTo>
                  <a:pt x="33213" y="63615"/>
                </a:lnTo>
                <a:lnTo>
                  <a:pt x="33813" y="63878"/>
                </a:lnTo>
                <a:lnTo>
                  <a:pt x="34413" y="64140"/>
                </a:lnTo>
                <a:lnTo>
                  <a:pt x="35012" y="64365"/>
                </a:lnTo>
                <a:lnTo>
                  <a:pt x="35612" y="64553"/>
                </a:lnTo>
                <a:lnTo>
                  <a:pt x="36212" y="64740"/>
                </a:lnTo>
                <a:lnTo>
                  <a:pt x="36812" y="64890"/>
                </a:lnTo>
                <a:lnTo>
                  <a:pt x="37449" y="65002"/>
                </a:lnTo>
                <a:lnTo>
                  <a:pt x="38049" y="65115"/>
                </a:lnTo>
                <a:lnTo>
                  <a:pt x="38686" y="65227"/>
                </a:lnTo>
                <a:lnTo>
                  <a:pt x="39923" y="65302"/>
                </a:lnTo>
                <a:lnTo>
                  <a:pt x="41160" y="65340"/>
                </a:lnTo>
                <a:lnTo>
                  <a:pt x="42397" y="65265"/>
                </a:lnTo>
                <a:lnTo>
                  <a:pt x="43597" y="65115"/>
                </a:lnTo>
                <a:lnTo>
                  <a:pt x="44834" y="64852"/>
                </a:lnTo>
                <a:lnTo>
                  <a:pt x="45996" y="64553"/>
                </a:lnTo>
                <a:lnTo>
                  <a:pt x="47158" y="64140"/>
                </a:lnTo>
                <a:lnTo>
                  <a:pt x="48320" y="63653"/>
                </a:lnTo>
                <a:lnTo>
                  <a:pt x="49407" y="63053"/>
                </a:lnTo>
                <a:lnTo>
                  <a:pt x="50457" y="62416"/>
                </a:lnTo>
                <a:lnTo>
                  <a:pt x="50719" y="63053"/>
                </a:lnTo>
                <a:lnTo>
                  <a:pt x="51019" y="63653"/>
                </a:lnTo>
                <a:lnTo>
                  <a:pt x="51319" y="64290"/>
                </a:lnTo>
                <a:lnTo>
                  <a:pt x="51656" y="64890"/>
                </a:lnTo>
                <a:lnTo>
                  <a:pt x="51994" y="65452"/>
                </a:lnTo>
                <a:lnTo>
                  <a:pt x="52369" y="66015"/>
                </a:lnTo>
                <a:lnTo>
                  <a:pt x="52781" y="66577"/>
                </a:lnTo>
                <a:lnTo>
                  <a:pt x="53231" y="67139"/>
                </a:lnTo>
                <a:lnTo>
                  <a:pt x="53681" y="67664"/>
                </a:lnTo>
                <a:lnTo>
                  <a:pt x="54131" y="68189"/>
                </a:lnTo>
                <a:lnTo>
                  <a:pt x="54618" y="68676"/>
                </a:lnTo>
                <a:lnTo>
                  <a:pt x="55143" y="69163"/>
                </a:lnTo>
                <a:lnTo>
                  <a:pt x="55705" y="69613"/>
                </a:lnTo>
                <a:lnTo>
                  <a:pt x="56267" y="70063"/>
                </a:lnTo>
                <a:lnTo>
                  <a:pt x="56830" y="70475"/>
                </a:lnTo>
                <a:lnTo>
                  <a:pt x="57467" y="70888"/>
                </a:lnTo>
                <a:lnTo>
                  <a:pt x="58217" y="71338"/>
                </a:lnTo>
                <a:lnTo>
                  <a:pt x="59004" y="71750"/>
                </a:lnTo>
                <a:lnTo>
                  <a:pt x="59828" y="72125"/>
                </a:lnTo>
                <a:lnTo>
                  <a:pt x="60616" y="72462"/>
                </a:lnTo>
                <a:lnTo>
                  <a:pt x="61440" y="72725"/>
                </a:lnTo>
                <a:lnTo>
                  <a:pt x="62265" y="72987"/>
                </a:lnTo>
                <a:lnTo>
                  <a:pt x="63090" y="73175"/>
                </a:lnTo>
                <a:lnTo>
                  <a:pt x="63952" y="73324"/>
                </a:lnTo>
                <a:lnTo>
                  <a:pt x="64777" y="73437"/>
                </a:lnTo>
                <a:lnTo>
                  <a:pt x="65639" y="73512"/>
                </a:lnTo>
                <a:lnTo>
                  <a:pt x="66464" y="73549"/>
                </a:lnTo>
                <a:lnTo>
                  <a:pt x="67326" y="73549"/>
                </a:lnTo>
                <a:lnTo>
                  <a:pt x="68150" y="73512"/>
                </a:lnTo>
                <a:lnTo>
                  <a:pt x="68975" y="73399"/>
                </a:lnTo>
                <a:lnTo>
                  <a:pt x="69800" y="73287"/>
                </a:lnTo>
                <a:lnTo>
                  <a:pt x="70625" y="73100"/>
                </a:lnTo>
                <a:lnTo>
                  <a:pt x="71449" y="72912"/>
                </a:lnTo>
                <a:lnTo>
                  <a:pt x="72236" y="72650"/>
                </a:lnTo>
                <a:lnTo>
                  <a:pt x="73061" y="72387"/>
                </a:lnTo>
                <a:lnTo>
                  <a:pt x="73811" y="72050"/>
                </a:lnTo>
                <a:lnTo>
                  <a:pt x="74598" y="71713"/>
                </a:lnTo>
                <a:lnTo>
                  <a:pt x="75348" y="71300"/>
                </a:lnTo>
                <a:lnTo>
                  <a:pt x="76060" y="70888"/>
                </a:lnTo>
                <a:lnTo>
                  <a:pt x="76772" y="70401"/>
                </a:lnTo>
                <a:lnTo>
                  <a:pt x="77447" y="69913"/>
                </a:lnTo>
                <a:lnTo>
                  <a:pt x="78122" y="69351"/>
                </a:lnTo>
                <a:lnTo>
                  <a:pt x="78759" y="68789"/>
                </a:lnTo>
                <a:lnTo>
                  <a:pt x="79359" y="68151"/>
                </a:lnTo>
                <a:lnTo>
                  <a:pt x="79959" y="67514"/>
                </a:lnTo>
                <a:lnTo>
                  <a:pt x="80521" y="66839"/>
                </a:lnTo>
                <a:lnTo>
                  <a:pt x="81046" y="66127"/>
                </a:lnTo>
                <a:lnTo>
                  <a:pt x="81533" y="65377"/>
                </a:lnTo>
                <a:lnTo>
                  <a:pt x="81871" y="64815"/>
                </a:lnTo>
                <a:lnTo>
                  <a:pt x="82170" y="64290"/>
                </a:lnTo>
                <a:lnTo>
                  <a:pt x="82733" y="63166"/>
                </a:lnTo>
                <a:lnTo>
                  <a:pt x="83183" y="62041"/>
                </a:lnTo>
                <a:lnTo>
                  <a:pt x="83557" y="60879"/>
                </a:lnTo>
                <a:lnTo>
                  <a:pt x="84232" y="61179"/>
                </a:lnTo>
                <a:lnTo>
                  <a:pt x="84944" y="61404"/>
                </a:lnTo>
                <a:lnTo>
                  <a:pt x="85657" y="61629"/>
                </a:lnTo>
                <a:lnTo>
                  <a:pt x="86369" y="61816"/>
                </a:lnTo>
                <a:lnTo>
                  <a:pt x="87119" y="61966"/>
                </a:lnTo>
                <a:lnTo>
                  <a:pt x="87831" y="62116"/>
                </a:lnTo>
                <a:lnTo>
                  <a:pt x="88543" y="62191"/>
                </a:lnTo>
                <a:lnTo>
                  <a:pt x="89293" y="62228"/>
                </a:lnTo>
                <a:lnTo>
                  <a:pt x="90005" y="62266"/>
                </a:lnTo>
                <a:lnTo>
                  <a:pt x="90717" y="62266"/>
                </a:lnTo>
                <a:lnTo>
                  <a:pt x="91467" y="62228"/>
                </a:lnTo>
                <a:lnTo>
                  <a:pt x="92179" y="62153"/>
                </a:lnTo>
                <a:lnTo>
                  <a:pt x="92892" y="62041"/>
                </a:lnTo>
                <a:lnTo>
                  <a:pt x="93604" y="61929"/>
                </a:lnTo>
                <a:lnTo>
                  <a:pt x="94316" y="61741"/>
                </a:lnTo>
                <a:lnTo>
                  <a:pt x="94991" y="61554"/>
                </a:lnTo>
                <a:lnTo>
                  <a:pt x="95703" y="61329"/>
                </a:lnTo>
                <a:lnTo>
                  <a:pt x="96378" y="61066"/>
                </a:lnTo>
                <a:lnTo>
                  <a:pt x="97053" y="60804"/>
                </a:lnTo>
                <a:lnTo>
                  <a:pt x="97690" y="60467"/>
                </a:lnTo>
                <a:lnTo>
                  <a:pt x="98327" y="60129"/>
                </a:lnTo>
                <a:lnTo>
                  <a:pt x="98964" y="59754"/>
                </a:lnTo>
                <a:lnTo>
                  <a:pt x="99564" y="59379"/>
                </a:lnTo>
                <a:lnTo>
                  <a:pt x="100164" y="58930"/>
                </a:lnTo>
                <a:lnTo>
                  <a:pt x="100764" y="58480"/>
                </a:lnTo>
                <a:lnTo>
                  <a:pt x="101326" y="57992"/>
                </a:lnTo>
                <a:lnTo>
                  <a:pt x="101851" y="57468"/>
                </a:lnTo>
                <a:lnTo>
                  <a:pt x="102376" y="56943"/>
                </a:lnTo>
                <a:lnTo>
                  <a:pt x="102863" y="56381"/>
                </a:lnTo>
                <a:lnTo>
                  <a:pt x="103350" y="55781"/>
                </a:lnTo>
                <a:lnTo>
                  <a:pt x="103800" y="55143"/>
                </a:lnTo>
                <a:lnTo>
                  <a:pt x="104212" y="54506"/>
                </a:lnTo>
                <a:lnTo>
                  <a:pt x="104812" y="53532"/>
                </a:lnTo>
                <a:lnTo>
                  <a:pt x="105300" y="52519"/>
                </a:lnTo>
                <a:lnTo>
                  <a:pt x="105712" y="51507"/>
                </a:lnTo>
                <a:lnTo>
                  <a:pt x="106087" y="50458"/>
                </a:lnTo>
                <a:lnTo>
                  <a:pt x="106349" y="49408"/>
                </a:lnTo>
                <a:lnTo>
                  <a:pt x="106574" y="48321"/>
                </a:lnTo>
                <a:lnTo>
                  <a:pt x="106687" y="47271"/>
                </a:lnTo>
                <a:lnTo>
                  <a:pt x="106762" y="46184"/>
                </a:lnTo>
                <a:lnTo>
                  <a:pt x="107624" y="46372"/>
                </a:lnTo>
                <a:lnTo>
                  <a:pt x="108486" y="46522"/>
                </a:lnTo>
                <a:lnTo>
                  <a:pt x="109348" y="46559"/>
                </a:lnTo>
                <a:lnTo>
                  <a:pt x="110210" y="46559"/>
                </a:lnTo>
                <a:lnTo>
                  <a:pt x="111072" y="46484"/>
                </a:lnTo>
                <a:lnTo>
                  <a:pt x="111935" y="46334"/>
                </a:lnTo>
                <a:lnTo>
                  <a:pt x="112759" y="46109"/>
                </a:lnTo>
                <a:lnTo>
                  <a:pt x="113584" y="45847"/>
                </a:lnTo>
                <a:lnTo>
                  <a:pt x="114371" y="45509"/>
                </a:lnTo>
                <a:lnTo>
                  <a:pt x="115159" y="45097"/>
                </a:lnTo>
                <a:lnTo>
                  <a:pt x="115871" y="44610"/>
                </a:lnTo>
                <a:lnTo>
                  <a:pt x="116583" y="44085"/>
                </a:lnTo>
                <a:lnTo>
                  <a:pt x="117258" y="43523"/>
                </a:lnTo>
                <a:lnTo>
                  <a:pt x="117858" y="42885"/>
                </a:lnTo>
                <a:lnTo>
                  <a:pt x="118457" y="42173"/>
                </a:lnTo>
                <a:lnTo>
                  <a:pt x="118945" y="41423"/>
                </a:lnTo>
                <a:lnTo>
                  <a:pt x="119245" y="40899"/>
                </a:lnTo>
                <a:lnTo>
                  <a:pt x="119507" y="40411"/>
                </a:lnTo>
                <a:lnTo>
                  <a:pt x="119732" y="39924"/>
                </a:lnTo>
                <a:lnTo>
                  <a:pt x="119957" y="39399"/>
                </a:lnTo>
                <a:lnTo>
                  <a:pt x="120144" y="38874"/>
                </a:lnTo>
                <a:lnTo>
                  <a:pt x="120294" y="38349"/>
                </a:lnTo>
                <a:lnTo>
                  <a:pt x="120407" y="37825"/>
                </a:lnTo>
                <a:lnTo>
                  <a:pt x="120519" y="37300"/>
                </a:lnTo>
                <a:lnTo>
                  <a:pt x="120594" y="36775"/>
                </a:lnTo>
                <a:lnTo>
                  <a:pt x="120632" y="36250"/>
                </a:lnTo>
                <a:lnTo>
                  <a:pt x="120669" y="35725"/>
                </a:lnTo>
                <a:lnTo>
                  <a:pt x="120632" y="35163"/>
                </a:lnTo>
                <a:lnTo>
                  <a:pt x="120632" y="34638"/>
                </a:lnTo>
                <a:lnTo>
                  <a:pt x="120557" y="34113"/>
                </a:lnTo>
                <a:lnTo>
                  <a:pt x="120482" y="33589"/>
                </a:lnTo>
                <a:lnTo>
                  <a:pt x="120369" y="33064"/>
                </a:lnTo>
                <a:lnTo>
                  <a:pt x="120257" y="32577"/>
                </a:lnTo>
                <a:lnTo>
                  <a:pt x="120107" y="32052"/>
                </a:lnTo>
                <a:lnTo>
                  <a:pt x="119919" y="31564"/>
                </a:lnTo>
                <a:lnTo>
                  <a:pt x="119694" y="31077"/>
                </a:lnTo>
                <a:lnTo>
                  <a:pt x="119469" y="30590"/>
                </a:lnTo>
                <a:lnTo>
                  <a:pt x="119245" y="30102"/>
                </a:lnTo>
                <a:lnTo>
                  <a:pt x="118945" y="29653"/>
                </a:lnTo>
                <a:lnTo>
                  <a:pt x="118682" y="29203"/>
                </a:lnTo>
                <a:lnTo>
                  <a:pt x="118345" y="28790"/>
                </a:lnTo>
                <a:lnTo>
                  <a:pt x="118007" y="28341"/>
                </a:lnTo>
                <a:lnTo>
                  <a:pt x="117633" y="27966"/>
                </a:lnTo>
                <a:lnTo>
                  <a:pt x="117258" y="27553"/>
                </a:lnTo>
                <a:lnTo>
                  <a:pt x="116845" y="27178"/>
                </a:lnTo>
                <a:lnTo>
                  <a:pt x="116433" y="26841"/>
                </a:lnTo>
                <a:lnTo>
                  <a:pt x="115946" y="26504"/>
                </a:lnTo>
                <a:lnTo>
                  <a:pt x="115496" y="26204"/>
                </a:lnTo>
                <a:lnTo>
                  <a:pt x="114821" y="25791"/>
                </a:lnTo>
                <a:lnTo>
                  <a:pt x="114109" y="25454"/>
                </a:lnTo>
                <a:lnTo>
                  <a:pt x="113397" y="25154"/>
                </a:lnTo>
                <a:lnTo>
                  <a:pt x="112684" y="24929"/>
                </a:lnTo>
                <a:lnTo>
                  <a:pt x="111972" y="24742"/>
                </a:lnTo>
                <a:lnTo>
                  <a:pt x="111222" y="24629"/>
                </a:lnTo>
                <a:lnTo>
                  <a:pt x="110510" y="24517"/>
                </a:lnTo>
                <a:lnTo>
                  <a:pt x="109048" y="24517"/>
                </a:lnTo>
                <a:lnTo>
                  <a:pt x="108298" y="24592"/>
                </a:lnTo>
                <a:lnTo>
                  <a:pt x="107586" y="24704"/>
                </a:lnTo>
                <a:lnTo>
                  <a:pt x="106874" y="24854"/>
                </a:lnTo>
                <a:lnTo>
                  <a:pt x="106162" y="25042"/>
                </a:lnTo>
                <a:lnTo>
                  <a:pt x="105487" y="25304"/>
                </a:lnTo>
                <a:lnTo>
                  <a:pt x="104812" y="25604"/>
                </a:lnTo>
                <a:lnTo>
                  <a:pt x="104137" y="25941"/>
                </a:lnTo>
                <a:lnTo>
                  <a:pt x="104212" y="24817"/>
                </a:lnTo>
                <a:lnTo>
                  <a:pt x="104175" y="23692"/>
                </a:lnTo>
                <a:lnTo>
                  <a:pt x="104100" y="22605"/>
                </a:lnTo>
                <a:lnTo>
                  <a:pt x="103913" y="21481"/>
                </a:lnTo>
                <a:lnTo>
                  <a:pt x="103688" y="20393"/>
                </a:lnTo>
                <a:lnTo>
                  <a:pt x="103388" y="19344"/>
                </a:lnTo>
                <a:lnTo>
                  <a:pt x="102975" y="18294"/>
                </a:lnTo>
                <a:lnTo>
                  <a:pt x="102526" y="17245"/>
                </a:lnTo>
                <a:lnTo>
                  <a:pt x="102001" y="16270"/>
                </a:lnTo>
                <a:lnTo>
                  <a:pt x="101401" y="15295"/>
                </a:lnTo>
                <a:lnTo>
                  <a:pt x="100764" y="14396"/>
                </a:lnTo>
                <a:lnTo>
                  <a:pt x="100014" y="13496"/>
                </a:lnTo>
                <a:lnTo>
                  <a:pt x="99227" y="12671"/>
                </a:lnTo>
                <a:lnTo>
                  <a:pt x="98365" y="11884"/>
                </a:lnTo>
                <a:lnTo>
                  <a:pt x="97465" y="11172"/>
                </a:lnTo>
                <a:lnTo>
                  <a:pt x="96453" y="10497"/>
                </a:lnTo>
                <a:lnTo>
                  <a:pt x="95928" y="10160"/>
                </a:lnTo>
                <a:lnTo>
                  <a:pt x="95403" y="9860"/>
                </a:lnTo>
                <a:lnTo>
                  <a:pt x="94841" y="9597"/>
                </a:lnTo>
                <a:lnTo>
                  <a:pt x="94279" y="9335"/>
                </a:lnTo>
                <a:lnTo>
                  <a:pt x="93154" y="8923"/>
                </a:lnTo>
                <a:lnTo>
                  <a:pt x="92029" y="8548"/>
                </a:lnTo>
                <a:lnTo>
                  <a:pt x="91092" y="8323"/>
                </a:lnTo>
                <a:lnTo>
                  <a:pt x="90155" y="8173"/>
                </a:lnTo>
                <a:lnTo>
                  <a:pt x="89255" y="8060"/>
                </a:lnTo>
                <a:lnTo>
                  <a:pt x="88318" y="7985"/>
                </a:lnTo>
                <a:lnTo>
                  <a:pt x="87381" y="7985"/>
                </a:lnTo>
                <a:lnTo>
                  <a:pt x="86444" y="8023"/>
                </a:lnTo>
                <a:lnTo>
                  <a:pt x="85507" y="8098"/>
                </a:lnTo>
                <a:lnTo>
                  <a:pt x="84607" y="8248"/>
                </a:lnTo>
                <a:lnTo>
                  <a:pt x="83670" y="8435"/>
                </a:lnTo>
                <a:lnTo>
                  <a:pt x="82808" y="8698"/>
                </a:lnTo>
                <a:lnTo>
                  <a:pt x="81908" y="8997"/>
                </a:lnTo>
                <a:lnTo>
                  <a:pt x="81046" y="9335"/>
                </a:lnTo>
                <a:lnTo>
                  <a:pt x="80184" y="9747"/>
                </a:lnTo>
                <a:lnTo>
                  <a:pt x="79359" y="10197"/>
                </a:lnTo>
                <a:lnTo>
                  <a:pt x="78572" y="10684"/>
                </a:lnTo>
                <a:lnTo>
                  <a:pt x="77784" y="11209"/>
                </a:lnTo>
                <a:lnTo>
                  <a:pt x="77147" y="11734"/>
                </a:lnTo>
                <a:lnTo>
                  <a:pt x="76510" y="12259"/>
                </a:lnTo>
                <a:lnTo>
                  <a:pt x="75685" y="11097"/>
                </a:lnTo>
                <a:lnTo>
                  <a:pt x="74823" y="9972"/>
                </a:lnTo>
                <a:lnTo>
                  <a:pt x="73886" y="8885"/>
                </a:lnTo>
                <a:lnTo>
                  <a:pt x="72874" y="7835"/>
                </a:lnTo>
                <a:lnTo>
                  <a:pt x="71787" y="6861"/>
                </a:lnTo>
                <a:lnTo>
                  <a:pt x="70662" y="5924"/>
                </a:lnTo>
                <a:lnTo>
                  <a:pt x="69500" y="5024"/>
                </a:lnTo>
                <a:lnTo>
                  <a:pt x="68225" y="4199"/>
                </a:lnTo>
                <a:lnTo>
                  <a:pt x="67063" y="3487"/>
                </a:lnTo>
                <a:lnTo>
                  <a:pt x="65901" y="2850"/>
                </a:lnTo>
                <a:lnTo>
                  <a:pt x="64664" y="2287"/>
                </a:lnTo>
                <a:lnTo>
                  <a:pt x="63465" y="1800"/>
                </a:lnTo>
                <a:lnTo>
                  <a:pt x="62228" y="1350"/>
                </a:lnTo>
                <a:lnTo>
                  <a:pt x="60953" y="975"/>
                </a:lnTo>
                <a:lnTo>
                  <a:pt x="59716" y="675"/>
                </a:lnTo>
                <a:lnTo>
                  <a:pt x="58441" y="413"/>
                </a:lnTo>
                <a:lnTo>
                  <a:pt x="57579" y="301"/>
                </a:lnTo>
                <a:lnTo>
                  <a:pt x="56717" y="188"/>
                </a:lnTo>
                <a:lnTo>
                  <a:pt x="55855" y="113"/>
                </a:lnTo>
                <a:lnTo>
                  <a:pt x="54993" y="38"/>
                </a:lnTo>
                <a:lnTo>
                  <a:pt x="5413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0" name="Google Shape;2550;p45"/>
          <p:cNvSpPr/>
          <p:nvPr/>
        </p:nvSpPr>
        <p:spPr>
          <a:xfrm>
            <a:off x="210154" y="306509"/>
            <a:ext cx="899286" cy="548131"/>
          </a:xfrm>
          <a:custGeom>
            <a:avLst/>
            <a:gdLst/>
            <a:ahLst/>
            <a:cxnLst/>
            <a:rect l="l" t="t" r="r" b="b"/>
            <a:pathLst>
              <a:path w="120669" h="73550" extrusionOk="0">
                <a:moveTo>
                  <a:pt x="54131" y="1"/>
                </a:moveTo>
                <a:lnTo>
                  <a:pt x="53268" y="38"/>
                </a:lnTo>
                <a:lnTo>
                  <a:pt x="52406" y="38"/>
                </a:lnTo>
                <a:lnTo>
                  <a:pt x="51544" y="113"/>
                </a:lnTo>
                <a:lnTo>
                  <a:pt x="50719" y="188"/>
                </a:lnTo>
                <a:lnTo>
                  <a:pt x="49857" y="301"/>
                </a:lnTo>
                <a:lnTo>
                  <a:pt x="48995" y="451"/>
                </a:lnTo>
                <a:lnTo>
                  <a:pt x="48170" y="600"/>
                </a:lnTo>
                <a:lnTo>
                  <a:pt x="47345" y="788"/>
                </a:lnTo>
                <a:lnTo>
                  <a:pt x="46521" y="1013"/>
                </a:lnTo>
                <a:lnTo>
                  <a:pt x="45696" y="1238"/>
                </a:lnTo>
                <a:lnTo>
                  <a:pt x="44871" y="1500"/>
                </a:lnTo>
                <a:lnTo>
                  <a:pt x="43447" y="2025"/>
                </a:lnTo>
                <a:lnTo>
                  <a:pt x="42097" y="2625"/>
                </a:lnTo>
                <a:lnTo>
                  <a:pt x="40748" y="3337"/>
                </a:lnTo>
                <a:lnTo>
                  <a:pt x="39436" y="4087"/>
                </a:lnTo>
                <a:lnTo>
                  <a:pt x="38161" y="4911"/>
                </a:lnTo>
                <a:lnTo>
                  <a:pt x="36924" y="5811"/>
                </a:lnTo>
                <a:lnTo>
                  <a:pt x="35762" y="6786"/>
                </a:lnTo>
                <a:lnTo>
                  <a:pt x="34638" y="7835"/>
                </a:lnTo>
                <a:lnTo>
                  <a:pt x="33550" y="8960"/>
                </a:lnTo>
                <a:lnTo>
                  <a:pt x="33026" y="9560"/>
                </a:lnTo>
                <a:lnTo>
                  <a:pt x="32538" y="10160"/>
                </a:lnTo>
                <a:lnTo>
                  <a:pt x="32051" y="10797"/>
                </a:lnTo>
                <a:lnTo>
                  <a:pt x="31564" y="11434"/>
                </a:lnTo>
                <a:lnTo>
                  <a:pt x="31114" y="12071"/>
                </a:lnTo>
                <a:lnTo>
                  <a:pt x="30664" y="12746"/>
                </a:lnTo>
                <a:lnTo>
                  <a:pt x="29989" y="13908"/>
                </a:lnTo>
                <a:lnTo>
                  <a:pt x="29389" y="15070"/>
                </a:lnTo>
                <a:lnTo>
                  <a:pt x="28827" y="16270"/>
                </a:lnTo>
                <a:lnTo>
                  <a:pt x="28340" y="17469"/>
                </a:lnTo>
                <a:lnTo>
                  <a:pt x="27140" y="16945"/>
                </a:lnTo>
                <a:lnTo>
                  <a:pt x="25903" y="16532"/>
                </a:lnTo>
                <a:lnTo>
                  <a:pt x="25153" y="16307"/>
                </a:lnTo>
                <a:lnTo>
                  <a:pt x="24404" y="16120"/>
                </a:lnTo>
                <a:lnTo>
                  <a:pt x="23654" y="15932"/>
                </a:lnTo>
                <a:lnTo>
                  <a:pt x="22904" y="15820"/>
                </a:lnTo>
                <a:lnTo>
                  <a:pt x="22117" y="15708"/>
                </a:lnTo>
                <a:lnTo>
                  <a:pt x="21367" y="15633"/>
                </a:lnTo>
                <a:lnTo>
                  <a:pt x="20580" y="15595"/>
                </a:lnTo>
                <a:lnTo>
                  <a:pt x="19830" y="15595"/>
                </a:lnTo>
                <a:lnTo>
                  <a:pt x="19081" y="15633"/>
                </a:lnTo>
                <a:lnTo>
                  <a:pt x="18293" y="15670"/>
                </a:lnTo>
                <a:lnTo>
                  <a:pt x="17544" y="15745"/>
                </a:lnTo>
                <a:lnTo>
                  <a:pt x="16794" y="15858"/>
                </a:lnTo>
                <a:lnTo>
                  <a:pt x="16044" y="15970"/>
                </a:lnTo>
                <a:lnTo>
                  <a:pt x="15295" y="16157"/>
                </a:lnTo>
                <a:lnTo>
                  <a:pt x="14582" y="16345"/>
                </a:lnTo>
                <a:lnTo>
                  <a:pt x="13833" y="16570"/>
                </a:lnTo>
                <a:lnTo>
                  <a:pt x="12783" y="16907"/>
                </a:lnTo>
                <a:lnTo>
                  <a:pt x="11771" y="17357"/>
                </a:lnTo>
                <a:lnTo>
                  <a:pt x="10759" y="17844"/>
                </a:lnTo>
                <a:lnTo>
                  <a:pt x="9747" y="18369"/>
                </a:lnTo>
                <a:lnTo>
                  <a:pt x="8809" y="18969"/>
                </a:lnTo>
                <a:lnTo>
                  <a:pt x="7872" y="19644"/>
                </a:lnTo>
                <a:lnTo>
                  <a:pt x="7010" y="20356"/>
                </a:lnTo>
                <a:lnTo>
                  <a:pt x="6148" y="21106"/>
                </a:lnTo>
                <a:lnTo>
                  <a:pt x="5323" y="21968"/>
                </a:lnTo>
                <a:lnTo>
                  <a:pt x="4498" y="22905"/>
                </a:lnTo>
                <a:lnTo>
                  <a:pt x="3749" y="23880"/>
                </a:lnTo>
                <a:lnTo>
                  <a:pt x="3074" y="24929"/>
                </a:lnTo>
                <a:lnTo>
                  <a:pt x="2549" y="25791"/>
                </a:lnTo>
                <a:lnTo>
                  <a:pt x="2062" y="26691"/>
                </a:lnTo>
                <a:lnTo>
                  <a:pt x="1649" y="27591"/>
                </a:lnTo>
                <a:lnTo>
                  <a:pt x="1275" y="28528"/>
                </a:lnTo>
                <a:lnTo>
                  <a:pt x="937" y="29465"/>
                </a:lnTo>
                <a:lnTo>
                  <a:pt x="675" y="30402"/>
                </a:lnTo>
                <a:lnTo>
                  <a:pt x="450" y="31339"/>
                </a:lnTo>
                <a:lnTo>
                  <a:pt x="262" y="32314"/>
                </a:lnTo>
                <a:lnTo>
                  <a:pt x="113" y="33251"/>
                </a:lnTo>
                <a:lnTo>
                  <a:pt x="38" y="34226"/>
                </a:lnTo>
                <a:lnTo>
                  <a:pt x="0" y="35201"/>
                </a:lnTo>
                <a:lnTo>
                  <a:pt x="0" y="36138"/>
                </a:lnTo>
                <a:lnTo>
                  <a:pt x="75" y="37112"/>
                </a:lnTo>
                <a:lnTo>
                  <a:pt x="187" y="38050"/>
                </a:lnTo>
                <a:lnTo>
                  <a:pt x="300" y="38987"/>
                </a:lnTo>
                <a:lnTo>
                  <a:pt x="525" y="39924"/>
                </a:lnTo>
                <a:lnTo>
                  <a:pt x="750" y="40861"/>
                </a:lnTo>
                <a:lnTo>
                  <a:pt x="1012" y="41798"/>
                </a:lnTo>
                <a:lnTo>
                  <a:pt x="1350" y="42698"/>
                </a:lnTo>
                <a:lnTo>
                  <a:pt x="1724" y="43560"/>
                </a:lnTo>
                <a:lnTo>
                  <a:pt x="2099" y="44422"/>
                </a:lnTo>
                <a:lnTo>
                  <a:pt x="2587" y="45284"/>
                </a:lnTo>
                <a:lnTo>
                  <a:pt x="3074" y="46109"/>
                </a:lnTo>
                <a:lnTo>
                  <a:pt x="3599" y="46934"/>
                </a:lnTo>
                <a:lnTo>
                  <a:pt x="4161" y="47721"/>
                </a:lnTo>
                <a:lnTo>
                  <a:pt x="4798" y="48471"/>
                </a:lnTo>
                <a:lnTo>
                  <a:pt x="5436" y="49183"/>
                </a:lnTo>
                <a:lnTo>
                  <a:pt x="6148" y="49895"/>
                </a:lnTo>
                <a:lnTo>
                  <a:pt x="6898" y="50570"/>
                </a:lnTo>
                <a:lnTo>
                  <a:pt x="7647" y="51207"/>
                </a:lnTo>
                <a:lnTo>
                  <a:pt x="8472" y="51807"/>
                </a:lnTo>
                <a:lnTo>
                  <a:pt x="9334" y="52369"/>
                </a:lnTo>
                <a:lnTo>
                  <a:pt x="10234" y="52894"/>
                </a:lnTo>
                <a:lnTo>
                  <a:pt x="11171" y="53382"/>
                </a:lnTo>
                <a:lnTo>
                  <a:pt x="12108" y="53831"/>
                </a:lnTo>
                <a:lnTo>
                  <a:pt x="13045" y="54206"/>
                </a:lnTo>
                <a:lnTo>
                  <a:pt x="14020" y="54544"/>
                </a:lnTo>
                <a:lnTo>
                  <a:pt x="14995" y="54806"/>
                </a:lnTo>
                <a:lnTo>
                  <a:pt x="15969" y="55031"/>
                </a:lnTo>
                <a:lnTo>
                  <a:pt x="16944" y="55218"/>
                </a:lnTo>
                <a:lnTo>
                  <a:pt x="17919" y="55331"/>
                </a:lnTo>
                <a:lnTo>
                  <a:pt x="18931" y="55406"/>
                </a:lnTo>
                <a:lnTo>
                  <a:pt x="20880" y="55406"/>
                </a:lnTo>
                <a:lnTo>
                  <a:pt x="21855" y="55331"/>
                </a:lnTo>
                <a:lnTo>
                  <a:pt x="22829" y="55218"/>
                </a:lnTo>
                <a:lnTo>
                  <a:pt x="23804" y="55031"/>
                </a:lnTo>
                <a:lnTo>
                  <a:pt x="24779" y="54806"/>
                </a:lnTo>
                <a:lnTo>
                  <a:pt x="25041" y="55406"/>
                </a:lnTo>
                <a:lnTo>
                  <a:pt x="25303" y="55968"/>
                </a:lnTo>
                <a:lnTo>
                  <a:pt x="25641" y="56530"/>
                </a:lnTo>
                <a:lnTo>
                  <a:pt x="25941" y="57093"/>
                </a:lnTo>
                <a:lnTo>
                  <a:pt x="26316" y="57618"/>
                </a:lnTo>
                <a:lnTo>
                  <a:pt x="26690" y="58142"/>
                </a:lnTo>
                <a:lnTo>
                  <a:pt x="27065" y="58667"/>
                </a:lnTo>
                <a:lnTo>
                  <a:pt x="27478" y="59192"/>
                </a:lnTo>
                <a:lnTo>
                  <a:pt x="27927" y="59679"/>
                </a:lnTo>
                <a:lnTo>
                  <a:pt x="28377" y="60129"/>
                </a:lnTo>
                <a:lnTo>
                  <a:pt x="28827" y="60617"/>
                </a:lnTo>
                <a:lnTo>
                  <a:pt x="29314" y="61066"/>
                </a:lnTo>
                <a:lnTo>
                  <a:pt x="29839" y="61479"/>
                </a:lnTo>
                <a:lnTo>
                  <a:pt x="30364" y="61891"/>
                </a:lnTo>
                <a:lnTo>
                  <a:pt x="30926" y="62303"/>
                </a:lnTo>
                <a:lnTo>
                  <a:pt x="31489" y="62678"/>
                </a:lnTo>
                <a:lnTo>
                  <a:pt x="32051" y="63016"/>
                </a:lnTo>
                <a:lnTo>
                  <a:pt x="32651" y="63316"/>
                </a:lnTo>
                <a:lnTo>
                  <a:pt x="33213" y="63615"/>
                </a:lnTo>
                <a:lnTo>
                  <a:pt x="33813" y="63878"/>
                </a:lnTo>
                <a:lnTo>
                  <a:pt x="34413" y="64140"/>
                </a:lnTo>
                <a:lnTo>
                  <a:pt x="35012" y="64365"/>
                </a:lnTo>
                <a:lnTo>
                  <a:pt x="35612" y="64553"/>
                </a:lnTo>
                <a:lnTo>
                  <a:pt x="36212" y="64740"/>
                </a:lnTo>
                <a:lnTo>
                  <a:pt x="36812" y="64890"/>
                </a:lnTo>
                <a:lnTo>
                  <a:pt x="37449" y="65002"/>
                </a:lnTo>
                <a:lnTo>
                  <a:pt x="38049" y="65115"/>
                </a:lnTo>
                <a:lnTo>
                  <a:pt x="38686" y="65227"/>
                </a:lnTo>
                <a:lnTo>
                  <a:pt x="39923" y="65302"/>
                </a:lnTo>
                <a:lnTo>
                  <a:pt x="41160" y="65340"/>
                </a:lnTo>
                <a:lnTo>
                  <a:pt x="42397" y="65265"/>
                </a:lnTo>
                <a:lnTo>
                  <a:pt x="43597" y="65115"/>
                </a:lnTo>
                <a:lnTo>
                  <a:pt x="44834" y="64852"/>
                </a:lnTo>
                <a:lnTo>
                  <a:pt x="45996" y="64553"/>
                </a:lnTo>
                <a:lnTo>
                  <a:pt x="47158" y="64140"/>
                </a:lnTo>
                <a:lnTo>
                  <a:pt x="48320" y="63653"/>
                </a:lnTo>
                <a:lnTo>
                  <a:pt x="49407" y="63053"/>
                </a:lnTo>
                <a:lnTo>
                  <a:pt x="50457" y="62416"/>
                </a:lnTo>
                <a:lnTo>
                  <a:pt x="50719" y="63053"/>
                </a:lnTo>
                <a:lnTo>
                  <a:pt x="51019" y="63653"/>
                </a:lnTo>
                <a:lnTo>
                  <a:pt x="51319" y="64290"/>
                </a:lnTo>
                <a:lnTo>
                  <a:pt x="51656" y="64890"/>
                </a:lnTo>
                <a:lnTo>
                  <a:pt x="51994" y="65452"/>
                </a:lnTo>
                <a:lnTo>
                  <a:pt x="52369" y="66015"/>
                </a:lnTo>
                <a:lnTo>
                  <a:pt x="52781" y="66577"/>
                </a:lnTo>
                <a:lnTo>
                  <a:pt x="53231" y="67139"/>
                </a:lnTo>
                <a:lnTo>
                  <a:pt x="53681" y="67664"/>
                </a:lnTo>
                <a:lnTo>
                  <a:pt x="54131" y="68189"/>
                </a:lnTo>
                <a:lnTo>
                  <a:pt x="54618" y="68676"/>
                </a:lnTo>
                <a:lnTo>
                  <a:pt x="55143" y="69163"/>
                </a:lnTo>
                <a:lnTo>
                  <a:pt x="55705" y="69613"/>
                </a:lnTo>
                <a:lnTo>
                  <a:pt x="56267" y="70063"/>
                </a:lnTo>
                <a:lnTo>
                  <a:pt x="56830" y="70475"/>
                </a:lnTo>
                <a:lnTo>
                  <a:pt x="57467" y="70888"/>
                </a:lnTo>
                <a:lnTo>
                  <a:pt x="58217" y="71338"/>
                </a:lnTo>
                <a:lnTo>
                  <a:pt x="59004" y="71750"/>
                </a:lnTo>
                <a:lnTo>
                  <a:pt x="59828" y="72125"/>
                </a:lnTo>
                <a:lnTo>
                  <a:pt x="60616" y="72462"/>
                </a:lnTo>
                <a:lnTo>
                  <a:pt x="61440" y="72725"/>
                </a:lnTo>
                <a:lnTo>
                  <a:pt x="62265" y="72987"/>
                </a:lnTo>
                <a:lnTo>
                  <a:pt x="63090" y="73175"/>
                </a:lnTo>
                <a:lnTo>
                  <a:pt x="63952" y="73324"/>
                </a:lnTo>
                <a:lnTo>
                  <a:pt x="64777" y="73437"/>
                </a:lnTo>
                <a:lnTo>
                  <a:pt x="65639" y="73512"/>
                </a:lnTo>
                <a:lnTo>
                  <a:pt x="66464" y="73549"/>
                </a:lnTo>
                <a:lnTo>
                  <a:pt x="67326" y="73549"/>
                </a:lnTo>
                <a:lnTo>
                  <a:pt x="68150" y="73512"/>
                </a:lnTo>
                <a:lnTo>
                  <a:pt x="68975" y="73399"/>
                </a:lnTo>
                <a:lnTo>
                  <a:pt x="69800" y="73287"/>
                </a:lnTo>
                <a:lnTo>
                  <a:pt x="70625" y="73100"/>
                </a:lnTo>
                <a:lnTo>
                  <a:pt x="71449" y="72912"/>
                </a:lnTo>
                <a:lnTo>
                  <a:pt x="72236" y="72650"/>
                </a:lnTo>
                <a:lnTo>
                  <a:pt x="73061" y="72387"/>
                </a:lnTo>
                <a:lnTo>
                  <a:pt x="73811" y="72050"/>
                </a:lnTo>
                <a:lnTo>
                  <a:pt x="74598" y="71713"/>
                </a:lnTo>
                <a:lnTo>
                  <a:pt x="75348" y="71300"/>
                </a:lnTo>
                <a:lnTo>
                  <a:pt x="76060" y="70888"/>
                </a:lnTo>
                <a:lnTo>
                  <a:pt x="76772" y="70401"/>
                </a:lnTo>
                <a:lnTo>
                  <a:pt x="77447" y="69913"/>
                </a:lnTo>
                <a:lnTo>
                  <a:pt x="78122" y="69351"/>
                </a:lnTo>
                <a:lnTo>
                  <a:pt x="78759" y="68789"/>
                </a:lnTo>
                <a:lnTo>
                  <a:pt x="79359" y="68151"/>
                </a:lnTo>
                <a:lnTo>
                  <a:pt x="79959" y="67514"/>
                </a:lnTo>
                <a:lnTo>
                  <a:pt x="80521" y="66839"/>
                </a:lnTo>
                <a:lnTo>
                  <a:pt x="81046" y="66127"/>
                </a:lnTo>
                <a:lnTo>
                  <a:pt x="81533" y="65377"/>
                </a:lnTo>
                <a:lnTo>
                  <a:pt x="81871" y="64815"/>
                </a:lnTo>
                <a:lnTo>
                  <a:pt x="82170" y="64290"/>
                </a:lnTo>
                <a:lnTo>
                  <a:pt x="82733" y="63166"/>
                </a:lnTo>
                <a:lnTo>
                  <a:pt x="83183" y="62041"/>
                </a:lnTo>
                <a:lnTo>
                  <a:pt x="83557" y="60879"/>
                </a:lnTo>
                <a:lnTo>
                  <a:pt x="84232" y="61179"/>
                </a:lnTo>
                <a:lnTo>
                  <a:pt x="84944" y="61404"/>
                </a:lnTo>
                <a:lnTo>
                  <a:pt x="85657" y="61629"/>
                </a:lnTo>
                <a:lnTo>
                  <a:pt x="86369" y="61816"/>
                </a:lnTo>
                <a:lnTo>
                  <a:pt x="87119" y="61966"/>
                </a:lnTo>
                <a:lnTo>
                  <a:pt x="87831" y="62116"/>
                </a:lnTo>
                <a:lnTo>
                  <a:pt x="88543" y="62191"/>
                </a:lnTo>
                <a:lnTo>
                  <a:pt x="89293" y="62228"/>
                </a:lnTo>
                <a:lnTo>
                  <a:pt x="90005" y="62266"/>
                </a:lnTo>
                <a:lnTo>
                  <a:pt x="90717" y="62266"/>
                </a:lnTo>
                <a:lnTo>
                  <a:pt x="91467" y="62228"/>
                </a:lnTo>
                <a:lnTo>
                  <a:pt x="92179" y="62153"/>
                </a:lnTo>
                <a:lnTo>
                  <a:pt x="92892" y="62041"/>
                </a:lnTo>
                <a:lnTo>
                  <a:pt x="93604" y="61929"/>
                </a:lnTo>
                <a:lnTo>
                  <a:pt x="94316" y="61741"/>
                </a:lnTo>
                <a:lnTo>
                  <a:pt x="94991" y="61554"/>
                </a:lnTo>
                <a:lnTo>
                  <a:pt x="95703" y="61329"/>
                </a:lnTo>
                <a:lnTo>
                  <a:pt x="96378" y="61066"/>
                </a:lnTo>
                <a:lnTo>
                  <a:pt x="97053" y="60804"/>
                </a:lnTo>
                <a:lnTo>
                  <a:pt x="97690" y="60467"/>
                </a:lnTo>
                <a:lnTo>
                  <a:pt x="98327" y="60129"/>
                </a:lnTo>
                <a:lnTo>
                  <a:pt x="98964" y="59754"/>
                </a:lnTo>
                <a:lnTo>
                  <a:pt x="99564" y="59379"/>
                </a:lnTo>
                <a:lnTo>
                  <a:pt x="100164" y="58930"/>
                </a:lnTo>
                <a:lnTo>
                  <a:pt x="100764" y="58480"/>
                </a:lnTo>
                <a:lnTo>
                  <a:pt x="101326" y="57992"/>
                </a:lnTo>
                <a:lnTo>
                  <a:pt x="101851" y="57468"/>
                </a:lnTo>
                <a:lnTo>
                  <a:pt x="102376" y="56943"/>
                </a:lnTo>
                <a:lnTo>
                  <a:pt x="102863" y="56381"/>
                </a:lnTo>
                <a:lnTo>
                  <a:pt x="103350" y="55781"/>
                </a:lnTo>
                <a:lnTo>
                  <a:pt x="103800" y="55143"/>
                </a:lnTo>
                <a:lnTo>
                  <a:pt x="104212" y="54506"/>
                </a:lnTo>
                <a:lnTo>
                  <a:pt x="104812" y="53532"/>
                </a:lnTo>
                <a:lnTo>
                  <a:pt x="105300" y="52519"/>
                </a:lnTo>
                <a:lnTo>
                  <a:pt x="105712" y="51507"/>
                </a:lnTo>
                <a:lnTo>
                  <a:pt x="106087" y="50458"/>
                </a:lnTo>
                <a:lnTo>
                  <a:pt x="106349" y="49408"/>
                </a:lnTo>
                <a:lnTo>
                  <a:pt x="106574" y="48321"/>
                </a:lnTo>
                <a:lnTo>
                  <a:pt x="106687" y="47271"/>
                </a:lnTo>
                <a:lnTo>
                  <a:pt x="106762" y="46184"/>
                </a:lnTo>
                <a:lnTo>
                  <a:pt x="107624" y="46372"/>
                </a:lnTo>
                <a:lnTo>
                  <a:pt x="108486" y="46522"/>
                </a:lnTo>
                <a:lnTo>
                  <a:pt x="109348" y="46559"/>
                </a:lnTo>
                <a:lnTo>
                  <a:pt x="110210" y="46559"/>
                </a:lnTo>
                <a:lnTo>
                  <a:pt x="111072" y="46484"/>
                </a:lnTo>
                <a:lnTo>
                  <a:pt x="111935" y="46334"/>
                </a:lnTo>
                <a:lnTo>
                  <a:pt x="112759" y="46109"/>
                </a:lnTo>
                <a:lnTo>
                  <a:pt x="113584" y="45847"/>
                </a:lnTo>
                <a:lnTo>
                  <a:pt x="114371" y="45509"/>
                </a:lnTo>
                <a:lnTo>
                  <a:pt x="115159" y="45097"/>
                </a:lnTo>
                <a:lnTo>
                  <a:pt x="115871" y="44610"/>
                </a:lnTo>
                <a:lnTo>
                  <a:pt x="116583" y="44085"/>
                </a:lnTo>
                <a:lnTo>
                  <a:pt x="117258" y="43523"/>
                </a:lnTo>
                <a:lnTo>
                  <a:pt x="117858" y="42885"/>
                </a:lnTo>
                <a:lnTo>
                  <a:pt x="118457" y="42173"/>
                </a:lnTo>
                <a:lnTo>
                  <a:pt x="118945" y="41423"/>
                </a:lnTo>
                <a:lnTo>
                  <a:pt x="119245" y="40899"/>
                </a:lnTo>
                <a:lnTo>
                  <a:pt x="119507" y="40411"/>
                </a:lnTo>
                <a:lnTo>
                  <a:pt x="119732" y="39924"/>
                </a:lnTo>
                <a:lnTo>
                  <a:pt x="119957" y="39399"/>
                </a:lnTo>
                <a:lnTo>
                  <a:pt x="120144" y="38874"/>
                </a:lnTo>
                <a:lnTo>
                  <a:pt x="120294" y="38349"/>
                </a:lnTo>
                <a:lnTo>
                  <a:pt x="120407" y="37825"/>
                </a:lnTo>
                <a:lnTo>
                  <a:pt x="120519" y="37300"/>
                </a:lnTo>
                <a:lnTo>
                  <a:pt x="120594" y="36775"/>
                </a:lnTo>
                <a:lnTo>
                  <a:pt x="120632" y="36250"/>
                </a:lnTo>
                <a:lnTo>
                  <a:pt x="120669" y="35725"/>
                </a:lnTo>
                <a:lnTo>
                  <a:pt x="120632" y="35163"/>
                </a:lnTo>
                <a:lnTo>
                  <a:pt x="120632" y="34638"/>
                </a:lnTo>
                <a:lnTo>
                  <a:pt x="120557" y="34113"/>
                </a:lnTo>
                <a:lnTo>
                  <a:pt x="120482" y="33589"/>
                </a:lnTo>
                <a:lnTo>
                  <a:pt x="120369" y="33064"/>
                </a:lnTo>
                <a:lnTo>
                  <a:pt x="120257" y="32577"/>
                </a:lnTo>
                <a:lnTo>
                  <a:pt x="120107" y="32052"/>
                </a:lnTo>
                <a:lnTo>
                  <a:pt x="119919" y="31564"/>
                </a:lnTo>
                <a:lnTo>
                  <a:pt x="119694" y="31077"/>
                </a:lnTo>
                <a:lnTo>
                  <a:pt x="119469" y="30590"/>
                </a:lnTo>
                <a:lnTo>
                  <a:pt x="119245" y="30102"/>
                </a:lnTo>
                <a:lnTo>
                  <a:pt x="118945" y="29653"/>
                </a:lnTo>
                <a:lnTo>
                  <a:pt x="118682" y="29203"/>
                </a:lnTo>
                <a:lnTo>
                  <a:pt x="118345" y="28790"/>
                </a:lnTo>
                <a:lnTo>
                  <a:pt x="118007" y="28341"/>
                </a:lnTo>
                <a:lnTo>
                  <a:pt x="117633" y="27966"/>
                </a:lnTo>
                <a:lnTo>
                  <a:pt x="117258" y="27553"/>
                </a:lnTo>
                <a:lnTo>
                  <a:pt x="116845" y="27178"/>
                </a:lnTo>
                <a:lnTo>
                  <a:pt x="116433" y="26841"/>
                </a:lnTo>
                <a:lnTo>
                  <a:pt x="115946" y="26504"/>
                </a:lnTo>
                <a:lnTo>
                  <a:pt x="115496" y="26204"/>
                </a:lnTo>
                <a:lnTo>
                  <a:pt x="114821" y="25791"/>
                </a:lnTo>
                <a:lnTo>
                  <a:pt x="114109" y="25454"/>
                </a:lnTo>
                <a:lnTo>
                  <a:pt x="113397" y="25154"/>
                </a:lnTo>
                <a:lnTo>
                  <a:pt x="112684" y="24929"/>
                </a:lnTo>
                <a:lnTo>
                  <a:pt x="111972" y="24742"/>
                </a:lnTo>
                <a:lnTo>
                  <a:pt x="111222" y="24629"/>
                </a:lnTo>
                <a:lnTo>
                  <a:pt x="110510" y="24517"/>
                </a:lnTo>
                <a:lnTo>
                  <a:pt x="109048" y="24517"/>
                </a:lnTo>
                <a:lnTo>
                  <a:pt x="108298" y="24592"/>
                </a:lnTo>
                <a:lnTo>
                  <a:pt x="107586" y="24704"/>
                </a:lnTo>
                <a:lnTo>
                  <a:pt x="106874" y="24854"/>
                </a:lnTo>
                <a:lnTo>
                  <a:pt x="106162" y="25042"/>
                </a:lnTo>
                <a:lnTo>
                  <a:pt x="105487" y="25304"/>
                </a:lnTo>
                <a:lnTo>
                  <a:pt x="104812" y="25604"/>
                </a:lnTo>
                <a:lnTo>
                  <a:pt x="104137" y="25941"/>
                </a:lnTo>
                <a:lnTo>
                  <a:pt x="104212" y="24817"/>
                </a:lnTo>
                <a:lnTo>
                  <a:pt x="104175" y="23692"/>
                </a:lnTo>
                <a:lnTo>
                  <a:pt x="104100" y="22605"/>
                </a:lnTo>
                <a:lnTo>
                  <a:pt x="103913" y="21481"/>
                </a:lnTo>
                <a:lnTo>
                  <a:pt x="103688" y="20393"/>
                </a:lnTo>
                <a:lnTo>
                  <a:pt x="103388" y="19344"/>
                </a:lnTo>
                <a:lnTo>
                  <a:pt x="102975" y="18294"/>
                </a:lnTo>
                <a:lnTo>
                  <a:pt x="102526" y="17245"/>
                </a:lnTo>
                <a:lnTo>
                  <a:pt x="102001" y="16270"/>
                </a:lnTo>
                <a:lnTo>
                  <a:pt x="101401" y="15295"/>
                </a:lnTo>
                <a:lnTo>
                  <a:pt x="100764" y="14396"/>
                </a:lnTo>
                <a:lnTo>
                  <a:pt x="100014" y="13496"/>
                </a:lnTo>
                <a:lnTo>
                  <a:pt x="99227" y="12671"/>
                </a:lnTo>
                <a:lnTo>
                  <a:pt x="98365" y="11884"/>
                </a:lnTo>
                <a:lnTo>
                  <a:pt x="97465" y="11172"/>
                </a:lnTo>
                <a:lnTo>
                  <a:pt x="96453" y="10497"/>
                </a:lnTo>
                <a:lnTo>
                  <a:pt x="95928" y="10160"/>
                </a:lnTo>
                <a:lnTo>
                  <a:pt x="95403" y="9860"/>
                </a:lnTo>
                <a:lnTo>
                  <a:pt x="94841" y="9597"/>
                </a:lnTo>
                <a:lnTo>
                  <a:pt x="94279" y="9335"/>
                </a:lnTo>
                <a:lnTo>
                  <a:pt x="93154" y="8923"/>
                </a:lnTo>
                <a:lnTo>
                  <a:pt x="92029" y="8548"/>
                </a:lnTo>
                <a:lnTo>
                  <a:pt x="91092" y="8323"/>
                </a:lnTo>
                <a:lnTo>
                  <a:pt x="90155" y="8173"/>
                </a:lnTo>
                <a:lnTo>
                  <a:pt x="89255" y="8060"/>
                </a:lnTo>
                <a:lnTo>
                  <a:pt x="88318" y="7985"/>
                </a:lnTo>
                <a:lnTo>
                  <a:pt x="87381" y="7985"/>
                </a:lnTo>
                <a:lnTo>
                  <a:pt x="86444" y="8023"/>
                </a:lnTo>
                <a:lnTo>
                  <a:pt x="85507" y="8098"/>
                </a:lnTo>
                <a:lnTo>
                  <a:pt x="84607" y="8248"/>
                </a:lnTo>
                <a:lnTo>
                  <a:pt x="83670" y="8435"/>
                </a:lnTo>
                <a:lnTo>
                  <a:pt x="82808" y="8698"/>
                </a:lnTo>
                <a:lnTo>
                  <a:pt x="81908" y="8997"/>
                </a:lnTo>
                <a:lnTo>
                  <a:pt x="81046" y="9335"/>
                </a:lnTo>
                <a:lnTo>
                  <a:pt x="80184" y="9747"/>
                </a:lnTo>
                <a:lnTo>
                  <a:pt x="79359" y="10197"/>
                </a:lnTo>
                <a:lnTo>
                  <a:pt x="78572" y="10684"/>
                </a:lnTo>
                <a:lnTo>
                  <a:pt x="77784" y="11209"/>
                </a:lnTo>
                <a:lnTo>
                  <a:pt x="77147" y="11734"/>
                </a:lnTo>
                <a:lnTo>
                  <a:pt x="76510" y="12259"/>
                </a:lnTo>
                <a:lnTo>
                  <a:pt x="75685" y="11097"/>
                </a:lnTo>
                <a:lnTo>
                  <a:pt x="74823" y="9972"/>
                </a:lnTo>
                <a:lnTo>
                  <a:pt x="73886" y="8885"/>
                </a:lnTo>
                <a:lnTo>
                  <a:pt x="72874" y="7835"/>
                </a:lnTo>
                <a:lnTo>
                  <a:pt x="71787" y="6861"/>
                </a:lnTo>
                <a:lnTo>
                  <a:pt x="70662" y="5924"/>
                </a:lnTo>
                <a:lnTo>
                  <a:pt x="69500" y="5024"/>
                </a:lnTo>
                <a:lnTo>
                  <a:pt x="68225" y="4199"/>
                </a:lnTo>
                <a:lnTo>
                  <a:pt x="67063" y="3487"/>
                </a:lnTo>
                <a:lnTo>
                  <a:pt x="65901" y="2850"/>
                </a:lnTo>
                <a:lnTo>
                  <a:pt x="64664" y="2287"/>
                </a:lnTo>
                <a:lnTo>
                  <a:pt x="63465" y="1800"/>
                </a:lnTo>
                <a:lnTo>
                  <a:pt x="62228" y="1350"/>
                </a:lnTo>
                <a:lnTo>
                  <a:pt x="60953" y="975"/>
                </a:lnTo>
                <a:lnTo>
                  <a:pt x="59716" y="675"/>
                </a:lnTo>
                <a:lnTo>
                  <a:pt x="58441" y="413"/>
                </a:lnTo>
                <a:lnTo>
                  <a:pt x="57579" y="301"/>
                </a:lnTo>
                <a:lnTo>
                  <a:pt x="56717" y="188"/>
                </a:lnTo>
                <a:lnTo>
                  <a:pt x="55855" y="113"/>
                </a:lnTo>
                <a:lnTo>
                  <a:pt x="54993" y="38"/>
                </a:lnTo>
                <a:lnTo>
                  <a:pt x="5413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1" name="Google Shape;2551;p45">
            <a:hlinkClick r:id="" action="ppaction://hlinkshowjump?jump=nextslide"/>
          </p:cNvPr>
          <p:cNvSpPr/>
          <p:nvPr/>
        </p:nvSpPr>
        <p:spPr>
          <a:xfrm rot="5400000">
            <a:off x="8169995" y="543375"/>
            <a:ext cx="207300" cy="281700"/>
          </a:xfrm>
          <a:prstGeom prst="triangle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52" name="Google Shape;2552;p45"/>
          <p:cNvGrpSpPr/>
          <p:nvPr/>
        </p:nvGrpSpPr>
        <p:grpSpPr>
          <a:xfrm>
            <a:off x="8110016" y="552732"/>
            <a:ext cx="320750" cy="262985"/>
            <a:chOff x="615275" y="238125"/>
            <a:chExt cx="6389450" cy="5238750"/>
          </a:xfrm>
        </p:grpSpPr>
        <p:sp>
          <p:nvSpPr>
            <p:cNvPr id="2553" name="Google Shape;2553;p45"/>
            <p:cNvSpPr/>
            <p:nvPr/>
          </p:nvSpPr>
          <p:spPr>
            <a:xfrm>
              <a:off x="615275" y="238125"/>
              <a:ext cx="6389450" cy="5238750"/>
            </a:xfrm>
            <a:custGeom>
              <a:avLst/>
              <a:gdLst/>
              <a:ahLst/>
              <a:cxnLst/>
              <a:rect l="l" t="t" r="r" b="b"/>
              <a:pathLst>
                <a:path w="255578" h="209550" extrusionOk="0">
                  <a:moveTo>
                    <a:pt x="143750" y="0"/>
                  </a:moveTo>
                  <a:lnTo>
                    <a:pt x="142926" y="103"/>
                  </a:lnTo>
                  <a:lnTo>
                    <a:pt x="142205" y="412"/>
                  </a:lnTo>
                  <a:lnTo>
                    <a:pt x="141896" y="618"/>
                  </a:lnTo>
                  <a:lnTo>
                    <a:pt x="141587" y="1030"/>
                  </a:lnTo>
                  <a:lnTo>
                    <a:pt x="140970" y="1854"/>
                  </a:lnTo>
                  <a:lnTo>
                    <a:pt x="140558" y="2986"/>
                  </a:lnTo>
                  <a:lnTo>
                    <a:pt x="140146" y="4325"/>
                  </a:lnTo>
                  <a:lnTo>
                    <a:pt x="139734" y="5869"/>
                  </a:lnTo>
                  <a:lnTo>
                    <a:pt x="139425" y="7723"/>
                  </a:lnTo>
                  <a:lnTo>
                    <a:pt x="139219" y="9679"/>
                  </a:lnTo>
                  <a:lnTo>
                    <a:pt x="139116" y="11842"/>
                  </a:lnTo>
                  <a:lnTo>
                    <a:pt x="138910" y="16682"/>
                  </a:lnTo>
                  <a:lnTo>
                    <a:pt x="139013" y="21830"/>
                  </a:lnTo>
                  <a:lnTo>
                    <a:pt x="139116" y="27288"/>
                  </a:lnTo>
                  <a:lnTo>
                    <a:pt x="139425" y="32848"/>
                  </a:lnTo>
                  <a:lnTo>
                    <a:pt x="139837" y="38409"/>
                  </a:lnTo>
                  <a:lnTo>
                    <a:pt x="140249" y="43661"/>
                  </a:lnTo>
                  <a:lnTo>
                    <a:pt x="141175" y="53031"/>
                  </a:lnTo>
                  <a:lnTo>
                    <a:pt x="141896" y="59621"/>
                  </a:lnTo>
                  <a:lnTo>
                    <a:pt x="142205" y="62093"/>
                  </a:lnTo>
                  <a:lnTo>
                    <a:pt x="136439" y="59930"/>
                  </a:lnTo>
                  <a:lnTo>
                    <a:pt x="129848" y="57562"/>
                  </a:lnTo>
                  <a:lnTo>
                    <a:pt x="121302" y="54576"/>
                  </a:lnTo>
                  <a:lnTo>
                    <a:pt x="111004" y="51075"/>
                  </a:lnTo>
                  <a:lnTo>
                    <a:pt x="99575" y="47368"/>
                  </a:lnTo>
                  <a:lnTo>
                    <a:pt x="87321" y="43455"/>
                  </a:lnTo>
                  <a:lnTo>
                    <a:pt x="74552" y="39542"/>
                  </a:lnTo>
                  <a:lnTo>
                    <a:pt x="68065" y="37688"/>
                  </a:lnTo>
                  <a:lnTo>
                    <a:pt x="61681" y="35938"/>
                  </a:lnTo>
                  <a:lnTo>
                    <a:pt x="55296" y="34187"/>
                  </a:lnTo>
                  <a:lnTo>
                    <a:pt x="49015" y="32642"/>
                  </a:lnTo>
                  <a:lnTo>
                    <a:pt x="42940" y="31201"/>
                  </a:lnTo>
                  <a:lnTo>
                    <a:pt x="37070" y="29965"/>
                  </a:lnTo>
                  <a:lnTo>
                    <a:pt x="31510" y="28832"/>
                  </a:lnTo>
                  <a:lnTo>
                    <a:pt x="26155" y="27906"/>
                  </a:lnTo>
                  <a:lnTo>
                    <a:pt x="21212" y="27288"/>
                  </a:lnTo>
                  <a:lnTo>
                    <a:pt x="16682" y="26876"/>
                  </a:lnTo>
                  <a:lnTo>
                    <a:pt x="14519" y="26773"/>
                  </a:lnTo>
                  <a:lnTo>
                    <a:pt x="12563" y="26670"/>
                  </a:lnTo>
                  <a:lnTo>
                    <a:pt x="10709" y="26773"/>
                  </a:lnTo>
                  <a:lnTo>
                    <a:pt x="8959" y="26876"/>
                  </a:lnTo>
                  <a:lnTo>
                    <a:pt x="7311" y="27082"/>
                  </a:lnTo>
                  <a:lnTo>
                    <a:pt x="5869" y="27288"/>
                  </a:lnTo>
                  <a:lnTo>
                    <a:pt x="4531" y="27700"/>
                  </a:lnTo>
                  <a:lnTo>
                    <a:pt x="3398" y="28112"/>
                  </a:lnTo>
                  <a:lnTo>
                    <a:pt x="2368" y="28626"/>
                  </a:lnTo>
                  <a:lnTo>
                    <a:pt x="1545" y="29244"/>
                  </a:lnTo>
                  <a:lnTo>
                    <a:pt x="927" y="29965"/>
                  </a:lnTo>
                  <a:lnTo>
                    <a:pt x="412" y="30789"/>
                  </a:lnTo>
                  <a:lnTo>
                    <a:pt x="309" y="30995"/>
                  </a:lnTo>
                  <a:lnTo>
                    <a:pt x="309" y="31407"/>
                  </a:lnTo>
                  <a:lnTo>
                    <a:pt x="412" y="32436"/>
                  </a:lnTo>
                  <a:lnTo>
                    <a:pt x="824" y="33775"/>
                  </a:lnTo>
                  <a:lnTo>
                    <a:pt x="1339" y="35423"/>
                  </a:lnTo>
                  <a:lnTo>
                    <a:pt x="2986" y="39542"/>
                  </a:lnTo>
                  <a:lnTo>
                    <a:pt x="5149" y="44690"/>
                  </a:lnTo>
                  <a:lnTo>
                    <a:pt x="7929" y="50663"/>
                  </a:lnTo>
                  <a:lnTo>
                    <a:pt x="11018" y="57150"/>
                  </a:lnTo>
                  <a:lnTo>
                    <a:pt x="14313" y="63946"/>
                  </a:lnTo>
                  <a:lnTo>
                    <a:pt x="17814" y="70948"/>
                  </a:lnTo>
                  <a:lnTo>
                    <a:pt x="24816" y="84541"/>
                  </a:lnTo>
                  <a:lnTo>
                    <a:pt x="30892" y="96177"/>
                  </a:lnTo>
                  <a:lnTo>
                    <a:pt x="36967" y="107607"/>
                  </a:lnTo>
                  <a:lnTo>
                    <a:pt x="35114" y="110181"/>
                  </a:lnTo>
                  <a:lnTo>
                    <a:pt x="30480" y="116977"/>
                  </a:lnTo>
                  <a:lnTo>
                    <a:pt x="27494" y="121611"/>
                  </a:lnTo>
                  <a:lnTo>
                    <a:pt x="24096" y="126966"/>
                  </a:lnTo>
                  <a:lnTo>
                    <a:pt x="20492" y="132732"/>
                  </a:lnTo>
                  <a:lnTo>
                    <a:pt x="16785" y="138808"/>
                  </a:lnTo>
                  <a:lnTo>
                    <a:pt x="13180" y="144986"/>
                  </a:lnTo>
                  <a:lnTo>
                    <a:pt x="9782" y="151267"/>
                  </a:lnTo>
                  <a:lnTo>
                    <a:pt x="8135" y="154356"/>
                  </a:lnTo>
                  <a:lnTo>
                    <a:pt x="6693" y="157446"/>
                  </a:lnTo>
                  <a:lnTo>
                    <a:pt x="5252" y="160329"/>
                  </a:lnTo>
                  <a:lnTo>
                    <a:pt x="4016" y="163212"/>
                  </a:lnTo>
                  <a:lnTo>
                    <a:pt x="2883" y="165992"/>
                  </a:lnTo>
                  <a:lnTo>
                    <a:pt x="1956" y="168670"/>
                  </a:lnTo>
                  <a:lnTo>
                    <a:pt x="1133" y="171141"/>
                  </a:lnTo>
                  <a:lnTo>
                    <a:pt x="515" y="173406"/>
                  </a:lnTo>
                  <a:lnTo>
                    <a:pt x="103" y="175569"/>
                  </a:lnTo>
                  <a:lnTo>
                    <a:pt x="0" y="177525"/>
                  </a:lnTo>
                  <a:lnTo>
                    <a:pt x="0" y="178452"/>
                  </a:lnTo>
                  <a:lnTo>
                    <a:pt x="103" y="179276"/>
                  </a:lnTo>
                  <a:lnTo>
                    <a:pt x="206" y="179997"/>
                  </a:lnTo>
                  <a:lnTo>
                    <a:pt x="412" y="180718"/>
                  </a:lnTo>
                  <a:lnTo>
                    <a:pt x="721" y="181335"/>
                  </a:lnTo>
                  <a:lnTo>
                    <a:pt x="1236" y="181850"/>
                  </a:lnTo>
                  <a:lnTo>
                    <a:pt x="1854" y="182262"/>
                  </a:lnTo>
                  <a:lnTo>
                    <a:pt x="2780" y="182571"/>
                  </a:lnTo>
                  <a:lnTo>
                    <a:pt x="3810" y="182880"/>
                  </a:lnTo>
                  <a:lnTo>
                    <a:pt x="5046" y="182983"/>
                  </a:lnTo>
                  <a:lnTo>
                    <a:pt x="6384" y="183086"/>
                  </a:lnTo>
                  <a:lnTo>
                    <a:pt x="7826" y="183189"/>
                  </a:lnTo>
                  <a:lnTo>
                    <a:pt x="9473" y="183086"/>
                  </a:lnTo>
                  <a:lnTo>
                    <a:pt x="11327" y="182983"/>
                  </a:lnTo>
                  <a:lnTo>
                    <a:pt x="15240" y="182571"/>
                  </a:lnTo>
                  <a:lnTo>
                    <a:pt x="19668" y="181953"/>
                  </a:lnTo>
                  <a:lnTo>
                    <a:pt x="24610" y="181129"/>
                  </a:lnTo>
                  <a:lnTo>
                    <a:pt x="29862" y="179997"/>
                  </a:lnTo>
                  <a:lnTo>
                    <a:pt x="35423" y="178761"/>
                  </a:lnTo>
                  <a:lnTo>
                    <a:pt x="41292" y="177319"/>
                  </a:lnTo>
                  <a:lnTo>
                    <a:pt x="47367" y="175775"/>
                  </a:lnTo>
                  <a:lnTo>
                    <a:pt x="53649" y="174127"/>
                  </a:lnTo>
                  <a:lnTo>
                    <a:pt x="60033" y="172274"/>
                  </a:lnTo>
                  <a:lnTo>
                    <a:pt x="73111" y="168567"/>
                  </a:lnTo>
                  <a:lnTo>
                    <a:pt x="86085" y="164551"/>
                  </a:lnTo>
                  <a:lnTo>
                    <a:pt x="98648" y="160638"/>
                  </a:lnTo>
                  <a:lnTo>
                    <a:pt x="110284" y="156828"/>
                  </a:lnTo>
                  <a:lnTo>
                    <a:pt x="120787" y="153430"/>
                  </a:lnTo>
                  <a:lnTo>
                    <a:pt x="136336" y="148075"/>
                  </a:lnTo>
                  <a:lnTo>
                    <a:pt x="142205" y="146016"/>
                  </a:lnTo>
                  <a:lnTo>
                    <a:pt x="141896" y="148487"/>
                  </a:lnTo>
                  <a:lnTo>
                    <a:pt x="141278" y="155180"/>
                  </a:lnTo>
                  <a:lnTo>
                    <a:pt x="140352" y="164551"/>
                  </a:lnTo>
                  <a:lnTo>
                    <a:pt x="139940" y="170008"/>
                  </a:lnTo>
                  <a:lnTo>
                    <a:pt x="139631" y="175569"/>
                  </a:lnTo>
                  <a:lnTo>
                    <a:pt x="139322" y="181232"/>
                  </a:lnTo>
                  <a:lnTo>
                    <a:pt x="139219" y="186793"/>
                  </a:lnTo>
                  <a:lnTo>
                    <a:pt x="139116" y="192148"/>
                  </a:lnTo>
                  <a:lnTo>
                    <a:pt x="139322" y="196987"/>
                  </a:lnTo>
                  <a:lnTo>
                    <a:pt x="139425" y="199253"/>
                  </a:lnTo>
                  <a:lnTo>
                    <a:pt x="139631" y="201312"/>
                  </a:lnTo>
                  <a:lnTo>
                    <a:pt x="139940" y="203166"/>
                  </a:lnTo>
                  <a:lnTo>
                    <a:pt x="140249" y="204916"/>
                  </a:lnTo>
                  <a:lnTo>
                    <a:pt x="140661" y="206358"/>
                  </a:lnTo>
                  <a:lnTo>
                    <a:pt x="141072" y="207594"/>
                  </a:lnTo>
                  <a:lnTo>
                    <a:pt x="141587" y="208520"/>
                  </a:lnTo>
                  <a:lnTo>
                    <a:pt x="141896" y="208829"/>
                  </a:lnTo>
                  <a:lnTo>
                    <a:pt x="142205" y="209138"/>
                  </a:lnTo>
                  <a:lnTo>
                    <a:pt x="142720" y="209447"/>
                  </a:lnTo>
                  <a:lnTo>
                    <a:pt x="143338" y="209550"/>
                  </a:lnTo>
                  <a:lnTo>
                    <a:pt x="144059" y="209550"/>
                  </a:lnTo>
                  <a:lnTo>
                    <a:pt x="144882" y="209344"/>
                  </a:lnTo>
                  <a:lnTo>
                    <a:pt x="145912" y="209138"/>
                  </a:lnTo>
                  <a:lnTo>
                    <a:pt x="146942" y="208829"/>
                  </a:lnTo>
                  <a:lnTo>
                    <a:pt x="149516" y="207799"/>
                  </a:lnTo>
                  <a:lnTo>
                    <a:pt x="152502" y="206358"/>
                  </a:lnTo>
                  <a:lnTo>
                    <a:pt x="155901" y="204607"/>
                  </a:lnTo>
                  <a:lnTo>
                    <a:pt x="159608" y="202445"/>
                  </a:lnTo>
                  <a:lnTo>
                    <a:pt x="163623" y="199974"/>
                  </a:lnTo>
                  <a:lnTo>
                    <a:pt x="167948" y="197193"/>
                  </a:lnTo>
                  <a:lnTo>
                    <a:pt x="172376" y="194104"/>
                  </a:lnTo>
                  <a:lnTo>
                    <a:pt x="177113" y="190809"/>
                  </a:lnTo>
                  <a:lnTo>
                    <a:pt x="182056" y="187205"/>
                  </a:lnTo>
                  <a:lnTo>
                    <a:pt x="186998" y="183498"/>
                  </a:lnTo>
                  <a:lnTo>
                    <a:pt x="192147" y="179585"/>
                  </a:lnTo>
                  <a:lnTo>
                    <a:pt x="197296" y="175569"/>
                  </a:lnTo>
                  <a:lnTo>
                    <a:pt x="202444" y="171450"/>
                  </a:lnTo>
                  <a:lnTo>
                    <a:pt x="207490" y="167125"/>
                  </a:lnTo>
                  <a:lnTo>
                    <a:pt x="212638" y="162903"/>
                  </a:lnTo>
                  <a:lnTo>
                    <a:pt x="217581" y="158475"/>
                  </a:lnTo>
                  <a:lnTo>
                    <a:pt x="222318" y="154151"/>
                  </a:lnTo>
                  <a:lnTo>
                    <a:pt x="226952" y="149723"/>
                  </a:lnTo>
                  <a:lnTo>
                    <a:pt x="231379" y="145398"/>
                  </a:lnTo>
                  <a:lnTo>
                    <a:pt x="235601" y="141176"/>
                  </a:lnTo>
                  <a:lnTo>
                    <a:pt x="239411" y="137057"/>
                  </a:lnTo>
                  <a:lnTo>
                    <a:pt x="243015" y="132938"/>
                  </a:lnTo>
                  <a:lnTo>
                    <a:pt x="246208" y="129025"/>
                  </a:lnTo>
                  <a:lnTo>
                    <a:pt x="248988" y="125318"/>
                  </a:lnTo>
                  <a:lnTo>
                    <a:pt x="250223" y="123465"/>
                  </a:lnTo>
                  <a:lnTo>
                    <a:pt x="251356" y="121714"/>
                  </a:lnTo>
                  <a:lnTo>
                    <a:pt x="252283" y="120066"/>
                  </a:lnTo>
                  <a:lnTo>
                    <a:pt x="253210" y="118419"/>
                  </a:lnTo>
                  <a:lnTo>
                    <a:pt x="253930" y="116874"/>
                  </a:lnTo>
                  <a:lnTo>
                    <a:pt x="254548" y="115330"/>
                  </a:lnTo>
                  <a:lnTo>
                    <a:pt x="255063" y="113888"/>
                  </a:lnTo>
                  <a:lnTo>
                    <a:pt x="255372" y="112549"/>
                  </a:lnTo>
                  <a:lnTo>
                    <a:pt x="255578" y="111314"/>
                  </a:lnTo>
                  <a:lnTo>
                    <a:pt x="255578" y="110078"/>
                  </a:lnTo>
                  <a:lnTo>
                    <a:pt x="255475" y="108945"/>
                  </a:lnTo>
                  <a:lnTo>
                    <a:pt x="255166" y="107607"/>
                  </a:lnTo>
                  <a:lnTo>
                    <a:pt x="254857" y="106268"/>
                  </a:lnTo>
                  <a:lnTo>
                    <a:pt x="254342" y="104826"/>
                  </a:lnTo>
                  <a:lnTo>
                    <a:pt x="253622" y="103282"/>
                  </a:lnTo>
                  <a:lnTo>
                    <a:pt x="252901" y="101737"/>
                  </a:lnTo>
                  <a:lnTo>
                    <a:pt x="251974" y="99987"/>
                  </a:lnTo>
                  <a:lnTo>
                    <a:pt x="251047" y="98236"/>
                  </a:lnTo>
                  <a:lnTo>
                    <a:pt x="248679" y="94529"/>
                  </a:lnTo>
                  <a:lnTo>
                    <a:pt x="245899" y="90513"/>
                  </a:lnTo>
                  <a:lnTo>
                    <a:pt x="242809" y="86291"/>
                  </a:lnTo>
                  <a:lnTo>
                    <a:pt x="239411" y="81864"/>
                  </a:lnTo>
                  <a:lnTo>
                    <a:pt x="235601" y="77333"/>
                  </a:lnTo>
                  <a:lnTo>
                    <a:pt x="231585" y="72596"/>
                  </a:lnTo>
                  <a:lnTo>
                    <a:pt x="227364" y="67756"/>
                  </a:lnTo>
                  <a:lnTo>
                    <a:pt x="222833" y="62916"/>
                  </a:lnTo>
                  <a:lnTo>
                    <a:pt x="218199" y="58077"/>
                  </a:lnTo>
                  <a:lnTo>
                    <a:pt x="213462" y="53134"/>
                  </a:lnTo>
                  <a:lnTo>
                    <a:pt x="208623" y="48294"/>
                  </a:lnTo>
                  <a:lnTo>
                    <a:pt x="203577" y="43455"/>
                  </a:lnTo>
                  <a:lnTo>
                    <a:pt x="198634" y="38718"/>
                  </a:lnTo>
                  <a:lnTo>
                    <a:pt x="193691" y="34187"/>
                  </a:lnTo>
                  <a:lnTo>
                    <a:pt x="188646" y="29656"/>
                  </a:lnTo>
                  <a:lnTo>
                    <a:pt x="183806" y="25434"/>
                  </a:lnTo>
                  <a:lnTo>
                    <a:pt x="178966" y="21418"/>
                  </a:lnTo>
                  <a:lnTo>
                    <a:pt x="174333" y="17608"/>
                  </a:lnTo>
                  <a:lnTo>
                    <a:pt x="169802" y="14107"/>
                  </a:lnTo>
                  <a:lnTo>
                    <a:pt x="165477" y="10915"/>
                  </a:lnTo>
                  <a:lnTo>
                    <a:pt x="161461" y="8032"/>
                  </a:lnTo>
                  <a:lnTo>
                    <a:pt x="157651" y="5561"/>
                  </a:lnTo>
                  <a:lnTo>
                    <a:pt x="154150" y="3501"/>
                  </a:lnTo>
                  <a:lnTo>
                    <a:pt x="152502" y="2677"/>
                  </a:lnTo>
                  <a:lnTo>
                    <a:pt x="150958" y="1956"/>
                  </a:lnTo>
                  <a:lnTo>
                    <a:pt x="149516" y="1236"/>
                  </a:lnTo>
                  <a:lnTo>
                    <a:pt x="148178" y="721"/>
                  </a:lnTo>
                  <a:lnTo>
                    <a:pt x="146839" y="309"/>
                  </a:lnTo>
                  <a:lnTo>
                    <a:pt x="145706" y="103"/>
                  </a:lnTo>
                  <a:lnTo>
                    <a:pt x="1446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45"/>
            <p:cNvSpPr/>
            <p:nvPr/>
          </p:nvSpPr>
          <p:spPr>
            <a:xfrm>
              <a:off x="615275" y="238125"/>
              <a:ext cx="6389450" cy="5238750"/>
            </a:xfrm>
            <a:custGeom>
              <a:avLst/>
              <a:gdLst/>
              <a:ahLst/>
              <a:cxnLst/>
              <a:rect l="l" t="t" r="r" b="b"/>
              <a:pathLst>
                <a:path w="255578" h="209550" fill="none" extrusionOk="0">
                  <a:moveTo>
                    <a:pt x="36967" y="107607"/>
                  </a:moveTo>
                  <a:lnTo>
                    <a:pt x="36967" y="107607"/>
                  </a:lnTo>
                  <a:lnTo>
                    <a:pt x="30892" y="96177"/>
                  </a:lnTo>
                  <a:lnTo>
                    <a:pt x="24816" y="84541"/>
                  </a:lnTo>
                  <a:lnTo>
                    <a:pt x="17814" y="70948"/>
                  </a:lnTo>
                  <a:lnTo>
                    <a:pt x="14313" y="63946"/>
                  </a:lnTo>
                  <a:lnTo>
                    <a:pt x="11018" y="57150"/>
                  </a:lnTo>
                  <a:lnTo>
                    <a:pt x="7929" y="50663"/>
                  </a:lnTo>
                  <a:lnTo>
                    <a:pt x="5149" y="44690"/>
                  </a:lnTo>
                  <a:lnTo>
                    <a:pt x="2986" y="39542"/>
                  </a:lnTo>
                  <a:lnTo>
                    <a:pt x="1339" y="35423"/>
                  </a:lnTo>
                  <a:lnTo>
                    <a:pt x="824" y="33775"/>
                  </a:lnTo>
                  <a:lnTo>
                    <a:pt x="412" y="32436"/>
                  </a:lnTo>
                  <a:lnTo>
                    <a:pt x="309" y="31407"/>
                  </a:lnTo>
                  <a:lnTo>
                    <a:pt x="309" y="30995"/>
                  </a:lnTo>
                  <a:lnTo>
                    <a:pt x="412" y="30789"/>
                  </a:lnTo>
                  <a:lnTo>
                    <a:pt x="412" y="30789"/>
                  </a:lnTo>
                  <a:lnTo>
                    <a:pt x="927" y="29965"/>
                  </a:lnTo>
                  <a:lnTo>
                    <a:pt x="1545" y="29244"/>
                  </a:lnTo>
                  <a:lnTo>
                    <a:pt x="2368" y="28626"/>
                  </a:lnTo>
                  <a:lnTo>
                    <a:pt x="3398" y="28112"/>
                  </a:lnTo>
                  <a:lnTo>
                    <a:pt x="4531" y="27700"/>
                  </a:lnTo>
                  <a:lnTo>
                    <a:pt x="5869" y="27288"/>
                  </a:lnTo>
                  <a:lnTo>
                    <a:pt x="7311" y="27082"/>
                  </a:lnTo>
                  <a:lnTo>
                    <a:pt x="8959" y="26876"/>
                  </a:lnTo>
                  <a:lnTo>
                    <a:pt x="10709" y="26773"/>
                  </a:lnTo>
                  <a:lnTo>
                    <a:pt x="12563" y="26670"/>
                  </a:lnTo>
                  <a:lnTo>
                    <a:pt x="14519" y="26773"/>
                  </a:lnTo>
                  <a:lnTo>
                    <a:pt x="16682" y="26876"/>
                  </a:lnTo>
                  <a:lnTo>
                    <a:pt x="21212" y="27288"/>
                  </a:lnTo>
                  <a:lnTo>
                    <a:pt x="26155" y="27906"/>
                  </a:lnTo>
                  <a:lnTo>
                    <a:pt x="31510" y="28832"/>
                  </a:lnTo>
                  <a:lnTo>
                    <a:pt x="37070" y="29965"/>
                  </a:lnTo>
                  <a:lnTo>
                    <a:pt x="42940" y="31201"/>
                  </a:lnTo>
                  <a:lnTo>
                    <a:pt x="49015" y="32642"/>
                  </a:lnTo>
                  <a:lnTo>
                    <a:pt x="55296" y="34187"/>
                  </a:lnTo>
                  <a:lnTo>
                    <a:pt x="61681" y="35938"/>
                  </a:lnTo>
                  <a:lnTo>
                    <a:pt x="68065" y="37688"/>
                  </a:lnTo>
                  <a:lnTo>
                    <a:pt x="74552" y="39542"/>
                  </a:lnTo>
                  <a:lnTo>
                    <a:pt x="87321" y="43455"/>
                  </a:lnTo>
                  <a:lnTo>
                    <a:pt x="99575" y="47368"/>
                  </a:lnTo>
                  <a:lnTo>
                    <a:pt x="111004" y="51075"/>
                  </a:lnTo>
                  <a:lnTo>
                    <a:pt x="121302" y="54576"/>
                  </a:lnTo>
                  <a:lnTo>
                    <a:pt x="129848" y="57562"/>
                  </a:lnTo>
                  <a:lnTo>
                    <a:pt x="136439" y="59930"/>
                  </a:lnTo>
                  <a:lnTo>
                    <a:pt x="142205" y="62093"/>
                  </a:lnTo>
                  <a:lnTo>
                    <a:pt x="142205" y="62093"/>
                  </a:lnTo>
                  <a:lnTo>
                    <a:pt x="141896" y="59621"/>
                  </a:lnTo>
                  <a:lnTo>
                    <a:pt x="141175" y="53031"/>
                  </a:lnTo>
                  <a:lnTo>
                    <a:pt x="140249" y="43661"/>
                  </a:lnTo>
                  <a:lnTo>
                    <a:pt x="139837" y="38409"/>
                  </a:lnTo>
                  <a:lnTo>
                    <a:pt x="139425" y="32848"/>
                  </a:lnTo>
                  <a:lnTo>
                    <a:pt x="139116" y="27288"/>
                  </a:lnTo>
                  <a:lnTo>
                    <a:pt x="139013" y="21830"/>
                  </a:lnTo>
                  <a:lnTo>
                    <a:pt x="138910" y="16682"/>
                  </a:lnTo>
                  <a:lnTo>
                    <a:pt x="139116" y="11842"/>
                  </a:lnTo>
                  <a:lnTo>
                    <a:pt x="139219" y="9679"/>
                  </a:lnTo>
                  <a:lnTo>
                    <a:pt x="139425" y="7723"/>
                  </a:lnTo>
                  <a:lnTo>
                    <a:pt x="139734" y="5869"/>
                  </a:lnTo>
                  <a:lnTo>
                    <a:pt x="140146" y="4325"/>
                  </a:lnTo>
                  <a:lnTo>
                    <a:pt x="140558" y="2986"/>
                  </a:lnTo>
                  <a:lnTo>
                    <a:pt x="140970" y="1854"/>
                  </a:lnTo>
                  <a:lnTo>
                    <a:pt x="141587" y="1030"/>
                  </a:lnTo>
                  <a:lnTo>
                    <a:pt x="141896" y="618"/>
                  </a:lnTo>
                  <a:lnTo>
                    <a:pt x="142205" y="412"/>
                  </a:lnTo>
                  <a:lnTo>
                    <a:pt x="142205" y="412"/>
                  </a:lnTo>
                  <a:lnTo>
                    <a:pt x="142926" y="103"/>
                  </a:lnTo>
                  <a:lnTo>
                    <a:pt x="143750" y="0"/>
                  </a:lnTo>
                  <a:lnTo>
                    <a:pt x="144677" y="0"/>
                  </a:lnTo>
                  <a:lnTo>
                    <a:pt x="145706" y="103"/>
                  </a:lnTo>
                  <a:lnTo>
                    <a:pt x="146839" y="309"/>
                  </a:lnTo>
                  <a:lnTo>
                    <a:pt x="148178" y="721"/>
                  </a:lnTo>
                  <a:lnTo>
                    <a:pt x="149516" y="1236"/>
                  </a:lnTo>
                  <a:lnTo>
                    <a:pt x="150958" y="1956"/>
                  </a:lnTo>
                  <a:lnTo>
                    <a:pt x="152502" y="2677"/>
                  </a:lnTo>
                  <a:lnTo>
                    <a:pt x="154150" y="3501"/>
                  </a:lnTo>
                  <a:lnTo>
                    <a:pt x="157651" y="5561"/>
                  </a:lnTo>
                  <a:lnTo>
                    <a:pt x="161461" y="8032"/>
                  </a:lnTo>
                  <a:lnTo>
                    <a:pt x="165477" y="10915"/>
                  </a:lnTo>
                  <a:lnTo>
                    <a:pt x="169802" y="14107"/>
                  </a:lnTo>
                  <a:lnTo>
                    <a:pt x="174333" y="17608"/>
                  </a:lnTo>
                  <a:lnTo>
                    <a:pt x="178966" y="21418"/>
                  </a:lnTo>
                  <a:lnTo>
                    <a:pt x="183806" y="25434"/>
                  </a:lnTo>
                  <a:lnTo>
                    <a:pt x="188646" y="29656"/>
                  </a:lnTo>
                  <a:lnTo>
                    <a:pt x="193691" y="34187"/>
                  </a:lnTo>
                  <a:lnTo>
                    <a:pt x="198634" y="38718"/>
                  </a:lnTo>
                  <a:lnTo>
                    <a:pt x="203577" y="43455"/>
                  </a:lnTo>
                  <a:lnTo>
                    <a:pt x="208623" y="48294"/>
                  </a:lnTo>
                  <a:lnTo>
                    <a:pt x="213462" y="53134"/>
                  </a:lnTo>
                  <a:lnTo>
                    <a:pt x="218199" y="58077"/>
                  </a:lnTo>
                  <a:lnTo>
                    <a:pt x="222833" y="62916"/>
                  </a:lnTo>
                  <a:lnTo>
                    <a:pt x="227364" y="67756"/>
                  </a:lnTo>
                  <a:lnTo>
                    <a:pt x="231585" y="72596"/>
                  </a:lnTo>
                  <a:lnTo>
                    <a:pt x="235601" y="77333"/>
                  </a:lnTo>
                  <a:lnTo>
                    <a:pt x="239411" y="81864"/>
                  </a:lnTo>
                  <a:lnTo>
                    <a:pt x="242809" y="86291"/>
                  </a:lnTo>
                  <a:lnTo>
                    <a:pt x="245899" y="90513"/>
                  </a:lnTo>
                  <a:lnTo>
                    <a:pt x="248679" y="94529"/>
                  </a:lnTo>
                  <a:lnTo>
                    <a:pt x="251047" y="98236"/>
                  </a:lnTo>
                  <a:lnTo>
                    <a:pt x="251974" y="99987"/>
                  </a:lnTo>
                  <a:lnTo>
                    <a:pt x="252901" y="101737"/>
                  </a:lnTo>
                  <a:lnTo>
                    <a:pt x="253622" y="103282"/>
                  </a:lnTo>
                  <a:lnTo>
                    <a:pt x="254342" y="104826"/>
                  </a:lnTo>
                  <a:lnTo>
                    <a:pt x="254857" y="106268"/>
                  </a:lnTo>
                  <a:lnTo>
                    <a:pt x="255166" y="107607"/>
                  </a:lnTo>
                  <a:lnTo>
                    <a:pt x="255475" y="108945"/>
                  </a:lnTo>
                  <a:lnTo>
                    <a:pt x="255578" y="110078"/>
                  </a:lnTo>
                  <a:lnTo>
                    <a:pt x="255578" y="110078"/>
                  </a:lnTo>
                  <a:lnTo>
                    <a:pt x="255578" y="111314"/>
                  </a:lnTo>
                  <a:lnTo>
                    <a:pt x="255372" y="112549"/>
                  </a:lnTo>
                  <a:lnTo>
                    <a:pt x="255063" y="113888"/>
                  </a:lnTo>
                  <a:lnTo>
                    <a:pt x="254548" y="115330"/>
                  </a:lnTo>
                  <a:lnTo>
                    <a:pt x="253930" y="116874"/>
                  </a:lnTo>
                  <a:lnTo>
                    <a:pt x="253210" y="118419"/>
                  </a:lnTo>
                  <a:lnTo>
                    <a:pt x="252283" y="120066"/>
                  </a:lnTo>
                  <a:lnTo>
                    <a:pt x="251356" y="121714"/>
                  </a:lnTo>
                  <a:lnTo>
                    <a:pt x="250223" y="123465"/>
                  </a:lnTo>
                  <a:lnTo>
                    <a:pt x="248988" y="125318"/>
                  </a:lnTo>
                  <a:lnTo>
                    <a:pt x="246208" y="129025"/>
                  </a:lnTo>
                  <a:lnTo>
                    <a:pt x="243015" y="132938"/>
                  </a:lnTo>
                  <a:lnTo>
                    <a:pt x="239411" y="137057"/>
                  </a:lnTo>
                  <a:lnTo>
                    <a:pt x="235601" y="141176"/>
                  </a:lnTo>
                  <a:lnTo>
                    <a:pt x="231379" y="145398"/>
                  </a:lnTo>
                  <a:lnTo>
                    <a:pt x="226952" y="149723"/>
                  </a:lnTo>
                  <a:lnTo>
                    <a:pt x="222318" y="154151"/>
                  </a:lnTo>
                  <a:lnTo>
                    <a:pt x="217581" y="158475"/>
                  </a:lnTo>
                  <a:lnTo>
                    <a:pt x="212638" y="162903"/>
                  </a:lnTo>
                  <a:lnTo>
                    <a:pt x="207490" y="167125"/>
                  </a:lnTo>
                  <a:lnTo>
                    <a:pt x="202444" y="171450"/>
                  </a:lnTo>
                  <a:lnTo>
                    <a:pt x="197296" y="175569"/>
                  </a:lnTo>
                  <a:lnTo>
                    <a:pt x="192147" y="179585"/>
                  </a:lnTo>
                  <a:lnTo>
                    <a:pt x="186998" y="183498"/>
                  </a:lnTo>
                  <a:lnTo>
                    <a:pt x="182056" y="187205"/>
                  </a:lnTo>
                  <a:lnTo>
                    <a:pt x="177113" y="190809"/>
                  </a:lnTo>
                  <a:lnTo>
                    <a:pt x="172376" y="194104"/>
                  </a:lnTo>
                  <a:lnTo>
                    <a:pt x="167948" y="197193"/>
                  </a:lnTo>
                  <a:lnTo>
                    <a:pt x="163623" y="199974"/>
                  </a:lnTo>
                  <a:lnTo>
                    <a:pt x="159608" y="202445"/>
                  </a:lnTo>
                  <a:lnTo>
                    <a:pt x="155901" y="204607"/>
                  </a:lnTo>
                  <a:lnTo>
                    <a:pt x="152502" y="206358"/>
                  </a:lnTo>
                  <a:lnTo>
                    <a:pt x="149516" y="207799"/>
                  </a:lnTo>
                  <a:lnTo>
                    <a:pt x="146942" y="208829"/>
                  </a:lnTo>
                  <a:lnTo>
                    <a:pt x="145912" y="209138"/>
                  </a:lnTo>
                  <a:lnTo>
                    <a:pt x="144882" y="209344"/>
                  </a:lnTo>
                  <a:lnTo>
                    <a:pt x="144059" y="209550"/>
                  </a:lnTo>
                  <a:lnTo>
                    <a:pt x="143338" y="209550"/>
                  </a:lnTo>
                  <a:lnTo>
                    <a:pt x="142720" y="209447"/>
                  </a:lnTo>
                  <a:lnTo>
                    <a:pt x="142205" y="209138"/>
                  </a:lnTo>
                  <a:lnTo>
                    <a:pt x="142205" y="209138"/>
                  </a:lnTo>
                  <a:lnTo>
                    <a:pt x="141896" y="208829"/>
                  </a:lnTo>
                  <a:lnTo>
                    <a:pt x="141587" y="208520"/>
                  </a:lnTo>
                  <a:lnTo>
                    <a:pt x="141072" y="207594"/>
                  </a:lnTo>
                  <a:lnTo>
                    <a:pt x="140661" y="206358"/>
                  </a:lnTo>
                  <a:lnTo>
                    <a:pt x="140249" y="204916"/>
                  </a:lnTo>
                  <a:lnTo>
                    <a:pt x="139940" y="203166"/>
                  </a:lnTo>
                  <a:lnTo>
                    <a:pt x="139631" y="201312"/>
                  </a:lnTo>
                  <a:lnTo>
                    <a:pt x="139425" y="199253"/>
                  </a:lnTo>
                  <a:lnTo>
                    <a:pt x="139322" y="196987"/>
                  </a:lnTo>
                  <a:lnTo>
                    <a:pt x="139116" y="192148"/>
                  </a:lnTo>
                  <a:lnTo>
                    <a:pt x="139219" y="186793"/>
                  </a:lnTo>
                  <a:lnTo>
                    <a:pt x="139322" y="181232"/>
                  </a:lnTo>
                  <a:lnTo>
                    <a:pt x="139631" y="175569"/>
                  </a:lnTo>
                  <a:lnTo>
                    <a:pt x="139940" y="170008"/>
                  </a:lnTo>
                  <a:lnTo>
                    <a:pt x="140352" y="164551"/>
                  </a:lnTo>
                  <a:lnTo>
                    <a:pt x="141278" y="155180"/>
                  </a:lnTo>
                  <a:lnTo>
                    <a:pt x="141896" y="148487"/>
                  </a:lnTo>
                  <a:lnTo>
                    <a:pt x="142205" y="146016"/>
                  </a:lnTo>
                  <a:lnTo>
                    <a:pt x="142205" y="146016"/>
                  </a:lnTo>
                  <a:lnTo>
                    <a:pt x="136336" y="148075"/>
                  </a:lnTo>
                  <a:lnTo>
                    <a:pt x="120787" y="153430"/>
                  </a:lnTo>
                  <a:lnTo>
                    <a:pt x="110284" y="156828"/>
                  </a:lnTo>
                  <a:lnTo>
                    <a:pt x="98648" y="160638"/>
                  </a:lnTo>
                  <a:lnTo>
                    <a:pt x="86085" y="164551"/>
                  </a:lnTo>
                  <a:lnTo>
                    <a:pt x="73111" y="168567"/>
                  </a:lnTo>
                  <a:lnTo>
                    <a:pt x="60033" y="172274"/>
                  </a:lnTo>
                  <a:lnTo>
                    <a:pt x="53649" y="174127"/>
                  </a:lnTo>
                  <a:lnTo>
                    <a:pt x="47367" y="175775"/>
                  </a:lnTo>
                  <a:lnTo>
                    <a:pt x="41292" y="177319"/>
                  </a:lnTo>
                  <a:lnTo>
                    <a:pt x="35423" y="178761"/>
                  </a:lnTo>
                  <a:lnTo>
                    <a:pt x="29862" y="179997"/>
                  </a:lnTo>
                  <a:lnTo>
                    <a:pt x="24610" y="181129"/>
                  </a:lnTo>
                  <a:lnTo>
                    <a:pt x="19668" y="181953"/>
                  </a:lnTo>
                  <a:lnTo>
                    <a:pt x="15240" y="182571"/>
                  </a:lnTo>
                  <a:lnTo>
                    <a:pt x="11327" y="182983"/>
                  </a:lnTo>
                  <a:lnTo>
                    <a:pt x="9473" y="183086"/>
                  </a:lnTo>
                  <a:lnTo>
                    <a:pt x="7826" y="183189"/>
                  </a:lnTo>
                  <a:lnTo>
                    <a:pt x="6384" y="183086"/>
                  </a:lnTo>
                  <a:lnTo>
                    <a:pt x="5046" y="182983"/>
                  </a:lnTo>
                  <a:lnTo>
                    <a:pt x="3810" y="182880"/>
                  </a:lnTo>
                  <a:lnTo>
                    <a:pt x="2780" y="182571"/>
                  </a:lnTo>
                  <a:lnTo>
                    <a:pt x="1854" y="182262"/>
                  </a:lnTo>
                  <a:lnTo>
                    <a:pt x="1236" y="181850"/>
                  </a:lnTo>
                  <a:lnTo>
                    <a:pt x="721" y="181335"/>
                  </a:lnTo>
                  <a:lnTo>
                    <a:pt x="412" y="180718"/>
                  </a:lnTo>
                  <a:lnTo>
                    <a:pt x="412" y="180718"/>
                  </a:lnTo>
                  <a:lnTo>
                    <a:pt x="206" y="179997"/>
                  </a:lnTo>
                  <a:lnTo>
                    <a:pt x="103" y="179276"/>
                  </a:lnTo>
                  <a:lnTo>
                    <a:pt x="0" y="178452"/>
                  </a:lnTo>
                  <a:lnTo>
                    <a:pt x="0" y="177525"/>
                  </a:lnTo>
                  <a:lnTo>
                    <a:pt x="103" y="175569"/>
                  </a:lnTo>
                  <a:lnTo>
                    <a:pt x="515" y="173406"/>
                  </a:lnTo>
                  <a:lnTo>
                    <a:pt x="1133" y="171141"/>
                  </a:lnTo>
                  <a:lnTo>
                    <a:pt x="1956" y="168670"/>
                  </a:lnTo>
                  <a:lnTo>
                    <a:pt x="2883" y="165992"/>
                  </a:lnTo>
                  <a:lnTo>
                    <a:pt x="4016" y="163212"/>
                  </a:lnTo>
                  <a:lnTo>
                    <a:pt x="5252" y="160329"/>
                  </a:lnTo>
                  <a:lnTo>
                    <a:pt x="6693" y="157446"/>
                  </a:lnTo>
                  <a:lnTo>
                    <a:pt x="8135" y="154356"/>
                  </a:lnTo>
                  <a:lnTo>
                    <a:pt x="9782" y="151267"/>
                  </a:lnTo>
                  <a:lnTo>
                    <a:pt x="13180" y="144986"/>
                  </a:lnTo>
                  <a:lnTo>
                    <a:pt x="16785" y="138808"/>
                  </a:lnTo>
                  <a:lnTo>
                    <a:pt x="20492" y="132732"/>
                  </a:lnTo>
                  <a:lnTo>
                    <a:pt x="24096" y="126966"/>
                  </a:lnTo>
                  <a:lnTo>
                    <a:pt x="27494" y="121611"/>
                  </a:lnTo>
                  <a:lnTo>
                    <a:pt x="30480" y="116977"/>
                  </a:lnTo>
                  <a:lnTo>
                    <a:pt x="35114" y="110181"/>
                  </a:lnTo>
                  <a:lnTo>
                    <a:pt x="36967" y="1076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45"/>
            <p:cNvSpPr/>
            <p:nvPr/>
          </p:nvSpPr>
          <p:spPr>
            <a:xfrm>
              <a:off x="5014775" y="1370825"/>
              <a:ext cx="1524000" cy="1529175"/>
            </a:xfrm>
            <a:custGeom>
              <a:avLst/>
              <a:gdLst/>
              <a:ahLst/>
              <a:cxnLst/>
              <a:rect l="l" t="t" r="r" b="b"/>
              <a:pathLst>
                <a:path w="60960" h="61167" extrusionOk="0">
                  <a:moveTo>
                    <a:pt x="8135" y="0"/>
                  </a:moveTo>
                  <a:lnTo>
                    <a:pt x="7105" y="309"/>
                  </a:lnTo>
                  <a:lnTo>
                    <a:pt x="6076" y="721"/>
                  </a:lnTo>
                  <a:lnTo>
                    <a:pt x="5046" y="1339"/>
                  </a:lnTo>
                  <a:lnTo>
                    <a:pt x="4119" y="2060"/>
                  </a:lnTo>
                  <a:lnTo>
                    <a:pt x="3192" y="2986"/>
                  </a:lnTo>
                  <a:lnTo>
                    <a:pt x="2266" y="3913"/>
                  </a:lnTo>
                  <a:lnTo>
                    <a:pt x="1545" y="4943"/>
                  </a:lnTo>
                  <a:lnTo>
                    <a:pt x="927" y="6076"/>
                  </a:lnTo>
                  <a:lnTo>
                    <a:pt x="412" y="7311"/>
                  </a:lnTo>
                  <a:lnTo>
                    <a:pt x="103" y="8547"/>
                  </a:lnTo>
                  <a:lnTo>
                    <a:pt x="0" y="9886"/>
                  </a:lnTo>
                  <a:lnTo>
                    <a:pt x="103" y="11121"/>
                  </a:lnTo>
                  <a:lnTo>
                    <a:pt x="206" y="11842"/>
                  </a:lnTo>
                  <a:lnTo>
                    <a:pt x="412" y="12460"/>
                  </a:lnTo>
                  <a:lnTo>
                    <a:pt x="721" y="13078"/>
                  </a:lnTo>
                  <a:lnTo>
                    <a:pt x="1030" y="13798"/>
                  </a:lnTo>
                  <a:lnTo>
                    <a:pt x="1442" y="14416"/>
                  </a:lnTo>
                  <a:lnTo>
                    <a:pt x="1957" y="15034"/>
                  </a:lnTo>
                  <a:lnTo>
                    <a:pt x="6590" y="20389"/>
                  </a:lnTo>
                  <a:lnTo>
                    <a:pt x="12460" y="26979"/>
                  </a:lnTo>
                  <a:lnTo>
                    <a:pt x="19359" y="34187"/>
                  </a:lnTo>
                  <a:lnTo>
                    <a:pt x="22963" y="37894"/>
                  </a:lnTo>
                  <a:lnTo>
                    <a:pt x="26670" y="41601"/>
                  </a:lnTo>
                  <a:lnTo>
                    <a:pt x="30377" y="45102"/>
                  </a:lnTo>
                  <a:lnTo>
                    <a:pt x="33981" y="48500"/>
                  </a:lnTo>
                  <a:lnTo>
                    <a:pt x="37482" y="51590"/>
                  </a:lnTo>
                  <a:lnTo>
                    <a:pt x="40777" y="54370"/>
                  </a:lnTo>
                  <a:lnTo>
                    <a:pt x="43969" y="56841"/>
                  </a:lnTo>
                  <a:lnTo>
                    <a:pt x="46750" y="58798"/>
                  </a:lnTo>
                  <a:lnTo>
                    <a:pt x="48088" y="59518"/>
                  </a:lnTo>
                  <a:lnTo>
                    <a:pt x="49324" y="60136"/>
                  </a:lnTo>
                  <a:lnTo>
                    <a:pt x="50457" y="60651"/>
                  </a:lnTo>
                  <a:lnTo>
                    <a:pt x="51384" y="61063"/>
                  </a:lnTo>
                  <a:lnTo>
                    <a:pt x="52104" y="61166"/>
                  </a:lnTo>
                  <a:lnTo>
                    <a:pt x="54370" y="61166"/>
                  </a:lnTo>
                  <a:lnTo>
                    <a:pt x="55811" y="60857"/>
                  </a:lnTo>
                  <a:lnTo>
                    <a:pt x="56532" y="60651"/>
                  </a:lnTo>
                  <a:lnTo>
                    <a:pt x="57253" y="60342"/>
                  </a:lnTo>
                  <a:lnTo>
                    <a:pt x="57974" y="60033"/>
                  </a:lnTo>
                  <a:lnTo>
                    <a:pt x="58592" y="59621"/>
                  </a:lnTo>
                  <a:lnTo>
                    <a:pt x="59209" y="59107"/>
                  </a:lnTo>
                  <a:lnTo>
                    <a:pt x="59724" y="58489"/>
                  </a:lnTo>
                  <a:lnTo>
                    <a:pt x="60136" y="57871"/>
                  </a:lnTo>
                  <a:lnTo>
                    <a:pt x="60548" y="57150"/>
                  </a:lnTo>
                  <a:lnTo>
                    <a:pt x="60857" y="56326"/>
                  </a:lnTo>
                  <a:lnTo>
                    <a:pt x="60960" y="55400"/>
                  </a:lnTo>
                  <a:lnTo>
                    <a:pt x="60960" y="54267"/>
                  </a:lnTo>
                  <a:lnTo>
                    <a:pt x="60857" y="53134"/>
                  </a:lnTo>
                  <a:lnTo>
                    <a:pt x="60548" y="52001"/>
                  </a:lnTo>
                  <a:lnTo>
                    <a:pt x="60033" y="50766"/>
                  </a:lnTo>
                  <a:lnTo>
                    <a:pt x="59415" y="49324"/>
                  </a:lnTo>
                  <a:lnTo>
                    <a:pt x="58592" y="47883"/>
                  </a:lnTo>
                  <a:lnTo>
                    <a:pt x="57665" y="46235"/>
                  </a:lnTo>
                  <a:lnTo>
                    <a:pt x="56532" y="44484"/>
                  </a:lnTo>
                  <a:lnTo>
                    <a:pt x="53855" y="40880"/>
                  </a:lnTo>
                  <a:lnTo>
                    <a:pt x="50766" y="36967"/>
                  </a:lnTo>
                  <a:lnTo>
                    <a:pt x="47265" y="32848"/>
                  </a:lnTo>
                  <a:lnTo>
                    <a:pt x="43455" y="28730"/>
                  </a:lnTo>
                  <a:lnTo>
                    <a:pt x="39542" y="24508"/>
                  </a:lnTo>
                  <a:lnTo>
                    <a:pt x="35423" y="20389"/>
                  </a:lnTo>
                  <a:lnTo>
                    <a:pt x="31304" y="16373"/>
                  </a:lnTo>
                  <a:lnTo>
                    <a:pt x="27185" y="12666"/>
                  </a:lnTo>
                  <a:lnTo>
                    <a:pt x="23272" y="9268"/>
                  </a:lnTo>
                  <a:lnTo>
                    <a:pt x="19565" y="6178"/>
                  </a:lnTo>
                  <a:lnTo>
                    <a:pt x="16167" y="3604"/>
                  </a:lnTo>
                  <a:lnTo>
                    <a:pt x="14622" y="2574"/>
                  </a:lnTo>
                  <a:lnTo>
                    <a:pt x="13181" y="1648"/>
                  </a:lnTo>
                  <a:lnTo>
                    <a:pt x="11945" y="824"/>
                  </a:lnTo>
                  <a:lnTo>
                    <a:pt x="10709" y="309"/>
                  </a:lnTo>
                  <a:lnTo>
                    <a:pt x="99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45"/>
            <p:cNvSpPr/>
            <p:nvPr/>
          </p:nvSpPr>
          <p:spPr>
            <a:xfrm>
              <a:off x="5014775" y="1370825"/>
              <a:ext cx="1524000" cy="1529175"/>
            </a:xfrm>
            <a:custGeom>
              <a:avLst/>
              <a:gdLst/>
              <a:ahLst/>
              <a:cxnLst/>
              <a:rect l="l" t="t" r="r" b="b"/>
              <a:pathLst>
                <a:path w="60960" h="61167" fill="none" extrusionOk="0">
                  <a:moveTo>
                    <a:pt x="9165" y="0"/>
                  </a:moveTo>
                  <a:lnTo>
                    <a:pt x="9165" y="0"/>
                  </a:lnTo>
                  <a:lnTo>
                    <a:pt x="8135" y="0"/>
                  </a:lnTo>
                  <a:lnTo>
                    <a:pt x="7105" y="309"/>
                  </a:lnTo>
                  <a:lnTo>
                    <a:pt x="6076" y="721"/>
                  </a:lnTo>
                  <a:lnTo>
                    <a:pt x="5046" y="1339"/>
                  </a:lnTo>
                  <a:lnTo>
                    <a:pt x="4119" y="2060"/>
                  </a:lnTo>
                  <a:lnTo>
                    <a:pt x="3192" y="2986"/>
                  </a:lnTo>
                  <a:lnTo>
                    <a:pt x="2266" y="3913"/>
                  </a:lnTo>
                  <a:lnTo>
                    <a:pt x="1545" y="4943"/>
                  </a:lnTo>
                  <a:lnTo>
                    <a:pt x="927" y="6076"/>
                  </a:lnTo>
                  <a:lnTo>
                    <a:pt x="412" y="7311"/>
                  </a:lnTo>
                  <a:lnTo>
                    <a:pt x="103" y="8547"/>
                  </a:lnTo>
                  <a:lnTo>
                    <a:pt x="0" y="9886"/>
                  </a:lnTo>
                  <a:lnTo>
                    <a:pt x="103" y="11121"/>
                  </a:lnTo>
                  <a:lnTo>
                    <a:pt x="206" y="11842"/>
                  </a:lnTo>
                  <a:lnTo>
                    <a:pt x="412" y="12460"/>
                  </a:lnTo>
                  <a:lnTo>
                    <a:pt x="721" y="13078"/>
                  </a:lnTo>
                  <a:lnTo>
                    <a:pt x="1030" y="13798"/>
                  </a:lnTo>
                  <a:lnTo>
                    <a:pt x="1442" y="14416"/>
                  </a:lnTo>
                  <a:lnTo>
                    <a:pt x="1957" y="15034"/>
                  </a:lnTo>
                  <a:lnTo>
                    <a:pt x="1957" y="15034"/>
                  </a:lnTo>
                  <a:lnTo>
                    <a:pt x="6590" y="20389"/>
                  </a:lnTo>
                  <a:lnTo>
                    <a:pt x="12460" y="26979"/>
                  </a:lnTo>
                  <a:lnTo>
                    <a:pt x="19359" y="34187"/>
                  </a:lnTo>
                  <a:lnTo>
                    <a:pt x="22963" y="37894"/>
                  </a:lnTo>
                  <a:lnTo>
                    <a:pt x="26670" y="41601"/>
                  </a:lnTo>
                  <a:lnTo>
                    <a:pt x="30377" y="45102"/>
                  </a:lnTo>
                  <a:lnTo>
                    <a:pt x="33981" y="48500"/>
                  </a:lnTo>
                  <a:lnTo>
                    <a:pt x="37482" y="51590"/>
                  </a:lnTo>
                  <a:lnTo>
                    <a:pt x="40777" y="54370"/>
                  </a:lnTo>
                  <a:lnTo>
                    <a:pt x="43969" y="56841"/>
                  </a:lnTo>
                  <a:lnTo>
                    <a:pt x="46750" y="58798"/>
                  </a:lnTo>
                  <a:lnTo>
                    <a:pt x="48088" y="59518"/>
                  </a:lnTo>
                  <a:lnTo>
                    <a:pt x="49324" y="60136"/>
                  </a:lnTo>
                  <a:lnTo>
                    <a:pt x="50457" y="60651"/>
                  </a:lnTo>
                  <a:lnTo>
                    <a:pt x="51384" y="61063"/>
                  </a:lnTo>
                  <a:lnTo>
                    <a:pt x="51384" y="61063"/>
                  </a:lnTo>
                  <a:lnTo>
                    <a:pt x="52104" y="61166"/>
                  </a:lnTo>
                  <a:lnTo>
                    <a:pt x="53031" y="61166"/>
                  </a:lnTo>
                  <a:lnTo>
                    <a:pt x="53031" y="61166"/>
                  </a:lnTo>
                  <a:lnTo>
                    <a:pt x="54370" y="61166"/>
                  </a:lnTo>
                  <a:lnTo>
                    <a:pt x="55811" y="60857"/>
                  </a:lnTo>
                  <a:lnTo>
                    <a:pt x="56532" y="60651"/>
                  </a:lnTo>
                  <a:lnTo>
                    <a:pt x="57253" y="60342"/>
                  </a:lnTo>
                  <a:lnTo>
                    <a:pt x="57974" y="60033"/>
                  </a:lnTo>
                  <a:lnTo>
                    <a:pt x="58592" y="59621"/>
                  </a:lnTo>
                  <a:lnTo>
                    <a:pt x="59209" y="59107"/>
                  </a:lnTo>
                  <a:lnTo>
                    <a:pt x="59724" y="58489"/>
                  </a:lnTo>
                  <a:lnTo>
                    <a:pt x="60136" y="57871"/>
                  </a:lnTo>
                  <a:lnTo>
                    <a:pt x="60548" y="57150"/>
                  </a:lnTo>
                  <a:lnTo>
                    <a:pt x="60857" y="56326"/>
                  </a:lnTo>
                  <a:lnTo>
                    <a:pt x="60960" y="55400"/>
                  </a:lnTo>
                  <a:lnTo>
                    <a:pt x="60960" y="54267"/>
                  </a:lnTo>
                  <a:lnTo>
                    <a:pt x="60857" y="53134"/>
                  </a:lnTo>
                  <a:lnTo>
                    <a:pt x="60857" y="53134"/>
                  </a:lnTo>
                  <a:lnTo>
                    <a:pt x="60548" y="52001"/>
                  </a:lnTo>
                  <a:lnTo>
                    <a:pt x="60033" y="50766"/>
                  </a:lnTo>
                  <a:lnTo>
                    <a:pt x="59415" y="49324"/>
                  </a:lnTo>
                  <a:lnTo>
                    <a:pt x="58592" y="47883"/>
                  </a:lnTo>
                  <a:lnTo>
                    <a:pt x="57665" y="46235"/>
                  </a:lnTo>
                  <a:lnTo>
                    <a:pt x="56532" y="44484"/>
                  </a:lnTo>
                  <a:lnTo>
                    <a:pt x="53855" y="40880"/>
                  </a:lnTo>
                  <a:lnTo>
                    <a:pt x="50766" y="36967"/>
                  </a:lnTo>
                  <a:lnTo>
                    <a:pt x="47265" y="32848"/>
                  </a:lnTo>
                  <a:lnTo>
                    <a:pt x="43455" y="28730"/>
                  </a:lnTo>
                  <a:lnTo>
                    <a:pt x="39542" y="24508"/>
                  </a:lnTo>
                  <a:lnTo>
                    <a:pt x="35423" y="20389"/>
                  </a:lnTo>
                  <a:lnTo>
                    <a:pt x="31304" y="16373"/>
                  </a:lnTo>
                  <a:lnTo>
                    <a:pt x="27185" y="12666"/>
                  </a:lnTo>
                  <a:lnTo>
                    <a:pt x="23272" y="9268"/>
                  </a:lnTo>
                  <a:lnTo>
                    <a:pt x="19565" y="6178"/>
                  </a:lnTo>
                  <a:lnTo>
                    <a:pt x="16167" y="3604"/>
                  </a:lnTo>
                  <a:lnTo>
                    <a:pt x="14622" y="2574"/>
                  </a:lnTo>
                  <a:lnTo>
                    <a:pt x="13181" y="1648"/>
                  </a:lnTo>
                  <a:lnTo>
                    <a:pt x="11945" y="824"/>
                  </a:lnTo>
                  <a:lnTo>
                    <a:pt x="10709" y="309"/>
                  </a:lnTo>
                  <a:lnTo>
                    <a:pt x="10709" y="309"/>
                  </a:lnTo>
                  <a:lnTo>
                    <a:pt x="9989" y="0"/>
                  </a:lnTo>
                  <a:lnTo>
                    <a:pt x="91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45"/>
            <p:cNvSpPr/>
            <p:nvPr/>
          </p:nvSpPr>
          <p:spPr>
            <a:xfrm>
              <a:off x="4559125" y="868825"/>
              <a:ext cx="458250" cy="486575"/>
            </a:xfrm>
            <a:custGeom>
              <a:avLst/>
              <a:gdLst/>
              <a:ahLst/>
              <a:cxnLst/>
              <a:rect l="l" t="t" r="r" b="b"/>
              <a:pathLst>
                <a:path w="18330" h="19463" extrusionOk="0">
                  <a:moveTo>
                    <a:pt x="7723" y="0"/>
                  </a:moveTo>
                  <a:lnTo>
                    <a:pt x="6899" y="206"/>
                  </a:lnTo>
                  <a:lnTo>
                    <a:pt x="6178" y="412"/>
                  </a:lnTo>
                  <a:lnTo>
                    <a:pt x="5355" y="721"/>
                  </a:lnTo>
                  <a:lnTo>
                    <a:pt x="4634" y="1133"/>
                  </a:lnTo>
                  <a:lnTo>
                    <a:pt x="3913" y="1648"/>
                  </a:lnTo>
                  <a:lnTo>
                    <a:pt x="3192" y="2369"/>
                  </a:lnTo>
                  <a:lnTo>
                    <a:pt x="2471" y="3090"/>
                  </a:lnTo>
                  <a:lnTo>
                    <a:pt x="1854" y="3810"/>
                  </a:lnTo>
                  <a:lnTo>
                    <a:pt x="1442" y="4634"/>
                  </a:lnTo>
                  <a:lnTo>
                    <a:pt x="927" y="5355"/>
                  </a:lnTo>
                  <a:lnTo>
                    <a:pt x="618" y="6076"/>
                  </a:lnTo>
                  <a:lnTo>
                    <a:pt x="309" y="6797"/>
                  </a:lnTo>
                  <a:lnTo>
                    <a:pt x="206" y="7620"/>
                  </a:lnTo>
                  <a:lnTo>
                    <a:pt x="0" y="8341"/>
                  </a:lnTo>
                  <a:lnTo>
                    <a:pt x="0" y="9062"/>
                  </a:lnTo>
                  <a:lnTo>
                    <a:pt x="0" y="10401"/>
                  </a:lnTo>
                  <a:lnTo>
                    <a:pt x="309" y="11739"/>
                  </a:lnTo>
                  <a:lnTo>
                    <a:pt x="824" y="13078"/>
                  </a:lnTo>
                  <a:lnTo>
                    <a:pt x="1442" y="14314"/>
                  </a:lnTo>
                  <a:lnTo>
                    <a:pt x="2265" y="15343"/>
                  </a:lnTo>
                  <a:lnTo>
                    <a:pt x="3295" y="16373"/>
                  </a:lnTo>
                  <a:lnTo>
                    <a:pt x="4325" y="17300"/>
                  </a:lnTo>
                  <a:lnTo>
                    <a:pt x="5458" y="18021"/>
                  </a:lnTo>
                  <a:lnTo>
                    <a:pt x="6693" y="18638"/>
                  </a:lnTo>
                  <a:lnTo>
                    <a:pt x="8032" y="19050"/>
                  </a:lnTo>
                  <a:lnTo>
                    <a:pt x="9371" y="19359"/>
                  </a:lnTo>
                  <a:lnTo>
                    <a:pt x="10606" y="19462"/>
                  </a:lnTo>
                  <a:lnTo>
                    <a:pt x="11842" y="19359"/>
                  </a:lnTo>
                  <a:lnTo>
                    <a:pt x="12975" y="19050"/>
                  </a:lnTo>
                  <a:lnTo>
                    <a:pt x="14004" y="18638"/>
                  </a:lnTo>
                  <a:lnTo>
                    <a:pt x="15034" y="18021"/>
                  </a:lnTo>
                  <a:lnTo>
                    <a:pt x="15961" y="17197"/>
                  </a:lnTo>
                  <a:lnTo>
                    <a:pt x="16785" y="16064"/>
                  </a:lnTo>
                  <a:lnTo>
                    <a:pt x="17402" y="14828"/>
                  </a:lnTo>
                  <a:lnTo>
                    <a:pt x="18020" y="13284"/>
                  </a:lnTo>
                  <a:lnTo>
                    <a:pt x="18226" y="12151"/>
                  </a:lnTo>
                  <a:lnTo>
                    <a:pt x="18329" y="10916"/>
                  </a:lnTo>
                  <a:lnTo>
                    <a:pt x="18226" y="9680"/>
                  </a:lnTo>
                  <a:lnTo>
                    <a:pt x="18020" y="8547"/>
                  </a:lnTo>
                  <a:lnTo>
                    <a:pt x="17711" y="7414"/>
                  </a:lnTo>
                  <a:lnTo>
                    <a:pt x="17299" y="6282"/>
                  </a:lnTo>
                  <a:lnTo>
                    <a:pt x="16682" y="5252"/>
                  </a:lnTo>
                  <a:lnTo>
                    <a:pt x="16064" y="4222"/>
                  </a:lnTo>
                  <a:lnTo>
                    <a:pt x="15343" y="3398"/>
                  </a:lnTo>
                  <a:lnTo>
                    <a:pt x="14519" y="2575"/>
                  </a:lnTo>
                  <a:lnTo>
                    <a:pt x="13592" y="1751"/>
                  </a:lnTo>
                  <a:lnTo>
                    <a:pt x="12666" y="1133"/>
                  </a:lnTo>
                  <a:lnTo>
                    <a:pt x="11636" y="618"/>
                  </a:lnTo>
                  <a:lnTo>
                    <a:pt x="10606" y="309"/>
                  </a:lnTo>
                  <a:lnTo>
                    <a:pt x="9576" y="103"/>
                  </a:lnTo>
                  <a:lnTo>
                    <a:pt x="84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45"/>
            <p:cNvSpPr/>
            <p:nvPr/>
          </p:nvSpPr>
          <p:spPr>
            <a:xfrm>
              <a:off x="4559125" y="868825"/>
              <a:ext cx="458250" cy="486575"/>
            </a:xfrm>
            <a:custGeom>
              <a:avLst/>
              <a:gdLst/>
              <a:ahLst/>
              <a:cxnLst/>
              <a:rect l="l" t="t" r="r" b="b"/>
              <a:pathLst>
                <a:path w="18330" h="19463" fill="none" extrusionOk="0">
                  <a:moveTo>
                    <a:pt x="8444" y="0"/>
                  </a:moveTo>
                  <a:lnTo>
                    <a:pt x="8444" y="0"/>
                  </a:lnTo>
                  <a:lnTo>
                    <a:pt x="7723" y="0"/>
                  </a:lnTo>
                  <a:lnTo>
                    <a:pt x="6899" y="206"/>
                  </a:lnTo>
                  <a:lnTo>
                    <a:pt x="6178" y="412"/>
                  </a:lnTo>
                  <a:lnTo>
                    <a:pt x="5355" y="721"/>
                  </a:lnTo>
                  <a:lnTo>
                    <a:pt x="4634" y="1133"/>
                  </a:lnTo>
                  <a:lnTo>
                    <a:pt x="3913" y="1648"/>
                  </a:lnTo>
                  <a:lnTo>
                    <a:pt x="3192" y="2369"/>
                  </a:lnTo>
                  <a:lnTo>
                    <a:pt x="2471" y="3090"/>
                  </a:lnTo>
                  <a:lnTo>
                    <a:pt x="2471" y="3090"/>
                  </a:lnTo>
                  <a:lnTo>
                    <a:pt x="1854" y="3810"/>
                  </a:lnTo>
                  <a:lnTo>
                    <a:pt x="1442" y="4634"/>
                  </a:lnTo>
                  <a:lnTo>
                    <a:pt x="927" y="5355"/>
                  </a:lnTo>
                  <a:lnTo>
                    <a:pt x="618" y="6076"/>
                  </a:lnTo>
                  <a:lnTo>
                    <a:pt x="309" y="6797"/>
                  </a:lnTo>
                  <a:lnTo>
                    <a:pt x="206" y="7620"/>
                  </a:lnTo>
                  <a:lnTo>
                    <a:pt x="0" y="8341"/>
                  </a:lnTo>
                  <a:lnTo>
                    <a:pt x="0" y="9062"/>
                  </a:lnTo>
                  <a:lnTo>
                    <a:pt x="0" y="10401"/>
                  </a:lnTo>
                  <a:lnTo>
                    <a:pt x="309" y="11739"/>
                  </a:lnTo>
                  <a:lnTo>
                    <a:pt x="824" y="13078"/>
                  </a:lnTo>
                  <a:lnTo>
                    <a:pt x="1442" y="14314"/>
                  </a:lnTo>
                  <a:lnTo>
                    <a:pt x="2265" y="15343"/>
                  </a:lnTo>
                  <a:lnTo>
                    <a:pt x="3295" y="16373"/>
                  </a:lnTo>
                  <a:lnTo>
                    <a:pt x="4325" y="17300"/>
                  </a:lnTo>
                  <a:lnTo>
                    <a:pt x="5458" y="18021"/>
                  </a:lnTo>
                  <a:lnTo>
                    <a:pt x="6693" y="18638"/>
                  </a:lnTo>
                  <a:lnTo>
                    <a:pt x="8032" y="19050"/>
                  </a:lnTo>
                  <a:lnTo>
                    <a:pt x="9371" y="19359"/>
                  </a:lnTo>
                  <a:lnTo>
                    <a:pt x="10606" y="19462"/>
                  </a:lnTo>
                  <a:lnTo>
                    <a:pt x="10606" y="19462"/>
                  </a:lnTo>
                  <a:lnTo>
                    <a:pt x="11842" y="19359"/>
                  </a:lnTo>
                  <a:lnTo>
                    <a:pt x="12975" y="19050"/>
                  </a:lnTo>
                  <a:lnTo>
                    <a:pt x="14004" y="18638"/>
                  </a:lnTo>
                  <a:lnTo>
                    <a:pt x="15034" y="18021"/>
                  </a:lnTo>
                  <a:lnTo>
                    <a:pt x="15961" y="17197"/>
                  </a:lnTo>
                  <a:lnTo>
                    <a:pt x="16785" y="16064"/>
                  </a:lnTo>
                  <a:lnTo>
                    <a:pt x="17402" y="14828"/>
                  </a:lnTo>
                  <a:lnTo>
                    <a:pt x="18020" y="13284"/>
                  </a:lnTo>
                  <a:lnTo>
                    <a:pt x="18020" y="13284"/>
                  </a:lnTo>
                  <a:lnTo>
                    <a:pt x="18226" y="12151"/>
                  </a:lnTo>
                  <a:lnTo>
                    <a:pt x="18329" y="10916"/>
                  </a:lnTo>
                  <a:lnTo>
                    <a:pt x="18226" y="9680"/>
                  </a:lnTo>
                  <a:lnTo>
                    <a:pt x="18020" y="8547"/>
                  </a:lnTo>
                  <a:lnTo>
                    <a:pt x="17711" y="7414"/>
                  </a:lnTo>
                  <a:lnTo>
                    <a:pt x="17299" y="6282"/>
                  </a:lnTo>
                  <a:lnTo>
                    <a:pt x="16682" y="5252"/>
                  </a:lnTo>
                  <a:lnTo>
                    <a:pt x="16064" y="4222"/>
                  </a:lnTo>
                  <a:lnTo>
                    <a:pt x="15343" y="3398"/>
                  </a:lnTo>
                  <a:lnTo>
                    <a:pt x="14519" y="2575"/>
                  </a:lnTo>
                  <a:lnTo>
                    <a:pt x="13592" y="1751"/>
                  </a:lnTo>
                  <a:lnTo>
                    <a:pt x="12666" y="1133"/>
                  </a:lnTo>
                  <a:lnTo>
                    <a:pt x="11636" y="618"/>
                  </a:lnTo>
                  <a:lnTo>
                    <a:pt x="10606" y="309"/>
                  </a:lnTo>
                  <a:lnTo>
                    <a:pt x="9576" y="103"/>
                  </a:lnTo>
                  <a:lnTo>
                    <a:pt x="8444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9" name="Google Shape;2559;p45">
            <a:hlinkClick r:id="" action="ppaction://hlinkshowjump?jump=nextslide"/>
          </p:cNvPr>
          <p:cNvSpPr/>
          <p:nvPr/>
        </p:nvSpPr>
        <p:spPr>
          <a:xfrm rot="-5400000" flipH="1">
            <a:off x="766688" y="530150"/>
            <a:ext cx="207300" cy="281700"/>
          </a:xfrm>
          <a:prstGeom prst="triangle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60" name="Google Shape;2560;p45"/>
          <p:cNvGrpSpPr/>
          <p:nvPr/>
        </p:nvGrpSpPr>
        <p:grpSpPr>
          <a:xfrm flipH="1">
            <a:off x="422772" y="431936"/>
            <a:ext cx="320750" cy="262985"/>
            <a:chOff x="615275" y="238125"/>
            <a:chExt cx="6389450" cy="5238750"/>
          </a:xfrm>
        </p:grpSpPr>
        <p:sp>
          <p:nvSpPr>
            <p:cNvPr id="2561" name="Google Shape;2561;p45"/>
            <p:cNvSpPr/>
            <p:nvPr/>
          </p:nvSpPr>
          <p:spPr>
            <a:xfrm>
              <a:off x="615275" y="238125"/>
              <a:ext cx="6389450" cy="5238750"/>
            </a:xfrm>
            <a:custGeom>
              <a:avLst/>
              <a:gdLst/>
              <a:ahLst/>
              <a:cxnLst/>
              <a:rect l="l" t="t" r="r" b="b"/>
              <a:pathLst>
                <a:path w="255578" h="209550" extrusionOk="0">
                  <a:moveTo>
                    <a:pt x="143750" y="0"/>
                  </a:moveTo>
                  <a:lnTo>
                    <a:pt x="142926" y="103"/>
                  </a:lnTo>
                  <a:lnTo>
                    <a:pt x="142205" y="412"/>
                  </a:lnTo>
                  <a:lnTo>
                    <a:pt x="141896" y="618"/>
                  </a:lnTo>
                  <a:lnTo>
                    <a:pt x="141587" y="1030"/>
                  </a:lnTo>
                  <a:lnTo>
                    <a:pt x="140970" y="1854"/>
                  </a:lnTo>
                  <a:lnTo>
                    <a:pt x="140558" y="2986"/>
                  </a:lnTo>
                  <a:lnTo>
                    <a:pt x="140146" y="4325"/>
                  </a:lnTo>
                  <a:lnTo>
                    <a:pt x="139734" y="5869"/>
                  </a:lnTo>
                  <a:lnTo>
                    <a:pt x="139425" y="7723"/>
                  </a:lnTo>
                  <a:lnTo>
                    <a:pt x="139219" y="9679"/>
                  </a:lnTo>
                  <a:lnTo>
                    <a:pt x="139116" y="11842"/>
                  </a:lnTo>
                  <a:lnTo>
                    <a:pt x="138910" y="16682"/>
                  </a:lnTo>
                  <a:lnTo>
                    <a:pt x="139013" y="21830"/>
                  </a:lnTo>
                  <a:lnTo>
                    <a:pt x="139116" y="27288"/>
                  </a:lnTo>
                  <a:lnTo>
                    <a:pt x="139425" y="32848"/>
                  </a:lnTo>
                  <a:lnTo>
                    <a:pt x="139837" y="38409"/>
                  </a:lnTo>
                  <a:lnTo>
                    <a:pt x="140249" y="43661"/>
                  </a:lnTo>
                  <a:lnTo>
                    <a:pt x="141175" y="53031"/>
                  </a:lnTo>
                  <a:lnTo>
                    <a:pt x="141896" y="59621"/>
                  </a:lnTo>
                  <a:lnTo>
                    <a:pt x="142205" y="62093"/>
                  </a:lnTo>
                  <a:lnTo>
                    <a:pt x="136439" y="59930"/>
                  </a:lnTo>
                  <a:lnTo>
                    <a:pt x="129848" y="57562"/>
                  </a:lnTo>
                  <a:lnTo>
                    <a:pt x="121302" y="54576"/>
                  </a:lnTo>
                  <a:lnTo>
                    <a:pt x="111004" y="51075"/>
                  </a:lnTo>
                  <a:lnTo>
                    <a:pt x="99575" y="47368"/>
                  </a:lnTo>
                  <a:lnTo>
                    <a:pt x="87321" y="43455"/>
                  </a:lnTo>
                  <a:lnTo>
                    <a:pt x="74552" y="39542"/>
                  </a:lnTo>
                  <a:lnTo>
                    <a:pt x="68065" y="37688"/>
                  </a:lnTo>
                  <a:lnTo>
                    <a:pt x="61681" y="35938"/>
                  </a:lnTo>
                  <a:lnTo>
                    <a:pt x="55296" y="34187"/>
                  </a:lnTo>
                  <a:lnTo>
                    <a:pt x="49015" y="32642"/>
                  </a:lnTo>
                  <a:lnTo>
                    <a:pt x="42940" y="31201"/>
                  </a:lnTo>
                  <a:lnTo>
                    <a:pt x="37070" y="29965"/>
                  </a:lnTo>
                  <a:lnTo>
                    <a:pt x="31510" y="28832"/>
                  </a:lnTo>
                  <a:lnTo>
                    <a:pt x="26155" y="27906"/>
                  </a:lnTo>
                  <a:lnTo>
                    <a:pt x="21212" y="27288"/>
                  </a:lnTo>
                  <a:lnTo>
                    <a:pt x="16682" y="26876"/>
                  </a:lnTo>
                  <a:lnTo>
                    <a:pt x="14519" y="26773"/>
                  </a:lnTo>
                  <a:lnTo>
                    <a:pt x="12563" y="26670"/>
                  </a:lnTo>
                  <a:lnTo>
                    <a:pt x="10709" y="26773"/>
                  </a:lnTo>
                  <a:lnTo>
                    <a:pt x="8959" y="26876"/>
                  </a:lnTo>
                  <a:lnTo>
                    <a:pt x="7311" y="27082"/>
                  </a:lnTo>
                  <a:lnTo>
                    <a:pt x="5869" y="27288"/>
                  </a:lnTo>
                  <a:lnTo>
                    <a:pt x="4531" y="27700"/>
                  </a:lnTo>
                  <a:lnTo>
                    <a:pt x="3398" y="28112"/>
                  </a:lnTo>
                  <a:lnTo>
                    <a:pt x="2368" y="28626"/>
                  </a:lnTo>
                  <a:lnTo>
                    <a:pt x="1545" y="29244"/>
                  </a:lnTo>
                  <a:lnTo>
                    <a:pt x="927" y="29965"/>
                  </a:lnTo>
                  <a:lnTo>
                    <a:pt x="412" y="30789"/>
                  </a:lnTo>
                  <a:lnTo>
                    <a:pt x="309" y="30995"/>
                  </a:lnTo>
                  <a:lnTo>
                    <a:pt x="309" y="31407"/>
                  </a:lnTo>
                  <a:lnTo>
                    <a:pt x="412" y="32436"/>
                  </a:lnTo>
                  <a:lnTo>
                    <a:pt x="824" y="33775"/>
                  </a:lnTo>
                  <a:lnTo>
                    <a:pt x="1339" y="35423"/>
                  </a:lnTo>
                  <a:lnTo>
                    <a:pt x="2986" y="39542"/>
                  </a:lnTo>
                  <a:lnTo>
                    <a:pt x="5149" y="44690"/>
                  </a:lnTo>
                  <a:lnTo>
                    <a:pt x="7929" y="50663"/>
                  </a:lnTo>
                  <a:lnTo>
                    <a:pt x="11018" y="57150"/>
                  </a:lnTo>
                  <a:lnTo>
                    <a:pt x="14313" y="63946"/>
                  </a:lnTo>
                  <a:lnTo>
                    <a:pt x="17814" y="70948"/>
                  </a:lnTo>
                  <a:lnTo>
                    <a:pt x="24816" y="84541"/>
                  </a:lnTo>
                  <a:lnTo>
                    <a:pt x="30892" y="96177"/>
                  </a:lnTo>
                  <a:lnTo>
                    <a:pt x="36967" y="107607"/>
                  </a:lnTo>
                  <a:lnTo>
                    <a:pt x="35114" y="110181"/>
                  </a:lnTo>
                  <a:lnTo>
                    <a:pt x="30480" y="116977"/>
                  </a:lnTo>
                  <a:lnTo>
                    <a:pt x="27494" y="121611"/>
                  </a:lnTo>
                  <a:lnTo>
                    <a:pt x="24096" y="126966"/>
                  </a:lnTo>
                  <a:lnTo>
                    <a:pt x="20492" y="132732"/>
                  </a:lnTo>
                  <a:lnTo>
                    <a:pt x="16785" y="138808"/>
                  </a:lnTo>
                  <a:lnTo>
                    <a:pt x="13180" y="144986"/>
                  </a:lnTo>
                  <a:lnTo>
                    <a:pt x="9782" y="151267"/>
                  </a:lnTo>
                  <a:lnTo>
                    <a:pt x="8135" y="154356"/>
                  </a:lnTo>
                  <a:lnTo>
                    <a:pt x="6693" y="157446"/>
                  </a:lnTo>
                  <a:lnTo>
                    <a:pt x="5252" y="160329"/>
                  </a:lnTo>
                  <a:lnTo>
                    <a:pt x="4016" y="163212"/>
                  </a:lnTo>
                  <a:lnTo>
                    <a:pt x="2883" y="165992"/>
                  </a:lnTo>
                  <a:lnTo>
                    <a:pt x="1956" y="168670"/>
                  </a:lnTo>
                  <a:lnTo>
                    <a:pt x="1133" y="171141"/>
                  </a:lnTo>
                  <a:lnTo>
                    <a:pt x="515" y="173406"/>
                  </a:lnTo>
                  <a:lnTo>
                    <a:pt x="103" y="175569"/>
                  </a:lnTo>
                  <a:lnTo>
                    <a:pt x="0" y="177525"/>
                  </a:lnTo>
                  <a:lnTo>
                    <a:pt x="0" y="178452"/>
                  </a:lnTo>
                  <a:lnTo>
                    <a:pt x="103" y="179276"/>
                  </a:lnTo>
                  <a:lnTo>
                    <a:pt x="206" y="179997"/>
                  </a:lnTo>
                  <a:lnTo>
                    <a:pt x="412" y="180718"/>
                  </a:lnTo>
                  <a:lnTo>
                    <a:pt x="721" y="181335"/>
                  </a:lnTo>
                  <a:lnTo>
                    <a:pt x="1236" y="181850"/>
                  </a:lnTo>
                  <a:lnTo>
                    <a:pt x="1854" y="182262"/>
                  </a:lnTo>
                  <a:lnTo>
                    <a:pt x="2780" y="182571"/>
                  </a:lnTo>
                  <a:lnTo>
                    <a:pt x="3810" y="182880"/>
                  </a:lnTo>
                  <a:lnTo>
                    <a:pt x="5046" y="182983"/>
                  </a:lnTo>
                  <a:lnTo>
                    <a:pt x="6384" y="183086"/>
                  </a:lnTo>
                  <a:lnTo>
                    <a:pt x="7826" y="183189"/>
                  </a:lnTo>
                  <a:lnTo>
                    <a:pt x="9473" y="183086"/>
                  </a:lnTo>
                  <a:lnTo>
                    <a:pt x="11327" y="182983"/>
                  </a:lnTo>
                  <a:lnTo>
                    <a:pt x="15240" y="182571"/>
                  </a:lnTo>
                  <a:lnTo>
                    <a:pt x="19668" y="181953"/>
                  </a:lnTo>
                  <a:lnTo>
                    <a:pt x="24610" y="181129"/>
                  </a:lnTo>
                  <a:lnTo>
                    <a:pt x="29862" y="179997"/>
                  </a:lnTo>
                  <a:lnTo>
                    <a:pt x="35423" y="178761"/>
                  </a:lnTo>
                  <a:lnTo>
                    <a:pt x="41292" y="177319"/>
                  </a:lnTo>
                  <a:lnTo>
                    <a:pt x="47367" y="175775"/>
                  </a:lnTo>
                  <a:lnTo>
                    <a:pt x="53649" y="174127"/>
                  </a:lnTo>
                  <a:lnTo>
                    <a:pt x="60033" y="172274"/>
                  </a:lnTo>
                  <a:lnTo>
                    <a:pt x="73111" y="168567"/>
                  </a:lnTo>
                  <a:lnTo>
                    <a:pt x="86085" y="164551"/>
                  </a:lnTo>
                  <a:lnTo>
                    <a:pt x="98648" y="160638"/>
                  </a:lnTo>
                  <a:lnTo>
                    <a:pt x="110284" y="156828"/>
                  </a:lnTo>
                  <a:lnTo>
                    <a:pt x="120787" y="153430"/>
                  </a:lnTo>
                  <a:lnTo>
                    <a:pt x="136336" y="148075"/>
                  </a:lnTo>
                  <a:lnTo>
                    <a:pt x="142205" y="146016"/>
                  </a:lnTo>
                  <a:lnTo>
                    <a:pt x="141896" y="148487"/>
                  </a:lnTo>
                  <a:lnTo>
                    <a:pt x="141278" y="155180"/>
                  </a:lnTo>
                  <a:lnTo>
                    <a:pt x="140352" y="164551"/>
                  </a:lnTo>
                  <a:lnTo>
                    <a:pt x="139940" y="170008"/>
                  </a:lnTo>
                  <a:lnTo>
                    <a:pt x="139631" y="175569"/>
                  </a:lnTo>
                  <a:lnTo>
                    <a:pt x="139322" y="181232"/>
                  </a:lnTo>
                  <a:lnTo>
                    <a:pt x="139219" y="186793"/>
                  </a:lnTo>
                  <a:lnTo>
                    <a:pt x="139116" y="192148"/>
                  </a:lnTo>
                  <a:lnTo>
                    <a:pt x="139322" y="196987"/>
                  </a:lnTo>
                  <a:lnTo>
                    <a:pt x="139425" y="199253"/>
                  </a:lnTo>
                  <a:lnTo>
                    <a:pt x="139631" y="201312"/>
                  </a:lnTo>
                  <a:lnTo>
                    <a:pt x="139940" y="203166"/>
                  </a:lnTo>
                  <a:lnTo>
                    <a:pt x="140249" y="204916"/>
                  </a:lnTo>
                  <a:lnTo>
                    <a:pt x="140661" y="206358"/>
                  </a:lnTo>
                  <a:lnTo>
                    <a:pt x="141072" y="207594"/>
                  </a:lnTo>
                  <a:lnTo>
                    <a:pt x="141587" y="208520"/>
                  </a:lnTo>
                  <a:lnTo>
                    <a:pt x="141896" y="208829"/>
                  </a:lnTo>
                  <a:lnTo>
                    <a:pt x="142205" y="209138"/>
                  </a:lnTo>
                  <a:lnTo>
                    <a:pt x="142720" y="209447"/>
                  </a:lnTo>
                  <a:lnTo>
                    <a:pt x="143338" y="209550"/>
                  </a:lnTo>
                  <a:lnTo>
                    <a:pt x="144059" y="209550"/>
                  </a:lnTo>
                  <a:lnTo>
                    <a:pt x="144882" y="209344"/>
                  </a:lnTo>
                  <a:lnTo>
                    <a:pt x="145912" y="209138"/>
                  </a:lnTo>
                  <a:lnTo>
                    <a:pt x="146942" y="208829"/>
                  </a:lnTo>
                  <a:lnTo>
                    <a:pt x="149516" y="207799"/>
                  </a:lnTo>
                  <a:lnTo>
                    <a:pt x="152502" y="206358"/>
                  </a:lnTo>
                  <a:lnTo>
                    <a:pt x="155901" y="204607"/>
                  </a:lnTo>
                  <a:lnTo>
                    <a:pt x="159608" y="202445"/>
                  </a:lnTo>
                  <a:lnTo>
                    <a:pt x="163623" y="199974"/>
                  </a:lnTo>
                  <a:lnTo>
                    <a:pt x="167948" y="197193"/>
                  </a:lnTo>
                  <a:lnTo>
                    <a:pt x="172376" y="194104"/>
                  </a:lnTo>
                  <a:lnTo>
                    <a:pt x="177113" y="190809"/>
                  </a:lnTo>
                  <a:lnTo>
                    <a:pt x="182056" y="187205"/>
                  </a:lnTo>
                  <a:lnTo>
                    <a:pt x="186998" y="183498"/>
                  </a:lnTo>
                  <a:lnTo>
                    <a:pt x="192147" y="179585"/>
                  </a:lnTo>
                  <a:lnTo>
                    <a:pt x="197296" y="175569"/>
                  </a:lnTo>
                  <a:lnTo>
                    <a:pt x="202444" y="171450"/>
                  </a:lnTo>
                  <a:lnTo>
                    <a:pt x="207490" y="167125"/>
                  </a:lnTo>
                  <a:lnTo>
                    <a:pt x="212638" y="162903"/>
                  </a:lnTo>
                  <a:lnTo>
                    <a:pt x="217581" y="158475"/>
                  </a:lnTo>
                  <a:lnTo>
                    <a:pt x="222318" y="154151"/>
                  </a:lnTo>
                  <a:lnTo>
                    <a:pt x="226952" y="149723"/>
                  </a:lnTo>
                  <a:lnTo>
                    <a:pt x="231379" y="145398"/>
                  </a:lnTo>
                  <a:lnTo>
                    <a:pt x="235601" y="141176"/>
                  </a:lnTo>
                  <a:lnTo>
                    <a:pt x="239411" y="137057"/>
                  </a:lnTo>
                  <a:lnTo>
                    <a:pt x="243015" y="132938"/>
                  </a:lnTo>
                  <a:lnTo>
                    <a:pt x="246208" y="129025"/>
                  </a:lnTo>
                  <a:lnTo>
                    <a:pt x="248988" y="125318"/>
                  </a:lnTo>
                  <a:lnTo>
                    <a:pt x="250223" y="123465"/>
                  </a:lnTo>
                  <a:lnTo>
                    <a:pt x="251356" y="121714"/>
                  </a:lnTo>
                  <a:lnTo>
                    <a:pt x="252283" y="120066"/>
                  </a:lnTo>
                  <a:lnTo>
                    <a:pt x="253210" y="118419"/>
                  </a:lnTo>
                  <a:lnTo>
                    <a:pt x="253930" y="116874"/>
                  </a:lnTo>
                  <a:lnTo>
                    <a:pt x="254548" y="115330"/>
                  </a:lnTo>
                  <a:lnTo>
                    <a:pt x="255063" y="113888"/>
                  </a:lnTo>
                  <a:lnTo>
                    <a:pt x="255372" y="112549"/>
                  </a:lnTo>
                  <a:lnTo>
                    <a:pt x="255578" y="111314"/>
                  </a:lnTo>
                  <a:lnTo>
                    <a:pt x="255578" y="110078"/>
                  </a:lnTo>
                  <a:lnTo>
                    <a:pt x="255475" y="108945"/>
                  </a:lnTo>
                  <a:lnTo>
                    <a:pt x="255166" y="107607"/>
                  </a:lnTo>
                  <a:lnTo>
                    <a:pt x="254857" y="106268"/>
                  </a:lnTo>
                  <a:lnTo>
                    <a:pt x="254342" y="104826"/>
                  </a:lnTo>
                  <a:lnTo>
                    <a:pt x="253622" y="103282"/>
                  </a:lnTo>
                  <a:lnTo>
                    <a:pt x="252901" y="101737"/>
                  </a:lnTo>
                  <a:lnTo>
                    <a:pt x="251974" y="99987"/>
                  </a:lnTo>
                  <a:lnTo>
                    <a:pt x="251047" y="98236"/>
                  </a:lnTo>
                  <a:lnTo>
                    <a:pt x="248679" y="94529"/>
                  </a:lnTo>
                  <a:lnTo>
                    <a:pt x="245899" y="90513"/>
                  </a:lnTo>
                  <a:lnTo>
                    <a:pt x="242809" y="86291"/>
                  </a:lnTo>
                  <a:lnTo>
                    <a:pt x="239411" y="81864"/>
                  </a:lnTo>
                  <a:lnTo>
                    <a:pt x="235601" y="77333"/>
                  </a:lnTo>
                  <a:lnTo>
                    <a:pt x="231585" y="72596"/>
                  </a:lnTo>
                  <a:lnTo>
                    <a:pt x="227364" y="67756"/>
                  </a:lnTo>
                  <a:lnTo>
                    <a:pt x="222833" y="62916"/>
                  </a:lnTo>
                  <a:lnTo>
                    <a:pt x="218199" y="58077"/>
                  </a:lnTo>
                  <a:lnTo>
                    <a:pt x="213462" y="53134"/>
                  </a:lnTo>
                  <a:lnTo>
                    <a:pt x="208623" y="48294"/>
                  </a:lnTo>
                  <a:lnTo>
                    <a:pt x="203577" y="43455"/>
                  </a:lnTo>
                  <a:lnTo>
                    <a:pt x="198634" y="38718"/>
                  </a:lnTo>
                  <a:lnTo>
                    <a:pt x="193691" y="34187"/>
                  </a:lnTo>
                  <a:lnTo>
                    <a:pt x="188646" y="29656"/>
                  </a:lnTo>
                  <a:lnTo>
                    <a:pt x="183806" y="25434"/>
                  </a:lnTo>
                  <a:lnTo>
                    <a:pt x="178966" y="21418"/>
                  </a:lnTo>
                  <a:lnTo>
                    <a:pt x="174333" y="17608"/>
                  </a:lnTo>
                  <a:lnTo>
                    <a:pt x="169802" y="14107"/>
                  </a:lnTo>
                  <a:lnTo>
                    <a:pt x="165477" y="10915"/>
                  </a:lnTo>
                  <a:lnTo>
                    <a:pt x="161461" y="8032"/>
                  </a:lnTo>
                  <a:lnTo>
                    <a:pt x="157651" y="5561"/>
                  </a:lnTo>
                  <a:lnTo>
                    <a:pt x="154150" y="3501"/>
                  </a:lnTo>
                  <a:lnTo>
                    <a:pt x="152502" y="2677"/>
                  </a:lnTo>
                  <a:lnTo>
                    <a:pt x="150958" y="1956"/>
                  </a:lnTo>
                  <a:lnTo>
                    <a:pt x="149516" y="1236"/>
                  </a:lnTo>
                  <a:lnTo>
                    <a:pt x="148178" y="721"/>
                  </a:lnTo>
                  <a:lnTo>
                    <a:pt x="146839" y="309"/>
                  </a:lnTo>
                  <a:lnTo>
                    <a:pt x="145706" y="103"/>
                  </a:lnTo>
                  <a:lnTo>
                    <a:pt x="1446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45"/>
            <p:cNvSpPr/>
            <p:nvPr/>
          </p:nvSpPr>
          <p:spPr>
            <a:xfrm>
              <a:off x="615275" y="238125"/>
              <a:ext cx="6389450" cy="5238750"/>
            </a:xfrm>
            <a:custGeom>
              <a:avLst/>
              <a:gdLst/>
              <a:ahLst/>
              <a:cxnLst/>
              <a:rect l="l" t="t" r="r" b="b"/>
              <a:pathLst>
                <a:path w="255578" h="209550" fill="none" extrusionOk="0">
                  <a:moveTo>
                    <a:pt x="36967" y="107607"/>
                  </a:moveTo>
                  <a:lnTo>
                    <a:pt x="36967" y="107607"/>
                  </a:lnTo>
                  <a:lnTo>
                    <a:pt x="30892" y="96177"/>
                  </a:lnTo>
                  <a:lnTo>
                    <a:pt x="24816" y="84541"/>
                  </a:lnTo>
                  <a:lnTo>
                    <a:pt x="17814" y="70948"/>
                  </a:lnTo>
                  <a:lnTo>
                    <a:pt x="14313" y="63946"/>
                  </a:lnTo>
                  <a:lnTo>
                    <a:pt x="11018" y="57150"/>
                  </a:lnTo>
                  <a:lnTo>
                    <a:pt x="7929" y="50663"/>
                  </a:lnTo>
                  <a:lnTo>
                    <a:pt x="5149" y="44690"/>
                  </a:lnTo>
                  <a:lnTo>
                    <a:pt x="2986" y="39542"/>
                  </a:lnTo>
                  <a:lnTo>
                    <a:pt x="1339" y="35423"/>
                  </a:lnTo>
                  <a:lnTo>
                    <a:pt x="824" y="33775"/>
                  </a:lnTo>
                  <a:lnTo>
                    <a:pt x="412" y="32436"/>
                  </a:lnTo>
                  <a:lnTo>
                    <a:pt x="309" y="31407"/>
                  </a:lnTo>
                  <a:lnTo>
                    <a:pt x="309" y="30995"/>
                  </a:lnTo>
                  <a:lnTo>
                    <a:pt x="412" y="30789"/>
                  </a:lnTo>
                  <a:lnTo>
                    <a:pt x="412" y="30789"/>
                  </a:lnTo>
                  <a:lnTo>
                    <a:pt x="927" y="29965"/>
                  </a:lnTo>
                  <a:lnTo>
                    <a:pt x="1545" y="29244"/>
                  </a:lnTo>
                  <a:lnTo>
                    <a:pt x="2368" y="28626"/>
                  </a:lnTo>
                  <a:lnTo>
                    <a:pt x="3398" y="28112"/>
                  </a:lnTo>
                  <a:lnTo>
                    <a:pt x="4531" y="27700"/>
                  </a:lnTo>
                  <a:lnTo>
                    <a:pt x="5869" y="27288"/>
                  </a:lnTo>
                  <a:lnTo>
                    <a:pt x="7311" y="27082"/>
                  </a:lnTo>
                  <a:lnTo>
                    <a:pt x="8959" y="26876"/>
                  </a:lnTo>
                  <a:lnTo>
                    <a:pt x="10709" y="26773"/>
                  </a:lnTo>
                  <a:lnTo>
                    <a:pt x="12563" y="26670"/>
                  </a:lnTo>
                  <a:lnTo>
                    <a:pt x="14519" y="26773"/>
                  </a:lnTo>
                  <a:lnTo>
                    <a:pt x="16682" y="26876"/>
                  </a:lnTo>
                  <a:lnTo>
                    <a:pt x="21212" y="27288"/>
                  </a:lnTo>
                  <a:lnTo>
                    <a:pt x="26155" y="27906"/>
                  </a:lnTo>
                  <a:lnTo>
                    <a:pt x="31510" y="28832"/>
                  </a:lnTo>
                  <a:lnTo>
                    <a:pt x="37070" y="29965"/>
                  </a:lnTo>
                  <a:lnTo>
                    <a:pt x="42940" y="31201"/>
                  </a:lnTo>
                  <a:lnTo>
                    <a:pt x="49015" y="32642"/>
                  </a:lnTo>
                  <a:lnTo>
                    <a:pt x="55296" y="34187"/>
                  </a:lnTo>
                  <a:lnTo>
                    <a:pt x="61681" y="35938"/>
                  </a:lnTo>
                  <a:lnTo>
                    <a:pt x="68065" y="37688"/>
                  </a:lnTo>
                  <a:lnTo>
                    <a:pt x="74552" y="39542"/>
                  </a:lnTo>
                  <a:lnTo>
                    <a:pt x="87321" y="43455"/>
                  </a:lnTo>
                  <a:lnTo>
                    <a:pt x="99575" y="47368"/>
                  </a:lnTo>
                  <a:lnTo>
                    <a:pt x="111004" y="51075"/>
                  </a:lnTo>
                  <a:lnTo>
                    <a:pt x="121302" y="54576"/>
                  </a:lnTo>
                  <a:lnTo>
                    <a:pt x="129848" y="57562"/>
                  </a:lnTo>
                  <a:lnTo>
                    <a:pt x="136439" y="59930"/>
                  </a:lnTo>
                  <a:lnTo>
                    <a:pt x="142205" y="62093"/>
                  </a:lnTo>
                  <a:lnTo>
                    <a:pt x="142205" y="62093"/>
                  </a:lnTo>
                  <a:lnTo>
                    <a:pt x="141896" y="59621"/>
                  </a:lnTo>
                  <a:lnTo>
                    <a:pt x="141175" y="53031"/>
                  </a:lnTo>
                  <a:lnTo>
                    <a:pt x="140249" y="43661"/>
                  </a:lnTo>
                  <a:lnTo>
                    <a:pt x="139837" y="38409"/>
                  </a:lnTo>
                  <a:lnTo>
                    <a:pt x="139425" y="32848"/>
                  </a:lnTo>
                  <a:lnTo>
                    <a:pt x="139116" y="27288"/>
                  </a:lnTo>
                  <a:lnTo>
                    <a:pt x="139013" y="21830"/>
                  </a:lnTo>
                  <a:lnTo>
                    <a:pt x="138910" y="16682"/>
                  </a:lnTo>
                  <a:lnTo>
                    <a:pt x="139116" y="11842"/>
                  </a:lnTo>
                  <a:lnTo>
                    <a:pt x="139219" y="9679"/>
                  </a:lnTo>
                  <a:lnTo>
                    <a:pt x="139425" y="7723"/>
                  </a:lnTo>
                  <a:lnTo>
                    <a:pt x="139734" y="5869"/>
                  </a:lnTo>
                  <a:lnTo>
                    <a:pt x="140146" y="4325"/>
                  </a:lnTo>
                  <a:lnTo>
                    <a:pt x="140558" y="2986"/>
                  </a:lnTo>
                  <a:lnTo>
                    <a:pt x="140970" y="1854"/>
                  </a:lnTo>
                  <a:lnTo>
                    <a:pt x="141587" y="1030"/>
                  </a:lnTo>
                  <a:lnTo>
                    <a:pt x="141896" y="618"/>
                  </a:lnTo>
                  <a:lnTo>
                    <a:pt x="142205" y="412"/>
                  </a:lnTo>
                  <a:lnTo>
                    <a:pt x="142205" y="412"/>
                  </a:lnTo>
                  <a:lnTo>
                    <a:pt x="142926" y="103"/>
                  </a:lnTo>
                  <a:lnTo>
                    <a:pt x="143750" y="0"/>
                  </a:lnTo>
                  <a:lnTo>
                    <a:pt x="144677" y="0"/>
                  </a:lnTo>
                  <a:lnTo>
                    <a:pt x="145706" y="103"/>
                  </a:lnTo>
                  <a:lnTo>
                    <a:pt x="146839" y="309"/>
                  </a:lnTo>
                  <a:lnTo>
                    <a:pt x="148178" y="721"/>
                  </a:lnTo>
                  <a:lnTo>
                    <a:pt x="149516" y="1236"/>
                  </a:lnTo>
                  <a:lnTo>
                    <a:pt x="150958" y="1956"/>
                  </a:lnTo>
                  <a:lnTo>
                    <a:pt x="152502" y="2677"/>
                  </a:lnTo>
                  <a:lnTo>
                    <a:pt x="154150" y="3501"/>
                  </a:lnTo>
                  <a:lnTo>
                    <a:pt x="157651" y="5561"/>
                  </a:lnTo>
                  <a:lnTo>
                    <a:pt x="161461" y="8032"/>
                  </a:lnTo>
                  <a:lnTo>
                    <a:pt x="165477" y="10915"/>
                  </a:lnTo>
                  <a:lnTo>
                    <a:pt x="169802" y="14107"/>
                  </a:lnTo>
                  <a:lnTo>
                    <a:pt x="174333" y="17608"/>
                  </a:lnTo>
                  <a:lnTo>
                    <a:pt x="178966" y="21418"/>
                  </a:lnTo>
                  <a:lnTo>
                    <a:pt x="183806" y="25434"/>
                  </a:lnTo>
                  <a:lnTo>
                    <a:pt x="188646" y="29656"/>
                  </a:lnTo>
                  <a:lnTo>
                    <a:pt x="193691" y="34187"/>
                  </a:lnTo>
                  <a:lnTo>
                    <a:pt x="198634" y="38718"/>
                  </a:lnTo>
                  <a:lnTo>
                    <a:pt x="203577" y="43455"/>
                  </a:lnTo>
                  <a:lnTo>
                    <a:pt x="208623" y="48294"/>
                  </a:lnTo>
                  <a:lnTo>
                    <a:pt x="213462" y="53134"/>
                  </a:lnTo>
                  <a:lnTo>
                    <a:pt x="218199" y="58077"/>
                  </a:lnTo>
                  <a:lnTo>
                    <a:pt x="222833" y="62916"/>
                  </a:lnTo>
                  <a:lnTo>
                    <a:pt x="227364" y="67756"/>
                  </a:lnTo>
                  <a:lnTo>
                    <a:pt x="231585" y="72596"/>
                  </a:lnTo>
                  <a:lnTo>
                    <a:pt x="235601" y="77333"/>
                  </a:lnTo>
                  <a:lnTo>
                    <a:pt x="239411" y="81864"/>
                  </a:lnTo>
                  <a:lnTo>
                    <a:pt x="242809" y="86291"/>
                  </a:lnTo>
                  <a:lnTo>
                    <a:pt x="245899" y="90513"/>
                  </a:lnTo>
                  <a:lnTo>
                    <a:pt x="248679" y="94529"/>
                  </a:lnTo>
                  <a:lnTo>
                    <a:pt x="251047" y="98236"/>
                  </a:lnTo>
                  <a:lnTo>
                    <a:pt x="251974" y="99987"/>
                  </a:lnTo>
                  <a:lnTo>
                    <a:pt x="252901" y="101737"/>
                  </a:lnTo>
                  <a:lnTo>
                    <a:pt x="253622" y="103282"/>
                  </a:lnTo>
                  <a:lnTo>
                    <a:pt x="254342" y="104826"/>
                  </a:lnTo>
                  <a:lnTo>
                    <a:pt x="254857" y="106268"/>
                  </a:lnTo>
                  <a:lnTo>
                    <a:pt x="255166" y="107607"/>
                  </a:lnTo>
                  <a:lnTo>
                    <a:pt x="255475" y="108945"/>
                  </a:lnTo>
                  <a:lnTo>
                    <a:pt x="255578" y="110078"/>
                  </a:lnTo>
                  <a:lnTo>
                    <a:pt x="255578" y="110078"/>
                  </a:lnTo>
                  <a:lnTo>
                    <a:pt x="255578" y="111314"/>
                  </a:lnTo>
                  <a:lnTo>
                    <a:pt x="255372" y="112549"/>
                  </a:lnTo>
                  <a:lnTo>
                    <a:pt x="255063" y="113888"/>
                  </a:lnTo>
                  <a:lnTo>
                    <a:pt x="254548" y="115330"/>
                  </a:lnTo>
                  <a:lnTo>
                    <a:pt x="253930" y="116874"/>
                  </a:lnTo>
                  <a:lnTo>
                    <a:pt x="253210" y="118419"/>
                  </a:lnTo>
                  <a:lnTo>
                    <a:pt x="252283" y="120066"/>
                  </a:lnTo>
                  <a:lnTo>
                    <a:pt x="251356" y="121714"/>
                  </a:lnTo>
                  <a:lnTo>
                    <a:pt x="250223" y="123465"/>
                  </a:lnTo>
                  <a:lnTo>
                    <a:pt x="248988" y="125318"/>
                  </a:lnTo>
                  <a:lnTo>
                    <a:pt x="246208" y="129025"/>
                  </a:lnTo>
                  <a:lnTo>
                    <a:pt x="243015" y="132938"/>
                  </a:lnTo>
                  <a:lnTo>
                    <a:pt x="239411" y="137057"/>
                  </a:lnTo>
                  <a:lnTo>
                    <a:pt x="235601" y="141176"/>
                  </a:lnTo>
                  <a:lnTo>
                    <a:pt x="231379" y="145398"/>
                  </a:lnTo>
                  <a:lnTo>
                    <a:pt x="226952" y="149723"/>
                  </a:lnTo>
                  <a:lnTo>
                    <a:pt x="222318" y="154151"/>
                  </a:lnTo>
                  <a:lnTo>
                    <a:pt x="217581" y="158475"/>
                  </a:lnTo>
                  <a:lnTo>
                    <a:pt x="212638" y="162903"/>
                  </a:lnTo>
                  <a:lnTo>
                    <a:pt x="207490" y="167125"/>
                  </a:lnTo>
                  <a:lnTo>
                    <a:pt x="202444" y="171450"/>
                  </a:lnTo>
                  <a:lnTo>
                    <a:pt x="197296" y="175569"/>
                  </a:lnTo>
                  <a:lnTo>
                    <a:pt x="192147" y="179585"/>
                  </a:lnTo>
                  <a:lnTo>
                    <a:pt x="186998" y="183498"/>
                  </a:lnTo>
                  <a:lnTo>
                    <a:pt x="182056" y="187205"/>
                  </a:lnTo>
                  <a:lnTo>
                    <a:pt x="177113" y="190809"/>
                  </a:lnTo>
                  <a:lnTo>
                    <a:pt x="172376" y="194104"/>
                  </a:lnTo>
                  <a:lnTo>
                    <a:pt x="167948" y="197193"/>
                  </a:lnTo>
                  <a:lnTo>
                    <a:pt x="163623" y="199974"/>
                  </a:lnTo>
                  <a:lnTo>
                    <a:pt x="159608" y="202445"/>
                  </a:lnTo>
                  <a:lnTo>
                    <a:pt x="155901" y="204607"/>
                  </a:lnTo>
                  <a:lnTo>
                    <a:pt x="152502" y="206358"/>
                  </a:lnTo>
                  <a:lnTo>
                    <a:pt x="149516" y="207799"/>
                  </a:lnTo>
                  <a:lnTo>
                    <a:pt x="146942" y="208829"/>
                  </a:lnTo>
                  <a:lnTo>
                    <a:pt x="145912" y="209138"/>
                  </a:lnTo>
                  <a:lnTo>
                    <a:pt x="144882" y="209344"/>
                  </a:lnTo>
                  <a:lnTo>
                    <a:pt x="144059" y="209550"/>
                  </a:lnTo>
                  <a:lnTo>
                    <a:pt x="143338" y="209550"/>
                  </a:lnTo>
                  <a:lnTo>
                    <a:pt x="142720" y="209447"/>
                  </a:lnTo>
                  <a:lnTo>
                    <a:pt x="142205" y="209138"/>
                  </a:lnTo>
                  <a:lnTo>
                    <a:pt x="142205" y="209138"/>
                  </a:lnTo>
                  <a:lnTo>
                    <a:pt x="141896" y="208829"/>
                  </a:lnTo>
                  <a:lnTo>
                    <a:pt x="141587" y="208520"/>
                  </a:lnTo>
                  <a:lnTo>
                    <a:pt x="141072" y="207594"/>
                  </a:lnTo>
                  <a:lnTo>
                    <a:pt x="140661" y="206358"/>
                  </a:lnTo>
                  <a:lnTo>
                    <a:pt x="140249" y="204916"/>
                  </a:lnTo>
                  <a:lnTo>
                    <a:pt x="139940" y="203166"/>
                  </a:lnTo>
                  <a:lnTo>
                    <a:pt x="139631" y="201312"/>
                  </a:lnTo>
                  <a:lnTo>
                    <a:pt x="139425" y="199253"/>
                  </a:lnTo>
                  <a:lnTo>
                    <a:pt x="139322" y="196987"/>
                  </a:lnTo>
                  <a:lnTo>
                    <a:pt x="139116" y="192148"/>
                  </a:lnTo>
                  <a:lnTo>
                    <a:pt x="139219" y="186793"/>
                  </a:lnTo>
                  <a:lnTo>
                    <a:pt x="139322" y="181232"/>
                  </a:lnTo>
                  <a:lnTo>
                    <a:pt x="139631" y="175569"/>
                  </a:lnTo>
                  <a:lnTo>
                    <a:pt x="139940" y="170008"/>
                  </a:lnTo>
                  <a:lnTo>
                    <a:pt x="140352" y="164551"/>
                  </a:lnTo>
                  <a:lnTo>
                    <a:pt x="141278" y="155180"/>
                  </a:lnTo>
                  <a:lnTo>
                    <a:pt x="141896" y="148487"/>
                  </a:lnTo>
                  <a:lnTo>
                    <a:pt x="142205" y="146016"/>
                  </a:lnTo>
                  <a:lnTo>
                    <a:pt x="142205" y="146016"/>
                  </a:lnTo>
                  <a:lnTo>
                    <a:pt x="136336" y="148075"/>
                  </a:lnTo>
                  <a:lnTo>
                    <a:pt x="120787" y="153430"/>
                  </a:lnTo>
                  <a:lnTo>
                    <a:pt x="110284" y="156828"/>
                  </a:lnTo>
                  <a:lnTo>
                    <a:pt x="98648" y="160638"/>
                  </a:lnTo>
                  <a:lnTo>
                    <a:pt x="86085" y="164551"/>
                  </a:lnTo>
                  <a:lnTo>
                    <a:pt x="73111" y="168567"/>
                  </a:lnTo>
                  <a:lnTo>
                    <a:pt x="60033" y="172274"/>
                  </a:lnTo>
                  <a:lnTo>
                    <a:pt x="53649" y="174127"/>
                  </a:lnTo>
                  <a:lnTo>
                    <a:pt x="47367" y="175775"/>
                  </a:lnTo>
                  <a:lnTo>
                    <a:pt x="41292" y="177319"/>
                  </a:lnTo>
                  <a:lnTo>
                    <a:pt x="35423" y="178761"/>
                  </a:lnTo>
                  <a:lnTo>
                    <a:pt x="29862" y="179997"/>
                  </a:lnTo>
                  <a:lnTo>
                    <a:pt x="24610" y="181129"/>
                  </a:lnTo>
                  <a:lnTo>
                    <a:pt x="19668" y="181953"/>
                  </a:lnTo>
                  <a:lnTo>
                    <a:pt x="15240" y="182571"/>
                  </a:lnTo>
                  <a:lnTo>
                    <a:pt x="11327" y="182983"/>
                  </a:lnTo>
                  <a:lnTo>
                    <a:pt x="9473" y="183086"/>
                  </a:lnTo>
                  <a:lnTo>
                    <a:pt x="7826" y="183189"/>
                  </a:lnTo>
                  <a:lnTo>
                    <a:pt x="6384" y="183086"/>
                  </a:lnTo>
                  <a:lnTo>
                    <a:pt x="5046" y="182983"/>
                  </a:lnTo>
                  <a:lnTo>
                    <a:pt x="3810" y="182880"/>
                  </a:lnTo>
                  <a:lnTo>
                    <a:pt x="2780" y="182571"/>
                  </a:lnTo>
                  <a:lnTo>
                    <a:pt x="1854" y="182262"/>
                  </a:lnTo>
                  <a:lnTo>
                    <a:pt x="1236" y="181850"/>
                  </a:lnTo>
                  <a:lnTo>
                    <a:pt x="721" y="181335"/>
                  </a:lnTo>
                  <a:lnTo>
                    <a:pt x="412" y="180718"/>
                  </a:lnTo>
                  <a:lnTo>
                    <a:pt x="412" y="180718"/>
                  </a:lnTo>
                  <a:lnTo>
                    <a:pt x="206" y="179997"/>
                  </a:lnTo>
                  <a:lnTo>
                    <a:pt x="103" y="179276"/>
                  </a:lnTo>
                  <a:lnTo>
                    <a:pt x="0" y="178452"/>
                  </a:lnTo>
                  <a:lnTo>
                    <a:pt x="0" y="177525"/>
                  </a:lnTo>
                  <a:lnTo>
                    <a:pt x="103" y="175569"/>
                  </a:lnTo>
                  <a:lnTo>
                    <a:pt x="515" y="173406"/>
                  </a:lnTo>
                  <a:lnTo>
                    <a:pt x="1133" y="171141"/>
                  </a:lnTo>
                  <a:lnTo>
                    <a:pt x="1956" y="168670"/>
                  </a:lnTo>
                  <a:lnTo>
                    <a:pt x="2883" y="165992"/>
                  </a:lnTo>
                  <a:lnTo>
                    <a:pt x="4016" y="163212"/>
                  </a:lnTo>
                  <a:lnTo>
                    <a:pt x="5252" y="160329"/>
                  </a:lnTo>
                  <a:lnTo>
                    <a:pt x="6693" y="157446"/>
                  </a:lnTo>
                  <a:lnTo>
                    <a:pt x="8135" y="154356"/>
                  </a:lnTo>
                  <a:lnTo>
                    <a:pt x="9782" y="151267"/>
                  </a:lnTo>
                  <a:lnTo>
                    <a:pt x="13180" y="144986"/>
                  </a:lnTo>
                  <a:lnTo>
                    <a:pt x="16785" y="138808"/>
                  </a:lnTo>
                  <a:lnTo>
                    <a:pt x="20492" y="132732"/>
                  </a:lnTo>
                  <a:lnTo>
                    <a:pt x="24096" y="126966"/>
                  </a:lnTo>
                  <a:lnTo>
                    <a:pt x="27494" y="121611"/>
                  </a:lnTo>
                  <a:lnTo>
                    <a:pt x="30480" y="116977"/>
                  </a:lnTo>
                  <a:lnTo>
                    <a:pt x="35114" y="110181"/>
                  </a:lnTo>
                  <a:lnTo>
                    <a:pt x="36967" y="1076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45"/>
            <p:cNvSpPr/>
            <p:nvPr/>
          </p:nvSpPr>
          <p:spPr>
            <a:xfrm>
              <a:off x="5014775" y="1370825"/>
              <a:ext cx="1524000" cy="1529175"/>
            </a:xfrm>
            <a:custGeom>
              <a:avLst/>
              <a:gdLst/>
              <a:ahLst/>
              <a:cxnLst/>
              <a:rect l="l" t="t" r="r" b="b"/>
              <a:pathLst>
                <a:path w="60960" h="61167" extrusionOk="0">
                  <a:moveTo>
                    <a:pt x="8135" y="0"/>
                  </a:moveTo>
                  <a:lnTo>
                    <a:pt x="7105" y="309"/>
                  </a:lnTo>
                  <a:lnTo>
                    <a:pt x="6076" y="721"/>
                  </a:lnTo>
                  <a:lnTo>
                    <a:pt x="5046" y="1339"/>
                  </a:lnTo>
                  <a:lnTo>
                    <a:pt x="4119" y="2060"/>
                  </a:lnTo>
                  <a:lnTo>
                    <a:pt x="3192" y="2986"/>
                  </a:lnTo>
                  <a:lnTo>
                    <a:pt x="2266" y="3913"/>
                  </a:lnTo>
                  <a:lnTo>
                    <a:pt x="1545" y="4943"/>
                  </a:lnTo>
                  <a:lnTo>
                    <a:pt x="927" y="6076"/>
                  </a:lnTo>
                  <a:lnTo>
                    <a:pt x="412" y="7311"/>
                  </a:lnTo>
                  <a:lnTo>
                    <a:pt x="103" y="8547"/>
                  </a:lnTo>
                  <a:lnTo>
                    <a:pt x="0" y="9886"/>
                  </a:lnTo>
                  <a:lnTo>
                    <a:pt x="103" y="11121"/>
                  </a:lnTo>
                  <a:lnTo>
                    <a:pt x="206" y="11842"/>
                  </a:lnTo>
                  <a:lnTo>
                    <a:pt x="412" y="12460"/>
                  </a:lnTo>
                  <a:lnTo>
                    <a:pt x="721" y="13078"/>
                  </a:lnTo>
                  <a:lnTo>
                    <a:pt x="1030" y="13798"/>
                  </a:lnTo>
                  <a:lnTo>
                    <a:pt x="1442" y="14416"/>
                  </a:lnTo>
                  <a:lnTo>
                    <a:pt x="1957" y="15034"/>
                  </a:lnTo>
                  <a:lnTo>
                    <a:pt x="6590" y="20389"/>
                  </a:lnTo>
                  <a:lnTo>
                    <a:pt x="12460" y="26979"/>
                  </a:lnTo>
                  <a:lnTo>
                    <a:pt x="19359" y="34187"/>
                  </a:lnTo>
                  <a:lnTo>
                    <a:pt x="22963" y="37894"/>
                  </a:lnTo>
                  <a:lnTo>
                    <a:pt x="26670" y="41601"/>
                  </a:lnTo>
                  <a:lnTo>
                    <a:pt x="30377" y="45102"/>
                  </a:lnTo>
                  <a:lnTo>
                    <a:pt x="33981" y="48500"/>
                  </a:lnTo>
                  <a:lnTo>
                    <a:pt x="37482" y="51590"/>
                  </a:lnTo>
                  <a:lnTo>
                    <a:pt x="40777" y="54370"/>
                  </a:lnTo>
                  <a:lnTo>
                    <a:pt x="43969" y="56841"/>
                  </a:lnTo>
                  <a:lnTo>
                    <a:pt x="46750" y="58798"/>
                  </a:lnTo>
                  <a:lnTo>
                    <a:pt x="48088" y="59518"/>
                  </a:lnTo>
                  <a:lnTo>
                    <a:pt x="49324" y="60136"/>
                  </a:lnTo>
                  <a:lnTo>
                    <a:pt x="50457" y="60651"/>
                  </a:lnTo>
                  <a:lnTo>
                    <a:pt x="51384" y="61063"/>
                  </a:lnTo>
                  <a:lnTo>
                    <a:pt x="52104" y="61166"/>
                  </a:lnTo>
                  <a:lnTo>
                    <a:pt x="54370" y="61166"/>
                  </a:lnTo>
                  <a:lnTo>
                    <a:pt x="55811" y="60857"/>
                  </a:lnTo>
                  <a:lnTo>
                    <a:pt x="56532" y="60651"/>
                  </a:lnTo>
                  <a:lnTo>
                    <a:pt x="57253" y="60342"/>
                  </a:lnTo>
                  <a:lnTo>
                    <a:pt x="57974" y="60033"/>
                  </a:lnTo>
                  <a:lnTo>
                    <a:pt x="58592" y="59621"/>
                  </a:lnTo>
                  <a:lnTo>
                    <a:pt x="59209" y="59107"/>
                  </a:lnTo>
                  <a:lnTo>
                    <a:pt x="59724" y="58489"/>
                  </a:lnTo>
                  <a:lnTo>
                    <a:pt x="60136" y="57871"/>
                  </a:lnTo>
                  <a:lnTo>
                    <a:pt x="60548" y="57150"/>
                  </a:lnTo>
                  <a:lnTo>
                    <a:pt x="60857" y="56326"/>
                  </a:lnTo>
                  <a:lnTo>
                    <a:pt x="60960" y="55400"/>
                  </a:lnTo>
                  <a:lnTo>
                    <a:pt x="60960" y="54267"/>
                  </a:lnTo>
                  <a:lnTo>
                    <a:pt x="60857" y="53134"/>
                  </a:lnTo>
                  <a:lnTo>
                    <a:pt x="60548" y="52001"/>
                  </a:lnTo>
                  <a:lnTo>
                    <a:pt x="60033" y="50766"/>
                  </a:lnTo>
                  <a:lnTo>
                    <a:pt x="59415" y="49324"/>
                  </a:lnTo>
                  <a:lnTo>
                    <a:pt x="58592" y="47883"/>
                  </a:lnTo>
                  <a:lnTo>
                    <a:pt x="57665" y="46235"/>
                  </a:lnTo>
                  <a:lnTo>
                    <a:pt x="56532" y="44484"/>
                  </a:lnTo>
                  <a:lnTo>
                    <a:pt x="53855" y="40880"/>
                  </a:lnTo>
                  <a:lnTo>
                    <a:pt x="50766" y="36967"/>
                  </a:lnTo>
                  <a:lnTo>
                    <a:pt x="47265" y="32848"/>
                  </a:lnTo>
                  <a:lnTo>
                    <a:pt x="43455" y="28730"/>
                  </a:lnTo>
                  <a:lnTo>
                    <a:pt x="39542" y="24508"/>
                  </a:lnTo>
                  <a:lnTo>
                    <a:pt x="35423" y="20389"/>
                  </a:lnTo>
                  <a:lnTo>
                    <a:pt x="31304" y="16373"/>
                  </a:lnTo>
                  <a:lnTo>
                    <a:pt x="27185" y="12666"/>
                  </a:lnTo>
                  <a:lnTo>
                    <a:pt x="23272" y="9268"/>
                  </a:lnTo>
                  <a:lnTo>
                    <a:pt x="19565" y="6178"/>
                  </a:lnTo>
                  <a:lnTo>
                    <a:pt x="16167" y="3604"/>
                  </a:lnTo>
                  <a:lnTo>
                    <a:pt x="14622" y="2574"/>
                  </a:lnTo>
                  <a:lnTo>
                    <a:pt x="13181" y="1648"/>
                  </a:lnTo>
                  <a:lnTo>
                    <a:pt x="11945" y="824"/>
                  </a:lnTo>
                  <a:lnTo>
                    <a:pt x="10709" y="309"/>
                  </a:lnTo>
                  <a:lnTo>
                    <a:pt x="99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45"/>
            <p:cNvSpPr/>
            <p:nvPr/>
          </p:nvSpPr>
          <p:spPr>
            <a:xfrm>
              <a:off x="5014775" y="1370825"/>
              <a:ext cx="1524000" cy="1529175"/>
            </a:xfrm>
            <a:custGeom>
              <a:avLst/>
              <a:gdLst/>
              <a:ahLst/>
              <a:cxnLst/>
              <a:rect l="l" t="t" r="r" b="b"/>
              <a:pathLst>
                <a:path w="60960" h="61167" fill="none" extrusionOk="0">
                  <a:moveTo>
                    <a:pt x="9165" y="0"/>
                  </a:moveTo>
                  <a:lnTo>
                    <a:pt x="9165" y="0"/>
                  </a:lnTo>
                  <a:lnTo>
                    <a:pt x="8135" y="0"/>
                  </a:lnTo>
                  <a:lnTo>
                    <a:pt x="7105" y="309"/>
                  </a:lnTo>
                  <a:lnTo>
                    <a:pt x="6076" y="721"/>
                  </a:lnTo>
                  <a:lnTo>
                    <a:pt x="5046" y="1339"/>
                  </a:lnTo>
                  <a:lnTo>
                    <a:pt x="4119" y="2060"/>
                  </a:lnTo>
                  <a:lnTo>
                    <a:pt x="3192" y="2986"/>
                  </a:lnTo>
                  <a:lnTo>
                    <a:pt x="2266" y="3913"/>
                  </a:lnTo>
                  <a:lnTo>
                    <a:pt x="1545" y="4943"/>
                  </a:lnTo>
                  <a:lnTo>
                    <a:pt x="927" y="6076"/>
                  </a:lnTo>
                  <a:lnTo>
                    <a:pt x="412" y="7311"/>
                  </a:lnTo>
                  <a:lnTo>
                    <a:pt x="103" y="8547"/>
                  </a:lnTo>
                  <a:lnTo>
                    <a:pt x="0" y="9886"/>
                  </a:lnTo>
                  <a:lnTo>
                    <a:pt x="103" y="11121"/>
                  </a:lnTo>
                  <a:lnTo>
                    <a:pt x="206" y="11842"/>
                  </a:lnTo>
                  <a:lnTo>
                    <a:pt x="412" y="12460"/>
                  </a:lnTo>
                  <a:lnTo>
                    <a:pt x="721" y="13078"/>
                  </a:lnTo>
                  <a:lnTo>
                    <a:pt x="1030" y="13798"/>
                  </a:lnTo>
                  <a:lnTo>
                    <a:pt x="1442" y="14416"/>
                  </a:lnTo>
                  <a:lnTo>
                    <a:pt x="1957" y="15034"/>
                  </a:lnTo>
                  <a:lnTo>
                    <a:pt x="1957" y="15034"/>
                  </a:lnTo>
                  <a:lnTo>
                    <a:pt x="6590" y="20389"/>
                  </a:lnTo>
                  <a:lnTo>
                    <a:pt x="12460" y="26979"/>
                  </a:lnTo>
                  <a:lnTo>
                    <a:pt x="19359" y="34187"/>
                  </a:lnTo>
                  <a:lnTo>
                    <a:pt x="22963" y="37894"/>
                  </a:lnTo>
                  <a:lnTo>
                    <a:pt x="26670" y="41601"/>
                  </a:lnTo>
                  <a:lnTo>
                    <a:pt x="30377" y="45102"/>
                  </a:lnTo>
                  <a:lnTo>
                    <a:pt x="33981" y="48500"/>
                  </a:lnTo>
                  <a:lnTo>
                    <a:pt x="37482" y="51590"/>
                  </a:lnTo>
                  <a:lnTo>
                    <a:pt x="40777" y="54370"/>
                  </a:lnTo>
                  <a:lnTo>
                    <a:pt x="43969" y="56841"/>
                  </a:lnTo>
                  <a:lnTo>
                    <a:pt x="46750" y="58798"/>
                  </a:lnTo>
                  <a:lnTo>
                    <a:pt x="48088" y="59518"/>
                  </a:lnTo>
                  <a:lnTo>
                    <a:pt x="49324" y="60136"/>
                  </a:lnTo>
                  <a:lnTo>
                    <a:pt x="50457" y="60651"/>
                  </a:lnTo>
                  <a:lnTo>
                    <a:pt x="51384" y="61063"/>
                  </a:lnTo>
                  <a:lnTo>
                    <a:pt x="51384" y="61063"/>
                  </a:lnTo>
                  <a:lnTo>
                    <a:pt x="52104" y="61166"/>
                  </a:lnTo>
                  <a:lnTo>
                    <a:pt x="53031" y="61166"/>
                  </a:lnTo>
                  <a:lnTo>
                    <a:pt x="53031" y="61166"/>
                  </a:lnTo>
                  <a:lnTo>
                    <a:pt x="54370" y="61166"/>
                  </a:lnTo>
                  <a:lnTo>
                    <a:pt x="55811" y="60857"/>
                  </a:lnTo>
                  <a:lnTo>
                    <a:pt x="56532" y="60651"/>
                  </a:lnTo>
                  <a:lnTo>
                    <a:pt x="57253" y="60342"/>
                  </a:lnTo>
                  <a:lnTo>
                    <a:pt x="57974" y="60033"/>
                  </a:lnTo>
                  <a:lnTo>
                    <a:pt x="58592" y="59621"/>
                  </a:lnTo>
                  <a:lnTo>
                    <a:pt x="59209" y="59107"/>
                  </a:lnTo>
                  <a:lnTo>
                    <a:pt x="59724" y="58489"/>
                  </a:lnTo>
                  <a:lnTo>
                    <a:pt x="60136" y="57871"/>
                  </a:lnTo>
                  <a:lnTo>
                    <a:pt x="60548" y="57150"/>
                  </a:lnTo>
                  <a:lnTo>
                    <a:pt x="60857" y="56326"/>
                  </a:lnTo>
                  <a:lnTo>
                    <a:pt x="60960" y="55400"/>
                  </a:lnTo>
                  <a:lnTo>
                    <a:pt x="60960" y="54267"/>
                  </a:lnTo>
                  <a:lnTo>
                    <a:pt x="60857" y="53134"/>
                  </a:lnTo>
                  <a:lnTo>
                    <a:pt x="60857" y="53134"/>
                  </a:lnTo>
                  <a:lnTo>
                    <a:pt x="60548" y="52001"/>
                  </a:lnTo>
                  <a:lnTo>
                    <a:pt x="60033" y="50766"/>
                  </a:lnTo>
                  <a:lnTo>
                    <a:pt x="59415" y="49324"/>
                  </a:lnTo>
                  <a:lnTo>
                    <a:pt x="58592" y="47883"/>
                  </a:lnTo>
                  <a:lnTo>
                    <a:pt x="57665" y="46235"/>
                  </a:lnTo>
                  <a:lnTo>
                    <a:pt x="56532" y="44484"/>
                  </a:lnTo>
                  <a:lnTo>
                    <a:pt x="53855" y="40880"/>
                  </a:lnTo>
                  <a:lnTo>
                    <a:pt x="50766" y="36967"/>
                  </a:lnTo>
                  <a:lnTo>
                    <a:pt x="47265" y="32848"/>
                  </a:lnTo>
                  <a:lnTo>
                    <a:pt x="43455" y="28730"/>
                  </a:lnTo>
                  <a:lnTo>
                    <a:pt x="39542" y="24508"/>
                  </a:lnTo>
                  <a:lnTo>
                    <a:pt x="35423" y="20389"/>
                  </a:lnTo>
                  <a:lnTo>
                    <a:pt x="31304" y="16373"/>
                  </a:lnTo>
                  <a:lnTo>
                    <a:pt x="27185" y="12666"/>
                  </a:lnTo>
                  <a:lnTo>
                    <a:pt x="23272" y="9268"/>
                  </a:lnTo>
                  <a:lnTo>
                    <a:pt x="19565" y="6178"/>
                  </a:lnTo>
                  <a:lnTo>
                    <a:pt x="16167" y="3604"/>
                  </a:lnTo>
                  <a:lnTo>
                    <a:pt x="14622" y="2574"/>
                  </a:lnTo>
                  <a:lnTo>
                    <a:pt x="13181" y="1648"/>
                  </a:lnTo>
                  <a:lnTo>
                    <a:pt x="11945" y="824"/>
                  </a:lnTo>
                  <a:lnTo>
                    <a:pt x="10709" y="309"/>
                  </a:lnTo>
                  <a:lnTo>
                    <a:pt x="10709" y="309"/>
                  </a:lnTo>
                  <a:lnTo>
                    <a:pt x="9989" y="0"/>
                  </a:lnTo>
                  <a:lnTo>
                    <a:pt x="91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45"/>
            <p:cNvSpPr/>
            <p:nvPr/>
          </p:nvSpPr>
          <p:spPr>
            <a:xfrm>
              <a:off x="4559125" y="868825"/>
              <a:ext cx="458250" cy="486575"/>
            </a:xfrm>
            <a:custGeom>
              <a:avLst/>
              <a:gdLst/>
              <a:ahLst/>
              <a:cxnLst/>
              <a:rect l="l" t="t" r="r" b="b"/>
              <a:pathLst>
                <a:path w="18330" h="19463" extrusionOk="0">
                  <a:moveTo>
                    <a:pt x="7723" y="0"/>
                  </a:moveTo>
                  <a:lnTo>
                    <a:pt x="6899" y="206"/>
                  </a:lnTo>
                  <a:lnTo>
                    <a:pt x="6178" y="412"/>
                  </a:lnTo>
                  <a:lnTo>
                    <a:pt x="5355" y="721"/>
                  </a:lnTo>
                  <a:lnTo>
                    <a:pt x="4634" y="1133"/>
                  </a:lnTo>
                  <a:lnTo>
                    <a:pt x="3913" y="1648"/>
                  </a:lnTo>
                  <a:lnTo>
                    <a:pt x="3192" y="2369"/>
                  </a:lnTo>
                  <a:lnTo>
                    <a:pt x="2471" y="3090"/>
                  </a:lnTo>
                  <a:lnTo>
                    <a:pt x="1854" y="3810"/>
                  </a:lnTo>
                  <a:lnTo>
                    <a:pt x="1442" y="4634"/>
                  </a:lnTo>
                  <a:lnTo>
                    <a:pt x="927" y="5355"/>
                  </a:lnTo>
                  <a:lnTo>
                    <a:pt x="618" y="6076"/>
                  </a:lnTo>
                  <a:lnTo>
                    <a:pt x="309" y="6797"/>
                  </a:lnTo>
                  <a:lnTo>
                    <a:pt x="206" y="7620"/>
                  </a:lnTo>
                  <a:lnTo>
                    <a:pt x="0" y="8341"/>
                  </a:lnTo>
                  <a:lnTo>
                    <a:pt x="0" y="9062"/>
                  </a:lnTo>
                  <a:lnTo>
                    <a:pt x="0" y="10401"/>
                  </a:lnTo>
                  <a:lnTo>
                    <a:pt x="309" y="11739"/>
                  </a:lnTo>
                  <a:lnTo>
                    <a:pt x="824" y="13078"/>
                  </a:lnTo>
                  <a:lnTo>
                    <a:pt x="1442" y="14314"/>
                  </a:lnTo>
                  <a:lnTo>
                    <a:pt x="2265" y="15343"/>
                  </a:lnTo>
                  <a:lnTo>
                    <a:pt x="3295" y="16373"/>
                  </a:lnTo>
                  <a:lnTo>
                    <a:pt x="4325" y="17300"/>
                  </a:lnTo>
                  <a:lnTo>
                    <a:pt x="5458" y="18021"/>
                  </a:lnTo>
                  <a:lnTo>
                    <a:pt x="6693" y="18638"/>
                  </a:lnTo>
                  <a:lnTo>
                    <a:pt x="8032" y="19050"/>
                  </a:lnTo>
                  <a:lnTo>
                    <a:pt x="9371" y="19359"/>
                  </a:lnTo>
                  <a:lnTo>
                    <a:pt x="10606" y="19462"/>
                  </a:lnTo>
                  <a:lnTo>
                    <a:pt x="11842" y="19359"/>
                  </a:lnTo>
                  <a:lnTo>
                    <a:pt x="12975" y="19050"/>
                  </a:lnTo>
                  <a:lnTo>
                    <a:pt x="14004" y="18638"/>
                  </a:lnTo>
                  <a:lnTo>
                    <a:pt x="15034" y="18021"/>
                  </a:lnTo>
                  <a:lnTo>
                    <a:pt x="15961" y="17197"/>
                  </a:lnTo>
                  <a:lnTo>
                    <a:pt x="16785" y="16064"/>
                  </a:lnTo>
                  <a:lnTo>
                    <a:pt x="17402" y="14828"/>
                  </a:lnTo>
                  <a:lnTo>
                    <a:pt x="18020" y="13284"/>
                  </a:lnTo>
                  <a:lnTo>
                    <a:pt x="18226" y="12151"/>
                  </a:lnTo>
                  <a:lnTo>
                    <a:pt x="18329" y="10916"/>
                  </a:lnTo>
                  <a:lnTo>
                    <a:pt x="18226" y="9680"/>
                  </a:lnTo>
                  <a:lnTo>
                    <a:pt x="18020" y="8547"/>
                  </a:lnTo>
                  <a:lnTo>
                    <a:pt x="17711" y="7414"/>
                  </a:lnTo>
                  <a:lnTo>
                    <a:pt x="17299" y="6282"/>
                  </a:lnTo>
                  <a:lnTo>
                    <a:pt x="16682" y="5252"/>
                  </a:lnTo>
                  <a:lnTo>
                    <a:pt x="16064" y="4222"/>
                  </a:lnTo>
                  <a:lnTo>
                    <a:pt x="15343" y="3398"/>
                  </a:lnTo>
                  <a:lnTo>
                    <a:pt x="14519" y="2575"/>
                  </a:lnTo>
                  <a:lnTo>
                    <a:pt x="13592" y="1751"/>
                  </a:lnTo>
                  <a:lnTo>
                    <a:pt x="12666" y="1133"/>
                  </a:lnTo>
                  <a:lnTo>
                    <a:pt x="11636" y="618"/>
                  </a:lnTo>
                  <a:lnTo>
                    <a:pt x="10606" y="309"/>
                  </a:lnTo>
                  <a:lnTo>
                    <a:pt x="9576" y="103"/>
                  </a:lnTo>
                  <a:lnTo>
                    <a:pt x="84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45"/>
            <p:cNvSpPr/>
            <p:nvPr/>
          </p:nvSpPr>
          <p:spPr>
            <a:xfrm>
              <a:off x="4559125" y="868825"/>
              <a:ext cx="458250" cy="486575"/>
            </a:xfrm>
            <a:custGeom>
              <a:avLst/>
              <a:gdLst/>
              <a:ahLst/>
              <a:cxnLst/>
              <a:rect l="l" t="t" r="r" b="b"/>
              <a:pathLst>
                <a:path w="18330" h="19463" fill="none" extrusionOk="0">
                  <a:moveTo>
                    <a:pt x="8444" y="0"/>
                  </a:moveTo>
                  <a:lnTo>
                    <a:pt x="8444" y="0"/>
                  </a:lnTo>
                  <a:lnTo>
                    <a:pt x="7723" y="0"/>
                  </a:lnTo>
                  <a:lnTo>
                    <a:pt x="6899" y="206"/>
                  </a:lnTo>
                  <a:lnTo>
                    <a:pt x="6178" y="412"/>
                  </a:lnTo>
                  <a:lnTo>
                    <a:pt x="5355" y="721"/>
                  </a:lnTo>
                  <a:lnTo>
                    <a:pt x="4634" y="1133"/>
                  </a:lnTo>
                  <a:lnTo>
                    <a:pt x="3913" y="1648"/>
                  </a:lnTo>
                  <a:lnTo>
                    <a:pt x="3192" y="2369"/>
                  </a:lnTo>
                  <a:lnTo>
                    <a:pt x="2471" y="3090"/>
                  </a:lnTo>
                  <a:lnTo>
                    <a:pt x="2471" y="3090"/>
                  </a:lnTo>
                  <a:lnTo>
                    <a:pt x="1854" y="3810"/>
                  </a:lnTo>
                  <a:lnTo>
                    <a:pt x="1442" y="4634"/>
                  </a:lnTo>
                  <a:lnTo>
                    <a:pt x="927" y="5355"/>
                  </a:lnTo>
                  <a:lnTo>
                    <a:pt x="618" y="6076"/>
                  </a:lnTo>
                  <a:lnTo>
                    <a:pt x="309" y="6797"/>
                  </a:lnTo>
                  <a:lnTo>
                    <a:pt x="206" y="7620"/>
                  </a:lnTo>
                  <a:lnTo>
                    <a:pt x="0" y="8341"/>
                  </a:lnTo>
                  <a:lnTo>
                    <a:pt x="0" y="9062"/>
                  </a:lnTo>
                  <a:lnTo>
                    <a:pt x="0" y="10401"/>
                  </a:lnTo>
                  <a:lnTo>
                    <a:pt x="309" y="11739"/>
                  </a:lnTo>
                  <a:lnTo>
                    <a:pt x="824" y="13078"/>
                  </a:lnTo>
                  <a:lnTo>
                    <a:pt x="1442" y="14314"/>
                  </a:lnTo>
                  <a:lnTo>
                    <a:pt x="2265" y="15343"/>
                  </a:lnTo>
                  <a:lnTo>
                    <a:pt x="3295" y="16373"/>
                  </a:lnTo>
                  <a:lnTo>
                    <a:pt x="4325" y="17300"/>
                  </a:lnTo>
                  <a:lnTo>
                    <a:pt x="5458" y="18021"/>
                  </a:lnTo>
                  <a:lnTo>
                    <a:pt x="6693" y="18638"/>
                  </a:lnTo>
                  <a:lnTo>
                    <a:pt x="8032" y="19050"/>
                  </a:lnTo>
                  <a:lnTo>
                    <a:pt x="9371" y="19359"/>
                  </a:lnTo>
                  <a:lnTo>
                    <a:pt x="10606" y="19462"/>
                  </a:lnTo>
                  <a:lnTo>
                    <a:pt x="10606" y="19462"/>
                  </a:lnTo>
                  <a:lnTo>
                    <a:pt x="11842" y="19359"/>
                  </a:lnTo>
                  <a:lnTo>
                    <a:pt x="12975" y="19050"/>
                  </a:lnTo>
                  <a:lnTo>
                    <a:pt x="14004" y="18638"/>
                  </a:lnTo>
                  <a:lnTo>
                    <a:pt x="15034" y="18021"/>
                  </a:lnTo>
                  <a:lnTo>
                    <a:pt x="15961" y="17197"/>
                  </a:lnTo>
                  <a:lnTo>
                    <a:pt x="16785" y="16064"/>
                  </a:lnTo>
                  <a:lnTo>
                    <a:pt x="17402" y="14828"/>
                  </a:lnTo>
                  <a:lnTo>
                    <a:pt x="18020" y="13284"/>
                  </a:lnTo>
                  <a:lnTo>
                    <a:pt x="18020" y="13284"/>
                  </a:lnTo>
                  <a:lnTo>
                    <a:pt x="18226" y="12151"/>
                  </a:lnTo>
                  <a:lnTo>
                    <a:pt x="18329" y="10916"/>
                  </a:lnTo>
                  <a:lnTo>
                    <a:pt x="18226" y="9680"/>
                  </a:lnTo>
                  <a:lnTo>
                    <a:pt x="18020" y="8547"/>
                  </a:lnTo>
                  <a:lnTo>
                    <a:pt x="17711" y="7414"/>
                  </a:lnTo>
                  <a:lnTo>
                    <a:pt x="17299" y="6282"/>
                  </a:lnTo>
                  <a:lnTo>
                    <a:pt x="16682" y="5252"/>
                  </a:lnTo>
                  <a:lnTo>
                    <a:pt x="16064" y="4222"/>
                  </a:lnTo>
                  <a:lnTo>
                    <a:pt x="15343" y="3398"/>
                  </a:lnTo>
                  <a:lnTo>
                    <a:pt x="14519" y="2575"/>
                  </a:lnTo>
                  <a:lnTo>
                    <a:pt x="13592" y="1751"/>
                  </a:lnTo>
                  <a:lnTo>
                    <a:pt x="12666" y="1133"/>
                  </a:lnTo>
                  <a:lnTo>
                    <a:pt x="11636" y="618"/>
                  </a:lnTo>
                  <a:lnTo>
                    <a:pt x="10606" y="309"/>
                  </a:lnTo>
                  <a:lnTo>
                    <a:pt x="9576" y="103"/>
                  </a:lnTo>
                  <a:lnTo>
                    <a:pt x="8444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67" name="Google Shape;2567;p45">
            <a:hlinkClick r:id="" action="ppaction://hlinkshowjump?jump=previousslide"/>
          </p:cNvPr>
          <p:cNvSpPr/>
          <p:nvPr/>
        </p:nvSpPr>
        <p:spPr>
          <a:xfrm rot="-5400000">
            <a:off x="556147" y="411204"/>
            <a:ext cx="207300" cy="321300"/>
          </a:xfrm>
          <a:prstGeom prst="triangle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8" name="Google Shape;2568;p45"/>
          <p:cNvSpPr/>
          <p:nvPr/>
        </p:nvSpPr>
        <p:spPr>
          <a:xfrm>
            <a:off x="5745850" y="4642727"/>
            <a:ext cx="899302" cy="336852"/>
          </a:xfrm>
          <a:custGeom>
            <a:avLst/>
            <a:gdLst/>
            <a:ahLst/>
            <a:cxnLst/>
            <a:rect l="l" t="t" r="r" b="b"/>
            <a:pathLst>
              <a:path w="77526" h="29039" extrusionOk="0">
                <a:moveTo>
                  <a:pt x="38551" y="1"/>
                </a:moveTo>
                <a:lnTo>
                  <a:pt x="38125" y="39"/>
                </a:lnTo>
                <a:lnTo>
                  <a:pt x="37700" y="97"/>
                </a:lnTo>
                <a:lnTo>
                  <a:pt x="37275" y="175"/>
                </a:lnTo>
                <a:lnTo>
                  <a:pt x="36869" y="291"/>
                </a:lnTo>
                <a:lnTo>
                  <a:pt x="36463" y="445"/>
                </a:lnTo>
                <a:lnTo>
                  <a:pt x="36076" y="619"/>
                </a:lnTo>
                <a:lnTo>
                  <a:pt x="35709" y="813"/>
                </a:lnTo>
                <a:lnTo>
                  <a:pt x="35303" y="1064"/>
                </a:lnTo>
                <a:lnTo>
                  <a:pt x="34916" y="1354"/>
                </a:lnTo>
                <a:lnTo>
                  <a:pt x="34568" y="1663"/>
                </a:lnTo>
                <a:lnTo>
                  <a:pt x="34240" y="2011"/>
                </a:lnTo>
                <a:lnTo>
                  <a:pt x="33930" y="2359"/>
                </a:lnTo>
                <a:lnTo>
                  <a:pt x="33640" y="2746"/>
                </a:lnTo>
                <a:lnTo>
                  <a:pt x="33370" y="3133"/>
                </a:lnTo>
                <a:lnTo>
                  <a:pt x="33118" y="3558"/>
                </a:lnTo>
                <a:lnTo>
                  <a:pt x="32886" y="3983"/>
                </a:lnTo>
                <a:lnTo>
                  <a:pt x="32674" y="4428"/>
                </a:lnTo>
                <a:lnTo>
                  <a:pt x="32480" y="4873"/>
                </a:lnTo>
                <a:lnTo>
                  <a:pt x="32306" y="5317"/>
                </a:lnTo>
                <a:lnTo>
                  <a:pt x="32152" y="5781"/>
                </a:lnTo>
                <a:lnTo>
                  <a:pt x="31997" y="6265"/>
                </a:lnTo>
                <a:lnTo>
                  <a:pt x="31862" y="6729"/>
                </a:lnTo>
                <a:lnTo>
                  <a:pt x="31746" y="7193"/>
                </a:lnTo>
                <a:lnTo>
                  <a:pt x="31494" y="7115"/>
                </a:lnTo>
                <a:lnTo>
                  <a:pt x="31224" y="7057"/>
                </a:lnTo>
                <a:lnTo>
                  <a:pt x="30972" y="6999"/>
                </a:lnTo>
                <a:lnTo>
                  <a:pt x="30450" y="6999"/>
                </a:lnTo>
                <a:lnTo>
                  <a:pt x="30180" y="7019"/>
                </a:lnTo>
                <a:lnTo>
                  <a:pt x="29928" y="7077"/>
                </a:lnTo>
                <a:lnTo>
                  <a:pt x="29658" y="7154"/>
                </a:lnTo>
                <a:lnTo>
                  <a:pt x="29426" y="7231"/>
                </a:lnTo>
                <a:lnTo>
                  <a:pt x="29174" y="7347"/>
                </a:lnTo>
                <a:lnTo>
                  <a:pt x="28942" y="7483"/>
                </a:lnTo>
                <a:lnTo>
                  <a:pt x="28730" y="7637"/>
                </a:lnTo>
                <a:lnTo>
                  <a:pt x="28517" y="7792"/>
                </a:lnTo>
                <a:lnTo>
                  <a:pt x="28324" y="7985"/>
                </a:lnTo>
                <a:lnTo>
                  <a:pt x="28130" y="8179"/>
                </a:lnTo>
                <a:lnTo>
                  <a:pt x="27956" y="8391"/>
                </a:lnTo>
                <a:lnTo>
                  <a:pt x="27802" y="7908"/>
                </a:lnTo>
                <a:lnTo>
                  <a:pt x="27628" y="7425"/>
                </a:lnTo>
                <a:lnTo>
                  <a:pt x="27396" y="6941"/>
                </a:lnTo>
                <a:lnTo>
                  <a:pt x="27164" y="6497"/>
                </a:lnTo>
                <a:lnTo>
                  <a:pt x="26874" y="6052"/>
                </a:lnTo>
                <a:lnTo>
                  <a:pt x="26584" y="5627"/>
                </a:lnTo>
                <a:lnTo>
                  <a:pt x="26255" y="5221"/>
                </a:lnTo>
                <a:lnTo>
                  <a:pt x="25907" y="4834"/>
                </a:lnTo>
                <a:lnTo>
                  <a:pt x="25540" y="4486"/>
                </a:lnTo>
                <a:lnTo>
                  <a:pt x="25153" y="4138"/>
                </a:lnTo>
                <a:lnTo>
                  <a:pt x="24747" y="3829"/>
                </a:lnTo>
                <a:lnTo>
                  <a:pt x="24302" y="3558"/>
                </a:lnTo>
                <a:lnTo>
                  <a:pt x="23858" y="3287"/>
                </a:lnTo>
                <a:lnTo>
                  <a:pt x="23394" y="3075"/>
                </a:lnTo>
                <a:lnTo>
                  <a:pt x="22930" y="2881"/>
                </a:lnTo>
                <a:lnTo>
                  <a:pt x="22427" y="2727"/>
                </a:lnTo>
                <a:lnTo>
                  <a:pt x="21924" y="2611"/>
                </a:lnTo>
                <a:lnTo>
                  <a:pt x="21422" y="2533"/>
                </a:lnTo>
                <a:lnTo>
                  <a:pt x="20900" y="2495"/>
                </a:lnTo>
                <a:lnTo>
                  <a:pt x="20378" y="2495"/>
                </a:lnTo>
                <a:lnTo>
                  <a:pt x="19856" y="2533"/>
                </a:lnTo>
                <a:lnTo>
                  <a:pt x="19353" y="2611"/>
                </a:lnTo>
                <a:lnTo>
                  <a:pt x="18850" y="2727"/>
                </a:lnTo>
                <a:lnTo>
                  <a:pt x="18348" y="2862"/>
                </a:lnTo>
                <a:lnTo>
                  <a:pt x="17865" y="3055"/>
                </a:lnTo>
                <a:lnTo>
                  <a:pt x="17401" y="3268"/>
                </a:lnTo>
                <a:lnTo>
                  <a:pt x="16937" y="3519"/>
                </a:lnTo>
                <a:lnTo>
                  <a:pt x="16511" y="3790"/>
                </a:lnTo>
                <a:lnTo>
                  <a:pt x="16105" y="4119"/>
                </a:lnTo>
                <a:lnTo>
                  <a:pt x="15738" y="4447"/>
                </a:lnTo>
                <a:lnTo>
                  <a:pt x="15390" y="4834"/>
                </a:lnTo>
                <a:lnTo>
                  <a:pt x="15061" y="5240"/>
                </a:lnTo>
                <a:lnTo>
                  <a:pt x="14926" y="5453"/>
                </a:lnTo>
                <a:lnTo>
                  <a:pt x="14791" y="5685"/>
                </a:lnTo>
                <a:lnTo>
                  <a:pt x="14675" y="5897"/>
                </a:lnTo>
                <a:lnTo>
                  <a:pt x="14559" y="6129"/>
                </a:lnTo>
                <a:lnTo>
                  <a:pt x="14462" y="6361"/>
                </a:lnTo>
                <a:lnTo>
                  <a:pt x="14385" y="6613"/>
                </a:lnTo>
                <a:lnTo>
                  <a:pt x="14307" y="6845"/>
                </a:lnTo>
                <a:lnTo>
                  <a:pt x="14249" y="7096"/>
                </a:lnTo>
                <a:lnTo>
                  <a:pt x="14153" y="7599"/>
                </a:lnTo>
                <a:lnTo>
                  <a:pt x="14095" y="8101"/>
                </a:lnTo>
                <a:lnTo>
                  <a:pt x="14075" y="8623"/>
                </a:lnTo>
                <a:lnTo>
                  <a:pt x="14114" y="9126"/>
                </a:lnTo>
                <a:lnTo>
                  <a:pt x="14191" y="9648"/>
                </a:lnTo>
                <a:lnTo>
                  <a:pt x="14307" y="10151"/>
                </a:lnTo>
                <a:lnTo>
                  <a:pt x="14462" y="10634"/>
                </a:lnTo>
                <a:lnTo>
                  <a:pt x="14675" y="11098"/>
                </a:lnTo>
                <a:lnTo>
                  <a:pt x="14907" y="11562"/>
                </a:lnTo>
                <a:lnTo>
                  <a:pt x="15177" y="11987"/>
                </a:lnTo>
                <a:lnTo>
                  <a:pt x="15332" y="12200"/>
                </a:lnTo>
                <a:lnTo>
                  <a:pt x="15487" y="12412"/>
                </a:lnTo>
                <a:lnTo>
                  <a:pt x="15661" y="12606"/>
                </a:lnTo>
                <a:lnTo>
                  <a:pt x="15835" y="12780"/>
                </a:lnTo>
                <a:lnTo>
                  <a:pt x="15641" y="12857"/>
                </a:lnTo>
                <a:lnTo>
                  <a:pt x="15467" y="12954"/>
                </a:lnTo>
                <a:lnTo>
                  <a:pt x="15274" y="13050"/>
                </a:lnTo>
                <a:lnTo>
                  <a:pt x="15100" y="13147"/>
                </a:lnTo>
                <a:lnTo>
                  <a:pt x="14771" y="13398"/>
                </a:lnTo>
                <a:lnTo>
                  <a:pt x="14462" y="13669"/>
                </a:lnTo>
                <a:lnTo>
                  <a:pt x="14191" y="13998"/>
                </a:lnTo>
                <a:lnTo>
                  <a:pt x="13959" y="14326"/>
                </a:lnTo>
                <a:lnTo>
                  <a:pt x="13863" y="14500"/>
                </a:lnTo>
                <a:lnTo>
                  <a:pt x="13766" y="14694"/>
                </a:lnTo>
                <a:lnTo>
                  <a:pt x="13669" y="14887"/>
                </a:lnTo>
                <a:lnTo>
                  <a:pt x="13611" y="15080"/>
                </a:lnTo>
                <a:lnTo>
                  <a:pt x="13495" y="15467"/>
                </a:lnTo>
                <a:lnTo>
                  <a:pt x="13418" y="15873"/>
                </a:lnTo>
                <a:lnTo>
                  <a:pt x="13399" y="16260"/>
                </a:lnTo>
                <a:lnTo>
                  <a:pt x="13418" y="16666"/>
                </a:lnTo>
                <a:lnTo>
                  <a:pt x="13476" y="17052"/>
                </a:lnTo>
                <a:lnTo>
                  <a:pt x="13515" y="17246"/>
                </a:lnTo>
                <a:lnTo>
                  <a:pt x="13573" y="17420"/>
                </a:lnTo>
                <a:lnTo>
                  <a:pt x="13650" y="17613"/>
                </a:lnTo>
                <a:lnTo>
                  <a:pt x="13727" y="17806"/>
                </a:lnTo>
                <a:lnTo>
                  <a:pt x="13824" y="17980"/>
                </a:lnTo>
                <a:lnTo>
                  <a:pt x="13921" y="18154"/>
                </a:lnTo>
                <a:lnTo>
                  <a:pt x="13650" y="17942"/>
                </a:lnTo>
                <a:lnTo>
                  <a:pt x="13360" y="17768"/>
                </a:lnTo>
                <a:lnTo>
                  <a:pt x="13051" y="17632"/>
                </a:lnTo>
                <a:lnTo>
                  <a:pt x="12741" y="17536"/>
                </a:lnTo>
                <a:lnTo>
                  <a:pt x="12393" y="17497"/>
                </a:lnTo>
                <a:lnTo>
                  <a:pt x="12065" y="17478"/>
                </a:lnTo>
                <a:lnTo>
                  <a:pt x="11717" y="17497"/>
                </a:lnTo>
                <a:lnTo>
                  <a:pt x="11388" y="17574"/>
                </a:lnTo>
                <a:lnTo>
                  <a:pt x="11079" y="17690"/>
                </a:lnTo>
                <a:lnTo>
                  <a:pt x="10769" y="17845"/>
                </a:lnTo>
                <a:lnTo>
                  <a:pt x="10499" y="18038"/>
                </a:lnTo>
                <a:lnTo>
                  <a:pt x="10228" y="18251"/>
                </a:lnTo>
                <a:lnTo>
                  <a:pt x="10015" y="18522"/>
                </a:lnTo>
                <a:lnTo>
                  <a:pt x="9822" y="18792"/>
                </a:lnTo>
                <a:lnTo>
                  <a:pt x="9648" y="19082"/>
                </a:lnTo>
                <a:lnTo>
                  <a:pt x="9590" y="19256"/>
                </a:lnTo>
                <a:lnTo>
                  <a:pt x="9532" y="19411"/>
                </a:lnTo>
                <a:lnTo>
                  <a:pt x="9281" y="19102"/>
                </a:lnTo>
                <a:lnTo>
                  <a:pt x="8991" y="18812"/>
                </a:lnTo>
                <a:lnTo>
                  <a:pt x="8662" y="18560"/>
                </a:lnTo>
                <a:lnTo>
                  <a:pt x="8333" y="18328"/>
                </a:lnTo>
                <a:lnTo>
                  <a:pt x="7966" y="18135"/>
                </a:lnTo>
                <a:lnTo>
                  <a:pt x="7599" y="17961"/>
                </a:lnTo>
                <a:lnTo>
                  <a:pt x="7212" y="17806"/>
                </a:lnTo>
                <a:lnTo>
                  <a:pt x="6825" y="17710"/>
                </a:lnTo>
                <a:lnTo>
                  <a:pt x="6419" y="17613"/>
                </a:lnTo>
                <a:lnTo>
                  <a:pt x="6013" y="17574"/>
                </a:lnTo>
                <a:lnTo>
                  <a:pt x="5607" y="17555"/>
                </a:lnTo>
                <a:lnTo>
                  <a:pt x="5182" y="17555"/>
                </a:lnTo>
                <a:lnTo>
                  <a:pt x="4776" y="17613"/>
                </a:lnTo>
                <a:lnTo>
                  <a:pt x="4370" y="17671"/>
                </a:lnTo>
                <a:lnTo>
                  <a:pt x="3983" y="17787"/>
                </a:lnTo>
                <a:lnTo>
                  <a:pt x="3597" y="17922"/>
                </a:lnTo>
                <a:lnTo>
                  <a:pt x="3229" y="18096"/>
                </a:lnTo>
                <a:lnTo>
                  <a:pt x="2862" y="18290"/>
                </a:lnTo>
                <a:lnTo>
                  <a:pt x="2514" y="18522"/>
                </a:lnTo>
                <a:lnTo>
                  <a:pt x="2205" y="18773"/>
                </a:lnTo>
                <a:lnTo>
                  <a:pt x="1896" y="19044"/>
                </a:lnTo>
                <a:lnTo>
                  <a:pt x="1606" y="19334"/>
                </a:lnTo>
                <a:lnTo>
                  <a:pt x="1354" y="19662"/>
                </a:lnTo>
                <a:lnTo>
                  <a:pt x="1103" y="19991"/>
                </a:lnTo>
                <a:lnTo>
                  <a:pt x="871" y="20339"/>
                </a:lnTo>
                <a:lnTo>
                  <a:pt x="678" y="20687"/>
                </a:lnTo>
                <a:lnTo>
                  <a:pt x="504" y="21074"/>
                </a:lnTo>
                <a:lnTo>
                  <a:pt x="349" y="21441"/>
                </a:lnTo>
                <a:lnTo>
                  <a:pt x="233" y="21847"/>
                </a:lnTo>
                <a:lnTo>
                  <a:pt x="136" y="22234"/>
                </a:lnTo>
                <a:lnTo>
                  <a:pt x="59" y="22640"/>
                </a:lnTo>
                <a:lnTo>
                  <a:pt x="20" y="23065"/>
                </a:lnTo>
                <a:lnTo>
                  <a:pt x="1" y="23471"/>
                </a:lnTo>
                <a:lnTo>
                  <a:pt x="1" y="23877"/>
                </a:lnTo>
                <a:lnTo>
                  <a:pt x="40" y="24302"/>
                </a:lnTo>
                <a:lnTo>
                  <a:pt x="98" y="24708"/>
                </a:lnTo>
                <a:lnTo>
                  <a:pt x="194" y="25114"/>
                </a:lnTo>
                <a:lnTo>
                  <a:pt x="291" y="25520"/>
                </a:lnTo>
                <a:lnTo>
                  <a:pt x="426" y="25926"/>
                </a:lnTo>
                <a:lnTo>
                  <a:pt x="581" y="26313"/>
                </a:lnTo>
                <a:lnTo>
                  <a:pt x="755" y="26700"/>
                </a:lnTo>
                <a:lnTo>
                  <a:pt x="948" y="27086"/>
                </a:lnTo>
                <a:lnTo>
                  <a:pt x="1161" y="27434"/>
                </a:lnTo>
                <a:lnTo>
                  <a:pt x="1393" y="27782"/>
                </a:lnTo>
                <a:lnTo>
                  <a:pt x="1644" y="28130"/>
                </a:lnTo>
                <a:lnTo>
                  <a:pt x="1915" y="28440"/>
                </a:lnTo>
                <a:lnTo>
                  <a:pt x="2205" y="28749"/>
                </a:lnTo>
                <a:lnTo>
                  <a:pt x="2495" y="29039"/>
                </a:lnTo>
                <a:lnTo>
                  <a:pt x="76134" y="29039"/>
                </a:lnTo>
                <a:lnTo>
                  <a:pt x="76289" y="28904"/>
                </a:lnTo>
                <a:lnTo>
                  <a:pt x="76424" y="28788"/>
                </a:lnTo>
                <a:lnTo>
                  <a:pt x="76695" y="28498"/>
                </a:lnTo>
                <a:lnTo>
                  <a:pt x="76927" y="28208"/>
                </a:lnTo>
                <a:lnTo>
                  <a:pt x="77101" y="27879"/>
                </a:lnTo>
                <a:lnTo>
                  <a:pt x="77255" y="27531"/>
                </a:lnTo>
                <a:lnTo>
                  <a:pt x="77371" y="27183"/>
                </a:lnTo>
                <a:lnTo>
                  <a:pt x="77468" y="26816"/>
                </a:lnTo>
                <a:lnTo>
                  <a:pt x="77507" y="26429"/>
                </a:lnTo>
                <a:lnTo>
                  <a:pt x="77526" y="26042"/>
                </a:lnTo>
                <a:lnTo>
                  <a:pt x="77507" y="25656"/>
                </a:lnTo>
                <a:lnTo>
                  <a:pt x="77468" y="25269"/>
                </a:lnTo>
                <a:lnTo>
                  <a:pt x="77391" y="24882"/>
                </a:lnTo>
                <a:lnTo>
                  <a:pt x="77275" y="24496"/>
                </a:lnTo>
                <a:lnTo>
                  <a:pt x="77139" y="24109"/>
                </a:lnTo>
                <a:lnTo>
                  <a:pt x="76985" y="23742"/>
                </a:lnTo>
                <a:lnTo>
                  <a:pt x="76791" y="23394"/>
                </a:lnTo>
                <a:lnTo>
                  <a:pt x="76579" y="23065"/>
                </a:lnTo>
                <a:lnTo>
                  <a:pt x="76347" y="22756"/>
                </a:lnTo>
                <a:lnTo>
                  <a:pt x="76076" y="22485"/>
                </a:lnTo>
                <a:lnTo>
                  <a:pt x="75786" y="22234"/>
                </a:lnTo>
                <a:lnTo>
                  <a:pt x="75477" y="22021"/>
                </a:lnTo>
                <a:lnTo>
                  <a:pt x="75148" y="21828"/>
                </a:lnTo>
                <a:lnTo>
                  <a:pt x="74819" y="21673"/>
                </a:lnTo>
                <a:lnTo>
                  <a:pt x="74471" y="21538"/>
                </a:lnTo>
                <a:lnTo>
                  <a:pt x="74104" y="21441"/>
                </a:lnTo>
                <a:lnTo>
                  <a:pt x="73737" y="21383"/>
                </a:lnTo>
                <a:lnTo>
                  <a:pt x="73369" y="21344"/>
                </a:lnTo>
                <a:lnTo>
                  <a:pt x="72983" y="21344"/>
                </a:lnTo>
                <a:lnTo>
                  <a:pt x="72596" y="21383"/>
                </a:lnTo>
                <a:lnTo>
                  <a:pt x="72229" y="21460"/>
                </a:lnTo>
                <a:lnTo>
                  <a:pt x="71842" y="21576"/>
                </a:lnTo>
                <a:lnTo>
                  <a:pt x="71475" y="21712"/>
                </a:lnTo>
                <a:lnTo>
                  <a:pt x="71436" y="21499"/>
                </a:lnTo>
                <a:lnTo>
                  <a:pt x="71397" y="21306"/>
                </a:lnTo>
                <a:lnTo>
                  <a:pt x="71339" y="21112"/>
                </a:lnTo>
                <a:lnTo>
                  <a:pt x="71243" y="20938"/>
                </a:lnTo>
                <a:lnTo>
                  <a:pt x="71146" y="20745"/>
                </a:lnTo>
                <a:lnTo>
                  <a:pt x="71049" y="20571"/>
                </a:lnTo>
                <a:lnTo>
                  <a:pt x="70914" y="20416"/>
                </a:lnTo>
                <a:lnTo>
                  <a:pt x="70779" y="20262"/>
                </a:lnTo>
                <a:lnTo>
                  <a:pt x="70643" y="20107"/>
                </a:lnTo>
                <a:lnTo>
                  <a:pt x="70489" y="19972"/>
                </a:lnTo>
                <a:lnTo>
                  <a:pt x="70334" y="19836"/>
                </a:lnTo>
                <a:lnTo>
                  <a:pt x="70160" y="19701"/>
                </a:lnTo>
                <a:lnTo>
                  <a:pt x="69793" y="19488"/>
                </a:lnTo>
                <a:lnTo>
                  <a:pt x="69425" y="19314"/>
                </a:lnTo>
                <a:lnTo>
                  <a:pt x="69000" y="19121"/>
                </a:lnTo>
                <a:lnTo>
                  <a:pt x="68594" y="18966"/>
                </a:lnTo>
                <a:lnTo>
                  <a:pt x="68382" y="18908"/>
                </a:lnTo>
                <a:lnTo>
                  <a:pt x="68188" y="18850"/>
                </a:lnTo>
                <a:lnTo>
                  <a:pt x="67956" y="18831"/>
                </a:lnTo>
                <a:lnTo>
                  <a:pt x="67744" y="18812"/>
                </a:lnTo>
                <a:lnTo>
                  <a:pt x="67976" y="18290"/>
                </a:lnTo>
                <a:lnTo>
                  <a:pt x="68208" y="17748"/>
                </a:lnTo>
                <a:lnTo>
                  <a:pt x="68382" y="17207"/>
                </a:lnTo>
                <a:lnTo>
                  <a:pt x="68536" y="16646"/>
                </a:lnTo>
                <a:lnTo>
                  <a:pt x="68594" y="16376"/>
                </a:lnTo>
                <a:lnTo>
                  <a:pt x="68652" y="16086"/>
                </a:lnTo>
                <a:lnTo>
                  <a:pt x="68672" y="15815"/>
                </a:lnTo>
                <a:lnTo>
                  <a:pt x="68691" y="15525"/>
                </a:lnTo>
                <a:lnTo>
                  <a:pt x="68710" y="15235"/>
                </a:lnTo>
                <a:lnTo>
                  <a:pt x="68691" y="14964"/>
                </a:lnTo>
                <a:lnTo>
                  <a:pt x="68652" y="14674"/>
                </a:lnTo>
                <a:lnTo>
                  <a:pt x="68594" y="14404"/>
                </a:lnTo>
                <a:lnTo>
                  <a:pt x="68556" y="14172"/>
                </a:lnTo>
                <a:lnTo>
                  <a:pt x="68478" y="13959"/>
                </a:lnTo>
                <a:lnTo>
                  <a:pt x="68304" y="13534"/>
                </a:lnTo>
                <a:lnTo>
                  <a:pt x="68111" y="13128"/>
                </a:lnTo>
                <a:lnTo>
                  <a:pt x="67860" y="12741"/>
                </a:lnTo>
                <a:lnTo>
                  <a:pt x="67589" y="12374"/>
                </a:lnTo>
                <a:lnTo>
                  <a:pt x="67280" y="12026"/>
                </a:lnTo>
                <a:lnTo>
                  <a:pt x="66970" y="11697"/>
                </a:lnTo>
                <a:lnTo>
                  <a:pt x="66622" y="11388"/>
                </a:lnTo>
                <a:lnTo>
                  <a:pt x="66371" y="11175"/>
                </a:lnTo>
                <a:lnTo>
                  <a:pt x="66100" y="10982"/>
                </a:lnTo>
                <a:lnTo>
                  <a:pt x="65830" y="10789"/>
                </a:lnTo>
                <a:lnTo>
                  <a:pt x="65559" y="10595"/>
                </a:lnTo>
                <a:lnTo>
                  <a:pt x="65269" y="10421"/>
                </a:lnTo>
                <a:lnTo>
                  <a:pt x="64979" y="10267"/>
                </a:lnTo>
                <a:lnTo>
                  <a:pt x="64670" y="10131"/>
                </a:lnTo>
                <a:lnTo>
                  <a:pt x="64380" y="9996"/>
                </a:lnTo>
                <a:lnTo>
                  <a:pt x="64070" y="9861"/>
                </a:lnTo>
                <a:lnTo>
                  <a:pt x="63761" y="9764"/>
                </a:lnTo>
                <a:lnTo>
                  <a:pt x="63432" y="9667"/>
                </a:lnTo>
                <a:lnTo>
                  <a:pt x="63104" y="9590"/>
                </a:lnTo>
                <a:lnTo>
                  <a:pt x="62794" y="9513"/>
                </a:lnTo>
                <a:lnTo>
                  <a:pt x="62466" y="9474"/>
                </a:lnTo>
                <a:lnTo>
                  <a:pt x="62137" y="9435"/>
                </a:lnTo>
                <a:lnTo>
                  <a:pt x="61808" y="9416"/>
                </a:lnTo>
                <a:lnTo>
                  <a:pt x="61460" y="9416"/>
                </a:lnTo>
                <a:lnTo>
                  <a:pt x="61132" y="9435"/>
                </a:lnTo>
                <a:lnTo>
                  <a:pt x="60803" y="9474"/>
                </a:lnTo>
                <a:lnTo>
                  <a:pt x="60474" y="9532"/>
                </a:lnTo>
                <a:lnTo>
                  <a:pt x="60146" y="9609"/>
                </a:lnTo>
                <a:lnTo>
                  <a:pt x="59836" y="9687"/>
                </a:lnTo>
                <a:lnTo>
                  <a:pt x="59508" y="9803"/>
                </a:lnTo>
                <a:lnTo>
                  <a:pt x="59198" y="9919"/>
                </a:lnTo>
                <a:lnTo>
                  <a:pt x="58908" y="10054"/>
                </a:lnTo>
                <a:lnTo>
                  <a:pt x="58618" y="10209"/>
                </a:lnTo>
                <a:lnTo>
                  <a:pt x="58328" y="10383"/>
                </a:lnTo>
                <a:lnTo>
                  <a:pt x="58058" y="10576"/>
                </a:lnTo>
                <a:lnTo>
                  <a:pt x="57806" y="10789"/>
                </a:lnTo>
                <a:lnTo>
                  <a:pt x="57555" y="11001"/>
                </a:lnTo>
                <a:lnTo>
                  <a:pt x="57323" y="11233"/>
                </a:lnTo>
                <a:lnTo>
                  <a:pt x="57110" y="11485"/>
                </a:lnTo>
                <a:lnTo>
                  <a:pt x="56917" y="11736"/>
                </a:lnTo>
                <a:lnTo>
                  <a:pt x="56762" y="11987"/>
                </a:lnTo>
                <a:lnTo>
                  <a:pt x="56627" y="12238"/>
                </a:lnTo>
                <a:lnTo>
                  <a:pt x="56492" y="12509"/>
                </a:lnTo>
                <a:lnTo>
                  <a:pt x="56395" y="12780"/>
                </a:lnTo>
                <a:lnTo>
                  <a:pt x="56318" y="13070"/>
                </a:lnTo>
                <a:lnTo>
                  <a:pt x="56240" y="13340"/>
                </a:lnTo>
                <a:lnTo>
                  <a:pt x="56182" y="13650"/>
                </a:lnTo>
                <a:lnTo>
                  <a:pt x="56163" y="13940"/>
                </a:lnTo>
                <a:lnTo>
                  <a:pt x="56144" y="14230"/>
                </a:lnTo>
                <a:lnTo>
                  <a:pt x="56144" y="14539"/>
                </a:lnTo>
                <a:lnTo>
                  <a:pt x="56144" y="14829"/>
                </a:lnTo>
                <a:lnTo>
                  <a:pt x="56182" y="15138"/>
                </a:lnTo>
                <a:lnTo>
                  <a:pt x="56221" y="15428"/>
                </a:lnTo>
                <a:lnTo>
                  <a:pt x="56279" y="15718"/>
                </a:lnTo>
                <a:lnTo>
                  <a:pt x="56356" y="16008"/>
                </a:lnTo>
                <a:lnTo>
                  <a:pt x="56356" y="16008"/>
                </a:lnTo>
                <a:lnTo>
                  <a:pt x="55950" y="15796"/>
                </a:lnTo>
                <a:lnTo>
                  <a:pt x="55544" y="15602"/>
                </a:lnTo>
                <a:lnTo>
                  <a:pt x="55119" y="15428"/>
                </a:lnTo>
                <a:lnTo>
                  <a:pt x="54694" y="15274"/>
                </a:lnTo>
                <a:lnTo>
                  <a:pt x="54249" y="15158"/>
                </a:lnTo>
                <a:lnTo>
                  <a:pt x="53785" y="15080"/>
                </a:lnTo>
                <a:lnTo>
                  <a:pt x="53321" y="15022"/>
                </a:lnTo>
                <a:lnTo>
                  <a:pt x="52857" y="14984"/>
                </a:lnTo>
                <a:lnTo>
                  <a:pt x="52412" y="14984"/>
                </a:lnTo>
                <a:lnTo>
                  <a:pt x="51949" y="15022"/>
                </a:lnTo>
                <a:lnTo>
                  <a:pt x="51485" y="15080"/>
                </a:lnTo>
                <a:lnTo>
                  <a:pt x="51040" y="15158"/>
                </a:lnTo>
                <a:lnTo>
                  <a:pt x="50595" y="15293"/>
                </a:lnTo>
                <a:lnTo>
                  <a:pt x="50170" y="15428"/>
                </a:lnTo>
                <a:lnTo>
                  <a:pt x="49745" y="15602"/>
                </a:lnTo>
                <a:lnTo>
                  <a:pt x="49339" y="15815"/>
                </a:lnTo>
                <a:lnTo>
                  <a:pt x="49339" y="15641"/>
                </a:lnTo>
                <a:lnTo>
                  <a:pt x="49300" y="15467"/>
                </a:lnTo>
                <a:lnTo>
                  <a:pt x="49223" y="15138"/>
                </a:lnTo>
                <a:lnTo>
                  <a:pt x="49107" y="14829"/>
                </a:lnTo>
                <a:lnTo>
                  <a:pt x="48952" y="14520"/>
                </a:lnTo>
                <a:lnTo>
                  <a:pt x="48759" y="14230"/>
                </a:lnTo>
                <a:lnTo>
                  <a:pt x="48546" y="13959"/>
                </a:lnTo>
                <a:lnTo>
                  <a:pt x="48295" y="13708"/>
                </a:lnTo>
                <a:lnTo>
                  <a:pt x="48024" y="13495"/>
                </a:lnTo>
                <a:lnTo>
                  <a:pt x="47734" y="13302"/>
                </a:lnTo>
                <a:lnTo>
                  <a:pt x="47425" y="13147"/>
                </a:lnTo>
                <a:lnTo>
                  <a:pt x="47115" y="13012"/>
                </a:lnTo>
                <a:lnTo>
                  <a:pt x="46787" y="12896"/>
                </a:lnTo>
                <a:lnTo>
                  <a:pt x="46458" y="12799"/>
                </a:lnTo>
                <a:lnTo>
                  <a:pt x="46110" y="12722"/>
                </a:lnTo>
                <a:lnTo>
                  <a:pt x="45762" y="12664"/>
                </a:lnTo>
                <a:lnTo>
                  <a:pt x="45433" y="12644"/>
                </a:lnTo>
                <a:lnTo>
                  <a:pt x="45085" y="12625"/>
                </a:lnTo>
                <a:lnTo>
                  <a:pt x="44447" y="12625"/>
                </a:lnTo>
                <a:lnTo>
                  <a:pt x="44119" y="12664"/>
                </a:lnTo>
                <a:lnTo>
                  <a:pt x="43500" y="12722"/>
                </a:lnTo>
                <a:lnTo>
                  <a:pt x="42823" y="12799"/>
                </a:lnTo>
                <a:lnTo>
                  <a:pt x="42823" y="12799"/>
                </a:lnTo>
                <a:lnTo>
                  <a:pt x="43133" y="12509"/>
                </a:lnTo>
                <a:lnTo>
                  <a:pt x="43423" y="12180"/>
                </a:lnTo>
                <a:lnTo>
                  <a:pt x="43713" y="11852"/>
                </a:lnTo>
                <a:lnTo>
                  <a:pt x="43964" y="11523"/>
                </a:lnTo>
                <a:lnTo>
                  <a:pt x="44196" y="11156"/>
                </a:lnTo>
                <a:lnTo>
                  <a:pt x="44428" y="10789"/>
                </a:lnTo>
                <a:lnTo>
                  <a:pt x="44621" y="10421"/>
                </a:lnTo>
                <a:lnTo>
                  <a:pt x="44795" y="10035"/>
                </a:lnTo>
                <a:lnTo>
                  <a:pt x="44969" y="9629"/>
                </a:lnTo>
                <a:lnTo>
                  <a:pt x="45105" y="9223"/>
                </a:lnTo>
                <a:lnTo>
                  <a:pt x="45221" y="8817"/>
                </a:lnTo>
                <a:lnTo>
                  <a:pt x="45317" y="8391"/>
                </a:lnTo>
                <a:lnTo>
                  <a:pt x="45375" y="7985"/>
                </a:lnTo>
                <a:lnTo>
                  <a:pt x="45433" y="7560"/>
                </a:lnTo>
                <a:lnTo>
                  <a:pt x="45453" y="7135"/>
                </a:lnTo>
                <a:lnTo>
                  <a:pt x="45453" y="6709"/>
                </a:lnTo>
                <a:lnTo>
                  <a:pt x="45414" y="6284"/>
                </a:lnTo>
                <a:lnTo>
                  <a:pt x="45375" y="5859"/>
                </a:lnTo>
                <a:lnTo>
                  <a:pt x="45279" y="5433"/>
                </a:lnTo>
                <a:lnTo>
                  <a:pt x="45182" y="5008"/>
                </a:lnTo>
                <a:lnTo>
                  <a:pt x="45047" y="4602"/>
                </a:lnTo>
                <a:lnTo>
                  <a:pt x="44892" y="4215"/>
                </a:lnTo>
                <a:lnTo>
                  <a:pt x="44718" y="3809"/>
                </a:lnTo>
                <a:lnTo>
                  <a:pt x="44525" y="3442"/>
                </a:lnTo>
                <a:lnTo>
                  <a:pt x="44312" y="3075"/>
                </a:lnTo>
                <a:lnTo>
                  <a:pt x="44061" y="2727"/>
                </a:lnTo>
                <a:lnTo>
                  <a:pt x="43809" y="2379"/>
                </a:lnTo>
                <a:lnTo>
                  <a:pt x="43519" y="2050"/>
                </a:lnTo>
                <a:lnTo>
                  <a:pt x="43229" y="1760"/>
                </a:lnTo>
                <a:lnTo>
                  <a:pt x="42901" y="1470"/>
                </a:lnTo>
                <a:lnTo>
                  <a:pt x="42572" y="1219"/>
                </a:lnTo>
                <a:lnTo>
                  <a:pt x="42224" y="967"/>
                </a:lnTo>
                <a:lnTo>
                  <a:pt x="41837" y="755"/>
                </a:lnTo>
                <a:lnTo>
                  <a:pt x="41470" y="581"/>
                </a:lnTo>
                <a:lnTo>
                  <a:pt x="41064" y="407"/>
                </a:lnTo>
                <a:lnTo>
                  <a:pt x="40658" y="271"/>
                </a:lnTo>
                <a:lnTo>
                  <a:pt x="40252" y="175"/>
                </a:lnTo>
                <a:lnTo>
                  <a:pt x="39827" y="78"/>
                </a:lnTo>
                <a:lnTo>
                  <a:pt x="39401" y="39"/>
                </a:lnTo>
                <a:lnTo>
                  <a:pt x="38976" y="1"/>
                </a:lnTo>
                <a:close/>
              </a:path>
            </a:pathLst>
          </a:custGeom>
          <a:solidFill>
            <a:srgbClr val="9ADD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xmlns="" id="{D8EE3DC2-0A06-F7F7-9079-9A3D7DD7A887}"/>
                  </a:ext>
                </a:extLst>
              </p:cNvPr>
              <p:cNvSpPr txBox="1"/>
              <p:nvPr/>
            </p:nvSpPr>
            <p:spPr>
              <a:xfrm>
                <a:off x="1109440" y="580575"/>
                <a:ext cx="78124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D8EE3DC2-0A06-F7F7-9079-9A3D7DD7A8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440" y="580575"/>
                <a:ext cx="781240" cy="369332"/>
              </a:xfrm>
              <a:prstGeom prst="rect">
                <a:avLst/>
              </a:prstGeom>
              <a:blipFill>
                <a:blip r:embed="rId3"/>
                <a:stretch>
                  <a:fillRect l="-7813" r="-8594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Hình Bầu dục 1">
            <a:extLst>
              <a:ext uri="{FF2B5EF4-FFF2-40B4-BE49-F238E27FC236}">
                <a16:creationId xmlns:a16="http://schemas.microsoft.com/office/drawing/2014/main" xmlns="" id="{E99D2385-0B5A-4163-8AE5-AA99DA5A8D95}"/>
              </a:ext>
            </a:extLst>
          </p:cNvPr>
          <p:cNvSpPr/>
          <p:nvPr/>
        </p:nvSpPr>
        <p:spPr>
          <a:xfrm>
            <a:off x="2430511" y="658669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ình Bầu dục 23">
            <a:extLst>
              <a:ext uri="{FF2B5EF4-FFF2-40B4-BE49-F238E27FC236}">
                <a16:creationId xmlns:a16="http://schemas.microsoft.com/office/drawing/2014/main" xmlns="" id="{3A5620E6-6599-EE5A-F893-EAE0975B2182}"/>
              </a:ext>
            </a:extLst>
          </p:cNvPr>
          <p:cNvSpPr/>
          <p:nvPr/>
        </p:nvSpPr>
        <p:spPr>
          <a:xfrm>
            <a:off x="2545556" y="800375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ình Bầu dục 24">
            <a:extLst>
              <a:ext uri="{FF2B5EF4-FFF2-40B4-BE49-F238E27FC236}">
                <a16:creationId xmlns:a16="http://schemas.microsoft.com/office/drawing/2014/main" xmlns="" id="{F8492755-E838-28A8-A31A-B734B462FAD5}"/>
              </a:ext>
            </a:extLst>
          </p:cNvPr>
          <p:cNvSpPr/>
          <p:nvPr/>
        </p:nvSpPr>
        <p:spPr>
          <a:xfrm>
            <a:off x="2665281" y="647975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Hình Bầu dục 25">
            <a:extLst>
              <a:ext uri="{FF2B5EF4-FFF2-40B4-BE49-F238E27FC236}">
                <a16:creationId xmlns:a16="http://schemas.microsoft.com/office/drawing/2014/main" xmlns="" id="{8E17064B-EFF7-519A-9362-D4DD679BA407}"/>
              </a:ext>
            </a:extLst>
          </p:cNvPr>
          <p:cNvSpPr/>
          <p:nvPr/>
        </p:nvSpPr>
        <p:spPr>
          <a:xfrm>
            <a:off x="3060024" y="658669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Hình Bầu dục 26">
            <a:extLst>
              <a:ext uri="{FF2B5EF4-FFF2-40B4-BE49-F238E27FC236}">
                <a16:creationId xmlns:a16="http://schemas.microsoft.com/office/drawing/2014/main" xmlns="" id="{7156E24A-9DCB-FA7E-DCA5-4611652E3DDA}"/>
              </a:ext>
            </a:extLst>
          </p:cNvPr>
          <p:cNvSpPr/>
          <p:nvPr/>
        </p:nvSpPr>
        <p:spPr>
          <a:xfrm>
            <a:off x="3175069" y="800375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Hình Bầu dục 27">
            <a:extLst>
              <a:ext uri="{FF2B5EF4-FFF2-40B4-BE49-F238E27FC236}">
                <a16:creationId xmlns:a16="http://schemas.microsoft.com/office/drawing/2014/main" xmlns="" id="{962117AF-59D9-8BD9-FFC3-3BCB7693BEAA}"/>
              </a:ext>
            </a:extLst>
          </p:cNvPr>
          <p:cNvSpPr/>
          <p:nvPr/>
        </p:nvSpPr>
        <p:spPr>
          <a:xfrm>
            <a:off x="3294794" y="647975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Hình Bầu dục 28">
            <a:extLst>
              <a:ext uri="{FF2B5EF4-FFF2-40B4-BE49-F238E27FC236}">
                <a16:creationId xmlns:a16="http://schemas.microsoft.com/office/drawing/2014/main" xmlns="" id="{E5992312-3DF5-2815-0376-27A106609347}"/>
              </a:ext>
            </a:extLst>
          </p:cNvPr>
          <p:cNvSpPr/>
          <p:nvPr/>
        </p:nvSpPr>
        <p:spPr>
          <a:xfrm>
            <a:off x="3706095" y="642984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Hình Bầu dục 29">
            <a:extLst>
              <a:ext uri="{FF2B5EF4-FFF2-40B4-BE49-F238E27FC236}">
                <a16:creationId xmlns:a16="http://schemas.microsoft.com/office/drawing/2014/main" xmlns="" id="{A932C8BF-C045-1949-E40F-0982A57B21B2}"/>
              </a:ext>
            </a:extLst>
          </p:cNvPr>
          <p:cNvSpPr/>
          <p:nvPr/>
        </p:nvSpPr>
        <p:spPr>
          <a:xfrm>
            <a:off x="3821140" y="784690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Hình Bầu dục 30">
            <a:extLst>
              <a:ext uri="{FF2B5EF4-FFF2-40B4-BE49-F238E27FC236}">
                <a16:creationId xmlns:a16="http://schemas.microsoft.com/office/drawing/2014/main" xmlns="" id="{70EF62E1-ABA8-535F-9BBD-7690855411F4}"/>
              </a:ext>
            </a:extLst>
          </p:cNvPr>
          <p:cNvSpPr/>
          <p:nvPr/>
        </p:nvSpPr>
        <p:spPr>
          <a:xfrm>
            <a:off x="3940865" y="632290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Hình Bầu dục 31">
            <a:extLst>
              <a:ext uri="{FF2B5EF4-FFF2-40B4-BE49-F238E27FC236}">
                <a16:creationId xmlns:a16="http://schemas.microsoft.com/office/drawing/2014/main" xmlns="" id="{3B21242E-5277-F3FE-8768-89F8339F958A}"/>
              </a:ext>
            </a:extLst>
          </p:cNvPr>
          <p:cNvSpPr/>
          <p:nvPr/>
        </p:nvSpPr>
        <p:spPr>
          <a:xfrm>
            <a:off x="4412279" y="642984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Hình Bầu dục 32">
            <a:extLst>
              <a:ext uri="{FF2B5EF4-FFF2-40B4-BE49-F238E27FC236}">
                <a16:creationId xmlns:a16="http://schemas.microsoft.com/office/drawing/2014/main" xmlns="" id="{57057F92-9A33-9EEA-A657-95E03EE37B6E}"/>
              </a:ext>
            </a:extLst>
          </p:cNvPr>
          <p:cNvSpPr/>
          <p:nvPr/>
        </p:nvSpPr>
        <p:spPr>
          <a:xfrm>
            <a:off x="4527324" y="784690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Hình Bầu dục 33">
            <a:extLst>
              <a:ext uri="{FF2B5EF4-FFF2-40B4-BE49-F238E27FC236}">
                <a16:creationId xmlns:a16="http://schemas.microsoft.com/office/drawing/2014/main" xmlns="" id="{8D478FCC-7548-5797-C1C5-E7CA2B55069A}"/>
              </a:ext>
            </a:extLst>
          </p:cNvPr>
          <p:cNvSpPr/>
          <p:nvPr/>
        </p:nvSpPr>
        <p:spPr>
          <a:xfrm>
            <a:off x="4647049" y="632290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Hình Bầu dục 34">
            <a:extLst>
              <a:ext uri="{FF2B5EF4-FFF2-40B4-BE49-F238E27FC236}">
                <a16:creationId xmlns:a16="http://schemas.microsoft.com/office/drawing/2014/main" xmlns="" id="{2B59B6DD-125A-8046-8BBA-393DE85544F9}"/>
              </a:ext>
            </a:extLst>
          </p:cNvPr>
          <p:cNvSpPr/>
          <p:nvPr/>
        </p:nvSpPr>
        <p:spPr>
          <a:xfrm>
            <a:off x="5126216" y="653678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Hình Bầu dục 35">
            <a:extLst>
              <a:ext uri="{FF2B5EF4-FFF2-40B4-BE49-F238E27FC236}">
                <a16:creationId xmlns:a16="http://schemas.microsoft.com/office/drawing/2014/main" xmlns="" id="{890AD717-CF62-13AB-AEAA-D98FBD62D548}"/>
              </a:ext>
            </a:extLst>
          </p:cNvPr>
          <p:cNvSpPr/>
          <p:nvPr/>
        </p:nvSpPr>
        <p:spPr>
          <a:xfrm>
            <a:off x="5241261" y="795384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Hình Bầu dục 36">
            <a:extLst>
              <a:ext uri="{FF2B5EF4-FFF2-40B4-BE49-F238E27FC236}">
                <a16:creationId xmlns:a16="http://schemas.microsoft.com/office/drawing/2014/main" xmlns="" id="{908FFAD5-C401-ADFC-99C6-DBE25E01C20C}"/>
              </a:ext>
            </a:extLst>
          </p:cNvPr>
          <p:cNvSpPr/>
          <p:nvPr/>
        </p:nvSpPr>
        <p:spPr>
          <a:xfrm>
            <a:off x="5360986" y="642984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Hình Bầu dục 40">
            <a:extLst>
              <a:ext uri="{FF2B5EF4-FFF2-40B4-BE49-F238E27FC236}">
                <a16:creationId xmlns:a16="http://schemas.microsoft.com/office/drawing/2014/main" xmlns="" id="{6AEFE060-418B-992E-4C39-F87FC54C70D7}"/>
              </a:ext>
            </a:extLst>
          </p:cNvPr>
          <p:cNvSpPr/>
          <p:nvPr/>
        </p:nvSpPr>
        <p:spPr>
          <a:xfrm>
            <a:off x="2378652" y="2054081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Hình Bầu dục 41">
            <a:extLst>
              <a:ext uri="{FF2B5EF4-FFF2-40B4-BE49-F238E27FC236}">
                <a16:creationId xmlns:a16="http://schemas.microsoft.com/office/drawing/2014/main" xmlns="" id="{6FFE03AE-4566-A22F-1077-08ED6A1F690D}"/>
              </a:ext>
            </a:extLst>
          </p:cNvPr>
          <p:cNvSpPr/>
          <p:nvPr/>
        </p:nvSpPr>
        <p:spPr>
          <a:xfrm>
            <a:off x="2493697" y="2195787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Hình Bầu dục 42">
            <a:extLst>
              <a:ext uri="{FF2B5EF4-FFF2-40B4-BE49-F238E27FC236}">
                <a16:creationId xmlns:a16="http://schemas.microsoft.com/office/drawing/2014/main" xmlns="" id="{641EB687-99C2-AA54-F107-60F29943ED97}"/>
              </a:ext>
            </a:extLst>
          </p:cNvPr>
          <p:cNvSpPr/>
          <p:nvPr/>
        </p:nvSpPr>
        <p:spPr>
          <a:xfrm>
            <a:off x="2613422" y="2043387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Hình Bầu dục 43">
            <a:extLst>
              <a:ext uri="{FF2B5EF4-FFF2-40B4-BE49-F238E27FC236}">
                <a16:creationId xmlns:a16="http://schemas.microsoft.com/office/drawing/2014/main" xmlns="" id="{9D6F7D02-0289-CE14-C6A4-FFA48FA89BC2}"/>
              </a:ext>
            </a:extLst>
          </p:cNvPr>
          <p:cNvSpPr/>
          <p:nvPr/>
        </p:nvSpPr>
        <p:spPr>
          <a:xfrm>
            <a:off x="3008165" y="2054081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Hình Bầu dục 44">
            <a:extLst>
              <a:ext uri="{FF2B5EF4-FFF2-40B4-BE49-F238E27FC236}">
                <a16:creationId xmlns:a16="http://schemas.microsoft.com/office/drawing/2014/main" xmlns="" id="{CF32B70F-64FD-1261-C018-EA03035ED2E9}"/>
              </a:ext>
            </a:extLst>
          </p:cNvPr>
          <p:cNvSpPr/>
          <p:nvPr/>
        </p:nvSpPr>
        <p:spPr>
          <a:xfrm>
            <a:off x="3123210" y="2195787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Hình Bầu dục 45">
            <a:extLst>
              <a:ext uri="{FF2B5EF4-FFF2-40B4-BE49-F238E27FC236}">
                <a16:creationId xmlns:a16="http://schemas.microsoft.com/office/drawing/2014/main" xmlns="" id="{9153E346-E235-5209-9C79-BFF84E9CD9AE}"/>
              </a:ext>
            </a:extLst>
          </p:cNvPr>
          <p:cNvSpPr/>
          <p:nvPr/>
        </p:nvSpPr>
        <p:spPr>
          <a:xfrm>
            <a:off x="3242935" y="2043387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Hình Bầu dục 46">
            <a:extLst>
              <a:ext uri="{FF2B5EF4-FFF2-40B4-BE49-F238E27FC236}">
                <a16:creationId xmlns:a16="http://schemas.microsoft.com/office/drawing/2014/main" xmlns="" id="{8CA0E2B3-D68B-E2FC-391C-D0F20E987F9F}"/>
              </a:ext>
            </a:extLst>
          </p:cNvPr>
          <p:cNvSpPr/>
          <p:nvPr/>
        </p:nvSpPr>
        <p:spPr>
          <a:xfrm>
            <a:off x="3654236" y="2038396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Hình Bầu dục 47">
            <a:extLst>
              <a:ext uri="{FF2B5EF4-FFF2-40B4-BE49-F238E27FC236}">
                <a16:creationId xmlns:a16="http://schemas.microsoft.com/office/drawing/2014/main" xmlns="" id="{D8FC1A1A-C288-9942-73BF-184F9812CBD7}"/>
              </a:ext>
            </a:extLst>
          </p:cNvPr>
          <p:cNvSpPr/>
          <p:nvPr/>
        </p:nvSpPr>
        <p:spPr>
          <a:xfrm>
            <a:off x="3769281" y="2180102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Hình Bầu dục 48">
            <a:extLst>
              <a:ext uri="{FF2B5EF4-FFF2-40B4-BE49-F238E27FC236}">
                <a16:creationId xmlns:a16="http://schemas.microsoft.com/office/drawing/2014/main" xmlns="" id="{00A49643-0CEB-CCE4-B963-B297BE311D9D}"/>
              </a:ext>
            </a:extLst>
          </p:cNvPr>
          <p:cNvSpPr/>
          <p:nvPr/>
        </p:nvSpPr>
        <p:spPr>
          <a:xfrm>
            <a:off x="3889006" y="2027702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Hình Bầu dục 49">
            <a:extLst>
              <a:ext uri="{FF2B5EF4-FFF2-40B4-BE49-F238E27FC236}">
                <a16:creationId xmlns:a16="http://schemas.microsoft.com/office/drawing/2014/main" xmlns="" id="{13FF8791-1E10-BFF8-D6A3-CE5CB2F0DD1D}"/>
              </a:ext>
            </a:extLst>
          </p:cNvPr>
          <p:cNvSpPr/>
          <p:nvPr/>
        </p:nvSpPr>
        <p:spPr>
          <a:xfrm>
            <a:off x="4360420" y="2038396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Hình Bầu dục 50">
            <a:extLst>
              <a:ext uri="{FF2B5EF4-FFF2-40B4-BE49-F238E27FC236}">
                <a16:creationId xmlns:a16="http://schemas.microsoft.com/office/drawing/2014/main" xmlns="" id="{2C4BF139-5C93-26DF-3D1D-F2AB652BCB54}"/>
              </a:ext>
            </a:extLst>
          </p:cNvPr>
          <p:cNvSpPr/>
          <p:nvPr/>
        </p:nvSpPr>
        <p:spPr>
          <a:xfrm>
            <a:off x="4475465" y="2180102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Hình Bầu dục 51">
            <a:extLst>
              <a:ext uri="{FF2B5EF4-FFF2-40B4-BE49-F238E27FC236}">
                <a16:creationId xmlns:a16="http://schemas.microsoft.com/office/drawing/2014/main" xmlns="" id="{BB09C288-317A-35F0-A357-DDDDBEEFBB48}"/>
              </a:ext>
            </a:extLst>
          </p:cNvPr>
          <p:cNvSpPr/>
          <p:nvPr/>
        </p:nvSpPr>
        <p:spPr>
          <a:xfrm>
            <a:off x="4595190" y="2027702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Hình Bầu dục 52">
            <a:extLst>
              <a:ext uri="{FF2B5EF4-FFF2-40B4-BE49-F238E27FC236}">
                <a16:creationId xmlns:a16="http://schemas.microsoft.com/office/drawing/2014/main" xmlns="" id="{44132065-8460-1300-8A6B-D4599C0A426D}"/>
              </a:ext>
            </a:extLst>
          </p:cNvPr>
          <p:cNvSpPr/>
          <p:nvPr/>
        </p:nvSpPr>
        <p:spPr>
          <a:xfrm>
            <a:off x="5074357" y="2049090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Hình Bầu dục 53">
            <a:extLst>
              <a:ext uri="{FF2B5EF4-FFF2-40B4-BE49-F238E27FC236}">
                <a16:creationId xmlns:a16="http://schemas.microsoft.com/office/drawing/2014/main" xmlns="" id="{391F9C37-E5B9-873B-58D7-B7F936598CBA}"/>
              </a:ext>
            </a:extLst>
          </p:cNvPr>
          <p:cNvSpPr/>
          <p:nvPr/>
        </p:nvSpPr>
        <p:spPr>
          <a:xfrm>
            <a:off x="5189402" y="2190796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Hình Bầu dục 54">
            <a:extLst>
              <a:ext uri="{FF2B5EF4-FFF2-40B4-BE49-F238E27FC236}">
                <a16:creationId xmlns:a16="http://schemas.microsoft.com/office/drawing/2014/main" xmlns="" id="{C1C7E256-948A-F057-4FF8-EF830707E872}"/>
              </a:ext>
            </a:extLst>
          </p:cNvPr>
          <p:cNvSpPr/>
          <p:nvPr/>
        </p:nvSpPr>
        <p:spPr>
          <a:xfrm>
            <a:off x="5309127" y="2038396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Hình Bầu dục 55">
            <a:extLst>
              <a:ext uri="{FF2B5EF4-FFF2-40B4-BE49-F238E27FC236}">
                <a16:creationId xmlns:a16="http://schemas.microsoft.com/office/drawing/2014/main" xmlns="" id="{FC5748E8-EA53-9F3F-A520-50FDCEC42BF3}"/>
              </a:ext>
            </a:extLst>
          </p:cNvPr>
          <p:cNvSpPr/>
          <p:nvPr/>
        </p:nvSpPr>
        <p:spPr>
          <a:xfrm>
            <a:off x="2399339" y="3449493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Hình Bầu dục 56">
            <a:extLst>
              <a:ext uri="{FF2B5EF4-FFF2-40B4-BE49-F238E27FC236}">
                <a16:creationId xmlns:a16="http://schemas.microsoft.com/office/drawing/2014/main" xmlns="" id="{74BC9F22-503E-E9B9-2B7C-C82140F1E485}"/>
              </a:ext>
            </a:extLst>
          </p:cNvPr>
          <p:cNvSpPr/>
          <p:nvPr/>
        </p:nvSpPr>
        <p:spPr>
          <a:xfrm>
            <a:off x="2514384" y="3591199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Hình Bầu dục 57">
            <a:extLst>
              <a:ext uri="{FF2B5EF4-FFF2-40B4-BE49-F238E27FC236}">
                <a16:creationId xmlns:a16="http://schemas.microsoft.com/office/drawing/2014/main" xmlns="" id="{66419421-52D7-B589-1071-3F83DC0FE475}"/>
              </a:ext>
            </a:extLst>
          </p:cNvPr>
          <p:cNvSpPr/>
          <p:nvPr/>
        </p:nvSpPr>
        <p:spPr>
          <a:xfrm>
            <a:off x="2634109" y="3438799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Hình Bầu dục 58">
            <a:extLst>
              <a:ext uri="{FF2B5EF4-FFF2-40B4-BE49-F238E27FC236}">
                <a16:creationId xmlns:a16="http://schemas.microsoft.com/office/drawing/2014/main" xmlns="" id="{A2518E8C-6A68-6B82-DDE5-83092BFE1BD2}"/>
              </a:ext>
            </a:extLst>
          </p:cNvPr>
          <p:cNvSpPr/>
          <p:nvPr/>
        </p:nvSpPr>
        <p:spPr>
          <a:xfrm>
            <a:off x="3028852" y="3449493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Hình Bầu dục 59">
            <a:extLst>
              <a:ext uri="{FF2B5EF4-FFF2-40B4-BE49-F238E27FC236}">
                <a16:creationId xmlns:a16="http://schemas.microsoft.com/office/drawing/2014/main" xmlns="" id="{5640A004-E413-6D0A-E3A5-FE47B32FE525}"/>
              </a:ext>
            </a:extLst>
          </p:cNvPr>
          <p:cNvSpPr/>
          <p:nvPr/>
        </p:nvSpPr>
        <p:spPr>
          <a:xfrm>
            <a:off x="3143897" y="3591199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Hình Bầu dục 60">
            <a:extLst>
              <a:ext uri="{FF2B5EF4-FFF2-40B4-BE49-F238E27FC236}">
                <a16:creationId xmlns:a16="http://schemas.microsoft.com/office/drawing/2014/main" xmlns="" id="{2E8EB919-E02E-B18B-42C4-9B981453C218}"/>
              </a:ext>
            </a:extLst>
          </p:cNvPr>
          <p:cNvSpPr/>
          <p:nvPr/>
        </p:nvSpPr>
        <p:spPr>
          <a:xfrm>
            <a:off x="3263622" y="3438799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Hình Bầu dục 61">
            <a:extLst>
              <a:ext uri="{FF2B5EF4-FFF2-40B4-BE49-F238E27FC236}">
                <a16:creationId xmlns:a16="http://schemas.microsoft.com/office/drawing/2014/main" xmlns="" id="{5CCAFC02-37F2-FFF4-5F68-96E2CAB21856}"/>
              </a:ext>
            </a:extLst>
          </p:cNvPr>
          <p:cNvSpPr/>
          <p:nvPr/>
        </p:nvSpPr>
        <p:spPr>
          <a:xfrm>
            <a:off x="3674923" y="3433808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Hình Bầu dục 62">
            <a:extLst>
              <a:ext uri="{FF2B5EF4-FFF2-40B4-BE49-F238E27FC236}">
                <a16:creationId xmlns:a16="http://schemas.microsoft.com/office/drawing/2014/main" xmlns="" id="{23F10DCD-0100-2B4F-C501-DEC38ED87177}"/>
              </a:ext>
            </a:extLst>
          </p:cNvPr>
          <p:cNvSpPr/>
          <p:nvPr/>
        </p:nvSpPr>
        <p:spPr>
          <a:xfrm>
            <a:off x="3789968" y="3575514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Hình Bầu dục 63">
            <a:extLst>
              <a:ext uri="{FF2B5EF4-FFF2-40B4-BE49-F238E27FC236}">
                <a16:creationId xmlns:a16="http://schemas.microsoft.com/office/drawing/2014/main" xmlns="" id="{25751DF1-B3BD-5580-D7C3-2A5974E6F218}"/>
              </a:ext>
            </a:extLst>
          </p:cNvPr>
          <p:cNvSpPr/>
          <p:nvPr/>
        </p:nvSpPr>
        <p:spPr>
          <a:xfrm>
            <a:off x="3909693" y="3423114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Hình Bầu dục 64">
            <a:extLst>
              <a:ext uri="{FF2B5EF4-FFF2-40B4-BE49-F238E27FC236}">
                <a16:creationId xmlns:a16="http://schemas.microsoft.com/office/drawing/2014/main" xmlns="" id="{7208C9C8-7985-2FDD-A187-E823F4DF5076}"/>
              </a:ext>
            </a:extLst>
          </p:cNvPr>
          <p:cNvSpPr/>
          <p:nvPr/>
        </p:nvSpPr>
        <p:spPr>
          <a:xfrm>
            <a:off x="4381107" y="3433808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Hình Bầu dục 65">
            <a:extLst>
              <a:ext uri="{FF2B5EF4-FFF2-40B4-BE49-F238E27FC236}">
                <a16:creationId xmlns:a16="http://schemas.microsoft.com/office/drawing/2014/main" xmlns="" id="{59041D1E-4DC5-7E73-ED13-54D2390AFFE7}"/>
              </a:ext>
            </a:extLst>
          </p:cNvPr>
          <p:cNvSpPr/>
          <p:nvPr/>
        </p:nvSpPr>
        <p:spPr>
          <a:xfrm>
            <a:off x="4496152" y="3575514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Hình Bầu dục 66">
            <a:extLst>
              <a:ext uri="{FF2B5EF4-FFF2-40B4-BE49-F238E27FC236}">
                <a16:creationId xmlns:a16="http://schemas.microsoft.com/office/drawing/2014/main" xmlns="" id="{E09B7A68-2365-39B7-DE3E-976C80183A8D}"/>
              </a:ext>
            </a:extLst>
          </p:cNvPr>
          <p:cNvSpPr/>
          <p:nvPr/>
        </p:nvSpPr>
        <p:spPr>
          <a:xfrm>
            <a:off x="4615877" y="3423114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Hình Bầu dục 67">
            <a:extLst>
              <a:ext uri="{FF2B5EF4-FFF2-40B4-BE49-F238E27FC236}">
                <a16:creationId xmlns:a16="http://schemas.microsoft.com/office/drawing/2014/main" xmlns="" id="{1C3947D8-35C2-F129-9E84-51B54F641C5D}"/>
              </a:ext>
            </a:extLst>
          </p:cNvPr>
          <p:cNvSpPr/>
          <p:nvPr/>
        </p:nvSpPr>
        <p:spPr>
          <a:xfrm>
            <a:off x="5095044" y="3444502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Hình Bầu dục 68">
            <a:extLst>
              <a:ext uri="{FF2B5EF4-FFF2-40B4-BE49-F238E27FC236}">
                <a16:creationId xmlns:a16="http://schemas.microsoft.com/office/drawing/2014/main" xmlns="" id="{D16CBBC3-99FB-1589-B2C2-4A5236B16ED7}"/>
              </a:ext>
            </a:extLst>
          </p:cNvPr>
          <p:cNvSpPr/>
          <p:nvPr/>
        </p:nvSpPr>
        <p:spPr>
          <a:xfrm>
            <a:off x="5210089" y="3586208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Hình Bầu dục 69">
            <a:extLst>
              <a:ext uri="{FF2B5EF4-FFF2-40B4-BE49-F238E27FC236}">
                <a16:creationId xmlns:a16="http://schemas.microsoft.com/office/drawing/2014/main" xmlns="" id="{62DFB91B-E7C3-539F-8A67-A265311008F4}"/>
              </a:ext>
            </a:extLst>
          </p:cNvPr>
          <p:cNvSpPr/>
          <p:nvPr/>
        </p:nvSpPr>
        <p:spPr>
          <a:xfrm>
            <a:off x="5329814" y="3433808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Hình Bầu dục 70">
            <a:extLst>
              <a:ext uri="{FF2B5EF4-FFF2-40B4-BE49-F238E27FC236}">
                <a16:creationId xmlns:a16="http://schemas.microsoft.com/office/drawing/2014/main" xmlns="" id="{32A211DA-60CD-BBD8-F5BF-B95430A53C99}"/>
              </a:ext>
            </a:extLst>
          </p:cNvPr>
          <p:cNvSpPr/>
          <p:nvPr/>
        </p:nvSpPr>
        <p:spPr>
          <a:xfrm>
            <a:off x="5749920" y="3454886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Hình Bầu dục 71">
            <a:extLst>
              <a:ext uri="{FF2B5EF4-FFF2-40B4-BE49-F238E27FC236}">
                <a16:creationId xmlns:a16="http://schemas.microsoft.com/office/drawing/2014/main" xmlns="" id="{B784DC3D-F7EB-3F65-2BEE-0BA3247E4F67}"/>
              </a:ext>
            </a:extLst>
          </p:cNvPr>
          <p:cNvSpPr/>
          <p:nvPr/>
        </p:nvSpPr>
        <p:spPr>
          <a:xfrm>
            <a:off x="5864965" y="3596592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Hình Bầu dục 72">
            <a:extLst>
              <a:ext uri="{FF2B5EF4-FFF2-40B4-BE49-F238E27FC236}">
                <a16:creationId xmlns:a16="http://schemas.microsoft.com/office/drawing/2014/main" xmlns="" id="{515D3A7F-320A-9F36-FC1A-8257D6613D91}"/>
              </a:ext>
            </a:extLst>
          </p:cNvPr>
          <p:cNvSpPr/>
          <p:nvPr/>
        </p:nvSpPr>
        <p:spPr>
          <a:xfrm>
            <a:off x="5984690" y="3444192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Hình Bầu dục 73">
            <a:extLst>
              <a:ext uri="{FF2B5EF4-FFF2-40B4-BE49-F238E27FC236}">
                <a16:creationId xmlns:a16="http://schemas.microsoft.com/office/drawing/2014/main" xmlns="" id="{60412723-C767-D87F-53A4-B950A63A83BF}"/>
              </a:ext>
            </a:extLst>
          </p:cNvPr>
          <p:cNvSpPr/>
          <p:nvPr/>
        </p:nvSpPr>
        <p:spPr>
          <a:xfrm>
            <a:off x="6379433" y="3454886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Hình Bầu dục 74">
            <a:extLst>
              <a:ext uri="{FF2B5EF4-FFF2-40B4-BE49-F238E27FC236}">
                <a16:creationId xmlns:a16="http://schemas.microsoft.com/office/drawing/2014/main" xmlns="" id="{1094F849-83AF-7523-52E0-FED3CE0335AB}"/>
              </a:ext>
            </a:extLst>
          </p:cNvPr>
          <p:cNvSpPr/>
          <p:nvPr/>
        </p:nvSpPr>
        <p:spPr>
          <a:xfrm>
            <a:off x="6494478" y="3596592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Hình Bầu dục 75">
            <a:extLst>
              <a:ext uri="{FF2B5EF4-FFF2-40B4-BE49-F238E27FC236}">
                <a16:creationId xmlns:a16="http://schemas.microsoft.com/office/drawing/2014/main" xmlns="" id="{ACFE218F-735A-A010-0C01-E8066E455AD5}"/>
              </a:ext>
            </a:extLst>
          </p:cNvPr>
          <p:cNvSpPr/>
          <p:nvPr/>
        </p:nvSpPr>
        <p:spPr>
          <a:xfrm>
            <a:off x="6614203" y="3444192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Hình Bầu dục 76">
            <a:extLst>
              <a:ext uri="{FF2B5EF4-FFF2-40B4-BE49-F238E27FC236}">
                <a16:creationId xmlns:a16="http://schemas.microsoft.com/office/drawing/2014/main" xmlns="" id="{B475FB2B-7111-72A9-68E4-8C75A0FA4F17}"/>
              </a:ext>
            </a:extLst>
          </p:cNvPr>
          <p:cNvSpPr/>
          <p:nvPr/>
        </p:nvSpPr>
        <p:spPr>
          <a:xfrm>
            <a:off x="5724213" y="2036060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Hình Bầu dục 77">
            <a:extLst>
              <a:ext uri="{FF2B5EF4-FFF2-40B4-BE49-F238E27FC236}">
                <a16:creationId xmlns:a16="http://schemas.microsoft.com/office/drawing/2014/main" xmlns="" id="{9A4A380F-224C-146C-82E1-12751B00B0A5}"/>
              </a:ext>
            </a:extLst>
          </p:cNvPr>
          <p:cNvSpPr/>
          <p:nvPr/>
        </p:nvSpPr>
        <p:spPr>
          <a:xfrm>
            <a:off x="5839258" y="2177766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Hình Bầu dục 78">
            <a:extLst>
              <a:ext uri="{FF2B5EF4-FFF2-40B4-BE49-F238E27FC236}">
                <a16:creationId xmlns:a16="http://schemas.microsoft.com/office/drawing/2014/main" xmlns="" id="{568EF031-520F-FD04-336A-ABEC997A2FA3}"/>
              </a:ext>
            </a:extLst>
          </p:cNvPr>
          <p:cNvSpPr/>
          <p:nvPr/>
        </p:nvSpPr>
        <p:spPr>
          <a:xfrm>
            <a:off x="5958983" y="2025366"/>
            <a:ext cx="135732" cy="139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Hộp Văn bản 79">
                <a:extLst>
                  <a:ext uri="{FF2B5EF4-FFF2-40B4-BE49-F238E27FC236}">
                    <a16:creationId xmlns:a16="http://schemas.microsoft.com/office/drawing/2014/main" xmlns="" id="{1203E5DA-D26D-CA2C-3440-5298D48B1A59}"/>
                  </a:ext>
                </a:extLst>
              </p:cNvPr>
              <p:cNvSpPr txBox="1"/>
              <p:nvPr/>
            </p:nvSpPr>
            <p:spPr>
              <a:xfrm>
                <a:off x="1105845" y="1981078"/>
                <a:ext cx="78124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×6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0" name="Hộp Văn bản 79">
                <a:extLst>
                  <a:ext uri="{FF2B5EF4-FFF2-40B4-BE49-F238E27FC236}">
                    <a16:creationId xmlns:a16="http://schemas.microsoft.com/office/drawing/2014/main" id="{1203E5DA-D26D-CA2C-3440-5298D48B1A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845" y="1981078"/>
                <a:ext cx="781240" cy="369332"/>
              </a:xfrm>
              <a:prstGeom prst="rect">
                <a:avLst/>
              </a:prstGeom>
              <a:blipFill>
                <a:blip r:embed="rId4"/>
                <a:stretch>
                  <a:fillRect l="-6977" r="-7752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Hộp Văn bản 80">
                <a:extLst>
                  <a:ext uri="{FF2B5EF4-FFF2-40B4-BE49-F238E27FC236}">
                    <a16:creationId xmlns:a16="http://schemas.microsoft.com/office/drawing/2014/main" xmlns="" id="{6121DD38-30E2-77C2-69CC-D9E6D6732267}"/>
                  </a:ext>
                </a:extLst>
              </p:cNvPr>
              <p:cNvSpPr txBox="1"/>
              <p:nvPr/>
            </p:nvSpPr>
            <p:spPr>
              <a:xfrm>
                <a:off x="1140475" y="3381581"/>
                <a:ext cx="78124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×7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1" name="Hộp Văn bản 80">
                <a:extLst>
                  <a:ext uri="{FF2B5EF4-FFF2-40B4-BE49-F238E27FC236}">
                    <a16:creationId xmlns:a16="http://schemas.microsoft.com/office/drawing/2014/main" id="{6121DD38-30E2-77C2-69CC-D9E6D67322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0475" y="3381581"/>
                <a:ext cx="781240" cy="369332"/>
              </a:xfrm>
              <a:prstGeom prst="rect">
                <a:avLst/>
              </a:prstGeom>
              <a:blipFill>
                <a:blip r:embed="rId5"/>
                <a:stretch>
                  <a:fillRect l="-7031" r="-8594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2" name="Google Shape;2600;p46">
            <a:extLst>
              <a:ext uri="{FF2B5EF4-FFF2-40B4-BE49-F238E27FC236}">
                <a16:creationId xmlns:a16="http://schemas.microsoft.com/office/drawing/2014/main" xmlns="" id="{AE422C4F-BD41-BD86-8344-980BD317CB4F}"/>
              </a:ext>
            </a:extLst>
          </p:cNvPr>
          <p:cNvGrpSpPr/>
          <p:nvPr/>
        </p:nvGrpSpPr>
        <p:grpSpPr>
          <a:xfrm>
            <a:off x="226301" y="3736492"/>
            <a:ext cx="1188292" cy="1288776"/>
            <a:chOff x="1184675" y="1644188"/>
            <a:chExt cx="1575775" cy="1709025"/>
          </a:xfrm>
        </p:grpSpPr>
        <p:sp>
          <p:nvSpPr>
            <p:cNvPr id="83" name="Google Shape;2601;p46">
              <a:extLst>
                <a:ext uri="{FF2B5EF4-FFF2-40B4-BE49-F238E27FC236}">
                  <a16:creationId xmlns:a16="http://schemas.microsoft.com/office/drawing/2014/main" xmlns="" id="{72ED65F7-71A6-4382-25FF-E8A9709214B7}"/>
                </a:ext>
              </a:extLst>
            </p:cNvPr>
            <p:cNvSpPr/>
            <p:nvPr/>
          </p:nvSpPr>
          <p:spPr>
            <a:xfrm>
              <a:off x="1999125" y="2873888"/>
              <a:ext cx="248025" cy="479325"/>
            </a:xfrm>
            <a:custGeom>
              <a:avLst/>
              <a:gdLst/>
              <a:ahLst/>
              <a:cxnLst/>
              <a:rect l="l" t="t" r="r" b="b"/>
              <a:pathLst>
                <a:path w="9921" h="19173" extrusionOk="0">
                  <a:moveTo>
                    <a:pt x="5230" y="0"/>
                  </a:moveTo>
                  <a:lnTo>
                    <a:pt x="4999" y="51"/>
                  </a:lnTo>
                  <a:lnTo>
                    <a:pt x="4768" y="128"/>
                  </a:lnTo>
                  <a:lnTo>
                    <a:pt x="4563" y="256"/>
                  </a:lnTo>
                  <a:lnTo>
                    <a:pt x="4461" y="333"/>
                  </a:lnTo>
                  <a:lnTo>
                    <a:pt x="4410" y="410"/>
                  </a:lnTo>
                  <a:lnTo>
                    <a:pt x="4358" y="487"/>
                  </a:lnTo>
                  <a:lnTo>
                    <a:pt x="4333" y="564"/>
                  </a:lnTo>
                  <a:lnTo>
                    <a:pt x="4230" y="1128"/>
                  </a:lnTo>
                  <a:lnTo>
                    <a:pt x="4179" y="1692"/>
                  </a:lnTo>
                  <a:lnTo>
                    <a:pt x="4076" y="2820"/>
                  </a:lnTo>
                  <a:lnTo>
                    <a:pt x="4051" y="3947"/>
                  </a:lnTo>
                  <a:lnTo>
                    <a:pt x="4025" y="5075"/>
                  </a:lnTo>
                  <a:lnTo>
                    <a:pt x="3999" y="7331"/>
                  </a:lnTo>
                  <a:lnTo>
                    <a:pt x="3974" y="8459"/>
                  </a:lnTo>
                  <a:lnTo>
                    <a:pt x="3897" y="9586"/>
                  </a:lnTo>
                  <a:lnTo>
                    <a:pt x="3871" y="10355"/>
                  </a:lnTo>
                  <a:lnTo>
                    <a:pt x="3871" y="11227"/>
                  </a:lnTo>
                  <a:lnTo>
                    <a:pt x="3923" y="12150"/>
                  </a:lnTo>
                  <a:lnTo>
                    <a:pt x="3974" y="12585"/>
                  </a:lnTo>
                  <a:lnTo>
                    <a:pt x="4025" y="13021"/>
                  </a:lnTo>
                  <a:lnTo>
                    <a:pt x="3538" y="13201"/>
                  </a:lnTo>
                  <a:lnTo>
                    <a:pt x="3051" y="13406"/>
                  </a:lnTo>
                  <a:lnTo>
                    <a:pt x="2590" y="13636"/>
                  </a:lnTo>
                  <a:lnTo>
                    <a:pt x="2128" y="13918"/>
                  </a:lnTo>
                  <a:lnTo>
                    <a:pt x="1693" y="14200"/>
                  </a:lnTo>
                  <a:lnTo>
                    <a:pt x="1257" y="14508"/>
                  </a:lnTo>
                  <a:lnTo>
                    <a:pt x="411" y="15149"/>
                  </a:lnTo>
                  <a:lnTo>
                    <a:pt x="308" y="15251"/>
                  </a:lnTo>
                  <a:lnTo>
                    <a:pt x="206" y="15354"/>
                  </a:lnTo>
                  <a:lnTo>
                    <a:pt x="129" y="15456"/>
                  </a:lnTo>
                  <a:lnTo>
                    <a:pt x="78" y="15584"/>
                  </a:lnTo>
                  <a:lnTo>
                    <a:pt x="26" y="15687"/>
                  </a:lnTo>
                  <a:lnTo>
                    <a:pt x="1" y="15815"/>
                  </a:lnTo>
                  <a:lnTo>
                    <a:pt x="1" y="16046"/>
                  </a:lnTo>
                  <a:lnTo>
                    <a:pt x="52" y="16276"/>
                  </a:lnTo>
                  <a:lnTo>
                    <a:pt x="129" y="16507"/>
                  </a:lnTo>
                  <a:lnTo>
                    <a:pt x="283" y="16712"/>
                  </a:lnTo>
                  <a:lnTo>
                    <a:pt x="437" y="16917"/>
                  </a:lnTo>
                  <a:lnTo>
                    <a:pt x="642" y="17097"/>
                  </a:lnTo>
                  <a:lnTo>
                    <a:pt x="847" y="17225"/>
                  </a:lnTo>
                  <a:lnTo>
                    <a:pt x="1077" y="17327"/>
                  </a:lnTo>
                  <a:lnTo>
                    <a:pt x="1308" y="17353"/>
                  </a:lnTo>
                  <a:lnTo>
                    <a:pt x="1564" y="17353"/>
                  </a:lnTo>
                  <a:lnTo>
                    <a:pt x="1667" y="17327"/>
                  </a:lnTo>
                  <a:lnTo>
                    <a:pt x="1795" y="17302"/>
                  </a:lnTo>
                  <a:lnTo>
                    <a:pt x="1898" y="17225"/>
                  </a:lnTo>
                  <a:lnTo>
                    <a:pt x="2000" y="17174"/>
                  </a:lnTo>
                  <a:lnTo>
                    <a:pt x="2128" y="17071"/>
                  </a:lnTo>
                  <a:lnTo>
                    <a:pt x="2231" y="16969"/>
                  </a:lnTo>
                  <a:lnTo>
                    <a:pt x="2667" y="16430"/>
                  </a:lnTo>
                  <a:lnTo>
                    <a:pt x="3154" y="15969"/>
                  </a:lnTo>
                  <a:lnTo>
                    <a:pt x="3666" y="15507"/>
                  </a:lnTo>
                  <a:lnTo>
                    <a:pt x="4204" y="15046"/>
                  </a:lnTo>
                  <a:lnTo>
                    <a:pt x="4102" y="15815"/>
                  </a:lnTo>
                  <a:lnTo>
                    <a:pt x="4051" y="16558"/>
                  </a:lnTo>
                  <a:lnTo>
                    <a:pt x="3923" y="18071"/>
                  </a:lnTo>
                  <a:lnTo>
                    <a:pt x="3948" y="18327"/>
                  </a:lnTo>
                  <a:lnTo>
                    <a:pt x="3999" y="18558"/>
                  </a:lnTo>
                  <a:lnTo>
                    <a:pt x="4102" y="18763"/>
                  </a:lnTo>
                  <a:lnTo>
                    <a:pt x="4230" y="18917"/>
                  </a:lnTo>
                  <a:lnTo>
                    <a:pt x="4384" y="19019"/>
                  </a:lnTo>
                  <a:lnTo>
                    <a:pt x="4563" y="19122"/>
                  </a:lnTo>
                  <a:lnTo>
                    <a:pt x="4768" y="19173"/>
                  </a:lnTo>
                  <a:lnTo>
                    <a:pt x="5204" y="19173"/>
                  </a:lnTo>
                  <a:lnTo>
                    <a:pt x="5409" y="19096"/>
                  </a:lnTo>
                  <a:lnTo>
                    <a:pt x="5614" y="19019"/>
                  </a:lnTo>
                  <a:lnTo>
                    <a:pt x="5794" y="18891"/>
                  </a:lnTo>
                  <a:lnTo>
                    <a:pt x="5947" y="18737"/>
                  </a:lnTo>
                  <a:lnTo>
                    <a:pt x="6076" y="18558"/>
                  </a:lnTo>
                  <a:lnTo>
                    <a:pt x="6153" y="18327"/>
                  </a:lnTo>
                  <a:lnTo>
                    <a:pt x="6204" y="18071"/>
                  </a:lnTo>
                  <a:lnTo>
                    <a:pt x="6229" y="18071"/>
                  </a:lnTo>
                  <a:lnTo>
                    <a:pt x="6127" y="17302"/>
                  </a:lnTo>
                  <a:lnTo>
                    <a:pt x="5999" y="16507"/>
                  </a:lnTo>
                  <a:lnTo>
                    <a:pt x="5871" y="15713"/>
                  </a:lnTo>
                  <a:lnTo>
                    <a:pt x="5794" y="14918"/>
                  </a:lnTo>
                  <a:lnTo>
                    <a:pt x="6358" y="15405"/>
                  </a:lnTo>
                  <a:lnTo>
                    <a:pt x="6614" y="15636"/>
                  </a:lnTo>
                  <a:lnTo>
                    <a:pt x="6870" y="15892"/>
                  </a:lnTo>
                  <a:lnTo>
                    <a:pt x="7127" y="16148"/>
                  </a:lnTo>
                  <a:lnTo>
                    <a:pt x="7357" y="16430"/>
                  </a:lnTo>
                  <a:lnTo>
                    <a:pt x="7537" y="16738"/>
                  </a:lnTo>
                  <a:lnTo>
                    <a:pt x="7691" y="17045"/>
                  </a:lnTo>
                  <a:lnTo>
                    <a:pt x="7742" y="17199"/>
                  </a:lnTo>
                  <a:lnTo>
                    <a:pt x="7819" y="17327"/>
                  </a:lnTo>
                  <a:lnTo>
                    <a:pt x="7998" y="17532"/>
                  </a:lnTo>
                  <a:lnTo>
                    <a:pt x="8178" y="17661"/>
                  </a:lnTo>
                  <a:lnTo>
                    <a:pt x="8408" y="17763"/>
                  </a:lnTo>
                  <a:lnTo>
                    <a:pt x="8613" y="17814"/>
                  </a:lnTo>
                  <a:lnTo>
                    <a:pt x="8844" y="17814"/>
                  </a:lnTo>
                  <a:lnTo>
                    <a:pt x="9075" y="17763"/>
                  </a:lnTo>
                  <a:lnTo>
                    <a:pt x="9280" y="17686"/>
                  </a:lnTo>
                  <a:lnTo>
                    <a:pt x="9485" y="17584"/>
                  </a:lnTo>
                  <a:lnTo>
                    <a:pt x="9639" y="17456"/>
                  </a:lnTo>
                  <a:lnTo>
                    <a:pt x="9792" y="17276"/>
                  </a:lnTo>
                  <a:lnTo>
                    <a:pt x="9869" y="17097"/>
                  </a:lnTo>
                  <a:lnTo>
                    <a:pt x="9921" y="16866"/>
                  </a:lnTo>
                  <a:lnTo>
                    <a:pt x="9921" y="16661"/>
                  </a:lnTo>
                  <a:lnTo>
                    <a:pt x="9869" y="16430"/>
                  </a:lnTo>
                  <a:lnTo>
                    <a:pt x="9818" y="16302"/>
                  </a:lnTo>
                  <a:lnTo>
                    <a:pt x="9741" y="16174"/>
                  </a:lnTo>
                  <a:lnTo>
                    <a:pt x="9434" y="15764"/>
                  </a:lnTo>
                  <a:lnTo>
                    <a:pt x="9075" y="15328"/>
                  </a:lnTo>
                  <a:lnTo>
                    <a:pt x="8716" y="14944"/>
                  </a:lnTo>
                  <a:lnTo>
                    <a:pt x="8306" y="14559"/>
                  </a:lnTo>
                  <a:lnTo>
                    <a:pt x="7870" y="14200"/>
                  </a:lnTo>
                  <a:lnTo>
                    <a:pt x="7409" y="13841"/>
                  </a:lnTo>
                  <a:lnTo>
                    <a:pt x="6947" y="13534"/>
                  </a:lnTo>
                  <a:lnTo>
                    <a:pt x="6486" y="13226"/>
                  </a:lnTo>
                  <a:lnTo>
                    <a:pt x="6511" y="12611"/>
                  </a:lnTo>
                  <a:lnTo>
                    <a:pt x="6486" y="11970"/>
                  </a:lnTo>
                  <a:lnTo>
                    <a:pt x="6460" y="11329"/>
                  </a:lnTo>
                  <a:lnTo>
                    <a:pt x="6409" y="10663"/>
                  </a:lnTo>
                  <a:lnTo>
                    <a:pt x="6306" y="9381"/>
                  </a:lnTo>
                  <a:lnTo>
                    <a:pt x="6204" y="8151"/>
                  </a:lnTo>
                  <a:lnTo>
                    <a:pt x="6153" y="7177"/>
                  </a:lnTo>
                  <a:lnTo>
                    <a:pt x="6101" y="6177"/>
                  </a:lnTo>
                  <a:lnTo>
                    <a:pt x="6024" y="4178"/>
                  </a:lnTo>
                  <a:lnTo>
                    <a:pt x="5999" y="3153"/>
                  </a:lnTo>
                  <a:lnTo>
                    <a:pt x="5922" y="2153"/>
                  </a:lnTo>
                  <a:lnTo>
                    <a:pt x="5819" y="1179"/>
                  </a:lnTo>
                  <a:lnTo>
                    <a:pt x="5666" y="231"/>
                  </a:lnTo>
                  <a:lnTo>
                    <a:pt x="5640" y="154"/>
                  </a:lnTo>
                  <a:lnTo>
                    <a:pt x="5589" y="77"/>
                  </a:lnTo>
                  <a:lnTo>
                    <a:pt x="5512" y="51"/>
                  </a:lnTo>
                  <a:lnTo>
                    <a:pt x="543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602;p46">
              <a:extLst>
                <a:ext uri="{FF2B5EF4-FFF2-40B4-BE49-F238E27FC236}">
                  <a16:creationId xmlns:a16="http://schemas.microsoft.com/office/drawing/2014/main" xmlns="" id="{E014C1D5-9736-4DF4-DDE4-67795E14E8EA}"/>
                </a:ext>
              </a:extLst>
            </p:cNvPr>
            <p:cNvSpPr/>
            <p:nvPr/>
          </p:nvSpPr>
          <p:spPr>
            <a:xfrm>
              <a:off x="1687050" y="2868113"/>
              <a:ext cx="237125" cy="463975"/>
            </a:xfrm>
            <a:custGeom>
              <a:avLst/>
              <a:gdLst/>
              <a:ahLst/>
              <a:cxnLst/>
              <a:rect l="l" t="t" r="r" b="b"/>
              <a:pathLst>
                <a:path w="9485" h="18559" extrusionOk="0">
                  <a:moveTo>
                    <a:pt x="8844" y="0"/>
                  </a:moveTo>
                  <a:lnTo>
                    <a:pt x="8613" y="26"/>
                  </a:lnTo>
                  <a:lnTo>
                    <a:pt x="8383" y="103"/>
                  </a:lnTo>
                  <a:lnTo>
                    <a:pt x="8280" y="154"/>
                  </a:lnTo>
                  <a:lnTo>
                    <a:pt x="8178" y="205"/>
                  </a:lnTo>
                  <a:lnTo>
                    <a:pt x="8126" y="282"/>
                  </a:lnTo>
                  <a:lnTo>
                    <a:pt x="8075" y="359"/>
                  </a:lnTo>
                  <a:lnTo>
                    <a:pt x="7844" y="872"/>
                  </a:lnTo>
                  <a:lnTo>
                    <a:pt x="7639" y="1410"/>
                  </a:lnTo>
                  <a:lnTo>
                    <a:pt x="7280" y="2461"/>
                  </a:lnTo>
                  <a:lnTo>
                    <a:pt x="6947" y="3563"/>
                  </a:lnTo>
                  <a:lnTo>
                    <a:pt x="6665" y="4640"/>
                  </a:lnTo>
                  <a:lnTo>
                    <a:pt x="6076" y="6819"/>
                  </a:lnTo>
                  <a:lnTo>
                    <a:pt x="5742" y="7895"/>
                  </a:lnTo>
                  <a:lnTo>
                    <a:pt x="5409" y="8972"/>
                  </a:lnTo>
                  <a:lnTo>
                    <a:pt x="5179" y="9715"/>
                  </a:lnTo>
                  <a:lnTo>
                    <a:pt x="4973" y="10561"/>
                  </a:lnTo>
                  <a:lnTo>
                    <a:pt x="4794" y="11458"/>
                  </a:lnTo>
                  <a:lnTo>
                    <a:pt x="4717" y="11894"/>
                  </a:lnTo>
                  <a:lnTo>
                    <a:pt x="4692" y="12329"/>
                  </a:lnTo>
                  <a:lnTo>
                    <a:pt x="4153" y="12381"/>
                  </a:lnTo>
                  <a:lnTo>
                    <a:pt x="3641" y="12458"/>
                  </a:lnTo>
                  <a:lnTo>
                    <a:pt x="3128" y="12586"/>
                  </a:lnTo>
                  <a:lnTo>
                    <a:pt x="2615" y="12714"/>
                  </a:lnTo>
                  <a:lnTo>
                    <a:pt x="2103" y="12893"/>
                  </a:lnTo>
                  <a:lnTo>
                    <a:pt x="1616" y="13073"/>
                  </a:lnTo>
                  <a:lnTo>
                    <a:pt x="642" y="13483"/>
                  </a:lnTo>
                  <a:lnTo>
                    <a:pt x="513" y="13560"/>
                  </a:lnTo>
                  <a:lnTo>
                    <a:pt x="385" y="13637"/>
                  </a:lnTo>
                  <a:lnTo>
                    <a:pt x="283" y="13714"/>
                  </a:lnTo>
                  <a:lnTo>
                    <a:pt x="206" y="13816"/>
                  </a:lnTo>
                  <a:lnTo>
                    <a:pt x="155" y="13919"/>
                  </a:lnTo>
                  <a:lnTo>
                    <a:pt x="78" y="14021"/>
                  </a:lnTo>
                  <a:lnTo>
                    <a:pt x="26" y="14252"/>
                  </a:lnTo>
                  <a:lnTo>
                    <a:pt x="1" y="14483"/>
                  </a:lnTo>
                  <a:lnTo>
                    <a:pt x="26" y="14739"/>
                  </a:lnTo>
                  <a:lnTo>
                    <a:pt x="103" y="14970"/>
                  </a:lnTo>
                  <a:lnTo>
                    <a:pt x="231" y="15200"/>
                  </a:lnTo>
                  <a:lnTo>
                    <a:pt x="360" y="15405"/>
                  </a:lnTo>
                  <a:lnTo>
                    <a:pt x="539" y="15610"/>
                  </a:lnTo>
                  <a:lnTo>
                    <a:pt x="744" y="15738"/>
                  </a:lnTo>
                  <a:lnTo>
                    <a:pt x="949" y="15841"/>
                  </a:lnTo>
                  <a:lnTo>
                    <a:pt x="1206" y="15918"/>
                  </a:lnTo>
                  <a:lnTo>
                    <a:pt x="1308" y="15918"/>
                  </a:lnTo>
                  <a:lnTo>
                    <a:pt x="1436" y="15892"/>
                  </a:lnTo>
                  <a:lnTo>
                    <a:pt x="1564" y="15867"/>
                  </a:lnTo>
                  <a:lnTo>
                    <a:pt x="1693" y="15841"/>
                  </a:lnTo>
                  <a:lnTo>
                    <a:pt x="1821" y="15764"/>
                  </a:lnTo>
                  <a:lnTo>
                    <a:pt x="1949" y="15687"/>
                  </a:lnTo>
                  <a:lnTo>
                    <a:pt x="2513" y="15303"/>
                  </a:lnTo>
                  <a:lnTo>
                    <a:pt x="3102" y="14944"/>
                  </a:lnTo>
                  <a:lnTo>
                    <a:pt x="3718" y="14636"/>
                  </a:lnTo>
                  <a:lnTo>
                    <a:pt x="4333" y="14329"/>
                  </a:lnTo>
                  <a:lnTo>
                    <a:pt x="4051" y="15046"/>
                  </a:lnTo>
                  <a:lnTo>
                    <a:pt x="3794" y="15764"/>
                  </a:lnTo>
                  <a:lnTo>
                    <a:pt x="3307" y="17200"/>
                  </a:lnTo>
                  <a:lnTo>
                    <a:pt x="3256" y="17456"/>
                  </a:lnTo>
                  <a:lnTo>
                    <a:pt x="3256" y="17687"/>
                  </a:lnTo>
                  <a:lnTo>
                    <a:pt x="3307" y="17892"/>
                  </a:lnTo>
                  <a:lnTo>
                    <a:pt x="3384" y="18071"/>
                  </a:lnTo>
                  <a:lnTo>
                    <a:pt x="3512" y="18225"/>
                  </a:lnTo>
                  <a:lnTo>
                    <a:pt x="3692" y="18353"/>
                  </a:lnTo>
                  <a:lnTo>
                    <a:pt x="3871" y="18455"/>
                  </a:lnTo>
                  <a:lnTo>
                    <a:pt x="4076" y="18532"/>
                  </a:lnTo>
                  <a:lnTo>
                    <a:pt x="4281" y="18558"/>
                  </a:lnTo>
                  <a:lnTo>
                    <a:pt x="4486" y="18558"/>
                  </a:lnTo>
                  <a:lnTo>
                    <a:pt x="4717" y="18532"/>
                  </a:lnTo>
                  <a:lnTo>
                    <a:pt x="4922" y="18455"/>
                  </a:lnTo>
                  <a:lnTo>
                    <a:pt x="5102" y="18353"/>
                  </a:lnTo>
                  <a:lnTo>
                    <a:pt x="5281" y="18199"/>
                  </a:lnTo>
                  <a:lnTo>
                    <a:pt x="5409" y="18020"/>
                  </a:lnTo>
                  <a:lnTo>
                    <a:pt x="5512" y="17763"/>
                  </a:lnTo>
                  <a:lnTo>
                    <a:pt x="5537" y="17789"/>
                  </a:lnTo>
                  <a:lnTo>
                    <a:pt x="5640" y="16994"/>
                  </a:lnTo>
                  <a:lnTo>
                    <a:pt x="5717" y="16200"/>
                  </a:lnTo>
                  <a:lnTo>
                    <a:pt x="5794" y="15405"/>
                  </a:lnTo>
                  <a:lnTo>
                    <a:pt x="5896" y="14611"/>
                  </a:lnTo>
                  <a:lnTo>
                    <a:pt x="6332" y="15200"/>
                  </a:lnTo>
                  <a:lnTo>
                    <a:pt x="6537" y="15508"/>
                  </a:lnTo>
                  <a:lnTo>
                    <a:pt x="6716" y="15815"/>
                  </a:lnTo>
                  <a:lnTo>
                    <a:pt x="6896" y="16123"/>
                  </a:lnTo>
                  <a:lnTo>
                    <a:pt x="7024" y="16456"/>
                  </a:lnTo>
                  <a:lnTo>
                    <a:pt x="7152" y="16789"/>
                  </a:lnTo>
                  <a:lnTo>
                    <a:pt x="7204" y="17148"/>
                  </a:lnTo>
                  <a:lnTo>
                    <a:pt x="7229" y="17302"/>
                  </a:lnTo>
                  <a:lnTo>
                    <a:pt x="7280" y="17430"/>
                  </a:lnTo>
                  <a:lnTo>
                    <a:pt x="7383" y="17687"/>
                  </a:lnTo>
                  <a:lnTo>
                    <a:pt x="7537" y="17866"/>
                  </a:lnTo>
                  <a:lnTo>
                    <a:pt x="7716" y="18020"/>
                  </a:lnTo>
                  <a:lnTo>
                    <a:pt x="7921" y="18122"/>
                  </a:lnTo>
                  <a:lnTo>
                    <a:pt x="8126" y="18174"/>
                  </a:lnTo>
                  <a:lnTo>
                    <a:pt x="8357" y="18199"/>
                  </a:lnTo>
                  <a:lnTo>
                    <a:pt x="8588" y="18174"/>
                  </a:lnTo>
                  <a:lnTo>
                    <a:pt x="8793" y="18097"/>
                  </a:lnTo>
                  <a:lnTo>
                    <a:pt x="8998" y="18020"/>
                  </a:lnTo>
                  <a:lnTo>
                    <a:pt x="9177" y="17892"/>
                  </a:lnTo>
                  <a:lnTo>
                    <a:pt x="9331" y="17738"/>
                  </a:lnTo>
                  <a:lnTo>
                    <a:pt x="9434" y="17533"/>
                  </a:lnTo>
                  <a:lnTo>
                    <a:pt x="9485" y="17328"/>
                  </a:lnTo>
                  <a:lnTo>
                    <a:pt x="9485" y="17071"/>
                  </a:lnTo>
                  <a:lnTo>
                    <a:pt x="9459" y="16943"/>
                  </a:lnTo>
                  <a:lnTo>
                    <a:pt x="9408" y="16815"/>
                  </a:lnTo>
                  <a:lnTo>
                    <a:pt x="9228" y="16328"/>
                  </a:lnTo>
                  <a:lnTo>
                    <a:pt x="8998" y="15841"/>
                  </a:lnTo>
                  <a:lnTo>
                    <a:pt x="8716" y="15354"/>
                  </a:lnTo>
                  <a:lnTo>
                    <a:pt x="8434" y="14893"/>
                  </a:lnTo>
                  <a:lnTo>
                    <a:pt x="8101" y="14431"/>
                  </a:lnTo>
                  <a:lnTo>
                    <a:pt x="7742" y="13970"/>
                  </a:lnTo>
                  <a:lnTo>
                    <a:pt x="7383" y="13560"/>
                  </a:lnTo>
                  <a:lnTo>
                    <a:pt x="6998" y="13150"/>
                  </a:lnTo>
                  <a:lnTo>
                    <a:pt x="7178" y="12560"/>
                  </a:lnTo>
                  <a:lnTo>
                    <a:pt x="7332" y="11919"/>
                  </a:lnTo>
                  <a:lnTo>
                    <a:pt x="7460" y="11279"/>
                  </a:lnTo>
                  <a:lnTo>
                    <a:pt x="7562" y="10638"/>
                  </a:lnTo>
                  <a:lnTo>
                    <a:pt x="7793" y="9356"/>
                  </a:lnTo>
                  <a:lnTo>
                    <a:pt x="7998" y="8151"/>
                  </a:lnTo>
                  <a:lnTo>
                    <a:pt x="8178" y="7203"/>
                  </a:lnTo>
                  <a:lnTo>
                    <a:pt x="8383" y="6229"/>
                  </a:lnTo>
                  <a:lnTo>
                    <a:pt x="8844" y="4255"/>
                  </a:lnTo>
                  <a:lnTo>
                    <a:pt x="9049" y="3281"/>
                  </a:lnTo>
                  <a:lnTo>
                    <a:pt x="9228" y="2282"/>
                  </a:lnTo>
                  <a:lnTo>
                    <a:pt x="9357" y="1308"/>
                  </a:lnTo>
                  <a:lnTo>
                    <a:pt x="9459" y="334"/>
                  </a:lnTo>
                  <a:lnTo>
                    <a:pt x="9459" y="257"/>
                  </a:lnTo>
                  <a:lnTo>
                    <a:pt x="9408" y="180"/>
                  </a:lnTo>
                  <a:lnTo>
                    <a:pt x="9357" y="129"/>
                  </a:lnTo>
                  <a:lnTo>
                    <a:pt x="9280" y="77"/>
                  </a:lnTo>
                  <a:lnTo>
                    <a:pt x="9075" y="26"/>
                  </a:lnTo>
                  <a:lnTo>
                    <a:pt x="88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603;p46">
              <a:extLst>
                <a:ext uri="{FF2B5EF4-FFF2-40B4-BE49-F238E27FC236}">
                  <a16:creationId xmlns:a16="http://schemas.microsoft.com/office/drawing/2014/main" xmlns="" id="{2077E243-8EF5-19D5-EBC9-69A04035F3B3}"/>
                </a:ext>
              </a:extLst>
            </p:cNvPr>
            <p:cNvSpPr/>
            <p:nvPr/>
          </p:nvSpPr>
          <p:spPr>
            <a:xfrm>
              <a:off x="1351275" y="1644188"/>
              <a:ext cx="1409175" cy="1302125"/>
            </a:xfrm>
            <a:custGeom>
              <a:avLst/>
              <a:gdLst/>
              <a:ahLst/>
              <a:cxnLst/>
              <a:rect l="l" t="t" r="r" b="b"/>
              <a:pathLst>
                <a:path w="56367" h="52085" extrusionOk="0">
                  <a:moveTo>
                    <a:pt x="19712" y="0"/>
                  </a:moveTo>
                  <a:lnTo>
                    <a:pt x="19584" y="26"/>
                  </a:lnTo>
                  <a:lnTo>
                    <a:pt x="19481" y="77"/>
                  </a:lnTo>
                  <a:lnTo>
                    <a:pt x="19404" y="154"/>
                  </a:lnTo>
                  <a:lnTo>
                    <a:pt x="19353" y="282"/>
                  </a:lnTo>
                  <a:lnTo>
                    <a:pt x="19353" y="410"/>
                  </a:lnTo>
                  <a:lnTo>
                    <a:pt x="19379" y="538"/>
                  </a:lnTo>
                  <a:lnTo>
                    <a:pt x="19686" y="1179"/>
                  </a:lnTo>
                  <a:lnTo>
                    <a:pt x="19968" y="1794"/>
                  </a:lnTo>
                  <a:lnTo>
                    <a:pt x="20224" y="2409"/>
                  </a:lnTo>
                  <a:lnTo>
                    <a:pt x="20455" y="3025"/>
                  </a:lnTo>
                  <a:lnTo>
                    <a:pt x="20635" y="3665"/>
                  </a:lnTo>
                  <a:lnTo>
                    <a:pt x="20814" y="4306"/>
                  </a:lnTo>
                  <a:lnTo>
                    <a:pt x="20942" y="4973"/>
                  </a:lnTo>
                  <a:lnTo>
                    <a:pt x="21070" y="5665"/>
                  </a:lnTo>
                  <a:lnTo>
                    <a:pt x="21096" y="5818"/>
                  </a:lnTo>
                  <a:lnTo>
                    <a:pt x="20840" y="5485"/>
                  </a:lnTo>
                  <a:lnTo>
                    <a:pt x="20583" y="5152"/>
                  </a:lnTo>
                  <a:lnTo>
                    <a:pt x="20301" y="4819"/>
                  </a:lnTo>
                  <a:lnTo>
                    <a:pt x="19994" y="4511"/>
                  </a:lnTo>
                  <a:lnTo>
                    <a:pt x="19712" y="4229"/>
                  </a:lnTo>
                  <a:lnTo>
                    <a:pt x="19379" y="3973"/>
                  </a:lnTo>
                  <a:lnTo>
                    <a:pt x="19071" y="3742"/>
                  </a:lnTo>
                  <a:lnTo>
                    <a:pt x="18738" y="3537"/>
                  </a:lnTo>
                  <a:lnTo>
                    <a:pt x="18379" y="3358"/>
                  </a:lnTo>
                  <a:lnTo>
                    <a:pt x="18020" y="3204"/>
                  </a:lnTo>
                  <a:lnTo>
                    <a:pt x="17661" y="3076"/>
                  </a:lnTo>
                  <a:lnTo>
                    <a:pt x="17302" y="2999"/>
                  </a:lnTo>
                  <a:lnTo>
                    <a:pt x="16943" y="2948"/>
                  </a:lnTo>
                  <a:lnTo>
                    <a:pt x="16559" y="2948"/>
                  </a:lnTo>
                  <a:lnTo>
                    <a:pt x="16174" y="2999"/>
                  </a:lnTo>
                  <a:lnTo>
                    <a:pt x="15816" y="3076"/>
                  </a:lnTo>
                  <a:lnTo>
                    <a:pt x="15713" y="3127"/>
                  </a:lnTo>
                  <a:lnTo>
                    <a:pt x="15611" y="3178"/>
                  </a:lnTo>
                  <a:lnTo>
                    <a:pt x="15559" y="3230"/>
                  </a:lnTo>
                  <a:lnTo>
                    <a:pt x="15508" y="3307"/>
                  </a:lnTo>
                  <a:lnTo>
                    <a:pt x="15482" y="3383"/>
                  </a:lnTo>
                  <a:lnTo>
                    <a:pt x="15457" y="3486"/>
                  </a:lnTo>
                  <a:lnTo>
                    <a:pt x="15482" y="3640"/>
                  </a:lnTo>
                  <a:lnTo>
                    <a:pt x="15559" y="3819"/>
                  </a:lnTo>
                  <a:lnTo>
                    <a:pt x="15611" y="3870"/>
                  </a:lnTo>
                  <a:lnTo>
                    <a:pt x="15687" y="3947"/>
                  </a:lnTo>
                  <a:lnTo>
                    <a:pt x="15764" y="3973"/>
                  </a:lnTo>
                  <a:lnTo>
                    <a:pt x="15841" y="3999"/>
                  </a:lnTo>
                  <a:lnTo>
                    <a:pt x="15944" y="4024"/>
                  </a:lnTo>
                  <a:lnTo>
                    <a:pt x="16072" y="3999"/>
                  </a:lnTo>
                  <a:lnTo>
                    <a:pt x="16482" y="3947"/>
                  </a:lnTo>
                  <a:lnTo>
                    <a:pt x="16892" y="3947"/>
                  </a:lnTo>
                  <a:lnTo>
                    <a:pt x="17302" y="3999"/>
                  </a:lnTo>
                  <a:lnTo>
                    <a:pt x="17687" y="4101"/>
                  </a:lnTo>
                  <a:lnTo>
                    <a:pt x="18046" y="4255"/>
                  </a:lnTo>
                  <a:lnTo>
                    <a:pt x="18404" y="4434"/>
                  </a:lnTo>
                  <a:lnTo>
                    <a:pt x="18763" y="4665"/>
                  </a:lnTo>
                  <a:lnTo>
                    <a:pt x="19097" y="4921"/>
                  </a:lnTo>
                  <a:lnTo>
                    <a:pt x="19404" y="5203"/>
                  </a:lnTo>
                  <a:lnTo>
                    <a:pt x="19712" y="5511"/>
                  </a:lnTo>
                  <a:lnTo>
                    <a:pt x="19994" y="5844"/>
                  </a:lnTo>
                  <a:lnTo>
                    <a:pt x="20276" y="6177"/>
                  </a:lnTo>
                  <a:lnTo>
                    <a:pt x="20532" y="6536"/>
                  </a:lnTo>
                  <a:lnTo>
                    <a:pt x="20788" y="6921"/>
                  </a:lnTo>
                  <a:lnTo>
                    <a:pt x="21224" y="7690"/>
                  </a:lnTo>
                  <a:lnTo>
                    <a:pt x="20635" y="7638"/>
                  </a:lnTo>
                  <a:lnTo>
                    <a:pt x="20019" y="7613"/>
                  </a:lnTo>
                  <a:lnTo>
                    <a:pt x="19379" y="7587"/>
                  </a:lnTo>
                  <a:lnTo>
                    <a:pt x="18738" y="7613"/>
                  </a:lnTo>
                  <a:lnTo>
                    <a:pt x="18123" y="7638"/>
                  </a:lnTo>
                  <a:lnTo>
                    <a:pt x="17482" y="7690"/>
                  </a:lnTo>
                  <a:lnTo>
                    <a:pt x="16841" y="7767"/>
                  </a:lnTo>
                  <a:lnTo>
                    <a:pt x="16174" y="7869"/>
                  </a:lnTo>
                  <a:lnTo>
                    <a:pt x="15534" y="7997"/>
                  </a:lnTo>
                  <a:lnTo>
                    <a:pt x="14893" y="8125"/>
                  </a:lnTo>
                  <a:lnTo>
                    <a:pt x="14252" y="8305"/>
                  </a:lnTo>
                  <a:lnTo>
                    <a:pt x="13611" y="8484"/>
                  </a:lnTo>
                  <a:lnTo>
                    <a:pt x="12945" y="8689"/>
                  </a:lnTo>
                  <a:lnTo>
                    <a:pt x="12330" y="8920"/>
                  </a:lnTo>
                  <a:lnTo>
                    <a:pt x="11689" y="9202"/>
                  </a:lnTo>
                  <a:lnTo>
                    <a:pt x="11048" y="9484"/>
                  </a:lnTo>
                  <a:lnTo>
                    <a:pt x="10433" y="9791"/>
                  </a:lnTo>
                  <a:lnTo>
                    <a:pt x="9818" y="10125"/>
                  </a:lnTo>
                  <a:lnTo>
                    <a:pt x="9202" y="10484"/>
                  </a:lnTo>
                  <a:lnTo>
                    <a:pt x="8613" y="10868"/>
                  </a:lnTo>
                  <a:lnTo>
                    <a:pt x="8023" y="11304"/>
                  </a:lnTo>
                  <a:lnTo>
                    <a:pt x="7434" y="11740"/>
                  </a:lnTo>
                  <a:lnTo>
                    <a:pt x="6870" y="12201"/>
                  </a:lnTo>
                  <a:lnTo>
                    <a:pt x="6332" y="12714"/>
                  </a:lnTo>
                  <a:lnTo>
                    <a:pt x="5793" y="13226"/>
                  </a:lnTo>
                  <a:lnTo>
                    <a:pt x="5255" y="13790"/>
                  </a:lnTo>
                  <a:lnTo>
                    <a:pt x="4742" y="14380"/>
                  </a:lnTo>
                  <a:lnTo>
                    <a:pt x="4255" y="14969"/>
                  </a:lnTo>
                  <a:lnTo>
                    <a:pt x="3794" y="15636"/>
                  </a:lnTo>
                  <a:lnTo>
                    <a:pt x="3333" y="16302"/>
                  </a:lnTo>
                  <a:lnTo>
                    <a:pt x="2897" y="16994"/>
                  </a:lnTo>
                  <a:lnTo>
                    <a:pt x="2487" y="17737"/>
                  </a:lnTo>
                  <a:lnTo>
                    <a:pt x="2205" y="18250"/>
                  </a:lnTo>
                  <a:lnTo>
                    <a:pt x="1974" y="18763"/>
                  </a:lnTo>
                  <a:lnTo>
                    <a:pt x="1743" y="19275"/>
                  </a:lnTo>
                  <a:lnTo>
                    <a:pt x="1513" y="19788"/>
                  </a:lnTo>
                  <a:lnTo>
                    <a:pt x="1128" y="20839"/>
                  </a:lnTo>
                  <a:lnTo>
                    <a:pt x="795" y="21890"/>
                  </a:lnTo>
                  <a:lnTo>
                    <a:pt x="513" y="22966"/>
                  </a:lnTo>
                  <a:lnTo>
                    <a:pt x="308" y="24069"/>
                  </a:lnTo>
                  <a:lnTo>
                    <a:pt x="129" y="25171"/>
                  </a:lnTo>
                  <a:lnTo>
                    <a:pt x="26" y="26273"/>
                  </a:lnTo>
                  <a:lnTo>
                    <a:pt x="0" y="27375"/>
                  </a:lnTo>
                  <a:lnTo>
                    <a:pt x="0" y="28477"/>
                  </a:lnTo>
                  <a:lnTo>
                    <a:pt x="52" y="29579"/>
                  </a:lnTo>
                  <a:lnTo>
                    <a:pt x="180" y="30707"/>
                  </a:lnTo>
                  <a:lnTo>
                    <a:pt x="359" y="31809"/>
                  </a:lnTo>
                  <a:lnTo>
                    <a:pt x="564" y="32886"/>
                  </a:lnTo>
                  <a:lnTo>
                    <a:pt x="846" y="33988"/>
                  </a:lnTo>
                  <a:lnTo>
                    <a:pt x="1180" y="35065"/>
                  </a:lnTo>
                  <a:lnTo>
                    <a:pt x="1564" y="36116"/>
                  </a:lnTo>
                  <a:lnTo>
                    <a:pt x="1974" y="37192"/>
                  </a:lnTo>
                  <a:lnTo>
                    <a:pt x="2461" y="38218"/>
                  </a:lnTo>
                  <a:lnTo>
                    <a:pt x="2999" y="39217"/>
                  </a:lnTo>
                  <a:lnTo>
                    <a:pt x="3563" y="40217"/>
                  </a:lnTo>
                  <a:lnTo>
                    <a:pt x="4179" y="41191"/>
                  </a:lnTo>
                  <a:lnTo>
                    <a:pt x="4871" y="42139"/>
                  </a:lnTo>
                  <a:lnTo>
                    <a:pt x="5563" y="43062"/>
                  </a:lnTo>
                  <a:lnTo>
                    <a:pt x="6332" y="43959"/>
                  </a:lnTo>
                  <a:lnTo>
                    <a:pt x="7152" y="44805"/>
                  </a:lnTo>
                  <a:lnTo>
                    <a:pt x="7998" y="45651"/>
                  </a:lnTo>
                  <a:lnTo>
                    <a:pt x="8895" y="46445"/>
                  </a:lnTo>
                  <a:lnTo>
                    <a:pt x="9843" y="47189"/>
                  </a:lnTo>
                  <a:lnTo>
                    <a:pt x="10817" y="47906"/>
                  </a:lnTo>
                  <a:lnTo>
                    <a:pt x="11843" y="48573"/>
                  </a:lnTo>
                  <a:lnTo>
                    <a:pt x="12919" y="49214"/>
                  </a:lnTo>
                  <a:lnTo>
                    <a:pt x="13457" y="49496"/>
                  </a:lnTo>
                  <a:lnTo>
                    <a:pt x="14047" y="49778"/>
                  </a:lnTo>
                  <a:lnTo>
                    <a:pt x="14637" y="50060"/>
                  </a:lnTo>
                  <a:lnTo>
                    <a:pt x="15252" y="50290"/>
                  </a:lnTo>
                  <a:lnTo>
                    <a:pt x="15867" y="50521"/>
                  </a:lnTo>
                  <a:lnTo>
                    <a:pt x="16508" y="50752"/>
                  </a:lnTo>
                  <a:lnTo>
                    <a:pt x="17174" y="50957"/>
                  </a:lnTo>
                  <a:lnTo>
                    <a:pt x="17866" y="51136"/>
                  </a:lnTo>
                  <a:lnTo>
                    <a:pt x="18558" y="51316"/>
                  </a:lnTo>
                  <a:lnTo>
                    <a:pt x="19276" y="51469"/>
                  </a:lnTo>
                  <a:lnTo>
                    <a:pt x="19994" y="51597"/>
                  </a:lnTo>
                  <a:lnTo>
                    <a:pt x="20711" y="51726"/>
                  </a:lnTo>
                  <a:lnTo>
                    <a:pt x="21480" y="51828"/>
                  </a:lnTo>
                  <a:lnTo>
                    <a:pt x="22224" y="51905"/>
                  </a:lnTo>
                  <a:lnTo>
                    <a:pt x="22993" y="51982"/>
                  </a:lnTo>
                  <a:lnTo>
                    <a:pt x="23762" y="52033"/>
                  </a:lnTo>
                  <a:lnTo>
                    <a:pt x="24556" y="52059"/>
                  </a:lnTo>
                  <a:lnTo>
                    <a:pt x="25351" y="52084"/>
                  </a:lnTo>
                  <a:lnTo>
                    <a:pt x="26940" y="52084"/>
                  </a:lnTo>
                  <a:lnTo>
                    <a:pt x="27760" y="52033"/>
                  </a:lnTo>
                  <a:lnTo>
                    <a:pt x="28581" y="51982"/>
                  </a:lnTo>
                  <a:lnTo>
                    <a:pt x="29401" y="51931"/>
                  </a:lnTo>
                  <a:lnTo>
                    <a:pt x="30221" y="51828"/>
                  </a:lnTo>
                  <a:lnTo>
                    <a:pt x="31041" y="51726"/>
                  </a:lnTo>
                  <a:lnTo>
                    <a:pt x="31861" y="51597"/>
                  </a:lnTo>
                  <a:lnTo>
                    <a:pt x="32707" y="51469"/>
                  </a:lnTo>
                  <a:lnTo>
                    <a:pt x="33528" y="51290"/>
                  </a:lnTo>
                  <a:lnTo>
                    <a:pt x="34348" y="51110"/>
                  </a:lnTo>
                  <a:lnTo>
                    <a:pt x="35168" y="50931"/>
                  </a:lnTo>
                  <a:lnTo>
                    <a:pt x="35988" y="50700"/>
                  </a:lnTo>
                  <a:lnTo>
                    <a:pt x="36809" y="50470"/>
                  </a:lnTo>
                  <a:lnTo>
                    <a:pt x="37629" y="50213"/>
                  </a:lnTo>
                  <a:lnTo>
                    <a:pt x="38423" y="49931"/>
                  </a:lnTo>
                  <a:lnTo>
                    <a:pt x="39218" y="49649"/>
                  </a:lnTo>
                  <a:lnTo>
                    <a:pt x="40013" y="49342"/>
                  </a:lnTo>
                  <a:lnTo>
                    <a:pt x="40807" y="49009"/>
                  </a:lnTo>
                  <a:lnTo>
                    <a:pt x="41576" y="48650"/>
                  </a:lnTo>
                  <a:lnTo>
                    <a:pt x="42371" y="48265"/>
                  </a:lnTo>
                  <a:lnTo>
                    <a:pt x="43114" y="47881"/>
                  </a:lnTo>
                  <a:lnTo>
                    <a:pt x="43857" y="47471"/>
                  </a:lnTo>
                  <a:lnTo>
                    <a:pt x="44601" y="47035"/>
                  </a:lnTo>
                  <a:lnTo>
                    <a:pt x="45344" y="46574"/>
                  </a:lnTo>
                  <a:lnTo>
                    <a:pt x="46036" y="46112"/>
                  </a:lnTo>
                  <a:lnTo>
                    <a:pt x="46754" y="45600"/>
                  </a:lnTo>
                  <a:lnTo>
                    <a:pt x="47420" y="45087"/>
                  </a:lnTo>
                  <a:lnTo>
                    <a:pt x="48112" y="44549"/>
                  </a:lnTo>
                  <a:lnTo>
                    <a:pt x="48753" y="44010"/>
                  </a:lnTo>
                  <a:lnTo>
                    <a:pt x="49394" y="43421"/>
                  </a:lnTo>
                  <a:lnTo>
                    <a:pt x="50009" y="42831"/>
                  </a:lnTo>
                  <a:lnTo>
                    <a:pt x="50599" y="42216"/>
                  </a:lnTo>
                  <a:lnTo>
                    <a:pt x="51188" y="41575"/>
                  </a:lnTo>
                  <a:lnTo>
                    <a:pt x="51752" y="40909"/>
                  </a:lnTo>
                  <a:lnTo>
                    <a:pt x="52291" y="40217"/>
                  </a:lnTo>
                  <a:lnTo>
                    <a:pt x="52803" y="39499"/>
                  </a:lnTo>
                  <a:lnTo>
                    <a:pt x="53316" y="38781"/>
                  </a:lnTo>
                  <a:lnTo>
                    <a:pt x="53777" y="38038"/>
                  </a:lnTo>
                  <a:lnTo>
                    <a:pt x="54213" y="37269"/>
                  </a:lnTo>
                  <a:lnTo>
                    <a:pt x="54649" y="36475"/>
                  </a:lnTo>
                  <a:lnTo>
                    <a:pt x="55033" y="35654"/>
                  </a:lnTo>
                  <a:lnTo>
                    <a:pt x="55418" y="34808"/>
                  </a:lnTo>
                  <a:lnTo>
                    <a:pt x="55751" y="33937"/>
                  </a:lnTo>
                  <a:lnTo>
                    <a:pt x="56084" y="33065"/>
                  </a:lnTo>
                  <a:lnTo>
                    <a:pt x="56366" y="32143"/>
                  </a:lnTo>
                  <a:lnTo>
                    <a:pt x="37654" y="34450"/>
                  </a:lnTo>
                  <a:lnTo>
                    <a:pt x="37680" y="34270"/>
                  </a:lnTo>
                  <a:lnTo>
                    <a:pt x="37808" y="33706"/>
                  </a:lnTo>
                  <a:lnTo>
                    <a:pt x="37988" y="32835"/>
                  </a:lnTo>
                  <a:lnTo>
                    <a:pt x="38141" y="31681"/>
                  </a:lnTo>
                  <a:lnTo>
                    <a:pt x="38218" y="30989"/>
                  </a:lnTo>
                  <a:lnTo>
                    <a:pt x="38295" y="30272"/>
                  </a:lnTo>
                  <a:lnTo>
                    <a:pt x="38321" y="29477"/>
                  </a:lnTo>
                  <a:lnTo>
                    <a:pt x="38346" y="28657"/>
                  </a:lnTo>
                  <a:lnTo>
                    <a:pt x="38346" y="27760"/>
                  </a:lnTo>
                  <a:lnTo>
                    <a:pt x="38321" y="26862"/>
                  </a:lnTo>
                  <a:lnTo>
                    <a:pt x="38244" y="25914"/>
                  </a:lnTo>
                  <a:lnTo>
                    <a:pt x="38141" y="24940"/>
                  </a:lnTo>
                  <a:lnTo>
                    <a:pt x="37962" y="23940"/>
                  </a:lnTo>
                  <a:lnTo>
                    <a:pt x="37757" y="22915"/>
                  </a:lnTo>
                  <a:lnTo>
                    <a:pt x="37501" y="21890"/>
                  </a:lnTo>
                  <a:lnTo>
                    <a:pt x="37193" y="20839"/>
                  </a:lnTo>
                  <a:lnTo>
                    <a:pt x="36988" y="20326"/>
                  </a:lnTo>
                  <a:lnTo>
                    <a:pt x="36809" y="19814"/>
                  </a:lnTo>
                  <a:lnTo>
                    <a:pt x="36578" y="19275"/>
                  </a:lnTo>
                  <a:lnTo>
                    <a:pt x="36347" y="18763"/>
                  </a:lnTo>
                  <a:lnTo>
                    <a:pt x="36091" y="18224"/>
                  </a:lnTo>
                  <a:lnTo>
                    <a:pt x="35835" y="17712"/>
                  </a:lnTo>
                  <a:lnTo>
                    <a:pt x="35527" y="17199"/>
                  </a:lnTo>
                  <a:lnTo>
                    <a:pt x="35219" y="16687"/>
                  </a:lnTo>
                  <a:lnTo>
                    <a:pt x="34886" y="16174"/>
                  </a:lnTo>
                  <a:lnTo>
                    <a:pt x="34553" y="15661"/>
                  </a:lnTo>
                  <a:lnTo>
                    <a:pt x="34168" y="15174"/>
                  </a:lnTo>
                  <a:lnTo>
                    <a:pt x="33784" y="14662"/>
                  </a:lnTo>
                  <a:lnTo>
                    <a:pt x="33348" y="14175"/>
                  </a:lnTo>
                  <a:lnTo>
                    <a:pt x="32912" y="13688"/>
                  </a:lnTo>
                  <a:lnTo>
                    <a:pt x="32451" y="13201"/>
                  </a:lnTo>
                  <a:lnTo>
                    <a:pt x="31964" y="12739"/>
                  </a:lnTo>
                  <a:lnTo>
                    <a:pt x="31451" y="12278"/>
                  </a:lnTo>
                  <a:lnTo>
                    <a:pt x="30913" y="11842"/>
                  </a:lnTo>
                  <a:lnTo>
                    <a:pt x="30349" y="11381"/>
                  </a:lnTo>
                  <a:lnTo>
                    <a:pt x="29760" y="10945"/>
                  </a:lnTo>
                  <a:lnTo>
                    <a:pt x="29119" y="10535"/>
                  </a:lnTo>
                  <a:lnTo>
                    <a:pt x="28478" y="10125"/>
                  </a:lnTo>
                  <a:lnTo>
                    <a:pt x="27812" y="9715"/>
                  </a:lnTo>
                  <a:lnTo>
                    <a:pt x="27094" y="9330"/>
                  </a:lnTo>
                  <a:lnTo>
                    <a:pt x="26658" y="9099"/>
                  </a:lnTo>
                  <a:lnTo>
                    <a:pt x="26171" y="8894"/>
                  </a:lnTo>
                  <a:lnTo>
                    <a:pt x="25684" y="8689"/>
                  </a:lnTo>
                  <a:lnTo>
                    <a:pt x="25197" y="8510"/>
                  </a:lnTo>
                  <a:lnTo>
                    <a:pt x="24684" y="8356"/>
                  </a:lnTo>
                  <a:lnTo>
                    <a:pt x="24146" y="8202"/>
                  </a:lnTo>
                  <a:lnTo>
                    <a:pt x="23608" y="8074"/>
                  </a:lnTo>
                  <a:lnTo>
                    <a:pt x="23070" y="7946"/>
                  </a:lnTo>
                  <a:lnTo>
                    <a:pt x="23223" y="7587"/>
                  </a:lnTo>
                  <a:lnTo>
                    <a:pt x="23377" y="7254"/>
                  </a:lnTo>
                  <a:lnTo>
                    <a:pt x="23582" y="6946"/>
                  </a:lnTo>
                  <a:lnTo>
                    <a:pt x="23813" y="6664"/>
                  </a:lnTo>
                  <a:lnTo>
                    <a:pt x="24044" y="6382"/>
                  </a:lnTo>
                  <a:lnTo>
                    <a:pt x="24300" y="6100"/>
                  </a:lnTo>
                  <a:lnTo>
                    <a:pt x="24582" y="5870"/>
                  </a:lnTo>
                  <a:lnTo>
                    <a:pt x="24864" y="5639"/>
                  </a:lnTo>
                  <a:lnTo>
                    <a:pt x="25171" y="5434"/>
                  </a:lnTo>
                  <a:lnTo>
                    <a:pt x="25505" y="5229"/>
                  </a:lnTo>
                  <a:lnTo>
                    <a:pt x="25838" y="5050"/>
                  </a:lnTo>
                  <a:lnTo>
                    <a:pt x="26171" y="4896"/>
                  </a:lnTo>
                  <a:lnTo>
                    <a:pt x="26556" y="4768"/>
                  </a:lnTo>
                  <a:lnTo>
                    <a:pt x="26914" y="4665"/>
                  </a:lnTo>
                  <a:lnTo>
                    <a:pt x="27299" y="4563"/>
                  </a:lnTo>
                  <a:lnTo>
                    <a:pt x="27709" y="4486"/>
                  </a:lnTo>
                  <a:lnTo>
                    <a:pt x="27837" y="4460"/>
                  </a:lnTo>
                  <a:lnTo>
                    <a:pt x="27940" y="4383"/>
                  </a:lnTo>
                  <a:lnTo>
                    <a:pt x="28042" y="4306"/>
                  </a:lnTo>
                  <a:lnTo>
                    <a:pt x="28094" y="4204"/>
                  </a:lnTo>
                  <a:lnTo>
                    <a:pt x="28145" y="4101"/>
                  </a:lnTo>
                  <a:lnTo>
                    <a:pt x="28170" y="3999"/>
                  </a:lnTo>
                  <a:lnTo>
                    <a:pt x="28196" y="3870"/>
                  </a:lnTo>
                  <a:lnTo>
                    <a:pt x="28170" y="3742"/>
                  </a:lnTo>
                  <a:lnTo>
                    <a:pt x="28145" y="3614"/>
                  </a:lnTo>
                  <a:lnTo>
                    <a:pt x="28119" y="3512"/>
                  </a:lnTo>
                  <a:lnTo>
                    <a:pt x="28042" y="3409"/>
                  </a:lnTo>
                  <a:lnTo>
                    <a:pt x="27965" y="3307"/>
                  </a:lnTo>
                  <a:lnTo>
                    <a:pt x="27888" y="3230"/>
                  </a:lnTo>
                  <a:lnTo>
                    <a:pt x="27786" y="3178"/>
                  </a:lnTo>
                  <a:lnTo>
                    <a:pt x="27658" y="3153"/>
                  </a:lnTo>
                  <a:lnTo>
                    <a:pt x="27530" y="3153"/>
                  </a:lnTo>
                  <a:lnTo>
                    <a:pt x="27145" y="3204"/>
                  </a:lnTo>
                  <a:lnTo>
                    <a:pt x="26761" y="3281"/>
                  </a:lnTo>
                  <a:lnTo>
                    <a:pt x="26376" y="3409"/>
                  </a:lnTo>
                  <a:lnTo>
                    <a:pt x="25992" y="3537"/>
                  </a:lnTo>
                  <a:lnTo>
                    <a:pt x="25607" y="3691"/>
                  </a:lnTo>
                  <a:lnTo>
                    <a:pt x="25223" y="3845"/>
                  </a:lnTo>
                  <a:lnTo>
                    <a:pt x="24864" y="4050"/>
                  </a:lnTo>
                  <a:lnTo>
                    <a:pt x="24505" y="4255"/>
                  </a:lnTo>
                  <a:lnTo>
                    <a:pt x="24146" y="4486"/>
                  </a:lnTo>
                  <a:lnTo>
                    <a:pt x="23813" y="4742"/>
                  </a:lnTo>
                  <a:lnTo>
                    <a:pt x="23505" y="5024"/>
                  </a:lnTo>
                  <a:lnTo>
                    <a:pt x="23198" y="5306"/>
                  </a:lnTo>
                  <a:lnTo>
                    <a:pt x="22916" y="5613"/>
                  </a:lnTo>
                  <a:lnTo>
                    <a:pt x="22685" y="5921"/>
                  </a:lnTo>
                  <a:lnTo>
                    <a:pt x="22454" y="6254"/>
                  </a:lnTo>
                  <a:lnTo>
                    <a:pt x="22249" y="6613"/>
                  </a:lnTo>
                  <a:lnTo>
                    <a:pt x="22147" y="5716"/>
                  </a:lnTo>
                  <a:lnTo>
                    <a:pt x="22019" y="4819"/>
                  </a:lnTo>
                  <a:lnTo>
                    <a:pt x="21865" y="3947"/>
                  </a:lnTo>
                  <a:lnTo>
                    <a:pt x="21762" y="3512"/>
                  </a:lnTo>
                  <a:lnTo>
                    <a:pt x="21660" y="3076"/>
                  </a:lnTo>
                  <a:lnTo>
                    <a:pt x="21506" y="2666"/>
                  </a:lnTo>
                  <a:lnTo>
                    <a:pt x="21378" y="2256"/>
                  </a:lnTo>
                  <a:lnTo>
                    <a:pt x="21198" y="1871"/>
                  </a:lnTo>
                  <a:lnTo>
                    <a:pt x="20993" y="1487"/>
                  </a:lnTo>
                  <a:lnTo>
                    <a:pt x="20788" y="1102"/>
                  </a:lnTo>
                  <a:lnTo>
                    <a:pt x="20532" y="769"/>
                  </a:lnTo>
                  <a:lnTo>
                    <a:pt x="20250" y="410"/>
                  </a:lnTo>
                  <a:lnTo>
                    <a:pt x="19968" y="103"/>
                  </a:lnTo>
                  <a:lnTo>
                    <a:pt x="19840" y="26"/>
                  </a:lnTo>
                  <a:lnTo>
                    <a:pt x="197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604;p46">
              <a:extLst>
                <a:ext uri="{FF2B5EF4-FFF2-40B4-BE49-F238E27FC236}">
                  <a16:creationId xmlns:a16="http://schemas.microsoft.com/office/drawing/2014/main" xmlns="" id="{32AF5808-D55B-3A18-ADD9-C075F5DDDA4F}"/>
                </a:ext>
              </a:extLst>
            </p:cNvPr>
            <p:cNvSpPr/>
            <p:nvPr/>
          </p:nvSpPr>
          <p:spPr>
            <a:xfrm>
              <a:off x="1547350" y="2350338"/>
              <a:ext cx="297375" cy="290300"/>
            </a:xfrm>
            <a:custGeom>
              <a:avLst/>
              <a:gdLst/>
              <a:ahLst/>
              <a:cxnLst/>
              <a:rect l="l" t="t" r="r" b="b"/>
              <a:pathLst>
                <a:path w="11895" h="11612" extrusionOk="0">
                  <a:moveTo>
                    <a:pt x="5153" y="1"/>
                  </a:moveTo>
                  <a:lnTo>
                    <a:pt x="4794" y="26"/>
                  </a:lnTo>
                  <a:lnTo>
                    <a:pt x="4435" y="103"/>
                  </a:lnTo>
                  <a:lnTo>
                    <a:pt x="4076" y="180"/>
                  </a:lnTo>
                  <a:lnTo>
                    <a:pt x="3743" y="283"/>
                  </a:lnTo>
                  <a:lnTo>
                    <a:pt x="3410" y="411"/>
                  </a:lnTo>
                  <a:lnTo>
                    <a:pt x="3077" y="565"/>
                  </a:lnTo>
                  <a:lnTo>
                    <a:pt x="2769" y="744"/>
                  </a:lnTo>
                  <a:lnTo>
                    <a:pt x="2462" y="923"/>
                  </a:lnTo>
                  <a:lnTo>
                    <a:pt x="2154" y="1128"/>
                  </a:lnTo>
                  <a:lnTo>
                    <a:pt x="1872" y="1359"/>
                  </a:lnTo>
                  <a:lnTo>
                    <a:pt x="1616" y="1615"/>
                  </a:lnTo>
                  <a:lnTo>
                    <a:pt x="1359" y="1872"/>
                  </a:lnTo>
                  <a:lnTo>
                    <a:pt x="1154" y="2154"/>
                  </a:lnTo>
                  <a:lnTo>
                    <a:pt x="924" y="2436"/>
                  </a:lnTo>
                  <a:lnTo>
                    <a:pt x="744" y="2743"/>
                  </a:lnTo>
                  <a:lnTo>
                    <a:pt x="565" y="3051"/>
                  </a:lnTo>
                  <a:lnTo>
                    <a:pt x="411" y="3384"/>
                  </a:lnTo>
                  <a:lnTo>
                    <a:pt x="283" y="3743"/>
                  </a:lnTo>
                  <a:lnTo>
                    <a:pt x="180" y="4076"/>
                  </a:lnTo>
                  <a:lnTo>
                    <a:pt x="103" y="4435"/>
                  </a:lnTo>
                  <a:lnTo>
                    <a:pt x="52" y="4794"/>
                  </a:lnTo>
                  <a:lnTo>
                    <a:pt x="1" y="5153"/>
                  </a:lnTo>
                  <a:lnTo>
                    <a:pt x="1" y="5512"/>
                  </a:lnTo>
                  <a:lnTo>
                    <a:pt x="180" y="6973"/>
                  </a:lnTo>
                  <a:lnTo>
                    <a:pt x="283" y="7383"/>
                  </a:lnTo>
                  <a:lnTo>
                    <a:pt x="385" y="7742"/>
                  </a:lnTo>
                  <a:lnTo>
                    <a:pt x="565" y="8126"/>
                  </a:lnTo>
                  <a:lnTo>
                    <a:pt x="796" y="8510"/>
                  </a:lnTo>
                  <a:lnTo>
                    <a:pt x="1052" y="8895"/>
                  </a:lnTo>
                  <a:lnTo>
                    <a:pt x="1283" y="9203"/>
                  </a:lnTo>
                  <a:lnTo>
                    <a:pt x="1513" y="9484"/>
                  </a:lnTo>
                  <a:lnTo>
                    <a:pt x="1718" y="9690"/>
                  </a:lnTo>
                  <a:lnTo>
                    <a:pt x="1949" y="9920"/>
                  </a:lnTo>
                  <a:lnTo>
                    <a:pt x="2205" y="10125"/>
                  </a:lnTo>
                  <a:lnTo>
                    <a:pt x="2897" y="10638"/>
                  </a:lnTo>
                  <a:lnTo>
                    <a:pt x="3282" y="10894"/>
                  </a:lnTo>
                  <a:lnTo>
                    <a:pt x="3743" y="11125"/>
                  </a:lnTo>
                  <a:lnTo>
                    <a:pt x="4205" y="11304"/>
                  </a:lnTo>
                  <a:lnTo>
                    <a:pt x="4435" y="11356"/>
                  </a:lnTo>
                  <a:lnTo>
                    <a:pt x="4666" y="11407"/>
                  </a:lnTo>
                  <a:lnTo>
                    <a:pt x="5051" y="11484"/>
                  </a:lnTo>
                  <a:lnTo>
                    <a:pt x="5435" y="11561"/>
                  </a:lnTo>
                  <a:lnTo>
                    <a:pt x="5794" y="11586"/>
                  </a:lnTo>
                  <a:lnTo>
                    <a:pt x="6178" y="11612"/>
                  </a:lnTo>
                  <a:lnTo>
                    <a:pt x="6563" y="11586"/>
                  </a:lnTo>
                  <a:lnTo>
                    <a:pt x="6947" y="11561"/>
                  </a:lnTo>
                  <a:lnTo>
                    <a:pt x="7332" y="11484"/>
                  </a:lnTo>
                  <a:lnTo>
                    <a:pt x="7716" y="11407"/>
                  </a:lnTo>
                  <a:lnTo>
                    <a:pt x="8075" y="11304"/>
                  </a:lnTo>
                  <a:lnTo>
                    <a:pt x="8408" y="11151"/>
                  </a:lnTo>
                  <a:lnTo>
                    <a:pt x="8742" y="10997"/>
                  </a:lnTo>
                  <a:lnTo>
                    <a:pt x="9075" y="10843"/>
                  </a:lnTo>
                  <a:lnTo>
                    <a:pt x="9382" y="10638"/>
                  </a:lnTo>
                  <a:lnTo>
                    <a:pt x="9664" y="10433"/>
                  </a:lnTo>
                  <a:lnTo>
                    <a:pt x="9946" y="10202"/>
                  </a:lnTo>
                  <a:lnTo>
                    <a:pt x="10228" y="9946"/>
                  </a:lnTo>
                  <a:lnTo>
                    <a:pt x="10613" y="9510"/>
                  </a:lnTo>
                  <a:lnTo>
                    <a:pt x="10946" y="9074"/>
                  </a:lnTo>
                  <a:lnTo>
                    <a:pt x="11228" y="8587"/>
                  </a:lnTo>
                  <a:lnTo>
                    <a:pt x="11459" y="8075"/>
                  </a:lnTo>
                  <a:lnTo>
                    <a:pt x="11664" y="7562"/>
                  </a:lnTo>
                  <a:lnTo>
                    <a:pt x="11792" y="7024"/>
                  </a:lnTo>
                  <a:lnTo>
                    <a:pt x="11869" y="6460"/>
                  </a:lnTo>
                  <a:lnTo>
                    <a:pt x="11894" y="5896"/>
                  </a:lnTo>
                  <a:lnTo>
                    <a:pt x="11869" y="5332"/>
                  </a:lnTo>
                  <a:lnTo>
                    <a:pt x="11792" y="4768"/>
                  </a:lnTo>
                  <a:lnTo>
                    <a:pt x="11664" y="4230"/>
                  </a:lnTo>
                  <a:lnTo>
                    <a:pt x="11459" y="3717"/>
                  </a:lnTo>
                  <a:lnTo>
                    <a:pt x="11228" y="3205"/>
                  </a:lnTo>
                  <a:lnTo>
                    <a:pt x="10946" y="2718"/>
                  </a:lnTo>
                  <a:lnTo>
                    <a:pt x="10613" y="2256"/>
                  </a:lnTo>
                  <a:lnTo>
                    <a:pt x="10228" y="1846"/>
                  </a:lnTo>
                  <a:lnTo>
                    <a:pt x="9946" y="1590"/>
                  </a:lnTo>
                  <a:lnTo>
                    <a:pt x="9639" y="1359"/>
                  </a:lnTo>
                  <a:lnTo>
                    <a:pt x="9331" y="1128"/>
                  </a:lnTo>
                  <a:lnTo>
                    <a:pt x="9024" y="923"/>
                  </a:lnTo>
                  <a:lnTo>
                    <a:pt x="8690" y="770"/>
                  </a:lnTo>
                  <a:lnTo>
                    <a:pt x="8357" y="616"/>
                  </a:lnTo>
                  <a:lnTo>
                    <a:pt x="7998" y="488"/>
                  </a:lnTo>
                  <a:lnTo>
                    <a:pt x="7639" y="385"/>
                  </a:lnTo>
                  <a:lnTo>
                    <a:pt x="7178" y="206"/>
                  </a:lnTo>
                  <a:lnTo>
                    <a:pt x="6665" y="78"/>
                  </a:lnTo>
                  <a:lnTo>
                    <a:pt x="6281" y="26"/>
                  </a:lnTo>
                  <a:lnTo>
                    <a:pt x="5896" y="26"/>
                  </a:lnTo>
                  <a:lnTo>
                    <a:pt x="5486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605;p46">
              <a:extLst>
                <a:ext uri="{FF2B5EF4-FFF2-40B4-BE49-F238E27FC236}">
                  <a16:creationId xmlns:a16="http://schemas.microsoft.com/office/drawing/2014/main" xmlns="" id="{F75B87B6-CF5D-EA29-844B-9C1C7F2F6D02}"/>
                </a:ext>
              </a:extLst>
            </p:cNvPr>
            <p:cNvSpPr/>
            <p:nvPr/>
          </p:nvSpPr>
          <p:spPr>
            <a:xfrm>
              <a:off x="1578750" y="2104263"/>
              <a:ext cx="214075" cy="178175"/>
            </a:xfrm>
            <a:custGeom>
              <a:avLst/>
              <a:gdLst/>
              <a:ahLst/>
              <a:cxnLst/>
              <a:rect l="l" t="t" r="r" b="b"/>
              <a:pathLst>
                <a:path w="8563" h="7127" extrusionOk="0">
                  <a:moveTo>
                    <a:pt x="4256" y="1"/>
                  </a:moveTo>
                  <a:lnTo>
                    <a:pt x="3948" y="52"/>
                  </a:lnTo>
                  <a:lnTo>
                    <a:pt x="3641" y="103"/>
                  </a:lnTo>
                  <a:lnTo>
                    <a:pt x="3333" y="155"/>
                  </a:lnTo>
                  <a:lnTo>
                    <a:pt x="3051" y="257"/>
                  </a:lnTo>
                  <a:lnTo>
                    <a:pt x="2744" y="360"/>
                  </a:lnTo>
                  <a:lnTo>
                    <a:pt x="2462" y="514"/>
                  </a:lnTo>
                  <a:lnTo>
                    <a:pt x="2180" y="667"/>
                  </a:lnTo>
                  <a:lnTo>
                    <a:pt x="1923" y="821"/>
                  </a:lnTo>
                  <a:lnTo>
                    <a:pt x="1641" y="1001"/>
                  </a:lnTo>
                  <a:lnTo>
                    <a:pt x="1411" y="1206"/>
                  </a:lnTo>
                  <a:lnTo>
                    <a:pt x="1180" y="1436"/>
                  </a:lnTo>
                  <a:lnTo>
                    <a:pt x="975" y="1667"/>
                  </a:lnTo>
                  <a:lnTo>
                    <a:pt x="770" y="1898"/>
                  </a:lnTo>
                  <a:lnTo>
                    <a:pt x="590" y="2154"/>
                  </a:lnTo>
                  <a:lnTo>
                    <a:pt x="437" y="2436"/>
                  </a:lnTo>
                  <a:lnTo>
                    <a:pt x="283" y="2718"/>
                  </a:lnTo>
                  <a:lnTo>
                    <a:pt x="180" y="3000"/>
                  </a:lnTo>
                  <a:lnTo>
                    <a:pt x="78" y="3307"/>
                  </a:lnTo>
                  <a:lnTo>
                    <a:pt x="1" y="3615"/>
                  </a:lnTo>
                  <a:lnTo>
                    <a:pt x="1" y="3615"/>
                  </a:lnTo>
                  <a:lnTo>
                    <a:pt x="411" y="3410"/>
                  </a:lnTo>
                  <a:lnTo>
                    <a:pt x="821" y="3231"/>
                  </a:lnTo>
                  <a:lnTo>
                    <a:pt x="1257" y="3077"/>
                  </a:lnTo>
                  <a:lnTo>
                    <a:pt x="1693" y="2974"/>
                  </a:lnTo>
                  <a:lnTo>
                    <a:pt x="2128" y="2923"/>
                  </a:lnTo>
                  <a:lnTo>
                    <a:pt x="2564" y="2897"/>
                  </a:lnTo>
                  <a:lnTo>
                    <a:pt x="3026" y="2923"/>
                  </a:lnTo>
                  <a:lnTo>
                    <a:pt x="3461" y="2974"/>
                  </a:lnTo>
                  <a:lnTo>
                    <a:pt x="3897" y="3077"/>
                  </a:lnTo>
                  <a:lnTo>
                    <a:pt x="4333" y="3231"/>
                  </a:lnTo>
                  <a:lnTo>
                    <a:pt x="4743" y="3436"/>
                  </a:lnTo>
                  <a:lnTo>
                    <a:pt x="5127" y="3666"/>
                  </a:lnTo>
                  <a:lnTo>
                    <a:pt x="5512" y="3974"/>
                  </a:lnTo>
                  <a:lnTo>
                    <a:pt x="5896" y="4333"/>
                  </a:lnTo>
                  <a:lnTo>
                    <a:pt x="6230" y="4743"/>
                  </a:lnTo>
                  <a:lnTo>
                    <a:pt x="6537" y="5230"/>
                  </a:lnTo>
                  <a:lnTo>
                    <a:pt x="6794" y="5691"/>
                  </a:lnTo>
                  <a:lnTo>
                    <a:pt x="6999" y="6178"/>
                  </a:lnTo>
                  <a:lnTo>
                    <a:pt x="7152" y="6665"/>
                  </a:lnTo>
                  <a:lnTo>
                    <a:pt x="7229" y="7127"/>
                  </a:lnTo>
                  <a:lnTo>
                    <a:pt x="7486" y="6896"/>
                  </a:lnTo>
                  <a:lnTo>
                    <a:pt x="7691" y="6640"/>
                  </a:lnTo>
                  <a:lnTo>
                    <a:pt x="7870" y="6358"/>
                  </a:lnTo>
                  <a:lnTo>
                    <a:pt x="8050" y="6076"/>
                  </a:lnTo>
                  <a:lnTo>
                    <a:pt x="8203" y="5794"/>
                  </a:lnTo>
                  <a:lnTo>
                    <a:pt x="8331" y="5486"/>
                  </a:lnTo>
                  <a:lnTo>
                    <a:pt x="8434" y="5179"/>
                  </a:lnTo>
                  <a:lnTo>
                    <a:pt x="8511" y="4845"/>
                  </a:lnTo>
                  <a:lnTo>
                    <a:pt x="8537" y="4512"/>
                  </a:lnTo>
                  <a:lnTo>
                    <a:pt x="8562" y="4179"/>
                  </a:lnTo>
                  <a:lnTo>
                    <a:pt x="8537" y="3820"/>
                  </a:lnTo>
                  <a:lnTo>
                    <a:pt x="8485" y="3487"/>
                  </a:lnTo>
                  <a:lnTo>
                    <a:pt x="8408" y="3128"/>
                  </a:lnTo>
                  <a:lnTo>
                    <a:pt x="8280" y="2744"/>
                  </a:lnTo>
                  <a:lnTo>
                    <a:pt x="8126" y="2385"/>
                  </a:lnTo>
                  <a:lnTo>
                    <a:pt x="7921" y="2026"/>
                  </a:lnTo>
                  <a:lnTo>
                    <a:pt x="7691" y="1693"/>
                  </a:lnTo>
                  <a:lnTo>
                    <a:pt x="7460" y="1385"/>
                  </a:lnTo>
                  <a:lnTo>
                    <a:pt x="7204" y="1129"/>
                  </a:lnTo>
                  <a:lnTo>
                    <a:pt x="6947" y="872"/>
                  </a:lnTo>
                  <a:lnTo>
                    <a:pt x="6691" y="667"/>
                  </a:lnTo>
                  <a:lnTo>
                    <a:pt x="6409" y="488"/>
                  </a:lnTo>
                  <a:lnTo>
                    <a:pt x="6101" y="360"/>
                  </a:lnTo>
                  <a:lnTo>
                    <a:pt x="5819" y="232"/>
                  </a:lnTo>
                  <a:lnTo>
                    <a:pt x="5512" y="129"/>
                  </a:lnTo>
                  <a:lnTo>
                    <a:pt x="5204" y="52"/>
                  </a:lnTo>
                  <a:lnTo>
                    <a:pt x="4897" y="27"/>
                  </a:lnTo>
                  <a:lnTo>
                    <a:pt x="45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606;p46">
              <a:extLst>
                <a:ext uri="{FF2B5EF4-FFF2-40B4-BE49-F238E27FC236}">
                  <a16:creationId xmlns:a16="http://schemas.microsoft.com/office/drawing/2014/main" xmlns="" id="{05BC9EAA-E18A-465D-4F33-E3421FC5ED13}"/>
                </a:ext>
              </a:extLst>
            </p:cNvPr>
            <p:cNvSpPr/>
            <p:nvPr/>
          </p:nvSpPr>
          <p:spPr>
            <a:xfrm>
              <a:off x="1184675" y="2280488"/>
              <a:ext cx="240325" cy="203800"/>
            </a:xfrm>
            <a:custGeom>
              <a:avLst/>
              <a:gdLst/>
              <a:ahLst/>
              <a:cxnLst/>
              <a:rect l="l" t="t" r="r" b="b"/>
              <a:pathLst>
                <a:path w="9613" h="8152" extrusionOk="0">
                  <a:moveTo>
                    <a:pt x="8407" y="1"/>
                  </a:moveTo>
                  <a:lnTo>
                    <a:pt x="0" y="2795"/>
                  </a:lnTo>
                  <a:lnTo>
                    <a:pt x="8125" y="8152"/>
                  </a:lnTo>
                  <a:lnTo>
                    <a:pt x="8407" y="7819"/>
                  </a:lnTo>
                  <a:lnTo>
                    <a:pt x="8638" y="7485"/>
                  </a:lnTo>
                  <a:lnTo>
                    <a:pt x="8869" y="7126"/>
                  </a:lnTo>
                  <a:lnTo>
                    <a:pt x="9048" y="6793"/>
                  </a:lnTo>
                  <a:lnTo>
                    <a:pt x="9202" y="6434"/>
                  </a:lnTo>
                  <a:lnTo>
                    <a:pt x="9330" y="6076"/>
                  </a:lnTo>
                  <a:lnTo>
                    <a:pt x="9433" y="5742"/>
                  </a:lnTo>
                  <a:lnTo>
                    <a:pt x="9510" y="5383"/>
                  </a:lnTo>
                  <a:lnTo>
                    <a:pt x="9561" y="5050"/>
                  </a:lnTo>
                  <a:lnTo>
                    <a:pt x="9587" y="4691"/>
                  </a:lnTo>
                  <a:lnTo>
                    <a:pt x="9612" y="4358"/>
                  </a:lnTo>
                  <a:lnTo>
                    <a:pt x="9612" y="4025"/>
                  </a:lnTo>
                  <a:lnTo>
                    <a:pt x="9561" y="3359"/>
                  </a:lnTo>
                  <a:lnTo>
                    <a:pt x="9458" y="2743"/>
                  </a:lnTo>
                  <a:lnTo>
                    <a:pt x="9305" y="2179"/>
                  </a:lnTo>
                  <a:lnTo>
                    <a:pt x="9151" y="1641"/>
                  </a:lnTo>
                  <a:lnTo>
                    <a:pt x="8971" y="1180"/>
                  </a:lnTo>
                  <a:lnTo>
                    <a:pt x="8818" y="795"/>
                  </a:lnTo>
                  <a:lnTo>
                    <a:pt x="8510" y="206"/>
                  </a:lnTo>
                  <a:lnTo>
                    <a:pt x="84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607;p46">
              <a:extLst>
                <a:ext uri="{FF2B5EF4-FFF2-40B4-BE49-F238E27FC236}">
                  <a16:creationId xmlns:a16="http://schemas.microsoft.com/office/drawing/2014/main" xmlns="" id="{7716C64C-B67C-633E-1B41-0BCF9E9B88CC}"/>
                </a:ext>
              </a:extLst>
            </p:cNvPr>
            <p:cNvSpPr/>
            <p:nvPr/>
          </p:nvSpPr>
          <p:spPr>
            <a:xfrm>
              <a:off x="2481650" y="2572063"/>
              <a:ext cx="43600" cy="44875"/>
            </a:xfrm>
            <a:custGeom>
              <a:avLst/>
              <a:gdLst/>
              <a:ahLst/>
              <a:cxnLst/>
              <a:rect l="l" t="t" r="r" b="b"/>
              <a:pathLst>
                <a:path w="1744" h="1795" extrusionOk="0">
                  <a:moveTo>
                    <a:pt x="1180" y="0"/>
                  </a:moveTo>
                  <a:lnTo>
                    <a:pt x="898" y="26"/>
                  </a:lnTo>
                  <a:lnTo>
                    <a:pt x="667" y="77"/>
                  </a:lnTo>
                  <a:lnTo>
                    <a:pt x="462" y="180"/>
                  </a:lnTo>
                  <a:lnTo>
                    <a:pt x="309" y="282"/>
                  </a:lnTo>
                  <a:lnTo>
                    <a:pt x="180" y="410"/>
                  </a:lnTo>
                  <a:lnTo>
                    <a:pt x="78" y="564"/>
                  </a:lnTo>
                  <a:lnTo>
                    <a:pt x="27" y="718"/>
                  </a:lnTo>
                  <a:lnTo>
                    <a:pt x="1" y="897"/>
                  </a:lnTo>
                  <a:lnTo>
                    <a:pt x="27" y="1077"/>
                  </a:lnTo>
                  <a:lnTo>
                    <a:pt x="78" y="1231"/>
                  </a:lnTo>
                  <a:lnTo>
                    <a:pt x="180" y="1384"/>
                  </a:lnTo>
                  <a:lnTo>
                    <a:pt x="309" y="1513"/>
                  </a:lnTo>
                  <a:lnTo>
                    <a:pt x="462" y="1641"/>
                  </a:lnTo>
                  <a:lnTo>
                    <a:pt x="667" y="1718"/>
                  </a:lnTo>
                  <a:lnTo>
                    <a:pt x="898" y="1769"/>
                  </a:lnTo>
                  <a:lnTo>
                    <a:pt x="1180" y="1795"/>
                  </a:lnTo>
                  <a:lnTo>
                    <a:pt x="1308" y="1769"/>
                  </a:lnTo>
                  <a:lnTo>
                    <a:pt x="1436" y="1718"/>
                  </a:lnTo>
                  <a:lnTo>
                    <a:pt x="1539" y="1641"/>
                  </a:lnTo>
                  <a:lnTo>
                    <a:pt x="1616" y="1513"/>
                  </a:lnTo>
                  <a:lnTo>
                    <a:pt x="1667" y="1384"/>
                  </a:lnTo>
                  <a:lnTo>
                    <a:pt x="1718" y="1231"/>
                  </a:lnTo>
                  <a:lnTo>
                    <a:pt x="1744" y="1077"/>
                  </a:lnTo>
                  <a:lnTo>
                    <a:pt x="1744" y="897"/>
                  </a:lnTo>
                  <a:lnTo>
                    <a:pt x="1744" y="718"/>
                  </a:lnTo>
                  <a:lnTo>
                    <a:pt x="1718" y="564"/>
                  </a:lnTo>
                  <a:lnTo>
                    <a:pt x="1667" y="410"/>
                  </a:lnTo>
                  <a:lnTo>
                    <a:pt x="1616" y="282"/>
                  </a:lnTo>
                  <a:lnTo>
                    <a:pt x="1539" y="180"/>
                  </a:lnTo>
                  <a:lnTo>
                    <a:pt x="1436" y="77"/>
                  </a:lnTo>
                  <a:lnTo>
                    <a:pt x="1308" y="26"/>
                  </a:lnTo>
                  <a:lnTo>
                    <a:pt x="11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608;p46">
              <a:extLst>
                <a:ext uri="{FF2B5EF4-FFF2-40B4-BE49-F238E27FC236}">
                  <a16:creationId xmlns:a16="http://schemas.microsoft.com/office/drawing/2014/main" xmlns="" id="{D8C9B4DE-AD6D-C5EB-35FB-4E95ACBA1D83}"/>
                </a:ext>
              </a:extLst>
            </p:cNvPr>
            <p:cNvSpPr/>
            <p:nvPr/>
          </p:nvSpPr>
          <p:spPr>
            <a:xfrm>
              <a:off x="2404125" y="2694463"/>
              <a:ext cx="58350" cy="46150"/>
            </a:xfrm>
            <a:custGeom>
              <a:avLst/>
              <a:gdLst/>
              <a:ahLst/>
              <a:cxnLst/>
              <a:rect l="l" t="t" r="r" b="b"/>
              <a:pathLst>
                <a:path w="2334" h="1846" extrusionOk="0">
                  <a:moveTo>
                    <a:pt x="1154" y="0"/>
                  </a:moveTo>
                  <a:lnTo>
                    <a:pt x="898" y="26"/>
                  </a:lnTo>
                  <a:lnTo>
                    <a:pt x="641" y="77"/>
                  </a:lnTo>
                  <a:lnTo>
                    <a:pt x="462" y="179"/>
                  </a:lnTo>
                  <a:lnTo>
                    <a:pt x="282" y="308"/>
                  </a:lnTo>
                  <a:lnTo>
                    <a:pt x="154" y="436"/>
                  </a:lnTo>
                  <a:lnTo>
                    <a:pt x="77" y="590"/>
                  </a:lnTo>
                  <a:lnTo>
                    <a:pt x="26" y="743"/>
                  </a:lnTo>
                  <a:lnTo>
                    <a:pt x="0" y="923"/>
                  </a:lnTo>
                  <a:lnTo>
                    <a:pt x="26" y="1102"/>
                  </a:lnTo>
                  <a:lnTo>
                    <a:pt x="77" y="1256"/>
                  </a:lnTo>
                  <a:lnTo>
                    <a:pt x="154" y="1410"/>
                  </a:lnTo>
                  <a:lnTo>
                    <a:pt x="282" y="1564"/>
                  </a:lnTo>
                  <a:lnTo>
                    <a:pt x="462" y="1666"/>
                  </a:lnTo>
                  <a:lnTo>
                    <a:pt x="641" y="1769"/>
                  </a:lnTo>
                  <a:lnTo>
                    <a:pt x="898" y="1820"/>
                  </a:lnTo>
                  <a:lnTo>
                    <a:pt x="1154" y="1846"/>
                  </a:lnTo>
                  <a:lnTo>
                    <a:pt x="1436" y="1820"/>
                  </a:lnTo>
                  <a:lnTo>
                    <a:pt x="1667" y="1769"/>
                  </a:lnTo>
                  <a:lnTo>
                    <a:pt x="1872" y="1666"/>
                  </a:lnTo>
                  <a:lnTo>
                    <a:pt x="2025" y="1564"/>
                  </a:lnTo>
                  <a:lnTo>
                    <a:pt x="2154" y="1410"/>
                  </a:lnTo>
                  <a:lnTo>
                    <a:pt x="2256" y="1256"/>
                  </a:lnTo>
                  <a:lnTo>
                    <a:pt x="2307" y="1102"/>
                  </a:lnTo>
                  <a:lnTo>
                    <a:pt x="2333" y="923"/>
                  </a:lnTo>
                  <a:lnTo>
                    <a:pt x="2307" y="743"/>
                  </a:lnTo>
                  <a:lnTo>
                    <a:pt x="2256" y="590"/>
                  </a:lnTo>
                  <a:lnTo>
                    <a:pt x="2154" y="436"/>
                  </a:lnTo>
                  <a:lnTo>
                    <a:pt x="2025" y="308"/>
                  </a:lnTo>
                  <a:lnTo>
                    <a:pt x="1872" y="179"/>
                  </a:lnTo>
                  <a:lnTo>
                    <a:pt x="1667" y="77"/>
                  </a:lnTo>
                  <a:lnTo>
                    <a:pt x="1436" y="26"/>
                  </a:lnTo>
                  <a:lnTo>
                    <a:pt x="11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609;p46">
              <a:extLst>
                <a:ext uri="{FF2B5EF4-FFF2-40B4-BE49-F238E27FC236}">
                  <a16:creationId xmlns:a16="http://schemas.microsoft.com/office/drawing/2014/main" xmlns="" id="{2D4958BF-A70B-503C-4654-D34A5E81A04C}"/>
                </a:ext>
              </a:extLst>
            </p:cNvPr>
            <p:cNvSpPr/>
            <p:nvPr/>
          </p:nvSpPr>
          <p:spPr>
            <a:xfrm>
              <a:off x="2365025" y="2609213"/>
              <a:ext cx="29500" cy="42975"/>
            </a:xfrm>
            <a:custGeom>
              <a:avLst/>
              <a:gdLst/>
              <a:ahLst/>
              <a:cxnLst/>
              <a:rect l="l" t="t" r="r" b="b"/>
              <a:pathLst>
                <a:path w="1180" h="1719" extrusionOk="0">
                  <a:moveTo>
                    <a:pt x="898" y="1"/>
                  </a:moveTo>
                  <a:lnTo>
                    <a:pt x="667" y="78"/>
                  </a:lnTo>
                  <a:lnTo>
                    <a:pt x="462" y="155"/>
                  </a:lnTo>
                  <a:lnTo>
                    <a:pt x="308" y="257"/>
                  </a:lnTo>
                  <a:lnTo>
                    <a:pt x="180" y="385"/>
                  </a:lnTo>
                  <a:lnTo>
                    <a:pt x="78" y="539"/>
                  </a:lnTo>
                  <a:lnTo>
                    <a:pt x="27" y="693"/>
                  </a:lnTo>
                  <a:lnTo>
                    <a:pt x="1" y="872"/>
                  </a:lnTo>
                  <a:lnTo>
                    <a:pt x="27" y="1026"/>
                  </a:lnTo>
                  <a:lnTo>
                    <a:pt x="78" y="1180"/>
                  </a:lnTo>
                  <a:lnTo>
                    <a:pt x="180" y="1334"/>
                  </a:lnTo>
                  <a:lnTo>
                    <a:pt x="308" y="1462"/>
                  </a:lnTo>
                  <a:lnTo>
                    <a:pt x="462" y="1565"/>
                  </a:lnTo>
                  <a:lnTo>
                    <a:pt x="667" y="1667"/>
                  </a:lnTo>
                  <a:lnTo>
                    <a:pt x="898" y="1718"/>
                  </a:lnTo>
                  <a:lnTo>
                    <a:pt x="1180" y="1718"/>
                  </a:lnTo>
                  <a:lnTo>
                    <a:pt x="118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610;p46">
              <a:extLst>
                <a:ext uri="{FF2B5EF4-FFF2-40B4-BE49-F238E27FC236}">
                  <a16:creationId xmlns:a16="http://schemas.microsoft.com/office/drawing/2014/main" xmlns="" id="{32067A3C-90D7-D6CF-7883-B79311F009C1}"/>
                </a:ext>
              </a:extLst>
            </p:cNvPr>
            <p:cNvSpPr/>
            <p:nvPr/>
          </p:nvSpPr>
          <p:spPr>
            <a:xfrm>
              <a:off x="2287500" y="2700863"/>
              <a:ext cx="43600" cy="48075"/>
            </a:xfrm>
            <a:custGeom>
              <a:avLst/>
              <a:gdLst/>
              <a:ahLst/>
              <a:cxnLst/>
              <a:rect l="l" t="t" r="r" b="b"/>
              <a:pathLst>
                <a:path w="1744" h="1923" extrusionOk="0">
                  <a:moveTo>
                    <a:pt x="1154" y="0"/>
                  </a:moveTo>
                  <a:lnTo>
                    <a:pt x="897" y="26"/>
                  </a:lnTo>
                  <a:lnTo>
                    <a:pt x="641" y="103"/>
                  </a:lnTo>
                  <a:lnTo>
                    <a:pt x="462" y="180"/>
                  </a:lnTo>
                  <a:lnTo>
                    <a:pt x="282" y="308"/>
                  </a:lnTo>
                  <a:lnTo>
                    <a:pt x="154" y="462"/>
                  </a:lnTo>
                  <a:lnTo>
                    <a:pt x="77" y="616"/>
                  </a:lnTo>
                  <a:lnTo>
                    <a:pt x="26" y="795"/>
                  </a:lnTo>
                  <a:lnTo>
                    <a:pt x="0" y="949"/>
                  </a:lnTo>
                  <a:lnTo>
                    <a:pt x="26" y="1128"/>
                  </a:lnTo>
                  <a:lnTo>
                    <a:pt x="77" y="1308"/>
                  </a:lnTo>
                  <a:lnTo>
                    <a:pt x="154" y="1461"/>
                  </a:lnTo>
                  <a:lnTo>
                    <a:pt x="282" y="1615"/>
                  </a:lnTo>
                  <a:lnTo>
                    <a:pt x="462" y="1743"/>
                  </a:lnTo>
                  <a:lnTo>
                    <a:pt x="641" y="1820"/>
                  </a:lnTo>
                  <a:lnTo>
                    <a:pt x="897" y="1897"/>
                  </a:lnTo>
                  <a:lnTo>
                    <a:pt x="1154" y="1923"/>
                  </a:lnTo>
                  <a:lnTo>
                    <a:pt x="1308" y="1897"/>
                  </a:lnTo>
                  <a:lnTo>
                    <a:pt x="1410" y="1820"/>
                  </a:lnTo>
                  <a:lnTo>
                    <a:pt x="1513" y="1743"/>
                  </a:lnTo>
                  <a:lnTo>
                    <a:pt x="1590" y="1615"/>
                  </a:lnTo>
                  <a:lnTo>
                    <a:pt x="1666" y="1461"/>
                  </a:lnTo>
                  <a:lnTo>
                    <a:pt x="1718" y="1308"/>
                  </a:lnTo>
                  <a:lnTo>
                    <a:pt x="1743" y="1128"/>
                  </a:lnTo>
                  <a:lnTo>
                    <a:pt x="1743" y="949"/>
                  </a:lnTo>
                  <a:lnTo>
                    <a:pt x="1743" y="795"/>
                  </a:lnTo>
                  <a:lnTo>
                    <a:pt x="1718" y="616"/>
                  </a:lnTo>
                  <a:lnTo>
                    <a:pt x="1666" y="462"/>
                  </a:lnTo>
                  <a:lnTo>
                    <a:pt x="1590" y="308"/>
                  </a:lnTo>
                  <a:lnTo>
                    <a:pt x="1513" y="180"/>
                  </a:lnTo>
                  <a:lnTo>
                    <a:pt x="1410" y="103"/>
                  </a:lnTo>
                  <a:lnTo>
                    <a:pt x="1308" y="26"/>
                  </a:lnTo>
                  <a:lnTo>
                    <a:pt x="11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611;p46">
              <a:extLst>
                <a:ext uri="{FF2B5EF4-FFF2-40B4-BE49-F238E27FC236}">
                  <a16:creationId xmlns:a16="http://schemas.microsoft.com/office/drawing/2014/main" xmlns="" id="{27FC7B15-68C4-56B7-3369-4B4A3960C9EE}"/>
                </a:ext>
              </a:extLst>
            </p:cNvPr>
            <p:cNvSpPr/>
            <p:nvPr/>
          </p:nvSpPr>
          <p:spPr>
            <a:xfrm>
              <a:off x="2248400" y="2595138"/>
              <a:ext cx="43600" cy="42300"/>
            </a:xfrm>
            <a:custGeom>
              <a:avLst/>
              <a:gdLst/>
              <a:ahLst/>
              <a:cxnLst/>
              <a:rect l="l" t="t" r="r" b="b"/>
              <a:pathLst>
                <a:path w="1744" h="1692" extrusionOk="0">
                  <a:moveTo>
                    <a:pt x="1180" y="0"/>
                  </a:moveTo>
                  <a:lnTo>
                    <a:pt x="898" y="26"/>
                  </a:lnTo>
                  <a:lnTo>
                    <a:pt x="667" y="77"/>
                  </a:lnTo>
                  <a:lnTo>
                    <a:pt x="462" y="154"/>
                  </a:lnTo>
                  <a:lnTo>
                    <a:pt x="308" y="256"/>
                  </a:lnTo>
                  <a:lnTo>
                    <a:pt x="180" y="385"/>
                  </a:lnTo>
                  <a:lnTo>
                    <a:pt x="78" y="538"/>
                  </a:lnTo>
                  <a:lnTo>
                    <a:pt x="26" y="692"/>
                  </a:lnTo>
                  <a:lnTo>
                    <a:pt x="1" y="846"/>
                  </a:lnTo>
                  <a:lnTo>
                    <a:pt x="26" y="1000"/>
                  </a:lnTo>
                  <a:lnTo>
                    <a:pt x="78" y="1154"/>
                  </a:lnTo>
                  <a:lnTo>
                    <a:pt x="180" y="1307"/>
                  </a:lnTo>
                  <a:lnTo>
                    <a:pt x="308" y="1435"/>
                  </a:lnTo>
                  <a:lnTo>
                    <a:pt x="462" y="1538"/>
                  </a:lnTo>
                  <a:lnTo>
                    <a:pt x="667" y="1615"/>
                  </a:lnTo>
                  <a:lnTo>
                    <a:pt x="898" y="1666"/>
                  </a:lnTo>
                  <a:lnTo>
                    <a:pt x="1180" y="1692"/>
                  </a:lnTo>
                  <a:lnTo>
                    <a:pt x="1308" y="1666"/>
                  </a:lnTo>
                  <a:lnTo>
                    <a:pt x="1436" y="1615"/>
                  </a:lnTo>
                  <a:lnTo>
                    <a:pt x="1539" y="1538"/>
                  </a:lnTo>
                  <a:lnTo>
                    <a:pt x="1616" y="1435"/>
                  </a:lnTo>
                  <a:lnTo>
                    <a:pt x="1667" y="1307"/>
                  </a:lnTo>
                  <a:lnTo>
                    <a:pt x="1718" y="1154"/>
                  </a:lnTo>
                  <a:lnTo>
                    <a:pt x="1744" y="1000"/>
                  </a:lnTo>
                  <a:lnTo>
                    <a:pt x="1744" y="846"/>
                  </a:lnTo>
                  <a:lnTo>
                    <a:pt x="1744" y="692"/>
                  </a:lnTo>
                  <a:lnTo>
                    <a:pt x="1718" y="538"/>
                  </a:lnTo>
                  <a:lnTo>
                    <a:pt x="1667" y="385"/>
                  </a:lnTo>
                  <a:lnTo>
                    <a:pt x="1616" y="256"/>
                  </a:lnTo>
                  <a:lnTo>
                    <a:pt x="1539" y="154"/>
                  </a:lnTo>
                  <a:lnTo>
                    <a:pt x="1436" y="77"/>
                  </a:lnTo>
                  <a:lnTo>
                    <a:pt x="1308" y="26"/>
                  </a:lnTo>
                  <a:lnTo>
                    <a:pt x="11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612;p46">
              <a:extLst>
                <a:ext uri="{FF2B5EF4-FFF2-40B4-BE49-F238E27FC236}">
                  <a16:creationId xmlns:a16="http://schemas.microsoft.com/office/drawing/2014/main" xmlns="" id="{85F9A3E0-938F-835A-8365-E68404BAB1FB}"/>
                </a:ext>
              </a:extLst>
            </p:cNvPr>
            <p:cNvSpPr/>
            <p:nvPr/>
          </p:nvSpPr>
          <p:spPr>
            <a:xfrm>
              <a:off x="2185600" y="2725213"/>
              <a:ext cx="28875" cy="42950"/>
            </a:xfrm>
            <a:custGeom>
              <a:avLst/>
              <a:gdLst/>
              <a:ahLst/>
              <a:cxnLst/>
              <a:rect l="l" t="t" r="r" b="b"/>
              <a:pathLst>
                <a:path w="1155" h="1718" extrusionOk="0">
                  <a:moveTo>
                    <a:pt x="437" y="0"/>
                  </a:moveTo>
                  <a:lnTo>
                    <a:pt x="308" y="77"/>
                  </a:lnTo>
                  <a:lnTo>
                    <a:pt x="232" y="154"/>
                  </a:lnTo>
                  <a:lnTo>
                    <a:pt x="129" y="257"/>
                  </a:lnTo>
                  <a:lnTo>
                    <a:pt x="78" y="385"/>
                  </a:lnTo>
                  <a:lnTo>
                    <a:pt x="26" y="539"/>
                  </a:lnTo>
                  <a:lnTo>
                    <a:pt x="1" y="692"/>
                  </a:lnTo>
                  <a:lnTo>
                    <a:pt x="1" y="846"/>
                  </a:lnTo>
                  <a:lnTo>
                    <a:pt x="1" y="1026"/>
                  </a:lnTo>
                  <a:lnTo>
                    <a:pt x="26" y="1179"/>
                  </a:lnTo>
                  <a:lnTo>
                    <a:pt x="78" y="1308"/>
                  </a:lnTo>
                  <a:lnTo>
                    <a:pt x="129" y="1436"/>
                  </a:lnTo>
                  <a:lnTo>
                    <a:pt x="232" y="1564"/>
                  </a:lnTo>
                  <a:lnTo>
                    <a:pt x="308" y="1641"/>
                  </a:lnTo>
                  <a:lnTo>
                    <a:pt x="437" y="1692"/>
                  </a:lnTo>
                  <a:lnTo>
                    <a:pt x="565" y="1718"/>
                  </a:lnTo>
                  <a:lnTo>
                    <a:pt x="719" y="1692"/>
                  </a:lnTo>
                  <a:lnTo>
                    <a:pt x="821" y="1641"/>
                  </a:lnTo>
                  <a:lnTo>
                    <a:pt x="924" y="1564"/>
                  </a:lnTo>
                  <a:lnTo>
                    <a:pt x="1000" y="1436"/>
                  </a:lnTo>
                  <a:lnTo>
                    <a:pt x="1077" y="1308"/>
                  </a:lnTo>
                  <a:lnTo>
                    <a:pt x="1129" y="1179"/>
                  </a:lnTo>
                  <a:lnTo>
                    <a:pt x="1154" y="1026"/>
                  </a:lnTo>
                  <a:lnTo>
                    <a:pt x="1154" y="846"/>
                  </a:lnTo>
                  <a:lnTo>
                    <a:pt x="1154" y="692"/>
                  </a:lnTo>
                  <a:lnTo>
                    <a:pt x="1129" y="539"/>
                  </a:lnTo>
                  <a:lnTo>
                    <a:pt x="1077" y="385"/>
                  </a:lnTo>
                  <a:lnTo>
                    <a:pt x="1000" y="257"/>
                  </a:lnTo>
                  <a:lnTo>
                    <a:pt x="924" y="154"/>
                  </a:lnTo>
                  <a:lnTo>
                    <a:pt x="821" y="77"/>
                  </a:lnTo>
                  <a:lnTo>
                    <a:pt x="7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" name="Google Shape;2592;p46">
            <a:extLst>
              <a:ext uri="{FF2B5EF4-FFF2-40B4-BE49-F238E27FC236}">
                <a16:creationId xmlns:a16="http://schemas.microsoft.com/office/drawing/2014/main" xmlns="" id="{FE1B7B19-14A1-C0C5-6E2C-BF6240869AD5}"/>
              </a:ext>
            </a:extLst>
          </p:cNvPr>
          <p:cNvGrpSpPr/>
          <p:nvPr/>
        </p:nvGrpSpPr>
        <p:grpSpPr>
          <a:xfrm>
            <a:off x="7376345" y="2838998"/>
            <a:ext cx="1320767" cy="1774220"/>
            <a:chOff x="5299300" y="1742213"/>
            <a:chExt cx="1278450" cy="1717375"/>
          </a:xfrm>
        </p:grpSpPr>
        <p:sp>
          <p:nvSpPr>
            <p:cNvPr id="96" name="Google Shape;2593;p46">
              <a:extLst>
                <a:ext uri="{FF2B5EF4-FFF2-40B4-BE49-F238E27FC236}">
                  <a16:creationId xmlns:a16="http://schemas.microsoft.com/office/drawing/2014/main" xmlns="" id="{17111837-C1CF-0D8F-4998-906B9B43F332}"/>
                </a:ext>
              </a:extLst>
            </p:cNvPr>
            <p:cNvSpPr/>
            <p:nvPr/>
          </p:nvSpPr>
          <p:spPr>
            <a:xfrm>
              <a:off x="5945250" y="3075738"/>
              <a:ext cx="300550" cy="348625"/>
            </a:xfrm>
            <a:custGeom>
              <a:avLst/>
              <a:gdLst/>
              <a:ahLst/>
              <a:cxnLst/>
              <a:rect l="l" t="t" r="r" b="b"/>
              <a:pathLst>
                <a:path w="12022" h="13945" extrusionOk="0">
                  <a:moveTo>
                    <a:pt x="5101" y="0"/>
                  </a:moveTo>
                  <a:lnTo>
                    <a:pt x="4973" y="26"/>
                  </a:lnTo>
                  <a:lnTo>
                    <a:pt x="4845" y="77"/>
                  </a:lnTo>
                  <a:lnTo>
                    <a:pt x="4742" y="154"/>
                  </a:lnTo>
                  <a:lnTo>
                    <a:pt x="4640" y="231"/>
                  </a:lnTo>
                  <a:lnTo>
                    <a:pt x="4563" y="333"/>
                  </a:lnTo>
                  <a:lnTo>
                    <a:pt x="4486" y="436"/>
                  </a:lnTo>
                  <a:lnTo>
                    <a:pt x="4460" y="564"/>
                  </a:lnTo>
                  <a:lnTo>
                    <a:pt x="4332" y="1461"/>
                  </a:lnTo>
                  <a:lnTo>
                    <a:pt x="4204" y="2333"/>
                  </a:lnTo>
                  <a:lnTo>
                    <a:pt x="4101" y="3230"/>
                  </a:lnTo>
                  <a:lnTo>
                    <a:pt x="4024" y="4127"/>
                  </a:lnTo>
                  <a:lnTo>
                    <a:pt x="3973" y="4998"/>
                  </a:lnTo>
                  <a:lnTo>
                    <a:pt x="3948" y="5896"/>
                  </a:lnTo>
                  <a:lnTo>
                    <a:pt x="3948" y="6793"/>
                  </a:lnTo>
                  <a:lnTo>
                    <a:pt x="3973" y="7690"/>
                  </a:lnTo>
                  <a:lnTo>
                    <a:pt x="3717" y="7767"/>
                  </a:lnTo>
                  <a:lnTo>
                    <a:pt x="3460" y="7844"/>
                  </a:lnTo>
                  <a:lnTo>
                    <a:pt x="3204" y="7946"/>
                  </a:lnTo>
                  <a:lnTo>
                    <a:pt x="2948" y="8049"/>
                  </a:lnTo>
                  <a:lnTo>
                    <a:pt x="2461" y="8331"/>
                  </a:lnTo>
                  <a:lnTo>
                    <a:pt x="1974" y="8638"/>
                  </a:lnTo>
                  <a:lnTo>
                    <a:pt x="1538" y="8997"/>
                  </a:lnTo>
                  <a:lnTo>
                    <a:pt x="1102" y="9382"/>
                  </a:lnTo>
                  <a:lnTo>
                    <a:pt x="718" y="9740"/>
                  </a:lnTo>
                  <a:lnTo>
                    <a:pt x="359" y="10125"/>
                  </a:lnTo>
                  <a:lnTo>
                    <a:pt x="180" y="10356"/>
                  </a:lnTo>
                  <a:lnTo>
                    <a:pt x="51" y="10612"/>
                  </a:lnTo>
                  <a:lnTo>
                    <a:pt x="0" y="10843"/>
                  </a:lnTo>
                  <a:lnTo>
                    <a:pt x="0" y="11099"/>
                  </a:lnTo>
                  <a:lnTo>
                    <a:pt x="26" y="11330"/>
                  </a:lnTo>
                  <a:lnTo>
                    <a:pt x="128" y="11560"/>
                  </a:lnTo>
                  <a:lnTo>
                    <a:pt x="256" y="11765"/>
                  </a:lnTo>
                  <a:lnTo>
                    <a:pt x="410" y="11945"/>
                  </a:lnTo>
                  <a:lnTo>
                    <a:pt x="590" y="12099"/>
                  </a:lnTo>
                  <a:lnTo>
                    <a:pt x="795" y="12227"/>
                  </a:lnTo>
                  <a:lnTo>
                    <a:pt x="1000" y="12304"/>
                  </a:lnTo>
                  <a:lnTo>
                    <a:pt x="1230" y="12329"/>
                  </a:lnTo>
                  <a:lnTo>
                    <a:pt x="1487" y="12329"/>
                  </a:lnTo>
                  <a:lnTo>
                    <a:pt x="1717" y="12278"/>
                  </a:lnTo>
                  <a:lnTo>
                    <a:pt x="1948" y="12150"/>
                  </a:lnTo>
                  <a:lnTo>
                    <a:pt x="2179" y="11970"/>
                  </a:lnTo>
                  <a:lnTo>
                    <a:pt x="2486" y="11637"/>
                  </a:lnTo>
                  <a:lnTo>
                    <a:pt x="2794" y="11304"/>
                  </a:lnTo>
                  <a:lnTo>
                    <a:pt x="3358" y="10586"/>
                  </a:lnTo>
                  <a:lnTo>
                    <a:pt x="3948" y="9894"/>
                  </a:lnTo>
                  <a:lnTo>
                    <a:pt x="4229" y="9561"/>
                  </a:lnTo>
                  <a:lnTo>
                    <a:pt x="4563" y="9228"/>
                  </a:lnTo>
                  <a:lnTo>
                    <a:pt x="4716" y="9330"/>
                  </a:lnTo>
                  <a:lnTo>
                    <a:pt x="4896" y="9382"/>
                  </a:lnTo>
                  <a:lnTo>
                    <a:pt x="5050" y="9407"/>
                  </a:lnTo>
                  <a:lnTo>
                    <a:pt x="5075" y="9638"/>
                  </a:lnTo>
                  <a:lnTo>
                    <a:pt x="5127" y="9894"/>
                  </a:lnTo>
                  <a:lnTo>
                    <a:pt x="5178" y="10125"/>
                  </a:lnTo>
                  <a:lnTo>
                    <a:pt x="5255" y="10381"/>
                  </a:lnTo>
                  <a:lnTo>
                    <a:pt x="5434" y="10868"/>
                  </a:lnTo>
                  <a:lnTo>
                    <a:pt x="5665" y="11355"/>
                  </a:lnTo>
                  <a:lnTo>
                    <a:pt x="6152" y="12278"/>
                  </a:lnTo>
                  <a:lnTo>
                    <a:pt x="6383" y="12739"/>
                  </a:lnTo>
                  <a:lnTo>
                    <a:pt x="6588" y="13175"/>
                  </a:lnTo>
                  <a:lnTo>
                    <a:pt x="6690" y="13406"/>
                  </a:lnTo>
                  <a:lnTo>
                    <a:pt x="6844" y="13585"/>
                  </a:lnTo>
                  <a:lnTo>
                    <a:pt x="6998" y="13739"/>
                  </a:lnTo>
                  <a:lnTo>
                    <a:pt x="7177" y="13842"/>
                  </a:lnTo>
                  <a:lnTo>
                    <a:pt x="7382" y="13893"/>
                  </a:lnTo>
                  <a:lnTo>
                    <a:pt x="7562" y="13944"/>
                  </a:lnTo>
                  <a:lnTo>
                    <a:pt x="7767" y="13944"/>
                  </a:lnTo>
                  <a:lnTo>
                    <a:pt x="7946" y="13918"/>
                  </a:lnTo>
                  <a:lnTo>
                    <a:pt x="8126" y="13842"/>
                  </a:lnTo>
                  <a:lnTo>
                    <a:pt x="8305" y="13739"/>
                  </a:lnTo>
                  <a:lnTo>
                    <a:pt x="8433" y="13636"/>
                  </a:lnTo>
                  <a:lnTo>
                    <a:pt x="8561" y="13483"/>
                  </a:lnTo>
                  <a:lnTo>
                    <a:pt x="8664" y="13303"/>
                  </a:lnTo>
                  <a:lnTo>
                    <a:pt x="8715" y="13098"/>
                  </a:lnTo>
                  <a:lnTo>
                    <a:pt x="8741" y="12868"/>
                  </a:lnTo>
                  <a:lnTo>
                    <a:pt x="8715" y="12611"/>
                  </a:lnTo>
                  <a:lnTo>
                    <a:pt x="8664" y="12380"/>
                  </a:lnTo>
                  <a:lnTo>
                    <a:pt x="8587" y="12175"/>
                  </a:lnTo>
                  <a:lnTo>
                    <a:pt x="8433" y="11791"/>
                  </a:lnTo>
                  <a:lnTo>
                    <a:pt x="8228" y="11432"/>
                  </a:lnTo>
                  <a:lnTo>
                    <a:pt x="7972" y="11073"/>
                  </a:lnTo>
                  <a:lnTo>
                    <a:pt x="7459" y="10407"/>
                  </a:lnTo>
                  <a:lnTo>
                    <a:pt x="7203" y="10074"/>
                  </a:lnTo>
                  <a:lnTo>
                    <a:pt x="6946" y="9715"/>
                  </a:lnTo>
                  <a:lnTo>
                    <a:pt x="7613" y="9869"/>
                  </a:lnTo>
                  <a:lnTo>
                    <a:pt x="8279" y="10022"/>
                  </a:lnTo>
                  <a:lnTo>
                    <a:pt x="8946" y="10202"/>
                  </a:lnTo>
                  <a:lnTo>
                    <a:pt x="9612" y="10407"/>
                  </a:lnTo>
                  <a:lnTo>
                    <a:pt x="9945" y="10509"/>
                  </a:lnTo>
                  <a:lnTo>
                    <a:pt x="10304" y="10561"/>
                  </a:lnTo>
                  <a:lnTo>
                    <a:pt x="10638" y="10586"/>
                  </a:lnTo>
                  <a:lnTo>
                    <a:pt x="10996" y="10586"/>
                  </a:lnTo>
                  <a:lnTo>
                    <a:pt x="11150" y="10561"/>
                  </a:lnTo>
                  <a:lnTo>
                    <a:pt x="11304" y="10509"/>
                  </a:lnTo>
                  <a:lnTo>
                    <a:pt x="11432" y="10458"/>
                  </a:lnTo>
                  <a:lnTo>
                    <a:pt x="11560" y="10381"/>
                  </a:lnTo>
                  <a:lnTo>
                    <a:pt x="11688" y="10279"/>
                  </a:lnTo>
                  <a:lnTo>
                    <a:pt x="11765" y="10176"/>
                  </a:lnTo>
                  <a:lnTo>
                    <a:pt x="11868" y="10074"/>
                  </a:lnTo>
                  <a:lnTo>
                    <a:pt x="11919" y="9945"/>
                  </a:lnTo>
                  <a:lnTo>
                    <a:pt x="11970" y="9817"/>
                  </a:lnTo>
                  <a:lnTo>
                    <a:pt x="11996" y="9663"/>
                  </a:lnTo>
                  <a:lnTo>
                    <a:pt x="12022" y="9535"/>
                  </a:lnTo>
                  <a:lnTo>
                    <a:pt x="11996" y="9382"/>
                  </a:lnTo>
                  <a:lnTo>
                    <a:pt x="11970" y="9253"/>
                  </a:lnTo>
                  <a:lnTo>
                    <a:pt x="11919" y="9100"/>
                  </a:lnTo>
                  <a:lnTo>
                    <a:pt x="11817" y="8971"/>
                  </a:lnTo>
                  <a:lnTo>
                    <a:pt x="11714" y="8843"/>
                  </a:lnTo>
                  <a:lnTo>
                    <a:pt x="11483" y="8613"/>
                  </a:lnTo>
                  <a:lnTo>
                    <a:pt x="11227" y="8433"/>
                  </a:lnTo>
                  <a:lnTo>
                    <a:pt x="10945" y="8254"/>
                  </a:lnTo>
                  <a:lnTo>
                    <a:pt x="10663" y="8100"/>
                  </a:lnTo>
                  <a:lnTo>
                    <a:pt x="10330" y="7946"/>
                  </a:lnTo>
                  <a:lnTo>
                    <a:pt x="9997" y="7818"/>
                  </a:lnTo>
                  <a:lnTo>
                    <a:pt x="9638" y="7715"/>
                  </a:lnTo>
                  <a:lnTo>
                    <a:pt x="9279" y="7613"/>
                  </a:lnTo>
                  <a:lnTo>
                    <a:pt x="8561" y="7433"/>
                  </a:lnTo>
                  <a:lnTo>
                    <a:pt x="7792" y="7305"/>
                  </a:lnTo>
                  <a:lnTo>
                    <a:pt x="6357" y="7126"/>
                  </a:lnTo>
                  <a:lnTo>
                    <a:pt x="6306" y="5485"/>
                  </a:lnTo>
                  <a:lnTo>
                    <a:pt x="6254" y="3845"/>
                  </a:lnTo>
                  <a:lnTo>
                    <a:pt x="6203" y="3025"/>
                  </a:lnTo>
                  <a:lnTo>
                    <a:pt x="6152" y="2205"/>
                  </a:lnTo>
                  <a:lnTo>
                    <a:pt x="6101" y="1384"/>
                  </a:lnTo>
                  <a:lnTo>
                    <a:pt x="5998" y="564"/>
                  </a:lnTo>
                  <a:lnTo>
                    <a:pt x="5972" y="436"/>
                  </a:lnTo>
                  <a:lnTo>
                    <a:pt x="5896" y="308"/>
                  </a:lnTo>
                  <a:lnTo>
                    <a:pt x="5819" y="231"/>
                  </a:lnTo>
                  <a:lnTo>
                    <a:pt x="5716" y="128"/>
                  </a:lnTo>
                  <a:lnTo>
                    <a:pt x="5614" y="77"/>
                  </a:lnTo>
                  <a:lnTo>
                    <a:pt x="5485" y="26"/>
                  </a:lnTo>
                  <a:lnTo>
                    <a:pt x="53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594;p46">
              <a:extLst>
                <a:ext uri="{FF2B5EF4-FFF2-40B4-BE49-F238E27FC236}">
                  <a16:creationId xmlns:a16="http://schemas.microsoft.com/office/drawing/2014/main" xmlns="" id="{E12401D0-016A-3663-6283-41272041D088}"/>
                </a:ext>
              </a:extLst>
            </p:cNvPr>
            <p:cNvSpPr/>
            <p:nvPr/>
          </p:nvSpPr>
          <p:spPr>
            <a:xfrm>
              <a:off x="5637000" y="3081488"/>
              <a:ext cx="285200" cy="378100"/>
            </a:xfrm>
            <a:custGeom>
              <a:avLst/>
              <a:gdLst/>
              <a:ahLst/>
              <a:cxnLst/>
              <a:rect l="l" t="t" r="r" b="b"/>
              <a:pathLst>
                <a:path w="11408" h="15124" extrusionOk="0">
                  <a:moveTo>
                    <a:pt x="6076" y="1"/>
                  </a:moveTo>
                  <a:lnTo>
                    <a:pt x="5948" y="26"/>
                  </a:lnTo>
                  <a:lnTo>
                    <a:pt x="5819" y="52"/>
                  </a:lnTo>
                  <a:lnTo>
                    <a:pt x="5691" y="78"/>
                  </a:lnTo>
                  <a:lnTo>
                    <a:pt x="5563" y="155"/>
                  </a:lnTo>
                  <a:lnTo>
                    <a:pt x="5461" y="232"/>
                  </a:lnTo>
                  <a:lnTo>
                    <a:pt x="5358" y="308"/>
                  </a:lnTo>
                  <a:lnTo>
                    <a:pt x="5281" y="411"/>
                  </a:lnTo>
                  <a:lnTo>
                    <a:pt x="5230" y="539"/>
                  </a:lnTo>
                  <a:lnTo>
                    <a:pt x="5204" y="667"/>
                  </a:lnTo>
                  <a:lnTo>
                    <a:pt x="5204" y="821"/>
                  </a:lnTo>
                  <a:lnTo>
                    <a:pt x="5307" y="2000"/>
                  </a:lnTo>
                  <a:lnTo>
                    <a:pt x="5332" y="3154"/>
                  </a:lnTo>
                  <a:lnTo>
                    <a:pt x="5332" y="4307"/>
                  </a:lnTo>
                  <a:lnTo>
                    <a:pt x="5256" y="5486"/>
                  </a:lnTo>
                  <a:lnTo>
                    <a:pt x="5179" y="6255"/>
                  </a:lnTo>
                  <a:lnTo>
                    <a:pt x="5076" y="7075"/>
                  </a:lnTo>
                  <a:lnTo>
                    <a:pt x="5025" y="7485"/>
                  </a:lnTo>
                  <a:lnTo>
                    <a:pt x="5025" y="7896"/>
                  </a:lnTo>
                  <a:lnTo>
                    <a:pt x="5025" y="8306"/>
                  </a:lnTo>
                  <a:lnTo>
                    <a:pt x="5076" y="8690"/>
                  </a:lnTo>
                  <a:lnTo>
                    <a:pt x="4538" y="8870"/>
                  </a:lnTo>
                  <a:lnTo>
                    <a:pt x="3974" y="9075"/>
                  </a:lnTo>
                  <a:lnTo>
                    <a:pt x="3436" y="9305"/>
                  </a:lnTo>
                  <a:lnTo>
                    <a:pt x="2897" y="9562"/>
                  </a:lnTo>
                  <a:lnTo>
                    <a:pt x="2308" y="9844"/>
                  </a:lnTo>
                  <a:lnTo>
                    <a:pt x="1693" y="10126"/>
                  </a:lnTo>
                  <a:lnTo>
                    <a:pt x="1077" y="10433"/>
                  </a:lnTo>
                  <a:lnTo>
                    <a:pt x="796" y="10613"/>
                  </a:lnTo>
                  <a:lnTo>
                    <a:pt x="514" y="10792"/>
                  </a:lnTo>
                  <a:lnTo>
                    <a:pt x="360" y="10946"/>
                  </a:lnTo>
                  <a:lnTo>
                    <a:pt x="206" y="11125"/>
                  </a:lnTo>
                  <a:lnTo>
                    <a:pt x="129" y="11305"/>
                  </a:lnTo>
                  <a:lnTo>
                    <a:pt x="52" y="11510"/>
                  </a:lnTo>
                  <a:lnTo>
                    <a:pt x="27" y="11689"/>
                  </a:lnTo>
                  <a:lnTo>
                    <a:pt x="1" y="11894"/>
                  </a:lnTo>
                  <a:lnTo>
                    <a:pt x="27" y="12099"/>
                  </a:lnTo>
                  <a:lnTo>
                    <a:pt x="103" y="12304"/>
                  </a:lnTo>
                  <a:lnTo>
                    <a:pt x="180" y="12458"/>
                  </a:lnTo>
                  <a:lnTo>
                    <a:pt x="283" y="12638"/>
                  </a:lnTo>
                  <a:lnTo>
                    <a:pt x="411" y="12766"/>
                  </a:lnTo>
                  <a:lnTo>
                    <a:pt x="565" y="12868"/>
                  </a:lnTo>
                  <a:lnTo>
                    <a:pt x="744" y="12945"/>
                  </a:lnTo>
                  <a:lnTo>
                    <a:pt x="949" y="12971"/>
                  </a:lnTo>
                  <a:lnTo>
                    <a:pt x="1180" y="12971"/>
                  </a:lnTo>
                  <a:lnTo>
                    <a:pt x="1411" y="12919"/>
                  </a:lnTo>
                  <a:lnTo>
                    <a:pt x="1770" y="12791"/>
                  </a:lnTo>
                  <a:lnTo>
                    <a:pt x="2103" y="12612"/>
                  </a:lnTo>
                  <a:lnTo>
                    <a:pt x="2410" y="12432"/>
                  </a:lnTo>
                  <a:lnTo>
                    <a:pt x="2744" y="12227"/>
                  </a:lnTo>
                  <a:lnTo>
                    <a:pt x="3359" y="11792"/>
                  </a:lnTo>
                  <a:lnTo>
                    <a:pt x="3948" y="11356"/>
                  </a:lnTo>
                  <a:lnTo>
                    <a:pt x="4717" y="10869"/>
                  </a:lnTo>
                  <a:lnTo>
                    <a:pt x="5486" y="10382"/>
                  </a:lnTo>
                  <a:lnTo>
                    <a:pt x="5486" y="10818"/>
                  </a:lnTo>
                  <a:lnTo>
                    <a:pt x="5538" y="11228"/>
                  </a:lnTo>
                  <a:lnTo>
                    <a:pt x="5614" y="12074"/>
                  </a:lnTo>
                  <a:lnTo>
                    <a:pt x="5640" y="12407"/>
                  </a:lnTo>
                  <a:lnTo>
                    <a:pt x="5640" y="12714"/>
                  </a:lnTo>
                  <a:lnTo>
                    <a:pt x="5640" y="13355"/>
                  </a:lnTo>
                  <a:lnTo>
                    <a:pt x="5666" y="13663"/>
                  </a:lnTo>
                  <a:lnTo>
                    <a:pt x="5691" y="13970"/>
                  </a:lnTo>
                  <a:lnTo>
                    <a:pt x="5768" y="14252"/>
                  </a:lnTo>
                  <a:lnTo>
                    <a:pt x="5896" y="14560"/>
                  </a:lnTo>
                  <a:lnTo>
                    <a:pt x="5948" y="14688"/>
                  </a:lnTo>
                  <a:lnTo>
                    <a:pt x="6025" y="14791"/>
                  </a:lnTo>
                  <a:lnTo>
                    <a:pt x="6127" y="14867"/>
                  </a:lnTo>
                  <a:lnTo>
                    <a:pt x="6230" y="14944"/>
                  </a:lnTo>
                  <a:lnTo>
                    <a:pt x="6332" y="14996"/>
                  </a:lnTo>
                  <a:lnTo>
                    <a:pt x="6460" y="15047"/>
                  </a:lnTo>
                  <a:lnTo>
                    <a:pt x="6717" y="15124"/>
                  </a:lnTo>
                  <a:lnTo>
                    <a:pt x="6973" y="15124"/>
                  </a:lnTo>
                  <a:lnTo>
                    <a:pt x="7229" y="15073"/>
                  </a:lnTo>
                  <a:lnTo>
                    <a:pt x="7357" y="15021"/>
                  </a:lnTo>
                  <a:lnTo>
                    <a:pt x="7460" y="14944"/>
                  </a:lnTo>
                  <a:lnTo>
                    <a:pt x="7562" y="14893"/>
                  </a:lnTo>
                  <a:lnTo>
                    <a:pt x="7665" y="14791"/>
                  </a:lnTo>
                  <a:lnTo>
                    <a:pt x="7844" y="14560"/>
                  </a:lnTo>
                  <a:lnTo>
                    <a:pt x="7973" y="14329"/>
                  </a:lnTo>
                  <a:lnTo>
                    <a:pt x="8075" y="14073"/>
                  </a:lnTo>
                  <a:lnTo>
                    <a:pt x="8152" y="13817"/>
                  </a:lnTo>
                  <a:lnTo>
                    <a:pt x="8178" y="13535"/>
                  </a:lnTo>
                  <a:lnTo>
                    <a:pt x="8178" y="13253"/>
                  </a:lnTo>
                  <a:lnTo>
                    <a:pt x="8152" y="12971"/>
                  </a:lnTo>
                  <a:lnTo>
                    <a:pt x="8126" y="12689"/>
                  </a:lnTo>
                  <a:lnTo>
                    <a:pt x="8075" y="12407"/>
                  </a:lnTo>
                  <a:lnTo>
                    <a:pt x="7998" y="12125"/>
                  </a:lnTo>
                  <a:lnTo>
                    <a:pt x="7793" y="11535"/>
                  </a:lnTo>
                  <a:lnTo>
                    <a:pt x="7383" y="10382"/>
                  </a:lnTo>
                  <a:lnTo>
                    <a:pt x="7768" y="10638"/>
                  </a:lnTo>
                  <a:lnTo>
                    <a:pt x="7998" y="10792"/>
                  </a:lnTo>
                  <a:lnTo>
                    <a:pt x="8229" y="10971"/>
                  </a:lnTo>
                  <a:lnTo>
                    <a:pt x="8639" y="11356"/>
                  </a:lnTo>
                  <a:lnTo>
                    <a:pt x="9075" y="11715"/>
                  </a:lnTo>
                  <a:lnTo>
                    <a:pt x="9305" y="11869"/>
                  </a:lnTo>
                  <a:lnTo>
                    <a:pt x="9536" y="12022"/>
                  </a:lnTo>
                  <a:lnTo>
                    <a:pt x="9741" y="12125"/>
                  </a:lnTo>
                  <a:lnTo>
                    <a:pt x="9921" y="12176"/>
                  </a:lnTo>
                  <a:lnTo>
                    <a:pt x="10126" y="12202"/>
                  </a:lnTo>
                  <a:lnTo>
                    <a:pt x="10331" y="12176"/>
                  </a:lnTo>
                  <a:lnTo>
                    <a:pt x="10510" y="12125"/>
                  </a:lnTo>
                  <a:lnTo>
                    <a:pt x="10690" y="12048"/>
                  </a:lnTo>
                  <a:lnTo>
                    <a:pt x="10869" y="11945"/>
                  </a:lnTo>
                  <a:lnTo>
                    <a:pt x="11023" y="11817"/>
                  </a:lnTo>
                  <a:lnTo>
                    <a:pt x="11151" y="11663"/>
                  </a:lnTo>
                  <a:lnTo>
                    <a:pt x="11254" y="11510"/>
                  </a:lnTo>
                  <a:lnTo>
                    <a:pt x="11330" y="11330"/>
                  </a:lnTo>
                  <a:lnTo>
                    <a:pt x="11382" y="11151"/>
                  </a:lnTo>
                  <a:lnTo>
                    <a:pt x="11407" y="10946"/>
                  </a:lnTo>
                  <a:lnTo>
                    <a:pt x="11382" y="10766"/>
                  </a:lnTo>
                  <a:lnTo>
                    <a:pt x="11305" y="10561"/>
                  </a:lnTo>
                  <a:lnTo>
                    <a:pt x="11202" y="10356"/>
                  </a:lnTo>
                  <a:lnTo>
                    <a:pt x="11074" y="10151"/>
                  </a:lnTo>
                  <a:lnTo>
                    <a:pt x="10920" y="9972"/>
                  </a:lnTo>
                  <a:lnTo>
                    <a:pt x="10741" y="9792"/>
                  </a:lnTo>
                  <a:lnTo>
                    <a:pt x="10561" y="9613"/>
                  </a:lnTo>
                  <a:lnTo>
                    <a:pt x="10151" y="9305"/>
                  </a:lnTo>
                  <a:lnTo>
                    <a:pt x="9690" y="9023"/>
                  </a:lnTo>
                  <a:lnTo>
                    <a:pt x="9203" y="8793"/>
                  </a:lnTo>
                  <a:lnTo>
                    <a:pt x="8690" y="8562"/>
                  </a:lnTo>
                  <a:lnTo>
                    <a:pt x="8178" y="8383"/>
                  </a:lnTo>
                  <a:lnTo>
                    <a:pt x="7665" y="8254"/>
                  </a:lnTo>
                  <a:lnTo>
                    <a:pt x="7716" y="7844"/>
                  </a:lnTo>
                  <a:lnTo>
                    <a:pt x="7742" y="7409"/>
                  </a:lnTo>
                  <a:lnTo>
                    <a:pt x="7742" y="6537"/>
                  </a:lnTo>
                  <a:lnTo>
                    <a:pt x="7665" y="4948"/>
                  </a:lnTo>
                  <a:lnTo>
                    <a:pt x="7665" y="4358"/>
                  </a:lnTo>
                  <a:lnTo>
                    <a:pt x="7614" y="3769"/>
                  </a:lnTo>
                  <a:lnTo>
                    <a:pt x="7562" y="3179"/>
                  </a:lnTo>
                  <a:lnTo>
                    <a:pt x="7486" y="2615"/>
                  </a:lnTo>
                  <a:lnTo>
                    <a:pt x="7357" y="2051"/>
                  </a:lnTo>
                  <a:lnTo>
                    <a:pt x="7204" y="1488"/>
                  </a:lnTo>
                  <a:lnTo>
                    <a:pt x="6999" y="949"/>
                  </a:lnTo>
                  <a:lnTo>
                    <a:pt x="6768" y="411"/>
                  </a:lnTo>
                  <a:lnTo>
                    <a:pt x="6691" y="283"/>
                  </a:lnTo>
                  <a:lnTo>
                    <a:pt x="6588" y="180"/>
                  </a:lnTo>
                  <a:lnTo>
                    <a:pt x="6460" y="103"/>
                  </a:lnTo>
                  <a:lnTo>
                    <a:pt x="6358" y="52"/>
                  </a:lnTo>
                  <a:lnTo>
                    <a:pt x="6230" y="26"/>
                  </a:lnTo>
                  <a:lnTo>
                    <a:pt x="607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595;p46">
              <a:extLst>
                <a:ext uri="{FF2B5EF4-FFF2-40B4-BE49-F238E27FC236}">
                  <a16:creationId xmlns:a16="http://schemas.microsoft.com/office/drawing/2014/main" xmlns="" id="{FF82A3B1-ECE1-154C-852A-8FB7619CB637}"/>
                </a:ext>
              </a:extLst>
            </p:cNvPr>
            <p:cNvSpPr/>
            <p:nvPr/>
          </p:nvSpPr>
          <p:spPr>
            <a:xfrm>
              <a:off x="5662650" y="2772638"/>
              <a:ext cx="544075" cy="408200"/>
            </a:xfrm>
            <a:custGeom>
              <a:avLst/>
              <a:gdLst/>
              <a:ahLst/>
              <a:cxnLst/>
              <a:rect l="l" t="t" r="r" b="b"/>
              <a:pathLst>
                <a:path w="21763" h="16328" extrusionOk="0">
                  <a:moveTo>
                    <a:pt x="10945" y="0"/>
                  </a:moveTo>
                  <a:lnTo>
                    <a:pt x="10330" y="77"/>
                  </a:lnTo>
                  <a:lnTo>
                    <a:pt x="9715" y="180"/>
                  </a:lnTo>
                  <a:lnTo>
                    <a:pt x="9100" y="333"/>
                  </a:lnTo>
                  <a:lnTo>
                    <a:pt x="8510" y="513"/>
                  </a:lnTo>
                  <a:lnTo>
                    <a:pt x="7895" y="744"/>
                  </a:lnTo>
                  <a:lnTo>
                    <a:pt x="7305" y="1000"/>
                  </a:lnTo>
                  <a:lnTo>
                    <a:pt x="6690" y="1307"/>
                  </a:lnTo>
                  <a:lnTo>
                    <a:pt x="6126" y="1615"/>
                  </a:lnTo>
                  <a:lnTo>
                    <a:pt x="5562" y="1974"/>
                  </a:lnTo>
                  <a:lnTo>
                    <a:pt x="4999" y="2333"/>
                  </a:lnTo>
                  <a:lnTo>
                    <a:pt x="4460" y="2743"/>
                  </a:lnTo>
                  <a:lnTo>
                    <a:pt x="3948" y="3153"/>
                  </a:lnTo>
                  <a:lnTo>
                    <a:pt x="3461" y="3589"/>
                  </a:lnTo>
                  <a:lnTo>
                    <a:pt x="2974" y="4024"/>
                  </a:lnTo>
                  <a:lnTo>
                    <a:pt x="2538" y="4486"/>
                  </a:lnTo>
                  <a:lnTo>
                    <a:pt x="2102" y="4973"/>
                  </a:lnTo>
                  <a:lnTo>
                    <a:pt x="1718" y="5460"/>
                  </a:lnTo>
                  <a:lnTo>
                    <a:pt x="1384" y="5947"/>
                  </a:lnTo>
                  <a:lnTo>
                    <a:pt x="1051" y="6434"/>
                  </a:lnTo>
                  <a:lnTo>
                    <a:pt x="769" y="6921"/>
                  </a:lnTo>
                  <a:lnTo>
                    <a:pt x="539" y="7433"/>
                  </a:lnTo>
                  <a:lnTo>
                    <a:pt x="333" y="7921"/>
                  </a:lnTo>
                  <a:lnTo>
                    <a:pt x="180" y="8408"/>
                  </a:lnTo>
                  <a:lnTo>
                    <a:pt x="77" y="8895"/>
                  </a:lnTo>
                  <a:lnTo>
                    <a:pt x="0" y="9382"/>
                  </a:lnTo>
                  <a:lnTo>
                    <a:pt x="0" y="9843"/>
                  </a:lnTo>
                  <a:lnTo>
                    <a:pt x="51" y="10279"/>
                  </a:lnTo>
                  <a:lnTo>
                    <a:pt x="154" y="10714"/>
                  </a:lnTo>
                  <a:lnTo>
                    <a:pt x="205" y="10945"/>
                  </a:lnTo>
                  <a:lnTo>
                    <a:pt x="308" y="11150"/>
                  </a:lnTo>
                  <a:lnTo>
                    <a:pt x="410" y="11330"/>
                  </a:lnTo>
                  <a:lnTo>
                    <a:pt x="513" y="11535"/>
                  </a:lnTo>
                  <a:lnTo>
                    <a:pt x="846" y="11996"/>
                  </a:lnTo>
                  <a:lnTo>
                    <a:pt x="1205" y="12457"/>
                  </a:lnTo>
                  <a:lnTo>
                    <a:pt x="1589" y="12868"/>
                  </a:lnTo>
                  <a:lnTo>
                    <a:pt x="2000" y="13278"/>
                  </a:lnTo>
                  <a:lnTo>
                    <a:pt x="2461" y="13636"/>
                  </a:lnTo>
                  <a:lnTo>
                    <a:pt x="2922" y="13995"/>
                  </a:lnTo>
                  <a:lnTo>
                    <a:pt x="3409" y="14329"/>
                  </a:lnTo>
                  <a:lnTo>
                    <a:pt x="3922" y="14636"/>
                  </a:lnTo>
                  <a:lnTo>
                    <a:pt x="4460" y="14918"/>
                  </a:lnTo>
                  <a:lnTo>
                    <a:pt x="4999" y="15174"/>
                  </a:lnTo>
                  <a:lnTo>
                    <a:pt x="5562" y="15405"/>
                  </a:lnTo>
                  <a:lnTo>
                    <a:pt x="6152" y="15610"/>
                  </a:lnTo>
                  <a:lnTo>
                    <a:pt x="6716" y="15790"/>
                  </a:lnTo>
                  <a:lnTo>
                    <a:pt x="7331" y="15943"/>
                  </a:lnTo>
                  <a:lnTo>
                    <a:pt x="7921" y="16072"/>
                  </a:lnTo>
                  <a:lnTo>
                    <a:pt x="8536" y="16174"/>
                  </a:lnTo>
                  <a:lnTo>
                    <a:pt x="9279" y="16251"/>
                  </a:lnTo>
                  <a:lnTo>
                    <a:pt x="10022" y="16302"/>
                  </a:lnTo>
                  <a:lnTo>
                    <a:pt x="10791" y="16328"/>
                  </a:lnTo>
                  <a:lnTo>
                    <a:pt x="11509" y="16302"/>
                  </a:lnTo>
                  <a:lnTo>
                    <a:pt x="12253" y="16225"/>
                  </a:lnTo>
                  <a:lnTo>
                    <a:pt x="12970" y="16123"/>
                  </a:lnTo>
                  <a:lnTo>
                    <a:pt x="13662" y="15969"/>
                  </a:lnTo>
                  <a:lnTo>
                    <a:pt x="14329" y="15764"/>
                  </a:lnTo>
                  <a:lnTo>
                    <a:pt x="15046" y="15508"/>
                  </a:lnTo>
                  <a:lnTo>
                    <a:pt x="15713" y="15226"/>
                  </a:lnTo>
                  <a:lnTo>
                    <a:pt x="16379" y="14918"/>
                  </a:lnTo>
                  <a:lnTo>
                    <a:pt x="16995" y="14585"/>
                  </a:lnTo>
                  <a:lnTo>
                    <a:pt x="17584" y="14226"/>
                  </a:lnTo>
                  <a:lnTo>
                    <a:pt x="18122" y="13842"/>
                  </a:lnTo>
                  <a:lnTo>
                    <a:pt x="18661" y="13431"/>
                  </a:lnTo>
                  <a:lnTo>
                    <a:pt x="19148" y="12996"/>
                  </a:lnTo>
                  <a:lnTo>
                    <a:pt x="19481" y="12662"/>
                  </a:lnTo>
                  <a:lnTo>
                    <a:pt x="19763" y="12329"/>
                  </a:lnTo>
                  <a:lnTo>
                    <a:pt x="20070" y="11996"/>
                  </a:lnTo>
                  <a:lnTo>
                    <a:pt x="20327" y="11637"/>
                  </a:lnTo>
                  <a:lnTo>
                    <a:pt x="20583" y="11278"/>
                  </a:lnTo>
                  <a:lnTo>
                    <a:pt x="20814" y="10919"/>
                  </a:lnTo>
                  <a:lnTo>
                    <a:pt x="20993" y="10535"/>
                  </a:lnTo>
                  <a:lnTo>
                    <a:pt x="21173" y="10151"/>
                  </a:lnTo>
                  <a:lnTo>
                    <a:pt x="21352" y="9766"/>
                  </a:lnTo>
                  <a:lnTo>
                    <a:pt x="21480" y="9382"/>
                  </a:lnTo>
                  <a:lnTo>
                    <a:pt x="21583" y="8971"/>
                  </a:lnTo>
                  <a:lnTo>
                    <a:pt x="21660" y="8561"/>
                  </a:lnTo>
                  <a:lnTo>
                    <a:pt x="21736" y="8151"/>
                  </a:lnTo>
                  <a:lnTo>
                    <a:pt x="21762" y="7715"/>
                  </a:lnTo>
                  <a:lnTo>
                    <a:pt x="21762" y="7305"/>
                  </a:lnTo>
                  <a:lnTo>
                    <a:pt x="21736" y="6870"/>
                  </a:lnTo>
                  <a:lnTo>
                    <a:pt x="21711" y="6511"/>
                  </a:lnTo>
                  <a:lnTo>
                    <a:pt x="21634" y="6152"/>
                  </a:lnTo>
                  <a:lnTo>
                    <a:pt x="21557" y="5819"/>
                  </a:lnTo>
                  <a:lnTo>
                    <a:pt x="21455" y="5485"/>
                  </a:lnTo>
                  <a:lnTo>
                    <a:pt x="21326" y="5152"/>
                  </a:lnTo>
                  <a:lnTo>
                    <a:pt x="21173" y="4845"/>
                  </a:lnTo>
                  <a:lnTo>
                    <a:pt x="21019" y="4537"/>
                  </a:lnTo>
                  <a:lnTo>
                    <a:pt x="20839" y="4229"/>
                  </a:lnTo>
                  <a:lnTo>
                    <a:pt x="20634" y="3948"/>
                  </a:lnTo>
                  <a:lnTo>
                    <a:pt x="20429" y="3666"/>
                  </a:lnTo>
                  <a:lnTo>
                    <a:pt x="20199" y="3384"/>
                  </a:lnTo>
                  <a:lnTo>
                    <a:pt x="19942" y="3127"/>
                  </a:lnTo>
                  <a:lnTo>
                    <a:pt x="19660" y="2871"/>
                  </a:lnTo>
                  <a:lnTo>
                    <a:pt x="19378" y="2615"/>
                  </a:lnTo>
                  <a:lnTo>
                    <a:pt x="19096" y="2384"/>
                  </a:lnTo>
                  <a:lnTo>
                    <a:pt x="18763" y="2153"/>
                  </a:lnTo>
                  <a:lnTo>
                    <a:pt x="18456" y="1948"/>
                  </a:lnTo>
                  <a:lnTo>
                    <a:pt x="18097" y="1743"/>
                  </a:lnTo>
                  <a:lnTo>
                    <a:pt x="17379" y="1359"/>
                  </a:lnTo>
                  <a:lnTo>
                    <a:pt x="16610" y="1025"/>
                  </a:lnTo>
                  <a:lnTo>
                    <a:pt x="15790" y="744"/>
                  </a:lnTo>
                  <a:lnTo>
                    <a:pt x="14918" y="487"/>
                  </a:lnTo>
                  <a:lnTo>
                    <a:pt x="14021" y="282"/>
                  </a:lnTo>
                  <a:lnTo>
                    <a:pt x="13098" y="128"/>
                  </a:lnTo>
                  <a:lnTo>
                    <a:pt x="12150" y="26"/>
                  </a:lnTo>
                  <a:lnTo>
                    <a:pt x="115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596;p46">
              <a:extLst>
                <a:ext uri="{FF2B5EF4-FFF2-40B4-BE49-F238E27FC236}">
                  <a16:creationId xmlns:a16="http://schemas.microsoft.com/office/drawing/2014/main" xmlns="" id="{1021CF52-7698-CB33-DA16-E8096EE93CF3}"/>
                </a:ext>
              </a:extLst>
            </p:cNvPr>
            <p:cNvSpPr/>
            <p:nvPr/>
          </p:nvSpPr>
          <p:spPr>
            <a:xfrm>
              <a:off x="5299300" y="1742213"/>
              <a:ext cx="1278450" cy="1434800"/>
            </a:xfrm>
            <a:custGeom>
              <a:avLst/>
              <a:gdLst/>
              <a:ahLst/>
              <a:cxnLst/>
              <a:rect l="l" t="t" r="r" b="b"/>
              <a:pathLst>
                <a:path w="51138" h="57392" extrusionOk="0">
                  <a:moveTo>
                    <a:pt x="25402" y="1"/>
                  </a:moveTo>
                  <a:lnTo>
                    <a:pt x="25223" y="52"/>
                  </a:lnTo>
                  <a:lnTo>
                    <a:pt x="25146" y="78"/>
                  </a:lnTo>
                  <a:lnTo>
                    <a:pt x="25069" y="155"/>
                  </a:lnTo>
                  <a:lnTo>
                    <a:pt x="25018" y="206"/>
                  </a:lnTo>
                  <a:lnTo>
                    <a:pt x="24967" y="308"/>
                  </a:lnTo>
                  <a:lnTo>
                    <a:pt x="24941" y="385"/>
                  </a:lnTo>
                  <a:lnTo>
                    <a:pt x="24941" y="513"/>
                  </a:lnTo>
                  <a:lnTo>
                    <a:pt x="25018" y="1308"/>
                  </a:lnTo>
                  <a:lnTo>
                    <a:pt x="25069" y="2128"/>
                  </a:lnTo>
                  <a:lnTo>
                    <a:pt x="25069" y="2923"/>
                  </a:lnTo>
                  <a:lnTo>
                    <a:pt x="25095" y="3743"/>
                  </a:lnTo>
                  <a:lnTo>
                    <a:pt x="25044" y="5358"/>
                  </a:lnTo>
                  <a:lnTo>
                    <a:pt x="24992" y="6973"/>
                  </a:lnTo>
                  <a:lnTo>
                    <a:pt x="24685" y="6537"/>
                  </a:lnTo>
                  <a:lnTo>
                    <a:pt x="24377" y="6101"/>
                  </a:lnTo>
                  <a:lnTo>
                    <a:pt x="24044" y="5691"/>
                  </a:lnTo>
                  <a:lnTo>
                    <a:pt x="23685" y="5307"/>
                  </a:lnTo>
                  <a:lnTo>
                    <a:pt x="23326" y="4922"/>
                  </a:lnTo>
                  <a:lnTo>
                    <a:pt x="22967" y="4563"/>
                  </a:lnTo>
                  <a:lnTo>
                    <a:pt x="22583" y="4230"/>
                  </a:lnTo>
                  <a:lnTo>
                    <a:pt x="22198" y="3922"/>
                  </a:lnTo>
                  <a:lnTo>
                    <a:pt x="21814" y="3666"/>
                  </a:lnTo>
                  <a:lnTo>
                    <a:pt x="21404" y="3435"/>
                  </a:lnTo>
                  <a:lnTo>
                    <a:pt x="20968" y="3230"/>
                  </a:lnTo>
                  <a:lnTo>
                    <a:pt x="20532" y="3051"/>
                  </a:lnTo>
                  <a:lnTo>
                    <a:pt x="20096" y="2948"/>
                  </a:lnTo>
                  <a:lnTo>
                    <a:pt x="19661" y="2872"/>
                  </a:lnTo>
                  <a:lnTo>
                    <a:pt x="19199" y="2820"/>
                  </a:lnTo>
                  <a:lnTo>
                    <a:pt x="18712" y="2846"/>
                  </a:lnTo>
                  <a:lnTo>
                    <a:pt x="18533" y="2897"/>
                  </a:lnTo>
                  <a:lnTo>
                    <a:pt x="18405" y="2974"/>
                  </a:lnTo>
                  <a:lnTo>
                    <a:pt x="18277" y="3102"/>
                  </a:lnTo>
                  <a:lnTo>
                    <a:pt x="18225" y="3256"/>
                  </a:lnTo>
                  <a:lnTo>
                    <a:pt x="18200" y="3410"/>
                  </a:lnTo>
                  <a:lnTo>
                    <a:pt x="18225" y="3564"/>
                  </a:lnTo>
                  <a:lnTo>
                    <a:pt x="18302" y="3717"/>
                  </a:lnTo>
                  <a:lnTo>
                    <a:pt x="18456" y="3846"/>
                  </a:lnTo>
                  <a:lnTo>
                    <a:pt x="19661" y="4691"/>
                  </a:lnTo>
                  <a:lnTo>
                    <a:pt x="20225" y="5127"/>
                  </a:lnTo>
                  <a:lnTo>
                    <a:pt x="20763" y="5563"/>
                  </a:lnTo>
                  <a:lnTo>
                    <a:pt x="21276" y="6024"/>
                  </a:lnTo>
                  <a:lnTo>
                    <a:pt x="21763" y="6537"/>
                  </a:lnTo>
                  <a:lnTo>
                    <a:pt x="22224" y="7075"/>
                  </a:lnTo>
                  <a:lnTo>
                    <a:pt x="22685" y="7665"/>
                  </a:lnTo>
                  <a:lnTo>
                    <a:pt x="22147" y="7793"/>
                  </a:lnTo>
                  <a:lnTo>
                    <a:pt x="21660" y="7895"/>
                  </a:lnTo>
                  <a:lnTo>
                    <a:pt x="21147" y="8024"/>
                  </a:lnTo>
                  <a:lnTo>
                    <a:pt x="20660" y="8177"/>
                  </a:lnTo>
                  <a:lnTo>
                    <a:pt x="20173" y="8331"/>
                  </a:lnTo>
                  <a:lnTo>
                    <a:pt x="19712" y="8511"/>
                  </a:lnTo>
                  <a:lnTo>
                    <a:pt x="18764" y="8921"/>
                  </a:lnTo>
                  <a:lnTo>
                    <a:pt x="17866" y="9356"/>
                  </a:lnTo>
                  <a:lnTo>
                    <a:pt x="16995" y="9843"/>
                  </a:lnTo>
                  <a:lnTo>
                    <a:pt x="16149" y="10382"/>
                  </a:lnTo>
                  <a:lnTo>
                    <a:pt x="15354" y="10971"/>
                  </a:lnTo>
                  <a:lnTo>
                    <a:pt x="14560" y="11612"/>
                  </a:lnTo>
                  <a:lnTo>
                    <a:pt x="13817" y="12279"/>
                  </a:lnTo>
                  <a:lnTo>
                    <a:pt x="13099" y="12996"/>
                  </a:lnTo>
                  <a:lnTo>
                    <a:pt x="12407" y="13740"/>
                  </a:lnTo>
                  <a:lnTo>
                    <a:pt x="11766" y="14534"/>
                  </a:lnTo>
                  <a:lnTo>
                    <a:pt x="11151" y="15380"/>
                  </a:lnTo>
                  <a:lnTo>
                    <a:pt x="10561" y="16226"/>
                  </a:lnTo>
                  <a:lnTo>
                    <a:pt x="9997" y="17123"/>
                  </a:lnTo>
                  <a:lnTo>
                    <a:pt x="9459" y="18046"/>
                  </a:lnTo>
                  <a:lnTo>
                    <a:pt x="8972" y="19020"/>
                  </a:lnTo>
                  <a:lnTo>
                    <a:pt x="8511" y="19994"/>
                  </a:lnTo>
                  <a:lnTo>
                    <a:pt x="8100" y="20993"/>
                  </a:lnTo>
                  <a:lnTo>
                    <a:pt x="7690" y="22019"/>
                  </a:lnTo>
                  <a:lnTo>
                    <a:pt x="7332" y="23070"/>
                  </a:lnTo>
                  <a:lnTo>
                    <a:pt x="6998" y="24146"/>
                  </a:lnTo>
                  <a:lnTo>
                    <a:pt x="6716" y="25223"/>
                  </a:lnTo>
                  <a:lnTo>
                    <a:pt x="6460" y="26351"/>
                  </a:lnTo>
                  <a:lnTo>
                    <a:pt x="6229" y="27453"/>
                  </a:lnTo>
                  <a:lnTo>
                    <a:pt x="6024" y="28581"/>
                  </a:lnTo>
                  <a:lnTo>
                    <a:pt x="5870" y="29734"/>
                  </a:lnTo>
                  <a:lnTo>
                    <a:pt x="5768" y="30887"/>
                  </a:lnTo>
                  <a:lnTo>
                    <a:pt x="5665" y="32041"/>
                  </a:lnTo>
                  <a:lnTo>
                    <a:pt x="5614" y="33194"/>
                  </a:lnTo>
                  <a:lnTo>
                    <a:pt x="5589" y="34373"/>
                  </a:lnTo>
                  <a:lnTo>
                    <a:pt x="5614" y="35168"/>
                  </a:lnTo>
                  <a:lnTo>
                    <a:pt x="5640" y="35963"/>
                  </a:lnTo>
                  <a:lnTo>
                    <a:pt x="5717" y="36757"/>
                  </a:lnTo>
                  <a:lnTo>
                    <a:pt x="5794" y="37526"/>
                  </a:lnTo>
                  <a:lnTo>
                    <a:pt x="5794" y="37526"/>
                  </a:lnTo>
                  <a:lnTo>
                    <a:pt x="5230" y="37244"/>
                  </a:lnTo>
                  <a:lnTo>
                    <a:pt x="4691" y="36937"/>
                  </a:lnTo>
                  <a:lnTo>
                    <a:pt x="4179" y="36603"/>
                  </a:lnTo>
                  <a:lnTo>
                    <a:pt x="3692" y="36245"/>
                  </a:lnTo>
                  <a:lnTo>
                    <a:pt x="3256" y="35834"/>
                  </a:lnTo>
                  <a:lnTo>
                    <a:pt x="2846" y="35399"/>
                  </a:lnTo>
                  <a:lnTo>
                    <a:pt x="2666" y="35142"/>
                  </a:lnTo>
                  <a:lnTo>
                    <a:pt x="2487" y="34886"/>
                  </a:lnTo>
                  <a:lnTo>
                    <a:pt x="2308" y="34630"/>
                  </a:lnTo>
                  <a:lnTo>
                    <a:pt x="2154" y="34348"/>
                  </a:lnTo>
                  <a:lnTo>
                    <a:pt x="2026" y="34168"/>
                  </a:lnTo>
                  <a:lnTo>
                    <a:pt x="1897" y="34015"/>
                  </a:lnTo>
                  <a:lnTo>
                    <a:pt x="1744" y="33912"/>
                  </a:lnTo>
                  <a:lnTo>
                    <a:pt x="1590" y="33835"/>
                  </a:lnTo>
                  <a:lnTo>
                    <a:pt x="1436" y="33784"/>
                  </a:lnTo>
                  <a:lnTo>
                    <a:pt x="1257" y="33784"/>
                  </a:lnTo>
                  <a:lnTo>
                    <a:pt x="1077" y="33809"/>
                  </a:lnTo>
                  <a:lnTo>
                    <a:pt x="923" y="33835"/>
                  </a:lnTo>
                  <a:lnTo>
                    <a:pt x="770" y="33912"/>
                  </a:lnTo>
                  <a:lnTo>
                    <a:pt x="590" y="34015"/>
                  </a:lnTo>
                  <a:lnTo>
                    <a:pt x="462" y="34117"/>
                  </a:lnTo>
                  <a:lnTo>
                    <a:pt x="334" y="34245"/>
                  </a:lnTo>
                  <a:lnTo>
                    <a:pt x="231" y="34399"/>
                  </a:lnTo>
                  <a:lnTo>
                    <a:pt x="129" y="34553"/>
                  </a:lnTo>
                  <a:lnTo>
                    <a:pt x="78" y="34732"/>
                  </a:lnTo>
                  <a:lnTo>
                    <a:pt x="26" y="34937"/>
                  </a:lnTo>
                  <a:lnTo>
                    <a:pt x="1" y="35322"/>
                  </a:lnTo>
                  <a:lnTo>
                    <a:pt x="1" y="35681"/>
                  </a:lnTo>
                  <a:lnTo>
                    <a:pt x="26" y="36065"/>
                  </a:lnTo>
                  <a:lnTo>
                    <a:pt x="103" y="36398"/>
                  </a:lnTo>
                  <a:lnTo>
                    <a:pt x="180" y="36757"/>
                  </a:lnTo>
                  <a:lnTo>
                    <a:pt x="283" y="37090"/>
                  </a:lnTo>
                  <a:lnTo>
                    <a:pt x="411" y="37398"/>
                  </a:lnTo>
                  <a:lnTo>
                    <a:pt x="565" y="37731"/>
                  </a:lnTo>
                  <a:lnTo>
                    <a:pt x="744" y="38039"/>
                  </a:lnTo>
                  <a:lnTo>
                    <a:pt x="949" y="38321"/>
                  </a:lnTo>
                  <a:lnTo>
                    <a:pt x="1154" y="38603"/>
                  </a:lnTo>
                  <a:lnTo>
                    <a:pt x="1385" y="38885"/>
                  </a:lnTo>
                  <a:lnTo>
                    <a:pt x="1641" y="39141"/>
                  </a:lnTo>
                  <a:lnTo>
                    <a:pt x="1923" y="39397"/>
                  </a:lnTo>
                  <a:lnTo>
                    <a:pt x="2205" y="39628"/>
                  </a:lnTo>
                  <a:lnTo>
                    <a:pt x="2487" y="39884"/>
                  </a:lnTo>
                  <a:lnTo>
                    <a:pt x="2051" y="39936"/>
                  </a:lnTo>
                  <a:lnTo>
                    <a:pt x="1590" y="40012"/>
                  </a:lnTo>
                  <a:lnTo>
                    <a:pt x="1180" y="40141"/>
                  </a:lnTo>
                  <a:lnTo>
                    <a:pt x="744" y="40320"/>
                  </a:lnTo>
                  <a:lnTo>
                    <a:pt x="590" y="40397"/>
                  </a:lnTo>
                  <a:lnTo>
                    <a:pt x="462" y="40525"/>
                  </a:lnTo>
                  <a:lnTo>
                    <a:pt x="334" y="40653"/>
                  </a:lnTo>
                  <a:lnTo>
                    <a:pt x="257" y="40807"/>
                  </a:lnTo>
                  <a:lnTo>
                    <a:pt x="180" y="40961"/>
                  </a:lnTo>
                  <a:lnTo>
                    <a:pt x="129" y="41140"/>
                  </a:lnTo>
                  <a:lnTo>
                    <a:pt x="78" y="41320"/>
                  </a:lnTo>
                  <a:lnTo>
                    <a:pt x="78" y="41525"/>
                  </a:lnTo>
                  <a:lnTo>
                    <a:pt x="78" y="41704"/>
                  </a:lnTo>
                  <a:lnTo>
                    <a:pt x="103" y="41884"/>
                  </a:lnTo>
                  <a:lnTo>
                    <a:pt x="154" y="42063"/>
                  </a:lnTo>
                  <a:lnTo>
                    <a:pt x="231" y="42217"/>
                  </a:lnTo>
                  <a:lnTo>
                    <a:pt x="334" y="42371"/>
                  </a:lnTo>
                  <a:lnTo>
                    <a:pt x="436" y="42499"/>
                  </a:lnTo>
                  <a:lnTo>
                    <a:pt x="590" y="42627"/>
                  </a:lnTo>
                  <a:lnTo>
                    <a:pt x="744" y="42704"/>
                  </a:lnTo>
                  <a:lnTo>
                    <a:pt x="1000" y="42806"/>
                  </a:lnTo>
                  <a:lnTo>
                    <a:pt x="1257" y="42883"/>
                  </a:lnTo>
                  <a:lnTo>
                    <a:pt x="1513" y="42935"/>
                  </a:lnTo>
                  <a:lnTo>
                    <a:pt x="1769" y="42986"/>
                  </a:lnTo>
                  <a:lnTo>
                    <a:pt x="2308" y="43037"/>
                  </a:lnTo>
                  <a:lnTo>
                    <a:pt x="2871" y="43037"/>
                  </a:lnTo>
                  <a:lnTo>
                    <a:pt x="3461" y="42986"/>
                  </a:lnTo>
                  <a:lnTo>
                    <a:pt x="4025" y="42909"/>
                  </a:lnTo>
                  <a:lnTo>
                    <a:pt x="4614" y="42755"/>
                  </a:lnTo>
                  <a:lnTo>
                    <a:pt x="5178" y="42576"/>
                  </a:lnTo>
                  <a:lnTo>
                    <a:pt x="5178" y="42576"/>
                  </a:lnTo>
                  <a:lnTo>
                    <a:pt x="4973" y="42935"/>
                  </a:lnTo>
                  <a:lnTo>
                    <a:pt x="4640" y="43422"/>
                  </a:lnTo>
                  <a:lnTo>
                    <a:pt x="4281" y="43857"/>
                  </a:lnTo>
                  <a:lnTo>
                    <a:pt x="3948" y="44293"/>
                  </a:lnTo>
                  <a:lnTo>
                    <a:pt x="3640" y="44729"/>
                  </a:lnTo>
                  <a:lnTo>
                    <a:pt x="3512" y="44959"/>
                  </a:lnTo>
                  <a:lnTo>
                    <a:pt x="3384" y="45216"/>
                  </a:lnTo>
                  <a:lnTo>
                    <a:pt x="3282" y="45446"/>
                  </a:lnTo>
                  <a:lnTo>
                    <a:pt x="3205" y="45703"/>
                  </a:lnTo>
                  <a:lnTo>
                    <a:pt x="3153" y="45959"/>
                  </a:lnTo>
                  <a:lnTo>
                    <a:pt x="3102" y="46215"/>
                  </a:lnTo>
                  <a:lnTo>
                    <a:pt x="3128" y="46497"/>
                  </a:lnTo>
                  <a:lnTo>
                    <a:pt x="3153" y="46805"/>
                  </a:lnTo>
                  <a:lnTo>
                    <a:pt x="3205" y="47010"/>
                  </a:lnTo>
                  <a:lnTo>
                    <a:pt x="3307" y="47215"/>
                  </a:lnTo>
                  <a:lnTo>
                    <a:pt x="3461" y="47369"/>
                  </a:lnTo>
                  <a:lnTo>
                    <a:pt x="3640" y="47523"/>
                  </a:lnTo>
                  <a:lnTo>
                    <a:pt x="3820" y="47651"/>
                  </a:lnTo>
                  <a:lnTo>
                    <a:pt x="4025" y="47728"/>
                  </a:lnTo>
                  <a:lnTo>
                    <a:pt x="4256" y="47779"/>
                  </a:lnTo>
                  <a:lnTo>
                    <a:pt x="4461" y="47805"/>
                  </a:lnTo>
                  <a:lnTo>
                    <a:pt x="4768" y="47779"/>
                  </a:lnTo>
                  <a:lnTo>
                    <a:pt x="5076" y="47728"/>
                  </a:lnTo>
                  <a:lnTo>
                    <a:pt x="5358" y="47625"/>
                  </a:lnTo>
                  <a:lnTo>
                    <a:pt x="5614" y="47497"/>
                  </a:lnTo>
                  <a:lnTo>
                    <a:pt x="5845" y="47318"/>
                  </a:lnTo>
                  <a:lnTo>
                    <a:pt x="6076" y="47138"/>
                  </a:lnTo>
                  <a:lnTo>
                    <a:pt x="6281" y="46933"/>
                  </a:lnTo>
                  <a:lnTo>
                    <a:pt x="6460" y="46702"/>
                  </a:lnTo>
                  <a:lnTo>
                    <a:pt x="6665" y="46446"/>
                  </a:lnTo>
                  <a:lnTo>
                    <a:pt x="6819" y="46190"/>
                  </a:lnTo>
                  <a:lnTo>
                    <a:pt x="7126" y="45652"/>
                  </a:lnTo>
                  <a:lnTo>
                    <a:pt x="7408" y="45088"/>
                  </a:lnTo>
                  <a:lnTo>
                    <a:pt x="7665" y="44524"/>
                  </a:lnTo>
                  <a:lnTo>
                    <a:pt x="7972" y="45216"/>
                  </a:lnTo>
                  <a:lnTo>
                    <a:pt x="8306" y="45882"/>
                  </a:lnTo>
                  <a:lnTo>
                    <a:pt x="8639" y="46523"/>
                  </a:lnTo>
                  <a:lnTo>
                    <a:pt x="8998" y="47164"/>
                  </a:lnTo>
                  <a:lnTo>
                    <a:pt x="9356" y="47805"/>
                  </a:lnTo>
                  <a:lnTo>
                    <a:pt x="9741" y="48394"/>
                  </a:lnTo>
                  <a:lnTo>
                    <a:pt x="10151" y="48984"/>
                  </a:lnTo>
                  <a:lnTo>
                    <a:pt x="10561" y="49573"/>
                  </a:lnTo>
                  <a:lnTo>
                    <a:pt x="10997" y="50137"/>
                  </a:lnTo>
                  <a:lnTo>
                    <a:pt x="11433" y="50675"/>
                  </a:lnTo>
                  <a:lnTo>
                    <a:pt x="11894" y="51188"/>
                  </a:lnTo>
                  <a:lnTo>
                    <a:pt x="12355" y="51701"/>
                  </a:lnTo>
                  <a:lnTo>
                    <a:pt x="12817" y="52188"/>
                  </a:lnTo>
                  <a:lnTo>
                    <a:pt x="13304" y="52649"/>
                  </a:lnTo>
                  <a:lnTo>
                    <a:pt x="13791" y="53110"/>
                  </a:lnTo>
                  <a:lnTo>
                    <a:pt x="14304" y="53521"/>
                  </a:lnTo>
                  <a:lnTo>
                    <a:pt x="14816" y="53931"/>
                  </a:lnTo>
                  <a:lnTo>
                    <a:pt x="15329" y="54341"/>
                  </a:lnTo>
                  <a:lnTo>
                    <a:pt x="15867" y="54700"/>
                  </a:lnTo>
                  <a:lnTo>
                    <a:pt x="16405" y="55033"/>
                  </a:lnTo>
                  <a:lnTo>
                    <a:pt x="16944" y="55366"/>
                  </a:lnTo>
                  <a:lnTo>
                    <a:pt x="17482" y="55674"/>
                  </a:lnTo>
                  <a:lnTo>
                    <a:pt x="18020" y="55956"/>
                  </a:lnTo>
                  <a:lnTo>
                    <a:pt x="18584" y="56212"/>
                  </a:lnTo>
                  <a:lnTo>
                    <a:pt x="19122" y="56443"/>
                  </a:lnTo>
                  <a:lnTo>
                    <a:pt x="19686" y="56648"/>
                  </a:lnTo>
                  <a:lnTo>
                    <a:pt x="20250" y="56827"/>
                  </a:lnTo>
                  <a:lnTo>
                    <a:pt x="20814" y="57007"/>
                  </a:lnTo>
                  <a:lnTo>
                    <a:pt x="21378" y="57135"/>
                  </a:lnTo>
                  <a:lnTo>
                    <a:pt x="21942" y="57237"/>
                  </a:lnTo>
                  <a:lnTo>
                    <a:pt x="22506" y="57340"/>
                  </a:lnTo>
                  <a:lnTo>
                    <a:pt x="23070" y="57391"/>
                  </a:lnTo>
                  <a:lnTo>
                    <a:pt x="22455" y="57289"/>
                  </a:lnTo>
                  <a:lnTo>
                    <a:pt x="21865" y="57160"/>
                  </a:lnTo>
                  <a:lnTo>
                    <a:pt x="21250" y="57007"/>
                  </a:lnTo>
                  <a:lnTo>
                    <a:pt x="20686" y="56827"/>
                  </a:lnTo>
                  <a:lnTo>
                    <a:pt x="20096" y="56622"/>
                  </a:lnTo>
                  <a:lnTo>
                    <a:pt x="19533" y="56391"/>
                  </a:lnTo>
                  <a:lnTo>
                    <a:pt x="18994" y="56135"/>
                  </a:lnTo>
                  <a:lnTo>
                    <a:pt x="18456" y="55853"/>
                  </a:lnTo>
                  <a:lnTo>
                    <a:pt x="17943" y="55546"/>
                  </a:lnTo>
                  <a:lnTo>
                    <a:pt x="17456" y="55212"/>
                  </a:lnTo>
                  <a:lnTo>
                    <a:pt x="16995" y="54853"/>
                  </a:lnTo>
                  <a:lnTo>
                    <a:pt x="16534" y="54495"/>
                  </a:lnTo>
                  <a:lnTo>
                    <a:pt x="16123" y="54085"/>
                  </a:lnTo>
                  <a:lnTo>
                    <a:pt x="15739" y="53674"/>
                  </a:lnTo>
                  <a:lnTo>
                    <a:pt x="15380" y="53213"/>
                  </a:lnTo>
                  <a:lnTo>
                    <a:pt x="15047" y="52752"/>
                  </a:lnTo>
                  <a:lnTo>
                    <a:pt x="14944" y="52547"/>
                  </a:lnTo>
                  <a:lnTo>
                    <a:pt x="14842" y="52367"/>
                  </a:lnTo>
                  <a:lnTo>
                    <a:pt x="14739" y="52162"/>
                  </a:lnTo>
                  <a:lnTo>
                    <a:pt x="14688" y="51931"/>
                  </a:lnTo>
                  <a:lnTo>
                    <a:pt x="14585" y="51496"/>
                  </a:lnTo>
                  <a:lnTo>
                    <a:pt x="14534" y="51060"/>
                  </a:lnTo>
                  <a:lnTo>
                    <a:pt x="14534" y="50599"/>
                  </a:lnTo>
                  <a:lnTo>
                    <a:pt x="14611" y="50112"/>
                  </a:lnTo>
                  <a:lnTo>
                    <a:pt x="14714" y="49625"/>
                  </a:lnTo>
                  <a:lnTo>
                    <a:pt x="14867" y="49138"/>
                  </a:lnTo>
                  <a:lnTo>
                    <a:pt x="15073" y="48650"/>
                  </a:lnTo>
                  <a:lnTo>
                    <a:pt x="15303" y="48138"/>
                  </a:lnTo>
                  <a:lnTo>
                    <a:pt x="15585" y="47651"/>
                  </a:lnTo>
                  <a:lnTo>
                    <a:pt x="15918" y="47164"/>
                  </a:lnTo>
                  <a:lnTo>
                    <a:pt x="16252" y="46677"/>
                  </a:lnTo>
                  <a:lnTo>
                    <a:pt x="16636" y="46190"/>
                  </a:lnTo>
                  <a:lnTo>
                    <a:pt x="17072" y="45703"/>
                  </a:lnTo>
                  <a:lnTo>
                    <a:pt x="17508" y="45241"/>
                  </a:lnTo>
                  <a:lnTo>
                    <a:pt x="17995" y="44806"/>
                  </a:lnTo>
                  <a:lnTo>
                    <a:pt x="18482" y="44370"/>
                  </a:lnTo>
                  <a:lnTo>
                    <a:pt x="18994" y="43960"/>
                  </a:lnTo>
                  <a:lnTo>
                    <a:pt x="19533" y="43550"/>
                  </a:lnTo>
                  <a:lnTo>
                    <a:pt x="20096" y="43191"/>
                  </a:lnTo>
                  <a:lnTo>
                    <a:pt x="20660" y="42832"/>
                  </a:lnTo>
                  <a:lnTo>
                    <a:pt x="21224" y="42524"/>
                  </a:lnTo>
                  <a:lnTo>
                    <a:pt x="21839" y="42217"/>
                  </a:lnTo>
                  <a:lnTo>
                    <a:pt x="22429" y="41961"/>
                  </a:lnTo>
                  <a:lnTo>
                    <a:pt x="23044" y="41730"/>
                  </a:lnTo>
                  <a:lnTo>
                    <a:pt x="23634" y="41550"/>
                  </a:lnTo>
                  <a:lnTo>
                    <a:pt x="24249" y="41397"/>
                  </a:lnTo>
                  <a:lnTo>
                    <a:pt x="24864" y="41294"/>
                  </a:lnTo>
                  <a:lnTo>
                    <a:pt x="25479" y="41217"/>
                  </a:lnTo>
                  <a:lnTo>
                    <a:pt x="26069" y="41217"/>
                  </a:lnTo>
                  <a:lnTo>
                    <a:pt x="26684" y="41243"/>
                  </a:lnTo>
                  <a:lnTo>
                    <a:pt x="27632" y="41345"/>
                  </a:lnTo>
                  <a:lnTo>
                    <a:pt x="28555" y="41499"/>
                  </a:lnTo>
                  <a:lnTo>
                    <a:pt x="29452" y="41704"/>
                  </a:lnTo>
                  <a:lnTo>
                    <a:pt x="30324" y="41961"/>
                  </a:lnTo>
                  <a:lnTo>
                    <a:pt x="31144" y="42242"/>
                  </a:lnTo>
                  <a:lnTo>
                    <a:pt x="31913" y="42576"/>
                  </a:lnTo>
                  <a:lnTo>
                    <a:pt x="32631" y="42960"/>
                  </a:lnTo>
                  <a:lnTo>
                    <a:pt x="32990" y="43165"/>
                  </a:lnTo>
                  <a:lnTo>
                    <a:pt x="33297" y="43370"/>
                  </a:lnTo>
                  <a:lnTo>
                    <a:pt x="33630" y="43601"/>
                  </a:lnTo>
                  <a:lnTo>
                    <a:pt x="33912" y="43832"/>
                  </a:lnTo>
                  <a:lnTo>
                    <a:pt x="34194" y="44088"/>
                  </a:lnTo>
                  <a:lnTo>
                    <a:pt x="34476" y="44344"/>
                  </a:lnTo>
                  <a:lnTo>
                    <a:pt x="34733" y="44601"/>
                  </a:lnTo>
                  <a:lnTo>
                    <a:pt x="34963" y="44883"/>
                  </a:lnTo>
                  <a:lnTo>
                    <a:pt x="35168" y="45165"/>
                  </a:lnTo>
                  <a:lnTo>
                    <a:pt x="35373" y="45446"/>
                  </a:lnTo>
                  <a:lnTo>
                    <a:pt x="35553" y="45754"/>
                  </a:lnTo>
                  <a:lnTo>
                    <a:pt x="35707" y="46062"/>
                  </a:lnTo>
                  <a:lnTo>
                    <a:pt x="35860" y="46369"/>
                  </a:lnTo>
                  <a:lnTo>
                    <a:pt x="35989" y="46702"/>
                  </a:lnTo>
                  <a:lnTo>
                    <a:pt x="36091" y="47036"/>
                  </a:lnTo>
                  <a:lnTo>
                    <a:pt x="36168" y="47369"/>
                  </a:lnTo>
                  <a:lnTo>
                    <a:pt x="36245" y="47728"/>
                  </a:lnTo>
                  <a:lnTo>
                    <a:pt x="36270" y="48087"/>
                  </a:lnTo>
                  <a:lnTo>
                    <a:pt x="36296" y="48522"/>
                  </a:lnTo>
                  <a:lnTo>
                    <a:pt x="36296" y="48932"/>
                  </a:lnTo>
                  <a:lnTo>
                    <a:pt x="36270" y="49368"/>
                  </a:lnTo>
                  <a:lnTo>
                    <a:pt x="36194" y="49778"/>
                  </a:lnTo>
                  <a:lnTo>
                    <a:pt x="36117" y="50188"/>
                  </a:lnTo>
                  <a:lnTo>
                    <a:pt x="36014" y="50599"/>
                  </a:lnTo>
                  <a:lnTo>
                    <a:pt x="35886" y="50983"/>
                  </a:lnTo>
                  <a:lnTo>
                    <a:pt x="35707" y="51368"/>
                  </a:lnTo>
                  <a:lnTo>
                    <a:pt x="35527" y="51752"/>
                  </a:lnTo>
                  <a:lnTo>
                    <a:pt x="35348" y="52136"/>
                  </a:lnTo>
                  <a:lnTo>
                    <a:pt x="35117" y="52495"/>
                  </a:lnTo>
                  <a:lnTo>
                    <a:pt x="34861" y="52854"/>
                  </a:lnTo>
                  <a:lnTo>
                    <a:pt x="34604" y="53213"/>
                  </a:lnTo>
                  <a:lnTo>
                    <a:pt x="34297" y="53546"/>
                  </a:lnTo>
                  <a:lnTo>
                    <a:pt x="34015" y="53879"/>
                  </a:lnTo>
                  <a:lnTo>
                    <a:pt x="33682" y="54213"/>
                  </a:lnTo>
                  <a:lnTo>
                    <a:pt x="34348" y="53751"/>
                  </a:lnTo>
                  <a:lnTo>
                    <a:pt x="35015" y="53264"/>
                  </a:lnTo>
                  <a:lnTo>
                    <a:pt x="35655" y="52777"/>
                  </a:lnTo>
                  <a:lnTo>
                    <a:pt x="36296" y="52239"/>
                  </a:lnTo>
                  <a:lnTo>
                    <a:pt x="36911" y="51675"/>
                  </a:lnTo>
                  <a:lnTo>
                    <a:pt x="37501" y="51086"/>
                  </a:lnTo>
                  <a:lnTo>
                    <a:pt x="38090" y="50470"/>
                  </a:lnTo>
                  <a:lnTo>
                    <a:pt x="38654" y="49830"/>
                  </a:lnTo>
                  <a:lnTo>
                    <a:pt x="39193" y="49163"/>
                  </a:lnTo>
                  <a:lnTo>
                    <a:pt x="39731" y="48471"/>
                  </a:lnTo>
                  <a:lnTo>
                    <a:pt x="40244" y="47728"/>
                  </a:lnTo>
                  <a:lnTo>
                    <a:pt x="40731" y="46984"/>
                  </a:lnTo>
                  <a:lnTo>
                    <a:pt x="41192" y="46215"/>
                  </a:lnTo>
                  <a:lnTo>
                    <a:pt x="41653" y="45421"/>
                  </a:lnTo>
                  <a:lnTo>
                    <a:pt x="42089" y="44575"/>
                  </a:lnTo>
                  <a:lnTo>
                    <a:pt x="42474" y="43729"/>
                  </a:lnTo>
                  <a:lnTo>
                    <a:pt x="42730" y="44191"/>
                  </a:lnTo>
                  <a:lnTo>
                    <a:pt x="42986" y="44678"/>
                  </a:lnTo>
                  <a:lnTo>
                    <a:pt x="43268" y="45139"/>
                  </a:lnTo>
                  <a:lnTo>
                    <a:pt x="43601" y="45575"/>
                  </a:lnTo>
                  <a:lnTo>
                    <a:pt x="43935" y="46010"/>
                  </a:lnTo>
                  <a:lnTo>
                    <a:pt x="44293" y="46420"/>
                  </a:lnTo>
                  <a:lnTo>
                    <a:pt x="44678" y="46805"/>
                  </a:lnTo>
                  <a:lnTo>
                    <a:pt x="45062" y="47189"/>
                  </a:lnTo>
                  <a:lnTo>
                    <a:pt x="45319" y="47369"/>
                  </a:lnTo>
                  <a:lnTo>
                    <a:pt x="45575" y="47523"/>
                  </a:lnTo>
                  <a:lnTo>
                    <a:pt x="45831" y="47625"/>
                  </a:lnTo>
                  <a:lnTo>
                    <a:pt x="46113" y="47676"/>
                  </a:lnTo>
                  <a:lnTo>
                    <a:pt x="46370" y="47676"/>
                  </a:lnTo>
                  <a:lnTo>
                    <a:pt x="46652" y="47651"/>
                  </a:lnTo>
                  <a:lnTo>
                    <a:pt x="46959" y="47574"/>
                  </a:lnTo>
                  <a:lnTo>
                    <a:pt x="47241" y="47471"/>
                  </a:lnTo>
                  <a:lnTo>
                    <a:pt x="47395" y="47395"/>
                  </a:lnTo>
                  <a:lnTo>
                    <a:pt x="47574" y="47292"/>
                  </a:lnTo>
                  <a:lnTo>
                    <a:pt x="47703" y="47164"/>
                  </a:lnTo>
                  <a:lnTo>
                    <a:pt x="47831" y="47036"/>
                  </a:lnTo>
                  <a:lnTo>
                    <a:pt x="47908" y="46882"/>
                  </a:lnTo>
                  <a:lnTo>
                    <a:pt x="47985" y="46702"/>
                  </a:lnTo>
                  <a:lnTo>
                    <a:pt x="48036" y="46523"/>
                  </a:lnTo>
                  <a:lnTo>
                    <a:pt x="48087" y="46344"/>
                  </a:lnTo>
                  <a:lnTo>
                    <a:pt x="48113" y="46164"/>
                  </a:lnTo>
                  <a:lnTo>
                    <a:pt x="48113" y="45908"/>
                  </a:lnTo>
                  <a:lnTo>
                    <a:pt x="48113" y="45677"/>
                  </a:lnTo>
                  <a:lnTo>
                    <a:pt x="48087" y="45446"/>
                  </a:lnTo>
                  <a:lnTo>
                    <a:pt x="47985" y="45241"/>
                  </a:lnTo>
                  <a:lnTo>
                    <a:pt x="47882" y="45036"/>
                  </a:lnTo>
                  <a:lnTo>
                    <a:pt x="47754" y="44831"/>
                  </a:lnTo>
                  <a:lnTo>
                    <a:pt x="47600" y="44652"/>
                  </a:lnTo>
                  <a:lnTo>
                    <a:pt x="47421" y="44498"/>
                  </a:lnTo>
                  <a:lnTo>
                    <a:pt x="47241" y="44370"/>
                  </a:lnTo>
                  <a:lnTo>
                    <a:pt x="46908" y="44139"/>
                  </a:lnTo>
                  <a:lnTo>
                    <a:pt x="46575" y="43857"/>
                  </a:lnTo>
                  <a:lnTo>
                    <a:pt x="46293" y="43575"/>
                  </a:lnTo>
                  <a:lnTo>
                    <a:pt x="45985" y="43293"/>
                  </a:lnTo>
                  <a:lnTo>
                    <a:pt x="45703" y="42986"/>
                  </a:lnTo>
                  <a:lnTo>
                    <a:pt x="45447" y="42653"/>
                  </a:lnTo>
                  <a:lnTo>
                    <a:pt x="45191" y="42319"/>
                  </a:lnTo>
                  <a:lnTo>
                    <a:pt x="44934" y="41961"/>
                  </a:lnTo>
                  <a:lnTo>
                    <a:pt x="44934" y="41961"/>
                  </a:lnTo>
                  <a:lnTo>
                    <a:pt x="45524" y="42422"/>
                  </a:lnTo>
                  <a:lnTo>
                    <a:pt x="46113" y="42832"/>
                  </a:lnTo>
                  <a:lnTo>
                    <a:pt x="46729" y="43191"/>
                  </a:lnTo>
                  <a:lnTo>
                    <a:pt x="47344" y="43498"/>
                  </a:lnTo>
                  <a:lnTo>
                    <a:pt x="47651" y="43627"/>
                  </a:lnTo>
                  <a:lnTo>
                    <a:pt x="47985" y="43729"/>
                  </a:lnTo>
                  <a:lnTo>
                    <a:pt x="48318" y="43832"/>
                  </a:lnTo>
                  <a:lnTo>
                    <a:pt x="48651" y="43909"/>
                  </a:lnTo>
                  <a:lnTo>
                    <a:pt x="48984" y="43985"/>
                  </a:lnTo>
                  <a:lnTo>
                    <a:pt x="49317" y="44037"/>
                  </a:lnTo>
                  <a:lnTo>
                    <a:pt x="49651" y="44062"/>
                  </a:lnTo>
                  <a:lnTo>
                    <a:pt x="49984" y="44062"/>
                  </a:lnTo>
                  <a:lnTo>
                    <a:pt x="50215" y="44037"/>
                  </a:lnTo>
                  <a:lnTo>
                    <a:pt x="50394" y="43985"/>
                  </a:lnTo>
                  <a:lnTo>
                    <a:pt x="50573" y="43909"/>
                  </a:lnTo>
                  <a:lnTo>
                    <a:pt x="50727" y="43806"/>
                  </a:lnTo>
                  <a:lnTo>
                    <a:pt x="50855" y="43678"/>
                  </a:lnTo>
                  <a:lnTo>
                    <a:pt x="50958" y="43524"/>
                  </a:lnTo>
                  <a:lnTo>
                    <a:pt x="51035" y="43370"/>
                  </a:lnTo>
                  <a:lnTo>
                    <a:pt x="51112" y="43191"/>
                  </a:lnTo>
                  <a:lnTo>
                    <a:pt x="51137" y="43011"/>
                  </a:lnTo>
                  <a:lnTo>
                    <a:pt x="51137" y="42832"/>
                  </a:lnTo>
                  <a:lnTo>
                    <a:pt x="51112" y="42653"/>
                  </a:lnTo>
                  <a:lnTo>
                    <a:pt x="51086" y="42473"/>
                  </a:lnTo>
                  <a:lnTo>
                    <a:pt x="51009" y="42294"/>
                  </a:lnTo>
                  <a:lnTo>
                    <a:pt x="50881" y="42140"/>
                  </a:lnTo>
                  <a:lnTo>
                    <a:pt x="50753" y="41986"/>
                  </a:lnTo>
                  <a:lnTo>
                    <a:pt x="50573" y="41858"/>
                  </a:lnTo>
                  <a:lnTo>
                    <a:pt x="50086" y="41576"/>
                  </a:lnTo>
                  <a:lnTo>
                    <a:pt x="49574" y="41294"/>
                  </a:lnTo>
                  <a:lnTo>
                    <a:pt x="48548" y="40781"/>
                  </a:lnTo>
                  <a:lnTo>
                    <a:pt x="47497" y="40269"/>
                  </a:lnTo>
                  <a:lnTo>
                    <a:pt x="46985" y="40012"/>
                  </a:lnTo>
                  <a:lnTo>
                    <a:pt x="46472" y="39731"/>
                  </a:lnTo>
                  <a:lnTo>
                    <a:pt x="47062" y="39372"/>
                  </a:lnTo>
                  <a:lnTo>
                    <a:pt x="47626" y="38987"/>
                  </a:lnTo>
                  <a:lnTo>
                    <a:pt x="47908" y="38782"/>
                  </a:lnTo>
                  <a:lnTo>
                    <a:pt x="48164" y="38551"/>
                  </a:lnTo>
                  <a:lnTo>
                    <a:pt x="48395" y="38321"/>
                  </a:lnTo>
                  <a:lnTo>
                    <a:pt x="48625" y="38064"/>
                  </a:lnTo>
                  <a:lnTo>
                    <a:pt x="48805" y="37834"/>
                  </a:lnTo>
                  <a:lnTo>
                    <a:pt x="48984" y="37552"/>
                  </a:lnTo>
                  <a:lnTo>
                    <a:pt x="49138" y="37270"/>
                  </a:lnTo>
                  <a:lnTo>
                    <a:pt x="49266" y="36988"/>
                  </a:lnTo>
                  <a:lnTo>
                    <a:pt x="49369" y="36706"/>
                  </a:lnTo>
                  <a:lnTo>
                    <a:pt x="49420" y="36398"/>
                  </a:lnTo>
                  <a:lnTo>
                    <a:pt x="49446" y="36065"/>
                  </a:lnTo>
                  <a:lnTo>
                    <a:pt x="49420" y="35758"/>
                  </a:lnTo>
                  <a:lnTo>
                    <a:pt x="49394" y="35578"/>
                  </a:lnTo>
                  <a:lnTo>
                    <a:pt x="49343" y="35399"/>
                  </a:lnTo>
                  <a:lnTo>
                    <a:pt x="49240" y="35245"/>
                  </a:lnTo>
                  <a:lnTo>
                    <a:pt x="49138" y="35117"/>
                  </a:lnTo>
                  <a:lnTo>
                    <a:pt x="49010" y="34989"/>
                  </a:lnTo>
                  <a:lnTo>
                    <a:pt x="48882" y="34860"/>
                  </a:lnTo>
                  <a:lnTo>
                    <a:pt x="48728" y="34784"/>
                  </a:lnTo>
                  <a:lnTo>
                    <a:pt x="48574" y="34707"/>
                  </a:lnTo>
                  <a:lnTo>
                    <a:pt x="48420" y="34681"/>
                  </a:lnTo>
                  <a:lnTo>
                    <a:pt x="48266" y="34655"/>
                  </a:lnTo>
                  <a:lnTo>
                    <a:pt x="48087" y="34655"/>
                  </a:lnTo>
                  <a:lnTo>
                    <a:pt x="47933" y="34707"/>
                  </a:lnTo>
                  <a:lnTo>
                    <a:pt x="47779" y="34784"/>
                  </a:lnTo>
                  <a:lnTo>
                    <a:pt x="47651" y="34886"/>
                  </a:lnTo>
                  <a:lnTo>
                    <a:pt x="47523" y="35014"/>
                  </a:lnTo>
                  <a:lnTo>
                    <a:pt x="47421" y="35194"/>
                  </a:lnTo>
                  <a:lnTo>
                    <a:pt x="47292" y="35399"/>
                  </a:lnTo>
                  <a:lnTo>
                    <a:pt x="47190" y="35578"/>
                  </a:lnTo>
                  <a:lnTo>
                    <a:pt x="46908" y="35911"/>
                  </a:lnTo>
                  <a:lnTo>
                    <a:pt x="46600" y="36193"/>
                  </a:lnTo>
                  <a:lnTo>
                    <a:pt x="46242" y="36475"/>
                  </a:lnTo>
                  <a:lnTo>
                    <a:pt x="45857" y="36706"/>
                  </a:lnTo>
                  <a:lnTo>
                    <a:pt x="45447" y="36911"/>
                  </a:lnTo>
                  <a:lnTo>
                    <a:pt x="45037" y="37090"/>
                  </a:lnTo>
                  <a:lnTo>
                    <a:pt x="44601" y="37270"/>
                  </a:lnTo>
                  <a:lnTo>
                    <a:pt x="44806" y="36245"/>
                  </a:lnTo>
                  <a:lnTo>
                    <a:pt x="44986" y="35219"/>
                  </a:lnTo>
                  <a:lnTo>
                    <a:pt x="45088" y="34655"/>
                  </a:lnTo>
                  <a:lnTo>
                    <a:pt x="45139" y="34066"/>
                  </a:lnTo>
                  <a:lnTo>
                    <a:pt x="45191" y="33502"/>
                  </a:lnTo>
                  <a:lnTo>
                    <a:pt x="45242" y="32912"/>
                  </a:lnTo>
                  <a:lnTo>
                    <a:pt x="45242" y="32323"/>
                  </a:lnTo>
                  <a:lnTo>
                    <a:pt x="45267" y="31733"/>
                  </a:lnTo>
                  <a:lnTo>
                    <a:pt x="45242" y="31144"/>
                  </a:lnTo>
                  <a:lnTo>
                    <a:pt x="45216" y="30580"/>
                  </a:lnTo>
                  <a:lnTo>
                    <a:pt x="45114" y="29401"/>
                  </a:lnTo>
                  <a:lnTo>
                    <a:pt x="44960" y="28247"/>
                  </a:lnTo>
                  <a:lnTo>
                    <a:pt x="44729" y="27068"/>
                  </a:lnTo>
                  <a:lnTo>
                    <a:pt x="44473" y="25915"/>
                  </a:lnTo>
                  <a:lnTo>
                    <a:pt x="44140" y="24787"/>
                  </a:lnTo>
                  <a:lnTo>
                    <a:pt x="43781" y="23659"/>
                  </a:lnTo>
                  <a:lnTo>
                    <a:pt x="43371" y="22557"/>
                  </a:lnTo>
                  <a:lnTo>
                    <a:pt x="42909" y="21455"/>
                  </a:lnTo>
                  <a:lnTo>
                    <a:pt x="42422" y="20378"/>
                  </a:lnTo>
                  <a:lnTo>
                    <a:pt x="41884" y="19327"/>
                  </a:lnTo>
                  <a:lnTo>
                    <a:pt x="41320" y="18328"/>
                  </a:lnTo>
                  <a:lnTo>
                    <a:pt x="40705" y="17328"/>
                  </a:lnTo>
                  <a:lnTo>
                    <a:pt x="40064" y="16380"/>
                  </a:lnTo>
                  <a:lnTo>
                    <a:pt x="39398" y="15431"/>
                  </a:lnTo>
                  <a:lnTo>
                    <a:pt x="38706" y="14560"/>
                  </a:lnTo>
                  <a:lnTo>
                    <a:pt x="37988" y="13714"/>
                  </a:lnTo>
                  <a:lnTo>
                    <a:pt x="37245" y="12894"/>
                  </a:lnTo>
                  <a:lnTo>
                    <a:pt x="36501" y="12125"/>
                  </a:lnTo>
                  <a:lnTo>
                    <a:pt x="35707" y="11433"/>
                  </a:lnTo>
                  <a:lnTo>
                    <a:pt x="34938" y="10766"/>
                  </a:lnTo>
                  <a:lnTo>
                    <a:pt x="34117" y="10151"/>
                  </a:lnTo>
                  <a:lnTo>
                    <a:pt x="33323" y="9587"/>
                  </a:lnTo>
                  <a:lnTo>
                    <a:pt x="32503" y="9074"/>
                  </a:lnTo>
                  <a:lnTo>
                    <a:pt x="31657" y="8639"/>
                  </a:lnTo>
                  <a:lnTo>
                    <a:pt x="30836" y="8254"/>
                  </a:lnTo>
                  <a:lnTo>
                    <a:pt x="30426" y="8100"/>
                  </a:lnTo>
                  <a:lnTo>
                    <a:pt x="30016" y="7947"/>
                  </a:lnTo>
                  <a:lnTo>
                    <a:pt x="29606" y="7819"/>
                  </a:lnTo>
                  <a:lnTo>
                    <a:pt x="29196" y="7690"/>
                  </a:lnTo>
                  <a:lnTo>
                    <a:pt x="28786" y="7588"/>
                  </a:lnTo>
                  <a:lnTo>
                    <a:pt x="28376" y="7511"/>
                  </a:lnTo>
                  <a:lnTo>
                    <a:pt x="28632" y="7101"/>
                  </a:lnTo>
                  <a:lnTo>
                    <a:pt x="28914" y="6691"/>
                  </a:lnTo>
                  <a:lnTo>
                    <a:pt x="29222" y="6281"/>
                  </a:lnTo>
                  <a:lnTo>
                    <a:pt x="29555" y="5896"/>
                  </a:lnTo>
                  <a:lnTo>
                    <a:pt x="29939" y="5537"/>
                  </a:lnTo>
                  <a:lnTo>
                    <a:pt x="30349" y="5178"/>
                  </a:lnTo>
                  <a:lnTo>
                    <a:pt x="30785" y="4845"/>
                  </a:lnTo>
                  <a:lnTo>
                    <a:pt x="31247" y="4538"/>
                  </a:lnTo>
                  <a:lnTo>
                    <a:pt x="31375" y="4435"/>
                  </a:lnTo>
                  <a:lnTo>
                    <a:pt x="31426" y="4307"/>
                  </a:lnTo>
                  <a:lnTo>
                    <a:pt x="31426" y="4204"/>
                  </a:lnTo>
                  <a:lnTo>
                    <a:pt x="31400" y="4076"/>
                  </a:lnTo>
                  <a:lnTo>
                    <a:pt x="31323" y="3974"/>
                  </a:lnTo>
                  <a:lnTo>
                    <a:pt x="31247" y="3897"/>
                  </a:lnTo>
                  <a:lnTo>
                    <a:pt x="31118" y="3846"/>
                  </a:lnTo>
                  <a:lnTo>
                    <a:pt x="30965" y="3846"/>
                  </a:lnTo>
                  <a:lnTo>
                    <a:pt x="30606" y="3948"/>
                  </a:lnTo>
                  <a:lnTo>
                    <a:pt x="30273" y="4051"/>
                  </a:lnTo>
                  <a:lnTo>
                    <a:pt x="29939" y="4179"/>
                  </a:lnTo>
                  <a:lnTo>
                    <a:pt x="29632" y="4307"/>
                  </a:lnTo>
                  <a:lnTo>
                    <a:pt x="29324" y="4486"/>
                  </a:lnTo>
                  <a:lnTo>
                    <a:pt x="29042" y="4666"/>
                  </a:lnTo>
                  <a:lnTo>
                    <a:pt x="28760" y="4845"/>
                  </a:lnTo>
                  <a:lnTo>
                    <a:pt x="28504" y="5076"/>
                  </a:lnTo>
                  <a:lnTo>
                    <a:pt x="28248" y="5281"/>
                  </a:lnTo>
                  <a:lnTo>
                    <a:pt x="28017" y="5537"/>
                  </a:lnTo>
                  <a:lnTo>
                    <a:pt x="27786" y="5794"/>
                  </a:lnTo>
                  <a:lnTo>
                    <a:pt x="27581" y="6050"/>
                  </a:lnTo>
                  <a:lnTo>
                    <a:pt x="27376" y="6332"/>
                  </a:lnTo>
                  <a:lnTo>
                    <a:pt x="27197" y="6614"/>
                  </a:lnTo>
                  <a:lnTo>
                    <a:pt x="26838" y="7203"/>
                  </a:lnTo>
                  <a:lnTo>
                    <a:pt x="26787" y="6332"/>
                  </a:lnTo>
                  <a:lnTo>
                    <a:pt x="26735" y="5486"/>
                  </a:lnTo>
                  <a:lnTo>
                    <a:pt x="26658" y="4615"/>
                  </a:lnTo>
                  <a:lnTo>
                    <a:pt x="26581" y="3769"/>
                  </a:lnTo>
                  <a:lnTo>
                    <a:pt x="26453" y="2923"/>
                  </a:lnTo>
                  <a:lnTo>
                    <a:pt x="26325" y="2051"/>
                  </a:lnTo>
                  <a:lnTo>
                    <a:pt x="26171" y="1205"/>
                  </a:lnTo>
                  <a:lnTo>
                    <a:pt x="25992" y="360"/>
                  </a:lnTo>
                  <a:lnTo>
                    <a:pt x="25966" y="257"/>
                  </a:lnTo>
                  <a:lnTo>
                    <a:pt x="25915" y="180"/>
                  </a:lnTo>
                  <a:lnTo>
                    <a:pt x="25838" y="103"/>
                  </a:lnTo>
                  <a:lnTo>
                    <a:pt x="25761" y="52"/>
                  </a:lnTo>
                  <a:lnTo>
                    <a:pt x="25684" y="26"/>
                  </a:lnTo>
                  <a:lnTo>
                    <a:pt x="2558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597;p46">
              <a:extLst>
                <a:ext uri="{FF2B5EF4-FFF2-40B4-BE49-F238E27FC236}">
                  <a16:creationId xmlns:a16="http://schemas.microsoft.com/office/drawing/2014/main" xmlns="" id="{AAC9CDBD-A358-A5FE-CB47-7CF365E6711E}"/>
                </a:ext>
              </a:extLst>
            </p:cNvPr>
            <p:cNvSpPr/>
            <p:nvPr/>
          </p:nvSpPr>
          <p:spPr>
            <a:xfrm>
              <a:off x="5784400" y="2507338"/>
              <a:ext cx="322350" cy="168550"/>
            </a:xfrm>
            <a:custGeom>
              <a:avLst/>
              <a:gdLst/>
              <a:ahLst/>
              <a:cxnLst/>
              <a:rect l="l" t="t" r="r" b="b"/>
              <a:pathLst>
                <a:path w="12894" h="6742" extrusionOk="0">
                  <a:moveTo>
                    <a:pt x="6332" y="0"/>
                  </a:moveTo>
                  <a:lnTo>
                    <a:pt x="5793" y="26"/>
                  </a:lnTo>
                  <a:lnTo>
                    <a:pt x="5281" y="77"/>
                  </a:lnTo>
                  <a:lnTo>
                    <a:pt x="4768" y="154"/>
                  </a:lnTo>
                  <a:lnTo>
                    <a:pt x="4307" y="231"/>
                  </a:lnTo>
                  <a:lnTo>
                    <a:pt x="3845" y="359"/>
                  </a:lnTo>
                  <a:lnTo>
                    <a:pt x="3435" y="462"/>
                  </a:lnTo>
                  <a:lnTo>
                    <a:pt x="3025" y="590"/>
                  </a:lnTo>
                  <a:lnTo>
                    <a:pt x="2641" y="744"/>
                  </a:lnTo>
                  <a:lnTo>
                    <a:pt x="1948" y="1026"/>
                  </a:lnTo>
                  <a:lnTo>
                    <a:pt x="1359" y="1333"/>
                  </a:lnTo>
                  <a:lnTo>
                    <a:pt x="872" y="1641"/>
                  </a:lnTo>
                  <a:lnTo>
                    <a:pt x="513" y="1897"/>
                  </a:lnTo>
                  <a:lnTo>
                    <a:pt x="231" y="2102"/>
                  </a:lnTo>
                  <a:lnTo>
                    <a:pt x="0" y="2307"/>
                  </a:lnTo>
                  <a:lnTo>
                    <a:pt x="6460" y="6742"/>
                  </a:lnTo>
                  <a:lnTo>
                    <a:pt x="12893" y="1615"/>
                  </a:lnTo>
                  <a:lnTo>
                    <a:pt x="12150" y="1256"/>
                  </a:lnTo>
                  <a:lnTo>
                    <a:pt x="11432" y="974"/>
                  </a:lnTo>
                  <a:lnTo>
                    <a:pt x="10715" y="718"/>
                  </a:lnTo>
                  <a:lnTo>
                    <a:pt x="10023" y="513"/>
                  </a:lnTo>
                  <a:lnTo>
                    <a:pt x="9356" y="334"/>
                  </a:lnTo>
                  <a:lnTo>
                    <a:pt x="8715" y="206"/>
                  </a:lnTo>
                  <a:lnTo>
                    <a:pt x="8075" y="103"/>
                  </a:lnTo>
                  <a:lnTo>
                    <a:pt x="7485" y="52"/>
                  </a:lnTo>
                  <a:lnTo>
                    <a:pt x="6895" y="26"/>
                  </a:lnTo>
                  <a:lnTo>
                    <a:pt x="633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598;p46">
              <a:extLst>
                <a:ext uri="{FF2B5EF4-FFF2-40B4-BE49-F238E27FC236}">
                  <a16:creationId xmlns:a16="http://schemas.microsoft.com/office/drawing/2014/main" xmlns="" id="{7BC01EF3-DEA3-7499-8147-7174FA27789F}"/>
                </a:ext>
              </a:extLst>
            </p:cNvPr>
            <p:cNvSpPr/>
            <p:nvPr/>
          </p:nvSpPr>
          <p:spPr>
            <a:xfrm>
              <a:off x="5826050" y="2386238"/>
              <a:ext cx="57050" cy="55125"/>
            </a:xfrm>
            <a:custGeom>
              <a:avLst/>
              <a:gdLst/>
              <a:ahLst/>
              <a:cxnLst/>
              <a:rect l="l" t="t" r="r" b="b"/>
              <a:pathLst>
                <a:path w="2282" h="2205" extrusionOk="0">
                  <a:moveTo>
                    <a:pt x="1128" y="0"/>
                  </a:moveTo>
                  <a:lnTo>
                    <a:pt x="898" y="26"/>
                  </a:lnTo>
                  <a:lnTo>
                    <a:pt x="693" y="77"/>
                  </a:lnTo>
                  <a:lnTo>
                    <a:pt x="513" y="179"/>
                  </a:lnTo>
                  <a:lnTo>
                    <a:pt x="334" y="333"/>
                  </a:lnTo>
                  <a:lnTo>
                    <a:pt x="206" y="487"/>
                  </a:lnTo>
                  <a:lnTo>
                    <a:pt x="103" y="666"/>
                  </a:lnTo>
                  <a:lnTo>
                    <a:pt x="26" y="871"/>
                  </a:lnTo>
                  <a:lnTo>
                    <a:pt x="0" y="1102"/>
                  </a:lnTo>
                  <a:lnTo>
                    <a:pt x="26" y="1333"/>
                  </a:lnTo>
                  <a:lnTo>
                    <a:pt x="103" y="1538"/>
                  </a:lnTo>
                  <a:lnTo>
                    <a:pt x="206" y="1717"/>
                  </a:lnTo>
                  <a:lnTo>
                    <a:pt x="334" y="1871"/>
                  </a:lnTo>
                  <a:lnTo>
                    <a:pt x="513" y="2025"/>
                  </a:lnTo>
                  <a:lnTo>
                    <a:pt x="693" y="2127"/>
                  </a:lnTo>
                  <a:lnTo>
                    <a:pt x="898" y="2179"/>
                  </a:lnTo>
                  <a:lnTo>
                    <a:pt x="1128" y="2204"/>
                  </a:lnTo>
                  <a:lnTo>
                    <a:pt x="1359" y="2179"/>
                  </a:lnTo>
                  <a:lnTo>
                    <a:pt x="1590" y="2127"/>
                  </a:lnTo>
                  <a:lnTo>
                    <a:pt x="1769" y="2025"/>
                  </a:lnTo>
                  <a:lnTo>
                    <a:pt x="1949" y="1871"/>
                  </a:lnTo>
                  <a:lnTo>
                    <a:pt x="2077" y="1717"/>
                  </a:lnTo>
                  <a:lnTo>
                    <a:pt x="2179" y="1538"/>
                  </a:lnTo>
                  <a:lnTo>
                    <a:pt x="2256" y="1333"/>
                  </a:lnTo>
                  <a:lnTo>
                    <a:pt x="2282" y="1102"/>
                  </a:lnTo>
                  <a:lnTo>
                    <a:pt x="2256" y="871"/>
                  </a:lnTo>
                  <a:lnTo>
                    <a:pt x="2179" y="666"/>
                  </a:lnTo>
                  <a:lnTo>
                    <a:pt x="2077" y="487"/>
                  </a:lnTo>
                  <a:lnTo>
                    <a:pt x="1949" y="333"/>
                  </a:lnTo>
                  <a:lnTo>
                    <a:pt x="1769" y="179"/>
                  </a:lnTo>
                  <a:lnTo>
                    <a:pt x="1590" y="77"/>
                  </a:lnTo>
                  <a:lnTo>
                    <a:pt x="1359" y="26"/>
                  </a:lnTo>
                  <a:lnTo>
                    <a:pt x="11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599;p46">
              <a:extLst>
                <a:ext uri="{FF2B5EF4-FFF2-40B4-BE49-F238E27FC236}">
                  <a16:creationId xmlns:a16="http://schemas.microsoft.com/office/drawing/2014/main" xmlns="" id="{20B70858-8397-8C11-B80F-9123FA9FB42D}"/>
                </a:ext>
              </a:extLst>
            </p:cNvPr>
            <p:cNvSpPr/>
            <p:nvPr/>
          </p:nvSpPr>
          <p:spPr>
            <a:xfrm>
              <a:off x="6001000" y="2386238"/>
              <a:ext cx="57050" cy="55125"/>
            </a:xfrm>
            <a:custGeom>
              <a:avLst/>
              <a:gdLst/>
              <a:ahLst/>
              <a:cxnLst/>
              <a:rect l="l" t="t" r="r" b="b"/>
              <a:pathLst>
                <a:path w="2282" h="2205" extrusionOk="0">
                  <a:moveTo>
                    <a:pt x="1128" y="0"/>
                  </a:moveTo>
                  <a:lnTo>
                    <a:pt x="897" y="26"/>
                  </a:lnTo>
                  <a:lnTo>
                    <a:pt x="692" y="77"/>
                  </a:lnTo>
                  <a:lnTo>
                    <a:pt x="513" y="179"/>
                  </a:lnTo>
                  <a:lnTo>
                    <a:pt x="333" y="333"/>
                  </a:lnTo>
                  <a:lnTo>
                    <a:pt x="205" y="487"/>
                  </a:lnTo>
                  <a:lnTo>
                    <a:pt x="103" y="666"/>
                  </a:lnTo>
                  <a:lnTo>
                    <a:pt x="26" y="871"/>
                  </a:lnTo>
                  <a:lnTo>
                    <a:pt x="0" y="1102"/>
                  </a:lnTo>
                  <a:lnTo>
                    <a:pt x="26" y="1333"/>
                  </a:lnTo>
                  <a:lnTo>
                    <a:pt x="103" y="1538"/>
                  </a:lnTo>
                  <a:lnTo>
                    <a:pt x="205" y="1717"/>
                  </a:lnTo>
                  <a:lnTo>
                    <a:pt x="333" y="1871"/>
                  </a:lnTo>
                  <a:lnTo>
                    <a:pt x="513" y="2025"/>
                  </a:lnTo>
                  <a:lnTo>
                    <a:pt x="692" y="2127"/>
                  </a:lnTo>
                  <a:lnTo>
                    <a:pt x="897" y="2179"/>
                  </a:lnTo>
                  <a:lnTo>
                    <a:pt x="1128" y="2204"/>
                  </a:lnTo>
                  <a:lnTo>
                    <a:pt x="1359" y="2179"/>
                  </a:lnTo>
                  <a:lnTo>
                    <a:pt x="1589" y="2127"/>
                  </a:lnTo>
                  <a:lnTo>
                    <a:pt x="1769" y="2025"/>
                  </a:lnTo>
                  <a:lnTo>
                    <a:pt x="1948" y="1871"/>
                  </a:lnTo>
                  <a:lnTo>
                    <a:pt x="2076" y="1717"/>
                  </a:lnTo>
                  <a:lnTo>
                    <a:pt x="2179" y="1538"/>
                  </a:lnTo>
                  <a:lnTo>
                    <a:pt x="2256" y="1333"/>
                  </a:lnTo>
                  <a:lnTo>
                    <a:pt x="2281" y="1102"/>
                  </a:lnTo>
                  <a:lnTo>
                    <a:pt x="2256" y="871"/>
                  </a:lnTo>
                  <a:lnTo>
                    <a:pt x="2179" y="666"/>
                  </a:lnTo>
                  <a:lnTo>
                    <a:pt x="2076" y="487"/>
                  </a:lnTo>
                  <a:lnTo>
                    <a:pt x="1948" y="333"/>
                  </a:lnTo>
                  <a:lnTo>
                    <a:pt x="1769" y="179"/>
                  </a:lnTo>
                  <a:lnTo>
                    <a:pt x="1589" y="77"/>
                  </a:lnTo>
                  <a:lnTo>
                    <a:pt x="1359" y="26"/>
                  </a:lnTo>
                  <a:lnTo>
                    <a:pt x="11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3" name="Picture 2">
            <a:extLst>
              <a:ext uri="{FF2B5EF4-FFF2-40B4-BE49-F238E27FC236}">
                <a16:creationId xmlns:a16="http://schemas.microsoft.com/office/drawing/2014/main" xmlns="" id="{9F0B5029-1843-1D93-FA59-32C1A639C57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661382" y="-45122"/>
            <a:ext cx="2535195" cy="1939424"/>
          </a:xfrm>
          <a:prstGeom prst="rect">
            <a:avLst/>
          </a:prstGeom>
        </p:spPr>
      </p:pic>
      <p:grpSp>
        <p:nvGrpSpPr>
          <p:cNvPr id="104" name="Google Shape;1955;p40">
            <a:extLst>
              <a:ext uri="{FF2B5EF4-FFF2-40B4-BE49-F238E27FC236}">
                <a16:creationId xmlns:a16="http://schemas.microsoft.com/office/drawing/2014/main" xmlns="" id="{6DF4AD6E-F0EF-A3BF-143A-9F4F37668924}"/>
              </a:ext>
            </a:extLst>
          </p:cNvPr>
          <p:cNvGrpSpPr/>
          <p:nvPr/>
        </p:nvGrpSpPr>
        <p:grpSpPr>
          <a:xfrm rot="-722961">
            <a:off x="3193751" y="4366370"/>
            <a:ext cx="429333" cy="324747"/>
            <a:chOff x="9501450" y="282563"/>
            <a:chExt cx="827125" cy="935750"/>
          </a:xfrm>
        </p:grpSpPr>
        <p:sp>
          <p:nvSpPr>
            <p:cNvPr id="105" name="Google Shape;1956;p40">
              <a:extLst>
                <a:ext uri="{FF2B5EF4-FFF2-40B4-BE49-F238E27FC236}">
                  <a16:creationId xmlns:a16="http://schemas.microsoft.com/office/drawing/2014/main" xmlns="" id="{B643BD7C-6463-5BA5-14AB-EDEC567B3696}"/>
                </a:ext>
              </a:extLst>
            </p:cNvPr>
            <p:cNvSpPr/>
            <p:nvPr/>
          </p:nvSpPr>
          <p:spPr>
            <a:xfrm>
              <a:off x="9501450" y="282563"/>
              <a:ext cx="827125" cy="764275"/>
            </a:xfrm>
            <a:custGeom>
              <a:avLst/>
              <a:gdLst/>
              <a:ahLst/>
              <a:cxnLst/>
              <a:rect l="l" t="t" r="r" b="b"/>
              <a:pathLst>
                <a:path w="33085" h="30571" extrusionOk="0">
                  <a:moveTo>
                    <a:pt x="16114" y="1"/>
                  </a:moveTo>
                  <a:lnTo>
                    <a:pt x="15977" y="20"/>
                  </a:lnTo>
                  <a:lnTo>
                    <a:pt x="15821" y="59"/>
                  </a:lnTo>
                  <a:lnTo>
                    <a:pt x="15549" y="118"/>
                  </a:lnTo>
                  <a:lnTo>
                    <a:pt x="15510" y="137"/>
                  </a:lnTo>
                  <a:lnTo>
                    <a:pt x="15179" y="254"/>
                  </a:lnTo>
                  <a:lnTo>
                    <a:pt x="14867" y="390"/>
                  </a:lnTo>
                  <a:lnTo>
                    <a:pt x="14536" y="585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334" y="2845"/>
                  </a:lnTo>
                  <a:lnTo>
                    <a:pt x="11964" y="3332"/>
                  </a:lnTo>
                  <a:lnTo>
                    <a:pt x="11593" y="3858"/>
                  </a:lnTo>
                  <a:lnTo>
                    <a:pt x="11262" y="4385"/>
                  </a:lnTo>
                  <a:lnTo>
                    <a:pt x="10775" y="5164"/>
                  </a:lnTo>
                  <a:lnTo>
                    <a:pt x="10346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002" y="8827"/>
                  </a:lnTo>
                  <a:lnTo>
                    <a:pt x="898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87"/>
                  </a:lnTo>
                  <a:lnTo>
                    <a:pt x="4365" y="9762"/>
                  </a:lnTo>
                  <a:lnTo>
                    <a:pt x="3702" y="9957"/>
                  </a:lnTo>
                  <a:lnTo>
                    <a:pt x="2904" y="1023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94" y="11184"/>
                  </a:lnTo>
                  <a:lnTo>
                    <a:pt x="702" y="11438"/>
                  </a:lnTo>
                  <a:lnTo>
                    <a:pt x="566" y="11594"/>
                  </a:lnTo>
                  <a:lnTo>
                    <a:pt x="429" y="11749"/>
                  </a:lnTo>
                  <a:lnTo>
                    <a:pt x="332" y="11925"/>
                  </a:lnTo>
                  <a:lnTo>
                    <a:pt x="234" y="12081"/>
                  </a:lnTo>
                  <a:lnTo>
                    <a:pt x="137" y="12276"/>
                  </a:lnTo>
                  <a:lnTo>
                    <a:pt x="78" y="12490"/>
                  </a:lnTo>
                  <a:lnTo>
                    <a:pt x="39" y="12685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59" y="13561"/>
                  </a:lnTo>
                  <a:lnTo>
                    <a:pt x="117" y="13815"/>
                  </a:lnTo>
                  <a:lnTo>
                    <a:pt x="176" y="14010"/>
                  </a:lnTo>
                  <a:lnTo>
                    <a:pt x="234" y="14224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890" y="16640"/>
                  </a:lnTo>
                  <a:lnTo>
                    <a:pt x="2241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839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5826" y="20011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52" y="23518"/>
                  </a:lnTo>
                  <a:lnTo>
                    <a:pt x="4735" y="24083"/>
                  </a:lnTo>
                  <a:lnTo>
                    <a:pt x="4657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3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88" y="28798"/>
                  </a:lnTo>
                  <a:lnTo>
                    <a:pt x="5086" y="28993"/>
                  </a:lnTo>
                  <a:lnTo>
                    <a:pt x="5203" y="29188"/>
                  </a:lnTo>
                  <a:lnTo>
                    <a:pt x="5320" y="29363"/>
                  </a:lnTo>
                  <a:lnTo>
                    <a:pt x="5456" y="29538"/>
                  </a:lnTo>
                  <a:lnTo>
                    <a:pt x="5592" y="2969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01"/>
                  </a:lnTo>
                  <a:lnTo>
                    <a:pt x="6489" y="30298"/>
                  </a:lnTo>
                  <a:lnTo>
                    <a:pt x="6703" y="30376"/>
                  </a:lnTo>
                  <a:lnTo>
                    <a:pt x="6898" y="30435"/>
                  </a:lnTo>
                  <a:lnTo>
                    <a:pt x="7093" y="30493"/>
                  </a:lnTo>
                  <a:lnTo>
                    <a:pt x="7541" y="30551"/>
                  </a:lnTo>
                  <a:lnTo>
                    <a:pt x="7969" y="30571"/>
                  </a:lnTo>
                  <a:lnTo>
                    <a:pt x="8418" y="30571"/>
                  </a:lnTo>
                  <a:lnTo>
                    <a:pt x="8827" y="30512"/>
                  </a:lnTo>
                  <a:lnTo>
                    <a:pt x="9275" y="30435"/>
                  </a:lnTo>
                  <a:lnTo>
                    <a:pt x="9723" y="30318"/>
                  </a:lnTo>
                  <a:lnTo>
                    <a:pt x="10191" y="30181"/>
                  </a:lnTo>
                  <a:lnTo>
                    <a:pt x="10561" y="30045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19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681"/>
                  </a:lnTo>
                  <a:lnTo>
                    <a:pt x="13600" y="28389"/>
                  </a:lnTo>
                  <a:lnTo>
                    <a:pt x="14048" y="28077"/>
                  </a:lnTo>
                  <a:lnTo>
                    <a:pt x="14477" y="27726"/>
                  </a:lnTo>
                  <a:lnTo>
                    <a:pt x="14886" y="27376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62" y="25447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78" y="26577"/>
                  </a:lnTo>
                  <a:lnTo>
                    <a:pt x="17809" y="2692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80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764" y="29636"/>
                  </a:lnTo>
                  <a:lnTo>
                    <a:pt x="22154" y="29811"/>
                  </a:lnTo>
                  <a:lnTo>
                    <a:pt x="22524" y="29967"/>
                  </a:lnTo>
                  <a:lnTo>
                    <a:pt x="22894" y="30103"/>
                  </a:lnTo>
                  <a:lnTo>
                    <a:pt x="23362" y="30240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74"/>
                  </a:lnTo>
                  <a:lnTo>
                    <a:pt x="25115" y="30493"/>
                  </a:lnTo>
                  <a:lnTo>
                    <a:pt x="25544" y="3047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596" y="30220"/>
                  </a:lnTo>
                  <a:lnTo>
                    <a:pt x="26791" y="30123"/>
                  </a:lnTo>
                  <a:lnTo>
                    <a:pt x="26966" y="30025"/>
                  </a:lnTo>
                  <a:lnTo>
                    <a:pt x="27122" y="29908"/>
                  </a:lnTo>
                  <a:lnTo>
                    <a:pt x="27317" y="29753"/>
                  </a:lnTo>
                  <a:lnTo>
                    <a:pt x="27473" y="29616"/>
                  </a:lnTo>
                  <a:lnTo>
                    <a:pt x="27629" y="29460"/>
                  </a:lnTo>
                  <a:lnTo>
                    <a:pt x="27765" y="29285"/>
                  </a:lnTo>
                  <a:lnTo>
                    <a:pt x="27882" y="29110"/>
                  </a:lnTo>
                  <a:lnTo>
                    <a:pt x="27999" y="28915"/>
                  </a:lnTo>
                  <a:lnTo>
                    <a:pt x="28096" y="28720"/>
                  </a:lnTo>
                  <a:lnTo>
                    <a:pt x="28194" y="28525"/>
                  </a:lnTo>
                  <a:lnTo>
                    <a:pt x="28272" y="28291"/>
                  </a:lnTo>
                  <a:lnTo>
                    <a:pt x="28330" y="28077"/>
                  </a:lnTo>
                  <a:lnTo>
                    <a:pt x="28389" y="27843"/>
                  </a:lnTo>
                  <a:lnTo>
                    <a:pt x="28447" y="27590"/>
                  </a:lnTo>
                  <a:lnTo>
                    <a:pt x="28506" y="27122"/>
                  </a:lnTo>
                  <a:lnTo>
                    <a:pt x="28545" y="26635"/>
                  </a:lnTo>
                  <a:lnTo>
                    <a:pt x="28564" y="26109"/>
                  </a:lnTo>
                  <a:lnTo>
                    <a:pt x="28545" y="25583"/>
                  </a:lnTo>
                  <a:lnTo>
                    <a:pt x="28486" y="25057"/>
                  </a:lnTo>
                  <a:lnTo>
                    <a:pt x="28428" y="24531"/>
                  </a:lnTo>
                  <a:lnTo>
                    <a:pt x="28350" y="24005"/>
                  </a:lnTo>
                  <a:lnTo>
                    <a:pt x="28233" y="23440"/>
                  </a:lnTo>
                  <a:lnTo>
                    <a:pt x="28057" y="22641"/>
                  </a:lnTo>
                  <a:lnTo>
                    <a:pt x="27824" y="21803"/>
                  </a:lnTo>
                  <a:lnTo>
                    <a:pt x="27570" y="20907"/>
                  </a:lnTo>
                  <a:lnTo>
                    <a:pt x="27259" y="19933"/>
                  </a:lnTo>
                  <a:lnTo>
                    <a:pt x="28213" y="19173"/>
                  </a:lnTo>
                  <a:lnTo>
                    <a:pt x="28525" y="18920"/>
                  </a:lnTo>
                  <a:lnTo>
                    <a:pt x="29226" y="18335"/>
                  </a:lnTo>
                  <a:lnTo>
                    <a:pt x="30006" y="17692"/>
                  </a:lnTo>
                  <a:lnTo>
                    <a:pt x="30454" y="17283"/>
                  </a:lnTo>
                  <a:lnTo>
                    <a:pt x="30844" y="16913"/>
                  </a:lnTo>
                  <a:lnTo>
                    <a:pt x="31194" y="16562"/>
                  </a:lnTo>
                  <a:lnTo>
                    <a:pt x="31506" y="16211"/>
                  </a:lnTo>
                  <a:lnTo>
                    <a:pt x="31876" y="15783"/>
                  </a:lnTo>
                  <a:lnTo>
                    <a:pt x="32169" y="15373"/>
                  </a:lnTo>
                  <a:lnTo>
                    <a:pt x="32441" y="14984"/>
                  </a:lnTo>
                  <a:lnTo>
                    <a:pt x="32636" y="14594"/>
                  </a:lnTo>
                  <a:lnTo>
                    <a:pt x="32831" y="14146"/>
                  </a:lnTo>
                  <a:lnTo>
                    <a:pt x="32909" y="13932"/>
                  </a:lnTo>
                  <a:lnTo>
                    <a:pt x="32967" y="13737"/>
                  </a:lnTo>
                  <a:lnTo>
                    <a:pt x="33026" y="13484"/>
                  </a:lnTo>
                  <a:lnTo>
                    <a:pt x="33065" y="13250"/>
                  </a:lnTo>
                  <a:lnTo>
                    <a:pt x="33084" y="13035"/>
                  </a:lnTo>
                  <a:lnTo>
                    <a:pt x="33065" y="12821"/>
                  </a:lnTo>
                  <a:lnTo>
                    <a:pt x="33045" y="12607"/>
                  </a:lnTo>
                  <a:lnTo>
                    <a:pt x="33006" y="12392"/>
                  </a:lnTo>
                  <a:lnTo>
                    <a:pt x="32928" y="12198"/>
                  </a:lnTo>
                  <a:lnTo>
                    <a:pt x="32850" y="12003"/>
                  </a:lnTo>
                  <a:lnTo>
                    <a:pt x="32753" y="11827"/>
                  </a:lnTo>
                  <a:lnTo>
                    <a:pt x="32636" y="11672"/>
                  </a:lnTo>
                  <a:lnTo>
                    <a:pt x="32519" y="11516"/>
                  </a:lnTo>
                  <a:lnTo>
                    <a:pt x="32383" y="11360"/>
                  </a:lnTo>
                  <a:lnTo>
                    <a:pt x="32091" y="11106"/>
                  </a:lnTo>
                  <a:lnTo>
                    <a:pt x="31759" y="10873"/>
                  </a:lnTo>
                  <a:lnTo>
                    <a:pt x="31389" y="10658"/>
                  </a:lnTo>
                  <a:lnTo>
                    <a:pt x="30961" y="10444"/>
                  </a:lnTo>
                  <a:lnTo>
                    <a:pt x="30571" y="10288"/>
                  </a:lnTo>
                  <a:lnTo>
                    <a:pt x="30181" y="10132"/>
                  </a:lnTo>
                  <a:lnTo>
                    <a:pt x="29363" y="9879"/>
                  </a:lnTo>
                  <a:lnTo>
                    <a:pt x="28720" y="9665"/>
                  </a:lnTo>
                  <a:lnTo>
                    <a:pt x="28057" y="9489"/>
                  </a:lnTo>
                  <a:lnTo>
                    <a:pt x="27395" y="9353"/>
                  </a:lnTo>
                  <a:lnTo>
                    <a:pt x="26713" y="9217"/>
                  </a:lnTo>
                  <a:lnTo>
                    <a:pt x="26051" y="9100"/>
                  </a:lnTo>
                  <a:lnTo>
                    <a:pt x="25408" y="9002"/>
                  </a:lnTo>
                  <a:lnTo>
                    <a:pt x="24102" y="8827"/>
                  </a:lnTo>
                  <a:lnTo>
                    <a:pt x="24083" y="8749"/>
                  </a:lnTo>
                  <a:lnTo>
                    <a:pt x="23674" y="7872"/>
                  </a:lnTo>
                  <a:lnTo>
                    <a:pt x="23245" y="7034"/>
                  </a:lnTo>
                  <a:lnTo>
                    <a:pt x="22719" y="6002"/>
                  </a:lnTo>
                  <a:lnTo>
                    <a:pt x="22271" y="5222"/>
                  </a:lnTo>
                  <a:lnTo>
                    <a:pt x="21823" y="4462"/>
                  </a:lnTo>
                  <a:lnTo>
                    <a:pt x="21491" y="3936"/>
                  </a:lnTo>
                  <a:lnTo>
                    <a:pt x="21121" y="3430"/>
                  </a:lnTo>
                  <a:lnTo>
                    <a:pt x="20751" y="2923"/>
                  </a:lnTo>
                  <a:lnTo>
                    <a:pt x="20361" y="2417"/>
                  </a:lnTo>
                  <a:lnTo>
                    <a:pt x="19952" y="1968"/>
                  </a:lnTo>
                  <a:lnTo>
                    <a:pt x="19523" y="1481"/>
                  </a:lnTo>
                  <a:lnTo>
                    <a:pt x="19192" y="1170"/>
                  </a:lnTo>
                  <a:lnTo>
                    <a:pt x="18841" y="877"/>
                  </a:lnTo>
                  <a:lnTo>
                    <a:pt x="18627" y="722"/>
                  </a:lnTo>
                  <a:lnTo>
                    <a:pt x="18393" y="566"/>
                  </a:lnTo>
                  <a:lnTo>
                    <a:pt x="18160" y="449"/>
                  </a:lnTo>
                  <a:lnTo>
                    <a:pt x="17926" y="332"/>
                  </a:lnTo>
                  <a:lnTo>
                    <a:pt x="17906" y="332"/>
                  </a:lnTo>
                  <a:lnTo>
                    <a:pt x="17731" y="254"/>
                  </a:lnTo>
                  <a:lnTo>
                    <a:pt x="17575" y="195"/>
                  </a:lnTo>
                  <a:lnTo>
                    <a:pt x="17380" y="137"/>
                  </a:lnTo>
                  <a:lnTo>
                    <a:pt x="17166" y="79"/>
                  </a:lnTo>
                  <a:lnTo>
                    <a:pt x="16971" y="40"/>
                  </a:lnTo>
                  <a:lnTo>
                    <a:pt x="16796" y="20"/>
                  </a:lnTo>
                  <a:lnTo>
                    <a:pt x="16776" y="20"/>
                  </a:lnTo>
                  <a:lnTo>
                    <a:pt x="164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957;p40">
              <a:extLst>
                <a:ext uri="{FF2B5EF4-FFF2-40B4-BE49-F238E27FC236}">
                  <a16:creationId xmlns:a16="http://schemas.microsoft.com/office/drawing/2014/main" xmlns="" id="{06538DBA-DB25-C134-CBE8-7A47BAE99B06}"/>
                </a:ext>
              </a:extLst>
            </p:cNvPr>
            <p:cNvSpPr/>
            <p:nvPr/>
          </p:nvSpPr>
          <p:spPr>
            <a:xfrm>
              <a:off x="9501450" y="282563"/>
              <a:ext cx="827125" cy="764275"/>
            </a:xfrm>
            <a:custGeom>
              <a:avLst/>
              <a:gdLst/>
              <a:ahLst/>
              <a:cxnLst/>
              <a:rect l="l" t="t" r="r" b="b"/>
              <a:pathLst>
                <a:path w="33085" h="30571" fill="none" extrusionOk="0">
                  <a:moveTo>
                    <a:pt x="33065" y="12821"/>
                  </a:moveTo>
                  <a:lnTo>
                    <a:pt x="33065" y="12821"/>
                  </a:lnTo>
                  <a:lnTo>
                    <a:pt x="33045" y="12607"/>
                  </a:lnTo>
                  <a:lnTo>
                    <a:pt x="33006" y="12392"/>
                  </a:lnTo>
                  <a:lnTo>
                    <a:pt x="32928" y="12198"/>
                  </a:lnTo>
                  <a:lnTo>
                    <a:pt x="32850" y="12003"/>
                  </a:lnTo>
                  <a:lnTo>
                    <a:pt x="32850" y="12003"/>
                  </a:lnTo>
                  <a:lnTo>
                    <a:pt x="32753" y="11827"/>
                  </a:lnTo>
                  <a:lnTo>
                    <a:pt x="32636" y="11672"/>
                  </a:lnTo>
                  <a:lnTo>
                    <a:pt x="32519" y="11516"/>
                  </a:lnTo>
                  <a:lnTo>
                    <a:pt x="32383" y="11360"/>
                  </a:lnTo>
                  <a:lnTo>
                    <a:pt x="32383" y="11360"/>
                  </a:lnTo>
                  <a:lnTo>
                    <a:pt x="32091" y="11106"/>
                  </a:lnTo>
                  <a:lnTo>
                    <a:pt x="31759" y="10873"/>
                  </a:lnTo>
                  <a:lnTo>
                    <a:pt x="31389" y="10658"/>
                  </a:lnTo>
                  <a:lnTo>
                    <a:pt x="30961" y="10444"/>
                  </a:lnTo>
                  <a:lnTo>
                    <a:pt x="30961" y="10444"/>
                  </a:lnTo>
                  <a:lnTo>
                    <a:pt x="30571" y="10288"/>
                  </a:lnTo>
                  <a:lnTo>
                    <a:pt x="30181" y="10132"/>
                  </a:lnTo>
                  <a:lnTo>
                    <a:pt x="29363" y="9879"/>
                  </a:lnTo>
                  <a:lnTo>
                    <a:pt x="29363" y="9879"/>
                  </a:lnTo>
                  <a:lnTo>
                    <a:pt x="28720" y="9665"/>
                  </a:lnTo>
                  <a:lnTo>
                    <a:pt x="28057" y="9489"/>
                  </a:lnTo>
                  <a:lnTo>
                    <a:pt x="27395" y="9353"/>
                  </a:lnTo>
                  <a:lnTo>
                    <a:pt x="26713" y="9217"/>
                  </a:lnTo>
                  <a:lnTo>
                    <a:pt x="26051" y="9100"/>
                  </a:lnTo>
                  <a:lnTo>
                    <a:pt x="25408" y="9002"/>
                  </a:lnTo>
                  <a:lnTo>
                    <a:pt x="24102" y="8827"/>
                  </a:lnTo>
                  <a:lnTo>
                    <a:pt x="24102" y="8827"/>
                  </a:lnTo>
                  <a:lnTo>
                    <a:pt x="24083" y="8749"/>
                  </a:lnTo>
                  <a:lnTo>
                    <a:pt x="24083" y="8749"/>
                  </a:lnTo>
                  <a:lnTo>
                    <a:pt x="23674" y="7872"/>
                  </a:lnTo>
                  <a:lnTo>
                    <a:pt x="23245" y="7034"/>
                  </a:lnTo>
                  <a:lnTo>
                    <a:pt x="23245" y="7034"/>
                  </a:lnTo>
                  <a:lnTo>
                    <a:pt x="22719" y="6002"/>
                  </a:lnTo>
                  <a:lnTo>
                    <a:pt x="22719" y="6002"/>
                  </a:lnTo>
                  <a:lnTo>
                    <a:pt x="22271" y="5222"/>
                  </a:lnTo>
                  <a:lnTo>
                    <a:pt x="21823" y="4462"/>
                  </a:lnTo>
                  <a:lnTo>
                    <a:pt x="21823" y="4462"/>
                  </a:lnTo>
                  <a:lnTo>
                    <a:pt x="21491" y="3936"/>
                  </a:lnTo>
                  <a:lnTo>
                    <a:pt x="21121" y="3430"/>
                  </a:lnTo>
                  <a:lnTo>
                    <a:pt x="20751" y="2923"/>
                  </a:lnTo>
                  <a:lnTo>
                    <a:pt x="20361" y="2417"/>
                  </a:lnTo>
                  <a:lnTo>
                    <a:pt x="20361" y="2417"/>
                  </a:lnTo>
                  <a:lnTo>
                    <a:pt x="19952" y="1968"/>
                  </a:lnTo>
                  <a:lnTo>
                    <a:pt x="19523" y="1481"/>
                  </a:lnTo>
                  <a:lnTo>
                    <a:pt x="19523" y="1481"/>
                  </a:lnTo>
                  <a:lnTo>
                    <a:pt x="19192" y="1170"/>
                  </a:lnTo>
                  <a:lnTo>
                    <a:pt x="18841" y="877"/>
                  </a:lnTo>
                  <a:lnTo>
                    <a:pt x="18841" y="877"/>
                  </a:lnTo>
                  <a:lnTo>
                    <a:pt x="18627" y="722"/>
                  </a:lnTo>
                  <a:lnTo>
                    <a:pt x="18393" y="566"/>
                  </a:lnTo>
                  <a:lnTo>
                    <a:pt x="18160" y="449"/>
                  </a:lnTo>
                  <a:lnTo>
                    <a:pt x="17926" y="332"/>
                  </a:lnTo>
                  <a:lnTo>
                    <a:pt x="17906" y="332"/>
                  </a:lnTo>
                  <a:lnTo>
                    <a:pt x="17906" y="332"/>
                  </a:lnTo>
                  <a:lnTo>
                    <a:pt x="17731" y="254"/>
                  </a:lnTo>
                  <a:lnTo>
                    <a:pt x="17575" y="195"/>
                  </a:lnTo>
                  <a:lnTo>
                    <a:pt x="17575" y="195"/>
                  </a:lnTo>
                  <a:lnTo>
                    <a:pt x="17380" y="137"/>
                  </a:lnTo>
                  <a:lnTo>
                    <a:pt x="17166" y="79"/>
                  </a:lnTo>
                  <a:lnTo>
                    <a:pt x="17166" y="79"/>
                  </a:lnTo>
                  <a:lnTo>
                    <a:pt x="16971" y="40"/>
                  </a:lnTo>
                  <a:lnTo>
                    <a:pt x="16796" y="20"/>
                  </a:lnTo>
                  <a:lnTo>
                    <a:pt x="16776" y="20"/>
                  </a:lnTo>
                  <a:lnTo>
                    <a:pt x="16776" y="20"/>
                  </a:lnTo>
                  <a:lnTo>
                    <a:pt x="16484" y="1"/>
                  </a:lnTo>
                  <a:lnTo>
                    <a:pt x="16484" y="1"/>
                  </a:lnTo>
                  <a:lnTo>
                    <a:pt x="16348" y="1"/>
                  </a:lnTo>
                  <a:lnTo>
                    <a:pt x="16348" y="1"/>
                  </a:lnTo>
                  <a:lnTo>
                    <a:pt x="16289" y="1"/>
                  </a:lnTo>
                  <a:lnTo>
                    <a:pt x="16289" y="1"/>
                  </a:lnTo>
                  <a:lnTo>
                    <a:pt x="16114" y="1"/>
                  </a:lnTo>
                  <a:lnTo>
                    <a:pt x="16114" y="1"/>
                  </a:lnTo>
                  <a:lnTo>
                    <a:pt x="15977" y="20"/>
                  </a:lnTo>
                  <a:lnTo>
                    <a:pt x="15821" y="59"/>
                  </a:lnTo>
                  <a:lnTo>
                    <a:pt x="15821" y="59"/>
                  </a:lnTo>
                  <a:lnTo>
                    <a:pt x="15549" y="118"/>
                  </a:lnTo>
                  <a:lnTo>
                    <a:pt x="15549" y="118"/>
                  </a:lnTo>
                  <a:lnTo>
                    <a:pt x="15510" y="137"/>
                  </a:lnTo>
                  <a:lnTo>
                    <a:pt x="15510" y="137"/>
                  </a:lnTo>
                  <a:lnTo>
                    <a:pt x="15179" y="254"/>
                  </a:lnTo>
                  <a:lnTo>
                    <a:pt x="14867" y="390"/>
                  </a:lnTo>
                  <a:lnTo>
                    <a:pt x="14536" y="585"/>
                  </a:lnTo>
                  <a:lnTo>
                    <a:pt x="14224" y="799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724" y="2339"/>
                  </a:lnTo>
                  <a:lnTo>
                    <a:pt x="12334" y="2845"/>
                  </a:lnTo>
                  <a:lnTo>
                    <a:pt x="11964" y="3332"/>
                  </a:lnTo>
                  <a:lnTo>
                    <a:pt x="11593" y="3858"/>
                  </a:lnTo>
                  <a:lnTo>
                    <a:pt x="11262" y="4385"/>
                  </a:lnTo>
                  <a:lnTo>
                    <a:pt x="11262" y="4385"/>
                  </a:lnTo>
                  <a:lnTo>
                    <a:pt x="10775" y="5164"/>
                  </a:lnTo>
                  <a:lnTo>
                    <a:pt x="10346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548" y="7677"/>
                  </a:lnTo>
                  <a:lnTo>
                    <a:pt x="9002" y="8827"/>
                  </a:lnTo>
                  <a:lnTo>
                    <a:pt x="9002" y="8827"/>
                  </a:lnTo>
                  <a:lnTo>
                    <a:pt x="8983" y="8905"/>
                  </a:lnTo>
                  <a:lnTo>
                    <a:pt x="898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87"/>
                  </a:lnTo>
                  <a:lnTo>
                    <a:pt x="4365" y="9762"/>
                  </a:lnTo>
                  <a:lnTo>
                    <a:pt x="3702" y="9957"/>
                  </a:lnTo>
                  <a:lnTo>
                    <a:pt x="3702" y="9957"/>
                  </a:lnTo>
                  <a:lnTo>
                    <a:pt x="2904" y="1023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94" y="11184"/>
                  </a:lnTo>
                  <a:lnTo>
                    <a:pt x="702" y="11438"/>
                  </a:lnTo>
                  <a:lnTo>
                    <a:pt x="702" y="11438"/>
                  </a:lnTo>
                  <a:lnTo>
                    <a:pt x="566" y="11594"/>
                  </a:lnTo>
                  <a:lnTo>
                    <a:pt x="429" y="11749"/>
                  </a:lnTo>
                  <a:lnTo>
                    <a:pt x="332" y="11925"/>
                  </a:lnTo>
                  <a:lnTo>
                    <a:pt x="234" y="12081"/>
                  </a:lnTo>
                  <a:lnTo>
                    <a:pt x="234" y="12081"/>
                  </a:lnTo>
                  <a:lnTo>
                    <a:pt x="137" y="12276"/>
                  </a:lnTo>
                  <a:lnTo>
                    <a:pt x="78" y="12490"/>
                  </a:lnTo>
                  <a:lnTo>
                    <a:pt x="39" y="12685"/>
                  </a:lnTo>
                  <a:lnTo>
                    <a:pt x="1" y="12918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59" y="13561"/>
                  </a:lnTo>
                  <a:lnTo>
                    <a:pt x="117" y="13815"/>
                  </a:lnTo>
                  <a:lnTo>
                    <a:pt x="117" y="13815"/>
                  </a:lnTo>
                  <a:lnTo>
                    <a:pt x="176" y="14010"/>
                  </a:lnTo>
                  <a:lnTo>
                    <a:pt x="234" y="14224"/>
                  </a:lnTo>
                  <a:lnTo>
                    <a:pt x="429" y="14672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559" y="16289"/>
                  </a:lnTo>
                  <a:lnTo>
                    <a:pt x="1890" y="16640"/>
                  </a:lnTo>
                  <a:lnTo>
                    <a:pt x="2241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079" y="17770"/>
                  </a:lnTo>
                  <a:lnTo>
                    <a:pt x="3839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4872" y="19251"/>
                  </a:lnTo>
                  <a:lnTo>
                    <a:pt x="5826" y="20011"/>
                  </a:lnTo>
                  <a:lnTo>
                    <a:pt x="5826" y="20011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52" y="23518"/>
                  </a:lnTo>
                  <a:lnTo>
                    <a:pt x="4852" y="23518"/>
                  </a:lnTo>
                  <a:lnTo>
                    <a:pt x="4735" y="24083"/>
                  </a:lnTo>
                  <a:lnTo>
                    <a:pt x="4657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38" y="27668"/>
                  </a:lnTo>
                  <a:lnTo>
                    <a:pt x="463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88" y="28798"/>
                  </a:lnTo>
                  <a:lnTo>
                    <a:pt x="5086" y="28993"/>
                  </a:lnTo>
                  <a:lnTo>
                    <a:pt x="5203" y="29188"/>
                  </a:lnTo>
                  <a:lnTo>
                    <a:pt x="5320" y="29363"/>
                  </a:lnTo>
                  <a:lnTo>
                    <a:pt x="5320" y="29363"/>
                  </a:lnTo>
                  <a:lnTo>
                    <a:pt x="5456" y="29538"/>
                  </a:lnTo>
                  <a:lnTo>
                    <a:pt x="5592" y="29694"/>
                  </a:lnTo>
                  <a:lnTo>
                    <a:pt x="5592" y="2969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01"/>
                  </a:lnTo>
                  <a:lnTo>
                    <a:pt x="6489" y="30298"/>
                  </a:lnTo>
                  <a:lnTo>
                    <a:pt x="6703" y="30376"/>
                  </a:lnTo>
                  <a:lnTo>
                    <a:pt x="6703" y="30376"/>
                  </a:lnTo>
                  <a:lnTo>
                    <a:pt x="6898" y="30435"/>
                  </a:lnTo>
                  <a:lnTo>
                    <a:pt x="7093" y="30493"/>
                  </a:lnTo>
                  <a:lnTo>
                    <a:pt x="7541" y="30551"/>
                  </a:lnTo>
                  <a:lnTo>
                    <a:pt x="7541" y="30551"/>
                  </a:lnTo>
                  <a:lnTo>
                    <a:pt x="7969" y="30571"/>
                  </a:lnTo>
                  <a:lnTo>
                    <a:pt x="7969" y="30571"/>
                  </a:lnTo>
                  <a:lnTo>
                    <a:pt x="8418" y="30571"/>
                  </a:lnTo>
                  <a:lnTo>
                    <a:pt x="8418" y="30571"/>
                  </a:lnTo>
                  <a:lnTo>
                    <a:pt x="8827" y="30512"/>
                  </a:lnTo>
                  <a:lnTo>
                    <a:pt x="9275" y="30435"/>
                  </a:lnTo>
                  <a:lnTo>
                    <a:pt x="9723" y="30318"/>
                  </a:lnTo>
                  <a:lnTo>
                    <a:pt x="10191" y="30181"/>
                  </a:lnTo>
                  <a:lnTo>
                    <a:pt x="10191" y="30181"/>
                  </a:lnTo>
                  <a:lnTo>
                    <a:pt x="10561" y="30045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19"/>
                  </a:lnTo>
                  <a:lnTo>
                    <a:pt x="11710" y="29519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681"/>
                  </a:lnTo>
                  <a:lnTo>
                    <a:pt x="13600" y="28389"/>
                  </a:lnTo>
                  <a:lnTo>
                    <a:pt x="13600" y="28389"/>
                  </a:lnTo>
                  <a:lnTo>
                    <a:pt x="14048" y="28077"/>
                  </a:lnTo>
                  <a:lnTo>
                    <a:pt x="14477" y="27726"/>
                  </a:lnTo>
                  <a:lnTo>
                    <a:pt x="14886" y="27376"/>
                  </a:lnTo>
                  <a:lnTo>
                    <a:pt x="15276" y="27025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62" y="25447"/>
                  </a:lnTo>
                  <a:lnTo>
                    <a:pt x="16562" y="25447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78" y="26577"/>
                  </a:lnTo>
                  <a:lnTo>
                    <a:pt x="17809" y="26927"/>
                  </a:lnTo>
                  <a:lnTo>
                    <a:pt x="17809" y="2692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80"/>
                  </a:lnTo>
                  <a:lnTo>
                    <a:pt x="19484" y="28311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355" y="29441"/>
                  </a:lnTo>
                  <a:lnTo>
                    <a:pt x="21764" y="29636"/>
                  </a:lnTo>
                  <a:lnTo>
                    <a:pt x="22154" y="29811"/>
                  </a:lnTo>
                  <a:lnTo>
                    <a:pt x="22524" y="29967"/>
                  </a:lnTo>
                  <a:lnTo>
                    <a:pt x="22894" y="30103"/>
                  </a:lnTo>
                  <a:lnTo>
                    <a:pt x="22894" y="30103"/>
                  </a:lnTo>
                  <a:lnTo>
                    <a:pt x="23362" y="30240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74"/>
                  </a:lnTo>
                  <a:lnTo>
                    <a:pt x="24667" y="30474"/>
                  </a:lnTo>
                  <a:lnTo>
                    <a:pt x="25115" y="30493"/>
                  </a:lnTo>
                  <a:lnTo>
                    <a:pt x="25115" y="30493"/>
                  </a:lnTo>
                  <a:lnTo>
                    <a:pt x="25544" y="30474"/>
                  </a:lnTo>
                  <a:lnTo>
                    <a:pt x="25544" y="3047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382" y="30298"/>
                  </a:lnTo>
                  <a:lnTo>
                    <a:pt x="26596" y="30220"/>
                  </a:lnTo>
                  <a:lnTo>
                    <a:pt x="26791" y="30123"/>
                  </a:lnTo>
                  <a:lnTo>
                    <a:pt x="26966" y="30025"/>
                  </a:lnTo>
                  <a:lnTo>
                    <a:pt x="27122" y="29908"/>
                  </a:lnTo>
                  <a:lnTo>
                    <a:pt x="27122" y="29908"/>
                  </a:lnTo>
                  <a:lnTo>
                    <a:pt x="27317" y="29753"/>
                  </a:lnTo>
                  <a:lnTo>
                    <a:pt x="27473" y="29616"/>
                  </a:lnTo>
                  <a:lnTo>
                    <a:pt x="27473" y="29616"/>
                  </a:lnTo>
                  <a:lnTo>
                    <a:pt x="27629" y="29460"/>
                  </a:lnTo>
                  <a:lnTo>
                    <a:pt x="27765" y="29285"/>
                  </a:lnTo>
                  <a:lnTo>
                    <a:pt x="27765" y="29285"/>
                  </a:lnTo>
                  <a:lnTo>
                    <a:pt x="27882" y="29110"/>
                  </a:lnTo>
                  <a:lnTo>
                    <a:pt x="27999" y="28915"/>
                  </a:lnTo>
                  <a:lnTo>
                    <a:pt x="28096" y="28720"/>
                  </a:lnTo>
                  <a:lnTo>
                    <a:pt x="28194" y="28525"/>
                  </a:lnTo>
                  <a:lnTo>
                    <a:pt x="28272" y="28291"/>
                  </a:lnTo>
                  <a:lnTo>
                    <a:pt x="28330" y="28077"/>
                  </a:lnTo>
                  <a:lnTo>
                    <a:pt x="28389" y="27843"/>
                  </a:lnTo>
                  <a:lnTo>
                    <a:pt x="28447" y="27590"/>
                  </a:lnTo>
                  <a:lnTo>
                    <a:pt x="28447" y="27590"/>
                  </a:lnTo>
                  <a:lnTo>
                    <a:pt x="28506" y="27122"/>
                  </a:lnTo>
                  <a:lnTo>
                    <a:pt x="28545" y="26635"/>
                  </a:lnTo>
                  <a:lnTo>
                    <a:pt x="28564" y="26109"/>
                  </a:lnTo>
                  <a:lnTo>
                    <a:pt x="28545" y="25583"/>
                  </a:lnTo>
                  <a:lnTo>
                    <a:pt x="28545" y="25583"/>
                  </a:lnTo>
                  <a:lnTo>
                    <a:pt x="28486" y="25057"/>
                  </a:lnTo>
                  <a:lnTo>
                    <a:pt x="28428" y="24531"/>
                  </a:lnTo>
                  <a:lnTo>
                    <a:pt x="28350" y="24005"/>
                  </a:lnTo>
                  <a:lnTo>
                    <a:pt x="28233" y="23440"/>
                  </a:lnTo>
                  <a:lnTo>
                    <a:pt x="28233" y="23440"/>
                  </a:lnTo>
                  <a:lnTo>
                    <a:pt x="28057" y="22641"/>
                  </a:lnTo>
                  <a:lnTo>
                    <a:pt x="27824" y="21803"/>
                  </a:lnTo>
                  <a:lnTo>
                    <a:pt x="27570" y="20907"/>
                  </a:lnTo>
                  <a:lnTo>
                    <a:pt x="27259" y="19933"/>
                  </a:lnTo>
                  <a:lnTo>
                    <a:pt x="27259" y="19933"/>
                  </a:lnTo>
                  <a:lnTo>
                    <a:pt x="28213" y="19173"/>
                  </a:lnTo>
                  <a:lnTo>
                    <a:pt x="28525" y="18920"/>
                  </a:lnTo>
                  <a:lnTo>
                    <a:pt x="28525" y="18920"/>
                  </a:lnTo>
                  <a:lnTo>
                    <a:pt x="29226" y="18335"/>
                  </a:lnTo>
                  <a:lnTo>
                    <a:pt x="30006" y="17692"/>
                  </a:lnTo>
                  <a:lnTo>
                    <a:pt x="30006" y="17692"/>
                  </a:lnTo>
                  <a:lnTo>
                    <a:pt x="30454" y="17283"/>
                  </a:lnTo>
                  <a:lnTo>
                    <a:pt x="30844" y="16913"/>
                  </a:lnTo>
                  <a:lnTo>
                    <a:pt x="31194" y="16562"/>
                  </a:lnTo>
                  <a:lnTo>
                    <a:pt x="31506" y="16211"/>
                  </a:lnTo>
                  <a:lnTo>
                    <a:pt x="31506" y="16211"/>
                  </a:lnTo>
                  <a:lnTo>
                    <a:pt x="31876" y="15783"/>
                  </a:lnTo>
                  <a:lnTo>
                    <a:pt x="32169" y="15373"/>
                  </a:lnTo>
                  <a:lnTo>
                    <a:pt x="32441" y="14984"/>
                  </a:lnTo>
                  <a:lnTo>
                    <a:pt x="32636" y="14594"/>
                  </a:lnTo>
                  <a:lnTo>
                    <a:pt x="32636" y="14594"/>
                  </a:lnTo>
                  <a:lnTo>
                    <a:pt x="32831" y="14146"/>
                  </a:lnTo>
                  <a:lnTo>
                    <a:pt x="32909" y="13932"/>
                  </a:lnTo>
                  <a:lnTo>
                    <a:pt x="32967" y="13737"/>
                  </a:lnTo>
                  <a:lnTo>
                    <a:pt x="32967" y="13737"/>
                  </a:lnTo>
                  <a:lnTo>
                    <a:pt x="33026" y="13484"/>
                  </a:lnTo>
                  <a:lnTo>
                    <a:pt x="33065" y="13250"/>
                  </a:lnTo>
                  <a:lnTo>
                    <a:pt x="33084" y="13035"/>
                  </a:lnTo>
                  <a:lnTo>
                    <a:pt x="33065" y="128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958;p40">
              <a:extLst>
                <a:ext uri="{FF2B5EF4-FFF2-40B4-BE49-F238E27FC236}">
                  <a16:creationId xmlns:a16="http://schemas.microsoft.com/office/drawing/2014/main" xmlns="" id="{F0032F51-BA77-D476-617B-198522B4AFDC}"/>
                </a:ext>
              </a:extLst>
            </p:cNvPr>
            <p:cNvSpPr/>
            <p:nvPr/>
          </p:nvSpPr>
          <p:spPr>
            <a:xfrm>
              <a:off x="9501450" y="282563"/>
              <a:ext cx="671250" cy="764775"/>
            </a:xfrm>
            <a:custGeom>
              <a:avLst/>
              <a:gdLst/>
              <a:ahLst/>
              <a:cxnLst/>
              <a:rect l="l" t="t" r="r" b="b"/>
              <a:pathLst>
                <a:path w="26850" h="30591" extrusionOk="0">
                  <a:moveTo>
                    <a:pt x="16114" y="1"/>
                  </a:moveTo>
                  <a:lnTo>
                    <a:pt x="15841" y="40"/>
                  </a:lnTo>
                  <a:lnTo>
                    <a:pt x="15549" y="118"/>
                  </a:lnTo>
                  <a:lnTo>
                    <a:pt x="15490" y="137"/>
                  </a:lnTo>
                  <a:lnTo>
                    <a:pt x="15179" y="254"/>
                  </a:lnTo>
                  <a:lnTo>
                    <a:pt x="14847" y="390"/>
                  </a:lnTo>
                  <a:lnTo>
                    <a:pt x="14536" y="566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334" y="2826"/>
                  </a:lnTo>
                  <a:lnTo>
                    <a:pt x="11944" y="3332"/>
                  </a:lnTo>
                  <a:lnTo>
                    <a:pt x="11593" y="3858"/>
                  </a:lnTo>
                  <a:lnTo>
                    <a:pt x="11243" y="4385"/>
                  </a:lnTo>
                  <a:lnTo>
                    <a:pt x="10775" y="5164"/>
                  </a:lnTo>
                  <a:lnTo>
                    <a:pt x="10327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255" y="8262"/>
                  </a:lnTo>
                  <a:lnTo>
                    <a:pt x="9002" y="8827"/>
                  </a:lnTo>
                  <a:lnTo>
                    <a:pt x="896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67"/>
                  </a:lnTo>
                  <a:lnTo>
                    <a:pt x="4365" y="9743"/>
                  </a:lnTo>
                  <a:lnTo>
                    <a:pt x="3702" y="9937"/>
                  </a:lnTo>
                  <a:lnTo>
                    <a:pt x="2904" y="1021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75" y="11184"/>
                  </a:lnTo>
                  <a:lnTo>
                    <a:pt x="702" y="11438"/>
                  </a:lnTo>
                  <a:lnTo>
                    <a:pt x="546" y="11594"/>
                  </a:lnTo>
                  <a:lnTo>
                    <a:pt x="429" y="11749"/>
                  </a:lnTo>
                  <a:lnTo>
                    <a:pt x="312" y="11905"/>
                  </a:lnTo>
                  <a:lnTo>
                    <a:pt x="215" y="12081"/>
                  </a:lnTo>
                  <a:lnTo>
                    <a:pt x="137" y="12276"/>
                  </a:lnTo>
                  <a:lnTo>
                    <a:pt x="78" y="12470"/>
                  </a:lnTo>
                  <a:lnTo>
                    <a:pt x="20" y="12685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39" y="13561"/>
                  </a:lnTo>
                  <a:lnTo>
                    <a:pt x="98" y="13815"/>
                  </a:lnTo>
                  <a:lnTo>
                    <a:pt x="156" y="14010"/>
                  </a:lnTo>
                  <a:lnTo>
                    <a:pt x="234" y="14224"/>
                  </a:lnTo>
                  <a:lnTo>
                    <a:pt x="332" y="14438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871" y="16640"/>
                  </a:lnTo>
                  <a:lnTo>
                    <a:pt x="2222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858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4988" y="19348"/>
                  </a:lnTo>
                  <a:lnTo>
                    <a:pt x="5826" y="20030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33" y="23518"/>
                  </a:lnTo>
                  <a:lnTo>
                    <a:pt x="4735" y="24083"/>
                  </a:lnTo>
                  <a:lnTo>
                    <a:pt x="4638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1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69" y="28817"/>
                  </a:lnTo>
                  <a:lnTo>
                    <a:pt x="5086" y="29012"/>
                  </a:lnTo>
                  <a:lnTo>
                    <a:pt x="5183" y="29188"/>
                  </a:lnTo>
                  <a:lnTo>
                    <a:pt x="5300" y="29363"/>
                  </a:lnTo>
                  <a:lnTo>
                    <a:pt x="5456" y="29538"/>
                  </a:lnTo>
                  <a:lnTo>
                    <a:pt x="5592" y="2971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20"/>
                  </a:lnTo>
                  <a:lnTo>
                    <a:pt x="6489" y="30298"/>
                  </a:lnTo>
                  <a:lnTo>
                    <a:pt x="6703" y="30396"/>
                  </a:lnTo>
                  <a:lnTo>
                    <a:pt x="6898" y="30454"/>
                  </a:lnTo>
                  <a:lnTo>
                    <a:pt x="7093" y="30493"/>
                  </a:lnTo>
                  <a:lnTo>
                    <a:pt x="7307" y="30532"/>
                  </a:lnTo>
                  <a:lnTo>
                    <a:pt x="7541" y="30571"/>
                  </a:lnTo>
                  <a:lnTo>
                    <a:pt x="7755" y="30590"/>
                  </a:lnTo>
                  <a:lnTo>
                    <a:pt x="7969" y="30590"/>
                  </a:lnTo>
                  <a:lnTo>
                    <a:pt x="8418" y="30571"/>
                  </a:lnTo>
                  <a:lnTo>
                    <a:pt x="8846" y="30512"/>
                  </a:lnTo>
                  <a:lnTo>
                    <a:pt x="9275" y="30435"/>
                  </a:lnTo>
                  <a:lnTo>
                    <a:pt x="9723" y="30337"/>
                  </a:lnTo>
                  <a:lnTo>
                    <a:pt x="10191" y="30181"/>
                  </a:lnTo>
                  <a:lnTo>
                    <a:pt x="10561" y="30064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38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700"/>
                  </a:lnTo>
                  <a:lnTo>
                    <a:pt x="13600" y="28408"/>
                  </a:lnTo>
                  <a:lnTo>
                    <a:pt x="14048" y="28077"/>
                  </a:lnTo>
                  <a:lnTo>
                    <a:pt x="14477" y="27746"/>
                  </a:lnTo>
                  <a:lnTo>
                    <a:pt x="14886" y="27395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81" y="25466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58" y="26577"/>
                  </a:lnTo>
                  <a:lnTo>
                    <a:pt x="17809" y="2694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99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764" y="29655"/>
                  </a:lnTo>
                  <a:lnTo>
                    <a:pt x="22154" y="29831"/>
                  </a:lnTo>
                  <a:lnTo>
                    <a:pt x="22524" y="29986"/>
                  </a:lnTo>
                  <a:lnTo>
                    <a:pt x="22894" y="30103"/>
                  </a:lnTo>
                  <a:lnTo>
                    <a:pt x="23362" y="30259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93"/>
                  </a:lnTo>
                  <a:lnTo>
                    <a:pt x="25096" y="30512"/>
                  </a:lnTo>
                  <a:lnTo>
                    <a:pt x="25330" y="30493"/>
                  </a:lnTo>
                  <a:lnTo>
                    <a:pt x="25544" y="30474"/>
                  </a:lnTo>
                  <a:lnTo>
                    <a:pt x="25778" y="3045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616" y="30201"/>
                  </a:lnTo>
                  <a:lnTo>
                    <a:pt x="26849" y="30103"/>
                  </a:lnTo>
                  <a:lnTo>
                    <a:pt x="26479" y="30103"/>
                  </a:lnTo>
                  <a:lnTo>
                    <a:pt x="26148" y="30084"/>
                  </a:lnTo>
                  <a:lnTo>
                    <a:pt x="25836" y="30045"/>
                  </a:lnTo>
                  <a:lnTo>
                    <a:pt x="25524" y="30006"/>
                  </a:lnTo>
                  <a:lnTo>
                    <a:pt x="25213" y="29947"/>
                  </a:lnTo>
                  <a:lnTo>
                    <a:pt x="24589" y="29811"/>
                  </a:lnTo>
                  <a:lnTo>
                    <a:pt x="23966" y="29616"/>
                  </a:lnTo>
                  <a:lnTo>
                    <a:pt x="23381" y="29402"/>
                  </a:lnTo>
                  <a:lnTo>
                    <a:pt x="22816" y="29149"/>
                  </a:lnTo>
                  <a:lnTo>
                    <a:pt x="22329" y="28876"/>
                  </a:lnTo>
                  <a:lnTo>
                    <a:pt x="21842" y="28603"/>
                  </a:lnTo>
                  <a:lnTo>
                    <a:pt x="21374" y="28311"/>
                  </a:lnTo>
                  <a:lnTo>
                    <a:pt x="20907" y="27980"/>
                  </a:lnTo>
                  <a:lnTo>
                    <a:pt x="20478" y="27629"/>
                  </a:lnTo>
                  <a:lnTo>
                    <a:pt x="20050" y="27278"/>
                  </a:lnTo>
                  <a:lnTo>
                    <a:pt x="19621" y="26908"/>
                  </a:lnTo>
                  <a:lnTo>
                    <a:pt x="19231" y="26518"/>
                  </a:lnTo>
                  <a:lnTo>
                    <a:pt x="18841" y="26129"/>
                  </a:lnTo>
                  <a:lnTo>
                    <a:pt x="18491" y="25719"/>
                  </a:lnTo>
                  <a:lnTo>
                    <a:pt x="18140" y="25310"/>
                  </a:lnTo>
                  <a:lnTo>
                    <a:pt x="17789" y="24882"/>
                  </a:lnTo>
                  <a:lnTo>
                    <a:pt x="17478" y="24453"/>
                  </a:lnTo>
                  <a:lnTo>
                    <a:pt x="17166" y="24005"/>
                  </a:lnTo>
                  <a:lnTo>
                    <a:pt x="16874" y="23557"/>
                  </a:lnTo>
                  <a:lnTo>
                    <a:pt x="16581" y="23089"/>
                  </a:lnTo>
                  <a:lnTo>
                    <a:pt x="16172" y="23518"/>
                  </a:lnTo>
                  <a:lnTo>
                    <a:pt x="15724" y="23927"/>
                  </a:lnTo>
                  <a:lnTo>
                    <a:pt x="15198" y="24375"/>
                  </a:lnTo>
                  <a:lnTo>
                    <a:pt x="14789" y="24687"/>
                  </a:lnTo>
                  <a:lnTo>
                    <a:pt x="14341" y="25038"/>
                  </a:lnTo>
                  <a:lnTo>
                    <a:pt x="13717" y="25505"/>
                  </a:lnTo>
                  <a:lnTo>
                    <a:pt x="13113" y="25973"/>
                  </a:lnTo>
                  <a:lnTo>
                    <a:pt x="12373" y="26460"/>
                  </a:lnTo>
                  <a:lnTo>
                    <a:pt x="12003" y="26694"/>
                  </a:lnTo>
                  <a:lnTo>
                    <a:pt x="11632" y="26927"/>
                  </a:lnTo>
                  <a:lnTo>
                    <a:pt x="11262" y="27142"/>
                  </a:lnTo>
                  <a:lnTo>
                    <a:pt x="10873" y="27337"/>
                  </a:lnTo>
                  <a:lnTo>
                    <a:pt x="10483" y="27512"/>
                  </a:lnTo>
                  <a:lnTo>
                    <a:pt x="10093" y="27668"/>
                  </a:lnTo>
                  <a:lnTo>
                    <a:pt x="9742" y="27785"/>
                  </a:lnTo>
                  <a:lnTo>
                    <a:pt x="9372" y="27882"/>
                  </a:lnTo>
                  <a:lnTo>
                    <a:pt x="9022" y="27941"/>
                  </a:lnTo>
                  <a:lnTo>
                    <a:pt x="8651" y="27941"/>
                  </a:lnTo>
                  <a:lnTo>
                    <a:pt x="8320" y="27921"/>
                  </a:lnTo>
                  <a:lnTo>
                    <a:pt x="8164" y="27882"/>
                  </a:lnTo>
                  <a:lnTo>
                    <a:pt x="8008" y="27843"/>
                  </a:lnTo>
                  <a:lnTo>
                    <a:pt x="7853" y="27785"/>
                  </a:lnTo>
                  <a:lnTo>
                    <a:pt x="7716" y="27726"/>
                  </a:lnTo>
                  <a:lnTo>
                    <a:pt x="7580" y="27648"/>
                  </a:lnTo>
                  <a:lnTo>
                    <a:pt x="7443" y="27551"/>
                  </a:lnTo>
                  <a:lnTo>
                    <a:pt x="7307" y="27415"/>
                  </a:lnTo>
                  <a:lnTo>
                    <a:pt x="7171" y="27278"/>
                  </a:lnTo>
                  <a:lnTo>
                    <a:pt x="7054" y="27142"/>
                  </a:lnTo>
                  <a:lnTo>
                    <a:pt x="6937" y="26986"/>
                  </a:lnTo>
                  <a:lnTo>
                    <a:pt x="6839" y="26830"/>
                  </a:lnTo>
                  <a:lnTo>
                    <a:pt x="6761" y="26655"/>
                  </a:lnTo>
                  <a:lnTo>
                    <a:pt x="6684" y="26499"/>
                  </a:lnTo>
                  <a:lnTo>
                    <a:pt x="6606" y="26323"/>
                  </a:lnTo>
                  <a:lnTo>
                    <a:pt x="6508" y="25934"/>
                  </a:lnTo>
                  <a:lnTo>
                    <a:pt x="6450" y="25544"/>
                  </a:lnTo>
                  <a:lnTo>
                    <a:pt x="6430" y="25135"/>
                  </a:lnTo>
                  <a:lnTo>
                    <a:pt x="6430" y="24745"/>
                  </a:lnTo>
                  <a:lnTo>
                    <a:pt x="6469" y="24297"/>
                  </a:lnTo>
                  <a:lnTo>
                    <a:pt x="6547" y="23849"/>
                  </a:lnTo>
                  <a:lnTo>
                    <a:pt x="6645" y="23401"/>
                  </a:lnTo>
                  <a:lnTo>
                    <a:pt x="6742" y="22953"/>
                  </a:lnTo>
                  <a:lnTo>
                    <a:pt x="6878" y="22505"/>
                  </a:lnTo>
                  <a:lnTo>
                    <a:pt x="7034" y="22076"/>
                  </a:lnTo>
                  <a:lnTo>
                    <a:pt x="7210" y="21628"/>
                  </a:lnTo>
                  <a:lnTo>
                    <a:pt x="7385" y="21199"/>
                  </a:lnTo>
                  <a:lnTo>
                    <a:pt x="7716" y="20459"/>
                  </a:lnTo>
                  <a:lnTo>
                    <a:pt x="8067" y="19738"/>
                  </a:lnTo>
                  <a:lnTo>
                    <a:pt x="8437" y="19036"/>
                  </a:lnTo>
                  <a:lnTo>
                    <a:pt x="8827" y="18335"/>
                  </a:lnTo>
                  <a:lnTo>
                    <a:pt x="8612" y="18257"/>
                  </a:lnTo>
                  <a:lnTo>
                    <a:pt x="8418" y="18179"/>
                  </a:lnTo>
                  <a:lnTo>
                    <a:pt x="8047" y="18023"/>
                  </a:lnTo>
                  <a:lnTo>
                    <a:pt x="7580" y="17809"/>
                  </a:lnTo>
                  <a:lnTo>
                    <a:pt x="7132" y="17575"/>
                  </a:lnTo>
                  <a:lnTo>
                    <a:pt x="6606" y="17283"/>
                  </a:lnTo>
                  <a:lnTo>
                    <a:pt x="6099" y="16952"/>
                  </a:lnTo>
                  <a:lnTo>
                    <a:pt x="5553" y="16601"/>
                  </a:lnTo>
                  <a:lnTo>
                    <a:pt x="5027" y="16231"/>
                  </a:lnTo>
                  <a:lnTo>
                    <a:pt x="4716" y="15997"/>
                  </a:lnTo>
                  <a:lnTo>
                    <a:pt x="4423" y="15744"/>
                  </a:lnTo>
                  <a:lnTo>
                    <a:pt x="4151" y="15490"/>
                  </a:lnTo>
                  <a:lnTo>
                    <a:pt x="3897" y="15237"/>
                  </a:lnTo>
                  <a:lnTo>
                    <a:pt x="3664" y="15003"/>
                  </a:lnTo>
                  <a:lnTo>
                    <a:pt x="3449" y="14730"/>
                  </a:lnTo>
                  <a:lnTo>
                    <a:pt x="3293" y="14477"/>
                  </a:lnTo>
                  <a:lnTo>
                    <a:pt x="3137" y="14224"/>
                  </a:lnTo>
                  <a:lnTo>
                    <a:pt x="3040" y="13971"/>
                  </a:lnTo>
                  <a:lnTo>
                    <a:pt x="3001" y="13834"/>
                  </a:lnTo>
                  <a:lnTo>
                    <a:pt x="2982" y="13717"/>
                  </a:lnTo>
                  <a:lnTo>
                    <a:pt x="2962" y="13464"/>
                  </a:lnTo>
                  <a:lnTo>
                    <a:pt x="2962" y="13347"/>
                  </a:lnTo>
                  <a:lnTo>
                    <a:pt x="2982" y="13211"/>
                  </a:lnTo>
                  <a:lnTo>
                    <a:pt x="3021" y="13094"/>
                  </a:lnTo>
                  <a:lnTo>
                    <a:pt x="3060" y="12977"/>
                  </a:lnTo>
                  <a:lnTo>
                    <a:pt x="3118" y="12860"/>
                  </a:lnTo>
                  <a:lnTo>
                    <a:pt x="3176" y="12743"/>
                  </a:lnTo>
                  <a:lnTo>
                    <a:pt x="3274" y="12626"/>
                  </a:lnTo>
                  <a:lnTo>
                    <a:pt x="3371" y="12529"/>
                  </a:lnTo>
                  <a:lnTo>
                    <a:pt x="3527" y="12373"/>
                  </a:lnTo>
                  <a:lnTo>
                    <a:pt x="3683" y="12237"/>
                  </a:lnTo>
                  <a:lnTo>
                    <a:pt x="3858" y="12100"/>
                  </a:lnTo>
                  <a:lnTo>
                    <a:pt x="4053" y="11964"/>
                  </a:lnTo>
                  <a:lnTo>
                    <a:pt x="4443" y="11730"/>
                  </a:lnTo>
                  <a:lnTo>
                    <a:pt x="4852" y="11535"/>
                  </a:lnTo>
                  <a:lnTo>
                    <a:pt x="5281" y="11379"/>
                  </a:lnTo>
                  <a:lnTo>
                    <a:pt x="5748" y="11223"/>
                  </a:lnTo>
                  <a:lnTo>
                    <a:pt x="6235" y="11087"/>
                  </a:lnTo>
                  <a:lnTo>
                    <a:pt x="6722" y="10970"/>
                  </a:lnTo>
                  <a:lnTo>
                    <a:pt x="7210" y="10873"/>
                  </a:lnTo>
                  <a:lnTo>
                    <a:pt x="8203" y="10697"/>
                  </a:lnTo>
                  <a:lnTo>
                    <a:pt x="9197" y="10561"/>
                  </a:lnTo>
                  <a:lnTo>
                    <a:pt x="10054" y="10444"/>
                  </a:lnTo>
                  <a:lnTo>
                    <a:pt x="10912" y="10308"/>
                  </a:lnTo>
                  <a:lnTo>
                    <a:pt x="10989" y="9665"/>
                  </a:lnTo>
                  <a:lnTo>
                    <a:pt x="11106" y="9002"/>
                  </a:lnTo>
                  <a:lnTo>
                    <a:pt x="11282" y="8242"/>
                  </a:lnTo>
                  <a:lnTo>
                    <a:pt x="11496" y="7502"/>
                  </a:lnTo>
                  <a:lnTo>
                    <a:pt x="11769" y="6684"/>
                  </a:lnTo>
                  <a:lnTo>
                    <a:pt x="12061" y="5865"/>
                  </a:lnTo>
                  <a:lnTo>
                    <a:pt x="12392" y="5066"/>
                  </a:lnTo>
                  <a:lnTo>
                    <a:pt x="12763" y="4268"/>
                  </a:lnTo>
                  <a:lnTo>
                    <a:pt x="12977" y="3858"/>
                  </a:lnTo>
                  <a:lnTo>
                    <a:pt x="13211" y="3430"/>
                  </a:lnTo>
                  <a:lnTo>
                    <a:pt x="13444" y="3021"/>
                  </a:lnTo>
                  <a:lnTo>
                    <a:pt x="13698" y="2631"/>
                  </a:lnTo>
                  <a:lnTo>
                    <a:pt x="13951" y="2261"/>
                  </a:lnTo>
                  <a:lnTo>
                    <a:pt x="14204" y="1891"/>
                  </a:lnTo>
                  <a:lnTo>
                    <a:pt x="14497" y="1540"/>
                  </a:lnTo>
                  <a:lnTo>
                    <a:pt x="14789" y="1209"/>
                  </a:lnTo>
                  <a:lnTo>
                    <a:pt x="15062" y="897"/>
                  </a:lnTo>
                  <a:lnTo>
                    <a:pt x="15354" y="605"/>
                  </a:lnTo>
                  <a:lnTo>
                    <a:pt x="15685" y="351"/>
                  </a:lnTo>
                  <a:lnTo>
                    <a:pt x="15997" y="98"/>
                  </a:lnTo>
                  <a:lnTo>
                    <a:pt x="16133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959;p40">
              <a:extLst>
                <a:ext uri="{FF2B5EF4-FFF2-40B4-BE49-F238E27FC236}">
                  <a16:creationId xmlns:a16="http://schemas.microsoft.com/office/drawing/2014/main" xmlns="" id="{A9E283E5-E520-146D-3FDF-8B1E6862E557}"/>
                </a:ext>
              </a:extLst>
            </p:cNvPr>
            <p:cNvSpPr/>
            <p:nvPr/>
          </p:nvSpPr>
          <p:spPr>
            <a:xfrm>
              <a:off x="9501450" y="282563"/>
              <a:ext cx="671250" cy="764775"/>
            </a:xfrm>
            <a:custGeom>
              <a:avLst/>
              <a:gdLst/>
              <a:ahLst/>
              <a:cxnLst/>
              <a:rect l="l" t="t" r="r" b="b"/>
              <a:pathLst>
                <a:path w="26850" h="30591" fill="none" extrusionOk="0">
                  <a:moveTo>
                    <a:pt x="16114" y="1"/>
                  </a:moveTo>
                  <a:lnTo>
                    <a:pt x="16114" y="1"/>
                  </a:lnTo>
                  <a:lnTo>
                    <a:pt x="15841" y="40"/>
                  </a:lnTo>
                  <a:lnTo>
                    <a:pt x="15841" y="40"/>
                  </a:lnTo>
                  <a:lnTo>
                    <a:pt x="15549" y="118"/>
                  </a:lnTo>
                  <a:lnTo>
                    <a:pt x="15549" y="118"/>
                  </a:lnTo>
                  <a:lnTo>
                    <a:pt x="15490" y="137"/>
                  </a:lnTo>
                  <a:lnTo>
                    <a:pt x="15490" y="137"/>
                  </a:lnTo>
                  <a:lnTo>
                    <a:pt x="15179" y="254"/>
                  </a:lnTo>
                  <a:lnTo>
                    <a:pt x="14847" y="390"/>
                  </a:lnTo>
                  <a:lnTo>
                    <a:pt x="14536" y="566"/>
                  </a:lnTo>
                  <a:lnTo>
                    <a:pt x="14224" y="799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724" y="2339"/>
                  </a:lnTo>
                  <a:lnTo>
                    <a:pt x="12334" y="2826"/>
                  </a:lnTo>
                  <a:lnTo>
                    <a:pt x="11944" y="3332"/>
                  </a:lnTo>
                  <a:lnTo>
                    <a:pt x="11593" y="3858"/>
                  </a:lnTo>
                  <a:lnTo>
                    <a:pt x="11243" y="4385"/>
                  </a:lnTo>
                  <a:lnTo>
                    <a:pt x="11243" y="4385"/>
                  </a:lnTo>
                  <a:lnTo>
                    <a:pt x="10775" y="5164"/>
                  </a:lnTo>
                  <a:lnTo>
                    <a:pt x="10327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548" y="7677"/>
                  </a:lnTo>
                  <a:lnTo>
                    <a:pt x="9255" y="8262"/>
                  </a:lnTo>
                  <a:lnTo>
                    <a:pt x="9002" y="8827"/>
                  </a:lnTo>
                  <a:lnTo>
                    <a:pt x="9002" y="8827"/>
                  </a:lnTo>
                  <a:lnTo>
                    <a:pt x="8963" y="8905"/>
                  </a:lnTo>
                  <a:lnTo>
                    <a:pt x="896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67"/>
                  </a:lnTo>
                  <a:lnTo>
                    <a:pt x="4365" y="9743"/>
                  </a:lnTo>
                  <a:lnTo>
                    <a:pt x="3702" y="9937"/>
                  </a:lnTo>
                  <a:lnTo>
                    <a:pt x="3702" y="9937"/>
                  </a:lnTo>
                  <a:lnTo>
                    <a:pt x="2904" y="1021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75" y="11184"/>
                  </a:lnTo>
                  <a:lnTo>
                    <a:pt x="702" y="11438"/>
                  </a:lnTo>
                  <a:lnTo>
                    <a:pt x="702" y="11438"/>
                  </a:lnTo>
                  <a:lnTo>
                    <a:pt x="546" y="11594"/>
                  </a:lnTo>
                  <a:lnTo>
                    <a:pt x="429" y="11749"/>
                  </a:lnTo>
                  <a:lnTo>
                    <a:pt x="312" y="11905"/>
                  </a:lnTo>
                  <a:lnTo>
                    <a:pt x="215" y="12081"/>
                  </a:lnTo>
                  <a:lnTo>
                    <a:pt x="215" y="12081"/>
                  </a:lnTo>
                  <a:lnTo>
                    <a:pt x="137" y="12276"/>
                  </a:lnTo>
                  <a:lnTo>
                    <a:pt x="78" y="12470"/>
                  </a:lnTo>
                  <a:lnTo>
                    <a:pt x="20" y="12685"/>
                  </a:lnTo>
                  <a:lnTo>
                    <a:pt x="1" y="12918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39" y="13561"/>
                  </a:lnTo>
                  <a:lnTo>
                    <a:pt x="98" y="13815"/>
                  </a:lnTo>
                  <a:lnTo>
                    <a:pt x="98" y="13815"/>
                  </a:lnTo>
                  <a:lnTo>
                    <a:pt x="156" y="14010"/>
                  </a:lnTo>
                  <a:lnTo>
                    <a:pt x="234" y="14224"/>
                  </a:lnTo>
                  <a:lnTo>
                    <a:pt x="332" y="14438"/>
                  </a:lnTo>
                  <a:lnTo>
                    <a:pt x="429" y="14672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559" y="16289"/>
                  </a:lnTo>
                  <a:lnTo>
                    <a:pt x="1871" y="16640"/>
                  </a:lnTo>
                  <a:lnTo>
                    <a:pt x="2222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079" y="17770"/>
                  </a:lnTo>
                  <a:lnTo>
                    <a:pt x="3858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4988" y="19348"/>
                  </a:lnTo>
                  <a:lnTo>
                    <a:pt x="4988" y="19348"/>
                  </a:lnTo>
                  <a:lnTo>
                    <a:pt x="5826" y="20030"/>
                  </a:lnTo>
                  <a:lnTo>
                    <a:pt x="5826" y="20030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33" y="23518"/>
                  </a:lnTo>
                  <a:lnTo>
                    <a:pt x="4833" y="23518"/>
                  </a:lnTo>
                  <a:lnTo>
                    <a:pt x="4735" y="24083"/>
                  </a:lnTo>
                  <a:lnTo>
                    <a:pt x="4638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18" y="27668"/>
                  </a:lnTo>
                  <a:lnTo>
                    <a:pt x="461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69" y="28817"/>
                  </a:lnTo>
                  <a:lnTo>
                    <a:pt x="5086" y="29012"/>
                  </a:lnTo>
                  <a:lnTo>
                    <a:pt x="5183" y="29188"/>
                  </a:lnTo>
                  <a:lnTo>
                    <a:pt x="5300" y="29363"/>
                  </a:lnTo>
                  <a:lnTo>
                    <a:pt x="5300" y="29363"/>
                  </a:lnTo>
                  <a:lnTo>
                    <a:pt x="5456" y="29538"/>
                  </a:lnTo>
                  <a:lnTo>
                    <a:pt x="5592" y="29714"/>
                  </a:lnTo>
                  <a:lnTo>
                    <a:pt x="5592" y="2971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20"/>
                  </a:lnTo>
                  <a:lnTo>
                    <a:pt x="6489" y="30298"/>
                  </a:lnTo>
                  <a:lnTo>
                    <a:pt x="6703" y="30396"/>
                  </a:lnTo>
                  <a:lnTo>
                    <a:pt x="6703" y="30396"/>
                  </a:lnTo>
                  <a:lnTo>
                    <a:pt x="6898" y="30454"/>
                  </a:lnTo>
                  <a:lnTo>
                    <a:pt x="7093" y="30493"/>
                  </a:lnTo>
                  <a:lnTo>
                    <a:pt x="7307" y="30532"/>
                  </a:lnTo>
                  <a:lnTo>
                    <a:pt x="7541" y="30571"/>
                  </a:lnTo>
                  <a:lnTo>
                    <a:pt x="7541" y="30571"/>
                  </a:lnTo>
                  <a:lnTo>
                    <a:pt x="7755" y="30590"/>
                  </a:lnTo>
                  <a:lnTo>
                    <a:pt x="7969" y="30590"/>
                  </a:lnTo>
                  <a:lnTo>
                    <a:pt x="7969" y="30590"/>
                  </a:lnTo>
                  <a:lnTo>
                    <a:pt x="8418" y="30571"/>
                  </a:lnTo>
                  <a:lnTo>
                    <a:pt x="8418" y="30571"/>
                  </a:lnTo>
                  <a:lnTo>
                    <a:pt x="8846" y="30512"/>
                  </a:lnTo>
                  <a:lnTo>
                    <a:pt x="9275" y="30435"/>
                  </a:lnTo>
                  <a:lnTo>
                    <a:pt x="9723" y="30337"/>
                  </a:lnTo>
                  <a:lnTo>
                    <a:pt x="10191" y="30181"/>
                  </a:lnTo>
                  <a:lnTo>
                    <a:pt x="10191" y="30181"/>
                  </a:lnTo>
                  <a:lnTo>
                    <a:pt x="10561" y="30064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38"/>
                  </a:lnTo>
                  <a:lnTo>
                    <a:pt x="11710" y="29538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700"/>
                  </a:lnTo>
                  <a:lnTo>
                    <a:pt x="13600" y="28408"/>
                  </a:lnTo>
                  <a:lnTo>
                    <a:pt x="13600" y="28408"/>
                  </a:lnTo>
                  <a:lnTo>
                    <a:pt x="14048" y="28077"/>
                  </a:lnTo>
                  <a:lnTo>
                    <a:pt x="14477" y="27746"/>
                  </a:lnTo>
                  <a:lnTo>
                    <a:pt x="14886" y="27395"/>
                  </a:lnTo>
                  <a:lnTo>
                    <a:pt x="15276" y="27025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81" y="25466"/>
                  </a:lnTo>
                  <a:lnTo>
                    <a:pt x="16581" y="25466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58" y="26577"/>
                  </a:lnTo>
                  <a:lnTo>
                    <a:pt x="17809" y="26947"/>
                  </a:lnTo>
                  <a:lnTo>
                    <a:pt x="17809" y="2694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99"/>
                  </a:lnTo>
                  <a:lnTo>
                    <a:pt x="19484" y="28311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355" y="29441"/>
                  </a:lnTo>
                  <a:lnTo>
                    <a:pt x="21764" y="29655"/>
                  </a:lnTo>
                  <a:lnTo>
                    <a:pt x="22154" y="29831"/>
                  </a:lnTo>
                  <a:lnTo>
                    <a:pt x="22524" y="29986"/>
                  </a:lnTo>
                  <a:lnTo>
                    <a:pt x="22894" y="30103"/>
                  </a:lnTo>
                  <a:lnTo>
                    <a:pt x="22894" y="30103"/>
                  </a:lnTo>
                  <a:lnTo>
                    <a:pt x="23362" y="30259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93"/>
                  </a:lnTo>
                  <a:lnTo>
                    <a:pt x="24667" y="30493"/>
                  </a:lnTo>
                  <a:lnTo>
                    <a:pt x="25096" y="30512"/>
                  </a:lnTo>
                  <a:lnTo>
                    <a:pt x="25096" y="30512"/>
                  </a:lnTo>
                  <a:lnTo>
                    <a:pt x="25330" y="30493"/>
                  </a:lnTo>
                  <a:lnTo>
                    <a:pt x="25544" y="30474"/>
                  </a:lnTo>
                  <a:lnTo>
                    <a:pt x="25544" y="30474"/>
                  </a:lnTo>
                  <a:lnTo>
                    <a:pt x="25778" y="3045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382" y="30298"/>
                  </a:lnTo>
                  <a:lnTo>
                    <a:pt x="26616" y="30201"/>
                  </a:lnTo>
                  <a:lnTo>
                    <a:pt x="26849" y="30103"/>
                  </a:lnTo>
                  <a:lnTo>
                    <a:pt x="26849" y="30103"/>
                  </a:lnTo>
                  <a:lnTo>
                    <a:pt x="26479" y="30103"/>
                  </a:lnTo>
                  <a:lnTo>
                    <a:pt x="26479" y="30103"/>
                  </a:lnTo>
                  <a:lnTo>
                    <a:pt x="26148" y="30084"/>
                  </a:lnTo>
                  <a:lnTo>
                    <a:pt x="25836" y="30045"/>
                  </a:lnTo>
                  <a:lnTo>
                    <a:pt x="25524" y="30006"/>
                  </a:lnTo>
                  <a:lnTo>
                    <a:pt x="25213" y="29947"/>
                  </a:lnTo>
                  <a:lnTo>
                    <a:pt x="25213" y="29947"/>
                  </a:lnTo>
                  <a:lnTo>
                    <a:pt x="24589" y="29811"/>
                  </a:lnTo>
                  <a:lnTo>
                    <a:pt x="23966" y="29616"/>
                  </a:lnTo>
                  <a:lnTo>
                    <a:pt x="23966" y="29616"/>
                  </a:lnTo>
                  <a:lnTo>
                    <a:pt x="23381" y="29402"/>
                  </a:lnTo>
                  <a:lnTo>
                    <a:pt x="22816" y="29149"/>
                  </a:lnTo>
                  <a:lnTo>
                    <a:pt x="22816" y="29149"/>
                  </a:lnTo>
                  <a:lnTo>
                    <a:pt x="22329" y="28876"/>
                  </a:lnTo>
                  <a:lnTo>
                    <a:pt x="21842" y="28603"/>
                  </a:lnTo>
                  <a:lnTo>
                    <a:pt x="21374" y="28311"/>
                  </a:lnTo>
                  <a:lnTo>
                    <a:pt x="20907" y="27980"/>
                  </a:lnTo>
                  <a:lnTo>
                    <a:pt x="20907" y="27980"/>
                  </a:lnTo>
                  <a:lnTo>
                    <a:pt x="20478" y="27629"/>
                  </a:lnTo>
                  <a:lnTo>
                    <a:pt x="20050" y="27278"/>
                  </a:lnTo>
                  <a:lnTo>
                    <a:pt x="19621" y="26908"/>
                  </a:lnTo>
                  <a:lnTo>
                    <a:pt x="19231" y="26518"/>
                  </a:lnTo>
                  <a:lnTo>
                    <a:pt x="19231" y="26518"/>
                  </a:lnTo>
                  <a:lnTo>
                    <a:pt x="18841" y="26129"/>
                  </a:lnTo>
                  <a:lnTo>
                    <a:pt x="18491" y="25719"/>
                  </a:lnTo>
                  <a:lnTo>
                    <a:pt x="18140" y="25310"/>
                  </a:lnTo>
                  <a:lnTo>
                    <a:pt x="17789" y="24882"/>
                  </a:lnTo>
                  <a:lnTo>
                    <a:pt x="17478" y="24453"/>
                  </a:lnTo>
                  <a:lnTo>
                    <a:pt x="17166" y="24005"/>
                  </a:lnTo>
                  <a:lnTo>
                    <a:pt x="16874" y="23557"/>
                  </a:lnTo>
                  <a:lnTo>
                    <a:pt x="16581" y="23089"/>
                  </a:lnTo>
                  <a:lnTo>
                    <a:pt x="16581" y="23089"/>
                  </a:lnTo>
                  <a:lnTo>
                    <a:pt x="16172" y="23518"/>
                  </a:lnTo>
                  <a:lnTo>
                    <a:pt x="15724" y="23927"/>
                  </a:lnTo>
                  <a:lnTo>
                    <a:pt x="15724" y="23927"/>
                  </a:lnTo>
                  <a:lnTo>
                    <a:pt x="15198" y="24375"/>
                  </a:lnTo>
                  <a:lnTo>
                    <a:pt x="15198" y="24375"/>
                  </a:lnTo>
                  <a:lnTo>
                    <a:pt x="14789" y="24687"/>
                  </a:lnTo>
                  <a:lnTo>
                    <a:pt x="14789" y="24687"/>
                  </a:lnTo>
                  <a:lnTo>
                    <a:pt x="14341" y="25038"/>
                  </a:lnTo>
                  <a:lnTo>
                    <a:pt x="14341" y="25038"/>
                  </a:lnTo>
                  <a:lnTo>
                    <a:pt x="13717" y="25505"/>
                  </a:lnTo>
                  <a:lnTo>
                    <a:pt x="13113" y="25973"/>
                  </a:lnTo>
                  <a:lnTo>
                    <a:pt x="13113" y="25973"/>
                  </a:lnTo>
                  <a:lnTo>
                    <a:pt x="12373" y="26460"/>
                  </a:lnTo>
                  <a:lnTo>
                    <a:pt x="12003" y="26694"/>
                  </a:lnTo>
                  <a:lnTo>
                    <a:pt x="11632" y="26927"/>
                  </a:lnTo>
                  <a:lnTo>
                    <a:pt x="11632" y="26927"/>
                  </a:lnTo>
                  <a:lnTo>
                    <a:pt x="11262" y="27142"/>
                  </a:lnTo>
                  <a:lnTo>
                    <a:pt x="10873" y="27337"/>
                  </a:lnTo>
                  <a:lnTo>
                    <a:pt x="10483" y="27512"/>
                  </a:lnTo>
                  <a:lnTo>
                    <a:pt x="10093" y="27668"/>
                  </a:lnTo>
                  <a:lnTo>
                    <a:pt x="10093" y="27668"/>
                  </a:lnTo>
                  <a:lnTo>
                    <a:pt x="9742" y="27785"/>
                  </a:lnTo>
                  <a:lnTo>
                    <a:pt x="9372" y="27882"/>
                  </a:lnTo>
                  <a:lnTo>
                    <a:pt x="9022" y="27941"/>
                  </a:lnTo>
                  <a:lnTo>
                    <a:pt x="8827" y="27941"/>
                  </a:lnTo>
                  <a:lnTo>
                    <a:pt x="8651" y="27941"/>
                  </a:lnTo>
                  <a:lnTo>
                    <a:pt x="8651" y="27941"/>
                  </a:lnTo>
                  <a:lnTo>
                    <a:pt x="8320" y="27921"/>
                  </a:lnTo>
                  <a:lnTo>
                    <a:pt x="8164" y="27882"/>
                  </a:lnTo>
                  <a:lnTo>
                    <a:pt x="8008" y="27843"/>
                  </a:lnTo>
                  <a:lnTo>
                    <a:pt x="8008" y="27843"/>
                  </a:lnTo>
                  <a:lnTo>
                    <a:pt x="7853" y="27785"/>
                  </a:lnTo>
                  <a:lnTo>
                    <a:pt x="7716" y="27726"/>
                  </a:lnTo>
                  <a:lnTo>
                    <a:pt x="7580" y="27648"/>
                  </a:lnTo>
                  <a:lnTo>
                    <a:pt x="7443" y="27551"/>
                  </a:lnTo>
                  <a:lnTo>
                    <a:pt x="7443" y="27551"/>
                  </a:lnTo>
                  <a:lnTo>
                    <a:pt x="7307" y="27415"/>
                  </a:lnTo>
                  <a:lnTo>
                    <a:pt x="7171" y="27278"/>
                  </a:lnTo>
                  <a:lnTo>
                    <a:pt x="7171" y="27278"/>
                  </a:lnTo>
                  <a:lnTo>
                    <a:pt x="7054" y="27142"/>
                  </a:lnTo>
                  <a:lnTo>
                    <a:pt x="6937" y="26986"/>
                  </a:lnTo>
                  <a:lnTo>
                    <a:pt x="6937" y="26986"/>
                  </a:lnTo>
                  <a:lnTo>
                    <a:pt x="6839" y="26830"/>
                  </a:lnTo>
                  <a:lnTo>
                    <a:pt x="6761" y="26655"/>
                  </a:lnTo>
                  <a:lnTo>
                    <a:pt x="6684" y="26499"/>
                  </a:lnTo>
                  <a:lnTo>
                    <a:pt x="6606" y="26323"/>
                  </a:lnTo>
                  <a:lnTo>
                    <a:pt x="6606" y="26323"/>
                  </a:lnTo>
                  <a:lnTo>
                    <a:pt x="6508" y="25934"/>
                  </a:lnTo>
                  <a:lnTo>
                    <a:pt x="6450" y="25544"/>
                  </a:lnTo>
                  <a:lnTo>
                    <a:pt x="6430" y="25135"/>
                  </a:lnTo>
                  <a:lnTo>
                    <a:pt x="6430" y="24745"/>
                  </a:lnTo>
                  <a:lnTo>
                    <a:pt x="6430" y="24745"/>
                  </a:lnTo>
                  <a:lnTo>
                    <a:pt x="6469" y="24297"/>
                  </a:lnTo>
                  <a:lnTo>
                    <a:pt x="6547" y="23849"/>
                  </a:lnTo>
                  <a:lnTo>
                    <a:pt x="6645" y="23401"/>
                  </a:lnTo>
                  <a:lnTo>
                    <a:pt x="6742" y="22953"/>
                  </a:lnTo>
                  <a:lnTo>
                    <a:pt x="6742" y="22953"/>
                  </a:lnTo>
                  <a:lnTo>
                    <a:pt x="6878" y="22505"/>
                  </a:lnTo>
                  <a:lnTo>
                    <a:pt x="7034" y="22076"/>
                  </a:lnTo>
                  <a:lnTo>
                    <a:pt x="7210" y="21628"/>
                  </a:lnTo>
                  <a:lnTo>
                    <a:pt x="7385" y="21199"/>
                  </a:lnTo>
                  <a:lnTo>
                    <a:pt x="7385" y="21199"/>
                  </a:lnTo>
                  <a:lnTo>
                    <a:pt x="7716" y="20459"/>
                  </a:lnTo>
                  <a:lnTo>
                    <a:pt x="8067" y="19738"/>
                  </a:lnTo>
                  <a:lnTo>
                    <a:pt x="8437" y="19036"/>
                  </a:lnTo>
                  <a:lnTo>
                    <a:pt x="8827" y="18335"/>
                  </a:lnTo>
                  <a:lnTo>
                    <a:pt x="8827" y="18335"/>
                  </a:lnTo>
                  <a:lnTo>
                    <a:pt x="8612" y="18257"/>
                  </a:lnTo>
                  <a:lnTo>
                    <a:pt x="8418" y="18179"/>
                  </a:lnTo>
                  <a:lnTo>
                    <a:pt x="8418" y="18179"/>
                  </a:lnTo>
                  <a:lnTo>
                    <a:pt x="8047" y="18023"/>
                  </a:lnTo>
                  <a:lnTo>
                    <a:pt x="8047" y="18023"/>
                  </a:lnTo>
                  <a:lnTo>
                    <a:pt x="7580" y="17809"/>
                  </a:lnTo>
                  <a:lnTo>
                    <a:pt x="7132" y="17575"/>
                  </a:lnTo>
                  <a:lnTo>
                    <a:pt x="7132" y="17575"/>
                  </a:lnTo>
                  <a:lnTo>
                    <a:pt x="6606" y="17283"/>
                  </a:lnTo>
                  <a:lnTo>
                    <a:pt x="6099" y="16952"/>
                  </a:lnTo>
                  <a:lnTo>
                    <a:pt x="6099" y="16952"/>
                  </a:lnTo>
                  <a:lnTo>
                    <a:pt x="5553" y="16601"/>
                  </a:lnTo>
                  <a:lnTo>
                    <a:pt x="5027" y="16231"/>
                  </a:lnTo>
                  <a:lnTo>
                    <a:pt x="5027" y="16231"/>
                  </a:lnTo>
                  <a:lnTo>
                    <a:pt x="4716" y="15997"/>
                  </a:lnTo>
                  <a:lnTo>
                    <a:pt x="4423" y="15744"/>
                  </a:lnTo>
                  <a:lnTo>
                    <a:pt x="4423" y="15744"/>
                  </a:lnTo>
                  <a:lnTo>
                    <a:pt x="4151" y="15490"/>
                  </a:lnTo>
                  <a:lnTo>
                    <a:pt x="3897" y="15237"/>
                  </a:lnTo>
                  <a:lnTo>
                    <a:pt x="3897" y="15237"/>
                  </a:lnTo>
                  <a:lnTo>
                    <a:pt x="3664" y="15003"/>
                  </a:lnTo>
                  <a:lnTo>
                    <a:pt x="3449" y="14730"/>
                  </a:lnTo>
                  <a:lnTo>
                    <a:pt x="3449" y="14730"/>
                  </a:lnTo>
                  <a:lnTo>
                    <a:pt x="3293" y="14477"/>
                  </a:lnTo>
                  <a:lnTo>
                    <a:pt x="3137" y="14224"/>
                  </a:lnTo>
                  <a:lnTo>
                    <a:pt x="3137" y="14224"/>
                  </a:lnTo>
                  <a:lnTo>
                    <a:pt x="3040" y="13971"/>
                  </a:lnTo>
                  <a:lnTo>
                    <a:pt x="3001" y="13834"/>
                  </a:lnTo>
                  <a:lnTo>
                    <a:pt x="2982" y="13717"/>
                  </a:lnTo>
                  <a:lnTo>
                    <a:pt x="2982" y="13717"/>
                  </a:lnTo>
                  <a:lnTo>
                    <a:pt x="2962" y="13464"/>
                  </a:lnTo>
                  <a:lnTo>
                    <a:pt x="2962" y="13347"/>
                  </a:lnTo>
                  <a:lnTo>
                    <a:pt x="2982" y="13211"/>
                  </a:lnTo>
                  <a:lnTo>
                    <a:pt x="2982" y="13211"/>
                  </a:lnTo>
                  <a:lnTo>
                    <a:pt x="3021" y="13094"/>
                  </a:lnTo>
                  <a:lnTo>
                    <a:pt x="3060" y="12977"/>
                  </a:lnTo>
                  <a:lnTo>
                    <a:pt x="3118" y="12860"/>
                  </a:lnTo>
                  <a:lnTo>
                    <a:pt x="3176" y="12743"/>
                  </a:lnTo>
                  <a:lnTo>
                    <a:pt x="3176" y="12743"/>
                  </a:lnTo>
                  <a:lnTo>
                    <a:pt x="3274" y="12626"/>
                  </a:lnTo>
                  <a:lnTo>
                    <a:pt x="3371" y="12529"/>
                  </a:lnTo>
                  <a:lnTo>
                    <a:pt x="3371" y="12529"/>
                  </a:lnTo>
                  <a:lnTo>
                    <a:pt x="3527" y="12373"/>
                  </a:lnTo>
                  <a:lnTo>
                    <a:pt x="3683" y="12237"/>
                  </a:lnTo>
                  <a:lnTo>
                    <a:pt x="3683" y="12237"/>
                  </a:lnTo>
                  <a:lnTo>
                    <a:pt x="3858" y="12100"/>
                  </a:lnTo>
                  <a:lnTo>
                    <a:pt x="4053" y="11964"/>
                  </a:lnTo>
                  <a:lnTo>
                    <a:pt x="4443" y="11730"/>
                  </a:lnTo>
                  <a:lnTo>
                    <a:pt x="4852" y="11535"/>
                  </a:lnTo>
                  <a:lnTo>
                    <a:pt x="5281" y="11379"/>
                  </a:lnTo>
                  <a:lnTo>
                    <a:pt x="5281" y="11379"/>
                  </a:lnTo>
                  <a:lnTo>
                    <a:pt x="5748" y="11223"/>
                  </a:lnTo>
                  <a:lnTo>
                    <a:pt x="6235" y="11087"/>
                  </a:lnTo>
                  <a:lnTo>
                    <a:pt x="6722" y="10970"/>
                  </a:lnTo>
                  <a:lnTo>
                    <a:pt x="7210" y="10873"/>
                  </a:lnTo>
                  <a:lnTo>
                    <a:pt x="7210" y="10873"/>
                  </a:lnTo>
                  <a:lnTo>
                    <a:pt x="8203" y="10697"/>
                  </a:lnTo>
                  <a:lnTo>
                    <a:pt x="9197" y="10561"/>
                  </a:lnTo>
                  <a:lnTo>
                    <a:pt x="9197" y="10561"/>
                  </a:lnTo>
                  <a:lnTo>
                    <a:pt x="10054" y="10444"/>
                  </a:lnTo>
                  <a:lnTo>
                    <a:pt x="10912" y="10308"/>
                  </a:lnTo>
                  <a:lnTo>
                    <a:pt x="10912" y="10308"/>
                  </a:lnTo>
                  <a:lnTo>
                    <a:pt x="10989" y="9665"/>
                  </a:lnTo>
                  <a:lnTo>
                    <a:pt x="11106" y="9002"/>
                  </a:lnTo>
                  <a:lnTo>
                    <a:pt x="11106" y="9002"/>
                  </a:lnTo>
                  <a:lnTo>
                    <a:pt x="11282" y="8242"/>
                  </a:lnTo>
                  <a:lnTo>
                    <a:pt x="11496" y="7502"/>
                  </a:lnTo>
                  <a:lnTo>
                    <a:pt x="11496" y="7502"/>
                  </a:lnTo>
                  <a:lnTo>
                    <a:pt x="11769" y="6684"/>
                  </a:lnTo>
                  <a:lnTo>
                    <a:pt x="12061" y="5865"/>
                  </a:lnTo>
                  <a:lnTo>
                    <a:pt x="12061" y="5865"/>
                  </a:lnTo>
                  <a:lnTo>
                    <a:pt x="12392" y="5066"/>
                  </a:lnTo>
                  <a:lnTo>
                    <a:pt x="12763" y="4268"/>
                  </a:lnTo>
                  <a:lnTo>
                    <a:pt x="12763" y="4268"/>
                  </a:lnTo>
                  <a:lnTo>
                    <a:pt x="12977" y="3858"/>
                  </a:lnTo>
                  <a:lnTo>
                    <a:pt x="13211" y="3430"/>
                  </a:lnTo>
                  <a:lnTo>
                    <a:pt x="13444" y="3021"/>
                  </a:lnTo>
                  <a:lnTo>
                    <a:pt x="13698" y="2631"/>
                  </a:lnTo>
                  <a:lnTo>
                    <a:pt x="13698" y="2631"/>
                  </a:lnTo>
                  <a:lnTo>
                    <a:pt x="13951" y="2261"/>
                  </a:lnTo>
                  <a:lnTo>
                    <a:pt x="14204" y="1891"/>
                  </a:lnTo>
                  <a:lnTo>
                    <a:pt x="14497" y="1540"/>
                  </a:lnTo>
                  <a:lnTo>
                    <a:pt x="14789" y="1209"/>
                  </a:lnTo>
                  <a:lnTo>
                    <a:pt x="14789" y="1209"/>
                  </a:lnTo>
                  <a:lnTo>
                    <a:pt x="15062" y="897"/>
                  </a:lnTo>
                  <a:lnTo>
                    <a:pt x="15354" y="605"/>
                  </a:lnTo>
                  <a:lnTo>
                    <a:pt x="15685" y="351"/>
                  </a:lnTo>
                  <a:lnTo>
                    <a:pt x="15997" y="98"/>
                  </a:lnTo>
                  <a:lnTo>
                    <a:pt x="15997" y="98"/>
                  </a:lnTo>
                  <a:lnTo>
                    <a:pt x="16133" y="1"/>
                  </a:lnTo>
                  <a:lnTo>
                    <a:pt x="16133" y="1"/>
                  </a:lnTo>
                  <a:lnTo>
                    <a:pt x="1611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960;p40">
              <a:extLst>
                <a:ext uri="{FF2B5EF4-FFF2-40B4-BE49-F238E27FC236}">
                  <a16:creationId xmlns:a16="http://schemas.microsoft.com/office/drawing/2014/main" xmlns="" id="{8718DFEB-BAB8-119E-E17C-AF6842CABFEE}"/>
                </a:ext>
              </a:extLst>
            </p:cNvPr>
            <p:cNvSpPr/>
            <p:nvPr/>
          </p:nvSpPr>
          <p:spPr>
            <a:xfrm>
              <a:off x="9934000" y="332238"/>
              <a:ext cx="113025" cy="156875"/>
            </a:xfrm>
            <a:custGeom>
              <a:avLst/>
              <a:gdLst/>
              <a:ahLst/>
              <a:cxnLst/>
              <a:rect l="l" t="t" r="r" b="b"/>
              <a:pathLst>
                <a:path w="4521" h="6275" extrusionOk="0">
                  <a:moveTo>
                    <a:pt x="1052" y="1"/>
                  </a:moveTo>
                  <a:lnTo>
                    <a:pt x="838" y="20"/>
                  </a:lnTo>
                  <a:lnTo>
                    <a:pt x="624" y="79"/>
                  </a:lnTo>
                  <a:lnTo>
                    <a:pt x="507" y="137"/>
                  </a:lnTo>
                  <a:lnTo>
                    <a:pt x="390" y="215"/>
                  </a:lnTo>
                  <a:lnTo>
                    <a:pt x="293" y="313"/>
                  </a:lnTo>
                  <a:lnTo>
                    <a:pt x="195" y="410"/>
                  </a:lnTo>
                  <a:lnTo>
                    <a:pt x="137" y="527"/>
                  </a:lnTo>
                  <a:lnTo>
                    <a:pt x="78" y="663"/>
                  </a:lnTo>
                  <a:lnTo>
                    <a:pt x="39" y="800"/>
                  </a:lnTo>
                  <a:lnTo>
                    <a:pt x="20" y="936"/>
                  </a:lnTo>
                  <a:lnTo>
                    <a:pt x="0" y="1073"/>
                  </a:lnTo>
                  <a:lnTo>
                    <a:pt x="0" y="1209"/>
                  </a:lnTo>
                  <a:lnTo>
                    <a:pt x="39" y="1482"/>
                  </a:lnTo>
                  <a:lnTo>
                    <a:pt x="117" y="1794"/>
                  </a:lnTo>
                  <a:lnTo>
                    <a:pt x="215" y="2105"/>
                  </a:lnTo>
                  <a:lnTo>
                    <a:pt x="331" y="2436"/>
                  </a:lnTo>
                  <a:lnTo>
                    <a:pt x="468" y="2748"/>
                  </a:lnTo>
                  <a:lnTo>
                    <a:pt x="643" y="3060"/>
                  </a:lnTo>
                  <a:lnTo>
                    <a:pt x="799" y="3372"/>
                  </a:lnTo>
                  <a:lnTo>
                    <a:pt x="994" y="3703"/>
                  </a:lnTo>
                  <a:lnTo>
                    <a:pt x="1208" y="4034"/>
                  </a:lnTo>
                  <a:lnTo>
                    <a:pt x="1637" y="4658"/>
                  </a:lnTo>
                  <a:lnTo>
                    <a:pt x="2027" y="5145"/>
                  </a:lnTo>
                  <a:lnTo>
                    <a:pt x="2241" y="5379"/>
                  </a:lnTo>
                  <a:lnTo>
                    <a:pt x="2455" y="5612"/>
                  </a:lnTo>
                  <a:lnTo>
                    <a:pt x="2611" y="5768"/>
                  </a:lnTo>
                  <a:lnTo>
                    <a:pt x="2806" y="5905"/>
                  </a:lnTo>
                  <a:lnTo>
                    <a:pt x="3001" y="6022"/>
                  </a:lnTo>
                  <a:lnTo>
                    <a:pt x="3098" y="6080"/>
                  </a:lnTo>
                  <a:lnTo>
                    <a:pt x="3215" y="6119"/>
                  </a:lnTo>
                  <a:lnTo>
                    <a:pt x="3293" y="6138"/>
                  </a:lnTo>
                  <a:lnTo>
                    <a:pt x="3410" y="6197"/>
                  </a:lnTo>
                  <a:lnTo>
                    <a:pt x="3527" y="6236"/>
                  </a:lnTo>
                  <a:lnTo>
                    <a:pt x="3644" y="6275"/>
                  </a:lnTo>
                  <a:lnTo>
                    <a:pt x="3858" y="6275"/>
                  </a:lnTo>
                  <a:lnTo>
                    <a:pt x="3956" y="6255"/>
                  </a:lnTo>
                  <a:lnTo>
                    <a:pt x="4053" y="6216"/>
                  </a:lnTo>
                  <a:lnTo>
                    <a:pt x="4150" y="6158"/>
                  </a:lnTo>
                  <a:lnTo>
                    <a:pt x="4228" y="6060"/>
                  </a:lnTo>
                  <a:lnTo>
                    <a:pt x="4306" y="5983"/>
                  </a:lnTo>
                  <a:lnTo>
                    <a:pt x="4404" y="5768"/>
                  </a:lnTo>
                  <a:lnTo>
                    <a:pt x="4482" y="5534"/>
                  </a:lnTo>
                  <a:lnTo>
                    <a:pt x="4501" y="5398"/>
                  </a:lnTo>
                  <a:lnTo>
                    <a:pt x="4521" y="5262"/>
                  </a:lnTo>
                  <a:lnTo>
                    <a:pt x="4521" y="4989"/>
                  </a:lnTo>
                  <a:lnTo>
                    <a:pt x="4482" y="4736"/>
                  </a:lnTo>
                  <a:lnTo>
                    <a:pt x="4423" y="4424"/>
                  </a:lnTo>
                  <a:lnTo>
                    <a:pt x="4345" y="4132"/>
                  </a:lnTo>
                  <a:lnTo>
                    <a:pt x="4228" y="3761"/>
                  </a:lnTo>
                  <a:lnTo>
                    <a:pt x="4072" y="3391"/>
                  </a:lnTo>
                  <a:lnTo>
                    <a:pt x="3917" y="3021"/>
                  </a:lnTo>
                  <a:lnTo>
                    <a:pt x="3761" y="2670"/>
                  </a:lnTo>
                  <a:lnTo>
                    <a:pt x="3546" y="2300"/>
                  </a:lnTo>
                  <a:lnTo>
                    <a:pt x="3352" y="1949"/>
                  </a:lnTo>
                  <a:lnTo>
                    <a:pt x="3118" y="1599"/>
                  </a:lnTo>
                  <a:lnTo>
                    <a:pt x="2864" y="1248"/>
                  </a:lnTo>
                  <a:lnTo>
                    <a:pt x="2650" y="975"/>
                  </a:lnTo>
                  <a:lnTo>
                    <a:pt x="2397" y="702"/>
                  </a:lnTo>
                  <a:lnTo>
                    <a:pt x="2144" y="469"/>
                  </a:lnTo>
                  <a:lnTo>
                    <a:pt x="2007" y="371"/>
                  </a:lnTo>
                  <a:lnTo>
                    <a:pt x="1851" y="274"/>
                  </a:lnTo>
                  <a:lnTo>
                    <a:pt x="1715" y="176"/>
                  </a:lnTo>
                  <a:lnTo>
                    <a:pt x="1559" y="98"/>
                  </a:lnTo>
                  <a:lnTo>
                    <a:pt x="1403" y="59"/>
                  </a:lnTo>
                  <a:lnTo>
                    <a:pt x="1228" y="20"/>
                  </a:lnTo>
                  <a:lnTo>
                    <a:pt x="1052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961;p40">
              <a:extLst>
                <a:ext uri="{FF2B5EF4-FFF2-40B4-BE49-F238E27FC236}">
                  <a16:creationId xmlns:a16="http://schemas.microsoft.com/office/drawing/2014/main" xmlns="" id="{AF5BA236-EA23-D845-6C0F-25484036EBA3}"/>
                </a:ext>
              </a:extLst>
            </p:cNvPr>
            <p:cNvSpPr/>
            <p:nvPr/>
          </p:nvSpPr>
          <p:spPr>
            <a:xfrm>
              <a:off x="9934000" y="332238"/>
              <a:ext cx="113025" cy="156875"/>
            </a:xfrm>
            <a:custGeom>
              <a:avLst/>
              <a:gdLst/>
              <a:ahLst/>
              <a:cxnLst/>
              <a:rect l="l" t="t" r="r" b="b"/>
              <a:pathLst>
                <a:path w="4521" h="6275" fill="none" extrusionOk="0">
                  <a:moveTo>
                    <a:pt x="1052" y="1"/>
                  </a:moveTo>
                  <a:lnTo>
                    <a:pt x="1052" y="1"/>
                  </a:lnTo>
                  <a:lnTo>
                    <a:pt x="838" y="20"/>
                  </a:lnTo>
                  <a:lnTo>
                    <a:pt x="624" y="79"/>
                  </a:lnTo>
                  <a:lnTo>
                    <a:pt x="624" y="79"/>
                  </a:lnTo>
                  <a:lnTo>
                    <a:pt x="507" y="137"/>
                  </a:lnTo>
                  <a:lnTo>
                    <a:pt x="390" y="215"/>
                  </a:lnTo>
                  <a:lnTo>
                    <a:pt x="293" y="313"/>
                  </a:lnTo>
                  <a:lnTo>
                    <a:pt x="195" y="410"/>
                  </a:lnTo>
                  <a:lnTo>
                    <a:pt x="195" y="410"/>
                  </a:lnTo>
                  <a:lnTo>
                    <a:pt x="137" y="527"/>
                  </a:lnTo>
                  <a:lnTo>
                    <a:pt x="78" y="663"/>
                  </a:lnTo>
                  <a:lnTo>
                    <a:pt x="39" y="800"/>
                  </a:lnTo>
                  <a:lnTo>
                    <a:pt x="20" y="936"/>
                  </a:lnTo>
                  <a:lnTo>
                    <a:pt x="20" y="936"/>
                  </a:lnTo>
                  <a:lnTo>
                    <a:pt x="0" y="1073"/>
                  </a:lnTo>
                  <a:lnTo>
                    <a:pt x="0" y="1209"/>
                  </a:lnTo>
                  <a:lnTo>
                    <a:pt x="39" y="1482"/>
                  </a:lnTo>
                  <a:lnTo>
                    <a:pt x="39" y="1482"/>
                  </a:lnTo>
                  <a:lnTo>
                    <a:pt x="117" y="1794"/>
                  </a:lnTo>
                  <a:lnTo>
                    <a:pt x="215" y="2105"/>
                  </a:lnTo>
                  <a:lnTo>
                    <a:pt x="215" y="2105"/>
                  </a:lnTo>
                  <a:lnTo>
                    <a:pt x="331" y="2436"/>
                  </a:lnTo>
                  <a:lnTo>
                    <a:pt x="468" y="2748"/>
                  </a:lnTo>
                  <a:lnTo>
                    <a:pt x="643" y="3060"/>
                  </a:lnTo>
                  <a:lnTo>
                    <a:pt x="799" y="3372"/>
                  </a:lnTo>
                  <a:lnTo>
                    <a:pt x="799" y="3372"/>
                  </a:lnTo>
                  <a:lnTo>
                    <a:pt x="994" y="3703"/>
                  </a:lnTo>
                  <a:lnTo>
                    <a:pt x="1208" y="4034"/>
                  </a:lnTo>
                  <a:lnTo>
                    <a:pt x="1637" y="4658"/>
                  </a:lnTo>
                  <a:lnTo>
                    <a:pt x="1637" y="4658"/>
                  </a:lnTo>
                  <a:lnTo>
                    <a:pt x="2027" y="5145"/>
                  </a:lnTo>
                  <a:lnTo>
                    <a:pt x="2241" y="5379"/>
                  </a:lnTo>
                  <a:lnTo>
                    <a:pt x="2455" y="5612"/>
                  </a:lnTo>
                  <a:lnTo>
                    <a:pt x="2455" y="5612"/>
                  </a:lnTo>
                  <a:lnTo>
                    <a:pt x="2611" y="5768"/>
                  </a:lnTo>
                  <a:lnTo>
                    <a:pt x="2806" y="5905"/>
                  </a:lnTo>
                  <a:lnTo>
                    <a:pt x="3001" y="6022"/>
                  </a:lnTo>
                  <a:lnTo>
                    <a:pt x="3098" y="6080"/>
                  </a:lnTo>
                  <a:lnTo>
                    <a:pt x="3215" y="6119"/>
                  </a:lnTo>
                  <a:lnTo>
                    <a:pt x="3215" y="6119"/>
                  </a:lnTo>
                  <a:lnTo>
                    <a:pt x="3293" y="6138"/>
                  </a:lnTo>
                  <a:lnTo>
                    <a:pt x="3293" y="6138"/>
                  </a:lnTo>
                  <a:lnTo>
                    <a:pt x="3410" y="6197"/>
                  </a:lnTo>
                  <a:lnTo>
                    <a:pt x="3527" y="6236"/>
                  </a:lnTo>
                  <a:lnTo>
                    <a:pt x="3644" y="6275"/>
                  </a:lnTo>
                  <a:lnTo>
                    <a:pt x="3761" y="6275"/>
                  </a:lnTo>
                  <a:lnTo>
                    <a:pt x="3761" y="6275"/>
                  </a:lnTo>
                  <a:lnTo>
                    <a:pt x="3858" y="6275"/>
                  </a:lnTo>
                  <a:lnTo>
                    <a:pt x="3956" y="6255"/>
                  </a:lnTo>
                  <a:lnTo>
                    <a:pt x="4053" y="6216"/>
                  </a:lnTo>
                  <a:lnTo>
                    <a:pt x="4150" y="6158"/>
                  </a:lnTo>
                  <a:lnTo>
                    <a:pt x="4150" y="6158"/>
                  </a:lnTo>
                  <a:lnTo>
                    <a:pt x="4228" y="6060"/>
                  </a:lnTo>
                  <a:lnTo>
                    <a:pt x="4306" y="5983"/>
                  </a:lnTo>
                  <a:lnTo>
                    <a:pt x="4404" y="5768"/>
                  </a:lnTo>
                  <a:lnTo>
                    <a:pt x="4404" y="5768"/>
                  </a:lnTo>
                  <a:lnTo>
                    <a:pt x="4482" y="5534"/>
                  </a:lnTo>
                  <a:lnTo>
                    <a:pt x="4482" y="5534"/>
                  </a:lnTo>
                  <a:lnTo>
                    <a:pt x="4501" y="5398"/>
                  </a:lnTo>
                  <a:lnTo>
                    <a:pt x="4521" y="5262"/>
                  </a:lnTo>
                  <a:lnTo>
                    <a:pt x="4521" y="5262"/>
                  </a:lnTo>
                  <a:lnTo>
                    <a:pt x="4521" y="4989"/>
                  </a:lnTo>
                  <a:lnTo>
                    <a:pt x="4482" y="4736"/>
                  </a:lnTo>
                  <a:lnTo>
                    <a:pt x="4482" y="4736"/>
                  </a:lnTo>
                  <a:lnTo>
                    <a:pt x="4423" y="4424"/>
                  </a:lnTo>
                  <a:lnTo>
                    <a:pt x="4345" y="4132"/>
                  </a:lnTo>
                  <a:lnTo>
                    <a:pt x="4345" y="4132"/>
                  </a:lnTo>
                  <a:lnTo>
                    <a:pt x="4228" y="3761"/>
                  </a:lnTo>
                  <a:lnTo>
                    <a:pt x="4072" y="3391"/>
                  </a:lnTo>
                  <a:lnTo>
                    <a:pt x="3917" y="3021"/>
                  </a:lnTo>
                  <a:lnTo>
                    <a:pt x="3761" y="2670"/>
                  </a:lnTo>
                  <a:lnTo>
                    <a:pt x="3761" y="2670"/>
                  </a:lnTo>
                  <a:lnTo>
                    <a:pt x="3546" y="2300"/>
                  </a:lnTo>
                  <a:lnTo>
                    <a:pt x="3352" y="1949"/>
                  </a:lnTo>
                  <a:lnTo>
                    <a:pt x="3118" y="1599"/>
                  </a:lnTo>
                  <a:lnTo>
                    <a:pt x="2864" y="1248"/>
                  </a:lnTo>
                  <a:lnTo>
                    <a:pt x="2864" y="1248"/>
                  </a:lnTo>
                  <a:lnTo>
                    <a:pt x="2650" y="975"/>
                  </a:lnTo>
                  <a:lnTo>
                    <a:pt x="2397" y="702"/>
                  </a:lnTo>
                  <a:lnTo>
                    <a:pt x="2397" y="702"/>
                  </a:lnTo>
                  <a:lnTo>
                    <a:pt x="2144" y="469"/>
                  </a:lnTo>
                  <a:lnTo>
                    <a:pt x="2007" y="371"/>
                  </a:lnTo>
                  <a:lnTo>
                    <a:pt x="1851" y="274"/>
                  </a:lnTo>
                  <a:lnTo>
                    <a:pt x="1851" y="274"/>
                  </a:lnTo>
                  <a:lnTo>
                    <a:pt x="1715" y="176"/>
                  </a:lnTo>
                  <a:lnTo>
                    <a:pt x="1559" y="98"/>
                  </a:lnTo>
                  <a:lnTo>
                    <a:pt x="1559" y="98"/>
                  </a:lnTo>
                  <a:lnTo>
                    <a:pt x="1403" y="59"/>
                  </a:lnTo>
                  <a:lnTo>
                    <a:pt x="1228" y="20"/>
                  </a:lnTo>
                  <a:lnTo>
                    <a:pt x="1228" y="20"/>
                  </a:lnTo>
                  <a:lnTo>
                    <a:pt x="1052" y="1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962;p40">
              <a:extLst>
                <a:ext uri="{FF2B5EF4-FFF2-40B4-BE49-F238E27FC236}">
                  <a16:creationId xmlns:a16="http://schemas.microsoft.com/office/drawing/2014/main" xmlns="" id="{65E3C1D1-98D2-1358-03E7-6A5092F29CB9}"/>
                </a:ext>
              </a:extLst>
            </p:cNvPr>
            <p:cNvSpPr/>
            <p:nvPr/>
          </p:nvSpPr>
          <p:spPr>
            <a:xfrm>
              <a:off x="10118125" y="546088"/>
              <a:ext cx="154925" cy="78925"/>
            </a:xfrm>
            <a:custGeom>
              <a:avLst/>
              <a:gdLst/>
              <a:ahLst/>
              <a:cxnLst/>
              <a:rect l="l" t="t" r="r" b="b"/>
              <a:pathLst>
                <a:path w="6197" h="3157" extrusionOk="0">
                  <a:moveTo>
                    <a:pt x="1500" y="0"/>
                  </a:moveTo>
                  <a:lnTo>
                    <a:pt x="1189" y="20"/>
                  </a:lnTo>
                  <a:lnTo>
                    <a:pt x="857" y="39"/>
                  </a:lnTo>
                  <a:lnTo>
                    <a:pt x="702" y="78"/>
                  </a:lnTo>
                  <a:lnTo>
                    <a:pt x="546" y="117"/>
                  </a:lnTo>
                  <a:lnTo>
                    <a:pt x="409" y="156"/>
                  </a:lnTo>
                  <a:lnTo>
                    <a:pt x="292" y="234"/>
                  </a:lnTo>
                  <a:lnTo>
                    <a:pt x="176" y="312"/>
                  </a:lnTo>
                  <a:lnTo>
                    <a:pt x="98" y="429"/>
                  </a:lnTo>
                  <a:lnTo>
                    <a:pt x="59" y="488"/>
                  </a:lnTo>
                  <a:lnTo>
                    <a:pt x="20" y="565"/>
                  </a:lnTo>
                  <a:lnTo>
                    <a:pt x="0" y="741"/>
                  </a:lnTo>
                  <a:lnTo>
                    <a:pt x="20" y="897"/>
                  </a:lnTo>
                  <a:lnTo>
                    <a:pt x="78" y="1053"/>
                  </a:lnTo>
                  <a:lnTo>
                    <a:pt x="176" y="1228"/>
                  </a:lnTo>
                  <a:lnTo>
                    <a:pt x="312" y="1403"/>
                  </a:lnTo>
                  <a:lnTo>
                    <a:pt x="468" y="1540"/>
                  </a:lnTo>
                  <a:lnTo>
                    <a:pt x="643" y="1676"/>
                  </a:lnTo>
                  <a:lnTo>
                    <a:pt x="819" y="1812"/>
                  </a:lnTo>
                  <a:lnTo>
                    <a:pt x="994" y="1929"/>
                  </a:lnTo>
                  <a:lnTo>
                    <a:pt x="1384" y="2163"/>
                  </a:lnTo>
                  <a:lnTo>
                    <a:pt x="1832" y="2397"/>
                  </a:lnTo>
                  <a:lnTo>
                    <a:pt x="2299" y="2611"/>
                  </a:lnTo>
                  <a:lnTo>
                    <a:pt x="2767" y="2806"/>
                  </a:lnTo>
                  <a:lnTo>
                    <a:pt x="3254" y="2962"/>
                  </a:lnTo>
                  <a:lnTo>
                    <a:pt x="3761" y="3079"/>
                  </a:lnTo>
                  <a:lnTo>
                    <a:pt x="4014" y="3118"/>
                  </a:lnTo>
                  <a:lnTo>
                    <a:pt x="4287" y="3157"/>
                  </a:lnTo>
                  <a:lnTo>
                    <a:pt x="4540" y="3157"/>
                  </a:lnTo>
                  <a:lnTo>
                    <a:pt x="4871" y="3137"/>
                  </a:lnTo>
                  <a:lnTo>
                    <a:pt x="5027" y="3118"/>
                  </a:lnTo>
                  <a:lnTo>
                    <a:pt x="5183" y="3079"/>
                  </a:lnTo>
                  <a:lnTo>
                    <a:pt x="5417" y="3001"/>
                  </a:lnTo>
                  <a:lnTo>
                    <a:pt x="5612" y="2923"/>
                  </a:lnTo>
                  <a:lnTo>
                    <a:pt x="5631" y="2904"/>
                  </a:lnTo>
                  <a:lnTo>
                    <a:pt x="5690" y="2884"/>
                  </a:lnTo>
                  <a:lnTo>
                    <a:pt x="5806" y="2806"/>
                  </a:lnTo>
                  <a:lnTo>
                    <a:pt x="5904" y="2728"/>
                  </a:lnTo>
                  <a:lnTo>
                    <a:pt x="5982" y="2670"/>
                  </a:lnTo>
                  <a:lnTo>
                    <a:pt x="6079" y="2533"/>
                  </a:lnTo>
                  <a:lnTo>
                    <a:pt x="6138" y="2436"/>
                  </a:lnTo>
                  <a:lnTo>
                    <a:pt x="6177" y="2319"/>
                  </a:lnTo>
                  <a:lnTo>
                    <a:pt x="6196" y="2183"/>
                  </a:lnTo>
                  <a:lnTo>
                    <a:pt x="6177" y="2066"/>
                  </a:lnTo>
                  <a:lnTo>
                    <a:pt x="6138" y="1949"/>
                  </a:lnTo>
                  <a:lnTo>
                    <a:pt x="6099" y="1832"/>
                  </a:lnTo>
                  <a:lnTo>
                    <a:pt x="6021" y="1735"/>
                  </a:lnTo>
                  <a:lnTo>
                    <a:pt x="5943" y="1637"/>
                  </a:lnTo>
                  <a:lnTo>
                    <a:pt x="5826" y="1520"/>
                  </a:lnTo>
                  <a:lnTo>
                    <a:pt x="5690" y="1423"/>
                  </a:lnTo>
                  <a:lnTo>
                    <a:pt x="5417" y="1228"/>
                  </a:lnTo>
                  <a:lnTo>
                    <a:pt x="5144" y="1053"/>
                  </a:lnTo>
                  <a:lnTo>
                    <a:pt x="4852" y="916"/>
                  </a:lnTo>
                  <a:lnTo>
                    <a:pt x="4540" y="760"/>
                  </a:lnTo>
                  <a:lnTo>
                    <a:pt x="4209" y="643"/>
                  </a:lnTo>
                  <a:lnTo>
                    <a:pt x="3566" y="390"/>
                  </a:lnTo>
                  <a:lnTo>
                    <a:pt x="3079" y="234"/>
                  </a:lnTo>
                  <a:lnTo>
                    <a:pt x="2845" y="176"/>
                  </a:lnTo>
                  <a:lnTo>
                    <a:pt x="2592" y="117"/>
                  </a:lnTo>
                  <a:lnTo>
                    <a:pt x="2319" y="59"/>
                  </a:lnTo>
                  <a:lnTo>
                    <a:pt x="2046" y="39"/>
                  </a:lnTo>
                  <a:lnTo>
                    <a:pt x="1773" y="20"/>
                  </a:lnTo>
                  <a:lnTo>
                    <a:pt x="1500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963;p40">
              <a:extLst>
                <a:ext uri="{FF2B5EF4-FFF2-40B4-BE49-F238E27FC236}">
                  <a16:creationId xmlns:a16="http://schemas.microsoft.com/office/drawing/2014/main" xmlns="" id="{231AD706-C61C-7036-9C12-EE9D95018D83}"/>
                </a:ext>
              </a:extLst>
            </p:cNvPr>
            <p:cNvSpPr/>
            <p:nvPr/>
          </p:nvSpPr>
          <p:spPr>
            <a:xfrm>
              <a:off x="10118125" y="546088"/>
              <a:ext cx="154925" cy="78925"/>
            </a:xfrm>
            <a:custGeom>
              <a:avLst/>
              <a:gdLst/>
              <a:ahLst/>
              <a:cxnLst/>
              <a:rect l="l" t="t" r="r" b="b"/>
              <a:pathLst>
                <a:path w="6197" h="3157" fill="none" extrusionOk="0">
                  <a:moveTo>
                    <a:pt x="1500" y="0"/>
                  </a:moveTo>
                  <a:lnTo>
                    <a:pt x="1500" y="0"/>
                  </a:lnTo>
                  <a:lnTo>
                    <a:pt x="1189" y="20"/>
                  </a:lnTo>
                  <a:lnTo>
                    <a:pt x="1189" y="20"/>
                  </a:lnTo>
                  <a:lnTo>
                    <a:pt x="857" y="39"/>
                  </a:lnTo>
                  <a:lnTo>
                    <a:pt x="702" y="78"/>
                  </a:lnTo>
                  <a:lnTo>
                    <a:pt x="546" y="117"/>
                  </a:lnTo>
                  <a:lnTo>
                    <a:pt x="546" y="117"/>
                  </a:lnTo>
                  <a:lnTo>
                    <a:pt x="409" y="156"/>
                  </a:lnTo>
                  <a:lnTo>
                    <a:pt x="292" y="234"/>
                  </a:lnTo>
                  <a:lnTo>
                    <a:pt x="176" y="312"/>
                  </a:lnTo>
                  <a:lnTo>
                    <a:pt x="98" y="429"/>
                  </a:lnTo>
                  <a:lnTo>
                    <a:pt x="98" y="429"/>
                  </a:lnTo>
                  <a:lnTo>
                    <a:pt x="59" y="488"/>
                  </a:lnTo>
                  <a:lnTo>
                    <a:pt x="20" y="565"/>
                  </a:lnTo>
                  <a:lnTo>
                    <a:pt x="0" y="741"/>
                  </a:lnTo>
                  <a:lnTo>
                    <a:pt x="20" y="897"/>
                  </a:lnTo>
                  <a:lnTo>
                    <a:pt x="78" y="1053"/>
                  </a:lnTo>
                  <a:lnTo>
                    <a:pt x="78" y="1053"/>
                  </a:lnTo>
                  <a:lnTo>
                    <a:pt x="176" y="1228"/>
                  </a:lnTo>
                  <a:lnTo>
                    <a:pt x="312" y="1403"/>
                  </a:lnTo>
                  <a:lnTo>
                    <a:pt x="468" y="1540"/>
                  </a:lnTo>
                  <a:lnTo>
                    <a:pt x="643" y="1676"/>
                  </a:lnTo>
                  <a:lnTo>
                    <a:pt x="643" y="1676"/>
                  </a:lnTo>
                  <a:lnTo>
                    <a:pt x="819" y="1812"/>
                  </a:lnTo>
                  <a:lnTo>
                    <a:pt x="994" y="1929"/>
                  </a:lnTo>
                  <a:lnTo>
                    <a:pt x="1384" y="2163"/>
                  </a:lnTo>
                  <a:lnTo>
                    <a:pt x="1384" y="2163"/>
                  </a:lnTo>
                  <a:lnTo>
                    <a:pt x="1832" y="2397"/>
                  </a:lnTo>
                  <a:lnTo>
                    <a:pt x="2299" y="2611"/>
                  </a:lnTo>
                  <a:lnTo>
                    <a:pt x="2299" y="2611"/>
                  </a:lnTo>
                  <a:lnTo>
                    <a:pt x="2767" y="2806"/>
                  </a:lnTo>
                  <a:lnTo>
                    <a:pt x="3254" y="2962"/>
                  </a:lnTo>
                  <a:lnTo>
                    <a:pt x="3254" y="2962"/>
                  </a:lnTo>
                  <a:lnTo>
                    <a:pt x="3761" y="3079"/>
                  </a:lnTo>
                  <a:lnTo>
                    <a:pt x="4014" y="3118"/>
                  </a:lnTo>
                  <a:lnTo>
                    <a:pt x="4287" y="3157"/>
                  </a:lnTo>
                  <a:lnTo>
                    <a:pt x="4287" y="3157"/>
                  </a:lnTo>
                  <a:lnTo>
                    <a:pt x="4540" y="3157"/>
                  </a:lnTo>
                  <a:lnTo>
                    <a:pt x="4540" y="3157"/>
                  </a:lnTo>
                  <a:lnTo>
                    <a:pt x="4871" y="3137"/>
                  </a:lnTo>
                  <a:lnTo>
                    <a:pt x="5027" y="3118"/>
                  </a:lnTo>
                  <a:lnTo>
                    <a:pt x="5183" y="3079"/>
                  </a:lnTo>
                  <a:lnTo>
                    <a:pt x="5183" y="3079"/>
                  </a:lnTo>
                  <a:lnTo>
                    <a:pt x="5417" y="3001"/>
                  </a:lnTo>
                  <a:lnTo>
                    <a:pt x="5417" y="3001"/>
                  </a:lnTo>
                  <a:lnTo>
                    <a:pt x="5612" y="2923"/>
                  </a:lnTo>
                  <a:lnTo>
                    <a:pt x="5631" y="2904"/>
                  </a:lnTo>
                  <a:lnTo>
                    <a:pt x="5631" y="2904"/>
                  </a:lnTo>
                  <a:lnTo>
                    <a:pt x="5690" y="2884"/>
                  </a:lnTo>
                  <a:lnTo>
                    <a:pt x="5690" y="2884"/>
                  </a:lnTo>
                  <a:lnTo>
                    <a:pt x="5806" y="2806"/>
                  </a:lnTo>
                  <a:lnTo>
                    <a:pt x="5904" y="2728"/>
                  </a:lnTo>
                  <a:lnTo>
                    <a:pt x="5904" y="2728"/>
                  </a:lnTo>
                  <a:lnTo>
                    <a:pt x="5982" y="2670"/>
                  </a:lnTo>
                  <a:lnTo>
                    <a:pt x="5982" y="2670"/>
                  </a:lnTo>
                  <a:lnTo>
                    <a:pt x="6079" y="2533"/>
                  </a:lnTo>
                  <a:lnTo>
                    <a:pt x="6079" y="2533"/>
                  </a:lnTo>
                  <a:lnTo>
                    <a:pt x="6138" y="2436"/>
                  </a:lnTo>
                  <a:lnTo>
                    <a:pt x="6177" y="2319"/>
                  </a:lnTo>
                  <a:lnTo>
                    <a:pt x="6196" y="2183"/>
                  </a:lnTo>
                  <a:lnTo>
                    <a:pt x="6177" y="2066"/>
                  </a:lnTo>
                  <a:lnTo>
                    <a:pt x="6177" y="2066"/>
                  </a:lnTo>
                  <a:lnTo>
                    <a:pt x="6138" y="1949"/>
                  </a:lnTo>
                  <a:lnTo>
                    <a:pt x="6099" y="1832"/>
                  </a:lnTo>
                  <a:lnTo>
                    <a:pt x="6021" y="1735"/>
                  </a:lnTo>
                  <a:lnTo>
                    <a:pt x="5943" y="1637"/>
                  </a:lnTo>
                  <a:lnTo>
                    <a:pt x="5943" y="1637"/>
                  </a:lnTo>
                  <a:lnTo>
                    <a:pt x="5826" y="1520"/>
                  </a:lnTo>
                  <a:lnTo>
                    <a:pt x="5690" y="1423"/>
                  </a:lnTo>
                  <a:lnTo>
                    <a:pt x="5417" y="1228"/>
                  </a:lnTo>
                  <a:lnTo>
                    <a:pt x="5144" y="1053"/>
                  </a:lnTo>
                  <a:lnTo>
                    <a:pt x="4852" y="916"/>
                  </a:lnTo>
                  <a:lnTo>
                    <a:pt x="4852" y="916"/>
                  </a:lnTo>
                  <a:lnTo>
                    <a:pt x="4540" y="760"/>
                  </a:lnTo>
                  <a:lnTo>
                    <a:pt x="4209" y="643"/>
                  </a:lnTo>
                  <a:lnTo>
                    <a:pt x="3566" y="390"/>
                  </a:lnTo>
                  <a:lnTo>
                    <a:pt x="3566" y="390"/>
                  </a:lnTo>
                  <a:lnTo>
                    <a:pt x="3079" y="234"/>
                  </a:lnTo>
                  <a:lnTo>
                    <a:pt x="2845" y="176"/>
                  </a:lnTo>
                  <a:lnTo>
                    <a:pt x="2592" y="117"/>
                  </a:lnTo>
                  <a:lnTo>
                    <a:pt x="2592" y="117"/>
                  </a:lnTo>
                  <a:lnTo>
                    <a:pt x="2319" y="59"/>
                  </a:lnTo>
                  <a:lnTo>
                    <a:pt x="2046" y="39"/>
                  </a:lnTo>
                  <a:lnTo>
                    <a:pt x="1773" y="20"/>
                  </a:lnTo>
                  <a:lnTo>
                    <a:pt x="15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964;p40">
              <a:extLst>
                <a:ext uri="{FF2B5EF4-FFF2-40B4-BE49-F238E27FC236}">
                  <a16:creationId xmlns:a16="http://schemas.microsoft.com/office/drawing/2014/main" xmlns="" id="{20C4C93F-A853-335C-15C7-E398C943B6C8}"/>
                </a:ext>
              </a:extLst>
            </p:cNvPr>
            <p:cNvSpPr/>
            <p:nvPr/>
          </p:nvSpPr>
          <p:spPr>
            <a:xfrm>
              <a:off x="9501450" y="286938"/>
              <a:ext cx="191450" cy="183175"/>
            </a:xfrm>
            <a:custGeom>
              <a:avLst/>
              <a:gdLst/>
              <a:ahLst/>
              <a:cxnLst/>
              <a:rect l="l" t="t" r="r" b="b"/>
              <a:pathLst>
                <a:path w="7658" h="7327" extrusionOk="0">
                  <a:moveTo>
                    <a:pt x="1696" y="1"/>
                  </a:moveTo>
                  <a:lnTo>
                    <a:pt x="1520" y="20"/>
                  </a:lnTo>
                  <a:lnTo>
                    <a:pt x="1325" y="59"/>
                  </a:lnTo>
                  <a:lnTo>
                    <a:pt x="1150" y="118"/>
                  </a:lnTo>
                  <a:lnTo>
                    <a:pt x="955" y="215"/>
                  </a:lnTo>
                  <a:lnTo>
                    <a:pt x="799" y="313"/>
                  </a:lnTo>
                  <a:lnTo>
                    <a:pt x="663" y="430"/>
                  </a:lnTo>
                  <a:lnTo>
                    <a:pt x="527" y="566"/>
                  </a:lnTo>
                  <a:lnTo>
                    <a:pt x="390" y="702"/>
                  </a:lnTo>
                  <a:lnTo>
                    <a:pt x="293" y="858"/>
                  </a:lnTo>
                  <a:lnTo>
                    <a:pt x="215" y="1014"/>
                  </a:lnTo>
                  <a:lnTo>
                    <a:pt x="137" y="1209"/>
                  </a:lnTo>
                  <a:lnTo>
                    <a:pt x="78" y="1384"/>
                  </a:lnTo>
                  <a:lnTo>
                    <a:pt x="39" y="1579"/>
                  </a:lnTo>
                  <a:lnTo>
                    <a:pt x="1" y="1774"/>
                  </a:lnTo>
                  <a:lnTo>
                    <a:pt x="1" y="1969"/>
                  </a:lnTo>
                  <a:lnTo>
                    <a:pt x="1" y="2203"/>
                  </a:lnTo>
                  <a:lnTo>
                    <a:pt x="20" y="2397"/>
                  </a:lnTo>
                  <a:lnTo>
                    <a:pt x="39" y="2592"/>
                  </a:lnTo>
                  <a:lnTo>
                    <a:pt x="98" y="2807"/>
                  </a:lnTo>
                  <a:lnTo>
                    <a:pt x="176" y="3021"/>
                  </a:lnTo>
                  <a:lnTo>
                    <a:pt x="254" y="3196"/>
                  </a:lnTo>
                  <a:lnTo>
                    <a:pt x="351" y="3391"/>
                  </a:lnTo>
                  <a:lnTo>
                    <a:pt x="468" y="3606"/>
                  </a:lnTo>
                  <a:lnTo>
                    <a:pt x="624" y="3820"/>
                  </a:lnTo>
                  <a:lnTo>
                    <a:pt x="897" y="4151"/>
                  </a:lnTo>
                  <a:lnTo>
                    <a:pt x="1189" y="4463"/>
                  </a:lnTo>
                  <a:lnTo>
                    <a:pt x="1501" y="4755"/>
                  </a:lnTo>
                  <a:lnTo>
                    <a:pt x="1871" y="5047"/>
                  </a:lnTo>
                  <a:lnTo>
                    <a:pt x="2261" y="5320"/>
                  </a:lnTo>
                  <a:lnTo>
                    <a:pt x="2709" y="5573"/>
                  </a:lnTo>
                  <a:lnTo>
                    <a:pt x="3157" y="5827"/>
                  </a:lnTo>
                  <a:lnTo>
                    <a:pt x="3664" y="6060"/>
                  </a:lnTo>
                  <a:lnTo>
                    <a:pt x="4384" y="6353"/>
                  </a:lnTo>
                  <a:lnTo>
                    <a:pt x="5125" y="6606"/>
                  </a:lnTo>
                  <a:lnTo>
                    <a:pt x="5846" y="6840"/>
                  </a:lnTo>
                  <a:lnTo>
                    <a:pt x="6586" y="7054"/>
                  </a:lnTo>
                  <a:lnTo>
                    <a:pt x="7054" y="7210"/>
                  </a:lnTo>
                  <a:lnTo>
                    <a:pt x="7638" y="7327"/>
                  </a:lnTo>
                  <a:lnTo>
                    <a:pt x="7658" y="7327"/>
                  </a:lnTo>
                  <a:lnTo>
                    <a:pt x="7404" y="6411"/>
                  </a:lnTo>
                  <a:lnTo>
                    <a:pt x="7151" y="5710"/>
                  </a:lnTo>
                  <a:lnTo>
                    <a:pt x="6859" y="4989"/>
                  </a:lnTo>
                  <a:lnTo>
                    <a:pt x="6508" y="4268"/>
                  </a:lnTo>
                  <a:lnTo>
                    <a:pt x="6333" y="3898"/>
                  </a:lnTo>
                  <a:lnTo>
                    <a:pt x="6138" y="3528"/>
                  </a:lnTo>
                  <a:lnTo>
                    <a:pt x="5846" y="3021"/>
                  </a:lnTo>
                  <a:lnTo>
                    <a:pt x="5534" y="2573"/>
                  </a:lnTo>
                  <a:lnTo>
                    <a:pt x="5222" y="2144"/>
                  </a:lnTo>
                  <a:lnTo>
                    <a:pt x="4910" y="1755"/>
                  </a:lnTo>
                  <a:lnTo>
                    <a:pt x="4579" y="1404"/>
                  </a:lnTo>
                  <a:lnTo>
                    <a:pt x="4248" y="1092"/>
                  </a:lnTo>
                  <a:lnTo>
                    <a:pt x="3897" y="819"/>
                  </a:lnTo>
                  <a:lnTo>
                    <a:pt x="3527" y="585"/>
                  </a:lnTo>
                  <a:lnTo>
                    <a:pt x="3313" y="449"/>
                  </a:lnTo>
                  <a:lnTo>
                    <a:pt x="3098" y="332"/>
                  </a:lnTo>
                  <a:lnTo>
                    <a:pt x="2865" y="235"/>
                  </a:lnTo>
                  <a:lnTo>
                    <a:pt x="2650" y="157"/>
                  </a:lnTo>
                  <a:lnTo>
                    <a:pt x="2417" y="79"/>
                  </a:lnTo>
                  <a:lnTo>
                    <a:pt x="2183" y="40"/>
                  </a:lnTo>
                  <a:lnTo>
                    <a:pt x="200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965;p40">
              <a:extLst>
                <a:ext uri="{FF2B5EF4-FFF2-40B4-BE49-F238E27FC236}">
                  <a16:creationId xmlns:a16="http://schemas.microsoft.com/office/drawing/2014/main" xmlns="" id="{E593398D-F16D-2878-DEA1-DFD23E3469DD}"/>
                </a:ext>
              </a:extLst>
            </p:cNvPr>
            <p:cNvSpPr/>
            <p:nvPr/>
          </p:nvSpPr>
          <p:spPr>
            <a:xfrm>
              <a:off x="9501450" y="286938"/>
              <a:ext cx="191450" cy="183175"/>
            </a:xfrm>
            <a:custGeom>
              <a:avLst/>
              <a:gdLst/>
              <a:ahLst/>
              <a:cxnLst/>
              <a:rect l="l" t="t" r="r" b="b"/>
              <a:pathLst>
                <a:path w="7658" h="7327" fill="none" extrusionOk="0">
                  <a:moveTo>
                    <a:pt x="1696" y="1"/>
                  </a:moveTo>
                  <a:lnTo>
                    <a:pt x="1696" y="1"/>
                  </a:lnTo>
                  <a:lnTo>
                    <a:pt x="1520" y="20"/>
                  </a:lnTo>
                  <a:lnTo>
                    <a:pt x="1325" y="59"/>
                  </a:lnTo>
                  <a:lnTo>
                    <a:pt x="1150" y="118"/>
                  </a:lnTo>
                  <a:lnTo>
                    <a:pt x="955" y="215"/>
                  </a:lnTo>
                  <a:lnTo>
                    <a:pt x="955" y="215"/>
                  </a:lnTo>
                  <a:lnTo>
                    <a:pt x="799" y="313"/>
                  </a:lnTo>
                  <a:lnTo>
                    <a:pt x="663" y="430"/>
                  </a:lnTo>
                  <a:lnTo>
                    <a:pt x="527" y="566"/>
                  </a:lnTo>
                  <a:lnTo>
                    <a:pt x="390" y="702"/>
                  </a:lnTo>
                  <a:lnTo>
                    <a:pt x="390" y="702"/>
                  </a:lnTo>
                  <a:lnTo>
                    <a:pt x="293" y="858"/>
                  </a:lnTo>
                  <a:lnTo>
                    <a:pt x="215" y="1014"/>
                  </a:lnTo>
                  <a:lnTo>
                    <a:pt x="137" y="1209"/>
                  </a:lnTo>
                  <a:lnTo>
                    <a:pt x="78" y="1384"/>
                  </a:lnTo>
                  <a:lnTo>
                    <a:pt x="78" y="1384"/>
                  </a:lnTo>
                  <a:lnTo>
                    <a:pt x="39" y="1579"/>
                  </a:lnTo>
                  <a:lnTo>
                    <a:pt x="1" y="1774"/>
                  </a:lnTo>
                  <a:lnTo>
                    <a:pt x="1" y="1969"/>
                  </a:lnTo>
                  <a:lnTo>
                    <a:pt x="1" y="2203"/>
                  </a:lnTo>
                  <a:lnTo>
                    <a:pt x="1" y="2203"/>
                  </a:lnTo>
                  <a:lnTo>
                    <a:pt x="20" y="2397"/>
                  </a:lnTo>
                  <a:lnTo>
                    <a:pt x="39" y="2592"/>
                  </a:lnTo>
                  <a:lnTo>
                    <a:pt x="98" y="2807"/>
                  </a:lnTo>
                  <a:lnTo>
                    <a:pt x="176" y="3021"/>
                  </a:lnTo>
                  <a:lnTo>
                    <a:pt x="176" y="3021"/>
                  </a:lnTo>
                  <a:lnTo>
                    <a:pt x="254" y="3196"/>
                  </a:lnTo>
                  <a:lnTo>
                    <a:pt x="351" y="3391"/>
                  </a:lnTo>
                  <a:lnTo>
                    <a:pt x="468" y="3606"/>
                  </a:lnTo>
                  <a:lnTo>
                    <a:pt x="624" y="3820"/>
                  </a:lnTo>
                  <a:lnTo>
                    <a:pt x="624" y="3820"/>
                  </a:lnTo>
                  <a:lnTo>
                    <a:pt x="897" y="4151"/>
                  </a:lnTo>
                  <a:lnTo>
                    <a:pt x="1189" y="4463"/>
                  </a:lnTo>
                  <a:lnTo>
                    <a:pt x="1501" y="4755"/>
                  </a:lnTo>
                  <a:lnTo>
                    <a:pt x="1871" y="5047"/>
                  </a:lnTo>
                  <a:lnTo>
                    <a:pt x="2261" y="5320"/>
                  </a:lnTo>
                  <a:lnTo>
                    <a:pt x="2709" y="5573"/>
                  </a:lnTo>
                  <a:lnTo>
                    <a:pt x="3157" y="5827"/>
                  </a:lnTo>
                  <a:lnTo>
                    <a:pt x="3664" y="6060"/>
                  </a:lnTo>
                  <a:lnTo>
                    <a:pt x="3664" y="6060"/>
                  </a:lnTo>
                  <a:lnTo>
                    <a:pt x="4384" y="6353"/>
                  </a:lnTo>
                  <a:lnTo>
                    <a:pt x="5125" y="6606"/>
                  </a:lnTo>
                  <a:lnTo>
                    <a:pt x="5846" y="6840"/>
                  </a:lnTo>
                  <a:lnTo>
                    <a:pt x="6586" y="7054"/>
                  </a:lnTo>
                  <a:lnTo>
                    <a:pt x="6586" y="7054"/>
                  </a:lnTo>
                  <a:lnTo>
                    <a:pt x="7054" y="7210"/>
                  </a:lnTo>
                  <a:lnTo>
                    <a:pt x="7054" y="7210"/>
                  </a:lnTo>
                  <a:lnTo>
                    <a:pt x="7638" y="7327"/>
                  </a:lnTo>
                  <a:lnTo>
                    <a:pt x="7658" y="7327"/>
                  </a:lnTo>
                  <a:lnTo>
                    <a:pt x="7658" y="7327"/>
                  </a:lnTo>
                  <a:lnTo>
                    <a:pt x="7404" y="6411"/>
                  </a:lnTo>
                  <a:lnTo>
                    <a:pt x="7404" y="6411"/>
                  </a:lnTo>
                  <a:lnTo>
                    <a:pt x="7151" y="5710"/>
                  </a:lnTo>
                  <a:lnTo>
                    <a:pt x="6859" y="4989"/>
                  </a:lnTo>
                  <a:lnTo>
                    <a:pt x="6508" y="4268"/>
                  </a:lnTo>
                  <a:lnTo>
                    <a:pt x="6333" y="3898"/>
                  </a:lnTo>
                  <a:lnTo>
                    <a:pt x="6138" y="3528"/>
                  </a:lnTo>
                  <a:lnTo>
                    <a:pt x="6138" y="3528"/>
                  </a:lnTo>
                  <a:lnTo>
                    <a:pt x="5846" y="3021"/>
                  </a:lnTo>
                  <a:lnTo>
                    <a:pt x="5534" y="2573"/>
                  </a:lnTo>
                  <a:lnTo>
                    <a:pt x="5222" y="2144"/>
                  </a:lnTo>
                  <a:lnTo>
                    <a:pt x="4910" y="1755"/>
                  </a:lnTo>
                  <a:lnTo>
                    <a:pt x="4579" y="1404"/>
                  </a:lnTo>
                  <a:lnTo>
                    <a:pt x="4248" y="1092"/>
                  </a:lnTo>
                  <a:lnTo>
                    <a:pt x="3897" y="819"/>
                  </a:lnTo>
                  <a:lnTo>
                    <a:pt x="3527" y="585"/>
                  </a:lnTo>
                  <a:lnTo>
                    <a:pt x="3527" y="585"/>
                  </a:lnTo>
                  <a:lnTo>
                    <a:pt x="3313" y="449"/>
                  </a:lnTo>
                  <a:lnTo>
                    <a:pt x="3098" y="332"/>
                  </a:lnTo>
                  <a:lnTo>
                    <a:pt x="2865" y="235"/>
                  </a:lnTo>
                  <a:lnTo>
                    <a:pt x="2650" y="157"/>
                  </a:lnTo>
                  <a:lnTo>
                    <a:pt x="2650" y="157"/>
                  </a:lnTo>
                  <a:lnTo>
                    <a:pt x="2417" y="79"/>
                  </a:lnTo>
                  <a:lnTo>
                    <a:pt x="2183" y="40"/>
                  </a:lnTo>
                  <a:lnTo>
                    <a:pt x="2183" y="40"/>
                  </a:lnTo>
                  <a:lnTo>
                    <a:pt x="2007" y="1"/>
                  </a:lnTo>
                  <a:lnTo>
                    <a:pt x="1832" y="1"/>
                  </a:lnTo>
                  <a:lnTo>
                    <a:pt x="1832" y="1"/>
                  </a:lnTo>
                  <a:lnTo>
                    <a:pt x="16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966;p40">
              <a:extLst>
                <a:ext uri="{FF2B5EF4-FFF2-40B4-BE49-F238E27FC236}">
                  <a16:creationId xmlns:a16="http://schemas.microsoft.com/office/drawing/2014/main" xmlns="" id="{B3F0307E-79D3-8B4E-5553-E8A2E75114FA}"/>
                </a:ext>
              </a:extLst>
            </p:cNvPr>
            <p:cNvSpPr/>
            <p:nvPr/>
          </p:nvSpPr>
          <p:spPr>
            <a:xfrm>
              <a:off x="10126400" y="283063"/>
              <a:ext cx="191450" cy="183650"/>
            </a:xfrm>
            <a:custGeom>
              <a:avLst/>
              <a:gdLst/>
              <a:ahLst/>
              <a:cxnLst/>
              <a:rect l="l" t="t" r="r" b="b"/>
              <a:pathLst>
                <a:path w="7658" h="7346" extrusionOk="0">
                  <a:moveTo>
                    <a:pt x="5826" y="0"/>
                  </a:moveTo>
                  <a:lnTo>
                    <a:pt x="5631" y="20"/>
                  </a:lnTo>
                  <a:lnTo>
                    <a:pt x="5475" y="39"/>
                  </a:lnTo>
                  <a:lnTo>
                    <a:pt x="5222" y="98"/>
                  </a:lnTo>
                  <a:lnTo>
                    <a:pt x="5008" y="156"/>
                  </a:lnTo>
                  <a:lnTo>
                    <a:pt x="4774" y="234"/>
                  </a:lnTo>
                  <a:lnTo>
                    <a:pt x="4560" y="351"/>
                  </a:lnTo>
                  <a:lnTo>
                    <a:pt x="4345" y="448"/>
                  </a:lnTo>
                  <a:lnTo>
                    <a:pt x="4131" y="585"/>
                  </a:lnTo>
                  <a:lnTo>
                    <a:pt x="3761" y="818"/>
                  </a:lnTo>
                  <a:lnTo>
                    <a:pt x="3410" y="1111"/>
                  </a:lnTo>
                  <a:lnTo>
                    <a:pt x="3059" y="1422"/>
                  </a:lnTo>
                  <a:lnTo>
                    <a:pt x="2748" y="1773"/>
                  </a:lnTo>
                  <a:lnTo>
                    <a:pt x="2416" y="2143"/>
                  </a:lnTo>
                  <a:lnTo>
                    <a:pt x="2105" y="2572"/>
                  </a:lnTo>
                  <a:lnTo>
                    <a:pt x="1812" y="3040"/>
                  </a:lnTo>
                  <a:lnTo>
                    <a:pt x="1520" y="3527"/>
                  </a:lnTo>
                  <a:lnTo>
                    <a:pt x="1325" y="3897"/>
                  </a:lnTo>
                  <a:lnTo>
                    <a:pt x="1130" y="4267"/>
                  </a:lnTo>
                  <a:lnTo>
                    <a:pt x="799" y="5007"/>
                  </a:lnTo>
                  <a:lnTo>
                    <a:pt x="507" y="5728"/>
                  </a:lnTo>
                  <a:lnTo>
                    <a:pt x="254" y="6410"/>
                  </a:lnTo>
                  <a:lnTo>
                    <a:pt x="0" y="7326"/>
                  </a:lnTo>
                  <a:lnTo>
                    <a:pt x="0" y="7346"/>
                  </a:lnTo>
                  <a:lnTo>
                    <a:pt x="604" y="7209"/>
                  </a:lnTo>
                  <a:lnTo>
                    <a:pt x="1072" y="7073"/>
                  </a:lnTo>
                  <a:lnTo>
                    <a:pt x="1793" y="6839"/>
                  </a:lnTo>
                  <a:lnTo>
                    <a:pt x="2533" y="6605"/>
                  </a:lnTo>
                  <a:lnTo>
                    <a:pt x="3254" y="6352"/>
                  </a:lnTo>
                  <a:lnTo>
                    <a:pt x="3975" y="6060"/>
                  </a:lnTo>
                  <a:lnTo>
                    <a:pt x="4482" y="5826"/>
                  </a:lnTo>
                  <a:lnTo>
                    <a:pt x="4949" y="5573"/>
                  </a:lnTo>
                  <a:lnTo>
                    <a:pt x="5378" y="5319"/>
                  </a:lnTo>
                  <a:lnTo>
                    <a:pt x="5768" y="5046"/>
                  </a:lnTo>
                  <a:lnTo>
                    <a:pt x="6138" y="4754"/>
                  </a:lnTo>
                  <a:lnTo>
                    <a:pt x="6469" y="4462"/>
                  </a:lnTo>
                  <a:lnTo>
                    <a:pt x="6761" y="4150"/>
                  </a:lnTo>
                  <a:lnTo>
                    <a:pt x="7015" y="3819"/>
                  </a:lnTo>
                  <a:lnTo>
                    <a:pt x="7171" y="3605"/>
                  </a:lnTo>
                  <a:lnTo>
                    <a:pt x="7287" y="3410"/>
                  </a:lnTo>
                  <a:lnTo>
                    <a:pt x="7404" y="3215"/>
                  </a:lnTo>
                  <a:lnTo>
                    <a:pt x="7482" y="3020"/>
                  </a:lnTo>
                  <a:lnTo>
                    <a:pt x="7541" y="2806"/>
                  </a:lnTo>
                  <a:lnTo>
                    <a:pt x="7599" y="2591"/>
                  </a:lnTo>
                  <a:lnTo>
                    <a:pt x="7638" y="2397"/>
                  </a:lnTo>
                  <a:lnTo>
                    <a:pt x="7658" y="2202"/>
                  </a:lnTo>
                  <a:lnTo>
                    <a:pt x="7658" y="1987"/>
                  </a:lnTo>
                  <a:lnTo>
                    <a:pt x="7638" y="1773"/>
                  </a:lnTo>
                  <a:lnTo>
                    <a:pt x="7619" y="1578"/>
                  </a:lnTo>
                  <a:lnTo>
                    <a:pt x="7580" y="1383"/>
                  </a:lnTo>
                  <a:lnTo>
                    <a:pt x="7521" y="1208"/>
                  </a:lnTo>
                  <a:lnTo>
                    <a:pt x="7443" y="1033"/>
                  </a:lnTo>
                  <a:lnTo>
                    <a:pt x="7346" y="857"/>
                  </a:lnTo>
                  <a:lnTo>
                    <a:pt x="7248" y="721"/>
                  </a:lnTo>
                  <a:lnTo>
                    <a:pt x="7132" y="565"/>
                  </a:lnTo>
                  <a:lnTo>
                    <a:pt x="6995" y="429"/>
                  </a:lnTo>
                  <a:lnTo>
                    <a:pt x="6839" y="312"/>
                  </a:lnTo>
                  <a:lnTo>
                    <a:pt x="6683" y="214"/>
                  </a:lnTo>
                  <a:lnTo>
                    <a:pt x="6508" y="136"/>
                  </a:lnTo>
                  <a:lnTo>
                    <a:pt x="6313" y="59"/>
                  </a:lnTo>
                  <a:lnTo>
                    <a:pt x="6138" y="20"/>
                  </a:lnTo>
                  <a:lnTo>
                    <a:pt x="594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967;p40">
              <a:extLst>
                <a:ext uri="{FF2B5EF4-FFF2-40B4-BE49-F238E27FC236}">
                  <a16:creationId xmlns:a16="http://schemas.microsoft.com/office/drawing/2014/main" xmlns="" id="{4F8E922A-A4EF-B690-35BA-958357A98A49}"/>
                </a:ext>
              </a:extLst>
            </p:cNvPr>
            <p:cNvSpPr/>
            <p:nvPr/>
          </p:nvSpPr>
          <p:spPr>
            <a:xfrm>
              <a:off x="10126400" y="283063"/>
              <a:ext cx="191450" cy="183650"/>
            </a:xfrm>
            <a:custGeom>
              <a:avLst/>
              <a:gdLst/>
              <a:ahLst/>
              <a:cxnLst/>
              <a:rect l="l" t="t" r="r" b="b"/>
              <a:pathLst>
                <a:path w="7658" h="7346" fill="none" extrusionOk="0">
                  <a:moveTo>
                    <a:pt x="5943" y="0"/>
                  </a:moveTo>
                  <a:lnTo>
                    <a:pt x="5943" y="0"/>
                  </a:lnTo>
                  <a:lnTo>
                    <a:pt x="6138" y="20"/>
                  </a:lnTo>
                  <a:lnTo>
                    <a:pt x="6313" y="59"/>
                  </a:lnTo>
                  <a:lnTo>
                    <a:pt x="6508" y="136"/>
                  </a:lnTo>
                  <a:lnTo>
                    <a:pt x="6683" y="214"/>
                  </a:lnTo>
                  <a:lnTo>
                    <a:pt x="6683" y="214"/>
                  </a:lnTo>
                  <a:lnTo>
                    <a:pt x="6839" y="312"/>
                  </a:lnTo>
                  <a:lnTo>
                    <a:pt x="6995" y="429"/>
                  </a:lnTo>
                  <a:lnTo>
                    <a:pt x="7132" y="565"/>
                  </a:lnTo>
                  <a:lnTo>
                    <a:pt x="7248" y="721"/>
                  </a:lnTo>
                  <a:lnTo>
                    <a:pt x="7248" y="721"/>
                  </a:lnTo>
                  <a:lnTo>
                    <a:pt x="7346" y="857"/>
                  </a:lnTo>
                  <a:lnTo>
                    <a:pt x="7443" y="1033"/>
                  </a:lnTo>
                  <a:lnTo>
                    <a:pt x="7521" y="1208"/>
                  </a:lnTo>
                  <a:lnTo>
                    <a:pt x="7580" y="1383"/>
                  </a:lnTo>
                  <a:lnTo>
                    <a:pt x="7580" y="1383"/>
                  </a:lnTo>
                  <a:lnTo>
                    <a:pt x="7619" y="1578"/>
                  </a:lnTo>
                  <a:lnTo>
                    <a:pt x="7638" y="1773"/>
                  </a:lnTo>
                  <a:lnTo>
                    <a:pt x="7658" y="1987"/>
                  </a:lnTo>
                  <a:lnTo>
                    <a:pt x="7658" y="2202"/>
                  </a:lnTo>
                  <a:lnTo>
                    <a:pt x="7658" y="2202"/>
                  </a:lnTo>
                  <a:lnTo>
                    <a:pt x="7638" y="2397"/>
                  </a:lnTo>
                  <a:lnTo>
                    <a:pt x="7599" y="2591"/>
                  </a:lnTo>
                  <a:lnTo>
                    <a:pt x="7541" y="2806"/>
                  </a:lnTo>
                  <a:lnTo>
                    <a:pt x="7482" y="3020"/>
                  </a:lnTo>
                  <a:lnTo>
                    <a:pt x="7482" y="3020"/>
                  </a:lnTo>
                  <a:lnTo>
                    <a:pt x="7404" y="3215"/>
                  </a:lnTo>
                  <a:lnTo>
                    <a:pt x="7287" y="3410"/>
                  </a:lnTo>
                  <a:lnTo>
                    <a:pt x="7171" y="3605"/>
                  </a:lnTo>
                  <a:lnTo>
                    <a:pt x="7015" y="3819"/>
                  </a:lnTo>
                  <a:lnTo>
                    <a:pt x="7015" y="3819"/>
                  </a:lnTo>
                  <a:lnTo>
                    <a:pt x="6761" y="4150"/>
                  </a:lnTo>
                  <a:lnTo>
                    <a:pt x="6469" y="4462"/>
                  </a:lnTo>
                  <a:lnTo>
                    <a:pt x="6138" y="4754"/>
                  </a:lnTo>
                  <a:lnTo>
                    <a:pt x="5768" y="5046"/>
                  </a:lnTo>
                  <a:lnTo>
                    <a:pt x="5378" y="5319"/>
                  </a:lnTo>
                  <a:lnTo>
                    <a:pt x="4949" y="5573"/>
                  </a:lnTo>
                  <a:lnTo>
                    <a:pt x="4482" y="5826"/>
                  </a:lnTo>
                  <a:lnTo>
                    <a:pt x="3975" y="6060"/>
                  </a:lnTo>
                  <a:lnTo>
                    <a:pt x="3975" y="6060"/>
                  </a:lnTo>
                  <a:lnTo>
                    <a:pt x="3254" y="6352"/>
                  </a:lnTo>
                  <a:lnTo>
                    <a:pt x="2533" y="6605"/>
                  </a:lnTo>
                  <a:lnTo>
                    <a:pt x="1793" y="6839"/>
                  </a:lnTo>
                  <a:lnTo>
                    <a:pt x="1072" y="7073"/>
                  </a:lnTo>
                  <a:lnTo>
                    <a:pt x="1072" y="7073"/>
                  </a:lnTo>
                  <a:lnTo>
                    <a:pt x="604" y="7209"/>
                  </a:lnTo>
                  <a:lnTo>
                    <a:pt x="604" y="7209"/>
                  </a:lnTo>
                  <a:lnTo>
                    <a:pt x="0" y="7346"/>
                  </a:lnTo>
                  <a:lnTo>
                    <a:pt x="0" y="7326"/>
                  </a:lnTo>
                  <a:lnTo>
                    <a:pt x="0" y="7326"/>
                  </a:lnTo>
                  <a:lnTo>
                    <a:pt x="254" y="6410"/>
                  </a:lnTo>
                  <a:lnTo>
                    <a:pt x="254" y="6410"/>
                  </a:lnTo>
                  <a:lnTo>
                    <a:pt x="507" y="5728"/>
                  </a:lnTo>
                  <a:lnTo>
                    <a:pt x="799" y="5007"/>
                  </a:lnTo>
                  <a:lnTo>
                    <a:pt x="1130" y="4267"/>
                  </a:lnTo>
                  <a:lnTo>
                    <a:pt x="1325" y="3897"/>
                  </a:lnTo>
                  <a:lnTo>
                    <a:pt x="1520" y="3527"/>
                  </a:lnTo>
                  <a:lnTo>
                    <a:pt x="1520" y="3527"/>
                  </a:lnTo>
                  <a:lnTo>
                    <a:pt x="1812" y="3040"/>
                  </a:lnTo>
                  <a:lnTo>
                    <a:pt x="2105" y="2572"/>
                  </a:lnTo>
                  <a:lnTo>
                    <a:pt x="2416" y="2143"/>
                  </a:lnTo>
                  <a:lnTo>
                    <a:pt x="2748" y="1773"/>
                  </a:lnTo>
                  <a:lnTo>
                    <a:pt x="3059" y="1422"/>
                  </a:lnTo>
                  <a:lnTo>
                    <a:pt x="3410" y="1111"/>
                  </a:lnTo>
                  <a:lnTo>
                    <a:pt x="3761" y="818"/>
                  </a:lnTo>
                  <a:lnTo>
                    <a:pt x="4131" y="585"/>
                  </a:lnTo>
                  <a:lnTo>
                    <a:pt x="4131" y="585"/>
                  </a:lnTo>
                  <a:lnTo>
                    <a:pt x="4345" y="448"/>
                  </a:lnTo>
                  <a:lnTo>
                    <a:pt x="4560" y="351"/>
                  </a:lnTo>
                  <a:lnTo>
                    <a:pt x="4774" y="234"/>
                  </a:lnTo>
                  <a:lnTo>
                    <a:pt x="5008" y="156"/>
                  </a:lnTo>
                  <a:lnTo>
                    <a:pt x="5008" y="156"/>
                  </a:lnTo>
                  <a:lnTo>
                    <a:pt x="5222" y="98"/>
                  </a:lnTo>
                  <a:lnTo>
                    <a:pt x="5475" y="39"/>
                  </a:lnTo>
                  <a:lnTo>
                    <a:pt x="5475" y="39"/>
                  </a:lnTo>
                  <a:lnTo>
                    <a:pt x="5631" y="20"/>
                  </a:lnTo>
                  <a:lnTo>
                    <a:pt x="5826" y="0"/>
                  </a:lnTo>
                  <a:lnTo>
                    <a:pt x="5826" y="0"/>
                  </a:lnTo>
                  <a:lnTo>
                    <a:pt x="594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968;p40">
              <a:extLst>
                <a:ext uri="{FF2B5EF4-FFF2-40B4-BE49-F238E27FC236}">
                  <a16:creationId xmlns:a16="http://schemas.microsoft.com/office/drawing/2014/main" xmlns="" id="{8964C70F-F94C-3320-E3B4-149800825795}"/>
                </a:ext>
              </a:extLst>
            </p:cNvPr>
            <p:cNvSpPr/>
            <p:nvPr/>
          </p:nvSpPr>
          <p:spPr>
            <a:xfrm>
              <a:off x="9851675" y="972788"/>
              <a:ext cx="113525" cy="245525"/>
            </a:xfrm>
            <a:custGeom>
              <a:avLst/>
              <a:gdLst/>
              <a:ahLst/>
              <a:cxnLst/>
              <a:rect l="l" t="t" r="r" b="b"/>
              <a:pathLst>
                <a:path w="4541" h="9821" extrusionOk="0">
                  <a:moveTo>
                    <a:pt x="2533" y="0"/>
                  </a:moveTo>
                  <a:lnTo>
                    <a:pt x="2202" y="507"/>
                  </a:lnTo>
                  <a:lnTo>
                    <a:pt x="1968" y="936"/>
                  </a:lnTo>
                  <a:lnTo>
                    <a:pt x="1618" y="1618"/>
                  </a:lnTo>
                  <a:lnTo>
                    <a:pt x="1247" y="2299"/>
                  </a:lnTo>
                  <a:lnTo>
                    <a:pt x="916" y="3001"/>
                  </a:lnTo>
                  <a:lnTo>
                    <a:pt x="624" y="3702"/>
                  </a:lnTo>
                  <a:lnTo>
                    <a:pt x="429" y="4228"/>
                  </a:lnTo>
                  <a:lnTo>
                    <a:pt x="273" y="4735"/>
                  </a:lnTo>
                  <a:lnTo>
                    <a:pt x="156" y="5222"/>
                  </a:lnTo>
                  <a:lnTo>
                    <a:pt x="59" y="5690"/>
                  </a:lnTo>
                  <a:lnTo>
                    <a:pt x="20" y="6157"/>
                  </a:lnTo>
                  <a:lnTo>
                    <a:pt x="0" y="6586"/>
                  </a:lnTo>
                  <a:lnTo>
                    <a:pt x="0" y="7034"/>
                  </a:lnTo>
                  <a:lnTo>
                    <a:pt x="59" y="7443"/>
                  </a:lnTo>
                  <a:lnTo>
                    <a:pt x="98" y="7697"/>
                  </a:lnTo>
                  <a:lnTo>
                    <a:pt x="156" y="7930"/>
                  </a:lnTo>
                  <a:lnTo>
                    <a:pt x="215" y="8145"/>
                  </a:lnTo>
                  <a:lnTo>
                    <a:pt x="293" y="8320"/>
                  </a:lnTo>
                  <a:lnTo>
                    <a:pt x="410" y="8534"/>
                  </a:lnTo>
                  <a:lnTo>
                    <a:pt x="507" y="8710"/>
                  </a:lnTo>
                  <a:lnTo>
                    <a:pt x="624" y="8885"/>
                  </a:lnTo>
                  <a:lnTo>
                    <a:pt x="760" y="9041"/>
                  </a:lnTo>
                  <a:lnTo>
                    <a:pt x="897" y="9197"/>
                  </a:lnTo>
                  <a:lnTo>
                    <a:pt x="1053" y="9333"/>
                  </a:lnTo>
                  <a:lnTo>
                    <a:pt x="1208" y="9450"/>
                  </a:lnTo>
                  <a:lnTo>
                    <a:pt x="1384" y="9548"/>
                  </a:lnTo>
                  <a:lnTo>
                    <a:pt x="1559" y="9645"/>
                  </a:lnTo>
                  <a:lnTo>
                    <a:pt x="1735" y="9723"/>
                  </a:lnTo>
                  <a:lnTo>
                    <a:pt x="1910" y="9762"/>
                  </a:lnTo>
                  <a:lnTo>
                    <a:pt x="2085" y="9801"/>
                  </a:lnTo>
                  <a:lnTo>
                    <a:pt x="2280" y="9820"/>
                  </a:lnTo>
                  <a:lnTo>
                    <a:pt x="2475" y="9820"/>
                  </a:lnTo>
                  <a:lnTo>
                    <a:pt x="2670" y="9801"/>
                  </a:lnTo>
                  <a:lnTo>
                    <a:pt x="2845" y="9762"/>
                  </a:lnTo>
                  <a:lnTo>
                    <a:pt x="3020" y="9684"/>
                  </a:lnTo>
                  <a:lnTo>
                    <a:pt x="3196" y="9606"/>
                  </a:lnTo>
                  <a:lnTo>
                    <a:pt x="3371" y="9489"/>
                  </a:lnTo>
                  <a:lnTo>
                    <a:pt x="3508" y="9372"/>
                  </a:lnTo>
                  <a:lnTo>
                    <a:pt x="3605" y="9294"/>
                  </a:lnTo>
                  <a:lnTo>
                    <a:pt x="3722" y="9158"/>
                  </a:lnTo>
                  <a:lnTo>
                    <a:pt x="3819" y="9021"/>
                  </a:lnTo>
                  <a:lnTo>
                    <a:pt x="3956" y="8807"/>
                  </a:lnTo>
                  <a:lnTo>
                    <a:pt x="4073" y="8612"/>
                  </a:lnTo>
                  <a:lnTo>
                    <a:pt x="4170" y="8378"/>
                  </a:lnTo>
                  <a:lnTo>
                    <a:pt x="4248" y="8164"/>
                  </a:lnTo>
                  <a:lnTo>
                    <a:pt x="4326" y="7930"/>
                  </a:lnTo>
                  <a:lnTo>
                    <a:pt x="4384" y="7677"/>
                  </a:lnTo>
                  <a:lnTo>
                    <a:pt x="4482" y="7248"/>
                  </a:lnTo>
                  <a:lnTo>
                    <a:pt x="4521" y="6800"/>
                  </a:lnTo>
                  <a:lnTo>
                    <a:pt x="4540" y="6352"/>
                  </a:lnTo>
                  <a:lnTo>
                    <a:pt x="4540" y="5865"/>
                  </a:lnTo>
                  <a:lnTo>
                    <a:pt x="4482" y="5378"/>
                  </a:lnTo>
                  <a:lnTo>
                    <a:pt x="4404" y="4852"/>
                  </a:lnTo>
                  <a:lnTo>
                    <a:pt x="4306" y="4306"/>
                  </a:lnTo>
                  <a:lnTo>
                    <a:pt x="4151" y="3761"/>
                  </a:lnTo>
                  <a:lnTo>
                    <a:pt x="4034" y="3352"/>
                  </a:lnTo>
                  <a:lnTo>
                    <a:pt x="3897" y="2962"/>
                  </a:lnTo>
                  <a:lnTo>
                    <a:pt x="3624" y="2202"/>
                  </a:lnTo>
                  <a:lnTo>
                    <a:pt x="3313" y="1481"/>
                  </a:lnTo>
                  <a:lnTo>
                    <a:pt x="3020" y="819"/>
                  </a:lnTo>
                  <a:lnTo>
                    <a:pt x="253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969;p40">
              <a:extLst>
                <a:ext uri="{FF2B5EF4-FFF2-40B4-BE49-F238E27FC236}">
                  <a16:creationId xmlns:a16="http://schemas.microsoft.com/office/drawing/2014/main" xmlns="" id="{05A874D2-A55E-9CEF-CC66-30E57ED801FA}"/>
                </a:ext>
              </a:extLst>
            </p:cNvPr>
            <p:cNvSpPr/>
            <p:nvPr/>
          </p:nvSpPr>
          <p:spPr>
            <a:xfrm>
              <a:off x="9851675" y="972788"/>
              <a:ext cx="113525" cy="245525"/>
            </a:xfrm>
            <a:custGeom>
              <a:avLst/>
              <a:gdLst/>
              <a:ahLst/>
              <a:cxnLst/>
              <a:rect l="l" t="t" r="r" b="b"/>
              <a:pathLst>
                <a:path w="4541" h="9821" fill="none" extrusionOk="0">
                  <a:moveTo>
                    <a:pt x="3508" y="9372"/>
                  </a:moveTo>
                  <a:lnTo>
                    <a:pt x="3508" y="9372"/>
                  </a:lnTo>
                  <a:lnTo>
                    <a:pt x="3371" y="9489"/>
                  </a:lnTo>
                  <a:lnTo>
                    <a:pt x="3196" y="9606"/>
                  </a:lnTo>
                  <a:lnTo>
                    <a:pt x="3020" y="9684"/>
                  </a:lnTo>
                  <a:lnTo>
                    <a:pt x="2845" y="9762"/>
                  </a:lnTo>
                  <a:lnTo>
                    <a:pt x="2845" y="9762"/>
                  </a:lnTo>
                  <a:lnTo>
                    <a:pt x="2670" y="9801"/>
                  </a:lnTo>
                  <a:lnTo>
                    <a:pt x="2475" y="9820"/>
                  </a:lnTo>
                  <a:lnTo>
                    <a:pt x="2280" y="9820"/>
                  </a:lnTo>
                  <a:lnTo>
                    <a:pt x="2085" y="9801"/>
                  </a:lnTo>
                  <a:lnTo>
                    <a:pt x="2085" y="9801"/>
                  </a:lnTo>
                  <a:lnTo>
                    <a:pt x="1910" y="9762"/>
                  </a:lnTo>
                  <a:lnTo>
                    <a:pt x="1735" y="9723"/>
                  </a:lnTo>
                  <a:lnTo>
                    <a:pt x="1559" y="9645"/>
                  </a:lnTo>
                  <a:lnTo>
                    <a:pt x="1384" y="9548"/>
                  </a:lnTo>
                  <a:lnTo>
                    <a:pt x="1384" y="9548"/>
                  </a:lnTo>
                  <a:lnTo>
                    <a:pt x="1208" y="9450"/>
                  </a:lnTo>
                  <a:lnTo>
                    <a:pt x="1053" y="9333"/>
                  </a:lnTo>
                  <a:lnTo>
                    <a:pt x="897" y="9197"/>
                  </a:lnTo>
                  <a:lnTo>
                    <a:pt x="760" y="9041"/>
                  </a:lnTo>
                  <a:lnTo>
                    <a:pt x="760" y="9041"/>
                  </a:lnTo>
                  <a:lnTo>
                    <a:pt x="624" y="8885"/>
                  </a:lnTo>
                  <a:lnTo>
                    <a:pt x="507" y="8710"/>
                  </a:lnTo>
                  <a:lnTo>
                    <a:pt x="410" y="8534"/>
                  </a:lnTo>
                  <a:lnTo>
                    <a:pt x="293" y="8320"/>
                  </a:lnTo>
                  <a:lnTo>
                    <a:pt x="293" y="8320"/>
                  </a:lnTo>
                  <a:lnTo>
                    <a:pt x="215" y="8145"/>
                  </a:lnTo>
                  <a:lnTo>
                    <a:pt x="156" y="7930"/>
                  </a:lnTo>
                  <a:lnTo>
                    <a:pt x="98" y="7697"/>
                  </a:lnTo>
                  <a:lnTo>
                    <a:pt x="59" y="7443"/>
                  </a:lnTo>
                  <a:lnTo>
                    <a:pt x="59" y="7443"/>
                  </a:lnTo>
                  <a:lnTo>
                    <a:pt x="0" y="7034"/>
                  </a:lnTo>
                  <a:lnTo>
                    <a:pt x="0" y="6586"/>
                  </a:lnTo>
                  <a:lnTo>
                    <a:pt x="20" y="6157"/>
                  </a:lnTo>
                  <a:lnTo>
                    <a:pt x="59" y="5690"/>
                  </a:lnTo>
                  <a:lnTo>
                    <a:pt x="156" y="5222"/>
                  </a:lnTo>
                  <a:lnTo>
                    <a:pt x="273" y="4735"/>
                  </a:lnTo>
                  <a:lnTo>
                    <a:pt x="429" y="4228"/>
                  </a:lnTo>
                  <a:lnTo>
                    <a:pt x="624" y="3702"/>
                  </a:lnTo>
                  <a:lnTo>
                    <a:pt x="624" y="3702"/>
                  </a:lnTo>
                  <a:lnTo>
                    <a:pt x="916" y="3001"/>
                  </a:lnTo>
                  <a:lnTo>
                    <a:pt x="1247" y="2299"/>
                  </a:lnTo>
                  <a:lnTo>
                    <a:pt x="1618" y="1618"/>
                  </a:lnTo>
                  <a:lnTo>
                    <a:pt x="1968" y="936"/>
                  </a:lnTo>
                  <a:lnTo>
                    <a:pt x="1968" y="936"/>
                  </a:lnTo>
                  <a:lnTo>
                    <a:pt x="2202" y="507"/>
                  </a:lnTo>
                  <a:lnTo>
                    <a:pt x="2202" y="507"/>
                  </a:lnTo>
                  <a:lnTo>
                    <a:pt x="2533" y="0"/>
                  </a:lnTo>
                  <a:lnTo>
                    <a:pt x="2533" y="0"/>
                  </a:lnTo>
                  <a:lnTo>
                    <a:pt x="2533" y="0"/>
                  </a:lnTo>
                  <a:lnTo>
                    <a:pt x="3020" y="819"/>
                  </a:lnTo>
                  <a:lnTo>
                    <a:pt x="3020" y="819"/>
                  </a:lnTo>
                  <a:lnTo>
                    <a:pt x="3313" y="1481"/>
                  </a:lnTo>
                  <a:lnTo>
                    <a:pt x="3624" y="2202"/>
                  </a:lnTo>
                  <a:lnTo>
                    <a:pt x="3897" y="2962"/>
                  </a:lnTo>
                  <a:lnTo>
                    <a:pt x="4034" y="3352"/>
                  </a:lnTo>
                  <a:lnTo>
                    <a:pt x="4151" y="3761"/>
                  </a:lnTo>
                  <a:lnTo>
                    <a:pt x="4151" y="3761"/>
                  </a:lnTo>
                  <a:lnTo>
                    <a:pt x="4306" y="4306"/>
                  </a:lnTo>
                  <a:lnTo>
                    <a:pt x="4404" y="4852"/>
                  </a:lnTo>
                  <a:lnTo>
                    <a:pt x="4482" y="5378"/>
                  </a:lnTo>
                  <a:lnTo>
                    <a:pt x="4540" y="5865"/>
                  </a:lnTo>
                  <a:lnTo>
                    <a:pt x="4540" y="6352"/>
                  </a:lnTo>
                  <a:lnTo>
                    <a:pt x="4521" y="6800"/>
                  </a:lnTo>
                  <a:lnTo>
                    <a:pt x="4482" y="7248"/>
                  </a:lnTo>
                  <a:lnTo>
                    <a:pt x="4384" y="7677"/>
                  </a:lnTo>
                  <a:lnTo>
                    <a:pt x="4384" y="7677"/>
                  </a:lnTo>
                  <a:lnTo>
                    <a:pt x="4326" y="7930"/>
                  </a:lnTo>
                  <a:lnTo>
                    <a:pt x="4248" y="8164"/>
                  </a:lnTo>
                  <a:lnTo>
                    <a:pt x="4170" y="8378"/>
                  </a:lnTo>
                  <a:lnTo>
                    <a:pt x="4073" y="8612"/>
                  </a:lnTo>
                  <a:lnTo>
                    <a:pt x="4073" y="8612"/>
                  </a:lnTo>
                  <a:lnTo>
                    <a:pt x="3956" y="8807"/>
                  </a:lnTo>
                  <a:lnTo>
                    <a:pt x="3819" y="9021"/>
                  </a:lnTo>
                  <a:lnTo>
                    <a:pt x="3819" y="9021"/>
                  </a:lnTo>
                  <a:lnTo>
                    <a:pt x="3722" y="9158"/>
                  </a:lnTo>
                  <a:lnTo>
                    <a:pt x="3605" y="9294"/>
                  </a:lnTo>
                  <a:lnTo>
                    <a:pt x="3605" y="9294"/>
                  </a:lnTo>
                  <a:lnTo>
                    <a:pt x="3508" y="93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970;p40">
              <a:extLst>
                <a:ext uri="{FF2B5EF4-FFF2-40B4-BE49-F238E27FC236}">
                  <a16:creationId xmlns:a16="http://schemas.microsoft.com/office/drawing/2014/main" xmlns="" id="{A5B63E34-D292-5294-CC5E-725EE2295009}"/>
                </a:ext>
              </a:extLst>
            </p:cNvPr>
            <p:cNvSpPr/>
            <p:nvPr/>
          </p:nvSpPr>
          <p:spPr>
            <a:xfrm>
              <a:off x="9715775" y="556813"/>
              <a:ext cx="107675" cy="161725"/>
            </a:xfrm>
            <a:custGeom>
              <a:avLst/>
              <a:gdLst/>
              <a:ahLst/>
              <a:cxnLst/>
              <a:rect l="l" t="t" r="r" b="b"/>
              <a:pathLst>
                <a:path w="4307" h="6469" extrusionOk="0">
                  <a:moveTo>
                    <a:pt x="2631" y="0"/>
                  </a:moveTo>
                  <a:lnTo>
                    <a:pt x="2339" y="59"/>
                  </a:lnTo>
                  <a:lnTo>
                    <a:pt x="2066" y="136"/>
                  </a:lnTo>
                  <a:lnTo>
                    <a:pt x="1793" y="253"/>
                  </a:lnTo>
                  <a:lnTo>
                    <a:pt x="1540" y="390"/>
                  </a:lnTo>
                  <a:lnTo>
                    <a:pt x="1286" y="546"/>
                  </a:lnTo>
                  <a:lnTo>
                    <a:pt x="1072" y="740"/>
                  </a:lnTo>
                  <a:lnTo>
                    <a:pt x="858" y="935"/>
                  </a:lnTo>
                  <a:lnTo>
                    <a:pt x="682" y="1169"/>
                  </a:lnTo>
                  <a:lnTo>
                    <a:pt x="507" y="1422"/>
                  </a:lnTo>
                  <a:lnTo>
                    <a:pt x="351" y="1695"/>
                  </a:lnTo>
                  <a:lnTo>
                    <a:pt x="234" y="1968"/>
                  </a:lnTo>
                  <a:lnTo>
                    <a:pt x="137" y="2260"/>
                  </a:lnTo>
                  <a:lnTo>
                    <a:pt x="59" y="2572"/>
                  </a:lnTo>
                  <a:lnTo>
                    <a:pt x="20" y="2903"/>
                  </a:lnTo>
                  <a:lnTo>
                    <a:pt x="0" y="3234"/>
                  </a:lnTo>
                  <a:lnTo>
                    <a:pt x="20" y="3566"/>
                  </a:lnTo>
                  <a:lnTo>
                    <a:pt x="59" y="3877"/>
                  </a:lnTo>
                  <a:lnTo>
                    <a:pt x="137" y="4189"/>
                  </a:lnTo>
                  <a:lnTo>
                    <a:pt x="234" y="4501"/>
                  </a:lnTo>
                  <a:lnTo>
                    <a:pt x="351" y="4774"/>
                  </a:lnTo>
                  <a:lnTo>
                    <a:pt x="507" y="5046"/>
                  </a:lnTo>
                  <a:lnTo>
                    <a:pt x="682" y="5300"/>
                  </a:lnTo>
                  <a:lnTo>
                    <a:pt x="858" y="5534"/>
                  </a:lnTo>
                  <a:lnTo>
                    <a:pt x="1072" y="5728"/>
                  </a:lnTo>
                  <a:lnTo>
                    <a:pt x="1286" y="5923"/>
                  </a:lnTo>
                  <a:lnTo>
                    <a:pt x="1540" y="6079"/>
                  </a:lnTo>
                  <a:lnTo>
                    <a:pt x="1793" y="6215"/>
                  </a:lnTo>
                  <a:lnTo>
                    <a:pt x="2066" y="6332"/>
                  </a:lnTo>
                  <a:lnTo>
                    <a:pt x="2339" y="6410"/>
                  </a:lnTo>
                  <a:lnTo>
                    <a:pt x="2631" y="6449"/>
                  </a:lnTo>
                  <a:lnTo>
                    <a:pt x="2923" y="6469"/>
                  </a:lnTo>
                  <a:lnTo>
                    <a:pt x="3118" y="6469"/>
                  </a:lnTo>
                  <a:lnTo>
                    <a:pt x="3293" y="6449"/>
                  </a:lnTo>
                  <a:lnTo>
                    <a:pt x="3469" y="6410"/>
                  </a:lnTo>
                  <a:lnTo>
                    <a:pt x="3644" y="6371"/>
                  </a:lnTo>
                  <a:lnTo>
                    <a:pt x="3819" y="6313"/>
                  </a:lnTo>
                  <a:lnTo>
                    <a:pt x="3995" y="6254"/>
                  </a:lnTo>
                  <a:lnTo>
                    <a:pt x="4306" y="6099"/>
                  </a:lnTo>
                  <a:lnTo>
                    <a:pt x="4131" y="6060"/>
                  </a:lnTo>
                  <a:lnTo>
                    <a:pt x="3956" y="6021"/>
                  </a:lnTo>
                  <a:lnTo>
                    <a:pt x="3780" y="5962"/>
                  </a:lnTo>
                  <a:lnTo>
                    <a:pt x="3624" y="5904"/>
                  </a:lnTo>
                  <a:lnTo>
                    <a:pt x="3449" y="5806"/>
                  </a:lnTo>
                  <a:lnTo>
                    <a:pt x="3313" y="5709"/>
                  </a:lnTo>
                  <a:lnTo>
                    <a:pt x="3157" y="5611"/>
                  </a:lnTo>
                  <a:lnTo>
                    <a:pt x="3020" y="5475"/>
                  </a:lnTo>
                  <a:lnTo>
                    <a:pt x="2904" y="5358"/>
                  </a:lnTo>
                  <a:lnTo>
                    <a:pt x="2787" y="5202"/>
                  </a:lnTo>
                  <a:lnTo>
                    <a:pt x="2670" y="5066"/>
                  </a:lnTo>
                  <a:lnTo>
                    <a:pt x="2572" y="4910"/>
                  </a:lnTo>
                  <a:lnTo>
                    <a:pt x="2397" y="4559"/>
                  </a:lnTo>
                  <a:lnTo>
                    <a:pt x="2261" y="4209"/>
                  </a:lnTo>
                  <a:lnTo>
                    <a:pt x="2163" y="3838"/>
                  </a:lnTo>
                  <a:lnTo>
                    <a:pt x="2105" y="3468"/>
                  </a:lnTo>
                  <a:lnTo>
                    <a:pt x="2085" y="3079"/>
                  </a:lnTo>
                  <a:lnTo>
                    <a:pt x="2105" y="2689"/>
                  </a:lnTo>
                  <a:lnTo>
                    <a:pt x="2163" y="2319"/>
                  </a:lnTo>
                  <a:lnTo>
                    <a:pt x="2222" y="2124"/>
                  </a:lnTo>
                  <a:lnTo>
                    <a:pt x="2261" y="1948"/>
                  </a:lnTo>
                  <a:lnTo>
                    <a:pt x="2416" y="1617"/>
                  </a:lnTo>
                  <a:lnTo>
                    <a:pt x="2494" y="1461"/>
                  </a:lnTo>
                  <a:lnTo>
                    <a:pt x="2592" y="1306"/>
                  </a:lnTo>
                  <a:lnTo>
                    <a:pt x="2709" y="1150"/>
                  </a:lnTo>
                  <a:lnTo>
                    <a:pt x="2826" y="1013"/>
                  </a:lnTo>
                  <a:lnTo>
                    <a:pt x="2962" y="896"/>
                  </a:lnTo>
                  <a:lnTo>
                    <a:pt x="3098" y="779"/>
                  </a:lnTo>
                  <a:lnTo>
                    <a:pt x="3254" y="663"/>
                  </a:lnTo>
                  <a:lnTo>
                    <a:pt x="3430" y="585"/>
                  </a:lnTo>
                  <a:lnTo>
                    <a:pt x="3605" y="507"/>
                  </a:lnTo>
                  <a:lnTo>
                    <a:pt x="3780" y="429"/>
                  </a:lnTo>
                  <a:lnTo>
                    <a:pt x="4014" y="370"/>
                  </a:lnTo>
                  <a:lnTo>
                    <a:pt x="4248" y="351"/>
                  </a:lnTo>
                  <a:lnTo>
                    <a:pt x="3936" y="195"/>
                  </a:lnTo>
                  <a:lnTo>
                    <a:pt x="3624" y="78"/>
                  </a:lnTo>
                  <a:lnTo>
                    <a:pt x="3274" y="20"/>
                  </a:lnTo>
                  <a:lnTo>
                    <a:pt x="3098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971;p40">
              <a:extLst>
                <a:ext uri="{FF2B5EF4-FFF2-40B4-BE49-F238E27FC236}">
                  <a16:creationId xmlns:a16="http://schemas.microsoft.com/office/drawing/2014/main" xmlns="" id="{E8E97E0D-A1C9-FBBE-8AEB-73ED183C7609}"/>
                </a:ext>
              </a:extLst>
            </p:cNvPr>
            <p:cNvSpPr/>
            <p:nvPr/>
          </p:nvSpPr>
          <p:spPr>
            <a:xfrm>
              <a:off x="9715775" y="556813"/>
              <a:ext cx="107675" cy="161725"/>
            </a:xfrm>
            <a:custGeom>
              <a:avLst/>
              <a:gdLst/>
              <a:ahLst/>
              <a:cxnLst/>
              <a:rect l="l" t="t" r="r" b="b"/>
              <a:pathLst>
                <a:path w="4307" h="6469" fill="none" extrusionOk="0">
                  <a:moveTo>
                    <a:pt x="0" y="3234"/>
                  </a:moveTo>
                  <a:lnTo>
                    <a:pt x="0" y="3234"/>
                  </a:lnTo>
                  <a:lnTo>
                    <a:pt x="20" y="3566"/>
                  </a:lnTo>
                  <a:lnTo>
                    <a:pt x="59" y="3877"/>
                  </a:lnTo>
                  <a:lnTo>
                    <a:pt x="137" y="4189"/>
                  </a:lnTo>
                  <a:lnTo>
                    <a:pt x="234" y="4501"/>
                  </a:lnTo>
                  <a:lnTo>
                    <a:pt x="351" y="4774"/>
                  </a:lnTo>
                  <a:lnTo>
                    <a:pt x="507" y="5046"/>
                  </a:lnTo>
                  <a:lnTo>
                    <a:pt x="682" y="5300"/>
                  </a:lnTo>
                  <a:lnTo>
                    <a:pt x="858" y="5534"/>
                  </a:lnTo>
                  <a:lnTo>
                    <a:pt x="1072" y="5728"/>
                  </a:lnTo>
                  <a:lnTo>
                    <a:pt x="1286" y="5923"/>
                  </a:lnTo>
                  <a:lnTo>
                    <a:pt x="1540" y="6079"/>
                  </a:lnTo>
                  <a:lnTo>
                    <a:pt x="1793" y="6215"/>
                  </a:lnTo>
                  <a:lnTo>
                    <a:pt x="2066" y="6332"/>
                  </a:lnTo>
                  <a:lnTo>
                    <a:pt x="2339" y="6410"/>
                  </a:lnTo>
                  <a:lnTo>
                    <a:pt x="2631" y="6449"/>
                  </a:lnTo>
                  <a:lnTo>
                    <a:pt x="2923" y="6469"/>
                  </a:lnTo>
                  <a:lnTo>
                    <a:pt x="2923" y="6469"/>
                  </a:lnTo>
                  <a:lnTo>
                    <a:pt x="3118" y="6469"/>
                  </a:lnTo>
                  <a:lnTo>
                    <a:pt x="3293" y="6449"/>
                  </a:lnTo>
                  <a:lnTo>
                    <a:pt x="3469" y="6410"/>
                  </a:lnTo>
                  <a:lnTo>
                    <a:pt x="3644" y="6371"/>
                  </a:lnTo>
                  <a:lnTo>
                    <a:pt x="3819" y="6313"/>
                  </a:lnTo>
                  <a:lnTo>
                    <a:pt x="3995" y="6254"/>
                  </a:lnTo>
                  <a:lnTo>
                    <a:pt x="4306" y="6099"/>
                  </a:lnTo>
                  <a:lnTo>
                    <a:pt x="4306" y="6099"/>
                  </a:lnTo>
                  <a:lnTo>
                    <a:pt x="4131" y="6060"/>
                  </a:lnTo>
                  <a:lnTo>
                    <a:pt x="3956" y="6021"/>
                  </a:lnTo>
                  <a:lnTo>
                    <a:pt x="3956" y="6021"/>
                  </a:lnTo>
                  <a:lnTo>
                    <a:pt x="3780" y="5962"/>
                  </a:lnTo>
                  <a:lnTo>
                    <a:pt x="3624" y="5904"/>
                  </a:lnTo>
                  <a:lnTo>
                    <a:pt x="3624" y="5904"/>
                  </a:lnTo>
                  <a:lnTo>
                    <a:pt x="3449" y="5806"/>
                  </a:lnTo>
                  <a:lnTo>
                    <a:pt x="3313" y="5709"/>
                  </a:lnTo>
                  <a:lnTo>
                    <a:pt x="3157" y="5611"/>
                  </a:lnTo>
                  <a:lnTo>
                    <a:pt x="3020" y="5475"/>
                  </a:lnTo>
                  <a:lnTo>
                    <a:pt x="3020" y="5475"/>
                  </a:lnTo>
                  <a:lnTo>
                    <a:pt x="2904" y="5358"/>
                  </a:lnTo>
                  <a:lnTo>
                    <a:pt x="2787" y="5202"/>
                  </a:lnTo>
                  <a:lnTo>
                    <a:pt x="2670" y="5066"/>
                  </a:lnTo>
                  <a:lnTo>
                    <a:pt x="2572" y="4910"/>
                  </a:lnTo>
                  <a:lnTo>
                    <a:pt x="2572" y="4910"/>
                  </a:lnTo>
                  <a:lnTo>
                    <a:pt x="2397" y="4559"/>
                  </a:lnTo>
                  <a:lnTo>
                    <a:pt x="2261" y="4209"/>
                  </a:lnTo>
                  <a:lnTo>
                    <a:pt x="2163" y="3838"/>
                  </a:lnTo>
                  <a:lnTo>
                    <a:pt x="2105" y="3468"/>
                  </a:lnTo>
                  <a:lnTo>
                    <a:pt x="2105" y="3468"/>
                  </a:lnTo>
                  <a:lnTo>
                    <a:pt x="2085" y="3079"/>
                  </a:lnTo>
                  <a:lnTo>
                    <a:pt x="2105" y="2689"/>
                  </a:lnTo>
                  <a:lnTo>
                    <a:pt x="2105" y="2689"/>
                  </a:lnTo>
                  <a:lnTo>
                    <a:pt x="2163" y="2319"/>
                  </a:lnTo>
                  <a:lnTo>
                    <a:pt x="2222" y="2124"/>
                  </a:lnTo>
                  <a:lnTo>
                    <a:pt x="2261" y="1948"/>
                  </a:lnTo>
                  <a:lnTo>
                    <a:pt x="2261" y="1948"/>
                  </a:lnTo>
                  <a:lnTo>
                    <a:pt x="2416" y="1617"/>
                  </a:lnTo>
                  <a:lnTo>
                    <a:pt x="2494" y="1461"/>
                  </a:lnTo>
                  <a:lnTo>
                    <a:pt x="2592" y="1306"/>
                  </a:lnTo>
                  <a:lnTo>
                    <a:pt x="2592" y="1306"/>
                  </a:lnTo>
                  <a:lnTo>
                    <a:pt x="2709" y="1150"/>
                  </a:lnTo>
                  <a:lnTo>
                    <a:pt x="2826" y="1013"/>
                  </a:lnTo>
                  <a:lnTo>
                    <a:pt x="2962" y="896"/>
                  </a:lnTo>
                  <a:lnTo>
                    <a:pt x="3098" y="779"/>
                  </a:lnTo>
                  <a:lnTo>
                    <a:pt x="3098" y="779"/>
                  </a:lnTo>
                  <a:lnTo>
                    <a:pt x="3254" y="663"/>
                  </a:lnTo>
                  <a:lnTo>
                    <a:pt x="3430" y="585"/>
                  </a:lnTo>
                  <a:lnTo>
                    <a:pt x="3605" y="507"/>
                  </a:lnTo>
                  <a:lnTo>
                    <a:pt x="3780" y="429"/>
                  </a:lnTo>
                  <a:lnTo>
                    <a:pt x="3780" y="429"/>
                  </a:lnTo>
                  <a:lnTo>
                    <a:pt x="4014" y="370"/>
                  </a:lnTo>
                  <a:lnTo>
                    <a:pt x="4248" y="351"/>
                  </a:lnTo>
                  <a:lnTo>
                    <a:pt x="4248" y="351"/>
                  </a:lnTo>
                  <a:lnTo>
                    <a:pt x="3936" y="195"/>
                  </a:lnTo>
                  <a:lnTo>
                    <a:pt x="3624" y="78"/>
                  </a:lnTo>
                  <a:lnTo>
                    <a:pt x="3274" y="20"/>
                  </a:lnTo>
                  <a:lnTo>
                    <a:pt x="3098" y="0"/>
                  </a:lnTo>
                  <a:lnTo>
                    <a:pt x="2923" y="0"/>
                  </a:lnTo>
                  <a:lnTo>
                    <a:pt x="2923" y="0"/>
                  </a:lnTo>
                  <a:lnTo>
                    <a:pt x="2631" y="0"/>
                  </a:lnTo>
                  <a:lnTo>
                    <a:pt x="2339" y="59"/>
                  </a:lnTo>
                  <a:lnTo>
                    <a:pt x="2066" y="136"/>
                  </a:lnTo>
                  <a:lnTo>
                    <a:pt x="1793" y="253"/>
                  </a:lnTo>
                  <a:lnTo>
                    <a:pt x="1540" y="390"/>
                  </a:lnTo>
                  <a:lnTo>
                    <a:pt x="1286" y="546"/>
                  </a:lnTo>
                  <a:lnTo>
                    <a:pt x="1072" y="740"/>
                  </a:lnTo>
                  <a:lnTo>
                    <a:pt x="858" y="935"/>
                  </a:lnTo>
                  <a:lnTo>
                    <a:pt x="682" y="1169"/>
                  </a:lnTo>
                  <a:lnTo>
                    <a:pt x="507" y="1422"/>
                  </a:lnTo>
                  <a:lnTo>
                    <a:pt x="351" y="1695"/>
                  </a:lnTo>
                  <a:lnTo>
                    <a:pt x="234" y="1968"/>
                  </a:lnTo>
                  <a:lnTo>
                    <a:pt x="137" y="2260"/>
                  </a:lnTo>
                  <a:lnTo>
                    <a:pt x="59" y="2572"/>
                  </a:lnTo>
                  <a:lnTo>
                    <a:pt x="20" y="2903"/>
                  </a:lnTo>
                  <a:lnTo>
                    <a:pt x="0" y="32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972;p40">
              <a:extLst>
                <a:ext uri="{FF2B5EF4-FFF2-40B4-BE49-F238E27FC236}">
                  <a16:creationId xmlns:a16="http://schemas.microsoft.com/office/drawing/2014/main" xmlns="" id="{5371E83B-DE59-7775-6848-53C97921605F}"/>
                </a:ext>
              </a:extLst>
            </p:cNvPr>
            <p:cNvSpPr/>
            <p:nvPr/>
          </p:nvSpPr>
          <p:spPr>
            <a:xfrm>
              <a:off x="9754750" y="563138"/>
              <a:ext cx="107175" cy="148575"/>
            </a:xfrm>
            <a:custGeom>
              <a:avLst/>
              <a:gdLst/>
              <a:ahLst/>
              <a:cxnLst/>
              <a:rect l="l" t="t" r="r" b="b"/>
              <a:pathLst>
                <a:path w="4287" h="5943" extrusionOk="0">
                  <a:moveTo>
                    <a:pt x="2377" y="0"/>
                  </a:moveTo>
                  <a:lnTo>
                    <a:pt x="2143" y="20"/>
                  </a:lnTo>
                  <a:lnTo>
                    <a:pt x="2085" y="39"/>
                  </a:lnTo>
                  <a:lnTo>
                    <a:pt x="2046" y="39"/>
                  </a:lnTo>
                  <a:lnTo>
                    <a:pt x="1890" y="78"/>
                  </a:lnTo>
                  <a:lnTo>
                    <a:pt x="1715" y="137"/>
                  </a:lnTo>
                  <a:lnTo>
                    <a:pt x="1676" y="137"/>
                  </a:lnTo>
                  <a:lnTo>
                    <a:pt x="1656" y="156"/>
                  </a:lnTo>
                  <a:lnTo>
                    <a:pt x="1637" y="156"/>
                  </a:lnTo>
                  <a:lnTo>
                    <a:pt x="1442" y="254"/>
                  </a:lnTo>
                  <a:lnTo>
                    <a:pt x="1423" y="254"/>
                  </a:lnTo>
                  <a:lnTo>
                    <a:pt x="1403" y="273"/>
                  </a:lnTo>
                  <a:lnTo>
                    <a:pt x="1384" y="273"/>
                  </a:lnTo>
                  <a:lnTo>
                    <a:pt x="1364" y="293"/>
                  </a:lnTo>
                  <a:lnTo>
                    <a:pt x="1247" y="371"/>
                  </a:lnTo>
                  <a:lnTo>
                    <a:pt x="1130" y="449"/>
                  </a:lnTo>
                  <a:lnTo>
                    <a:pt x="1091" y="487"/>
                  </a:lnTo>
                  <a:lnTo>
                    <a:pt x="974" y="585"/>
                  </a:lnTo>
                  <a:lnTo>
                    <a:pt x="974" y="604"/>
                  </a:lnTo>
                  <a:lnTo>
                    <a:pt x="877" y="682"/>
                  </a:lnTo>
                  <a:lnTo>
                    <a:pt x="760" y="799"/>
                  </a:lnTo>
                  <a:lnTo>
                    <a:pt x="663" y="916"/>
                  </a:lnTo>
                  <a:lnTo>
                    <a:pt x="663" y="936"/>
                  </a:lnTo>
                  <a:lnTo>
                    <a:pt x="643" y="955"/>
                  </a:lnTo>
                  <a:lnTo>
                    <a:pt x="526" y="1111"/>
                  </a:lnTo>
                  <a:lnTo>
                    <a:pt x="448" y="1267"/>
                  </a:lnTo>
                  <a:lnTo>
                    <a:pt x="292" y="1579"/>
                  </a:lnTo>
                  <a:lnTo>
                    <a:pt x="273" y="1598"/>
                  </a:lnTo>
                  <a:lnTo>
                    <a:pt x="156" y="1910"/>
                  </a:lnTo>
                  <a:lnTo>
                    <a:pt x="156" y="1949"/>
                  </a:lnTo>
                  <a:lnTo>
                    <a:pt x="98" y="2163"/>
                  </a:lnTo>
                  <a:lnTo>
                    <a:pt x="39" y="2455"/>
                  </a:lnTo>
                  <a:lnTo>
                    <a:pt x="20" y="2728"/>
                  </a:lnTo>
                  <a:lnTo>
                    <a:pt x="0" y="2981"/>
                  </a:lnTo>
                  <a:lnTo>
                    <a:pt x="20" y="3235"/>
                  </a:lnTo>
                  <a:lnTo>
                    <a:pt x="39" y="3488"/>
                  </a:lnTo>
                  <a:lnTo>
                    <a:pt x="39" y="3469"/>
                  </a:lnTo>
                  <a:lnTo>
                    <a:pt x="78" y="3702"/>
                  </a:lnTo>
                  <a:lnTo>
                    <a:pt x="137" y="3936"/>
                  </a:lnTo>
                  <a:lnTo>
                    <a:pt x="195" y="4150"/>
                  </a:lnTo>
                  <a:lnTo>
                    <a:pt x="273" y="4365"/>
                  </a:lnTo>
                  <a:lnTo>
                    <a:pt x="273" y="4345"/>
                  </a:lnTo>
                  <a:lnTo>
                    <a:pt x="370" y="4540"/>
                  </a:lnTo>
                  <a:lnTo>
                    <a:pt x="468" y="4715"/>
                  </a:lnTo>
                  <a:lnTo>
                    <a:pt x="663" y="5027"/>
                  </a:lnTo>
                  <a:lnTo>
                    <a:pt x="682" y="5047"/>
                  </a:lnTo>
                  <a:lnTo>
                    <a:pt x="896" y="5300"/>
                  </a:lnTo>
                  <a:lnTo>
                    <a:pt x="1130" y="5495"/>
                  </a:lnTo>
                  <a:lnTo>
                    <a:pt x="1384" y="5670"/>
                  </a:lnTo>
                  <a:lnTo>
                    <a:pt x="1617" y="5787"/>
                  </a:lnTo>
                  <a:lnTo>
                    <a:pt x="1890" y="5885"/>
                  </a:lnTo>
                  <a:lnTo>
                    <a:pt x="2124" y="5923"/>
                  </a:lnTo>
                  <a:lnTo>
                    <a:pt x="2377" y="5943"/>
                  </a:lnTo>
                  <a:lnTo>
                    <a:pt x="2572" y="5943"/>
                  </a:lnTo>
                  <a:lnTo>
                    <a:pt x="2747" y="5826"/>
                  </a:lnTo>
                  <a:lnTo>
                    <a:pt x="2942" y="5709"/>
                  </a:lnTo>
                  <a:lnTo>
                    <a:pt x="3098" y="5592"/>
                  </a:lnTo>
                  <a:lnTo>
                    <a:pt x="3273" y="5436"/>
                  </a:lnTo>
                  <a:lnTo>
                    <a:pt x="3429" y="5300"/>
                  </a:lnTo>
                  <a:lnTo>
                    <a:pt x="3566" y="5125"/>
                  </a:lnTo>
                  <a:lnTo>
                    <a:pt x="3702" y="4949"/>
                  </a:lnTo>
                  <a:lnTo>
                    <a:pt x="3819" y="4754"/>
                  </a:lnTo>
                  <a:lnTo>
                    <a:pt x="3916" y="4560"/>
                  </a:lnTo>
                  <a:lnTo>
                    <a:pt x="4014" y="4365"/>
                  </a:lnTo>
                  <a:lnTo>
                    <a:pt x="4092" y="4150"/>
                  </a:lnTo>
                  <a:lnTo>
                    <a:pt x="4170" y="3917"/>
                  </a:lnTo>
                  <a:lnTo>
                    <a:pt x="4228" y="3702"/>
                  </a:lnTo>
                  <a:lnTo>
                    <a:pt x="4267" y="3469"/>
                  </a:lnTo>
                  <a:lnTo>
                    <a:pt x="4287" y="3215"/>
                  </a:lnTo>
                  <a:lnTo>
                    <a:pt x="4287" y="2981"/>
                  </a:lnTo>
                  <a:lnTo>
                    <a:pt x="4287" y="2728"/>
                  </a:lnTo>
                  <a:lnTo>
                    <a:pt x="4267" y="2494"/>
                  </a:lnTo>
                  <a:lnTo>
                    <a:pt x="4228" y="2261"/>
                  </a:lnTo>
                  <a:lnTo>
                    <a:pt x="4170" y="2027"/>
                  </a:lnTo>
                  <a:lnTo>
                    <a:pt x="4092" y="1812"/>
                  </a:lnTo>
                  <a:lnTo>
                    <a:pt x="4014" y="1598"/>
                  </a:lnTo>
                  <a:lnTo>
                    <a:pt x="3916" y="1384"/>
                  </a:lnTo>
                  <a:lnTo>
                    <a:pt x="3819" y="1189"/>
                  </a:lnTo>
                  <a:lnTo>
                    <a:pt x="3683" y="1014"/>
                  </a:lnTo>
                  <a:lnTo>
                    <a:pt x="3566" y="819"/>
                  </a:lnTo>
                  <a:lnTo>
                    <a:pt x="3410" y="663"/>
                  </a:lnTo>
                  <a:lnTo>
                    <a:pt x="3254" y="507"/>
                  </a:lnTo>
                  <a:lnTo>
                    <a:pt x="3098" y="371"/>
                  </a:lnTo>
                  <a:lnTo>
                    <a:pt x="2923" y="234"/>
                  </a:lnTo>
                  <a:lnTo>
                    <a:pt x="2747" y="117"/>
                  </a:lnTo>
                  <a:lnTo>
                    <a:pt x="2553" y="20"/>
                  </a:lnTo>
                  <a:lnTo>
                    <a:pt x="2397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973;p40">
              <a:extLst>
                <a:ext uri="{FF2B5EF4-FFF2-40B4-BE49-F238E27FC236}">
                  <a16:creationId xmlns:a16="http://schemas.microsoft.com/office/drawing/2014/main" xmlns="" id="{2E2CD0CF-2CB3-47EA-9E98-EA79387346DF}"/>
                </a:ext>
              </a:extLst>
            </p:cNvPr>
            <p:cNvSpPr/>
            <p:nvPr/>
          </p:nvSpPr>
          <p:spPr>
            <a:xfrm>
              <a:off x="9754750" y="563138"/>
              <a:ext cx="107175" cy="148575"/>
            </a:xfrm>
            <a:custGeom>
              <a:avLst/>
              <a:gdLst/>
              <a:ahLst/>
              <a:cxnLst/>
              <a:rect l="l" t="t" r="r" b="b"/>
              <a:pathLst>
                <a:path w="4287" h="5943" fill="none" extrusionOk="0">
                  <a:moveTo>
                    <a:pt x="2377" y="0"/>
                  </a:moveTo>
                  <a:lnTo>
                    <a:pt x="2377" y="0"/>
                  </a:lnTo>
                  <a:lnTo>
                    <a:pt x="2143" y="20"/>
                  </a:lnTo>
                  <a:lnTo>
                    <a:pt x="2143" y="20"/>
                  </a:lnTo>
                  <a:lnTo>
                    <a:pt x="2085" y="39"/>
                  </a:lnTo>
                  <a:lnTo>
                    <a:pt x="2085" y="39"/>
                  </a:lnTo>
                  <a:lnTo>
                    <a:pt x="2085" y="39"/>
                  </a:lnTo>
                  <a:lnTo>
                    <a:pt x="2085" y="39"/>
                  </a:lnTo>
                  <a:lnTo>
                    <a:pt x="2046" y="39"/>
                  </a:lnTo>
                  <a:lnTo>
                    <a:pt x="2046" y="39"/>
                  </a:lnTo>
                  <a:lnTo>
                    <a:pt x="2046" y="39"/>
                  </a:lnTo>
                  <a:lnTo>
                    <a:pt x="1890" y="78"/>
                  </a:lnTo>
                  <a:lnTo>
                    <a:pt x="1890" y="78"/>
                  </a:lnTo>
                  <a:lnTo>
                    <a:pt x="1715" y="137"/>
                  </a:lnTo>
                  <a:lnTo>
                    <a:pt x="1715" y="137"/>
                  </a:lnTo>
                  <a:lnTo>
                    <a:pt x="1715" y="137"/>
                  </a:lnTo>
                  <a:lnTo>
                    <a:pt x="1695" y="137"/>
                  </a:lnTo>
                  <a:lnTo>
                    <a:pt x="1676" y="137"/>
                  </a:lnTo>
                  <a:lnTo>
                    <a:pt x="1676" y="137"/>
                  </a:lnTo>
                  <a:lnTo>
                    <a:pt x="1656" y="156"/>
                  </a:lnTo>
                  <a:lnTo>
                    <a:pt x="1656" y="156"/>
                  </a:lnTo>
                  <a:lnTo>
                    <a:pt x="1656" y="156"/>
                  </a:lnTo>
                  <a:lnTo>
                    <a:pt x="1617" y="156"/>
                  </a:lnTo>
                  <a:lnTo>
                    <a:pt x="1637" y="156"/>
                  </a:lnTo>
                  <a:lnTo>
                    <a:pt x="1637" y="156"/>
                  </a:lnTo>
                  <a:lnTo>
                    <a:pt x="1637" y="156"/>
                  </a:lnTo>
                  <a:lnTo>
                    <a:pt x="1637" y="156"/>
                  </a:lnTo>
                  <a:lnTo>
                    <a:pt x="1442" y="254"/>
                  </a:lnTo>
                  <a:lnTo>
                    <a:pt x="1423" y="254"/>
                  </a:lnTo>
                  <a:lnTo>
                    <a:pt x="1403" y="273"/>
                  </a:lnTo>
                  <a:lnTo>
                    <a:pt x="1384" y="273"/>
                  </a:lnTo>
                  <a:lnTo>
                    <a:pt x="1384" y="273"/>
                  </a:lnTo>
                  <a:lnTo>
                    <a:pt x="1364" y="293"/>
                  </a:lnTo>
                  <a:lnTo>
                    <a:pt x="1364" y="293"/>
                  </a:lnTo>
                  <a:lnTo>
                    <a:pt x="1247" y="371"/>
                  </a:lnTo>
                  <a:lnTo>
                    <a:pt x="1247" y="371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091" y="487"/>
                  </a:lnTo>
                  <a:lnTo>
                    <a:pt x="1091" y="487"/>
                  </a:lnTo>
                  <a:lnTo>
                    <a:pt x="974" y="585"/>
                  </a:lnTo>
                  <a:lnTo>
                    <a:pt x="974" y="585"/>
                  </a:lnTo>
                  <a:lnTo>
                    <a:pt x="974" y="604"/>
                  </a:lnTo>
                  <a:lnTo>
                    <a:pt x="974" y="604"/>
                  </a:lnTo>
                  <a:lnTo>
                    <a:pt x="877" y="682"/>
                  </a:lnTo>
                  <a:lnTo>
                    <a:pt x="877" y="682"/>
                  </a:lnTo>
                  <a:lnTo>
                    <a:pt x="760" y="799"/>
                  </a:lnTo>
                  <a:lnTo>
                    <a:pt x="760" y="799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43" y="955"/>
                  </a:lnTo>
                  <a:lnTo>
                    <a:pt x="643" y="955"/>
                  </a:lnTo>
                  <a:lnTo>
                    <a:pt x="526" y="1111"/>
                  </a:lnTo>
                  <a:lnTo>
                    <a:pt x="526" y="1111"/>
                  </a:lnTo>
                  <a:lnTo>
                    <a:pt x="448" y="1267"/>
                  </a:lnTo>
                  <a:lnTo>
                    <a:pt x="448" y="1267"/>
                  </a:lnTo>
                  <a:lnTo>
                    <a:pt x="292" y="1579"/>
                  </a:lnTo>
                  <a:lnTo>
                    <a:pt x="292" y="1579"/>
                  </a:lnTo>
                  <a:lnTo>
                    <a:pt x="292" y="1579"/>
                  </a:lnTo>
                  <a:lnTo>
                    <a:pt x="292" y="1579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156" y="1910"/>
                  </a:lnTo>
                  <a:lnTo>
                    <a:pt x="156" y="1949"/>
                  </a:lnTo>
                  <a:lnTo>
                    <a:pt x="156" y="1949"/>
                  </a:lnTo>
                  <a:lnTo>
                    <a:pt x="98" y="2163"/>
                  </a:lnTo>
                  <a:lnTo>
                    <a:pt x="98" y="2163"/>
                  </a:lnTo>
                  <a:lnTo>
                    <a:pt x="39" y="2455"/>
                  </a:lnTo>
                  <a:lnTo>
                    <a:pt x="39" y="2475"/>
                  </a:lnTo>
                  <a:lnTo>
                    <a:pt x="39" y="2455"/>
                  </a:lnTo>
                  <a:lnTo>
                    <a:pt x="39" y="2455"/>
                  </a:lnTo>
                  <a:lnTo>
                    <a:pt x="39" y="2455"/>
                  </a:lnTo>
                  <a:lnTo>
                    <a:pt x="20" y="2728"/>
                  </a:lnTo>
                  <a:lnTo>
                    <a:pt x="0" y="2981"/>
                  </a:lnTo>
                  <a:lnTo>
                    <a:pt x="0" y="2981"/>
                  </a:lnTo>
                  <a:lnTo>
                    <a:pt x="20" y="3235"/>
                  </a:lnTo>
                  <a:lnTo>
                    <a:pt x="39" y="3488"/>
                  </a:lnTo>
                  <a:lnTo>
                    <a:pt x="39" y="3469"/>
                  </a:lnTo>
                  <a:lnTo>
                    <a:pt x="39" y="3469"/>
                  </a:lnTo>
                  <a:lnTo>
                    <a:pt x="78" y="3702"/>
                  </a:lnTo>
                  <a:lnTo>
                    <a:pt x="137" y="3936"/>
                  </a:lnTo>
                  <a:lnTo>
                    <a:pt x="137" y="3936"/>
                  </a:lnTo>
                  <a:lnTo>
                    <a:pt x="195" y="4150"/>
                  </a:lnTo>
                  <a:lnTo>
                    <a:pt x="273" y="4365"/>
                  </a:lnTo>
                  <a:lnTo>
                    <a:pt x="292" y="4365"/>
                  </a:lnTo>
                  <a:lnTo>
                    <a:pt x="273" y="4365"/>
                  </a:lnTo>
                  <a:lnTo>
                    <a:pt x="273" y="4345"/>
                  </a:lnTo>
                  <a:lnTo>
                    <a:pt x="273" y="4345"/>
                  </a:lnTo>
                  <a:lnTo>
                    <a:pt x="370" y="4540"/>
                  </a:lnTo>
                  <a:lnTo>
                    <a:pt x="468" y="4715"/>
                  </a:lnTo>
                  <a:lnTo>
                    <a:pt x="468" y="4715"/>
                  </a:lnTo>
                  <a:lnTo>
                    <a:pt x="663" y="5027"/>
                  </a:lnTo>
                  <a:lnTo>
                    <a:pt x="663" y="5027"/>
                  </a:lnTo>
                  <a:lnTo>
                    <a:pt x="663" y="5027"/>
                  </a:lnTo>
                  <a:lnTo>
                    <a:pt x="663" y="5027"/>
                  </a:lnTo>
                  <a:lnTo>
                    <a:pt x="682" y="5047"/>
                  </a:lnTo>
                  <a:lnTo>
                    <a:pt x="682" y="502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896" y="5300"/>
                  </a:lnTo>
                  <a:lnTo>
                    <a:pt x="896" y="5300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384" y="5670"/>
                  </a:lnTo>
                  <a:lnTo>
                    <a:pt x="1384" y="5670"/>
                  </a:lnTo>
                  <a:lnTo>
                    <a:pt x="1617" y="5787"/>
                  </a:lnTo>
                  <a:lnTo>
                    <a:pt x="1617" y="5787"/>
                  </a:lnTo>
                  <a:lnTo>
                    <a:pt x="1617" y="5787"/>
                  </a:lnTo>
                  <a:lnTo>
                    <a:pt x="1890" y="5885"/>
                  </a:lnTo>
                  <a:lnTo>
                    <a:pt x="1890" y="5885"/>
                  </a:lnTo>
                  <a:lnTo>
                    <a:pt x="2124" y="5923"/>
                  </a:lnTo>
                  <a:lnTo>
                    <a:pt x="2124" y="5923"/>
                  </a:lnTo>
                  <a:lnTo>
                    <a:pt x="2124" y="5923"/>
                  </a:lnTo>
                  <a:lnTo>
                    <a:pt x="2377" y="5943"/>
                  </a:lnTo>
                  <a:lnTo>
                    <a:pt x="2377" y="5943"/>
                  </a:lnTo>
                  <a:lnTo>
                    <a:pt x="2572" y="5943"/>
                  </a:lnTo>
                  <a:lnTo>
                    <a:pt x="2572" y="5943"/>
                  </a:lnTo>
                  <a:lnTo>
                    <a:pt x="2747" y="5826"/>
                  </a:lnTo>
                  <a:lnTo>
                    <a:pt x="2942" y="5709"/>
                  </a:lnTo>
                  <a:lnTo>
                    <a:pt x="3098" y="5592"/>
                  </a:lnTo>
                  <a:lnTo>
                    <a:pt x="3273" y="5436"/>
                  </a:lnTo>
                  <a:lnTo>
                    <a:pt x="3429" y="5300"/>
                  </a:lnTo>
                  <a:lnTo>
                    <a:pt x="3566" y="5125"/>
                  </a:lnTo>
                  <a:lnTo>
                    <a:pt x="3702" y="4949"/>
                  </a:lnTo>
                  <a:lnTo>
                    <a:pt x="3819" y="4754"/>
                  </a:lnTo>
                  <a:lnTo>
                    <a:pt x="3916" y="4560"/>
                  </a:lnTo>
                  <a:lnTo>
                    <a:pt x="4014" y="4365"/>
                  </a:lnTo>
                  <a:lnTo>
                    <a:pt x="4092" y="4150"/>
                  </a:lnTo>
                  <a:lnTo>
                    <a:pt x="4170" y="3917"/>
                  </a:lnTo>
                  <a:lnTo>
                    <a:pt x="4228" y="3702"/>
                  </a:lnTo>
                  <a:lnTo>
                    <a:pt x="4267" y="3469"/>
                  </a:lnTo>
                  <a:lnTo>
                    <a:pt x="4287" y="3215"/>
                  </a:lnTo>
                  <a:lnTo>
                    <a:pt x="4287" y="2981"/>
                  </a:lnTo>
                  <a:lnTo>
                    <a:pt x="4287" y="2981"/>
                  </a:lnTo>
                  <a:lnTo>
                    <a:pt x="4287" y="2728"/>
                  </a:lnTo>
                  <a:lnTo>
                    <a:pt x="4267" y="2494"/>
                  </a:lnTo>
                  <a:lnTo>
                    <a:pt x="4228" y="2261"/>
                  </a:lnTo>
                  <a:lnTo>
                    <a:pt x="4170" y="2027"/>
                  </a:lnTo>
                  <a:lnTo>
                    <a:pt x="4092" y="1812"/>
                  </a:lnTo>
                  <a:lnTo>
                    <a:pt x="4014" y="1598"/>
                  </a:lnTo>
                  <a:lnTo>
                    <a:pt x="3916" y="1384"/>
                  </a:lnTo>
                  <a:lnTo>
                    <a:pt x="3819" y="1189"/>
                  </a:lnTo>
                  <a:lnTo>
                    <a:pt x="3683" y="1014"/>
                  </a:lnTo>
                  <a:lnTo>
                    <a:pt x="3566" y="819"/>
                  </a:lnTo>
                  <a:lnTo>
                    <a:pt x="3410" y="663"/>
                  </a:lnTo>
                  <a:lnTo>
                    <a:pt x="3254" y="507"/>
                  </a:lnTo>
                  <a:lnTo>
                    <a:pt x="3098" y="371"/>
                  </a:lnTo>
                  <a:lnTo>
                    <a:pt x="2923" y="234"/>
                  </a:lnTo>
                  <a:lnTo>
                    <a:pt x="2747" y="117"/>
                  </a:lnTo>
                  <a:lnTo>
                    <a:pt x="2553" y="20"/>
                  </a:lnTo>
                  <a:lnTo>
                    <a:pt x="2553" y="20"/>
                  </a:lnTo>
                  <a:lnTo>
                    <a:pt x="2397" y="0"/>
                  </a:lnTo>
                  <a:lnTo>
                    <a:pt x="23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974;p40">
              <a:extLst>
                <a:ext uri="{FF2B5EF4-FFF2-40B4-BE49-F238E27FC236}">
                  <a16:creationId xmlns:a16="http://schemas.microsoft.com/office/drawing/2014/main" xmlns="" id="{F0B66925-CC92-6C11-8072-F759CC6AAEED}"/>
                </a:ext>
              </a:extLst>
            </p:cNvPr>
            <p:cNvSpPr/>
            <p:nvPr/>
          </p:nvSpPr>
          <p:spPr>
            <a:xfrm>
              <a:off x="9762050" y="67223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975;p40">
              <a:extLst>
                <a:ext uri="{FF2B5EF4-FFF2-40B4-BE49-F238E27FC236}">
                  <a16:creationId xmlns:a16="http://schemas.microsoft.com/office/drawing/2014/main" xmlns="" id="{497BEB7F-D8FD-3E16-5E3A-7D434C9CFA83}"/>
                </a:ext>
              </a:extLst>
            </p:cNvPr>
            <p:cNvSpPr/>
            <p:nvPr/>
          </p:nvSpPr>
          <p:spPr>
            <a:xfrm>
              <a:off x="9783000" y="7004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976;p40">
              <a:extLst>
                <a:ext uri="{FF2B5EF4-FFF2-40B4-BE49-F238E27FC236}">
                  <a16:creationId xmlns:a16="http://schemas.microsoft.com/office/drawing/2014/main" xmlns="" id="{98A23FDA-133B-6E09-C615-08154CB600B8}"/>
                </a:ext>
              </a:extLst>
            </p:cNvPr>
            <p:cNvSpPr/>
            <p:nvPr/>
          </p:nvSpPr>
          <p:spPr>
            <a:xfrm>
              <a:off x="9733800" y="627913"/>
              <a:ext cx="44350" cy="18550"/>
            </a:xfrm>
            <a:custGeom>
              <a:avLst/>
              <a:gdLst/>
              <a:ahLst/>
              <a:cxnLst/>
              <a:rect l="l" t="t" r="r" b="b"/>
              <a:pathLst>
                <a:path w="1774" h="742" extrusionOk="0">
                  <a:moveTo>
                    <a:pt x="877" y="1"/>
                  </a:moveTo>
                  <a:lnTo>
                    <a:pt x="702" y="20"/>
                  </a:lnTo>
                  <a:lnTo>
                    <a:pt x="546" y="40"/>
                  </a:lnTo>
                  <a:lnTo>
                    <a:pt x="390" y="59"/>
                  </a:lnTo>
                  <a:lnTo>
                    <a:pt x="254" y="118"/>
                  </a:lnTo>
                  <a:lnTo>
                    <a:pt x="156" y="157"/>
                  </a:lnTo>
                  <a:lnTo>
                    <a:pt x="59" y="235"/>
                  </a:lnTo>
                  <a:lnTo>
                    <a:pt x="20" y="293"/>
                  </a:lnTo>
                  <a:lnTo>
                    <a:pt x="0" y="371"/>
                  </a:lnTo>
                  <a:lnTo>
                    <a:pt x="20" y="449"/>
                  </a:lnTo>
                  <a:lnTo>
                    <a:pt x="59" y="507"/>
                  </a:lnTo>
                  <a:lnTo>
                    <a:pt x="156" y="585"/>
                  </a:lnTo>
                  <a:lnTo>
                    <a:pt x="254" y="624"/>
                  </a:lnTo>
                  <a:lnTo>
                    <a:pt x="390" y="683"/>
                  </a:lnTo>
                  <a:lnTo>
                    <a:pt x="546" y="722"/>
                  </a:lnTo>
                  <a:lnTo>
                    <a:pt x="702" y="741"/>
                  </a:lnTo>
                  <a:lnTo>
                    <a:pt x="1072" y="741"/>
                  </a:lnTo>
                  <a:lnTo>
                    <a:pt x="1228" y="722"/>
                  </a:lnTo>
                  <a:lnTo>
                    <a:pt x="1384" y="683"/>
                  </a:lnTo>
                  <a:lnTo>
                    <a:pt x="1520" y="624"/>
                  </a:lnTo>
                  <a:lnTo>
                    <a:pt x="1618" y="585"/>
                  </a:lnTo>
                  <a:lnTo>
                    <a:pt x="1695" y="507"/>
                  </a:lnTo>
                  <a:lnTo>
                    <a:pt x="1754" y="449"/>
                  </a:lnTo>
                  <a:lnTo>
                    <a:pt x="1773" y="371"/>
                  </a:lnTo>
                  <a:lnTo>
                    <a:pt x="1754" y="293"/>
                  </a:lnTo>
                  <a:lnTo>
                    <a:pt x="1695" y="235"/>
                  </a:lnTo>
                  <a:lnTo>
                    <a:pt x="1618" y="157"/>
                  </a:lnTo>
                  <a:lnTo>
                    <a:pt x="1520" y="118"/>
                  </a:lnTo>
                  <a:lnTo>
                    <a:pt x="1384" y="59"/>
                  </a:lnTo>
                  <a:lnTo>
                    <a:pt x="1228" y="40"/>
                  </a:lnTo>
                  <a:lnTo>
                    <a:pt x="1072" y="20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977;p40">
              <a:extLst>
                <a:ext uri="{FF2B5EF4-FFF2-40B4-BE49-F238E27FC236}">
                  <a16:creationId xmlns:a16="http://schemas.microsoft.com/office/drawing/2014/main" xmlns="" id="{02756149-EC29-CEE0-C1C6-C74F31115ADA}"/>
                </a:ext>
              </a:extLst>
            </p:cNvPr>
            <p:cNvSpPr/>
            <p:nvPr/>
          </p:nvSpPr>
          <p:spPr>
            <a:xfrm>
              <a:off x="9733800" y="627913"/>
              <a:ext cx="44350" cy="18550"/>
            </a:xfrm>
            <a:custGeom>
              <a:avLst/>
              <a:gdLst/>
              <a:ahLst/>
              <a:cxnLst/>
              <a:rect l="l" t="t" r="r" b="b"/>
              <a:pathLst>
                <a:path w="1774" h="742" fill="none" extrusionOk="0">
                  <a:moveTo>
                    <a:pt x="0" y="371"/>
                  </a:moveTo>
                  <a:lnTo>
                    <a:pt x="0" y="371"/>
                  </a:lnTo>
                  <a:lnTo>
                    <a:pt x="20" y="449"/>
                  </a:lnTo>
                  <a:lnTo>
                    <a:pt x="59" y="507"/>
                  </a:lnTo>
                  <a:lnTo>
                    <a:pt x="156" y="585"/>
                  </a:lnTo>
                  <a:lnTo>
                    <a:pt x="254" y="624"/>
                  </a:lnTo>
                  <a:lnTo>
                    <a:pt x="390" y="683"/>
                  </a:lnTo>
                  <a:lnTo>
                    <a:pt x="546" y="722"/>
                  </a:lnTo>
                  <a:lnTo>
                    <a:pt x="702" y="741"/>
                  </a:lnTo>
                  <a:lnTo>
                    <a:pt x="877" y="741"/>
                  </a:lnTo>
                  <a:lnTo>
                    <a:pt x="877" y="741"/>
                  </a:lnTo>
                  <a:lnTo>
                    <a:pt x="1072" y="741"/>
                  </a:lnTo>
                  <a:lnTo>
                    <a:pt x="1228" y="722"/>
                  </a:lnTo>
                  <a:lnTo>
                    <a:pt x="1384" y="683"/>
                  </a:lnTo>
                  <a:lnTo>
                    <a:pt x="1520" y="624"/>
                  </a:lnTo>
                  <a:lnTo>
                    <a:pt x="1618" y="585"/>
                  </a:lnTo>
                  <a:lnTo>
                    <a:pt x="1695" y="507"/>
                  </a:lnTo>
                  <a:lnTo>
                    <a:pt x="1754" y="449"/>
                  </a:lnTo>
                  <a:lnTo>
                    <a:pt x="1773" y="371"/>
                  </a:lnTo>
                  <a:lnTo>
                    <a:pt x="1773" y="371"/>
                  </a:lnTo>
                  <a:lnTo>
                    <a:pt x="1754" y="293"/>
                  </a:lnTo>
                  <a:lnTo>
                    <a:pt x="1695" y="235"/>
                  </a:lnTo>
                  <a:lnTo>
                    <a:pt x="1618" y="157"/>
                  </a:lnTo>
                  <a:lnTo>
                    <a:pt x="1520" y="118"/>
                  </a:lnTo>
                  <a:lnTo>
                    <a:pt x="1384" y="59"/>
                  </a:lnTo>
                  <a:lnTo>
                    <a:pt x="1228" y="40"/>
                  </a:lnTo>
                  <a:lnTo>
                    <a:pt x="1072" y="20"/>
                  </a:lnTo>
                  <a:lnTo>
                    <a:pt x="877" y="1"/>
                  </a:lnTo>
                  <a:lnTo>
                    <a:pt x="877" y="1"/>
                  </a:lnTo>
                  <a:lnTo>
                    <a:pt x="702" y="20"/>
                  </a:lnTo>
                  <a:lnTo>
                    <a:pt x="546" y="40"/>
                  </a:lnTo>
                  <a:lnTo>
                    <a:pt x="390" y="59"/>
                  </a:lnTo>
                  <a:lnTo>
                    <a:pt x="254" y="118"/>
                  </a:lnTo>
                  <a:lnTo>
                    <a:pt x="156" y="157"/>
                  </a:lnTo>
                  <a:lnTo>
                    <a:pt x="59" y="235"/>
                  </a:lnTo>
                  <a:lnTo>
                    <a:pt x="20" y="293"/>
                  </a:lnTo>
                  <a:lnTo>
                    <a:pt x="0" y="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978;p40">
              <a:extLst>
                <a:ext uri="{FF2B5EF4-FFF2-40B4-BE49-F238E27FC236}">
                  <a16:creationId xmlns:a16="http://schemas.microsoft.com/office/drawing/2014/main" xmlns="" id="{1D6D4827-A2D0-6759-2830-1BB49EB4C14C}"/>
                </a:ext>
              </a:extLst>
            </p:cNvPr>
            <p:cNvSpPr/>
            <p:nvPr/>
          </p:nvSpPr>
          <p:spPr>
            <a:xfrm>
              <a:off x="10024600" y="554363"/>
              <a:ext cx="107675" cy="161750"/>
            </a:xfrm>
            <a:custGeom>
              <a:avLst/>
              <a:gdLst/>
              <a:ahLst/>
              <a:cxnLst/>
              <a:rect l="l" t="t" r="r" b="b"/>
              <a:pathLst>
                <a:path w="4307" h="6470" extrusionOk="0">
                  <a:moveTo>
                    <a:pt x="1208" y="1"/>
                  </a:moveTo>
                  <a:lnTo>
                    <a:pt x="1033" y="20"/>
                  </a:lnTo>
                  <a:lnTo>
                    <a:pt x="682" y="79"/>
                  </a:lnTo>
                  <a:lnTo>
                    <a:pt x="370" y="196"/>
                  </a:lnTo>
                  <a:lnTo>
                    <a:pt x="59" y="351"/>
                  </a:lnTo>
                  <a:lnTo>
                    <a:pt x="293" y="390"/>
                  </a:lnTo>
                  <a:lnTo>
                    <a:pt x="526" y="449"/>
                  </a:lnTo>
                  <a:lnTo>
                    <a:pt x="721" y="507"/>
                  </a:lnTo>
                  <a:lnTo>
                    <a:pt x="877" y="585"/>
                  </a:lnTo>
                  <a:lnTo>
                    <a:pt x="1052" y="683"/>
                  </a:lnTo>
                  <a:lnTo>
                    <a:pt x="1208" y="780"/>
                  </a:lnTo>
                  <a:lnTo>
                    <a:pt x="1345" y="897"/>
                  </a:lnTo>
                  <a:lnTo>
                    <a:pt x="1481" y="1014"/>
                  </a:lnTo>
                  <a:lnTo>
                    <a:pt x="1598" y="1150"/>
                  </a:lnTo>
                  <a:lnTo>
                    <a:pt x="1715" y="1306"/>
                  </a:lnTo>
                  <a:lnTo>
                    <a:pt x="1812" y="1462"/>
                  </a:lnTo>
                  <a:lnTo>
                    <a:pt x="1890" y="1618"/>
                  </a:lnTo>
                  <a:lnTo>
                    <a:pt x="2046" y="1949"/>
                  </a:lnTo>
                  <a:lnTo>
                    <a:pt x="2085" y="2144"/>
                  </a:lnTo>
                  <a:lnTo>
                    <a:pt x="2144" y="2319"/>
                  </a:lnTo>
                  <a:lnTo>
                    <a:pt x="2202" y="2689"/>
                  </a:lnTo>
                  <a:lnTo>
                    <a:pt x="2221" y="3079"/>
                  </a:lnTo>
                  <a:lnTo>
                    <a:pt x="2202" y="3469"/>
                  </a:lnTo>
                  <a:lnTo>
                    <a:pt x="2144" y="3839"/>
                  </a:lnTo>
                  <a:lnTo>
                    <a:pt x="2046" y="4209"/>
                  </a:lnTo>
                  <a:lnTo>
                    <a:pt x="1910" y="4579"/>
                  </a:lnTo>
                  <a:lnTo>
                    <a:pt x="1734" y="4911"/>
                  </a:lnTo>
                  <a:lnTo>
                    <a:pt x="1637" y="5066"/>
                  </a:lnTo>
                  <a:lnTo>
                    <a:pt x="1520" y="5222"/>
                  </a:lnTo>
                  <a:lnTo>
                    <a:pt x="1403" y="5359"/>
                  </a:lnTo>
                  <a:lnTo>
                    <a:pt x="1286" y="5495"/>
                  </a:lnTo>
                  <a:lnTo>
                    <a:pt x="1150" y="5612"/>
                  </a:lnTo>
                  <a:lnTo>
                    <a:pt x="994" y="5709"/>
                  </a:lnTo>
                  <a:lnTo>
                    <a:pt x="858" y="5807"/>
                  </a:lnTo>
                  <a:lnTo>
                    <a:pt x="682" y="5904"/>
                  </a:lnTo>
                  <a:lnTo>
                    <a:pt x="526" y="5963"/>
                  </a:lnTo>
                  <a:lnTo>
                    <a:pt x="351" y="6021"/>
                  </a:lnTo>
                  <a:lnTo>
                    <a:pt x="176" y="6060"/>
                  </a:lnTo>
                  <a:lnTo>
                    <a:pt x="0" y="6099"/>
                  </a:lnTo>
                  <a:lnTo>
                    <a:pt x="312" y="6255"/>
                  </a:lnTo>
                  <a:lnTo>
                    <a:pt x="487" y="6333"/>
                  </a:lnTo>
                  <a:lnTo>
                    <a:pt x="663" y="6372"/>
                  </a:lnTo>
                  <a:lnTo>
                    <a:pt x="838" y="6430"/>
                  </a:lnTo>
                  <a:lnTo>
                    <a:pt x="1013" y="6450"/>
                  </a:lnTo>
                  <a:lnTo>
                    <a:pt x="1189" y="6469"/>
                  </a:lnTo>
                  <a:lnTo>
                    <a:pt x="1676" y="6469"/>
                  </a:lnTo>
                  <a:lnTo>
                    <a:pt x="1968" y="6411"/>
                  </a:lnTo>
                  <a:lnTo>
                    <a:pt x="2241" y="6333"/>
                  </a:lnTo>
                  <a:lnTo>
                    <a:pt x="2514" y="6216"/>
                  </a:lnTo>
                  <a:lnTo>
                    <a:pt x="2767" y="6080"/>
                  </a:lnTo>
                  <a:lnTo>
                    <a:pt x="3020" y="5924"/>
                  </a:lnTo>
                  <a:lnTo>
                    <a:pt x="3235" y="5729"/>
                  </a:lnTo>
                  <a:lnTo>
                    <a:pt x="3449" y="5534"/>
                  </a:lnTo>
                  <a:lnTo>
                    <a:pt x="3644" y="5300"/>
                  </a:lnTo>
                  <a:lnTo>
                    <a:pt x="3800" y="5047"/>
                  </a:lnTo>
                  <a:lnTo>
                    <a:pt x="3956" y="4774"/>
                  </a:lnTo>
                  <a:lnTo>
                    <a:pt x="4072" y="4501"/>
                  </a:lnTo>
                  <a:lnTo>
                    <a:pt x="4170" y="4190"/>
                  </a:lnTo>
                  <a:lnTo>
                    <a:pt x="4248" y="3897"/>
                  </a:lnTo>
                  <a:lnTo>
                    <a:pt x="4287" y="3566"/>
                  </a:lnTo>
                  <a:lnTo>
                    <a:pt x="4306" y="3235"/>
                  </a:lnTo>
                  <a:lnTo>
                    <a:pt x="4287" y="2904"/>
                  </a:lnTo>
                  <a:lnTo>
                    <a:pt x="4248" y="2592"/>
                  </a:lnTo>
                  <a:lnTo>
                    <a:pt x="4170" y="2280"/>
                  </a:lnTo>
                  <a:lnTo>
                    <a:pt x="4072" y="1969"/>
                  </a:lnTo>
                  <a:lnTo>
                    <a:pt x="3956" y="1696"/>
                  </a:lnTo>
                  <a:lnTo>
                    <a:pt x="3800" y="1423"/>
                  </a:lnTo>
                  <a:lnTo>
                    <a:pt x="3644" y="1170"/>
                  </a:lnTo>
                  <a:lnTo>
                    <a:pt x="3449" y="936"/>
                  </a:lnTo>
                  <a:lnTo>
                    <a:pt x="3235" y="741"/>
                  </a:lnTo>
                  <a:lnTo>
                    <a:pt x="3020" y="546"/>
                  </a:lnTo>
                  <a:lnTo>
                    <a:pt x="2767" y="390"/>
                  </a:lnTo>
                  <a:lnTo>
                    <a:pt x="2514" y="254"/>
                  </a:lnTo>
                  <a:lnTo>
                    <a:pt x="2241" y="137"/>
                  </a:lnTo>
                  <a:lnTo>
                    <a:pt x="1968" y="59"/>
                  </a:lnTo>
                  <a:lnTo>
                    <a:pt x="1676" y="20"/>
                  </a:lnTo>
                  <a:lnTo>
                    <a:pt x="1384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979;p40">
              <a:extLst>
                <a:ext uri="{FF2B5EF4-FFF2-40B4-BE49-F238E27FC236}">
                  <a16:creationId xmlns:a16="http://schemas.microsoft.com/office/drawing/2014/main" xmlns="" id="{AE3F661B-0D9B-576F-FA28-CD6E452315DE}"/>
                </a:ext>
              </a:extLst>
            </p:cNvPr>
            <p:cNvSpPr/>
            <p:nvPr/>
          </p:nvSpPr>
          <p:spPr>
            <a:xfrm>
              <a:off x="10024600" y="554363"/>
              <a:ext cx="107675" cy="161750"/>
            </a:xfrm>
            <a:custGeom>
              <a:avLst/>
              <a:gdLst/>
              <a:ahLst/>
              <a:cxnLst/>
              <a:rect l="l" t="t" r="r" b="b"/>
              <a:pathLst>
                <a:path w="4307" h="6470" fill="none" extrusionOk="0">
                  <a:moveTo>
                    <a:pt x="4306" y="3235"/>
                  </a:moveTo>
                  <a:lnTo>
                    <a:pt x="4306" y="3235"/>
                  </a:lnTo>
                  <a:lnTo>
                    <a:pt x="4287" y="3566"/>
                  </a:lnTo>
                  <a:lnTo>
                    <a:pt x="4248" y="3897"/>
                  </a:lnTo>
                  <a:lnTo>
                    <a:pt x="4170" y="4190"/>
                  </a:lnTo>
                  <a:lnTo>
                    <a:pt x="4072" y="4501"/>
                  </a:lnTo>
                  <a:lnTo>
                    <a:pt x="3956" y="4774"/>
                  </a:lnTo>
                  <a:lnTo>
                    <a:pt x="3800" y="5047"/>
                  </a:lnTo>
                  <a:lnTo>
                    <a:pt x="3644" y="5300"/>
                  </a:lnTo>
                  <a:lnTo>
                    <a:pt x="3449" y="5534"/>
                  </a:lnTo>
                  <a:lnTo>
                    <a:pt x="3235" y="5729"/>
                  </a:lnTo>
                  <a:lnTo>
                    <a:pt x="3020" y="5924"/>
                  </a:lnTo>
                  <a:lnTo>
                    <a:pt x="2767" y="6080"/>
                  </a:lnTo>
                  <a:lnTo>
                    <a:pt x="2514" y="6216"/>
                  </a:lnTo>
                  <a:lnTo>
                    <a:pt x="2241" y="6333"/>
                  </a:lnTo>
                  <a:lnTo>
                    <a:pt x="1968" y="6411"/>
                  </a:lnTo>
                  <a:lnTo>
                    <a:pt x="1676" y="6469"/>
                  </a:lnTo>
                  <a:lnTo>
                    <a:pt x="1384" y="6469"/>
                  </a:lnTo>
                  <a:lnTo>
                    <a:pt x="1384" y="6469"/>
                  </a:lnTo>
                  <a:lnTo>
                    <a:pt x="1189" y="6469"/>
                  </a:lnTo>
                  <a:lnTo>
                    <a:pt x="1013" y="6450"/>
                  </a:lnTo>
                  <a:lnTo>
                    <a:pt x="838" y="6430"/>
                  </a:lnTo>
                  <a:lnTo>
                    <a:pt x="663" y="6372"/>
                  </a:lnTo>
                  <a:lnTo>
                    <a:pt x="487" y="6333"/>
                  </a:lnTo>
                  <a:lnTo>
                    <a:pt x="312" y="6255"/>
                  </a:lnTo>
                  <a:lnTo>
                    <a:pt x="0" y="6099"/>
                  </a:lnTo>
                  <a:lnTo>
                    <a:pt x="0" y="6099"/>
                  </a:lnTo>
                  <a:lnTo>
                    <a:pt x="176" y="6060"/>
                  </a:lnTo>
                  <a:lnTo>
                    <a:pt x="351" y="6021"/>
                  </a:lnTo>
                  <a:lnTo>
                    <a:pt x="351" y="6021"/>
                  </a:lnTo>
                  <a:lnTo>
                    <a:pt x="526" y="5963"/>
                  </a:lnTo>
                  <a:lnTo>
                    <a:pt x="682" y="5904"/>
                  </a:lnTo>
                  <a:lnTo>
                    <a:pt x="682" y="5904"/>
                  </a:lnTo>
                  <a:lnTo>
                    <a:pt x="858" y="5807"/>
                  </a:lnTo>
                  <a:lnTo>
                    <a:pt x="994" y="5709"/>
                  </a:lnTo>
                  <a:lnTo>
                    <a:pt x="1150" y="5612"/>
                  </a:lnTo>
                  <a:lnTo>
                    <a:pt x="1286" y="5495"/>
                  </a:lnTo>
                  <a:lnTo>
                    <a:pt x="1286" y="5495"/>
                  </a:lnTo>
                  <a:lnTo>
                    <a:pt x="1403" y="5359"/>
                  </a:lnTo>
                  <a:lnTo>
                    <a:pt x="1520" y="5222"/>
                  </a:lnTo>
                  <a:lnTo>
                    <a:pt x="1637" y="5066"/>
                  </a:lnTo>
                  <a:lnTo>
                    <a:pt x="1734" y="4911"/>
                  </a:lnTo>
                  <a:lnTo>
                    <a:pt x="1734" y="4911"/>
                  </a:lnTo>
                  <a:lnTo>
                    <a:pt x="1910" y="4579"/>
                  </a:lnTo>
                  <a:lnTo>
                    <a:pt x="2046" y="4209"/>
                  </a:lnTo>
                  <a:lnTo>
                    <a:pt x="2144" y="3839"/>
                  </a:lnTo>
                  <a:lnTo>
                    <a:pt x="2202" y="3469"/>
                  </a:lnTo>
                  <a:lnTo>
                    <a:pt x="2202" y="3469"/>
                  </a:lnTo>
                  <a:lnTo>
                    <a:pt x="2221" y="3079"/>
                  </a:lnTo>
                  <a:lnTo>
                    <a:pt x="2202" y="2689"/>
                  </a:lnTo>
                  <a:lnTo>
                    <a:pt x="2202" y="2689"/>
                  </a:lnTo>
                  <a:lnTo>
                    <a:pt x="2144" y="2319"/>
                  </a:lnTo>
                  <a:lnTo>
                    <a:pt x="2085" y="2144"/>
                  </a:lnTo>
                  <a:lnTo>
                    <a:pt x="2046" y="1949"/>
                  </a:lnTo>
                  <a:lnTo>
                    <a:pt x="2046" y="1949"/>
                  </a:lnTo>
                  <a:lnTo>
                    <a:pt x="1890" y="1618"/>
                  </a:lnTo>
                  <a:lnTo>
                    <a:pt x="1812" y="1462"/>
                  </a:lnTo>
                  <a:lnTo>
                    <a:pt x="1715" y="1306"/>
                  </a:lnTo>
                  <a:lnTo>
                    <a:pt x="1715" y="1306"/>
                  </a:lnTo>
                  <a:lnTo>
                    <a:pt x="1598" y="1150"/>
                  </a:lnTo>
                  <a:lnTo>
                    <a:pt x="1481" y="1014"/>
                  </a:lnTo>
                  <a:lnTo>
                    <a:pt x="1345" y="897"/>
                  </a:lnTo>
                  <a:lnTo>
                    <a:pt x="1208" y="780"/>
                  </a:lnTo>
                  <a:lnTo>
                    <a:pt x="1208" y="780"/>
                  </a:lnTo>
                  <a:lnTo>
                    <a:pt x="1052" y="683"/>
                  </a:lnTo>
                  <a:lnTo>
                    <a:pt x="877" y="585"/>
                  </a:lnTo>
                  <a:lnTo>
                    <a:pt x="721" y="507"/>
                  </a:lnTo>
                  <a:lnTo>
                    <a:pt x="526" y="449"/>
                  </a:lnTo>
                  <a:lnTo>
                    <a:pt x="526" y="449"/>
                  </a:lnTo>
                  <a:lnTo>
                    <a:pt x="293" y="390"/>
                  </a:lnTo>
                  <a:lnTo>
                    <a:pt x="59" y="351"/>
                  </a:lnTo>
                  <a:lnTo>
                    <a:pt x="59" y="351"/>
                  </a:lnTo>
                  <a:lnTo>
                    <a:pt x="370" y="196"/>
                  </a:lnTo>
                  <a:lnTo>
                    <a:pt x="682" y="79"/>
                  </a:lnTo>
                  <a:lnTo>
                    <a:pt x="1033" y="20"/>
                  </a:lnTo>
                  <a:lnTo>
                    <a:pt x="1208" y="1"/>
                  </a:lnTo>
                  <a:lnTo>
                    <a:pt x="1384" y="1"/>
                  </a:lnTo>
                  <a:lnTo>
                    <a:pt x="1384" y="1"/>
                  </a:lnTo>
                  <a:lnTo>
                    <a:pt x="1676" y="20"/>
                  </a:lnTo>
                  <a:lnTo>
                    <a:pt x="1968" y="59"/>
                  </a:lnTo>
                  <a:lnTo>
                    <a:pt x="2241" y="137"/>
                  </a:lnTo>
                  <a:lnTo>
                    <a:pt x="2514" y="254"/>
                  </a:lnTo>
                  <a:lnTo>
                    <a:pt x="2767" y="390"/>
                  </a:lnTo>
                  <a:lnTo>
                    <a:pt x="3020" y="546"/>
                  </a:lnTo>
                  <a:lnTo>
                    <a:pt x="3235" y="741"/>
                  </a:lnTo>
                  <a:lnTo>
                    <a:pt x="3449" y="936"/>
                  </a:lnTo>
                  <a:lnTo>
                    <a:pt x="3644" y="1170"/>
                  </a:lnTo>
                  <a:lnTo>
                    <a:pt x="3800" y="1423"/>
                  </a:lnTo>
                  <a:lnTo>
                    <a:pt x="3956" y="1696"/>
                  </a:lnTo>
                  <a:lnTo>
                    <a:pt x="4072" y="1969"/>
                  </a:lnTo>
                  <a:lnTo>
                    <a:pt x="4170" y="2280"/>
                  </a:lnTo>
                  <a:lnTo>
                    <a:pt x="4248" y="2592"/>
                  </a:lnTo>
                  <a:lnTo>
                    <a:pt x="4287" y="2904"/>
                  </a:lnTo>
                  <a:lnTo>
                    <a:pt x="4306" y="3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980;p40">
              <a:extLst>
                <a:ext uri="{FF2B5EF4-FFF2-40B4-BE49-F238E27FC236}">
                  <a16:creationId xmlns:a16="http://schemas.microsoft.com/office/drawing/2014/main" xmlns="" id="{FC255178-3D23-5A07-DCF0-16B976108884}"/>
                </a:ext>
              </a:extLst>
            </p:cNvPr>
            <p:cNvSpPr/>
            <p:nvPr/>
          </p:nvSpPr>
          <p:spPr>
            <a:xfrm>
              <a:off x="9986125" y="561188"/>
              <a:ext cx="107175" cy="148100"/>
            </a:xfrm>
            <a:custGeom>
              <a:avLst/>
              <a:gdLst/>
              <a:ahLst/>
              <a:cxnLst/>
              <a:rect l="l" t="t" r="r" b="b"/>
              <a:pathLst>
                <a:path w="4287" h="5924" extrusionOk="0">
                  <a:moveTo>
                    <a:pt x="1734" y="0"/>
                  </a:moveTo>
                  <a:lnTo>
                    <a:pt x="1539" y="98"/>
                  </a:lnTo>
                  <a:lnTo>
                    <a:pt x="1364" y="215"/>
                  </a:lnTo>
                  <a:lnTo>
                    <a:pt x="1189" y="351"/>
                  </a:lnTo>
                  <a:lnTo>
                    <a:pt x="1033" y="488"/>
                  </a:lnTo>
                  <a:lnTo>
                    <a:pt x="877" y="643"/>
                  </a:lnTo>
                  <a:lnTo>
                    <a:pt x="740" y="819"/>
                  </a:lnTo>
                  <a:lnTo>
                    <a:pt x="604" y="994"/>
                  </a:lnTo>
                  <a:lnTo>
                    <a:pt x="487" y="1169"/>
                  </a:lnTo>
                  <a:lnTo>
                    <a:pt x="370" y="1364"/>
                  </a:lnTo>
                  <a:lnTo>
                    <a:pt x="273" y="1579"/>
                  </a:lnTo>
                  <a:lnTo>
                    <a:pt x="195" y="1793"/>
                  </a:lnTo>
                  <a:lnTo>
                    <a:pt x="117" y="2007"/>
                  </a:lnTo>
                  <a:lnTo>
                    <a:pt x="59" y="2241"/>
                  </a:lnTo>
                  <a:lnTo>
                    <a:pt x="20" y="2475"/>
                  </a:lnTo>
                  <a:lnTo>
                    <a:pt x="0" y="2709"/>
                  </a:lnTo>
                  <a:lnTo>
                    <a:pt x="0" y="2962"/>
                  </a:lnTo>
                  <a:lnTo>
                    <a:pt x="0" y="3215"/>
                  </a:lnTo>
                  <a:lnTo>
                    <a:pt x="20" y="3449"/>
                  </a:lnTo>
                  <a:lnTo>
                    <a:pt x="59" y="3683"/>
                  </a:lnTo>
                  <a:lnTo>
                    <a:pt x="117" y="3917"/>
                  </a:lnTo>
                  <a:lnTo>
                    <a:pt x="195" y="4131"/>
                  </a:lnTo>
                  <a:lnTo>
                    <a:pt x="273" y="4345"/>
                  </a:lnTo>
                  <a:lnTo>
                    <a:pt x="370" y="4540"/>
                  </a:lnTo>
                  <a:lnTo>
                    <a:pt x="468" y="4735"/>
                  </a:lnTo>
                  <a:lnTo>
                    <a:pt x="585" y="4930"/>
                  </a:lnTo>
                  <a:lnTo>
                    <a:pt x="721" y="5105"/>
                  </a:lnTo>
                  <a:lnTo>
                    <a:pt x="877" y="5281"/>
                  </a:lnTo>
                  <a:lnTo>
                    <a:pt x="1013" y="5436"/>
                  </a:lnTo>
                  <a:lnTo>
                    <a:pt x="1189" y="5573"/>
                  </a:lnTo>
                  <a:lnTo>
                    <a:pt x="1344" y="5709"/>
                  </a:lnTo>
                  <a:lnTo>
                    <a:pt x="1539" y="5826"/>
                  </a:lnTo>
                  <a:lnTo>
                    <a:pt x="1715" y="5924"/>
                  </a:lnTo>
                  <a:lnTo>
                    <a:pt x="1909" y="5924"/>
                  </a:lnTo>
                  <a:lnTo>
                    <a:pt x="2163" y="5904"/>
                  </a:lnTo>
                  <a:lnTo>
                    <a:pt x="2397" y="5865"/>
                  </a:lnTo>
                  <a:lnTo>
                    <a:pt x="2669" y="5768"/>
                  </a:lnTo>
                  <a:lnTo>
                    <a:pt x="2903" y="5651"/>
                  </a:lnTo>
                  <a:lnTo>
                    <a:pt x="3156" y="5475"/>
                  </a:lnTo>
                  <a:lnTo>
                    <a:pt x="3390" y="5281"/>
                  </a:lnTo>
                  <a:lnTo>
                    <a:pt x="3605" y="5027"/>
                  </a:lnTo>
                  <a:lnTo>
                    <a:pt x="3624" y="5008"/>
                  </a:lnTo>
                  <a:lnTo>
                    <a:pt x="3819" y="4716"/>
                  </a:lnTo>
                  <a:lnTo>
                    <a:pt x="3916" y="4521"/>
                  </a:lnTo>
                  <a:lnTo>
                    <a:pt x="4014" y="4345"/>
                  </a:lnTo>
                  <a:lnTo>
                    <a:pt x="4092" y="4131"/>
                  </a:lnTo>
                  <a:lnTo>
                    <a:pt x="4150" y="3917"/>
                  </a:lnTo>
                  <a:lnTo>
                    <a:pt x="4209" y="3683"/>
                  </a:lnTo>
                  <a:lnTo>
                    <a:pt x="4248" y="3449"/>
                  </a:lnTo>
                  <a:lnTo>
                    <a:pt x="4248" y="3469"/>
                  </a:lnTo>
                  <a:lnTo>
                    <a:pt x="4267" y="3215"/>
                  </a:lnTo>
                  <a:lnTo>
                    <a:pt x="4287" y="2962"/>
                  </a:lnTo>
                  <a:lnTo>
                    <a:pt x="4267" y="2709"/>
                  </a:lnTo>
                  <a:lnTo>
                    <a:pt x="4248" y="2436"/>
                  </a:lnTo>
                  <a:lnTo>
                    <a:pt x="4248" y="2455"/>
                  </a:lnTo>
                  <a:lnTo>
                    <a:pt x="4189" y="2144"/>
                  </a:lnTo>
                  <a:lnTo>
                    <a:pt x="4131" y="1949"/>
                  </a:lnTo>
                  <a:lnTo>
                    <a:pt x="4131" y="1910"/>
                  </a:lnTo>
                  <a:lnTo>
                    <a:pt x="4014" y="1579"/>
                  </a:lnTo>
                  <a:lnTo>
                    <a:pt x="3994" y="1559"/>
                  </a:lnTo>
                  <a:lnTo>
                    <a:pt x="3838" y="1247"/>
                  </a:lnTo>
                  <a:lnTo>
                    <a:pt x="3760" y="1092"/>
                  </a:lnTo>
                  <a:lnTo>
                    <a:pt x="3644" y="936"/>
                  </a:lnTo>
                  <a:lnTo>
                    <a:pt x="3624" y="916"/>
                  </a:lnTo>
                  <a:lnTo>
                    <a:pt x="3527" y="799"/>
                  </a:lnTo>
                  <a:lnTo>
                    <a:pt x="3410" y="663"/>
                  </a:lnTo>
                  <a:lnTo>
                    <a:pt x="3312" y="585"/>
                  </a:lnTo>
                  <a:lnTo>
                    <a:pt x="3312" y="565"/>
                  </a:lnTo>
                  <a:lnTo>
                    <a:pt x="3195" y="468"/>
                  </a:lnTo>
                  <a:lnTo>
                    <a:pt x="3156" y="429"/>
                  </a:lnTo>
                  <a:lnTo>
                    <a:pt x="3040" y="351"/>
                  </a:lnTo>
                  <a:lnTo>
                    <a:pt x="2923" y="293"/>
                  </a:lnTo>
                  <a:lnTo>
                    <a:pt x="2903" y="273"/>
                  </a:lnTo>
                  <a:lnTo>
                    <a:pt x="2884" y="254"/>
                  </a:lnTo>
                  <a:lnTo>
                    <a:pt x="2864" y="254"/>
                  </a:lnTo>
                  <a:lnTo>
                    <a:pt x="2845" y="234"/>
                  </a:lnTo>
                  <a:lnTo>
                    <a:pt x="2650" y="137"/>
                  </a:lnTo>
                  <a:lnTo>
                    <a:pt x="2669" y="156"/>
                  </a:lnTo>
                  <a:lnTo>
                    <a:pt x="2630" y="137"/>
                  </a:lnTo>
                  <a:lnTo>
                    <a:pt x="2611" y="117"/>
                  </a:lnTo>
                  <a:lnTo>
                    <a:pt x="2572" y="117"/>
                  </a:lnTo>
                  <a:lnTo>
                    <a:pt x="2397" y="59"/>
                  </a:lnTo>
                  <a:lnTo>
                    <a:pt x="2241" y="20"/>
                  </a:lnTo>
                  <a:lnTo>
                    <a:pt x="2202" y="20"/>
                  </a:lnTo>
                  <a:lnTo>
                    <a:pt x="2143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981;p40">
              <a:extLst>
                <a:ext uri="{FF2B5EF4-FFF2-40B4-BE49-F238E27FC236}">
                  <a16:creationId xmlns:a16="http://schemas.microsoft.com/office/drawing/2014/main" xmlns="" id="{071CF639-BD31-EFFD-1B6B-1B1BE3409C08}"/>
                </a:ext>
              </a:extLst>
            </p:cNvPr>
            <p:cNvSpPr/>
            <p:nvPr/>
          </p:nvSpPr>
          <p:spPr>
            <a:xfrm>
              <a:off x="9986125" y="561188"/>
              <a:ext cx="107175" cy="148100"/>
            </a:xfrm>
            <a:custGeom>
              <a:avLst/>
              <a:gdLst/>
              <a:ahLst/>
              <a:cxnLst/>
              <a:rect l="l" t="t" r="r" b="b"/>
              <a:pathLst>
                <a:path w="4287" h="5924" fill="none" extrusionOk="0">
                  <a:moveTo>
                    <a:pt x="1909" y="0"/>
                  </a:moveTo>
                  <a:lnTo>
                    <a:pt x="1909" y="0"/>
                  </a:lnTo>
                  <a:lnTo>
                    <a:pt x="2143" y="0"/>
                  </a:lnTo>
                  <a:lnTo>
                    <a:pt x="2143" y="0"/>
                  </a:lnTo>
                  <a:lnTo>
                    <a:pt x="2202" y="20"/>
                  </a:lnTo>
                  <a:lnTo>
                    <a:pt x="2202" y="20"/>
                  </a:lnTo>
                  <a:lnTo>
                    <a:pt x="2202" y="20"/>
                  </a:lnTo>
                  <a:lnTo>
                    <a:pt x="2202" y="20"/>
                  </a:lnTo>
                  <a:lnTo>
                    <a:pt x="2241" y="20"/>
                  </a:lnTo>
                  <a:lnTo>
                    <a:pt x="2241" y="20"/>
                  </a:lnTo>
                  <a:lnTo>
                    <a:pt x="2241" y="20"/>
                  </a:lnTo>
                  <a:lnTo>
                    <a:pt x="2397" y="59"/>
                  </a:lnTo>
                  <a:lnTo>
                    <a:pt x="2397" y="59"/>
                  </a:lnTo>
                  <a:lnTo>
                    <a:pt x="2572" y="117"/>
                  </a:lnTo>
                  <a:lnTo>
                    <a:pt x="2572" y="117"/>
                  </a:lnTo>
                  <a:lnTo>
                    <a:pt x="2572" y="117"/>
                  </a:lnTo>
                  <a:lnTo>
                    <a:pt x="2591" y="117"/>
                  </a:lnTo>
                  <a:lnTo>
                    <a:pt x="2611" y="117"/>
                  </a:lnTo>
                  <a:lnTo>
                    <a:pt x="2611" y="117"/>
                  </a:lnTo>
                  <a:lnTo>
                    <a:pt x="2630" y="137"/>
                  </a:lnTo>
                  <a:lnTo>
                    <a:pt x="2630" y="137"/>
                  </a:lnTo>
                  <a:lnTo>
                    <a:pt x="2630" y="137"/>
                  </a:lnTo>
                  <a:lnTo>
                    <a:pt x="2669" y="156"/>
                  </a:lnTo>
                  <a:lnTo>
                    <a:pt x="2650" y="137"/>
                  </a:lnTo>
                  <a:lnTo>
                    <a:pt x="2650" y="137"/>
                  </a:lnTo>
                  <a:lnTo>
                    <a:pt x="2650" y="137"/>
                  </a:lnTo>
                  <a:lnTo>
                    <a:pt x="2650" y="137"/>
                  </a:lnTo>
                  <a:lnTo>
                    <a:pt x="2845" y="234"/>
                  </a:lnTo>
                  <a:lnTo>
                    <a:pt x="2864" y="254"/>
                  </a:lnTo>
                  <a:lnTo>
                    <a:pt x="2884" y="254"/>
                  </a:lnTo>
                  <a:lnTo>
                    <a:pt x="2903" y="273"/>
                  </a:lnTo>
                  <a:lnTo>
                    <a:pt x="2903" y="273"/>
                  </a:lnTo>
                  <a:lnTo>
                    <a:pt x="2923" y="293"/>
                  </a:lnTo>
                  <a:lnTo>
                    <a:pt x="2923" y="293"/>
                  </a:lnTo>
                  <a:lnTo>
                    <a:pt x="3040" y="351"/>
                  </a:lnTo>
                  <a:lnTo>
                    <a:pt x="3040" y="351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95" y="468"/>
                  </a:lnTo>
                  <a:lnTo>
                    <a:pt x="3195" y="468"/>
                  </a:lnTo>
                  <a:lnTo>
                    <a:pt x="3312" y="565"/>
                  </a:lnTo>
                  <a:lnTo>
                    <a:pt x="3312" y="565"/>
                  </a:lnTo>
                  <a:lnTo>
                    <a:pt x="3312" y="585"/>
                  </a:lnTo>
                  <a:lnTo>
                    <a:pt x="3312" y="585"/>
                  </a:lnTo>
                  <a:lnTo>
                    <a:pt x="3410" y="663"/>
                  </a:lnTo>
                  <a:lnTo>
                    <a:pt x="3410" y="663"/>
                  </a:lnTo>
                  <a:lnTo>
                    <a:pt x="3527" y="799"/>
                  </a:lnTo>
                  <a:lnTo>
                    <a:pt x="3527" y="799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44" y="936"/>
                  </a:lnTo>
                  <a:lnTo>
                    <a:pt x="3644" y="936"/>
                  </a:lnTo>
                  <a:lnTo>
                    <a:pt x="3760" y="1092"/>
                  </a:lnTo>
                  <a:lnTo>
                    <a:pt x="3760" y="1092"/>
                  </a:lnTo>
                  <a:lnTo>
                    <a:pt x="3838" y="1247"/>
                  </a:lnTo>
                  <a:lnTo>
                    <a:pt x="3838" y="1247"/>
                  </a:lnTo>
                  <a:lnTo>
                    <a:pt x="3994" y="1559"/>
                  </a:lnTo>
                  <a:lnTo>
                    <a:pt x="3994" y="1559"/>
                  </a:lnTo>
                  <a:lnTo>
                    <a:pt x="3994" y="1559"/>
                  </a:lnTo>
                  <a:lnTo>
                    <a:pt x="3994" y="1559"/>
                  </a:lnTo>
                  <a:lnTo>
                    <a:pt x="4014" y="1579"/>
                  </a:lnTo>
                  <a:lnTo>
                    <a:pt x="4014" y="1598"/>
                  </a:lnTo>
                  <a:lnTo>
                    <a:pt x="4014" y="1579"/>
                  </a:lnTo>
                  <a:lnTo>
                    <a:pt x="4014" y="1579"/>
                  </a:lnTo>
                  <a:lnTo>
                    <a:pt x="4014" y="1579"/>
                  </a:lnTo>
                  <a:lnTo>
                    <a:pt x="4131" y="1910"/>
                  </a:lnTo>
                  <a:lnTo>
                    <a:pt x="4131" y="1949"/>
                  </a:lnTo>
                  <a:lnTo>
                    <a:pt x="4131" y="1949"/>
                  </a:lnTo>
                  <a:lnTo>
                    <a:pt x="4189" y="2144"/>
                  </a:lnTo>
                  <a:lnTo>
                    <a:pt x="4189" y="2144"/>
                  </a:lnTo>
                  <a:lnTo>
                    <a:pt x="4248" y="2455"/>
                  </a:lnTo>
                  <a:lnTo>
                    <a:pt x="4248" y="2455"/>
                  </a:lnTo>
                  <a:lnTo>
                    <a:pt x="4248" y="2455"/>
                  </a:lnTo>
                  <a:lnTo>
                    <a:pt x="4248" y="2436"/>
                  </a:lnTo>
                  <a:lnTo>
                    <a:pt x="4248" y="2436"/>
                  </a:lnTo>
                  <a:lnTo>
                    <a:pt x="4267" y="2709"/>
                  </a:lnTo>
                  <a:lnTo>
                    <a:pt x="4287" y="2962"/>
                  </a:lnTo>
                  <a:lnTo>
                    <a:pt x="4287" y="2962"/>
                  </a:lnTo>
                  <a:lnTo>
                    <a:pt x="4267" y="3215"/>
                  </a:lnTo>
                  <a:lnTo>
                    <a:pt x="4248" y="3469"/>
                  </a:lnTo>
                  <a:lnTo>
                    <a:pt x="4248" y="3449"/>
                  </a:lnTo>
                  <a:lnTo>
                    <a:pt x="4248" y="3449"/>
                  </a:lnTo>
                  <a:lnTo>
                    <a:pt x="4209" y="3683"/>
                  </a:lnTo>
                  <a:lnTo>
                    <a:pt x="4150" y="3917"/>
                  </a:lnTo>
                  <a:lnTo>
                    <a:pt x="4150" y="3917"/>
                  </a:lnTo>
                  <a:lnTo>
                    <a:pt x="4092" y="4131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3916" y="4521"/>
                  </a:lnTo>
                  <a:lnTo>
                    <a:pt x="3819" y="4716"/>
                  </a:lnTo>
                  <a:lnTo>
                    <a:pt x="3819" y="4716"/>
                  </a:lnTo>
                  <a:lnTo>
                    <a:pt x="3624" y="5008"/>
                  </a:lnTo>
                  <a:lnTo>
                    <a:pt x="3624" y="5008"/>
                  </a:lnTo>
                  <a:lnTo>
                    <a:pt x="3624" y="5008"/>
                  </a:lnTo>
                  <a:lnTo>
                    <a:pt x="3624" y="5008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390" y="5281"/>
                  </a:lnTo>
                  <a:lnTo>
                    <a:pt x="3390" y="5281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2903" y="5651"/>
                  </a:lnTo>
                  <a:lnTo>
                    <a:pt x="2903" y="5651"/>
                  </a:lnTo>
                  <a:lnTo>
                    <a:pt x="2669" y="5768"/>
                  </a:lnTo>
                  <a:lnTo>
                    <a:pt x="2669" y="5768"/>
                  </a:lnTo>
                  <a:lnTo>
                    <a:pt x="2669" y="5768"/>
                  </a:lnTo>
                  <a:lnTo>
                    <a:pt x="2397" y="5865"/>
                  </a:lnTo>
                  <a:lnTo>
                    <a:pt x="2397" y="5865"/>
                  </a:lnTo>
                  <a:lnTo>
                    <a:pt x="2163" y="5904"/>
                  </a:lnTo>
                  <a:lnTo>
                    <a:pt x="2163" y="5904"/>
                  </a:lnTo>
                  <a:lnTo>
                    <a:pt x="2163" y="5904"/>
                  </a:lnTo>
                  <a:lnTo>
                    <a:pt x="1909" y="5924"/>
                  </a:lnTo>
                  <a:lnTo>
                    <a:pt x="1909" y="5924"/>
                  </a:lnTo>
                  <a:lnTo>
                    <a:pt x="1715" y="5924"/>
                  </a:lnTo>
                  <a:lnTo>
                    <a:pt x="1715" y="5924"/>
                  </a:lnTo>
                  <a:lnTo>
                    <a:pt x="1539" y="5826"/>
                  </a:lnTo>
                  <a:lnTo>
                    <a:pt x="1344" y="5709"/>
                  </a:lnTo>
                  <a:lnTo>
                    <a:pt x="1189" y="5573"/>
                  </a:lnTo>
                  <a:lnTo>
                    <a:pt x="1013" y="5436"/>
                  </a:lnTo>
                  <a:lnTo>
                    <a:pt x="877" y="5281"/>
                  </a:lnTo>
                  <a:lnTo>
                    <a:pt x="721" y="5105"/>
                  </a:lnTo>
                  <a:lnTo>
                    <a:pt x="585" y="4930"/>
                  </a:lnTo>
                  <a:lnTo>
                    <a:pt x="468" y="4735"/>
                  </a:lnTo>
                  <a:lnTo>
                    <a:pt x="370" y="4540"/>
                  </a:lnTo>
                  <a:lnTo>
                    <a:pt x="273" y="4345"/>
                  </a:lnTo>
                  <a:lnTo>
                    <a:pt x="195" y="4131"/>
                  </a:lnTo>
                  <a:lnTo>
                    <a:pt x="117" y="3917"/>
                  </a:lnTo>
                  <a:lnTo>
                    <a:pt x="59" y="3683"/>
                  </a:lnTo>
                  <a:lnTo>
                    <a:pt x="20" y="3449"/>
                  </a:lnTo>
                  <a:lnTo>
                    <a:pt x="0" y="3215"/>
                  </a:lnTo>
                  <a:lnTo>
                    <a:pt x="0" y="2962"/>
                  </a:lnTo>
                  <a:lnTo>
                    <a:pt x="0" y="2962"/>
                  </a:lnTo>
                  <a:lnTo>
                    <a:pt x="0" y="2709"/>
                  </a:lnTo>
                  <a:lnTo>
                    <a:pt x="20" y="2475"/>
                  </a:lnTo>
                  <a:lnTo>
                    <a:pt x="59" y="2241"/>
                  </a:lnTo>
                  <a:lnTo>
                    <a:pt x="117" y="2007"/>
                  </a:lnTo>
                  <a:lnTo>
                    <a:pt x="195" y="1793"/>
                  </a:lnTo>
                  <a:lnTo>
                    <a:pt x="273" y="1579"/>
                  </a:lnTo>
                  <a:lnTo>
                    <a:pt x="370" y="1364"/>
                  </a:lnTo>
                  <a:lnTo>
                    <a:pt x="487" y="1169"/>
                  </a:lnTo>
                  <a:lnTo>
                    <a:pt x="604" y="994"/>
                  </a:lnTo>
                  <a:lnTo>
                    <a:pt x="740" y="819"/>
                  </a:lnTo>
                  <a:lnTo>
                    <a:pt x="877" y="643"/>
                  </a:lnTo>
                  <a:lnTo>
                    <a:pt x="1033" y="488"/>
                  </a:lnTo>
                  <a:lnTo>
                    <a:pt x="1189" y="351"/>
                  </a:lnTo>
                  <a:lnTo>
                    <a:pt x="1364" y="215"/>
                  </a:lnTo>
                  <a:lnTo>
                    <a:pt x="1539" y="98"/>
                  </a:lnTo>
                  <a:lnTo>
                    <a:pt x="1734" y="0"/>
                  </a:lnTo>
                  <a:lnTo>
                    <a:pt x="1734" y="0"/>
                  </a:lnTo>
                  <a:lnTo>
                    <a:pt x="1890" y="0"/>
                  </a:lnTo>
                  <a:lnTo>
                    <a:pt x="19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982;p40">
              <a:extLst>
                <a:ext uri="{FF2B5EF4-FFF2-40B4-BE49-F238E27FC236}">
                  <a16:creationId xmlns:a16="http://schemas.microsoft.com/office/drawing/2014/main" xmlns="" id="{59AE9070-3C95-888C-CA00-372EE8F8D3D7}"/>
                </a:ext>
              </a:extLst>
            </p:cNvPr>
            <p:cNvSpPr/>
            <p:nvPr/>
          </p:nvSpPr>
          <p:spPr>
            <a:xfrm>
              <a:off x="10085975" y="669813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20" y="0"/>
                  </a:moveTo>
                  <a:lnTo>
                    <a:pt x="0" y="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983;p40">
              <a:extLst>
                <a:ext uri="{FF2B5EF4-FFF2-40B4-BE49-F238E27FC236}">
                  <a16:creationId xmlns:a16="http://schemas.microsoft.com/office/drawing/2014/main" xmlns="" id="{1BB83B8D-7156-043D-AC39-A7F27914EC4D}"/>
                </a:ext>
              </a:extLst>
            </p:cNvPr>
            <p:cNvSpPr/>
            <p:nvPr/>
          </p:nvSpPr>
          <p:spPr>
            <a:xfrm>
              <a:off x="10065025" y="6980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984;p40">
              <a:extLst>
                <a:ext uri="{FF2B5EF4-FFF2-40B4-BE49-F238E27FC236}">
                  <a16:creationId xmlns:a16="http://schemas.microsoft.com/office/drawing/2014/main" xmlns="" id="{D881C64E-230F-DB48-04DB-76C690B79F69}"/>
                </a:ext>
              </a:extLst>
            </p:cNvPr>
            <p:cNvSpPr/>
            <p:nvPr/>
          </p:nvSpPr>
          <p:spPr>
            <a:xfrm>
              <a:off x="10069900" y="625488"/>
              <a:ext cx="44350" cy="18525"/>
            </a:xfrm>
            <a:custGeom>
              <a:avLst/>
              <a:gdLst/>
              <a:ahLst/>
              <a:cxnLst/>
              <a:rect l="l" t="t" r="r" b="b"/>
              <a:pathLst>
                <a:path w="1774" h="741" extrusionOk="0">
                  <a:moveTo>
                    <a:pt x="897" y="0"/>
                  </a:moveTo>
                  <a:lnTo>
                    <a:pt x="702" y="20"/>
                  </a:lnTo>
                  <a:lnTo>
                    <a:pt x="546" y="39"/>
                  </a:lnTo>
                  <a:lnTo>
                    <a:pt x="390" y="78"/>
                  </a:lnTo>
                  <a:lnTo>
                    <a:pt x="254" y="117"/>
                  </a:lnTo>
                  <a:lnTo>
                    <a:pt x="156" y="176"/>
                  </a:lnTo>
                  <a:lnTo>
                    <a:pt x="78" y="234"/>
                  </a:lnTo>
                  <a:lnTo>
                    <a:pt x="20" y="293"/>
                  </a:lnTo>
                  <a:lnTo>
                    <a:pt x="0" y="371"/>
                  </a:lnTo>
                  <a:lnTo>
                    <a:pt x="20" y="448"/>
                  </a:lnTo>
                  <a:lnTo>
                    <a:pt x="78" y="526"/>
                  </a:lnTo>
                  <a:lnTo>
                    <a:pt x="156" y="585"/>
                  </a:lnTo>
                  <a:lnTo>
                    <a:pt x="254" y="643"/>
                  </a:lnTo>
                  <a:lnTo>
                    <a:pt x="390" y="682"/>
                  </a:lnTo>
                  <a:lnTo>
                    <a:pt x="546" y="721"/>
                  </a:lnTo>
                  <a:lnTo>
                    <a:pt x="702" y="741"/>
                  </a:lnTo>
                  <a:lnTo>
                    <a:pt x="1072" y="741"/>
                  </a:lnTo>
                  <a:lnTo>
                    <a:pt x="1228" y="721"/>
                  </a:lnTo>
                  <a:lnTo>
                    <a:pt x="1384" y="682"/>
                  </a:lnTo>
                  <a:lnTo>
                    <a:pt x="1520" y="643"/>
                  </a:lnTo>
                  <a:lnTo>
                    <a:pt x="1617" y="585"/>
                  </a:lnTo>
                  <a:lnTo>
                    <a:pt x="1715" y="526"/>
                  </a:lnTo>
                  <a:lnTo>
                    <a:pt x="1754" y="448"/>
                  </a:lnTo>
                  <a:lnTo>
                    <a:pt x="1773" y="371"/>
                  </a:lnTo>
                  <a:lnTo>
                    <a:pt x="1754" y="293"/>
                  </a:lnTo>
                  <a:lnTo>
                    <a:pt x="1715" y="234"/>
                  </a:lnTo>
                  <a:lnTo>
                    <a:pt x="1617" y="176"/>
                  </a:lnTo>
                  <a:lnTo>
                    <a:pt x="1520" y="117"/>
                  </a:lnTo>
                  <a:lnTo>
                    <a:pt x="1384" y="78"/>
                  </a:lnTo>
                  <a:lnTo>
                    <a:pt x="1228" y="39"/>
                  </a:lnTo>
                  <a:lnTo>
                    <a:pt x="1072" y="20"/>
                  </a:lnTo>
                  <a:lnTo>
                    <a:pt x="897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985;p40">
              <a:extLst>
                <a:ext uri="{FF2B5EF4-FFF2-40B4-BE49-F238E27FC236}">
                  <a16:creationId xmlns:a16="http://schemas.microsoft.com/office/drawing/2014/main" xmlns="" id="{9D95C86E-B4B6-8BAF-ECD2-F8D4A1B37AF5}"/>
                </a:ext>
              </a:extLst>
            </p:cNvPr>
            <p:cNvSpPr/>
            <p:nvPr/>
          </p:nvSpPr>
          <p:spPr>
            <a:xfrm>
              <a:off x="10069900" y="625488"/>
              <a:ext cx="44350" cy="18525"/>
            </a:xfrm>
            <a:custGeom>
              <a:avLst/>
              <a:gdLst/>
              <a:ahLst/>
              <a:cxnLst/>
              <a:rect l="l" t="t" r="r" b="b"/>
              <a:pathLst>
                <a:path w="1774" h="741" fill="none" extrusionOk="0">
                  <a:moveTo>
                    <a:pt x="1773" y="371"/>
                  </a:moveTo>
                  <a:lnTo>
                    <a:pt x="1773" y="371"/>
                  </a:lnTo>
                  <a:lnTo>
                    <a:pt x="1754" y="448"/>
                  </a:lnTo>
                  <a:lnTo>
                    <a:pt x="1715" y="526"/>
                  </a:lnTo>
                  <a:lnTo>
                    <a:pt x="1617" y="585"/>
                  </a:lnTo>
                  <a:lnTo>
                    <a:pt x="1520" y="643"/>
                  </a:lnTo>
                  <a:lnTo>
                    <a:pt x="1384" y="682"/>
                  </a:lnTo>
                  <a:lnTo>
                    <a:pt x="1228" y="721"/>
                  </a:lnTo>
                  <a:lnTo>
                    <a:pt x="1072" y="741"/>
                  </a:lnTo>
                  <a:lnTo>
                    <a:pt x="897" y="741"/>
                  </a:lnTo>
                  <a:lnTo>
                    <a:pt x="897" y="741"/>
                  </a:lnTo>
                  <a:lnTo>
                    <a:pt x="702" y="741"/>
                  </a:lnTo>
                  <a:lnTo>
                    <a:pt x="546" y="721"/>
                  </a:lnTo>
                  <a:lnTo>
                    <a:pt x="390" y="682"/>
                  </a:lnTo>
                  <a:lnTo>
                    <a:pt x="254" y="643"/>
                  </a:lnTo>
                  <a:lnTo>
                    <a:pt x="156" y="585"/>
                  </a:lnTo>
                  <a:lnTo>
                    <a:pt x="78" y="526"/>
                  </a:lnTo>
                  <a:lnTo>
                    <a:pt x="20" y="448"/>
                  </a:lnTo>
                  <a:lnTo>
                    <a:pt x="0" y="371"/>
                  </a:lnTo>
                  <a:lnTo>
                    <a:pt x="0" y="371"/>
                  </a:lnTo>
                  <a:lnTo>
                    <a:pt x="20" y="293"/>
                  </a:lnTo>
                  <a:lnTo>
                    <a:pt x="78" y="234"/>
                  </a:lnTo>
                  <a:lnTo>
                    <a:pt x="156" y="176"/>
                  </a:lnTo>
                  <a:lnTo>
                    <a:pt x="254" y="117"/>
                  </a:lnTo>
                  <a:lnTo>
                    <a:pt x="390" y="78"/>
                  </a:lnTo>
                  <a:lnTo>
                    <a:pt x="546" y="39"/>
                  </a:lnTo>
                  <a:lnTo>
                    <a:pt x="702" y="20"/>
                  </a:lnTo>
                  <a:lnTo>
                    <a:pt x="897" y="0"/>
                  </a:lnTo>
                  <a:lnTo>
                    <a:pt x="897" y="0"/>
                  </a:lnTo>
                  <a:lnTo>
                    <a:pt x="1072" y="20"/>
                  </a:lnTo>
                  <a:lnTo>
                    <a:pt x="1228" y="39"/>
                  </a:lnTo>
                  <a:lnTo>
                    <a:pt x="1384" y="78"/>
                  </a:lnTo>
                  <a:lnTo>
                    <a:pt x="1520" y="117"/>
                  </a:lnTo>
                  <a:lnTo>
                    <a:pt x="1617" y="176"/>
                  </a:lnTo>
                  <a:lnTo>
                    <a:pt x="1715" y="234"/>
                  </a:lnTo>
                  <a:lnTo>
                    <a:pt x="1754" y="293"/>
                  </a:lnTo>
                  <a:lnTo>
                    <a:pt x="1773" y="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986;p40">
              <a:extLst>
                <a:ext uri="{FF2B5EF4-FFF2-40B4-BE49-F238E27FC236}">
                  <a16:creationId xmlns:a16="http://schemas.microsoft.com/office/drawing/2014/main" xmlns="" id="{55A8E408-9899-05A0-E023-E94ADEEC95C4}"/>
                </a:ext>
              </a:extLst>
            </p:cNvPr>
            <p:cNvSpPr/>
            <p:nvPr/>
          </p:nvSpPr>
          <p:spPr>
            <a:xfrm>
              <a:off x="9882350" y="671763"/>
              <a:ext cx="81875" cy="43375"/>
            </a:xfrm>
            <a:custGeom>
              <a:avLst/>
              <a:gdLst/>
              <a:ahLst/>
              <a:cxnLst/>
              <a:rect l="l" t="t" r="r" b="b"/>
              <a:pathLst>
                <a:path w="3275" h="1735" extrusionOk="0">
                  <a:moveTo>
                    <a:pt x="1560" y="0"/>
                  </a:moveTo>
                  <a:lnTo>
                    <a:pt x="1306" y="39"/>
                  </a:lnTo>
                  <a:lnTo>
                    <a:pt x="1034" y="98"/>
                  </a:lnTo>
                  <a:lnTo>
                    <a:pt x="800" y="195"/>
                  </a:lnTo>
                  <a:lnTo>
                    <a:pt x="585" y="332"/>
                  </a:lnTo>
                  <a:lnTo>
                    <a:pt x="410" y="468"/>
                  </a:lnTo>
                  <a:lnTo>
                    <a:pt x="254" y="624"/>
                  </a:lnTo>
                  <a:lnTo>
                    <a:pt x="118" y="819"/>
                  </a:lnTo>
                  <a:lnTo>
                    <a:pt x="20" y="1033"/>
                  </a:lnTo>
                  <a:lnTo>
                    <a:pt x="1" y="1072"/>
                  </a:lnTo>
                  <a:lnTo>
                    <a:pt x="20" y="1111"/>
                  </a:lnTo>
                  <a:lnTo>
                    <a:pt x="118" y="1267"/>
                  </a:lnTo>
                  <a:lnTo>
                    <a:pt x="254" y="1384"/>
                  </a:lnTo>
                  <a:lnTo>
                    <a:pt x="410" y="1481"/>
                  </a:lnTo>
                  <a:lnTo>
                    <a:pt x="566" y="1578"/>
                  </a:lnTo>
                  <a:lnTo>
                    <a:pt x="741" y="1637"/>
                  </a:lnTo>
                  <a:lnTo>
                    <a:pt x="936" y="1676"/>
                  </a:lnTo>
                  <a:lnTo>
                    <a:pt x="1131" y="1715"/>
                  </a:lnTo>
                  <a:lnTo>
                    <a:pt x="1345" y="1734"/>
                  </a:lnTo>
                  <a:lnTo>
                    <a:pt x="1462" y="1734"/>
                  </a:lnTo>
                  <a:lnTo>
                    <a:pt x="1813" y="1715"/>
                  </a:lnTo>
                  <a:lnTo>
                    <a:pt x="2183" y="1656"/>
                  </a:lnTo>
                  <a:lnTo>
                    <a:pt x="2553" y="1559"/>
                  </a:lnTo>
                  <a:lnTo>
                    <a:pt x="2885" y="1423"/>
                  </a:lnTo>
                  <a:lnTo>
                    <a:pt x="3060" y="1325"/>
                  </a:lnTo>
                  <a:lnTo>
                    <a:pt x="3157" y="1247"/>
                  </a:lnTo>
                  <a:lnTo>
                    <a:pt x="3216" y="1169"/>
                  </a:lnTo>
                  <a:lnTo>
                    <a:pt x="3255" y="1091"/>
                  </a:lnTo>
                  <a:lnTo>
                    <a:pt x="3274" y="994"/>
                  </a:lnTo>
                  <a:lnTo>
                    <a:pt x="3274" y="897"/>
                  </a:lnTo>
                  <a:lnTo>
                    <a:pt x="3255" y="799"/>
                  </a:lnTo>
                  <a:lnTo>
                    <a:pt x="3216" y="721"/>
                  </a:lnTo>
                  <a:lnTo>
                    <a:pt x="3157" y="624"/>
                  </a:lnTo>
                  <a:lnTo>
                    <a:pt x="3001" y="468"/>
                  </a:lnTo>
                  <a:lnTo>
                    <a:pt x="2826" y="312"/>
                  </a:lnTo>
                  <a:lnTo>
                    <a:pt x="2612" y="195"/>
                  </a:lnTo>
                  <a:lnTo>
                    <a:pt x="2397" y="98"/>
                  </a:lnTo>
                  <a:lnTo>
                    <a:pt x="2183" y="39"/>
                  </a:lnTo>
                  <a:lnTo>
                    <a:pt x="1949" y="0"/>
                  </a:lnTo>
                  <a:close/>
                </a:path>
              </a:pathLst>
            </a:custGeom>
            <a:solidFill>
              <a:srgbClr val="FF8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987;p40">
              <a:extLst>
                <a:ext uri="{FF2B5EF4-FFF2-40B4-BE49-F238E27FC236}">
                  <a16:creationId xmlns:a16="http://schemas.microsoft.com/office/drawing/2014/main" xmlns="" id="{0109F21C-25FA-CB4B-E09C-ABB3E7181A9A}"/>
                </a:ext>
              </a:extLst>
            </p:cNvPr>
            <p:cNvSpPr/>
            <p:nvPr/>
          </p:nvSpPr>
          <p:spPr>
            <a:xfrm>
              <a:off x="9882350" y="671763"/>
              <a:ext cx="81875" cy="43375"/>
            </a:xfrm>
            <a:custGeom>
              <a:avLst/>
              <a:gdLst/>
              <a:ahLst/>
              <a:cxnLst/>
              <a:rect l="l" t="t" r="r" b="b"/>
              <a:pathLst>
                <a:path w="3275" h="1735" fill="none" extrusionOk="0">
                  <a:moveTo>
                    <a:pt x="1696" y="0"/>
                  </a:moveTo>
                  <a:lnTo>
                    <a:pt x="1696" y="0"/>
                  </a:lnTo>
                  <a:lnTo>
                    <a:pt x="1560" y="0"/>
                  </a:lnTo>
                  <a:lnTo>
                    <a:pt x="1560" y="0"/>
                  </a:lnTo>
                  <a:lnTo>
                    <a:pt x="1306" y="39"/>
                  </a:lnTo>
                  <a:lnTo>
                    <a:pt x="1034" y="98"/>
                  </a:lnTo>
                  <a:lnTo>
                    <a:pt x="1034" y="98"/>
                  </a:lnTo>
                  <a:lnTo>
                    <a:pt x="800" y="195"/>
                  </a:lnTo>
                  <a:lnTo>
                    <a:pt x="585" y="332"/>
                  </a:lnTo>
                  <a:lnTo>
                    <a:pt x="585" y="332"/>
                  </a:lnTo>
                  <a:lnTo>
                    <a:pt x="410" y="468"/>
                  </a:lnTo>
                  <a:lnTo>
                    <a:pt x="254" y="624"/>
                  </a:lnTo>
                  <a:lnTo>
                    <a:pt x="254" y="624"/>
                  </a:lnTo>
                  <a:lnTo>
                    <a:pt x="118" y="819"/>
                  </a:lnTo>
                  <a:lnTo>
                    <a:pt x="118" y="819"/>
                  </a:lnTo>
                  <a:lnTo>
                    <a:pt x="20" y="1033"/>
                  </a:lnTo>
                  <a:lnTo>
                    <a:pt x="20" y="1033"/>
                  </a:lnTo>
                  <a:lnTo>
                    <a:pt x="1" y="1072"/>
                  </a:lnTo>
                  <a:lnTo>
                    <a:pt x="20" y="1111"/>
                  </a:lnTo>
                  <a:lnTo>
                    <a:pt x="20" y="1111"/>
                  </a:lnTo>
                  <a:lnTo>
                    <a:pt x="118" y="1267"/>
                  </a:lnTo>
                  <a:lnTo>
                    <a:pt x="254" y="1384"/>
                  </a:lnTo>
                  <a:lnTo>
                    <a:pt x="254" y="1384"/>
                  </a:lnTo>
                  <a:lnTo>
                    <a:pt x="410" y="1481"/>
                  </a:lnTo>
                  <a:lnTo>
                    <a:pt x="566" y="1578"/>
                  </a:lnTo>
                  <a:lnTo>
                    <a:pt x="566" y="1578"/>
                  </a:lnTo>
                  <a:lnTo>
                    <a:pt x="741" y="1637"/>
                  </a:lnTo>
                  <a:lnTo>
                    <a:pt x="936" y="1676"/>
                  </a:lnTo>
                  <a:lnTo>
                    <a:pt x="1131" y="1715"/>
                  </a:lnTo>
                  <a:lnTo>
                    <a:pt x="1345" y="1734"/>
                  </a:lnTo>
                  <a:lnTo>
                    <a:pt x="1345" y="1734"/>
                  </a:lnTo>
                  <a:lnTo>
                    <a:pt x="1462" y="1734"/>
                  </a:lnTo>
                  <a:lnTo>
                    <a:pt x="1462" y="1734"/>
                  </a:lnTo>
                  <a:lnTo>
                    <a:pt x="1813" y="1715"/>
                  </a:lnTo>
                  <a:lnTo>
                    <a:pt x="2183" y="1656"/>
                  </a:lnTo>
                  <a:lnTo>
                    <a:pt x="2183" y="1656"/>
                  </a:lnTo>
                  <a:lnTo>
                    <a:pt x="2553" y="1559"/>
                  </a:lnTo>
                  <a:lnTo>
                    <a:pt x="2885" y="1423"/>
                  </a:lnTo>
                  <a:lnTo>
                    <a:pt x="2885" y="1423"/>
                  </a:lnTo>
                  <a:lnTo>
                    <a:pt x="3060" y="1325"/>
                  </a:lnTo>
                  <a:lnTo>
                    <a:pt x="3060" y="1325"/>
                  </a:lnTo>
                  <a:lnTo>
                    <a:pt x="3157" y="1247"/>
                  </a:lnTo>
                  <a:lnTo>
                    <a:pt x="3216" y="1169"/>
                  </a:lnTo>
                  <a:lnTo>
                    <a:pt x="3216" y="1169"/>
                  </a:lnTo>
                  <a:lnTo>
                    <a:pt x="3255" y="1091"/>
                  </a:lnTo>
                  <a:lnTo>
                    <a:pt x="3274" y="994"/>
                  </a:lnTo>
                  <a:lnTo>
                    <a:pt x="3274" y="994"/>
                  </a:lnTo>
                  <a:lnTo>
                    <a:pt x="3274" y="897"/>
                  </a:lnTo>
                  <a:lnTo>
                    <a:pt x="3274" y="897"/>
                  </a:lnTo>
                  <a:lnTo>
                    <a:pt x="3255" y="799"/>
                  </a:lnTo>
                  <a:lnTo>
                    <a:pt x="3255" y="799"/>
                  </a:lnTo>
                  <a:lnTo>
                    <a:pt x="3216" y="721"/>
                  </a:lnTo>
                  <a:lnTo>
                    <a:pt x="3157" y="624"/>
                  </a:lnTo>
                  <a:lnTo>
                    <a:pt x="3001" y="468"/>
                  </a:lnTo>
                  <a:lnTo>
                    <a:pt x="3001" y="468"/>
                  </a:lnTo>
                  <a:lnTo>
                    <a:pt x="2826" y="312"/>
                  </a:lnTo>
                  <a:lnTo>
                    <a:pt x="2612" y="195"/>
                  </a:lnTo>
                  <a:lnTo>
                    <a:pt x="2612" y="195"/>
                  </a:lnTo>
                  <a:lnTo>
                    <a:pt x="2397" y="98"/>
                  </a:lnTo>
                  <a:lnTo>
                    <a:pt x="2183" y="39"/>
                  </a:lnTo>
                  <a:lnTo>
                    <a:pt x="1949" y="0"/>
                  </a:lnTo>
                  <a:lnTo>
                    <a:pt x="16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988;p40">
              <a:extLst>
                <a:ext uri="{FF2B5EF4-FFF2-40B4-BE49-F238E27FC236}">
                  <a16:creationId xmlns:a16="http://schemas.microsoft.com/office/drawing/2014/main" xmlns="" id="{49070E20-B660-937C-2C57-CEC24A9595D2}"/>
                </a:ext>
              </a:extLst>
            </p:cNvPr>
            <p:cNvSpPr/>
            <p:nvPr/>
          </p:nvSpPr>
          <p:spPr>
            <a:xfrm>
              <a:off x="9970525" y="68881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989;p40">
              <a:extLst>
                <a:ext uri="{FF2B5EF4-FFF2-40B4-BE49-F238E27FC236}">
                  <a16:creationId xmlns:a16="http://schemas.microsoft.com/office/drawing/2014/main" xmlns="" id="{E77309DA-37C6-011D-0B31-C08BEA588792}"/>
                </a:ext>
              </a:extLst>
            </p:cNvPr>
            <p:cNvSpPr/>
            <p:nvPr/>
          </p:nvSpPr>
          <p:spPr>
            <a:xfrm>
              <a:off x="9970525" y="68881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990;p40">
              <a:extLst>
                <a:ext uri="{FF2B5EF4-FFF2-40B4-BE49-F238E27FC236}">
                  <a16:creationId xmlns:a16="http://schemas.microsoft.com/office/drawing/2014/main" xmlns="" id="{EB55055D-0064-564E-6BCC-BB8C34D082E7}"/>
                </a:ext>
              </a:extLst>
            </p:cNvPr>
            <p:cNvSpPr/>
            <p:nvPr/>
          </p:nvSpPr>
          <p:spPr>
            <a:xfrm>
              <a:off x="9869700" y="646438"/>
              <a:ext cx="107675" cy="71125"/>
            </a:xfrm>
            <a:custGeom>
              <a:avLst/>
              <a:gdLst/>
              <a:ahLst/>
              <a:cxnLst/>
              <a:rect l="l" t="t" r="r" b="b"/>
              <a:pathLst>
                <a:path w="4307" h="2845" extrusionOk="0">
                  <a:moveTo>
                    <a:pt x="2163" y="1091"/>
                  </a:moveTo>
                  <a:lnTo>
                    <a:pt x="2475" y="1130"/>
                  </a:lnTo>
                  <a:lnTo>
                    <a:pt x="2728" y="1169"/>
                  </a:lnTo>
                  <a:lnTo>
                    <a:pt x="2962" y="1247"/>
                  </a:lnTo>
                  <a:lnTo>
                    <a:pt x="3157" y="1345"/>
                  </a:lnTo>
                  <a:lnTo>
                    <a:pt x="3332" y="1461"/>
                  </a:lnTo>
                  <a:lnTo>
                    <a:pt x="3430" y="1559"/>
                  </a:lnTo>
                  <a:lnTo>
                    <a:pt x="3527" y="1676"/>
                  </a:lnTo>
                  <a:lnTo>
                    <a:pt x="3644" y="1832"/>
                  </a:lnTo>
                  <a:lnTo>
                    <a:pt x="3644" y="1871"/>
                  </a:lnTo>
                  <a:lnTo>
                    <a:pt x="3663" y="1910"/>
                  </a:lnTo>
                  <a:lnTo>
                    <a:pt x="3683" y="1968"/>
                  </a:lnTo>
                  <a:lnTo>
                    <a:pt x="3683" y="1987"/>
                  </a:lnTo>
                  <a:lnTo>
                    <a:pt x="3702" y="2046"/>
                  </a:lnTo>
                  <a:lnTo>
                    <a:pt x="3702" y="2065"/>
                  </a:lnTo>
                  <a:lnTo>
                    <a:pt x="3702" y="2143"/>
                  </a:lnTo>
                  <a:lnTo>
                    <a:pt x="3507" y="2319"/>
                  </a:lnTo>
                  <a:lnTo>
                    <a:pt x="3293" y="2455"/>
                  </a:lnTo>
                  <a:lnTo>
                    <a:pt x="3059" y="2553"/>
                  </a:lnTo>
                  <a:lnTo>
                    <a:pt x="2748" y="2650"/>
                  </a:lnTo>
                  <a:lnTo>
                    <a:pt x="2436" y="2689"/>
                  </a:lnTo>
                  <a:lnTo>
                    <a:pt x="2241" y="2708"/>
                  </a:lnTo>
                  <a:lnTo>
                    <a:pt x="2124" y="2708"/>
                  </a:lnTo>
                  <a:lnTo>
                    <a:pt x="1890" y="2689"/>
                  </a:lnTo>
                  <a:lnTo>
                    <a:pt x="1559" y="2650"/>
                  </a:lnTo>
                  <a:lnTo>
                    <a:pt x="1267" y="2553"/>
                  </a:lnTo>
                  <a:lnTo>
                    <a:pt x="1033" y="2455"/>
                  </a:lnTo>
                  <a:lnTo>
                    <a:pt x="819" y="2338"/>
                  </a:lnTo>
                  <a:lnTo>
                    <a:pt x="702" y="2241"/>
                  </a:lnTo>
                  <a:lnTo>
                    <a:pt x="585" y="2143"/>
                  </a:lnTo>
                  <a:lnTo>
                    <a:pt x="604" y="2104"/>
                  </a:lnTo>
                  <a:lnTo>
                    <a:pt x="604" y="2085"/>
                  </a:lnTo>
                  <a:lnTo>
                    <a:pt x="624" y="1968"/>
                  </a:lnTo>
                  <a:lnTo>
                    <a:pt x="663" y="1871"/>
                  </a:lnTo>
                  <a:lnTo>
                    <a:pt x="702" y="1773"/>
                  </a:lnTo>
                  <a:lnTo>
                    <a:pt x="780" y="1676"/>
                  </a:lnTo>
                  <a:lnTo>
                    <a:pt x="877" y="1559"/>
                  </a:lnTo>
                  <a:lnTo>
                    <a:pt x="994" y="1461"/>
                  </a:lnTo>
                  <a:lnTo>
                    <a:pt x="1150" y="1345"/>
                  </a:lnTo>
                  <a:lnTo>
                    <a:pt x="1325" y="1267"/>
                  </a:lnTo>
                  <a:lnTo>
                    <a:pt x="1579" y="1169"/>
                  </a:lnTo>
                  <a:lnTo>
                    <a:pt x="1851" y="1111"/>
                  </a:lnTo>
                  <a:lnTo>
                    <a:pt x="2163" y="1091"/>
                  </a:lnTo>
                  <a:close/>
                  <a:moveTo>
                    <a:pt x="1072" y="0"/>
                  </a:moveTo>
                  <a:lnTo>
                    <a:pt x="955" y="20"/>
                  </a:lnTo>
                  <a:lnTo>
                    <a:pt x="721" y="59"/>
                  </a:lnTo>
                  <a:lnTo>
                    <a:pt x="604" y="98"/>
                  </a:lnTo>
                  <a:lnTo>
                    <a:pt x="507" y="156"/>
                  </a:lnTo>
                  <a:lnTo>
                    <a:pt x="332" y="273"/>
                  </a:lnTo>
                  <a:lnTo>
                    <a:pt x="215" y="409"/>
                  </a:lnTo>
                  <a:lnTo>
                    <a:pt x="98" y="585"/>
                  </a:lnTo>
                  <a:lnTo>
                    <a:pt x="39" y="760"/>
                  </a:lnTo>
                  <a:lnTo>
                    <a:pt x="0" y="955"/>
                  </a:lnTo>
                  <a:lnTo>
                    <a:pt x="0" y="1150"/>
                  </a:lnTo>
                  <a:lnTo>
                    <a:pt x="39" y="1364"/>
                  </a:lnTo>
                  <a:lnTo>
                    <a:pt x="78" y="1578"/>
                  </a:lnTo>
                  <a:lnTo>
                    <a:pt x="176" y="1773"/>
                  </a:lnTo>
                  <a:lnTo>
                    <a:pt x="293" y="1968"/>
                  </a:lnTo>
                  <a:lnTo>
                    <a:pt x="410" y="2143"/>
                  </a:lnTo>
                  <a:lnTo>
                    <a:pt x="565" y="2299"/>
                  </a:lnTo>
                  <a:lnTo>
                    <a:pt x="741" y="2436"/>
                  </a:lnTo>
                  <a:lnTo>
                    <a:pt x="936" y="2553"/>
                  </a:lnTo>
                  <a:lnTo>
                    <a:pt x="1130" y="2650"/>
                  </a:lnTo>
                  <a:lnTo>
                    <a:pt x="1325" y="2728"/>
                  </a:lnTo>
                  <a:lnTo>
                    <a:pt x="1540" y="2786"/>
                  </a:lnTo>
                  <a:lnTo>
                    <a:pt x="1773" y="2825"/>
                  </a:lnTo>
                  <a:lnTo>
                    <a:pt x="2085" y="2845"/>
                  </a:lnTo>
                  <a:lnTo>
                    <a:pt x="2358" y="2845"/>
                  </a:lnTo>
                  <a:lnTo>
                    <a:pt x="2553" y="2825"/>
                  </a:lnTo>
                  <a:lnTo>
                    <a:pt x="2787" y="2786"/>
                  </a:lnTo>
                  <a:lnTo>
                    <a:pt x="3001" y="2728"/>
                  </a:lnTo>
                  <a:lnTo>
                    <a:pt x="3196" y="2650"/>
                  </a:lnTo>
                  <a:lnTo>
                    <a:pt x="3391" y="2553"/>
                  </a:lnTo>
                  <a:lnTo>
                    <a:pt x="3585" y="2436"/>
                  </a:lnTo>
                  <a:lnTo>
                    <a:pt x="3761" y="2299"/>
                  </a:lnTo>
                  <a:lnTo>
                    <a:pt x="3897" y="2143"/>
                  </a:lnTo>
                  <a:lnTo>
                    <a:pt x="4034" y="1968"/>
                  </a:lnTo>
                  <a:lnTo>
                    <a:pt x="4150" y="1773"/>
                  </a:lnTo>
                  <a:lnTo>
                    <a:pt x="4228" y="1559"/>
                  </a:lnTo>
                  <a:lnTo>
                    <a:pt x="4287" y="1364"/>
                  </a:lnTo>
                  <a:lnTo>
                    <a:pt x="4306" y="1150"/>
                  </a:lnTo>
                  <a:lnTo>
                    <a:pt x="4306" y="955"/>
                  </a:lnTo>
                  <a:lnTo>
                    <a:pt x="4287" y="760"/>
                  </a:lnTo>
                  <a:lnTo>
                    <a:pt x="4209" y="585"/>
                  </a:lnTo>
                  <a:lnTo>
                    <a:pt x="4111" y="409"/>
                  </a:lnTo>
                  <a:lnTo>
                    <a:pt x="3975" y="273"/>
                  </a:lnTo>
                  <a:lnTo>
                    <a:pt x="3819" y="156"/>
                  </a:lnTo>
                  <a:lnTo>
                    <a:pt x="3722" y="98"/>
                  </a:lnTo>
                  <a:lnTo>
                    <a:pt x="3605" y="59"/>
                  </a:lnTo>
                  <a:lnTo>
                    <a:pt x="3371" y="0"/>
                  </a:lnTo>
                  <a:lnTo>
                    <a:pt x="3235" y="0"/>
                  </a:lnTo>
                  <a:lnTo>
                    <a:pt x="3059" y="20"/>
                  </a:lnTo>
                  <a:lnTo>
                    <a:pt x="2865" y="59"/>
                  </a:lnTo>
                  <a:lnTo>
                    <a:pt x="2689" y="117"/>
                  </a:lnTo>
                  <a:lnTo>
                    <a:pt x="2494" y="175"/>
                  </a:lnTo>
                  <a:lnTo>
                    <a:pt x="2397" y="214"/>
                  </a:lnTo>
                  <a:lnTo>
                    <a:pt x="2183" y="292"/>
                  </a:lnTo>
                  <a:lnTo>
                    <a:pt x="2144" y="292"/>
                  </a:lnTo>
                  <a:lnTo>
                    <a:pt x="1910" y="214"/>
                  </a:lnTo>
                  <a:lnTo>
                    <a:pt x="1812" y="175"/>
                  </a:lnTo>
                  <a:lnTo>
                    <a:pt x="1637" y="117"/>
                  </a:lnTo>
                  <a:lnTo>
                    <a:pt x="1442" y="59"/>
                  </a:lnTo>
                  <a:lnTo>
                    <a:pt x="1247" y="20"/>
                  </a:lnTo>
                  <a:lnTo>
                    <a:pt x="1072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991;p40">
              <a:extLst>
                <a:ext uri="{FF2B5EF4-FFF2-40B4-BE49-F238E27FC236}">
                  <a16:creationId xmlns:a16="http://schemas.microsoft.com/office/drawing/2014/main" xmlns="" id="{FAA0999B-DA7D-B3BE-BBCF-1DD53E24FCBE}"/>
                </a:ext>
              </a:extLst>
            </p:cNvPr>
            <p:cNvSpPr/>
            <p:nvPr/>
          </p:nvSpPr>
          <p:spPr>
            <a:xfrm>
              <a:off x="9869700" y="646438"/>
              <a:ext cx="107675" cy="71125"/>
            </a:xfrm>
            <a:custGeom>
              <a:avLst/>
              <a:gdLst/>
              <a:ahLst/>
              <a:cxnLst/>
              <a:rect l="l" t="t" r="r" b="b"/>
              <a:pathLst>
                <a:path w="4307" h="2845" fill="none" extrusionOk="0">
                  <a:moveTo>
                    <a:pt x="3235" y="0"/>
                  </a:moveTo>
                  <a:lnTo>
                    <a:pt x="3235" y="0"/>
                  </a:lnTo>
                  <a:lnTo>
                    <a:pt x="3059" y="20"/>
                  </a:lnTo>
                  <a:lnTo>
                    <a:pt x="2865" y="59"/>
                  </a:lnTo>
                  <a:lnTo>
                    <a:pt x="2865" y="59"/>
                  </a:lnTo>
                  <a:lnTo>
                    <a:pt x="2689" y="117"/>
                  </a:lnTo>
                  <a:lnTo>
                    <a:pt x="2494" y="175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183" y="292"/>
                  </a:lnTo>
                  <a:lnTo>
                    <a:pt x="2183" y="292"/>
                  </a:lnTo>
                  <a:lnTo>
                    <a:pt x="2163" y="292"/>
                  </a:lnTo>
                  <a:lnTo>
                    <a:pt x="2144" y="292"/>
                  </a:lnTo>
                  <a:lnTo>
                    <a:pt x="2144" y="292"/>
                  </a:lnTo>
                  <a:lnTo>
                    <a:pt x="2144" y="292"/>
                  </a:lnTo>
                  <a:lnTo>
                    <a:pt x="1910" y="214"/>
                  </a:lnTo>
                  <a:lnTo>
                    <a:pt x="1812" y="175"/>
                  </a:lnTo>
                  <a:lnTo>
                    <a:pt x="1812" y="175"/>
                  </a:lnTo>
                  <a:lnTo>
                    <a:pt x="1637" y="117"/>
                  </a:lnTo>
                  <a:lnTo>
                    <a:pt x="1442" y="59"/>
                  </a:lnTo>
                  <a:lnTo>
                    <a:pt x="1442" y="59"/>
                  </a:lnTo>
                  <a:lnTo>
                    <a:pt x="1247" y="20"/>
                  </a:lnTo>
                  <a:lnTo>
                    <a:pt x="1072" y="0"/>
                  </a:lnTo>
                  <a:lnTo>
                    <a:pt x="1072" y="0"/>
                  </a:lnTo>
                  <a:lnTo>
                    <a:pt x="955" y="20"/>
                  </a:lnTo>
                  <a:lnTo>
                    <a:pt x="955" y="20"/>
                  </a:lnTo>
                  <a:lnTo>
                    <a:pt x="721" y="59"/>
                  </a:lnTo>
                  <a:lnTo>
                    <a:pt x="604" y="98"/>
                  </a:lnTo>
                  <a:lnTo>
                    <a:pt x="507" y="156"/>
                  </a:lnTo>
                  <a:lnTo>
                    <a:pt x="507" y="156"/>
                  </a:lnTo>
                  <a:lnTo>
                    <a:pt x="332" y="273"/>
                  </a:lnTo>
                  <a:lnTo>
                    <a:pt x="215" y="409"/>
                  </a:lnTo>
                  <a:lnTo>
                    <a:pt x="215" y="409"/>
                  </a:lnTo>
                  <a:lnTo>
                    <a:pt x="98" y="585"/>
                  </a:lnTo>
                  <a:lnTo>
                    <a:pt x="98" y="585"/>
                  </a:lnTo>
                  <a:lnTo>
                    <a:pt x="39" y="760"/>
                  </a:lnTo>
                  <a:lnTo>
                    <a:pt x="39" y="760"/>
                  </a:lnTo>
                  <a:lnTo>
                    <a:pt x="0" y="955"/>
                  </a:lnTo>
                  <a:lnTo>
                    <a:pt x="0" y="1150"/>
                  </a:lnTo>
                  <a:lnTo>
                    <a:pt x="0" y="1150"/>
                  </a:lnTo>
                  <a:lnTo>
                    <a:pt x="39" y="1364"/>
                  </a:lnTo>
                  <a:lnTo>
                    <a:pt x="78" y="1578"/>
                  </a:lnTo>
                  <a:lnTo>
                    <a:pt x="78" y="1578"/>
                  </a:lnTo>
                  <a:lnTo>
                    <a:pt x="176" y="1773"/>
                  </a:lnTo>
                  <a:lnTo>
                    <a:pt x="293" y="1968"/>
                  </a:lnTo>
                  <a:lnTo>
                    <a:pt x="293" y="1968"/>
                  </a:lnTo>
                  <a:lnTo>
                    <a:pt x="410" y="2143"/>
                  </a:lnTo>
                  <a:lnTo>
                    <a:pt x="565" y="2299"/>
                  </a:lnTo>
                  <a:lnTo>
                    <a:pt x="741" y="2436"/>
                  </a:lnTo>
                  <a:lnTo>
                    <a:pt x="936" y="2553"/>
                  </a:lnTo>
                  <a:lnTo>
                    <a:pt x="936" y="2553"/>
                  </a:lnTo>
                  <a:lnTo>
                    <a:pt x="1130" y="2650"/>
                  </a:lnTo>
                  <a:lnTo>
                    <a:pt x="1325" y="2728"/>
                  </a:lnTo>
                  <a:lnTo>
                    <a:pt x="1540" y="2786"/>
                  </a:lnTo>
                  <a:lnTo>
                    <a:pt x="1773" y="2825"/>
                  </a:lnTo>
                  <a:lnTo>
                    <a:pt x="1773" y="2825"/>
                  </a:lnTo>
                  <a:lnTo>
                    <a:pt x="2085" y="2845"/>
                  </a:lnTo>
                  <a:lnTo>
                    <a:pt x="2085" y="2845"/>
                  </a:lnTo>
                  <a:lnTo>
                    <a:pt x="2163" y="2845"/>
                  </a:lnTo>
                  <a:lnTo>
                    <a:pt x="2163" y="2845"/>
                  </a:lnTo>
                  <a:lnTo>
                    <a:pt x="2358" y="2845"/>
                  </a:lnTo>
                  <a:lnTo>
                    <a:pt x="2553" y="2825"/>
                  </a:lnTo>
                  <a:lnTo>
                    <a:pt x="2553" y="2825"/>
                  </a:lnTo>
                  <a:lnTo>
                    <a:pt x="2787" y="2786"/>
                  </a:lnTo>
                  <a:lnTo>
                    <a:pt x="3001" y="2728"/>
                  </a:lnTo>
                  <a:lnTo>
                    <a:pt x="3196" y="2650"/>
                  </a:lnTo>
                  <a:lnTo>
                    <a:pt x="3391" y="2553"/>
                  </a:lnTo>
                  <a:lnTo>
                    <a:pt x="3391" y="2553"/>
                  </a:lnTo>
                  <a:lnTo>
                    <a:pt x="3585" y="2436"/>
                  </a:lnTo>
                  <a:lnTo>
                    <a:pt x="3761" y="2299"/>
                  </a:lnTo>
                  <a:lnTo>
                    <a:pt x="3897" y="2143"/>
                  </a:lnTo>
                  <a:lnTo>
                    <a:pt x="4034" y="1968"/>
                  </a:lnTo>
                  <a:lnTo>
                    <a:pt x="4034" y="1968"/>
                  </a:lnTo>
                  <a:lnTo>
                    <a:pt x="4150" y="1773"/>
                  </a:lnTo>
                  <a:lnTo>
                    <a:pt x="4228" y="1559"/>
                  </a:lnTo>
                  <a:lnTo>
                    <a:pt x="4228" y="1559"/>
                  </a:lnTo>
                  <a:lnTo>
                    <a:pt x="4287" y="1364"/>
                  </a:lnTo>
                  <a:lnTo>
                    <a:pt x="4306" y="1150"/>
                  </a:lnTo>
                  <a:lnTo>
                    <a:pt x="4306" y="1150"/>
                  </a:lnTo>
                  <a:lnTo>
                    <a:pt x="4306" y="955"/>
                  </a:lnTo>
                  <a:lnTo>
                    <a:pt x="4287" y="760"/>
                  </a:lnTo>
                  <a:lnTo>
                    <a:pt x="4287" y="760"/>
                  </a:lnTo>
                  <a:lnTo>
                    <a:pt x="4209" y="585"/>
                  </a:lnTo>
                  <a:lnTo>
                    <a:pt x="4209" y="585"/>
                  </a:lnTo>
                  <a:lnTo>
                    <a:pt x="4111" y="409"/>
                  </a:lnTo>
                  <a:lnTo>
                    <a:pt x="4111" y="409"/>
                  </a:lnTo>
                  <a:lnTo>
                    <a:pt x="3975" y="273"/>
                  </a:lnTo>
                  <a:lnTo>
                    <a:pt x="3819" y="156"/>
                  </a:lnTo>
                  <a:lnTo>
                    <a:pt x="3819" y="156"/>
                  </a:lnTo>
                  <a:lnTo>
                    <a:pt x="3722" y="98"/>
                  </a:lnTo>
                  <a:lnTo>
                    <a:pt x="3605" y="59"/>
                  </a:lnTo>
                  <a:lnTo>
                    <a:pt x="3371" y="0"/>
                  </a:lnTo>
                  <a:lnTo>
                    <a:pt x="3371" y="0"/>
                  </a:lnTo>
                  <a:lnTo>
                    <a:pt x="323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992;p40">
              <a:extLst>
                <a:ext uri="{FF2B5EF4-FFF2-40B4-BE49-F238E27FC236}">
                  <a16:creationId xmlns:a16="http://schemas.microsoft.com/office/drawing/2014/main" xmlns="" id="{F067EC65-DFF2-4551-9898-B3544F0629B1}"/>
                </a:ext>
              </a:extLst>
            </p:cNvPr>
            <p:cNvSpPr/>
            <p:nvPr/>
          </p:nvSpPr>
          <p:spPr>
            <a:xfrm>
              <a:off x="9884300" y="673713"/>
              <a:ext cx="77975" cy="40450"/>
            </a:xfrm>
            <a:custGeom>
              <a:avLst/>
              <a:gdLst/>
              <a:ahLst/>
              <a:cxnLst/>
              <a:rect l="l" t="t" r="r" b="b"/>
              <a:pathLst>
                <a:path w="3119" h="1618" fill="none" extrusionOk="0">
                  <a:moveTo>
                    <a:pt x="1267" y="20"/>
                  </a:moveTo>
                  <a:lnTo>
                    <a:pt x="1267" y="20"/>
                  </a:lnTo>
                  <a:lnTo>
                    <a:pt x="1579" y="0"/>
                  </a:lnTo>
                  <a:lnTo>
                    <a:pt x="1579" y="0"/>
                  </a:lnTo>
                  <a:lnTo>
                    <a:pt x="1579" y="0"/>
                  </a:lnTo>
                  <a:lnTo>
                    <a:pt x="1891" y="39"/>
                  </a:lnTo>
                  <a:lnTo>
                    <a:pt x="1891" y="39"/>
                  </a:lnTo>
                  <a:lnTo>
                    <a:pt x="2144" y="78"/>
                  </a:lnTo>
                  <a:lnTo>
                    <a:pt x="2378" y="156"/>
                  </a:lnTo>
                  <a:lnTo>
                    <a:pt x="2378" y="156"/>
                  </a:lnTo>
                  <a:lnTo>
                    <a:pt x="2573" y="254"/>
                  </a:lnTo>
                  <a:lnTo>
                    <a:pt x="2748" y="370"/>
                  </a:lnTo>
                  <a:lnTo>
                    <a:pt x="2748" y="370"/>
                  </a:lnTo>
                  <a:lnTo>
                    <a:pt x="2846" y="468"/>
                  </a:lnTo>
                  <a:lnTo>
                    <a:pt x="2943" y="585"/>
                  </a:lnTo>
                  <a:lnTo>
                    <a:pt x="2943" y="585"/>
                  </a:lnTo>
                  <a:lnTo>
                    <a:pt x="3060" y="741"/>
                  </a:lnTo>
                  <a:lnTo>
                    <a:pt x="3060" y="741"/>
                  </a:lnTo>
                  <a:lnTo>
                    <a:pt x="3060" y="780"/>
                  </a:lnTo>
                  <a:lnTo>
                    <a:pt x="3060" y="780"/>
                  </a:lnTo>
                  <a:lnTo>
                    <a:pt x="3060" y="780"/>
                  </a:lnTo>
                  <a:lnTo>
                    <a:pt x="3079" y="819"/>
                  </a:lnTo>
                  <a:lnTo>
                    <a:pt x="3079" y="819"/>
                  </a:lnTo>
                  <a:lnTo>
                    <a:pt x="3099" y="877"/>
                  </a:lnTo>
                  <a:lnTo>
                    <a:pt x="3099" y="896"/>
                  </a:lnTo>
                  <a:lnTo>
                    <a:pt x="3099" y="896"/>
                  </a:lnTo>
                  <a:lnTo>
                    <a:pt x="3099" y="896"/>
                  </a:lnTo>
                  <a:lnTo>
                    <a:pt x="3118" y="955"/>
                  </a:lnTo>
                  <a:lnTo>
                    <a:pt x="3118" y="974"/>
                  </a:lnTo>
                  <a:lnTo>
                    <a:pt x="3118" y="974"/>
                  </a:lnTo>
                  <a:lnTo>
                    <a:pt x="3118" y="1052"/>
                  </a:lnTo>
                  <a:lnTo>
                    <a:pt x="3118" y="1052"/>
                  </a:lnTo>
                  <a:lnTo>
                    <a:pt x="2923" y="1228"/>
                  </a:lnTo>
                  <a:lnTo>
                    <a:pt x="2923" y="1228"/>
                  </a:lnTo>
                  <a:lnTo>
                    <a:pt x="2709" y="1364"/>
                  </a:lnTo>
                  <a:lnTo>
                    <a:pt x="2475" y="1462"/>
                  </a:lnTo>
                  <a:lnTo>
                    <a:pt x="2475" y="1462"/>
                  </a:lnTo>
                  <a:lnTo>
                    <a:pt x="2475" y="1462"/>
                  </a:lnTo>
                  <a:lnTo>
                    <a:pt x="2164" y="1559"/>
                  </a:lnTo>
                  <a:lnTo>
                    <a:pt x="1852" y="1598"/>
                  </a:lnTo>
                  <a:lnTo>
                    <a:pt x="1852" y="1598"/>
                  </a:lnTo>
                  <a:lnTo>
                    <a:pt x="1657" y="1617"/>
                  </a:lnTo>
                  <a:lnTo>
                    <a:pt x="1657" y="1617"/>
                  </a:lnTo>
                  <a:lnTo>
                    <a:pt x="1579" y="1617"/>
                  </a:lnTo>
                  <a:lnTo>
                    <a:pt x="1540" y="1617"/>
                  </a:lnTo>
                  <a:lnTo>
                    <a:pt x="1540" y="1617"/>
                  </a:lnTo>
                  <a:lnTo>
                    <a:pt x="1306" y="1598"/>
                  </a:lnTo>
                  <a:lnTo>
                    <a:pt x="1306" y="1598"/>
                  </a:lnTo>
                  <a:lnTo>
                    <a:pt x="975" y="1559"/>
                  </a:lnTo>
                  <a:lnTo>
                    <a:pt x="683" y="1462"/>
                  </a:lnTo>
                  <a:lnTo>
                    <a:pt x="683" y="1462"/>
                  </a:lnTo>
                  <a:lnTo>
                    <a:pt x="683" y="1462"/>
                  </a:lnTo>
                  <a:lnTo>
                    <a:pt x="449" y="1364"/>
                  </a:lnTo>
                  <a:lnTo>
                    <a:pt x="235" y="1247"/>
                  </a:lnTo>
                  <a:lnTo>
                    <a:pt x="235" y="1247"/>
                  </a:lnTo>
                  <a:lnTo>
                    <a:pt x="118" y="1150"/>
                  </a:lnTo>
                  <a:lnTo>
                    <a:pt x="1" y="1052"/>
                  </a:lnTo>
                  <a:lnTo>
                    <a:pt x="1" y="1052"/>
                  </a:lnTo>
                  <a:lnTo>
                    <a:pt x="20" y="1013"/>
                  </a:lnTo>
                  <a:lnTo>
                    <a:pt x="20" y="994"/>
                  </a:lnTo>
                  <a:lnTo>
                    <a:pt x="20" y="994"/>
                  </a:lnTo>
                  <a:lnTo>
                    <a:pt x="40" y="877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118" y="682"/>
                  </a:lnTo>
                  <a:lnTo>
                    <a:pt x="196" y="585"/>
                  </a:lnTo>
                  <a:lnTo>
                    <a:pt x="196" y="585"/>
                  </a:lnTo>
                  <a:lnTo>
                    <a:pt x="293" y="468"/>
                  </a:lnTo>
                  <a:lnTo>
                    <a:pt x="410" y="370"/>
                  </a:lnTo>
                  <a:lnTo>
                    <a:pt x="410" y="370"/>
                  </a:lnTo>
                  <a:lnTo>
                    <a:pt x="566" y="254"/>
                  </a:lnTo>
                  <a:lnTo>
                    <a:pt x="741" y="176"/>
                  </a:lnTo>
                  <a:lnTo>
                    <a:pt x="741" y="176"/>
                  </a:lnTo>
                  <a:lnTo>
                    <a:pt x="995" y="78"/>
                  </a:lnTo>
                  <a:lnTo>
                    <a:pt x="1267" y="20"/>
                  </a:lnTo>
                  <a:lnTo>
                    <a:pt x="1267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" name="Google Shape;1955;p40">
            <a:extLst>
              <a:ext uri="{FF2B5EF4-FFF2-40B4-BE49-F238E27FC236}">
                <a16:creationId xmlns:a16="http://schemas.microsoft.com/office/drawing/2014/main" xmlns="" id="{C393F722-8456-B972-B4C7-802BAA7C0A8B}"/>
              </a:ext>
            </a:extLst>
          </p:cNvPr>
          <p:cNvGrpSpPr/>
          <p:nvPr/>
        </p:nvGrpSpPr>
        <p:grpSpPr>
          <a:xfrm rot="-722961">
            <a:off x="5040576" y="2654371"/>
            <a:ext cx="429333" cy="324747"/>
            <a:chOff x="9501450" y="282563"/>
            <a:chExt cx="827125" cy="935750"/>
          </a:xfrm>
        </p:grpSpPr>
        <p:sp>
          <p:nvSpPr>
            <p:cNvPr id="144" name="Google Shape;1956;p40">
              <a:extLst>
                <a:ext uri="{FF2B5EF4-FFF2-40B4-BE49-F238E27FC236}">
                  <a16:creationId xmlns:a16="http://schemas.microsoft.com/office/drawing/2014/main" xmlns="" id="{F2060D2A-8561-7300-66BE-E2D1B97A8245}"/>
                </a:ext>
              </a:extLst>
            </p:cNvPr>
            <p:cNvSpPr/>
            <p:nvPr/>
          </p:nvSpPr>
          <p:spPr>
            <a:xfrm>
              <a:off x="9501450" y="282563"/>
              <a:ext cx="827125" cy="764275"/>
            </a:xfrm>
            <a:custGeom>
              <a:avLst/>
              <a:gdLst/>
              <a:ahLst/>
              <a:cxnLst/>
              <a:rect l="l" t="t" r="r" b="b"/>
              <a:pathLst>
                <a:path w="33085" h="30571" extrusionOk="0">
                  <a:moveTo>
                    <a:pt x="16114" y="1"/>
                  </a:moveTo>
                  <a:lnTo>
                    <a:pt x="15977" y="20"/>
                  </a:lnTo>
                  <a:lnTo>
                    <a:pt x="15821" y="59"/>
                  </a:lnTo>
                  <a:lnTo>
                    <a:pt x="15549" y="118"/>
                  </a:lnTo>
                  <a:lnTo>
                    <a:pt x="15510" y="137"/>
                  </a:lnTo>
                  <a:lnTo>
                    <a:pt x="15179" y="254"/>
                  </a:lnTo>
                  <a:lnTo>
                    <a:pt x="14867" y="390"/>
                  </a:lnTo>
                  <a:lnTo>
                    <a:pt x="14536" y="585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334" y="2845"/>
                  </a:lnTo>
                  <a:lnTo>
                    <a:pt x="11964" y="3332"/>
                  </a:lnTo>
                  <a:lnTo>
                    <a:pt x="11593" y="3858"/>
                  </a:lnTo>
                  <a:lnTo>
                    <a:pt x="11262" y="4385"/>
                  </a:lnTo>
                  <a:lnTo>
                    <a:pt x="10775" y="5164"/>
                  </a:lnTo>
                  <a:lnTo>
                    <a:pt x="10346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002" y="8827"/>
                  </a:lnTo>
                  <a:lnTo>
                    <a:pt x="898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87"/>
                  </a:lnTo>
                  <a:lnTo>
                    <a:pt x="4365" y="9762"/>
                  </a:lnTo>
                  <a:lnTo>
                    <a:pt x="3702" y="9957"/>
                  </a:lnTo>
                  <a:lnTo>
                    <a:pt x="2904" y="1023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94" y="11184"/>
                  </a:lnTo>
                  <a:lnTo>
                    <a:pt x="702" y="11438"/>
                  </a:lnTo>
                  <a:lnTo>
                    <a:pt x="566" y="11594"/>
                  </a:lnTo>
                  <a:lnTo>
                    <a:pt x="429" y="11749"/>
                  </a:lnTo>
                  <a:lnTo>
                    <a:pt x="332" y="11925"/>
                  </a:lnTo>
                  <a:lnTo>
                    <a:pt x="234" y="12081"/>
                  </a:lnTo>
                  <a:lnTo>
                    <a:pt x="137" y="12276"/>
                  </a:lnTo>
                  <a:lnTo>
                    <a:pt x="78" y="12490"/>
                  </a:lnTo>
                  <a:lnTo>
                    <a:pt x="39" y="12685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59" y="13561"/>
                  </a:lnTo>
                  <a:lnTo>
                    <a:pt x="117" y="13815"/>
                  </a:lnTo>
                  <a:lnTo>
                    <a:pt x="176" y="14010"/>
                  </a:lnTo>
                  <a:lnTo>
                    <a:pt x="234" y="14224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890" y="16640"/>
                  </a:lnTo>
                  <a:lnTo>
                    <a:pt x="2241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839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5826" y="20011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52" y="23518"/>
                  </a:lnTo>
                  <a:lnTo>
                    <a:pt x="4735" y="24083"/>
                  </a:lnTo>
                  <a:lnTo>
                    <a:pt x="4657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3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88" y="28798"/>
                  </a:lnTo>
                  <a:lnTo>
                    <a:pt x="5086" y="28993"/>
                  </a:lnTo>
                  <a:lnTo>
                    <a:pt x="5203" y="29188"/>
                  </a:lnTo>
                  <a:lnTo>
                    <a:pt x="5320" y="29363"/>
                  </a:lnTo>
                  <a:lnTo>
                    <a:pt x="5456" y="29538"/>
                  </a:lnTo>
                  <a:lnTo>
                    <a:pt x="5592" y="2969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01"/>
                  </a:lnTo>
                  <a:lnTo>
                    <a:pt x="6489" y="30298"/>
                  </a:lnTo>
                  <a:lnTo>
                    <a:pt x="6703" y="30376"/>
                  </a:lnTo>
                  <a:lnTo>
                    <a:pt x="6898" y="30435"/>
                  </a:lnTo>
                  <a:lnTo>
                    <a:pt x="7093" y="30493"/>
                  </a:lnTo>
                  <a:lnTo>
                    <a:pt x="7541" y="30551"/>
                  </a:lnTo>
                  <a:lnTo>
                    <a:pt x="7969" y="30571"/>
                  </a:lnTo>
                  <a:lnTo>
                    <a:pt x="8418" y="30571"/>
                  </a:lnTo>
                  <a:lnTo>
                    <a:pt x="8827" y="30512"/>
                  </a:lnTo>
                  <a:lnTo>
                    <a:pt x="9275" y="30435"/>
                  </a:lnTo>
                  <a:lnTo>
                    <a:pt x="9723" y="30318"/>
                  </a:lnTo>
                  <a:lnTo>
                    <a:pt x="10191" y="30181"/>
                  </a:lnTo>
                  <a:lnTo>
                    <a:pt x="10561" y="30045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19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681"/>
                  </a:lnTo>
                  <a:lnTo>
                    <a:pt x="13600" y="28389"/>
                  </a:lnTo>
                  <a:lnTo>
                    <a:pt x="14048" y="28077"/>
                  </a:lnTo>
                  <a:lnTo>
                    <a:pt x="14477" y="27726"/>
                  </a:lnTo>
                  <a:lnTo>
                    <a:pt x="14886" y="27376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62" y="25447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78" y="26577"/>
                  </a:lnTo>
                  <a:lnTo>
                    <a:pt x="17809" y="2692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80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764" y="29636"/>
                  </a:lnTo>
                  <a:lnTo>
                    <a:pt x="22154" y="29811"/>
                  </a:lnTo>
                  <a:lnTo>
                    <a:pt x="22524" y="29967"/>
                  </a:lnTo>
                  <a:lnTo>
                    <a:pt x="22894" y="30103"/>
                  </a:lnTo>
                  <a:lnTo>
                    <a:pt x="23362" y="30240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74"/>
                  </a:lnTo>
                  <a:lnTo>
                    <a:pt x="25115" y="30493"/>
                  </a:lnTo>
                  <a:lnTo>
                    <a:pt x="25544" y="3047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596" y="30220"/>
                  </a:lnTo>
                  <a:lnTo>
                    <a:pt x="26791" y="30123"/>
                  </a:lnTo>
                  <a:lnTo>
                    <a:pt x="26966" y="30025"/>
                  </a:lnTo>
                  <a:lnTo>
                    <a:pt x="27122" y="29908"/>
                  </a:lnTo>
                  <a:lnTo>
                    <a:pt x="27317" y="29753"/>
                  </a:lnTo>
                  <a:lnTo>
                    <a:pt x="27473" y="29616"/>
                  </a:lnTo>
                  <a:lnTo>
                    <a:pt x="27629" y="29460"/>
                  </a:lnTo>
                  <a:lnTo>
                    <a:pt x="27765" y="29285"/>
                  </a:lnTo>
                  <a:lnTo>
                    <a:pt x="27882" y="29110"/>
                  </a:lnTo>
                  <a:lnTo>
                    <a:pt x="27999" y="28915"/>
                  </a:lnTo>
                  <a:lnTo>
                    <a:pt x="28096" y="28720"/>
                  </a:lnTo>
                  <a:lnTo>
                    <a:pt x="28194" y="28525"/>
                  </a:lnTo>
                  <a:lnTo>
                    <a:pt x="28272" y="28291"/>
                  </a:lnTo>
                  <a:lnTo>
                    <a:pt x="28330" y="28077"/>
                  </a:lnTo>
                  <a:lnTo>
                    <a:pt x="28389" y="27843"/>
                  </a:lnTo>
                  <a:lnTo>
                    <a:pt x="28447" y="27590"/>
                  </a:lnTo>
                  <a:lnTo>
                    <a:pt x="28506" y="27122"/>
                  </a:lnTo>
                  <a:lnTo>
                    <a:pt x="28545" y="26635"/>
                  </a:lnTo>
                  <a:lnTo>
                    <a:pt x="28564" y="26109"/>
                  </a:lnTo>
                  <a:lnTo>
                    <a:pt x="28545" y="25583"/>
                  </a:lnTo>
                  <a:lnTo>
                    <a:pt x="28486" y="25057"/>
                  </a:lnTo>
                  <a:lnTo>
                    <a:pt x="28428" y="24531"/>
                  </a:lnTo>
                  <a:lnTo>
                    <a:pt x="28350" y="24005"/>
                  </a:lnTo>
                  <a:lnTo>
                    <a:pt x="28233" y="23440"/>
                  </a:lnTo>
                  <a:lnTo>
                    <a:pt x="28057" y="22641"/>
                  </a:lnTo>
                  <a:lnTo>
                    <a:pt x="27824" y="21803"/>
                  </a:lnTo>
                  <a:lnTo>
                    <a:pt x="27570" y="20907"/>
                  </a:lnTo>
                  <a:lnTo>
                    <a:pt x="27259" y="19933"/>
                  </a:lnTo>
                  <a:lnTo>
                    <a:pt x="28213" y="19173"/>
                  </a:lnTo>
                  <a:lnTo>
                    <a:pt x="28525" y="18920"/>
                  </a:lnTo>
                  <a:lnTo>
                    <a:pt x="29226" y="18335"/>
                  </a:lnTo>
                  <a:lnTo>
                    <a:pt x="30006" y="17692"/>
                  </a:lnTo>
                  <a:lnTo>
                    <a:pt x="30454" y="17283"/>
                  </a:lnTo>
                  <a:lnTo>
                    <a:pt x="30844" y="16913"/>
                  </a:lnTo>
                  <a:lnTo>
                    <a:pt x="31194" y="16562"/>
                  </a:lnTo>
                  <a:lnTo>
                    <a:pt x="31506" y="16211"/>
                  </a:lnTo>
                  <a:lnTo>
                    <a:pt x="31876" y="15783"/>
                  </a:lnTo>
                  <a:lnTo>
                    <a:pt x="32169" y="15373"/>
                  </a:lnTo>
                  <a:lnTo>
                    <a:pt x="32441" y="14984"/>
                  </a:lnTo>
                  <a:lnTo>
                    <a:pt x="32636" y="14594"/>
                  </a:lnTo>
                  <a:lnTo>
                    <a:pt x="32831" y="14146"/>
                  </a:lnTo>
                  <a:lnTo>
                    <a:pt x="32909" y="13932"/>
                  </a:lnTo>
                  <a:lnTo>
                    <a:pt x="32967" y="13737"/>
                  </a:lnTo>
                  <a:lnTo>
                    <a:pt x="33026" y="13484"/>
                  </a:lnTo>
                  <a:lnTo>
                    <a:pt x="33065" y="13250"/>
                  </a:lnTo>
                  <a:lnTo>
                    <a:pt x="33084" y="13035"/>
                  </a:lnTo>
                  <a:lnTo>
                    <a:pt x="33065" y="12821"/>
                  </a:lnTo>
                  <a:lnTo>
                    <a:pt x="33045" y="12607"/>
                  </a:lnTo>
                  <a:lnTo>
                    <a:pt x="33006" y="12392"/>
                  </a:lnTo>
                  <a:lnTo>
                    <a:pt x="32928" y="12198"/>
                  </a:lnTo>
                  <a:lnTo>
                    <a:pt x="32850" y="12003"/>
                  </a:lnTo>
                  <a:lnTo>
                    <a:pt x="32753" y="11827"/>
                  </a:lnTo>
                  <a:lnTo>
                    <a:pt x="32636" y="11672"/>
                  </a:lnTo>
                  <a:lnTo>
                    <a:pt x="32519" y="11516"/>
                  </a:lnTo>
                  <a:lnTo>
                    <a:pt x="32383" y="11360"/>
                  </a:lnTo>
                  <a:lnTo>
                    <a:pt x="32091" y="11106"/>
                  </a:lnTo>
                  <a:lnTo>
                    <a:pt x="31759" y="10873"/>
                  </a:lnTo>
                  <a:lnTo>
                    <a:pt x="31389" y="10658"/>
                  </a:lnTo>
                  <a:lnTo>
                    <a:pt x="30961" y="10444"/>
                  </a:lnTo>
                  <a:lnTo>
                    <a:pt x="30571" y="10288"/>
                  </a:lnTo>
                  <a:lnTo>
                    <a:pt x="30181" y="10132"/>
                  </a:lnTo>
                  <a:lnTo>
                    <a:pt x="29363" y="9879"/>
                  </a:lnTo>
                  <a:lnTo>
                    <a:pt x="28720" y="9665"/>
                  </a:lnTo>
                  <a:lnTo>
                    <a:pt x="28057" y="9489"/>
                  </a:lnTo>
                  <a:lnTo>
                    <a:pt x="27395" y="9353"/>
                  </a:lnTo>
                  <a:lnTo>
                    <a:pt x="26713" y="9217"/>
                  </a:lnTo>
                  <a:lnTo>
                    <a:pt x="26051" y="9100"/>
                  </a:lnTo>
                  <a:lnTo>
                    <a:pt x="25408" y="9002"/>
                  </a:lnTo>
                  <a:lnTo>
                    <a:pt x="24102" y="8827"/>
                  </a:lnTo>
                  <a:lnTo>
                    <a:pt x="24083" y="8749"/>
                  </a:lnTo>
                  <a:lnTo>
                    <a:pt x="23674" y="7872"/>
                  </a:lnTo>
                  <a:lnTo>
                    <a:pt x="23245" y="7034"/>
                  </a:lnTo>
                  <a:lnTo>
                    <a:pt x="22719" y="6002"/>
                  </a:lnTo>
                  <a:lnTo>
                    <a:pt x="22271" y="5222"/>
                  </a:lnTo>
                  <a:lnTo>
                    <a:pt x="21823" y="4462"/>
                  </a:lnTo>
                  <a:lnTo>
                    <a:pt x="21491" y="3936"/>
                  </a:lnTo>
                  <a:lnTo>
                    <a:pt x="21121" y="3430"/>
                  </a:lnTo>
                  <a:lnTo>
                    <a:pt x="20751" y="2923"/>
                  </a:lnTo>
                  <a:lnTo>
                    <a:pt x="20361" y="2417"/>
                  </a:lnTo>
                  <a:lnTo>
                    <a:pt x="19952" y="1968"/>
                  </a:lnTo>
                  <a:lnTo>
                    <a:pt x="19523" y="1481"/>
                  </a:lnTo>
                  <a:lnTo>
                    <a:pt x="19192" y="1170"/>
                  </a:lnTo>
                  <a:lnTo>
                    <a:pt x="18841" y="877"/>
                  </a:lnTo>
                  <a:lnTo>
                    <a:pt x="18627" y="722"/>
                  </a:lnTo>
                  <a:lnTo>
                    <a:pt x="18393" y="566"/>
                  </a:lnTo>
                  <a:lnTo>
                    <a:pt x="18160" y="449"/>
                  </a:lnTo>
                  <a:lnTo>
                    <a:pt x="17926" y="332"/>
                  </a:lnTo>
                  <a:lnTo>
                    <a:pt x="17906" y="332"/>
                  </a:lnTo>
                  <a:lnTo>
                    <a:pt x="17731" y="254"/>
                  </a:lnTo>
                  <a:lnTo>
                    <a:pt x="17575" y="195"/>
                  </a:lnTo>
                  <a:lnTo>
                    <a:pt x="17380" y="137"/>
                  </a:lnTo>
                  <a:lnTo>
                    <a:pt x="17166" y="79"/>
                  </a:lnTo>
                  <a:lnTo>
                    <a:pt x="16971" y="40"/>
                  </a:lnTo>
                  <a:lnTo>
                    <a:pt x="16796" y="20"/>
                  </a:lnTo>
                  <a:lnTo>
                    <a:pt x="16776" y="20"/>
                  </a:lnTo>
                  <a:lnTo>
                    <a:pt x="164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957;p40">
              <a:extLst>
                <a:ext uri="{FF2B5EF4-FFF2-40B4-BE49-F238E27FC236}">
                  <a16:creationId xmlns:a16="http://schemas.microsoft.com/office/drawing/2014/main" xmlns="" id="{4B30E680-D27A-C75E-EAE8-8B183243824E}"/>
                </a:ext>
              </a:extLst>
            </p:cNvPr>
            <p:cNvSpPr/>
            <p:nvPr/>
          </p:nvSpPr>
          <p:spPr>
            <a:xfrm>
              <a:off x="9501450" y="282563"/>
              <a:ext cx="827125" cy="764275"/>
            </a:xfrm>
            <a:custGeom>
              <a:avLst/>
              <a:gdLst/>
              <a:ahLst/>
              <a:cxnLst/>
              <a:rect l="l" t="t" r="r" b="b"/>
              <a:pathLst>
                <a:path w="33085" h="30571" fill="none" extrusionOk="0">
                  <a:moveTo>
                    <a:pt x="33065" y="12821"/>
                  </a:moveTo>
                  <a:lnTo>
                    <a:pt x="33065" y="12821"/>
                  </a:lnTo>
                  <a:lnTo>
                    <a:pt x="33045" y="12607"/>
                  </a:lnTo>
                  <a:lnTo>
                    <a:pt x="33006" y="12392"/>
                  </a:lnTo>
                  <a:lnTo>
                    <a:pt x="32928" y="12198"/>
                  </a:lnTo>
                  <a:lnTo>
                    <a:pt x="32850" y="12003"/>
                  </a:lnTo>
                  <a:lnTo>
                    <a:pt x="32850" y="12003"/>
                  </a:lnTo>
                  <a:lnTo>
                    <a:pt x="32753" y="11827"/>
                  </a:lnTo>
                  <a:lnTo>
                    <a:pt x="32636" y="11672"/>
                  </a:lnTo>
                  <a:lnTo>
                    <a:pt x="32519" y="11516"/>
                  </a:lnTo>
                  <a:lnTo>
                    <a:pt x="32383" y="11360"/>
                  </a:lnTo>
                  <a:lnTo>
                    <a:pt x="32383" y="11360"/>
                  </a:lnTo>
                  <a:lnTo>
                    <a:pt x="32091" y="11106"/>
                  </a:lnTo>
                  <a:lnTo>
                    <a:pt x="31759" y="10873"/>
                  </a:lnTo>
                  <a:lnTo>
                    <a:pt x="31389" y="10658"/>
                  </a:lnTo>
                  <a:lnTo>
                    <a:pt x="30961" y="10444"/>
                  </a:lnTo>
                  <a:lnTo>
                    <a:pt x="30961" y="10444"/>
                  </a:lnTo>
                  <a:lnTo>
                    <a:pt x="30571" y="10288"/>
                  </a:lnTo>
                  <a:lnTo>
                    <a:pt x="30181" y="10132"/>
                  </a:lnTo>
                  <a:lnTo>
                    <a:pt x="29363" y="9879"/>
                  </a:lnTo>
                  <a:lnTo>
                    <a:pt x="29363" y="9879"/>
                  </a:lnTo>
                  <a:lnTo>
                    <a:pt x="28720" y="9665"/>
                  </a:lnTo>
                  <a:lnTo>
                    <a:pt x="28057" y="9489"/>
                  </a:lnTo>
                  <a:lnTo>
                    <a:pt x="27395" y="9353"/>
                  </a:lnTo>
                  <a:lnTo>
                    <a:pt x="26713" y="9217"/>
                  </a:lnTo>
                  <a:lnTo>
                    <a:pt x="26051" y="9100"/>
                  </a:lnTo>
                  <a:lnTo>
                    <a:pt x="25408" y="9002"/>
                  </a:lnTo>
                  <a:lnTo>
                    <a:pt x="24102" y="8827"/>
                  </a:lnTo>
                  <a:lnTo>
                    <a:pt x="24102" y="8827"/>
                  </a:lnTo>
                  <a:lnTo>
                    <a:pt x="24083" y="8749"/>
                  </a:lnTo>
                  <a:lnTo>
                    <a:pt x="24083" y="8749"/>
                  </a:lnTo>
                  <a:lnTo>
                    <a:pt x="23674" y="7872"/>
                  </a:lnTo>
                  <a:lnTo>
                    <a:pt x="23245" y="7034"/>
                  </a:lnTo>
                  <a:lnTo>
                    <a:pt x="23245" y="7034"/>
                  </a:lnTo>
                  <a:lnTo>
                    <a:pt x="22719" y="6002"/>
                  </a:lnTo>
                  <a:lnTo>
                    <a:pt x="22719" y="6002"/>
                  </a:lnTo>
                  <a:lnTo>
                    <a:pt x="22271" y="5222"/>
                  </a:lnTo>
                  <a:lnTo>
                    <a:pt x="21823" y="4462"/>
                  </a:lnTo>
                  <a:lnTo>
                    <a:pt x="21823" y="4462"/>
                  </a:lnTo>
                  <a:lnTo>
                    <a:pt x="21491" y="3936"/>
                  </a:lnTo>
                  <a:lnTo>
                    <a:pt x="21121" y="3430"/>
                  </a:lnTo>
                  <a:lnTo>
                    <a:pt x="20751" y="2923"/>
                  </a:lnTo>
                  <a:lnTo>
                    <a:pt x="20361" y="2417"/>
                  </a:lnTo>
                  <a:lnTo>
                    <a:pt x="20361" y="2417"/>
                  </a:lnTo>
                  <a:lnTo>
                    <a:pt x="19952" y="1968"/>
                  </a:lnTo>
                  <a:lnTo>
                    <a:pt x="19523" y="1481"/>
                  </a:lnTo>
                  <a:lnTo>
                    <a:pt x="19523" y="1481"/>
                  </a:lnTo>
                  <a:lnTo>
                    <a:pt x="19192" y="1170"/>
                  </a:lnTo>
                  <a:lnTo>
                    <a:pt x="18841" y="877"/>
                  </a:lnTo>
                  <a:lnTo>
                    <a:pt x="18841" y="877"/>
                  </a:lnTo>
                  <a:lnTo>
                    <a:pt x="18627" y="722"/>
                  </a:lnTo>
                  <a:lnTo>
                    <a:pt x="18393" y="566"/>
                  </a:lnTo>
                  <a:lnTo>
                    <a:pt x="18160" y="449"/>
                  </a:lnTo>
                  <a:lnTo>
                    <a:pt x="17926" y="332"/>
                  </a:lnTo>
                  <a:lnTo>
                    <a:pt x="17906" y="332"/>
                  </a:lnTo>
                  <a:lnTo>
                    <a:pt x="17906" y="332"/>
                  </a:lnTo>
                  <a:lnTo>
                    <a:pt x="17731" y="254"/>
                  </a:lnTo>
                  <a:lnTo>
                    <a:pt x="17575" y="195"/>
                  </a:lnTo>
                  <a:lnTo>
                    <a:pt x="17575" y="195"/>
                  </a:lnTo>
                  <a:lnTo>
                    <a:pt x="17380" y="137"/>
                  </a:lnTo>
                  <a:lnTo>
                    <a:pt x="17166" y="79"/>
                  </a:lnTo>
                  <a:lnTo>
                    <a:pt x="17166" y="79"/>
                  </a:lnTo>
                  <a:lnTo>
                    <a:pt x="16971" y="40"/>
                  </a:lnTo>
                  <a:lnTo>
                    <a:pt x="16796" y="20"/>
                  </a:lnTo>
                  <a:lnTo>
                    <a:pt x="16776" y="20"/>
                  </a:lnTo>
                  <a:lnTo>
                    <a:pt x="16776" y="20"/>
                  </a:lnTo>
                  <a:lnTo>
                    <a:pt x="16484" y="1"/>
                  </a:lnTo>
                  <a:lnTo>
                    <a:pt x="16484" y="1"/>
                  </a:lnTo>
                  <a:lnTo>
                    <a:pt x="16348" y="1"/>
                  </a:lnTo>
                  <a:lnTo>
                    <a:pt x="16348" y="1"/>
                  </a:lnTo>
                  <a:lnTo>
                    <a:pt x="16289" y="1"/>
                  </a:lnTo>
                  <a:lnTo>
                    <a:pt x="16289" y="1"/>
                  </a:lnTo>
                  <a:lnTo>
                    <a:pt x="16114" y="1"/>
                  </a:lnTo>
                  <a:lnTo>
                    <a:pt x="16114" y="1"/>
                  </a:lnTo>
                  <a:lnTo>
                    <a:pt x="15977" y="20"/>
                  </a:lnTo>
                  <a:lnTo>
                    <a:pt x="15821" y="59"/>
                  </a:lnTo>
                  <a:lnTo>
                    <a:pt x="15821" y="59"/>
                  </a:lnTo>
                  <a:lnTo>
                    <a:pt x="15549" y="118"/>
                  </a:lnTo>
                  <a:lnTo>
                    <a:pt x="15549" y="118"/>
                  </a:lnTo>
                  <a:lnTo>
                    <a:pt x="15510" y="137"/>
                  </a:lnTo>
                  <a:lnTo>
                    <a:pt x="15510" y="137"/>
                  </a:lnTo>
                  <a:lnTo>
                    <a:pt x="15179" y="254"/>
                  </a:lnTo>
                  <a:lnTo>
                    <a:pt x="14867" y="390"/>
                  </a:lnTo>
                  <a:lnTo>
                    <a:pt x="14536" y="585"/>
                  </a:lnTo>
                  <a:lnTo>
                    <a:pt x="14224" y="799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724" y="2339"/>
                  </a:lnTo>
                  <a:lnTo>
                    <a:pt x="12334" y="2845"/>
                  </a:lnTo>
                  <a:lnTo>
                    <a:pt x="11964" y="3332"/>
                  </a:lnTo>
                  <a:lnTo>
                    <a:pt x="11593" y="3858"/>
                  </a:lnTo>
                  <a:lnTo>
                    <a:pt x="11262" y="4385"/>
                  </a:lnTo>
                  <a:lnTo>
                    <a:pt x="11262" y="4385"/>
                  </a:lnTo>
                  <a:lnTo>
                    <a:pt x="10775" y="5164"/>
                  </a:lnTo>
                  <a:lnTo>
                    <a:pt x="10346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548" y="7677"/>
                  </a:lnTo>
                  <a:lnTo>
                    <a:pt x="9002" y="8827"/>
                  </a:lnTo>
                  <a:lnTo>
                    <a:pt x="9002" y="8827"/>
                  </a:lnTo>
                  <a:lnTo>
                    <a:pt x="8983" y="8905"/>
                  </a:lnTo>
                  <a:lnTo>
                    <a:pt x="898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87"/>
                  </a:lnTo>
                  <a:lnTo>
                    <a:pt x="4365" y="9762"/>
                  </a:lnTo>
                  <a:lnTo>
                    <a:pt x="3702" y="9957"/>
                  </a:lnTo>
                  <a:lnTo>
                    <a:pt x="3702" y="9957"/>
                  </a:lnTo>
                  <a:lnTo>
                    <a:pt x="2904" y="1023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94" y="11184"/>
                  </a:lnTo>
                  <a:lnTo>
                    <a:pt x="702" y="11438"/>
                  </a:lnTo>
                  <a:lnTo>
                    <a:pt x="702" y="11438"/>
                  </a:lnTo>
                  <a:lnTo>
                    <a:pt x="566" y="11594"/>
                  </a:lnTo>
                  <a:lnTo>
                    <a:pt x="429" y="11749"/>
                  </a:lnTo>
                  <a:lnTo>
                    <a:pt x="332" y="11925"/>
                  </a:lnTo>
                  <a:lnTo>
                    <a:pt x="234" y="12081"/>
                  </a:lnTo>
                  <a:lnTo>
                    <a:pt x="234" y="12081"/>
                  </a:lnTo>
                  <a:lnTo>
                    <a:pt x="137" y="12276"/>
                  </a:lnTo>
                  <a:lnTo>
                    <a:pt x="78" y="12490"/>
                  </a:lnTo>
                  <a:lnTo>
                    <a:pt x="39" y="12685"/>
                  </a:lnTo>
                  <a:lnTo>
                    <a:pt x="1" y="12918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59" y="13561"/>
                  </a:lnTo>
                  <a:lnTo>
                    <a:pt x="117" y="13815"/>
                  </a:lnTo>
                  <a:lnTo>
                    <a:pt x="117" y="13815"/>
                  </a:lnTo>
                  <a:lnTo>
                    <a:pt x="176" y="14010"/>
                  </a:lnTo>
                  <a:lnTo>
                    <a:pt x="234" y="14224"/>
                  </a:lnTo>
                  <a:lnTo>
                    <a:pt x="429" y="14672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559" y="16289"/>
                  </a:lnTo>
                  <a:lnTo>
                    <a:pt x="1890" y="16640"/>
                  </a:lnTo>
                  <a:lnTo>
                    <a:pt x="2241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079" y="17770"/>
                  </a:lnTo>
                  <a:lnTo>
                    <a:pt x="3839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4872" y="19251"/>
                  </a:lnTo>
                  <a:lnTo>
                    <a:pt x="5826" y="20011"/>
                  </a:lnTo>
                  <a:lnTo>
                    <a:pt x="5826" y="20011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52" y="23518"/>
                  </a:lnTo>
                  <a:lnTo>
                    <a:pt x="4852" y="23518"/>
                  </a:lnTo>
                  <a:lnTo>
                    <a:pt x="4735" y="24083"/>
                  </a:lnTo>
                  <a:lnTo>
                    <a:pt x="4657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38" y="27668"/>
                  </a:lnTo>
                  <a:lnTo>
                    <a:pt x="463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88" y="28798"/>
                  </a:lnTo>
                  <a:lnTo>
                    <a:pt x="5086" y="28993"/>
                  </a:lnTo>
                  <a:lnTo>
                    <a:pt x="5203" y="29188"/>
                  </a:lnTo>
                  <a:lnTo>
                    <a:pt x="5320" y="29363"/>
                  </a:lnTo>
                  <a:lnTo>
                    <a:pt x="5320" y="29363"/>
                  </a:lnTo>
                  <a:lnTo>
                    <a:pt x="5456" y="29538"/>
                  </a:lnTo>
                  <a:lnTo>
                    <a:pt x="5592" y="29694"/>
                  </a:lnTo>
                  <a:lnTo>
                    <a:pt x="5592" y="2969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01"/>
                  </a:lnTo>
                  <a:lnTo>
                    <a:pt x="6489" y="30298"/>
                  </a:lnTo>
                  <a:lnTo>
                    <a:pt x="6703" y="30376"/>
                  </a:lnTo>
                  <a:lnTo>
                    <a:pt x="6703" y="30376"/>
                  </a:lnTo>
                  <a:lnTo>
                    <a:pt x="6898" y="30435"/>
                  </a:lnTo>
                  <a:lnTo>
                    <a:pt x="7093" y="30493"/>
                  </a:lnTo>
                  <a:lnTo>
                    <a:pt x="7541" y="30551"/>
                  </a:lnTo>
                  <a:lnTo>
                    <a:pt x="7541" y="30551"/>
                  </a:lnTo>
                  <a:lnTo>
                    <a:pt x="7969" y="30571"/>
                  </a:lnTo>
                  <a:lnTo>
                    <a:pt x="7969" y="30571"/>
                  </a:lnTo>
                  <a:lnTo>
                    <a:pt x="8418" y="30571"/>
                  </a:lnTo>
                  <a:lnTo>
                    <a:pt x="8418" y="30571"/>
                  </a:lnTo>
                  <a:lnTo>
                    <a:pt x="8827" y="30512"/>
                  </a:lnTo>
                  <a:lnTo>
                    <a:pt x="9275" y="30435"/>
                  </a:lnTo>
                  <a:lnTo>
                    <a:pt x="9723" y="30318"/>
                  </a:lnTo>
                  <a:lnTo>
                    <a:pt x="10191" y="30181"/>
                  </a:lnTo>
                  <a:lnTo>
                    <a:pt x="10191" y="30181"/>
                  </a:lnTo>
                  <a:lnTo>
                    <a:pt x="10561" y="30045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19"/>
                  </a:lnTo>
                  <a:lnTo>
                    <a:pt x="11710" y="29519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681"/>
                  </a:lnTo>
                  <a:lnTo>
                    <a:pt x="13600" y="28389"/>
                  </a:lnTo>
                  <a:lnTo>
                    <a:pt x="13600" y="28389"/>
                  </a:lnTo>
                  <a:lnTo>
                    <a:pt x="14048" y="28077"/>
                  </a:lnTo>
                  <a:lnTo>
                    <a:pt x="14477" y="27726"/>
                  </a:lnTo>
                  <a:lnTo>
                    <a:pt x="14886" y="27376"/>
                  </a:lnTo>
                  <a:lnTo>
                    <a:pt x="15276" y="27025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62" y="25447"/>
                  </a:lnTo>
                  <a:lnTo>
                    <a:pt x="16562" y="25447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78" y="26577"/>
                  </a:lnTo>
                  <a:lnTo>
                    <a:pt x="17809" y="26927"/>
                  </a:lnTo>
                  <a:lnTo>
                    <a:pt x="17809" y="2692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80"/>
                  </a:lnTo>
                  <a:lnTo>
                    <a:pt x="19484" y="28311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355" y="29441"/>
                  </a:lnTo>
                  <a:lnTo>
                    <a:pt x="21764" y="29636"/>
                  </a:lnTo>
                  <a:lnTo>
                    <a:pt x="22154" y="29811"/>
                  </a:lnTo>
                  <a:lnTo>
                    <a:pt x="22524" y="29967"/>
                  </a:lnTo>
                  <a:lnTo>
                    <a:pt x="22894" y="30103"/>
                  </a:lnTo>
                  <a:lnTo>
                    <a:pt x="22894" y="30103"/>
                  </a:lnTo>
                  <a:lnTo>
                    <a:pt x="23362" y="30240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74"/>
                  </a:lnTo>
                  <a:lnTo>
                    <a:pt x="24667" y="30474"/>
                  </a:lnTo>
                  <a:lnTo>
                    <a:pt x="25115" y="30493"/>
                  </a:lnTo>
                  <a:lnTo>
                    <a:pt x="25115" y="30493"/>
                  </a:lnTo>
                  <a:lnTo>
                    <a:pt x="25544" y="30474"/>
                  </a:lnTo>
                  <a:lnTo>
                    <a:pt x="25544" y="3047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382" y="30298"/>
                  </a:lnTo>
                  <a:lnTo>
                    <a:pt x="26596" y="30220"/>
                  </a:lnTo>
                  <a:lnTo>
                    <a:pt x="26791" y="30123"/>
                  </a:lnTo>
                  <a:lnTo>
                    <a:pt x="26966" y="30025"/>
                  </a:lnTo>
                  <a:lnTo>
                    <a:pt x="27122" y="29908"/>
                  </a:lnTo>
                  <a:lnTo>
                    <a:pt x="27122" y="29908"/>
                  </a:lnTo>
                  <a:lnTo>
                    <a:pt x="27317" y="29753"/>
                  </a:lnTo>
                  <a:lnTo>
                    <a:pt x="27473" y="29616"/>
                  </a:lnTo>
                  <a:lnTo>
                    <a:pt x="27473" y="29616"/>
                  </a:lnTo>
                  <a:lnTo>
                    <a:pt x="27629" y="29460"/>
                  </a:lnTo>
                  <a:lnTo>
                    <a:pt x="27765" y="29285"/>
                  </a:lnTo>
                  <a:lnTo>
                    <a:pt x="27765" y="29285"/>
                  </a:lnTo>
                  <a:lnTo>
                    <a:pt x="27882" y="29110"/>
                  </a:lnTo>
                  <a:lnTo>
                    <a:pt x="27999" y="28915"/>
                  </a:lnTo>
                  <a:lnTo>
                    <a:pt x="28096" y="28720"/>
                  </a:lnTo>
                  <a:lnTo>
                    <a:pt x="28194" y="28525"/>
                  </a:lnTo>
                  <a:lnTo>
                    <a:pt x="28272" y="28291"/>
                  </a:lnTo>
                  <a:lnTo>
                    <a:pt x="28330" y="28077"/>
                  </a:lnTo>
                  <a:lnTo>
                    <a:pt x="28389" y="27843"/>
                  </a:lnTo>
                  <a:lnTo>
                    <a:pt x="28447" y="27590"/>
                  </a:lnTo>
                  <a:lnTo>
                    <a:pt x="28447" y="27590"/>
                  </a:lnTo>
                  <a:lnTo>
                    <a:pt x="28506" y="27122"/>
                  </a:lnTo>
                  <a:lnTo>
                    <a:pt x="28545" y="26635"/>
                  </a:lnTo>
                  <a:lnTo>
                    <a:pt x="28564" y="26109"/>
                  </a:lnTo>
                  <a:lnTo>
                    <a:pt x="28545" y="25583"/>
                  </a:lnTo>
                  <a:lnTo>
                    <a:pt x="28545" y="25583"/>
                  </a:lnTo>
                  <a:lnTo>
                    <a:pt x="28486" y="25057"/>
                  </a:lnTo>
                  <a:lnTo>
                    <a:pt x="28428" y="24531"/>
                  </a:lnTo>
                  <a:lnTo>
                    <a:pt x="28350" y="24005"/>
                  </a:lnTo>
                  <a:lnTo>
                    <a:pt x="28233" y="23440"/>
                  </a:lnTo>
                  <a:lnTo>
                    <a:pt x="28233" y="23440"/>
                  </a:lnTo>
                  <a:lnTo>
                    <a:pt x="28057" y="22641"/>
                  </a:lnTo>
                  <a:lnTo>
                    <a:pt x="27824" y="21803"/>
                  </a:lnTo>
                  <a:lnTo>
                    <a:pt x="27570" y="20907"/>
                  </a:lnTo>
                  <a:lnTo>
                    <a:pt x="27259" y="19933"/>
                  </a:lnTo>
                  <a:lnTo>
                    <a:pt x="27259" y="19933"/>
                  </a:lnTo>
                  <a:lnTo>
                    <a:pt x="28213" y="19173"/>
                  </a:lnTo>
                  <a:lnTo>
                    <a:pt x="28525" y="18920"/>
                  </a:lnTo>
                  <a:lnTo>
                    <a:pt x="28525" y="18920"/>
                  </a:lnTo>
                  <a:lnTo>
                    <a:pt x="29226" y="18335"/>
                  </a:lnTo>
                  <a:lnTo>
                    <a:pt x="30006" y="17692"/>
                  </a:lnTo>
                  <a:lnTo>
                    <a:pt x="30006" y="17692"/>
                  </a:lnTo>
                  <a:lnTo>
                    <a:pt x="30454" y="17283"/>
                  </a:lnTo>
                  <a:lnTo>
                    <a:pt x="30844" y="16913"/>
                  </a:lnTo>
                  <a:lnTo>
                    <a:pt x="31194" y="16562"/>
                  </a:lnTo>
                  <a:lnTo>
                    <a:pt x="31506" y="16211"/>
                  </a:lnTo>
                  <a:lnTo>
                    <a:pt x="31506" y="16211"/>
                  </a:lnTo>
                  <a:lnTo>
                    <a:pt x="31876" y="15783"/>
                  </a:lnTo>
                  <a:lnTo>
                    <a:pt x="32169" y="15373"/>
                  </a:lnTo>
                  <a:lnTo>
                    <a:pt x="32441" y="14984"/>
                  </a:lnTo>
                  <a:lnTo>
                    <a:pt x="32636" y="14594"/>
                  </a:lnTo>
                  <a:lnTo>
                    <a:pt x="32636" y="14594"/>
                  </a:lnTo>
                  <a:lnTo>
                    <a:pt x="32831" y="14146"/>
                  </a:lnTo>
                  <a:lnTo>
                    <a:pt x="32909" y="13932"/>
                  </a:lnTo>
                  <a:lnTo>
                    <a:pt x="32967" y="13737"/>
                  </a:lnTo>
                  <a:lnTo>
                    <a:pt x="32967" y="13737"/>
                  </a:lnTo>
                  <a:lnTo>
                    <a:pt x="33026" y="13484"/>
                  </a:lnTo>
                  <a:lnTo>
                    <a:pt x="33065" y="13250"/>
                  </a:lnTo>
                  <a:lnTo>
                    <a:pt x="33084" y="13035"/>
                  </a:lnTo>
                  <a:lnTo>
                    <a:pt x="33065" y="128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958;p40">
              <a:extLst>
                <a:ext uri="{FF2B5EF4-FFF2-40B4-BE49-F238E27FC236}">
                  <a16:creationId xmlns:a16="http://schemas.microsoft.com/office/drawing/2014/main" xmlns="" id="{ACF28AE4-6A49-E8E7-0CE5-A8A7057413E7}"/>
                </a:ext>
              </a:extLst>
            </p:cNvPr>
            <p:cNvSpPr/>
            <p:nvPr/>
          </p:nvSpPr>
          <p:spPr>
            <a:xfrm>
              <a:off x="9501450" y="282563"/>
              <a:ext cx="671250" cy="764775"/>
            </a:xfrm>
            <a:custGeom>
              <a:avLst/>
              <a:gdLst/>
              <a:ahLst/>
              <a:cxnLst/>
              <a:rect l="l" t="t" r="r" b="b"/>
              <a:pathLst>
                <a:path w="26850" h="30591" extrusionOk="0">
                  <a:moveTo>
                    <a:pt x="16114" y="1"/>
                  </a:moveTo>
                  <a:lnTo>
                    <a:pt x="15841" y="40"/>
                  </a:lnTo>
                  <a:lnTo>
                    <a:pt x="15549" y="118"/>
                  </a:lnTo>
                  <a:lnTo>
                    <a:pt x="15490" y="137"/>
                  </a:lnTo>
                  <a:lnTo>
                    <a:pt x="15179" y="254"/>
                  </a:lnTo>
                  <a:lnTo>
                    <a:pt x="14847" y="390"/>
                  </a:lnTo>
                  <a:lnTo>
                    <a:pt x="14536" y="566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334" y="2826"/>
                  </a:lnTo>
                  <a:lnTo>
                    <a:pt x="11944" y="3332"/>
                  </a:lnTo>
                  <a:lnTo>
                    <a:pt x="11593" y="3858"/>
                  </a:lnTo>
                  <a:lnTo>
                    <a:pt x="11243" y="4385"/>
                  </a:lnTo>
                  <a:lnTo>
                    <a:pt x="10775" y="5164"/>
                  </a:lnTo>
                  <a:lnTo>
                    <a:pt x="10327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255" y="8262"/>
                  </a:lnTo>
                  <a:lnTo>
                    <a:pt x="9002" y="8827"/>
                  </a:lnTo>
                  <a:lnTo>
                    <a:pt x="896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67"/>
                  </a:lnTo>
                  <a:lnTo>
                    <a:pt x="4365" y="9743"/>
                  </a:lnTo>
                  <a:lnTo>
                    <a:pt x="3702" y="9937"/>
                  </a:lnTo>
                  <a:lnTo>
                    <a:pt x="2904" y="1021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75" y="11184"/>
                  </a:lnTo>
                  <a:lnTo>
                    <a:pt x="702" y="11438"/>
                  </a:lnTo>
                  <a:lnTo>
                    <a:pt x="546" y="11594"/>
                  </a:lnTo>
                  <a:lnTo>
                    <a:pt x="429" y="11749"/>
                  </a:lnTo>
                  <a:lnTo>
                    <a:pt x="312" y="11905"/>
                  </a:lnTo>
                  <a:lnTo>
                    <a:pt x="215" y="12081"/>
                  </a:lnTo>
                  <a:lnTo>
                    <a:pt x="137" y="12276"/>
                  </a:lnTo>
                  <a:lnTo>
                    <a:pt x="78" y="12470"/>
                  </a:lnTo>
                  <a:lnTo>
                    <a:pt x="20" y="12685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39" y="13561"/>
                  </a:lnTo>
                  <a:lnTo>
                    <a:pt x="98" y="13815"/>
                  </a:lnTo>
                  <a:lnTo>
                    <a:pt x="156" y="14010"/>
                  </a:lnTo>
                  <a:lnTo>
                    <a:pt x="234" y="14224"/>
                  </a:lnTo>
                  <a:lnTo>
                    <a:pt x="332" y="14438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871" y="16640"/>
                  </a:lnTo>
                  <a:lnTo>
                    <a:pt x="2222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858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4988" y="19348"/>
                  </a:lnTo>
                  <a:lnTo>
                    <a:pt x="5826" y="20030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33" y="23518"/>
                  </a:lnTo>
                  <a:lnTo>
                    <a:pt x="4735" y="24083"/>
                  </a:lnTo>
                  <a:lnTo>
                    <a:pt x="4638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1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69" y="28817"/>
                  </a:lnTo>
                  <a:lnTo>
                    <a:pt x="5086" y="29012"/>
                  </a:lnTo>
                  <a:lnTo>
                    <a:pt x="5183" y="29188"/>
                  </a:lnTo>
                  <a:lnTo>
                    <a:pt x="5300" y="29363"/>
                  </a:lnTo>
                  <a:lnTo>
                    <a:pt x="5456" y="29538"/>
                  </a:lnTo>
                  <a:lnTo>
                    <a:pt x="5592" y="2971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20"/>
                  </a:lnTo>
                  <a:lnTo>
                    <a:pt x="6489" y="30298"/>
                  </a:lnTo>
                  <a:lnTo>
                    <a:pt x="6703" y="30396"/>
                  </a:lnTo>
                  <a:lnTo>
                    <a:pt x="6898" y="30454"/>
                  </a:lnTo>
                  <a:lnTo>
                    <a:pt x="7093" y="30493"/>
                  </a:lnTo>
                  <a:lnTo>
                    <a:pt x="7307" y="30532"/>
                  </a:lnTo>
                  <a:lnTo>
                    <a:pt x="7541" y="30571"/>
                  </a:lnTo>
                  <a:lnTo>
                    <a:pt x="7755" y="30590"/>
                  </a:lnTo>
                  <a:lnTo>
                    <a:pt x="7969" y="30590"/>
                  </a:lnTo>
                  <a:lnTo>
                    <a:pt x="8418" y="30571"/>
                  </a:lnTo>
                  <a:lnTo>
                    <a:pt x="8846" y="30512"/>
                  </a:lnTo>
                  <a:lnTo>
                    <a:pt x="9275" y="30435"/>
                  </a:lnTo>
                  <a:lnTo>
                    <a:pt x="9723" y="30337"/>
                  </a:lnTo>
                  <a:lnTo>
                    <a:pt x="10191" y="30181"/>
                  </a:lnTo>
                  <a:lnTo>
                    <a:pt x="10561" y="30064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38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700"/>
                  </a:lnTo>
                  <a:lnTo>
                    <a:pt x="13600" y="28408"/>
                  </a:lnTo>
                  <a:lnTo>
                    <a:pt x="14048" y="28077"/>
                  </a:lnTo>
                  <a:lnTo>
                    <a:pt x="14477" y="27746"/>
                  </a:lnTo>
                  <a:lnTo>
                    <a:pt x="14886" y="27395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81" y="25466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58" y="26577"/>
                  </a:lnTo>
                  <a:lnTo>
                    <a:pt x="17809" y="2694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99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764" y="29655"/>
                  </a:lnTo>
                  <a:lnTo>
                    <a:pt x="22154" y="29831"/>
                  </a:lnTo>
                  <a:lnTo>
                    <a:pt x="22524" y="29986"/>
                  </a:lnTo>
                  <a:lnTo>
                    <a:pt x="22894" y="30103"/>
                  </a:lnTo>
                  <a:lnTo>
                    <a:pt x="23362" y="30259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93"/>
                  </a:lnTo>
                  <a:lnTo>
                    <a:pt x="25096" y="30512"/>
                  </a:lnTo>
                  <a:lnTo>
                    <a:pt x="25330" y="30493"/>
                  </a:lnTo>
                  <a:lnTo>
                    <a:pt x="25544" y="30474"/>
                  </a:lnTo>
                  <a:lnTo>
                    <a:pt x="25778" y="3045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616" y="30201"/>
                  </a:lnTo>
                  <a:lnTo>
                    <a:pt x="26849" y="30103"/>
                  </a:lnTo>
                  <a:lnTo>
                    <a:pt x="26479" y="30103"/>
                  </a:lnTo>
                  <a:lnTo>
                    <a:pt x="26148" y="30084"/>
                  </a:lnTo>
                  <a:lnTo>
                    <a:pt x="25836" y="30045"/>
                  </a:lnTo>
                  <a:lnTo>
                    <a:pt x="25524" y="30006"/>
                  </a:lnTo>
                  <a:lnTo>
                    <a:pt x="25213" y="29947"/>
                  </a:lnTo>
                  <a:lnTo>
                    <a:pt x="24589" y="29811"/>
                  </a:lnTo>
                  <a:lnTo>
                    <a:pt x="23966" y="29616"/>
                  </a:lnTo>
                  <a:lnTo>
                    <a:pt x="23381" y="29402"/>
                  </a:lnTo>
                  <a:lnTo>
                    <a:pt x="22816" y="29149"/>
                  </a:lnTo>
                  <a:lnTo>
                    <a:pt x="22329" y="28876"/>
                  </a:lnTo>
                  <a:lnTo>
                    <a:pt x="21842" y="28603"/>
                  </a:lnTo>
                  <a:lnTo>
                    <a:pt x="21374" y="28311"/>
                  </a:lnTo>
                  <a:lnTo>
                    <a:pt x="20907" y="27980"/>
                  </a:lnTo>
                  <a:lnTo>
                    <a:pt x="20478" y="27629"/>
                  </a:lnTo>
                  <a:lnTo>
                    <a:pt x="20050" y="27278"/>
                  </a:lnTo>
                  <a:lnTo>
                    <a:pt x="19621" y="26908"/>
                  </a:lnTo>
                  <a:lnTo>
                    <a:pt x="19231" y="26518"/>
                  </a:lnTo>
                  <a:lnTo>
                    <a:pt x="18841" y="26129"/>
                  </a:lnTo>
                  <a:lnTo>
                    <a:pt x="18491" y="25719"/>
                  </a:lnTo>
                  <a:lnTo>
                    <a:pt x="18140" y="25310"/>
                  </a:lnTo>
                  <a:lnTo>
                    <a:pt x="17789" y="24882"/>
                  </a:lnTo>
                  <a:lnTo>
                    <a:pt x="17478" y="24453"/>
                  </a:lnTo>
                  <a:lnTo>
                    <a:pt x="17166" y="24005"/>
                  </a:lnTo>
                  <a:lnTo>
                    <a:pt x="16874" y="23557"/>
                  </a:lnTo>
                  <a:lnTo>
                    <a:pt x="16581" y="23089"/>
                  </a:lnTo>
                  <a:lnTo>
                    <a:pt x="16172" y="23518"/>
                  </a:lnTo>
                  <a:lnTo>
                    <a:pt x="15724" y="23927"/>
                  </a:lnTo>
                  <a:lnTo>
                    <a:pt x="15198" y="24375"/>
                  </a:lnTo>
                  <a:lnTo>
                    <a:pt x="14789" y="24687"/>
                  </a:lnTo>
                  <a:lnTo>
                    <a:pt x="14341" y="25038"/>
                  </a:lnTo>
                  <a:lnTo>
                    <a:pt x="13717" y="25505"/>
                  </a:lnTo>
                  <a:lnTo>
                    <a:pt x="13113" y="25973"/>
                  </a:lnTo>
                  <a:lnTo>
                    <a:pt x="12373" y="26460"/>
                  </a:lnTo>
                  <a:lnTo>
                    <a:pt x="12003" y="26694"/>
                  </a:lnTo>
                  <a:lnTo>
                    <a:pt x="11632" y="26927"/>
                  </a:lnTo>
                  <a:lnTo>
                    <a:pt x="11262" y="27142"/>
                  </a:lnTo>
                  <a:lnTo>
                    <a:pt x="10873" y="27337"/>
                  </a:lnTo>
                  <a:lnTo>
                    <a:pt x="10483" y="27512"/>
                  </a:lnTo>
                  <a:lnTo>
                    <a:pt x="10093" y="27668"/>
                  </a:lnTo>
                  <a:lnTo>
                    <a:pt x="9742" y="27785"/>
                  </a:lnTo>
                  <a:lnTo>
                    <a:pt x="9372" y="27882"/>
                  </a:lnTo>
                  <a:lnTo>
                    <a:pt x="9022" y="27941"/>
                  </a:lnTo>
                  <a:lnTo>
                    <a:pt x="8651" y="27941"/>
                  </a:lnTo>
                  <a:lnTo>
                    <a:pt x="8320" y="27921"/>
                  </a:lnTo>
                  <a:lnTo>
                    <a:pt x="8164" y="27882"/>
                  </a:lnTo>
                  <a:lnTo>
                    <a:pt x="8008" y="27843"/>
                  </a:lnTo>
                  <a:lnTo>
                    <a:pt x="7853" y="27785"/>
                  </a:lnTo>
                  <a:lnTo>
                    <a:pt x="7716" y="27726"/>
                  </a:lnTo>
                  <a:lnTo>
                    <a:pt x="7580" y="27648"/>
                  </a:lnTo>
                  <a:lnTo>
                    <a:pt x="7443" y="27551"/>
                  </a:lnTo>
                  <a:lnTo>
                    <a:pt x="7307" y="27415"/>
                  </a:lnTo>
                  <a:lnTo>
                    <a:pt x="7171" y="27278"/>
                  </a:lnTo>
                  <a:lnTo>
                    <a:pt x="7054" y="27142"/>
                  </a:lnTo>
                  <a:lnTo>
                    <a:pt x="6937" y="26986"/>
                  </a:lnTo>
                  <a:lnTo>
                    <a:pt x="6839" y="26830"/>
                  </a:lnTo>
                  <a:lnTo>
                    <a:pt x="6761" y="26655"/>
                  </a:lnTo>
                  <a:lnTo>
                    <a:pt x="6684" y="26499"/>
                  </a:lnTo>
                  <a:lnTo>
                    <a:pt x="6606" y="26323"/>
                  </a:lnTo>
                  <a:lnTo>
                    <a:pt x="6508" y="25934"/>
                  </a:lnTo>
                  <a:lnTo>
                    <a:pt x="6450" y="25544"/>
                  </a:lnTo>
                  <a:lnTo>
                    <a:pt x="6430" y="25135"/>
                  </a:lnTo>
                  <a:lnTo>
                    <a:pt x="6430" y="24745"/>
                  </a:lnTo>
                  <a:lnTo>
                    <a:pt x="6469" y="24297"/>
                  </a:lnTo>
                  <a:lnTo>
                    <a:pt x="6547" y="23849"/>
                  </a:lnTo>
                  <a:lnTo>
                    <a:pt x="6645" y="23401"/>
                  </a:lnTo>
                  <a:lnTo>
                    <a:pt x="6742" y="22953"/>
                  </a:lnTo>
                  <a:lnTo>
                    <a:pt x="6878" y="22505"/>
                  </a:lnTo>
                  <a:lnTo>
                    <a:pt x="7034" y="22076"/>
                  </a:lnTo>
                  <a:lnTo>
                    <a:pt x="7210" y="21628"/>
                  </a:lnTo>
                  <a:lnTo>
                    <a:pt x="7385" y="21199"/>
                  </a:lnTo>
                  <a:lnTo>
                    <a:pt x="7716" y="20459"/>
                  </a:lnTo>
                  <a:lnTo>
                    <a:pt x="8067" y="19738"/>
                  </a:lnTo>
                  <a:lnTo>
                    <a:pt x="8437" y="19036"/>
                  </a:lnTo>
                  <a:lnTo>
                    <a:pt x="8827" y="18335"/>
                  </a:lnTo>
                  <a:lnTo>
                    <a:pt x="8612" y="18257"/>
                  </a:lnTo>
                  <a:lnTo>
                    <a:pt x="8418" y="18179"/>
                  </a:lnTo>
                  <a:lnTo>
                    <a:pt x="8047" y="18023"/>
                  </a:lnTo>
                  <a:lnTo>
                    <a:pt x="7580" y="17809"/>
                  </a:lnTo>
                  <a:lnTo>
                    <a:pt x="7132" y="17575"/>
                  </a:lnTo>
                  <a:lnTo>
                    <a:pt x="6606" y="17283"/>
                  </a:lnTo>
                  <a:lnTo>
                    <a:pt x="6099" y="16952"/>
                  </a:lnTo>
                  <a:lnTo>
                    <a:pt x="5553" y="16601"/>
                  </a:lnTo>
                  <a:lnTo>
                    <a:pt x="5027" y="16231"/>
                  </a:lnTo>
                  <a:lnTo>
                    <a:pt x="4716" y="15997"/>
                  </a:lnTo>
                  <a:lnTo>
                    <a:pt x="4423" y="15744"/>
                  </a:lnTo>
                  <a:lnTo>
                    <a:pt x="4151" y="15490"/>
                  </a:lnTo>
                  <a:lnTo>
                    <a:pt x="3897" y="15237"/>
                  </a:lnTo>
                  <a:lnTo>
                    <a:pt x="3664" y="15003"/>
                  </a:lnTo>
                  <a:lnTo>
                    <a:pt x="3449" y="14730"/>
                  </a:lnTo>
                  <a:lnTo>
                    <a:pt x="3293" y="14477"/>
                  </a:lnTo>
                  <a:lnTo>
                    <a:pt x="3137" y="14224"/>
                  </a:lnTo>
                  <a:lnTo>
                    <a:pt x="3040" y="13971"/>
                  </a:lnTo>
                  <a:lnTo>
                    <a:pt x="3001" y="13834"/>
                  </a:lnTo>
                  <a:lnTo>
                    <a:pt x="2982" y="13717"/>
                  </a:lnTo>
                  <a:lnTo>
                    <a:pt x="2962" y="13464"/>
                  </a:lnTo>
                  <a:lnTo>
                    <a:pt x="2962" y="13347"/>
                  </a:lnTo>
                  <a:lnTo>
                    <a:pt x="2982" y="13211"/>
                  </a:lnTo>
                  <a:lnTo>
                    <a:pt x="3021" y="13094"/>
                  </a:lnTo>
                  <a:lnTo>
                    <a:pt x="3060" y="12977"/>
                  </a:lnTo>
                  <a:lnTo>
                    <a:pt x="3118" y="12860"/>
                  </a:lnTo>
                  <a:lnTo>
                    <a:pt x="3176" y="12743"/>
                  </a:lnTo>
                  <a:lnTo>
                    <a:pt x="3274" y="12626"/>
                  </a:lnTo>
                  <a:lnTo>
                    <a:pt x="3371" y="12529"/>
                  </a:lnTo>
                  <a:lnTo>
                    <a:pt x="3527" y="12373"/>
                  </a:lnTo>
                  <a:lnTo>
                    <a:pt x="3683" y="12237"/>
                  </a:lnTo>
                  <a:lnTo>
                    <a:pt x="3858" y="12100"/>
                  </a:lnTo>
                  <a:lnTo>
                    <a:pt x="4053" y="11964"/>
                  </a:lnTo>
                  <a:lnTo>
                    <a:pt x="4443" y="11730"/>
                  </a:lnTo>
                  <a:lnTo>
                    <a:pt x="4852" y="11535"/>
                  </a:lnTo>
                  <a:lnTo>
                    <a:pt x="5281" y="11379"/>
                  </a:lnTo>
                  <a:lnTo>
                    <a:pt x="5748" y="11223"/>
                  </a:lnTo>
                  <a:lnTo>
                    <a:pt x="6235" y="11087"/>
                  </a:lnTo>
                  <a:lnTo>
                    <a:pt x="6722" y="10970"/>
                  </a:lnTo>
                  <a:lnTo>
                    <a:pt x="7210" y="10873"/>
                  </a:lnTo>
                  <a:lnTo>
                    <a:pt x="8203" y="10697"/>
                  </a:lnTo>
                  <a:lnTo>
                    <a:pt x="9197" y="10561"/>
                  </a:lnTo>
                  <a:lnTo>
                    <a:pt x="10054" y="10444"/>
                  </a:lnTo>
                  <a:lnTo>
                    <a:pt x="10912" y="10308"/>
                  </a:lnTo>
                  <a:lnTo>
                    <a:pt x="10989" y="9665"/>
                  </a:lnTo>
                  <a:lnTo>
                    <a:pt x="11106" y="9002"/>
                  </a:lnTo>
                  <a:lnTo>
                    <a:pt x="11282" y="8242"/>
                  </a:lnTo>
                  <a:lnTo>
                    <a:pt x="11496" y="7502"/>
                  </a:lnTo>
                  <a:lnTo>
                    <a:pt x="11769" y="6684"/>
                  </a:lnTo>
                  <a:lnTo>
                    <a:pt x="12061" y="5865"/>
                  </a:lnTo>
                  <a:lnTo>
                    <a:pt x="12392" y="5066"/>
                  </a:lnTo>
                  <a:lnTo>
                    <a:pt x="12763" y="4268"/>
                  </a:lnTo>
                  <a:lnTo>
                    <a:pt x="12977" y="3858"/>
                  </a:lnTo>
                  <a:lnTo>
                    <a:pt x="13211" y="3430"/>
                  </a:lnTo>
                  <a:lnTo>
                    <a:pt x="13444" y="3021"/>
                  </a:lnTo>
                  <a:lnTo>
                    <a:pt x="13698" y="2631"/>
                  </a:lnTo>
                  <a:lnTo>
                    <a:pt x="13951" y="2261"/>
                  </a:lnTo>
                  <a:lnTo>
                    <a:pt x="14204" y="1891"/>
                  </a:lnTo>
                  <a:lnTo>
                    <a:pt x="14497" y="1540"/>
                  </a:lnTo>
                  <a:lnTo>
                    <a:pt x="14789" y="1209"/>
                  </a:lnTo>
                  <a:lnTo>
                    <a:pt x="15062" y="897"/>
                  </a:lnTo>
                  <a:lnTo>
                    <a:pt x="15354" y="605"/>
                  </a:lnTo>
                  <a:lnTo>
                    <a:pt x="15685" y="351"/>
                  </a:lnTo>
                  <a:lnTo>
                    <a:pt x="15997" y="98"/>
                  </a:lnTo>
                  <a:lnTo>
                    <a:pt x="16133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959;p40">
              <a:extLst>
                <a:ext uri="{FF2B5EF4-FFF2-40B4-BE49-F238E27FC236}">
                  <a16:creationId xmlns:a16="http://schemas.microsoft.com/office/drawing/2014/main" xmlns="" id="{49D0B415-0F69-7705-2219-834B1D071E9F}"/>
                </a:ext>
              </a:extLst>
            </p:cNvPr>
            <p:cNvSpPr/>
            <p:nvPr/>
          </p:nvSpPr>
          <p:spPr>
            <a:xfrm>
              <a:off x="9501450" y="282563"/>
              <a:ext cx="671250" cy="764775"/>
            </a:xfrm>
            <a:custGeom>
              <a:avLst/>
              <a:gdLst/>
              <a:ahLst/>
              <a:cxnLst/>
              <a:rect l="l" t="t" r="r" b="b"/>
              <a:pathLst>
                <a:path w="26850" h="30591" fill="none" extrusionOk="0">
                  <a:moveTo>
                    <a:pt x="16114" y="1"/>
                  </a:moveTo>
                  <a:lnTo>
                    <a:pt x="16114" y="1"/>
                  </a:lnTo>
                  <a:lnTo>
                    <a:pt x="15841" y="40"/>
                  </a:lnTo>
                  <a:lnTo>
                    <a:pt x="15841" y="40"/>
                  </a:lnTo>
                  <a:lnTo>
                    <a:pt x="15549" y="118"/>
                  </a:lnTo>
                  <a:lnTo>
                    <a:pt x="15549" y="118"/>
                  </a:lnTo>
                  <a:lnTo>
                    <a:pt x="15490" y="137"/>
                  </a:lnTo>
                  <a:lnTo>
                    <a:pt x="15490" y="137"/>
                  </a:lnTo>
                  <a:lnTo>
                    <a:pt x="15179" y="254"/>
                  </a:lnTo>
                  <a:lnTo>
                    <a:pt x="14847" y="390"/>
                  </a:lnTo>
                  <a:lnTo>
                    <a:pt x="14536" y="566"/>
                  </a:lnTo>
                  <a:lnTo>
                    <a:pt x="14224" y="799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724" y="2339"/>
                  </a:lnTo>
                  <a:lnTo>
                    <a:pt x="12334" y="2826"/>
                  </a:lnTo>
                  <a:lnTo>
                    <a:pt x="11944" y="3332"/>
                  </a:lnTo>
                  <a:lnTo>
                    <a:pt x="11593" y="3858"/>
                  </a:lnTo>
                  <a:lnTo>
                    <a:pt x="11243" y="4385"/>
                  </a:lnTo>
                  <a:lnTo>
                    <a:pt x="11243" y="4385"/>
                  </a:lnTo>
                  <a:lnTo>
                    <a:pt x="10775" y="5164"/>
                  </a:lnTo>
                  <a:lnTo>
                    <a:pt x="10327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548" y="7677"/>
                  </a:lnTo>
                  <a:lnTo>
                    <a:pt x="9255" y="8262"/>
                  </a:lnTo>
                  <a:lnTo>
                    <a:pt x="9002" y="8827"/>
                  </a:lnTo>
                  <a:lnTo>
                    <a:pt x="9002" y="8827"/>
                  </a:lnTo>
                  <a:lnTo>
                    <a:pt x="8963" y="8905"/>
                  </a:lnTo>
                  <a:lnTo>
                    <a:pt x="896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67"/>
                  </a:lnTo>
                  <a:lnTo>
                    <a:pt x="4365" y="9743"/>
                  </a:lnTo>
                  <a:lnTo>
                    <a:pt x="3702" y="9937"/>
                  </a:lnTo>
                  <a:lnTo>
                    <a:pt x="3702" y="9937"/>
                  </a:lnTo>
                  <a:lnTo>
                    <a:pt x="2904" y="1021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75" y="11184"/>
                  </a:lnTo>
                  <a:lnTo>
                    <a:pt x="702" y="11438"/>
                  </a:lnTo>
                  <a:lnTo>
                    <a:pt x="702" y="11438"/>
                  </a:lnTo>
                  <a:lnTo>
                    <a:pt x="546" y="11594"/>
                  </a:lnTo>
                  <a:lnTo>
                    <a:pt x="429" y="11749"/>
                  </a:lnTo>
                  <a:lnTo>
                    <a:pt x="312" y="11905"/>
                  </a:lnTo>
                  <a:lnTo>
                    <a:pt x="215" y="12081"/>
                  </a:lnTo>
                  <a:lnTo>
                    <a:pt x="215" y="12081"/>
                  </a:lnTo>
                  <a:lnTo>
                    <a:pt x="137" y="12276"/>
                  </a:lnTo>
                  <a:lnTo>
                    <a:pt x="78" y="12470"/>
                  </a:lnTo>
                  <a:lnTo>
                    <a:pt x="20" y="12685"/>
                  </a:lnTo>
                  <a:lnTo>
                    <a:pt x="1" y="12918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39" y="13561"/>
                  </a:lnTo>
                  <a:lnTo>
                    <a:pt x="98" y="13815"/>
                  </a:lnTo>
                  <a:lnTo>
                    <a:pt x="98" y="13815"/>
                  </a:lnTo>
                  <a:lnTo>
                    <a:pt x="156" y="14010"/>
                  </a:lnTo>
                  <a:lnTo>
                    <a:pt x="234" y="14224"/>
                  </a:lnTo>
                  <a:lnTo>
                    <a:pt x="332" y="14438"/>
                  </a:lnTo>
                  <a:lnTo>
                    <a:pt x="429" y="14672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559" y="16289"/>
                  </a:lnTo>
                  <a:lnTo>
                    <a:pt x="1871" y="16640"/>
                  </a:lnTo>
                  <a:lnTo>
                    <a:pt x="2222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079" y="17770"/>
                  </a:lnTo>
                  <a:lnTo>
                    <a:pt x="3858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4988" y="19348"/>
                  </a:lnTo>
                  <a:lnTo>
                    <a:pt x="4988" y="19348"/>
                  </a:lnTo>
                  <a:lnTo>
                    <a:pt x="5826" y="20030"/>
                  </a:lnTo>
                  <a:lnTo>
                    <a:pt x="5826" y="20030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33" y="23518"/>
                  </a:lnTo>
                  <a:lnTo>
                    <a:pt x="4833" y="23518"/>
                  </a:lnTo>
                  <a:lnTo>
                    <a:pt x="4735" y="24083"/>
                  </a:lnTo>
                  <a:lnTo>
                    <a:pt x="4638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18" y="27668"/>
                  </a:lnTo>
                  <a:lnTo>
                    <a:pt x="461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69" y="28817"/>
                  </a:lnTo>
                  <a:lnTo>
                    <a:pt x="5086" y="29012"/>
                  </a:lnTo>
                  <a:lnTo>
                    <a:pt x="5183" y="29188"/>
                  </a:lnTo>
                  <a:lnTo>
                    <a:pt x="5300" y="29363"/>
                  </a:lnTo>
                  <a:lnTo>
                    <a:pt x="5300" y="29363"/>
                  </a:lnTo>
                  <a:lnTo>
                    <a:pt x="5456" y="29538"/>
                  </a:lnTo>
                  <a:lnTo>
                    <a:pt x="5592" y="29714"/>
                  </a:lnTo>
                  <a:lnTo>
                    <a:pt x="5592" y="2971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20"/>
                  </a:lnTo>
                  <a:lnTo>
                    <a:pt x="6489" y="30298"/>
                  </a:lnTo>
                  <a:lnTo>
                    <a:pt x="6703" y="30396"/>
                  </a:lnTo>
                  <a:lnTo>
                    <a:pt x="6703" y="30396"/>
                  </a:lnTo>
                  <a:lnTo>
                    <a:pt x="6898" y="30454"/>
                  </a:lnTo>
                  <a:lnTo>
                    <a:pt x="7093" y="30493"/>
                  </a:lnTo>
                  <a:lnTo>
                    <a:pt x="7307" y="30532"/>
                  </a:lnTo>
                  <a:lnTo>
                    <a:pt x="7541" y="30571"/>
                  </a:lnTo>
                  <a:lnTo>
                    <a:pt x="7541" y="30571"/>
                  </a:lnTo>
                  <a:lnTo>
                    <a:pt x="7755" y="30590"/>
                  </a:lnTo>
                  <a:lnTo>
                    <a:pt x="7969" y="30590"/>
                  </a:lnTo>
                  <a:lnTo>
                    <a:pt x="7969" y="30590"/>
                  </a:lnTo>
                  <a:lnTo>
                    <a:pt x="8418" y="30571"/>
                  </a:lnTo>
                  <a:lnTo>
                    <a:pt x="8418" y="30571"/>
                  </a:lnTo>
                  <a:lnTo>
                    <a:pt x="8846" y="30512"/>
                  </a:lnTo>
                  <a:lnTo>
                    <a:pt x="9275" y="30435"/>
                  </a:lnTo>
                  <a:lnTo>
                    <a:pt x="9723" y="30337"/>
                  </a:lnTo>
                  <a:lnTo>
                    <a:pt x="10191" y="30181"/>
                  </a:lnTo>
                  <a:lnTo>
                    <a:pt x="10191" y="30181"/>
                  </a:lnTo>
                  <a:lnTo>
                    <a:pt x="10561" y="30064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38"/>
                  </a:lnTo>
                  <a:lnTo>
                    <a:pt x="11710" y="29538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700"/>
                  </a:lnTo>
                  <a:lnTo>
                    <a:pt x="13600" y="28408"/>
                  </a:lnTo>
                  <a:lnTo>
                    <a:pt x="13600" y="28408"/>
                  </a:lnTo>
                  <a:lnTo>
                    <a:pt x="14048" y="28077"/>
                  </a:lnTo>
                  <a:lnTo>
                    <a:pt x="14477" y="27746"/>
                  </a:lnTo>
                  <a:lnTo>
                    <a:pt x="14886" y="27395"/>
                  </a:lnTo>
                  <a:lnTo>
                    <a:pt x="15276" y="27025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81" y="25466"/>
                  </a:lnTo>
                  <a:lnTo>
                    <a:pt x="16581" y="25466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58" y="26577"/>
                  </a:lnTo>
                  <a:lnTo>
                    <a:pt x="17809" y="26947"/>
                  </a:lnTo>
                  <a:lnTo>
                    <a:pt x="17809" y="2694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99"/>
                  </a:lnTo>
                  <a:lnTo>
                    <a:pt x="19484" y="28311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355" y="29441"/>
                  </a:lnTo>
                  <a:lnTo>
                    <a:pt x="21764" y="29655"/>
                  </a:lnTo>
                  <a:lnTo>
                    <a:pt x="22154" y="29831"/>
                  </a:lnTo>
                  <a:lnTo>
                    <a:pt x="22524" y="29986"/>
                  </a:lnTo>
                  <a:lnTo>
                    <a:pt x="22894" y="30103"/>
                  </a:lnTo>
                  <a:lnTo>
                    <a:pt x="22894" y="30103"/>
                  </a:lnTo>
                  <a:lnTo>
                    <a:pt x="23362" y="30259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93"/>
                  </a:lnTo>
                  <a:lnTo>
                    <a:pt x="24667" y="30493"/>
                  </a:lnTo>
                  <a:lnTo>
                    <a:pt x="25096" y="30512"/>
                  </a:lnTo>
                  <a:lnTo>
                    <a:pt x="25096" y="30512"/>
                  </a:lnTo>
                  <a:lnTo>
                    <a:pt x="25330" y="30493"/>
                  </a:lnTo>
                  <a:lnTo>
                    <a:pt x="25544" y="30474"/>
                  </a:lnTo>
                  <a:lnTo>
                    <a:pt x="25544" y="30474"/>
                  </a:lnTo>
                  <a:lnTo>
                    <a:pt x="25778" y="3045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382" y="30298"/>
                  </a:lnTo>
                  <a:lnTo>
                    <a:pt x="26616" y="30201"/>
                  </a:lnTo>
                  <a:lnTo>
                    <a:pt x="26849" y="30103"/>
                  </a:lnTo>
                  <a:lnTo>
                    <a:pt x="26849" y="30103"/>
                  </a:lnTo>
                  <a:lnTo>
                    <a:pt x="26479" y="30103"/>
                  </a:lnTo>
                  <a:lnTo>
                    <a:pt x="26479" y="30103"/>
                  </a:lnTo>
                  <a:lnTo>
                    <a:pt x="26148" y="30084"/>
                  </a:lnTo>
                  <a:lnTo>
                    <a:pt x="25836" y="30045"/>
                  </a:lnTo>
                  <a:lnTo>
                    <a:pt x="25524" y="30006"/>
                  </a:lnTo>
                  <a:lnTo>
                    <a:pt x="25213" y="29947"/>
                  </a:lnTo>
                  <a:lnTo>
                    <a:pt x="25213" y="29947"/>
                  </a:lnTo>
                  <a:lnTo>
                    <a:pt x="24589" y="29811"/>
                  </a:lnTo>
                  <a:lnTo>
                    <a:pt x="23966" y="29616"/>
                  </a:lnTo>
                  <a:lnTo>
                    <a:pt x="23966" y="29616"/>
                  </a:lnTo>
                  <a:lnTo>
                    <a:pt x="23381" y="29402"/>
                  </a:lnTo>
                  <a:lnTo>
                    <a:pt x="22816" y="29149"/>
                  </a:lnTo>
                  <a:lnTo>
                    <a:pt x="22816" y="29149"/>
                  </a:lnTo>
                  <a:lnTo>
                    <a:pt x="22329" y="28876"/>
                  </a:lnTo>
                  <a:lnTo>
                    <a:pt x="21842" y="28603"/>
                  </a:lnTo>
                  <a:lnTo>
                    <a:pt x="21374" y="28311"/>
                  </a:lnTo>
                  <a:lnTo>
                    <a:pt x="20907" y="27980"/>
                  </a:lnTo>
                  <a:lnTo>
                    <a:pt x="20907" y="27980"/>
                  </a:lnTo>
                  <a:lnTo>
                    <a:pt x="20478" y="27629"/>
                  </a:lnTo>
                  <a:lnTo>
                    <a:pt x="20050" y="27278"/>
                  </a:lnTo>
                  <a:lnTo>
                    <a:pt x="19621" y="26908"/>
                  </a:lnTo>
                  <a:lnTo>
                    <a:pt x="19231" y="26518"/>
                  </a:lnTo>
                  <a:lnTo>
                    <a:pt x="19231" y="26518"/>
                  </a:lnTo>
                  <a:lnTo>
                    <a:pt x="18841" y="26129"/>
                  </a:lnTo>
                  <a:lnTo>
                    <a:pt x="18491" y="25719"/>
                  </a:lnTo>
                  <a:lnTo>
                    <a:pt x="18140" y="25310"/>
                  </a:lnTo>
                  <a:lnTo>
                    <a:pt x="17789" y="24882"/>
                  </a:lnTo>
                  <a:lnTo>
                    <a:pt x="17478" y="24453"/>
                  </a:lnTo>
                  <a:lnTo>
                    <a:pt x="17166" y="24005"/>
                  </a:lnTo>
                  <a:lnTo>
                    <a:pt x="16874" y="23557"/>
                  </a:lnTo>
                  <a:lnTo>
                    <a:pt x="16581" y="23089"/>
                  </a:lnTo>
                  <a:lnTo>
                    <a:pt x="16581" y="23089"/>
                  </a:lnTo>
                  <a:lnTo>
                    <a:pt x="16172" y="23518"/>
                  </a:lnTo>
                  <a:lnTo>
                    <a:pt x="15724" y="23927"/>
                  </a:lnTo>
                  <a:lnTo>
                    <a:pt x="15724" y="23927"/>
                  </a:lnTo>
                  <a:lnTo>
                    <a:pt x="15198" y="24375"/>
                  </a:lnTo>
                  <a:lnTo>
                    <a:pt x="15198" y="24375"/>
                  </a:lnTo>
                  <a:lnTo>
                    <a:pt x="14789" y="24687"/>
                  </a:lnTo>
                  <a:lnTo>
                    <a:pt x="14789" y="24687"/>
                  </a:lnTo>
                  <a:lnTo>
                    <a:pt x="14341" y="25038"/>
                  </a:lnTo>
                  <a:lnTo>
                    <a:pt x="14341" y="25038"/>
                  </a:lnTo>
                  <a:lnTo>
                    <a:pt x="13717" y="25505"/>
                  </a:lnTo>
                  <a:lnTo>
                    <a:pt x="13113" y="25973"/>
                  </a:lnTo>
                  <a:lnTo>
                    <a:pt x="13113" y="25973"/>
                  </a:lnTo>
                  <a:lnTo>
                    <a:pt x="12373" y="26460"/>
                  </a:lnTo>
                  <a:lnTo>
                    <a:pt x="12003" y="26694"/>
                  </a:lnTo>
                  <a:lnTo>
                    <a:pt x="11632" y="26927"/>
                  </a:lnTo>
                  <a:lnTo>
                    <a:pt x="11632" y="26927"/>
                  </a:lnTo>
                  <a:lnTo>
                    <a:pt x="11262" y="27142"/>
                  </a:lnTo>
                  <a:lnTo>
                    <a:pt x="10873" y="27337"/>
                  </a:lnTo>
                  <a:lnTo>
                    <a:pt x="10483" y="27512"/>
                  </a:lnTo>
                  <a:lnTo>
                    <a:pt x="10093" y="27668"/>
                  </a:lnTo>
                  <a:lnTo>
                    <a:pt x="10093" y="27668"/>
                  </a:lnTo>
                  <a:lnTo>
                    <a:pt x="9742" y="27785"/>
                  </a:lnTo>
                  <a:lnTo>
                    <a:pt x="9372" y="27882"/>
                  </a:lnTo>
                  <a:lnTo>
                    <a:pt x="9022" y="27941"/>
                  </a:lnTo>
                  <a:lnTo>
                    <a:pt x="8827" y="27941"/>
                  </a:lnTo>
                  <a:lnTo>
                    <a:pt x="8651" y="27941"/>
                  </a:lnTo>
                  <a:lnTo>
                    <a:pt x="8651" y="27941"/>
                  </a:lnTo>
                  <a:lnTo>
                    <a:pt x="8320" y="27921"/>
                  </a:lnTo>
                  <a:lnTo>
                    <a:pt x="8164" y="27882"/>
                  </a:lnTo>
                  <a:lnTo>
                    <a:pt x="8008" y="27843"/>
                  </a:lnTo>
                  <a:lnTo>
                    <a:pt x="8008" y="27843"/>
                  </a:lnTo>
                  <a:lnTo>
                    <a:pt x="7853" y="27785"/>
                  </a:lnTo>
                  <a:lnTo>
                    <a:pt x="7716" y="27726"/>
                  </a:lnTo>
                  <a:lnTo>
                    <a:pt x="7580" y="27648"/>
                  </a:lnTo>
                  <a:lnTo>
                    <a:pt x="7443" y="27551"/>
                  </a:lnTo>
                  <a:lnTo>
                    <a:pt x="7443" y="27551"/>
                  </a:lnTo>
                  <a:lnTo>
                    <a:pt x="7307" y="27415"/>
                  </a:lnTo>
                  <a:lnTo>
                    <a:pt x="7171" y="27278"/>
                  </a:lnTo>
                  <a:lnTo>
                    <a:pt x="7171" y="27278"/>
                  </a:lnTo>
                  <a:lnTo>
                    <a:pt x="7054" y="27142"/>
                  </a:lnTo>
                  <a:lnTo>
                    <a:pt x="6937" y="26986"/>
                  </a:lnTo>
                  <a:lnTo>
                    <a:pt x="6937" y="26986"/>
                  </a:lnTo>
                  <a:lnTo>
                    <a:pt x="6839" y="26830"/>
                  </a:lnTo>
                  <a:lnTo>
                    <a:pt x="6761" y="26655"/>
                  </a:lnTo>
                  <a:lnTo>
                    <a:pt x="6684" y="26499"/>
                  </a:lnTo>
                  <a:lnTo>
                    <a:pt x="6606" y="26323"/>
                  </a:lnTo>
                  <a:lnTo>
                    <a:pt x="6606" y="26323"/>
                  </a:lnTo>
                  <a:lnTo>
                    <a:pt x="6508" y="25934"/>
                  </a:lnTo>
                  <a:lnTo>
                    <a:pt x="6450" y="25544"/>
                  </a:lnTo>
                  <a:lnTo>
                    <a:pt x="6430" y="25135"/>
                  </a:lnTo>
                  <a:lnTo>
                    <a:pt x="6430" y="24745"/>
                  </a:lnTo>
                  <a:lnTo>
                    <a:pt x="6430" y="24745"/>
                  </a:lnTo>
                  <a:lnTo>
                    <a:pt x="6469" y="24297"/>
                  </a:lnTo>
                  <a:lnTo>
                    <a:pt x="6547" y="23849"/>
                  </a:lnTo>
                  <a:lnTo>
                    <a:pt x="6645" y="23401"/>
                  </a:lnTo>
                  <a:lnTo>
                    <a:pt x="6742" y="22953"/>
                  </a:lnTo>
                  <a:lnTo>
                    <a:pt x="6742" y="22953"/>
                  </a:lnTo>
                  <a:lnTo>
                    <a:pt x="6878" y="22505"/>
                  </a:lnTo>
                  <a:lnTo>
                    <a:pt x="7034" y="22076"/>
                  </a:lnTo>
                  <a:lnTo>
                    <a:pt x="7210" y="21628"/>
                  </a:lnTo>
                  <a:lnTo>
                    <a:pt x="7385" y="21199"/>
                  </a:lnTo>
                  <a:lnTo>
                    <a:pt x="7385" y="21199"/>
                  </a:lnTo>
                  <a:lnTo>
                    <a:pt x="7716" y="20459"/>
                  </a:lnTo>
                  <a:lnTo>
                    <a:pt x="8067" y="19738"/>
                  </a:lnTo>
                  <a:lnTo>
                    <a:pt x="8437" y="19036"/>
                  </a:lnTo>
                  <a:lnTo>
                    <a:pt x="8827" y="18335"/>
                  </a:lnTo>
                  <a:lnTo>
                    <a:pt x="8827" y="18335"/>
                  </a:lnTo>
                  <a:lnTo>
                    <a:pt x="8612" y="18257"/>
                  </a:lnTo>
                  <a:lnTo>
                    <a:pt x="8418" y="18179"/>
                  </a:lnTo>
                  <a:lnTo>
                    <a:pt x="8418" y="18179"/>
                  </a:lnTo>
                  <a:lnTo>
                    <a:pt x="8047" y="18023"/>
                  </a:lnTo>
                  <a:lnTo>
                    <a:pt x="8047" y="18023"/>
                  </a:lnTo>
                  <a:lnTo>
                    <a:pt x="7580" y="17809"/>
                  </a:lnTo>
                  <a:lnTo>
                    <a:pt x="7132" y="17575"/>
                  </a:lnTo>
                  <a:lnTo>
                    <a:pt x="7132" y="17575"/>
                  </a:lnTo>
                  <a:lnTo>
                    <a:pt x="6606" y="17283"/>
                  </a:lnTo>
                  <a:lnTo>
                    <a:pt x="6099" y="16952"/>
                  </a:lnTo>
                  <a:lnTo>
                    <a:pt x="6099" y="16952"/>
                  </a:lnTo>
                  <a:lnTo>
                    <a:pt x="5553" y="16601"/>
                  </a:lnTo>
                  <a:lnTo>
                    <a:pt x="5027" y="16231"/>
                  </a:lnTo>
                  <a:lnTo>
                    <a:pt x="5027" y="16231"/>
                  </a:lnTo>
                  <a:lnTo>
                    <a:pt x="4716" y="15997"/>
                  </a:lnTo>
                  <a:lnTo>
                    <a:pt x="4423" y="15744"/>
                  </a:lnTo>
                  <a:lnTo>
                    <a:pt x="4423" y="15744"/>
                  </a:lnTo>
                  <a:lnTo>
                    <a:pt x="4151" y="15490"/>
                  </a:lnTo>
                  <a:lnTo>
                    <a:pt x="3897" y="15237"/>
                  </a:lnTo>
                  <a:lnTo>
                    <a:pt x="3897" y="15237"/>
                  </a:lnTo>
                  <a:lnTo>
                    <a:pt x="3664" y="15003"/>
                  </a:lnTo>
                  <a:lnTo>
                    <a:pt x="3449" y="14730"/>
                  </a:lnTo>
                  <a:lnTo>
                    <a:pt x="3449" y="14730"/>
                  </a:lnTo>
                  <a:lnTo>
                    <a:pt x="3293" y="14477"/>
                  </a:lnTo>
                  <a:lnTo>
                    <a:pt x="3137" y="14224"/>
                  </a:lnTo>
                  <a:lnTo>
                    <a:pt x="3137" y="14224"/>
                  </a:lnTo>
                  <a:lnTo>
                    <a:pt x="3040" y="13971"/>
                  </a:lnTo>
                  <a:lnTo>
                    <a:pt x="3001" y="13834"/>
                  </a:lnTo>
                  <a:lnTo>
                    <a:pt x="2982" y="13717"/>
                  </a:lnTo>
                  <a:lnTo>
                    <a:pt x="2982" y="13717"/>
                  </a:lnTo>
                  <a:lnTo>
                    <a:pt x="2962" y="13464"/>
                  </a:lnTo>
                  <a:lnTo>
                    <a:pt x="2962" y="13347"/>
                  </a:lnTo>
                  <a:lnTo>
                    <a:pt x="2982" y="13211"/>
                  </a:lnTo>
                  <a:lnTo>
                    <a:pt x="2982" y="13211"/>
                  </a:lnTo>
                  <a:lnTo>
                    <a:pt x="3021" y="13094"/>
                  </a:lnTo>
                  <a:lnTo>
                    <a:pt x="3060" y="12977"/>
                  </a:lnTo>
                  <a:lnTo>
                    <a:pt x="3118" y="12860"/>
                  </a:lnTo>
                  <a:lnTo>
                    <a:pt x="3176" y="12743"/>
                  </a:lnTo>
                  <a:lnTo>
                    <a:pt x="3176" y="12743"/>
                  </a:lnTo>
                  <a:lnTo>
                    <a:pt x="3274" y="12626"/>
                  </a:lnTo>
                  <a:lnTo>
                    <a:pt x="3371" y="12529"/>
                  </a:lnTo>
                  <a:lnTo>
                    <a:pt x="3371" y="12529"/>
                  </a:lnTo>
                  <a:lnTo>
                    <a:pt x="3527" y="12373"/>
                  </a:lnTo>
                  <a:lnTo>
                    <a:pt x="3683" y="12237"/>
                  </a:lnTo>
                  <a:lnTo>
                    <a:pt x="3683" y="12237"/>
                  </a:lnTo>
                  <a:lnTo>
                    <a:pt x="3858" y="12100"/>
                  </a:lnTo>
                  <a:lnTo>
                    <a:pt x="4053" y="11964"/>
                  </a:lnTo>
                  <a:lnTo>
                    <a:pt x="4443" y="11730"/>
                  </a:lnTo>
                  <a:lnTo>
                    <a:pt x="4852" y="11535"/>
                  </a:lnTo>
                  <a:lnTo>
                    <a:pt x="5281" y="11379"/>
                  </a:lnTo>
                  <a:lnTo>
                    <a:pt x="5281" y="11379"/>
                  </a:lnTo>
                  <a:lnTo>
                    <a:pt x="5748" y="11223"/>
                  </a:lnTo>
                  <a:lnTo>
                    <a:pt x="6235" y="11087"/>
                  </a:lnTo>
                  <a:lnTo>
                    <a:pt x="6722" y="10970"/>
                  </a:lnTo>
                  <a:lnTo>
                    <a:pt x="7210" y="10873"/>
                  </a:lnTo>
                  <a:lnTo>
                    <a:pt x="7210" y="10873"/>
                  </a:lnTo>
                  <a:lnTo>
                    <a:pt x="8203" y="10697"/>
                  </a:lnTo>
                  <a:lnTo>
                    <a:pt x="9197" y="10561"/>
                  </a:lnTo>
                  <a:lnTo>
                    <a:pt x="9197" y="10561"/>
                  </a:lnTo>
                  <a:lnTo>
                    <a:pt x="10054" y="10444"/>
                  </a:lnTo>
                  <a:lnTo>
                    <a:pt x="10912" y="10308"/>
                  </a:lnTo>
                  <a:lnTo>
                    <a:pt x="10912" y="10308"/>
                  </a:lnTo>
                  <a:lnTo>
                    <a:pt x="10989" y="9665"/>
                  </a:lnTo>
                  <a:lnTo>
                    <a:pt x="11106" y="9002"/>
                  </a:lnTo>
                  <a:lnTo>
                    <a:pt x="11106" y="9002"/>
                  </a:lnTo>
                  <a:lnTo>
                    <a:pt x="11282" y="8242"/>
                  </a:lnTo>
                  <a:lnTo>
                    <a:pt x="11496" y="7502"/>
                  </a:lnTo>
                  <a:lnTo>
                    <a:pt x="11496" y="7502"/>
                  </a:lnTo>
                  <a:lnTo>
                    <a:pt x="11769" y="6684"/>
                  </a:lnTo>
                  <a:lnTo>
                    <a:pt x="12061" y="5865"/>
                  </a:lnTo>
                  <a:lnTo>
                    <a:pt x="12061" y="5865"/>
                  </a:lnTo>
                  <a:lnTo>
                    <a:pt x="12392" y="5066"/>
                  </a:lnTo>
                  <a:lnTo>
                    <a:pt x="12763" y="4268"/>
                  </a:lnTo>
                  <a:lnTo>
                    <a:pt x="12763" y="4268"/>
                  </a:lnTo>
                  <a:lnTo>
                    <a:pt x="12977" y="3858"/>
                  </a:lnTo>
                  <a:lnTo>
                    <a:pt x="13211" y="3430"/>
                  </a:lnTo>
                  <a:lnTo>
                    <a:pt x="13444" y="3021"/>
                  </a:lnTo>
                  <a:lnTo>
                    <a:pt x="13698" y="2631"/>
                  </a:lnTo>
                  <a:lnTo>
                    <a:pt x="13698" y="2631"/>
                  </a:lnTo>
                  <a:lnTo>
                    <a:pt x="13951" y="2261"/>
                  </a:lnTo>
                  <a:lnTo>
                    <a:pt x="14204" y="1891"/>
                  </a:lnTo>
                  <a:lnTo>
                    <a:pt x="14497" y="1540"/>
                  </a:lnTo>
                  <a:lnTo>
                    <a:pt x="14789" y="1209"/>
                  </a:lnTo>
                  <a:lnTo>
                    <a:pt x="14789" y="1209"/>
                  </a:lnTo>
                  <a:lnTo>
                    <a:pt x="15062" y="897"/>
                  </a:lnTo>
                  <a:lnTo>
                    <a:pt x="15354" y="605"/>
                  </a:lnTo>
                  <a:lnTo>
                    <a:pt x="15685" y="351"/>
                  </a:lnTo>
                  <a:lnTo>
                    <a:pt x="15997" y="98"/>
                  </a:lnTo>
                  <a:lnTo>
                    <a:pt x="15997" y="98"/>
                  </a:lnTo>
                  <a:lnTo>
                    <a:pt x="16133" y="1"/>
                  </a:lnTo>
                  <a:lnTo>
                    <a:pt x="16133" y="1"/>
                  </a:lnTo>
                  <a:lnTo>
                    <a:pt x="1611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960;p40">
              <a:extLst>
                <a:ext uri="{FF2B5EF4-FFF2-40B4-BE49-F238E27FC236}">
                  <a16:creationId xmlns:a16="http://schemas.microsoft.com/office/drawing/2014/main" xmlns="" id="{778445B9-7EAB-4E64-2026-9C3EF1011911}"/>
                </a:ext>
              </a:extLst>
            </p:cNvPr>
            <p:cNvSpPr/>
            <p:nvPr/>
          </p:nvSpPr>
          <p:spPr>
            <a:xfrm>
              <a:off x="9934000" y="332238"/>
              <a:ext cx="113025" cy="156875"/>
            </a:xfrm>
            <a:custGeom>
              <a:avLst/>
              <a:gdLst/>
              <a:ahLst/>
              <a:cxnLst/>
              <a:rect l="l" t="t" r="r" b="b"/>
              <a:pathLst>
                <a:path w="4521" h="6275" extrusionOk="0">
                  <a:moveTo>
                    <a:pt x="1052" y="1"/>
                  </a:moveTo>
                  <a:lnTo>
                    <a:pt x="838" y="20"/>
                  </a:lnTo>
                  <a:lnTo>
                    <a:pt x="624" y="79"/>
                  </a:lnTo>
                  <a:lnTo>
                    <a:pt x="507" y="137"/>
                  </a:lnTo>
                  <a:lnTo>
                    <a:pt x="390" y="215"/>
                  </a:lnTo>
                  <a:lnTo>
                    <a:pt x="293" y="313"/>
                  </a:lnTo>
                  <a:lnTo>
                    <a:pt x="195" y="410"/>
                  </a:lnTo>
                  <a:lnTo>
                    <a:pt x="137" y="527"/>
                  </a:lnTo>
                  <a:lnTo>
                    <a:pt x="78" y="663"/>
                  </a:lnTo>
                  <a:lnTo>
                    <a:pt x="39" y="800"/>
                  </a:lnTo>
                  <a:lnTo>
                    <a:pt x="20" y="936"/>
                  </a:lnTo>
                  <a:lnTo>
                    <a:pt x="0" y="1073"/>
                  </a:lnTo>
                  <a:lnTo>
                    <a:pt x="0" y="1209"/>
                  </a:lnTo>
                  <a:lnTo>
                    <a:pt x="39" y="1482"/>
                  </a:lnTo>
                  <a:lnTo>
                    <a:pt x="117" y="1794"/>
                  </a:lnTo>
                  <a:lnTo>
                    <a:pt x="215" y="2105"/>
                  </a:lnTo>
                  <a:lnTo>
                    <a:pt x="331" y="2436"/>
                  </a:lnTo>
                  <a:lnTo>
                    <a:pt x="468" y="2748"/>
                  </a:lnTo>
                  <a:lnTo>
                    <a:pt x="643" y="3060"/>
                  </a:lnTo>
                  <a:lnTo>
                    <a:pt x="799" y="3372"/>
                  </a:lnTo>
                  <a:lnTo>
                    <a:pt x="994" y="3703"/>
                  </a:lnTo>
                  <a:lnTo>
                    <a:pt x="1208" y="4034"/>
                  </a:lnTo>
                  <a:lnTo>
                    <a:pt x="1637" y="4658"/>
                  </a:lnTo>
                  <a:lnTo>
                    <a:pt x="2027" y="5145"/>
                  </a:lnTo>
                  <a:lnTo>
                    <a:pt x="2241" y="5379"/>
                  </a:lnTo>
                  <a:lnTo>
                    <a:pt x="2455" y="5612"/>
                  </a:lnTo>
                  <a:lnTo>
                    <a:pt x="2611" y="5768"/>
                  </a:lnTo>
                  <a:lnTo>
                    <a:pt x="2806" y="5905"/>
                  </a:lnTo>
                  <a:lnTo>
                    <a:pt x="3001" y="6022"/>
                  </a:lnTo>
                  <a:lnTo>
                    <a:pt x="3098" y="6080"/>
                  </a:lnTo>
                  <a:lnTo>
                    <a:pt x="3215" y="6119"/>
                  </a:lnTo>
                  <a:lnTo>
                    <a:pt x="3293" y="6138"/>
                  </a:lnTo>
                  <a:lnTo>
                    <a:pt x="3410" y="6197"/>
                  </a:lnTo>
                  <a:lnTo>
                    <a:pt x="3527" y="6236"/>
                  </a:lnTo>
                  <a:lnTo>
                    <a:pt x="3644" y="6275"/>
                  </a:lnTo>
                  <a:lnTo>
                    <a:pt x="3858" y="6275"/>
                  </a:lnTo>
                  <a:lnTo>
                    <a:pt x="3956" y="6255"/>
                  </a:lnTo>
                  <a:lnTo>
                    <a:pt x="4053" y="6216"/>
                  </a:lnTo>
                  <a:lnTo>
                    <a:pt x="4150" y="6158"/>
                  </a:lnTo>
                  <a:lnTo>
                    <a:pt x="4228" y="6060"/>
                  </a:lnTo>
                  <a:lnTo>
                    <a:pt x="4306" y="5983"/>
                  </a:lnTo>
                  <a:lnTo>
                    <a:pt x="4404" y="5768"/>
                  </a:lnTo>
                  <a:lnTo>
                    <a:pt x="4482" y="5534"/>
                  </a:lnTo>
                  <a:lnTo>
                    <a:pt x="4501" y="5398"/>
                  </a:lnTo>
                  <a:lnTo>
                    <a:pt x="4521" y="5262"/>
                  </a:lnTo>
                  <a:lnTo>
                    <a:pt x="4521" y="4989"/>
                  </a:lnTo>
                  <a:lnTo>
                    <a:pt x="4482" y="4736"/>
                  </a:lnTo>
                  <a:lnTo>
                    <a:pt x="4423" y="4424"/>
                  </a:lnTo>
                  <a:lnTo>
                    <a:pt x="4345" y="4132"/>
                  </a:lnTo>
                  <a:lnTo>
                    <a:pt x="4228" y="3761"/>
                  </a:lnTo>
                  <a:lnTo>
                    <a:pt x="4072" y="3391"/>
                  </a:lnTo>
                  <a:lnTo>
                    <a:pt x="3917" y="3021"/>
                  </a:lnTo>
                  <a:lnTo>
                    <a:pt x="3761" y="2670"/>
                  </a:lnTo>
                  <a:lnTo>
                    <a:pt x="3546" y="2300"/>
                  </a:lnTo>
                  <a:lnTo>
                    <a:pt x="3352" y="1949"/>
                  </a:lnTo>
                  <a:lnTo>
                    <a:pt x="3118" y="1599"/>
                  </a:lnTo>
                  <a:lnTo>
                    <a:pt x="2864" y="1248"/>
                  </a:lnTo>
                  <a:lnTo>
                    <a:pt x="2650" y="975"/>
                  </a:lnTo>
                  <a:lnTo>
                    <a:pt x="2397" y="702"/>
                  </a:lnTo>
                  <a:lnTo>
                    <a:pt x="2144" y="469"/>
                  </a:lnTo>
                  <a:lnTo>
                    <a:pt x="2007" y="371"/>
                  </a:lnTo>
                  <a:lnTo>
                    <a:pt x="1851" y="274"/>
                  </a:lnTo>
                  <a:lnTo>
                    <a:pt x="1715" y="176"/>
                  </a:lnTo>
                  <a:lnTo>
                    <a:pt x="1559" y="98"/>
                  </a:lnTo>
                  <a:lnTo>
                    <a:pt x="1403" y="59"/>
                  </a:lnTo>
                  <a:lnTo>
                    <a:pt x="1228" y="20"/>
                  </a:lnTo>
                  <a:lnTo>
                    <a:pt x="1052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961;p40">
              <a:extLst>
                <a:ext uri="{FF2B5EF4-FFF2-40B4-BE49-F238E27FC236}">
                  <a16:creationId xmlns:a16="http://schemas.microsoft.com/office/drawing/2014/main" xmlns="" id="{76850100-6D18-3926-13B7-2C225B76D5E9}"/>
                </a:ext>
              </a:extLst>
            </p:cNvPr>
            <p:cNvSpPr/>
            <p:nvPr/>
          </p:nvSpPr>
          <p:spPr>
            <a:xfrm>
              <a:off x="9934000" y="332238"/>
              <a:ext cx="113025" cy="156875"/>
            </a:xfrm>
            <a:custGeom>
              <a:avLst/>
              <a:gdLst/>
              <a:ahLst/>
              <a:cxnLst/>
              <a:rect l="l" t="t" r="r" b="b"/>
              <a:pathLst>
                <a:path w="4521" h="6275" fill="none" extrusionOk="0">
                  <a:moveTo>
                    <a:pt x="1052" y="1"/>
                  </a:moveTo>
                  <a:lnTo>
                    <a:pt x="1052" y="1"/>
                  </a:lnTo>
                  <a:lnTo>
                    <a:pt x="838" y="20"/>
                  </a:lnTo>
                  <a:lnTo>
                    <a:pt x="624" y="79"/>
                  </a:lnTo>
                  <a:lnTo>
                    <a:pt x="624" y="79"/>
                  </a:lnTo>
                  <a:lnTo>
                    <a:pt x="507" y="137"/>
                  </a:lnTo>
                  <a:lnTo>
                    <a:pt x="390" y="215"/>
                  </a:lnTo>
                  <a:lnTo>
                    <a:pt x="293" y="313"/>
                  </a:lnTo>
                  <a:lnTo>
                    <a:pt x="195" y="410"/>
                  </a:lnTo>
                  <a:lnTo>
                    <a:pt x="195" y="410"/>
                  </a:lnTo>
                  <a:lnTo>
                    <a:pt x="137" y="527"/>
                  </a:lnTo>
                  <a:lnTo>
                    <a:pt x="78" y="663"/>
                  </a:lnTo>
                  <a:lnTo>
                    <a:pt x="39" y="800"/>
                  </a:lnTo>
                  <a:lnTo>
                    <a:pt x="20" y="936"/>
                  </a:lnTo>
                  <a:lnTo>
                    <a:pt x="20" y="936"/>
                  </a:lnTo>
                  <a:lnTo>
                    <a:pt x="0" y="1073"/>
                  </a:lnTo>
                  <a:lnTo>
                    <a:pt x="0" y="1209"/>
                  </a:lnTo>
                  <a:lnTo>
                    <a:pt x="39" y="1482"/>
                  </a:lnTo>
                  <a:lnTo>
                    <a:pt x="39" y="1482"/>
                  </a:lnTo>
                  <a:lnTo>
                    <a:pt x="117" y="1794"/>
                  </a:lnTo>
                  <a:lnTo>
                    <a:pt x="215" y="2105"/>
                  </a:lnTo>
                  <a:lnTo>
                    <a:pt x="215" y="2105"/>
                  </a:lnTo>
                  <a:lnTo>
                    <a:pt x="331" y="2436"/>
                  </a:lnTo>
                  <a:lnTo>
                    <a:pt x="468" y="2748"/>
                  </a:lnTo>
                  <a:lnTo>
                    <a:pt x="643" y="3060"/>
                  </a:lnTo>
                  <a:lnTo>
                    <a:pt x="799" y="3372"/>
                  </a:lnTo>
                  <a:lnTo>
                    <a:pt x="799" y="3372"/>
                  </a:lnTo>
                  <a:lnTo>
                    <a:pt x="994" y="3703"/>
                  </a:lnTo>
                  <a:lnTo>
                    <a:pt x="1208" y="4034"/>
                  </a:lnTo>
                  <a:lnTo>
                    <a:pt x="1637" y="4658"/>
                  </a:lnTo>
                  <a:lnTo>
                    <a:pt x="1637" y="4658"/>
                  </a:lnTo>
                  <a:lnTo>
                    <a:pt x="2027" y="5145"/>
                  </a:lnTo>
                  <a:lnTo>
                    <a:pt x="2241" y="5379"/>
                  </a:lnTo>
                  <a:lnTo>
                    <a:pt x="2455" y="5612"/>
                  </a:lnTo>
                  <a:lnTo>
                    <a:pt x="2455" y="5612"/>
                  </a:lnTo>
                  <a:lnTo>
                    <a:pt x="2611" y="5768"/>
                  </a:lnTo>
                  <a:lnTo>
                    <a:pt x="2806" y="5905"/>
                  </a:lnTo>
                  <a:lnTo>
                    <a:pt x="3001" y="6022"/>
                  </a:lnTo>
                  <a:lnTo>
                    <a:pt x="3098" y="6080"/>
                  </a:lnTo>
                  <a:lnTo>
                    <a:pt x="3215" y="6119"/>
                  </a:lnTo>
                  <a:lnTo>
                    <a:pt x="3215" y="6119"/>
                  </a:lnTo>
                  <a:lnTo>
                    <a:pt x="3293" y="6138"/>
                  </a:lnTo>
                  <a:lnTo>
                    <a:pt x="3293" y="6138"/>
                  </a:lnTo>
                  <a:lnTo>
                    <a:pt x="3410" y="6197"/>
                  </a:lnTo>
                  <a:lnTo>
                    <a:pt x="3527" y="6236"/>
                  </a:lnTo>
                  <a:lnTo>
                    <a:pt x="3644" y="6275"/>
                  </a:lnTo>
                  <a:lnTo>
                    <a:pt x="3761" y="6275"/>
                  </a:lnTo>
                  <a:lnTo>
                    <a:pt x="3761" y="6275"/>
                  </a:lnTo>
                  <a:lnTo>
                    <a:pt x="3858" y="6275"/>
                  </a:lnTo>
                  <a:lnTo>
                    <a:pt x="3956" y="6255"/>
                  </a:lnTo>
                  <a:lnTo>
                    <a:pt x="4053" y="6216"/>
                  </a:lnTo>
                  <a:lnTo>
                    <a:pt x="4150" y="6158"/>
                  </a:lnTo>
                  <a:lnTo>
                    <a:pt x="4150" y="6158"/>
                  </a:lnTo>
                  <a:lnTo>
                    <a:pt x="4228" y="6060"/>
                  </a:lnTo>
                  <a:lnTo>
                    <a:pt x="4306" y="5983"/>
                  </a:lnTo>
                  <a:lnTo>
                    <a:pt x="4404" y="5768"/>
                  </a:lnTo>
                  <a:lnTo>
                    <a:pt x="4404" y="5768"/>
                  </a:lnTo>
                  <a:lnTo>
                    <a:pt x="4482" y="5534"/>
                  </a:lnTo>
                  <a:lnTo>
                    <a:pt x="4482" y="5534"/>
                  </a:lnTo>
                  <a:lnTo>
                    <a:pt x="4501" y="5398"/>
                  </a:lnTo>
                  <a:lnTo>
                    <a:pt x="4521" y="5262"/>
                  </a:lnTo>
                  <a:lnTo>
                    <a:pt x="4521" y="5262"/>
                  </a:lnTo>
                  <a:lnTo>
                    <a:pt x="4521" y="4989"/>
                  </a:lnTo>
                  <a:lnTo>
                    <a:pt x="4482" y="4736"/>
                  </a:lnTo>
                  <a:lnTo>
                    <a:pt x="4482" y="4736"/>
                  </a:lnTo>
                  <a:lnTo>
                    <a:pt x="4423" y="4424"/>
                  </a:lnTo>
                  <a:lnTo>
                    <a:pt x="4345" y="4132"/>
                  </a:lnTo>
                  <a:lnTo>
                    <a:pt x="4345" y="4132"/>
                  </a:lnTo>
                  <a:lnTo>
                    <a:pt x="4228" y="3761"/>
                  </a:lnTo>
                  <a:lnTo>
                    <a:pt x="4072" y="3391"/>
                  </a:lnTo>
                  <a:lnTo>
                    <a:pt x="3917" y="3021"/>
                  </a:lnTo>
                  <a:lnTo>
                    <a:pt x="3761" y="2670"/>
                  </a:lnTo>
                  <a:lnTo>
                    <a:pt x="3761" y="2670"/>
                  </a:lnTo>
                  <a:lnTo>
                    <a:pt x="3546" y="2300"/>
                  </a:lnTo>
                  <a:lnTo>
                    <a:pt x="3352" y="1949"/>
                  </a:lnTo>
                  <a:lnTo>
                    <a:pt x="3118" y="1599"/>
                  </a:lnTo>
                  <a:lnTo>
                    <a:pt x="2864" y="1248"/>
                  </a:lnTo>
                  <a:lnTo>
                    <a:pt x="2864" y="1248"/>
                  </a:lnTo>
                  <a:lnTo>
                    <a:pt x="2650" y="975"/>
                  </a:lnTo>
                  <a:lnTo>
                    <a:pt x="2397" y="702"/>
                  </a:lnTo>
                  <a:lnTo>
                    <a:pt x="2397" y="702"/>
                  </a:lnTo>
                  <a:lnTo>
                    <a:pt x="2144" y="469"/>
                  </a:lnTo>
                  <a:lnTo>
                    <a:pt x="2007" y="371"/>
                  </a:lnTo>
                  <a:lnTo>
                    <a:pt x="1851" y="274"/>
                  </a:lnTo>
                  <a:lnTo>
                    <a:pt x="1851" y="274"/>
                  </a:lnTo>
                  <a:lnTo>
                    <a:pt x="1715" y="176"/>
                  </a:lnTo>
                  <a:lnTo>
                    <a:pt x="1559" y="98"/>
                  </a:lnTo>
                  <a:lnTo>
                    <a:pt x="1559" y="98"/>
                  </a:lnTo>
                  <a:lnTo>
                    <a:pt x="1403" y="59"/>
                  </a:lnTo>
                  <a:lnTo>
                    <a:pt x="1228" y="20"/>
                  </a:lnTo>
                  <a:lnTo>
                    <a:pt x="1228" y="20"/>
                  </a:lnTo>
                  <a:lnTo>
                    <a:pt x="1052" y="1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962;p40">
              <a:extLst>
                <a:ext uri="{FF2B5EF4-FFF2-40B4-BE49-F238E27FC236}">
                  <a16:creationId xmlns:a16="http://schemas.microsoft.com/office/drawing/2014/main" xmlns="" id="{E17D096B-760F-BB48-FD99-0C329D388866}"/>
                </a:ext>
              </a:extLst>
            </p:cNvPr>
            <p:cNvSpPr/>
            <p:nvPr/>
          </p:nvSpPr>
          <p:spPr>
            <a:xfrm>
              <a:off x="10118125" y="546088"/>
              <a:ext cx="154925" cy="78925"/>
            </a:xfrm>
            <a:custGeom>
              <a:avLst/>
              <a:gdLst/>
              <a:ahLst/>
              <a:cxnLst/>
              <a:rect l="l" t="t" r="r" b="b"/>
              <a:pathLst>
                <a:path w="6197" h="3157" extrusionOk="0">
                  <a:moveTo>
                    <a:pt x="1500" y="0"/>
                  </a:moveTo>
                  <a:lnTo>
                    <a:pt x="1189" y="20"/>
                  </a:lnTo>
                  <a:lnTo>
                    <a:pt x="857" y="39"/>
                  </a:lnTo>
                  <a:lnTo>
                    <a:pt x="702" y="78"/>
                  </a:lnTo>
                  <a:lnTo>
                    <a:pt x="546" y="117"/>
                  </a:lnTo>
                  <a:lnTo>
                    <a:pt x="409" y="156"/>
                  </a:lnTo>
                  <a:lnTo>
                    <a:pt x="292" y="234"/>
                  </a:lnTo>
                  <a:lnTo>
                    <a:pt x="176" y="312"/>
                  </a:lnTo>
                  <a:lnTo>
                    <a:pt x="98" y="429"/>
                  </a:lnTo>
                  <a:lnTo>
                    <a:pt x="59" y="488"/>
                  </a:lnTo>
                  <a:lnTo>
                    <a:pt x="20" y="565"/>
                  </a:lnTo>
                  <a:lnTo>
                    <a:pt x="0" y="741"/>
                  </a:lnTo>
                  <a:lnTo>
                    <a:pt x="20" y="897"/>
                  </a:lnTo>
                  <a:lnTo>
                    <a:pt x="78" y="1053"/>
                  </a:lnTo>
                  <a:lnTo>
                    <a:pt x="176" y="1228"/>
                  </a:lnTo>
                  <a:lnTo>
                    <a:pt x="312" y="1403"/>
                  </a:lnTo>
                  <a:lnTo>
                    <a:pt x="468" y="1540"/>
                  </a:lnTo>
                  <a:lnTo>
                    <a:pt x="643" y="1676"/>
                  </a:lnTo>
                  <a:lnTo>
                    <a:pt x="819" y="1812"/>
                  </a:lnTo>
                  <a:lnTo>
                    <a:pt x="994" y="1929"/>
                  </a:lnTo>
                  <a:lnTo>
                    <a:pt x="1384" y="2163"/>
                  </a:lnTo>
                  <a:lnTo>
                    <a:pt x="1832" y="2397"/>
                  </a:lnTo>
                  <a:lnTo>
                    <a:pt x="2299" y="2611"/>
                  </a:lnTo>
                  <a:lnTo>
                    <a:pt x="2767" y="2806"/>
                  </a:lnTo>
                  <a:lnTo>
                    <a:pt x="3254" y="2962"/>
                  </a:lnTo>
                  <a:lnTo>
                    <a:pt x="3761" y="3079"/>
                  </a:lnTo>
                  <a:lnTo>
                    <a:pt x="4014" y="3118"/>
                  </a:lnTo>
                  <a:lnTo>
                    <a:pt x="4287" y="3157"/>
                  </a:lnTo>
                  <a:lnTo>
                    <a:pt x="4540" y="3157"/>
                  </a:lnTo>
                  <a:lnTo>
                    <a:pt x="4871" y="3137"/>
                  </a:lnTo>
                  <a:lnTo>
                    <a:pt x="5027" y="3118"/>
                  </a:lnTo>
                  <a:lnTo>
                    <a:pt x="5183" y="3079"/>
                  </a:lnTo>
                  <a:lnTo>
                    <a:pt x="5417" y="3001"/>
                  </a:lnTo>
                  <a:lnTo>
                    <a:pt x="5612" y="2923"/>
                  </a:lnTo>
                  <a:lnTo>
                    <a:pt x="5631" y="2904"/>
                  </a:lnTo>
                  <a:lnTo>
                    <a:pt x="5690" y="2884"/>
                  </a:lnTo>
                  <a:lnTo>
                    <a:pt x="5806" y="2806"/>
                  </a:lnTo>
                  <a:lnTo>
                    <a:pt x="5904" y="2728"/>
                  </a:lnTo>
                  <a:lnTo>
                    <a:pt x="5982" y="2670"/>
                  </a:lnTo>
                  <a:lnTo>
                    <a:pt x="6079" y="2533"/>
                  </a:lnTo>
                  <a:lnTo>
                    <a:pt x="6138" y="2436"/>
                  </a:lnTo>
                  <a:lnTo>
                    <a:pt x="6177" y="2319"/>
                  </a:lnTo>
                  <a:lnTo>
                    <a:pt x="6196" y="2183"/>
                  </a:lnTo>
                  <a:lnTo>
                    <a:pt x="6177" y="2066"/>
                  </a:lnTo>
                  <a:lnTo>
                    <a:pt x="6138" y="1949"/>
                  </a:lnTo>
                  <a:lnTo>
                    <a:pt x="6099" y="1832"/>
                  </a:lnTo>
                  <a:lnTo>
                    <a:pt x="6021" y="1735"/>
                  </a:lnTo>
                  <a:lnTo>
                    <a:pt x="5943" y="1637"/>
                  </a:lnTo>
                  <a:lnTo>
                    <a:pt x="5826" y="1520"/>
                  </a:lnTo>
                  <a:lnTo>
                    <a:pt x="5690" y="1423"/>
                  </a:lnTo>
                  <a:lnTo>
                    <a:pt x="5417" y="1228"/>
                  </a:lnTo>
                  <a:lnTo>
                    <a:pt x="5144" y="1053"/>
                  </a:lnTo>
                  <a:lnTo>
                    <a:pt x="4852" y="916"/>
                  </a:lnTo>
                  <a:lnTo>
                    <a:pt x="4540" y="760"/>
                  </a:lnTo>
                  <a:lnTo>
                    <a:pt x="4209" y="643"/>
                  </a:lnTo>
                  <a:lnTo>
                    <a:pt x="3566" y="390"/>
                  </a:lnTo>
                  <a:lnTo>
                    <a:pt x="3079" y="234"/>
                  </a:lnTo>
                  <a:lnTo>
                    <a:pt x="2845" y="176"/>
                  </a:lnTo>
                  <a:lnTo>
                    <a:pt x="2592" y="117"/>
                  </a:lnTo>
                  <a:lnTo>
                    <a:pt x="2319" y="59"/>
                  </a:lnTo>
                  <a:lnTo>
                    <a:pt x="2046" y="39"/>
                  </a:lnTo>
                  <a:lnTo>
                    <a:pt x="1773" y="20"/>
                  </a:lnTo>
                  <a:lnTo>
                    <a:pt x="1500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963;p40">
              <a:extLst>
                <a:ext uri="{FF2B5EF4-FFF2-40B4-BE49-F238E27FC236}">
                  <a16:creationId xmlns:a16="http://schemas.microsoft.com/office/drawing/2014/main" xmlns="" id="{6AE42011-E143-9B2E-AF65-FFF9AE6E02A1}"/>
                </a:ext>
              </a:extLst>
            </p:cNvPr>
            <p:cNvSpPr/>
            <p:nvPr/>
          </p:nvSpPr>
          <p:spPr>
            <a:xfrm>
              <a:off x="10118125" y="546088"/>
              <a:ext cx="154925" cy="78925"/>
            </a:xfrm>
            <a:custGeom>
              <a:avLst/>
              <a:gdLst/>
              <a:ahLst/>
              <a:cxnLst/>
              <a:rect l="l" t="t" r="r" b="b"/>
              <a:pathLst>
                <a:path w="6197" h="3157" fill="none" extrusionOk="0">
                  <a:moveTo>
                    <a:pt x="1500" y="0"/>
                  </a:moveTo>
                  <a:lnTo>
                    <a:pt x="1500" y="0"/>
                  </a:lnTo>
                  <a:lnTo>
                    <a:pt x="1189" y="20"/>
                  </a:lnTo>
                  <a:lnTo>
                    <a:pt x="1189" y="20"/>
                  </a:lnTo>
                  <a:lnTo>
                    <a:pt x="857" y="39"/>
                  </a:lnTo>
                  <a:lnTo>
                    <a:pt x="702" y="78"/>
                  </a:lnTo>
                  <a:lnTo>
                    <a:pt x="546" y="117"/>
                  </a:lnTo>
                  <a:lnTo>
                    <a:pt x="546" y="117"/>
                  </a:lnTo>
                  <a:lnTo>
                    <a:pt x="409" y="156"/>
                  </a:lnTo>
                  <a:lnTo>
                    <a:pt x="292" y="234"/>
                  </a:lnTo>
                  <a:lnTo>
                    <a:pt x="176" y="312"/>
                  </a:lnTo>
                  <a:lnTo>
                    <a:pt x="98" y="429"/>
                  </a:lnTo>
                  <a:lnTo>
                    <a:pt x="98" y="429"/>
                  </a:lnTo>
                  <a:lnTo>
                    <a:pt x="59" y="488"/>
                  </a:lnTo>
                  <a:lnTo>
                    <a:pt x="20" y="565"/>
                  </a:lnTo>
                  <a:lnTo>
                    <a:pt x="0" y="741"/>
                  </a:lnTo>
                  <a:lnTo>
                    <a:pt x="20" y="897"/>
                  </a:lnTo>
                  <a:lnTo>
                    <a:pt x="78" y="1053"/>
                  </a:lnTo>
                  <a:lnTo>
                    <a:pt x="78" y="1053"/>
                  </a:lnTo>
                  <a:lnTo>
                    <a:pt x="176" y="1228"/>
                  </a:lnTo>
                  <a:lnTo>
                    <a:pt x="312" y="1403"/>
                  </a:lnTo>
                  <a:lnTo>
                    <a:pt x="468" y="1540"/>
                  </a:lnTo>
                  <a:lnTo>
                    <a:pt x="643" y="1676"/>
                  </a:lnTo>
                  <a:lnTo>
                    <a:pt x="643" y="1676"/>
                  </a:lnTo>
                  <a:lnTo>
                    <a:pt x="819" y="1812"/>
                  </a:lnTo>
                  <a:lnTo>
                    <a:pt x="994" y="1929"/>
                  </a:lnTo>
                  <a:lnTo>
                    <a:pt x="1384" y="2163"/>
                  </a:lnTo>
                  <a:lnTo>
                    <a:pt x="1384" y="2163"/>
                  </a:lnTo>
                  <a:lnTo>
                    <a:pt x="1832" y="2397"/>
                  </a:lnTo>
                  <a:lnTo>
                    <a:pt x="2299" y="2611"/>
                  </a:lnTo>
                  <a:lnTo>
                    <a:pt x="2299" y="2611"/>
                  </a:lnTo>
                  <a:lnTo>
                    <a:pt x="2767" y="2806"/>
                  </a:lnTo>
                  <a:lnTo>
                    <a:pt x="3254" y="2962"/>
                  </a:lnTo>
                  <a:lnTo>
                    <a:pt x="3254" y="2962"/>
                  </a:lnTo>
                  <a:lnTo>
                    <a:pt x="3761" y="3079"/>
                  </a:lnTo>
                  <a:lnTo>
                    <a:pt x="4014" y="3118"/>
                  </a:lnTo>
                  <a:lnTo>
                    <a:pt x="4287" y="3157"/>
                  </a:lnTo>
                  <a:lnTo>
                    <a:pt x="4287" y="3157"/>
                  </a:lnTo>
                  <a:lnTo>
                    <a:pt x="4540" y="3157"/>
                  </a:lnTo>
                  <a:lnTo>
                    <a:pt x="4540" y="3157"/>
                  </a:lnTo>
                  <a:lnTo>
                    <a:pt x="4871" y="3137"/>
                  </a:lnTo>
                  <a:lnTo>
                    <a:pt x="5027" y="3118"/>
                  </a:lnTo>
                  <a:lnTo>
                    <a:pt x="5183" y="3079"/>
                  </a:lnTo>
                  <a:lnTo>
                    <a:pt x="5183" y="3079"/>
                  </a:lnTo>
                  <a:lnTo>
                    <a:pt x="5417" y="3001"/>
                  </a:lnTo>
                  <a:lnTo>
                    <a:pt x="5417" y="3001"/>
                  </a:lnTo>
                  <a:lnTo>
                    <a:pt x="5612" y="2923"/>
                  </a:lnTo>
                  <a:lnTo>
                    <a:pt x="5631" y="2904"/>
                  </a:lnTo>
                  <a:lnTo>
                    <a:pt x="5631" y="2904"/>
                  </a:lnTo>
                  <a:lnTo>
                    <a:pt x="5690" y="2884"/>
                  </a:lnTo>
                  <a:lnTo>
                    <a:pt x="5690" y="2884"/>
                  </a:lnTo>
                  <a:lnTo>
                    <a:pt x="5806" y="2806"/>
                  </a:lnTo>
                  <a:lnTo>
                    <a:pt x="5904" y="2728"/>
                  </a:lnTo>
                  <a:lnTo>
                    <a:pt x="5904" y="2728"/>
                  </a:lnTo>
                  <a:lnTo>
                    <a:pt x="5982" y="2670"/>
                  </a:lnTo>
                  <a:lnTo>
                    <a:pt x="5982" y="2670"/>
                  </a:lnTo>
                  <a:lnTo>
                    <a:pt x="6079" y="2533"/>
                  </a:lnTo>
                  <a:lnTo>
                    <a:pt x="6079" y="2533"/>
                  </a:lnTo>
                  <a:lnTo>
                    <a:pt x="6138" y="2436"/>
                  </a:lnTo>
                  <a:lnTo>
                    <a:pt x="6177" y="2319"/>
                  </a:lnTo>
                  <a:lnTo>
                    <a:pt x="6196" y="2183"/>
                  </a:lnTo>
                  <a:lnTo>
                    <a:pt x="6177" y="2066"/>
                  </a:lnTo>
                  <a:lnTo>
                    <a:pt x="6177" y="2066"/>
                  </a:lnTo>
                  <a:lnTo>
                    <a:pt x="6138" y="1949"/>
                  </a:lnTo>
                  <a:lnTo>
                    <a:pt x="6099" y="1832"/>
                  </a:lnTo>
                  <a:lnTo>
                    <a:pt x="6021" y="1735"/>
                  </a:lnTo>
                  <a:lnTo>
                    <a:pt x="5943" y="1637"/>
                  </a:lnTo>
                  <a:lnTo>
                    <a:pt x="5943" y="1637"/>
                  </a:lnTo>
                  <a:lnTo>
                    <a:pt x="5826" y="1520"/>
                  </a:lnTo>
                  <a:lnTo>
                    <a:pt x="5690" y="1423"/>
                  </a:lnTo>
                  <a:lnTo>
                    <a:pt x="5417" y="1228"/>
                  </a:lnTo>
                  <a:lnTo>
                    <a:pt x="5144" y="1053"/>
                  </a:lnTo>
                  <a:lnTo>
                    <a:pt x="4852" y="916"/>
                  </a:lnTo>
                  <a:lnTo>
                    <a:pt x="4852" y="916"/>
                  </a:lnTo>
                  <a:lnTo>
                    <a:pt x="4540" y="760"/>
                  </a:lnTo>
                  <a:lnTo>
                    <a:pt x="4209" y="643"/>
                  </a:lnTo>
                  <a:lnTo>
                    <a:pt x="3566" y="390"/>
                  </a:lnTo>
                  <a:lnTo>
                    <a:pt x="3566" y="390"/>
                  </a:lnTo>
                  <a:lnTo>
                    <a:pt x="3079" y="234"/>
                  </a:lnTo>
                  <a:lnTo>
                    <a:pt x="2845" y="176"/>
                  </a:lnTo>
                  <a:lnTo>
                    <a:pt x="2592" y="117"/>
                  </a:lnTo>
                  <a:lnTo>
                    <a:pt x="2592" y="117"/>
                  </a:lnTo>
                  <a:lnTo>
                    <a:pt x="2319" y="59"/>
                  </a:lnTo>
                  <a:lnTo>
                    <a:pt x="2046" y="39"/>
                  </a:lnTo>
                  <a:lnTo>
                    <a:pt x="1773" y="20"/>
                  </a:lnTo>
                  <a:lnTo>
                    <a:pt x="15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964;p40">
              <a:extLst>
                <a:ext uri="{FF2B5EF4-FFF2-40B4-BE49-F238E27FC236}">
                  <a16:creationId xmlns:a16="http://schemas.microsoft.com/office/drawing/2014/main" xmlns="" id="{026BFAE6-7448-4969-F852-C73B9AC32D41}"/>
                </a:ext>
              </a:extLst>
            </p:cNvPr>
            <p:cNvSpPr/>
            <p:nvPr/>
          </p:nvSpPr>
          <p:spPr>
            <a:xfrm>
              <a:off x="9501450" y="286938"/>
              <a:ext cx="191450" cy="183175"/>
            </a:xfrm>
            <a:custGeom>
              <a:avLst/>
              <a:gdLst/>
              <a:ahLst/>
              <a:cxnLst/>
              <a:rect l="l" t="t" r="r" b="b"/>
              <a:pathLst>
                <a:path w="7658" h="7327" extrusionOk="0">
                  <a:moveTo>
                    <a:pt x="1696" y="1"/>
                  </a:moveTo>
                  <a:lnTo>
                    <a:pt x="1520" y="20"/>
                  </a:lnTo>
                  <a:lnTo>
                    <a:pt x="1325" y="59"/>
                  </a:lnTo>
                  <a:lnTo>
                    <a:pt x="1150" y="118"/>
                  </a:lnTo>
                  <a:lnTo>
                    <a:pt x="955" y="215"/>
                  </a:lnTo>
                  <a:lnTo>
                    <a:pt x="799" y="313"/>
                  </a:lnTo>
                  <a:lnTo>
                    <a:pt x="663" y="430"/>
                  </a:lnTo>
                  <a:lnTo>
                    <a:pt x="527" y="566"/>
                  </a:lnTo>
                  <a:lnTo>
                    <a:pt x="390" y="702"/>
                  </a:lnTo>
                  <a:lnTo>
                    <a:pt x="293" y="858"/>
                  </a:lnTo>
                  <a:lnTo>
                    <a:pt x="215" y="1014"/>
                  </a:lnTo>
                  <a:lnTo>
                    <a:pt x="137" y="1209"/>
                  </a:lnTo>
                  <a:lnTo>
                    <a:pt x="78" y="1384"/>
                  </a:lnTo>
                  <a:lnTo>
                    <a:pt x="39" y="1579"/>
                  </a:lnTo>
                  <a:lnTo>
                    <a:pt x="1" y="1774"/>
                  </a:lnTo>
                  <a:lnTo>
                    <a:pt x="1" y="1969"/>
                  </a:lnTo>
                  <a:lnTo>
                    <a:pt x="1" y="2203"/>
                  </a:lnTo>
                  <a:lnTo>
                    <a:pt x="20" y="2397"/>
                  </a:lnTo>
                  <a:lnTo>
                    <a:pt x="39" y="2592"/>
                  </a:lnTo>
                  <a:lnTo>
                    <a:pt x="98" y="2807"/>
                  </a:lnTo>
                  <a:lnTo>
                    <a:pt x="176" y="3021"/>
                  </a:lnTo>
                  <a:lnTo>
                    <a:pt x="254" y="3196"/>
                  </a:lnTo>
                  <a:lnTo>
                    <a:pt x="351" y="3391"/>
                  </a:lnTo>
                  <a:lnTo>
                    <a:pt x="468" y="3606"/>
                  </a:lnTo>
                  <a:lnTo>
                    <a:pt x="624" y="3820"/>
                  </a:lnTo>
                  <a:lnTo>
                    <a:pt x="897" y="4151"/>
                  </a:lnTo>
                  <a:lnTo>
                    <a:pt x="1189" y="4463"/>
                  </a:lnTo>
                  <a:lnTo>
                    <a:pt x="1501" y="4755"/>
                  </a:lnTo>
                  <a:lnTo>
                    <a:pt x="1871" y="5047"/>
                  </a:lnTo>
                  <a:lnTo>
                    <a:pt x="2261" y="5320"/>
                  </a:lnTo>
                  <a:lnTo>
                    <a:pt x="2709" y="5573"/>
                  </a:lnTo>
                  <a:lnTo>
                    <a:pt x="3157" y="5827"/>
                  </a:lnTo>
                  <a:lnTo>
                    <a:pt x="3664" y="6060"/>
                  </a:lnTo>
                  <a:lnTo>
                    <a:pt x="4384" y="6353"/>
                  </a:lnTo>
                  <a:lnTo>
                    <a:pt x="5125" y="6606"/>
                  </a:lnTo>
                  <a:lnTo>
                    <a:pt x="5846" y="6840"/>
                  </a:lnTo>
                  <a:lnTo>
                    <a:pt x="6586" y="7054"/>
                  </a:lnTo>
                  <a:lnTo>
                    <a:pt x="7054" y="7210"/>
                  </a:lnTo>
                  <a:lnTo>
                    <a:pt x="7638" y="7327"/>
                  </a:lnTo>
                  <a:lnTo>
                    <a:pt x="7658" y="7327"/>
                  </a:lnTo>
                  <a:lnTo>
                    <a:pt x="7404" y="6411"/>
                  </a:lnTo>
                  <a:lnTo>
                    <a:pt x="7151" y="5710"/>
                  </a:lnTo>
                  <a:lnTo>
                    <a:pt x="6859" y="4989"/>
                  </a:lnTo>
                  <a:lnTo>
                    <a:pt x="6508" y="4268"/>
                  </a:lnTo>
                  <a:lnTo>
                    <a:pt x="6333" y="3898"/>
                  </a:lnTo>
                  <a:lnTo>
                    <a:pt x="6138" y="3528"/>
                  </a:lnTo>
                  <a:lnTo>
                    <a:pt x="5846" y="3021"/>
                  </a:lnTo>
                  <a:lnTo>
                    <a:pt x="5534" y="2573"/>
                  </a:lnTo>
                  <a:lnTo>
                    <a:pt x="5222" y="2144"/>
                  </a:lnTo>
                  <a:lnTo>
                    <a:pt x="4910" y="1755"/>
                  </a:lnTo>
                  <a:lnTo>
                    <a:pt x="4579" y="1404"/>
                  </a:lnTo>
                  <a:lnTo>
                    <a:pt x="4248" y="1092"/>
                  </a:lnTo>
                  <a:lnTo>
                    <a:pt x="3897" y="819"/>
                  </a:lnTo>
                  <a:lnTo>
                    <a:pt x="3527" y="585"/>
                  </a:lnTo>
                  <a:lnTo>
                    <a:pt x="3313" y="449"/>
                  </a:lnTo>
                  <a:lnTo>
                    <a:pt x="3098" y="332"/>
                  </a:lnTo>
                  <a:lnTo>
                    <a:pt x="2865" y="235"/>
                  </a:lnTo>
                  <a:lnTo>
                    <a:pt x="2650" y="157"/>
                  </a:lnTo>
                  <a:lnTo>
                    <a:pt x="2417" y="79"/>
                  </a:lnTo>
                  <a:lnTo>
                    <a:pt x="2183" y="40"/>
                  </a:lnTo>
                  <a:lnTo>
                    <a:pt x="200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965;p40">
              <a:extLst>
                <a:ext uri="{FF2B5EF4-FFF2-40B4-BE49-F238E27FC236}">
                  <a16:creationId xmlns:a16="http://schemas.microsoft.com/office/drawing/2014/main" xmlns="" id="{78C3F055-9C36-2FCD-D388-BE4FA9CD7DEE}"/>
                </a:ext>
              </a:extLst>
            </p:cNvPr>
            <p:cNvSpPr/>
            <p:nvPr/>
          </p:nvSpPr>
          <p:spPr>
            <a:xfrm>
              <a:off x="9501450" y="286938"/>
              <a:ext cx="191450" cy="183175"/>
            </a:xfrm>
            <a:custGeom>
              <a:avLst/>
              <a:gdLst/>
              <a:ahLst/>
              <a:cxnLst/>
              <a:rect l="l" t="t" r="r" b="b"/>
              <a:pathLst>
                <a:path w="7658" h="7327" fill="none" extrusionOk="0">
                  <a:moveTo>
                    <a:pt x="1696" y="1"/>
                  </a:moveTo>
                  <a:lnTo>
                    <a:pt x="1696" y="1"/>
                  </a:lnTo>
                  <a:lnTo>
                    <a:pt x="1520" y="20"/>
                  </a:lnTo>
                  <a:lnTo>
                    <a:pt x="1325" y="59"/>
                  </a:lnTo>
                  <a:lnTo>
                    <a:pt x="1150" y="118"/>
                  </a:lnTo>
                  <a:lnTo>
                    <a:pt x="955" y="215"/>
                  </a:lnTo>
                  <a:lnTo>
                    <a:pt x="955" y="215"/>
                  </a:lnTo>
                  <a:lnTo>
                    <a:pt x="799" y="313"/>
                  </a:lnTo>
                  <a:lnTo>
                    <a:pt x="663" y="430"/>
                  </a:lnTo>
                  <a:lnTo>
                    <a:pt x="527" y="566"/>
                  </a:lnTo>
                  <a:lnTo>
                    <a:pt x="390" y="702"/>
                  </a:lnTo>
                  <a:lnTo>
                    <a:pt x="390" y="702"/>
                  </a:lnTo>
                  <a:lnTo>
                    <a:pt x="293" y="858"/>
                  </a:lnTo>
                  <a:lnTo>
                    <a:pt x="215" y="1014"/>
                  </a:lnTo>
                  <a:lnTo>
                    <a:pt x="137" y="1209"/>
                  </a:lnTo>
                  <a:lnTo>
                    <a:pt x="78" y="1384"/>
                  </a:lnTo>
                  <a:lnTo>
                    <a:pt x="78" y="1384"/>
                  </a:lnTo>
                  <a:lnTo>
                    <a:pt x="39" y="1579"/>
                  </a:lnTo>
                  <a:lnTo>
                    <a:pt x="1" y="1774"/>
                  </a:lnTo>
                  <a:lnTo>
                    <a:pt x="1" y="1969"/>
                  </a:lnTo>
                  <a:lnTo>
                    <a:pt x="1" y="2203"/>
                  </a:lnTo>
                  <a:lnTo>
                    <a:pt x="1" y="2203"/>
                  </a:lnTo>
                  <a:lnTo>
                    <a:pt x="20" y="2397"/>
                  </a:lnTo>
                  <a:lnTo>
                    <a:pt x="39" y="2592"/>
                  </a:lnTo>
                  <a:lnTo>
                    <a:pt x="98" y="2807"/>
                  </a:lnTo>
                  <a:lnTo>
                    <a:pt x="176" y="3021"/>
                  </a:lnTo>
                  <a:lnTo>
                    <a:pt x="176" y="3021"/>
                  </a:lnTo>
                  <a:lnTo>
                    <a:pt x="254" y="3196"/>
                  </a:lnTo>
                  <a:lnTo>
                    <a:pt x="351" y="3391"/>
                  </a:lnTo>
                  <a:lnTo>
                    <a:pt x="468" y="3606"/>
                  </a:lnTo>
                  <a:lnTo>
                    <a:pt x="624" y="3820"/>
                  </a:lnTo>
                  <a:lnTo>
                    <a:pt x="624" y="3820"/>
                  </a:lnTo>
                  <a:lnTo>
                    <a:pt x="897" y="4151"/>
                  </a:lnTo>
                  <a:lnTo>
                    <a:pt x="1189" y="4463"/>
                  </a:lnTo>
                  <a:lnTo>
                    <a:pt x="1501" y="4755"/>
                  </a:lnTo>
                  <a:lnTo>
                    <a:pt x="1871" y="5047"/>
                  </a:lnTo>
                  <a:lnTo>
                    <a:pt x="2261" y="5320"/>
                  </a:lnTo>
                  <a:lnTo>
                    <a:pt x="2709" y="5573"/>
                  </a:lnTo>
                  <a:lnTo>
                    <a:pt x="3157" y="5827"/>
                  </a:lnTo>
                  <a:lnTo>
                    <a:pt x="3664" y="6060"/>
                  </a:lnTo>
                  <a:lnTo>
                    <a:pt x="3664" y="6060"/>
                  </a:lnTo>
                  <a:lnTo>
                    <a:pt x="4384" y="6353"/>
                  </a:lnTo>
                  <a:lnTo>
                    <a:pt x="5125" y="6606"/>
                  </a:lnTo>
                  <a:lnTo>
                    <a:pt x="5846" y="6840"/>
                  </a:lnTo>
                  <a:lnTo>
                    <a:pt x="6586" y="7054"/>
                  </a:lnTo>
                  <a:lnTo>
                    <a:pt x="6586" y="7054"/>
                  </a:lnTo>
                  <a:lnTo>
                    <a:pt x="7054" y="7210"/>
                  </a:lnTo>
                  <a:lnTo>
                    <a:pt x="7054" y="7210"/>
                  </a:lnTo>
                  <a:lnTo>
                    <a:pt x="7638" y="7327"/>
                  </a:lnTo>
                  <a:lnTo>
                    <a:pt x="7658" y="7327"/>
                  </a:lnTo>
                  <a:lnTo>
                    <a:pt x="7658" y="7327"/>
                  </a:lnTo>
                  <a:lnTo>
                    <a:pt x="7404" y="6411"/>
                  </a:lnTo>
                  <a:lnTo>
                    <a:pt x="7404" y="6411"/>
                  </a:lnTo>
                  <a:lnTo>
                    <a:pt x="7151" y="5710"/>
                  </a:lnTo>
                  <a:lnTo>
                    <a:pt x="6859" y="4989"/>
                  </a:lnTo>
                  <a:lnTo>
                    <a:pt x="6508" y="4268"/>
                  </a:lnTo>
                  <a:lnTo>
                    <a:pt x="6333" y="3898"/>
                  </a:lnTo>
                  <a:lnTo>
                    <a:pt x="6138" y="3528"/>
                  </a:lnTo>
                  <a:lnTo>
                    <a:pt x="6138" y="3528"/>
                  </a:lnTo>
                  <a:lnTo>
                    <a:pt x="5846" y="3021"/>
                  </a:lnTo>
                  <a:lnTo>
                    <a:pt x="5534" y="2573"/>
                  </a:lnTo>
                  <a:lnTo>
                    <a:pt x="5222" y="2144"/>
                  </a:lnTo>
                  <a:lnTo>
                    <a:pt x="4910" y="1755"/>
                  </a:lnTo>
                  <a:lnTo>
                    <a:pt x="4579" y="1404"/>
                  </a:lnTo>
                  <a:lnTo>
                    <a:pt x="4248" y="1092"/>
                  </a:lnTo>
                  <a:lnTo>
                    <a:pt x="3897" y="819"/>
                  </a:lnTo>
                  <a:lnTo>
                    <a:pt x="3527" y="585"/>
                  </a:lnTo>
                  <a:lnTo>
                    <a:pt x="3527" y="585"/>
                  </a:lnTo>
                  <a:lnTo>
                    <a:pt x="3313" y="449"/>
                  </a:lnTo>
                  <a:lnTo>
                    <a:pt x="3098" y="332"/>
                  </a:lnTo>
                  <a:lnTo>
                    <a:pt x="2865" y="235"/>
                  </a:lnTo>
                  <a:lnTo>
                    <a:pt x="2650" y="157"/>
                  </a:lnTo>
                  <a:lnTo>
                    <a:pt x="2650" y="157"/>
                  </a:lnTo>
                  <a:lnTo>
                    <a:pt x="2417" y="79"/>
                  </a:lnTo>
                  <a:lnTo>
                    <a:pt x="2183" y="40"/>
                  </a:lnTo>
                  <a:lnTo>
                    <a:pt x="2183" y="40"/>
                  </a:lnTo>
                  <a:lnTo>
                    <a:pt x="2007" y="1"/>
                  </a:lnTo>
                  <a:lnTo>
                    <a:pt x="1832" y="1"/>
                  </a:lnTo>
                  <a:lnTo>
                    <a:pt x="1832" y="1"/>
                  </a:lnTo>
                  <a:lnTo>
                    <a:pt x="16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966;p40">
              <a:extLst>
                <a:ext uri="{FF2B5EF4-FFF2-40B4-BE49-F238E27FC236}">
                  <a16:creationId xmlns:a16="http://schemas.microsoft.com/office/drawing/2014/main" xmlns="" id="{331265EB-CD2B-6A67-CECA-32291FA3350F}"/>
                </a:ext>
              </a:extLst>
            </p:cNvPr>
            <p:cNvSpPr/>
            <p:nvPr/>
          </p:nvSpPr>
          <p:spPr>
            <a:xfrm>
              <a:off x="10126400" y="283063"/>
              <a:ext cx="191450" cy="183650"/>
            </a:xfrm>
            <a:custGeom>
              <a:avLst/>
              <a:gdLst/>
              <a:ahLst/>
              <a:cxnLst/>
              <a:rect l="l" t="t" r="r" b="b"/>
              <a:pathLst>
                <a:path w="7658" h="7346" extrusionOk="0">
                  <a:moveTo>
                    <a:pt x="5826" y="0"/>
                  </a:moveTo>
                  <a:lnTo>
                    <a:pt x="5631" y="20"/>
                  </a:lnTo>
                  <a:lnTo>
                    <a:pt x="5475" y="39"/>
                  </a:lnTo>
                  <a:lnTo>
                    <a:pt x="5222" y="98"/>
                  </a:lnTo>
                  <a:lnTo>
                    <a:pt x="5008" y="156"/>
                  </a:lnTo>
                  <a:lnTo>
                    <a:pt x="4774" y="234"/>
                  </a:lnTo>
                  <a:lnTo>
                    <a:pt x="4560" y="351"/>
                  </a:lnTo>
                  <a:lnTo>
                    <a:pt x="4345" y="448"/>
                  </a:lnTo>
                  <a:lnTo>
                    <a:pt x="4131" y="585"/>
                  </a:lnTo>
                  <a:lnTo>
                    <a:pt x="3761" y="818"/>
                  </a:lnTo>
                  <a:lnTo>
                    <a:pt x="3410" y="1111"/>
                  </a:lnTo>
                  <a:lnTo>
                    <a:pt x="3059" y="1422"/>
                  </a:lnTo>
                  <a:lnTo>
                    <a:pt x="2748" y="1773"/>
                  </a:lnTo>
                  <a:lnTo>
                    <a:pt x="2416" y="2143"/>
                  </a:lnTo>
                  <a:lnTo>
                    <a:pt x="2105" y="2572"/>
                  </a:lnTo>
                  <a:lnTo>
                    <a:pt x="1812" y="3040"/>
                  </a:lnTo>
                  <a:lnTo>
                    <a:pt x="1520" y="3527"/>
                  </a:lnTo>
                  <a:lnTo>
                    <a:pt x="1325" y="3897"/>
                  </a:lnTo>
                  <a:lnTo>
                    <a:pt x="1130" y="4267"/>
                  </a:lnTo>
                  <a:lnTo>
                    <a:pt x="799" y="5007"/>
                  </a:lnTo>
                  <a:lnTo>
                    <a:pt x="507" y="5728"/>
                  </a:lnTo>
                  <a:lnTo>
                    <a:pt x="254" y="6410"/>
                  </a:lnTo>
                  <a:lnTo>
                    <a:pt x="0" y="7326"/>
                  </a:lnTo>
                  <a:lnTo>
                    <a:pt x="0" y="7346"/>
                  </a:lnTo>
                  <a:lnTo>
                    <a:pt x="604" y="7209"/>
                  </a:lnTo>
                  <a:lnTo>
                    <a:pt x="1072" y="7073"/>
                  </a:lnTo>
                  <a:lnTo>
                    <a:pt x="1793" y="6839"/>
                  </a:lnTo>
                  <a:lnTo>
                    <a:pt x="2533" y="6605"/>
                  </a:lnTo>
                  <a:lnTo>
                    <a:pt x="3254" y="6352"/>
                  </a:lnTo>
                  <a:lnTo>
                    <a:pt x="3975" y="6060"/>
                  </a:lnTo>
                  <a:lnTo>
                    <a:pt x="4482" y="5826"/>
                  </a:lnTo>
                  <a:lnTo>
                    <a:pt x="4949" y="5573"/>
                  </a:lnTo>
                  <a:lnTo>
                    <a:pt x="5378" y="5319"/>
                  </a:lnTo>
                  <a:lnTo>
                    <a:pt x="5768" y="5046"/>
                  </a:lnTo>
                  <a:lnTo>
                    <a:pt x="6138" y="4754"/>
                  </a:lnTo>
                  <a:lnTo>
                    <a:pt x="6469" y="4462"/>
                  </a:lnTo>
                  <a:lnTo>
                    <a:pt x="6761" y="4150"/>
                  </a:lnTo>
                  <a:lnTo>
                    <a:pt x="7015" y="3819"/>
                  </a:lnTo>
                  <a:lnTo>
                    <a:pt x="7171" y="3605"/>
                  </a:lnTo>
                  <a:lnTo>
                    <a:pt x="7287" y="3410"/>
                  </a:lnTo>
                  <a:lnTo>
                    <a:pt x="7404" y="3215"/>
                  </a:lnTo>
                  <a:lnTo>
                    <a:pt x="7482" y="3020"/>
                  </a:lnTo>
                  <a:lnTo>
                    <a:pt x="7541" y="2806"/>
                  </a:lnTo>
                  <a:lnTo>
                    <a:pt x="7599" y="2591"/>
                  </a:lnTo>
                  <a:lnTo>
                    <a:pt x="7638" y="2397"/>
                  </a:lnTo>
                  <a:lnTo>
                    <a:pt x="7658" y="2202"/>
                  </a:lnTo>
                  <a:lnTo>
                    <a:pt x="7658" y="1987"/>
                  </a:lnTo>
                  <a:lnTo>
                    <a:pt x="7638" y="1773"/>
                  </a:lnTo>
                  <a:lnTo>
                    <a:pt x="7619" y="1578"/>
                  </a:lnTo>
                  <a:lnTo>
                    <a:pt x="7580" y="1383"/>
                  </a:lnTo>
                  <a:lnTo>
                    <a:pt x="7521" y="1208"/>
                  </a:lnTo>
                  <a:lnTo>
                    <a:pt x="7443" y="1033"/>
                  </a:lnTo>
                  <a:lnTo>
                    <a:pt x="7346" y="857"/>
                  </a:lnTo>
                  <a:lnTo>
                    <a:pt x="7248" y="721"/>
                  </a:lnTo>
                  <a:lnTo>
                    <a:pt x="7132" y="565"/>
                  </a:lnTo>
                  <a:lnTo>
                    <a:pt x="6995" y="429"/>
                  </a:lnTo>
                  <a:lnTo>
                    <a:pt x="6839" y="312"/>
                  </a:lnTo>
                  <a:lnTo>
                    <a:pt x="6683" y="214"/>
                  </a:lnTo>
                  <a:lnTo>
                    <a:pt x="6508" y="136"/>
                  </a:lnTo>
                  <a:lnTo>
                    <a:pt x="6313" y="59"/>
                  </a:lnTo>
                  <a:lnTo>
                    <a:pt x="6138" y="20"/>
                  </a:lnTo>
                  <a:lnTo>
                    <a:pt x="594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967;p40">
              <a:extLst>
                <a:ext uri="{FF2B5EF4-FFF2-40B4-BE49-F238E27FC236}">
                  <a16:creationId xmlns:a16="http://schemas.microsoft.com/office/drawing/2014/main" xmlns="" id="{C5FA912A-B5DA-B78E-2EB4-91051E857D01}"/>
                </a:ext>
              </a:extLst>
            </p:cNvPr>
            <p:cNvSpPr/>
            <p:nvPr/>
          </p:nvSpPr>
          <p:spPr>
            <a:xfrm>
              <a:off x="10126400" y="283063"/>
              <a:ext cx="191450" cy="183650"/>
            </a:xfrm>
            <a:custGeom>
              <a:avLst/>
              <a:gdLst/>
              <a:ahLst/>
              <a:cxnLst/>
              <a:rect l="l" t="t" r="r" b="b"/>
              <a:pathLst>
                <a:path w="7658" h="7346" fill="none" extrusionOk="0">
                  <a:moveTo>
                    <a:pt x="5943" y="0"/>
                  </a:moveTo>
                  <a:lnTo>
                    <a:pt x="5943" y="0"/>
                  </a:lnTo>
                  <a:lnTo>
                    <a:pt x="6138" y="20"/>
                  </a:lnTo>
                  <a:lnTo>
                    <a:pt x="6313" y="59"/>
                  </a:lnTo>
                  <a:lnTo>
                    <a:pt x="6508" y="136"/>
                  </a:lnTo>
                  <a:lnTo>
                    <a:pt x="6683" y="214"/>
                  </a:lnTo>
                  <a:lnTo>
                    <a:pt x="6683" y="214"/>
                  </a:lnTo>
                  <a:lnTo>
                    <a:pt x="6839" y="312"/>
                  </a:lnTo>
                  <a:lnTo>
                    <a:pt x="6995" y="429"/>
                  </a:lnTo>
                  <a:lnTo>
                    <a:pt x="7132" y="565"/>
                  </a:lnTo>
                  <a:lnTo>
                    <a:pt x="7248" y="721"/>
                  </a:lnTo>
                  <a:lnTo>
                    <a:pt x="7248" y="721"/>
                  </a:lnTo>
                  <a:lnTo>
                    <a:pt x="7346" y="857"/>
                  </a:lnTo>
                  <a:lnTo>
                    <a:pt x="7443" y="1033"/>
                  </a:lnTo>
                  <a:lnTo>
                    <a:pt x="7521" y="1208"/>
                  </a:lnTo>
                  <a:lnTo>
                    <a:pt x="7580" y="1383"/>
                  </a:lnTo>
                  <a:lnTo>
                    <a:pt x="7580" y="1383"/>
                  </a:lnTo>
                  <a:lnTo>
                    <a:pt x="7619" y="1578"/>
                  </a:lnTo>
                  <a:lnTo>
                    <a:pt x="7638" y="1773"/>
                  </a:lnTo>
                  <a:lnTo>
                    <a:pt x="7658" y="1987"/>
                  </a:lnTo>
                  <a:lnTo>
                    <a:pt x="7658" y="2202"/>
                  </a:lnTo>
                  <a:lnTo>
                    <a:pt x="7658" y="2202"/>
                  </a:lnTo>
                  <a:lnTo>
                    <a:pt x="7638" y="2397"/>
                  </a:lnTo>
                  <a:lnTo>
                    <a:pt x="7599" y="2591"/>
                  </a:lnTo>
                  <a:lnTo>
                    <a:pt x="7541" y="2806"/>
                  </a:lnTo>
                  <a:lnTo>
                    <a:pt x="7482" y="3020"/>
                  </a:lnTo>
                  <a:lnTo>
                    <a:pt x="7482" y="3020"/>
                  </a:lnTo>
                  <a:lnTo>
                    <a:pt x="7404" y="3215"/>
                  </a:lnTo>
                  <a:lnTo>
                    <a:pt x="7287" y="3410"/>
                  </a:lnTo>
                  <a:lnTo>
                    <a:pt x="7171" y="3605"/>
                  </a:lnTo>
                  <a:lnTo>
                    <a:pt x="7015" y="3819"/>
                  </a:lnTo>
                  <a:lnTo>
                    <a:pt x="7015" y="3819"/>
                  </a:lnTo>
                  <a:lnTo>
                    <a:pt x="6761" y="4150"/>
                  </a:lnTo>
                  <a:lnTo>
                    <a:pt x="6469" y="4462"/>
                  </a:lnTo>
                  <a:lnTo>
                    <a:pt x="6138" y="4754"/>
                  </a:lnTo>
                  <a:lnTo>
                    <a:pt x="5768" y="5046"/>
                  </a:lnTo>
                  <a:lnTo>
                    <a:pt x="5378" y="5319"/>
                  </a:lnTo>
                  <a:lnTo>
                    <a:pt x="4949" y="5573"/>
                  </a:lnTo>
                  <a:lnTo>
                    <a:pt x="4482" y="5826"/>
                  </a:lnTo>
                  <a:lnTo>
                    <a:pt x="3975" y="6060"/>
                  </a:lnTo>
                  <a:lnTo>
                    <a:pt x="3975" y="6060"/>
                  </a:lnTo>
                  <a:lnTo>
                    <a:pt x="3254" y="6352"/>
                  </a:lnTo>
                  <a:lnTo>
                    <a:pt x="2533" y="6605"/>
                  </a:lnTo>
                  <a:lnTo>
                    <a:pt x="1793" y="6839"/>
                  </a:lnTo>
                  <a:lnTo>
                    <a:pt x="1072" y="7073"/>
                  </a:lnTo>
                  <a:lnTo>
                    <a:pt x="1072" y="7073"/>
                  </a:lnTo>
                  <a:lnTo>
                    <a:pt x="604" y="7209"/>
                  </a:lnTo>
                  <a:lnTo>
                    <a:pt x="604" y="7209"/>
                  </a:lnTo>
                  <a:lnTo>
                    <a:pt x="0" y="7346"/>
                  </a:lnTo>
                  <a:lnTo>
                    <a:pt x="0" y="7326"/>
                  </a:lnTo>
                  <a:lnTo>
                    <a:pt x="0" y="7326"/>
                  </a:lnTo>
                  <a:lnTo>
                    <a:pt x="254" y="6410"/>
                  </a:lnTo>
                  <a:lnTo>
                    <a:pt x="254" y="6410"/>
                  </a:lnTo>
                  <a:lnTo>
                    <a:pt x="507" y="5728"/>
                  </a:lnTo>
                  <a:lnTo>
                    <a:pt x="799" y="5007"/>
                  </a:lnTo>
                  <a:lnTo>
                    <a:pt x="1130" y="4267"/>
                  </a:lnTo>
                  <a:lnTo>
                    <a:pt x="1325" y="3897"/>
                  </a:lnTo>
                  <a:lnTo>
                    <a:pt x="1520" y="3527"/>
                  </a:lnTo>
                  <a:lnTo>
                    <a:pt x="1520" y="3527"/>
                  </a:lnTo>
                  <a:lnTo>
                    <a:pt x="1812" y="3040"/>
                  </a:lnTo>
                  <a:lnTo>
                    <a:pt x="2105" y="2572"/>
                  </a:lnTo>
                  <a:lnTo>
                    <a:pt x="2416" y="2143"/>
                  </a:lnTo>
                  <a:lnTo>
                    <a:pt x="2748" y="1773"/>
                  </a:lnTo>
                  <a:lnTo>
                    <a:pt x="3059" y="1422"/>
                  </a:lnTo>
                  <a:lnTo>
                    <a:pt x="3410" y="1111"/>
                  </a:lnTo>
                  <a:lnTo>
                    <a:pt x="3761" y="818"/>
                  </a:lnTo>
                  <a:lnTo>
                    <a:pt x="4131" y="585"/>
                  </a:lnTo>
                  <a:lnTo>
                    <a:pt x="4131" y="585"/>
                  </a:lnTo>
                  <a:lnTo>
                    <a:pt x="4345" y="448"/>
                  </a:lnTo>
                  <a:lnTo>
                    <a:pt x="4560" y="351"/>
                  </a:lnTo>
                  <a:lnTo>
                    <a:pt x="4774" y="234"/>
                  </a:lnTo>
                  <a:lnTo>
                    <a:pt x="5008" y="156"/>
                  </a:lnTo>
                  <a:lnTo>
                    <a:pt x="5008" y="156"/>
                  </a:lnTo>
                  <a:lnTo>
                    <a:pt x="5222" y="98"/>
                  </a:lnTo>
                  <a:lnTo>
                    <a:pt x="5475" y="39"/>
                  </a:lnTo>
                  <a:lnTo>
                    <a:pt x="5475" y="39"/>
                  </a:lnTo>
                  <a:lnTo>
                    <a:pt x="5631" y="20"/>
                  </a:lnTo>
                  <a:lnTo>
                    <a:pt x="5826" y="0"/>
                  </a:lnTo>
                  <a:lnTo>
                    <a:pt x="5826" y="0"/>
                  </a:lnTo>
                  <a:lnTo>
                    <a:pt x="594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968;p40">
              <a:extLst>
                <a:ext uri="{FF2B5EF4-FFF2-40B4-BE49-F238E27FC236}">
                  <a16:creationId xmlns:a16="http://schemas.microsoft.com/office/drawing/2014/main" xmlns="" id="{8D36BE14-C754-8A3E-2F4D-A4D0F2C5D818}"/>
                </a:ext>
              </a:extLst>
            </p:cNvPr>
            <p:cNvSpPr/>
            <p:nvPr/>
          </p:nvSpPr>
          <p:spPr>
            <a:xfrm>
              <a:off x="9851675" y="972788"/>
              <a:ext cx="113525" cy="245525"/>
            </a:xfrm>
            <a:custGeom>
              <a:avLst/>
              <a:gdLst/>
              <a:ahLst/>
              <a:cxnLst/>
              <a:rect l="l" t="t" r="r" b="b"/>
              <a:pathLst>
                <a:path w="4541" h="9821" extrusionOk="0">
                  <a:moveTo>
                    <a:pt x="2533" y="0"/>
                  </a:moveTo>
                  <a:lnTo>
                    <a:pt x="2202" y="507"/>
                  </a:lnTo>
                  <a:lnTo>
                    <a:pt x="1968" y="936"/>
                  </a:lnTo>
                  <a:lnTo>
                    <a:pt x="1618" y="1618"/>
                  </a:lnTo>
                  <a:lnTo>
                    <a:pt x="1247" y="2299"/>
                  </a:lnTo>
                  <a:lnTo>
                    <a:pt x="916" y="3001"/>
                  </a:lnTo>
                  <a:lnTo>
                    <a:pt x="624" y="3702"/>
                  </a:lnTo>
                  <a:lnTo>
                    <a:pt x="429" y="4228"/>
                  </a:lnTo>
                  <a:lnTo>
                    <a:pt x="273" y="4735"/>
                  </a:lnTo>
                  <a:lnTo>
                    <a:pt x="156" y="5222"/>
                  </a:lnTo>
                  <a:lnTo>
                    <a:pt x="59" y="5690"/>
                  </a:lnTo>
                  <a:lnTo>
                    <a:pt x="20" y="6157"/>
                  </a:lnTo>
                  <a:lnTo>
                    <a:pt x="0" y="6586"/>
                  </a:lnTo>
                  <a:lnTo>
                    <a:pt x="0" y="7034"/>
                  </a:lnTo>
                  <a:lnTo>
                    <a:pt x="59" y="7443"/>
                  </a:lnTo>
                  <a:lnTo>
                    <a:pt x="98" y="7697"/>
                  </a:lnTo>
                  <a:lnTo>
                    <a:pt x="156" y="7930"/>
                  </a:lnTo>
                  <a:lnTo>
                    <a:pt x="215" y="8145"/>
                  </a:lnTo>
                  <a:lnTo>
                    <a:pt x="293" y="8320"/>
                  </a:lnTo>
                  <a:lnTo>
                    <a:pt x="410" y="8534"/>
                  </a:lnTo>
                  <a:lnTo>
                    <a:pt x="507" y="8710"/>
                  </a:lnTo>
                  <a:lnTo>
                    <a:pt x="624" y="8885"/>
                  </a:lnTo>
                  <a:lnTo>
                    <a:pt x="760" y="9041"/>
                  </a:lnTo>
                  <a:lnTo>
                    <a:pt x="897" y="9197"/>
                  </a:lnTo>
                  <a:lnTo>
                    <a:pt x="1053" y="9333"/>
                  </a:lnTo>
                  <a:lnTo>
                    <a:pt x="1208" y="9450"/>
                  </a:lnTo>
                  <a:lnTo>
                    <a:pt x="1384" y="9548"/>
                  </a:lnTo>
                  <a:lnTo>
                    <a:pt x="1559" y="9645"/>
                  </a:lnTo>
                  <a:lnTo>
                    <a:pt x="1735" y="9723"/>
                  </a:lnTo>
                  <a:lnTo>
                    <a:pt x="1910" y="9762"/>
                  </a:lnTo>
                  <a:lnTo>
                    <a:pt x="2085" y="9801"/>
                  </a:lnTo>
                  <a:lnTo>
                    <a:pt x="2280" y="9820"/>
                  </a:lnTo>
                  <a:lnTo>
                    <a:pt x="2475" y="9820"/>
                  </a:lnTo>
                  <a:lnTo>
                    <a:pt x="2670" y="9801"/>
                  </a:lnTo>
                  <a:lnTo>
                    <a:pt x="2845" y="9762"/>
                  </a:lnTo>
                  <a:lnTo>
                    <a:pt x="3020" y="9684"/>
                  </a:lnTo>
                  <a:lnTo>
                    <a:pt x="3196" y="9606"/>
                  </a:lnTo>
                  <a:lnTo>
                    <a:pt x="3371" y="9489"/>
                  </a:lnTo>
                  <a:lnTo>
                    <a:pt x="3508" y="9372"/>
                  </a:lnTo>
                  <a:lnTo>
                    <a:pt x="3605" y="9294"/>
                  </a:lnTo>
                  <a:lnTo>
                    <a:pt x="3722" y="9158"/>
                  </a:lnTo>
                  <a:lnTo>
                    <a:pt x="3819" y="9021"/>
                  </a:lnTo>
                  <a:lnTo>
                    <a:pt x="3956" y="8807"/>
                  </a:lnTo>
                  <a:lnTo>
                    <a:pt x="4073" y="8612"/>
                  </a:lnTo>
                  <a:lnTo>
                    <a:pt x="4170" y="8378"/>
                  </a:lnTo>
                  <a:lnTo>
                    <a:pt x="4248" y="8164"/>
                  </a:lnTo>
                  <a:lnTo>
                    <a:pt x="4326" y="7930"/>
                  </a:lnTo>
                  <a:lnTo>
                    <a:pt x="4384" y="7677"/>
                  </a:lnTo>
                  <a:lnTo>
                    <a:pt x="4482" y="7248"/>
                  </a:lnTo>
                  <a:lnTo>
                    <a:pt x="4521" y="6800"/>
                  </a:lnTo>
                  <a:lnTo>
                    <a:pt x="4540" y="6352"/>
                  </a:lnTo>
                  <a:lnTo>
                    <a:pt x="4540" y="5865"/>
                  </a:lnTo>
                  <a:lnTo>
                    <a:pt x="4482" y="5378"/>
                  </a:lnTo>
                  <a:lnTo>
                    <a:pt x="4404" y="4852"/>
                  </a:lnTo>
                  <a:lnTo>
                    <a:pt x="4306" y="4306"/>
                  </a:lnTo>
                  <a:lnTo>
                    <a:pt x="4151" y="3761"/>
                  </a:lnTo>
                  <a:lnTo>
                    <a:pt x="4034" y="3352"/>
                  </a:lnTo>
                  <a:lnTo>
                    <a:pt x="3897" y="2962"/>
                  </a:lnTo>
                  <a:lnTo>
                    <a:pt x="3624" y="2202"/>
                  </a:lnTo>
                  <a:lnTo>
                    <a:pt x="3313" y="1481"/>
                  </a:lnTo>
                  <a:lnTo>
                    <a:pt x="3020" y="819"/>
                  </a:lnTo>
                  <a:lnTo>
                    <a:pt x="253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969;p40">
              <a:extLst>
                <a:ext uri="{FF2B5EF4-FFF2-40B4-BE49-F238E27FC236}">
                  <a16:creationId xmlns:a16="http://schemas.microsoft.com/office/drawing/2014/main" xmlns="" id="{ACA22F0A-9F23-840A-2D9F-3792C4BD461A}"/>
                </a:ext>
              </a:extLst>
            </p:cNvPr>
            <p:cNvSpPr/>
            <p:nvPr/>
          </p:nvSpPr>
          <p:spPr>
            <a:xfrm>
              <a:off x="9851675" y="972788"/>
              <a:ext cx="113525" cy="245525"/>
            </a:xfrm>
            <a:custGeom>
              <a:avLst/>
              <a:gdLst/>
              <a:ahLst/>
              <a:cxnLst/>
              <a:rect l="l" t="t" r="r" b="b"/>
              <a:pathLst>
                <a:path w="4541" h="9821" fill="none" extrusionOk="0">
                  <a:moveTo>
                    <a:pt x="3508" y="9372"/>
                  </a:moveTo>
                  <a:lnTo>
                    <a:pt x="3508" y="9372"/>
                  </a:lnTo>
                  <a:lnTo>
                    <a:pt x="3371" y="9489"/>
                  </a:lnTo>
                  <a:lnTo>
                    <a:pt x="3196" y="9606"/>
                  </a:lnTo>
                  <a:lnTo>
                    <a:pt x="3020" y="9684"/>
                  </a:lnTo>
                  <a:lnTo>
                    <a:pt x="2845" y="9762"/>
                  </a:lnTo>
                  <a:lnTo>
                    <a:pt x="2845" y="9762"/>
                  </a:lnTo>
                  <a:lnTo>
                    <a:pt x="2670" y="9801"/>
                  </a:lnTo>
                  <a:lnTo>
                    <a:pt x="2475" y="9820"/>
                  </a:lnTo>
                  <a:lnTo>
                    <a:pt x="2280" y="9820"/>
                  </a:lnTo>
                  <a:lnTo>
                    <a:pt x="2085" y="9801"/>
                  </a:lnTo>
                  <a:lnTo>
                    <a:pt x="2085" y="9801"/>
                  </a:lnTo>
                  <a:lnTo>
                    <a:pt x="1910" y="9762"/>
                  </a:lnTo>
                  <a:lnTo>
                    <a:pt x="1735" y="9723"/>
                  </a:lnTo>
                  <a:lnTo>
                    <a:pt x="1559" y="9645"/>
                  </a:lnTo>
                  <a:lnTo>
                    <a:pt x="1384" y="9548"/>
                  </a:lnTo>
                  <a:lnTo>
                    <a:pt x="1384" y="9548"/>
                  </a:lnTo>
                  <a:lnTo>
                    <a:pt x="1208" y="9450"/>
                  </a:lnTo>
                  <a:lnTo>
                    <a:pt x="1053" y="9333"/>
                  </a:lnTo>
                  <a:lnTo>
                    <a:pt x="897" y="9197"/>
                  </a:lnTo>
                  <a:lnTo>
                    <a:pt x="760" y="9041"/>
                  </a:lnTo>
                  <a:lnTo>
                    <a:pt x="760" y="9041"/>
                  </a:lnTo>
                  <a:lnTo>
                    <a:pt x="624" y="8885"/>
                  </a:lnTo>
                  <a:lnTo>
                    <a:pt x="507" y="8710"/>
                  </a:lnTo>
                  <a:lnTo>
                    <a:pt x="410" y="8534"/>
                  </a:lnTo>
                  <a:lnTo>
                    <a:pt x="293" y="8320"/>
                  </a:lnTo>
                  <a:lnTo>
                    <a:pt x="293" y="8320"/>
                  </a:lnTo>
                  <a:lnTo>
                    <a:pt x="215" y="8145"/>
                  </a:lnTo>
                  <a:lnTo>
                    <a:pt x="156" y="7930"/>
                  </a:lnTo>
                  <a:lnTo>
                    <a:pt x="98" y="7697"/>
                  </a:lnTo>
                  <a:lnTo>
                    <a:pt x="59" y="7443"/>
                  </a:lnTo>
                  <a:lnTo>
                    <a:pt x="59" y="7443"/>
                  </a:lnTo>
                  <a:lnTo>
                    <a:pt x="0" y="7034"/>
                  </a:lnTo>
                  <a:lnTo>
                    <a:pt x="0" y="6586"/>
                  </a:lnTo>
                  <a:lnTo>
                    <a:pt x="20" y="6157"/>
                  </a:lnTo>
                  <a:lnTo>
                    <a:pt x="59" y="5690"/>
                  </a:lnTo>
                  <a:lnTo>
                    <a:pt x="156" y="5222"/>
                  </a:lnTo>
                  <a:lnTo>
                    <a:pt x="273" y="4735"/>
                  </a:lnTo>
                  <a:lnTo>
                    <a:pt x="429" y="4228"/>
                  </a:lnTo>
                  <a:lnTo>
                    <a:pt x="624" y="3702"/>
                  </a:lnTo>
                  <a:lnTo>
                    <a:pt x="624" y="3702"/>
                  </a:lnTo>
                  <a:lnTo>
                    <a:pt x="916" y="3001"/>
                  </a:lnTo>
                  <a:lnTo>
                    <a:pt x="1247" y="2299"/>
                  </a:lnTo>
                  <a:lnTo>
                    <a:pt x="1618" y="1618"/>
                  </a:lnTo>
                  <a:lnTo>
                    <a:pt x="1968" y="936"/>
                  </a:lnTo>
                  <a:lnTo>
                    <a:pt x="1968" y="936"/>
                  </a:lnTo>
                  <a:lnTo>
                    <a:pt x="2202" y="507"/>
                  </a:lnTo>
                  <a:lnTo>
                    <a:pt x="2202" y="507"/>
                  </a:lnTo>
                  <a:lnTo>
                    <a:pt x="2533" y="0"/>
                  </a:lnTo>
                  <a:lnTo>
                    <a:pt x="2533" y="0"/>
                  </a:lnTo>
                  <a:lnTo>
                    <a:pt x="2533" y="0"/>
                  </a:lnTo>
                  <a:lnTo>
                    <a:pt x="3020" y="819"/>
                  </a:lnTo>
                  <a:lnTo>
                    <a:pt x="3020" y="819"/>
                  </a:lnTo>
                  <a:lnTo>
                    <a:pt x="3313" y="1481"/>
                  </a:lnTo>
                  <a:lnTo>
                    <a:pt x="3624" y="2202"/>
                  </a:lnTo>
                  <a:lnTo>
                    <a:pt x="3897" y="2962"/>
                  </a:lnTo>
                  <a:lnTo>
                    <a:pt x="4034" y="3352"/>
                  </a:lnTo>
                  <a:lnTo>
                    <a:pt x="4151" y="3761"/>
                  </a:lnTo>
                  <a:lnTo>
                    <a:pt x="4151" y="3761"/>
                  </a:lnTo>
                  <a:lnTo>
                    <a:pt x="4306" y="4306"/>
                  </a:lnTo>
                  <a:lnTo>
                    <a:pt x="4404" y="4852"/>
                  </a:lnTo>
                  <a:lnTo>
                    <a:pt x="4482" y="5378"/>
                  </a:lnTo>
                  <a:lnTo>
                    <a:pt x="4540" y="5865"/>
                  </a:lnTo>
                  <a:lnTo>
                    <a:pt x="4540" y="6352"/>
                  </a:lnTo>
                  <a:lnTo>
                    <a:pt x="4521" y="6800"/>
                  </a:lnTo>
                  <a:lnTo>
                    <a:pt x="4482" y="7248"/>
                  </a:lnTo>
                  <a:lnTo>
                    <a:pt x="4384" y="7677"/>
                  </a:lnTo>
                  <a:lnTo>
                    <a:pt x="4384" y="7677"/>
                  </a:lnTo>
                  <a:lnTo>
                    <a:pt x="4326" y="7930"/>
                  </a:lnTo>
                  <a:lnTo>
                    <a:pt x="4248" y="8164"/>
                  </a:lnTo>
                  <a:lnTo>
                    <a:pt x="4170" y="8378"/>
                  </a:lnTo>
                  <a:lnTo>
                    <a:pt x="4073" y="8612"/>
                  </a:lnTo>
                  <a:lnTo>
                    <a:pt x="4073" y="8612"/>
                  </a:lnTo>
                  <a:lnTo>
                    <a:pt x="3956" y="8807"/>
                  </a:lnTo>
                  <a:lnTo>
                    <a:pt x="3819" y="9021"/>
                  </a:lnTo>
                  <a:lnTo>
                    <a:pt x="3819" y="9021"/>
                  </a:lnTo>
                  <a:lnTo>
                    <a:pt x="3722" y="9158"/>
                  </a:lnTo>
                  <a:lnTo>
                    <a:pt x="3605" y="9294"/>
                  </a:lnTo>
                  <a:lnTo>
                    <a:pt x="3605" y="9294"/>
                  </a:lnTo>
                  <a:lnTo>
                    <a:pt x="3508" y="93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970;p40">
              <a:extLst>
                <a:ext uri="{FF2B5EF4-FFF2-40B4-BE49-F238E27FC236}">
                  <a16:creationId xmlns:a16="http://schemas.microsoft.com/office/drawing/2014/main" xmlns="" id="{EB8DCAD3-4848-0C66-2702-5B8925A56A68}"/>
                </a:ext>
              </a:extLst>
            </p:cNvPr>
            <p:cNvSpPr/>
            <p:nvPr/>
          </p:nvSpPr>
          <p:spPr>
            <a:xfrm>
              <a:off x="9715775" y="556813"/>
              <a:ext cx="107675" cy="161725"/>
            </a:xfrm>
            <a:custGeom>
              <a:avLst/>
              <a:gdLst/>
              <a:ahLst/>
              <a:cxnLst/>
              <a:rect l="l" t="t" r="r" b="b"/>
              <a:pathLst>
                <a:path w="4307" h="6469" extrusionOk="0">
                  <a:moveTo>
                    <a:pt x="2631" y="0"/>
                  </a:moveTo>
                  <a:lnTo>
                    <a:pt x="2339" y="59"/>
                  </a:lnTo>
                  <a:lnTo>
                    <a:pt x="2066" y="136"/>
                  </a:lnTo>
                  <a:lnTo>
                    <a:pt x="1793" y="253"/>
                  </a:lnTo>
                  <a:lnTo>
                    <a:pt x="1540" y="390"/>
                  </a:lnTo>
                  <a:lnTo>
                    <a:pt x="1286" y="546"/>
                  </a:lnTo>
                  <a:lnTo>
                    <a:pt x="1072" y="740"/>
                  </a:lnTo>
                  <a:lnTo>
                    <a:pt x="858" y="935"/>
                  </a:lnTo>
                  <a:lnTo>
                    <a:pt x="682" y="1169"/>
                  </a:lnTo>
                  <a:lnTo>
                    <a:pt x="507" y="1422"/>
                  </a:lnTo>
                  <a:lnTo>
                    <a:pt x="351" y="1695"/>
                  </a:lnTo>
                  <a:lnTo>
                    <a:pt x="234" y="1968"/>
                  </a:lnTo>
                  <a:lnTo>
                    <a:pt x="137" y="2260"/>
                  </a:lnTo>
                  <a:lnTo>
                    <a:pt x="59" y="2572"/>
                  </a:lnTo>
                  <a:lnTo>
                    <a:pt x="20" y="2903"/>
                  </a:lnTo>
                  <a:lnTo>
                    <a:pt x="0" y="3234"/>
                  </a:lnTo>
                  <a:lnTo>
                    <a:pt x="20" y="3566"/>
                  </a:lnTo>
                  <a:lnTo>
                    <a:pt x="59" y="3877"/>
                  </a:lnTo>
                  <a:lnTo>
                    <a:pt x="137" y="4189"/>
                  </a:lnTo>
                  <a:lnTo>
                    <a:pt x="234" y="4501"/>
                  </a:lnTo>
                  <a:lnTo>
                    <a:pt x="351" y="4774"/>
                  </a:lnTo>
                  <a:lnTo>
                    <a:pt x="507" y="5046"/>
                  </a:lnTo>
                  <a:lnTo>
                    <a:pt x="682" y="5300"/>
                  </a:lnTo>
                  <a:lnTo>
                    <a:pt x="858" y="5534"/>
                  </a:lnTo>
                  <a:lnTo>
                    <a:pt x="1072" y="5728"/>
                  </a:lnTo>
                  <a:lnTo>
                    <a:pt x="1286" y="5923"/>
                  </a:lnTo>
                  <a:lnTo>
                    <a:pt x="1540" y="6079"/>
                  </a:lnTo>
                  <a:lnTo>
                    <a:pt x="1793" y="6215"/>
                  </a:lnTo>
                  <a:lnTo>
                    <a:pt x="2066" y="6332"/>
                  </a:lnTo>
                  <a:lnTo>
                    <a:pt x="2339" y="6410"/>
                  </a:lnTo>
                  <a:lnTo>
                    <a:pt x="2631" y="6449"/>
                  </a:lnTo>
                  <a:lnTo>
                    <a:pt x="2923" y="6469"/>
                  </a:lnTo>
                  <a:lnTo>
                    <a:pt x="3118" y="6469"/>
                  </a:lnTo>
                  <a:lnTo>
                    <a:pt x="3293" y="6449"/>
                  </a:lnTo>
                  <a:lnTo>
                    <a:pt x="3469" y="6410"/>
                  </a:lnTo>
                  <a:lnTo>
                    <a:pt x="3644" y="6371"/>
                  </a:lnTo>
                  <a:lnTo>
                    <a:pt x="3819" y="6313"/>
                  </a:lnTo>
                  <a:lnTo>
                    <a:pt x="3995" y="6254"/>
                  </a:lnTo>
                  <a:lnTo>
                    <a:pt x="4306" y="6099"/>
                  </a:lnTo>
                  <a:lnTo>
                    <a:pt x="4131" y="6060"/>
                  </a:lnTo>
                  <a:lnTo>
                    <a:pt x="3956" y="6021"/>
                  </a:lnTo>
                  <a:lnTo>
                    <a:pt x="3780" y="5962"/>
                  </a:lnTo>
                  <a:lnTo>
                    <a:pt x="3624" y="5904"/>
                  </a:lnTo>
                  <a:lnTo>
                    <a:pt x="3449" y="5806"/>
                  </a:lnTo>
                  <a:lnTo>
                    <a:pt x="3313" y="5709"/>
                  </a:lnTo>
                  <a:lnTo>
                    <a:pt x="3157" y="5611"/>
                  </a:lnTo>
                  <a:lnTo>
                    <a:pt x="3020" y="5475"/>
                  </a:lnTo>
                  <a:lnTo>
                    <a:pt x="2904" y="5358"/>
                  </a:lnTo>
                  <a:lnTo>
                    <a:pt x="2787" y="5202"/>
                  </a:lnTo>
                  <a:lnTo>
                    <a:pt x="2670" y="5066"/>
                  </a:lnTo>
                  <a:lnTo>
                    <a:pt x="2572" y="4910"/>
                  </a:lnTo>
                  <a:lnTo>
                    <a:pt x="2397" y="4559"/>
                  </a:lnTo>
                  <a:lnTo>
                    <a:pt x="2261" y="4209"/>
                  </a:lnTo>
                  <a:lnTo>
                    <a:pt x="2163" y="3838"/>
                  </a:lnTo>
                  <a:lnTo>
                    <a:pt x="2105" y="3468"/>
                  </a:lnTo>
                  <a:lnTo>
                    <a:pt x="2085" y="3079"/>
                  </a:lnTo>
                  <a:lnTo>
                    <a:pt x="2105" y="2689"/>
                  </a:lnTo>
                  <a:lnTo>
                    <a:pt x="2163" y="2319"/>
                  </a:lnTo>
                  <a:lnTo>
                    <a:pt x="2222" y="2124"/>
                  </a:lnTo>
                  <a:lnTo>
                    <a:pt x="2261" y="1948"/>
                  </a:lnTo>
                  <a:lnTo>
                    <a:pt x="2416" y="1617"/>
                  </a:lnTo>
                  <a:lnTo>
                    <a:pt x="2494" y="1461"/>
                  </a:lnTo>
                  <a:lnTo>
                    <a:pt x="2592" y="1306"/>
                  </a:lnTo>
                  <a:lnTo>
                    <a:pt x="2709" y="1150"/>
                  </a:lnTo>
                  <a:lnTo>
                    <a:pt x="2826" y="1013"/>
                  </a:lnTo>
                  <a:lnTo>
                    <a:pt x="2962" y="896"/>
                  </a:lnTo>
                  <a:lnTo>
                    <a:pt x="3098" y="779"/>
                  </a:lnTo>
                  <a:lnTo>
                    <a:pt x="3254" y="663"/>
                  </a:lnTo>
                  <a:lnTo>
                    <a:pt x="3430" y="585"/>
                  </a:lnTo>
                  <a:lnTo>
                    <a:pt x="3605" y="507"/>
                  </a:lnTo>
                  <a:lnTo>
                    <a:pt x="3780" y="429"/>
                  </a:lnTo>
                  <a:lnTo>
                    <a:pt x="4014" y="370"/>
                  </a:lnTo>
                  <a:lnTo>
                    <a:pt x="4248" y="351"/>
                  </a:lnTo>
                  <a:lnTo>
                    <a:pt x="3936" y="195"/>
                  </a:lnTo>
                  <a:lnTo>
                    <a:pt x="3624" y="78"/>
                  </a:lnTo>
                  <a:lnTo>
                    <a:pt x="3274" y="20"/>
                  </a:lnTo>
                  <a:lnTo>
                    <a:pt x="3098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971;p40">
              <a:extLst>
                <a:ext uri="{FF2B5EF4-FFF2-40B4-BE49-F238E27FC236}">
                  <a16:creationId xmlns:a16="http://schemas.microsoft.com/office/drawing/2014/main" xmlns="" id="{103431EA-9686-581F-A1B3-89940F6EB230}"/>
                </a:ext>
              </a:extLst>
            </p:cNvPr>
            <p:cNvSpPr/>
            <p:nvPr/>
          </p:nvSpPr>
          <p:spPr>
            <a:xfrm>
              <a:off x="9715775" y="556813"/>
              <a:ext cx="107675" cy="161725"/>
            </a:xfrm>
            <a:custGeom>
              <a:avLst/>
              <a:gdLst/>
              <a:ahLst/>
              <a:cxnLst/>
              <a:rect l="l" t="t" r="r" b="b"/>
              <a:pathLst>
                <a:path w="4307" h="6469" fill="none" extrusionOk="0">
                  <a:moveTo>
                    <a:pt x="0" y="3234"/>
                  </a:moveTo>
                  <a:lnTo>
                    <a:pt x="0" y="3234"/>
                  </a:lnTo>
                  <a:lnTo>
                    <a:pt x="20" y="3566"/>
                  </a:lnTo>
                  <a:lnTo>
                    <a:pt x="59" y="3877"/>
                  </a:lnTo>
                  <a:lnTo>
                    <a:pt x="137" y="4189"/>
                  </a:lnTo>
                  <a:lnTo>
                    <a:pt x="234" y="4501"/>
                  </a:lnTo>
                  <a:lnTo>
                    <a:pt x="351" y="4774"/>
                  </a:lnTo>
                  <a:lnTo>
                    <a:pt x="507" y="5046"/>
                  </a:lnTo>
                  <a:lnTo>
                    <a:pt x="682" y="5300"/>
                  </a:lnTo>
                  <a:lnTo>
                    <a:pt x="858" y="5534"/>
                  </a:lnTo>
                  <a:lnTo>
                    <a:pt x="1072" y="5728"/>
                  </a:lnTo>
                  <a:lnTo>
                    <a:pt x="1286" y="5923"/>
                  </a:lnTo>
                  <a:lnTo>
                    <a:pt x="1540" y="6079"/>
                  </a:lnTo>
                  <a:lnTo>
                    <a:pt x="1793" y="6215"/>
                  </a:lnTo>
                  <a:lnTo>
                    <a:pt x="2066" y="6332"/>
                  </a:lnTo>
                  <a:lnTo>
                    <a:pt x="2339" y="6410"/>
                  </a:lnTo>
                  <a:lnTo>
                    <a:pt x="2631" y="6449"/>
                  </a:lnTo>
                  <a:lnTo>
                    <a:pt x="2923" y="6469"/>
                  </a:lnTo>
                  <a:lnTo>
                    <a:pt x="2923" y="6469"/>
                  </a:lnTo>
                  <a:lnTo>
                    <a:pt x="3118" y="6469"/>
                  </a:lnTo>
                  <a:lnTo>
                    <a:pt x="3293" y="6449"/>
                  </a:lnTo>
                  <a:lnTo>
                    <a:pt x="3469" y="6410"/>
                  </a:lnTo>
                  <a:lnTo>
                    <a:pt x="3644" y="6371"/>
                  </a:lnTo>
                  <a:lnTo>
                    <a:pt x="3819" y="6313"/>
                  </a:lnTo>
                  <a:lnTo>
                    <a:pt x="3995" y="6254"/>
                  </a:lnTo>
                  <a:lnTo>
                    <a:pt x="4306" y="6099"/>
                  </a:lnTo>
                  <a:lnTo>
                    <a:pt x="4306" y="6099"/>
                  </a:lnTo>
                  <a:lnTo>
                    <a:pt x="4131" y="6060"/>
                  </a:lnTo>
                  <a:lnTo>
                    <a:pt x="3956" y="6021"/>
                  </a:lnTo>
                  <a:lnTo>
                    <a:pt x="3956" y="6021"/>
                  </a:lnTo>
                  <a:lnTo>
                    <a:pt x="3780" y="5962"/>
                  </a:lnTo>
                  <a:lnTo>
                    <a:pt x="3624" y="5904"/>
                  </a:lnTo>
                  <a:lnTo>
                    <a:pt x="3624" y="5904"/>
                  </a:lnTo>
                  <a:lnTo>
                    <a:pt x="3449" y="5806"/>
                  </a:lnTo>
                  <a:lnTo>
                    <a:pt x="3313" y="5709"/>
                  </a:lnTo>
                  <a:lnTo>
                    <a:pt x="3157" y="5611"/>
                  </a:lnTo>
                  <a:lnTo>
                    <a:pt x="3020" y="5475"/>
                  </a:lnTo>
                  <a:lnTo>
                    <a:pt x="3020" y="5475"/>
                  </a:lnTo>
                  <a:lnTo>
                    <a:pt x="2904" y="5358"/>
                  </a:lnTo>
                  <a:lnTo>
                    <a:pt x="2787" y="5202"/>
                  </a:lnTo>
                  <a:lnTo>
                    <a:pt x="2670" y="5066"/>
                  </a:lnTo>
                  <a:lnTo>
                    <a:pt x="2572" y="4910"/>
                  </a:lnTo>
                  <a:lnTo>
                    <a:pt x="2572" y="4910"/>
                  </a:lnTo>
                  <a:lnTo>
                    <a:pt x="2397" y="4559"/>
                  </a:lnTo>
                  <a:lnTo>
                    <a:pt x="2261" y="4209"/>
                  </a:lnTo>
                  <a:lnTo>
                    <a:pt x="2163" y="3838"/>
                  </a:lnTo>
                  <a:lnTo>
                    <a:pt x="2105" y="3468"/>
                  </a:lnTo>
                  <a:lnTo>
                    <a:pt x="2105" y="3468"/>
                  </a:lnTo>
                  <a:lnTo>
                    <a:pt x="2085" y="3079"/>
                  </a:lnTo>
                  <a:lnTo>
                    <a:pt x="2105" y="2689"/>
                  </a:lnTo>
                  <a:lnTo>
                    <a:pt x="2105" y="2689"/>
                  </a:lnTo>
                  <a:lnTo>
                    <a:pt x="2163" y="2319"/>
                  </a:lnTo>
                  <a:lnTo>
                    <a:pt x="2222" y="2124"/>
                  </a:lnTo>
                  <a:lnTo>
                    <a:pt x="2261" y="1948"/>
                  </a:lnTo>
                  <a:lnTo>
                    <a:pt x="2261" y="1948"/>
                  </a:lnTo>
                  <a:lnTo>
                    <a:pt x="2416" y="1617"/>
                  </a:lnTo>
                  <a:lnTo>
                    <a:pt x="2494" y="1461"/>
                  </a:lnTo>
                  <a:lnTo>
                    <a:pt x="2592" y="1306"/>
                  </a:lnTo>
                  <a:lnTo>
                    <a:pt x="2592" y="1306"/>
                  </a:lnTo>
                  <a:lnTo>
                    <a:pt x="2709" y="1150"/>
                  </a:lnTo>
                  <a:lnTo>
                    <a:pt x="2826" y="1013"/>
                  </a:lnTo>
                  <a:lnTo>
                    <a:pt x="2962" y="896"/>
                  </a:lnTo>
                  <a:lnTo>
                    <a:pt x="3098" y="779"/>
                  </a:lnTo>
                  <a:lnTo>
                    <a:pt x="3098" y="779"/>
                  </a:lnTo>
                  <a:lnTo>
                    <a:pt x="3254" y="663"/>
                  </a:lnTo>
                  <a:lnTo>
                    <a:pt x="3430" y="585"/>
                  </a:lnTo>
                  <a:lnTo>
                    <a:pt x="3605" y="507"/>
                  </a:lnTo>
                  <a:lnTo>
                    <a:pt x="3780" y="429"/>
                  </a:lnTo>
                  <a:lnTo>
                    <a:pt x="3780" y="429"/>
                  </a:lnTo>
                  <a:lnTo>
                    <a:pt x="4014" y="370"/>
                  </a:lnTo>
                  <a:lnTo>
                    <a:pt x="4248" y="351"/>
                  </a:lnTo>
                  <a:lnTo>
                    <a:pt x="4248" y="351"/>
                  </a:lnTo>
                  <a:lnTo>
                    <a:pt x="3936" y="195"/>
                  </a:lnTo>
                  <a:lnTo>
                    <a:pt x="3624" y="78"/>
                  </a:lnTo>
                  <a:lnTo>
                    <a:pt x="3274" y="20"/>
                  </a:lnTo>
                  <a:lnTo>
                    <a:pt x="3098" y="0"/>
                  </a:lnTo>
                  <a:lnTo>
                    <a:pt x="2923" y="0"/>
                  </a:lnTo>
                  <a:lnTo>
                    <a:pt x="2923" y="0"/>
                  </a:lnTo>
                  <a:lnTo>
                    <a:pt x="2631" y="0"/>
                  </a:lnTo>
                  <a:lnTo>
                    <a:pt x="2339" y="59"/>
                  </a:lnTo>
                  <a:lnTo>
                    <a:pt x="2066" y="136"/>
                  </a:lnTo>
                  <a:lnTo>
                    <a:pt x="1793" y="253"/>
                  </a:lnTo>
                  <a:lnTo>
                    <a:pt x="1540" y="390"/>
                  </a:lnTo>
                  <a:lnTo>
                    <a:pt x="1286" y="546"/>
                  </a:lnTo>
                  <a:lnTo>
                    <a:pt x="1072" y="740"/>
                  </a:lnTo>
                  <a:lnTo>
                    <a:pt x="858" y="935"/>
                  </a:lnTo>
                  <a:lnTo>
                    <a:pt x="682" y="1169"/>
                  </a:lnTo>
                  <a:lnTo>
                    <a:pt x="507" y="1422"/>
                  </a:lnTo>
                  <a:lnTo>
                    <a:pt x="351" y="1695"/>
                  </a:lnTo>
                  <a:lnTo>
                    <a:pt x="234" y="1968"/>
                  </a:lnTo>
                  <a:lnTo>
                    <a:pt x="137" y="2260"/>
                  </a:lnTo>
                  <a:lnTo>
                    <a:pt x="59" y="2572"/>
                  </a:lnTo>
                  <a:lnTo>
                    <a:pt x="20" y="2903"/>
                  </a:lnTo>
                  <a:lnTo>
                    <a:pt x="0" y="32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972;p40">
              <a:extLst>
                <a:ext uri="{FF2B5EF4-FFF2-40B4-BE49-F238E27FC236}">
                  <a16:creationId xmlns:a16="http://schemas.microsoft.com/office/drawing/2014/main" xmlns="" id="{7625EBD3-C0CD-1922-1FA1-C89BAD6D988A}"/>
                </a:ext>
              </a:extLst>
            </p:cNvPr>
            <p:cNvSpPr/>
            <p:nvPr/>
          </p:nvSpPr>
          <p:spPr>
            <a:xfrm>
              <a:off x="9754750" y="563138"/>
              <a:ext cx="107175" cy="148575"/>
            </a:xfrm>
            <a:custGeom>
              <a:avLst/>
              <a:gdLst/>
              <a:ahLst/>
              <a:cxnLst/>
              <a:rect l="l" t="t" r="r" b="b"/>
              <a:pathLst>
                <a:path w="4287" h="5943" extrusionOk="0">
                  <a:moveTo>
                    <a:pt x="2377" y="0"/>
                  </a:moveTo>
                  <a:lnTo>
                    <a:pt x="2143" y="20"/>
                  </a:lnTo>
                  <a:lnTo>
                    <a:pt x="2085" y="39"/>
                  </a:lnTo>
                  <a:lnTo>
                    <a:pt x="2046" y="39"/>
                  </a:lnTo>
                  <a:lnTo>
                    <a:pt x="1890" y="78"/>
                  </a:lnTo>
                  <a:lnTo>
                    <a:pt x="1715" y="137"/>
                  </a:lnTo>
                  <a:lnTo>
                    <a:pt x="1676" y="137"/>
                  </a:lnTo>
                  <a:lnTo>
                    <a:pt x="1656" y="156"/>
                  </a:lnTo>
                  <a:lnTo>
                    <a:pt x="1637" y="156"/>
                  </a:lnTo>
                  <a:lnTo>
                    <a:pt x="1442" y="254"/>
                  </a:lnTo>
                  <a:lnTo>
                    <a:pt x="1423" y="254"/>
                  </a:lnTo>
                  <a:lnTo>
                    <a:pt x="1403" y="273"/>
                  </a:lnTo>
                  <a:lnTo>
                    <a:pt x="1384" y="273"/>
                  </a:lnTo>
                  <a:lnTo>
                    <a:pt x="1364" y="293"/>
                  </a:lnTo>
                  <a:lnTo>
                    <a:pt x="1247" y="371"/>
                  </a:lnTo>
                  <a:lnTo>
                    <a:pt x="1130" y="449"/>
                  </a:lnTo>
                  <a:lnTo>
                    <a:pt x="1091" y="487"/>
                  </a:lnTo>
                  <a:lnTo>
                    <a:pt x="974" y="585"/>
                  </a:lnTo>
                  <a:lnTo>
                    <a:pt x="974" y="604"/>
                  </a:lnTo>
                  <a:lnTo>
                    <a:pt x="877" y="682"/>
                  </a:lnTo>
                  <a:lnTo>
                    <a:pt x="760" y="799"/>
                  </a:lnTo>
                  <a:lnTo>
                    <a:pt x="663" y="916"/>
                  </a:lnTo>
                  <a:lnTo>
                    <a:pt x="663" y="936"/>
                  </a:lnTo>
                  <a:lnTo>
                    <a:pt x="643" y="955"/>
                  </a:lnTo>
                  <a:lnTo>
                    <a:pt x="526" y="1111"/>
                  </a:lnTo>
                  <a:lnTo>
                    <a:pt x="448" y="1267"/>
                  </a:lnTo>
                  <a:lnTo>
                    <a:pt x="292" y="1579"/>
                  </a:lnTo>
                  <a:lnTo>
                    <a:pt x="273" y="1598"/>
                  </a:lnTo>
                  <a:lnTo>
                    <a:pt x="156" y="1910"/>
                  </a:lnTo>
                  <a:lnTo>
                    <a:pt x="156" y="1949"/>
                  </a:lnTo>
                  <a:lnTo>
                    <a:pt x="98" y="2163"/>
                  </a:lnTo>
                  <a:lnTo>
                    <a:pt x="39" y="2455"/>
                  </a:lnTo>
                  <a:lnTo>
                    <a:pt x="20" y="2728"/>
                  </a:lnTo>
                  <a:lnTo>
                    <a:pt x="0" y="2981"/>
                  </a:lnTo>
                  <a:lnTo>
                    <a:pt x="20" y="3235"/>
                  </a:lnTo>
                  <a:lnTo>
                    <a:pt x="39" y="3488"/>
                  </a:lnTo>
                  <a:lnTo>
                    <a:pt x="39" y="3469"/>
                  </a:lnTo>
                  <a:lnTo>
                    <a:pt x="78" y="3702"/>
                  </a:lnTo>
                  <a:lnTo>
                    <a:pt x="137" y="3936"/>
                  </a:lnTo>
                  <a:lnTo>
                    <a:pt x="195" y="4150"/>
                  </a:lnTo>
                  <a:lnTo>
                    <a:pt x="273" y="4365"/>
                  </a:lnTo>
                  <a:lnTo>
                    <a:pt x="273" y="4345"/>
                  </a:lnTo>
                  <a:lnTo>
                    <a:pt x="370" y="4540"/>
                  </a:lnTo>
                  <a:lnTo>
                    <a:pt x="468" y="4715"/>
                  </a:lnTo>
                  <a:lnTo>
                    <a:pt x="663" y="5027"/>
                  </a:lnTo>
                  <a:lnTo>
                    <a:pt x="682" y="5047"/>
                  </a:lnTo>
                  <a:lnTo>
                    <a:pt x="896" y="5300"/>
                  </a:lnTo>
                  <a:lnTo>
                    <a:pt x="1130" y="5495"/>
                  </a:lnTo>
                  <a:lnTo>
                    <a:pt x="1384" y="5670"/>
                  </a:lnTo>
                  <a:lnTo>
                    <a:pt x="1617" y="5787"/>
                  </a:lnTo>
                  <a:lnTo>
                    <a:pt x="1890" y="5885"/>
                  </a:lnTo>
                  <a:lnTo>
                    <a:pt x="2124" y="5923"/>
                  </a:lnTo>
                  <a:lnTo>
                    <a:pt x="2377" y="5943"/>
                  </a:lnTo>
                  <a:lnTo>
                    <a:pt x="2572" y="5943"/>
                  </a:lnTo>
                  <a:lnTo>
                    <a:pt x="2747" y="5826"/>
                  </a:lnTo>
                  <a:lnTo>
                    <a:pt x="2942" y="5709"/>
                  </a:lnTo>
                  <a:lnTo>
                    <a:pt x="3098" y="5592"/>
                  </a:lnTo>
                  <a:lnTo>
                    <a:pt x="3273" y="5436"/>
                  </a:lnTo>
                  <a:lnTo>
                    <a:pt x="3429" y="5300"/>
                  </a:lnTo>
                  <a:lnTo>
                    <a:pt x="3566" y="5125"/>
                  </a:lnTo>
                  <a:lnTo>
                    <a:pt x="3702" y="4949"/>
                  </a:lnTo>
                  <a:lnTo>
                    <a:pt x="3819" y="4754"/>
                  </a:lnTo>
                  <a:lnTo>
                    <a:pt x="3916" y="4560"/>
                  </a:lnTo>
                  <a:lnTo>
                    <a:pt x="4014" y="4365"/>
                  </a:lnTo>
                  <a:lnTo>
                    <a:pt x="4092" y="4150"/>
                  </a:lnTo>
                  <a:lnTo>
                    <a:pt x="4170" y="3917"/>
                  </a:lnTo>
                  <a:lnTo>
                    <a:pt x="4228" y="3702"/>
                  </a:lnTo>
                  <a:lnTo>
                    <a:pt x="4267" y="3469"/>
                  </a:lnTo>
                  <a:lnTo>
                    <a:pt x="4287" y="3215"/>
                  </a:lnTo>
                  <a:lnTo>
                    <a:pt x="4287" y="2981"/>
                  </a:lnTo>
                  <a:lnTo>
                    <a:pt x="4287" y="2728"/>
                  </a:lnTo>
                  <a:lnTo>
                    <a:pt x="4267" y="2494"/>
                  </a:lnTo>
                  <a:lnTo>
                    <a:pt x="4228" y="2261"/>
                  </a:lnTo>
                  <a:lnTo>
                    <a:pt x="4170" y="2027"/>
                  </a:lnTo>
                  <a:lnTo>
                    <a:pt x="4092" y="1812"/>
                  </a:lnTo>
                  <a:lnTo>
                    <a:pt x="4014" y="1598"/>
                  </a:lnTo>
                  <a:lnTo>
                    <a:pt x="3916" y="1384"/>
                  </a:lnTo>
                  <a:lnTo>
                    <a:pt x="3819" y="1189"/>
                  </a:lnTo>
                  <a:lnTo>
                    <a:pt x="3683" y="1014"/>
                  </a:lnTo>
                  <a:lnTo>
                    <a:pt x="3566" y="819"/>
                  </a:lnTo>
                  <a:lnTo>
                    <a:pt x="3410" y="663"/>
                  </a:lnTo>
                  <a:lnTo>
                    <a:pt x="3254" y="507"/>
                  </a:lnTo>
                  <a:lnTo>
                    <a:pt x="3098" y="371"/>
                  </a:lnTo>
                  <a:lnTo>
                    <a:pt x="2923" y="234"/>
                  </a:lnTo>
                  <a:lnTo>
                    <a:pt x="2747" y="117"/>
                  </a:lnTo>
                  <a:lnTo>
                    <a:pt x="2553" y="20"/>
                  </a:lnTo>
                  <a:lnTo>
                    <a:pt x="2397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973;p40">
              <a:extLst>
                <a:ext uri="{FF2B5EF4-FFF2-40B4-BE49-F238E27FC236}">
                  <a16:creationId xmlns:a16="http://schemas.microsoft.com/office/drawing/2014/main" xmlns="" id="{809A8F27-8A87-3E6B-35A9-C21BA15616B1}"/>
                </a:ext>
              </a:extLst>
            </p:cNvPr>
            <p:cNvSpPr/>
            <p:nvPr/>
          </p:nvSpPr>
          <p:spPr>
            <a:xfrm>
              <a:off x="9754750" y="563138"/>
              <a:ext cx="107175" cy="148575"/>
            </a:xfrm>
            <a:custGeom>
              <a:avLst/>
              <a:gdLst/>
              <a:ahLst/>
              <a:cxnLst/>
              <a:rect l="l" t="t" r="r" b="b"/>
              <a:pathLst>
                <a:path w="4287" h="5943" fill="none" extrusionOk="0">
                  <a:moveTo>
                    <a:pt x="2377" y="0"/>
                  </a:moveTo>
                  <a:lnTo>
                    <a:pt x="2377" y="0"/>
                  </a:lnTo>
                  <a:lnTo>
                    <a:pt x="2143" y="20"/>
                  </a:lnTo>
                  <a:lnTo>
                    <a:pt x="2143" y="20"/>
                  </a:lnTo>
                  <a:lnTo>
                    <a:pt x="2085" y="39"/>
                  </a:lnTo>
                  <a:lnTo>
                    <a:pt x="2085" y="39"/>
                  </a:lnTo>
                  <a:lnTo>
                    <a:pt x="2085" y="39"/>
                  </a:lnTo>
                  <a:lnTo>
                    <a:pt x="2085" y="39"/>
                  </a:lnTo>
                  <a:lnTo>
                    <a:pt x="2046" y="39"/>
                  </a:lnTo>
                  <a:lnTo>
                    <a:pt x="2046" y="39"/>
                  </a:lnTo>
                  <a:lnTo>
                    <a:pt x="2046" y="39"/>
                  </a:lnTo>
                  <a:lnTo>
                    <a:pt x="1890" y="78"/>
                  </a:lnTo>
                  <a:lnTo>
                    <a:pt x="1890" y="78"/>
                  </a:lnTo>
                  <a:lnTo>
                    <a:pt x="1715" y="137"/>
                  </a:lnTo>
                  <a:lnTo>
                    <a:pt x="1715" y="137"/>
                  </a:lnTo>
                  <a:lnTo>
                    <a:pt x="1715" y="137"/>
                  </a:lnTo>
                  <a:lnTo>
                    <a:pt x="1695" y="137"/>
                  </a:lnTo>
                  <a:lnTo>
                    <a:pt x="1676" y="137"/>
                  </a:lnTo>
                  <a:lnTo>
                    <a:pt x="1676" y="137"/>
                  </a:lnTo>
                  <a:lnTo>
                    <a:pt x="1656" y="156"/>
                  </a:lnTo>
                  <a:lnTo>
                    <a:pt x="1656" y="156"/>
                  </a:lnTo>
                  <a:lnTo>
                    <a:pt x="1656" y="156"/>
                  </a:lnTo>
                  <a:lnTo>
                    <a:pt x="1617" y="156"/>
                  </a:lnTo>
                  <a:lnTo>
                    <a:pt x="1637" y="156"/>
                  </a:lnTo>
                  <a:lnTo>
                    <a:pt x="1637" y="156"/>
                  </a:lnTo>
                  <a:lnTo>
                    <a:pt x="1637" y="156"/>
                  </a:lnTo>
                  <a:lnTo>
                    <a:pt x="1637" y="156"/>
                  </a:lnTo>
                  <a:lnTo>
                    <a:pt x="1442" y="254"/>
                  </a:lnTo>
                  <a:lnTo>
                    <a:pt x="1423" y="254"/>
                  </a:lnTo>
                  <a:lnTo>
                    <a:pt x="1403" y="273"/>
                  </a:lnTo>
                  <a:lnTo>
                    <a:pt x="1384" y="273"/>
                  </a:lnTo>
                  <a:lnTo>
                    <a:pt x="1384" y="273"/>
                  </a:lnTo>
                  <a:lnTo>
                    <a:pt x="1364" y="293"/>
                  </a:lnTo>
                  <a:lnTo>
                    <a:pt x="1364" y="293"/>
                  </a:lnTo>
                  <a:lnTo>
                    <a:pt x="1247" y="371"/>
                  </a:lnTo>
                  <a:lnTo>
                    <a:pt x="1247" y="371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091" y="487"/>
                  </a:lnTo>
                  <a:lnTo>
                    <a:pt x="1091" y="487"/>
                  </a:lnTo>
                  <a:lnTo>
                    <a:pt x="974" y="585"/>
                  </a:lnTo>
                  <a:lnTo>
                    <a:pt x="974" y="585"/>
                  </a:lnTo>
                  <a:lnTo>
                    <a:pt x="974" y="604"/>
                  </a:lnTo>
                  <a:lnTo>
                    <a:pt x="974" y="604"/>
                  </a:lnTo>
                  <a:lnTo>
                    <a:pt x="877" y="682"/>
                  </a:lnTo>
                  <a:lnTo>
                    <a:pt x="877" y="682"/>
                  </a:lnTo>
                  <a:lnTo>
                    <a:pt x="760" y="799"/>
                  </a:lnTo>
                  <a:lnTo>
                    <a:pt x="760" y="799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43" y="955"/>
                  </a:lnTo>
                  <a:lnTo>
                    <a:pt x="643" y="955"/>
                  </a:lnTo>
                  <a:lnTo>
                    <a:pt x="526" y="1111"/>
                  </a:lnTo>
                  <a:lnTo>
                    <a:pt x="526" y="1111"/>
                  </a:lnTo>
                  <a:lnTo>
                    <a:pt x="448" y="1267"/>
                  </a:lnTo>
                  <a:lnTo>
                    <a:pt x="448" y="1267"/>
                  </a:lnTo>
                  <a:lnTo>
                    <a:pt x="292" y="1579"/>
                  </a:lnTo>
                  <a:lnTo>
                    <a:pt x="292" y="1579"/>
                  </a:lnTo>
                  <a:lnTo>
                    <a:pt x="292" y="1579"/>
                  </a:lnTo>
                  <a:lnTo>
                    <a:pt x="292" y="1579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156" y="1910"/>
                  </a:lnTo>
                  <a:lnTo>
                    <a:pt x="156" y="1949"/>
                  </a:lnTo>
                  <a:lnTo>
                    <a:pt x="156" y="1949"/>
                  </a:lnTo>
                  <a:lnTo>
                    <a:pt x="98" y="2163"/>
                  </a:lnTo>
                  <a:lnTo>
                    <a:pt x="98" y="2163"/>
                  </a:lnTo>
                  <a:lnTo>
                    <a:pt x="39" y="2455"/>
                  </a:lnTo>
                  <a:lnTo>
                    <a:pt x="39" y="2475"/>
                  </a:lnTo>
                  <a:lnTo>
                    <a:pt x="39" y="2455"/>
                  </a:lnTo>
                  <a:lnTo>
                    <a:pt x="39" y="2455"/>
                  </a:lnTo>
                  <a:lnTo>
                    <a:pt x="39" y="2455"/>
                  </a:lnTo>
                  <a:lnTo>
                    <a:pt x="20" y="2728"/>
                  </a:lnTo>
                  <a:lnTo>
                    <a:pt x="0" y="2981"/>
                  </a:lnTo>
                  <a:lnTo>
                    <a:pt x="0" y="2981"/>
                  </a:lnTo>
                  <a:lnTo>
                    <a:pt x="20" y="3235"/>
                  </a:lnTo>
                  <a:lnTo>
                    <a:pt x="39" y="3488"/>
                  </a:lnTo>
                  <a:lnTo>
                    <a:pt x="39" y="3469"/>
                  </a:lnTo>
                  <a:lnTo>
                    <a:pt x="39" y="3469"/>
                  </a:lnTo>
                  <a:lnTo>
                    <a:pt x="78" y="3702"/>
                  </a:lnTo>
                  <a:lnTo>
                    <a:pt x="137" y="3936"/>
                  </a:lnTo>
                  <a:lnTo>
                    <a:pt x="137" y="3936"/>
                  </a:lnTo>
                  <a:lnTo>
                    <a:pt x="195" y="4150"/>
                  </a:lnTo>
                  <a:lnTo>
                    <a:pt x="273" y="4365"/>
                  </a:lnTo>
                  <a:lnTo>
                    <a:pt x="292" y="4365"/>
                  </a:lnTo>
                  <a:lnTo>
                    <a:pt x="273" y="4365"/>
                  </a:lnTo>
                  <a:lnTo>
                    <a:pt x="273" y="4345"/>
                  </a:lnTo>
                  <a:lnTo>
                    <a:pt x="273" y="4345"/>
                  </a:lnTo>
                  <a:lnTo>
                    <a:pt x="370" y="4540"/>
                  </a:lnTo>
                  <a:lnTo>
                    <a:pt x="468" y="4715"/>
                  </a:lnTo>
                  <a:lnTo>
                    <a:pt x="468" y="4715"/>
                  </a:lnTo>
                  <a:lnTo>
                    <a:pt x="663" y="5027"/>
                  </a:lnTo>
                  <a:lnTo>
                    <a:pt x="663" y="5027"/>
                  </a:lnTo>
                  <a:lnTo>
                    <a:pt x="663" y="5027"/>
                  </a:lnTo>
                  <a:lnTo>
                    <a:pt x="663" y="5027"/>
                  </a:lnTo>
                  <a:lnTo>
                    <a:pt x="682" y="5047"/>
                  </a:lnTo>
                  <a:lnTo>
                    <a:pt x="682" y="502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896" y="5300"/>
                  </a:lnTo>
                  <a:lnTo>
                    <a:pt x="896" y="5300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384" y="5670"/>
                  </a:lnTo>
                  <a:lnTo>
                    <a:pt x="1384" y="5670"/>
                  </a:lnTo>
                  <a:lnTo>
                    <a:pt x="1617" y="5787"/>
                  </a:lnTo>
                  <a:lnTo>
                    <a:pt x="1617" y="5787"/>
                  </a:lnTo>
                  <a:lnTo>
                    <a:pt x="1617" y="5787"/>
                  </a:lnTo>
                  <a:lnTo>
                    <a:pt x="1890" y="5885"/>
                  </a:lnTo>
                  <a:lnTo>
                    <a:pt x="1890" y="5885"/>
                  </a:lnTo>
                  <a:lnTo>
                    <a:pt x="2124" y="5923"/>
                  </a:lnTo>
                  <a:lnTo>
                    <a:pt x="2124" y="5923"/>
                  </a:lnTo>
                  <a:lnTo>
                    <a:pt x="2124" y="5923"/>
                  </a:lnTo>
                  <a:lnTo>
                    <a:pt x="2377" y="5943"/>
                  </a:lnTo>
                  <a:lnTo>
                    <a:pt x="2377" y="5943"/>
                  </a:lnTo>
                  <a:lnTo>
                    <a:pt x="2572" y="5943"/>
                  </a:lnTo>
                  <a:lnTo>
                    <a:pt x="2572" y="5943"/>
                  </a:lnTo>
                  <a:lnTo>
                    <a:pt x="2747" y="5826"/>
                  </a:lnTo>
                  <a:lnTo>
                    <a:pt x="2942" y="5709"/>
                  </a:lnTo>
                  <a:lnTo>
                    <a:pt x="3098" y="5592"/>
                  </a:lnTo>
                  <a:lnTo>
                    <a:pt x="3273" y="5436"/>
                  </a:lnTo>
                  <a:lnTo>
                    <a:pt x="3429" y="5300"/>
                  </a:lnTo>
                  <a:lnTo>
                    <a:pt x="3566" y="5125"/>
                  </a:lnTo>
                  <a:lnTo>
                    <a:pt x="3702" y="4949"/>
                  </a:lnTo>
                  <a:lnTo>
                    <a:pt x="3819" y="4754"/>
                  </a:lnTo>
                  <a:lnTo>
                    <a:pt x="3916" y="4560"/>
                  </a:lnTo>
                  <a:lnTo>
                    <a:pt x="4014" y="4365"/>
                  </a:lnTo>
                  <a:lnTo>
                    <a:pt x="4092" y="4150"/>
                  </a:lnTo>
                  <a:lnTo>
                    <a:pt x="4170" y="3917"/>
                  </a:lnTo>
                  <a:lnTo>
                    <a:pt x="4228" y="3702"/>
                  </a:lnTo>
                  <a:lnTo>
                    <a:pt x="4267" y="3469"/>
                  </a:lnTo>
                  <a:lnTo>
                    <a:pt x="4287" y="3215"/>
                  </a:lnTo>
                  <a:lnTo>
                    <a:pt x="4287" y="2981"/>
                  </a:lnTo>
                  <a:lnTo>
                    <a:pt x="4287" y="2981"/>
                  </a:lnTo>
                  <a:lnTo>
                    <a:pt x="4287" y="2728"/>
                  </a:lnTo>
                  <a:lnTo>
                    <a:pt x="4267" y="2494"/>
                  </a:lnTo>
                  <a:lnTo>
                    <a:pt x="4228" y="2261"/>
                  </a:lnTo>
                  <a:lnTo>
                    <a:pt x="4170" y="2027"/>
                  </a:lnTo>
                  <a:lnTo>
                    <a:pt x="4092" y="1812"/>
                  </a:lnTo>
                  <a:lnTo>
                    <a:pt x="4014" y="1598"/>
                  </a:lnTo>
                  <a:lnTo>
                    <a:pt x="3916" y="1384"/>
                  </a:lnTo>
                  <a:lnTo>
                    <a:pt x="3819" y="1189"/>
                  </a:lnTo>
                  <a:lnTo>
                    <a:pt x="3683" y="1014"/>
                  </a:lnTo>
                  <a:lnTo>
                    <a:pt x="3566" y="819"/>
                  </a:lnTo>
                  <a:lnTo>
                    <a:pt x="3410" y="663"/>
                  </a:lnTo>
                  <a:lnTo>
                    <a:pt x="3254" y="507"/>
                  </a:lnTo>
                  <a:lnTo>
                    <a:pt x="3098" y="371"/>
                  </a:lnTo>
                  <a:lnTo>
                    <a:pt x="2923" y="234"/>
                  </a:lnTo>
                  <a:lnTo>
                    <a:pt x="2747" y="117"/>
                  </a:lnTo>
                  <a:lnTo>
                    <a:pt x="2553" y="20"/>
                  </a:lnTo>
                  <a:lnTo>
                    <a:pt x="2553" y="20"/>
                  </a:lnTo>
                  <a:lnTo>
                    <a:pt x="2397" y="0"/>
                  </a:lnTo>
                  <a:lnTo>
                    <a:pt x="23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974;p40">
              <a:extLst>
                <a:ext uri="{FF2B5EF4-FFF2-40B4-BE49-F238E27FC236}">
                  <a16:creationId xmlns:a16="http://schemas.microsoft.com/office/drawing/2014/main" xmlns="" id="{16E71194-1B36-FD7E-D20D-CABD142C9485}"/>
                </a:ext>
              </a:extLst>
            </p:cNvPr>
            <p:cNvSpPr/>
            <p:nvPr/>
          </p:nvSpPr>
          <p:spPr>
            <a:xfrm>
              <a:off x="9762050" y="67223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975;p40">
              <a:extLst>
                <a:ext uri="{FF2B5EF4-FFF2-40B4-BE49-F238E27FC236}">
                  <a16:creationId xmlns:a16="http://schemas.microsoft.com/office/drawing/2014/main" xmlns="" id="{EC2C0AFB-58B5-BFEA-D004-5B03869CD04E}"/>
                </a:ext>
              </a:extLst>
            </p:cNvPr>
            <p:cNvSpPr/>
            <p:nvPr/>
          </p:nvSpPr>
          <p:spPr>
            <a:xfrm>
              <a:off x="9783000" y="7004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976;p40">
              <a:extLst>
                <a:ext uri="{FF2B5EF4-FFF2-40B4-BE49-F238E27FC236}">
                  <a16:creationId xmlns:a16="http://schemas.microsoft.com/office/drawing/2014/main" xmlns="" id="{F413B1EE-BCB6-A5BF-99EB-4AAB5453E295}"/>
                </a:ext>
              </a:extLst>
            </p:cNvPr>
            <p:cNvSpPr/>
            <p:nvPr/>
          </p:nvSpPr>
          <p:spPr>
            <a:xfrm>
              <a:off x="9733800" y="627913"/>
              <a:ext cx="44350" cy="18550"/>
            </a:xfrm>
            <a:custGeom>
              <a:avLst/>
              <a:gdLst/>
              <a:ahLst/>
              <a:cxnLst/>
              <a:rect l="l" t="t" r="r" b="b"/>
              <a:pathLst>
                <a:path w="1774" h="742" extrusionOk="0">
                  <a:moveTo>
                    <a:pt x="877" y="1"/>
                  </a:moveTo>
                  <a:lnTo>
                    <a:pt x="702" y="20"/>
                  </a:lnTo>
                  <a:lnTo>
                    <a:pt x="546" y="40"/>
                  </a:lnTo>
                  <a:lnTo>
                    <a:pt x="390" y="59"/>
                  </a:lnTo>
                  <a:lnTo>
                    <a:pt x="254" y="118"/>
                  </a:lnTo>
                  <a:lnTo>
                    <a:pt x="156" y="157"/>
                  </a:lnTo>
                  <a:lnTo>
                    <a:pt x="59" y="235"/>
                  </a:lnTo>
                  <a:lnTo>
                    <a:pt x="20" y="293"/>
                  </a:lnTo>
                  <a:lnTo>
                    <a:pt x="0" y="371"/>
                  </a:lnTo>
                  <a:lnTo>
                    <a:pt x="20" y="449"/>
                  </a:lnTo>
                  <a:lnTo>
                    <a:pt x="59" y="507"/>
                  </a:lnTo>
                  <a:lnTo>
                    <a:pt x="156" y="585"/>
                  </a:lnTo>
                  <a:lnTo>
                    <a:pt x="254" y="624"/>
                  </a:lnTo>
                  <a:lnTo>
                    <a:pt x="390" y="683"/>
                  </a:lnTo>
                  <a:lnTo>
                    <a:pt x="546" y="722"/>
                  </a:lnTo>
                  <a:lnTo>
                    <a:pt x="702" y="741"/>
                  </a:lnTo>
                  <a:lnTo>
                    <a:pt x="1072" y="741"/>
                  </a:lnTo>
                  <a:lnTo>
                    <a:pt x="1228" y="722"/>
                  </a:lnTo>
                  <a:lnTo>
                    <a:pt x="1384" y="683"/>
                  </a:lnTo>
                  <a:lnTo>
                    <a:pt x="1520" y="624"/>
                  </a:lnTo>
                  <a:lnTo>
                    <a:pt x="1618" y="585"/>
                  </a:lnTo>
                  <a:lnTo>
                    <a:pt x="1695" y="507"/>
                  </a:lnTo>
                  <a:lnTo>
                    <a:pt x="1754" y="449"/>
                  </a:lnTo>
                  <a:lnTo>
                    <a:pt x="1773" y="371"/>
                  </a:lnTo>
                  <a:lnTo>
                    <a:pt x="1754" y="293"/>
                  </a:lnTo>
                  <a:lnTo>
                    <a:pt x="1695" y="235"/>
                  </a:lnTo>
                  <a:lnTo>
                    <a:pt x="1618" y="157"/>
                  </a:lnTo>
                  <a:lnTo>
                    <a:pt x="1520" y="118"/>
                  </a:lnTo>
                  <a:lnTo>
                    <a:pt x="1384" y="59"/>
                  </a:lnTo>
                  <a:lnTo>
                    <a:pt x="1228" y="40"/>
                  </a:lnTo>
                  <a:lnTo>
                    <a:pt x="1072" y="20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977;p40">
              <a:extLst>
                <a:ext uri="{FF2B5EF4-FFF2-40B4-BE49-F238E27FC236}">
                  <a16:creationId xmlns:a16="http://schemas.microsoft.com/office/drawing/2014/main" xmlns="" id="{A54600FD-9E17-42AC-DDF9-5F8FD26E8185}"/>
                </a:ext>
              </a:extLst>
            </p:cNvPr>
            <p:cNvSpPr/>
            <p:nvPr/>
          </p:nvSpPr>
          <p:spPr>
            <a:xfrm>
              <a:off x="9733800" y="627913"/>
              <a:ext cx="44350" cy="18550"/>
            </a:xfrm>
            <a:custGeom>
              <a:avLst/>
              <a:gdLst/>
              <a:ahLst/>
              <a:cxnLst/>
              <a:rect l="l" t="t" r="r" b="b"/>
              <a:pathLst>
                <a:path w="1774" h="742" fill="none" extrusionOk="0">
                  <a:moveTo>
                    <a:pt x="0" y="371"/>
                  </a:moveTo>
                  <a:lnTo>
                    <a:pt x="0" y="371"/>
                  </a:lnTo>
                  <a:lnTo>
                    <a:pt x="20" y="449"/>
                  </a:lnTo>
                  <a:lnTo>
                    <a:pt x="59" y="507"/>
                  </a:lnTo>
                  <a:lnTo>
                    <a:pt x="156" y="585"/>
                  </a:lnTo>
                  <a:lnTo>
                    <a:pt x="254" y="624"/>
                  </a:lnTo>
                  <a:lnTo>
                    <a:pt x="390" y="683"/>
                  </a:lnTo>
                  <a:lnTo>
                    <a:pt x="546" y="722"/>
                  </a:lnTo>
                  <a:lnTo>
                    <a:pt x="702" y="741"/>
                  </a:lnTo>
                  <a:lnTo>
                    <a:pt x="877" y="741"/>
                  </a:lnTo>
                  <a:lnTo>
                    <a:pt x="877" y="741"/>
                  </a:lnTo>
                  <a:lnTo>
                    <a:pt x="1072" y="741"/>
                  </a:lnTo>
                  <a:lnTo>
                    <a:pt x="1228" y="722"/>
                  </a:lnTo>
                  <a:lnTo>
                    <a:pt x="1384" y="683"/>
                  </a:lnTo>
                  <a:lnTo>
                    <a:pt x="1520" y="624"/>
                  </a:lnTo>
                  <a:lnTo>
                    <a:pt x="1618" y="585"/>
                  </a:lnTo>
                  <a:lnTo>
                    <a:pt x="1695" y="507"/>
                  </a:lnTo>
                  <a:lnTo>
                    <a:pt x="1754" y="449"/>
                  </a:lnTo>
                  <a:lnTo>
                    <a:pt x="1773" y="371"/>
                  </a:lnTo>
                  <a:lnTo>
                    <a:pt x="1773" y="371"/>
                  </a:lnTo>
                  <a:lnTo>
                    <a:pt x="1754" y="293"/>
                  </a:lnTo>
                  <a:lnTo>
                    <a:pt x="1695" y="235"/>
                  </a:lnTo>
                  <a:lnTo>
                    <a:pt x="1618" y="157"/>
                  </a:lnTo>
                  <a:lnTo>
                    <a:pt x="1520" y="118"/>
                  </a:lnTo>
                  <a:lnTo>
                    <a:pt x="1384" y="59"/>
                  </a:lnTo>
                  <a:lnTo>
                    <a:pt x="1228" y="40"/>
                  </a:lnTo>
                  <a:lnTo>
                    <a:pt x="1072" y="20"/>
                  </a:lnTo>
                  <a:lnTo>
                    <a:pt x="877" y="1"/>
                  </a:lnTo>
                  <a:lnTo>
                    <a:pt x="877" y="1"/>
                  </a:lnTo>
                  <a:lnTo>
                    <a:pt x="702" y="20"/>
                  </a:lnTo>
                  <a:lnTo>
                    <a:pt x="546" y="40"/>
                  </a:lnTo>
                  <a:lnTo>
                    <a:pt x="390" y="59"/>
                  </a:lnTo>
                  <a:lnTo>
                    <a:pt x="254" y="118"/>
                  </a:lnTo>
                  <a:lnTo>
                    <a:pt x="156" y="157"/>
                  </a:lnTo>
                  <a:lnTo>
                    <a:pt x="59" y="235"/>
                  </a:lnTo>
                  <a:lnTo>
                    <a:pt x="20" y="293"/>
                  </a:lnTo>
                  <a:lnTo>
                    <a:pt x="0" y="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978;p40">
              <a:extLst>
                <a:ext uri="{FF2B5EF4-FFF2-40B4-BE49-F238E27FC236}">
                  <a16:creationId xmlns:a16="http://schemas.microsoft.com/office/drawing/2014/main" xmlns="" id="{3D951C60-C0B8-70C2-9546-EFEBCF0FE6E6}"/>
                </a:ext>
              </a:extLst>
            </p:cNvPr>
            <p:cNvSpPr/>
            <p:nvPr/>
          </p:nvSpPr>
          <p:spPr>
            <a:xfrm>
              <a:off x="10024600" y="554363"/>
              <a:ext cx="107675" cy="161750"/>
            </a:xfrm>
            <a:custGeom>
              <a:avLst/>
              <a:gdLst/>
              <a:ahLst/>
              <a:cxnLst/>
              <a:rect l="l" t="t" r="r" b="b"/>
              <a:pathLst>
                <a:path w="4307" h="6470" extrusionOk="0">
                  <a:moveTo>
                    <a:pt x="1208" y="1"/>
                  </a:moveTo>
                  <a:lnTo>
                    <a:pt x="1033" y="20"/>
                  </a:lnTo>
                  <a:lnTo>
                    <a:pt x="682" y="79"/>
                  </a:lnTo>
                  <a:lnTo>
                    <a:pt x="370" y="196"/>
                  </a:lnTo>
                  <a:lnTo>
                    <a:pt x="59" y="351"/>
                  </a:lnTo>
                  <a:lnTo>
                    <a:pt x="293" y="390"/>
                  </a:lnTo>
                  <a:lnTo>
                    <a:pt x="526" y="449"/>
                  </a:lnTo>
                  <a:lnTo>
                    <a:pt x="721" y="507"/>
                  </a:lnTo>
                  <a:lnTo>
                    <a:pt x="877" y="585"/>
                  </a:lnTo>
                  <a:lnTo>
                    <a:pt x="1052" y="683"/>
                  </a:lnTo>
                  <a:lnTo>
                    <a:pt x="1208" y="780"/>
                  </a:lnTo>
                  <a:lnTo>
                    <a:pt x="1345" y="897"/>
                  </a:lnTo>
                  <a:lnTo>
                    <a:pt x="1481" y="1014"/>
                  </a:lnTo>
                  <a:lnTo>
                    <a:pt x="1598" y="1150"/>
                  </a:lnTo>
                  <a:lnTo>
                    <a:pt x="1715" y="1306"/>
                  </a:lnTo>
                  <a:lnTo>
                    <a:pt x="1812" y="1462"/>
                  </a:lnTo>
                  <a:lnTo>
                    <a:pt x="1890" y="1618"/>
                  </a:lnTo>
                  <a:lnTo>
                    <a:pt x="2046" y="1949"/>
                  </a:lnTo>
                  <a:lnTo>
                    <a:pt x="2085" y="2144"/>
                  </a:lnTo>
                  <a:lnTo>
                    <a:pt x="2144" y="2319"/>
                  </a:lnTo>
                  <a:lnTo>
                    <a:pt x="2202" y="2689"/>
                  </a:lnTo>
                  <a:lnTo>
                    <a:pt x="2221" y="3079"/>
                  </a:lnTo>
                  <a:lnTo>
                    <a:pt x="2202" y="3469"/>
                  </a:lnTo>
                  <a:lnTo>
                    <a:pt x="2144" y="3839"/>
                  </a:lnTo>
                  <a:lnTo>
                    <a:pt x="2046" y="4209"/>
                  </a:lnTo>
                  <a:lnTo>
                    <a:pt x="1910" y="4579"/>
                  </a:lnTo>
                  <a:lnTo>
                    <a:pt x="1734" y="4911"/>
                  </a:lnTo>
                  <a:lnTo>
                    <a:pt x="1637" y="5066"/>
                  </a:lnTo>
                  <a:lnTo>
                    <a:pt x="1520" y="5222"/>
                  </a:lnTo>
                  <a:lnTo>
                    <a:pt x="1403" y="5359"/>
                  </a:lnTo>
                  <a:lnTo>
                    <a:pt x="1286" y="5495"/>
                  </a:lnTo>
                  <a:lnTo>
                    <a:pt x="1150" y="5612"/>
                  </a:lnTo>
                  <a:lnTo>
                    <a:pt x="994" y="5709"/>
                  </a:lnTo>
                  <a:lnTo>
                    <a:pt x="858" y="5807"/>
                  </a:lnTo>
                  <a:lnTo>
                    <a:pt x="682" y="5904"/>
                  </a:lnTo>
                  <a:lnTo>
                    <a:pt x="526" y="5963"/>
                  </a:lnTo>
                  <a:lnTo>
                    <a:pt x="351" y="6021"/>
                  </a:lnTo>
                  <a:lnTo>
                    <a:pt x="176" y="6060"/>
                  </a:lnTo>
                  <a:lnTo>
                    <a:pt x="0" y="6099"/>
                  </a:lnTo>
                  <a:lnTo>
                    <a:pt x="312" y="6255"/>
                  </a:lnTo>
                  <a:lnTo>
                    <a:pt x="487" y="6333"/>
                  </a:lnTo>
                  <a:lnTo>
                    <a:pt x="663" y="6372"/>
                  </a:lnTo>
                  <a:lnTo>
                    <a:pt x="838" y="6430"/>
                  </a:lnTo>
                  <a:lnTo>
                    <a:pt x="1013" y="6450"/>
                  </a:lnTo>
                  <a:lnTo>
                    <a:pt x="1189" y="6469"/>
                  </a:lnTo>
                  <a:lnTo>
                    <a:pt x="1676" y="6469"/>
                  </a:lnTo>
                  <a:lnTo>
                    <a:pt x="1968" y="6411"/>
                  </a:lnTo>
                  <a:lnTo>
                    <a:pt x="2241" y="6333"/>
                  </a:lnTo>
                  <a:lnTo>
                    <a:pt x="2514" y="6216"/>
                  </a:lnTo>
                  <a:lnTo>
                    <a:pt x="2767" y="6080"/>
                  </a:lnTo>
                  <a:lnTo>
                    <a:pt x="3020" y="5924"/>
                  </a:lnTo>
                  <a:lnTo>
                    <a:pt x="3235" y="5729"/>
                  </a:lnTo>
                  <a:lnTo>
                    <a:pt x="3449" y="5534"/>
                  </a:lnTo>
                  <a:lnTo>
                    <a:pt x="3644" y="5300"/>
                  </a:lnTo>
                  <a:lnTo>
                    <a:pt x="3800" y="5047"/>
                  </a:lnTo>
                  <a:lnTo>
                    <a:pt x="3956" y="4774"/>
                  </a:lnTo>
                  <a:lnTo>
                    <a:pt x="4072" y="4501"/>
                  </a:lnTo>
                  <a:lnTo>
                    <a:pt x="4170" y="4190"/>
                  </a:lnTo>
                  <a:lnTo>
                    <a:pt x="4248" y="3897"/>
                  </a:lnTo>
                  <a:lnTo>
                    <a:pt x="4287" y="3566"/>
                  </a:lnTo>
                  <a:lnTo>
                    <a:pt x="4306" y="3235"/>
                  </a:lnTo>
                  <a:lnTo>
                    <a:pt x="4287" y="2904"/>
                  </a:lnTo>
                  <a:lnTo>
                    <a:pt x="4248" y="2592"/>
                  </a:lnTo>
                  <a:lnTo>
                    <a:pt x="4170" y="2280"/>
                  </a:lnTo>
                  <a:lnTo>
                    <a:pt x="4072" y="1969"/>
                  </a:lnTo>
                  <a:lnTo>
                    <a:pt x="3956" y="1696"/>
                  </a:lnTo>
                  <a:lnTo>
                    <a:pt x="3800" y="1423"/>
                  </a:lnTo>
                  <a:lnTo>
                    <a:pt x="3644" y="1170"/>
                  </a:lnTo>
                  <a:lnTo>
                    <a:pt x="3449" y="936"/>
                  </a:lnTo>
                  <a:lnTo>
                    <a:pt x="3235" y="741"/>
                  </a:lnTo>
                  <a:lnTo>
                    <a:pt x="3020" y="546"/>
                  </a:lnTo>
                  <a:lnTo>
                    <a:pt x="2767" y="390"/>
                  </a:lnTo>
                  <a:lnTo>
                    <a:pt x="2514" y="254"/>
                  </a:lnTo>
                  <a:lnTo>
                    <a:pt x="2241" y="137"/>
                  </a:lnTo>
                  <a:lnTo>
                    <a:pt x="1968" y="59"/>
                  </a:lnTo>
                  <a:lnTo>
                    <a:pt x="1676" y="20"/>
                  </a:lnTo>
                  <a:lnTo>
                    <a:pt x="1384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979;p40">
              <a:extLst>
                <a:ext uri="{FF2B5EF4-FFF2-40B4-BE49-F238E27FC236}">
                  <a16:creationId xmlns:a16="http://schemas.microsoft.com/office/drawing/2014/main" xmlns="" id="{DBF04247-A00C-8233-BA0C-B8E0304D69E1}"/>
                </a:ext>
              </a:extLst>
            </p:cNvPr>
            <p:cNvSpPr/>
            <p:nvPr/>
          </p:nvSpPr>
          <p:spPr>
            <a:xfrm>
              <a:off x="10024600" y="554363"/>
              <a:ext cx="107675" cy="161750"/>
            </a:xfrm>
            <a:custGeom>
              <a:avLst/>
              <a:gdLst/>
              <a:ahLst/>
              <a:cxnLst/>
              <a:rect l="l" t="t" r="r" b="b"/>
              <a:pathLst>
                <a:path w="4307" h="6470" fill="none" extrusionOk="0">
                  <a:moveTo>
                    <a:pt x="4306" y="3235"/>
                  </a:moveTo>
                  <a:lnTo>
                    <a:pt x="4306" y="3235"/>
                  </a:lnTo>
                  <a:lnTo>
                    <a:pt x="4287" y="3566"/>
                  </a:lnTo>
                  <a:lnTo>
                    <a:pt x="4248" y="3897"/>
                  </a:lnTo>
                  <a:lnTo>
                    <a:pt x="4170" y="4190"/>
                  </a:lnTo>
                  <a:lnTo>
                    <a:pt x="4072" y="4501"/>
                  </a:lnTo>
                  <a:lnTo>
                    <a:pt x="3956" y="4774"/>
                  </a:lnTo>
                  <a:lnTo>
                    <a:pt x="3800" y="5047"/>
                  </a:lnTo>
                  <a:lnTo>
                    <a:pt x="3644" y="5300"/>
                  </a:lnTo>
                  <a:lnTo>
                    <a:pt x="3449" y="5534"/>
                  </a:lnTo>
                  <a:lnTo>
                    <a:pt x="3235" y="5729"/>
                  </a:lnTo>
                  <a:lnTo>
                    <a:pt x="3020" y="5924"/>
                  </a:lnTo>
                  <a:lnTo>
                    <a:pt x="2767" y="6080"/>
                  </a:lnTo>
                  <a:lnTo>
                    <a:pt x="2514" y="6216"/>
                  </a:lnTo>
                  <a:lnTo>
                    <a:pt x="2241" y="6333"/>
                  </a:lnTo>
                  <a:lnTo>
                    <a:pt x="1968" y="6411"/>
                  </a:lnTo>
                  <a:lnTo>
                    <a:pt x="1676" y="6469"/>
                  </a:lnTo>
                  <a:lnTo>
                    <a:pt x="1384" y="6469"/>
                  </a:lnTo>
                  <a:lnTo>
                    <a:pt x="1384" y="6469"/>
                  </a:lnTo>
                  <a:lnTo>
                    <a:pt x="1189" y="6469"/>
                  </a:lnTo>
                  <a:lnTo>
                    <a:pt x="1013" y="6450"/>
                  </a:lnTo>
                  <a:lnTo>
                    <a:pt x="838" y="6430"/>
                  </a:lnTo>
                  <a:lnTo>
                    <a:pt x="663" y="6372"/>
                  </a:lnTo>
                  <a:lnTo>
                    <a:pt x="487" y="6333"/>
                  </a:lnTo>
                  <a:lnTo>
                    <a:pt x="312" y="6255"/>
                  </a:lnTo>
                  <a:lnTo>
                    <a:pt x="0" y="6099"/>
                  </a:lnTo>
                  <a:lnTo>
                    <a:pt x="0" y="6099"/>
                  </a:lnTo>
                  <a:lnTo>
                    <a:pt x="176" y="6060"/>
                  </a:lnTo>
                  <a:lnTo>
                    <a:pt x="351" y="6021"/>
                  </a:lnTo>
                  <a:lnTo>
                    <a:pt x="351" y="6021"/>
                  </a:lnTo>
                  <a:lnTo>
                    <a:pt x="526" y="5963"/>
                  </a:lnTo>
                  <a:lnTo>
                    <a:pt x="682" y="5904"/>
                  </a:lnTo>
                  <a:lnTo>
                    <a:pt x="682" y="5904"/>
                  </a:lnTo>
                  <a:lnTo>
                    <a:pt x="858" y="5807"/>
                  </a:lnTo>
                  <a:lnTo>
                    <a:pt x="994" y="5709"/>
                  </a:lnTo>
                  <a:lnTo>
                    <a:pt x="1150" y="5612"/>
                  </a:lnTo>
                  <a:lnTo>
                    <a:pt x="1286" y="5495"/>
                  </a:lnTo>
                  <a:lnTo>
                    <a:pt x="1286" y="5495"/>
                  </a:lnTo>
                  <a:lnTo>
                    <a:pt x="1403" y="5359"/>
                  </a:lnTo>
                  <a:lnTo>
                    <a:pt x="1520" y="5222"/>
                  </a:lnTo>
                  <a:lnTo>
                    <a:pt x="1637" y="5066"/>
                  </a:lnTo>
                  <a:lnTo>
                    <a:pt x="1734" y="4911"/>
                  </a:lnTo>
                  <a:lnTo>
                    <a:pt x="1734" y="4911"/>
                  </a:lnTo>
                  <a:lnTo>
                    <a:pt x="1910" y="4579"/>
                  </a:lnTo>
                  <a:lnTo>
                    <a:pt x="2046" y="4209"/>
                  </a:lnTo>
                  <a:lnTo>
                    <a:pt x="2144" y="3839"/>
                  </a:lnTo>
                  <a:lnTo>
                    <a:pt x="2202" y="3469"/>
                  </a:lnTo>
                  <a:lnTo>
                    <a:pt x="2202" y="3469"/>
                  </a:lnTo>
                  <a:lnTo>
                    <a:pt x="2221" y="3079"/>
                  </a:lnTo>
                  <a:lnTo>
                    <a:pt x="2202" y="2689"/>
                  </a:lnTo>
                  <a:lnTo>
                    <a:pt x="2202" y="2689"/>
                  </a:lnTo>
                  <a:lnTo>
                    <a:pt x="2144" y="2319"/>
                  </a:lnTo>
                  <a:lnTo>
                    <a:pt x="2085" y="2144"/>
                  </a:lnTo>
                  <a:lnTo>
                    <a:pt x="2046" y="1949"/>
                  </a:lnTo>
                  <a:lnTo>
                    <a:pt x="2046" y="1949"/>
                  </a:lnTo>
                  <a:lnTo>
                    <a:pt x="1890" y="1618"/>
                  </a:lnTo>
                  <a:lnTo>
                    <a:pt x="1812" y="1462"/>
                  </a:lnTo>
                  <a:lnTo>
                    <a:pt x="1715" y="1306"/>
                  </a:lnTo>
                  <a:lnTo>
                    <a:pt x="1715" y="1306"/>
                  </a:lnTo>
                  <a:lnTo>
                    <a:pt x="1598" y="1150"/>
                  </a:lnTo>
                  <a:lnTo>
                    <a:pt x="1481" y="1014"/>
                  </a:lnTo>
                  <a:lnTo>
                    <a:pt x="1345" y="897"/>
                  </a:lnTo>
                  <a:lnTo>
                    <a:pt x="1208" y="780"/>
                  </a:lnTo>
                  <a:lnTo>
                    <a:pt x="1208" y="780"/>
                  </a:lnTo>
                  <a:lnTo>
                    <a:pt x="1052" y="683"/>
                  </a:lnTo>
                  <a:lnTo>
                    <a:pt x="877" y="585"/>
                  </a:lnTo>
                  <a:lnTo>
                    <a:pt x="721" y="507"/>
                  </a:lnTo>
                  <a:lnTo>
                    <a:pt x="526" y="449"/>
                  </a:lnTo>
                  <a:lnTo>
                    <a:pt x="526" y="449"/>
                  </a:lnTo>
                  <a:lnTo>
                    <a:pt x="293" y="390"/>
                  </a:lnTo>
                  <a:lnTo>
                    <a:pt x="59" y="351"/>
                  </a:lnTo>
                  <a:lnTo>
                    <a:pt x="59" y="351"/>
                  </a:lnTo>
                  <a:lnTo>
                    <a:pt x="370" y="196"/>
                  </a:lnTo>
                  <a:lnTo>
                    <a:pt x="682" y="79"/>
                  </a:lnTo>
                  <a:lnTo>
                    <a:pt x="1033" y="20"/>
                  </a:lnTo>
                  <a:lnTo>
                    <a:pt x="1208" y="1"/>
                  </a:lnTo>
                  <a:lnTo>
                    <a:pt x="1384" y="1"/>
                  </a:lnTo>
                  <a:lnTo>
                    <a:pt x="1384" y="1"/>
                  </a:lnTo>
                  <a:lnTo>
                    <a:pt x="1676" y="20"/>
                  </a:lnTo>
                  <a:lnTo>
                    <a:pt x="1968" y="59"/>
                  </a:lnTo>
                  <a:lnTo>
                    <a:pt x="2241" y="137"/>
                  </a:lnTo>
                  <a:lnTo>
                    <a:pt x="2514" y="254"/>
                  </a:lnTo>
                  <a:lnTo>
                    <a:pt x="2767" y="390"/>
                  </a:lnTo>
                  <a:lnTo>
                    <a:pt x="3020" y="546"/>
                  </a:lnTo>
                  <a:lnTo>
                    <a:pt x="3235" y="741"/>
                  </a:lnTo>
                  <a:lnTo>
                    <a:pt x="3449" y="936"/>
                  </a:lnTo>
                  <a:lnTo>
                    <a:pt x="3644" y="1170"/>
                  </a:lnTo>
                  <a:lnTo>
                    <a:pt x="3800" y="1423"/>
                  </a:lnTo>
                  <a:lnTo>
                    <a:pt x="3956" y="1696"/>
                  </a:lnTo>
                  <a:lnTo>
                    <a:pt x="4072" y="1969"/>
                  </a:lnTo>
                  <a:lnTo>
                    <a:pt x="4170" y="2280"/>
                  </a:lnTo>
                  <a:lnTo>
                    <a:pt x="4248" y="2592"/>
                  </a:lnTo>
                  <a:lnTo>
                    <a:pt x="4287" y="2904"/>
                  </a:lnTo>
                  <a:lnTo>
                    <a:pt x="4306" y="3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980;p40">
              <a:extLst>
                <a:ext uri="{FF2B5EF4-FFF2-40B4-BE49-F238E27FC236}">
                  <a16:creationId xmlns:a16="http://schemas.microsoft.com/office/drawing/2014/main" xmlns="" id="{6EE4DDE7-289F-2443-4298-0D6E11FC6004}"/>
                </a:ext>
              </a:extLst>
            </p:cNvPr>
            <p:cNvSpPr/>
            <p:nvPr/>
          </p:nvSpPr>
          <p:spPr>
            <a:xfrm>
              <a:off x="9986125" y="561188"/>
              <a:ext cx="107175" cy="148100"/>
            </a:xfrm>
            <a:custGeom>
              <a:avLst/>
              <a:gdLst/>
              <a:ahLst/>
              <a:cxnLst/>
              <a:rect l="l" t="t" r="r" b="b"/>
              <a:pathLst>
                <a:path w="4287" h="5924" extrusionOk="0">
                  <a:moveTo>
                    <a:pt x="1734" y="0"/>
                  </a:moveTo>
                  <a:lnTo>
                    <a:pt x="1539" y="98"/>
                  </a:lnTo>
                  <a:lnTo>
                    <a:pt x="1364" y="215"/>
                  </a:lnTo>
                  <a:lnTo>
                    <a:pt x="1189" y="351"/>
                  </a:lnTo>
                  <a:lnTo>
                    <a:pt x="1033" y="488"/>
                  </a:lnTo>
                  <a:lnTo>
                    <a:pt x="877" y="643"/>
                  </a:lnTo>
                  <a:lnTo>
                    <a:pt x="740" y="819"/>
                  </a:lnTo>
                  <a:lnTo>
                    <a:pt x="604" y="994"/>
                  </a:lnTo>
                  <a:lnTo>
                    <a:pt x="487" y="1169"/>
                  </a:lnTo>
                  <a:lnTo>
                    <a:pt x="370" y="1364"/>
                  </a:lnTo>
                  <a:lnTo>
                    <a:pt x="273" y="1579"/>
                  </a:lnTo>
                  <a:lnTo>
                    <a:pt x="195" y="1793"/>
                  </a:lnTo>
                  <a:lnTo>
                    <a:pt x="117" y="2007"/>
                  </a:lnTo>
                  <a:lnTo>
                    <a:pt x="59" y="2241"/>
                  </a:lnTo>
                  <a:lnTo>
                    <a:pt x="20" y="2475"/>
                  </a:lnTo>
                  <a:lnTo>
                    <a:pt x="0" y="2709"/>
                  </a:lnTo>
                  <a:lnTo>
                    <a:pt x="0" y="2962"/>
                  </a:lnTo>
                  <a:lnTo>
                    <a:pt x="0" y="3215"/>
                  </a:lnTo>
                  <a:lnTo>
                    <a:pt x="20" y="3449"/>
                  </a:lnTo>
                  <a:lnTo>
                    <a:pt x="59" y="3683"/>
                  </a:lnTo>
                  <a:lnTo>
                    <a:pt x="117" y="3917"/>
                  </a:lnTo>
                  <a:lnTo>
                    <a:pt x="195" y="4131"/>
                  </a:lnTo>
                  <a:lnTo>
                    <a:pt x="273" y="4345"/>
                  </a:lnTo>
                  <a:lnTo>
                    <a:pt x="370" y="4540"/>
                  </a:lnTo>
                  <a:lnTo>
                    <a:pt x="468" y="4735"/>
                  </a:lnTo>
                  <a:lnTo>
                    <a:pt x="585" y="4930"/>
                  </a:lnTo>
                  <a:lnTo>
                    <a:pt x="721" y="5105"/>
                  </a:lnTo>
                  <a:lnTo>
                    <a:pt x="877" y="5281"/>
                  </a:lnTo>
                  <a:lnTo>
                    <a:pt x="1013" y="5436"/>
                  </a:lnTo>
                  <a:lnTo>
                    <a:pt x="1189" y="5573"/>
                  </a:lnTo>
                  <a:lnTo>
                    <a:pt x="1344" y="5709"/>
                  </a:lnTo>
                  <a:lnTo>
                    <a:pt x="1539" y="5826"/>
                  </a:lnTo>
                  <a:lnTo>
                    <a:pt x="1715" y="5924"/>
                  </a:lnTo>
                  <a:lnTo>
                    <a:pt x="1909" y="5924"/>
                  </a:lnTo>
                  <a:lnTo>
                    <a:pt x="2163" y="5904"/>
                  </a:lnTo>
                  <a:lnTo>
                    <a:pt x="2397" y="5865"/>
                  </a:lnTo>
                  <a:lnTo>
                    <a:pt x="2669" y="5768"/>
                  </a:lnTo>
                  <a:lnTo>
                    <a:pt x="2903" y="5651"/>
                  </a:lnTo>
                  <a:lnTo>
                    <a:pt x="3156" y="5475"/>
                  </a:lnTo>
                  <a:lnTo>
                    <a:pt x="3390" y="5281"/>
                  </a:lnTo>
                  <a:lnTo>
                    <a:pt x="3605" y="5027"/>
                  </a:lnTo>
                  <a:lnTo>
                    <a:pt x="3624" y="5008"/>
                  </a:lnTo>
                  <a:lnTo>
                    <a:pt x="3819" y="4716"/>
                  </a:lnTo>
                  <a:lnTo>
                    <a:pt x="3916" y="4521"/>
                  </a:lnTo>
                  <a:lnTo>
                    <a:pt x="4014" y="4345"/>
                  </a:lnTo>
                  <a:lnTo>
                    <a:pt x="4092" y="4131"/>
                  </a:lnTo>
                  <a:lnTo>
                    <a:pt x="4150" y="3917"/>
                  </a:lnTo>
                  <a:lnTo>
                    <a:pt x="4209" y="3683"/>
                  </a:lnTo>
                  <a:lnTo>
                    <a:pt x="4248" y="3449"/>
                  </a:lnTo>
                  <a:lnTo>
                    <a:pt x="4248" y="3469"/>
                  </a:lnTo>
                  <a:lnTo>
                    <a:pt x="4267" y="3215"/>
                  </a:lnTo>
                  <a:lnTo>
                    <a:pt x="4287" y="2962"/>
                  </a:lnTo>
                  <a:lnTo>
                    <a:pt x="4267" y="2709"/>
                  </a:lnTo>
                  <a:lnTo>
                    <a:pt x="4248" y="2436"/>
                  </a:lnTo>
                  <a:lnTo>
                    <a:pt x="4248" y="2455"/>
                  </a:lnTo>
                  <a:lnTo>
                    <a:pt x="4189" y="2144"/>
                  </a:lnTo>
                  <a:lnTo>
                    <a:pt x="4131" y="1949"/>
                  </a:lnTo>
                  <a:lnTo>
                    <a:pt x="4131" y="1910"/>
                  </a:lnTo>
                  <a:lnTo>
                    <a:pt x="4014" y="1579"/>
                  </a:lnTo>
                  <a:lnTo>
                    <a:pt x="3994" y="1559"/>
                  </a:lnTo>
                  <a:lnTo>
                    <a:pt x="3838" y="1247"/>
                  </a:lnTo>
                  <a:lnTo>
                    <a:pt x="3760" y="1092"/>
                  </a:lnTo>
                  <a:lnTo>
                    <a:pt x="3644" y="936"/>
                  </a:lnTo>
                  <a:lnTo>
                    <a:pt x="3624" y="916"/>
                  </a:lnTo>
                  <a:lnTo>
                    <a:pt x="3527" y="799"/>
                  </a:lnTo>
                  <a:lnTo>
                    <a:pt x="3410" y="663"/>
                  </a:lnTo>
                  <a:lnTo>
                    <a:pt x="3312" y="585"/>
                  </a:lnTo>
                  <a:lnTo>
                    <a:pt x="3312" y="565"/>
                  </a:lnTo>
                  <a:lnTo>
                    <a:pt x="3195" y="468"/>
                  </a:lnTo>
                  <a:lnTo>
                    <a:pt x="3156" y="429"/>
                  </a:lnTo>
                  <a:lnTo>
                    <a:pt x="3040" y="351"/>
                  </a:lnTo>
                  <a:lnTo>
                    <a:pt x="2923" y="293"/>
                  </a:lnTo>
                  <a:lnTo>
                    <a:pt x="2903" y="273"/>
                  </a:lnTo>
                  <a:lnTo>
                    <a:pt x="2884" y="254"/>
                  </a:lnTo>
                  <a:lnTo>
                    <a:pt x="2864" y="254"/>
                  </a:lnTo>
                  <a:lnTo>
                    <a:pt x="2845" y="234"/>
                  </a:lnTo>
                  <a:lnTo>
                    <a:pt x="2650" y="137"/>
                  </a:lnTo>
                  <a:lnTo>
                    <a:pt x="2669" y="156"/>
                  </a:lnTo>
                  <a:lnTo>
                    <a:pt x="2630" y="137"/>
                  </a:lnTo>
                  <a:lnTo>
                    <a:pt x="2611" y="117"/>
                  </a:lnTo>
                  <a:lnTo>
                    <a:pt x="2572" y="117"/>
                  </a:lnTo>
                  <a:lnTo>
                    <a:pt x="2397" y="59"/>
                  </a:lnTo>
                  <a:lnTo>
                    <a:pt x="2241" y="20"/>
                  </a:lnTo>
                  <a:lnTo>
                    <a:pt x="2202" y="20"/>
                  </a:lnTo>
                  <a:lnTo>
                    <a:pt x="2143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981;p40">
              <a:extLst>
                <a:ext uri="{FF2B5EF4-FFF2-40B4-BE49-F238E27FC236}">
                  <a16:creationId xmlns:a16="http://schemas.microsoft.com/office/drawing/2014/main" xmlns="" id="{B04EB024-C08E-CDE2-B29B-2D461938A234}"/>
                </a:ext>
              </a:extLst>
            </p:cNvPr>
            <p:cNvSpPr/>
            <p:nvPr/>
          </p:nvSpPr>
          <p:spPr>
            <a:xfrm>
              <a:off x="9986125" y="561188"/>
              <a:ext cx="107175" cy="148100"/>
            </a:xfrm>
            <a:custGeom>
              <a:avLst/>
              <a:gdLst/>
              <a:ahLst/>
              <a:cxnLst/>
              <a:rect l="l" t="t" r="r" b="b"/>
              <a:pathLst>
                <a:path w="4287" h="5924" fill="none" extrusionOk="0">
                  <a:moveTo>
                    <a:pt x="1909" y="0"/>
                  </a:moveTo>
                  <a:lnTo>
                    <a:pt x="1909" y="0"/>
                  </a:lnTo>
                  <a:lnTo>
                    <a:pt x="2143" y="0"/>
                  </a:lnTo>
                  <a:lnTo>
                    <a:pt x="2143" y="0"/>
                  </a:lnTo>
                  <a:lnTo>
                    <a:pt x="2202" y="20"/>
                  </a:lnTo>
                  <a:lnTo>
                    <a:pt x="2202" y="20"/>
                  </a:lnTo>
                  <a:lnTo>
                    <a:pt x="2202" y="20"/>
                  </a:lnTo>
                  <a:lnTo>
                    <a:pt x="2202" y="20"/>
                  </a:lnTo>
                  <a:lnTo>
                    <a:pt x="2241" y="20"/>
                  </a:lnTo>
                  <a:lnTo>
                    <a:pt x="2241" y="20"/>
                  </a:lnTo>
                  <a:lnTo>
                    <a:pt x="2241" y="20"/>
                  </a:lnTo>
                  <a:lnTo>
                    <a:pt x="2397" y="59"/>
                  </a:lnTo>
                  <a:lnTo>
                    <a:pt x="2397" y="59"/>
                  </a:lnTo>
                  <a:lnTo>
                    <a:pt x="2572" y="117"/>
                  </a:lnTo>
                  <a:lnTo>
                    <a:pt x="2572" y="117"/>
                  </a:lnTo>
                  <a:lnTo>
                    <a:pt x="2572" y="117"/>
                  </a:lnTo>
                  <a:lnTo>
                    <a:pt x="2591" y="117"/>
                  </a:lnTo>
                  <a:lnTo>
                    <a:pt x="2611" y="117"/>
                  </a:lnTo>
                  <a:lnTo>
                    <a:pt x="2611" y="117"/>
                  </a:lnTo>
                  <a:lnTo>
                    <a:pt x="2630" y="137"/>
                  </a:lnTo>
                  <a:lnTo>
                    <a:pt x="2630" y="137"/>
                  </a:lnTo>
                  <a:lnTo>
                    <a:pt x="2630" y="137"/>
                  </a:lnTo>
                  <a:lnTo>
                    <a:pt x="2669" y="156"/>
                  </a:lnTo>
                  <a:lnTo>
                    <a:pt x="2650" y="137"/>
                  </a:lnTo>
                  <a:lnTo>
                    <a:pt x="2650" y="137"/>
                  </a:lnTo>
                  <a:lnTo>
                    <a:pt x="2650" y="137"/>
                  </a:lnTo>
                  <a:lnTo>
                    <a:pt x="2650" y="137"/>
                  </a:lnTo>
                  <a:lnTo>
                    <a:pt x="2845" y="234"/>
                  </a:lnTo>
                  <a:lnTo>
                    <a:pt x="2864" y="254"/>
                  </a:lnTo>
                  <a:lnTo>
                    <a:pt x="2884" y="254"/>
                  </a:lnTo>
                  <a:lnTo>
                    <a:pt x="2903" y="273"/>
                  </a:lnTo>
                  <a:lnTo>
                    <a:pt x="2903" y="273"/>
                  </a:lnTo>
                  <a:lnTo>
                    <a:pt x="2923" y="293"/>
                  </a:lnTo>
                  <a:lnTo>
                    <a:pt x="2923" y="293"/>
                  </a:lnTo>
                  <a:lnTo>
                    <a:pt x="3040" y="351"/>
                  </a:lnTo>
                  <a:lnTo>
                    <a:pt x="3040" y="351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95" y="468"/>
                  </a:lnTo>
                  <a:lnTo>
                    <a:pt x="3195" y="468"/>
                  </a:lnTo>
                  <a:lnTo>
                    <a:pt x="3312" y="565"/>
                  </a:lnTo>
                  <a:lnTo>
                    <a:pt x="3312" y="565"/>
                  </a:lnTo>
                  <a:lnTo>
                    <a:pt x="3312" y="585"/>
                  </a:lnTo>
                  <a:lnTo>
                    <a:pt x="3312" y="585"/>
                  </a:lnTo>
                  <a:lnTo>
                    <a:pt x="3410" y="663"/>
                  </a:lnTo>
                  <a:lnTo>
                    <a:pt x="3410" y="663"/>
                  </a:lnTo>
                  <a:lnTo>
                    <a:pt x="3527" y="799"/>
                  </a:lnTo>
                  <a:lnTo>
                    <a:pt x="3527" y="799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44" y="936"/>
                  </a:lnTo>
                  <a:lnTo>
                    <a:pt x="3644" y="936"/>
                  </a:lnTo>
                  <a:lnTo>
                    <a:pt x="3760" y="1092"/>
                  </a:lnTo>
                  <a:lnTo>
                    <a:pt x="3760" y="1092"/>
                  </a:lnTo>
                  <a:lnTo>
                    <a:pt x="3838" y="1247"/>
                  </a:lnTo>
                  <a:lnTo>
                    <a:pt x="3838" y="1247"/>
                  </a:lnTo>
                  <a:lnTo>
                    <a:pt x="3994" y="1559"/>
                  </a:lnTo>
                  <a:lnTo>
                    <a:pt x="3994" y="1559"/>
                  </a:lnTo>
                  <a:lnTo>
                    <a:pt x="3994" y="1559"/>
                  </a:lnTo>
                  <a:lnTo>
                    <a:pt x="3994" y="1559"/>
                  </a:lnTo>
                  <a:lnTo>
                    <a:pt x="4014" y="1579"/>
                  </a:lnTo>
                  <a:lnTo>
                    <a:pt x="4014" y="1598"/>
                  </a:lnTo>
                  <a:lnTo>
                    <a:pt x="4014" y="1579"/>
                  </a:lnTo>
                  <a:lnTo>
                    <a:pt x="4014" y="1579"/>
                  </a:lnTo>
                  <a:lnTo>
                    <a:pt x="4014" y="1579"/>
                  </a:lnTo>
                  <a:lnTo>
                    <a:pt x="4131" y="1910"/>
                  </a:lnTo>
                  <a:lnTo>
                    <a:pt x="4131" y="1949"/>
                  </a:lnTo>
                  <a:lnTo>
                    <a:pt x="4131" y="1949"/>
                  </a:lnTo>
                  <a:lnTo>
                    <a:pt x="4189" y="2144"/>
                  </a:lnTo>
                  <a:lnTo>
                    <a:pt x="4189" y="2144"/>
                  </a:lnTo>
                  <a:lnTo>
                    <a:pt x="4248" y="2455"/>
                  </a:lnTo>
                  <a:lnTo>
                    <a:pt x="4248" y="2455"/>
                  </a:lnTo>
                  <a:lnTo>
                    <a:pt x="4248" y="2455"/>
                  </a:lnTo>
                  <a:lnTo>
                    <a:pt x="4248" y="2436"/>
                  </a:lnTo>
                  <a:lnTo>
                    <a:pt x="4248" y="2436"/>
                  </a:lnTo>
                  <a:lnTo>
                    <a:pt x="4267" y="2709"/>
                  </a:lnTo>
                  <a:lnTo>
                    <a:pt x="4287" y="2962"/>
                  </a:lnTo>
                  <a:lnTo>
                    <a:pt x="4287" y="2962"/>
                  </a:lnTo>
                  <a:lnTo>
                    <a:pt x="4267" y="3215"/>
                  </a:lnTo>
                  <a:lnTo>
                    <a:pt x="4248" y="3469"/>
                  </a:lnTo>
                  <a:lnTo>
                    <a:pt x="4248" y="3449"/>
                  </a:lnTo>
                  <a:lnTo>
                    <a:pt x="4248" y="3449"/>
                  </a:lnTo>
                  <a:lnTo>
                    <a:pt x="4209" y="3683"/>
                  </a:lnTo>
                  <a:lnTo>
                    <a:pt x="4150" y="3917"/>
                  </a:lnTo>
                  <a:lnTo>
                    <a:pt x="4150" y="3917"/>
                  </a:lnTo>
                  <a:lnTo>
                    <a:pt x="4092" y="4131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3916" y="4521"/>
                  </a:lnTo>
                  <a:lnTo>
                    <a:pt x="3819" y="4716"/>
                  </a:lnTo>
                  <a:lnTo>
                    <a:pt x="3819" y="4716"/>
                  </a:lnTo>
                  <a:lnTo>
                    <a:pt x="3624" y="5008"/>
                  </a:lnTo>
                  <a:lnTo>
                    <a:pt x="3624" y="5008"/>
                  </a:lnTo>
                  <a:lnTo>
                    <a:pt x="3624" y="5008"/>
                  </a:lnTo>
                  <a:lnTo>
                    <a:pt x="3624" y="5008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390" y="5281"/>
                  </a:lnTo>
                  <a:lnTo>
                    <a:pt x="3390" y="5281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2903" y="5651"/>
                  </a:lnTo>
                  <a:lnTo>
                    <a:pt x="2903" y="5651"/>
                  </a:lnTo>
                  <a:lnTo>
                    <a:pt x="2669" y="5768"/>
                  </a:lnTo>
                  <a:lnTo>
                    <a:pt x="2669" y="5768"/>
                  </a:lnTo>
                  <a:lnTo>
                    <a:pt x="2669" y="5768"/>
                  </a:lnTo>
                  <a:lnTo>
                    <a:pt x="2397" y="5865"/>
                  </a:lnTo>
                  <a:lnTo>
                    <a:pt x="2397" y="5865"/>
                  </a:lnTo>
                  <a:lnTo>
                    <a:pt x="2163" y="5904"/>
                  </a:lnTo>
                  <a:lnTo>
                    <a:pt x="2163" y="5904"/>
                  </a:lnTo>
                  <a:lnTo>
                    <a:pt x="2163" y="5904"/>
                  </a:lnTo>
                  <a:lnTo>
                    <a:pt x="1909" y="5924"/>
                  </a:lnTo>
                  <a:lnTo>
                    <a:pt x="1909" y="5924"/>
                  </a:lnTo>
                  <a:lnTo>
                    <a:pt x="1715" y="5924"/>
                  </a:lnTo>
                  <a:lnTo>
                    <a:pt x="1715" y="5924"/>
                  </a:lnTo>
                  <a:lnTo>
                    <a:pt x="1539" y="5826"/>
                  </a:lnTo>
                  <a:lnTo>
                    <a:pt x="1344" y="5709"/>
                  </a:lnTo>
                  <a:lnTo>
                    <a:pt x="1189" y="5573"/>
                  </a:lnTo>
                  <a:lnTo>
                    <a:pt x="1013" y="5436"/>
                  </a:lnTo>
                  <a:lnTo>
                    <a:pt x="877" y="5281"/>
                  </a:lnTo>
                  <a:lnTo>
                    <a:pt x="721" y="5105"/>
                  </a:lnTo>
                  <a:lnTo>
                    <a:pt x="585" y="4930"/>
                  </a:lnTo>
                  <a:lnTo>
                    <a:pt x="468" y="4735"/>
                  </a:lnTo>
                  <a:lnTo>
                    <a:pt x="370" y="4540"/>
                  </a:lnTo>
                  <a:lnTo>
                    <a:pt x="273" y="4345"/>
                  </a:lnTo>
                  <a:lnTo>
                    <a:pt x="195" y="4131"/>
                  </a:lnTo>
                  <a:lnTo>
                    <a:pt x="117" y="3917"/>
                  </a:lnTo>
                  <a:lnTo>
                    <a:pt x="59" y="3683"/>
                  </a:lnTo>
                  <a:lnTo>
                    <a:pt x="20" y="3449"/>
                  </a:lnTo>
                  <a:lnTo>
                    <a:pt x="0" y="3215"/>
                  </a:lnTo>
                  <a:lnTo>
                    <a:pt x="0" y="2962"/>
                  </a:lnTo>
                  <a:lnTo>
                    <a:pt x="0" y="2962"/>
                  </a:lnTo>
                  <a:lnTo>
                    <a:pt x="0" y="2709"/>
                  </a:lnTo>
                  <a:lnTo>
                    <a:pt x="20" y="2475"/>
                  </a:lnTo>
                  <a:lnTo>
                    <a:pt x="59" y="2241"/>
                  </a:lnTo>
                  <a:lnTo>
                    <a:pt x="117" y="2007"/>
                  </a:lnTo>
                  <a:lnTo>
                    <a:pt x="195" y="1793"/>
                  </a:lnTo>
                  <a:lnTo>
                    <a:pt x="273" y="1579"/>
                  </a:lnTo>
                  <a:lnTo>
                    <a:pt x="370" y="1364"/>
                  </a:lnTo>
                  <a:lnTo>
                    <a:pt x="487" y="1169"/>
                  </a:lnTo>
                  <a:lnTo>
                    <a:pt x="604" y="994"/>
                  </a:lnTo>
                  <a:lnTo>
                    <a:pt x="740" y="819"/>
                  </a:lnTo>
                  <a:lnTo>
                    <a:pt x="877" y="643"/>
                  </a:lnTo>
                  <a:lnTo>
                    <a:pt x="1033" y="488"/>
                  </a:lnTo>
                  <a:lnTo>
                    <a:pt x="1189" y="351"/>
                  </a:lnTo>
                  <a:lnTo>
                    <a:pt x="1364" y="215"/>
                  </a:lnTo>
                  <a:lnTo>
                    <a:pt x="1539" y="98"/>
                  </a:lnTo>
                  <a:lnTo>
                    <a:pt x="1734" y="0"/>
                  </a:lnTo>
                  <a:lnTo>
                    <a:pt x="1734" y="0"/>
                  </a:lnTo>
                  <a:lnTo>
                    <a:pt x="1890" y="0"/>
                  </a:lnTo>
                  <a:lnTo>
                    <a:pt x="19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982;p40">
              <a:extLst>
                <a:ext uri="{FF2B5EF4-FFF2-40B4-BE49-F238E27FC236}">
                  <a16:creationId xmlns:a16="http://schemas.microsoft.com/office/drawing/2014/main" xmlns="" id="{D0832649-0D53-0B3F-7924-8178BE609A73}"/>
                </a:ext>
              </a:extLst>
            </p:cNvPr>
            <p:cNvSpPr/>
            <p:nvPr/>
          </p:nvSpPr>
          <p:spPr>
            <a:xfrm>
              <a:off x="10085975" y="669813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20" y="0"/>
                  </a:moveTo>
                  <a:lnTo>
                    <a:pt x="0" y="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983;p40">
              <a:extLst>
                <a:ext uri="{FF2B5EF4-FFF2-40B4-BE49-F238E27FC236}">
                  <a16:creationId xmlns:a16="http://schemas.microsoft.com/office/drawing/2014/main" xmlns="" id="{7CB0DDC4-2754-518D-815B-D413BFF31623}"/>
                </a:ext>
              </a:extLst>
            </p:cNvPr>
            <p:cNvSpPr/>
            <p:nvPr/>
          </p:nvSpPr>
          <p:spPr>
            <a:xfrm>
              <a:off x="10065025" y="6980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984;p40">
              <a:extLst>
                <a:ext uri="{FF2B5EF4-FFF2-40B4-BE49-F238E27FC236}">
                  <a16:creationId xmlns:a16="http://schemas.microsoft.com/office/drawing/2014/main" xmlns="" id="{A4C2BF47-C972-EF57-C293-547C39D69617}"/>
                </a:ext>
              </a:extLst>
            </p:cNvPr>
            <p:cNvSpPr/>
            <p:nvPr/>
          </p:nvSpPr>
          <p:spPr>
            <a:xfrm>
              <a:off x="10069900" y="625488"/>
              <a:ext cx="44350" cy="18525"/>
            </a:xfrm>
            <a:custGeom>
              <a:avLst/>
              <a:gdLst/>
              <a:ahLst/>
              <a:cxnLst/>
              <a:rect l="l" t="t" r="r" b="b"/>
              <a:pathLst>
                <a:path w="1774" h="741" extrusionOk="0">
                  <a:moveTo>
                    <a:pt x="897" y="0"/>
                  </a:moveTo>
                  <a:lnTo>
                    <a:pt x="702" y="20"/>
                  </a:lnTo>
                  <a:lnTo>
                    <a:pt x="546" y="39"/>
                  </a:lnTo>
                  <a:lnTo>
                    <a:pt x="390" y="78"/>
                  </a:lnTo>
                  <a:lnTo>
                    <a:pt x="254" y="117"/>
                  </a:lnTo>
                  <a:lnTo>
                    <a:pt x="156" y="176"/>
                  </a:lnTo>
                  <a:lnTo>
                    <a:pt x="78" y="234"/>
                  </a:lnTo>
                  <a:lnTo>
                    <a:pt x="20" y="293"/>
                  </a:lnTo>
                  <a:lnTo>
                    <a:pt x="0" y="371"/>
                  </a:lnTo>
                  <a:lnTo>
                    <a:pt x="20" y="448"/>
                  </a:lnTo>
                  <a:lnTo>
                    <a:pt x="78" y="526"/>
                  </a:lnTo>
                  <a:lnTo>
                    <a:pt x="156" y="585"/>
                  </a:lnTo>
                  <a:lnTo>
                    <a:pt x="254" y="643"/>
                  </a:lnTo>
                  <a:lnTo>
                    <a:pt x="390" y="682"/>
                  </a:lnTo>
                  <a:lnTo>
                    <a:pt x="546" y="721"/>
                  </a:lnTo>
                  <a:lnTo>
                    <a:pt x="702" y="741"/>
                  </a:lnTo>
                  <a:lnTo>
                    <a:pt x="1072" y="741"/>
                  </a:lnTo>
                  <a:lnTo>
                    <a:pt x="1228" y="721"/>
                  </a:lnTo>
                  <a:lnTo>
                    <a:pt x="1384" y="682"/>
                  </a:lnTo>
                  <a:lnTo>
                    <a:pt x="1520" y="643"/>
                  </a:lnTo>
                  <a:lnTo>
                    <a:pt x="1617" y="585"/>
                  </a:lnTo>
                  <a:lnTo>
                    <a:pt x="1715" y="526"/>
                  </a:lnTo>
                  <a:lnTo>
                    <a:pt x="1754" y="448"/>
                  </a:lnTo>
                  <a:lnTo>
                    <a:pt x="1773" y="371"/>
                  </a:lnTo>
                  <a:lnTo>
                    <a:pt x="1754" y="293"/>
                  </a:lnTo>
                  <a:lnTo>
                    <a:pt x="1715" y="234"/>
                  </a:lnTo>
                  <a:lnTo>
                    <a:pt x="1617" y="176"/>
                  </a:lnTo>
                  <a:lnTo>
                    <a:pt x="1520" y="117"/>
                  </a:lnTo>
                  <a:lnTo>
                    <a:pt x="1384" y="78"/>
                  </a:lnTo>
                  <a:lnTo>
                    <a:pt x="1228" y="39"/>
                  </a:lnTo>
                  <a:lnTo>
                    <a:pt x="1072" y="20"/>
                  </a:lnTo>
                  <a:lnTo>
                    <a:pt x="897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985;p40">
              <a:extLst>
                <a:ext uri="{FF2B5EF4-FFF2-40B4-BE49-F238E27FC236}">
                  <a16:creationId xmlns:a16="http://schemas.microsoft.com/office/drawing/2014/main" xmlns="" id="{242CC2B5-5EC8-9DBF-A6F4-E5563C64FAFD}"/>
                </a:ext>
              </a:extLst>
            </p:cNvPr>
            <p:cNvSpPr/>
            <p:nvPr/>
          </p:nvSpPr>
          <p:spPr>
            <a:xfrm>
              <a:off x="10069900" y="625488"/>
              <a:ext cx="44350" cy="18525"/>
            </a:xfrm>
            <a:custGeom>
              <a:avLst/>
              <a:gdLst/>
              <a:ahLst/>
              <a:cxnLst/>
              <a:rect l="l" t="t" r="r" b="b"/>
              <a:pathLst>
                <a:path w="1774" h="741" fill="none" extrusionOk="0">
                  <a:moveTo>
                    <a:pt x="1773" y="371"/>
                  </a:moveTo>
                  <a:lnTo>
                    <a:pt x="1773" y="371"/>
                  </a:lnTo>
                  <a:lnTo>
                    <a:pt x="1754" y="448"/>
                  </a:lnTo>
                  <a:lnTo>
                    <a:pt x="1715" y="526"/>
                  </a:lnTo>
                  <a:lnTo>
                    <a:pt x="1617" y="585"/>
                  </a:lnTo>
                  <a:lnTo>
                    <a:pt x="1520" y="643"/>
                  </a:lnTo>
                  <a:lnTo>
                    <a:pt x="1384" y="682"/>
                  </a:lnTo>
                  <a:lnTo>
                    <a:pt x="1228" y="721"/>
                  </a:lnTo>
                  <a:lnTo>
                    <a:pt x="1072" y="741"/>
                  </a:lnTo>
                  <a:lnTo>
                    <a:pt x="897" y="741"/>
                  </a:lnTo>
                  <a:lnTo>
                    <a:pt x="897" y="741"/>
                  </a:lnTo>
                  <a:lnTo>
                    <a:pt x="702" y="741"/>
                  </a:lnTo>
                  <a:lnTo>
                    <a:pt x="546" y="721"/>
                  </a:lnTo>
                  <a:lnTo>
                    <a:pt x="390" y="682"/>
                  </a:lnTo>
                  <a:lnTo>
                    <a:pt x="254" y="643"/>
                  </a:lnTo>
                  <a:lnTo>
                    <a:pt x="156" y="585"/>
                  </a:lnTo>
                  <a:lnTo>
                    <a:pt x="78" y="526"/>
                  </a:lnTo>
                  <a:lnTo>
                    <a:pt x="20" y="448"/>
                  </a:lnTo>
                  <a:lnTo>
                    <a:pt x="0" y="371"/>
                  </a:lnTo>
                  <a:lnTo>
                    <a:pt x="0" y="371"/>
                  </a:lnTo>
                  <a:lnTo>
                    <a:pt x="20" y="293"/>
                  </a:lnTo>
                  <a:lnTo>
                    <a:pt x="78" y="234"/>
                  </a:lnTo>
                  <a:lnTo>
                    <a:pt x="156" y="176"/>
                  </a:lnTo>
                  <a:lnTo>
                    <a:pt x="254" y="117"/>
                  </a:lnTo>
                  <a:lnTo>
                    <a:pt x="390" y="78"/>
                  </a:lnTo>
                  <a:lnTo>
                    <a:pt x="546" y="39"/>
                  </a:lnTo>
                  <a:lnTo>
                    <a:pt x="702" y="20"/>
                  </a:lnTo>
                  <a:lnTo>
                    <a:pt x="897" y="0"/>
                  </a:lnTo>
                  <a:lnTo>
                    <a:pt x="897" y="0"/>
                  </a:lnTo>
                  <a:lnTo>
                    <a:pt x="1072" y="20"/>
                  </a:lnTo>
                  <a:lnTo>
                    <a:pt x="1228" y="39"/>
                  </a:lnTo>
                  <a:lnTo>
                    <a:pt x="1384" y="78"/>
                  </a:lnTo>
                  <a:lnTo>
                    <a:pt x="1520" y="117"/>
                  </a:lnTo>
                  <a:lnTo>
                    <a:pt x="1617" y="176"/>
                  </a:lnTo>
                  <a:lnTo>
                    <a:pt x="1715" y="234"/>
                  </a:lnTo>
                  <a:lnTo>
                    <a:pt x="1754" y="293"/>
                  </a:lnTo>
                  <a:lnTo>
                    <a:pt x="1773" y="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986;p40">
              <a:extLst>
                <a:ext uri="{FF2B5EF4-FFF2-40B4-BE49-F238E27FC236}">
                  <a16:creationId xmlns:a16="http://schemas.microsoft.com/office/drawing/2014/main" xmlns="" id="{A842A942-7460-3ADB-6A60-15E9770DCFAA}"/>
                </a:ext>
              </a:extLst>
            </p:cNvPr>
            <p:cNvSpPr/>
            <p:nvPr/>
          </p:nvSpPr>
          <p:spPr>
            <a:xfrm>
              <a:off x="9882350" y="671763"/>
              <a:ext cx="81875" cy="43375"/>
            </a:xfrm>
            <a:custGeom>
              <a:avLst/>
              <a:gdLst/>
              <a:ahLst/>
              <a:cxnLst/>
              <a:rect l="l" t="t" r="r" b="b"/>
              <a:pathLst>
                <a:path w="3275" h="1735" extrusionOk="0">
                  <a:moveTo>
                    <a:pt x="1560" y="0"/>
                  </a:moveTo>
                  <a:lnTo>
                    <a:pt x="1306" y="39"/>
                  </a:lnTo>
                  <a:lnTo>
                    <a:pt x="1034" y="98"/>
                  </a:lnTo>
                  <a:lnTo>
                    <a:pt x="800" y="195"/>
                  </a:lnTo>
                  <a:lnTo>
                    <a:pt x="585" y="332"/>
                  </a:lnTo>
                  <a:lnTo>
                    <a:pt x="410" y="468"/>
                  </a:lnTo>
                  <a:lnTo>
                    <a:pt x="254" y="624"/>
                  </a:lnTo>
                  <a:lnTo>
                    <a:pt x="118" y="819"/>
                  </a:lnTo>
                  <a:lnTo>
                    <a:pt x="20" y="1033"/>
                  </a:lnTo>
                  <a:lnTo>
                    <a:pt x="1" y="1072"/>
                  </a:lnTo>
                  <a:lnTo>
                    <a:pt x="20" y="1111"/>
                  </a:lnTo>
                  <a:lnTo>
                    <a:pt x="118" y="1267"/>
                  </a:lnTo>
                  <a:lnTo>
                    <a:pt x="254" y="1384"/>
                  </a:lnTo>
                  <a:lnTo>
                    <a:pt x="410" y="1481"/>
                  </a:lnTo>
                  <a:lnTo>
                    <a:pt x="566" y="1578"/>
                  </a:lnTo>
                  <a:lnTo>
                    <a:pt x="741" y="1637"/>
                  </a:lnTo>
                  <a:lnTo>
                    <a:pt x="936" y="1676"/>
                  </a:lnTo>
                  <a:lnTo>
                    <a:pt x="1131" y="1715"/>
                  </a:lnTo>
                  <a:lnTo>
                    <a:pt x="1345" y="1734"/>
                  </a:lnTo>
                  <a:lnTo>
                    <a:pt x="1462" y="1734"/>
                  </a:lnTo>
                  <a:lnTo>
                    <a:pt x="1813" y="1715"/>
                  </a:lnTo>
                  <a:lnTo>
                    <a:pt x="2183" y="1656"/>
                  </a:lnTo>
                  <a:lnTo>
                    <a:pt x="2553" y="1559"/>
                  </a:lnTo>
                  <a:lnTo>
                    <a:pt x="2885" y="1423"/>
                  </a:lnTo>
                  <a:lnTo>
                    <a:pt x="3060" y="1325"/>
                  </a:lnTo>
                  <a:lnTo>
                    <a:pt x="3157" y="1247"/>
                  </a:lnTo>
                  <a:lnTo>
                    <a:pt x="3216" y="1169"/>
                  </a:lnTo>
                  <a:lnTo>
                    <a:pt x="3255" y="1091"/>
                  </a:lnTo>
                  <a:lnTo>
                    <a:pt x="3274" y="994"/>
                  </a:lnTo>
                  <a:lnTo>
                    <a:pt x="3274" y="897"/>
                  </a:lnTo>
                  <a:lnTo>
                    <a:pt x="3255" y="799"/>
                  </a:lnTo>
                  <a:lnTo>
                    <a:pt x="3216" y="721"/>
                  </a:lnTo>
                  <a:lnTo>
                    <a:pt x="3157" y="624"/>
                  </a:lnTo>
                  <a:lnTo>
                    <a:pt x="3001" y="468"/>
                  </a:lnTo>
                  <a:lnTo>
                    <a:pt x="2826" y="312"/>
                  </a:lnTo>
                  <a:lnTo>
                    <a:pt x="2612" y="195"/>
                  </a:lnTo>
                  <a:lnTo>
                    <a:pt x="2397" y="98"/>
                  </a:lnTo>
                  <a:lnTo>
                    <a:pt x="2183" y="39"/>
                  </a:lnTo>
                  <a:lnTo>
                    <a:pt x="1949" y="0"/>
                  </a:lnTo>
                  <a:close/>
                </a:path>
              </a:pathLst>
            </a:custGeom>
            <a:solidFill>
              <a:srgbClr val="FF8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987;p40">
              <a:extLst>
                <a:ext uri="{FF2B5EF4-FFF2-40B4-BE49-F238E27FC236}">
                  <a16:creationId xmlns:a16="http://schemas.microsoft.com/office/drawing/2014/main" xmlns="" id="{3CFD3CA3-9871-FB6E-AABE-6D2D763D8A7A}"/>
                </a:ext>
              </a:extLst>
            </p:cNvPr>
            <p:cNvSpPr/>
            <p:nvPr/>
          </p:nvSpPr>
          <p:spPr>
            <a:xfrm>
              <a:off x="9882350" y="671763"/>
              <a:ext cx="81875" cy="43375"/>
            </a:xfrm>
            <a:custGeom>
              <a:avLst/>
              <a:gdLst/>
              <a:ahLst/>
              <a:cxnLst/>
              <a:rect l="l" t="t" r="r" b="b"/>
              <a:pathLst>
                <a:path w="3275" h="1735" fill="none" extrusionOk="0">
                  <a:moveTo>
                    <a:pt x="1696" y="0"/>
                  </a:moveTo>
                  <a:lnTo>
                    <a:pt x="1696" y="0"/>
                  </a:lnTo>
                  <a:lnTo>
                    <a:pt x="1560" y="0"/>
                  </a:lnTo>
                  <a:lnTo>
                    <a:pt x="1560" y="0"/>
                  </a:lnTo>
                  <a:lnTo>
                    <a:pt x="1306" y="39"/>
                  </a:lnTo>
                  <a:lnTo>
                    <a:pt x="1034" y="98"/>
                  </a:lnTo>
                  <a:lnTo>
                    <a:pt x="1034" y="98"/>
                  </a:lnTo>
                  <a:lnTo>
                    <a:pt x="800" y="195"/>
                  </a:lnTo>
                  <a:lnTo>
                    <a:pt x="585" y="332"/>
                  </a:lnTo>
                  <a:lnTo>
                    <a:pt x="585" y="332"/>
                  </a:lnTo>
                  <a:lnTo>
                    <a:pt x="410" y="468"/>
                  </a:lnTo>
                  <a:lnTo>
                    <a:pt x="254" y="624"/>
                  </a:lnTo>
                  <a:lnTo>
                    <a:pt x="254" y="624"/>
                  </a:lnTo>
                  <a:lnTo>
                    <a:pt x="118" y="819"/>
                  </a:lnTo>
                  <a:lnTo>
                    <a:pt x="118" y="819"/>
                  </a:lnTo>
                  <a:lnTo>
                    <a:pt x="20" y="1033"/>
                  </a:lnTo>
                  <a:lnTo>
                    <a:pt x="20" y="1033"/>
                  </a:lnTo>
                  <a:lnTo>
                    <a:pt x="1" y="1072"/>
                  </a:lnTo>
                  <a:lnTo>
                    <a:pt x="20" y="1111"/>
                  </a:lnTo>
                  <a:lnTo>
                    <a:pt x="20" y="1111"/>
                  </a:lnTo>
                  <a:lnTo>
                    <a:pt x="118" y="1267"/>
                  </a:lnTo>
                  <a:lnTo>
                    <a:pt x="254" y="1384"/>
                  </a:lnTo>
                  <a:lnTo>
                    <a:pt x="254" y="1384"/>
                  </a:lnTo>
                  <a:lnTo>
                    <a:pt x="410" y="1481"/>
                  </a:lnTo>
                  <a:lnTo>
                    <a:pt x="566" y="1578"/>
                  </a:lnTo>
                  <a:lnTo>
                    <a:pt x="566" y="1578"/>
                  </a:lnTo>
                  <a:lnTo>
                    <a:pt x="741" y="1637"/>
                  </a:lnTo>
                  <a:lnTo>
                    <a:pt x="936" y="1676"/>
                  </a:lnTo>
                  <a:lnTo>
                    <a:pt x="1131" y="1715"/>
                  </a:lnTo>
                  <a:lnTo>
                    <a:pt x="1345" y="1734"/>
                  </a:lnTo>
                  <a:lnTo>
                    <a:pt x="1345" y="1734"/>
                  </a:lnTo>
                  <a:lnTo>
                    <a:pt x="1462" y="1734"/>
                  </a:lnTo>
                  <a:lnTo>
                    <a:pt x="1462" y="1734"/>
                  </a:lnTo>
                  <a:lnTo>
                    <a:pt x="1813" y="1715"/>
                  </a:lnTo>
                  <a:lnTo>
                    <a:pt x="2183" y="1656"/>
                  </a:lnTo>
                  <a:lnTo>
                    <a:pt x="2183" y="1656"/>
                  </a:lnTo>
                  <a:lnTo>
                    <a:pt x="2553" y="1559"/>
                  </a:lnTo>
                  <a:lnTo>
                    <a:pt x="2885" y="1423"/>
                  </a:lnTo>
                  <a:lnTo>
                    <a:pt x="2885" y="1423"/>
                  </a:lnTo>
                  <a:lnTo>
                    <a:pt x="3060" y="1325"/>
                  </a:lnTo>
                  <a:lnTo>
                    <a:pt x="3060" y="1325"/>
                  </a:lnTo>
                  <a:lnTo>
                    <a:pt x="3157" y="1247"/>
                  </a:lnTo>
                  <a:lnTo>
                    <a:pt x="3216" y="1169"/>
                  </a:lnTo>
                  <a:lnTo>
                    <a:pt x="3216" y="1169"/>
                  </a:lnTo>
                  <a:lnTo>
                    <a:pt x="3255" y="1091"/>
                  </a:lnTo>
                  <a:lnTo>
                    <a:pt x="3274" y="994"/>
                  </a:lnTo>
                  <a:lnTo>
                    <a:pt x="3274" y="994"/>
                  </a:lnTo>
                  <a:lnTo>
                    <a:pt x="3274" y="897"/>
                  </a:lnTo>
                  <a:lnTo>
                    <a:pt x="3274" y="897"/>
                  </a:lnTo>
                  <a:lnTo>
                    <a:pt x="3255" y="799"/>
                  </a:lnTo>
                  <a:lnTo>
                    <a:pt x="3255" y="799"/>
                  </a:lnTo>
                  <a:lnTo>
                    <a:pt x="3216" y="721"/>
                  </a:lnTo>
                  <a:lnTo>
                    <a:pt x="3157" y="624"/>
                  </a:lnTo>
                  <a:lnTo>
                    <a:pt x="3001" y="468"/>
                  </a:lnTo>
                  <a:lnTo>
                    <a:pt x="3001" y="468"/>
                  </a:lnTo>
                  <a:lnTo>
                    <a:pt x="2826" y="312"/>
                  </a:lnTo>
                  <a:lnTo>
                    <a:pt x="2612" y="195"/>
                  </a:lnTo>
                  <a:lnTo>
                    <a:pt x="2612" y="195"/>
                  </a:lnTo>
                  <a:lnTo>
                    <a:pt x="2397" y="98"/>
                  </a:lnTo>
                  <a:lnTo>
                    <a:pt x="2183" y="39"/>
                  </a:lnTo>
                  <a:lnTo>
                    <a:pt x="1949" y="0"/>
                  </a:lnTo>
                  <a:lnTo>
                    <a:pt x="16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988;p40">
              <a:extLst>
                <a:ext uri="{FF2B5EF4-FFF2-40B4-BE49-F238E27FC236}">
                  <a16:creationId xmlns:a16="http://schemas.microsoft.com/office/drawing/2014/main" xmlns="" id="{36D473D7-A936-9F38-0A3D-8A645477DB9F}"/>
                </a:ext>
              </a:extLst>
            </p:cNvPr>
            <p:cNvSpPr/>
            <p:nvPr/>
          </p:nvSpPr>
          <p:spPr>
            <a:xfrm>
              <a:off x="9970525" y="68881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989;p40">
              <a:extLst>
                <a:ext uri="{FF2B5EF4-FFF2-40B4-BE49-F238E27FC236}">
                  <a16:creationId xmlns:a16="http://schemas.microsoft.com/office/drawing/2014/main" xmlns="" id="{7469E90A-5182-721A-0772-9C1518C38C9A}"/>
                </a:ext>
              </a:extLst>
            </p:cNvPr>
            <p:cNvSpPr/>
            <p:nvPr/>
          </p:nvSpPr>
          <p:spPr>
            <a:xfrm>
              <a:off x="9970525" y="68881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990;p40">
              <a:extLst>
                <a:ext uri="{FF2B5EF4-FFF2-40B4-BE49-F238E27FC236}">
                  <a16:creationId xmlns:a16="http://schemas.microsoft.com/office/drawing/2014/main" xmlns="" id="{A3244409-5A53-0D2A-2461-E8443A56B82B}"/>
                </a:ext>
              </a:extLst>
            </p:cNvPr>
            <p:cNvSpPr/>
            <p:nvPr/>
          </p:nvSpPr>
          <p:spPr>
            <a:xfrm>
              <a:off x="9869700" y="646438"/>
              <a:ext cx="107675" cy="71125"/>
            </a:xfrm>
            <a:custGeom>
              <a:avLst/>
              <a:gdLst/>
              <a:ahLst/>
              <a:cxnLst/>
              <a:rect l="l" t="t" r="r" b="b"/>
              <a:pathLst>
                <a:path w="4307" h="2845" extrusionOk="0">
                  <a:moveTo>
                    <a:pt x="2163" y="1091"/>
                  </a:moveTo>
                  <a:lnTo>
                    <a:pt x="2475" y="1130"/>
                  </a:lnTo>
                  <a:lnTo>
                    <a:pt x="2728" y="1169"/>
                  </a:lnTo>
                  <a:lnTo>
                    <a:pt x="2962" y="1247"/>
                  </a:lnTo>
                  <a:lnTo>
                    <a:pt x="3157" y="1345"/>
                  </a:lnTo>
                  <a:lnTo>
                    <a:pt x="3332" y="1461"/>
                  </a:lnTo>
                  <a:lnTo>
                    <a:pt x="3430" y="1559"/>
                  </a:lnTo>
                  <a:lnTo>
                    <a:pt x="3527" y="1676"/>
                  </a:lnTo>
                  <a:lnTo>
                    <a:pt x="3644" y="1832"/>
                  </a:lnTo>
                  <a:lnTo>
                    <a:pt x="3644" y="1871"/>
                  </a:lnTo>
                  <a:lnTo>
                    <a:pt x="3663" y="1910"/>
                  </a:lnTo>
                  <a:lnTo>
                    <a:pt x="3683" y="1968"/>
                  </a:lnTo>
                  <a:lnTo>
                    <a:pt x="3683" y="1987"/>
                  </a:lnTo>
                  <a:lnTo>
                    <a:pt x="3702" y="2046"/>
                  </a:lnTo>
                  <a:lnTo>
                    <a:pt x="3702" y="2065"/>
                  </a:lnTo>
                  <a:lnTo>
                    <a:pt x="3702" y="2143"/>
                  </a:lnTo>
                  <a:lnTo>
                    <a:pt x="3507" y="2319"/>
                  </a:lnTo>
                  <a:lnTo>
                    <a:pt x="3293" y="2455"/>
                  </a:lnTo>
                  <a:lnTo>
                    <a:pt x="3059" y="2553"/>
                  </a:lnTo>
                  <a:lnTo>
                    <a:pt x="2748" y="2650"/>
                  </a:lnTo>
                  <a:lnTo>
                    <a:pt x="2436" y="2689"/>
                  </a:lnTo>
                  <a:lnTo>
                    <a:pt x="2241" y="2708"/>
                  </a:lnTo>
                  <a:lnTo>
                    <a:pt x="2124" y="2708"/>
                  </a:lnTo>
                  <a:lnTo>
                    <a:pt x="1890" y="2689"/>
                  </a:lnTo>
                  <a:lnTo>
                    <a:pt x="1559" y="2650"/>
                  </a:lnTo>
                  <a:lnTo>
                    <a:pt x="1267" y="2553"/>
                  </a:lnTo>
                  <a:lnTo>
                    <a:pt x="1033" y="2455"/>
                  </a:lnTo>
                  <a:lnTo>
                    <a:pt x="819" y="2338"/>
                  </a:lnTo>
                  <a:lnTo>
                    <a:pt x="702" y="2241"/>
                  </a:lnTo>
                  <a:lnTo>
                    <a:pt x="585" y="2143"/>
                  </a:lnTo>
                  <a:lnTo>
                    <a:pt x="604" y="2104"/>
                  </a:lnTo>
                  <a:lnTo>
                    <a:pt x="604" y="2085"/>
                  </a:lnTo>
                  <a:lnTo>
                    <a:pt x="624" y="1968"/>
                  </a:lnTo>
                  <a:lnTo>
                    <a:pt x="663" y="1871"/>
                  </a:lnTo>
                  <a:lnTo>
                    <a:pt x="702" y="1773"/>
                  </a:lnTo>
                  <a:lnTo>
                    <a:pt x="780" y="1676"/>
                  </a:lnTo>
                  <a:lnTo>
                    <a:pt x="877" y="1559"/>
                  </a:lnTo>
                  <a:lnTo>
                    <a:pt x="994" y="1461"/>
                  </a:lnTo>
                  <a:lnTo>
                    <a:pt x="1150" y="1345"/>
                  </a:lnTo>
                  <a:lnTo>
                    <a:pt x="1325" y="1267"/>
                  </a:lnTo>
                  <a:lnTo>
                    <a:pt x="1579" y="1169"/>
                  </a:lnTo>
                  <a:lnTo>
                    <a:pt x="1851" y="1111"/>
                  </a:lnTo>
                  <a:lnTo>
                    <a:pt x="2163" y="1091"/>
                  </a:lnTo>
                  <a:close/>
                  <a:moveTo>
                    <a:pt x="1072" y="0"/>
                  </a:moveTo>
                  <a:lnTo>
                    <a:pt x="955" y="20"/>
                  </a:lnTo>
                  <a:lnTo>
                    <a:pt x="721" y="59"/>
                  </a:lnTo>
                  <a:lnTo>
                    <a:pt x="604" y="98"/>
                  </a:lnTo>
                  <a:lnTo>
                    <a:pt x="507" y="156"/>
                  </a:lnTo>
                  <a:lnTo>
                    <a:pt x="332" y="273"/>
                  </a:lnTo>
                  <a:lnTo>
                    <a:pt x="215" y="409"/>
                  </a:lnTo>
                  <a:lnTo>
                    <a:pt x="98" y="585"/>
                  </a:lnTo>
                  <a:lnTo>
                    <a:pt x="39" y="760"/>
                  </a:lnTo>
                  <a:lnTo>
                    <a:pt x="0" y="955"/>
                  </a:lnTo>
                  <a:lnTo>
                    <a:pt x="0" y="1150"/>
                  </a:lnTo>
                  <a:lnTo>
                    <a:pt x="39" y="1364"/>
                  </a:lnTo>
                  <a:lnTo>
                    <a:pt x="78" y="1578"/>
                  </a:lnTo>
                  <a:lnTo>
                    <a:pt x="176" y="1773"/>
                  </a:lnTo>
                  <a:lnTo>
                    <a:pt x="293" y="1968"/>
                  </a:lnTo>
                  <a:lnTo>
                    <a:pt x="410" y="2143"/>
                  </a:lnTo>
                  <a:lnTo>
                    <a:pt x="565" y="2299"/>
                  </a:lnTo>
                  <a:lnTo>
                    <a:pt x="741" y="2436"/>
                  </a:lnTo>
                  <a:lnTo>
                    <a:pt x="936" y="2553"/>
                  </a:lnTo>
                  <a:lnTo>
                    <a:pt x="1130" y="2650"/>
                  </a:lnTo>
                  <a:lnTo>
                    <a:pt x="1325" y="2728"/>
                  </a:lnTo>
                  <a:lnTo>
                    <a:pt x="1540" y="2786"/>
                  </a:lnTo>
                  <a:lnTo>
                    <a:pt x="1773" y="2825"/>
                  </a:lnTo>
                  <a:lnTo>
                    <a:pt x="2085" y="2845"/>
                  </a:lnTo>
                  <a:lnTo>
                    <a:pt x="2358" y="2845"/>
                  </a:lnTo>
                  <a:lnTo>
                    <a:pt x="2553" y="2825"/>
                  </a:lnTo>
                  <a:lnTo>
                    <a:pt x="2787" y="2786"/>
                  </a:lnTo>
                  <a:lnTo>
                    <a:pt x="3001" y="2728"/>
                  </a:lnTo>
                  <a:lnTo>
                    <a:pt x="3196" y="2650"/>
                  </a:lnTo>
                  <a:lnTo>
                    <a:pt x="3391" y="2553"/>
                  </a:lnTo>
                  <a:lnTo>
                    <a:pt x="3585" y="2436"/>
                  </a:lnTo>
                  <a:lnTo>
                    <a:pt x="3761" y="2299"/>
                  </a:lnTo>
                  <a:lnTo>
                    <a:pt x="3897" y="2143"/>
                  </a:lnTo>
                  <a:lnTo>
                    <a:pt x="4034" y="1968"/>
                  </a:lnTo>
                  <a:lnTo>
                    <a:pt x="4150" y="1773"/>
                  </a:lnTo>
                  <a:lnTo>
                    <a:pt x="4228" y="1559"/>
                  </a:lnTo>
                  <a:lnTo>
                    <a:pt x="4287" y="1364"/>
                  </a:lnTo>
                  <a:lnTo>
                    <a:pt x="4306" y="1150"/>
                  </a:lnTo>
                  <a:lnTo>
                    <a:pt x="4306" y="955"/>
                  </a:lnTo>
                  <a:lnTo>
                    <a:pt x="4287" y="760"/>
                  </a:lnTo>
                  <a:lnTo>
                    <a:pt x="4209" y="585"/>
                  </a:lnTo>
                  <a:lnTo>
                    <a:pt x="4111" y="409"/>
                  </a:lnTo>
                  <a:lnTo>
                    <a:pt x="3975" y="273"/>
                  </a:lnTo>
                  <a:lnTo>
                    <a:pt x="3819" y="156"/>
                  </a:lnTo>
                  <a:lnTo>
                    <a:pt x="3722" y="98"/>
                  </a:lnTo>
                  <a:lnTo>
                    <a:pt x="3605" y="59"/>
                  </a:lnTo>
                  <a:lnTo>
                    <a:pt x="3371" y="0"/>
                  </a:lnTo>
                  <a:lnTo>
                    <a:pt x="3235" y="0"/>
                  </a:lnTo>
                  <a:lnTo>
                    <a:pt x="3059" y="20"/>
                  </a:lnTo>
                  <a:lnTo>
                    <a:pt x="2865" y="59"/>
                  </a:lnTo>
                  <a:lnTo>
                    <a:pt x="2689" y="117"/>
                  </a:lnTo>
                  <a:lnTo>
                    <a:pt x="2494" y="175"/>
                  </a:lnTo>
                  <a:lnTo>
                    <a:pt x="2397" y="214"/>
                  </a:lnTo>
                  <a:lnTo>
                    <a:pt x="2183" y="292"/>
                  </a:lnTo>
                  <a:lnTo>
                    <a:pt x="2144" y="292"/>
                  </a:lnTo>
                  <a:lnTo>
                    <a:pt x="1910" y="214"/>
                  </a:lnTo>
                  <a:lnTo>
                    <a:pt x="1812" y="175"/>
                  </a:lnTo>
                  <a:lnTo>
                    <a:pt x="1637" y="117"/>
                  </a:lnTo>
                  <a:lnTo>
                    <a:pt x="1442" y="59"/>
                  </a:lnTo>
                  <a:lnTo>
                    <a:pt x="1247" y="20"/>
                  </a:lnTo>
                  <a:lnTo>
                    <a:pt x="1072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991;p40">
              <a:extLst>
                <a:ext uri="{FF2B5EF4-FFF2-40B4-BE49-F238E27FC236}">
                  <a16:creationId xmlns:a16="http://schemas.microsoft.com/office/drawing/2014/main" xmlns="" id="{527DAA00-8D75-ADB4-45D0-FA81FAC9734D}"/>
                </a:ext>
              </a:extLst>
            </p:cNvPr>
            <p:cNvSpPr/>
            <p:nvPr/>
          </p:nvSpPr>
          <p:spPr>
            <a:xfrm>
              <a:off x="9869700" y="646438"/>
              <a:ext cx="107675" cy="71125"/>
            </a:xfrm>
            <a:custGeom>
              <a:avLst/>
              <a:gdLst/>
              <a:ahLst/>
              <a:cxnLst/>
              <a:rect l="l" t="t" r="r" b="b"/>
              <a:pathLst>
                <a:path w="4307" h="2845" fill="none" extrusionOk="0">
                  <a:moveTo>
                    <a:pt x="3235" y="0"/>
                  </a:moveTo>
                  <a:lnTo>
                    <a:pt x="3235" y="0"/>
                  </a:lnTo>
                  <a:lnTo>
                    <a:pt x="3059" y="20"/>
                  </a:lnTo>
                  <a:lnTo>
                    <a:pt x="2865" y="59"/>
                  </a:lnTo>
                  <a:lnTo>
                    <a:pt x="2865" y="59"/>
                  </a:lnTo>
                  <a:lnTo>
                    <a:pt x="2689" y="117"/>
                  </a:lnTo>
                  <a:lnTo>
                    <a:pt x="2494" y="175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183" y="292"/>
                  </a:lnTo>
                  <a:lnTo>
                    <a:pt x="2183" y="292"/>
                  </a:lnTo>
                  <a:lnTo>
                    <a:pt x="2163" y="292"/>
                  </a:lnTo>
                  <a:lnTo>
                    <a:pt x="2144" y="292"/>
                  </a:lnTo>
                  <a:lnTo>
                    <a:pt x="2144" y="292"/>
                  </a:lnTo>
                  <a:lnTo>
                    <a:pt x="2144" y="292"/>
                  </a:lnTo>
                  <a:lnTo>
                    <a:pt x="1910" y="214"/>
                  </a:lnTo>
                  <a:lnTo>
                    <a:pt x="1812" y="175"/>
                  </a:lnTo>
                  <a:lnTo>
                    <a:pt x="1812" y="175"/>
                  </a:lnTo>
                  <a:lnTo>
                    <a:pt x="1637" y="117"/>
                  </a:lnTo>
                  <a:lnTo>
                    <a:pt x="1442" y="59"/>
                  </a:lnTo>
                  <a:lnTo>
                    <a:pt x="1442" y="59"/>
                  </a:lnTo>
                  <a:lnTo>
                    <a:pt x="1247" y="20"/>
                  </a:lnTo>
                  <a:lnTo>
                    <a:pt x="1072" y="0"/>
                  </a:lnTo>
                  <a:lnTo>
                    <a:pt x="1072" y="0"/>
                  </a:lnTo>
                  <a:lnTo>
                    <a:pt x="955" y="20"/>
                  </a:lnTo>
                  <a:lnTo>
                    <a:pt x="955" y="20"/>
                  </a:lnTo>
                  <a:lnTo>
                    <a:pt x="721" y="59"/>
                  </a:lnTo>
                  <a:lnTo>
                    <a:pt x="604" y="98"/>
                  </a:lnTo>
                  <a:lnTo>
                    <a:pt x="507" y="156"/>
                  </a:lnTo>
                  <a:lnTo>
                    <a:pt x="507" y="156"/>
                  </a:lnTo>
                  <a:lnTo>
                    <a:pt x="332" y="273"/>
                  </a:lnTo>
                  <a:lnTo>
                    <a:pt x="215" y="409"/>
                  </a:lnTo>
                  <a:lnTo>
                    <a:pt x="215" y="409"/>
                  </a:lnTo>
                  <a:lnTo>
                    <a:pt x="98" y="585"/>
                  </a:lnTo>
                  <a:lnTo>
                    <a:pt x="98" y="585"/>
                  </a:lnTo>
                  <a:lnTo>
                    <a:pt x="39" y="760"/>
                  </a:lnTo>
                  <a:lnTo>
                    <a:pt x="39" y="760"/>
                  </a:lnTo>
                  <a:lnTo>
                    <a:pt x="0" y="955"/>
                  </a:lnTo>
                  <a:lnTo>
                    <a:pt x="0" y="1150"/>
                  </a:lnTo>
                  <a:lnTo>
                    <a:pt x="0" y="1150"/>
                  </a:lnTo>
                  <a:lnTo>
                    <a:pt x="39" y="1364"/>
                  </a:lnTo>
                  <a:lnTo>
                    <a:pt x="78" y="1578"/>
                  </a:lnTo>
                  <a:lnTo>
                    <a:pt x="78" y="1578"/>
                  </a:lnTo>
                  <a:lnTo>
                    <a:pt x="176" y="1773"/>
                  </a:lnTo>
                  <a:lnTo>
                    <a:pt x="293" y="1968"/>
                  </a:lnTo>
                  <a:lnTo>
                    <a:pt x="293" y="1968"/>
                  </a:lnTo>
                  <a:lnTo>
                    <a:pt x="410" y="2143"/>
                  </a:lnTo>
                  <a:lnTo>
                    <a:pt x="565" y="2299"/>
                  </a:lnTo>
                  <a:lnTo>
                    <a:pt x="741" y="2436"/>
                  </a:lnTo>
                  <a:lnTo>
                    <a:pt x="936" y="2553"/>
                  </a:lnTo>
                  <a:lnTo>
                    <a:pt x="936" y="2553"/>
                  </a:lnTo>
                  <a:lnTo>
                    <a:pt x="1130" y="2650"/>
                  </a:lnTo>
                  <a:lnTo>
                    <a:pt x="1325" y="2728"/>
                  </a:lnTo>
                  <a:lnTo>
                    <a:pt x="1540" y="2786"/>
                  </a:lnTo>
                  <a:lnTo>
                    <a:pt x="1773" y="2825"/>
                  </a:lnTo>
                  <a:lnTo>
                    <a:pt x="1773" y="2825"/>
                  </a:lnTo>
                  <a:lnTo>
                    <a:pt x="2085" y="2845"/>
                  </a:lnTo>
                  <a:lnTo>
                    <a:pt x="2085" y="2845"/>
                  </a:lnTo>
                  <a:lnTo>
                    <a:pt x="2163" y="2845"/>
                  </a:lnTo>
                  <a:lnTo>
                    <a:pt x="2163" y="2845"/>
                  </a:lnTo>
                  <a:lnTo>
                    <a:pt x="2358" y="2845"/>
                  </a:lnTo>
                  <a:lnTo>
                    <a:pt x="2553" y="2825"/>
                  </a:lnTo>
                  <a:lnTo>
                    <a:pt x="2553" y="2825"/>
                  </a:lnTo>
                  <a:lnTo>
                    <a:pt x="2787" y="2786"/>
                  </a:lnTo>
                  <a:lnTo>
                    <a:pt x="3001" y="2728"/>
                  </a:lnTo>
                  <a:lnTo>
                    <a:pt x="3196" y="2650"/>
                  </a:lnTo>
                  <a:lnTo>
                    <a:pt x="3391" y="2553"/>
                  </a:lnTo>
                  <a:lnTo>
                    <a:pt x="3391" y="2553"/>
                  </a:lnTo>
                  <a:lnTo>
                    <a:pt x="3585" y="2436"/>
                  </a:lnTo>
                  <a:lnTo>
                    <a:pt x="3761" y="2299"/>
                  </a:lnTo>
                  <a:lnTo>
                    <a:pt x="3897" y="2143"/>
                  </a:lnTo>
                  <a:lnTo>
                    <a:pt x="4034" y="1968"/>
                  </a:lnTo>
                  <a:lnTo>
                    <a:pt x="4034" y="1968"/>
                  </a:lnTo>
                  <a:lnTo>
                    <a:pt x="4150" y="1773"/>
                  </a:lnTo>
                  <a:lnTo>
                    <a:pt x="4228" y="1559"/>
                  </a:lnTo>
                  <a:lnTo>
                    <a:pt x="4228" y="1559"/>
                  </a:lnTo>
                  <a:lnTo>
                    <a:pt x="4287" y="1364"/>
                  </a:lnTo>
                  <a:lnTo>
                    <a:pt x="4306" y="1150"/>
                  </a:lnTo>
                  <a:lnTo>
                    <a:pt x="4306" y="1150"/>
                  </a:lnTo>
                  <a:lnTo>
                    <a:pt x="4306" y="955"/>
                  </a:lnTo>
                  <a:lnTo>
                    <a:pt x="4287" y="760"/>
                  </a:lnTo>
                  <a:lnTo>
                    <a:pt x="4287" y="760"/>
                  </a:lnTo>
                  <a:lnTo>
                    <a:pt x="4209" y="585"/>
                  </a:lnTo>
                  <a:lnTo>
                    <a:pt x="4209" y="585"/>
                  </a:lnTo>
                  <a:lnTo>
                    <a:pt x="4111" y="409"/>
                  </a:lnTo>
                  <a:lnTo>
                    <a:pt x="4111" y="409"/>
                  </a:lnTo>
                  <a:lnTo>
                    <a:pt x="3975" y="273"/>
                  </a:lnTo>
                  <a:lnTo>
                    <a:pt x="3819" y="156"/>
                  </a:lnTo>
                  <a:lnTo>
                    <a:pt x="3819" y="156"/>
                  </a:lnTo>
                  <a:lnTo>
                    <a:pt x="3722" y="98"/>
                  </a:lnTo>
                  <a:lnTo>
                    <a:pt x="3605" y="59"/>
                  </a:lnTo>
                  <a:lnTo>
                    <a:pt x="3371" y="0"/>
                  </a:lnTo>
                  <a:lnTo>
                    <a:pt x="3371" y="0"/>
                  </a:lnTo>
                  <a:lnTo>
                    <a:pt x="323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992;p40">
              <a:extLst>
                <a:ext uri="{FF2B5EF4-FFF2-40B4-BE49-F238E27FC236}">
                  <a16:creationId xmlns:a16="http://schemas.microsoft.com/office/drawing/2014/main" xmlns="" id="{647A1071-7551-2D58-B7F3-C6457B9F17D0}"/>
                </a:ext>
              </a:extLst>
            </p:cNvPr>
            <p:cNvSpPr/>
            <p:nvPr/>
          </p:nvSpPr>
          <p:spPr>
            <a:xfrm>
              <a:off x="9884300" y="673713"/>
              <a:ext cx="77975" cy="40450"/>
            </a:xfrm>
            <a:custGeom>
              <a:avLst/>
              <a:gdLst/>
              <a:ahLst/>
              <a:cxnLst/>
              <a:rect l="l" t="t" r="r" b="b"/>
              <a:pathLst>
                <a:path w="3119" h="1618" fill="none" extrusionOk="0">
                  <a:moveTo>
                    <a:pt x="1267" y="20"/>
                  </a:moveTo>
                  <a:lnTo>
                    <a:pt x="1267" y="20"/>
                  </a:lnTo>
                  <a:lnTo>
                    <a:pt x="1579" y="0"/>
                  </a:lnTo>
                  <a:lnTo>
                    <a:pt x="1579" y="0"/>
                  </a:lnTo>
                  <a:lnTo>
                    <a:pt x="1579" y="0"/>
                  </a:lnTo>
                  <a:lnTo>
                    <a:pt x="1891" y="39"/>
                  </a:lnTo>
                  <a:lnTo>
                    <a:pt x="1891" y="39"/>
                  </a:lnTo>
                  <a:lnTo>
                    <a:pt x="2144" y="78"/>
                  </a:lnTo>
                  <a:lnTo>
                    <a:pt x="2378" y="156"/>
                  </a:lnTo>
                  <a:lnTo>
                    <a:pt x="2378" y="156"/>
                  </a:lnTo>
                  <a:lnTo>
                    <a:pt x="2573" y="254"/>
                  </a:lnTo>
                  <a:lnTo>
                    <a:pt x="2748" y="370"/>
                  </a:lnTo>
                  <a:lnTo>
                    <a:pt x="2748" y="370"/>
                  </a:lnTo>
                  <a:lnTo>
                    <a:pt x="2846" y="468"/>
                  </a:lnTo>
                  <a:lnTo>
                    <a:pt x="2943" y="585"/>
                  </a:lnTo>
                  <a:lnTo>
                    <a:pt x="2943" y="585"/>
                  </a:lnTo>
                  <a:lnTo>
                    <a:pt x="3060" y="741"/>
                  </a:lnTo>
                  <a:lnTo>
                    <a:pt x="3060" y="741"/>
                  </a:lnTo>
                  <a:lnTo>
                    <a:pt x="3060" y="780"/>
                  </a:lnTo>
                  <a:lnTo>
                    <a:pt x="3060" y="780"/>
                  </a:lnTo>
                  <a:lnTo>
                    <a:pt x="3060" y="780"/>
                  </a:lnTo>
                  <a:lnTo>
                    <a:pt x="3079" y="819"/>
                  </a:lnTo>
                  <a:lnTo>
                    <a:pt x="3079" y="819"/>
                  </a:lnTo>
                  <a:lnTo>
                    <a:pt x="3099" y="877"/>
                  </a:lnTo>
                  <a:lnTo>
                    <a:pt x="3099" y="896"/>
                  </a:lnTo>
                  <a:lnTo>
                    <a:pt x="3099" y="896"/>
                  </a:lnTo>
                  <a:lnTo>
                    <a:pt x="3099" y="896"/>
                  </a:lnTo>
                  <a:lnTo>
                    <a:pt x="3118" y="955"/>
                  </a:lnTo>
                  <a:lnTo>
                    <a:pt x="3118" y="974"/>
                  </a:lnTo>
                  <a:lnTo>
                    <a:pt x="3118" y="974"/>
                  </a:lnTo>
                  <a:lnTo>
                    <a:pt x="3118" y="1052"/>
                  </a:lnTo>
                  <a:lnTo>
                    <a:pt x="3118" y="1052"/>
                  </a:lnTo>
                  <a:lnTo>
                    <a:pt x="2923" y="1228"/>
                  </a:lnTo>
                  <a:lnTo>
                    <a:pt x="2923" y="1228"/>
                  </a:lnTo>
                  <a:lnTo>
                    <a:pt x="2709" y="1364"/>
                  </a:lnTo>
                  <a:lnTo>
                    <a:pt x="2475" y="1462"/>
                  </a:lnTo>
                  <a:lnTo>
                    <a:pt x="2475" y="1462"/>
                  </a:lnTo>
                  <a:lnTo>
                    <a:pt x="2475" y="1462"/>
                  </a:lnTo>
                  <a:lnTo>
                    <a:pt x="2164" y="1559"/>
                  </a:lnTo>
                  <a:lnTo>
                    <a:pt x="1852" y="1598"/>
                  </a:lnTo>
                  <a:lnTo>
                    <a:pt x="1852" y="1598"/>
                  </a:lnTo>
                  <a:lnTo>
                    <a:pt x="1657" y="1617"/>
                  </a:lnTo>
                  <a:lnTo>
                    <a:pt x="1657" y="1617"/>
                  </a:lnTo>
                  <a:lnTo>
                    <a:pt x="1579" y="1617"/>
                  </a:lnTo>
                  <a:lnTo>
                    <a:pt x="1540" y="1617"/>
                  </a:lnTo>
                  <a:lnTo>
                    <a:pt x="1540" y="1617"/>
                  </a:lnTo>
                  <a:lnTo>
                    <a:pt x="1306" y="1598"/>
                  </a:lnTo>
                  <a:lnTo>
                    <a:pt x="1306" y="1598"/>
                  </a:lnTo>
                  <a:lnTo>
                    <a:pt x="975" y="1559"/>
                  </a:lnTo>
                  <a:lnTo>
                    <a:pt x="683" y="1462"/>
                  </a:lnTo>
                  <a:lnTo>
                    <a:pt x="683" y="1462"/>
                  </a:lnTo>
                  <a:lnTo>
                    <a:pt x="683" y="1462"/>
                  </a:lnTo>
                  <a:lnTo>
                    <a:pt x="449" y="1364"/>
                  </a:lnTo>
                  <a:lnTo>
                    <a:pt x="235" y="1247"/>
                  </a:lnTo>
                  <a:lnTo>
                    <a:pt x="235" y="1247"/>
                  </a:lnTo>
                  <a:lnTo>
                    <a:pt x="118" y="1150"/>
                  </a:lnTo>
                  <a:lnTo>
                    <a:pt x="1" y="1052"/>
                  </a:lnTo>
                  <a:lnTo>
                    <a:pt x="1" y="1052"/>
                  </a:lnTo>
                  <a:lnTo>
                    <a:pt x="20" y="1013"/>
                  </a:lnTo>
                  <a:lnTo>
                    <a:pt x="20" y="994"/>
                  </a:lnTo>
                  <a:lnTo>
                    <a:pt x="20" y="994"/>
                  </a:lnTo>
                  <a:lnTo>
                    <a:pt x="40" y="877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118" y="682"/>
                  </a:lnTo>
                  <a:lnTo>
                    <a:pt x="196" y="585"/>
                  </a:lnTo>
                  <a:lnTo>
                    <a:pt x="196" y="585"/>
                  </a:lnTo>
                  <a:lnTo>
                    <a:pt x="293" y="468"/>
                  </a:lnTo>
                  <a:lnTo>
                    <a:pt x="410" y="370"/>
                  </a:lnTo>
                  <a:lnTo>
                    <a:pt x="410" y="370"/>
                  </a:lnTo>
                  <a:lnTo>
                    <a:pt x="566" y="254"/>
                  </a:lnTo>
                  <a:lnTo>
                    <a:pt x="741" y="176"/>
                  </a:lnTo>
                  <a:lnTo>
                    <a:pt x="741" y="176"/>
                  </a:lnTo>
                  <a:lnTo>
                    <a:pt x="995" y="78"/>
                  </a:lnTo>
                  <a:lnTo>
                    <a:pt x="1267" y="20"/>
                  </a:lnTo>
                  <a:lnTo>
                    <a:pt x="1267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" name="Google Shape;1955;p40">
            <a:extLst>
              <a:ext uri="{FF2B5EF4-FFF2-40B4-BE49-F238E27FC236}">
                <a16:creationId xmlns:a16="http://schemas.microsoft.com/office/drawing/2014/main" xmlns="" id="{CCC81FA0-8ABD-4563-CE0A-CD13CA3F4F15}"/>
              </a:ext>
            </a:extLst>
          </p:cNvPr>
          <p:cNvGrpSpPr/>
          <p:nvPr/>
        </p:nvGrpSpPr>
        <p:grpSpPr>
          <a:xfrm rot="-722961">
            <a:off x="451939" y="1668434"/>
            <a:ext cx="429333" cy="324747"/>
            <a:chOff x="9501450" y="282563"/>
            <a:chExt cx="827125" cy="935750"/>
          </a:xfrm>
        </p:grpSpPr>
        <p:sp>
          <p:nvSpPr>
            <p:cNvPr id="182" name="Google Shape;1956;p40">
              <a:extLst>
                <a:ext uri="{FF2B5EF4-FFF2-40B4-BE49-F238E27FC236}">
                  <a16:creationId xmlns:a16="http://schemas.microsoft.com/office/drawing/2014/main" xmlns="" id="{F1F524B4-22D9-8C3B-738D-1D1E69760475}"/>
                </a:ext>
              </a:extLst>
            </p:cNvPr>
            <p:cNvSpPr/>
            <p:nvPr/>
          </p:nvSpPr>
          <p:spPr>
            <a:xfrm>
              <a:off x="9501450" y="282563"/>
              <a:ext cx="827125" cy="764275"/>
            </a:xfrm>
            <a:custGeom>
              <a:avLst/>
              <a:gdLst/>
              <a:ahLst/>
              <a:cxnLst/>
              <a:rect l="l" t="t" r="r" b="b"/>
              <a:pathLst>
                <a:path w="33085" h="30571" extrusionOk="0">
                  <a:moveTo>
                    <a:pt x="16114" y="1"/>
                  </a:moveTo>
                  <a:lnTo>
                    <a:pt x="15977" y="20"/>
                  </a:lnTo>
                  <a:lnTo>
                    <a:pt x="15821" y="59"/>
                  </a:lnTo>
                  <a:lnTo>
                    <a:pt x="15549" y="118"/>
                  </a:lnTo>
                  <a:lnTo>
                    <a:pt x="15510" y="137"/>
                  </a:lnTo>
                  <a:lnTo>
                    <a:pt x="15179" y="254"/>
                  </a:lnTo>
                  <a:lnTo>
                    <a:pt x="14867" y="390"/>
                  </a:lnTo>
                  <a:lnTo>
                    <a:pt x="14536" y="585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334" y="2845"/>
                  </a:lnTo>
                  <a:lnTo>
                    <a:pt x="11964" y="3332"/>
                  </a:lnTo>
                  <a:lnTo>
                    <a:pt x="11593" y="3858"/>
                  </a:lnTo>
                  <a:lnTo>
                    <a:pt x="11262" y="4385"/>
                  </a:lnTo>
                  <a:lnTo>
                    <a:pt x="10775" y="5164"/>
                  </a:lnTo>
                  <a:lnTo>
                    <a:pt x="10346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002" y="8827"/>
                  </a:lnTo>
                  <a:lnTo>
                    <a:pt x="898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87"/>
                  </a:lnTo>
                  <a:lnTo>
                    <a:pt x="4365" y="9762"/>
                  </a:lnTo>
                  <a:lnTo>
                    <a:pt x="3702" y="9957"/>
                  </a:lnTo>
                  <a:lnTo>
                    <a:pt x="2904" y="1023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94" y="11184"/>
                  </a:lnTo>
                  <a:lnTo>
                    <a:pt x="702" y="11438"/>
                  </a:lnTo>
                  <a:lnTo>
                    <a:pt x="566" y="11594"/>
                  </a:lnTo>
                  <a:lnTo>
                    <a:pt x="429" y="11749"/>
                  </a:lnTo>
                  <a:lnTo>
                    <a:pt x="332" y="11925"/>
                  </a:lnTo>
                  <a:lnTo>
                    <a:pt x="234" y="12081"/>
                  </a:lnTo>
                  <a:lnTo>
                    <a:pt x="137" y="12276"/>
                  </a:lnTo>
                  <a:lnTo>
                    <a:pt x="78" y="12490"/>
                  </a:lnTo>
                  <a:lnTo>
                    <a:pt x="39" y="12685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59" y="13561"/>
                  </a:lnTo>
                  <a:lnTo>
                    <a:pt x="117" y="13815"/>
                  </a:lnTo>
                  <a:lnTo>
                    <a:pt x="176" y="14010"/>
                  </a:lnTo>
                  <a:lnTo>
                    <a:pt x="234" y="14224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890" y="16640"/>
                  </a:lnTo>
                  <a:lnTo>
                    <a:pt x="2241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839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5826" y="20011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52" y="23518"/>
                  </a:lnTo>
                  <a:lnTo>
                    <a:pt x="4735" y="24083"/>
                  </a:lnTo>
                  <a:lnTo>
                    <a:pt x="4657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3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88" y="28798"/>
                  </a:lnTo>
                  <a:lnTo>
                    <a:pt x="5086" y="28993"/>
                  </a:lnTo>
                  <a:lnTo>
                    <a:pt x="5203" y="29188"/>
                  </a:lnTo>
                  <a:lnTo>
                    <a:pt x="5320" y="29363"/>
                  </a:lnTo>
                  <a:lnTo>
                    <a:pt x="5456" y="29538"/>
                  </a:lnTo>
                  <a:lnTo>
                    <a:pt x="5592" y="2969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01"/>
                  </a:lnTo>
                  <a:lnTo>
                    <a:pt x="6489" y="30298"/>
                  </a:lnTo>
                  <a:lnTo>
                    <a:pt x="6703" y="30376"/>
                  </a:lnTo>
                  <a:lnTo>
                    <a:pt x="6898" y="30435"/>
                  </a:lnTo>
                  <a:lnTo>
                    <a:pt x="7093" y="30493"/>
                  </a:lnTo>
                  <a:lnTo>
                    <a:pt x="7541" y="30551"/>
                  </a:lnTo>
                  <a:lnTo>
                    <a:pt x="7969" y="30571"/>
                  </a:lnTo>
                  <a:lnTo>
                    <a:pt x="8418" y="30571"/>
                  </a:lnTo>
                  <a:lnTo>
                    <a:pt x="8827" y="30512"/>
                  </a:lnTo>
                  <a:lnTo>
                    <a:pt x="9275" y="30435"/>
                  </a:lnTo>
                  <a:lnTo>
                    <a:pt x="9723" y="30318"/>
                  </a:lnTo>
                  <a:lnTo>
                    <a:pt x="10191" y="30181"/>
                  </a:lnTo>
                  <a:lnTo>
                    <a:pt x="10561" y="30045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19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681"/>
                  </a:lnTo>
                  <a:lnTo>
                    <a:pt x="13600" y="28389"/>
                  </a:lnTo>
                  <a:lnTo>
                    <a:pt x="14048" y="28077"/>
                  </a:lnTo>
                  <a:lnTo>
                    <a:pt x="14477" y="27726"/>
                  </a:lnTo>
                  <a:lnTo>
                    <a:pt x="14886" y="27376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62" y="25447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78" y="26577"/>
                  </a:lnTo>
                  <a:lnTo>
                    <a:pt x="17809" y="2692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80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764" y="29636"/>
                  </a:lnTo>
                  <a:lnTo>
                    <a:pt x="22154" y="29811"/>
                  </a:lnTo>
                  <a:lnTo>
                    <a:pt x="22524" y="29967"/>
                  </a:lnTo>
                  <a:lnTo>
                    <a:pt x="22894" y="30103"/>
                  </a:lnTo>
                  <a:lnTo>
                    <a:pt x="23362" y="30240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74"/>
                  </a:lnTo>
                  <a:lnTo>
                    <a:pt x="25115" y="30493"/>
                  </a:lnTo>
                  <a:lnTo>
                    <a:pt x="25544" y="3047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596" y="30220"/>
                  </a:lnTo>
                  <a:lnTo>
                    <a:pt x="26791" y="30123"/>
                  </a:lnTo>
                  <a:lnTo>
                    <a:pt x="26966" y="30025"/>
                  </a:lnTo>
                  <a:lnTo>
                    <a:pt x="27122" y="29908"/>
                  </a:lnTo>
                  <a:lnTo>
                    <a:pt x="27317" y="29753"/>
                  </a:lnTo>
                  <a:lnTo>
                    <a:pt x="27473" y="29616"/>
                  </a:lnTo>
                  <a:lnTo>
                    <a:pt x="27629" y="29460"/>
                  </a:lnTo>
                  <a:lnTo>
                    <a:pt x="27765" y="29285"/>
                  </a:lnTo>
                  <a:lnTo>
                    <a:pt x="27882" y="29110"/>
                  </a:lnTo>
                  <a:lnTo>
                    <a:pt x="27999" y="28915"/>
                  </a:lnTo>
                  <a:lnTo>
                    <a:pt x="28096" y="28720"/>
                  </a:lnTo>
                  <a:lnTo>
                    <a:pt x="28194" y="28525"/>
                  </a:lnTo>
                  <a:lnTo>
                    <a:pt x="28272" y="28291"/>
                  </a:lnTo>
                  <a:lnTo>
                    <a:pt x="28330" y="28077"/>
                  </a:lnTo>
                  <a:lnTo>
                    <a:pt x="28389" y="27843"/>
                  </a:lnTo>
                  <a:lnTo>
                    <a:pt x="28447" y="27590"/>
                  </a:lnTo>
                  <a:lnTo>
                    <a:pt x="28506" y="27122"/>
                  </a:lnTo>
                  <a:lnTo>
                    <a:pt x="28545" y="26635"/>
                  </a:lnTo>
                  <a:lnTo>
                    <a:pt x="28564" y="26109"/>
                  </a:lnTo>
                  <a:lnTo>
                    <a:pt x="28545" y="25583"/>
                  </a:lnTo>
                  <a:lnTo>
                    <a:pt x="28486" y="25057"/>
                  </a:lnTo>
                  <a:lnTo>
                    <a:pt x="28428" y="24531"/>
                  </a:lnTo>
                  <a:lnTo>
                    <a:pt x="28350" y="24005"/>
                  </a:lnTo>
                  <a:lnTo>
                    <a:pt x="28233" y="23440"/>
                  </a:lnTo>
                  <a:lnTo>
                    <a:pt x="28057" y="22641"/>
                  </a:lnTo>
                  <a:lnTo>
                    <a:pt x="27824" y="21803"/>
                  </a:lnTo>
                  <a:lnTo>
                    <a:pt x="27570" y="20907"/>
                  </a:lnTo>
                  <a:lnTo>
                    <a:pt x="27259" y="19933"/>
                  </a:lnTo>
                  <a:lnTo>
                    <a:pt x="28213" y="19173"/>
                  </a:lnTo>
                  <a:lnTo>
                    <a:pt x="28525" y="18920"/>
                  </a:lnTo>
                  <a:lnTo>
                    <a:pt x="29226" y="18335"/>
                  </a:lnTo>
                  <a:lnTo>
                    <a:pt x="30006" y="17692"/>
                  </a:lnTo>
                  <a:lnTo>
                    <a:pt x="30454" y="17283"/>
                  </a:lnTo>
                  <a:lnTo>
                    <a:pt x="30844" y="16913"/>
                  </a:lnTo>
                  <a:lnTo>
                    <a:pt x="31194" y="16562"/>
                  </a:lnTo>
                  <a:lnTo>
                    <a:pt x="31506" y="16211"/>
                  </a:lnTo>
                  <a:lnTo>
                    <a:pt x="31876" y="15783"/>
                  </a:lnTo>
                  <a:lnTo>
                    <a:pt x="32169" y="15373"/>
                  </a:lnTo>
                  <a:lnTo>
                    <a:pt x="32441" y="14984"/>
                  </a:lnTo>
                  <a:lnTo>
                    <a:pt x="32636" y="14594"/>
                  </a:lnTo>
                  <a:lnTo>
                    <a:pt x="32831" y="14146"/>
                  </a:lnTo>
                  <a:lnTo>
                    <a:pt x="32909" y="13932"/>
                  </a:lnTo>
                  <a:lnTo>
                    <a:pt x="32967" y="13737"/>
                  </a:lnTo>
                  <a:lnTo>
                    <a:pt x="33026" y="13484"/>
                  </a:lnTo>
                  <a:lnTo>
                    <a:pt x="33065" y="13250"/>
                  </a:lnTo>
                  <a:lnTo>
                    <a:pt x="33084" y="13035"/>
                  </a:lnTo>
                  <a:lnTo>
                    <a:pt x="33065" y="12821"/>
                  </a:lnTo>
                  <a:lnTo>
                    <a:pt x="33045" y="12607"/>
                  </a:lnTo>
                  <a:lnTo>
                    <a:pt x="33006" y="12392"/>
                  </a:lnTo>
                  <a:lnTo>
                    <a:pt x="32928" y="12198"/>
                  </a:lnTo>
                  <a:lnTo>
                    <a:pt x="32850" y="12003"/>
                  </a:lnTo>
                  <a:lnTo>
                    <a:pt x="32753" y="11827"/>
                  </a:lnTo>
                  <a:lnTo>
                    <a:pt x="32636" y="11672"/>
                  </a:lnTo>
                  <a:lnTo>
                    <a:pt x="32519" y="11516"/>
                  </a:lnTo>
                  <a:lnTo>
                    <a:pt x="32383" y="11360"/>
                  </a:lnTo>
                  <a:lnTo>
                    <a:pt x="32091" y="11106"/>
                  </a:lnTo>
                  <a:lnTo>
                    <a:pt x="31759" y="10873"/>
                  </a:lnTo>
                  <a:lnTo>
                    <a:pt x="31389" y="10658"/>
                  </a:lnTo>
                  <a:lnTo>
                    <a:pt x="30961" y="10444"/>
                  </a:lnTo>
                  <a:lnTo>
                    <a:pt x="30571" y="10288"/>
                  </a:lnTo>
                  <a:lnTo>
                    <a:pt x="30181" y="10132"/>
                  </a:lnTo>
                  <a:lnTo>
                    <a:pt x="29363" y="9879"/>
                  </a:lnTo>
                  <a:lnTo>
                    <a:pt x="28720" y="9665"/>
                  </a:lnTo>
                  <a:lnTo>
                    <a:pt x="28057" y="9489"/>
                  </a:lnTo>
                  <a:lnTo>
                    <a:pt x="27395" y="9353"/>
                  </a:lnTo>
                  <a:lnTo>
                    <a:pt x="26713" y="9217"/>
                  </a:lnTo>
                  <a:lnTo>
                    <a:pt x="26051" y="9100"/>
                  </a:lnTo>
                  <a:lnTo>
                    <a:pt x="25408" y="9002"/>
                  </a:lnTo>
                  <a:lnTo>
                    <a:pt x="24102" y="8827"/>
                  </a:lnTo>
                  <a:lnTo>
                    <a:pt x="24083" y="8749"/>
                  </a:lnTo>
                  <a:lnTo>
                    <a:pt x="23674" y="7872"/>
                  </a:lnTo>
                  <a:lnTo>
                    <a:pt x="23245" y="7034"/>
                  </a:lnTo>
                  <a:lnTo>
                    <a:pt x="22719" y="6002"/>
                  </a:lnTo>
                  <a:lnTo>
                    <a:pt x="22271" y="5222"/>
                  </a:lnTo>
                  <a:lnTo>
                    <a:pt x="21823" y="4462"/>
                  </a:lnTo>
                  <a:lnTo>
                    <a:pt x="21491" y="3936"/>
                  </a:lnTo>
                  <a:lnTo>
                    <a:pt x="21121" y="3430"/>
                  </a:lnTo>
                  <a:lnTo>
                    <a:pt x="20751" y="2923"/>
                  </a:lnTo>
                  <a:lnTo>
                    <a:pt x="20361" y="2417"/>
                  </a:lnTo>
                  <a:lnTo>
                    <a:pt x="19952" y="1968"/>
                  </a:lnTo>
                  <a:lnTo>
                    <a:pt x="19523" y="1481"/>
                  </a:lnTo>
                  <a:lnTo>
                    <a:pt x="19192" y="1170"/>
                  </a:lnTo>
                  <a:lnTo>
                    <a:pt x="18841" y="877"/>
                  </a:lnTo>
                  <a:lnTo>
                    <a:pt x="18627" y="722"/>
                  </a:lnTo>
                  <a:lnTo>
                    <a:pt x="18393" y="566"/>
                  </a:lnTo>
                  <a:lnTo>
                    <a:pt x="18160" y="449"/>
                  </a:lnTo>
                  <a:lnTo>
                    <a:pt x="17926" y="332"/>
                  </a:lnTo>
                  <a:lnTo>
                    <a:pt x="17906" y="332"/>
                  </a:lnTo>
                  <a:lnTo>
                    <a:pt x="17731" y="254"/>
                  </a:lnTo>
                  <a:lnTo>
                    <a:pt x="17575" y="195"/>
                  </a:lnTo>
                  <a:lnTo>
                    <a:pt x="17380" y="137"/>
                  </a:lnTo>
                  <a:lnTo>
                    <a:pt x="17166" y="79"/>
                  </a:lnTo>
                  <a:lnTo>
                    <a:pt x="16971" y="40"/>
                  </a:lnTo>
                  <a:lnTo>
                    <a:pt x="16796" y="20"/>
                  </a:lnTo>
                  <a:lnTo>
                    <a:pt x="16776" y="20"/>
                  </a:lnTo>
                  <a:lnTo>
                    <a:pt x="164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957;p40">
              <a:extLst>
                <a:ext uri="{FF2B5EF4-FFF2-40B4-BE49-F238E27FC236}">
                  <a16:creationId xmlns:a16="http://schemas.microsoft.com/office/drawing/2014/main" xmlns="" id="{3530945B-31C7-7C53-A647-D3BB7DC242AF}"/>
                </a:ext>
              </a:extLst>
            </p:cNvPr>
            <p:cNvSpPr/>
            <p:nvPr/>
          </p:nvSpPr>
          <p:spPr>
            <a:xfrm>
              <a:off x="9501450" y="282563"/>
              <a:ext cx="827125" cy="764275"/>
            </a:xfrm>
            <a:custGeom>
              <a:avLst/>
              <a:gdLst/>
              <a:ahLst/>
              <a:cxnLst/>
              <a:rect l="l" t="t" r="r" b="b"/>
              <a:pathLst>
                <a:path w="33085" h="30571" fill="none" extrusionOk="0">
                  <a:moveTo>
                    <a:pt x="33065" y="12821"/>
                  </a:moveTo>
                  <a:lnTo>
                    <a:pt x="33065" y="12821"/>
                  </a:lnTo>
                  <a:lnTo>
                    <a:pt x="33045" y="12607"/>
                  </a:lnTo>
                  <a:lnTo>
                    <a:pt x="33006" y="12392"/>
                  </a:lnTo>
                  <a:lnTo>
                    <a:pt x="32928" y="12198"/>
                  </a:lnTo>
                  <a:lnTo>
                    <a:pt x="32850" y="12003"/>
                  </a:lnTo>
                  <a:lnTo>
                    <a:pt x="32850" y="12003"/>
                  </a:lnTo>
                  <a:lnTo>
                    <a:pt x="32753" y="11827"/>
                  </a:lnTo>
                  <a:lnTo>
                    <a:pt x="32636" y="11672"/>
                  </a:lnTo>
                  <a:lnTo>
                    <a:pt x="32519" y="11516"/>
                  </a:lnTo>
                  <a:lnTo>
                    <a:pt x="32383" y="11360"/>
                  </a:lnTo>
                  <a:lnTo>
                    <a:pt x="32383" y="11360"/>
                  </a:lnTo>
                  <a:lnTo>
                    <a:pt x="32091" y="11106"/>
                  </a:lnTo>
                  <a:lnTo>
                    <a:pt x="31759" y="10873"/>
                  </a:lnTo>
                  <a:lnTo>
                    <a:pt x="31389" y="10658"/>
                  </a:lnTo>
                  <a:lnTo>
                    <a:pt x="30961" y="10444"/>
                  </a:lnTo>
                  <a:lnTo>
                    <a:pt x="30961" y="10444"/>
                  </a:lnTo>
                  <a:lnTo>
                    <a:pt x="30571" y="10288"/>
                  </a:lnTo>
                  <a:lnTo>
                    <a:pt x="30181" y="10132"/>
                  </a:lnTo>
                  <a:lnTo>
                    <a:pt x="29363" y="9879"/>
                  </a:lnTo>
                  <a:lnTo>
                    <a:pt x="29363" y="9879"/>
                  </a:lnTo>
                  <a:lnTo>
                    <a:pt x="28720" y="9665"/>
                  </a:lnTo>
                  <a:lnTo>
                    <a:pt x="28057" y="9489"/>
                  </a:lnTo>
                  <a:lnTo>
                    <a:pt x="27395" y="9353"/>
                  </a:lnTo>
                  <a:lnTo>
                    <a:pt x="26713" y="9217"/>
                  </a:lnTo>
                  <a:lnTo>
                    <a:pt x="26051" y="9100"/>
                  </a:lnTo>
                  <a:lnTo>
                    <a:pt x="25408" y="9002"/>
                  </a:lnTo>
                  <a:lnTo>
                    <a:pt x="24102" y="8827"/>
                  </a:lnTo>
                  <a:lnTo>
                    <a:pt x="24102" y="8827"/>
                  </a:lnTo>
                  <a:lnTo>
                    <a:pt x="24083" y="8749"/>
                  </a:lnTo>
                  <a:lnTo>
                    <a:pt x="24083" y="8749"/>
                  </a:lnTo>
                  <a:lnTo>
                    <a:pt x="23674" y="7872"/>
                  </a:lnTo>
                  <a:lnTo>
                    <a:pt x="23245" y="7034"/>
                  </a:lnTo>
                  <a:lnTo>
                    <a:pt x="23245" y="7034"/>
                  </a:lnTo>
                  <a:lnTo>
                    <a:pt x="22719" y="6002"/>
                  </a:lnTo>
                  <a:lnTo>
                    <a:pt x="22719" y="6002"/>
                  </a:lnTo>
                  <a:lnTo>
                    <a:pt x="22271" y="5222"/>
                  </a:lnTo>
                  <a:lnTo>
                    <a:pt x="21823" y="4462"/>
                  </a:lnTo>
                  <a:lnTo>
                    <a:pt x="21823" y="4462"/>
                  </a:lnTo>
                  <a:lnTo>
                    <a:pt x="21491" y="3936"/>
                  </a:lnTo>
                  <a:lnTo>
                    <a:pt x="21121" y="3430"/>
                  </a:lnTo>
                  <a:lnTo>
                    <a:pt x="20751" y="2923"/>
                  </a:lnTo>
                  <a:lnTo>
                    <a:pt x="20361" y="2417"/>
                  </a:lnTo>
                  <a:lnTo>
                    <a:pt x="20361" y="2417"/>
                  </a:lnTo>
                  <a:lnTo>
                    <a:pt x="19952" y="1968"/>
                  </a:lnTo>
                  <a:lnTo>
                    <a:pt x="19523" y="1481"/>
                  </a:lnTo>
                  <a:lnTo>
                    <a:pt x="19523" y="1481"/>
                  </a:lnTo>
                  <a:lnTo>
                    <a:pt x="19192" y="1170"/>
                  </a:lnTo>
                  <a:lnTo>
                    <a:pt x="18841" y="877"/>
                  </a:lnTo>
                  <a:lnTo>
                    <a:pt x="18841" y="877"/>
                  </a:lnTo>
                  <a:lnTo>
                    <a:pt x="18627" y="722"/>
                  </a:lnTo>
                  <a:lnTo>
                    <a:pt x="18393" y="566"/>
                  </a:lnTo>
                  <a:lnTo>
                    <a:pt x="18160" y="449"/>
                  </a:lnTo>
                  <a:lnTo>
                    <a:pt x="17926" y="332"/>
                  </a:lnTo>
                  <a:lnTo>
                    <a:pt x="17906" y="332"/>
                  </a:lnTo>
                  <a:lnTo>
                    <a:pt x="17906" y="332"/>
                  </a:lnTo>
                  <a:lnTo>
                    <a:pt x="17731" y="254"/>
                  </a:lnTo>
                  <a:lnTo>
                    <a:pt x="17575" y="195"/>
                  </a:lnTo>
                  <a:lnTo>
                    <a:pt x="17575" y="195"/>
                  </a:lnTo>
                  <a:lnTo>
                    <a:pt x="17380" y="137"/>
                  </a:lnTo>
                  <a:lnTo>
                    <a:pt x="17166" y="79"/>
                  </a:lnTo>
                  <a:lnTo>
                    <a:pt x="17166" y="79"/>
                  </a:lnTo>
                  <a:lnTo>
                    <a:pt x="16971" y="40"/>
                  </a:lnTo>
                  <a:lnTo>
                    <a:pt x="16796" y="20"/>
                  </a:lnTo>
                  <a:lnTo>
                    <a:pt x="16776" y="20"/>
                  </a:lnTo>
                  <a:lnTo>
                    <a:pt x="16776" y="20"/>
                  </a:lnTo>
                  <a:lnTo>
                    <a:pt x="16484" y="1"/>
                  </a:lnTo>
                  <a:lnTo>
                    <a:pt x="16484" y="1"/>
                  </a:lnTo>
                  <a:lnTo>
                    <a:pt x="16348" y="1"/>
                  </a:lnTo>
                  <a:lnTo>
                    <a:pt x="16348" y="1"/>
                  </a:lnTo>
                  <a:lnTo>
                    <a:pt x="16289" y="1"/>
                  </a:lnTo>
                  <a:lnTo>
                    <a:pt x="16289" y="1"/>
                  </a:lnTo>
                  <a:lnTo>
                    <a:pt x="16114" y="1"/>
                  </a:lnTo>
                  <a:lnTo>
                    <a:pt x="16114" y="1"/>
                  </a:lnTo>
                  <a:lnTo>
                    <a:pt x="15977" y="20"/>
                  </a:lnTo>
                  <a:lnTo>
                    <a:pt x="15821" y="59"/>
                  </a:lnTo>
                  <a:lnTo>
                    <a:pt x="15821" y="59"/>
                  </a:lnTo>
                  <a:lnTo>
                    <a:pt x="15549" y="118"/>
                  </a:lnTo>
                  <a:lnTo>
                    <a:pt x="15549" y="118"/>
                  </a:lnTo>
                  <a:lnTo>
                    <a:pt x="15510" y="137"/>
                  </a:lnTo>
                  <a:lnTo>
                    <a:pt x="15510" y="137"/>
                  </a:lnTo>
                  <a:lnTo>
                    <a:pt x="15179" y="254"/>
                  </a:lnTo>
                  <a:lnTo>
                    <a:pt x="14867" y="390"/>
                  </a:lnTo>
                  <a:lnTo>
                    <a:pt x="14536" y="585"/>
                  </a:lnTo>
                  <a:lnTo>
                    <a:pt x="14224" y="799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724" y="2339"/>
                  </a:lnTo>
                  <a:lnTo>
                    <a:pt x="12334" y="2845"/>
                  </a:lnTo>
                  <a:lnTo>
                    <a:pt x="11964" y="3332"/>
                  </a:lnTo>
                  <a:lnTo>
                    <a:pt x="11593" y="3858"/>
                  </a:lnTo>
                  <a:lnTo>
                    <a:pt x="11262" y="4385"/>
                  </a:lnTo>
                  <a:lnTo>
                    <a:pt x="11262" y="4385"/>
                  </a:lnTo>
                  <a:lnTo>
                    <a:pt x="10775" y="5164"/>
                  </a:lnTo>
                  <a:lnTo>
                    <a:pt x="10346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548" y="7677"/>
                  </a:lnTo>
                  <a:lnTo>
                    <a:pt x="9002" y="8827"/>
                  </a:lnTo>
                  <a:lnTo>
                    <a:pt x="9002" y="8827"/>
                  </a:lnTo>
                  <a:lnTo>
                    <a:pt x="8983" y="8905"/>
                  </a:lnTo>
                  <a:lnTo>
                    <a:pt x="898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87"/>
                  </a:lnTo>
                  <a:lnTo>
                    <a:pt x="4365" y="9762"/>
                  </a:lnTo>
                  <a:lnTo>
                    <a:pt x="3702" y="9957"/>
                  </a:lnTo>
                  <a:lnTo>
                    <a:pt x="3702" y="9957"/>
                  </a:lnTo>
                  <a:lnTo>
                    <a:pt x="2904" y="1023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94" y="11184"/>
                  </a:lnTo>
                  <a:lnTo>
                    <a:pt x="702" y="11438"/>
                  </a:lnTo>
                  <a:lnTo>
                    <a:pt x="702" y="11438"/>
                  </a:lnTo>
                  <a:lnTo>
                    <a:pt x="566" y="11594"/>
                  </a:lnTo>
                  <a:lnTo>
                    <a:pt x="429" y="11749"/>
                  </a:lnTo>
                  <a:lnTo>
                    <a:pt x="332" y="11925"/>
                  </a:lnTo>
                  <a:lnTo>
                    <a:pt x="234" y="12081"/>
                  </a:lnTo>
                  <a:lnTo>
                    <a:pt x="234" y="12081"/>
                  </a:lnTo>
                  <a:lnTo>
                    <a:pt x="137" y="12276"/>
                  </a:lnTo>
                  <a:lnTo>
                    <a:pt x="78" y="12490"/>
                  </a:lnTo>
                  <a:lnTo>
                    <a:pt x="39" y="12685"/>
                  </a:lnTo>
                  <a:lnTo>
                    <a:pt x="1" y="12918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59" y="13561"/>
                  </a:lnTo>
                  <a:lnTo>
                    <a:pt x="117" y="13815"/>
                  </a:lnTo>
                  <a:lnTo>
                    <a:pt x="117" y="13815"/>
                  </a:lnTo>
                  <a:lnTo>
                    <a:pt x="176" y="14010"/>
                  </a:lnTo>
                  <a:lnTo>
                    <a:pt x="234" y="14224"/>
                  </a:lnTo>
                  <a:lnTo>
                    <a:pt x="429" y="14672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559" y="16289"/>
                  </a:lnTo>
                  <a:lnTo>
                    <a:pt x="1890" y="16640"/>
                  </a:lnTo>
                  <a:lnTo>
                    <a:pt x="2241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079" y="17770"/>
                  </a:lnTo>
                  <a:lnTo>
                    <a:pt x="3839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4872" y="19251"/>
                  </a:lnTo>
                  <a:lnTo>
                    <a:pt x="5826" y="20011"/>
                  </a:lnTo>
                  <a:lnTo>
                    <a:pt x="5826" y="20011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52" y="23518"/>
                  </a:lnTo>
                  <a:lnTo>
                    <a:pt x="4852" y="23518"/>
                  </a:lnTo>
                  <a:lnTo>
                    <a:pt x="4735" y="24083"/>
                  </a:lnTo>
                  <a:lnTo>
                    <a:pt x="4657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38" y="27668"/>
                  </a:lnTo>
                  <a:lnTo>
                    <a:pt x="463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88" y="28798"/>
                  </a:lnTo>
                  <a:lnTo>
                    <a:pt x="5086" y="28993"/>
                  </a:lnTo>
                  <a:lnTo>
                    <a:pt x="5203" y="29188"/>
                  </a:lnTo>
                  <a:lnTo>
                    <a:pt x="5320" y="29363"/>
                  </a:lnTo>
                  <a:lnTo>
                    <a:pt x="5320" y="29363"/>
                  </a:lnTo>
                  <a:lnTo>
                    <a:pt x="5456" y="29538"/>
                  </a:lnTo>
                  <a:lnTo>
                    <a:pt x="5592" y="29694"/>
                  </a:lnTo>
                  <a:lnTo>
                    <a:pt x="5592" y="2969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01"/>
                  </a:lnTo>
                  <a:lnTo>
                    <a:pt x="6489" y="30298"/>
                  </a:lnTo>
                  <a:lnTo>
                    <a:pt x="6703" y="30376"/>
                  </a:lnTo>
                  <a:lnTo>
                    <a:pt x="6703" y="30376"/>
                  </a:lnTo>
                  <a:lnTo>
                    <a:pt x="6898" y="30435"/>
                  </a:lnTo>
                  <a:lnTo>
                    <a:pt x="7093" y="30493"/>
                  </a:lnTo>
                  <a:lnTo>
                    <a:pt x="7541" y="30551"/>
                  </a:lnTo>
                  <a:lnTo>
                    <a:pt x="7541" y="30551"/>
                  </a:lnTo>
                  <a:lnTo>
                    <a:pt x="7969" y="30571"/>
                  </a:lnTo>
                  <a:lnTo>
                    <a:pt x="7969" y="30571"/>
                  </a:lnTo>
                  <a:lnTo>
                    <a:pt x="8418" y="30571"/>
                  </a:lnTo>
                  <a:lnTo>
                    <a:pt x="8418" y="30571"/>
                  </a:lnTo>
                  <a:lnTo>
                    <a:pt x="8827" y="30512"/>
                  </a:lnTo>
                  <a:lnTo>
                    <a:pt x="9275" y="30435"/>
                  </a:lnTo>
                  <a:lnTo>
                    <a:pt x="9723" y="30318"/>
                  </a:lnTo>
                  <a:lnTo>
                    <a:pt x="10191" y="30181"/>
                  </a:lnTo>
                  <a:lnTo>
                    <a:pt x="10191" y="30181"/>
                  </a:lnTo>
                  <a:lnTo>
                    <a:pt x="10561" y="30045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19"/>
                  </a:lnTo>
                  <a:lnTo>
                    <a:pt x="11710" y="29519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681"/>
                  </a:lnTo>
                  <a:lnTo>
                    <a:pt x="13600" y="28389"/>
                  </a:lnTo>
                  <a:lnTo>
                    <a:pt x="13600" y="28389"/>
                  </a:lnTo>
                  <a:lnTo>
                    <a:pt x="14048" y="28077"/>
                  </a:lnTo>
                  <a:lnTo>
                    <a:pt x="14477" y="27726"/>
                  </a:lnTo>
                  <a:lnTo>
                    <a:pt x="14886" y="27376"/>
                  </a:lnTo>
                  <a:lnTo>
                    <a:pt x="15276" y="27025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62" y="25447"/>
                  </a:lnTo>
                  <a:lnTo>
                    <a:pt x="16562" y="25447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78" y="26577"/>
                  </a:lnTo>
                  <a:lnTo>
                    <a:pt x="17809" y="26927"/>
                  </a:lnTo>
                  <a:lnTo>
                    <a:pt x="17809" y="2692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80"/>
                  </a:lnTo>
                  <a:lnTo>
                    <a:pt x="19484" y="28311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355" y="29441"/>
                  </a:lnTo>
                  <a:lnTo>
                    <a:pt x="21764" y="29636"/>
                  </a:lnTo>
                  <a:lnTo>
                    <a:pt x="22154" y="29811"/>
                  </a:lnTo>
                  <a:lnTo>
                    <a:pt x="22524" y="29967"/>
                  </a:lnTo>
                  <a:lnTo>
                    <a:pt x="22894" y="30103"/>
                  </a:lnTo>
                  <a:lnTo>
                    <a:pt x="22894" y="30103"/>
                  </a:lnTo>
                  <a:lnTo>
                    <a:pt x="23362" y="30240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74"/>
                  </a:lnTo>
                  <a:lnTo>
                    <a:pt x="24667" y="30474"/>
                  </a:lnTo>
                  <a:lnTo>
                    <a:pt x="25115" y="30493"/>
                  </a:lnTo>
                  <a:lnTo>
                    <a:pt x="25115" y="30493"/>
                  </a:lnTo>
                  <a:lnTo>
                    <a:pt x="25544" y="30474"/>
                  </a:lnTo>
                  <a:lnTo>
                    <a:pt x="25544" y="3047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382" y="30298"/>
                  </a:lnTo>
                  <a:lnTo>
                    <a:pt x="26596" y="30220"/>
                  </a:lnTo>
                  <a:lnTo>
                    <a:pt x="26791" y="30123"/>
                  </a:lnTo>
                  <a:lnTo>
                    <a:pt x="26966" y="30025"/>
                  </a:lnTo>
                  <a:lnTo>
                    <a:pt x="27122" y="29908"/>
                  </a:lnTo>
                  <a:lnTo>
                    <a:pt x="27122" y="29908"/>
                  </a:lnTo>
                  <a:lnTo>
                    <a:pt x="27317" y="29753"/>
                  </a:lnTo>
                  <a:lnTo>
                    <a:pt x="27473" y="29616"/>
                  </a:lnTo>
                  <a:lnTo>
                    <a:pt x="27473" y="29616"/>
                  </a:lnTo>
                  <a:lnTo>
                    <a:pt x="27629" y="29460"/>
                  </a:lnTo>
                  <a:lnTo>
                    <a:pt x="27765" y="29285"/>
                  </a:lnTo>
                  <a:lnTo>
                    <a:pt x="27765" y="29285"/>
                  </a:lnTo>
                  <a:lnTo>
                    <a:pt x="27882" y="29110"/>
                  </a:lnTo>
                  <a:lnTo>
                    <a:pt x="27999" y="28915"/>
                  </a:lnTo>
                  <a:lnTo>
                    <a:pt x="28096" y="28720"/>
                  </a:lnTo>
                  <a:lnTo>
                    <a:pt x="28194" y="28525"/>
                  </a:lnTo>
                  <a:lnTo>
                    <a:pt x="28272" y="28291"/>
                  </a:lnTo>
                  <a:lnTo>
                    <a:pt x="28330" y="28077"/>
                  </a:lnTo>
                  <a:lnTo>
                    <a:pt x="28389" y="27843"/>
                  </a:lnTo>
                  <a:lnTo>
                    <a:pt x="28447" y="27590"/>
                  </a:lnTo>
                  <a:lnTo>
                    <a:pt x="28447" y="27590"/>
                  </a:lnTo>
                  <a:lnTo>
                    <a:pt x="28506" y="27122"/>
                  </a:lnTo>
                  <a:lnTo>
                    <a:pt x="28545" y="26635"/>
                  </a:lnTo>
                  <a:lnTo>
                    <a:pt x="28564" y="26109"/>
                  </a:lnTo>
                  <a:lnTo>
                    <a:pt x="28545" y="25583"/>
                  </a:lnTo>
                  <a:lnTo>
                    <a:pt x="28545" y="25583"/>
                  </a:lnTo>
                  <a:lnTo>
                    <a:pt x="28486" y="25057"/>
                  </a:lnTo>
                  <a:lnTo>
                    <a:pt x="28428" y="24531"/>
                  </a:lnTo>
                  <a:lnTo>
                    <a:pt x="28350" y="24005"/>
                  </a:lnTo>
                  <a:lnTo>
                    <a:pt x="28233" y="23440"/>
                  </a:lnTo>
                  <a:lnTo>
                    <a:pt x="28233" y="23440"/>
                  </a:lnTo>
                  <a:lnTo>
                    <a:pt x="28057" y="22641"/>
                  </a:lnTo>
                  <a:lnTo>
                    <a:pt x="27824" y="21803"/>
                  </a:lnTo>
                  <a:lnTo>
                    <a:pt x="27570" y="20907"/>
                  </a:lnTo>
                  <a:lnTo>
                    <a:pt x="27259" y="19933"/>
                  </a:lnTo>
                  <a:lnTo>
                    <a:pt x="27259" y="19933"/>
                  </a:lnTo>
                  <a:lnTo>
                    <a:pt x="28213" y="19173"/>
                  </a:lnTo>
                  <a:lnTo>
                    <a:pt x="28525" y="18920"/>
                  </a:lnTo>
                  <a:lnTo>
                    <a:pt x="28525" y="18920"/>
                  </a:lnTo>
                  <a:lnTo>
                    <a:pt x="29226" y="18335"/>
                  </a:lnTo>
                  <a:lnTo>
                    <a:pt x="30006" y="17692"/>
                  </a:lnTo>
                  <a:lnTo>
                    <a:pt x="30006" y="17692"/>
                  </a:lnTo>
                  <a:lnTo>
                    <a:pt x="30454" y="17283"/>
                  </a:lnTo>
                  <a:lnTo>
                    <a:pt x="30844" y="16913"/>
                  </a:lnTo>
                  <a:lnTo>
                    <a:pt x="31194" y="16562"/>
                  </a:lnTo>
                  <a:lnTo>
                    <a:pt x="31506" y="16211"/>
                  </a:lnTo>
                  <a:lnTo>
                    <a:pt x="31506" y="16211"/>
                  </a:lnTo>
                  <a:lnTo>
                    <a:pt x="31876" y="15783"/>
                  </a:lnTo>
                  <a:lnTo>
                    <a:pt x="32169" y="15373"/>
                  </a:lnTo>
                  <a:lnTo>
                    <a:pt x="32441" y="14984"/>
                  </a:lnTo>
                  <a:lnTo>
                    <a:pt x="32636" y="14594"/>
                  </a:lnTo>
                  <a:lnTo>
                    <a:pt x="32636" y="14594"/>
                  </a:lnTo>
                  <a:lnTo>
                    <a:pt x="32831" y="14146"/>
                  </a:lnTo>
                  <a:lnTo>
                    <a:pt x="32909" y="13932"/>
                  </a:lnTo>
                  <a:lnTo>
                    <a:pt x="32967" y="13737"/>
                  </a:lnTo>
                  <a:lnTo>
                    <a:pt x="32967" y="13737"/>
                  </a:lnTo>
                  <a:lnTo>
                    <a:pt x="33026" y="13484"/>
                  </a:lnTo>
                  <a:lnTo>
                    <a:pt x="33065" y="13250"/>
                  </a:lnTo>
                  <a:lnTo>
                    <a:pt x="33084" y="13035"/>
                  </a:lnTo>
                  <a:lnTo>
                    <a:pt x="33065" y="128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958;p40">
              <a:extLst>
                <a:ext uri="{FF2B5EF4-FFF2-40B4-BE49-F238E27FC236}">
                  <a16:creationId xmlns:a16="http://schemas.microsoft.com/office/drawing/2014/main" xmlns="" id="{60DF1C33-33CB-FD92-29A8-43B63D3CA338}"/>
                </a:ext>
              </a:extLst>
            </p:cNvPr>
            <p:cNvSpPr/>
            <p:nvPr/>
          </p:nvSpPr>
          <p:spPr>
            <a:xfrm>
              <a:off x="9501450" y="282563"/>
              <a:ext cx="671250" cy="764775"/>
            </a:xfrm>
            <a:custGeom>
              <a:avLst/>
              <a:gdLst/>
              <a:ahLst/>
              <a:cxnLst/>
              <a:rect l="l" t="t" r="r" b="b"/>
              <a:pathLst>
                <a:path w="26850" h="30591" extrusionOk="0">
                  <a:moveTo>
                    <a:pt x="16114" y="1"/>
                  </a:moveTo>
                  <a:lnTo>
                    <a:pt x="15841" y="40"/>
                  </a:lnTo>
                  <a:lnTo>
                    <a:pt x="15549" y="118"/>
                  </a:lnTo>
                  <a:lnTo>
                    <a:pt x="15490" y="137"/>
                  </a:lnTo>
                  <a:lnTo>
                    <a:pt x="15179" y="254"/>
                  </a:lnTo>
                  <a:lnTo>
                    <a:pt x="14847" y="390"/>
                  </a:lnTo>
                  <a:lnTo>
                    <a:pt x="14536" y="566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334" y="2826"/>
                  </a:lnTo>
                  <a:lnTo>
                    <a:pt x="11944" y="3332"/>
                  </a:lnTo>
                  <a:lnTo>
                    <a:pt x="11593" y="3858"/>
                  </a:lnTo>
                  <a:lnTo>
                    <a:pt x="11243" y="4385"/>
                  </a:lnTo>
                  <a:lnTo>
                    <a:pt x="10775" y="5164"/>
                  </a:lnTo>
                  <a:lnTo>
                    <a:pt x="10327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255" y="8262"/>
                  </a:lnTo>
                  <a:lnTo>
                    <a:pt x="9002" y="8827"/>
                  </a:lnTo>
                  <a:lnTo>
                    <a:pt x="896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67"/>
                  </a:lnTo>
                  <a:lnTo>
                    <a:pt x="4365" y="9743"/>
                  </a:lnTo>
                  <a:lnTo>
                    <a:pt x="3702" y="9937"/>
                  </a:lnTo>
                  <a:lnTo>
                    <a:pt x="2904" y="1021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75" y="11184"/>
                  </a:lnTo>
                  <a:lnTo>
                    <a:pt x="702" y="11438"/>
                  </a:lnTo>
                  <a:lnTo>
                    <a:pt x="546" y="11594"/>
                  </a:lnTo>
                  <a:lnTo>
                    <a:pt x="429" y="11749"/>
                  </a:lnTo>
                  <a:lnTo>
                    <a:pt x="312" y="11905"/>
                  </a:lnTo>
                  <a:lnTo>
                    <a:pt x="215" y="12081"/>
                  </a:lnTo>
                  <a:lnTo>
                    <a:pt x="137" y="12276"/>
                  </a:lnTo>
                  <a:lnTo>
                    <a:pt x="78" y="12470"/>
                  </a:lnTo>
                  <a:lnTo>
                    <a:pt x="20" y="12685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39" y="13561"/>
                  </a:lnTo>
                  <a:lnTo>
                    <a:pt x="98" y="13815"/>
                  </a:lnTo>
                  <a:lnTo>
                    <a:pt x="156" y="14010"/>
                  </a:lnTo>
                  <a:lnTo>
                    <a:pt x="234" y="14224"/>
                  </a:lnTo>
                  <a:lnTo>
                    <a:pt x="332" y="14438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871" y="16640"/>
                  </a:lnTo>
                  <a:lnTo>
                    <a:pt x="2222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858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4988" y="19348"/>
                  </a:lnTo>
                  <a:lnTo>
                    <a:pt x="5826" y="20030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33" y="23518"/>
                  </a:lnTo>
                  <a:lnTo>
                    <a:pt x="4735" y="24083"/>
                  </a:lnTo>
                  <a:lnTo>
                    <a:pt x="4638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1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69" y="28817"/>
                  </a:lnTo>
                  <a:lnTo>
                    <a:pt x="5086" y="29012"/>
                  </a:lnTo>
                  <a:lnTo>
                    <a:pt x="5183" y="29188"/>
                  </a:lnTo>
                  <a:lnTo>
                    <a:pt x="5300" y="29363"/>
                  </a:lnTo>
                  <a:lnTo>
                    <a:pt x="5456" y="29538"/>
                  </a:lnTo>
                  <a:lnTo>
                    <a:pt x="5592" y="2971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20"/>
                  </a:lnTo>
                  <a:lnTo>
                    <a:pt x="6489" y="30298"/>
                  </a:lnTo>
                  <a:lnTo>
                    <a:pt x="6703" y="30396"/>
                  </a:lnTo>
                  <a:lnTo>
                    <a:pt x="6898" y="30454"/>
                  </a:lnTo>
                  <a:lnTo>
                    <a:pt x="7093" y="30493"/>
                  </a:lnTo>
                  <a:lnTo>
                    <a:pt x="7307" y="30532"/>
                  </a:lnTo>
                  <a:lnTo>
                    <a:pt x="7541" y="30571"/>
                  </a:lnTo>
                  <a:lnTo>
                    <a:pt x="7755" y="30590"/>
                  </a:lnTo>
                  <a:lnTo>
                    <a:pt x="7969" y="30590"/>
                  </a:lnTo>
                  <a:lnTo>
                    <a:pt x="8418" y="30571"/>
                  </a:lnTo>
                  <a:lnTo>
                    <a:pt x="8846" y="30512"/>
                  </a:lnTo>
                  <a:lnTo>
                    <a:pt x="9275" y="30435"/>
                  </a:lnTo>
                  <a:lnTo>
                    <a:pt x="9723" y="30337"/>
                  </a:lnTo>
                  <a:lnTo>
                    <a:pt x="10191" y="30181"/>
                  </a:lnTo>
                  <a:lnTo>
                    <a:pt x="10561" y="30064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38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700"/>
                  </a:lnTo>
                  <a:lnTo>
                    <a:pt x="13600" y="28408"/>
                  </a:lnTo>
                  <a:lnTo>
                    <a:pt x="14048" y="28077"/>
                  </a:lnTo>
                  <a:lnTo>
                    <a:pt x="14477" y="27746"/>
                  </a:lnTo>
                  <a:lnTo>
                    <a:pt x="14886" y="27395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81" y="25466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58" y="26577"/>
                  </a:lnTo>
                  <a:lnTo>
                    <a:pt x="17809" y="2694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99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764" y="29655"/>
                  </a:lnTo>
                  <a:lnTo>
                    <a:pt x="22154" y="29831"/>
                  </a:lnTo>
                  <a:lnTo>
                    <a:pt x="22524" y="29986"/>
                  </a:lnTo>
                  <a:lnTo>
                    <a:pt x="22894" y="30103"/>
                  </a:lnTo>
                  <a:lnTo>
                    <a:pt x="23362" y="30259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93"/>
                  </a:lnTo>
                  <a:lnTo>
                    <a:pt x="25096" y="30512"/>
                  </a:lnTo>
                  <a:lnTo>
                    <a:pt x="25330" y="30493"/>
                  </a:lnTo>
                  <a:lnTo>
                    <a:pt x="25544" y="30474"/>
                  </a:lnTo>
                  <a:lnTo>
                    <a:pt x="25778" y="3045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616" y="30201"/>
                  </a:lnTo>
                  <a:lnTo>
                    <a:pt x="26849" y="30103"/>
                  </a:lnTo>
                  <a:lnTo>
                    <a:pt x="26479" y="30103"/>
                  </a:lnTo>
                  <a:lnTo>
                    <a:pt x="26148" y="30084"/>
                  </a:lnTo>
                  <a:lnTo>
                    <a:pt x="25836" y="30045"/>
                  </a:lnTo>
                  <a:lnTo>
                    <a:pt x="25524" y="30006"/>
                  </a:lnTo>
                  <a:lnTo>
                    <a:pt x="25213" y="29947"/>
                  </a:lnTo>
                  <a:lnTo>
                    <a:pt x="24589" y="29811"/>
                  </a:lnTo>
                  <a:lnTo>
                    <a:pt x="23966" y="29616"/>
                  </a:lnTo>
                  <a:lnTo>
                    <a:pt x="23381" y="29402"/>
                  </a:lnTo>
                  <a:lnTo>
                    <a:pt x="22816" y="29149"/>
                  </a:lnTo>
                  <a:lnTo>
                    <a:pt x="22329" y="28876"/>
                  </a:lnTo>
                  <a:lnTo>
                    <a:pt x="21842" y="28603"/>
                  </a:lnTo>
                  <a:lnTo>
                    <a:pt x="21374" y="28311"/>
                  </a:lnTo>
                  <a:lnTo>
                    <a:pt x="20907" y="27980"/>
                  </a:lnTo>
                  <a:lnTo>
                    <a:pt x="20478" y="27629"/>
                  </a:lnTo>
                  <a:lnTo>
                    <a:pt x="20050" y="27278"/>
                  </a:lnTo>
                  <a:lnTo>
                    <a:pt x="19621" y="26908"/>
                  </a:lnTo>
                  <a:lnTo>
                    <a:pt x="19231" y="26518"/>
                  </a:lnTo>
                  <a:lnTo>
                    <a:pt x="18841" y="26129"/>
                  </a:lnTo>
                  <a:lnTo>
                    <a:pt x="18491" y="25719"/>
                  </a:lnTo>
                  <a:lnTo>
                    <a:pt x="18140" y="25310"/>
                  </a:lnTo>
                  <a:lnTo>
                    <a:pt x="17789" y="24882"/>
                  </a:lnTo>
                  <a:lnTo>
                    <a:pt x="17478" y="24453"/>
                  </a:lnTo>
                  <a:lnTo>
                    <a:pt x="17166" y="24005"/>
                  </a:lnTo>
                  <a:lnTo>
                    <a:pt x="16874" y="23557"/>
                  </a:lnTo>
                  <a:lnTo>
                    <a:pt x="16581" y="23089"/>
                  </a:lnTo>
                  <a:lnTo>
                    <a:pt x="16172" y="23518"/>
                  </a:lnTo>
                  <a:lnTo>
                    <a:pt x="15724" y="23927"/>
                  </a:lnTo>
                  <a:lnTo>
                    <a:pt x="15198" y="24375"/>
                  </a:lnTo>
                  <a:lnTo>
                    <a:pt x="14789" y="24687"/>
                  </a:lnTo>
                  <a:lnTo>
                    <a:pt x="14341" y="25038"/>
                  </a:lnTo>
                  <a:lnTo>
                    <a:pt x="13717" y="25505"/>
                  </a:lnTo>
                  <a:lnTo>
                    <a:pt x="13113" y="25973"/>
                  </a:lnTo>
                  <a:lnTo>
                    <a:pt x="12373" y="26460"/>
                  </a:lnTo>
                  <a:lnTo>
                    <a:pt x="12003" y="26694"/>
                  </a:lnTo>
                  <a:lnTo>
                    <a:pt x="11632" y="26927"/>
                  </a:lnTo>
                  <a:lnTo>
                    <a:pt x="11262" y="27142"/>
                  </a:lnTo>
                  <a:lnTo>
                    <a:pt x="10873" y="27337"/>
                  </a:lnTo>
                  <a:lnTo>
                    <a:pt x="10483" y="27512"/>
                  </a:lnTo>
                  <a:lnTo>
                    <a:pt x="10093" y="27668"/>
                  </a:lnTo>
                  <a:lnTo>
                    <a:pt x="9742" y="27785"/>
                  </a:lnTo>
                  <a:lnTo>
                    <a:pt x="9372" y="27882"/>
                  </a:lnTo>
                  <a:lnTo>
                    <a:pt x="9022" y="27941"/>
                  </a:lnTo>
                  <a:lnTo>
                    <a:pt x="8651" y="27941"/>
                  </a:lnTo>
                  <a:lnTo>
                    <a:pt x="8320" y="27921"/>
                  </a:lnTo>
                  <a:lnTo>
                    <a:pt x="8164" y="27882"/>
                  </a:lnTo>
                  <a:lnTo>
                    <a:pt x="8008" y="27843"/>
                  </a:lnTo>
                  <a:lnTo>
                    <a:pt x="7853" y="27785"/>
                  </a:lnTo>
                  <a:lnTo>
                    <a:pt x="7716" y="27726"/>
                  </a:lnTo>
                  <a:lnTo>
                    <a:pt x="7580" y="27648"/>
                  </a:lnTo>
                  <a:lnTo>
                    <a:pt x="7443" y="27551"/>
                  </a:lnTo>
                  <a:lnTo>
                    <a:pt x="7307" y="27415"/>
                  </a:lnTo>
                  <a:lnTo>
                    <a:pt x="7171" y="27278"/>
                  </a:lnTo>
                  <a:lnTo>
                    <a:pt x="7054" y="27142"/>
                  </a:lnTo>
                  <a:lnTo>
                    <a:pt x="6937" y="26986"/>
                  </a:lnTo>
                  <a:lnTo>
                    <a:pt x="6839" y="26830"/>
                  </a:lnTo>
                  <a:lnTo>
                    <a:pt x="6761" y="26655"/>
                  </a:lnTo>
                  <a:lnTo>
                    <a:pt x="6684" y="26499"/>
                  </a:lnTo>
                  <a:lnTo>
                    <a:pt x="6606" y="26323"/>
                  </a:lnTo>
                  <a:lnTo>
                    <a:pt x="6508" y="25934"/>
                  </a:lnTo>
                  <a:lnTo>
                    <a:pt x="6450" y="25544"/>
                  </a:lnTo>
                  <a:lnTo>
                    <a:pt x="6430" y="25135"/>
                  </a:lnTo>
                  <a:lnTo>
                    <a:pt x="6430" y="24745"/>
                  </a:lnTo>
                  <a:lnTo>
                    <a:pt x="6469" y="24297"/>
                  </a:lnTo>
                  <a:lnTo>
                    <a:pt x="6547" y="23849"/>
                  </a:lnTo>
                  <a:lnTo>
                    <a:pt x="6645" y="23401"/>
                  </a:lnTo>
                  <a:lnTo>
                    <a:pt x="6742" y="22953"/>
                  </a:lnTo>
                  <a:lnTo>
                    <a:pt x="6878" y="22505"/>
                  </a:lnTo>
                  <a:lnTo>
                    <a:pt x="7034" y="22076"/>
                  </a:lnTo>
                  <a:lnTo>
                    <a:pt x="7210" y="21628"/>
                  </a:lnTo>
                  <a:lnTo>
                    <a:pt x="7385" y="21199"/>
                  </a:lnTo>
                  <a:lnTo>
                    <a:pt x="7716" y="20459"/>
                  </a:lnTo>
                  <a:lnTo>
                    <a:pt x="8067" y="19738"/>
                  </a:lnTo>
                  <a:lnTo>
                    <a:pt x="8437" y="19036"/>
                  </a:lnTo>
                  <a:lnTo>
                    <a:pt x="8827" y="18335"/>
                  </a:lnTo>
                  <a:lnTo>
                    <a:pt x="8612" y="18257"/>
                  </a:lnTo>
                  <a:lnTo>
                    <a:pt x="8418" y="18179"/>
                  </a:lnTo>
                  <a:lnTo>
                    <a:pt x="8047" y="18023"/>
                  </a:lnTo>
                  <a:lnTo>
                    <a:pt x="7580" y="17809"/>
                  </a:lnTo>
                  <a:lnTo>
                    <a:pt x="7132" y="17575"/>
                  </a:lnTo>
                  <a:lnTo>
                    <a:pt x="6606" y="17283"/>
                  </a:lnTo>
                  <a:lnTo>
                    <a:pt x="6099" y="16952"/>
                  </a:lnTo>
                  <a:lnTo>
                    <a:pt x="5553" y="16601"/>
                  </a:lnTo>
                  <a:lnTo>
                    <a:pt x="5027" y="16231"/>
                  </a:lnTo>
                  <a:lnTo>
                    <a:pt x="4716" y="15997"/>
                  </a:lnTo>
                  <a:lnTo>
                    <a:pt x="4423" y="15744"/>
                  </a:lnTo>
                  <a:lnTo>
                    <a:pt x="4151" y="15490"/>
                  </a:lnTo>
                  <a:lnTo>
                    <a:pt x="3897" y="15237"/>
                  </a:lnTo>
                  <a:lnTo>
                    <a:pt x="3664" y="15003"/>
                  </a:lnTo>
                  <a:lnTo>
                    <a:pt x="3449" y="14730"/>
                  </a:lnTo>
                  <a:lnTo>
                    <a:pt x="3293" y="14477"/>
                  </a:lnTo>
                  <a:lnTo>
                    <a:pt x="3137" y="14224"/>
                  </a:lnTo>
                  <a:lnTo>
                    <a:pt x="3040" y="13971"/>
                  </a:lnTo>
                  <a:lnTo>
                    <a:pt x="3001" y="13834"/>
                  </a:lnTo>
                  <a:lnTo>
                    <a:pt x="2982" y="13717"/>
                  </a:lnTo>
                  <a:lnTo>
                    <a:pt x="2962" y="13464"/>
                  </a:lnTo>
                  <a:lnTo>
                    <a:pt x="2962" y="13347"/>
                  </a:lnTo>
                  <a:lnTo>
                    <a:pt x="2982" y="13211"/>
                  </a:lnTo>
                  <a:lnTo>
                    <a:pt x="3021" y="13094"/>
                  </a:lnTo>
                  <a:lnTo>
                    <a:pt x="3060" y="12977"/>
                  </a:lnTo>
                  <a:lnTo>
                    <a:pt x="3118" y="12860"/>
                  </a:lnTo>
                  <a:lnTo>
                    <a:pt x="3176" y="12743"/>
                  </a:lnTo>
                  <a:lnTo>
                    <a:pt x="3274" y="12626"/>
                  </a:lnTo>
                  <a:lnTo>
                    <a:pt x="3371" y="12529"/>
                  </a:lnTo>
                  <a:lnTo>
                    <a:pt x="3527" y="12373"/>
                  </a:lnTo>
                  <a:lnTo>
                    <a:pt x="3683" y="12237"/>
                  </a:lnTo>
                  <a:lnTo>
                    <a:pt x="3858" y="12100"/>
                  </a:lnTo>
                  <a:lnTo>
                    <a:pt x="4053" y="11964"/>
                  </a:lnTo>
                  <a:lnTo>
                    <a:pt x="4443" y="11730"/>
                  </a:lnTo>
                  <a:lnTo>
                    <a:pt x="4852" y="11535"/>
                  </a:lnTo>
                  <a:lnTo>
                    <a:pt x="5281" y="11379"/>
                  </a:lnTo>
                  <a:lnTo>
                    <a:pt x="5748" y="11223"/>
                  </a:lnTo>
                  <a:lnTo>
                    <a:pt x="6235" y="11087"/>
                  </a:lnTo>
                  <a:lnTo>
                    <a:pt x="6722" y="10970"/>
                  </a:lnTo>
                  <a:lnTo>
                    <a:pt x="7210" y="10873"/>
                  </a:lnTo>
                  <a:lnTo>
                    <a:pt x="8203" y="10697"/>
                  </a:lnTo>
                  <a:lnTo>
                    <a:pt x="9197" y="10561"/>
                  </a:lnTo>
                  <a:lnTo>
                    <a:pt x="10054" y="10444"/>
                  </a:lnTo>
                  <a:lnTo>
                    <a:pt x="10912" y="10308"/>
                  </a:lnTo>
                  <a:lnTo>
                    <a:pt x="10989" y="9665"/>
                  </a:lnTo>
                  <a:lnTo>
                    <a:pt x="11106" y="9002"/>
                  </a:lnTo>
                  <a:lnTo>
                    <a:pt x="11282" y="8242"/>
                  </a:lnTo>
                  <a:lnTo>
                    <a:pt x="11496" y="7502"/>
                  </a:lnTo>
                  <a:lnTo>
                    <a:pt x="11769" y="6684"/>
                  </a:lnTo>
                  <a:lnTo>
                    <a:pt x="12061" y="5865"/>
                  </a:lnTo>
                  <a:lnTo>
                    <a:pt x="12392" y="5066"/>
                  </a:lnTo>
                  <a:lnTo>
                    <a:pt x="12763" y="4268"/>
                  </a:lnTo>
                  <a:lnTo>
                    <a:pt x="12977" y="3858"/>
                  </a:lnTo>
                  <a:lnTo>
                    <a:pt x="13211" y="3430"/>
                  </a:lnTo>
                  <a:lnTo>
                    <a:pt x="13444" y="3021"/>
                  </a:lnTo>
                  <a:lnTo>
                    <a:pt x="13698" y="2631"/>
                  </a:lnTo>
                  <a:lnTo>
                    <a:pt x="13951" y="2261"/>
                  </a:lnTo>
                  <a:lnTo>
                    <a:pt x="14204" y="1891"/>
                  </a:lnTo>
                  <a:lnTo>
                    <a:pt x="14497" y="1540"/>
                  </a:lnTo>
                  <a:lnTo>
                    <a:pt x="14789" y="1209"/>
                  </a:lnTo>
                  <a:lnTo>
                    <a:pt x="15062" y="897"/>
                  </a:lnTo>
                  <a:lnTo>
                    <a:pt x="15354" y="605"/>
                  </a:lnTo>
                  <a:lnTo>
                    <a:pt x="15685" y="351"/>
                  </a:lnTo>
                  <a:lnTo>
                    <a:pt x="15997" y="98"/>
                  </a:lnTo>
                  <a:lnTo>
                    <a:pt x="16133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959;p40">
              <a:extLst>
                <a:ext uri="{FF2B5EF4-FFF2-40B4-BE49-F238E27FC236}">
                  <a16:creationId xmlns:a16="http://schemas.microsoft.com/office/drawing/2014/main" xmlns="" id="{0950AA72-042D-BA1F-49A3-8964CC83BD13}"/>
                </a:ext>
              </a:extLst>
            </p:cNvPr>
            <p:cNvSpPr/>
            <p:nvPr/>
          </p:nvSpPr>
          <p:spPr>
            <a:xfrm>
              <a:off x="9501450" y="282563"/>
              <a:ext cx="671250" cy="764775"/>
            </a:xfrm>
            <a:custGeom>
              <a:avLst/>
              <a:gdLst/>
              <a:ahLst/>
              <a:cxnLst/>
              <a:rect l="l" t="t" r="r" b="b"/>
              <a:pathLst>
                <a:path w="26850" h="30591" fill="none" extrusionOk="0">
                  <a:moveTo>
                    <a:pt x="16114" y="1"/>
                  </a:moveTo>
                  <a:lnTo>
                    <a:pt x="16114" y="1"/>
                  </a:lnTo>
                  <a:lnTo>
                    <a:pt x="15841" y="40"/>
                  </a:lnTo>
                  <a:lnTo>
                    <a:pt x="15841" y="40"/>
                  </a:lnTo>
                  <a:lnTo>
                    <a:pt x="15549" y="118"/>
                  </a:lnTo>
                  <a:lnTo>
                    <a:pt x="15549" y="118"/>
                  </a:lnTo>
                  <a:lnTo>
                    <a:pt x="15490" y="137"/>
                  </a:lnTo>
                  <a:lnTo>
                    <a:pt x="15490" y="137"/>
                  </a:lnTo>
                  <a:lnTo>
                    <a:pt x="15179" y="254"/>
                  </a:lnTo>
                  <a:lnTo>
                    <a:pt x="14847" y="390"/>
                  </a:lnTo>
                  <a:lnTo>
                    <a:pt x="14536" y="566"/>
                  </a:lnTo>
                  <a:lnTo>
                    <a:pt x="14224" y="799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724" y="2339"/>
                  </a:lnTo>
                  <a:lnTo>
                    <a:pt x="12334" y="2826"/>
                  </a:lnTo>
                  <a:lnTo>
                    <a:pt x="11944" y="3332"/>
                  </a:lnTo>
                  <a:lnTo>
                    <a:pt x="11593" y="3858"/>
                  </a:lnTo>
                  <a:lnTo>
                    <a:pt x="11243" y="4385"/>
                  </a:lnTo>
                  <a:lnTo>
                    <a:pt x="11243" y="4385"/>
                  </a:lnTo>
                  <a:lnTo>
                    <a:pt x="10775" y="5164"/>
                  </a:lnTo>
                  <a:lnTo>
                    <a:pt x="10327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548" y="7677"/>
                  </a:lnTo>
                  <a:lnTo>
                    <a:pt x="9255" y="8262"/>
                  </a:lnTo>
                  <a:lnTo>
                    <a:pt x="9002" y="8827"/>
                  </a:lnTo>
                  <a:lnTo>
                    <a:pt x="9002" y="8827"/>
                  </a:lnTo>
                  <a:lnTo>
                    <a:pt x="8963" y="8905"/>
                  </a:lnTo>
                  <a:lnTo>
                    <a:pt x="896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67"/>
                  </a:lnTo>
                  <a:lnTo>
                    <a:pt x="4365" y="9743"/>
                  </a:lnTo>
                  <a:lnTo>
                    <a:pt x="3702" y="9937"/>
                  </a:lnTo>
                  <a:lnTo>
                    <a:pt x="3702" y="9937"/>
                  </a:lnTo>
                  <a:lnTo>
                    <a:pt x="2904" y="1021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75" y="11184"/>
                  </a:lnTo>
                  <a:lnTo>
                    <a:pt x="702" y="11438"/>
                  </a:lnTo>
                  <a:lnTo>
                    <a:pt x="702" y="11438"/>
                  </a:lnTo>
                  <a:lnTo>
                    <a:pt x="546" y="11594"/>
                  </a:lnTo>
                  <a:lnTo>
                    <a:pt x="429" y="11749"/>
                  </a:lnTo>
                  <a:lnTo>
                    <a:pt x="312" y="11905"/>
                  </a:lnTo>
                  <a:lnTo>
                    <a:pt x="215" y="12081"/>
                  </a:lnTo>
                  <a:lnTo>
                    <a:pt x="215" y="12081"/>
                  </a:lnTo>
                  <a:lnTo>
                    <a:pt x="137" y="12276"/>
                  </a:lnTo>
                  <a:lnTo>
                    <a:pt x="78" y="12470"/>
                  </a:lnTo>
                  <a:lnTo>
                    <a:pt x="20" y="12685"/>
                  </a:lnTo>
                  <a:lnTo>
                    <a:pt x="1" y="12918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39" y="13561"/>
                  </a:lnTo>
                  <a:lnTo>
                    <a:pt x="98" y="13815"/>
                  </a:lnTo>
                  <a:lnTo>
                    <a:pt x="98" y="13815"/>
                  </a:lnTo>
                  <a:lnTo>
                    <a:pt x="156" y="14010"/>
                  </a:lnTo>
                  <a:lnTo>
                    <a:pt x="234" y="14224"/>
                  </a:lnTo>
                  <a:lnTo>
                    <a:pt x="332" y="14438"/>
                  </a:lnTo>
                  <a:lnTo>
                    <a:pt x="429" y="14672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559" y="16289"/>
                  </a:lnTo>
                  <a:lnTo>
                    <a:pt x="1871" y="16640"/>
                  </a:lnTo>
                  <a:lnTo>
                    <a:pt x="2222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079" y="17770"/>
                  </a:lnTo>
                  <a:lnTo>
                    <a:pt x="3858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4988" y="19348"/>
                  </a:lnTo>
                  <a:lnTo>
                    <a:pt x="4988" y="19348"/>
                  </a:lnTo>
                  <a:lnTo>
                    <a:pt x="5826" y="20030"/>
                  </a:lnTo>
                  <a:lnTo>
                    <a:pt x="5826" y="20030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33" y="23518"/>
                  </a:lnTo>
                  <a:lnTo>
                    <a:pt x="4833" y="23518"/>
                  </a:lnTo>
                  <a:lnTo>
                    <a:pt x="4735" y="24083"/>
                  </a:lnTo>
                  <a:lnTo>
                    <a:pt x="4638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18" y="27668"/>
                  </a:lnTo>
                  <a:lnTo>
                    <a:pt x="461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69" y="28817"/>
                  </a:lnTo>
                  <a:lnTo>
                    <a:pt x="5086" y="29012"/>
                  </a:lnTo>
                  <a:lnTo>
                    <a:pt x="5183" y="29188"/>
                  </a:lnTo>
                  <a:lnTo>
                    <a:pt x="5300" y="29363"/>
                  </a:lnTo>
                  <a:lnTo>
                    <a:pt x="5300" y="29363"/>
                  </a:lnTo>
                  <a:lnTo>
                    <a:pt x="5456" y="29538"/>
                  </a:lnTo>
                  <a:lnTo>
                    <a:pt x="5592" y="29714"/>
                  </a:lnTo>
                  <a:lnTo>
                    <a:pt x="5592" y="2971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20"/>
                  </a:lnTo>
                  <a:lnTo>
                    <a:pt x="6489" y="30298"/>
                  </a:lnTo>
                  <a:lnTo>
                    <a:pt x="6703" y="30396"/>
                  </a:lnTo>
                  <a:lnTo>
                    <a:pt x="6703" y="30396"/>
                  </a:lnTo>
                  <a:lnTo>
                    <a:pt x="6898" y="30454"/>
                  </a:lnTo>
                  <a:lnTo>
                    <a:pt x="7093" y="30493"/>
                  </a:lnTo>
                  <a:lnTo>
                    <a:pt x="7307" y="30532"/>
                  </a:lnTo>
                  <a:lnTo>
                    <a:pt x="7541" y="30571"/>
                  </a:lnTo>
                  <a:lnTo>
                    <a:pt x="7541" y="30571"/>
                  </a:lnTo>
                  <a:lnTo>
                    <a:pt x="7755" y="30590"/>
                  </a:lnTo>
                  <a:lnTo>
                    <a:pt x="7969" y="30590"/>
                  </a:lnTo>
                  <a:lnTo>
                    <a:pt x="7969" y="30590"/>
                  </a:lnTo>
                  <a:lnTo>
                    <a:pt x="8418" y="30571"/>
                  </a:lnTo>
                  <a:lnTo>
                    <a:pt x="8418" y="30571"/>
                  </a:lnTo>
                  <a:lnTo>
                    <a:pt x="8846" y="30512"/>
                  </a:lnTo>
                  <a:lnTo>
                    <a:pt x="9275" y="30435"/>
                  </a:lnTo>
                  <a:lnTo>
                    <a:pt x="9723" y="30337"/>
                  </a:lnTo>
                  <a:lnTo>
                    <a:pt x="10191" y="30181"/>
                  </a:lnTo>
                  <a:lnTo>
                    <a:pt x="10191" y="30181"/>
                  </a:lnTo>
                  <a:lnTo>
                    <a:pt x="10561" y="30064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38"/>
                  </a:lnTo>
                  <a:lnTo>
                    <a:pt x="11710" y="29538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700"/>
                  </a:lnTo>
                  <a:lnTo>
                    <a:pt x="13600" y="28408"/>
                  </a:lnTo>
                  <a:lnTo>
                    <a:pt x="13600" y="28408"/>
                  </a:lnTo>
                  <a:lnTo>
                    <a:pt x="14048" y="28077"/>
                  </a:lnTo>
                  <a:lnTo>
                    <a:pt x="14477" y="27746"/>
                  </a:lnTo>
                  <a:lnTo>
                    <a:pt x="14886" y="27395"/>
                  </a:lnTo>
                  <a:lnTo>
                    <a:pt x="15276" y="27025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81" y="25466"/>
                  </a:lnTo>
                  <a:lnTo>
                    <a:pt x="16581" y="25466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58" y="26577"/>
                  </a:lnTo>
                  <a:lnTo>
                    <a:pt x="17809" y="26947"/>
                  </a:lnTo>
                  <a:lnTo>
                    <a:pt x="17809" y="2694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99"/>
                  </a:lnTo>
                  <a:lnTo>
                    <a:pt x="19484" y="28311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355" y="29441"/>
                  </a:lnTo>
                  <a:lnTo>
                    <a:pt x="21764" y="29655"/>
                  </a:lnTo>
                  <a:lnTo>
                    <a:pt x="22154" y="29831"/>
                  </a:lnTo>
                  <a:lnTo>
                    <a:pt x="22524" y="29986"/>
                  </a:lnTo>
                  <a:lnTo>
                    <a:pt x="22894" y="30103"/>
                  </a:lnTo>
                  <a:lnTo>
                    <a:pt x="22894" y="30103"/>
                  </a:lnTo>
                  <a:lnTo>
                    <a:pt x="23362" y="30259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93"/>
                  </a:lnTo>
                  <a:lnTo>
                    <a:pt x="24667" y="30493"/>
                  </a:lnTo>
                  <a:lnTo>
                    <a:pt x="25096" y="30512"/>
                  </a:lnTo>
                  <a:lnTo>
                    <a:pt x="25096" y="30512"/>
                  </a:lnTo>
                  <a:lnTo>
                    <a:pt x="25330" y="30493"/>
                  </a:lnTo>
                  <a:lnTo>
                    <a:pt x="25544" y="30474"/>
                  </a:lnTo>
                  <a:lnTo>
                    <a:pt x="25544" y="30474"/>
                  </a:lnTo>
                  <a:lnTo>
                    <a:pt x="25778" y="3045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382" y="30298"/>
                  </a:lnTo>
                  <a:lnTo>
                    <a:pt x="26616" y="30201"/>
                  </a:lnTo>
                  <a:lnTo>
                    <a:pt x="26849" y="30103"/>
                  </a:lnTo>
                  <a:lnTo>
                    <a:pt x="26849" y="30103"/>
                  </a:lnTo>
                  <a:lnTo>
                    <a:pt x="26479" y="30103"/>
                  </a:lnTo>
                  <a:lnTo>
                    <a:pt x="26479" y="30103"/>
                  </a:lnTo>
                  <a:lnTo>
                    <a:pt x="26148" y="30084"/>
                  </a:lnTo>
                  <a:lnTo>
                    <a:pt x="25836" y="30045"/>
                  </a:lnTo>
                  <a:lnTo>
                    <a:pt x="25524" y="30006"/>
                  </a:lnTo>
                  <a:lnTo>
                    <a:pt x="25213" y="29947"/>
                  </a:lnTo>
                  <a:lnTo>
                    <a:pt x="25213" y="29947"/>
                  </a:lnTo>
                  <a:lnTo>
                    <a:pt x="24589" y="29811"/>
                  </a:lnTo>
                  <a:lnTo>
                    <a:pt x="23966" y="29616"/>
                  </a:lnTo>
                  <a:lnTo>
                    <a:pt x="23966" y="29616"/>
                  </a:lnTo>
                  <a:lnTo>
                    <a:pt x="23381" y="29402"/>
                  </a:lnTo>
                  <a:lnTo>
                    <a:pt x="22816" y="29149"/>
                  </a:lnTo>
                  <a:lnTo>
                    <a:pt x="22816" y="29149"/>
                  </a:lnTo>
                  <a:lnTo>
                    <a:pt x="22329" y="28876"/>
                  </a:lnTo>
                  <a:lnTo>
                    <a:pt x="21842" y="28603"/>
                  </a:lnTo>
                  <a:lnTo>
                    <a:pt x="21374" y="28311"/>
                  </a:lnTo>
                  <a:lnTo>
                    <a:pt x="20907" y="27980"/>
                  </a:lnTo>
                  <a:lnTo>
                    <a:pt x="20907" y="27980"/>
                  </a:lnTo>
                  <a:lnTo>
                    <a:pt x="20478" y="27629"/>
                  </a:lnTo>
                  <a:lnTo>
                    <a:pt x="20050" y="27278"/>
                  </a:lnTo>
                  <a:lnTo>
                    <a:pt x="19621" y="26908"/>
                  </a:lnTo>
                  <a:lnTo>
                    <a:pt x="19231" y="26518"/>
                  </a:lnTo>
                  <a:lnTo>
                    <a:pt x="19231" y="26518"/>
                  </a:lnTo>
                  <a:lnTo>
                    <a:pt x="18841" y="26129"/>
                  </a:lnTo>
                  <a:lnTo>
                    <a:pt x="18491" y="25719"/>
                  </a:lnTo>
                  <a:lnTo>
                    <a:pt x="18140" y="25310"/>
                  </a:lnTo>
                  <a:lnTo>
                    <a:pt x="17789" y="24882"/>
                  </a:lnTo>
                  <a:lnTo>
                    <a:pt x="17478" y="24453"/>
                  </a:lnTo>
                  <a:lnTo>
                    <a:pt x="17166" y="24005"/>
                  </a:lnTo>
                  <a:lnTo>
                    <a:pt x="16874" y="23557"/>
                  </a:lnTo>
                  <a:lnTo>
                    <a:pt x="16581" y="23089"/>
                  </a:lnTo>
                  <a:lnTo>
                    <a:pt x="16581" y="23089"/>
                  </a:lnTo>
                  <a:lnTo>
                    <a:pt x="16172" y="23518"/>
                  </a:lnTo>
                  <a:lnTo>
                    <a:pt x="15724" y="23927"/>
                  </a:lnTo>
                  <a:lnTo>
                    <a:pt x="15724" y="23927"/>
                  </a:lnTo>
                  <a:lnTo>
                    <a:pt x="15198" y="24375"/>
                  </a:lnTo>
                  <a:lnTo>
                    <a:pt x="15198" y="24375"/>
                  </a:lnTo>
                  <a:lnTo>
                    <a:pt x="14789" y="24687"/>
                  </a:lnTo>
                  <a:lnTo>
                    <a:pt x="14789" y="24687"/>
                  </a:lnTo>
                  <a:lnTo>
                    <a:pt x="14341" y="25038"/>
                  </a:lnTo>
                  <a:lnTo>
                    <a:pt x="14341" y="25038"/>
                  </a:lnTo>
                  <a:lnTo>
                    <a:pt x="13717" y="25505"/>
                  </a:lnTo>
                  <a:lnTo>
                    <a:pt x="13113" y="25973"/>
                  </a:lnTo>
                  <a:lnTo>
                    <a:pt x="13113" y="25973"/>
                  </a:lnTo>
                  <a:lnTo>
                    <a:pt x="12373" y="26460"/>
                  </a:lnTo>
                  <a:lnTo>
                    <a:pt x="12003" y="26694"/>
                  </a:lnTo>
                  <a:lnTo>
                    <a:pt x="11632" y="26927"/>
                  </a:lnTo>
                  <a:lnTo>
                    <a:pt x="11632" y="26927"/>
                  </a:lnTo>
                  <a:lnTo>
                    <a:pt x="11262" y="27142"/>
                  </a:lnTo>
                  <a:lnTo>
                    <a:pt x="10873" y="27337"/>
                  </a:lnTo>
                  <a:lnTo>
                    <a:pt x="10483" y="27512"/>
                  </a:lnTo>
                  <a:lnTo>
                    <a:pt x="10093" y="27668"/>
                  </a:lnTo>
                  <a:lnTo>
                    <a:pt x="10093" y="27668"/>
                  </a:lnTo>
                  <a:lnTo>
                    <a:pt x="9742" y="27785"/>
                  </a:lnTo>
                  <a:lnTo>
                    <a:pt x="9372" y="27882"/>
                  </a:lnTo>
                  <a:lnTo>
                    <a:pt x="9022" y="27941"/>
                  </a:lnTo>
                  <a:lnTo>
                    <a:pt x="8827" y="27941"/>
                  </a:lnTo>
                  <a:lnTo>
                    <a:pt x="8651" y="27941"/>
                  </a:lnTo>
                  <a:lnTo>
                    <a:pt x="8651" y="27941"/>
                  </a:lnTo>
                  <a:lnTo>
                    <a:pt x="8320" y="27921"/>
                  </a:lnTo>
                  <a:lnTo>
                    <a:pt x="8164" y="27882"/>
                  </a:lnTo>
                  <a:lnTo>
                    <a:pt x="8008" y="27843"/>
                  </a:lnTo>
                  <a:lnTo>
                    <a:pt x="8008" y="27843"/>
                  </a:lnTo>
                  <a:lnTo>
                    <a:pt x="7853" y="27785"/>
                  </a:lnTo>
                  <a:lnTo>
                    <a:pt x="7716" y="27726"/>
                  </a:lnTo>
                  <a:lnTo>
                    <a:pt x="7580" y="27648"/>
                  </a:lnTo>
                  <a:lnTo>
                    <a:pt x="7443" y="27551"/>
                  </a:lnTo>
                  <a:lnTo>
                    <a:pt x="7443" y="27551"/>
                  </a:lnTo>
                  <a:lnTo>
                    <a:pt x="7307" y="27415"/>
                  </a:lnTo>
                  <a:lnTo>
                    <a:pt x="7171" y="27278"/>
                  </a:lnTo>
                  <a:lnTo>
                    <a:pt x="7171" y="27278"/>
                  </a:lnTo>
                  <a:lnTo>
                    <a:pt x="7054" y="27142"/>
                  </a:lnTo>
                  <a:lnTo>
                    <a:pt x="6937" y="26986"/>
                  </a:lnTo>
                  <a:lnTo>
                    <a:pt x="6937" y="26986"/>
                  </a:lnTo>
                  <a:lnTo>
                    <a:pt x="6839" y="26830"/>
                  </a:lnTo>
                  <a:lnTo>
                    <a:pt x="6761" y="26655"/>
                  </a:lnTo>
                  <a:lnTo>
                    <a:pt x="6684" y="26499"/>
                  </a:lnTo>
                  <a:lnTo>
                    <a:pt x="6606" y="26323"/>
                  </a:lnTo>
                  <a:lnTo>
                    <a:pt x="6606" y="26323"/>
                  </a:lnTo>
                  <a:lnTo>
                    <a:pt x="6508" y="25934"/>
                  </a:lnTo>
                  <a:lnTo>
                    <a:pt x="6450" y="25544"/>
                  </a:lnTo>
                  <a:lnTo>
                    <a:pt x="6430" y="25135"/>
                  </a:lnTo>
                  <a:lnTo>
                    <a:pt x="6430" y="24745"/>
                  </a:lnTo>
                  <a:lnTo>
                    <a:pt x="6430" y="24745"/>
                  </a:lnTo>
                  <a:lnTo>
                    <a:pt x="6469" y="24297"/>
                  </a:lnTo>
                  <a:lnTo>
                    <a:pt x="6547" y="23849"/>
                  </a:lnTo>
                  <a:lnTo>
                    <a:pt x="6645" y="23401"/>
                  </a:lnTo>
                  <a:lnTo>
                    <a:pt x="6742" y="22953"/>
                  </a:lnTo>
                  <a:lnTo>
                    <a:pt x="6742" y="22953"/>
                  </a:lnTo>
                  <a:lnTo>
                    <a:pt x="6878" y="22505"/>
                  </a:lnTo>
                  <a:lnTo>
                    <a:pt x="7034" y="22076"/>
                  </a:lnTo>
                  <a:lnTo>
                    <a:pt x="7210" y="21628"/>
                  </a:lnTo>
                  <a:lnTo>
                    <a:pt x="7385" y="21199"/>
                  </a:lnTo>
                  <a:lnTo>
                    <a:pt x="7385" y="21199"/>
                  </a:lnTo>
                  <a:lnTo>
                    <a:pt x="7716" y="20459"/>
                  </a:lnTo>
                  <a:lnTo>
                    <a:pt x="8067" y="19738"/>
                  </a:lnTo>
                  <a:lnTo>
                    <a:pt x="8437" y="19036"/>
                  </a:lnTo>
                  <a:lnTo>
                    <a:pt x="8827" y="18335"/>
                  </a:lnTo>
                  <a:lnTo>
                    <a:pt x="8827" y="18335"/>
                  </a:lnTo>
                  <a:lnTo>
                    <a:pt x="8612" y="18257"/>
                  </a:lnTo>
                  <a:lnTo>
                    <a:pt x="8418" y="18179"/>
                  </a:lnTo>
                  <a:lnTo>
                    <a:pt x="8418" y="18179"/>
                  </a:lnTo>
                  <a:lnTo>
                    <a:pt x="8047" y="18023"/>
                  </a:lnTo>
                  <a:lnTo>
                    <a:pt x="8047" y="18023"/>
                  </a:lnTo>
                  <a:lnTo>
                    <a:pt x="7580" y="17809"/>
                  </a:lnTo>
                  <a:lnTo>
                    <a:pt x="7132" y="17575"/>
                  </a:lnTo>
                  <a:lnTo>
                    <a:pt x="7132" y="17575"/>
                  </a:lnTo>
                  <a:lnTo>
                    <a:pt x="6606" y="17283"/>
                  </a:lnTo>
                  <a:lnTo>
                    <a:pt x="6099" y="16952"/>
                  </a:lnTo>
                  <a:lnTo>
                    <a:pt x="6099" y="16952"/>
                  </a:lnTo>
                  <a:lnTo>
                    <a:pt x="5553" y="16601"/>
                  </a:lnTo>
                  <a:lnTo>
                    <a:pt x="5027" y="16231"/>
                  </a:lnTo>
                  <a:lnTo>
                    <a:pt x="5027" y="16231"/>
                  </a:lnTo>
                  <a:lnTo>
                    <a:pt x="4716" y="15997"/>
                  </a:lnTo>
                  <a:lnTo>
                    <a:pt x="4423" y="15744"/>
                  </a:lnTo>
                  <a:lnTo>
                    <a:pt x="4423" y="15744"/>
                  </a:lnTo>
                  <a:lnTo>
                    <a:pt x="4151" y="15490"/>
                  </a:lnTo>
                  <a:lnTo>
                    <a:pt x="3897" y="15237"/>
                  </a:lnTo>
                  <a:lnTo>
                    <a:pt x="3897" y="15237"/>
                  </a:lnTo>
                  <a:lnTo>
                    <a:pt x="3664" y="15003"/>
                  </a:lnTo>
                  <a:lnTo>
                    <a:pt x="3449" y="14730"/>
                  </a:lnTo>
                  <a:lnTo>
                    <a:pt x="3449" y="14730"/>
                  </a:lnTo>
                  <a:lnTo>
                    <a:pt x="3293" y="14477"/>
                  </a:lnTo>
                  <a:lnTo>
                    <a:pt x="3137" y="14224"/>
                  </a:lnTo>
                  <a:lnTo>
                    <a:pt x="3137" y="14224"/>
                  </a:lnTo>
                  <a:lnTo>
                    <a:pt x="3040" y="13971"/>
                  </a:lnTo>
                  <a:lnTo>
                    <a:pt x="3001" y="13834"/>
                  </a:lnTo>
                  <a:lnTo>
                    <a:pt x="2982" y="13717"/>
                  </a:lnTo>
                  <a:lnTo>
                    <a:pt x="2982" y="13717"/>
                  </a:lnTo>
                  <a:lnTo>
                    <a:pt x="2962" y="13464"/>
                  </a:lnTo>
                  <a:lnTo>
                    <a:pt x="2962" y="13347"/>
                  </a:lnTo>
                  <a:lnTo>
                    <a:pt x="2982" y="13211"/>
                  </a:lnTo>
                  <a:lnTo>
                    <a:pt x="2982" y="13211"/>
                  </a:lnTo>
                  <a:lnTo>
                    <a:pt x="3021" y="13094"/>
                  </a:lnTo>
                  <a:lnTo>
                    <a:pt x="3060" y="12977"/>
                  </a:lnTo>
                  <a:lnTo>
                    <a:pt x="3118" y="12860"/>
                  </a:lnTo>
                  <a:lnTo>
                    <a:pt x="3176" y="12743"/>
                  </a:lnTo>
                  <a:lnTo>
                    <a:pt x="3176" y="12743"/>
                  </a:lnTo>
                  <a:lnTo>
                    <a:pt x="3274" y="12626"/>
                  </a:lnTo>
                  <a:lnTo>
                    <a:pt x="3371" y="12529"/>
                  </a:lnTo>
                  <a:lnTo>
                    <a:pt x="3371" y="12529"/>
                  </a:lnTo>
                  <a:lnTo>
                    <a:pt x="3527" y="12373"/>
                  </a:lnTo>
                  <a:lnTo>
                    <a:pt x="3683" y="12237"/>
                  </a:lnTo>
                  <a:lnTo>
                    <a:pt x="3683" y="12237"/>
                  </a:lnTo>
                  <a:lnTo>
                    <a:pt x="3858" y="12100"/>
                  </a:lnTo>
                  <a:lnTo>
                    <a:pt x="4053" y="11964"/>
                  </a:lnTo>
                  <a:lnTo>
                    <a:pt x="4443" y="11730"/>
                  </a:lnTo>
                  <a:lnTo>
                    <a:pt x="4852" y="11535"/>
                  </a:lnTo>
                  <a:lnTo>
                    <a:pt x="5281" y="11379"/>
                  </a:lnTo>
                  <a:lnTo>
                    <a:pt x="5281" y="11379"/>
                  </a:lnTo>
                  <a:lnTo>
                    <a:pt x="5748" y="11223"/>
                  </a:lnTo>
                  <a:lnTo>
                    <a:pt x="6235" y="11087"/>
                  </a:lnTo>
                  <a:lnTo>
                    <a:pt x="6722" y="10970"/>
                  </a:lnTo>
                  <a:lnTo>
                    <a:pt x="7210" y="10873"/>
                  </a:lnTo>
                  <a:lnTo>
                    <a:pt x="7210" y="10873"/>
                  </a:lnTo>
                  <a:lnTo>
                    <a:pt x="8203" y="10697"/>
                  </a:lnTo>
                  <a:lnTo>
                    <a:pt x="9197" y="10561"/>
                  </a:lnTo>
                  <a:lnTo>
                    <a:pt x="9197" y="10561"/>
                  </a:lnTo>
                  <a:lnTo>
                    <a:pt x="10054" y="10444"/>
                  </a:lnTo>
                  <a:lnTo>
                    <a:pt x="10912" y="10308"/>
                  </a:lnTo>
                  <a:lnTo>
                    <a:pt x="10912" y="10308"/>
                  </a:lnTo>
                  <a:lnTo>
                    <a:pt x="10989" y="9665"/>
                  </a:lnTo>
                  <a:lnTo>
                    <a:pt x="11106" y="9002"/>
                  </a:lnTo>
                  <a:lnTo>
                    <a:pt x="11106" y="9002"/>
                  </a:lnTo>
                  <a:lnTo>
                    <a:pt x="11282" y="8242"/>
                  </a:lnTo>
                  <a:lnTo>
                    <a:pt x="11496" y="7502"/>
                  </a:lnTo>
                  <a:lnTo>
                    <a:pt x="11496" y="7502"/>
                  </a:lnTo>
                  <a:lnTo>
                    <a:pt x="11769" y="6684"/>
                  </a:lnTo>
                  <a:lnTo>
                    <a:pt x="12061" y="5865"/>
                  </a:lnTo>
                  <a:lnTo>
                    <a:pt x="12061" y="5865"/>
                  </a:lnTo>
                  <a:lnTo>
                    <a:pt x="12392" y="5066"/>
                  </a:lnTo>
                  <a:lnTo>
                    <a:pt x="12763" y="4268"/>
                  </a:lnTo>
                  <a:lnTo>
                    <a:pt x="12763" y="4268"/>
                  </a:lnTo>
                  <a:lnTo>
                    <a:pt x="12977" y="3858"/>
                  </a:lnTo>
                  <a:lnTo>
                    <a:pt x="13211" y="3430"/>
                  </a:lnTo>
                  <a:lnTo>
                    <a:pt x="13444" y="3021"/>
                  </a:lnTo>
                  <a:lnTo>
                    <a:pt x="13698" y="2631"/>
                  </a:lnTo>
                  <a:lnTo>
                    <a:pt x="13698" y="2631"/>
                  </a:lnTo>
                  <a:lnTo>
                    <a:pt x="13951" y="2261"/>
                  </a:lnTo>
                  <a:lnTo>
                    <a:pt x="14204" y="1891"/>
                  </a:lnTo>
                  <a:lnTo>
                    <a:pt x="14497" y="1540"/>
                  </a:lnTo>
                  <a:lnTo>
                    <a:pt x="14789" y="1209"/>
                  </a:lnTo>
                  <a:lnTo>
                    <a:pt x="14789" y="1209"/>
                  </a:lnTo>
                  <a:lnTo>
                    <a:pt x="15062" y="897"/>
                  </a:lnTo>
                  <a:lnTo>
                    <a:pt x="15354" y="605"/>
                  </a:lnTo>
                  <a:lnTo>
                    <a:pt x="15685" y="351"/>
                  </a:lnTo>
                  <a:lnTo>
                    <a:pt x="15997" y="98"/>
                  </a:lnTo>
                  <a:lnTo>
                    <a:pt x="15997" y="98"/>
                  </a:lnTo>
                  <a:lnTo>
                    <a:pt x="16133" y="1"/>
                  </a:lnTo>
                  <a:lnTo>
                    <a:pt x="16133" y="1"/>
                  </a:lnTo>
                  <a:lnTo>
                    <a:pt x="1611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960;p40">
              <a:extLst>
                <a:ext uri="{FF2B5EF4-FFF2-40B4-BE49-F238E27FC236}">
                  <a16:creationId xmlns:a16="http://schemas.microsoft.com/office/drawing/2014/main" xmlns="" id="{D4BB5C6D-3574-A7B6-62B6-C8B4AADADE50}"/>
                </a:ext>
              </a:extLst>
            </p:cNvPr>
            <p:cNvSpPr/>
            <p:nvPr/>
          </p:nvSpPr>
          <p:spPr>
            <a:xfrm>
              <a:off x="9934000" y="332238"/>
              <a:ext cx="113025" cy="156875"/>
            </a:xfrm>
            <a:custGeom>
              <a:avLst/>
              <a:gdLst/>
              <a:ahLst/>
              <a:cxnLst/>
              <a:rect l="l" t="t" r="r" b="b"/>
              <a:pathLst>
                <a:path w="4521" h="6275" extrusionOk="0">
                  <a:moveTo>
                    <a:pt x="1052" y="1"/>
                  </a:moveTo>
                  <a:lnTo>
                    <a:pt x="838" y="20"/>
                  </a:lnTo>
                  <a:lnTo>
                    <a:pt x="624" y="79"/>
                  </a:lnTo>
                  <a:lnTo>
                    <a:pt x="507" y="137"/>
                  </a:lnTo>
                  <a:lnTo>
                    <a:pt x="390" y="215"/>
                  </a:lnTo>
                  <a:lnTo>
                    <a:pt x="293" y="313"/>
                  </a:lnTo>
                  <a:lnTo>
                    <a:pt x="195" y="410"/>
                  </a:lnTo>
                  <a:lnTo>
                    <a:pt x="137" y="527"/>
                  </a:lnTo>
                  <a:lnTo>
                    <a:pt x="78" y="663"/>
                  </a:lnTo>
                  <a:lnTo>
                    <a:pt x="39" y="800"/>
                  </a:lnTo>
                  <a:lnTo>
                    <a:pt x="20" y="936"/>
                  </a:lnTo>
                  <a:lnTo>
                    <a:pt x="0" y="1073"/>
                  </a:lnTo>
                  <a:lnTo>
                    <a:pt x="0" y="1209"/>
                  </a:lnTo>
                  <a:lnTo>
                    <a:pt x="39" y="1482"/>
                  </a:lnTo>
                  <a:lnTo>
                    <a:pt x="117" y="1794"/>
                  </a:lnTo>
                  <a:lnTo>
                    <a:pt x="215" y="2105"/>
                  </a:lnTo>
                  <a:lnTo>
                    <a:pt x="331" y="2436"/>
                  </a:lnTo>
                  <a:lnTo>
                    <a:pt x="468" y="2748"/>
                  </a:lnTo>
                  <a:lnTo>
                    <a:pt x="643" y="3060"/>
                  </a:lnTo>
                  <a:lnTo>
                    <a:pt x="799" y="3372"/>
                  </a:lnTo>
                  <a:lnTo>
                    <a:pt x="994" y="3703"/>
                  </a:lnTo>
                  <a:lnTo>
                    <a:pt x="1208" y="4034"/>
                  </a:lnTo>
                  <a:lnTo>
                    <a:pt x="1637" y="4658"/>
                  </a:lnTo>
                  <a:lnTo>
                    <a:pt x="2027" y="5145"/>
                  </a:lnTo>
                  <a:lnTo>
                    <a:pt x="2241" y="5379"/>
                  </a:lnTo>
                  <a:lnTo>
                    <a:pt x="2455" y="5612"/>
                  </a:lnTo>
                  <a:lnTo>
                    <a:pt x="2611" y="5768"/>
                  </a:lnTo>
                  <a:lnTo>
                    <a:pt x="2806" y="5905"/>
                  </a:lnTo>
                  <a:lnTo>
                    <a:pt x="3001" y="6022"/>
                  </a:lnTo>
                  <a:lnTo>
                    <a:pt x="3098" y="6080"/>
                  </a:lnTo>
                  <a:lnTo>
                    <a:pt x="3215" y="6119"/>
                  </a:lnTo>
                  <a:lnTo>
                    <a:pt x="3293" y="6138"/>
                  </a:lnTo>
                  <a:lnTo>
                    <a:pt x="3410" y="6197"/>
                  </a:lnTo>
                  <a:lnTo>
                    <a:pt x="3527" y="6236"/>
                  </a:lnTo>
                  <a:lnTo>
                    <a:pt x="3644" y="6275"/>
                  </a:lnTo>
                  <a:lnTo>
                    <a:pt x="3858" y="6275"/>
                  </a:lnTo>
                  <a:lnTo>
                    <a:pt x="3956" y="6255"/>
                  </a:lnTo>
                  <a:lnTo>
                    <a:pt x="4053" y="6216"/>
                  </a:lnTo>
                  <a:lnTo>
                    <a:pt x="4150" y="6158"/>
                  </a:lnTo>
                  <a:lnTo>
                    <a:pt x="4228" y="6060"/>
                  </a:lnTo>
                  <a:lnTo>
                    <a:pt x="4306" y="5983"/>
                  </a:lnTo>
                  <a:lnTo>
                    <a:pt x="4404" y="5768"/>
                  </a:lnTo>
                  <a:lnTo>
                    <a:pt x="4482" y="5534"/>
                  </a:lnTo>
                  <a:lnTo>
                    <a:pt x="4501" y="5398"/>
                  </a:lnTo>
                  <a:lnTo>
                    <a:pt x="4521" y="5262"/>
                  </a:lnTo>
                  <a:lnTo>
                    <a:pt x="4521" y="4989"/>
                  </a:lnTo>
                  <a:lnTo>
                    <a:pt x="4482" y="4736"/>
                  </a:lnTo>
                  <a:lnTo>
                    <a:pt x="4423" y="4424"/>
                  </a:lnTo>
                  <a:lnTo>
                    <a:pt x="4345" y="4132"/>
                  </a:lnTo>
                  <a:lnTo>
                    <a:pt x="4228" y="3761"/>
                  </a:lnTo>
                  <a:lnTo>
                    <a:pt x="4072" y="3391"/>
                  </a:lnTo>
                  <a:lnTo>
                    <a:pt x="3917" y="3021"/>
                  </a:lnTo>
                  <a:lnTo>
                    <a:pt x="3761" y="2670"/>
                  </a:lnTo>
                  <a:lnTo>
                    <a:pt x="3546" y="2300"/>
                  </a:lnTo>
                  <a:lnTo>
                    <a:pt x="3352" y="1949"/>
                  </a:lnTo>
                  <a:lnTo>
                    <a:pt x="3118" y="1599"/>
                  </a:lnTo>
                  <a:lnTo>
                    <a:pt x="2864" y="1248"/>
                  </a:lnTo>
                  <a:lnTo>
                    <a:pt x="2650" y="975"/>
                  </a:lnTo>
                  <a:lnTo>
                    <a:pt x="2397" y="702"/>
                  </a:lnTo>
                  <a:lnTo>
                    <a:pt x="2144" y="469"/>
                  </a:lnTo>
                  <a:lnTo>
                    <a:pt x="2007" y="371"/>
                  </a:lnTo>
                  <a:lnTo>
                    <a:pt x="1851" y="274"/>
                  </a:lnTo>
                  <a:lnTo>
                    <a:pt x="1715" y="176"/>
                  </a:lnTo>
                  <a:lnTo>
                    <a:pt x="1559" y="98"/>
                  </a:lnTo>
                  <a:lnTo>
                    <a:pt x="1403" y="59"/>
                  </a:lnTo>
                  <a:lnTo>
                    <a:pt x="1228" y="20"/>
                  </a:lnTo>
                  <a:lnTo>
                    <a:pt x="1052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961;p40">
              <a:extLst>
                <a:ext uri="{FF2B5EF4-FFF2-40B4-BE49-F238E27FC236}">
                  <a16:creationId xmlns:a16="http://schemas.microsoft.com/office/drawing/2014/main" xmlns="" id="{C6C055A7-B01A-502D-8E8E-40E9782648B3}"/>
                </a:ext>
              </a:extLst>
            </p:cNvPr>
            <p:cNvSpPr/>
            <p:nvPr/>
          </p:nvSpPr>
          <p:spPr>
            <a:xfrm>
              <a:off x="9934000" y="332238"/>
              <a:ext cx="113025" cy="156875"/>
            </a:xfrm>
            <a:custGeom>
              <a:avLst/>
              <a:gdLst/>
              <a:ahLst/>
              <a:cxnLst/>
              <a:rect l="l" t="t" r="r" b="b"/>
              <a:pathLst>
                <a:path w="4521" h="6275" fill="none" extrusionOk="0">
                  <a:moveTo>
                    <a:pt x="1052" y="1"/>
                  </a:moveTo>
                  <a:lnTo>
                    <a:pt x="1052" y="1"/>
                  </a:lnTo>
                  <a:lnTo>
                    <a:pt x="838" y="20"/>
                  </a:lnTo>
                  <a:lnTo>
                    <a:pt x="624" y="79"/>
                  </a:lnTo>
                  <a:lnTo>
                    <a:pt x="624" y="79"/>
                  </a:lnTo>
                  <a:lnTo>
                    <a:pt x="507" y="137"/>
                  </a:lnTo>
                  <a:lnTo>
                    <a:pt x="390" y="215"/>
                  </a:lnTo>
                  <a:lnTo>
                    <a:pt x="293" y="313"/>
                  </a:lnTo>
                  <a:lnTo>
                    <a:pt x="195" y="410"/>
                  </a:lnTo>
                  <a:lnTo>
                    <a:pt x="195" y="410"/>
                  </a:lnTo>
                  <a:lnTo>
                    <a:pt x="137" y="527"/>
                  </a:lnTo>
                  <a:lnTo>
                    <a:pt x="78" y="663"/>
                  </a:lnTo>
                  <a:lnTo>
                    <a:pt x="39" y="800"/>
                  </a:lnTo>
                  <a:lnTo>
                    <a:pt x="20" y="936"/>
                  </a:lnTo>
                  <a:lnTo>
                    <a:pt x="20" y="936"/>
                  </a:lnTo>
                  <a:lnTo>
                    <a:pt x="0" y="1073"/>
                  </a:lnTo>
                  <a:lnTo>
                    <a:pt x="0" y="1209"/>
                  </a:lnTo>
                  <a:lnTo>
                    <a:pt x="39" y="1482"/>
                  </a:lnTo>
                  <a:lnTo>
                    <a:pt x="39" y="1482"/>
                  </a:lnTo>
                  <a:lnTo>
                    <a:pt x="117" y="1794"/>
                  </a:lnTo>
                  <a:lnTo>
                    <a:pt x="215" y="2105"/>
                  </a:lnTo>
                  <a:lnTo>
                    <a:pt x="215" y="2105"/>
                  </a:lnTo>
                  <a:lnTo>
                    <a:pt x="331" y="2436"/>
                  </a:lnTo>
                  <a:lnTo>
                    <a:pt x="468" y="2748"/>
                  </a:lnTo>
                  <a:lnTo>
                    <a:pt x="643" y="3060"/>
                  </a:lnTo>
                  <a:lnTo>
                    <a:pt x="799" y="3372"/>
                  </a:lnTo>
                  <a:lnTo>
                    <a:pt x="799" y="3372"/>
                  </a:lnTo>
                  <a:lnTo>
                    <a:pt x="994" y="3703"/>
                  </a:lnTo>
                  <a:lnTo>
                    <a:pt x="1208" y="4034"/>
                  </a:lnTo>
                  <a:lnTo>
                    <a:pt x="1637" y="4658"/>
                  </a:lnTo>
                  <a:lnTo>
                    <a:pt x="1637" y="4658"/>
                  </a:lnTo>
                  <a:lnTo>
                    <a:pt x="2027" y="5145"/>
                  </a:lnTo>
                  <a:lnTo>
                    <a:pt x="2241" y="5379"/>
                  </a:lnTo>
                  <a:lnTo>
                    <a:pt x="2455" y="5612"/>
                  </a:lnTo>
                  <a:lnTo>
                    <a:pt x="2455" y="5612"/>
                  </a:lnTo>
                  <a:lnTo>
                    <a:pt x="2611" y="5768"/>
                  </a:lnTo>
                  <a:lnTo>
                    <a:pt x="2806" y="5905"/>
                  </a:lnTo>
                  <a:lnTo>
                    <a:pt x="3001" y="6022"/>
                  </a:lnTo>
                  <a:lnTo>
                    <a:pt x="3098" y="6080"/>
                  </a:lnTo>
                  <a:lnTo>
                    <a:pt x="3215" y="6119"/>
                  </a:lnTo>
                  <a:lnTo>
                    <a:pt x="3215" y="6119"/>
                  </a:lnTo>
                  <a:lnTo>
                    <a:pt x="3293" y="6138"/>
                  </a:lnTo>
                  <a:lnTo>
                    <a:pt x="3293" y="6138"/>
                  </a:lnTo>
                  <a:lnTo>
                    <a:pt x="3410" y="6197"/>
                  </a:lnTo>
                  <a:lnTo>
                    <a:pt x="3527" y="6236"/>
                  </a:lnTo>
                  <a:lnTo>
                    <a:pt x="3644" y="6275"/>
                  </a:lnTo>
                  <a:lnTo>
                    <a:pt x="3761" y="6275"/>
                  </a:lnTo>
                  <a:lnTo>
                    <a:pt x="3761" y="6275"/>
                  </a:lnTo>
                  <a:lnTo>
                    <a:pt x="3858" y="6275"/>
                  </a:lnTo>
                  <a:lnTo>
                    <a:pt x="3956" y="6255"/>
                  </a:lnTo>
                  <a:lnTo>
                    <a:pt x="4053" y="6216"/>
                  </a:lnTo>
                  <a:lnTo>
                    <a:pt x="4150" y="6158"/>
                  </a:lnTo>
                  <a:lnTo>
                    <a:pt x="4150" y="6158"/>
                  </a:lnTo>
                  <a:lnTo>
                    <a:pt x="4228" y="6060"/>
                  </a:lnTo>
                  <a:lnTo>
                    <a:pt x="4306" y="5983"/>
                  </a:lnTo>
                  <a:lnTo>
                    <a:pt x="4404" y="5768"/>
                  </a:lnTo>
                  <a:lnTo>
                    <a:pt x="4404" y="5768"/>
                  </a:lnTo>
                  <a:lnTo>
                    <a:pt x="4482" y="5534"/>
                  </a:lnTo>
                  <a:lnTo>
                    <a:pt x="4482" y="5534"/>
                  </a:lnTo>
                  <a:lnTo>
                    <a:pt x="4501" y="5398"/>
                  </a:lnTo>
                  <a:lnTo>
                    <a:pt x="4521" y="5262"/>
                  </a:lnTo>
                  <a:lnTo>
                    <a:pt x="4521" y="5262"/>
                  </a:lnTo>
                  <a:lnTo>
                    <a:pt x="4521" y="4989"/>
                  </a:lnTo>
                  <a:lnTo>
                    <a:pt x="4482" y="4736"/>
                  </a:lnTo>
                  <a:lnTo>
                    <a:pt x="4482" y="4736"/>
                  </a:lnTo>
                  <a:lnTo>
                    <a:pt x="4423" y="4424"/>
                  </a:lnTo>
                  <a:lnTo>
                    <a:pt x="4345" y="4132"/>
                  </a:lnTo>
                  <a:lnTo>
                    <a:pt x="4345" y="4132"/>
                  </a:lnTo>
                  <a:lnTo>
                    <a:pt x="4228" y="3761"/>
                  </a:lnTo>
                  <a:lnTo>
                    <a:pt x="4072" y="3391"/>
                  </a:lnTo>
                  <a:lnTo>
                    <a:pt x="3917" y="3021"/>
                  </a:lnTo>
                  <a:lnTo>
                    <a:pt x="3761" y="2670"/>
                  </a:lnTo>
                  <a:lnTo>
                    <a:pt x="3761" y="2670"/>
                  </a:lnTo>
                  <a:lnTo>
                    <a:pt x="3546" y="2300"/>
                  </a:lnTo>
                  <a:lnTo>
                    <a:pt x="3352" y="1949"/>
                  </a:lnTo>
                  <a:lnTo>
                    <a:pt x="3118" y="1599"/>
                  </a:lnTo>
                  <a:lnTo>
                    <a:pt x="2864" y="1248"/>
                  </a:lnTo>
                  <a:lnTo>
                    <a:pt x="2864" y="1248"/>
                  </a:lnTo>
                  <a:lnTo>
                    <a:pt x="2650" y="975"/>
                  </a:lnTo>
                  <a:lnTo>
                    <a:pt x="2397" y="702"/>
                  </a:lnTo>
                  <a:lnTo>
                    <a:pt x="2397" y="702"/>
                  </a:lnTo>
                  <a:lnTo>
                    <a:pt x="2144" y="469"/>
                  </a:lnTo>
                  <a:lnTo>
                    <a:pt x="2007" y="371"/>
                  </a:lnTo>
                  <a:lnTo>
                    <a:pt x="1851" y="274"/>
                  </a:lnTo>
                  <a:lnTo>
                    <a:pt x="1851" y="274"/>
                  </a:lnTo>
                  <a:lnTo>
                    <a:pt x="1715" y="176"/>
                  </a:lnTo>
                  <a:lnTo>
                    <a:pt x="1559" y="98"/>
                  </a:lnTo>
                  <a:lnTo>
                    <a:pt x="1559" y="98"/>
                  </a:lnTo>
                  <a:lnTo>
                    <a:pt x="1403" y="59"/>
                  </a:lnTo>
                  <a:lnTo>
                    <a:pt x="1228" y="20"/>
                  </a:lnTo>
                  <a:lnTo>
                    <a:pt x="1228" y="20"/>
                  </a:lnTo>
                  <a:lnTo>
                    <a:pt x="1052" y="1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962;p40">
              <a:extLst>
                <a:ext uri="{FF2B5EF4-FFF2-40B4-BE49-F238E27FC236}">
                  <a16:creationId xmlns:a16="http://schemas.microsoft.com/office/drawing/2014/main" xmlns="" id="{02B76B4B-9930-212C-1D8C-EA7A57615873}"/>
                </a:ext>
              </a:extLst>
            </p:cNvPr>
            <p:cNvSpPr/>
            <p:nvPr/>
          </p:nvSpPr>
          <p:spPr>
            <a:xfrm>
              <a:off x="10118125" y="546088"/>
              <a:ext cx="154925" cy="78925"/>
            </a:xfrm>
            <a:custGeom>
              <a:avLst/>
              <a:gdLst/>
              <a:ahLst/>
              <a:cxnLst/>
              <a:rect l="l" t="t" r="r" b="b"/>
              <a:pathLst>
                <a:path w="6197" h="3157" extrusionOk="0">
                  <a:moveTo>
                    <a:pt x="1500" y="0"/>
                  </a:moveTo>
                  <a:lnTo>
                    <a:pt x="1189" y="20"/>
                  </a:lnTo>
                  <a:lnTo>
                    <a:pt x="857" y="39"/>
                  </a:lnTo>
                  <a:lnTo>
                    <a:pt x="702" y="78"/>
                  </a:lnTo>
                  <a:lnTo>
                    <a:pt x="546" y="117"/>
                  </a:lnTo>
                  <a:lnTo>
                    <a:pt x="409" y="156"/>
                  </a:lnTo>
                  <a:lnTo>
                    <a:pt x="292" y="234"/>
                  </a:lnTo>
                  <a:lnTo>
                    <a:pt x="176" y="312"/>
                  </a:lnTo>
                  <a:lnTo>
                    <a:pt x="98" y="429"/>
                  </a:lnTo>
                  <a:lnTo>
                    <a:pt x="59" y="488"/>
                  </a:lnTo>
                  <a:lnTo>
                    <a:pt x="20" y="565"/>
                  </a:lnTo>
                  <a:lnTo>
                    <a:pt x="0" y="741"/>
                  </a:lnTo>
                  <a:lnTo>
                    <a:pt x="20" y="897"/>
                  </a:lnTo>
                  <a:lnTo>
                    <a:pt x="78" y="1053"/>
                  </a:lnTo>
                  <a:lnTo>
                    <a:pt x="176" y="1228"/>
                  </a:lnTo>
                  <a:lnTo>
                    <a:pt x="312" y="1403"/>
                  </a:lnTo>
                  <a:lnTo>
                    <a:pt x="468" y="1540"/>
                  </a:lnTo>
                  <a:lnTo>
                    <a:pt x="643" y="1676"/>
                  </a:lnTo>
                  <a:lnTo>
                    <a:pt x="819" y="1812"/>
                  </a:lnTo>
                  <a:lnTo>
                    <a:pt x="994" y="1929"/>
                  </a:lnTo>
                  <a:lnTo>
                    <a:pt x="1384" y="2163"/>
                  </a:lnTo>
                  <a:lnTo>
                    <a:pt x="1832" y="2397"/>
                  </a:lnTo>
                  <a:lnTo>
                    <a:pt x="2299" y="2611"/>
                  </a:lnTo>
                  <a:lnTo>
                    <a:pt x="2767" y="2806"/>
                  </a:lnTo>
                  <a:lnTo>
                    <a:pt x="3254" y="2962"/>
                  </a:lnTo>
                  <a:lnTo>
                    <a:pt x="3761" y="3079"/>
                  </a:lnTo>
                  <a:lnTo>
                    <a:pt x="4014" y="3118"/>
                  </a:lnTo>
                  <a:lnTo>
                    <a:pt x="4287" y="3157"/>
                  </a:lnTo>
                  <a:lnTo>
                    <a:pt x="4540" y="3157"/>
                  </a:lnTo>
                  <a:lnTo>
                    <a:pt x="4871" y="3137"/>
                  </a:lnTo>
                  <a:lnTo>
                    <a:pt x="5027" y="3118"/>
                  </a:lnTo>
                  <a:lnTo>
                    <a:pt x="5183" y="3079"/>
                  </a:lnTo>
                  <a:lnTo>
                    <a:pt x="5417" y="3001"/>
                  </a:lnTo>
                  <a:lnTo>
                    <a:pt x="5612" y="2923"/>
                  </a:lnTo>
                  <a:lnTo>
                    <a:pt x="5631" y="2904"/>
                  </a:lnTo>
                  <a:lnTo>
                    <a:pt x="5690" y="2884"/>
                  </a:lnTo>
                  <a:lnTo>
                    <a:pt x="5806" y="2806"/>
                  </a:lnTo>
                  <a:lnTo>
                    <a:pt x="5904" y="2728"/>
                  </a:lnTo>
                  <a:lnTo>
                    <a:pt x="5982" y="2670"/>
                  </a:lnTo>
                  <a:lnTo>
                    <a:pt x="6079" y="2533"/>
                  </a:lnTo>
                  <a:lnTo>
                    <a:pt x="6138" y="2436"/>
                  </a:lnTo>
                  <a:lnTo>
                    <a:pt x="6177" y="2319"/>
                  </a:lnTo>
                  <a:lnTo>
                    <a:pt x="6196" y="2183"/>
                  </a:lnTo>
                  <a:lnTo>
                    <a:pt x="6177" y="2066"/>
                  </a:lnTo>
                  <a:lnTo>
                    <a:pt x="6138" y="1949"/>
                  </a:lnTo>
                  <a:lnTo>
                    <a:pt x="6099" y="1832"/>
                  </a:lnTo>
                  <a:lnTo>
                    <a:pt x="6021" y="1735"/>
                  </a:lnTo>
                  <a:lnTo>
                    <a:pt x="5943" y="1637"/>
                  </a:lnTo>
                  <a:lnTo>
                    <a:pt x="5826" y="1520"/>
                  </a:lnTo>
                  <a:lnTo>
                    <a:pt x="5690" y="1423"/>
                  </a:lnTo>
                  <a:lnTo>
                    <a:pt x="5417" y="1228"/>
                  </a:lnTo>
                  <a:lnTo>
                    <a:pt x="5144" y="1053"/>
                  </a:lnTo>
                  <a:lnTo>
                    <a:pt x="4852" y="916"/>
                  </a:lnTo>
                  <a:lnTo>
                    <a:pt x="4540" y="760"/>
                  </a:lnTo>
                  <a:lnTo>
                    <a:pt x="4209" y="643"/>
                  </a:lnTo>
                  <a:lnTo>
                    <a:pt x="3566" y="390"/>
                  </a:lnTo>
                  <a:lnTo>
                    <a:pt x="3079" y="234"/>
                  </a:lnTo>
                  <a:lnTo>
                    <a:pt x="2845" y="176"/>
                  </a:lnTo>
                  <a:lnTo>
                    <a:pt x="2592" y="117"/>
                  </a:lnTo>
                  <a:lnTo>
                    <a:pt x="2319" y="59"/>
                  </a:lnTo>
                  <a:lnTo>
                    <a:pt x="2046" y="39"/>
                  </a:lnTo>
                  <a:lnTo>
                    <a:pt x="1773" y="20"/>
                  </a:lnTo>
                  <a:lnTo>
                    <a:pt x="1500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963;p40">
              <a:extLst>
                <a:ext uri="{FF2B5EF4-FFF2-40B4-BE49-F238E27FC236}">
                  <a16:creationId xmlns:a16="http://schemas.microsoft.com/office/drawing/2014/main" xmlns="" id="{00C48FA7-1D12-1FB4-908B-D1DC8C3D99FA}"/>
                </a:ext>
              </a:extLst>
            </p:cNvPr>
            <p:cNvSpPr/>
            <p:nvPr/>
          </p:nvSpPr>
          <p:spPr>
            <a:xfrm>
              <a:off x="10118125" y="546088"/>
              <a:ext cx="154925" cy="78925"/>
            </a:xfrm>
            <a:custGeom>
              <a:avLst/>
              <a:gdLst/>
              <a:ahLst/>
              <a:cxnLst/>
              <a:rect l="l" t="t" r="r" b="b"/>
              <a:pathLst>
                <a:path w="6197" h="3157" fill="none" extrusionOk="0">
                  <a:moveTo>
                    <a:pt x="1500" y="0"/>
                  </a:moveTo>
                  <a:lnTo>
                    <a:pt x="1500" y="0"/>
                  </a:lnTo>
                  <a:lnTo>
                    <a:pt x="1189" y="20"/>
                  </a:lnTo>
                  <a:lnTo>
                    <a:pt x="1189" y="20"/>
                  </a:lnTo>
                  <a:lnTo>
                    <a:pt x="857" y="39"/>
                  </a:lnTo>
                  <a:lnTo>
                    <a:pt x="702" y="78"/>
                  </a:lnTo>
                  <a:lnTo>
                    <a:pt x="546" y="117"/>
                  </a:lnTo>
                  <a:lnTo>
                    <a:pt x="546" y="117"/>
                  </a:lnTo>
                  <a:lnTo>
                    <a:pt x="409" y="156"/>
                  </a:lnTo>
                  <a:lnTo>
                    <a:pt x="292" y="234"/>
                  </a:lnTo>
                  <a:lnTo>
                    <a:pt x="176" y="312"/>
                  </a:lnTo>
                  <a:lnTo>
                    <a:pt x="98" y="429"/>
                  </a:lnTo>
                  <a:lnTo>
                    <a:pt x="98" y="429"/>
                  </a:lnTo>
                  <a:lnTo>
                    <a:pt x="59" y="488"/>
                  </a:lnTo>
                  <a:lnTo>
                    <a:pt x="20" y="565"/>
                  </a:lnTo>
                  <a:lnTo>
                    <a:pt x="0" y="741"/>
                  </a:lnTo>
                  <a:lnTo>
                    <a:pt x="20" y="897"/>
                  </a:lnTo>
                  <a:lnTo>
                    <a:pt x="78" y="1053"/>
                  </a:lnTo>
                  <a:lnTo>
                    <a:pt x="78" y="1053"/>
                  </a:lnTo>
                  <a:lnTo>
                    <a:pt x="176" y="1228"/>
                  </a:lnTo>
                  <a:lnTo>
                    <a:pt x="312" y="1403"/>
                  </a:lnTo>
                  <a:lnTo>
                    <a:pt x="468" y="1540"/>
                  </a:lnTo>
                  <a:lnTo>
                    <a:pt x="643" y="1676"/>
                  </a:lnTo>
                  <a:lnTo>
                    <a:pt x="643" y="1676"/>
                  </a:lnTo>
                  <a:lnTo>
                    <a:pt x="819" y="1812"/>
                  </a:lnTo>
                  <a:lnTo>
                    <a:pt x="994" y="1929"/>
                  </a:lnTo>
                  <a:lnTo>
                    <a:pt x="1384" y="2163"/>
                  </a:lnTo>
                  <a:lnTo>
                    <a:pt x="1384" y="2163"/>
                  </a:lnTo>
                  <a:lnTo>
                    <a:pt x="1832" y="2397"/>
                  </a:lnTo>
                  <a:lnTo>
                    <a:pt x="2299" y="2611"/>
                  </a:lnTo>
                  <a:lnTo>
                    <a:pt x="2299" y="2611"/>
                  </a:lnTo>
                  <a:lnTo>
                    <a:pt x="2767" y="2806"/>
                  </a:lnTo>
                  <a:lnTo>
                    <a:pt x="3254" y="2962"/>
                  </a:lnTo>
                  <a:lnTo>
                    <a:pt x="3254" y="2962"/>
                  </a:lnTo>
                  <a:lnTo>
                    <a:pt x="3761" y="3079"/>
                  </a:lnTo>
                  <a:lnTo>
                    <a:pt x="4014" y="3118"/>
                  </a:lnTo>
                  <a:lnTo>
                    <a:pt x="4287" y="3157"/>
                  </a:lnTo>
                  <a:lnTo>
                    <a:pt x="4287" y="3157"/>
                  </a:lnTo>
                  <a:lnTo>
                    <a:pt x="4540" y="3157"/>
                  </a:lnTo>
                  <a:lnTo>
                    <a:pt x="4540" y="3157"/>
                  </a:lnTo>
                  <a:lnTo>
                    <a:pt x="4871" y="3137"/>
                  </a:lnTo>
                  <a:lnTo>
                    <a:pt x="5027" y="3118"/>
                  </a:lnTo>
                  <a:lnTo>
                    <a:pt x="5183" y="3079"/>
                  </a:lnTo>
                  <a:lnTo>
                    <a:pt x="5183" y="3079"/>
                  </a:lnTo>
                  <a:lnTo>
                    <a:pt x="5417" y="3001"/>
                  </a:lnTo>
                  <a:lnTo>
                    <a:pt x="5417" y="3001"/>
                  </a:lnTo>
                  <a:lnTo>
                    <a:pt x="5612" y="2923"/>
                  </a:lnTo>
                  <a:lnTo>
                    <a:pt x="5631" y="2904"/>
                  </a:lnTo>
                  <a:lnTo>
                    <a:pt x="5631" y="2904"/>
                  </a:lnTo>
                  <a:lnTo>
                    <a:pt x="5690" y="2884"/>
                  </a:lnTo>
                  <a:lnTo>
                    <a:pt x="5690" y="2884"/>
                  </a:lnTo>
                  <a:lnTo>
                    <a:pt x="5806" y="2806"/>
                  </a:lnTo>
                  <a:lnTo>
                    <a:pt x="5904" y="2728"/>
                  </a:lnTo>
                  <a:lnTo>
                    <a:pt x="5904" y="2728"/>
                  </a:lnTo>
                  <a:lnTo>
                    <a:pt x="5982" y="2670"/>
                  </a:lnTo>
                  <a:lnTo>
                    <a:pt x="5982" y="2670"/>
                  </a:lnTo>
                  <a:lnTo>
                    <a:pt x="6079" y="2533"/>
                  </a:lnTo>
                  <a:lnTo>
                    <a:pt x="6079" y="2533"/>
                  </a:lnTo>
                  <a:lnTo>
                    <a:pt x="6138" y="2436"/>
                  </a:lnTo>
                  <a:lnTo>
                    <a:pt x="6177" y="2319"/>
                  </a:lnTo>
                  <a:lnTo>
                    <a:pt x="6196" y="2183"/>
                  </a:lnTo>
                  <a:lnTo>
                    <a:pt x="6177" y="2066"/>
                  </a:lnTo>
                  <a:lnTo>
                    <a:pt x="6177" y="2066"/>
                  </a:lnTo>
                  <a:lnTo>
                    <a:pt x="6138" y="1949"/>
                  </a:lnTo>
                  <a:lnTo>
                    <a:pt x="6099" y="1832"/>
                  </a:lnTo>
                  <a:lnTo>
                    <a:pt x="6021" y="1735"/>
                  </a:lnTo>
                  <a:lnTo>
                    <a:pt x="5943" y="1637"/>
                  </a:lnTo>
                  <a:lnTo>
                    <a:pt x="5943" y="1637"/>
                  </a:lnTo>
                  <a:lnTo>
                    <a:pt x="5826" y="1520"/>
                  </a:lnTo>
                  <a:lnTo>
                    <a:pt x="5690" y="1423"/>
                  </a:lnTo>
                  <a:lnTo>
                    <a:pt x="5417" y="1228"/>
                  </a:lnTo>
                  <a:lnTo>
                    <a:pt x="5144" y="1053"/>
                  </a:lnTo>
                  <a:lnTo>
                    <a:pt x="4852" y="916"/>
                  </a:lnTo>
                  <a:lnTo>
                    <a:pt x="4852" y="916"/>
                  </a:lnTo>
                  <a:lnTo>
                    <a:pt x="4540" y="760"/>
                  </a:lnTo>
                  <a:lnTo>
                    <a:pt x="4209" y="643"/>
                  </a:lnTo>
                  <a:lnTo>
                    <a:pt x="3566" y="390"/>
                  </a:lnTo>
                  <a:lnTo>
                    <a:pt x="3566" y="390"/>
                  </a:lnTo>
                  <a:lnTo>
                    <a:pt x="3079" y="234"/>
                  </a:lnTo>
                  <a:lnTo>
                    <a:pt x="2845" y="176"/>
                  </a:lnTo>
                  <a:lnTo>
                    <a:pt x="2592" y="117"/>
                  </a:lnTo>
                  <a:lnTo>
                    <a:pt x="2592" y="117"/>
                  </a:lnTo>
                  <a:lnTo>
                    <a:pt x="2319" y="59"/>
                  </a:lnTo>
                  <a:lnTo>
                    <a:pt x="2046" y="39"/>
                  </a:lnTo>
                  <a:lnTo>
                    <a:pt x="1773" y="20"/>
                  </a:lnTo>
                  <a:lnTo>
                    <a:pt x="15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64;p40">
              <a:extLst>
                <a:ext uri="{FF2B5EF4-FFF2-40B4-BE49-F238E27FC236}">
                  <a16:creationId xmlns:a16="http://schemas.microsoft.com/office/drawing/2014/main" xmlns="" id="{A6E6D3F7-AFB4-19B0-768C-F8E463419D23}"/>
                </a:ext>
              </a:extLst>
            </p:cNvPr>
            <p:cNvSpPr/>
            <p:nvPr/>
          </p:nvSpPr>
          <p:spPr>
            <a:xfrm>
              <a:off x="9501450" y="286938"/>
              <a:ext cx="191450" cy="183175"/>
            </a:xfrm>
            <a:custGeom>
              <a:avLst/>
              <a:gdLst/>
              <a:ahLst/>
              <a:cxnLst/>
              <a:rect l="l" t="t" r="r" b="b"/>
              <a:pathLst>
                <a:path w="7658" h="7327" extrusionOk="0">
                  <a:moveTo>
                    <a:pt x="1696" y="1"/>
                  </a:moveTo>
                  <a:lnTo>
                    <a:pt x="1520" y="20"/>
                  </a:lnTo>
                  <a:lnTo>
                    <a:pt x="1325" y="59"/>
                  </a:lnTo>
                  <a:lnTo>
                    <a:pt x="1150" y="118"/>
                  </a:lnTo>
                  <a:lnTo>
                    <a:pt x="955" y="215"/>
                  </a:lnTo>
                  <a:lnTo>
                    <a:pt x="799" y="313"/>
                  </a:lnTo>
                  <a:lnTo>
                    <a:pt x="663" y="430"/>
                  </a:lnTo>
                  <a:lnTo>
                    <a:pt x="527" y="566"/>
                  </a:lnTo>
                  <a:lnTo>
                    <a:pt x="390" y="702"/>
                  </a:lnTo>
                  <a:lnTo>
                    <a:pt x="293" y="858"/>
                  </a:lnTo>
                  <a:lnTo>
                    <a:pt x="215" y="1014"/>
                  </a:lnTo>
                  <a:lnTo>
                    <a:pt x="137" y="1209"/>
                  </a:lnTo>
                  <a:lnTo>
                    <a:pt x="78" y="1384"/>
                  </a:lnTo>
                  <a:lnTo>
                    <a:pt x="39" y="1579"/>
                  </a:lnTo>
                  <a:lnTo>
                    <a:pt x="1" y="1774"/>
                  </a:lnTo>
                  <a:lnTo>
                    <a:pt x="1" y="1969"/>
                  </a:lnTo>
                  <a:lnTo>
                    <a:pt x="1" y="2203"/>
                  </a:lnTo>
                  <a:lnTo>
                    <a:pt x="20" y="2397"/>
                  </a:lnTo>
                  <a:lnTo>
                    <a:pt x="39" y="2592"/>
                  </a:lnTo>
                  <a:lnTo>
                    <a:pt x="98" y="2807"/>
                  </a:lnTo>
                  <a:lnTo>
                    <a:pt x="176" y="3021"/>
                  </a:lnTo>
                  <a:lnTo>
                    <a:pt x="254" y="3196"/>
                  </a:lnTo>
                  <a:lnTo>
                    <a:pt x="351" y="3391"/>
                  </a:lnTo>
                  <a:lnTo>
                    <a:pt x="468" y="3606"/>
                  </a:lnTo>
                  <a:lnTo>
                    <a:pt x="624" y="3820"/>
                  </a:lnTo>
                  <a:lnTo>
                    <a:pt x="897" y="4151"/>
                  </a:lnTo>
                  <a:lnTo>
                    <a:pt x="1189" y="4463"/>
                  </a:lnTo>
                  <a:lnTo>
                    <a:pt x="1501" y="4755"/>
                  </a:lnTo>
                  <a:lnTo>
                    <a:pt x="1871" y="5047"/>
                  </a:lnTo>
                  <a:lnTo>
                    <a:pt x="2261" y="5320"/>
                  </a:lnTo>
                  <a:lnTo>
                    <a:pt x="2709" y="5573"/>
                  </a:lnTo>
                  <a:lnTo>
                    <a:pt x="3157" y="5827"/>
                  </a:lnTo>
                  <a:lnTo>
                    <a:pt x="3664" y="6060"/>
                  </a:lnTo>
                  <a:lnTo>
                    <a:pt x="4384" y="6353"/>
                  </a:lnTo>
                  <a:lnTo>
                    <a:pt x="5125" y="6606"/>
                  </a:lnTo>
                  <a:lnTo>
                    <a:pt x="5846" y="6840"/>
                  </a:lnTo>
                  <a:lnTo>
                    <a:pt x="6586" y="7054"/>
                  </a:lnTo>
                  <a:lnTo>
                    <a:pt x="7054" y="7210"/>
                  </a:lnTo>
                  <a:lnTo>
                    <a:pt x="7638" y="7327"/>
                  </a:lnTo>
                  <a:lnTo>
                    <a:pt x="7658" y="7327"/>
                  </a:lnTo>
                  <a:lnTo>
                    <a:pt x="7404" y="6411"/>
                  </a:lnTo>
                  <a:lnTo>
                    <a:pt x="7151" y="5710"/>
                  </a:lnTo>
                  <a:lnTo>
                    <a:pt x="6859" y="4989"/>
                  </a:lnTo>
                  <a:lnTo>
                    <a:pt x="6508" y="4268"/>
                  </a:lnTo>
                  <a:lnTo>
                    <a:pt x="6333" y="3898"/>
                  </a:lnTo>
                  <a:lnTo>
                    <a:pt x="6138" y="3528"/>
                  </a:lnTo>
                  <a:lnTo>
                    <a:pt x="5846" y="3021"/>
                  </a:lnTo>
                  <a:lnTo>
                    <a:pt x="5534" y="2573"/>
                  </a:lnTo>
                  <a:lnTo>
                    <a:pt x="5222" y="2144"/>
                  </a:lnTo>
                  <a:lnTo>
                    <a:pt x="4910" y="1755"/>
                  </a:lnTo>
                  <a:lnTo>
                    <a:pt x="4579" y="1404"/>
                  </a:lnTo>
                  <a:lnTo>
                    <a:pt x="4248" y="1092"/>
                  </a:lnTo>
                  <a:lnTo>
                    <a:pt x="3897" y="819"/>
                  </a:lnTo>
                  <a:lnTo>
                    <a:pt x="3527" y="585"/>
                  </a:lnTo>
                  <a:lnTo>
                    <a:pt x="3313" y="449"/>
                  </a:lnTo>
                  <a:lnTo>
                    <a:pt x="3098" y="332"/>
                  </a:lnTo>
                  <a:lnTo>
                    <a:pt x="2865" y="235"/>
                  </a:lnTo>
                  <a:lnTo>
                    <a:pt x="2650" y="157"/>
                  </a:lnTo>
                  <a:lnTo>
                    <a:pt x="2417" y="79"/>
                  </a:lnTo>
                  <a:lnTo>
                    <a:pt x="2183" y="40"/>
                  </a:lnTo>
                  <a:lnTo>
                    <a:pt x="200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65;p40">
              <a:extLst>
                <a:ext uri="{FF2B5EF4-FFF2-40B4-BE49-F238E27FC236}">
                  <a16:creationId xmlns:a16="http://schemas.microsoft.com/office/drawing/2014/main" xmlns="" id="{7909D851-6E38-980F-71F6-AA090B7675C9}"/>
                </a:ext>
              </a:extLst>
            </p:cNvPr>
            <p:cNvSpPr/>
            <p:nvPr/>
          </p:nvSpPr>
          <p:spPr>
            <a:xfrm>
              <a:off x="9501450" y="286938"/>
              <a:ext cx="191450" cy="183175"/>
            </a:xfrm>
            <a:custGeom>
              <a:avLst/>
              <a:gdLst/>
              <a:ahLst/>
              <a:cxnLst/>
              <a:rect l="l" t="t" r="r" b="b"/>
              <a:pathLst>
                <a:path w="7658" h="7327" fill="none" extrusionOk="0">
                  <a:moveTo>
                    <a:pt x="1696" y="1"/>
                  </a:moveTo>
                  <a:lnTo>
                    <a:pt x="1696" y="1"/>
                  </a:lnTo>
                  <a:lnTo>
                    <a:pt x="1520" y="20"/>
                  </a:lnTo>
                  <a:lnTo>
                    <a:pt x="1325" y="59"/>
                  </a:lnTo>
                  <a:lnTo>
                    <a:pt x="1150" y="118"/>
                  </a:lnTo>
                  <a:lnTo>
                    <a:pt x="955" y="215"/>
                  </a:lnTo>
                  <a:lnTo>
                    <a:pt x="955" y="215"/>
                  </a:lnTo>
                  <a:lnTo>
                    <a:pt x="799" y="313"/>
                  </a:lnTo>
                  <a:lnTo>
                    <a:pt x="663" y="430"/>
                  </a:lnTo>
                  <a:lnTo>
                    <a:pt x="527" y="566"/>
                  </a:lnTo>
                  <a:lnTo>
                    <a:pt x="390" y="702"/>
                  </a:lnTo>
                  <a:lnTo>
                    <a:pt x="390" y="702"/>
                  </a:lnTo>
                  <a:lnTo>
                    <a:pt x="293" y="858"/>
                  </a:lnTo>
                  <a:lnTo>
                    <a:pt x="215" y="1014"/>
                  </a:lnTo>
                  <a:lnTo>
                    <a:pt x="137" y="1209"/>
                  </a:lnTo>
                  <a:lnTo>
                    <a:pt x="78" y="1384"/>
                  </a:lnTo>
                  <a:lnTo>
                    <a:pt x="78" y="1384"/>
                  </a:lnTo>
                  <a:lnTo>
                    <a:pt x="39" y="1579"/>
                  </a:lnTo>
                  <a:lnTo>
                    <a:pt x="1" y="1774"/>
                  </a:lnTo>
                  <a:lnTo>
                    <a:pt x="1" y="1969"/>
                  </a:lnTo>
                  <a:lnTo>
                    <a:pt x="1" y="2203"/>
                  </a:lnTo>
                  <a:lnTo>
                    <a:pt x="1" y="2203"/>
                  </a:lnTo>
                  <a:lnTo>
                    <a:pt x="20" y="2397"/>
                  </a:lnTo>
                  <a:lnTo>
                    <a:pt x="39" y="2592"/>
                  </a:lnTo>
                  <a:lnTo>
                    <a:pt x="98" y="2807"/>
                  </a:lnTo>
                  <a:lnTo>
                    <a:pt x="176" y="3021"/>
                  </a:lnTo>
                  <a:lnTo>
                    <a:pt x="176" y="3021"/>
                  </a:lnTo>
                  <a:lnTo>
                    <a:pt x="254" y="3196"/>
                  </a:lnTo>
                  <a:lnTo>
                    <a:pt x="351" y="3391"/>
                  </a:lnTo>
                  <a:lnTo>
                    <a:pt x="468" y="3606"/>
                  </a:lnTo>
                  <a:lnTo>
                    <a:pt x="624" y="3820"/>
                  </a:lnTo>
                  <a:lnTo>
                    <a:pt x="624" y="3820"/>
                  </a:lnTo>
                  <a:lnTo>
                    <a:pt x="897" y="4151"/>
                  </a:lnTo>
                  <a:lnTo>
                    <a:pt x="1189" y="4463"/>
                  </a:lnTo>
                  <a:lnTo>
                    <a:pt x="1501" y="4755"/>
                  </a:lnTo>
                  <a:lnTo>
                    <a:pt x="1871" y="5047"/>
                  </a:lnTo>
                  <a:lnTo>
                    <a:pt x="2261" y="5320"/>
                  </a:lnTo>
                  <a:lnTo>
                    <a:pt x="2709" y="5573"/>
                  </a:lnTo>
                  <a:lnTo>
                    <a:pt x="3157" y="5827"/>
                  </a:lnTo>
                  <a:lnTo>
                    <a:pt x="3664" y="6060"/>
                  </a:lnTo>
                  <a:lnTo>
                    <a:pt x="3664" y="6060"/>
                  </a:lnTo>
                  <a:lnTo>
                    <a:pt x="4384" y="6353"/>
                  </a:lnTo>
                  <a:lnTo>
                    <a:pt x="5125" y="6606"/>
                  </a:lnTo>
                  <a:lnTo>
                    <a:pt x="5846" y="6840"/>
                  </a:lnTo>
                  <a:lnTo>
                    <a:pt x="6586" y="7054"/>
                  </a:lnTo>
                  <a:lnTo>
                    <a:pt x="6586" y="7054"/>
                  </a:lnTo>
                  <a:lnTo>
                    <a:pt x="7054" y="7210"/>
                  </a:lnTo>
                  <a:lnTo>
                    <a:pt x="7054" y="7210"/>
                  </a:lnTo>
                  <a:lnTo>
                    <a:pt x="7638" y="7327"/>
                  </a:lnTo>
                  <a:lnTo>
                    <a:pt x="7658" y="7327"/>
                  </a:lnTo>
                  <a:lnTo>
                    <a:pt x="7658" y="7327"/>
                  </a:lnTo>
                  <a:lnTo>
                    <a:pt x="7404" y="6411"/>
                  </a:lnTo>
                  <a:lnTo>
                    <a:pt x="7404" y="6411"/>
                  </a:lnTo>
                  <a:lnTo>
                    <a:pt x="7151" y="5710"/>
                  </a:lnTo>
                  <a:lnTo>
                    <a:pt x="6859" y="4989"/>
                  </a:lnTo>
                  <a:lnTo>
                    <a:pt x="6508" y="4268"/>
                  </a:lnTo>
                  <a:lnTo>
                    <a:pt x="6333" y="3898"/>
                  </a:lnTo>
                  <a:lnTo>
                    <a:pt x="6138" y="3528"/>
                  </a:lnTo>
                  <a:lnTo>
                    <a:pt x="6138" y="3528"/>
                  </a:lnTo>
                  <a:lnTo>
                    <a:pt x="5846" y="3021"/>
                  </a:lnTo>
                  <a:lnTo>
                    <a:pt x="5534" y="2573"/>
                  </a:lnTo>
                  <a:lnTo>
                    <a:pt x="5222" y="2144"/>
                  </a:lnTo>
                  <a:lnTo>
                    <a:pt x="4910" y="1755"/>
                  </a:lnTo>
                  <a:lnTo>
                    <a:pt x="4579" y="1404"/>
                  </a:lnTo>
                  <a:lnTo>
                    <a:pt x="4248" y="1092"/>
                  </a:lnTo>
                  <a:lnTo>
                    <a:pt x="3897" y="819"/>
                  </a:lnTo>
                  <a:lnTo>
                    <a:pt x="3527" y="585"/>
                  </a:lnTo>
                  <a:lnTo>
                    <a:pt x="3527" y="585"/>
                  </a:lnTo>
                  <a:lnTo>
                    <a:pt x="3313" y="449"/>
                  </a:lnTo>
                  <a:lnTo>
                    <a:pt x="3098" y="332"/>
                  </a:lnTo>
                  <a:lnTo>
                    <a:pt x="2865" y="235"/>
                  </a:lnTo>
                  <a:lnTo>
                    <a:pt x="2650" y="157"/>
                  </a:lnTo>
                  <a:lnTo>
                    <a:pt x="2650" y="157"/>
                  </a:lnTo>
                  <a:lnTo>
                    <a:pt x="2417" y="79"/>
                  </a:lnTo>
                  <a:lnTo>
                    <a:pt x="2183" y="40"/>
                  </a:lnTo>
                  <a:lnTo>
                    <a:pt x="2183" y="40"/>
                  </a:lnTo>
                  <a:lnTo>
                    <a:pt x="2007" y="1"/>
                  </a:lnTo>
                  <a:lnTo>
                    <a:pt x="1832" y="1"/>
                  </a:lnTo>
                  <a:lnTo>
                    <a:pt x="1832" y="1"/>
                  </a:lnTo>
                  <a:lnTo>
                    <a:pt x="16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66;p40">
              <a:extLst>
                <a:ext uri="{FF2B5EF4-FFF2-40B4-BE49-F238E27FC236}">
                  <a16:creationId xmlns:a16="http://schemas.microsoft.com/office/drawing/2014/main" xmlns="" id="{83844579-1DB4-9321-1BD2-5CF50B02C809}"/>
                </a:ext>
              </a:extLst>
            </p:cNvPr>
            <p:cNvSpPr/>
            <p:nvPr/>
          </p:nvSpPr>
          <p:spPr>
            <a:xfrm>
              <a:off x="10126400" y="283063"/>
              <a:ext cx="191450" cy="183650"/>
            </a:xfrm>
            <a:custGeom>
              <a:avLst/>
              <a:gdLst/>
              <a:ahLst/>
              <a:cxnLst/>
              <a:rect l="l" t="t" r="r" b="b"/>
              <a:pathLst>
                <a:path w="7658" h="7346" extrusionOk="0">
                  <a:moveTo>
                    <a:pt x="5826" y="0"/>
                  </a:moveTo>
                  <a:lnTo>
                    <a:pt x="5631" y="20"/>
                  </a:lnTo>
                  <a:lnTo>
                    <a:pt x="5475" y="39"/>
                  </a:lnTo>
                  <a:lnTo>
                    <a:pt x="5222" y="98"/>
                  </a:lnTo>
                  <a:lnTo>
                    <a:pt x="5008" y="156"/>
                  </a:lnTo>
                  <a:lnTo>
                    <a:pt x="4774" y="234"/>
                  </a:lnTo>
                  <a:lnTo>
                    <a:pt x="4560" y="351"/>
                  </a:lnTo>
                  <a:lnTo>
                    <a:pt x="4345" y="448"/>
                  </a:lnTo>
                  <a:lnTo>
                    <a:pt x="4131" y="585"/>
                  </a:lnTo>
                  <a:lnTo>
                    <a:pt x="3761" y="818"/>
                  </a:lnTo>
                  <a:lnTo>
                    <a:pt x="3410" y="1111"/>
                  </a:lnTo>
                  <a:lnTo>
                    <a:pt x="3059" y="1422"/>
                  </a:lnTo>
                  <a:lnTo>
                    <a:pt x="2748" y="1773"/>
                  </a:lnTo>
                  <a:lnTo>
                    <a:pt x="2416" y="2143"/>
                  </a:lnTo>
                  <a:lnTo>
                    <a:pt x="2105" y="2572"/>
                  </a:lnTo>
                  <a:lnTo>
                    <a:pt x="1812" y="3040"/>
                  </a:lnTo>
                  <a:lnTo>
                    <a:pt x="1520" y="3527"/>
                  </a:lnTo>
                  <a:lnTo>
                    <a:pt x="1325" y="3897"/>
                  </a:lnTo>
                  <a:lnTo>
                    <a:pt x="1130" y="4267"/>
                  </a:lnTo>
                  <a:lnTo>
                    <a:pt x="799" y="5007"/>
                  </a:lnTo>
                  <a:lnTo>
                    <a:pt x="507" y="5728"/>
                  </a:lnTo>
                  <a:lnTo>
                    <a:pt x="254" y="6410"/>
                  </a:lnTo>
                  <a:lnTo>
                    <a:pt x="0" y="7326"/>
                  </a:lnTo>
                  <a:lnTo>
                    <a:pt x="0" y="7346"/>
                  </a:lnTo>
                  <a:lnTo>
                    <a:pt x="604" y="7209"/>
                  </a:lnTo>
                  <a:lnTo>
                    <a:pt x="1072" y="7073"/>
                  </a:lnTo>
                  <a:lnTo>
                    <a:pt x="1793" y="6839"/>
                  </a:lnTo>
                  <a:lnTo>
                    <a:pt x="2533" y="6605"/>
                  </a:lnTo>
                  <a:lnTo>
                    <a:pt x="3254" y="6352"/>
                  </a:lnTo>
                  <a:lnTo>
                    <a:pt x="3975" y="6060"/>
                  </a:lnTo>
                  <a:lnTo>
                    <a:pt x="4482" y="5826"/>
                  </a:lnTo>
                  <a:lnTo>
                    <a:pt x="4949" y="5573"/>
                  </a:lnTo>
                  <a:lnTo>
                    <a:pt x="5378" y="5319"/>
                  </a:lnTo>
                  <a:lnTo>
                    <a:pt x="5768" y="5046"/>
                  </a:lnTo>
                  <a:lnTo>
                    <a:pt x="6138" y="4754"/>
                  </a:lnTo>
                  <a:lnTo>
                    <a:pt x="6469" y="4462"/>
                  </a:lnTo>
                  <a:lnTo>
                    <a:pt x="6761" y="4150"/>
                  </a:lnTo>
                  <a:lnTo>
                    <a:pt x="7015" y="3819"/>
                  </a:lnTo>
                  <a:lnTo>
                    <a:pt x="7171" y="3605"/>
                  </a:lnTo>
                  <a:lnTo>
                    <a:pt x="7287" y="3410"/>
                  </a:lnTo>
                  <a:lnTo>
                    <a:pt x="7404" y="3215"/>
                  </a:lnTo>
                  <a:lnTo>
                    <a:pt x="7482" y="3020"/>
                  </a:lnTo>
                  <a:lnTo>
                    <a:pt x="7541" y="2806"/>
                  </a:lnTo>
                  <a:lnTo>
                    <a:pt x="7599" y="2591"/>
                  </a:lnTo>
                  <a:lnTo>
                    <a:pt x="7638" y="2397"/>
                  </a:lnTo>
                  <a:lnTo>
                    <a:pt x="7658" y="2202"/>
                  </a:lnTo>
                  <a:lnTo>
                    <a:pt x="7658" y="1987"/>
                  </a:lnTo>
                  <a:lnTo>
                    <a:pt x="7638" y="1773"/>
                  </a:lnTo>
                  <a:lnTo>
                    <a:pt x="7619" y="1578"/>
                  </a:lnTo>
                  <a:lnTo>
                    <a:pt x="7580" y="1383"/>
                  </a:lnTo>
                  <a:lnTo>
                    <a:pt x="7521" y="1208"/>
                  </a:lnTo>
                  <a:lnTo>
                    <a:pt x="7443" y="1033"/>
                  </a:lnTo>
                  <a:lnTo>
                    <a:pt x="7346" y="857"/>
                  </a:lnTo>
                  <a:lnTo>
                    <a:pt x="7248" y="721"/>
                  </a:lnTo>
                  <a:lnTo>
                    <a:pt x="7132" y="565"/>
                  </a:lnTo>
                  <a:lnTo>
                    <a:pt x="6995" y="429"/>
                  </a:lnTo>
                  <a:lnTo>
                    <a:pt x="6839" y="312"/>
                  </a:lnTo>
                  <a:lnTo>
                    <a:pt x="6683" y="214"/>
                  </a:lnTo>
                  <a:lnTo>
                    <a:pt x="6508" y="136"/>
                  </a:lnTo>
                  <a:lnTo>
                    <a:pt x="6313" y="59"/>
                  </a:lnTo>
                  <a:lnTo>
                    <a:pt x="6138" y="20"/>
                  </a:lnTo>
                  <a:lnTo>
                    <a:pt x="594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67;p40">
              <a:extLst>
                <a:ext uri="{FF2B5EF4-FFF2-40B4-BE49-F238E27FC236}">
                  <a16:creationId xmlns:a16="http://schemas.microsoft.com/office/drawing/2014/main" xmlns="" id="{881C00AE-A04B-95B2-A006-5C9B424663C7}"/>
                </a:ext>
              </a:extLst>
            </p:cNvPr>
            <p:cNvSpPr/>
            <p:nvPr/>
          </p:nvSpPr>
          <p:spPr>
            <a:xfrm>
              <a:off x="10126400" y="283063"/>
              <a:ext cx="191450" cy="183650"/>
            </a:xfrm>
            <a:custGeom>
              <a:avLst/>
              <a:gdLst/>
              <a:ahLst/>
              <a:cxnLst/>
              <a:rect l="l" t="t" r="r" b="b"/>
              <a:pathLst>
                <a:path w="7658" h="7346" fill="none" extrusionOk="0">
                  <a:moveTo>
                    <a:pt x="5943" y="0"/>
                  </a:moveTo>
                  <a:lnTo>
                    <a:pt x="5943" y="0"/>
                  </a:lnTo>
                  <a:lnTo>
                    <a:pt x="6138" y="20"/>
                  </a:lnTo>
                  <a:lnTo>
                    <a:pt x="6313" y="59"/>
                  </a:lnTo>
                  <a:lnTo>
                    <a:pt x="6508" y="136"/>
                  </a:lnTo>
                  <a:lnTo>
                    <a:pt x="6683" y="214"/>
                  </a:lnTo>
                  <a:lnTo>
                    <a:pt x="6683" y="214"/>
                  </a:lnTo>
                  <a:lnTo>
                    <a:pt x="6839" y="312"/>
                  </a:lnTo>
                  <a:lnTo>
                    <a:pt x="6995" y="429"/>
                  </a:lnTo>
                  <a:lnTo>
                    <a:pt x="7132" y="565"/>
                  </a:lnTo>
                  <a:lnTo>
                    <a:pt x="7248" y="721"/>
                  </a:lnTo>
                  <a:lnTo>
                    <a:pt x="7248" y="721"/>
                  </a:lnTo>
                  <a:lnTo>
                    <a:pt x="7346" y="857"/>
                  </a:lnTo>
                  <a:lnTo>
                    <a:pt x="7443" y="1033"/>
                  </a:lnTo>
                  <a:lnTo>
                    <a:pt x="7521" y="1208"/>
                  </a:lnTo>
                  <a:lnTo>
                    <a:pt x="7580" y="1383"/>
                  </a:lnTo>
                  <a:lnTo>
                    <a:pt x="7580" y="1383"/>
                  </a:lnTo>
                  <a:lnTo>
                    <a:pt x="7619" y="1578"/>
                  </a:lnTo>
                  <a:lnTo>
                    <a:pt x="7638" y="1773"/>
                  </a:lnTo>
                  <a:lnTo>
                    <a:pt x="7658" y="1987"/>
                  </a:lnTo>
                  <a:lnTo>
                    <a:pt x="7658" y="2202"/>
                  </a:lnTo>
                  <a:lnTo>
                    <a:pt x="7658" y="2202"/>
                  </a:lnTo>
                  <a:lnTo>
                    <a:pt x="7638" y="2397"/>
                  </a:lnTo>
                  <a:lnTo>
                    <a:pt x="7599" y="2591"/>
                  </a:lnTo>
                  <a:lnTo>
                    <a:pt x="7541" y="2806"/>
                  </a:lnTo>
                  <a:lnTo>
                    <a:pt x="7482" y="3020"/>
                  </a:lnTo>
                  <a:lnTo>
                    <a:pt x="7482" y="3020"/>
                  </a:lnTo>
                  <a:lnTo>
                    <a:pt x="7404" y="3215"/>
                  </a:lnTo>
                  <a:lnTo>
                    <a:pt x="7287" y="3410"/>
                  </a:lnTo>
                  <a:lnTo>
                    <a:pt x="7171" y="3605"/>
                  </a:lnTo>
                  <a:lnTo>
                    <a:pt x="7015" y="3819"/>
                  </a:lnTo>
                  <a:lnTo>
                    <a:pt x="7015" y="3819"/>
                  </a:lnTo>
                  <a:lnTo>
                    <a:pt x="6761" y="4150"/>
                  </a:lnTo>
                  <a:lnTo>
                    <a:pt x="6469" y="4462"/>
                  </a:lnTo>
                  <a:lnTo>
                    <a:pt x="6138" y="4754"/>
                  </a:lnTo>
                  <a:lnTo>
                    <a:pt x="5768" y="5046"/>
                  </a:lnTo>
                  <a:lnTo>
                    <a:pt x="5378" y="5319"/>
                  </a:lnTo>
                  <a:lnTo>
                    <a:pt x="4949" y="5573"/>
                  </a:lnTo>
                  <a:lnTo>
                    <a:pt x="4482" y="5826"/>
                  </a:lnTo>
                  <a:lnTo>
                    <a:pt x="3975" y="6060"/>
                  </a:lnTo>
                  <a:lnTo>
                    <a:pt x="3975" y="6060"/>
                  </a:lnTo>
                  <a:lnTo>
                    <a:pt x="3254" y="6352"/>
                  </a:lnTo>
                  <a:lnTo>
                    <a:pt x="2533" y="6605"/>
                  </a:lnTo>
                  <a:lnTo>
                    <a:pt x="1793" y="6839"/>
                  </a:lnTo>
                  <a:lnTo>
                    <a:pt x="1072" y="7073"/>
                  </a:lnTo>
                  <a:lnTo>
                    <a:pt x="1072" y="7073"/>
                  </a:lnTo>
                  <a:lnTo>
                    <a:pt x="604" y="7209"/>
                  </a:lnTo>
                  <a:lnTo>
                    <a:pt x="604" y="7209"/>
                  </a:lnTo>
                  <a:lnTo>
                    <a:pt x="0" y="7346"/>
                  </a:lnTo>
                  <a:lnTo>
                    <a:pt x="0" y="7326"/>
                  </a:lnTo>
                  <a:lnTo>
                    <a:pt x="0" y="7326"/>
                  </a:lnTo>
                  <a:lnTo>
                    <a:pt x="254" y="6410"/>
                  </a:lnTo>
                  <a:lnTo>
                    <a:pt x="254" y="6410"/>
                  </a:lnTo>
                  <a:lnTo>
                    <a:pt x="507" y="5728"/>
                  </a:lnTo>
                  <a:lnTo>
                    <a:pt x="799" y="5007"/>
                  </a:lnTo>
                  <a:lnTo>
                    <a:pt x="1130" y="4267"/>
                  </a:lnTo>
                  <a:lnTo>
                    <a:pt x="1325" y="3897"/>
                  </a:lnTo>
                  <a:lnTo>
                    <a:pt x="1520" y="3527"/>
                  </a:lnTo>
                  <a:lnTo>
                    <a:pt x="1520" y="3527"/>
                  </a:lnTo>
                  <a:lnTo>
                    <a:pt x="1812" y="3040"/>
                  </a:lnTo>
                  <a:lnTo>
                    <a:pt x="2105" y="2572"/>
                  </a:lnTo>
                  <a:lnTo>
                    <a:pt x="2416" y="2143"/>
                  </a:lnTo>
                  <a:lnTo>
                    <a:pt x="2748" y="1773"/>
                  </a:lnTo>
                  <a:lnTo>
                    <a:pt x="3059" y="1422"/>
                  </a:lnTo>
                  <a:lnTo>
                    <a:pt x="3410" y="1111"/>
                  </a:lnTo>
                  <a:lnTo>
                    <a:pt x="3761" y="818"/>
                  </a:lnTo>
                  <a:lnTo>
                    <a:pt x="4131" y="585"/>
                  </a:lnTo>
                  <a:lnTo>
                    <a:pt x="4131" y="585"/>
                  </a:lnTo>
                  <a:lnTo>
                    <a:pt x="4345" y="448"/>
                  </a:lnTo>
                  <a:lnTo>
                    <a:pt x="4560" y="351"/>
                  </a:lnTo>
                  <a:lnTo>
                    <a:pt x="4774" y="234"/>
                  </a:lnTo>
                  <a:lnTo>
                    <a:pt x="5008" y="156"/>
                  </a:lnTo>
                  <a:lnTo>
                    <a:pt x="5008" y="156"/>
                  </a:lnTo>
                  <a:lnTo>
                    <a:pt x="5222" y="98"/>
                  </a:lnTo>
                  <a:lnTo>
                    <a:pt x="5475" y="39"/>
                  </a:lnTo>
                  <a:lnTo>
                    <a:pt x="5475" y="39"/>
                  </a:lnTo>
                  <a:lnTo>
                    <a:pt x="5631" y="20"/>
                  </a:lnTo>
                  <a:lnTo>
                    <a:pt x="5826" y="0"/>
                  </a:lnTo>
                  <a:lnTo>
                    <a:pt x="5826" y="0"/>
                  </a:lnTo>
                  <a:lnTo>
                    <a:pt x="594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68;p40">
              <a:extLst>
                <a:ext uri="{FF2B5EF4-FFF2-40B4-BE49-F238E27FC236}">
                  <a16:creationId xmlns:a16="http://schemas.microsoft.com/office/drawing/2014/main" xmlns="" id="{E0AE7F71-7221-1C0D-9B8E-97DBA4B98C8F}"/>
                </a:ext>
              </a:extLst>
            </p:cNvPr>
            <p:cNvSpPr/>
            <p:nvPr/>
          </p:nvSpPr>
          <p:spPr>
            <a:xfrm>
              <a:off x="9851675" y="972788"/>
              <a:ext cx="113525" cy="245525"/>
            </a:xfrm>
            <a:custGeom>
              <a:avLst/>
              <a:gdLst/>
              <a:ahLst/>
              <a:cxnLst/>
              <a:rect l="l" t="t" r="r" b="b"/>
              <a:pathLst>
                <a:path w="4541" h="9821" extrusionOk="0">
                  <a:moveTo>
                    <a:pt x="2533" y="0"/>
                  </a:moveTo>
                  <a:lnTo>
                    <a:pt x="2202" y="507"/>
                  </a:lnTo>
                  <a:lnTo>
                    <a:pt x="1968" y="936"/>
                  </a:lnTo>
                  <a:lnTo>
                    <a:pt x="1618" y="1618"/>
                  </a:lnTo>
                  <a:lnTo>
                    <a:pt x="1247" y="2299"/>
                  </a:lnTo>
                  <a:lnTo>
                    <a:pt x="916" y="3001"/>
                  </a:lnTo>
                  <a:lnTo>
                    <a:pt x="624" y="3702"/>
                  </a:lnTo>
                  <a:lnTo>
                    <a:pt x="429" y="4228"/>
                  </a:lnTo>
                  <a:lnTo>
                    <a:pt x="273" y="4735"/>
                  </a:lnTo>
                  <a:lnTo>
                    <a:pt x="156" y="5222"/>
                  </a:lnTo>
                  <a:lnTo>
                    <a:pt x="59" y="5690"/>
                  </a:lnTo>
                  <a:lnTo>
                    <a:pt x="20" y="6157"/>
                  </a:lnTo>
                  <a:lnTo>
                    <a:pt x="0" y="6586"/>
                  </a:lnTo>
                  <a:lnTo>
                    <a:pt x="0" y="7034"/>
                  </a:lnTo>
                  <a:lnTo>
                    <a:pt x="59" y="7443"/>
                  </a:lnTo>
                  <a:lnTo>
                    <a:pt x="98" y="7697"/>
                  </a:lnTo>
                  <a:lnTo>
                    <a:pt x="156" y="7930"/>
                  </a:lnTo>
                  <a:lnTo>
                    <a:pt x="215" y="8145"/>
                  </a:lnTo>
                  <a:lnTo>
                    <a:pt x="293" y="8320"/>
                  </a:lnTo>
                  <a:lnTo>
                    <a:pt x="410" y="8534"/>
                  </a:lnTo>
                  <a:lnTo>
                    <a:pt x="507" y="8710"/>
                  </a:lnTo>
                  <a:lnTo>
                    <a:pt x="624" y="8885"/>
                  </a:lnTo>
                  <a:lnTo>
                    <a:pt x="760" y="9041"/>
                  </a:lnTo>
                  <a:lnTo>
                    <a:pt x="897" y="9197"/>
                  </a:lnTo>
                  <a:lnTo>
                    <a:pt x="1053" y="9333"/>
                  </a:lnTo>
                  <a:lnTo>
                    <a:pt x="1208" y="9450"/>
                  </a:lnTo>
                  <a:lnTo>
                    <a:pt x="1384" y="9548"/>
                  </a:lnTo>
                  <a:lnTo>
                    <a:pt x="1559" y="9645"/>
                  </a:lnTo>
                  <a:lnTo>
                    <a:pt x="1735" y="9723"/>
                  </a:lnTo>
                  <a:lnTo>
                    <a:pt x="1910" y="9762"/>
                  </a:lnTo>
                  <a:lnTo>
                    <a:pt x="2085" y="9801"/>
                  </a:lnTo>
                  <a:lnTo>
                    <a:pt x="2280" y="9820"/>
                  </a:lnTo>
                  <a:lnTo>
                    <a:pt x="2475" y="9820"/>
                  </a:lnTo>
                  <a:lnTo>
                    <a:pt x="2670" y="9801"/>
                  </a:lnTo>
                  <a:lnTo>
                    <a:pt x="2845" y="9762"/>
                  </a:lnTo>
                  <a:lnTo>
                    <a:pt x="3020" y="9684"/>
                  </a:lnTo>
                  <a:lnTo>
                    <a:pt x="3196" y="9606"/>
                  </a:lnTo>
                  <a:lnTo>
                    <a:pt x="3371" y="9489"/>
                  </a:lnTo>
                  <a:lnTo>
                    <a:pt x="3508" y="9372"/>
                  </a:lnTo>
                  <a:lnTo>
                    <a:pt x="3605" y="9294"/>
                  </a:lnTo>
                  <a:lnTo>
                    <a:pt x="3722" y="9158"/>
                  </a:lnTo>
                  <a:lnTo>
                    <a:pt x="3819" y="9021"/>
                  </a:lnTo>
                  <a:lnTo>
                    <a:pt x="3956" y="8807"/>
                  </a:lnTo>
                  <a:lnTo>
                    <a:pt x="4073" y="8612"/>
                  </a:lnTo>
                  <a:lnTo>
                    <a:pt x="4170" y="8378"/>
                  </a:lnTo>
                  <a:lnTo>
                    <a:pt x="4248" y="8164"/>
                  </a:lnTo>
                  <a:lnTo>
                    <a:pt x="4326" y="7930"/>
                  </a:lnTo>
                  <a:lnTo>
                    <a:pt x="4384" y="7677"/>
                  </a:lnTo>
                  <a:lnTo>
                    <a:pt x="4482" y="7248"/>
                  </a:lnTo>
                  <a:lnTo>
                    <a:pt x="4521" y="6800"/>
                  </a:lnTo>
                  <a:lnTo>
                    <a:pt x="4540" y="6352"/>
                  </a:lnTo>
                  <a:lnTo>
                    <a:pt x="4540" y="5865"/>
                  </a:lnTo>
                  <a:lnTo>
                    <a:pt x="4482" y="5378"/>
                  </a:lnTo>
                  <a:lnTo>
                    <a:pt x="4404" y="4852"/>
                  </a:lnTo>
                  <a:lnTo>
                    <a:pt x="4306" y="4306"/>
                  </a:lnTo>
                  <a:lnTo>
                    <a:pt x="4151" y="3761"/>
                  </a:lnTo>
                  <a:lnTo>
                    <a:pt x="4034" y="3352"/>
                  </a:lnTo>
                  <a:lnTo>
                    <a:pt x="3897" y="2962"/>
                  </a:lnTo>
                  <a:lnTo>
                    <a:pt x="3624" y="2202"/>
                  </a:lnTo>
                  <a:lnTo>
                    <a:pt x="3313" y="1481"/>
                  </a:lnTo>
                  <a:lnTo>
                    <a:pt x="3020" y="819"/>
                  </a:lnTo>
                  <a:lnTo>
                    <a:pt x="253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69;p40">
              <a:extLst>
                <a:ext uri="{FF2B5EF4-FFF2-40B4-BE49-F238E27FC236}">
                  <a16:creationId xmlns:a16="http://schemas.microsoft.com/office/drawing/2014/main" xmlns="" id="{CFD18967-3010-BE5A-C757-76A718DF1A51}"/>
                </a:ext>
              </a:extLst>
            </p:cNvPr>
            <p:cNvSpPr/>
            <p:nvPr/>
          </p:nvSpPr>
          <p:spPr>
            <a:xfrm>
              <a:off x="9851675" y="972788"/>
              <a:ext cx="113525" cy="245525"/>
            </a:xfrm>
            <a:custGeom>
              <a:avLst/>
              <a:gdLst/>
              <a:ahLst/>
              <a:cxnLst/>
              <a:rect l="l" t="t" r="r" b="b"/>
              <a:pathLst>
                <a:path w="4541" h="9821" fill="none" extrusionOk="0">
                  <a:moveTo>
                    <a:pt x="3508" y="9372"/>
                  </a:moveTo>
                  <a:lnTo>
                    <a:pt x="3508" y="9372"/>
                  </a:lnTo>
                  <a:lnTo>
                    <a:pt x="3371" y="9489"/>
                  </a:lnTo>
                  <a:lnTo>
                    <a:pt x="3196" y="9606"/>
                  </a:lnTo>
                  <a:lnTo>
                    <a:pt x="3020" y="9684"/>
                  </a:lnTo>
                  <a:lnTo>
                    <a:pt x="2845" y="9762"/>
                  </a:lnTo>
                  <a:lnTo>
                    <a:pt x="2845" y="9762"/>
                  </a:lnTo>
                  <a:lnTo>
                    <a:pt x="2670" y="9801"/>
                  </a:lnTo>
                  <a:lnTo>
                    <a:pt x="2475" y="9820"/>
                  </a:lnTo>
                  <a:lnTo>
                    <a:pt x="2280" y="9820"/>
                  </a:lnTo>
                  <a:lnTo>
                    <a:pt x="2085" y="9801"/>
                  </a:lnTo>
                  <a:lnTo>
                    <a:pt x="2085" y="9801"/>
                  </a:lnTo>
                  <a:lnTo>
                    <a:pt x="1910" y="9762"/>
                  </a:lnTo>
                  <a:lnTo>
                    <a:pt x="1735" y="9723"/>
                  </a:lnTo>
                  <a:lnTo>
                    <a:pt x="1559" y="9645"/>
                  </a:lnTo>
                  <a:lnTo>
                    <a:pt x="1384" y="9548"/>
                  </a:lnTo>
                  <a:lnTo>
                    <a:pt x="1384" y="9548"/>
                  </a:lnTo>
                  <a:lnTo>
                    <a:pt x="1208" y="9450"/>
                  </a:lnTo>
                  <a:lnTo>
                    <a:pt x="1053" y="9333"/>
                  </a:lnTo>
                  <a:lnTo>
                    <a:pt x="897" y="9197"/>
                  </a:lnTo>
                  <a:lnTo>
                    <a:pt x="760" y="9041"/>
                  </a:lnTo>
                  <a:lnTo>
                    <a:pt x="760" y="9041"/>
                  </a:lnTo>
                  <a:lnTo>
                    <a:pt x="624" y="8885"/>
                  </a:lnTo>
                  <a:lnTo>
                    <a:pt x="507" y="8710"/>
                  </a:lnTo>
                  <a:lnTo>
                    <a:pt x="410" y="8534"/>
                  </a:lnTo>
                  <a:lnTo>
                    <a:pt x="293" y="8320"/>
                  </a:lnTo>
                  <a:lnTo>
                    <a:pt x="293" y="8320"/>
                  </a:lnTo>
                  <a:lnTo>
                    <a:pt x="215" y="8145"/>
                  </a:lnTo>
                  <a:lnTo>
                    <a:pt x="156" y="7930"/>
                  </a:lnTo>
                  <a:lnTo>
                    <a:pt x="98" y="7697"/>
                  </a:lnTo>
                  <a:lnTo>
                    <a:pt x="59" y="7443"/>
                  </a:lnTo>
                  <a:lnTo>
                    <a:pt x="59" y="7443"/>
                  </a:lnTo>
                  <a:lnTo>
                    <a:pt x="0" y="7034"/>
                  </a:lnTo>
                  <a:lnTo>
                    <a:pt x="0" y="6586"/>
                  </a:lnTo>
                  <a:lnTo>
                    <a:pt x="20" y="6157"/>
                  </a:lnTo>
                  <a:lnTo>
                    <a:pt x="59" y="5690"/>
                  </a:lnTo>
                  <a:lnTo>
                    <a:pt x="156" y="5222"/>
                  </a:lnTo>
                  <a:lnTo>
                    <a:pt x="273" y="4735"/>
                  </a:lnTo>
                  <a:lnTo>
                    <a:pt x="429" y="4228"/>
                  </a:lnTo>
                  <a:lnTo>
                    <a:pt x="624" y="3702"/>
                  </a:lnTo>
                  <a:lnTo>
                    <a:pt x="624" y="3702"/>
                  </a:lnTo>
                  <a:lnTo>
                    <a:pt x="916" y="3001"/>
                  </a:lnTo>
                  <a:lnTo>
                    <a:pt x="1247" y="2299"/>
                  </a:lnTo>
                  <a:lnTo>
                    <a:pt x="1618" y="1618"/>
                  </a:lnTo>
                  <a:lnTo>
                    <a:pt x="1968" y="936"/>
                  </a:lnTo>
                  <a:lnTo>
                    <a:pt x="1968" y="936"/>
                  </a:lnTo>
                  <a:lnTo>
                    <a:pt x="2202" y="507"/>
                  </a:lnTo>
                  <a:lnTo>
                    <a:pt x="2202" y="507"/>
                  </a:lnTo>
                  <a:lnTo>
                    <a:pt x="2533" y="0"/>
                  </a:lnTo>
                  <a:lnTo>
                    <a:pt x="2533" y="0"/>
                  </a:lnTo>
                  <a:lnTo>
                    <a:pt x="2533" y="0"/>
                  </a:lnTo>
                  <a:lnTo>
                    <a:pt x="3020" y="819"/>
                  </a:lnTo>
                  <a:lnTo>
                    <a:pt x="3020" y="819"/>
                  </a:lnTo>
                  <a:lnTo>
                    <a:pt x="3313" y="1481"/>
                  </a:lnTo>
                  <a:lnTo>
                    <a:pt x="3624" y="2202"/>
                  </a:lnTo>
                  <a:lnTo>
                    <a:pt x="3897" y="2962"/>
                  </a:lnTo>
                  <a:lnTo>
                    <a:pt x="4034" y="3352"/>
                  </a:lnTo>
                  <a:lnTo>
                    <a:pt x="4151" y="3761"/>
                  </a:lnTo>
                  <a:lnTo>
                    <a:pt x="4151" y="3761"/>
                  </a:lnTo>
                  <a:lnTo>
                    <a:pt x="4306" y="4306"/>
                  </a:lnTo>
                  <a:lnTo>
                    <a:pt x="4404" y="4852"/>
                  </a:lnTo>
                  <a:lnTo>
                    <a:pt x="4482" y="5378"/>
                  </a:lnTo>
                  <a:lnTo>
                    <a:pt x="4540" y="5865"/>
                  </a:lnTo>
                  <a:lnTo>
                    <a:pt x="4540" y="6352"/>
                  </a:lnTo>
                  <a:lnTo>
                    <a:pt x="4521" y="6800"/>
                  </a:lnTo>
                  <a:lnTo>
                    <a:pt x="4482" y="7248"/>
                  </a:lnTo>
                  <a:lnTo>
                    <a:pt x="4384" y="7677"/>
                  </a:lnTo>
                  <a:lnTo>
                    <a:pt x="4384" y="7677"/>
                  </a:lnTo>
                  <a:lnTo>
                    <a:pt x="4326" y="7930"/>
                  </a:lnTo>
                  <a:lnTo>
                    <a:pt x="4248" y="8164"/>
                  </a:lnTo>
                  <a:lnTo>
                    <a:pt x="4170" y="8378"/>
                  </a:lnTo>
                  <a:lnTo>
                    <a:pt x="4073" y="8612"/>
                  </a:lnTo>
                  <a:lnTo>
                    <a:pt x="4073" y="8612"/>
                  </a:lnTo>
                  <a:lnTo>
                    <a:pt x="3956" y="8807"/>
                  </a:lnTo>
                  <a:lnTo>
                    <a:pt x="3819" y="9021"/>
                  </a:lnTo>
                  <a:lnTo>
                    <a:pt x="3819" y="9021"/>
                  </a:lnTo>
                  <a:lnTo>
                    <a:pt x="3722" y="9158"/>
                  </a:lnTo>
                  <a:lnTo>
                    <a:pt x="3605" y="9294"/>
                  </a:lnTo>
                  <a:lnTo>
                    <a:pt x="3605" y="9294"/>
                  </a:lnTo>
                  <a:lnTo>
                    <a:pt x="3508" y="93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70;p40">
              <a:extLst>
                <a:ext uri="{FF2B5EF4-FFF2-40B4-BE49-F238E27FC236}">
                  <a16:creationId xmlns:a16="http://schemas.microsoft.com/office/drawing/2014/main" xmlns="" id="{1E5DC2FF-6C40-ACC8-2C00-4EFAAA4CDCBA}"/>
                </a:ext>
              </a:extLst>
            </p:cNvPr>
            <p:cNvSpPr/>
            <p:nvPr/>
          </p:nvSpPr>
          <p:spPr>
            <a:xfrm>
              <a:off x="9715775" y="556813"/>
              <a:ext cx="107675" cy="161725"/>
            </a:xfrm>
            <a:custGeom>
              <a:avLst/>
              <a:gdLst/>
              <a:ahLst/>
              <a:cxnLst/>
              <a:rect l="l" t="t" r="r" b="b"/>
              <a:pathLst>
                <a:path w="4307" h="6469" extrusionOk="0">
                  <a:moveTo>
                    <a:pt x="2631" y="0"/>
                  </a:moveTo>
                  <a:lnTo>
                    <a:pt x="2339" y="59"/>
                  </a:lnTo>
                  <a:lnTo>
                    <a:pt x="2066" y="136"/>
                  </a:lnTo>
                  <a:lnTo>
                    <a:pt x="1793" y="253"/>
                  </a:lnTo>
                  <a:lnTo>
                    <a:pt x="1540" y="390"/>
                  </a:lnTo>
                  <a:lnTo>
                    <a:pt x="1286" y="546"/>
                  </a:lnTo>
                  <a:lnTo>
                    <a:pt x="1072" y="740"/>
                  </a:lnTo>
                  <a:lnTo>
                    <a:pt x="858" y="935"/>
                  </a:lnTo>
                  <a:lnTo>
                    <a:pt x="682" y="1169"/>
                  </a:lnTo>
                  <a:lnTo>
                    <a:pt x="507" y="1422"/>
                  </a:lnTo>
                  <a:lnTo>
                    <a:pt x="351" y="1695"/>
                  </a:lnTo>
                  <a:lnTo>
                    <a:pt x="234" y="1968"/>
                  </a:lnTo>
                  <a:lnTo>
                    <a:pt x="137" y="2260"/>
                  </a:lnTo>
                  <a:lnTo>
                    <a:pt x="59" y="2572"/>
                  </a:lnTo>
                  <a:lnTo>
                    <a:pt x="20" y="2903"/>
                  </a:lnTo>
                  <a:lnTo>
                    <a:pt x="0" y="3234"/>
                  </a:lnTo>
                  <a:lnTo>
                    <a:pt x="20" y="3566"/>
                  </a:lnTo>
                  <a:lnTo>
                    <a:pt x="59" y="3877"/>
                  </a:lnTo>
                  <a:lnTo>
                    <a:pt x="137" y="4189"/>
                  </a:lnTo>
                  <a:lnTo>
                    <a:pt x="234" y="4501"/>
                  </a:lnTo>
                  <a:lnTo>
                    <a:pt x="351" y="4774"/>
                  </a:lnTo>
                  <a:lnTo>
                    <a:pt x="507" y="5046"/>
                  </a:lnTo>
                  <a:lnTo>
                    <a:pt x="682" y="5300"/>
                  </a:lnTo>
                  <a:lnTo>
                    <a:pt x="858" y="5534"/>
                  </a:lnTo>
                  <a:lnTo>
                    <a:pt x="1072" y="5728"/>
                  </a:lnTo>
                  <a:lnTo>
                    <a:pt x="1286" y="5923"/>
                  </a:lnTo>
                  <a:lnTo>
                    <a:pt x="1540" y="6079"/>
                  </a:lnTo>
                  <a:lnTo>
                    <a:pt x="1793" y="6215"/>
                  </a:lnTo>
                  <a:lnTo>
                    <a:pt x="2066" y="6332"/>
                  </a:lnTo>
                  <a:lnTo>
                    <a:pt x="2339" y="6410"/>
                  </a:lnTo>
                  <a:lnTo>
                    <a:pt x="2631" y="6449"/>
                  </a:lnTo>
                  <a:lnTo>
                    <a:pt x="2923" y="6469"/>
                  </a:lnTo>
                  <a:lnTo>
                    <a:pt x="3118" y="6469"/>
                  </a:lnTo>
                  <a:lnTo>
                    <a:pt x="3293" y="6449"/>
                  </a:lnTo>
                  <a:lnTo>
                    <a:pt x="3469" y="6410"/>
                  </a:lnTo>
                  <a:lnTo>
                    <a:pt x="3644" y="6371"/>
                  </a:lnTo>
                  <a:lnTo>
                    <a:pt x="3819" y="6313"/>
                  </a:lnTo>
                  <a:lnTo>
                    <a:pt x="3995" y="6254"/>
                  </a:lnTo>
                  <a:lnTo>
                    <a:pt x="4306" y="6099"/>
                  </a:lnTo>
                  <a:lnTo>
                    <a:pt x="4131" y="6060"/>
                  </a:lnTo>
                  <a:lnTo>
                    <a:pt x="3956" y="6021"/>
                  </a:lnTo>
                  <a:lnTo>
                    <a:pt x="3780" y="5962"/>
                  </a:lnTo>
                  <a:lnTo>
                    <a:pt x="3624" y="5904"/>
                  </a:lnTo>
                  <a:lnTo>
                    <a:pt x="3449" y="5806"/>
                  </a:lnTo>
                  <a:lnTo>
                    <a:pt x="3313" y="5709"/>
                  </a:lnTo>
                  <a:lnTo>
                    <a:pt x="3157" y="5611"/>
                  </a:lnTo>
                  <a:lnTo>
                    <a:pt x="3020" y="5475"/>
                  </a:lnTo>
                  <a:lnTo>
                    <a:pt x="2904" y="5358"/>
                  </a:lnTo>
                  <a:lnTo>
                    <a:pt x="2787" y="5202"/>
                  </a:lnTo>
                  <a:lnTo>
                    <a:pt x="2670" y="5066"/>
                  </a:lnTo>
                  <a:lnTo>
                    <a:pt x="2572" y="4910"/>
                  </a:lnTo>
                  <a:lnTo>
                    <a:pt x="2397" y="4559"/>
                  </a:lnTo>
                  <a:lnTo>
                    <a:pt x="2261" y="4209"/>
                  </a:lnTo>
                  <a:lnTo>
                    <a:pt x="2163" y="3838"/>
                  </a:lnTo>
                  <a:lnTo>
                    <a:pt x="2105" y="3468"/>
                  </a:lnTo>
                  <a:lnTo>
                    <a:pt x="2085" y="3079"/>
                  </a:lnTo>
                  <a:lnTo>
                    <a:pt x="2105" y="2689"/>
                  </a:lnTo>
                  <a:lnTo>
                    <a:pt x="2163" y="2319"/>
                  </a:lnTo>
                  <a:lnTo>
                    <a:pt x="2222" y="2124"/>
                  </a:lnTo>
                  <a:lnTo>
                    <a:pt x="2261" y="1948"/>
                  </a:lnTo>
                  <a:lnTo>
                    <a:pt x="2416" y="1617"/>
                  </a:lnTo>
                  <a:lnTo>
                    <a:pt x="2494" y="1461"/>
                  </a:lnTo>
                  <a:lnTo>
                    <a:pt x="2592" y="1306"/>
                  </a:lnTo>
                  <a:lnTo>
                    <a:pt x="2709" y="1150"/>
                  </a:lnTo>
                  <a:lnTo>
                    <a:pt x="2826" y="1013"/>
                  </a:lnTo>
                  <a:lnTo>
                    <a:pt x="2962" y="896"/>
                  </a:lnTo>
                  <a:lnTo>
                    <a:pt x="3098" y="779"/>
                  </a:lnTo>
                  <a:lnTo>
                    <a:pt x="3254" y="663"/>
                  </a:lnTo>
                  <a:lnTo>
                    <a:pt x="3430" y="585"/>
                  </a:lnTo>
                  <a:lnTo>
                    <a:pt x="3605" y="507"/>
                  </a:lnTo>
                  <a:lnTo>
                    <a:pt x="3780" y="429"/>
                  </a:lnTo>
                  <a:lnTo>
                    <a:pt x="4014" y="370"/>
                  </a:lnTo>
                  <a:lnTo>
                    <a:pt x="4248" y="351"/>
                  </a:lnTo>
                  <a:lnTo>
                    <a:pt x="3936" y="195"/>
                  </a:lnTo>
                  <a:lnTo>
                    <a:pt x="3624" y="78"/>
                  </a:lnTo>
                  <a:lnTo>
                    <a:pt x="3274" y="20"/>
                  </a:lnTo>
                  <a:lnTo>
                    <a:pt x="3098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1;p40">
              <a:extLst>
                <a:ext uri="{FF2B5EF4-FFF2-40B4-BE49-F238E27FC236}">
                  <a16:creationId xmlns:a16="http://schemas.microsoft.com/office/drawing/2014/main" xmlns="" id="{6407BFEE-FB2E-0F43-69A5-D536A1AE96DC}"/>
                </a:ext>
              </a:extLst>
            </p:cNvPr>
            <p:cNvSpPr/>
            <p:nvPr/>
          </p:nvSpPr>
          <p:spPr>
            <a:xfrm>
              <a:off x="9715775" y="556813"/>
              <a:ext cx="107675" cy="161725"/>
            </a:xfrm>
            <a:custGeom>
              <a:avLst/>
              <a:gdLst/>
              <a:ahLst/>
              <a:cxnLst/>
              <a:rect l="l" t="t" r="r" b="b"/>
              <a:pathLst>
                <a:path w="4307" h="6469" fill="none" extrusionOk="0">
                  <a:moveTo>
                    <a:pt x="0" y="3234"/>
                  </a:moveTo>
                  <a:lnTo>
                    <a:pt x="0" y="3234"/>
                  </a:lnTo>
                  <a:lnTo>
                    <a:pt x="20" y="3566"/>
                  </a:lnTo>
                  <a:lnTo>
                    <a:pt x="59" y="3877"/>
                  </a:lnTo>
                  <a:lnTo>
                    <a:pt x="137" y="4189"/>
                  </a:lnTo>
                  <a:lnTo>
                    <a:pt x="234" y="4501"/>
                  </a:lnTo>
                  <a:lnTo>
                    <a:pt x="351" y="4774"/>
                  </a:lnTo>
                  <a:lnTo>
                    <a:pt x="507" y="5046"/>
                  </a:lnTo>
                  <a:lnTo>
                    <a:pt x="682" y="5300"/>
                  </a:lnTo>
                  <a:lnTo>
                    <a:pt x="858" y="5534"/>
                  </a:lnTo>
                  <a:lnTo>
                    <a:pt x="1072" y="5728"/>
                  </a:lnTo>
                  <a:lnTo>
                    <a:pt x="1286" y="5923"/>
                  </a:lnTo>
                  <a:lnTo>
                    <a:pt x="1540" y="6079"/>
                  </a:lnTo>
                  <a:lnTo>
                    <a:pt x="1793" y="6215"/>
                  </a:lnTo>
                  <a:lnTo>
                    <a:pt x="2066" y="6332"/>
                  </a:lnTo>
                  <a:lnTo>
                    <a:pt x="2339" y="6410"/>
                  </a:lnTo>
                  <a:lnTo>
                    <a:pt x="2631" y="6449"/>
                  </a:lnTo>
                  <a:lnTo>
                    <a:pt x="2923" y="6469"/>
                  </a:lnTo>
                  <a:lnTo>
                    <a:pt x="2923" y="6469"/>
                  </a:lnTo>
                  <a:lnTo>
                    <a:pt x="3118" y="6469"/>
                  </a:lnTo>
                  <a:lnTo>
                    <a:pt x="3293" y="6449"/>
                  </a:lnTo>
                  <a:lnTo>
                    <a:pt x="3469" y="6410"/>
                  </a:lnTo>
                  <a:lnTo>
                    <a:pt x="3644" y="6371"/>
                  </a:lnTo>
                  <a:lnTo>
                    <a:pt x="3819" y="6313"/>
                  </a:lnTo>
                  <a:lnTo>
                    <a:pt x="3995" y="6254"/>
                  </a:lnTo>
                  <a:lnTo>
                    <a:pt x="4306" y="6099"/>
                  </a:lnTo>
                  <a:lnTo>
                    <a:pt x="4306" y="6099"/>
                  </a:lnTo>
                  <a:lnTo>
                    <a:pt x="4131" y="6060"/>
                  </a:lnTo>
                  <a:lnTo>
                    <a:pt x="3956" y="6021"/>
                  </a:lnTo>
                  <a:lnTo>
                    <a:pt x="3956" y="6021"/>
                  </a:lnTo>
                  <a:lnTo>
                    <a:pt x="3780" y="5962"/>
                  </a:lnTo>
                  <a:lnTo>
                    <a:pt x="3624" y="5904"/>
                  </a:lnTo>
                  <a:lnTo>
                    <a:pt x="3624" y="5904"/>
                  </a:lnTo>
                  <a:lnTo>
                    <a:pt x="3449" y="5806"/>
                  </a:lnTo>
                  <a:lnTo>
                    <a:pt x="3313" y="5709"/>
                  </a:lnTo>
                  <a:lnTo>
                    <a:pt x="3157" y="5611"/>
                  </a:lnTo>
                  <a:lnTo>
                    <a:pt x="3020" y="5475"/>
                  </a:lnTo>
                  <a:lnTo>
                    <a:pt x="3020" y="5475"/>
                  </a:lnTo>
                  <a:lnTo>
                    <a:pt x="2904" y="5358"/>
                  </a:lnTo>
                  <a:lnTo>
                    <a:pt x="2787" y="5202"/>
                  </a:lnTo>
                  <a:lnTo>
                    <a:pt x="2670" y="5066"/>
                  </a:lnTo>
                  <a:lnTo>
                    <a:pt x="2572" y="4910"/>
                  </a:lnTo>
                  <a:lnTo>
                    <a:pt x="2572" y="4910"/>
                  </a:lnTo>
                  <a:lnTo>
                    <a:pt x="2397" y="4559"/>
                  </a:lnTo>
                  <a:lnTo>
                    <a:pt x="2261" y="4209"/>
                  </a:lnTo>
                  <a:lnTo>
                    <a:pt x="2163" y="3838"/>
                  </a:lnTo>
                  <a:lnTo>
                    <a:pt x="2105" y="3468"/>
                  </a:lnTo>
                  <a:lnTo>
                    <a:pt x="2105" y="3468"/>
                  </a:lnTo>
                  <a:lnTo>
                    <a:pt x="2085" y="3079"/>
                  </a:lnTo>
                  <a:lnTo>
                    <a:pt x="2105" y="2689"/>
                  </a:lnTo>
                  <a:lnTo>
                    <a:pt x="2105" y="2689"/>
                  </a:lnTo>
                  <a:lnTo>
                    <a:pt x="2163" y="2319"/>
                  </a:lnTo>
                  <a:lnTo>
                    <a:pt x="2222" y="2124"/>
                  </a:lnTo>
                  <a:lnTo>
                    <a:pt x="2261" y="1948"/>
                  </a:lnTo>
                  <a:lnTo>
                    <a:pt x="2261" y="1948"/>
                  </a:lnTo>
                  <a:lnTo>
                    <a:pt x="2416" y="1617"/>
                  </a:lnTo>
                  <a:lnTo>
                    <a:pt x="2494" y="1461"/>
                  </a:lnTo>
                  <a:lnTo>
                    <a:pt x="2592" y="1306"/>
                  </a:lnTo>
                  <a:lnTo>
                    <a:pt x="2592" y="1306"/>
                  </a:lnTo>
                  <a:lnTo>
                    <a:pt x="2709" y="1150"/>
                  </a:lnTo>
                  <a:lnTo>
                    <a:pt x="2826" y="1013"/>
                  </a:lnTo>
                  <a:lnTo>
                    <a:pt x="2962" y="896"/>
                  </a:lnTo>
                  <a:lnTo>
                    <a:pt x="3098" y="779"/>
                  </a:lnTo>
                  <a:lnTo>
                    <a:pt x="3098" y="779"/>
                  </a:lnTo>
                  <a:lnTo>
                    <a:pt x="3254" y="663"/>
                  </a:lnTo>
                  <a:lnTo>
                    <a:pt x="3430" y="585"/>
                  </a:lnTo>
                  <a:lnTo>
                    <a:pt x="3605" y="507"/>
                  </a:lnTo>
                  <a:lnTo>
                    <a:pt x="3780" y="429"/>
                  </a:lnTo>
                  <a:lnTo>
                    <a:pt x="3780" y="429"/>
                  </a:lnTo>
                  <a:lnTo>
                    <a:pt x="4014" y="370"/>
                  </a:lnTo>
                  <a:lnTo>
                    <a:pt x="4248" y="351"/>
                  </a:lnTo>
                  <a:lnTo>
                    <a:pt x="4248" y="351"/>
                  </a:lnTo>
                  <a:lnTo>
                    <a:pt x="3936" y="195"/>
                  </a:lnTo>
                  <a:lnTo>
                    <a:pt x="3624" y="78"/>
                  </a:lnTo>
                  <a:lnTo>
                    <a:pt x="3274" y="20"/>
                  </a:lnTo>
                  <a:lnTo>
                    <a:pt x="3098" y="0"/>
                  </a:lnTo>
                  <a:lnTo>
                    <a:pt x="2923" y="0"/>
                  </a:lnTo>
                  <a:lnTo>
                    <a:pt x="2923" y="0"/>
                  </a:lnTo>
                  <a:lnTo>
                    <a:pt x="2631" y="0"/>
                  </a:lnTo>
                  <a:lnTo>
                    <a:pt x="2339" y="59"/>
                  </a:lnTo>
                  <a:lnTo>
                    <a:pt x="2066" y="136"/>
                  </a:lnTo>
                  <a:lnTo>
                    <a:pt x="1793" y="253"/>
                  </a:lnTo>
                  <a:lnTo>
                    <a:pt x="1540" y="390"/>
                  </a:lnTo>
                  <a:lnTo>
                    <a:pt x="1286" y="546"/>
                  </a:lnTo>
                  <a:lnTo>
                    <a:pt x="1072" y="740"/>
                  </a:lnTo>
                  <a:lnTo>
                    <a:pt x="858" y="935"/>
                  </a:lnTo>
                  <a:lnTo>
                    <a:pt x="682" y="1169"/>
                  </a:lnTo>
                  <a:lnTo>
                    <a:pt x="507" y="1422"/>
                  </a:lnTo>
                  <a:lnTo>
                    <a:pt x="351" y="1695"/>
                  </a:lnTo>
                  <a:lnTo>
                    <a:pt x="234" y="1968"/>
                  </a:lnTo>
                  <a:lnTo>
                    <a:pt x="137" y="2260"/>
                  </a:lnTo>
                  <a:lnTo>
                    <a:pt x="59" y="2572"/>
                  </a:lnTo>
                  <a:lnTo>
                    <a:pt x="20" y="2903"/>
                  </a:lnTo>
                  <a:lnTo>
                    <a:pt x="0" y="32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72;p40">
              <a:extLst>
                <a:ext uri="{FF2B5EF4-FFF2-40B4-BE49-F238E27FC236}">
                  <a16:creationId xmlns:a16="http://schemas.microsoft.com/office/drawing/2014/main" xmlns="" id="{1AE80716-9F58-2365-2DB8-186D00FFD9BF}"/>
                </a:ext>
              </a:extLst>
            </p:cNvPr>
            <p:cNvSpPr/>
            <p:nvPr/>
          </p:nvSpPr>
          <p:spPr>
            <a:xfrm>
              <a:off x="9754750" y="563138"/>
              <a:ext cx="107175" cy="148575"/>
            </a:xfrm>
            <a:custGeom>
              <a:avLst/>
              <a:gdLst/>
              <a:ahLst/>
              <a:cxnLst/>
              <a:rect l="l" t="t" r="r" b="b"/>
              <a:pathLst>
                <a:path w="4287" h="5943" extrusionOk="0">
                  <a:moveTo>
                    <a:pt x="2377" y="0"/>
                  </a:moveTo>
                  <a:lnTo>
                    <a:pt x="2143" y="20"/>
                  </a:lnTo>
                  <a:lnTo>
                    <a:pt x="2085" y="39"/>
                  </a:lnTo>
                  <a:lnTo>
                    <a:pt x="2046" y="39"/>
                  </a:lnTo>
                  <a:lnTo>
                    <a:pt x="1890" y="78"/>
                  </a:lnTo>
                  <a:lnTo>
                    <a:pt x="1715" y="137"/>
                  </a:lnTo>
                  <a:lnTo>
                    <a:pt x="1676" y="137"/>
                  </a:lnTo>
                  <a:lnTo>
                    <a:pt x="1656" y="156"/>
                  </a:lnTo>
                  <a:lnTo>
                    <a:pt x="1637" y="156"/>
                  </a:lnTo>
                  <a:lnTo>
                    <a:pt x="1442" y="254"/>
                  </a:lnTo>
                  <a:lnTo>
                    <a:pt x="1423" y="254"/>
                  </a:lnTo>
                  <a:lnTo>
                    <a:pt x="1403" y="273"/>
                  </a:lnTo>
                  <a:lnTo>
                    <a:pt x="1384" y="273"/>
                  </a:lnTo>
                  <a:lnTo>
                    <a:pt x="1364" y="293"/>
                  </a:lnTo>
                  <a:lnTo>
                    <a:pt x="1247" y="371"/>
                  </a:lnTo>
                  <a:lnTo>
                    <a:pt x="1130" y="449"/>
                  </a:lnTo>
                  <a:lnTo>
                    <a:pt x="1091" y="487"/>
                  </a:lnTo>
                  <a:lnTo>
                    <a:pt x="974" y="585"/>
                  </a:lnTo>
                  <a:lnTo>
                    <a:pt x="974" y="604"/>
                  </a:lnTo>
                  <a:lnTo>
                    <a:pt x="877" y="682"/>
                  </a:lnTo>
                  <a:lnTo>
                    <a:pt x="760" y="799"/>
                  </a:lnTo>
                  <a:lnTo>
                    <a:pt x="663" y="916"/>
                  </a:lnTo>
                  <a:lnTo>
                    <a:pt x="663" y="936"/>
                  </a:lnTo>
                  <a:lnTo>
                    <a:pt x="643" y="955"/>
                  </a:lnTo>
                  <a:lnTo>
                    <a:pt x="526" y="1111"/>
                  </a:lnTo>
                  <a:lnTo>
                    <a:pt x="448" y="1267"/>
                  </a:lnTo>
                  <a:lnTo>
                    <a:pt x="292" y="1579"/>
                  </a:lnTo>
                  <a:lnTo>
                    <a:pt x="273" y="1598"/>
                  </a:lnTo>
                  <a:lnTo>
                    <a:pt x="156" y="1910"/>
                  </a:lnTo>
                  <a:lnTo>
                    <a:pt x="156" y="1949"/>
                  </a:lnTo>
                  <a:lnTo>
                    <a:pt x="98" y="2163"/>
                  </a:lnTo>
                  <a:lnTo>
                    <a:pt x="39" y="2455"/>
                  </a:lnTo>
                  <a:lnTo>
                    <a:pt x="20" y="2728"/>
                  </a:lnTo>
                  <a:lnTo>
                    <a:pt x="0" y="2981"/>
                  </a:lnTo>
                  <a:lnTo>
                    <a:pt x="20" y="3235"/>
                  </a:lnTo>
                  <a:lnTo>
                    <a:pt x="39" y="3488"/>
                  </a:lnTo>
                  <a:lnTo>
                    <a:pt x="39" y="3469"/>
                  </a:lnTo>
                  <a:lnTo>
                    <a:pt x="78" y="3702"/>
                  </a:lnTo>
                  <a:lnTo>
                    <a:pt x="137" y="3936"/>
                  </a:lnTo>
                  <a:lnTo>
                    <a:pt x="195" y="4150"/>
                  </a:lnTo>
                  <a:lnTo>
                    <a:pt x="273" y="4365"/>
                  </a:lnTo>
                  <a:lnTo>
                    <a:pt x="273" y="4345"/>
                  </a:lnTo>
                  <a:lnTo>
                    <a:pt x="370" y="4540"/>
                  </a:lnTo>
                  <a:lnTo>
                    <a:pt x="468" y="4715"/>
                  </a:lnTo>
                  <a:lnTo>
                    <a:pt x="663" y="5027"/>
                  </a:lnTo>
                  <a:lnTo>
                    <a:pt x="682" y="5047"/>
                  </a:lnTo>
                  <a:lnTo>
                    <a:pt x="896" y="5300"/>
                  </a:lnTo>
                  <a:lnTo>
                    <a:pt x="1130" y="5495"/>
                  </a:lnTo>
                  <a:lnTo>
                    <a:pt x="1384" y="5670"/>
                  </a:lnTo>
                  <a:lnTo>
                    <a:pt x="1617" y="5787"/>
                  </a:lnTo>
                  <a:lnTo>
                    <a:pt x="1890" y="5885"/>
                  </a:lnTo>
                  <a:lnTo>
                    <a:pt x="2124" y="5923"/>
                  </a:lnTo>
                  <a:lnTo>
                    <a:pt x="2377" y="5943"/>
                  </a:lnTo>
                  <a:lnTo>
                    <a:pt x="2572" y="5943"/>
                  </a:lnTo>
                  <a:lnTo>
                    <a:pt x="2747" y="5826"/>
                  </a:lnTo>
                  <a:lnTo>
                    <a:pt x="2942" y="5709"/>
                  </a:lnTo>
                  <a:lnTo>
                    <a:pt x="3098" y="5592"/>
                  </a:lnTo>
                  <a:lnTo>
                    <a:pt x="3273" y="5436"/>
                  </a:lnTo>
                  <a:lnTo>
                    <a:pt x="3429" y="5300"/>
                  </a:lnTo>
                  <a:lnTo>
                    <a:pt x="3566" y="5125"/>
                  </a:lnTo>
                  <a:lnTo>
                    <a:pt x="3702" y="4949"/>
                  </a:lnTo>
                  <a:lnTo>
                    <a:pt x="3819" y="4754"/>
                  </a:lnTo>
                  <a:lnTo>
                    <a:pt x="3916" y="4560"/>
                  </a:lnTo>
                  <a:lnTo>
                    <a:pt x="4014" y="4365"/>
                  </a:lnTo>
                  <a:lnTo>
                    <a:pt x="4092" y="4150"/>
                  </a:lnTo>
                  <a:lnTo>
                    <a:pt x="4170" y="3917"/>
                  </a:lnTo>
                  <a:lnTo>
                    <a:pt x="4228" y="3702"/>
                  </a:lnTo>
                  <a:lnTo>
                    <a:pt x="4267" y="3469"/>
                  </a:lnTo>
                  <a:lnTo>
                    <a:pt x="4287" y="3215"/>
                  </a:lnTo>
                  <a:lnTo>
                    <a:pt x="4287" y="2981"/>
                  </a:lnTo>
                  <a:lnTo>
                    <a:pt x="4287" y="2728"/>
                  </a:lnTo>
                  <a:lnTo>
                    <a:pt x="4267" y="2494"/>
                  </a:lnTo>
                  <a:lnTo>
                    <a:pt x="4228" y="2261"/>
                  </a:lnTo>
                  <a:lnTo>
                    <a:pt x="4170" y="2027"/>
                  </a:lnTo>
                  <a:lnTo>
                    <a:pt x="4092" y="1812"/>
                  </a:lnTo>
                  <a:lnTo>
                    <a:pt x="4014" y="1598"/>
                  </a:lnTo>
                  <a:lnTo>
                    <a:pt x="3916" y="1384"/>
                  </a:lnTo>
                  <a:lnTo>
                    <a:pt x="3819" y="1189"/>
                  </a:lnTo>
                  <a:lnTo>
                    <a:pt x="3683" y="1014"/>
                  </a:lnTo>
                  <a:lnTo>
                    <a:pt x="3566" y="819"/>
                  </a:lnTo>
                  <a:lnTo>
                    <a:pt x="3410" y="663"/>
                  </a:lnTo>
                  <a:lnTo>
                    <a:pt x="3254" y="507"/>
                  </a:lnTo>
                  <a:lnTo>
                    <a:pt x="3098" y="371"/>
                  </a:lnTo>
                  <a:lnTo>
                    <a:pt x="2923" y="234"/>
                  </a:lnTo>
                  <a:lnTo>
                    <a:pt x="2747" y="117"/>
                  </a:lnTo>
                  <a:lnTo>
                    <a:pt x="2553" y="20"/>
                  </a:lnTo>
                  <a:lnTo>
                    <a:pt x="2397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73;p40">
              <a:extLst>
                <a:ext uri="{FF2B5EF4-FFF2-40B4-BE49-F238E27FC236}">
                  <a16:creationId xmlns:a16="http://schemas.microsoft.com/office/drawing/2014/main" xmlns="" id="{281811A1-EEF7-2A29-BC11-F543649C42EB}"/>
                </a:ext>
              </a:extLst>
            </p:cNvPr>
            <p:cNvSpPr/>
            <p:nvPr/>
          </p:nvSpPr>
          <p:spPr>
            <a:xfrm>
              <a:off x="9754750" y="563138"/>
              <a:ext cx="107175" cy="148575"/>
            </a:xfrm>
            <a:custGeom>
              <a:avLst/>
              <a:gdLst/>
              <a:ahLst/>
              <a:cxnLst/>
              <a:rect l="l" t="t" r="r" b="b"/>
              <a:pathLst>
                <a:path w="4287" h="5943" fill="none" extrusionOk="0">
                  <a:moveTo>
                    <a:pt x="2377" y="0"/>
                  </a:moveTo>
                  <a:lnTo>
                    <a:pt x="2377" y="0"/>
                  </a:lnTo>
                  <a:lnTo>
                    <a:pt x="2143" y="20"/>
                  </a:lnTo>
                  <a:lnTo>
                    <a:pt x="2143" y="20"/>
                  </a:lnTo>
                  <a:lnTo>
                    <a:pt x="2085" y="39"/>
                  </a:lnTo>
                  <a:lnTo>
                    <a:pt x="2085" y="39"/>
                  </a:lnTo>
                  <a:lnTo>
                    <a:pt x="2085" y="39"/>
                  </a:lnTo>
                  <a:lnTo>
                    <a:pt x="2085" y="39"/>
                  </a:lnTo>
                  <a:lnTo>
                    <a:pt x="2046" y="39"/>
                  </a:lnTo>
                  <a:lnTo>
                    <a:pt x="2046" y="39"/>
                  </a:lnTo>
                  <a:lnTo>
                    <a:pt x="2046" y="39"/>
                  </a:lnTo>
                  <a:lnTo>
                    <a:pt x="1890" y="78"/>
                  </a:lnTo>
                  <a:lnTo>
                    <a:pt x="1890" y="78"/>
                  </a:lnTo>
                  <a:lnTo>
                    <a:pt x="1715" y="137"/>
                  </a:lnTo>
                  <a:lnTo>
                    <a:pt x="1715" y="137"/>
                  </a:lnTo>
                  <a:lnTo>
                    <a:pt x="1715" y="137"/>
                  </a:lnTo>
                  <a:lnTo>
                    <a:pt x="1695" y="137"/>
                  </a:lnTo>
                  <a:lnTo>
                    <a:pt x="1676" y="137"/>
                  </a:lnTo>
                  <a:lnTo>
                    <a:pt x="1676" y="137"/>
                  </a:lnTo>
                  <a:lnTo>
                    <a:pt x="1656" y="156"/>
                  </a:lnTo>
                  <a:lnTo>
                    <a:pt x="1656" y="156"/>
                  </a:lnTo>
                  <a:lnTo>
                    <a:pt x="1656" y="156"/>
                  </a:lnTo>
                  <a:lnTo>
                    <a:pt x="1617" y="156"/>
                  </a:lnTo>
                  <a:lnTo>
                    <a:pt x="1637" y="156"/>
                  </a:lnTo>
                  <a:lnTo>
                    <a:pt x="1637" y="156"/>
                  </a:lnTo>
                  <a:lnTo>
                    <a:pt x="1637" y="156"/>
                  </a:lnTo>
                  <a:lnTo>
                    <a:pt x="1637" y="156"/>
                  </a:lnTo>
                  <a:lnTo>
                    <a:pt x="1442" y="254"/>
                  </a:lnTo>
                  <a:lnTo>
                    <a:pt x="1423" y="254"/>
                  </a:lnTo>
                  <a:lnTo>
                    <a:pt x="1403" y="273"/>
                  </a:lnTo>
                  <a:lnTo>
                    <a:pt x="1384" y="273"/>
                  </a:lnTo>
                  <a:lnTo>
                    <a:pt x="1384" y="273"/>
                  </a:lnTo>
                  <a:lnTo>
                    <a:pt x="1364" y="293"/>
                  </a:lnTo>
                  <a:lnTo>
                    <a:pt x="1364" y="293"/>
                  </a:lnTo>
                  <a:lnTo>
                    <a:pt x="1247" y="371"/>
                  </a:lnTo>
                  <a:lnTo>
                    <a:pt x="1247" y="371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091" y="487"/>
                  </a:lnTo>
                  <a:lnTo>
                    <a:pt x="1091" y="487"/>
                  </a:lnTo>
                  <a:lnTo>
                    <a:pt x="974" y="585"/>
                  </a:lnTo>
                  <a:lnTo>
                    <a:pt x="974" y="585"/>
                  </a:lnTo>
                  <a:lnTo>
                    <a:pt x="974" y="604"/>
                  </a:lnTo>
                  <a:lnTo>
                    <a:pt x="974" y="604"/>
                  </a:lnTo>
                  <a:lnTo>
                    <a:pt x="877" y="682"/>
                  </a:lnTo>
                  <a:lnTo>
                    <a:pt x="877" y="682"/>
                  </a:lnTo>
                  <a:lnTo>
                    <a:pt x="760" y="799"/>
                  </a:lnTo>
                  <a:lnTo>
                    <a:pt x="760" y="799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43" y="955"/>
                  </a:lnTo>
                  <a:lnTo>
                    <a:pt x="643" y="955"/>
                  </a:lnTo>
                  <a:lnTo>
                    <a:pt x="526" y="1111"/>
                  </a:lnTo>
                  <a:lnTo>
                    <a:pt x="526" y="1111"/>
                  </a:lnTo>
                  <a:lnTo>
                    <a:pt x="448" y="1267"/>
                  </a:lnTo>
                  <a:lnTo>
                    <a:pt x="448" y="1267"/>
                  </a:lnTo>
                  <a:lnTo>
                    <a:pt x="292" y="1579"/>
                  </a:lnTo>
                  <a:lnTo>
                    <a:pt x="292" y="1579"/>
                  </a:lnTo>
                  <a:lnTo>
                    <a:pt x="292" y="1579"/>
                  </a:lnTo>
                  <a:lnTo>
                    <a:pt x="292" y="1579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156" y="1910"/>
                  </a:lnTo>
                  <a:lnTo>
                    <a:pt x="156" y="1949"/>
                  </a:lnTo>
                  <a:lnTo>
                    <a:pt x="156" y="1949"/>
                  </a:lnTo>
                  <a:lnTo>
                    <a:pt x="98" y="2163"/>
                  </a:lnTo>
                  <a:lnTo>
                    <a:pt x="98" y="2163"/>
                  </a:lnTo>
                  <a:lnTo>
                    <a:pt x="39" y="2455"/>
                  </a:lnTo>
                  <a:lnTo>
                    <a:pt x="39" y="2475"/>
                  </a:lnTo>
                  <a:lnTo>
                    <a:pt x="39" y="2455"/>
                  </a:lnTo>
                  <a:lnTo>
                    <a:pt x="39" y="2455"/>
                  </a:lnTo>
                  <a:lnTo>
                    <a:pt x="39" y="2455"/>
                  </a:lnTo>
                  <a:lnTo>
                    <a:pt x="20" y="2728"/>
                  </a:lnTo>
                  <a:lnTo>
                    <a:pt x="0" y="2981"/>
                  </a:lnTo>
                  <a:lnTo>
                    <a:pt x="0" y="2981"/>
                  </a:lnTo>
                  <a:lnTo>
                    <a:pt x="20" y="3235"/>
                  </a:lnTo>
                  <a:lnTo>
                    <a:pt x="39" y="3488"/>
                  </a:lnTo>
                  <a:lnTo>
                    <a:pt x="39" y="3469"/>
                  </a:lnTo>
                  <a:lnTo>
                    <a:pt x="39" y="3469"/>
                  </a:lnTo>
                  <a:lnTo>
                    <a:pt x="78" y="3702"/>
                  </a:lnTo>
                  <a:lnTo>
                    <a:pt x="137" y="3936"/>
                  </a:lnTo>
                  <a:lnTo>
                    <a:pt x="137" y="3936"/>
                  </a:lnTo>
                  <a:lnTo>
                    <a:pt x="195" y="4150"/>
                  </a:lnTo>
                  <a:lnTo>
                    <a:pt x="273" y="4365"/>
                  </a:lnTo>
                  <a:lnTo>
                    <a:pt x="292" y="4365"/>
                  </a:lnTo>
                  <a:lnTo>
                    <a:pt x="273" y="4365"/>
                  </a:lnTo>
                  <a:lnTo>
                    <a:pt x="273" y="4345"/>
                  </a:lnTo>
                  <a:lnTo>
                    <a:pt x="273" y="4345"/>
                  </a:lnTo>
                  <a:lnTo>
                    <a:pt x="370" y="4540"/>
                  </a:lnTo>
                  <a:lnTo>
                    <a:pt x="468" y="4715"/>
                  </a:lnTo>
                  <a:lnTo>
                    <a:pt x="468" y="4715"/>
                  </a:lnTo>
                  <a:lnTo>
                    <a:pt x="663" y="5027"/>
                  </a:lnTo>
                  <a:lnTo>
                    <a:pt x="663" y="5027"/>
                  </a:lnTo>
                  <a:lnTo>
                    <a:pt x="663" y="5027"/>
                  </a:lnTo>
                  <a:lnTo>
                    <a:pt x="663" y="5027"/>
                  </a:lnTo>
                  <a:lnTo>
                    <a:pt x="682" y="5047"/>
                  </a:lnTo>
                  <a:lnTo>
                    <a:pt x="682" y="502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896" y="5300"/>
                  </a:lnTo>
                  <a:lnTo>
                    <a:pt x="896" y="5300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384" y="5670"/>
                  </a:lnTo>
                  <a:lnTo>
                    <a:pt x="1384" y="5670"/>
                  </a:lnTo>
                  <a:lnTo>
                    <a:pt x="1617" y="5787"/>
                  </a:lnTo>
                  <a:lnTo>
                    <a:pt x="1617" y="5787"/>
                  </a:lnTo>
                  <a:lnTo>
                    <a:pt x="1617" y="5787"/>
                  </a:lnTo>
                  <a:lnTo>
                    <a:pt x="1890" y="5885"/>
                  </a:lnTo>
                  <a:lnTo>
                    <a:pt x="1890" y="5885"/>
                  </a:lnTo>
                  <a:lnTo>
                    <a:pt x="2124" y="5923"/>
                  </a:lnTo>
                  <a:lnTo>
                    <a:pt x="2124" y="5923"/>
                  </a:lnTo>
                  <a:lnTo>
                    <a:pt x="2124" y="5923"/>
                  </a:lnTo>
                  <a:lnTo>
                    <a:pt x="2377" y="5943"/>
                  </a:lnTo>
                  <a:lnTo>
                    <a:pt x="2377" y="5943"/>
                  </a:lnTo>
                  <a:lnTo>
                    <a:pt x="2572" y="5943"/>
                  </a:lnTo>
                  <a:lnTo>
                    <a:pt x="2572" y="5943"/>
                  </a:lnTo>
                  <a:lnTo>
                    <a:pt x="2747" y="5826"/>
                  </a:lnTo>
                  <a:lnTo>
                    <a:pt x="2942" y="5709"/>
                  </a:lnTo>
                  <a:lnTo>
                    <a:pt x="3098" y="5592"/>
                  </a:lnTo>
                  <a:lnTo>
                    <a:pt x="3273" y="5436"/>
                  </a:lnTo>
                  <a:lnTo>
                    <a:pt x="3429" y="5300"/>
                  </a:lnTo>
                  <a:lnTo>
                    <a:pt x="3566" y="5125"/>
                  </a:lnTo>
                  <a:lnTo>
                    <a:pt x="3702" y="4949"/>
                  </a:lnTo>
                  <a:lnTo>
                    <a:pt x="3819" y="4754"/>
                  </a:lnTo>
                  <a:lnTo>
                    <a:pt x="3916" y="4560"/>
                  </a:lnTo>
                  <a:lnTo>
                    <a:pt x="4014" y="4365"/>
                  </a:lnTo>
                  <a:lnTo>
                    <a:pt x="4092" y="4150"/>
                  </a:lnTo>
                  <a:lnTo>
                    <a:pt x="4170" y="3917"/>
                  </a:lnTo>
                  <a:lnTo>
                    <a:pt x="4228" y="3702"/>
                  </a:lnTo>
                  <a:lnTo>
                    <a:pt x="4267" y="3469"/>
                  </a:lnTo>
                  <a:lnTo>
                    <a:pt x="4287" y="3215"/>
                  </a:lnTo>
                  <a:lnTo>
                    <a:pt x="4287" y="2981"/>
                  </a:lnTo>
                  <a:lnTo>
                    <a:pt x="4287" y="2981"/>
                  </a:lnTo>
                  <a:lnTo>
                    <a:pt x="4287" y="2728"/>
                  </a:lnTo>
                  <a:lnTo>
                    <a:pt x="4267" y="2494"/>
                  </a:lnTo>
                  <a:lnTo>
                    <a:pt x="4228" y="2261"/>
                  </a:lnTo>
                  <a:lnTo>
                    <a:pt x="4170" y="2027"/>
                  </a:lnTo>
                  <a:lnTo>
                    <a:pt x="4092" y="1812"/>
                  </a:lnTo>
                  <a:lnTo>
                    <a:pt x="4014" y="1598"/>
                  </a:lnTo>
                  <a:lnTo>
                    <a:pt x="3916" y="1384"/>
                  </a:lnTo>
                  <a:lnTo>
                    <a:pt x="3819" y="1189"/>
                  </a:lnTo>
                  <a:lnTo>
                    <a:pt x="3683" y="1014"/>
                  </a:lnTo>
                  <a:lnTo>
                    <a:pt x="3566" y="819"/>
                  </a:lnTo>
                  <a:lnTo>
                    <a:pt x="3410" y="663"/>
                  </a:lnTo>
                  <a:lnTo>
                    <a:pt x="3254" y="507"/>
                  </a:lnTo>
                  <a:lnTo>
                    <a:pt x="3098" y="371"/>
                  </a:lnTo>
                  <a:lnTo>
                    <a:pt x="2923" y="234"/>
                  </a:lnTo>
                  <a:lnTo>
                    <a:pt x="2747" y="117"/>
                  </a:lnTo>
                  <a:lnTo>
                    <a:pt x="2553" y="20"/>
                  </a:lnTo>
                  <a:lnTo>
                    <a:pt x="2553" y="20"/>
                  </a:lnTo>
                  <a:lnTo>
                    <a:pt x="2397" y="0"/>
                  </a:lnTo>
                  <a:lnTo>
                    <a:pt x="23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974;p40">
              <a:extLst>
                <a:ext uri="{FF2B5EF4-FFF2-40B4-BE49-F238E27FC236}">
                  <a16:creationId xmlns:a16="http://schemas.microsoft.com/office/drawing/2014/main" xmlns="" id="{BCE81FED-987E-C8D4-FCFD-1A6DF4F1FBB6}"/>
                </a:ext>
              </a:extLst>
            </p:cNvPr>
            <p:cNvSpPr/>
            <p:nvPr/>
          </p:nvSpPr>
          <p:spPr>
            <a:xfrm>
              <a:off x="9762050" y="67223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975;p40">
              <a:extLst>
                <a:ext uri="{FF2B5EF4-FFF2-40B4-BE49-F238E27FC236}">
                  <a16:creationId xmlns:a16="http://schemas.microsoft.com/office/drawing/2014/main" xmlns="" id="{738390FE-4721-F945-1A76-65FD58C63361}"/>
                </a:ext>
              </a:extLst>
            </p:cNvPr>
            <p:cNvSpPr/>
            <p:nvPr/>
          </p:nvSpPr>
          <p:spPr>
            <a:xfrm>
              <a:off x="9783000" y="7004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1976;p40">
              <a:extLst>
                <a:ext uri="{FF2B5EF4-FFF2-40B4-BE49-F238E27FC236}">
                  <a16:creationId xmlns:a16="http://schemas.microsoft.com/office/drawing/2014/main" xmlns="" id="{A4B57E92-6FC3-3961-F2F2-D158C0E00998}"/>
                </a:ext>
              </a:extLst>
            </p:cNvPr>
            <p:cNvSpPr/>
            <p:nvPr/>
          </p:nvSpPr>
          <p:spPr>
            <a:xfrm>
              <a:off x="9733800" y="627913"/>
              <a:ext cx="44350" cy="18550"/>
            </a:xfrm>
            <a:custGeom>
              <a:avLst/>
              <a:gdLst/>
              <a:ahLst/>
              <a:cxnLst/>
              <a:rect l="l" t="t" r="r" b="b"/>
              <a:pathLst>
                <a:path w="1774" h="742" extrusionOk="0">
                  <a:moveTo>
                    <a:pt x="877" y="1"/>
                  </a:moveTo>
                  <a:lnTo>
                    <a:pt x="702" y="20"/>
                  </a:lnTo>
                  <a:lnTo>
                    <a:pt x="546" y="40"/>
                  </a:lnTo>
                  <a:lnTo>
                    <a:pt x="390" y="59"/>
                  </a:lnTo>
                  <a:lnTo>
                    <a:pt x="254" y="118"/>
                  </a:lnTo>
                  <a:lnTo>
                    <a:pt x="156" y="157"/>
                  </a:lnTo>
                  <a:lnTo>
                    <a:pt x="59" y="235"/>
                  </a:lnTo>
                  <a:lnTo>
                    <a:pt x="20" y="293"/>
                  </a:lnTo>
                  <a:lnTo>
                    <a:pt x="0" y="371"/>
                  </a:lnTo>
                  <a:lnTo>
                    <a:pt x="20" y="449"/>
                  </a:lnTo>
                  <a:lnTo>
                    <a:pt x="59" y="507"/>
                  </a:lnTo>
                  <a:lnTo>
                    <a:pt x="156" y="585"/>
                  </a:lnTo>
                  <a:lnTo>
                    <a:pt x="254" y="624"/>
                  </a:lnTo>
                  <a:lnTo>
                    <a:pt x="390" y="683"/>
                  </a:lnTo>
                  <a:lnTo>
                    <a:pt x="546" y="722"/>
                  </a:lnTo>
                  <a:lnTo>
                    <a:pt x="702" y="741"/>
                  </a:lnTo>
                  <a:lnTo>
                    <a:pt x="1072" y="741"/>
                  </a:lnTo>
                  <a:lnTo>
                    <a:pt x="1228" y="722"/>
                  </a:lnTo>
                  <a:lnTo>
                    <a:pt x="1384" y="683"/>
                  </a:lnTo>
                  <a:lnTo>
                    <a:pt x="1520" y="624"/>
                  </a:lnTo>
                  <a:lnTo>
                    <a:pt x="1618" y="585"/>
                  </a:lnTo>
                  <a:lnTo>
                    <a:pt x="1695" y="507"/>
                  </a:lnTo>
                  <a:lnTo>
                    <a:pt x="1754" y="449"/>
                  </a:lnTo>
                  <a:lnTo>
                    <a:pt x="1773" y="371"/>
                  </a:lnTo>
                  <a:lnTo>
                    <a:pt x="1754" y="293"/>
                  </a:lnTo>
                  <a:lnTo>
                    <a:pt x="1695" y="235"/>
                  </a:lnTo>
                  <a:lnTo>
                    <a:pt x="1618" y="157"/>
                  </a:lnTo>
                  <a:lnTo>
                    <a:pt x="1520" y="118"/>
                  </a:lnTo>
                  <a:lnTo>
                    <a:pt x="1384" y="59"/>
                  </a:lnTo>
                  <a:lnTo>
                    <a:pt x="1228" y="40"/>
                  </a:lnTo>
                  <a:lnTo>
                    <a:pt x="1072" y="20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1977;p40">
              <a:extLst>
                <a:ext uri="{FF2B5EF4-FFF2-40B4-BE49-F238E27FC236}">
                  <a16:creationId xmlns:a16="http://schemas.microsoft.com/office/drawing/2014/main" xmlns="" id="{C2B2068D-3C94-8062-9395-0B1C9698008A}"/>
                </a:ext>
              </a:extLst>
            </p:cNvPr>
            <p:cNvSpPr/>
            <p:nvPr/>
          </p:nvSpPr>
          <p:spPr>
            <a:xfrm>
              <a:off x="9733800" y="627913"/>
              <a:ext cx="44350" cy="18550"/>
            </a:xfrm>
            <a:custGeom>
              <a:avLst/>
              <a:gdLst/>
              <a:ahLst/>
              <a:cxnLst/>
              <a:rect l="l" t="t" r="r" b="b"/>
              <a:pathLst>
                <a:path w="1774" h="742" fill="none" extrusionOk="0">
                  <a:moveTo>
                    <a:pt x="0" y="371"/>
                  </a:moveTo>
                  <a:lnTo>
                    <a:pt x="0" y="371"/>
                  </a:lnTo>
                  <a:lnTo>
                    <a:pt x="20" y="449"/>
                  </a:lnTo>
                  <a:lnTo>
                    <a:pt x="59" y="507"/>
                  </a:lnTo>
                  <a:lnTo>
                    <a:pt x="156" y="585"/>
                  </a:lnTo>
                  <a:lnTo>
                    <a:pt x="254" y="624"/>
                  </a:lnTo>
                  <a:lnTo>
                    <a:pt x="390" y="683"/>
                  </a:lnTo>
                  <a:lnTo>
                    <a:pt x="546" y="722"/>
                  </a:lnTo>
                  <a:lnTo>
                    <a:pt x="702" y="741"/>
                  </a:lnTo>
                  <a:lnTo>
                    <a:pt x="877" y="741"/>
                  </a:lnTo>
                  <a:lnTo>
                    <a:pt x="877" y="741"/>
                  </a:lnTo>
                  <a:lnTo>
                    <a:pt x="1072" y="741"/>
                  </a:lnTo>
                  <a:lnTo>
                    <a:pt x="1228" y="722"/>
                  </a:lnTo>
                  <a:lnTo>
                    <a:pt x="1384" y="683"/>
                  </a:lnTo>
                  <a:lnTo>
                    <a:pt x="1520" y="624"/>
                  </a:lnTo>
                  <a:lnTo>
                    <a:pt x="1618" y="585"/>
                  </a:lnTo>
                  <a:lnTo>
                    <a:pt x="1695" y="507"/>
                  </a:lnTo>
                  <a:lnTo>
                    <a:pt x="1754" y="449"/>
                  </a:lnTo>
                  <a:lnTo>
                    <a:pt x="1773" y="371"/>
                  </a:lnTo>
                  <a:lnTo>
                    <a:pt x="1773" y="371"/>
                  </a:lnTo>
                  <a:lnTo>
                    <a:pt x="1754" y="293"/>
                  </a:lnTo>
                  <a:lnTo>
                    <a:pt x="1695" y="235"/>
                  </a:lnTo>
                  <a:lnTo>
                    <a:pt x="1618" y="157"/>
                  </a:lnTo>
                  <a:lnTo>
                    <a:pt x="1520" y="118"/>
                  </a:lnTo>
                  <a:lnTo>
                    <a:pt x="1384" y="59"/>
                  </a:lnTo>
                  <a:lnTo>
                    <a:pt x="1228" y="40"/>
                  </a:lnTo>
                  <a:lnTo>
                    <a:pt x="1072" y="20"/>
                  </a:lnTo>
                  <a:lnTo>
                    <a:pt x="877" y="1"/>
                  </a:lnTo>
                  <a:lnTo>
                    <a:pt x="877" y="1"/>
                  </a:lnTo>
                  <a:lnTo>
                    <a:pt x="702" y="20"/>
                  </a:lnTo>
                  <a:lnTo>
                    <a:pt x="546" y="40"/>
                  </a:lnTo>
                  <a:lnTo>
                    <a:pt x="390" y="59"/>
                  </a:lnTo>
                  <a:lnTo>
                    <a:pt x="254" y="118"/>
                  </a:lnTo>
                  <a:lnTo>
                    <a:pt x="156" y="157"/>
                  </a:lnTo>
                  <a:lnTo>
                    <a:pt x="59" y="235"/>
                  </a:lnTo>
                  <a:lnTo>
                    <a:pt x="20" y="293"/>
                  </a:lnTo>
                  <a:lnTo>
                    <a:pt x="0" y="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1978;p40">
              <a:extLst>
                <a:ext uri="{FF2B5EF4-FFF2-40B4-BE49-F238E27FC236}">
                  <a16:creationId xmlns:a16="http://schemas.microsoft.com/office/drawing/2014/main" xmlns="" id="{C3E0C086-53DE-5995-1A28-0BCAE4A054A8}"/>
                </a:ext>
              </a:extLst>
            </p:cNvPr>
            <p:cNvSpPr/>
            <p:nvPr/>
          </p:nvSpPr>
          <p:spPr>
            <a:xfrm>
              <a:off x="10024600" y="554363"/>
              <a:ext cx="107675" cy="161750"/>
            </a:xfrm>
            <a:custGeom>
              <a:avLst/>
              <a:gdLst/>
              <a:ahLst/>
              <a:cxnLst/>
              <a:rect l="l" t="t" r="r" b="b"/>
              <a:pathLst>
                <a:path w="4307" h="6470" extrusionOk="0">
                  <a:moveTo>
                    <a:pt x="1208" y="1"/>
                  </a:moveTo>
                  <a:lnTo>
                    <a:pt x="1033" y="20"/>
                  </a:lnTo>
                  <a:lnTo>
                    <a:pt x="682" y="79"/>
                  </a:lnTo>
                  <a:lnTo>
                    <a:pt x="370" y="196"/>
                  </a:lnTo>
                  <a:lnTo>
                    <a:pt x="59" y="351"/>
                  </a:lnTo>
                  <a:lnTo>
                    <a:pt x="293" y="390"/>
                  </a:lnTo>
                  <a:lnTo>
                    <a:pt x="526" y="449"/>
                  </a:lnTo>
                  <a:lnTo>
                    <a:pt x="721" y="507"/>
                  </a:lnTo>
                  <a:lnTo>
                    <a:pt x="877" y="585"/>
                  </a:lnTo>
                  <a:lnTo>
                    <a:pt x="1052" y="683"/>
                  </a:lnTo>
                  <a:lnTo>
                    <a:pt x="1208" y="780"/>
                  </a:lnTo>
                  <a:lnTo>
                    <a:pt x="1345" y="897"/>
                  </a:lnTo>
                  <a:lnTo>
                    <a:pt x="1481" y="1014"/>
                  </a:lnTo>
                  <a:lnTo>
                    <a:pt x="1598" y="1150"/>
                  </a:lnTo>
                  <a:lnTo>
                    <a:pt x="1715" y="1306"/>
                  </a:lnTo>
                  <a:lnTo>
                    <a:pt x="1812" y="1462"/>
                  </a:lnTo>
                  <a:lnTo>
                    <a:pt x="1890" y="1618"/>
                  </a:lnTo>
                  <a:lnTo>
                    <a:pt x="2046" y="1949"/>
                  </a:lnTo>
                  <a:lnTo>
                    <a:pt x="2085" y="2144"/>
                  </a:lnTo>
                  <a:lnTo>
                    <a:pt x="2144" y="2319"/>
                  </a:lnTo>
                  <a:lnTo>
                    <a:pt x="2202" y="2689"/>
                  </a:lnTo>
                  <a:lnTo>
                    <a:pt x="2221" y="3079"/>
                  </a:lnTo>
                  <a:lnTo>
                    <a:pt x="2202" y="3469"/>
                  </a:lnTo>
                  <a:lnTo>
                    <a:pt x="2144" y="3839"/>
                  </a:lnTo>
                  <a:lnTo>
                    <a:pt x="2046" y="4209"/>
                  </a:lnTo>
                  <a:lnTo>
                    <a:pt x="1910" y="4579"/>
                  </a:lnTo>
                  <a:lnTo>
                    <a:pt x="1734" y="4911"/>
                  </a:lnTo>
                  <a:lnTo>
                    <a:pt x="1637" y="5066"/>
                  </a:lnTo>
                  <a:lnTo>
                    <a:pt x="1520" y="5222"/>
                  </a:lnTo>
                  <a:lnTo>
                    <a:pt x="1403" y="5359"/>
                  </a:lnTo>
                  <a:lnTo>
                    <a:pt x="1286" y="5495"/>
                  </a:lnTo>
                  <a:lnTo>
                    <a:pt x="1150" y="5612"/>
                  </a:lnTo>
                  <a:lnTo>
                    <a:pt x="994" y="5709"/>
                  </a:lnTo>
                  <a:lnTo>
                    <a:pt x="858" y="5807"/>
                  </a:lnTo>
                  <a:lnTo>
                    <a:pt x="682" y="5904"/>
                  </a:lnTo>
                  <a:lnTo>
                    <a:pt x="526" y="5963"/>
                  </a:lnTo>
                  <a:lnTo>
                    <a:pt x="351" y="6021"/>
                  </a:lnTo>
                  <a:lnTo>
                    <a:pt x="176" y="6060"/>
                  </a:lnTo>
                  <a:lnTo>
                    <a:pt x="0" y="6099"/>
                  </a:lnTo>
                  <a:lnTo>
                    <a:pt x="312" y="6255"/>
                  </a:lnTo>
                  <a:lnTo>
                    <a:pt x="487" y="6333"/>
                  </a:lnTo>
                  <a:lnTo>
                    <a:pt x="663" y="6372"/>
                  </a:lnTo>
                  <a:lnTo>
                    <a:pt x="838" y="6430"/>
                  </a:lnTo>
                  <a:lnTo>
                    <a:pt x="1013" y="6450"/>
                  </a:lnTo>
                  <a:lnTo>
                    <a:pt x="1189" y="6469"/>
                  </a:lnTo>
                  <a:lnTo>
                    <a:pt x="1676" y="6469"/>
                  </a:lnTo>
                  <a:lnTo>
                    <a:pt x="1968" y="6411"/>
                  </a:lnTo>
                  <a:lnTo>
                    <a:pt x="2241" y="6333"/>
                  </a:lnTo>
                  <a:lnTo>
                    <a:pt x="2514" y="6216"/>
                  </a:lnTo>
                  <a:lnTo>
                    <a:pt x="2767" y="6080"/>
                  </a:lnTo>
                  <a:lnTo>
                    <a:pt x="3020" y="5924"/>
                  </a:lnTo>
                  <a:lnTo>
                    <a:pt x="3235" y="5729"/>
                  </a:lnTo>
                  <a:lnTo>
                    <a:pt x="3449" y="5534"/>
                  </a:lnTo>
                  <a:lnTo>
                    <a:pt x="3644" y="5300"/>
                  </a:lnTo>
                  <a:lnTo>
                    <a:pt x="3800" y="5047"/>
                  </a:lnTo>
                  <a:lnTo>
                    <a:pt x="3956" y="4774"/>
                  </a:lnTo>
                  <a:lnTo>
                    <a:pt x="4072" y="4501"/>
                  </a:lnTo>
                  <a:lnTo>
                    <a:pt x="4170" y="4190"/>
                  </a:lnTo>
                  <a:lnTo>
                    <a:pt x="4248" y="3897"/>
                  </a:lnTo>
                  <a:lnTo>
                    <a:pt x="4287" y="3566"/>
                  </a:lnTo>
                  <a:lnTo>
                    <a:pt x="4306" y="3235"/>
                  </a:lnTo>
                  <a:lnTo>
                    <a:pt x="4287" y="2904"/>
                  </a:lnTo>
                  <a:lnTo>
                    <a:pt x="4248" y="2592"/>
                  </a:lnTo>
                  <a:lnTo>
                    <a:pt x="4170" y="2280"/>
                  </a:lnTo>
                  <a:lnTo>
                    <a:pt x="4072" y="1969"/>
                  </a:lnTo>
                  <a:lnTo>
                    <a:pt x="3956" y="1696"/>
                  </a:lnTo>
                  <a:lnTo>
                    <a:pt x="3800" y="1423"/>
                  </a:lnTo>
                  <a:lnTo>
                    <a:pt x="3644" y="1170"/>
                  </a:lnTo>
                  <a:lnTo>
                    <a:pt x="3449" y="936"/>
                  </a:lnTo>
                  <a:lnTo>
                    <a:pt x="3235" y="741"/>
                  </a:lnTo>
                  <a:lnTo>
                    <a:pt x="3020" y="546"/>
                  </a:lnTo>
                  <a:lnTo>
                    <a:pt x="2767" y="390"/>
                  </a:lnTo>
                  <a:lnTo>
                    <a:pt x="2514" y="254"/>
                  </a:lnTo>
                  <a:lnTo>
                    <a:pt x="2241" y="137"/>
                  </a:lnTo>
                  <a:lnTo>
                    <a:pt x="1968" y="59"/>
                  </a:lnTo>
                  <a:lnTo>
                    <a:pt x="1676" y="20"/>
                  </a:lnTo>
                  <a:lnTo>
                    <a:pt x="1384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1979;p40">
              <a:extLst>
                <a:ext uri="{FF2B5EF4-FFF2-40B4-BE49-F238E27FC236}">
                  <a16:creationId xmlns:a16="http://schemas.microsoft.com/office/drawing/2014/main" xmlns="" id="{8D086EA8-48AB-F032-A7E7-8F76EF85FD72}"/>
                </a:ext>
              </a:extLst>
            </p:cNvPr>
            <p:cNvSpPr/>
            <p:nvPr/>
          </p:nvSpPr>
          <p:spPr>
            <a:xfrm>
              <a:off x="10024600" y="554363"/>
              <a:ext cx="107675" cy="161750"/>
            </a:xfrm>
            <a:custGeom>
              <a:avLst/>
              <a:gdLst/>
              <a:ahLst/>
              <a:cxnLst/>
              <a:rect l="l" t="t" r="r" b="b"/>
              <a:pathLst>
                <a:path w="4307" h="6470" fill="none" extrusionOk="0">
                  <a:moveTo>
                    <a:pt x="4306" y="3235"/>
                  </a:moveTo>
                  <a:lnTo>
                    <a:pt x="4306" y="3235"/>
                  </a:lnTo>
                  <a:lnTo>
                    <a:pt x="4287" y="3566"/>
                  </a:lnTo>
                  <a:lnTo>
                    <a:pt x="4248" y="3897"/>
                  </a:lnTo>
                  <a:lnTo>
                    <a:pt x="4170" y="4190"/>
                  </a:lnTo>
                  <a:lnTo>
                    <a:pt x="4072" y="4501"/>
                  </a:lnTo>
                  <a:lnTo>
                    <a:pt x="3956" y="4774"/>
                  </a:lnTo>
                  <a:lnTo>
                    <a:pt x="3800" y="5047"/>
                  </a:lnTo>
                  <a:lnTo>
                    <a:pt x="3644" y="5300"/>
                  </a:lnTo>
                  <a:lnTo>
                    <a:pt x="3449" y="5534"/>
                  </a:lnTo>
                  <a:lnTo>
                    <a:pt x="3235" y="5729"/>
                  </a:lnTo>
                  <a:lnTo>
                    <a:pt x="3020" y="5924"/>
                  </a:lnTo>
                  <a:lnTo>
                    <a:pt x="2767" y="6080"/>
                  </a:lnTo>
                  <a:lnTo>
                    <a:pt x="2514" y="6216"/>
                  </a:lnTo>
                  <a:lnTo>
                    <a:pt x="2241" y="6333"/>
                  </a:lnTo>
                  <a:lnTo>
                    <a:pt x="1968" y="6411"/>
                  </a:lnTo>
                  <a:lnTo>
                    <a:pt x="1676" y="6469"/>
                  </a:lnTo>
                  <a:lnTo>
                    <a:pt x="1384" y="6469"/>
                  </a:lnTo>
                  <a:lnTo>
                    <a:pt x="1384" y="6469"/>
                  </a:lnTo>
                  <a:lnTo>
                    <a:pt x="1189" y="6469"/>
                  </a:lnTo>
                  <a:lnTo>
                    <a:pt x="1013" y="6450"/>
                  </a:lnTo>
                  <a:lnTo>
                    <a:pt x="838" y="6430"/>
                  </a:lnTo>
                  <a:lnTo>
                    <a:pt x="663" y="6372"/>
                  </a:lnTo>
                  <a:lnTo>
                    <a:pt x="487" y="6333"/>
                  </a:lnTo>
                  <a:lnTo>
                    <a:pt x="312" y="6255"/>
                  </a:lnTo>
                  <a:lnTo>
                    <a:pt x="0" y="6099"/>
                  </a:lnTo>
                  <a:lnTo>
                    <a:pt x="0" y="6099"/>
                  </a:lnTo>
                  <a:lnTo>
                    <a:pt x="176" y="6060"/>
                  </a:lnTo>
                  <a:lnTo>
                    <a:pt x="351" y="6021"/>
                  </a:lnTo>
                  <a:lnTo>
                    <a:pt x="351" y="6021"/>
                  </a:lnTo>
                  <a:lnTo>
                    <a:pt x="526" y="5963"/>
                  </a:lnTo>
                  <a:lnTo>
                    <a:pt x="682" y="5904"/>
                  </a:lnTo>
                  <a:lnTo>
                    <a:pt x="682" y="5904"/>
                  </a:lnTo>
                  <a:lnTo>
                    <a:pt x="858" y="5807"/>
                  </a:lnTo>
                  <a:lnTo>
                    <a:pt x="994" y="5709"/>
                  </a:lnTo>
                  <a:lnTo>
                    <a:pt x="1150" y="5612"/>
                  </a:lnTo>
                  <a:lnTo>
                    <a:pt x="1286" y="5495"/>
                  </a:lnTo>
                  <a:lnTo>
                    <a:pt x="1286" y="5495"/>
                  </a:lnTo>
                  <a:lnTo>
                    <a:pt x="1403" y="5359"/>
                  </a:lnTo>
                  <a:lnTo>
                    <a:pt x="1520" y="5222"/>
                  </a:lnTo>
                  <a:lnTo>
                    <a:pt x="1637" y="5066"/>
                  </a:lnTo>
                  <a:lnTo>
                    <a:pt x="1734" y="4911"/>
                  </a:lnTo>
                  <a:lnTo>
                    <a:pt x="1734" y="4911"/>
                  </a:lnTo>
                  <a:lnTo>
                    <a:pt x="1910" y="4579"/>
                  </a:lnTo>
                  <a:lnTo>
                    <a:pt x="2046" y="4209"/>
                  </a:lnTo>
                  <a:lnTo>
                    <a:pt x="2144" y="3839"/>
                  </a:lnTo>
                  <a:lnTo>
                    <a:pt x="2202" y="3469"/>
                  </a:lnTo>
                  <a:lnTo>
                    <a:pt x="2202" y="3469"/>
                  </a:lnTo>
                  <a:lnTo>
                    <a:pt x="2221" y="3079"/>
                  </a:lnTo>
                  <a:lnTo>
                    <a:pt x="2202" y="2689"/>
                  </a:lnTo>
                  <a:lnTo>
                    <a:pt x="2202" y="2689"/>
                  </a:lnTo>
                  <a:lnTo>
                    <a:pt x="2144" y="2319"/>
                  </a:lnTo>
                  <a:lnTo>
                    <a:pt x="2085" y="2144"/>
                  </a:lnTo>
                  <a:lnTo>
                    <a:pt x="2046" y="1949"/>
                  </a:lnTo>
                  <a:lnTo>
                    <a:pt x="2046" y="1949"/>
                  </a:lnTo>
                  <a:lnTo>
                    <a:pt x="1890" y="1618"/>
                  </a:lnTo>
                  <a:lnTo>
                    <a:pt x="1812" y="1462"/>
                  </a:lnTo>
                  <a:lnTo>
                    <a:pt x="1715" y="1306"/>
                  </a:lnTo>
                  <a:lnTo>
                    <a:pt x="1715" y="1306"/>
                  </a:lnTo>
                  <a:lnTo>
                    <a:pt x="1598" y="1150"/>
                  </a:lnTo>
                  <a:lnTo>
                    <a:pt x="1481" y="1014"/>
                  </a:lnTo>
                  <a:lnTo>
                    <a:pt x="1345" y="897"/>
                  </a:lnTo>
                  <a:lnTo>
                    <a:pt x="1208" y="780"/>
                  </a:lnTo>
                  <a:lnTo>
                    <a:pt x="1208" y="780"/>
                  </a:lnTo>
                  <a:lnTo>
                    <a:pt x="1052" y="683"/>
                  </a:lnTo>
                  <a:lnTo>
                    <a:pt x="877" y="585"/>
                  </a:lnTo>
                  <a:lnTo>
                    <a:pt x="721" y="507"/>
                  </a:lnTo>
                  <a:lnTo>
                    <a:pt x="526" y="449"/>
                  </a:lnTo>
                  <a:lnTo>
                    <a:pt x="526" y="449"/>
                  </a:lnTo>
                  <a:lnTo>
                    <a:pt x="293" y="390"/>
                  </a:lnTo>
                  <a:lnTo>
                    <a:pt x="59" y="351"/>
                  </a:lnTo>
                  <a:lnTo>
                    <a:pt x="59" y="351"/>
                  </a:lnTo>
                  <a:lnTo>
                    <a:pt x="370" y="196"/>
                  </a:lnTo>
                  <a:lnTo>
                    <a:pt x="682" y="79"/>
                  </a:lnTo>
                  <a:lnTo>
                    <a:pt x="1033" y="20"/>
                  </a:lnTo>
                  <a:lnTo>
                    <a:pt x="1208" y="1"/>
                  </a:lnTo>
                  <a:lnTo>
                    <a:pt x="1384" y="1"/>
                  </a:lnTo>
                  <a:lnTo>
                    <a:pt x="1384" y="1"/>
                  </a:lnTo>
                  <a:lnTo>
                    <a:pt x="1676" y="20"/>
                  </a:lnTo>
                  <a:lnTo>
                    <a:pt x="1968" y="59"/>
                  </a:lnTo>
                  <a:lnTo>
                    <a:pt x="2241" y="137"/>
                  </a:lnTo>
                  <a:lnTo>
                    <a:pt x="2514" y="254"/>
                  </a:lnTo>
                  <a:lnTo>
                    <a:pt x="2767" y="390"/>
                  </a:lnTo>
                  <a:lnTo>
                    <a:pt x="3020" y="546"/>
                  </a:lnTo>
                  <a:lnTo>
                    <a:pt x="3235" y="741"/>
                  </a:lnTo>
                  <a:lnTo>
                    <a:pt x="3449" y="936"/>
                  </a:lnTo>
                  <a:lnTo>
                    <a:pt x="3644" y="1170"/>
                  </a:lnTo>
                  <a:lnTo>
                    <a:pt x="3800" y="1423"/>
                  </a:lnTo>
                  <a:lnTo>
                    <a:pt x="3956" y="1696"/>
                  </a:lnTo>
                  <a:lnTo>
                    <a:pt x="4072" y="1969"/>
                  </a:lnTo>
                  <a:lnTo>
                    <a:pt x="4170" y="2280"/>
                  </a:lnTo>
                  <a:lnTo>
                    <a:pt x="4248" y="2592"/>
                  </a:lnTo>
                  <a:lnTo>
                    <a:pt x="4287" y="2904"/>
                  </a:lnTo>
                  <a:lnTo>
                    <a:pt x="4306" y="3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1980;p40">
              <a:extLst>
                <a:ext uri="{FF2B5EF4-FFF2-40B4-BE49-F238E27FC236}">
                  <a16:creationId xmlns:a16="http://schemas.microsoft.com/office/drawing/2014/main" xmlns="" id="{2E88DD16-573E-B491-39D4-5F07E82D16FF}"/>
                </a:ext>
              </a:extLst>
            </p:cNvPr>
            <p:cNvSpPr/>
            <p:nvPr/>
          </p:nvSpPr>
          <p:spPr>
            <a:xfrm>
              <a:off x="9986125" y="561188"/>
              <a:ext cx="107175" cy="148100"/>
            </a:xfrm>
            <a:custGeom>
              <a:avLst/>
              <a:gdLst/>
              <a:ahLst/>
              <a:cxnLst/>
              <a:rect l="l" t="t" r="r" b="b"/>
              <a:pathLst>
                <a:path w="4287" h="5924" extrusionOk="0">
                  <a:moveTo>
                    <a:pt x="1734" y="0"/>
                  </a:moveTo>
                  <a:lnTo>
                    <a:pt x="1539" y="98"/>
                  </a:lnTo>
                  <a:lnTo>
                    <a:pt x="1364" y="215"/>
                  </a:lnTo>
                  <a:lnTo>
                    <a:pt x="1189" y="351"/>
                  </a:lnTo>
                  <a:lnTo>
                    <a:pt x="1033" y="488"/>
                  </a:lnTo>
                  <a:lnTo>
                    <a:pt x="877" y="643"/>
                  </a:lnTo>
                  <a:lnTo>
                    <a:pt x="740" y="819"/>
                  </a:lnTo>
                  <a:lnTo>
                    <a:pt x="604" y="994"/>
                  </a:lnTo>
                  <a:lnTo>
                    <a:pt x="487" y="1169"/>
                  </a:lnTo>
                  <a:lnTo>
                    <a:pt x="370" y="1364"/>
                  </a:lnTo>
                  <a:lnTo>
                    <a:pt x="273" y="1579"/>
                  </a:lnTo>
                  <a:lnTo>
                    <a:pt x="195" y="1793"/>
                  </a:lnTo>
                  <a:lnTo>
                    <a:pt x="117" y="2007"/>
                  </a:lnTo>
                  <a:lnTo>
                    <a:pt x="59" y="2241"/>
                  </a:lnTo>
                  <a:lnTo>
                    <a:pt x="20" y="2475"/>
                  </a:lnTo>
                  <a:lnTo>
                    <a:pt x="0" y="2709"/>
                  </a:lnTo>
                  <a:lnTo>
                    <a:pt x="0" y="2962"/>
                  </a:lnTo>
                  <a:lnTo>
                    <a:pt x="0" y="3215"/>
                  </a:lnTo>
                  <a:lnTo>
                    <a:pt x="20" y="3449"/>
                  </a:lnTo>
                  <a:lnTo>
                    <a:pt x="59" y="3683"/>
                  </a:lnTo>
                  <a:lnTo>
                    <a:pt x="117" y="3917"/>
                  </a:lnTo>
                  <a:lnTo>
                    <a:pt x="195" y="4131"/>
                  </a:lnTo>
                  <a:lnTo>
                    <a:pt x="273" y="4345"/>
                  </a:lnTo>
                  <a:lnTo>
                    <a:pt x="370" y="4540"/>
                  </a:lnTo>
                  <a:lnTo>
                    <a:pt x="468" y="4735"/>
                  </a:lnTo>
                  <a:lnTo>
                    <a:pt x="585" y="4930"/>
                  </a:lnTo>
                  <a:lnTo>
                    <a:pt x="721" y="5105"/>
                  </a:lnTo>
                  <a:lnTo>
                    <a:pt x="877" y="5281"/>
                  </a:lnTo>
                  <a:lnTo>
                    <a:pt x="1013" y="5436"/>
                  </a:lnTo>
                  <a:lnTo>
                    <a:pt x="1189" y="5573"/>
                  </a:lnTo>
                  <a:lnTo>
                    <a:pt x="1344" y="5709"/>
                  </a:lnTo>
                  <a:lnTo>
                    <a:pt x="1539" y="5826"/>
                  </a:lnTo>
                  <a:lnTo>
                    <a:pt x="1715" y="5924"/>
                  </a:lnTo>
                  <a:lnTo>
                    <a:pt x="1909" y="5924"/>
                  </a:lnTo>
                  <a:lnTo>
                    <a:pt x="2163" y="5904"/>
                  </a:lnTo>
                  <a:lnTo>
                    <a:pt x="2397" y="5865"/>
                  </a:lnTo>
                  <a:lnTo>
                    <a:pt x="2669" y="5768"/>
                  </a:lnTo>
                  <a:lnTo>
                    <a:pt x="2903" y="5651"/>
                  </a:lnTo>
                  <a:lnTo>
                    <a:pt x="3156" y="5475"/>
                  </a:lnTo>
                  <a:lnTo>
                    <a:pt x="3390" y="5281"/>
                  </a:lnTo>
                  <a:lnTo>
                    <a:pt x="3605" y="5027"/>
                  </a:lnTo>
                  <a:lnTo>
                    <a:pt x="3624" y="5008"/>
                  </a:lnTo>
                  <a:lnTo>
                    <a:pt x="3819" y="4716"/>
                  </a:lnTo>
                  <a:lnTo>
                    <a:pt x="3916" y="4521"/>
                  </a:lnTo>
                  <a:lnTo>
                    <a:pt x="4014" y="4345"/>
                  </a:lnTo>
                  <a:lnTo>
                    <a:pt x="4092" y="4131"/>
                  </a:lnTo>
                  <a:lnTo>
                    <a:pt x="4150" y="3917"/>
                  </a:lnTo>
                  <a:lnTo>
                    <a:pt x="4209" y="3683"/>
                  </a:lnTo>
                  <a:lnTo>
                    <a:pt x="4248" y="3449"/>
                  </a:lnTo>
                  <a:lnTo>
                    <a:pt x="4248" y="3469"/>
                  </a:lnTo>
                  <a:lnTo>
                    <a:pt x="4267" y="3215"/>
                  </a:lnTo>
                  <a:lnTo>
                    <a:pt x="4287" y="2962"/>
                  </a:lnTo>
                  <a:lnTo>
                    <a:pt x="4267" y="2709"/>
                  </a:lnTo>
                  <a:lnTo>
                    <a:pt x="4248" y="2436"/>
                  </a:lnTo>
                  <a:lnTo>
                    <a:pt x="4248" y="2455"/>
                  </a:lnTo>
                  <a:lnTo>
                    <a:pt x="4189" y="2144"/>
                  </a:lnTo>
                  <a:lnTo>
                    <a:pt x="4131" y="1949"/>
                  </a:lnTo>
                  <a:lnTo>
                    <a:pt x="4131" y="1910"/>
                  </a:lnTo>
                  <a:lnTo>
                    <a:pt x="4014" y="1579"/>
                  </a:lnTo>
                  <a:lnTo>
                    <a:pt x="3994" y="1559"/>
                  </a:lnTo>
                  <a:lnTo>
                    <a:pt x="3838" y="1247"/>
                  </a:lnTo>
                  <a:lnTo>
                    <a:pt x="3760" y="1092"/>
                  </a:lnTo>
                  <a:lnTo>
                    <a:pt x="3644" y="936"/>
                  </a:lnTo>
                  <a:lnTo>
                    <a:pt x="3624" y="916"/>
                  </a:lnTo>
                  <a:lnTo>
                    <a:pt x="3527" y="799"/>
                  </a:lnTo>
                  <a:lnTo>
                    <a:pt x="3410" y="663"/>
                  </a:lnTo>
                  <a:lnTo>
                    <a:pt x="3312" y="585"/>
                  </a:lnTo>
                  <a:lnTo>
                    <a:pt x="3312" y="565"/>
                  </a:lnTo>
                  <a:lnTo>
                    <a:pt x="3195" y="468"/>
                  </a:lnTo>
                  <a:lnTo>
                    <a:pt x="3156" y="429"/>
                  </a:lnTo>
                  <a:lnTo>
                    <a:pt x="3040" y="351"/>
                  </a:lnTo>
                  <a:lnTo>
                    <a:pt x="2923" y="293"/>
                  </a:lnTo>
                  <a:lnTo>
                    <a:pt x="2903" y="273"/>
                  </a:lnTo>
                  <a:lnTo>
                    <a:pt x="2884" y="254"/>
                  </a:lnTo>
                  <a:lnTo>
                    <a:pt x="2864" y="254"/>
                  </a:lnTo>
                  <a:lnTo>
                    <a:pt x="2845" y="234"/>
                  </a:lnTo>
                  <a:lnTo>
                    <a:pt x="2650" y="137"/>
                  </a:lnTo>
                  <a:lnTo>
                    <a:pt x="2669" y="156"/>
                  </a:lnTo>
                  <a:lnTo>
                    <a:pt x="2630" y="137"/>
                  </a:lnTo>
                  <a:lnTo>
                    <a:pt x="2611" y="117"/>
                  </a:lnTo>
                  <a:lnTo>
                    <a:pt x="2572" y="117"/>
                  </a:lnTo>
                  <a:lnTo>
                    <a:pt x="2397" y="59"/>
                  </a:lnTo>
                  <a:lnTo>
                    <a:pt x="2241" y="20"/>
                  </a:lnTo>
                  <a:lnTo>
                    <a:pt x="2202" y="20"/>
                  </a:lnTo>
                  <a:lnTo>
                    <a:pt x="2143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1981;p40">
              <a:extLst>
                <a:ext uri="{FF2B5EF4-FFF2-40B4-BE49-F238E27FC236}">
                  <a16:creationId xmlns:a16="http://schemas.microsoft.com/office/drawing/2014/main" xmlns="" id="{878526AC-A21E-848C-EEB3-F20077E993AA}"/>
                </a:ext>
              </a:extLst>
            </p:cNvPr>
            <p:cNvSpPr/>
            <p:nvPr/>
          </p:nvSpPr>
          <p:spPr>
            <a:xfrm>
              <a:off x="9986125" y="561188"/>
              <a:ext cx="107175" cy="148100"/>
            </a:xfrm>
            <a:custGeom>
              <a:avLst/>
              <a:gdLst/>
              <a:ahLst/>
              <a:cxnLst/>
              <a:rect l="l" t="t" r="r" b="b"/>
              <a:pathLst>
                <a:path w="4287" h="5924" fill="none" extrusionOk="0">
                  <a:moveTo>
                    <a:pt x="1909" y="0"/>
                  </a:moveTo>
                  <a:lnTo>
                    <a:pt x="1909" y="0"/>
                  </a:lnTo>
                  <a:lnTo>
                    <a:pt x="2143" y="0"/>
                  </a:lnTo>
                  <a:lnTo>
                    <a:pt x="2143" y="0"/>
                  </a:lnTo>
                  <a:lnTo>
                    <a:pt x="2202" y="20"/>
                  </a:lnTo>
                  <a:lnTo>
                    <a:pt x="2202" y="20"/>
                  </a:lnTo>
                  <a:lnTo>
                    <a:pt x="2202" y="20"/>
                  </a:lnTo>
                  <a:lnTo>
                    <a:pt x="2202" y="20"/>
                  </a:lnTo>
                  <a:lnTo>
                    <a:pt x="2241" y="20"/>
                  </a:lnTo>
                  <a:lnTo>
                    <a:pt x="2241" y="20"/>
                  </a:lnTo>
                  <a:lnTo>
                    <a:pt x="2241" y="20"/>
                  </a:lnTo>
                  <a:lnTo>
                    <a:pt x="2397" y="59"/>
                  </a:lnTo>
                  <a:lnTo>
                    <a:pt x="2397" y="59"/>
                  </a:lnTo>
                  <a:lnTo>
                    <a:pt x="2572" y="117"/>
                  </a:lnTo>
                  <a:lnTo>
                    <a:pt x="2572" y="117"/>
                  </a:lnTo>
                  <a:lnTo>
                    <a:pt x="2572" y="117"/>
                  </a:lnTo>
                  <a:lnTo>
                    <a:pt x="2591" y="117"/>
                  </a:lnTo>
                  <a:lnTo>
                    <a:pt x="2611" y="117"/>
                  </a:lnTo>
                  <a:lnTo>
                    <a:pt x="2611" y="117"/>
                  </a:lnTo>
                  <a:lnTo>
                    <a:pt x="2630" y="137"/>
                  </a:lnTo>
                  <a:lnTo>
                    <a:pt x="2630" y="137"/>
                  </a:lnTo>
                  <a:lnTo>
                    <a:pt x="2630" y="137"/>
                  </a:lnTo>
                  <a:lnTo>
                    <a:pt x="2669" y="156"/>
                  </a:lnTo>
                  <a:lnTo>
                    <a:pt x="2650" y="137"/>
                  </a:lnTo>
                  <a:lnTo>
                    <a:pt x="2650" y="137"/>
                  </a:lnTo>
                  <a:lnTo>
                    <a:pt x="2650" y="137"/>
                  </a:lnTo>
                  <a:lnTo>
                    <a:pt x="2650" y="137"/>
                  </a:lnTo>
                  <a:lnTo>
                    <a:pt x="2845" y="234"/>
                  </a:lnTo>
                  <a:lnTo>
                    <a:pt x="2864" y="254"/>
                  </a:lnTo>
                  <a:lnTo>
                    <a:pt x="2884" y="254"/>
                  </a:lnTo>
                  <a:lnTo>
                    <a:pt x="2903" y="273"/>
                  </a:lnTo>
                  <a:lnTo>
                    <a:pt x="2903" y="273"/>
                  </a:lnTo>
                  <a:lnTo>
                    <a:pt x="2923" y="293"/>
                  </a:lnTo>
                  <a:lnTo>
                    <a:pt x="2923" y="293"/>
                  </a:lnTo>
                  <a:lnTo>
                    <a:pt x="3040" y="351"/>
                  </a:lnTo>
                  <a:lnTo>
                    <a:pt x="3040" y="351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95" y="468"/>
                  </a:lnTo>
                  <a:lnTo>
                    <a:pt x="3195" y="468"/>
                  </a:lnTo>
                  <a:lnTo>
                    <a:pt x="3312" y="565"/>
                  </a:lnTo>
                  <a:lnTo>
                    <a:pt x="3312" y="565"/>
                  </a:lnTo>
                  <a:lnTo>
                    <a:pt x="3312" y="585"/>
                  </a:lnTo>
                  <a:lnTo>
                    <a:pt x="3312" y="585"/>
                  </a:lnTo>
                  <a:lnTo>
                    <a:pt x="3410" y="663"/>
                  </a:lnTo>
                  <a:lnTo>
                    <a:pt x="3410" y="663"/>
                  </a:lnTo>
                  <a:lnTo>
                    <a:pt x="3527" y="799"/>
                  </a:lnTo>
                  <a:lnTo>
                    <a:pt x="3527" y="799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44" y="936"/>
                  </a:lnTo>
                  <a:lnTo>
                    <a:pt x="3644" y="936"/>
                  </a:lnTo>
                  <a:lnTo>
                    <a:pt x="3760" y="1092"/>
                  </a:lnTo>
                  <a:lnTo>
                    <a:pt x="3760" y="1092"/>
                  </a:lnTo>
                  <a:lnTo>
                    <a:pt x="3838" y="1247"/>
                  </a:lnTo>
                  <a:lnTo>
                    <a:pt x="3838" y="1247"/>
                  </a:lnTo>
                  <a:lnTo>
                    <a:pt x="3994" y="1559"/>
                  </a:lnTo>
                  <a:lnTo>
                    <a:pt x="3994" y="1559"/>
                  </a:lnTo>
                  <a:lnTo>
                    <a:pt x="3994" y="1559"/>
                  </a:lnTo>
                  <a:lnTo>
                    <a:pt x="3994" y="1559"/>
                  </a:lnTo>
                  <a:lnTo>
                    <a:pt x="4014" y="1579"/>
                  </a:lnTo>
                  <a:lnTo>
                    <a:pt x="4014" y="1598"/>
                  </a:lnTo>
                  <a:lnTo>
                    <a:pt x="4014" y="1579"/>
                  </a:lnTo>
                  <a:lnTo>
                    <a:pt x="4014" y="1579"/>
                  </a:lnTo>
                  <a:lnTo>
                    <a:pt x="4014" y="1579"/>
                  </a:lnTo>
                  <a:lnTo>
                    <a:pt x="4131" y="1910"/>
                  </a:lnTo>
                  <a:lnTo>
                    <a:pt x="4131" y="1949"/>
                  </a:lnTo>
                  <a:lnTo>
                    <a:pt x="4131" y="1949"/>
                  </a:lnTo>
                  <a:lnTo>
                    <a:pt x="4189" y="2144"/>
                  </a:lnTo>
                  <a:lnTo>
                    <a:pt x="4189" y="2144"/>
                  </a:lnTo>
                  <a:lnTo>
                    <a:pt x="4248" y="2455"/>
                  </a:lnTo>
                  <a:lnTo>
                    <a:pt x="4248" y="2455"/>
                  </a:lnTo>
                  <a:lnTo>
                    <a:pt x="4248" y="2455"/>
                  </a:lnTo>
                  <a:lnTo>
                    <a:pt x="4248" y="2436"/>
                  </a:lnTo>
                  <a:lnTo>
                    <a:pt x="4248" y="2436"/>
                  </a:lnTo>
                  <a:lnTo>
                    <a:pt x="4267" y="2709"/>
                  </a:lnTo>
                  <a:lnTo>
                    <a:pt x="4287" y="2962"/>
                  </a:lnTo>
                  <a:lnTo>
                    <a:pt x="4287" y="2962"/>
                  </a:lnTo>
                  <a:lnTo>
                    <a:pt x="4267" y="3215"/>
                  </a:lnTo>
                  <a:lnTo>
                    <a:pt x="4248" y="3469"/>
                  </a:lnTo>
                  <a:lnTo>
                    <a:pt x="4248" y="3449"/>
                  </a:lnTo>
                  <a:lnTo>
                    <a:pt x="4248" y="3449"/>
                  </a:lnTo>
                  <a:lnTo>
                    <a:pt x="4209" y="3683"/>
                  </a:lnTo>
                  <a:lnTo>
                    <a:pt x="4150" y="3917"/>
                  </a:lnTo>
                  <a:lnTo>
                    <a:pt x="4150" y="3917"/>
                  </a:lnTo>
                  <a:lnTo>
                    <a:pt x="4092" y="4131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3916" y="4521"/>
                  </a:lnTo>
                  <a:lnTo>
                    <a:pt x="3819" y="4716"/>
                  </a:lnTo>
                  <a:lnTo>
                    <a:pt x="3819" y="4716"/>
                  </a:lnTo>
                  <a:lnTo>
                    <a:pt x="3624" y="5008"/>
                  </a:lnTo>
                  <a:lnTo>
                    <a:pt x="3624" y="5008"/>
                  </a:lnTo>
                  <a:lnTo>
                    <a:pt x="3624" y="5008"/>
                  </a:lnTo>
                  <a:lnTo>
                    <a:pt x="3624" y="5008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390" y="5281"/>
                  </a:lnTo>
                  <a:lnTo>
                    <a:pt x="3390" y="5281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2903" y="5651"/>
                  </a:lnTo>
                  <a:lnTo>
                    <a:pt x="2903" y="5651"/>
                  </a:lnTo>
                  <a:lnTo>
                    <a:pt x="2669" y="5768"/>
                  </a:lnTo>
                  <a:lnTo>
                    <a:pt x="2669" y="5768"/>
                  </a:lnTo>
                  <a:lnTo>
                    <a:pt x="2669" y="5768"/>
                  </a:lnTo>
                  <a:lnTo>
                    <a:pt x="2397" y="5865"/>
                  </a:lnTo>
                  <a:lnTo>
                    <a:pt x="2397" y="5865"/>
                  </a:lnTo>
                  <a:lnTo>
                    <a:pt x="2163" y="5904"/>
                  </a:lnTo>
                  <a:lnTo>
                    <a:pt x="2163" y="5904"/>
                  </a:lnTo>
                  <a:lnTo>
                    <a:pt x="2163" y="5904"/>
                  </a:lnTo>
                  <a:lnTo>
                    <a:pt x="1909" y="5924"/>
                  </a:lnTo>
                  <a:lnTo>
                    <a:pt x="1909" y="5924"/>
                  </a:lnTo>
                  <a:lnTo>
                    <a:pt x="1715" y="5924"/>
                  </a:lnTo>
                  <a:lnTo>
                    <a:pt x="1715" y="5924"/>
                  </a:lnTo>
                  <a:lnTo>
                    <a:pt x="1539" y="5826"/>
                  </a:lnTo>
                  <a:lnTo>
                    <a:pt x="1344" y="5709"/>
                  </a:lnTo>
                  <a:lnTo>
                    <a:pt x="1189" y="5573"/>
                  </a:lnTo>
                  <a:lnTo>
                    <a:pt x="1013" y="5436"/>
                  </a:lnTo>
                  <a:lnTo>
                    <a:pt x="877" y="5281"/>
                  </a:lnTo>
                  <a:lnTo>
                    <a:pt x="721" y="5105"/>
                  </a:lnTo>
                  <a:lnTo>
                    <a:pt x="585" y="4930"/>
                  </a:lnTo>
                  <a:lnTo>
                    <a:pt x="468" y="4735"/>
                  </a:lnTo>
                  <a:lnTo>
                    <a:pt x="370" y="4540"/>
                  </a:lnTo>
                  <a:lnTo>
                    <a:pt x="273" y="4345"/>
                  </a:lnTo>
                  <a:lnTo>
                    <a:pt x="195" y="4131"/>
                  </a:lnTo>
                  <a:lnTo>
                    <a:pt x="117" y="3917"/>
                  </a:lnTo>
                  <a:lnTo>
                    <a:pt x="59" y="3683"/>
                  </a:lnTo>
                  <a:lnTo>
                    <a:pt x="20" y="3449"/>
                  </a:lnTo>
                  <a:lnTo>
                    <a:pt x="0" y="3215"/>
                  </a:lnTo>
                  <a:lnTo>
                    <a:pt x="0" y="2962"/>
                  </a:lnTo>
                  <a:lnTo>
                    <a:pt x="0" y="2962"/>
                  </a:lnTo>
                  <a:lnTo>
                    <a:pt x="0" y="2709"/>
                  </a:lnTo>
                  <a:lnTo>
                    <a:pt x="20" y="2475"/>
                  </a:lnTo>
                  <a:lnTo>
                    <a:pt x="59" y="2241"/>
                  </a:lnTo>
                  <a:lnTo>
                    <a:pt x="117" y="2007"/>
                  </a:lnTo>
                  <a:lnTo>
                    <a:pt x="195" y="1793"/>
                  </a:lnTo>
                  <a:lnTo>
                    <a:pt x="273" y="1579"/>
                  </a:lnTo>
                  <a:lnTo>
                    <a:pt x="370" y="1364"/>
                  </a:lnTo>
                  <a:lnTo>
                    <a:pt x="487" y="1169"/>
                  </a:lnTo>
                  <a:lnTo>
                    <a:pt x="604" y="994"/>
                  </a:lnTo>
                  <a:lnTo>
                    <a:pt x="740" y="819"/>
                  </a:lnTo>
                  <a:lnTo>
                    <a:pt x="877" y="643"/>
                  </a:lnTo>
                  <a:lnTo>
                    <a:pt x="1033" y="488"/>
                  </a:lnTo>
                  <a:lnTo>
                    <a:pt x="1189" y="351"/>
                  </a:lnTo>
                  <a:lnTo>
                    <a:pt x="1364" y="215"/>
                  </a:lnTo>
                  <a:lnTo>
                    <a:pt x="1539" y="98"/>
                  </a:lnTo>
                  <a:lnTo>
                    <a:pt x="1734" y="0"/>
                  </a:lnTo>
                  <a:lnTo>
                    <a:pt x="1734" y="0"/>
                  </a:lnTo>
                  <a:lnTo>
                    <a:pt x="1890" y="0"/>
                  </a:lnTo>
                  <a:lnTo>
                    <a:pt x="19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1982;p40">
              <a:extLst>
                <a:ext uri="{FF2B5EF4-FFF2-40B4-BE49-F238E27FC236}">
                  <a16:creationId xmlns:a16="http://schemas.microsoft.com/office/drawing/2014/main" xmlns="" id="{8A4A2A55-0BD2-2039-EE90-5B4FB065AEBD}"/>
                </a:ext>
              </a:extLst>
            </p:cNvPr>
            <p:cNvSpPr/>
            <p:nvPr/>
          </p:nvSpPr>
          <p:spPr>
            <a:xfrm>
              <a:off x="10085975" y="669813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20" y="0"/>
                  </a:moveTo>
                  <a:lnTo>
                    <a:pt x="0" y="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1983;p40">
              <a:extLst>
                <a:ext uri="{FF2B5EF4-FFF2-40B4-BE49-F238E27FC236}">
                  <a16:creationId xmlns:a16="http://schemas.microsoft.com/office/drawing/2014/main" xmlns="" id="{1F2597DF-8DDA-10A7-5F96-34FC045182F6}"/>
                </a:ext>
              </a:extLst>
            </p:cNvPr>
            <p:cNvSpPr/>
            <p:nvPr/>
          </p:nvSpPr>
          <p:spPr>
            <a:xfrm>
              <a:off x="10065025" y="6980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1984;p40">
              <a:extLst>
                <a:ext uri="{FF2B5EF4-FFF2-40B4-BE49-F238E27FC236}">
                  <a16:creationId xmlns:a16="http://schemas.microsoft.com/office/drawing/2014/main" xmlns="" id="{4956463D-772A-B219-61CE-8B052FE2E12D}"/>
                </a:ext>
              </a:extLst>
            </p:cNvPr>
            <p:cNvSpPr/>
            <p:nvPr/>
          </p:nvSpPr>
          <p:spPr>
            <a:xfrm>
              <a:off x="10069900" y="625488"/>
              <a:ext cx="44350" cy="18525"/>
            </a:xfrm>
            <a:custGeom>
              <a:avLst/>
              <a:gdLst/>
              <a:ahLst/>
              <a:cxnLst/>
              <a:rect l="l" t="t" r="r" b="b"/>
              <a:pathLst>
                <a:path w="1774" h="741" extrusionOk="0">
                  <a:moveTo>
                    <a:pt x="897" y="0"/>
                  </a:moveTo>
                  <a:lnTo>
                    <a:pt x="702" y="20"/>
                  </a:lnTo>
                  <a:lnTo>
                    <a:pt x="546" y="39"/>
                  </a:lnTo>
                  <a:lnTo>
                    <a:pt x="390" y="78"/>
                  </a:lnTo>
                  <a:lnTo>
                    <a:pt x="254" y="117"/>
                  </a:lnTo>
                  <a:lnTo>
                    <a:pt x="156" y="176"/>
                  </a:lnTo>
                  <a:lnTo>
                    <a:pt x="78" y="234"/>
                  </a:lnTo>
                  <a:lnTo>
                    <a:pt x="20" y="293"/>
                  </a:lnTo>
                  <a:lnTo>
                    <a:pt x="0" y="371"/>
                  </a:lnTo>
                  <a:lnTo>
                    <a:pt x="20" y="448"/>
                  </a:lnTo>
                  <a:lnTo>
                    <a:pt x="78" y="526"/>
                  </a:lnTo>
                  <a:lnTo>
                    <a:pt x="156" y="585"/>
                  </a:lnTo>
                  <a:lnTo>
                    <a:pt x="254" y="643"/>
                  </a:lnTo>
                  <a:lnTo>
                    <a:pt x="390" y="682"/>
                  </a:lnTo>
                  <a:lnTo>
                    <a:pt x="546" y="721"/>
                  </a:lnTo>
                  <a:lnTo>
                    <a:pt x="702" y="741"/>
                  </a:lnTo>
                  <a:lnTo>
                    <a:pt x="1072" y="741"/>
                  </a:lnTo>
                  <a:lnTo>
                    <a:pt x="1228" y="721"/>
                  </a:lnTo>
                  <a:lnTo>
                    <a:pt x="1384" y="682"/>
                  </a:lnTo>
                  <a:lnTo>
                    <a:pt x="1520" y="643"/>
                  </a:lnTo>
                  <a:lnTo>
                    <a:pt x="1617" y="585"/>
                  </a:lnTo>
                  <a:lnTo>
                    <a:pt x="1715" y="526"/>
                  </a:lnTo>
                  <a:lnTo>
                    <a:pt x="1754" y="448"/>
                  </a:lnTo>
                  <a:lnTo>
                    <a:pt x="1773" y="371"/>
                  </a:lnTo>
                  <a:lnTo>
                    <a:pt x="1754" y="293"/>
                  </a:lnTo>
                  <a:lnTo>
                    <a:pt x="1715" y="234"/>
                  </a:lnTo>
                  <a:lnTo>
                    <a:pt x="1617" y="176"/>
                  </a:lnTo>
                  <a:lnTo>
                    <a:pt x="1520" y="117"/>
                  </a:lnTo>
                  <a:lnTo>
                    <a:pt x="1384" y="78"/>
                  </a:lnTo>
                  <a:lnTo>
                    <a:pt x="1228" y="39"/>
                  </a:lnTo>
                  <a:lnTo>
                    <a:pt x="1072" y="20"/>
                  </a:lnTo>
                  <a:lnTo>
                    <a:pt x="897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1985;p40">
              <a:extLst>
                <a:ext uri="{FF2B5EF4-FFF2-40B4-BE49-F238E27FC236}">
                  <a16:creationId xmlns:a16="http://schemas.microsoft.com/office/drawing/2014/main" xmlns="" id="{F7C50BD4-2653-D778-9151-5A9C50EF05D0}"/>
                </a:ext>
              </a:extLst>
            </p:cNvPr>
            <p:cNvSpPr/>
            <p:nvPr/>
          </p:nvSpPr>
          <p:spPr>
            <a:xfrm>
              <a:off x="10069900" y="625488"/>
              <a:ext cx="44350" cy="18525"/>
            </a:xfrm>
            <a:custGeom>
              <a:avLst/>
              <a:gdLst/>
              <a:ahLst/>
              <a:cxnLst/>
              <a:rect l="l" t="t" r="r" b="b"/>
              <a:pathLst>
                <a:path w="1774" h="741" fill="none" extrusionOk="0">
                  <a:moveTo>
                    <a:pt x="1773" y="371"/>
                  </a:moveTo>
                  <a:lnTo>
                    <a:pt x="1773" y="371"/>
                  </a:lnTo>
                  <a:lnTo>
                    <a:pt x="1754" y="448"/>
                  </a:lnTo>
                  <a:lnTo>
                    <a:pt x="1715" y="526"/>
                  </a:lnTo>
                  <a:lnTo>
                    <a:pt x="1617" y="585"/>
                  </a:lnTo>
                  <a:lnTo>
                    <a:pt x="1520" y="643"/>
                  </a:lnTo>
                  <a:lnTo>
                    <a:pt x="1384" y="682"/>
                  </a:lnTo>
                  <a:lnTo>
                    <a:pt x="1228" y="721"/>
                  </a:lnTo>
                  <a:lnTo>
                    <a:pt x="1072" y="741"/>
                  </a:lnTo>
                  <a:lnTo>
                    <a:pt x="897" y="741"/>
                  </a:lnTo>
                  <a:lnTo>
                    <a:pt x="897" y="741"/>
                  </a:lnTo>
                  <a:lnTo>
                    <a:pt x="702" y="741"/>
                  </a:lnTo>
                  <a:lnTo>
                    <a:pt x="546" y="721"/>
                  </a:lnTo>
                  <a:lnTo>
                    <a:pt x="390" y="682"/>
                  </a:lnTo>
                  <a:lnTo>
                    <a:pt x="254" y="643"/>
                  </a:lnTo>
                  <a:lnTo>
                    <a:pt x="156" y="585"/>
                  </a:lnTo>
                  <a:lnTo>
                    <a:pt x="78" y="526"/>
                  </a:lnTo>
                  <a:lnTo>
                    <a:pt x="20" y="448"/>
                  </a:lnTo>
                  <a:lnTo>
                    <a:pt x="0" y="371"/>
                  </a:lnTo>
                  <a:lnTo>
                    <a:pt x="0" y="371"/>
                  </a:lnTo>
                  <a:lnTo>
                    <a:pt x="20" y="293"/>
                  </a:lnTo>
                  <a:lnTo>
                    <a:pt x="78" y="234"/>
                  </a:lnTo>
                  <a:lnTo>
                    <a:pt x="156" y="176"/>
                  </a:lnTo>
                  <a:lnTo>
                    <a:pt x="254" y="117"/>
                  </a:lnTo>
                  <a:lnTo>
                    <a:pt x="390" y="78"/>
                  </a:lnTo>
                  <a:lnTo>
                    <a:pt x="546" y="39"/>
                  </a:lnTo>
                  <a:lnTo>
                    <a:pt x="702" y="20"/>
                  </a:lnTo>
                  <a:lnTo>
                    <a:pt x="897" y="0"/>
                  </a:lnTo>
                  <a:lnTo>
                    <a:pt x="897" y="0"/>
                  </a:lnTo>
                  <a:lnTo>
                    <a:pt x="1072" y="20"/>
                  </a:lnTo>
                  <a:lnTo>
                    <a:pt x="1228" y="39"/>
                  </a:lnTo>
                  <a:lnTo>
                    <a:pt x="1384" y="78"/>
                  </a:lnTo>
                  <a:lnTo>
                    <a:pt x="1520" y="117"/>
                  </a:lnTo>
                  <a:lnTo>
                    <a:pt x="1617" y="176"/>
                  </a:lnTo>
                  <a:lnTo>
                    <a:pt x="1715" y="234"/>
                  </a:lnTo>
                  <a:lnTo>
                    <a:pt x="1754" y="293"/>
                  </a:lnTo>
                  <a:lnTo>
                    <a:pt x="1773" y="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1986;p40">
              <a:extLst>
                <a:ext uri="{FF2B5EF4-FFF2-40B4-BE49-F238E27FC236}">
                  <a16:creationId xmlns:a16="http://schemas.microsoft.com/office/drawing/2014/main" xmlns="" id="{B027EEA3-CB4E-FF0A-06FD-02B87239FA0F}"/>
                </a:ext>
              </a:extLst>
            </p:cNvPr>
            <p:cNvSpPr/>
            <p:nvPr/>
          </p:nvSpPr>
          <p:spPr>
            <a:xfrm>
              <a:off x="9882350" y="671763"/>
              <a:ext cx="81875" cy="43375"/>
            </a:xfrm>
            <a:custGeom>
              <a:avLst/>
              <a:gdLst/>
              <a:ahLst/>
              <a:cxnLst/>
              <a:rect l="l" t="t" r="r" b="b"/>
              <a:pathLst>
                <a:path w="3275" h="1735" extrusionOk="0">
                  <a:moveTo>
                    <a:pt x="1560" y="0"/>
                  </a:moveTo>
                  <a:lnTo>
                    <a:pt x="1306" y="39"/>
                  </a:lnTo>
                  <a:lnTo>
                    <a:pt x="1034" y="98"/>
                  </a:lnTo>
                  <a:lnTo>
                    <a:pt x="800" y="195"/>
                  </a:lnTo>
                  <a:lnTo>
                    <a:pt x="585" y="332"/>
                  </a:lnTo>
                  <a:lnTo>
                    <a:pt x="410" y="468"/>
                  </a:lnTo>
                  <a:lnTo>
                    <a:pt x="254" y="624"/>
                  </a:lnTo>
                  <a:lnTo>
                    <a:pt x="118" y="819"/>
                  </a:lnTo>
                  <a:lnTo>
                    <a:pt x="20" y="1033"/>
                  </a:lnTo>
                  <a:lnTo>
                    <a:pt x="1" y="1072"/>
                  </a:lnTo>
                  <a:lnTo>
                    <a:pt x="20" y="1111"/>
                  </a:lnTo>
                  <a:lnTo>
                    <a:pt x="118" y="1267"/>
                  </a:lnTo>
                  <a:lnTo>
                    <a:pt x="254" y="1384"/>
                  </a:lnTo>
                  <a:lnTo>
                    <a:pt x="410" y="1481"/>
                  </a:lnTo>
                  <a:lnTo>
                    <a:pt x="566" y="1578"/>
                  </a:lnTo>
                  <a:lnTo>
                    <a:pt x="741" y="1637"/>
                  </a:lnTo>
                  <a:lnTo>
                    <a:pt x="936" y="1676"/>
                  </a:lnTo>
                  <a:lnTo>
                    <a:pt x="1131" y="1715"/>
                  </a:lnTo>
                  <a:lnTo>
                    <a:pt x="1345" y="1734"/>
                  </a:lnTo>
                  <a:lnTo>
                    <a:pt x="1462" y="1734"/>
                  </a:lnTo>
                  <a:lnTo>
                    <a:pt x="1813" y="1715"/>
                  </a:lnTo>
                  <a:lnTo>
                    <a:pt x="2183" y="1656"/>
                  </a:lnTo>
                  <a:lnTo>
                    <a:pt x="2553" y="1559"/>
                  </a:lnTo>
                  <a:lnTo>
                    <a:pt x="2885" y="1423"/>
                  </a:lnTo>
                  <a:lnTo>
                    <a:pt x="3060" y="1325"/>
                  </a:lnTo>
                  <a:lnTo>
                    <a:pt x="3157" y="1247"/>
                  </a:lnTo>
                  <a:lnTo>
                    <a:pt x="3216" y="1169"/>
                  </a:lnTo>
                  <a:lnTo>
                    <a:pt x="3255" y="1091"/>
                  </a:lnTo>
                  <a:lnTo>
                    <a:pt x="3274" y="994"/>
                  </a:lnTo>
                  <a:lnTo>
                    <a:pt x="3274" y="897"/>
                  </a:lnTo>
                  <a:lnTo>
                    <a:pt x="3255" y="799"/>
                  </a:lnTo>
                  <a:lnTo>
                    <a:pt x="3216" y="721"/>
                  </a:lnTo>
                  <a:lnTo>
                    <a:pt x="3157" y="624"/>
                  </a:lnTo>
                  <a:lnTo>
                    <a:pt x="3001" y="468"/>
                  </a:lnTo>
                  <a:lnTo>
                    <a:pt x="2826" y="312"/>
                  </a:lnTo>
                  <a:lnTo>
                    <a:pt x="2612" y="195"/>
                  </a:lnTo>
                  <a:lnTo>
                    <a:pt x="2397" y="98"/>
                  </a:lnTo>
                  <a:lnTo>
                    <a:pt x="2183" y="39"/>
                  </a:lnTo>
                  <a:lnTo>
                    <a:pt x="1949" y="0"/>
                  </a:lnTo>
                  <a:close/>
                </a:path>
              </a:pathLst>
            </a:custGeom>
            <a:solidFill>
              <a:srgbClr val="FF8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1987;p40">
              <a:extLst>
                <a:ext uri="{FF2B5EF4-FFF2-40B4-BE49-F238E27FC236}">
                  <a16:creationId xmlns:a16="http://schemas.microsoft.com/office/drawing/2014/main" xmlns="" id="{EBB3E7FF-875D-B596-168D-D8C79ADDB82A}"/>
                </a:ext>
              </a:extLst>
            </p:cNvPr>
            <p:cNvSpPr/>
            <p:nvPr/>
          </p:nvSpPr>
          <p:spPr>
            <a:xfrm>
              <a:off x="9882350" y="671763"/>
              <a:ext cx="81875" cy="43375"/>
            </a:xfrm>
            <a:custGeom>
              <a:avLst/>
              <a:gdLst/>
              <a:ahLst/>
              <a:cxnLst/>
              <a:rect l="l" t="t" r="r" b="b"/>
              <a:pathLst>
                <a:path w="3275" h="1735" fill="none" extrusionOk="0">
                  <a:moveTo>
                    <a:pt x="1696" y="0"/>
                  </a:moveTo>
                  <a:lnTo>
                    <a:pt x="1696" y="0"/>
                  </a:lnTo>
                  <a:lnTo>
                    <a:pt x="1560" y="0"/>
                  </a:lnTo>
                  <a:lnTo>
                    <a:pt x="1560" y="0"/>
                  </a:lnTo>
                  <a:lnTo>
                    <a:pt x="1306" y="39"/>
                  </a:lnTo>
                  <a:lnTo>
                    <a:pt x="1034" y="98"/>
                  </a:lnTo>
                  <a:lnTo>
                    <a:pt x="1034" y="98"/>
                  </a:lnTo>
                  <a:lnTo>
                    <a:pt x="800" y="195"/>
                  </a:lnTo>
                  <a:lnTo>
                    <a:pt x="585" y="332"/>
                  </a:lnTo>
                  <a:lnTo>
                    <a:pt x="585" y="332"/>
                  </a:lnTo>
                  <a:lnTo>
                    <a:pt x="410" y="468"/>
                  </a:lnTo>
                  <a:lnTo>
                    <a:pt x="254" y="624"/>
                  </a:lnTo>
                  <a:lnTo>
                    <a:pt x="254" y="624"/>
                  </a:lnTo>
                  <a:lnTo>
                    <a:pt x="118" y="819"/>
                  </a:lnTo>
                  <a:lnTo>
                    <a:pt x="118" y="819"/>
                  </a:lnTo>
                  <a:lnTo>
                    <a:pt x="20" y="1033"/>
                  </a:lnTo>
                  <a:lnTo>
                    <a:pt x="20" y="1033"/>
                  </a:lnTo>
                  <a:lnTo>
                    <a:pt x="1" y="1072"/>
                  </a:lnTo>
                  <a:lnTo>
                    <a:pt x="20" y="1111"/>
                  </a:lnTo>
                  <a:lnTo>
                    <a:pt x="20" y="1111"/>
                  </a:lnTo>
                  <a:lnTo>
                    <a:pt x="118" y="1267"/>
                  </a:lnTo>
                  <a:lnTo>
                    <a:pt x="254" y="1384"/>
                  </a:lnTo>
                  <a:lnTo>
                    <a:pt x="254" y="1384"/>
                  </a:lnTo>
                  <a:lnTo>
                    <a:pt x="410" y="1481"/>
                  </a:lnTo>
                  <a:lnTo>
                    <a:pt x="566" y="1578"/>
                  </a:lnTo>
                  <a:lnTo>
                    <a:pt x="566" y="1578"/>
                  </a:lnTo>
                  <a:lnTo>
                    <a:pt x="741" y="1637"/>
                  </a:lnTo>
                  <a:lnTo>
                    <a:pt x="936" y="1676"/>
                  </a:lnTo>
                  <a:lnTo>
                    <a:pt x="1131" y="1715"/>
                  </a:lnTo>
                  <a:lnTo>
                    <a:pt x="1345" y="1734"/>
                  </a:lnTo>
                  <a:lnTo>
                    <a:pt x="1345" y="1734"/>
                  </a:lnTo>
                  <a:lnTo>
                    <a:pt x="1462" y="1734"/>
                  </a:lnTo>
                  <a:lnTo>
                    <a:pt x="1462" y="1734"/>
                  </a:lnTo>
                  <a:lnTo>
                    <a:pt x="1813" y="1715"/>
                  </a:lnTo>
                  <a:lnTo>
                    <a:pt x="2183" y="1656"/>
                  </a:lnTo>
                  <a:lnTo>
                    <a:pt x="2183" y="1656"/>
                  </a:lnTo>
                  <a:lnTo>
                    <a:pt x="2553" y="1559"/>
                  </a:lnTo>
                  <a:lnTo>
                    <a:pt x="2885" y="1423"/>
                  </a:lnTo>
                  <a:lnTo>
                    <a:pt x="2885" y="1423"/>
                  </a:lnTo>
                  <a:lnTo>
                    <a:pt x="3060" y="1325"/>
                  </a:lnTo>
                  <a:lnTo>
                    <a:pt x="3060" y="1325"/>
                  </a:lnTo>
                  <a:lnTo>
                    <a:pt x="3157" y="1247"/>
                  </a:lnTo>
                  <a:lnTo>
                    <a:pt x="3216" y="1169"/>
                  </a:lnTo>
                  <a:lnTo>
                    <a:pt x="3216" y="1169"/>
                  </a:lnTo>
                  <a:lnTo>
                    <a:pt x="3255" y="1091"/>
                  </a:lnTo>
                  <a:lnTo>
                    <a:pt x="3274" y="994"/>
                  </a:lnTo>
                  <a:lnTo>
                    <a:pt x="3274" y="994"/>
                  </a:lnTo>
                  <a:lnTo>
                    <a:pt x="3274" y="897"/>
                  </a:lnTo>
                  <a:lnTo>
                    <a:pt x="3274" y="897"/>
                  </a:lnTo>
                  <a:lnTo>
                    <a:pt x="3255" y="799"/>
                  </a:lnTo>
                  <a:lnTo>
                    <a:pt x="3255" y="799"/>
                  </a:lnTo>
                  <a:lnTo>
                    <a:pt x="3216" y="721"/>
                  </a:lnTo>
                  <a:lnTo>
                    <a:pt x="3157" y="624"/>
                  </a:lnTo>
                  <a:lnTo>
                    <a:pt x="3001" y="468"/>
                  </a:lnTo>
                  <a:lnTo>
                    <a:pt x="3001" y="468"/>
                  </a:lnTo>
                  <a:lnTo>
                    <a:pt x="2826" y="312"/>
                  </a:lnTo>
                  <a:lnTo>
                    <a:pt x="2612" y="195"/>
                  </a:lnTo>
                  <a:lnTo>
                    <a:pt x="2612" y="195"/>
                  </a:lnTo>
                  <a:lnTo>
                    <a:pt x="2397" y="98"/>
                  </a:lnTo>
                  <a:lnTo>
                    <a:pt x="2183" y="39"/>
                  </a:lnTo>
                  <a:lnTo>
                    <a:pt x="1949" y="0"/>
                  </a:lnTo>
                  <a:lnTo>
                    <a:pt x="16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1988;p40">
              <a:extLst>
                <a:ext uri="{FF2B5EF4-FFF2-40B4-BE49-F238E27FC236}">
                  <a16:creationId xmlns:a16="http://schemas.microsoft.com/office/drawing/2014/main" xmlns="" id="{EFA329AA-17A2-4F73-0656-E43D80C67021}"/>
                </a:ext>
              </a:extLst>
            </p:cNvPr>
            <p:cNvSpPr/>
            <p:nvPr/>
          </p:nvSpPr>
          <p:spPr>
            <a:xfrm>
              <a:off x="9970525" y="68881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1989;p40">
              <a:extLst>
                <a:ext uri="{FF2B5EF4-FFF2-40B4-BE49-F238E27FC236}">
                  <a16:creationId xmlns:a16="http://schemas.microsoft.com/office/drawing/2014/main" xmlns="" id="{0CB11F1A-5DCF-233B-EAD5-5771094BF7B9}"/>
                </a:ext>
              </a:extLst>
            </p:cNvPr>
            <p:cNvSpPr/>
            <p:nvPr/>
          </p:nvSpPr>
          <p:spPr>
            <a:xfrm>
              <a:off x="9970525" y="68881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1990;p40">
              <a:extLst>
                <a:ext uri="{FF2B5EF4-FFF2-40B4-BE49-F238E27FC236}">
                  <a16:creationId xmlns:a16="http://schemas.microsoft.com/office/drawing/2014/main" xmlns="" id="{97545A00-F288-869D-1605-84C540BF753C}"/>
                </a:ext>
              </a:extLst>
            </p:cNvPr>
            <p:cNvSpPr/>
            <p:nvPr/>
          </p:nvSpPr>
          <p:spPr>
            <a:xfrm>
              <a:off x="9869700" y="646438"/>
              <a:ext cx="107675" cy="71125"/>
            </a:xfrm>
            <a:custGeom>
              <a:avLst/>
              <a:gdLst/>
              <a:ahLst/>
              <a:cxnLst/>
              <a:rect l="l" t="t" r="r" b="b"/>
              <a:pathLst>
                <a:path w="4307" h="2845" extrusionOk="0">
                  <a:moveTo>
                    <a:pt x="2163" y="1091"/>
                  </a:moveTo>
                  <a:lnTo>
                    <a:pt x="2475" y="1130"/>
                  </a:lnTo>
                  <a:lnTo>
                    <a:pt x="2728" y="1169"/>
                  </a:lnTo>
                  <a:lnTo>
                    <a:pt x="2962" y="1247"/>
                  </a:lnTo>
                  <a:lnTo>
                    <a:pt x="3157" y="1345"/>
                  </a:lnTo>
                  <a:lnTo>
                    <a:pt x="3332" y="1461"/>
                  </a:lnTo>
                  <a:lnTo>
                    <a:pt x="3430" y="1559"/>
                  </a:lnTo>
                  <a:lnTo>
                    <a:pt x="3527" y="1676"/>
                  </a:lnTo>
                  <a:lnTo>
                    <a:pt x="3644" y="1832"/>
                  </a:lnTo>
                  <a:lnTo>
                    <a:pt x="3644" y="1871"/>
                  </a:lnTo>
                  <a:lnTo>
                    <a:pt x="3663" y="1910"/>
                  </a:lnTo>
                  <a:lnTo>
                    <a:pt x="3683" y="1968"/>
                  </a:lnTo>
                  <a:lnTo>
                    <a:pt x="3683" y="1987"/>
                  </a:lnTo>
                  <a:lnTo>
                    <a:pt x="3702" y="2046"/>
                  </a:lnTo>
                  <a:lnTo>
                    <a:pt x="3702" y="2065"/>
                  </a:lnTo>
                  <a:lnTo>
                    <a:pt x="3702" y="2143"/>
                  </a:lnTo>
                  <a:lnTo>
                    <a:pt x="3507" y="2319"/>
                  </a:lnTo>
                  <a:lnTo>
                    <a:pt x="3293" y="2455"/>
                  </a:lnTo>
                  <a:lnTo>
                    <a:pt x="3059" y="2553"/>
                  </a:lnTo>
                  <a:lnTo>
                    <a:pt x="2748" y="2650"/>
                  </a:lnTo>
                  <a:lnTo>
                    <a:pt x="2436" y="2689"/>
                  </a:lnTo>
                  <a:lnTo>
                    <a:pt x="2241" y="2708"/>
                  </a:lnTo>
                  <a:lnTo>
                    <a:pt x="2124" y="2708"/>
                  </a:lnTo>
                  <a:lnTo>
                    <a:pt x="1890" y="2689"/>
                  </a:lnTo>
                  <a:lnTo>
                    <a:pt x="1559" y="2650"/>
                  </a:lnTo>
                  <a:lnTo>
                    <a:pt x="1267" y="2553"/>
                  </a:lnTo>
                  <a:lnTo>
                    <a:pt x="1033" y="2455"/>
                  </a:lnTo>
                  <a:lnTo>
                    <a:pt x="819" y="2338"/>
                  </a:lnTo>
                  <a:lnTo>
                    <a:pt x="702" y="2241"/>
                  </a:lnTo>
                  <a:lnTo>
                    <a:pt x="585" y="2143"/>
                  </a:lnTo>
                  <a:lnTo>
                    <a:pt x="604" y="2104"/>
                  </a:lnTo>
                  <a:lnTo>
                    <a:pt x="604" y="2085"/>
                  </a:lnTo>
                  <a:lnTo>
                    <a:pt x="624" y="1968"/>
                  </a:lnTo>
                  <a:lnTo>
                    <a:pt x="663" y="1871"/>
                  </a:lnTo>
                  <a:lnTo>
                    <a:pt x="702" y="1773"/>
                  </a:lnTo>
                  <a:lnTo>
                    <a:pt x="780" y="1676"/>
                  </a:lnTo>
                  <a:lnTo>
                    <a:pt x="877" y="1559"/>
                  </a:lnTo>
                  <a:lnTo>
                    <a:pt x="994" y="1461"/>
                  </a:lnTo>
                  <a:lnTo>
                    <a:pt x="1150" y="1345"/>
                  </a:lnTo>
                  <a:lnTo>
                    <a:pt x="1325" y="1267"/>
                  </a:lnTo>
                  <a:lnTo>
                    <a:pt x="1579" y="1169"/>
                  </a:lnTo>
                  <a:lnTo>
                    <a:pt x="1851" y="1111"/>
                  </a:lnTo>
                  <a:lnTo>
                    <a:pt x="2163" y="1091"/>
                  </a:lnTo>
                  <a:close/>
                  <a:moveTo>
                    <a:pt x="1072" y="0"/>
                  </a:moveTo>
                  <a:lnTo>
                    <a:pt x="955" y="20"/>
                  </a:lnTo>
                  <a:lnTo>
                    <a:pt x="721" y="59"/>
                  </a:lnTo>
                  <a:lnTo>
                    <a:pt x="604" y="98"/>
                  </a:lnTo>
                  <a:lnTo>
                    <a:pt x="507" y="156"/>
                  </a:lnTo>
                  <a:lnTo>
                    <a:pt x="332" y="273"/>
                  </a:lnTo>
                  <a:lnTo>
                    <a:pt x="215" y="409"/>
                  </a:lnTo>
                  <a:lnTo>
                    <a:pt x="98" y="585"/>
                  </a:lnTo>
                  <a:lnTo>
                    <a:pt x="39" y="760"/>
                  </a:lnTo>
                  <a:lnTo>
                    <a:pt x="0" y="955"/>
                  </a:lnTo>
                  <a:lnTo>
                    <a:pt x="0" y="1150"/>
                  </a:lnTo>
                  <a:lnTo>
                    <a:pt x="39" y="1364"/>
                  </a:lnTo>
                  <a:lnTo>
                    <a:pt x="78" y="1578"/>
                  </a:lnTo>
                  <a:lnTo>
                    <a:pt x="176" y="1773"/>
                  </a:lnTo>
                  <a:lnTo>
                    <a:pt x="293" y="1968"/>
                  </a:lnTo>
                  <a:lnTo>
                    <a:pt x="410" y="2143"/>
                  </a:lnTo>
                  <a:lnTo>
                    <a:pt x="565" y="2299"/>
                  </a:lnTo>
                  <a:lnTo>
                    <a:pt x="741" y="2436"/>
                  </a:lnTo>
                  <a:lnTo>
                    <a:pt x="936" y="2553"/>
                  </a:lnTo>
                  <a:lnTo>
                    <a:pt x="1130" y="2650"/>
                  </a:lnTo>
                  <a:lnTo>
                    <a:pt x="1325" y="2728"/>
                  </a:lnTo>
                  <a:lnTo>
                    <a:pt x="1540" y="2786"/>
                  </a:lnTo>
                  <a:lnTo>
                    <a:pt x="1773" y="2825"/>
                  </a:lnTo>
                  <a:lnTo>
                    <a:pt x="2085" y="2845"/>
                  </a:lnTo>
                  <a:lnTo>
                    <a:pt x="2358" y="2845"/>
                  </a:lnTo>
                  <a:lnTo>
                    <a:pt x="2553" y="2825"/>
                  </a:lnTo>
                  <a:lnTo>
                    <a:pt x="2787" y="2786"/>
                  </a:lnTo>
                  <a:lnTo>
                    <a:pt x="3001" y="2728"/>
                  </a:lnTo>
                  <a:lnTo>
                    <a:pt x="3196" y="2650"/>
                  </a:lnTo>
                  <a:lnTo>
                    <a:pt x="3391" y="2553"/>
                  </a:lnTo>
                  <a:lnTo>
                    <a:pt x="3585" y="2436"/>
                  </a:lnTo>
                  <a:lnTo>
                    <a:pt x="3761" y="2299"/>
                  </a:lnTo>
                  <a:lnTo>
                    <a:pt x="3897" y="2143"/>
                  </a:lnTo>
                  <a:lnTo>
                    <a:pt x="4034" y="1968"/>
                  </a:lnTo>
                  <a:lnTo>
                    <a:pt x="4150" y="1773"/>
                  </a:lnTo>
                  <a:lnTo>
                    <a:pt x="4228" y="1559"/>
                  </a:lnTo>
                  <a:lnTo>
                    <a:pt x="4287" y="1364"/>
                  </a:lnTo>
                  <a:lnTo>
                    <a:pt x="4306" y="1150"/>
                  </a:lnTo>
                  <a:lnTo>
                    <a:pt x="4306" y="955"/>
                  </a:lnTo>
                  <a:lnTo>
                    <a:pt x="4287" y="760"/>
                  </a:lnTo>
                  <a:lnTo>
                    <a:pt x="4209" y="585"/>
                  </a:lnTo>
                  <a:lnTo>
                    <a:pt x="4111" y="409"/>
                  </a:lnTo>
                  <a:lnTo>
                    <a:pt x="3975" y="273"/>
                  </a:lnTo>
                  <a:lnTo>
                    <a:pt x="3819" y="156"/>
                  </a:lnTo>
                  <a:lnTo>
                    <a:pt x="3722" y="98"/>
                  </a:lnTo>
                  <a:lnTo>
                    <a:pt x="3605" y="59"/>
                  </a:lnTo>
                  <a:lnTo>
                    <a:pt x="3371" y="0"/>
                  </a:lnTo>
                  <a:lnTo>
                    <a:pt x="3235" y="0"/>
                  </a:lnTo>
                  <a:lnTo>
                    <a:pt x="3059" y="20"/>
                  </a:lnTo>
                  <a:lnTo>
                    <a:pt x="2865" y="59"/>
                  </a:lnTo>
                  <a:lnTo>
                    <a:pt x="2689" y="117"/>
                  </a:lnTo>
                  <a:lnTo>
                    <a:pt x="2494" y="175"/>
                  </a:lnTo>
                  <a:lnTo>
                    <a:pt x="2397" y="214"/>
                  </a:lnTo>
                  <a:lnTo>
                    <a:pt x="2183" y="292"/>
                  </a:lnTo>
                  <a:lnTo>
                    <a:pt x="2144" y="292"/>
                  </a:lnTo>
                  <a:lnTo>
                    <a:pt x="1910" y="214"/>
                  </a:lnTo>
                  <a:lnTo>
                    <a:pt x="1812" y="175"/>
                  </a:lnTo>
                  <a:lnTo>
                    <a:pt x="1637" y="117"/>
                  </a:lnTo>
                  <a:lnTo>
                    <a:pt x="1442" y="59"/>
                  </a:lnTo>
                  <a:lnTo>
                    <a:pt x="1247" y="20"/>
                  </a:lnTo>
                  <a:lnTo>
                    <a:pt x="1072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1991;p40">
              <a:extLst>
                <a:ext uri="{FF2B5EF4-FFF2-40B4-BE49-F238E27FC236}">
                  <a16:creationId xmlns:a16="http://schemas.microsoft.com/office/drawing/2014/main" xmlns="" id="{5AFCA3FC-6CE4-B9C9-609F-A81B373AA487}"/>
                </a:ext>
              </a:extLst>
            </p:cNvPr>
            <p:cNvSpPr/>
            <p:nvPr/>
          </p:nvSpPr>
          <p:spPr>
            <a:xfrm>
              <a:off x="9869700" y="646438"/>
              <a:ext cx="107675" cy="71125"/>
            </a:xfrm>
            <a:custGeom>
              <a:avLst/>
              <a:gdLst/>
              <a:ahLst/>
              <a:cxnLst/>
              <a:rect l="l" t="t" r="r" b="b"/>
              <a:pathLst>
                <a:path w="4307" h="2845" fill="none" extrusionOk="0">
                  <a:moveTo>
                    <a:pt x="3235" y="0"/>
                  </a:moveTo>
                  <a:lnTo>
                    <a:pt x="3235" y="0"/>
                  </a:lnTo>
                  <a:lnTo>
                    <a:pt x="3059" y="20"/>
                  </a:lnTo>
                  <a:lnTo>
                    <a:pt x="2865" y="59"/>
                  </a:lnTo>
                  <a:lnTo>
                    <a:pt x="2865" y="59"/>
                  </a:lnTo>
                  <a:lnTo>
                    <a:pt x="2689" y="117"/>
                  </a:lnTo>
                  <a:lnTo>
                    <a:pt x="2494" y="175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183" y="292"/>
                  </a:lnTo>
                  <a:lnTo>
                    <a:pt x="2183" y="292"/>
                  </a:lnTo>
                  <a:lnTo>
                    <a:pt x="2163" y="292"/>
                  </a:lnTo>
                  <a:lnTo>
                    <a:pt x="2144" y="292"/>
                  </a:lnTo>
                  <a:lnTo>
                    <a:pt x="2144" y="292"/>
                  </a:lnTo>
                  <a:lnTo>
                    <a:pt x="2144" y="292"/>
                  </a:lnTo>
                  <a:lnTo>
                    <a:pt x="1910" y="214"/>
                  </a:lnTo>
                  <a:lnTo>
                    <a:pt x="1812" y="175"/>
                  </a:lnTo>
                  <a:lnTo>
                    <a:pt x="1812" y="175"/>
                  </a:lnTo>
                  <a:lnTo>
                    <a:pt x="1637" y="117"/>
                  </a:lnTo>
                  <a:lnTo>
                    <a:pt x="1442" y="59"/>
                  </a:lnTo>
                  <a:lnTo>
                    <a:pt x="1442" y="59"/>
                  </a:lnTo>
                  <a:lnTo>
                    <a:pt x="1247" y="20"/>
                  </a:lnTo>
                  <a:lnTo>
                    <a:pt x="1072" y="0"/>
                  </a:lnTo>
                  <a:lnTo>
                    <a:pt x="1072" y="0"/>
                  </a:lnTo>
                  <a:lnTo>
                    <a:pt x="955" y="20"/>
                  </a:lnTo>
                  <a:lnTo>
                    <a:pt x="955" y="20"/>
                  </a:lnTo>
                  <a:lnTo>
                    <a:pt x="721" y="59"/>
                  </a:lnTo>
                  <a:lnTo>
                    <a:pt x="604" y="98"/>
                  </a:lnTo>
                  <a:lnTo>
                    <a:pt x="507" y="156"/>
                  </a:lnTo>
                  <a:lnTo>
                    <a:pt x="507" y="156"/>
                  </a:lnTo>
                  <a:lnTo>
                    <a:pt x="332" y="273"/>
                  </a:lnTo>
                  <a:lnTo>
                    <a:pt x="215" y="409"/>
                  </a:lnTo>
                  <a:lnTo>
                    <a:pt x="215" y="409"/>
                  </a:lnTo>
                  <a:lnTo>
                    <a:pt x="98" y="585"/>
                  </a:lnTo>
                  <a:lnTo>
                    <a:pt x="98" y="585"/>
                  </a:lnTo>
                  <a:lnTo>
                    <a:pt x="39" y="760"/>
                  </a:lnTo>
                  <a:lnTo>
                    <a:pt x="39" y="760"/>
                  </a:lnTo>
                  <a:lnTo>
                    <a:pt x="0" y="955"/>
                  </a:lnTo>
                  <a:lnTo>
                    <a:pt x="0" y="1150"/>
                  </a:lnTo>
                  <a:lnTo>
                    <a:pt x="0" y="1150"/>
                  </a:lnTo>
                  <a:lnTo>
                    <a:pt x="39" y="1364"/>
                  </a:lnTo>
                  <a:lnTo>
                    <a:pt x="78" y="1578"/>
                  </a:lnTo>
                  <a:lnTo>
                    <a:pt x="78" y="1578"/>
                  </a:lnTo>
                  <a:lnTo>
                    <a:pt x="176" y="1773"/>
                  </a:lnTo>
                  <a:lnTo>
                    <a:pt x="293" y="1968"/>
                  </a:lnTo>
                  <a:lnTo>
                    <a:pt x="293" y="1968"/>
                  </a:lnTo>
                  <a:lnTo>
                    <a:pt x="410" y="2143"/>
                  </a:lnTo>
                  <a:lnTo>
                    <a:pt x="565" y="2299"/>
                  </a:lnTo>
                  <a:lnTo>
                    <a:pt x="741" y="2436"/>
                  </a:lnTo>
                  <a:lnTo>
                    <a:pt x="936" y="2553"/>
                  </a:lnTo>
                  <a:lnTo>
                    <a:pt x="936" y="2553"/>
                  </a:lnTo>
                  <a:lnTo>
                    <a:pt x="1130" y="2650"/>
                  </a:lnTo>
                  <a:lnTo>
                    <a:pt x="1325" y="2728"/>
                  </a:lnTo>
                  <a:lnTo>
                    <a:pt x="1540" y="2786"/>
                  </a:lnTo>
                  <a:lnTo>
                    <a:pt x="1773" y="2825"/>
                  </a:lnTo>
                  <a:lnTo>
                    <a:pt x="1773" y="2825"/>
                  </a:lnTo>
                  <a:lnTo>
                    <a:pt x="2085" y="2845"/>
                  </a:lnTo>
                  <a:lnTo>
                    <a:pt x="2085" y="2845"/>
                  </a:lnTo>
                  <a:lnTo>
                    <a:pt x="2163" y="2845"/>
                  </a:lnTo>
                  <a:lnTo>
                    <a:pt x="2163" y="2845"/>
                  </a:lnTo>
                  <a:lnTo>
                    <a:pt x="2358" y="2845"/>
                  </a:lnTo>
                  <a:lnTo>
                    <a:pt x="2553" y="2825"/>
                  </a:lnTo>
                  <a:lnTo>
                    <a:pt x="2553" y="2825"/>
                  </a:lnTo>
                  <a:lnTo>
                    <a:pt x="2787" y="2786"/>
                  </a:lnTo>
                  <a:lnTo>
                    <a:pt x="3001" y="2728"/>
                  </a:lnTo>
                  <a:lnTo>
                    <a:pt x="3196" y="2650"/>
                  </a:lnTo>
                  <a:lnTo>
                    <a:pt x="3391" y="2553"/>
                  </a:lnTo>
                  <a:lnTo>
                    <a:pt x="3391" y="2553"/>
                  </a:lnTo>
                  <a:lnTo>
                    <a:pt x="3585" y="2436"/>
                  </a:lnTo>
                  <a:lnTo>
                    <a:pt x="3761" y="2299"/>
                  </a:lnTo>
                  <a:lnTo>
                    <a:pt x="3897" y="2143"/>
                  </a:lnTo>
                  <a:lnTo>
                    <a:pt x="4034" y="1968"/>
                  </a:lnTo>
                  <a:lnTo>
                    <a:pt x="4034" y="1968"/>
                  </a:lnTo>
                  <a:lnTo>
                    <a:pt x="4150" y="1773"/>
                  </a:lnTo>
                  <a:lnTo>
                    <a:pt x="4228" y="1559"/>
                  </a:lnTo>
                  <a:lnTo>
                    <a:pt x="4228" y="1559"/>
                  </a:lnTo>
                  <a:lnTo>
                    <a:pt x="4287" y="1364"/>
                  </a:lnTo>
                  <a:lnTo>
                    <a:pt x="4306" y="1150"/>
                  </a:lnTo>
                  <a:lnTo>
                    <a:pt x="4306" y="1150"/>
                  </a:lnTo>
                  <a:lnTo>
                    <a:pt x="4306" y="955"/>
                  </a:lnTo>
                  <a:lnTo>
                    <a:pt x="4287" y="760"/>
                  </a:lnTo>
                  <a:lnTo>
                    <a:pt x="4287" y="760"/>
                  </a:lnTo>
                  <a:lnTo>
                    <a:pt x="4209" y="585"/>
                  </a:lnTo>
                  <a:lnTo>
                    <a:pt x="4209" y="585"/>
                  </a:lnTo>
                  <a:lnTo>
                    <a:pt x="4111" y="409"/>
                  </a:lnTo>
                  <a:lnTo>
                    <a:pt x="4111" y="409"/>
                  </a:lnTo>
                  <a:lnTo>
                    <a:pt x="3975" y="273"/>
                  </a:lnTo>
                  <a:lnTo>
                    <a:pt x="3819" y="156"/>
                  </a:lnTo>
                  <a:lnTo>
                    <a:pt x="3819" y="156"/>
                  </a:lnTo>
                  <a:lnTo>
                    <a:pt x="3722" y="98"/>
                  </a:lnTo>
                  <a:lnTo>
                    <a:pt x="3605" y="59"/>
                  </a:lnTo>
                  <a:lnTo>
                    <a:pt x="3371" y="0"/>
                  </a:lnTo>
                  <a:lnTo>
                    <a:pt x="3371" y="0"/>
                  </a:lnTo>
                  <a:lnTo>
                    <a:pt x="323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1992;p40">
              <a:extLst>
                <a:ext uri="{FF2B5EF4-FFF2-40B4-BE49-F238E27FC236}">
                  <a16:creationId xmlns:a16="http://schemas.microsoft.com/office/drawing/2014/main" xmlns="" id="{251E6360-84F3-7C10-18DB-0C6C7D8FBFD4}"/>
                </a:ext>
              </a:extLst>
            </p:cNvPr>
            <p:cNvSpPr/>
            <p:nvPr/>
          </p:nvSpPr>
          <p:spPr>
            <a:xfrm>
              <a:off x="9884300" y="673713"/>
              <a:ext cx="77975" cy="40450"/>
            </a:xfrm>
            <a:custGeom>
              <a:avLst/>
              <a:gdLst/>
              <a:ahLst/>
              <a:cxnLst/>
              <a:rect l="l" t="t" r="r" b="b"/>
              <a:pathLst>
                <a:path w="3119" h="1618" fill="none" extrusionOk="0">
                  <a:moveTo>
                    <a:pt x="1267" y="20"/>
                  </a:moveTo>
                  <a:lnTo>
                    <a:pt x="1267" y="20"/>
                  </a:lnTo>
                  <a:lnTo>
                    <a:pt x="1579" y="0"/>
                  </a:lnTo>
                  <a:lnTo>
                    <a:pt x="1579" y="0"/>
                  </a:lnTo>
                  <a:lnTo>
                    <a:pt x="1579" y="0"/>
                  </a:lnTo>
                  <a:lnTo>
                    <a:pt x="1891" y="39"/>
                  </a:lnTo>
                  <a:lnTo>
                    <a:pt x="1891" y="39"/>
                  </a:lnTo>
                  <a:lnTo>
                    <a:pt x="2144" y="78"/>
                  </a:lnTo>
                  <a:lnTo>
                    <a:pt x="2378" y="156"/>
                  </a:lnTo>
                  <a:lnTo>
                    <a:pt x="2378" y="156"/>
                  </a:lnTo>
                  <a:lnTo>
                    <a:pt x="2573" y="254"/>
                  </a:lnTo>
                  <a:lnTo>
                    <a:pt x="2748" y="370"/>
                  </a:lnTo>
                  <a:lnTo>
                    <a:pt x="2748" y="370"/>
                  </a:lnTo>
                  <a:lnTo>
                    <a:pt x="2846" y="468"/>
                  </a:lnTo>
                  <a:lnTo>
                    <a:pt x="2943" y="585"/>
                  </a:lnTo>
                  <a:lnTo>
                    <a:pt x="2943" y="585"/>
                  </a:lnTo>
                  <a:lnTo>
                    <a:pt x="3060" y="741"/>
                  </a:lnTo>
                  <a:lnTo>
                    <a:pt x="3060" y="741"/>
                  </a:lnTo>
                  <a:lnTo>
                    <a:pt x="3060" y="780"/>
                  </a:lnTo>
                  <a:lnTo>
                    <a:pt x="3060" y="780"/>
                  </a:lnTo>
                  <a:lnTo>
                    <a:pt x="3060" y="780"/>
                  </a:lnTo>
                  <a:lnTo>
                    <a:pt x="3079" y="819"/>
                  </a:lnTo>
                  <a:lnTo>
                    <a:pt x="3079" y="819"/>
                  </a:lnTo>
                  <a:lnTo>
                    <a:pt x="3099" y="877"/>
                  </a:lnTo>
                  <a:lnTo>
                    <a:pt x="3099" y="896"/>
                  </a:lnTo>
                  <a:lnTo>
                    <a:pt x="3099" y="896"/>
                  </a:lnTo>
                  <a:lnTo>
                    <a:pt x="3099" y="896"/>
                  </a:lnTo>
                  <a:lnTo>
                    <a:pt x="3118" y="955"/>
                  </a:lnTo>
                  <a:lnTo>
                    <a:pt x="3118" y="974"/>
                  </a:lnTo>
                  <a:lnTo>
                    <a:pt x="3118" y="974"/>
                  </a:lnTo>
                  <a:lnTo>
                    <a:pt x="3118" y="1052"/>
                  </a:lnTo>
                  <a:lnTo>
                    <a:pt x="3118" y="1052"/>
                  </a:lnTo>
                  <a:lnTo>
                    <a:pt x="2923" y="1228"/>
                  </a:lnTo>
                  <a:lnTo>
                    <a:pt x="2923" y="1228"/>
                  </a:lnTo>
                  <a:lnTo>
                    <a:pt x="2709" y="1364"/>
                  </a:lnTo>
                  <a:lnTo>
                    <a:pt x="2475" y="1462"/>
                  </a:lnTo>
                  <a:lnTo>
                    <a:pt x="2475" y="1462"/>
                  </a:lnTo>
                  <a:lnTo>
                    <a:pt x="2475" y="1462"/>
                  </a:lnTo>
                  <a:lnTo>
                    <a:pt x="2164" y="1559"/>
                  </a:lnTo>
                  <a:lnTo>
                    <a:pt x="1852" y="1598"/>
                  </a:lnTo>
                  <a:lnTo>
                    <a:pt x="1852" y="1598"/>
                  </a:lnTo>
                  <a:lnTo>
                    <a:pt x="1657" y="1617"/>
                  </a:lnTo>
                  <a:lnTo>
                    <a:pt x="1657" y="1617"/>
                  </a:lnTo>
                  <a:lnTo>
                    <a:pt x="1579" y="1617"/>
                  </a:lnTo>
                  <a:lnTo>
                    <a:pt x="1540" y="1617"/>
                  </a:lnTo>
                  <a:lnTo>
                    <a:pt x="1540" y="1617"/>
                  </a:lnTo>
                  <a:lnTo>
                    <a:pt x="1306" y="1598"/>
                  </a:lnTo>
                  <a:lnTo>
                    <a:pt x="1306" y="1598"/>
                  </a:lnTo>
                  <a:lnTo>
                    <a:pt x="975" y="1559"/>
                  </a:lnTo>
                  <a:lnTo>
                    <a:pt x="683" y="1462"/>
                  </a:lnTo>
                  <a:lnTo>
                    <a:pt x="683" y="1462"/>
                  </a:lnTo>
                  <a:lnTo>
                    <a:pt x="683" y="1462"/>
                  </a:lnTo>
                  <a:lnTo>
                    <a:pt x="449" y="1364"/>
                  </a:lnTo>
                  <a:lnTo>
                    <a:pt x="235" y="1247"/>
                  </a:lnTo>
                  <a:lnTo>
                    <a:pt x="235" y="1247"/>
                  </a:lnTo>
                  <a:lnTo>
                    <a:pt x="118" y="1150"/>
                  </a:lnTo>
                  <a:lnTo>
                    <a:pt x="1" y="1052"/>
                  </a:lnTo>
                  <a:lnTo>
                    <a:pt x="1" y="1052"/>
                  </a:lnTo>
                  <a:lnTo>
                    <a:pt x="20" y="1013"/>
                  </a:lnTo>
                  <a:lnTo>
                    <a:pt x="20" y="994"/>
                  </a:lnTo>
                  <a:lnTo>
                    <a:pt x="20" y="994"/>
                  </a:lnTo>
                  <a:lnTo>
                    <a:pt x="40" y="877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118" y="682"/>
                  </a:lnTo>
                  <a:lnTo>
                    <a:pt x="196" y="585"/>
                  </a:lnTo>
                  <a:lnTo>
                    <a:pt x="196" y="585"/>
                  </a:lnTo>
                  <a:lnTo>
                    <a:pt x="293" y="468"/>
                  </a:lnTo>
                  <a:lnTo>
                    <a:pt x="410" y="370"/>
                  </a:lnTo>
                  <a:lnTo>
                    <a:pt x="410" y="370"/>
                  </a:lnTo>
                  <a:lnTo>
                    <a:pt x="566" y="254"/>
                  </a:lnTo>
                  <a:lnTo>
                    <a:pt x="741" y="176"/>
                  </a:lnTo>
                  <a:lnTo>
                    <a:pt x="741" y="176"/>
                  </a:lnTo>
                  <a:lnTo>
                    <a:pt x="995" y="78"/>
                  </a:lnTo>
                  <a:lnTo>
                    <a:pt x="1267" y="20"/>
                  </a:lnTo>
                  <a:lnTo>
                    <a:pt x="1267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1955;p40">
            <a:extLst>
              <a:ext uri="{FF2B5EF4-FFF2-40B4-BE49-F238E27FC236}">
                <a16:creationId xmlns:a16="http://schemas.microsoft.com/office/drawing/2014/main" xmlns="" id="{BEFD185B-5F5D-B6B8-0DD3-9949E9F29986}"/>
              </a:ext>
            </a:extLst>
          </p:cNvPr>
          <p:cNvGrpSpPr/>
          <p:nvPr/>
        </p:nvGrpSpPr>
        <p:grpSpPr>
          <a:xfrm rot="-722961">
            <a:off x="7804832" y="2017454"/>
            <a:ext cx="429333" cy="324747"/>
            <a:chOff x="9501450" y="282563"/>
            <a:chExt cx="827125" cy="935750"/>
          </a:xfrm>
        </p:grpSpPr>
        <p:sp>
          <p:nvSpPr>
            <p:cNvPr id="220" name="Google Shape;1956;p40">
              <a:extLst>
                <a:ext uri="{FF2B5EF4-FFF2-40B4-BE49-F238E27FC236}">
                  <a16:creationId xmlns:a16="http://schemas.microsoft.com/office/drawing/2014/main" xmlns="" id="{B443CF16-CAAA-5E57-FBA4-5034D5D48AE8}"/>
                </a:ext>
              </a:extLst>
            </p:cNvPr>
            <p:cNvSpPr/>
            <p:nvPr/>
          </p:nvSpPr>
          <p:spPr>
            <a:xfrm>
              <a:off x="9501450" y="282563"/>
              <a:ext cx="827125" cy="764275"/>
            </a:xfrm>
            <a:custGeom>
              <a:avLst/>
              <a:gdLst/>
              <a:ahLst/>
              <a:cxnLst/>
              <a:rect l="l" t="t" r="r" b="b"/>
              <a:pathLst>
                <a:path w="33085" h="30571" extrusionOk="0">
                  <a:moveTo>
                    <a:pt x="16114" y="1"/>
                  </a:moveTo>
                  <a:lnTo>
                    <a:pt x="15977" y="20"/>
                  </a:lnTo>
                  <a:lnTo>
                    <a:pt x="15821" y="59"/>
                  </a:lnTo>
                  <a:lnTo>
                    <a:pt x="15549" y="118"/>
                  </a:lnTo>
                  <a:lnTo>
                    <a:pt x="15510" y="137"/>
                  </a:lnTo>
                  <a:lnTo>
                    <a:pt x="15179" y="254"/>
                  </a:lnTo>
                  <a:lnTo>
                    <a:pt x="14867" y="390"/>
                  </a:lnTo>
                  <a:lnTo>
                    <a:pt x="14536" y="585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334" y="2845"/>
                  </a:lnTo>
                  <a:lnTo>
                    <a:pt x="11964" y="3332"/>
                  </a:lnTo>
                  <a:lnTo>
                    <a:pt x="11593" y="3858"/>
                  </a:lnTo>
                  <a:lnTo>
                    <a:pt x="11262" y="4385"/>
                  </a:lnTo>
                  <a:lnTo>
                    <a:pt x="10775" y="5164"/>
                  </a:lnTo>
                  <a:lnTo>
                    <a:pt x="10346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002" y="8827"/>
                  </a:lnTo>
                  <a:lnTo>
                    <a:pt x="898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87"/>
                  </a:lnTo>
                  <a:lnTo>
                    <a:pt x="4365" y="9762"/>
                  </a:lnTo>
                  <a:lnTo>
                    <a:pt x="3702" y="9957"/>
                  </a:lnTo>
                  <a:lnTo>
                    <a:pt x="2904" y="1023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94" y="11184"/>
                  </a:lnTo>
                  <a:lnTo>
                    <a:pt x="702" y="11438"/>
                  </a:lnTo>
                  <a:lnTo>
                    <a:pt x="566" y="11594"/>
                  </a:lnTo>
                  <a:lnTo>
                    <a:pt x="429" y="11749"/>
                  </a:lnTo>
                  <a:lnTo>
                    <a:pt x="332" y="11925"/>
                  </a:lnTo>
                  <a:lnTo>
                    <a:pt x="234" y="12081"/>
                  </a:lnTo>
                  <a:lnTo>
                    <a:pt x="137" y="12276"/>
                  </a:lnTo>
                  <a:lnTo>
                    <a:pt x="78" y="12490"/>
                  </a:lnTo>
                  <a:lnTo>
                    <a:pt x="39" y="12685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59" y="13561"/>
                  </a:lnTo>
                  <a:lnTo>
                    <a:pt x="117" y="13815"/>
                  </a:lnTo>
                  <a:lnTo>
                    <a:pt x="176" y="14010"/>
                  </a:lnTo>
                  <a:lnTo>
                    <a:pt x="234" y="14224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890" y="16640"/>
                  </a:lnTo>
                  <a:lnTo>
                    <a:pt x="2241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839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5826" y="20011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52" y="23518"/>
                  </a:lnTo>
                  <a:lnTo>
                    <a:pt x="4735" y="24083"/>
                  </a:lnTo>
                  <a:lnTo>
                    <a:pt x="4657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3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88" y="28798"/>
                  </a:lnTo>
                  <a:lnTo>
                    <a:pt x="5086" y="28993"/>
                  </a:lnTo>
                  <a:lnTo>
                    <a:pt x="5203" y="29188"/>
                  </a:lnTo>
                  <a:lnTo>
                    <a:pt x="5320" y="29363"/>
                  </a:lnTo>
                  <a:lnTo>
                    <a:pt x="5456" y="29538"/>
                  </a:lnTo>
                  <a:lnTo>
                    <a:pt x="5592" y="2969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01"/>
                  </a:lnTo>
                  <a:lnTo>
                    <a:pt x="6489" y="30298"/>
                  </a:lnTo>
                  <a:lnTo>
                    <a:pt x="6703" y="30376"/>
                  </a:lnTo>
                  <a:lnTo>
                    <a:pt x="6898" y="30435"/>
                  </a:lnTo>
                  <a:lnTo>
                    <a:pt x="7093" y="30493"/>
                  </a:lnTo>
                  <a:lnTo>
                    <a:pt x="7541" y="30551"/>
                  </a:lnTo>
                  <a:lnTo>
                    <a:pt x="7969" y="30571"/>
                  </a:lnTo>
                  <a:lnTo>
                    <a:pt x="8418" y="30571"/>
                  </a:lnTo>
                  <a:lnTo>
                    <a:pt x="8827" y="30512"/>
                  </a:lnTo>
                  <a:lnTo>
                    <a:pt x="9275" y="30435"/>
                  </a:lnTo>
                  <a:lnTo>
                    <a:pt x="9723" y="30318"/>
                  </a:lnTo>
                  <a:lnTo>
                    <a:pt x="10191" y="30181"/>
                  </a:lnTo>
                  <a:lnTo>
                    <a:pt x="10561" y="30045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19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681"/>
                  </a:lnTo>
                  <a:lnTo>
                    <a:pt x="13600" y="28389"/>
                  </a:lnTo>
                  <a:lnTo>
                    <a:pt x="14048" y="28077"/>
                  </a:lnTo>
                  <a:lnTo>
                    <a:pt x="14477" y="27726"/>
                  </a:lnTo>
                  <a:lnTo>
                    <a:pt x="14886" y="27376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62" y="25447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78" y="26577"/>
                  </a:lnTo>
                  <a:lnTo>
                    <a:pt x="17809" y="2692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80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764" y="29636"/>
                  </a:lnTo>
                  <a:lnTo>
                    <a:pt x="22154" y="29811"/>
                  </a:lnTo>
                  <a:lnTo>
                    <a:pt x="22524" y="29967"/>
                  </a:lnTo>
                  <a:lnTo>
                    <a:pt x="22894" y="30103"/>
                  </a:lnTo>
                  <a:lnTo>
                    <a:pt x="23362" y="30240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74"/>
                  </a:lnTo>
                  <a:lnTo>
                    <a:pt x="25115" y="30493"/>
                  </a:lnTo>
                  <a:lnTo>
                    <a:pt x="25544" y="3047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596" y="30220"/>
                  </a:lnTo>
                  <a:lnTo>
                    <a:pt x="26791" y="30123"/>
                  </a:lnTo>
                  <a:lnTo>
                    <a:pt x="26966" y="30025"/>
                  </a:lnTo>
                  <a:lnTo>
                    <a:pt x="27122" y="29908"/>
                  </a:lnTo>
                  <a:lnTo>
                    <a:pt x="27317" y="29753"/>
                  </a:lnTo>
                  <a:lnTo>
                    <a:pt x="27473" y="29616"/>
                  </a:lnTo>
                  <a:lnTo>
                    <a:pt x="27629" y="29460"/>
                  </a:lnTo>
                  <a:lnTo>
                    <a:pt x="27765" y="29285"/>
                  </a:lnTo>
                  <a:lnTo>
                    <a:pt x="27882" y="29110"/>
                  </a:lnTo>
                  <a:lnTo>
                    <a:pt x="27999" y="28915"/>
                  </a:lnTo>
                  <a:lnTo>
                    <a:pt x="28096" y="28720"/>
                  </a:lnTo>
                  <a:lnTo>
                    <a:pt x="28194" y="28525"/>
                  </a:lnTo>
                  <a:lnTo>
                    <a:pt x="28272" y="28291"/>
                  </a:lnTo>
                  <a:lnTo>
                    <a:pt x="28330" y="28077"/>
                  </a:lnTo>
                  <a:lnTo>
                    <a:pt x="28389" y="27843"/>
                  </a:lnTo>
                  <a:lnTo>
                    <a:pt x="28447" y="27590"/>
                  </a:lnTo>
                  <a:lnTo>
                    <a:pt x="28506" y="27122"/>
                  </a:lnTo>
                  <a:lnTo>
                    <a:pt x="28545" y="26635"/>
                  </a:lnTo>
                  <a:lnTo>
                    <a:pt x="28564" y="26109"/>
                  </a:lnTo>
                  <a:lnTo>
                    <a:pt x="28545" y="25583"/>
                  </a:lnTo>
                  <a:lnTo>
                    <a:pt x="28486" y="25057"/>
                  </a:lnTo>
                  <a:lnTo>
                    <a:pt x="28428" y="24531"/>
                  </a:lnTo>
                  <a:lnTo>
                    <a:pt x="28350" y="24005"/>
                  </a:lnTo>
                  <a:lnTo>
                    <a:pt x="28233" y="23440"/>
                  </a:lnTo>
                  <a:lnTo>
                    <a:pt x="28057" y="22641"/>
                  </a:lnTo>
                  <a:lnTo>
                    <a:pt x="27824" y="21803"/>
                  </a:lnTo>
                  <a:lnTo>
                    <a:pt x="27570" y="20907"/>
                  </a:lnTo>
                  <a:lnTo>
                    <a:pt x="27259" y="19933"/>
                  </a:lnTo>
                  <a:lnTo>
                    <a:pt x="28213" y="19173"/>
                  </a:lnTo>
                  <a:lnTo>
                    <a:pt x="28525" y="18920"/>
                  </a:lnTo>
                  <a:lnTo>
                    <a:pt x="29226" y="18335"/>
                  </a:lnTo>
                  <a:lnTo>
                    <a:pt x="30006" y="17692"/>
                  </a:lnTo>
                  <a:lnTo>
                    <a:pt x="30454" y="17283"/>
                  </a:lnTo>
                  <a:lnTo>
                    <a:pt x="30844" y="16913"/>
                  </a:lnTo>
                  <a:lnTo>
                    <a:pt x="31194" y="16562"/>
                  </a:lnTo>
                  <a:lnTo>
                    <a:pt x="31506" y="16211"/>
                  </a:lnTo>
                  <a:lnTo>
                    <a:pt x="31876" y="15783"/>
                  </a:lnTo>
                  <a:lnTo>
                    <a:pt x="32169" y="15373"/>
                  </a:lnTo>
                  <a:lnTo>
                    <a:pt x="32441" y="14984"/>
                  </a:lnTo>
                  <a:lnTo>
                    <a:pt x="32636" y="14594"/>
                  </a:lnTo>
                  <a:lnTo>
                    <a:pt x="32831" y="14146"/>
                  </a:lnTo>
                  <a:lnTo>
                    <a:pt x="32909" y="13932"/>
                  </a:lnTo>
                  <a:lnTo>
                    <a:pt x="32967" y="13737"/>
                  </a:lnTo>
                  <a:lnTo>
                    <a:pt x="33026" y="13484"/>
                  </a:lnTo>
                  <a:lnTo>
                    <a:pt x="33065" y="13250"/>
                  </a:lnTo>
                  <a:lnTo>
                    <a:pt x="33084" y="13035"/>
                  </a:lnTo>
                  <a:lnTo>
                    <a:pt x="33065" y="12821"/>
                  </a:lnTo>
                  <a:lnTo>
                    <a:pt x="33045" y="12607"/>
                  </a:lnTo>
                  <a:lnTo>
                    <a:pt x="33006" y="12392"/>
                  </a:lnTo>
                  <a:lnTo>
                    <a:pt x="32928" y="12198"/>
                  </a:lnTo>
                  <a:lnTo>
                    <a:pt x="32850" y="12003"/>
                  </a:lnTo>
                  <a:lnTo>
                    <a:pt x="32753" y="11827"/>
                  </a:lnTo>
                  <a:lnTo>
                    <a:pt x="32636" y="11672"/>
                  </a:lnTo>
                  <a:lnTo>
                    <a:pt x="32519" y="11516"/>
                  </a:lnTo>
                  <a:lnTo>
                    <a:pt x="32383" y="11360"/>
                  </a:lnTo>
                  <a:lnTo>
                    <a:pt x="32091" y="11106"/>
                  </a:lnTo>
                  <a:lnTo>
                    <a:pt x="31759" y="10873"/>
                  </a:lnTo>
                  <a:lnTo>
                    <a:pt x="31389" y="10658"/>
                  </a:lnTo>
                  <a:lnTo>
                    <a:pt x="30961" y="10444"/>
                  </a:lnTo>
                  <a:lnTo>
                    <a:pt x="30571" y="10288"/>
                  </a:lnTo>
                  <a:lnTo>
                    <a:pt x="30181" y="10132"/>
                  </a:lnTo>
                  <a:lnTo>
                    <a:pt x="29363" y="9879"/>
                  </a:lnTo>
                  <a:lnTo>
                    <a:pt x="28720" y="9665"/>
                  </a:lnTo>
                  <a:lnTo>
                    <a:pt x="28057" y="9489"/>
                  </a:lnTo>
                  <a:lnTo>
                    <a:pt x="27395" y="9353"/>
                  </a:lnTo>
                  <a:lnTo>
                    <a:pt x="26713" y="9217"/>
                  </a:lnTo>
                  <a:lnTo>
                    <a:pt x="26051" y="9100"/>
                  </a:lnTo>
                  <a:lnTo>
                    <a:pt x="25408" y="9002"/>
                  </a:lnTo>
                  <a:lnTo>
                    <a:pt x="24102" y="8827"/>
                  </a:lnTo>
                  <a:lnTo>
                    <a:pt x="24083" y="8749"/>
                  </a:lnTo>
                  <a:lnTo>
                    <a:pt x="23674" y="7872"/>
                  </a:lnTo>
                  <a:lnTo>
                    <a:pt x="23245" y="7034"/>
                  </a:lnTo>
                  <a:lnTo>
                    <a:pt x="22719" y="6002"/>
                  </a:lnTo>
                  <a:lnTo>
                    <a:pt x="22271" y="5222"/>
                  </a:lnTo>
                  <a:lnTo>
                    <a:pt x="21823" y="4462"/>
                  </a:lnTo>
                  <a:lnTo>
                    <a:pt x="21491" y="3936"/>
                  </a:lnTo>
                  <a:lnTo>
                    <a:pt x="21121" y="3430"/>
                  </a:lnTo>
                  <a:lnTo>
                    <a:pt x="20751" y="2923"/>
                  </a:lnTo>
                  <a:lnTo>
                    <a:pt x="20361" y="2417"/>
                  </a:lnTo>
                  <a:lnTo>
                    <a:pt x="19952" y="1968"/>
                  </a:lnTo>
                  <a:lnTo>
                    <a:pt x="19523" y="1481"/>
                  </a:lnTo>
                  <a:lnTo>
                    <a:pt x="19192" y="1170"/>
                  </a:lnTo>
                  <a:lnTo>
                    <a:pt x="18841" y="877"/>
                  </a:lnTo>
                  <a:lnTo>
                    <a:pt x="18627" y="722"/>
                  </a:lnTo>
                  <a:lnTo>
                    <a:pt x="18393" y="566"/>
                  </a:lnTo>
                  <a:lnTo>
                    <a:pt x="18160" y="449"/>
                  </a:lnTo>
                  <a:lnTo>
                    <a:pt x="17926" y="332"/>
                  </a:lnTo>
                  <a:lnTo>
                    <a:pt x="17906" y="332"/>
                  </a:lnTo>
                  <a:lnTo>
                    <a:pt x="17731" y="254"/>
                  </a:lnTo>
                  <a:lnTo>
                    <a:pt x="17575" y="195"/>
                  </a:lnTo>
                  <a:lnTo>
                    <a:pt x="17380" y="137"/>
                  </a:lnTo>
                  <a:lnTo>
                    <a:pt x="17166" y="79"/>
                  </a:lnTo>
                  <a:lnTo>
                    <a:pt x="16971" y="40"/>
                  </a:lnTo>
                  <a:lnTo>
                    <a:pt x="16796" y="20"/>
                  </a:lnTo>
                  <a:lnTo>
                    <a:pt x="16776" y="20"/>
                  </a:lnTo>
                  <a:lnTo>
                    <a:pt x="164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1957;p40">
              <a:extLst>
                <a:ext uri="{FF2B5EF4-FFF2-40B4-BE49-F238E27FC236}">
                  <a16:creationId xmlns:a16="http://schemas.microsoft.com/office/drawing/2014/main" xmlns="" id="{93EEEEF0-C574-1551-806D-381F81B804E3}"/>
                </a:ext>
              </a:extLst>
            </p:cNvPr>
            <p:cNvSpPr/>
            <p:nvPr/>
          </p:nvSpPr>
          <p:spPr>
            <a:xfrm>
              <a:off x="9501450" y="282563"/>
              <a:ext cx="827125" cy="764275"/>
            </a:xfrm>
            <a:custGeom>
              <a:avLst/>
              <a:gdLst/>
              <a:ahLst/>
              <a:cxnLst/>
              <a:rect l="l" t="t" r="r" b="b"/>
              <a:pathLst>
                <a:path w="33085" h="30571" fill="none" extrusionOk="0">
                  <a:moveTo>
                    <a:pt x="33065" y="12821"/>
                  </a:moveTo>
                  <a:lnTo>
                    <a:pt x="33065" y="12821"/>
                  </a:lnTo>
                  <a:lnTo>
                    <a:pt x="33045" y="12607"/>
                  </a:lnTo>
                  <a:lnTo>
                    <a:pt x="33006" y="12392"/>
                  </a:lnTo>
                  <a:lnTo>
                    <a:pt x="32928" y="12198"/>
                  </a:lnTo>
                  <a:lnTo>
                    <a:pt x="32850" y="12003"/>
                  </a:lnTo>
                  <a:lnTo>
                    <a:pt x="32850" y="12003"/>
                  </a:lnTo>
                  <a:lnTo>
                    <a:pt x="32753" y="11827"/>
                  </a:lnTo>
                  <a:lnTo>
                    <a:pt x="32636" y="11672"/>
                  </a:lnTo>
                  <a:lnTo>
                    <a:pt x="32519" y="11516"/>
                  </a:lnTo>
                  <a:lnTo>
                    <a:pt x="32383" y="11360"/>
                  </a:lnTo>
                  <a:lnTo>
                    <a:pt x="32383" y="11360"/>
                  </a:lnTo>
                  <a:lnTo>
                    <a:pt x="32091" y="11106"/>
                  </a:lnTo>
                  <a:lnTo>
                    <a:pt x="31759" y="10873"/>
                  </a:lnTo>
                  <a:lnTo>
                    <a:pt x="31389" y="10658"/>
                  </a:lnTo>
                  <a:lnTo>
                    <a:pt x="30961" y="10444"/>
                  </a:lnTo>
                  <a:lnTo>
                    <a:pt x="30961" y="10444"/>
                  </a:lnTo>
                  <a:lnTo>
                    <a:pt x="30571" y="10288"/>
                  </a:lnTo>
                  <a:lnTo>
                    <a:pt x="30181" y="10132"/>
                  </a:lnTo>
                  <a:lnTo>
                    <a:pt x="29363" y="9879"/>
                  </a:lnTo>
                  <a:lnTo>
                    <a:pt x="29363" y="9879"/>
                  </a:lnTo>
                  <a:lnTo>
                    <a:pt x="28720" y="9665"/>
                  </a:lnTo>
                  <a:lnTo>
                    <a:pt x="28057" y="9489"/>
                  </a:lnTo>
                  <a:lnTo>
                    <a:pt x="27395" y="9353"/>
                  </a:lnTo>
                  <a:lnTo>
                    <a:pt x="26713" y="9217"/>
                  </a:lnTo>
                  <a:lnTo>
                    <a:pt x="26051" y="9100"/>
                  </a:lnTo>
                  <a:lnTo>
                    <a:pt x="25408" y="9002"/>
                  </a:lnTo>
                  <a:lnTo>
                    <a:pt x="24102" y="8827"/>
                  </a:lnTo>
                  <a:lnTo>
                    <a:pt x="24102" y="8827"/>
                  </a:lnTo>
                  <a:lnTo>
                    <a:pt x="24083" y="8749"/>
                  </a:lnTo>
                  <a:lnTo>
                    <a:pt x="24083" y="8749"/>
                  </a:lnTo>
                  <a:lnTo>
                    <a:pt x="23674" y="7872"/>
                  </a:lnTo>
                  <a:lnTo>
                    <a:pt x="23245" y="7034"/>
                  </a:lnTo>
                  <a:lnTo>
                    <a:pt x="23245" y="7034"/>
                  </a:lnTo>
                  <a:lnTo>
                    <a:pt x="22719" y="6002"/>
                  </a:lnTo>
                  <a:lnTo>
                    <a:pt x="22719" y="6002"/>
                  </a:lnTo>
                  <a:lnTo>
                    <a:pt x="22271" y="5222"/>
                  </a:lnTo>
                  <a:lnTo>
                    <a:pt x="21823" y="4462"/>
                  </a:lnTo>
                  <a:lnTo>
                    <a:pt x="21823" y="4462"/>
                  </a:lnTo>
                  <a:lnTo>
                    <a:pt x="21491" y="3936"/>
                  </a:lnTo>
                  <a:lnTo>
                    <a:pt x="21121" y="3430"/>
                  </a:lnTo>
                  <a:lnTo>
                    <a:pt x="20751" y="2923"/>
                  </a:lnTo>
                  <a:lnTo>
                    <a:pt x="20361" y="2417"/>
                  </a:lnTo>
                  <a:lnTo>
                    <a:pt x="20361" y="2417"/>
                  </a:lnTo>
                  <a:lnTo>
                    <a:pt x="19952" y="1968"/>
                  </a:lnTo>
                  <a:lnTo>
                    <a:pt x="19523" y="1481"/>
                  </a:lnTo>
                  <a:lnTo>
                    <a:pt x="19523" y="1481"/>
                  </a:lnTo>
                  <a:lnTo>
                    <a:pt x="19192" y="1170"/>
                  </a:lnTo>
                  <a:lnTo>
                    <a:pt x="18841" y="877"/>
                  </a:lnTo>
                  <a:lnTo>
                    <a:pt x="18841" y="877"/>
                  </a:lnTo>
                  <a:lnTo>
                    <a:pt x="18627" y="722"/>
                  </a:lnTo>
                  <a:lnTo>
                    <a:pt x="18393" y="566"/>
                  </a:lnTo>
                  <a:lnTo>
                    <a:pt x="18160" y="449"/>
                  </a:lnTo>
                  <a:lnTo>
                    <a:pt x="17926" y="332"/>
                  </a:lnTo>
                  <a:lnTo>
                    <a:pt x="17906" y="332"/>
                  </a:lnTo>
                  <a:lnTo>
                    <a:pt x="17906" y="332"/>
                  </a:lnTo>
                  <a:lnTo>
                    <a:pt x="17731" y="254"/>
                  </a:lnTo>
                  <a:lnTo>
                    <a:pt x="17575" y="195"/>
                  </a:lnTo>
                  <a:lnTo>
                    <a:pt x="17575" y="195"/>
                  </a:lnTo>
                  <a:lnTo>
                    <a:pt x="17380" y="137"/>
                  </a:lnTo>
                  <a:lnTo>
                    <a:pt x="17166" y="79"/>
                  </a:lnTo>
                  <a:lnTo>
                    <a:pt x="17166" y="79"/>
                  </a:lnTo>
                  <a:lnTo>
                    <a:pt x="16971" y="40"/>
                  </a:lnTo>
                  <a:lnTo>
                    <a:pt x="16796" y="20"/>
                  </a:lnTo>
                  <a:lnTo>
                    <a:pt x="16776" y="20"/>
                  </a:lnTo>
                  <a:lnTo>
                    <a:pt x="16776" y="20"/>
                  </a:lnTo>
                  <a:lnTo>
                    <a:pt x="16484" y="1"/>
                  </a:lnTo>
                  <a:lnTo>
                    <a:pt x="16484" y="1"/>
                  </a:lnTo>
                  <a:lnTo>
                    <a:pt x="16348" y="1"/>
                  </a:lnTo>
                  <a:lnTo>
                    <a:pt x="16348" y="1"/>
                  </a:lnTo>
                  <a:lnTo>
                    <a:pt x="16289" y="1"/>
                  </a:lnTo>
                  <a:lnTo>
                    <a:pt x="16289" y="1"/>
                  </a:lnTo>
                  <a:lnTo>
                    <a:pt x="16114" y="1"/>
                  </a:lnTo>
                  <a:lnTo>
                    <a:pt x="16114" y="1"/>
                  </a:lnTo>
                  <a:lnTo>
                    <a:pt x="15977" y="20"/>
                  </a:lnTo>
                  <a:lnTo>
                    <a:pt x="15821" y="59"/>
                  </a:lnTo>
                  <a:lnTo>
                    <a:pt x="15821" y="59"/>
                  </a:lnTo>
                  <a:lnTo>
                    <a:pt x="15549" y="118"/>
                  </a:lnTo>
                  <a:lnTo>
                    <a:pt x="15549" y="118"/>
                  </a:lnTo>
                  <a:lnTo>
                    <a:pt x="15510" y="137"/>
                  </a:lnTo>
                  <a:lnTo>
                    <a:pt x="15510" y="137"/>
                  </a:lnTo>
                  <a:lnTo>
                    <a:pt x="15179" y="254"/>
                  </a:lnTo>
                  <a:lnTo>
                    <a:pt x="14867" y="390"/>
                  </a:lnTo>
                  <a:lnTo>
                    <a:pt x="14536" y="585"/>
                  </a:lnTo>
                  <a:lnTo>
                    <a:pt x="14224" y="799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724" y="2339"/>
                  </a:lnTo>
                  <a:lnTo>
                    <a:pt x="12334" y="2845"/>
                  </a:lnTo>
                  <a:lnTo>
                    <a:pt x="11964" y="3332"/>
                  </a:lnTo>
                  <a:lnTo>
                    <a:pt x="11593" y="3858"/>
                  </a:lnTo>
                  <a:lnTo>
                    <a:pt x="11262" y="4385"/>
                  </a:lnTo>
                  <a:lnTo>
                    <a:pt x="11262" y="4385"/>
                  </a:lnTo>
                  <a:lnTo>
                    <a:pt x="10775" y="5164"/>
                  </a:lnTo>
                  <a:lnTo>
                    <a:pt x="10346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548" y="7677"/>
                  </a:lnTo>
                  <a:lnTo>
                    <a:pt x="9002" y="8827"/>
                  </a:lnTo>
                  <a:lnTo>
                    <a:pt x="9002" y="8827"/>
                  </a:lnTo>
                  <a:lnTo>
                    <a:pt x="8983" y="8905"/>
                  </a:lnTo>
                  <a:lnTo>
                    <a:pt x="898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87"/>
                  </a:lnTo>
                  <a:lnTo>
                    <a:pt x="4365" y="9762"/>
                  </a:lnTo>
                  <a:lnTo>
                    <a:pt x="3702" y="9957"/>
                  </a:lnTo>
                  <a:lnTo>
                    <a:pt x="3702" y="9957"/>
                  </a:lnTo>
                  <a:lnTo>
                    <a:pt x="2904" y="1023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94" y="11184"/>
                  </a:lnTo>
                  <a:lnTo>
                    <a:pt x="702" y="11438"/>
                  </a:lnTo>
                  <a:lnTo>
                    <a:pt x="702" y="11438"/>
                  </a:lnTo>
                  <a:lnTo>
                    <a:pt x="566" y="11594"/>
                  </a:lnTo>
                  <a:lnTo>
                    <a:pt x="429" y="11749"/>
                  </a:lnTo>
                  <a:lnTo>
                    <a:pt x="332" y="11925"/>
                  </a:lnTo>
                  <a:lnTo>
                    <a:pt x="234" y="12081"/>
                  </a:lnTo>
                  <a:lnTo>
                    <a:pt x="234" y="12081"/>
                  </a:lnTo>
                  <a:lnTo>
                    <a:pt x="137" y="12276"/>
                  </a:lnTo>
                  <a:lnTo>
                    <a:pt x="78" y="12490"/>
                  </a:lnTo>
                  <a:lnTo>
                    <a:pt x="39" y="12685"/>
                  </a:lnTo>
                  <a:lnTo>
                    <a:pt x="1" y="12918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59" y="13561"/>
                  </a:lnTo>
                  <a:lnTo>
                    <a:pt x="117" y="13815"/>
                  </a:lnTo>
                  <a:lnTo>
                    <a:pt x="117" y="13815"/>
                  </a:lnTo>
                  <a:lnTo>
                    <a:pt x="176" y="14010"/>
                  </a:lnTo>
                  <a:lnTo>
                    <a:pt x="234" y="14224"/>
                  </a:lnTo>
                  <a:lnTo>
                    <a:pt x="429" y="14672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559" y="16289"/>
                  </a:lnTo>
                  <a:lnTo>
                    <a:pt x="1890" y="16640"/>
                  </a:lnTo>
                  <a:lnTo>
                    <a:pt x="2241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079" y="17770"/>
                  </a:lnTo>
                  <a:lnTo>
                    <a:pt x="3839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4872" y="19251"/>
                  </a:lnTo>
                  <a:lnTo>
                    <a:pt x="5826" y="20011"/>
                  </a:lnTo>
                  <a:lnTo>
                    <a:pt x="5826" y="20011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52" y="23518"/>
                  </a:lnTo>
                  <a:lnTo>
                    <a:pt x="4852" y="23518"/>
                  </a:lnTo>
                  <a:lnTo>
                    <a:pt x="4735" y="24083"/>
                  </a:lnTo>
                  <a:lnTo>
                    <a:pt x="4657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38" y="27668"/>
                  </a:lnTo>
                  <a:lnTo>
                    <a:pt x="463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88" y="28798"/>
                  </a:lnTo>
                  <a:lnTo>
                    <a:pt x="5086" y="28993"/>
                  </a:lnTo>
                  <a:lnTo>
                    <a:pt x="5203" y="29188"/>
                  </a:lnTo>
                  <a:lnTo>
                    <a:pt x="5320" y="29363"/>
                  </a:lnTo>
                  <a:lnTo>
                    <a:pt x="5320" y="29363"/>
                  </a:lnTo>
                  <a:lnTo>
                    <a:pt x="5456" y="29538"/>
                  </a:lnTo>
                  <a:lnTo>
                    <a:pt x="5592" y="29694"/>
                  </a:lnTo>
                  <a:lnTo>
                    <a:pt x="5592" y="2969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01"/>
                  </a:lnTo>
                  <a:lnTo>
                    <a:pt x="6489" y="30298"/>
                  </a:lnTo>
                  <a:lnTo>
                    <a:pt x="6703" y="30376"/>
                  </a:lnTo>
                  <a:lnTo>
                    <a:pt x="6703" y="30376"/>
                  </a:lnTo>
                  <a:lnTo>
                    <a:pt x="6898" y="30435"/>
                  </a:lnTo>
                  <a:lnTo>
                    <a:pt x="7093" y="30493"/>
                  </a:lnTo>
                  <a:lnTo>
                    <a:pt x="7541" y="30551"/>
                  </a:lnTo>
                  <a:lnTo>
                    <a:pt x="7541" y="30551"/>
                  </a:lnTo>
                  <a:lnTo>
                    <a:pt x="7969" y="30571"/>
                  </a:lnTo>
                  <a:lnTo>
                    <a:pt x="7969" y="30571"/>
                  </a:lnTo>
                  <a:lnTo>
                    <a:pt x="8418" y="30571"/>
                  </a:lnTo>
                  <a:lnTo>
                    <a:pt x="8418" y="30571"/>
                  </a:lnTo>
                  <a:lnTo>
                    <a:pt x="8827" y="30512"/>
                  </a:lnTo>
                  <a:lnTo>
                    <a:pt x="9275" y="30435"/>
                  </a:lnTo>
                  <a:lnTo>
                    <a:pt x="9723" y="30318"/>
                  </a:lnTo>
                  <a:lnTo>
                    <a:pt x="10191" y="30181"/>
                  </a:lnTo>
                  <a:lnTo>
                    <a:pt x="10191" y="30181"/>
                  </a:lnTo>
                  <a:lnTo>
                    <a:pt x="10561" y="30045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19"/>
                  </a:lnTo>
                  <a:lnTo>
                    <a:pt x="11710" y="29519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681"/>
                  </a:lnTo>
                  <a:lnTo>
                    <a:pt x="13600" y="28389"/>
                  </a:lnTo>
                  <a:lnTo>
                    <a:pt x="13600" y="28389"/>
                  </a:lnTo>
                  <a:lnTo>
                    <a:pt x="14048" y="28077"/>
                  </a:lnTo>
                  <a:lnTo>
                    <a:pt x="14477" y="27726"/>
                  </a:lnTo>
                  <a:lnTo>
                    <a:pt x="14886" y="27376"/>
                  </a:lnTo>
                  <a:lnTo>
                    <a:pt x="15276" y="27025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62" y="25447"/>
                  </a:lnTo>
                  <a:lnTo>
                    <a:pt x="16562" y="25447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78" y="26577"/>
                  </a:lnTo>
                  <a:lnTo>
                    <a:pt x="17809" y="26927"/>
                  </a:lnTo>
                  <a:lnTo>
                    <a:pt x="17809" y="2692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80"/>
                  </a:lnTo>
                  <a:lnTo>
                    <a:pt x="19484" y="28311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355" y="29441"/>
                  </a:lnTo>
                  <a:lnTo>
                    <a:pt x="21764" y="29636"/>
                  </a:lnTo>
                  <a:lnTo>
                    <a:pt x="22154" y="29811"/>
                  </a:lnTo>
                  <a:lnTo>
                    <a:pt x="22524" y="29967"/>
                  </a:lnTo>
                  <a:lnTo>
                    <a:pt x="22894" y="30103"/>
                  </a:lnTo>
                  <a:lnTo>
                    <a:pt x="22894" y="30103"/>
                  </a:lnTo>
                  <a:lnTo>
                    <a:pt x="23362" y="30240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74"/>
                  </a:lnTo>
                  <a:lnTo>
                    <a:pt x="24667" y="30474"/>
                  </a:lnTo>
                  <a:lnTo>
                    <a:pt x="25115" y="30493"/>
                  </a:lnTo>
                  <a:lnTo>
                    <a:pt x="25115" y="30493"/>
                  </a:lnTo>
                  <a:lnTo>
                    <a:pt x="25544" y="30474"/>
                  </a:lnTo>
                  <a:lnTo>
                    <a:pt x="25544" y="3047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382" y="30298"/>
                  </a:lnTo>
                  <a:lnTo>
                    <a:pt x="26596" y="30220"/>
                  </a:lnTo>
                  <a:lnTo>
                    <a:pt x="26791" y="30123"/>
                  </a:lnTo>
                  <a:lnTo>
                    <a:pt x="26966" y="30025"/>
                  </a:lnTo>
                  <a:lnTo>
                    <a:pt x="27122" y="29908"/>
                  </a:lnTo>
                  <a:lnTo>
                    <a:pt x="27122" y="29908"/>
                  </a:lnTo>
                  <a:lnTo>
                    <a:pt x="27317" y="29753"/>
                  </a:lnTo>
                  <a:lnTo>
                    <a:pt x="27473" y="29616"/>
                  </a:lnTo>
                  <a:lnTo>
                    <a:pt x="27473" y="29616"/>
                  </a:lnTo>
                  <a:lnTo>
                    <a:pt x="27629" y="29460"/>
                  </a:lnTo>
                  <a:lnTo>
                    <a:pt x="27765" y="29285"/>
                  </a:lnTo>
                  <a:lnTo>
                    <a:pt x="27765" y="29285"/>
                  </a:lnTo>
                  <a:lnTo>
                    <a:pt x="27882" y="29110"/>
                  </a:lnTo>
                  <a:lnTo>
                    <a:pt x="27999" y="28915"/>
                  </a:lnTo>
                  <a:lnTo>
                    <a:pt x="28096" y="28720"/>
                  </a:lnTo>
                  <a:lnTo>
                    <a:pt x="28194" y="28525"/>
                  </a:lnTo>
                  <a:lnTo>
                    <a:pt x="28272" y="28291"/>
                  </a:lnTo>
                  <a:lnTo>
                    <a:pt x="28330" y="28077"/>
                  </a:lnTo>
                  <a:lnTo>
                    <a:pt x="28389" y="27843"/>
                  </a:lnTo>
                  <a:lnTo>
                    <a:pt x="28447" y="27590"/>
                  </a:lnTo>
                  <a:lnTo>
                    <a:pt x="28447" y="27590"/>
                  </a:lnTo>
                  <a:lnTo>
                    <a:pt x="28506" y="27122"/>
                  </a:lnTo>
                  <a:lnTo>
                    <a:pt x="28545" y="26635"/>
                  </a:lnTo>
                  <a:lnTo>
                    <a:pt x="28564" y="26109"/>
                  </a:lnTo>
                  <a:lnTo>
                    <a:pt x="28545" y="25583"/>
                  </a:lnTo>
                  <a:lnTo>
                    <a:pt x="28545" y="25583"/>
                  </a:lnTo>
                  <a:lnTo>
                    <a:pt x="28486" y="25057"/>
                  </a:lnTo>
                  <a:lnTo>
                    <a:pt x="28428" y="24531"/>
                  </a:lnTo>
                  <a:lnTo>
                    <a:pt x="28350" y="24005"/>
                  </a:lnTo>
                  <a:lnTo>
                    <a:pt x="28233" y="23440"/>
                  </a:lnTo>
                  <a:lnTo>
                    <a:pt x="28233" y="23440"/>
                  </a:lnTo>
                  <a:lnTo>
                    <a:pt x="28057" y="22641"/>
                  </a:lnTo>
                  <a:lnTo>
                    <a:pt x="27824" y="21803"/>
                  </a:lnTo>
                  <a:lnTo>
                    <a:pt x="27570" y="20907"/>
                  </a:lnTo>
                  <a:lnTo>
                    <a:pt x="27259" y="19933"/>
                  </a:lnTo>
                  <a:lnTo>
                    <a:pt x="27259" y="19933"/>
                  </a:lnTo>
                  <a:lnTo>
                    <a:pt x="28213" y="19173"/>
                  </a:lnTo>
                  <a:lnTo>
                    <a:pt x="28525" y="18920"/>
                  </a:lnTo>
                  <a:lnTo>
                    <a:pt x="28525" y="18920"/>
                  </a:lnTo>
                  <a:lnTo>
                    <a:pt x="29226" y="18335"/>
                  </a:lnTo>
                  <a:lnTo>
                    <a:pt x="30006" y="17692"/>
                  </a:lnTo>
                  <a:lnTo>
                    <a:pt x="30006" y="17692"/>
                  </a:lnTo>
                  <a:lnTo>
                    <a:pt x="30454" y="17283"/>
                  </a:lnTo>
                  <a:lnTo>
                    <a:pt x="30844" y="16913"/>
                  </a:lnTo>
                  <a:lnTo>
                    <a:pt x="31194" y="16562"/>
                  </a:lnTo>
                  <a:lnTo>
                    <a:pt x="31506" y="16211"/>
                  </a:lnTo>
                  <a:lnTo>
                    <a:pt x="31506" y="16211"/>
                  </a:lnTo>
                  <a:lnTo>
                    <a:pt x="31876" y="15783"/>
                  </a:lnTo>
                  <a:lnTo>
                    <a:pt x="32169" y="15373"/>
                  </a:lnTo>
                  <a:lnTo>
                    <a:pt x="32441" y="14984"/>
                  </a:lnTo>
                  <a:lnTo>
                    <a:pt x="32636" y="14594"/>
                  </a:lnTo>
                  <a:lnTo>
                    <a:pt x="32636" y="14594"/>
                  </a:lnTo>
                  <a:lnTo>
                    <a:pt x="32831" y="14146"/>
                  </a:lnTo>
                  <a:lnTo>
                    <a:pt x="32909" y="13932"/>
                  </a:lnTo>
                  <a:lnTo>
                    <a:pt x="32967" y="13737"/>
                  </a:lnTo>
                  <a:lnTo>
                    <a:pt x="32967" y="13737"/>
                  </a:lnTo>
                  <a:lnTo>
                    <a:pt x="33026" y="13484"/>
                  </a:lnTo>
                  <a:lnTo>
                    <a:pt x="33065" y="13250"/>
                  </a:lnTo>
                  <a:lnTo>
                    <a:pt x="33084" y="13035"/>
                  </a:lnTo>
                  <a:lnTo>
                    <a:pt x="33065" y="128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1958;p40">
              <a:extLst>
                <a:ext uri="{FF2B5EF4-FFF2-40B4-BE49-F238E27FC236}">
                  <a16:creationId xmlns:a16="http://schemas.microsoft.com/office/drawing/2014/main" xmlns="" id="{21C4D7DA-47A7-3576-EC2D-0CF74973FE8F}"/>
                </a:ext>
              </a:extLst>
            </p:cNvPr>
            <p:cNvSpPr/>
            <p:nvPr/>
          </p:nvSpPr>
          <p:spPr>
            <a:xfrm>
              <a:off x="9501450" y="282563"/>
              <a:ext cx="671250" cy="764775"/>
            </a:xfrm>
            <a:custGeom>
              <a:avLst/>
              <a:gdLst/>
              <a:ahLst/>
              <a:cxnLst/>
              <a:rect l="l" t="t" r="r" b="b"/>
              <a:pathLst>
                <a:path w="26850" h="30591" extrusionOk="0">
                  <a:moveTo>
                    <a:pt x="16114" y="1"/>
                  </a:moveTo>
                  <a:lnTo>
                    <a:pt x="15841" y="40"/>
                  </a:lnTo>
                  <a:lnTo>
                    <a:pt x="15549" y="118"/>
                  </a:lnTo>
                  <a:lnTo>
                    <a:pt x="15490" y="137"/>
                  </a:lnTo>
                  <a:lnTo>
                    <a:pt x="15179" y="254"/>
                  </a:lnTo>
                  <a:lnTo>
                    <a:pt x="14847" y="390"/>
                  </a:lnTo>
                  <a:lnTo>
                    <a:pt x="14536" y="566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334" y="2826"/>
                  </a:lnTo>
                  <a:lnTo>
                    <a:pt x="11944" y="3332"/>
                  </a:lnTo>
                  <a:lnTo>
                    <a:pt x="11593" y="3858"/>
                  </a:lnTo>
                  <a:lnTo>
                    <a:pt x="11243" y="4385"/>
                  </a:lnTo>
                  <a:lnTo>
                    <a:pt x="10775" y="5164"/>
                  </a:lnTo>
                  <a:lnTo>
                    <a:pt x="10327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255" y="8262"/>
                  </a:lnTo>
                  <a:lnTo>
                    <a:pt x="9002" y="8827"/>
                  </a:lnTo>
                  <a:lnTo>
                    <a:pt x="896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67"/>
                  </a:lnTo>
                  <a:lnTo>
                    <a:pt x="4365" y="9743"/>
                  </a:lnTo>
                  <a:lnTo>
                    <a:pt x="3702" y="9937"/>
                  </a:lnTo>
                  <a:lnTo>
                    <a:pt x="2904" y="1021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75" y="11184"/>
                  </a:lnTo>
                  <a:lnTo>
                    <a:pt x="702" y="11438"/>
                  </a:lnTo>
                  <a:lnTo>
                    <a:pt x="546" y="11594"/>
                  </a:lnTo>
                  <a:lnTo>
                    <a:pt x="429" y="11749"/>
                  </a:lnTo>
                  <a:lnTo>
                    <a:pt x="312" y="11905"/>
                  </a:lnTo>
                  <a:lnTo>
                    <a:pt x="215" y="12081"/>
                  </a:lnTo>
                  <a:lnTo>
                    <a:pt x="137" y="12276"/>
                  </a:lnTo>
                  <a:lnTo>
                    <a:pt x="78" y="12470"/>
                  </a:lnTo>
                  <a:lnTo>
                    <a:pt x="20" y="12685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39" y="13561"/>
                  </a:lnTo>
                  <a:lnTo>
                    <a:pt x="98" y="13815"/>
                  </a:lnTo>
                  <a:lnTo>
                    <a:pt x="156" y="14010"/>
                  </a:lnTo>
                  <a:lnTo>
                    <a:pt x="234" y="14224"/>
                  </a:lnTo>
                  <a:lnTo>
                    <a:pt x="332" y="14438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871" y="16640"/>
                  </a:lnTo>
                  <a:lnTo>
                    <a:pt x="2222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858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4988" y="19348"/>
                  </a:lnTo>
                  <a:lnTo>
                    <a:pt x="5826" y="20030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33" y="23518"/>
                  </a:lnTo>
                  <a:lnTo>
                    <a:pt x="4735" y="24083"/>
                  </a:lnTo>
                  <a:lnTo>
                    <a:pt x="4638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1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69" y="28817"/>
                  </a:lnTo>
                  <a:lnTo>
                    <a:pt x="5086" y="29012"/>
                  </a:lnTo>
                  <a:lnTo>
                    <a:pt x="5183" y="29188"/>
                  </a:lnTo>
                  <a:lnTo>
                    <a:pt x="5300" y="29363"/>
                  </a:lnTo>
                  <a:lnTo>
                    <a:pt x="5456" y="29538"/>
                  </a:lnTo>
                  <a:lnTo>
                    <a:pt x="5592" y="2971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20"/>
                  </a:lnTo>
                  <a:lnTo>
                    <a:pt x="6489" y="30298"/>
                  </a:lnTo>
                  <a:lnTo>
                    <a:pt x="6703" y="30396"/>
                  </a:lnTo>
                  <a:lnTo>
                    <a:pt x="6898" y="30454"/>
                  </a:lnTo>
                  <a:lnTo>
                    <a:pt x="7093" y="30493"/>
                  </a:lnTo>
                  <a:lnTo>
                    <a:pt x="7307" y="30532"/>
                  </a:lnTo>
                  <a:lnTo>
                    <a:pt x="7541" y="30571"/>
                  </a:lnTo>
                  <a:lnTo>
                    <a:pt x="7755" y="30590"/>
                  </a:lnTo>
                  <a:lnTo>
                    <a:pt x="7969" y="30590"/>
                  </a:lnTo>
                  <a:lnTo>
                    <a:pt x="8418" y="30571"/>
                  </a:lnTo>
                  <a:lnTo>
                    <a:pt x="8846" y="30512"/>
                  </a:lnTo>
                  <a:lnTo>
                    <a:pt x="9275" y="30435"/>
                  </a:lnTo>
                  <a:lnTo>
                    <a:pt x="9723" y="30337"/>
                  </a:lnTo>
                  <a:lnTo>
                    <a:pt x="10191" y="30181"/>
                  </a:lnTo>
                  <a:lnTo>
                    <a:pt x="10561" y="30064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38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700"/>
                  </a:lnTo>
                  <a:lnTo>
                    <a:pt x="13600" y="28408"/>
                  </a:lnTo>
                  <a:lnTo>
                    <a:pt x="14048" y="28077"/>
                  </a:lnTo>
                  <a:lnTo>
                    <a:pt x="14477" y="27746"/>
                  </a:lnTo>
                  <a:lnTo>
                    <a:pt x="14886" y="27395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81" y="25466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58" y="26577"/>
                  </a:lnTo>
                  <a:lnTo>
                    <a:pt x="17809" y="2694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99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764" y="29655"/>
                  </a:lnTo>
                  <a:lnTo>
                    <a:pt x="22154" y="29831"/>
                  </a:lnTo>
                  <a:lnTo>
                    <a:pt x="22524" y="29986"/>
                  </a:lnTo>
                  <a:lnTo>
                    <a:pt x="22894" y="30103"/>
                  </a:lnTo>
                  <a:lnTo>
                    <a:pt x="23362" y="30259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93"/>
                  </a:lnTo>
                  <a:lnTo>
                    <a:pt x="25096" y="30512"/>
                  </a:lnTo>
                  <a:lnTo>
                    <a:pt x="25330" y="30493"/>
                  </a:lnTo>
                  <a:lnTo>
                    <a:pt x="25544" y="30474"/>
                  </a:lnTo>
                  <a:lnTo>
                    <a:pt x="25778" y="3045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616" y="30201"/>
                  </a:lnTo>
                  <a:lnTo>
                    <a:pt x="26849" y="30103"/>
                  </a:lnTo>
                  <a:lnTo>
                    <a:pt x="26479" y="30103"/>
                  </a:lnTo>
                  <a:lnTo>
                    <a:pt x="26148" y="30084"/>
                  </a:lnTo>
                  <a:lnTo>
                    <a:pt x="25836" y="30045"/>
                  </a:lnTo>
                  <a:lnTo>
                    <a:pt x="25524" y="30006"/>
                  </a:lnTo>
                  <a:lnTo>
                    <a:pt x="25213" y="29947"/>
                  </a:lnTo>
                  <a:lnTo>
                    <a:pt x="24589" y="29811"/>
                  </a:lnTo>
                  <a:lnTo>
                    <a:pt x="23966" y="29616"/>
                  </a:lnTo>
                  <a:lnTo>
                    <a:pt x="23381" y="29402"/>
                  </a:lnTo>
                  <a:lnTo>
                    <a:pt x="22816" y="29149"/>
                  </a:lnTo>
                  <a:lnTo>
                    <a:pt x="22329" y="28876"/>
                  </a:lnTo>
                  <a:lnTo>
                    <a:pt x="21842" y="28603"/>
                  </a:lnTo>
                  <a:lnTo>
                    <a:pt x="21374" y="28311"/>
                  </a:lnTo>
                  <a:lnTo>
                    <a:pt x="20907" y="27980"/>
                  </a:lnTo>
                  <a:lnTo>
                    <a:pt x="20478" y="27629"/>
                  </a:lnTo>
                  <a:lnTo>
                    <a:pt x="20050" y="27278"/>
                  </a:lnTo>
                  <a:lnTo>
                    <a:pt x="19621" y="26908"/>
                  </a:lnTo>
                  <a:lnTo>
                    <a:pt x="19231" y="26518"/>
                  </a:lnTo>
                  <a:lnTo>
                    <a:pt x="18841" y="26129"/>
                  </a:lnTo>
                  <a:lnTo>
                    <a:pt x="18491" y="25719"/>
                  </a:lnTo>
                  <a:lnTo>
                    <a:pt x="18140" y="25310"/>
                  </a:lnTo>
                  <a:lnTo>
                    <a:pt x="17789" y="24882"/>
                  </a:lnTo>
                  <a:lnTo>
                    <a:pt x="17478" y="24453"/>
                  </a:lnTo>
                  <a:lnTo>
                    <a:pt x="17166" y="24005"/>
                  </a:lnTo>
                  <a:lnTo>
                    <a:pt x="16874" y="23557"/>
                  </a:lnTo>
                  <a:lnTo>
                    <a:pt x="16581" y="23089"/>
                  </a:lnTo>
                  <a:lnTo>
                    <a:pt x="16172" y="23518"/>
                  </a:lnTo>
                  <a:lnTo>
                    <a:pt x="15724" y="23927"/>
                  </a:lnTo>
                  <a:lnTo>
                    <a:pt x="15198" y="24375"/>
                  </a:lnTo>
                  <a:lnTo>
                    <a:pt x="14789" y="24687"/>
                  </a:lnTo>
                  <a:lnTo>
                    <a:pt x="14341" y="25038"/>
                  </a:lnTo>
                  <a:lnTo>
                    <a:pt x="13717" y="25505"/>
                  </a:lnTo>
                  <a:lnTo>
                    <a:pt x="13113" y="25973"/>
                  </a:lnTo>
                  <a:lnTo>
                    <a:pt x="12373" y="26460"/>
                  </a:lnTo>
                  <a:lnTo>
                    <a:pt x="12003" y="26694"/>
                  </a:lnTo>
                  <a:lnTo>
                    <a:pt x="11632" y="26927"/>
                  </a:lnTo>
                  <a:lnTo>
                    <a:pt x="11262" y="27142"/>
                  </a:lnTo>
                  <a:lnTo>
                    <a:pt x="10873" y="27337"/>
                  </a:lnTo>
                  <a:lnTo>
                    <a:pt x="10483" y="27512"/>
                  </a:lnTo>
                  <a:lnTo>
                    <a:pt x="10093" y="27668"/>
                  </a:lnTo>
                  <a:lnTo>
                    <a:pt x="9742" y="27785"/>
                  </a:lnTo>
                  <a:lnTo>
                    <a:pt x="9372" y="27882"/>
                  </a:lnTo>
                  <a:lnTo>
                    <a:pt x="9022" y="27941"/>
                  </a:lnTo>
                  <a:lnTo>
                    <a:pt x="8651" y="27941"/>
                  </a:lnTo>
                  <a:lnTo>
                    <a:pt x="8320" y="27921"/>
                  </a:lnTo>
                  <a:lnTo>
                    <a:pt x="8164" y="27882"/>
                  </a:lnTo>
                  <a:lnTo>
                    <a:pt x="8008" y="27843"/>
                  </a:lnTo>
                  <a:lnTo>
                    <a:pt x="7853" y="27785"/>
                  </a:lnTo>
                  <a:lnTo>
                    <a:pt x="7716" y="27726"/>
                  </a:lnTo>
                  <a:lnTo>
                    <a:pt x="7580" y="27648"/>
                  </a:lnTo>
                  <a:lnTo>
                    <a:pt x="7443" y="27551"/>
                  </a:lnTo>
                  <a:lnTo>
                    <a:pt x="7307" y="27415"/>
                  </a:lnTo>
                  <a:lnTo>
                    <a:pt x="7171" y="27278"/>
                  </a:lnTo>
                  <a:lnTo>
                    <a:pt x="7054" y="27142"/>
                  </a:lnTo>
                  <a:lnTo>
                    <a:pt x="6937" y="26986"/>
                  </a:lnTo>
                  <a:lnTo>
                    <a:pt x="6839" y="26830"/>
                  </a:lnTo>
                  <a:lnTo>
                    <a:pt x="6761" y="26655"/>
                  </a:lnTo>
                  <a:lnTo>
                    <a:pt x="6684" y="26499"/>
                  </a:lnTo>
                  <a:lnTo>
                    <a:pt x="6606" y="26323"/>
                  </a:lnTo>
                  <a:lnTo>
                    <a:pt x="6508" y="25934"/>
                  </a:lnTo>
                  <a:lnTo>
                    <a:pt x="6450" y="25544"/>
                  </a:lnTo>
                  <a:lnTo>
                    <a:pt x="6430" y="25135"/>
                  </a:lnTo>
                  <a:lnTo>
                    <a:pt x="6430" y="24745"/>
                  </a:lnTo>
                  <a:lnTo>
                    <a:pt x="6469" y="24297"/>
                  </a:lnTo>
                  <a:lnTo>
                    <a:pt x="6547" y="23849"/>
                  </a:lnTo>
                  <a:lnTo>
                    <a:pt x="6645" y="23401"/>
                  </a:lnTo>
                  <a:lnTo>
                    <a:pt x="6742" y="22953"/>
                  </a:lnTo>
                  <a:lnTo>
                    <a:pt x="6878" y="22505"/>
                  </a:lnTo>
                  <a:lnTo>
                    <a:pt x="7034" y="22076"/>
                  </a:lnTo>
                  <a:lnTo>
                    <a:pt x="7210" y="21628"/>
                  </a:lnTo>
                  <a:lnTo>
                    <a:pt x="7385" y="21199"/>
                  </a:lnTo>
                  <a:lnTo>
                    <a:pt x="7716" y="20459"/>
                  </a:lnTo>
                  <a:lnTo>
                    <a:pt x="8067" y="19738"/>
                  </a:lnTo>
                  <a:lnTo>
                    <a:pt x="8437" y="19036"/>
                  </a:lnTo>
                  <a:lnTo>
                    <a:pt x="8827" y="18335"/>
                  </a:lnTo>
                  <a:lnTo>
                    <a:pt x="8612" y="18257"/>
                  </a:lnTo>
                  <a:lnTo>
                    <a:pt x="8418" y="18179"/>
                  </a:lnTo>
                  <a:lnTo>
                    <a:pt x="8047" y="18023"/>
                  </a:lnTo>
                  <a:lnTo>
                    <a:pt x="7580" y="17809"/>
                  </a:lnTo>
                  <a:lnTo>
                    <a:pt x="7132" y="17575"/>
                  </a:lnTo>
                  <a:lnTo>
                    <a:pt x="6606" y="17283"/>
                  </a:lnTo>
                  <a:lnTo>
                    <a:pt x="6099" y="16952"/>
                  </a:lnTo>
                  <a:lnTo>
                    <a:pt x="5553" y="16601"/>
                  </a:lnTo>
                  <a:lnTo>
                    <a:pt x="5027" y="16231"/>
                  </a:lnTo>
                  <a:lnTo>
                    <a:pt x="4716" y="15997"/>
                  </a:lnTo>
                  <a:lnTo>
                    <a:pt x="4423" y="15744"/>
                  </a:lnTo>
                  <a:lnTo>
                    <a:pt x="4151" y="15490"/>
                  </a:lnTo>
                  <a:lnTo>
                    <a:pt x="3897" y="15237"/>
                  </a:lnTo>
                  <a:lnTo>
                    <a:pt x="3664" y="15003"/>
                  </a:lnTo>
                  <a:lnTo>
                    <a:pt x="3449" y="14730"/>
                  </a:lnTo>
                  <a:lnTo>
                    <a:pt x="3293" y="14477"/>
                  </a:lnTo>
                  <a:lnTo>
                    <a:pt x="3137" y="14224"/>
                  </a:lnTo>
                  <a:lnTo>
                    <a:pt x="3040" y="13971"/>
                  </a:lnTo>
                  <a:lnTo>
                    <a:pt x="3001" y="13834"/>
                  </a:lnTo>
                  <a:lnTo>
                    <a:pt x="2982" y="13717"/>
                  </a:lnTo>
                  <a:lnTo>
                    <a:pt x="2962" y="13464"/>
                  </a:lnTo>
                  <a:lnTo>
                    <a:pt x="2962" y="13347"/>
                  </a:lnTo>
                  <a:lnTo>
                    <a:pt x="2982" y="13211"/>
                  </a:lnTo>
                  <a:lnTo>
                    <a:pt x="3021" y="13094"/>
                  </a:lnTo>
                  <a:lnTo>
                    <a:pt x="3060" y="12977"/>
                  </a:lnTo>
                  <a:lnTo>
                    <a:pt x="3118" y="12860"/>
                  </a:lnTo>
                  <a:lnTo>
                    <a:pt x="3176" y="12743"/>
                  </a:lnTo>
                  <a:lnTo>
                    <a:pt x="3274" y="12626"/>
                  </a:lnTo>
                  <a:lnTo>
                    <a:pt x="3371" y="12529"/>
                  </a:lnTo>
                  <a:lnTo>
                    <a:pt x="3527" y="12373"/>
                  </a:lnTo>
                  <a:lnTo>
                    <a:pt x="3683" y="12237"/>
                  </a:lnTo>
                  <a:lnTo>
                    <a:pt x="3858" y="12100"/>
                  </a:lnTo>
                  <a:lnTo>
                    <a:pt x="4053" y="11964"/>
                  </a:lnTo>
                  <a:lnTo>
                    <a:pt x="4443" y="11730"/>
                  </a:lnTo>
                  <a:lnTo>
                    <a:pt x="4852" y="11535"/>
                  </a:lnTo>
                  <a:lnTo>
                    <a:pt x="5281" y="11379"/>
                  </a:lnTo>
                  <a:lnTo>
                    <a:pt x="5748" y="11223"/>
                  </a:lnTo>
                  <a:lnTo>
                    <a:pt x="6235" y="11087"/>
                  </a:lnTo>
                  <a:lnTo>
                    <a:pt x="6722" y="10970"/>
                  </a:lnTo>
                  <a:lnTo>
                    <a:pt x="7210" y="10873"/>
                  </a:lnTo>
                  <a:lnTo>
                    <a:pt x="8203" y="10697"/>
                  </a:lnTo>
                  <a:lnTo>
                    <a:pt x="9197" y="10561"/>
                  </a:lnTo>
                  <a:lnTo>
                    <a:pt x="10054" y="10444"/>
                  </a:lnTo>
                  <a:lnTo>
                    <a:pt x="10912" y="10308"/>
                  </a:lnTo>
                  <a:lnTo>
                    <a:pt x="10989" y="9665"/>
                  </a:lnTo>
                  <a:lnTo>
                    <a:pt x="11106" y="9002"/>
                  </a:lnTo>
                  <a:lnTo>
                    <a:pt x="11282" y="8242"/>
                  </a:lnTo>
                  <a:lnTo>
                    <a:pt x="11496" y="7502"/>
                  </a:lnTo>
                  <a:lnTo>
                    <a:pt x="11769" y="6684"/>
                  </a:lnTo>
                  <a:lnTo>
                    <a:pt x="12061" y="5865"/>
                  </a:lnTo>
                  <a:lnTo>
                    <a:pt x="12392" y="5066"/>
                  </a:lnTo>
                  <a:lnTo>
                    <a:pt x="12763" y="4268"/>
                  </a:lnTo>
                  <a:lnTo>
                    <a:pt x="12977" y="3858"/>
                  </a:lnTo>
                  <a:lnTo>
                    <a:pt x="13211" y="3430"/>
                  </a:lnTo>
                  <a:lnTo>
                    <a:pt x="13444" y="3021"/>
                  </a:lnTo>
                  <a:lnTo>
                    <a:pt x="13698" y="2631"/>
                  </a:lnTo>
                  <a:lnTo>
                    <a:pt x="13951" y="2261"/>
                  </a:lnTo>
                  <a:lnTo>
                    <a:pt x="14204" y="1891"/>
                  </a:lnTo>
                  <a:lnTo>
                    <a:pt x="14497" y="1540"/>
                  </a:lnTo>
                  <a:lnTo>
                    <a:pt x="14789" y="1209"/>
                  </a:lnTo>
                  <a:lnTo>
                    <a:pt x="15062" y="897"/>
                  </a:lnTo>
                  <a:lnTo>
                    <a:pt x="15354" y="605"/>
                  </a:lnTo>
                  <a:lnTo>
                    <a:pt x="15685" y="351"/>
                  </a:lnTo>
                  <a:lnTo>
                    <a:pt x="15997" y="98"/>
                  </a:lnTo>
                  <a:lnTo>
                    <a:pt x="16133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1959;p40">
              <a:extLst>
                <a:ext uri="{FF2B5EF4-FFF2-40B4-BE49-F238E27FC236}">
                  <a16:creationId xmlns:a16="http://schemas.microsoft.com/office/drawing/2014/main" xmlns="" id="{8985ACDD-D805-22EA-F9F2-372A97BFD0FA}"/>
                </a:ext>
              </a:extLst>
            </p:cNvPr>
            <p:cNvSpPr/>
            <p:nvPr/>
          </p:nvSpPr>
          <p:spPr>
            <a:xfrm>
              <a:off x="9501450" y="282563"/>
              <a:ext cx="671250" cy="764775"/>
            </a:xfrm>
            <a:custGeom>
              <a:avLst/>
              <a:gdLst/>
              <a:ahLst/>
              <a:cxnLst/>
              <a:rect l="l" t="t" r="r" b="b"/>
              <a:pathLst>
                <a:path w="26850" h="30591" fill="none" extrusionOk="0">
                  <a:moveTo>
                    <a:pt x="16114" y="1"/>
                  </a:moveTo>
                  <a:lnTo>
                    <a:pt x="16114" y="1"/>
                  </a:lnTo>
                  <a:lnTo>
                    <a:pt x="15841" y="40"/>
                  </a:lnTo>
                  <a:lnTo>
                    <a:pt x="15841" y="40"/>
                  </a:lnTo>
                  <a:lnTo>
                    <a:pt x="15549" y="118"/>
                  </a:lnTo>
                  <a:lnTo>
                    <a:pt x="15549" y="118"/>
                  </a:lnTo>
                  <a:lnTo>
                    <a:pt x="15490" y="137"/>
                  </a:lnTo>
                  <a:lnTo>
                    <a:pt x="15490" y="137"/>
                  </a:lnTo>
                  <a:lnTo>
                    <a:pt x="15179" y="254"/>
                  </a:lnTo>
                  <a:lnTo>
                    <a:pt x="14847" y="390"/>
                  </a:lnTo>
                  <a:lnTo>
                    <a:pt x="14536" y="566"/>
                  </a:lnTo>
                  <a:lnTo>
                    <a:pt x="14224" y="799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724" y="2339"/>
                  </a:lnTo>
                  <a:lnTo>
                    <a:pt x="12334" y="2826"/>
                  </a:lnTo>
                  <a:lnTo>
                    <a:pt x="11944" y="3332"/>
                  </a:lnTo>
                  <a:lnTo>
                    <a:pt x="11593" y="3858"/>
                  </a:lnTo>
                  <a:lnTo>
                    <a:pt x="11243" y="4385"/>
                  </a:lnTo>
                  <a:lnTo>
                    <a:pt x="11243" y="4385"/>
                  </a:lnTo>
                  <a:lnTo>
                    <a:pt x="10775" y="5164"/>
                  </a:lnTo>
                  <a:lnTo>
                    <a:pt x="10327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548" y="7677"/>
                  </a:lnTo>
                  <a:lnTo>
                    <a:pt x="9255" y="8262"/>
                  </a:lnTo>
                  <a:lnTo>
                    <a:pt x="9002" y="8827"/>
                  </a:lnTo>
                  <a:lnTo>
                    <a:pt x="9002" y="8827"/>
                  </a:lnTo>
                  <a:lnTo>
                    <a:pt x="8963" y="8905"/>
                  </a:lnTo>
                  <a:lnTo>
                    <a:pt x="896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67"/>
                  </a:lnTo>
                  <a:lnTo>
                    <a:pt x="4365" y="9743"/>
                  </a:lnTo>
                  <a:lnTo>
                    <a:pt x="3702" y="9937"/>
                  </a:lnTo>
                  <a:lnTo>
                    <a:pt x="3702" y="9937"/>
                  </a:lnTo>
                  <a:lnTo>
                    <a:pt x="2904" y="1021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75" y="11184"/>
                  </a:lnTo>
                  <a:lnTo>
                    <a:pt x="702" y="11438"/>
                  </a:lnTo>
                  <a:lnTo>
                    <a:pt x="702" y="11438"/>
                  </a:lnTo>
                  <a:lnTo>
                    <a:pt x="546" y="11594"/>
                  </a:lnTo>
                  <a:lnTo>
                    <a:pt x="429" y="11749"/>
                  </a:lnTo>
                  <a:lnTo>
                    <a:pt x="312" y="11905"/>
                  </a:lnTo>
                  <a:lnTo>
                    <a:pt x="215" y="12081"/>
                  </a:lnTo>
                  <a:lnTo>
                    <a:pt x="215" y="12081"/>
                  </a:lnTo>
                  <a:lnTo>
                    <a:pt x="137" y="12276"/>
                  </a:lnTo>
                  <a:lnTo>
                    <a:pt x="78" y="12470"/>
                  </a:lnTo>
                  <a:lnTo>
                    <a:pt x="20" y="12685"/>
                  </a:lnTo>
                  <a:lnTo>
                    <a:pt x="1" y="12918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39" y="13561"/>
                  </a:lnTo>
                  <a:lnTo>
                    <a:pt x="98" y="13815"/>
                  </a:lnTo>
                  <a:lnTo>
                    <a:pt x="98" y="13815"/>
                  </a:lnTo>
                  <a:lnTo>
                    <a:pt x="156" y="14010"/>
                  </a:lnTo>
                  <a:lnTo>
                    <a:pt x="234" y="14224"/>
                  </a:lnTo>
                  <a:lnTo>
                    <a:pt x="332" y="14438"/>
                  </a:lnTo>
                  <a:lnTo>
                    <a:pt x="429" y="14672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559" y="16289"/>
                  </a:lnTo>
                  <a:lnTo>
                    <a:pt x="1871" y="16640"/>
                  </a:lnTo>
                  <a:lnTo>
                    <a:pt x="2222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079" y="17770"/>
                  </a:lnTo>
                  <a:lnTo>
                    <a:pt x="3858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4988" y="19348"/>
                  </a:lnTo>
                  <a:lnTo>
                    <a:pt x="4988" y="19348"/>
                  </a:lnTo>
                  <a:lnTo>
                    <a:pt x="5826" y="20030"/>
                  </a:lnTo>
                  <a:lnTo>
                    <a:pt x="5826" y="20030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33" y="23518"/>
                  </a:lnTo>
                  <a:lnTo>
                    <a:pt x="4833" y="23518"/>
                  </a:lnTo>
                  <a:lnTo>
                    <a:pt x="4735" y="24083"/>
                  </a:lnTo>
                  <a:lnTo>
                    <a:pt x="4638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18" y="27668"/>
                  </a:lnTo>
                  <a:lnTo>
                    <a:pt x="461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69" y="28817"/>
                  </a:lnTo>
                  <a:lnTo>
                    <a:pt x="5086" y="29012"/>
                  </a:lnTo>
                  <a:lnTo>
                    <a:pt x="5183" y="29188"/>
                  </a:lnTo>
                  <a:lnTo>
                    <a:pt x="5300" y="29363"/>
                  </a:lnTo>
                  <a:lnTo>
                    <a:pt x="5300" y="29363"/>
                  </a:lnTo>
                  <a:lnTo>
                    <a:pt x="5456" y="29538"/>
                  </a:lnTo>
                  <a:lnTo>
                    <a:pt x="5592" y="29714"/>
                  </a:lnTo>
                  <a:lnTo>
                    <a:pt x="5592" y="2971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20"/>
                  </a:lnTo>
                  <a:lnTo>
                    <a:pt x="6489" y="30298"/>
                  </a:lnTo>
                  <a:lnTo>
                    <a:pt x="6703" y="30396"/>
                  </a:lnTo>
                  <a:lnTo>
                    <a:pt x="6703" y="30396"/>
                  </a:lnTo>
                  <a:lnTo>
                    <a:pt x="6898" y="30454"/>
                  </a:lnTo>
                  <a:lnTo>
                    <a:pt x="7093" y="30493"/>
                  </a:lnTo>
                  <a:lnTo>
                    <a:pt x="7307" y="30532"/>
                  </a:lnTo>
                  <a:lnTo>
                    <a:pt x="7541" y="30571"/>
                  </a:lnTo>
                  <a:lnTo>
                    <a:pt x="7541" y="30571"/>
                  </a:lnTo>
                  <a:lnTo>
                    <a:pt x="7755" y="30590"/>
                  </a:lnTo>
                  <a:lnTo>
                    <a:pt x="7969" y="30590"/>
                  </a:lnTo>
                  <a:lnTo>
                    <a:pt x="7969" y="30590"/>
                  </a:lnTo>
                  <a:lnTo>
                    <a:pt x="8418" y="30571"/>
                  </a:lnTo>
                  <a:lnTo>
                    <a:pt x="8418" y="30571"/>
                  </a:lnTo>
                  <a:lnTo>
                    <a:pt x="8846" y="30512"/>
                  </a:lnTo>
                  <a:lnTo>
                    <a:pt x="9275" y="30435"/>
                  </a:lnTo>
                  <a:lnTo>
                    <a:pt x="9723" y="30337"/>
                  </a:lnTo>
                  <a:lnTo>
                    <a:pt x="10191" y="30181"/>
                  </a:lnTo>
                  <a:lnTo>
                    <a:pt x="10191" y="30181"/>
                  </a:lnTo>
                  <a:lnTo>
                    <a:pt x="10561" y="30064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38"/>
                  </a:lnTo>
                  <a:lnTo>
                    <a:pt x="11710" y="29538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700"/>
                  </a:lnTo>
                  <a:lnTo>
                    <a:pt x="13600" y="28408"/>
                  </a:lnTo>
                  <a:lnTo>
                    <a:pt x="13600" y="28408"/>
                  </a:lnTo>
                  <a:lnTo>
                    <a:pt x="14048" y="28077"/>
                  </a:lnTo>
                  <a:lnTo>
                    <a:pt x="14477" y="27746"/>
                  </a:lnTo>
                  <a:lnTo>
                    <a:pt x="14886" y="27395"/>
                  </a:lnTo>
                  <a:lnTo>
                    <a:pt x="15276" y="27025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81" y="25466"/>
                  </a:lnTo>
                  <a:lnTo>
                    <a:pt x="16581" y="25466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58" y="26577"/>
                  </a:lnTo>
                  <a:lnTo>
                    <a:pt x="17809" y="26947"/>
                  </a:lnTo>
                  <a:lnTo>
                    <a:pt x="17809" y="2694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99"/>
                  </a:lnTo>
                  <a:lnTo>
                    <a:pt x="19484" y="28311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355" y="29441"/>
                  </a:lnTo>
                  <a:lnTo>
                    <a:pt x="21764" y="29655"/>
                  </a:lnTo>
                  <a:lnTo>
                    <a:pt x="22154" y="29831"/>
                  </a:lnTo>
                  <a:lnTo>
                    <a:pt x="22524" y="29986"/>
                  </a:lnTo>
                  <a:lnTo>
                    <a:pt x="22894" y="30103"/>
                  </a:lnTo>
                  <a:lnTo>
                    <a:pt x="22894" y="30103"/>
                  </a:lnTo>
                  <a:lnTo>
                    <a:pt x="23362" y="30259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93"/>
                  </a:lnTo>
                  <a:lnTo>
                    <a:pt x="24667" y="30493"/>
                  </a:lnTo>
                  <a:lnTo>
                    <a:pt x="25096" y="30512"/>
                  </a:lnTo>
                  <a:lnTo>
                    <a:pt x="25096" y="30512"/>
                  </a:lnTo>
                  <a:lnTo>
                    <a:pt x="25330" y="30493"/>
                  </a:lnTo>
                  <a:lnTo>
                    <a:pt x="25544" y="30474"/>
                  </a:lnTo>
                  <a:lnTo>
                    <a:pt x="25544" y="30474"/>
                  </a:lnTo>
                  <a:lnTo>
                    <a:pt x="25778" y="3045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382" y="30298"/>
                  </a:lnTo>
                  <a:lnTo>
                    <a:pt x="26616" y="30201"/>
                  </a:lnTo>
                  <a:lnTo>
                    <a:pt x="26849" y="30103"/>
                  </a:lnTo>
                  <a:lnTo>
                    <a:pt x="26849" y="30103"/>
                  </a:lnTo>
                  <a:lnTo>
                    <a:pt x="26479" y="30103"/>
                  </a:lnTo>
                  <a:lnTo>
                    <a:pt x="26479" y="30103"/>
                  </a:lnTo>
                  <a:lnTo>
                    <a:pt x="26148" y="30084"/>
                  </a:lnTo>
                  <a:lnTo>
                    <a:pt x="25836" y="30045"/>
                  </a:lnTo>
                  <a:lnTo>
                    <a:pt x="25524" y="30006"/>
                  </a:lnTo>
                  <a:lnTo>
                    <a:pt x="25213" y="29947"/>
                  </a:lnTo>
                  <a:lnTo>
                    <a:pt x="25213" y="29947"/>
                  </a:lnTo>
                  <a:lnTo>
                    <a:pt x="24589" y="29811"/>
                  </a:lnTo>
                  <a:lnTo>
                    <a:pt x="23966" y="29616"/>
                  </a:lnTo>
                  <a:lnTo>
                    <a:pt x="23966" y="29616"/>
                  </a:lnTo>
                  <a:lnTo>
                    <a:pt x="23381" y="29402"/>
                  </a:lnTo>
                  <a:lnTo>
                    <a:pt x="22816" y="29149"/>
                  </a:lnTo>
                  <a:lnTo>
                    <a:pt x="22816" y="29149"/>
                  </a:lnTo>
                  <a:lnTo>
                    <a:pt x="22329" y="28876"/>
                  </a:lnTo>
                  <a:lnTo>
                    <a:pt x="21842" y="28603"/>
                  </a:lnTo>
                  <a:lnTo>
                    <a:pt x="21374" y="28311"/>
                  </a:lnTo>
                  <a:lnTo>
                    <a:pt x="20907" y="27980"/>
                  </a:lnTo>
                  <a:lnTo>
                    <a:pt x="20907" y="27980"/>
                  </a:lnTo>
                  <a:lnTo>
                    <a:pt x="20478" y="27629"/>
                  </a:lnTo>
                  <a:lnTo>
                    <a:pt x="20050" y="27278"/>
                  </a:lnTo>
                  <a:lnTo>
                    <a:pt x="19621" y="26908"/>
                  </a:lnTo>
                  <a:lnTo>
                    <a:pt x="19231" y="26518"/>
                  </a:lnTo>
                  <a:lnTo>
                    <a:pt x="19231" y="26518"/>
                  </a:lnTo>
                  <a:lnTo>
                    <a:pt x="18841" y="26129"/>
                  </a:lnTo>
                  <a:lnTo>
                    <a:pt x="18491" y="25719"/>
                  </a:lnTo>
                  <a:lnTo>
                    <a:pt x="18140" y="25310"/>
                  </a:lnTo>
                  <a:lnTo>
                    <a:pt x="17789" y="24882"/>
                  </a:lnTo>
                  <a:lnTo>
                    <a:pt x="17478" y="24453"/>
                  </a:lnTo>
                  <a:lnTo>
                    <a:pt x="17166" y="24005"/>
                  </a:lnTo>
                  <a:lnTo>
                    <a:pt x="16874" y="23557"/>
                  </a:lnTo>
                  <a:lnTo>
                    <a:pt x="16581" y="23089"/>
                  </a:lnTo>
                  <a:lnTo>
                    <a:pt x="16581" y="23089"/>
                  </a:lnTo>
                  <a:lnTo>
                    <a:pt x="16172" y="23518"/>
                  </a:lnTo>
                  <a:lnTo>
                    <a:pt x="15724" y="23927"/>
                  </a:lnTo>
                  <a:lnTo>
                    <a:pt x="15724" y="23927"/>
                  </a:lnTo>
                  <a:lnTo>
                    <a:pt x="15198" y="24375"/>
                  </a:lnTo>
                  <a:lnTo>
                    <a:pt x="15198" y="24375"/>
                  </a:lnTo>
                  <a:lnTo>
                    <a:pt x="14789" y="24687"/>
                  </a:lnTo>
                  <a:lnTo>
                    <a:pt x="14789" y="24687"/>
                  </a:lnTo>
                  <a:lnTo>
                    <a:pt x="14341" y="25038"/>
                  </a:lnTo>
                  <a:lnTo>
                    <a:pt x="14341" y="25038"/>
                  </a:lnTo>
                  <a:lnTo>
                    <a:pt x="13717" y="25505"/>
                  </a:lnTo>
                  <a:lnTo>
                    <a:pt x="13113" y="25973"/>
                  </a:lnTo>
                  <a:lnTo>
                    <a:pt x="13113" y="25973"/>
                  </a:lnTo>
                  <a:lnTo>
                    <a:pt x="12373" y="26460"/>
                  </a:lnTo>
                  <a:lnTo>
                    <a:pt x="12003" y="26694"/>
                  </a:lnTo>
                  <a:lnTo>
                    <a:pt x="11632" y="26927"/>
                  </a:lnTo>
                  <a:lnTo>
                    <a:pt x="11632" y="26927"/>
                  </a:lnTo>
                  <a:lnTo>
                    <a:pt x="11262" y="27142"/>
                  </a:lnTo>
                  <a:lnTo>
                    <a:pt x="10873" y="27337"/>
                  </a:lnTo>
                  <a:lnTo>
                    <a:pt x="10483" y="27512"/>
                  </a:lnTo>
                  <a:lnTo>
                    <a:pt x="10093" y="27668"/>
                  </a:lnTo>
                  <a:lnTo>
                    <a:pt x="10093" y="27668"/>
                  </a:lnTo>
                  <a:lnTo>
                    <a:pt x="9742" y="27785"/>
                  </a:lnTo>
                  <a:lnTo>
                    <a:pt x="9372" y="27882"/>
                  </a:lnTo>
                  <a:lnTo>
                    <a:pt x="9022" y="27941"/>
                  </a:lnTo>
                  <a:lnTo>
                    <a:pt x="8827" y="27941"/>
                  </a:lnTo>
                  <a:lnTo>
                    <a:pt x="8651" y="27941"/>
                  </a:lnTo>
                  <a:lnTo>
                    <a:pt x="8651" y="27941"/>
                  </a:lnTo>
                  <a:lnTo>
                    <a:pt x="8320" y="27921"/>
                  </a:lnTo>
                  <a:lnTo>
                    <a:pt x="8164" y="27882"/>
                  </a:lnTo>
                  <a:lnTo>
                    <a:pt x="8008" y="27843"/>
                  </a:lnTo>
                  <a:lnTo>
                    <a:pt x="8008" y="27843"/>
                  </a:lnTo>
                  <a:lnTo>
                    <a:pt x="7853" y="27785"/>
                  </a:lnTo>
                  <a:lnTo>
                    <a:pt x="7716" y="27726"/>
                  </a:lnTo>
                  <a:lnTo>
                    <a:pt x="7580" y="27648"/>
                  </a:lnTo>
                  <a:lnTo>
                    <a:pt x="7443" y="27551"/>
                  </a:lnTo>
                  <a:lnTo>
                    <a:pt x="7443" y="27551"/>
                  </a:lnTo>
                  <a:lnTo>
                    <a:pt x="7307" y="27415"/>
                  </a:lnTo>
                  <a:lnTo>
                    <a:pt x="7171" y="27278"/>
                  </a:lnTo>
                  <a:lnTo>
                    <a:pt x="7171" y="27278"/>
                  </a:lnTo>
                  <a:lnTo>
                    <a:pt x="7054" y="27142"/>
                  </a:lnTo>
                  <a:lnTo>
                    <a:pt x="6937" y="26986"/>
                  </a:lnTo>
                  <a:lnTo>
                    <a:pt x="6937" y="26986"/>
                  </a:lnTo>
                  <a:lnTo>
                    <a:pt x="6839" y="26830"/>
                  </a:lnTo>
                  <a:lnTo>
                    <a:pt x="6761" y="26655"/>
                  </a:lnTo>
                  <a:lnTo>
                    <a:pt x="6684" y="26499"/>
                  </a:lnTo>
                  <a:lnTo>
                    <a:pt x="6606" y="26323"/>
                  </a:lnTo>
                  <a:lnTo>
                    <a:pt x="6606" y="26323"/>
                  </a:lnTo>
                  <a:lnTo>
                    <a:pt x="6508" y="25934"/>
                  </a:lnTo>
                  <a:lnTo>
                    <a:pt x="6450" y="25544"/>
                  </a:lnTo>
                  <a:lnTo>
                    <a:pt x="6430" y="25135"/>
                  </a:lnTo>
                  <a:lnTo>
                    <a:pt x="6430" y="24745"/>
                  </a:lnTo>
                  <a:lnTo>
                    <a:pt x="6430" y="24745"/>
                  </a:lnTo>
                  <a:lnTo>
                    <a:pt x="6469" y="24297"/>
                  </a:lnTo>
                  <a:lnTo>
                    <a:pt x="6547" y="23849"/>
                  </a:lnTo>
                  <a:lnTo>
                    <a:pt x="6645" y="23401"/>
                  </a:lnTo>
                  <a:lnTo>
                    <a:pt x="6742" y="22953"/>
                  </a:lnTo>
                  <a:lnTo>
                    <a:pt x="6742" y="22953"/>
                  </a:lnTo>
                  <a:lnTo>
                    <a:pt x="6878" y="22505"/>
                  </a:lnTo>
                  <a:lnTo>
                    <a:pt x="7034" y="22076"/>
                  </a:lnTo>
                  <a:lnTo>
                    <a:pt x="7210" y="21628"/>
                  </a:lnTo>
                  <a:lnTo>
                    <a:pt x="7385" y="21199"/>
                  </a:lnTo>
                  <a:lnTo>
                    <a:pt x="7385" y="21199"/>
                  </a:lnTo>
                  <a:lnTo>
                    <a:pt x="7716" y="20459"/>
                  </a:lnTo>
                  <a:lnTo>
                    <a:pt x="8067" y="19738"/>
                  </a:lnTo>
                  <a:lnTo>
                    <a:pt x="8437" y="19036"/>
                  </a:lnTo>
                  <a:lnTo>
                    <a:pt x="8827" y="18335"/>
                  </a:lnTo>
                  <a:lnTo>
                    <a:pt x="8827" y="18335"/>
                  </a:lnTo>
                  <a:lnTo>
                    <a:pt x="8612" y="18257"/>
                  </a:lnTo>
                  <a:lnTo>
                    <a:pt x="8418" y="18179"/>
                  </a:lnTo>
                  <a:lnTo>
                    <a:pt x="8418" y="18179"/>
                  </a:lnTo>
                  <a:lnTo>
                    <a:pt x="8047" y="18023"/>
                  </a:lnTo>
                  <a:lnTo>
                    <a:pt x="8047" y="18023"/>
                  </a:lnTo>
                  <a:lnTo>
                    <a:pt x="7580" y="17809"/>
                  </a:lnTo>
                  <a:lnTo>
                    <a:pt x="7132" y="17575"/>
                  </a:lnTo>
                  <a:lnTo>
                    <a:pt x="7132" y="17575"/>
                  </a:lnTo>
                  <a:lnTo>
                    <a:pt x="6606" y="17283"/>
                  </a:lnTo>
                  <a:lnTo>
                    <a:pt x="6099" y="16952"/>
                  </a:lnTo>
                  <a:lnTo>
                    <a:pt x="6099" y="16952"/>
                  </a:lnTo>
                  <a:lnTo>
                    <a:pt x="5553" y="16601"/>
                  </a:lnTo>
                  <a:lnTo>
                    <a:pt x="5027" y="16231"/>
                  </a:lnTo>
                  <a:lnTo>
                    <a:pt x="5027" y="16231"/>
                  </a:lnTo>
                  <a:lnTo>
                    <a:pt x="4716" y="15997"/>
                  </a:lnTo>
                  <a:lnTo>
                    <a:pt x="4423" y="15744"/>
                  </a:lnTo>
                  <a:lnTo>
                    <a:pt x="4423" y="15744"/>
                  </a:lnTo>
                  <a:lnTo>
                    <a:pt x="4151" y="15490"/>
                  </a:lnTo>
                  <a:lnTo>
                    <a:pt x="3897" y="15237"/>
                  </a:lnTo>
                  <a:lnTo>
                    <a:pt x="3897" y="15237"/>
                  </a:lnTo>
                  <a:lnTo>
                    <a:pt x="3664" y="15003"/>
                  </a:lnTo>
                  <a:lnTo>
                    <a:pt x="3449" y="14730"/>
                  </a:lnTo>
                  <a:lnTo>
                    <a:pt x="3449" y="14730"/>
                  </a:lnTo>
                  <a:lnTo>
                    <a:pt x="3293" y="14477"/>
                  </a:lnTo>
                  <a:lnTo>
                    <a:pt x="3137" y="14224"/>
                  </a:lnTo>
                  <a:lnTo>
                    <a:pt x="3137" y="14224"/>
                  </a:lnTo>
                  <a:lnTo>
                    <a:pt x="3040" y="13971"/>
                  </a:lnTo>
                  <a:lnTo>
                    <a:pt x="3001" y="13834"/>
                  </a:lnTo>
                  <a:lnTo>
                    <a:pt x="2982" y="13717"/>
                  </a:lnTo>
                  <a:lnTo>
                    <a:pt x="2982" y="13717"/>
                  </a:lnTo>
                  <a:lnTo>
                    <a:pt x="2962" y="13464"/>
                  </a:lnTo>
                  <a:lnTo>
                    <a:pt x="2962" y="13347"/>
                  </a:lnTo>
                  <a:lnTo>
                    <a:pt x="2982" y="13211"/>
                  </a:lnTo>
                  <a:lnTo>
                    <a:pt x="2982" y="13211"/>
                  </a:lnTo>
                  <a:lnTo>
                    <a:pt x="3021" y="13094"/>
                  </a:lnTo>
                  <a:lnTo>
                    <a:pt x="3060" y="12977"/>
                  </a:lnTo>
                  <a:lnTo>
                    <a:pt x="3118" y="12860"/>
                  </a:lnTo>
                  <a:lnTo>
                    <a:pt x="3176" y="12743"/>
                  </a:lnTo>
                  <a:lnTo>
                    <a:pt x="3176" y="12743"/>
                  </a:lnTo>
                  <a:lnTo>
                    <a:pt x="3274" y="12626"/>
                  </a:lnTo>
                  <a:lnTo>
                    <a:pt x="3371" y="12529"/>
                  </a:lnTo>
                  <a:lnTo>
                    <a:pt x="3371" y="12529"/>
                  </a:lnTo>
                  <a:lnTo>
                    <a:pt x="3527" y="12373"/>
                  </a:lnTo>
                  <a:lnTo>
                    <a:pt x="3683" y="12237"/>
                  </a:lnTo>
                  <a:lnTo>
                    <a:pt x="3683" y="12237"/>
                  </a:lnTo>
                  <a:lnTo>
                    <a:pt x="3858" y="12100"/>
                  </a:lnTo>
                  <a:lnTo>
                    <a:pt x="4053" y="11964"/>
                  </a:lnTo>
                  <a:lnTo>
                    <a:pt x="4443" y="11730"/>
                  </a:lnTo>
                  <a:lnTo>
                    <a:pt x="4852" y="11535"/>
                  </a:lnTo>
                  <a:lnTo>
                    <a:pt x="5281" y="11379"/>
                  </a:lnTo>
                  <a:lnTo>
                    <a:pt x="5281" y="11379"/>
                  </a:lnTo>
                  <a:lnTo>
                    <a:pt x="5748" y="11223"/>
                  </a:lnTo>
                  <a:lnTo>
                    <a:pt x="6235" y="11087"/>
                  </a:lnTo>
                  <a:lnTo>
                    <a:pt x="6722" y="10970"/>
                  </a:lnTo>
                  <a:lnTo>
                    <a:pt x="7210" y="10873"/>
                  </a:lnTo>
                  <a:lnTo>
                    <a:pt x="7210" y="10873"/>
                  </a:lnTo>
                  <a:lnTo>
                    <a:pt x="8203" y="10697"/>
                  </a:lnTo>
                  <a:lnTo>
                    <a:pt x="9197" y="10561"/>
                  </a:lnTo>
                  <a:lnTo>
                    <a:pt x="9197" y="10561"/>
                  </a:lnTo>
                  <a:lnTo>
                    <a:pt x="10054" y="10444"/>
                  </a:lnTo>
                  <a:lnTo>
                    <a:pt x="10912" y="10308"/>
                  </a:lnTo>
                  <a:lnTo>
                    <a:pt x="10912" y="10308"/>
                  </a:lnTo>
                  <a:lnTo>
                    <a:pt x="10989" y="9665"/>
                  </a:lnTo>
                  <a:lnTo>
                    <a:pt x="11106" y="9002"/>
                  </a:lnTo>
                  <a:lnTo>
                    <a:pt x="11106" y="9002"/>
                  </a:lnTo>
                  <a:lnTo>
                    <a:pt x="11282" y="8242"/>
                  </a:lnTo>
                  <a:lnTo>
                    <a:pt x="11496" y="7502"/>
                  </a:lnTo>
                  <a:lnTo>
                    <a:pt x="11496" y="7502"/>
                  </a:lnTo>
                  <a:lnTo>
                    <a:pt x="11769" y="6684"/>
                  </a:lnTo>
                  <a:lnTo>
                    <a:pt x="12061" y="5865"/>
                  </a:lnTo>
                  <a:lnTo>
                    <a:pt x="12061" y="5865"/>
                  </a:lnTo>
                  <a:lnTo>
                    <a:pt x="12392" y="5066"/>
                  </a:lnTo>
                  <a:lnTo>
                    <a:pt x="12763" y="4268"/>
                  </a:lnTo>
                  <a:lnTo>
                    <a:pt x="12763" y="4268"/>
                  </a:lnTo>
                  <a:lnTo>
                    <a:pt x="12977" y="3858"/>
                  </a:lnTo>
                  <a:lnTo>
                    <a:pt x="13211" y="3430"/>
                  </a:lnTo>
                  <a:lnTo>
                    <a:pt x="13444" y="3021"/>
                  </a:lnTo>
                  <a:lnTo>
                    <a:pt x="13698" y="2631"/>
                  </a:lnTo>
                  <a:lnTo>
                    <a:pt x="13698" y="2631"/>
                  </a:lnTo>
                  <a:lnTo>
                    <a:pt x="13951" y="2261"/>
                  </a:lnTo>
                  <a:lnTo>
                    <a:pt x="14204" y="1891"/>
                  </a:lnTo>
                  <a:lnTo>
                    <a:pt x="14497" y="1540"/>
                  </a:lnTo>
                  <a:lnTo>
                    <a:pt x="14789" y="1209"/>
                  </a:lnTo>
                  <a:lnTo>
                    <a:pt x="14789" y="1209"/>
                  </a:lnTo>
                  <a:lnTo>
                    <a:pt x="15062" y="897"/>
                  </a:lnTo>
                  <a:lnTo>
                    <a:pt x="15354" y="605"/>
                  </a:lnTo>
                  <a:lnTo>
                    <a:pt x="15685" y="351"/>
                  </a:lnTo>
                  <a:lnTo>
                    <a:pt x="15997" y="98"/>
                  </a:lnTo>
                  <a:lnTo>
                    <a:pt x="15997" y="98"/>
                  </a:lnTo>
                  <a:lnTo>
                    <a:pt x="16133" y="1"/>
                  </a:lnTo>
                  <a:lnTo>
                    <a:pt x="16133" y="1"/>
                  </a:lnTo>
                  <a:lnTo>
                    <a:pt x="1611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1960;p40">
              <a:extLst>
                <a:ext uri="{FF2B5EF4-FFF2-40B4-BE49-F238E27FC236}">
                  <a16:creationId xmlns:a16="http://schemas.microsoft.com/office/drawing/2014/main" xmlns="" id="{A6075AB6-8AB7-2278-39D0-C1AAA1D4ECFA}"/>
                </a:ext>
              </a:extLst>
            </p:cNvPr>
            <p:cNvSpPr/>
            <p:nvPr/>
          </p:nvSpPr>
          <p:spPr>
            <a:xfrm>
              <a:off x="9934000" y="332238"/>
              <a:ext cx="113025" cy="156875"/>
            </a:xfrm>
            <a:custGeom>
              <a:avLst/>
              <a:gdLst/>
              <a:ahLst/>
              <a:cxnLst/>
              <a:rect l="l" t="t" r="r" b="b"/>
              <a:pathLst>
                <a:path w="4521" h="6275" extrusionOk="0">
                  <a:moveTo>
                    <a:pt x="1052" y="1"/>
                  </a:moveTo>
                  <a:lnTo>
                    <a:pt x="838" y="20"/>
                  </a:lnTo>
                  <a:lnTo>
                    <a:pt x="624" y="79"/>
                  </a:lnTo>
                  <a:lnTo>
                    <a:pt x="507" y="137"/>
                  </a:lnTo>
                  <a:lnTo>
                    <a:pt x="390" y="215"/>
                  </a:lnTo>
                  <a:lnTo>
                    <a:pt x="293" y="313"/>
                  </a:lnTo>
                  <a:lnTo>
                    <a:pt x="195" y="410"/>
                  </a:lnTo>
                  <a:lnTo>
                    <a:pt x="137" y="527"/>
                  </a:lnTo>
                  <a:lnTo>
                    <a:pt x="78" y="663"/>
                  </a:lnTo>
                  <a:lnTo>
                    <a:pt x="39" y="800"/>
                  </a:lnTo>
                  <a:lnTo>
                    <a:pt x="20" y="936"/>
                  </a:lnTo>
                  <a:lnTo>
                    <a:pt x="0" y="1073"/>
                  </a:lnTo>
                  <a:lnTo>
                    <a:pt x="0" y="1209"/>
                  </a:lnTo>
                  <a:lnTo>
                    <a:pt x="39" y="1482"/>
                  </a:lnTo>
                  <a:lnTo>
                    <a:pt x="117" y="1794"/>
                  </a:lnTo>
                  <a:lnTo>
                    <a:pt x="215" y="2105"/>
                  </a:lnTo>
                  <a:lnTo>
                    <a:pt x="331" y="2436"/>
                  </a:lnTo>
                  <a:lnTo>
                    <a:pt x="468" y="2748"/>
                  </a:lnTo>
                  <a:lnTo>
                    <a:pt x="643" y="3060"/>
                  </a:lnTo>
                  <a:lnTo>
                    <a:pt x="799" y="3372"/>
                  </a:lnTo>
                  <a:lnTo>
                    <a:pt x="994" y="3703"/>
                  </a:lnTo>
                  <a:lnTo>
                    <a:pt x="1208" y="4034"/>
                  </a:lnTo>
                  <a:lnTo>
                    <a:pt x="1637" y="4658"/>
                  </a:lnTo>
                  <a:lnTo>
                    <a:pt x="2027" y="5145"/>
                  </a:lnTo>
                  <a:lnTo>
                    <a:pt x="2241" y="5379"/>
                  </a:lnTo>
                  <a:lnTo>
                    <a:pt x="2455" y="5612"/>
                  </a:lnTo>
                  <a:lnTo>
                    <a:pt x="2611" y="5768"/>
                  </a:lnTo>
                  <a:lnTo>
                    <a:pt x="2806" y="5905"/>
                  </a:lnTo>
                  <a:lnTo>
                    <a:pt x="3001" y="6022"/>
                  </a:lnTo>
                  <a:lnTo>
                    <a:pt x="3098" y="6080"/>
                  </a:lnTo>
                  <a:lnTo>
                    <a:pt x="3215" y="6119"/>
                  </a:lnTo>
                  <a:lnTo>
                    <a:pt x="3293" y="6138"/>
                  </a:lnTo>
                  <a:lnTo>
                    <a:pt x="3410" y="6197"/>
                  </a:lnTo>
                  <a:lnTo>
                    <a:pt x="3527" y="6236"/>
                  </a:lnTo>
                  <a:lnTo>
                    <a:pt x="3644" y="6275"/>
                  </a:lnTo>
                  <a:lnTo>
                    <a:pt x="3858" y="6275"/>
                  </a:lnTo>
                  <a:lnTo>
                    <a:pt x="3956" y="6255"/>
                  </a:lnTo>
                  <a:lnTo>
                    <a:pt x="4053" y="6216"/>
                  </a:lnTo>
                  <a:lnTo>
                    <a:pt x="4150" y="6158"/>
                  </a:lnTo>
                  <a:lnTo>
                    <a:pt x="4228" y="6060"/>
                  </a:lnTo>
                  <a:lnTo>
                    <a:pt x="4306" y="5983"/>
                  </a:lnTo>
                  <a:lnTo>
                    <a:pt x="4404" y="5768"/>
                  </a:lnTo>
                  <a:lnTo>
                    <a:pt x="4482" y="5534"/>
                  </a:lnTo>
                  <a:lnTo>
                    <a:pt x="4501" y="5398"/>
                  </a:lnTo>
                  <a:lnTo>
                    <a:pt x="4521" y="5262"/>
                  </a:lnTo>
                  <a:lnTo>
                    <a:pt x="4521" y="4989"/>
                  </a:lnTo>
                  <a:lnTo>
                    <a:pt x="4482" y="4736"/>
                  </a:lnTo>
                  <a:lnTo>
                    <a:pt x="4423" y="4424"/>
                  </a:lnTo>
                  <a:lnTo>
                    <a:pt x="4345" y="4132"/>
                  </a:lnTo>
                  <a:lnTo>
                    <a:pt x="4228" y="3761"/>
                  </a:lnTo>
                  <a:lnTo>
                    <a:pt x="4072" y="3391"/>
                  </a:lnTo>
                  <a:lnTo>
                    <a:pt x="3917" y="3021"/>
                  </a:lnTo>
                  <a:lnTo>
                    <a:pt x="3761" y="2670"/>
                  </a:lnTo>
                  <a:lnTo>
                    <a:pt x="3546" y="2300"/>
                  </a:lnTo>
                  <a:lnTo>
                    <a:pt x="3352" y="1949"/>
                  </a:lnTo>
                  <a:lnTo>
                    <a:pt x="3118" y="1599"/>
                  </a:lnTo>
                  <a:lnTo>
                    <a:pt x="2864" y="1248"/>
                  </a:lnTo>
                  <a:lnTo>
                    <a:pt x="2650" y="975"/>
                  </a:lnTo>
                  <a:lnTo>
                    <a:pt x="2397" y="702"/>
                  </a:lnTo>
                  <a:lnTo>
                    <a:pt x="2144" y="469"/>
                  </a:lnTo>
                  <a:lnTo>
                    <a:pt x="2007" y="371"/>
                  </a:lnTo>
                  <a:lnTo>
                    <a:pt x="1851" y="274"/>
                  </a:lnTo>
                  <a:lnTo>
                    <a:pt x="1715" y="176"/>
                  </a:lnTo>
                  <a:lnTo>
                    <a:pt x="1559" y="98"/>
                  </a:lnTo>
                  <a:lnTo>
                    <a:pt x="1403" y="59"/>
                  </a:lnTo>
                  <a:lnTo>
                    <a:pt x="1228" y="20"/>
                  </a:lnTo>
                  <a:lnTo>
                    <a:pt x="1052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1961;p40">
              <a:extLst>
                <a:ext uri="{FF2B5EF4-FFF2-40B4-BE49-F238E27FC236}">
                  <a16:creationId xmlns:a16="http://schemas.microsoft.com/office/drawing/2014/main" xmlns="" id="{4860864B-16AC-38A9-9C54-A4B9D66C10CE}"/>
                </a:ext>
              </a:extLst>
            </p:cNvPr>
            <p:cNvSpPr/>
            <p:nvPr/>
          </p:nvSpPr>
          <p:spPr>
            <a:xfrm>
              <a:off x="9934000" y="332238"/>
              <a:ext cx="113025" cy="156875"/>
            </a:xfrm>
            <a:custGeom>
              <a:avLst/>
              <a:gdLst/>
              <a:ahLst/>
              <a:cxnLst/>
              <a:rect l="l" t="t" r="r" b="b"/>
              <a:pathLst>
                <a:path w="4521" h="6275" fill="none" extrusionOk="0">
                  <a:moveTo>
                    <a:pt x="1052" y="1"/>
                  </a:moveTo>
                  <a:lnTo>
                    <a:pt x="1052" y="1"/>
                  </a:lnTo>
                  <a:lnTo>
                    <a:pt x="838" y="20"/>
                  </a:lnTo>
                  <a:lnTo>
                    <a:pt x="624" y="79"/>
                  </a:lnTo>
                  <a:lnTo>
                    <a:pt x="624" y="79"/>
                  </a:lnTo>
                  <a:lnTo>
                    <a:pt x="507" y="137"/>
                  </a:lnTo>
                  <a:lnTo>
                    <a:pt x="390" y="215"/>
                  </a:lnTo>
                  <a:lnTo>
                    <a:pt x="293" y="313"/>
                  </a:lnTo>
                  <a:lnTo>
                    <a:pt x="195" y="410"/>
                  </a:lnTo>
                  <a:lnTo>
                    <a:pt x="195" y="410"/>
                  </a:lnTo>
                  <a:lnTo>
                    <a:pt x="137" y="527"/>
                  </a:lnTo>
                  <a:lnTo>
                    <a:pt x="78" y="663"/>
                  </a:lnTo>
                  <a:lnTo>
                    <a:pt x="39" y="800"/>
                  </a:lnTo>
                  <a:lnTo>
                    <a:pt x="20" y="936"/>
                  </a:lnTo>
                  <a:lnTo>
                    <a:pt x="20" y="936"/>
                  </a:lnTo>
                  <a:lnTo>
                    <a:pt x="0" y="1073"/>
                  </a:lnTo>
                  <a:lnTo>
                    <a:pt x="0" y="1209"/>
                  </a:lnTo>
                  <a:lnTo>
                    <a:pt x="39" y="1482"/>
                  </a:lnTo>
                  <a:lnTo>
                    <a:pt x="39" y="1482"/>
                  </a:lnTo>
                  <a:lnTo>
                    <a:pt x="117" y="1794"/>
                  </a:lnTo>
                  <a:lnTo>
                    <a:pt x="215" y="2105"/>
                  </a:lnTo>
                  <a:lnTo>
                    <a:pt x="215" y="2105"/>
                  </a:lnTo>
                  <a:lnTo>
                    <a:pt x="331" y="2436"/>
                  </a:lnTo>
                  <a:lnTo>
                    <a:pt x="468" y="2748"/>
                  </a:lnTo>
                  <a:lnTo>
                    <a:pt x="643" y="3060"/>
                  </a:lnTo>
                  <a:lnTo>
                    <a:pt x="799" y="3372"/>
                  </a:lnTo>
                  <a:lnTo>
                    <a:pt x="799" y="3372"/>
                  </a:lnTo>
                  <a:lnTo>
                    <a:pt x="994" y="3703"/>
                  </a:lnTo>
                  <a:lnTo>
                    <a:pt x="1208" y="4034"/>
                  </a:lnTo>
                  <a:lnTo>
                    <a:pt x="1637" y="4658"/>
                  </a:lnTo>
                  <a:lnTo>
                    <a:pt x="1637" y="4658"/>
                  </a:lnTo>
                  <a:lnTo>
                    <a:pt x="2027" y="5145"/>
                  </a:lnTo>
                  <a:lnTo>
                    <a:pt x="2241" y="5379"/>
                  </a:lnTo>
                  <a:lnTo>
                    <a:pt x="2455" y="5612"/>
                  </a:lnTo>
                  <a:lnTo>
                    <a:pt x="2455" y="5612"/>
                  </a:lnTo>
                  <a:lnTo>
                    <a:pt x="2611" y="5768"/>
                  </a:lnTo>
                  <a:lnTo>
                    <a:pt x="2806" y="5905"/>
                  </a:lnTo>
                  <a:lnTo>
                    <a:pt x="3001" y="6022"/>
                  </a:lnTo>
                  <a:lnTo>
                    <a:pt x="3098" y="6080"/>
                  </a:lnTo>
                  <a:lnTo>
                    <a:pt x="3215" y="6119"/>
                  </a:lnTo>
                  <a:lnTo>
                    <a:pt x="3215" y="6119"/>
                  </a:lnTo>
                  <a:lnTo>
                    <a:pt x="3293" y="6138"/>
                  </a:lnTo>
                  <a:lnTo>
                    <a:pt x="3293" y="6138"/>
                  </a:lnTo>
                  <a:lnTo>
                    <a:pt x="3410" y="6197"/>
                  </a:lnTo>
                  <a:lnTo>
                    <a:pt x="3527" y="6236"/>
                  </a:lnTo>
                  <a:lnTo>
                    <a:pt x="3644" y="6275"/>
                  </a:lnTo>
                  <a:lnTo>
                    <a:pt x="3761" y="6275"/>
                  </a:lnTo>
                  <a:lnTo>
                    <a:pt x="3761" y="6275"/>
                  </a:lnTo>
                  <a:lnTo>
                    <a:pt x="3858" y="6275"/>
                  </a:lnTo>
                  <a:lnTo>
                    <a:pt x="3956" y="6255"/>
                  </a:lnTo>
                  <a:lnTo>
                    <a:pt x="4053" y="6216"/>
                  </a:lnTo>
                  <a:lnTo>
                    <a:pt x="4150" y="6158"/>
                  </a:lnTo>
                  <a:lnTo>
                    <a:pt x="4150" y="6158"/>
                  </a:lnTo>
                  <a:lnTo>
                    <a:pt x="4228" y="6060"/>
                  </a:lnTo>
                  <a:lnTo>
                    <a:pt x="4306" y="5983"/>
                  </a:lnTo>
                  <a:lnTo>
                    <a:pt x="4404" y="5768"/>
                  </a:lnTo>
                  <a:lnTo>
                    <a:pt x="4404" y="5768"/>
                  </a:lnTo>
                  <a:lnTo>
                    <a:pt x="4482" y="5534"/>
                  </a:lnTo>
                  <a:lnTo>
                    <a:pt x="4482" y="5534"/>
                  </a:lnTo>
                  <a:lnTo>
                    <a:pt x="4501" y="5398"/>
                  </a:lnTo>
                  <a:lnTo>
                    <a:pt x="4521" y="5262"/>
                  </a:lnTo>
                  <a:lnTo>
                    <a:pt x="4521" y="5262"/>
                  </a:lnTo>
                  <a:lnTo>
                    <a:pt x="4521" y="4989"/>
                  </a:lnTo>
                  <a:lnTo>
                    <a:pt x="4482" y="4736"/>
                  </a:lnTo>
                  <a:lnTo>
                    <a:pt x="4482" y="4736"/>
                  </a:lnTo>
                  <a:lnTo>
                    <a:pt x="4423" y="4424"/>
                  </a:lnTo>
                  <a:lnTo>
                    <a:pt x="4345" y="4132"/>
                  </a:lnTo>
                  <a:lnTo>
                    <a:pt x="4345" y="4132"/>
                  </a:lnTo>
                  <a:lnTo>
                    <a:pt x="4228" y="3761"/>
                  </a:lnTo>
                  <a:lnTo>
                    <a:pt x="4072" y="3391"/>
                  </a:lnTo>
                  <a:lnTo>
                    <a:pt x="3917" y="3021"/>
                  </a:lnTo>
                  <a:lnTo>
                    <a:pt x="3761" y="2670"/>
                  </a:lnTo>
                  <a:lnTo>
                    <a:pt x="3761" y="2670"/>
                  </a:lnTo>
                  <a:lnTo>
                    <a:pt x="3546" y="2300"/>
                  </a:lnTo>
                  <a:lnTo>
                    <a:pt x="3352" y="1949"/>
                  </a:lnTo>
                  <a:lnTo>
                    <a:pt x="3118" y="1599"/>
                  </a:lnTo>
                  <a:lnTo>
                    <a:pt x="2864" y="1248"/>
                  </a:lnTo>
                  <a:lnTo>
                    <a:pt x="2864" y="1248"/>
                  </a:lnTo>
                  <a:lnTo>
                    <a:pt x="2650" y="975"/>
                  </a:lnTo>
                  <a:lnTo>
                    <a:pt x="2397" y="702"/>
                  </a:lnTo>
                  <a:lnTo>
                    <a:pt x="2397" y="702"/>
                  </a:lnTo>
                  <a:lnTo>
                    <a:pt x="2144" y="469"/>
                  </a:lnTo>
                  <a:lnTo>
                    <a:pt x="2007" y="371"/>
                  </a:lnTo>
                  <a:lnTo>
                    <a:pt x="1851" y="274"/>
                  </a:lnTo>
                  <a:lnTo>
                    <a:pt x="1851" y="274"/>
                  </a:lnTo>
                  <a:lnTo>
                    <a:pt x="1715" y="176"/>
                  </a:lnTo>
                  <a:lnTo>
                    <a:pt x="1559" y="98"/>
                  </a:lnTo>
                  <a:lnTo>
                    <a:pt x="1559" y="98"/>
                  </a:lnTo>
                  <a:lnTo>
                    <a:pt x="1403" y="59"/>
                  </a:lnTo>
                  <a:lnTo>
                    <a:pt x="1228" y="20"/>
                  </a:lnTo>
                  <a:lnTo>
                    <a:pt x="1228" y="20"/>
                  </a:lnTo>
                  <a:lnTo>
                    <a:pt x="1052" y="1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1962;p40">
              <a:extLst>
                <a:ext uri="{FF2B5EF4-FFF2-40B4-BE49-F238E27FC236}">
                  <a16:creationId xmlns:a16="http://schemas.microsoft.com/office/drawing/2014/main" xmlns="" id="{04793503-3A5A-B09D-D6D9-56E60397ABE2}"/>
                </a:ext>
              </a:extLst>
            </p:cNvPr>
            <p:cNvSpPr/>
            <p:nvPr/>
          </p:nvSpPr>
          <p:spPr>
            <a:xfrm>
              <a:off x="10118125" y="546088"/>
              <a:ext cx="154925" cy="78925"/>
            </a:xfrm>
            <a:custGeom>
              <a:avLst/>
              <a:gdLst/>
              <a:ahLst/>
              <a:cxnLst/>
              <a:rect l="l" t="t" r="r" b="b"/>
              <a:pathLst>
                <a:path w="6197" h="3157" extrusionOk="0">
                  <a:moveTo>
                    <a:pt x="1500" y="0"/>
                  </a:moveTo>
                  <a:lnTo>
                    <a:pt x="1189" y="20"/>
                  </a:lnTo>
                  <a:lnTo>
                    <a:pt x="857" y="39"/>
                  </a:lnTo>
                  <a:lnTo>
                    <a:pt x="702" y="78"/>
                  </a:lnTo>
                  <a:lnTo>
                    <a:pt x="546" y="117"/>
                  </a:lnTo>
                  <a:lnTo>
                    <a:pt x="409" y="156"/>
                  </a:lnTo>
                  <a:lnTo>
                    <a:pt x="292" y="234"/>
                  </a:lnTo>
                  <a:lnTo>
                    <a:pt x="176" y="312"/>
                  </a:lnTo>
                  <a:lnTo>
                    <a:pt x="98" y="429"/>
                  </a:lnTo>
                  <a:lnTo>
                    <a:pt x="59" y="488"/>
                  </a:lnTo>
                  <a:lnTo>
                    <a:pt x="20" y="565"/>
                  </a:lnTo>
                  <a:lnTo>
                    <a:pt x="0" y="741"/>
                  </a:lnTo>
                  <a:lnTo>
                    <a:pt x="20" y="897"/>
                  </a:lnTo>
                  <a:lnTo>
                    <a:pt x="78" y="1053"/>
                  </a:lnTo>
                  <a:lnTo>
                    <a:pt x="176" y="1228"/>
                  </a:lnTo>
                  <a:lnTo>
                    <a:pt x="312" y="1403"/>
                  </a:lnTo>
                  <a:lnTo>
                    <a:pt x="468" y="1540"/>
                  </a:lnTo>
                  <a:lnTo>
                    <a:pt x="643" y="1676"/>
                  </a:lnTo>
                  <a:lnTo>
                    <a:pt x="819" y="1812"/>
                  </a:lnTo>
                  <a:lnTo>
                    <a:pt x="994" y="1929"/>
                  </a:lnTo>
                  <a:lnTo>
                    <a:pt x="1384" y="2163"/>
                  </a:lnTo>
                  <a:lnTo>
                    <a:pt x="1832" y="2397"/>
                  </a:lnTo>
                  <a:lnTo>
                    <a:pt x="2299" y="2611"/>
                  </a:lnTo>
                  <a:lnTo>
                    <a:pt x="2767" y="2806"/>
                  </a:lnTo>
                  <a:lnTo>
                    <a:pt x="3254" y="2962"/>
                  </a:lnTo>
                  <a:lnTo>
                    <a:pt x="3761" y="3079"/>
                  </a:lnTo>
                  <a:lnTo>
                    <a:pt x="4014" y="3118"/>
                  </a:lnTo>
                  <a:lnTo>
                    <a:pt x="4287" y="3157"/>
                  </a:lnTo>
                  <a:lnTo>
                    <a:pt x="4540" y="3157"/>
                  </a:lnTo>
                  <a:lnTo>
                    <a:pt x="4871" y="3137"/>
                  </a:lnTo>
                  <a:lnTo>
                    <a:pt x="5027" y="3118"/>
                  </a:lnTo>
                  <a:lnTo>
                    <a:pt x="5183" y="3079"/>
                  </a:lnTo>
                  <a:lnTo>
                    <a:pt x="5417" y="3001"/>
                  </a:lnTo>
                  <a:lnTo>
                    <a:pt x="5612" y="2923"/>
                  </a:lnTo>
                  <a:lnTo>
                    <a:pt x="5631" y="2904"/>
                  </a:lnTo>
                  <a:lnTo>
                    <a:pt x="5690" y="2884"/>
                  </a:lnTo>
                  <a:lnTo>
                    <a:pt x="5806" y="2806"/>
                  </a:lnTo>
                  <a:lnTo>
                    <a:pt x="5904" y="2728"/>
                  </a:lnTo>
                  <a:lnTo>
                    <a:pt x="5982" y="2670"/>
                  </a:lnTo>
                  <a:lnTo>
                    <a:pt x="6079" y="2533"/>
                  </a:lnTo>
                  <a:lnTo>
                    <a:pt x="6138" y="2436"/>
                  </a:lnTo>
                  <a:lnTo>
                    <a:pt x="6177" y="2319"/>
                  </a:lnTo>
                  <a:lnTo>
                    <a:pt x="6196" y="2183"/>
                  </a:lnTo>
                  <a:lnTo>
                    <a:pt x="6177" y="2066"/>
                  </a:lnTo>
                  <a:lnTo>
                    <a:pt x="6138" y="1949"/>
                  </a:lnTo>
                  <a:lnTo>
                    <a:pt x="6099" y="1832"/>
                  </a:lnTo>
                  <a:lnTo>
                    <a:pt x="6021" y="1735"/>
                  </a:lnTo>
                  <a:lnTo>
                    <a:pt x="5943" y="1637"/>
                  </a:lnTo>
                  <a:lnTo>
                    <a:pt x="5826" y="1520"/>
                  </a:lnTo>
                  <a:lnTo>
                    <a:pt x="5690" y="1423"/>
                  </a:lnTo>
                  <a:lnTo>
                    <a:pt x="5417" y="1228"/>
                  </a:lnTo>
                  <a:lnTo>
                    <a:pt x="5144" y="1053"/>
                  </a:lnTo>
                  <a:lnTo>
                    <a:pt x="4852" y="916"/>
                  </a:lnTo>
                  <a:lnTo>
                    <a:pt x="4540" y="760"/>
                  </a:lnTo>
                  <a:lnTo>
                    <a:pt x="4209" y="643"/>
                  </a:lnTo>
                  <a:lnTo>
                    <a:pt x="3566" y="390"/>
                  </a:lnTo>
                  <a:lnTo>
                    <a:pt x="3079" y="234"/>
                  </a:lnTo>
                  <a:lnTo>
                    <a:pt x="2845" y="176"/>
                  </a:lnTo>
                  <a:lnTo>
                    <a:pt x="2592" y="117"/>
                  </a:lnTo>
                  <a:lnTo>
                    <a:pt x="2319" y="59"/>
                  </a:lnTo>
                  <a:lnTo>
                    <a:pt x="2046" y="39"/>
                  </a:lnTo>
                  <a:lnTo>
                    <a:pt x="1773" y="20"/>
                  </a:lnTo>
                  <a:lnTo>
                    <a:pt x="1500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1963;p40">
              <a:extLst>
                <a:ext uri="{FF2B5EF4-FFF2-40B4-BE49-F238E27FC236}">
                  <a16:creationId xmlns:a16="http://schemas.microsoft.com/office/drawing/2014/main" xmlns="" id="{0F80BB04-8936-C228-8BB5-AF722D8D066A}"/>
                </a:ext>
              </a:extLst>
            </p:cNvPr>
            <p:cNvSpPr/>
            <p:nvPr/>
          </p:nvSpPr>
          <p:spPr>
            <a:xfrm>
              <a:off x="10118125" y="546088"/>
              <a:ext cx="154925" cy="78925"/>
            </a:xfrm>
            <a:custGeom>
              <a:avLst/>
              <a:gdLst/>
              <a:ahLst/>
              <a:cxnLst/>
              <a:rect l="l" t="t" r="r" b="b"/>
              <a:pathLst>
                <a:path w="6197" h="3157" fill="none" extrusionOk="0">
                  <a:moveTo>
                    <a:pt x="1500" y="0"/>
                  </a:moveTo>
                  <a:lnTo>
                    <a:pt x="1500" y="0"/>
                  </a:lnTo>
                  <a:lnTo>
                    <a:pt x="1189" y="20"/>
                  </a:lnTo>
                  <a:lnTo>
                    <a:pt x="1189" y="20"/>
                  </a:lnTo>
                  <a:lnTo>
                    <a:pt x="857" y="39"/>
                  </a:lnTo>
                  <a:lnTo>
                    <a:pt x="702" y="78"/>
                  </a:lnTo>
                  <a:lnTo>
                    <a:pt x="546" y="117"/>
                  </a:lnTo>
                  <a:lnTo>
                    <a:pt x="546" y="117"/>
                  </a:lnTo>
                  <a:lnTo>
                    <a:pt x="409" y="156"/>
                  </a:lnTo>
                  <a:lnTo>
                    <a:pt x="292" y="234"/>
                  </a:lnTo>
                  <a:lnTo>
                    <a:pt x="176" y="312"/>
                  </a:lnTo>
                  <a:lnTo>
                    <a:pt x="98" y="429"/>
                  </a:lnTo>
                  <a:lnTo>
                    <a:pt x="98" y="429"/>
                  </a:lnTo>
                  <a:lnTo>
                    <a:pt x="59" y="488"/>
                  </a:lnTo>
                  <a:lnTo>
                    <a:pt x="20" y="565"/>
                  </a:lnTo>
                  <a:lnTo>
                    <a:pt x="0" y="741"/>
                  </a:lnTo>
                  <a:lnTo>
                    <a:pt x="20" y="897"/>
                  </a:lnTo>
                  <a:lnTo>
                    <a:pt x="78" y="1053"/>
                  </a:lnTo>
                  <a:lnTo>
                    <a:pt x="78" y="1053"/>
                  </a:lnTo>
                  <a:lnTo>
                    <a:pt x="176" y="1228"/>
                  </a:lnTo>
                  <a:lnTo>
                    <a:pt x="312" y="1403"/>
                  </a:lnTo>
                  <a:lnTo>
                    <a:pt x="468" y="1540"/>
                  </a:lnTo>
                  <a:lnTo>
                    <a:pt x="643" y="1676"/>
                  </a:lnTo>
                  <a:lnTo>
                    <a:pt x="643" y="1676"/>
                  </a:lnTo>
                  <a:lnTo>
                    <a:pt x="819" y="1812"/>
                  </a:lnTo>
                  <a:lnTo>
                    <a:pt x="994" y="1929"/>
                  </a:lnTo>
                  <a:lnTo>
                    <a:pt x="1384" y="2163"/>
                  </a:lnTo>
                  <a:lnTo>
                    <a:pt x="1384" y="2163"/>
                  </a:lnTo>
                  <a:lnTo>
                    <a:pt x="1832" y="2397"/>
                  </a:lnTo>
                  <a:lnTo>
                    <a:pt x="2299" y="2611"/>
                  </a:lnTo>
                  <a:lnTo>
                    <a:pt x="2299" y="2611"/>
                  </a:lnTo>
                  <a:lnTo>
                    <a:pt x="2767" y="2806"/>
                  </a:lnTo>
                  <a:lnTo>
                    <a:pt x="3254" y="2962"/>
                  </a:lnTo>
                  <a:lnTo>
                    <a:pt x="3254" y="2962"/>
                  </a:lnTo>
                  <a:lnTo>
                    <a:pt x="3761" y="3079"/>
                  </a:lnTo>
                  <a:lnTo>
                    <a:pt x="4014" y="3118"/>
                  </a:lnTo>
                  <a:lnTo>
                    <a:pt x="4287" y="3157"/>
                  </a:lnTo>
                  <a:lnTo>
                    <a:pt x="4287" y="3157"/>
                  </a:lnTo>
                  <a:lnTo>
                    <a:pt x="4540" y="3157"/>
                  </a:lnTo>
                  <a:lnTo>
                    <a:pt x="4540" y="3157"/>
                  </a:lnTo>
                  <a:lnTo>
                    <a:pt x="4871" y="3137"/>
                  </a:lnTo>
                  <a:lnTo>
                    <a:pt x="5027" y="3118"/>
                  </a:lnTo>
                  <a:lnTo>
                    <a:pt x="5183" y="3079"/>
                  </a:lnTo>
                  <a:lnTo>
                    <a:pt x="5183" y="3079"/>
                  </a:lnTo>
                  <a:lnTo>
                    <a:pt x="5417" y="3001"/>
                  </a:lnTo>
                  <a:lnTo>
                    <a:pt x="5417" y="3001"/>
                  </a:lnTo>
                  <a:lnTo>
                    <a:pt x="5612" y="2923"/>
                  </a:lnTo>
                  <a:lnTo>
                    <a:pt x="5631" y="2904"/>
                  </a:lnTo>
                  <a:lnTo>
                    <a:pt x="5631" y="2904"/>
                  </a:lnTo>
                  <a:lnTo>
                    <a:pt x="5690" y="2884"/>
                  </a:lnTo>
                  <a:lnTo>
                    <a:pt x="5690" y="2884"/>
                  </a:lnTo>
                  <a:lnTo>
                    <a:pt x="5806" y="2806"/>
                  </a:lnTo>
                  <a:lnTo>
                    <a:pt x="5904" y="2728"/>
                  </a:lnTo>
                  <a:lnTo>
                    <a:pt x="5904" y="2728"/>
                  </a:lnTo>
                  <a:lnTo>
                    <a:pt x="5982" y="2670"/>
                  </a:lnTo>
                  <a:lnTo>
                    <a:pt x="5982" y="2670"/>
                  </a:lnTo>
                  <a:lnTo>
                    <a:pt x="6079" y="2533"/>
                  </a:lnTo>
                  <a:lnTo>
                    <a:pt x="6079" y="2533"/>
                  </a:lnTo>
                  <a:lnTo>
                    <a:pt x="6138" y="2436"/>
                  </a:lnTo>
                  <a:lnTo>
                    <a:pt x="6177" y="2319"/>
                  </a:lnTo>
                  <a:lnTo>
                    <a:pt x="6196" y="2183"/>
                  </a:lnTo>
                  <a:lnTo>
                    <a:pt x="6177" y="2066"/>
                  </a:lnTo>
                  <a:lnTo>
                    <a:pt x="6177" y="2066"/>
                  </a:lnTo>
                  <a:lnTo>
                    <a:pt x="6138" y="1949"/>
                  </a:lnTo>
                  <a:lnTo>
                    <a:pt x="6099" y="1832"/>
                  </a:lnTo>
                  <a:lnTo>
                    <a:pt x="6021" y="1735"/>
                  </a:lnTo>
                  <a:lnTo>
                    <a:pt x="5943" y="1637"/>
                  </a:lnTo>
                  <a:lnTo>
                    <a:pt x="5943" y="1637"/>
                  </a:lnTo>
                  <a:lnTo>
                    <a:pt x="5826" y="1520"/>
                  </a:lnTo>
                  <a:lnTo>
                    <a:pt x="5690" y="1423"/>
                  </a:lnTo>
                  <a:lnTo>
                    <a:pt x="5417" y="1228"/>
                  </a:lnTo>
                  <a:lnTo>
                    <a:pt x="5144" y="1053"/>
                  </a:lnTo>
                  <a:lnTo>
                    <a:pt x="4852" y="916"/>
                  </a:lnTo>
                  <a:lnTo>
                    <a:pt x="4852" y="916"/>
                  </a:lnTo>
                  <a:lnTo>
                    <a:pt x="4540" y="760"/>
                  </a:lnTo>
                  <a:lnTo>
                    <a:pt x="4209" y="643"/>
                  </a:lnTo>
                  <a:lnTo>
                    <a:pt x="3566" y="390"/>
                  </a:lnTo>
                  <a:lnTo>
                    <a:pt x="3566" y="390"/>
                  </a:lnTo>
                  <a:lnTo>
                    <a:pt x="3079" y="234"/>
                  </a:lnTo>
                  <a:lnTo>
                    <a:pt x="2845" y="176"/>
                  </a:lnTo>
                  <a:lnTo>
                    <a:pt x="2592" y="117"/>
                  </a:lnTo>
                  <a:lnTo>
                    <a:pt x="2592" y="117"/>
                  </a:lnTo>
                  <a:lnTo>
                    <a:pt x="2319" y="59"/>
                  </a:lnTo>
                  <a:lnTo>
                    <a:pt x="2046" y="39"/>
                  </a:lnTo>
                  <a:lnTo>
                    <a:pt x="1773" y="20"/>
                  </a:lnTo>
                  <a:lnTo>
                    <a:pt x="15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1964;p40">
              <a:extLst>
                <a:ext uri="{FF2B5EF4-FFF2-40B4-BE49-F238E27FC236}">
                  <a16:creationId xmlns:a16="http://schemas.microsoft.com/office/drawing/2014/main" xmlns="" id="{67545065-FCD1-CB10-758C-69A42C4BF2B4}"/>
                </a:ext>
              </a:extLst>
            </p:cNvPr>
            <p:cNvSpPr/>
            <p:nvPr/>
          </p:nvSpPr>
          <p:spPr>
            <a:xfrm>
              <a:off x="9501450" y="286938"/>
              <a:ext cx="191450" cy="183175"/>
            </a:xfrm>
            <a:custGeom>
              <a:avLst/>
              <a:gdLst/>
              <a:ahLst/>
              <a:cxnLst/>
              <a:rect l="l" t="t" r="r" b="b"/>
              <a:pathLst>
                <a:path w="7658" h="7327" extrusionOk="0">
                  <a:moveTo>
                    <a:pt x="1696" y="1"/>
                  </a:moveTo>
                  <a:lnTo>
                    <a:pt x="1520" y="20"/>
                  </a:lnTo>
                  <a:lnTo>
                    <a:pt x="1325" y="59"/>
                  </a:lnTo>
                  <a:lnTo>
                    <a:pt x="1150" y="118"/>
                  </a:lnTo>
                  <a:lnTo>
                    <a:pt x="955" y="215"/>
                  </a:lnTo>
                  <a:lnTo>
                    <a:pt x="799" y="313"/>
                  </a:lnTo>
                  <a:lnTo>
                    <a:pt x="663" y="430"/>
                  </a:lnTo>
                  <a:lnTo>
                    <a:pt x="527" y="566"/>
                  </a:lnTo>
                  <a:lnTo>
                    <a:pt x="390" y="702"/>
                  </a:lnTo>
                  <a:lnTo>
                    <a:pt x="293" y="858"/>
                  </a:lnTo>
                  <a:lnTo>
                    <a:pt x="215" y="1014"/>
                  </a:lnTo>
                  <a:lnTo>
                    <a:pt x="137" y="1209"/>
                  </a:lnTo>
                  <a:lnTo>
                    <a:pt x="78" y="1384"/>
                  </a:lnTo>
                  <a:lnTo>
                    <a:pt x="39" y="1579"/>
                  </a:lnTo>
                  <a:lnTo>
                    <a:pt x="1" y="1774"/>
                  </a:lnTo>
                  <a:lnTo>
                    <a:pt x="1" y="1969"/>
                  </a:lnTo>
                  <a:lnTo>
                    <a:pt x="1" y="2203"/>
                  </a:lnTo>
                  <a:lnTo>
                    <a:pt x="20" y="2397"/>
                  </a:lnTo>
                  <a:lnTo>
                    <a:pt x="39" y="2592"/>
                  </a:lnTo>
                  <a:lnTo>
                    <a:pt x="98" y="2807"/>
                  </a:lnTo>
                  <a:lnTo>
                    <a:pt x="176" y="3021"/>
                  </a:lnTo>
                  <a:lnTo>
                    <a:pt x="254" y="3196"/>
                  </a:lnTo>
                  <a:lnTo>
                    <a:pt x="351" y="3391"/>
                  </a:lnTo>
                  <a:lnTo>
                    <a:pt x="468" y="3606"/>
                  </a:lnTo>
                  <a:lnTo>
                    <a:pt x="624" y="3820"/>
                  </a:lnTo>
                  <a:lnTo>
                    <a:pt x="897" y="4151"/>
                  </a:lnTo>
                  <a:lnTo>
                    <a:pt x="1189" y="4463"/>
                  </a:lnTo>
                  <a:lnTo>
                    <a:pt x="1501" y="4755"/>
                  </a:lnTo>
                  <a:lnTo>
                    <a:pt x="1871" y="5047"/>
                  </a:lnTo>
                  <a:lnTo>
                    <a:pt x="2261" y="5320"/>
                  </a:lnTo>
                  <a:lnTo>
                    <a:pt x="2709" y="5573"/>
                  </a:lnTo>
                  <a:lnTo>
                    <a:pt x="3157" y="5827"/>
                  </a:lnTo>
                  <a:lnTo>
                    <a:pt x="3664" y="6060"/>
                  </a:lnTo>
                  <a:lnTo>
                    <a:pt x="4384" y="6353"/>
                  </a:lnTo>
                  <a:lnTo>
                    <a:pt x="5125" y="6606"/>
                  </a:lnTo>
                  <a:lnTo>
                    <a:pt x="5846" y="6840"/>
                  </a:lnTo>
                  <a:lnTo>
                    <a:pt x="6586" y="7054"/>
                  </a:lnTo>
                  <a:lnTo>
                    <a:pt x="7054" y="7210"/>
                  </a:lnTo>
                  <a:lnTo>
                    <a:pt x="7638" y="7327"/>
                  </a:lnTo>
                  <a:lnTo>
                    <a:pt x="7658" y="7327"/>
                  </a:lnTo>
                  <a:lnTo>
                    <a:pt x="7404" y="6411"/>
                  </a:lnTo>
                  <a:lnTo>
                    <a:pt x="7151" y="5710"/>
                  </a:lnTo>
                  <a:lnTo>
                    <a:pt x="6859" y="4989"/>
                  </a:lnTo>
                  <a:lnTo>
                    <a:pt x="6508" y="4268"/>
                  </a:lnTo>
                  <a:lnTo>
                    <a:pt x="6333" y="3898"/>
                  </a:lnTo>
                  <a:lnTo>
                    <a:pt x="6138" y="3528"/>
                  </a:lnTo>
                  <a:lnTo>
                    <a:pt x="5846" y="3021"/>
                  </a:lnTo>
                  <a:lnTo>
                    <a:pt x="5534" y="2573"/>
                  </a:lnTo>
                  <a:lnTo>
                    <a:pt x="5222" y="2144"/>
                  </a:lnTo>
                  <a:lnTo>
                    <a:pt x="4910" y="1755"/>
                  </a:lnTo>
                  <a:lnTo>
                    <a:pt x="4579" y="1404"/>
                  </a:lnTo>
                  <a:lnTo>
                    <a:pt x="4248" y="1092"/>
                  </a:lnTo>
                  <a:lnTo>
                    <a:pt x="3897" y="819"/>
                  </a:lnTo>
                  <a:lnTo>
                    <a:pt x="3527" y="585"/>
                  </a:lnTo>
                  <a:lnTo>
                    <a:pt x="3313" y="449"/>
                  </a:lnTo>
                  <a:lnTo>
                    <a:pt x="3098" y="332"/>
                  </a:lnTo>
                  <a:lnTo>
                    <a:pt x="2865" y="235"/>
                  </a:lnTo>
                  <a:lnTo>
                    <a:pt x="2650" y="157"/>
                  </a:lnTo>
                  <a:lnTo>
                    <a:pt x="2417" y="79"/>
                  </a:lnTo>
                  <a:lnTo>
                    <a:pt x="2183" y="40"/>
                  </a:lnTo>
                  <a:lnTo>
                    <a:pt x="200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1965;p40">
              <a:extLst>
                <a:ext uri="{FF2B5EF4-FFF2-40B4-BE49-F238E27FC236}">
                  <a16:creationId xmlns:a16="http://schemas.microsoft.com/office/drawing/2014/main" xmlns="" id="{70D26138-AE2A-A887-6764-44B7AAB7FAEA}"/>
                </a:ext>
              </a:extLst>
            </p:cNvPr>
            <p:cNvSpPr/>
            <p:nvPr/>
          </p:nvSpPr>
          <p:spPr>
            <a:xfrm>
              <a:off x="9501450" y="286938"/>
              <a:ext cx="191450" cy="183175"/>
            </a:xfrm>
            <a:custGeom>
              <a:avLst/>
              <a:gdLst/>
              <a:ahLst/>
              <a:cxnLst/>
              <a:rect l="l" t="t" r="r" b="b"/>
              <a:pathLst>
                <a:path w="7658" h="7327" fill="none" extrusionOk="0">
                  <a:moveTo>
                    <a:pt x="1696" y="1"/>
                  </a:moveTo>
                  <a:lnTo>
                    <a:pt x="1696" y="1"/>
                  </a:lnTo>
                  <a:lnTo>
                    <a:pt x="1520" y="20"/>
                  </a:lnTo>
                  <a:lnTo>
                    <a:pt x="1325" y="59"/>
                  </a:lnTo>
                  <a:lnTo>
                    <a:pt x="1150" y="118"/>
                  </a:lnTo>
                  <a:lnTo>
                    <a:pt x="955" y="215"/>
                  </a:lnTo>
                  <a:lnTo>
                    <a:pt x="955" y="215"/>
                  </a:lnTo>
                  <a:lnTo>
                    <a:pt x="799" y="313"/>
                  </a:lnTo>
                  <a:lnTo>
                    <a:pt x="663" y="430"/>
                  </a:lnTo>
                  <a:lnTo>
                    <a:pt x="527" y="566"/>
                  </a:lnTo>
                  <a:lnTo>
                    <a:pt x="390" y="702"/>
                  </a:lnTo>
                  <a:lnTo>
                    <a:pt x="390" y="702"/>
                  </a:lnTo>
                  <a:lnTo>
                    <a:pt x="293" y="858"/>
                  </a:lnTo>
                  <a:lnTo>
                    <a:pt x="215" y="1014"/>
                  </a:lnTo>
                  <a:lnTo>
                    <a:pt x="137" y="1209"/>
                  </a:lnTo>
                  <a:lnTo>
                    <a:pt x="78" y="1384"/>
                  </a:lnTo>
                  <a:lnTo>
                    <a:pt x="78" y="1384"/>
                  </a:lnTo>
                  <a:lnTo>
                    <a:pt x="39" y="1579"/>
                  </a:lnTo>
                  <a:lnTo>
                    <a:pt x="1" y="1774"/>
                  </a:lnTo>
                  <a:lnTo>
                    <a:pt x="1" y="1969"/>
                  </a:lnTo>
                  <a:lnTo>
                    <a:pt x="1" y="2203"/>
                  </a:lnTo>
                  <a:lnTo>
                    <a:pt x="1" y="2203"/>
                  </a:lnTo>
                  <a:lnTo>
                    <a:pt x="20" y="2397"/>
                  </a:lnTo>
                  <a:lnTo>
                    <a:pt x="39" y="2592"/>
                  </a:lnTo>
                  <a:lnTo>
                    <a:pt x="98" y="2807"/>
                  </a:lnTo>
                  <a:lnTo>
                    <a:pt x="176" y="3021"/>
                  </a:lnTo>
                  <a:lnTo>
                    <a:pt x="176" y="3021"/>
                  </a:lnTo>
                  <a:lnTo>
                    <a:pt x="254" y="3196"/>
                  </a:lnTo>
                  <a:lnTo>
                    <a:pt x="351" y="3391"/>
                  </a:lnTo>
                  <a:lnTo>
                    <a:pt x="468" y="3606"/>
                  </a:lnTo>
                  <a:lnTo>
                    <a:pt x="624" y="3820"/>
                  </a:lnTo>
                  <a:lnTo>
                    <a:pt x="624" y="3820"/>
                  </a:lnTo>
                  <a:lnTo>
                    <a:pt x="897" y="4151"/>
                  </a:lnTo>
                  <a:lnTo>
                    <a:pt x="1189" y="4463"/>
                  </a:lnTo>
                  <a:lnTo>
                    <a:pt x="1501" y="4755"/>
                  </a:lnTo>
                  <a:lnTo>
                    <a:pt x="1871" y="5047"/>
                  </a:lnTo>
                  <a:lnTo>
                    <a:pt x="2261" y="5320"/>
                  </a:lnTo>
                  <a:lnTo>
                    <a:pt x="2709" y="5573"/>
                  </a:lnTo>
                  <a:lnTo>
                    <a:pt x="3157" y="5827"/>
                  </a:lnTo>
                  <a:lnTo>
                    <a:pt x="3664" y="6060"/>
                  </a:lnTo>
                  <a:lnTo>
                    <a:pt x="3664" y="6060"/>
                  </a:lnTo>
                  <a:lnTo>
                    <a:pt x="4384" y="6353"/>
                  </a:lnTo>
                  <a:lnTo>
                    <a:pt x="5125" y="6606"/>
                  </a:lnTo>
                  <a:lnTo>
                    <a:pt x="5846" y="6840"/>
                  </a:lnTo>
                  <a:lnTo>
                    <a:pt x="6586" y="7054"/>
                  </a:lnTo>
                  <a:lnTo>
                    <a:pt x="6586" y="7054"/>
                  </a:lnTo>
                  <a:lnTo>
                    <a:pt x="7054" y="7210"/>
                  </a:lnTo>
                  <a:lnTo>
                    <a:pt x="7054" y="7210"/>
                  </a:lnTo>
                  <a:lnTo>
                    <a:pt x="7638" y="7327"/>
                  </a:lnTo>
                  <a:lnTo>
                    <a:pt x="7658" y="7327"/>
                  </a:lnTo>
                  <a:lnTo>
                    <a:pt x="7658" y="7327"/>
                  </a:lnTo>
                  <a:lnTo>
                    <a:pt x="7404" y="6411"/>
                  </a:lnTo>
                  <a:lnTo>
                    <a:pt x="7404" y="6411"/>
                  </a:lnTo>
                  <a:lnTo>
                    <a:pt x="7151" y="5710"/>
                  </a:lnTo>
                  <a:lnTo>
                    <a:pt x="6859" y="4989"/>
                  </a:lnTo>
                  <a:lnTo>
                    <a:pt x="6508" y="4268"/>
                  </a:lnTo>
                  <a:lnTo>
                    <a:pt x="6333" y="3898"/>
                  </a:lnTo>
                  <a:lnTo>
                    <a:pt x="6138" y="3528"/>
                  </a:lnTo>
                  <a:lnTo>
                    <a:pt x="6138" y="3528"/>
                  </a:lnTo>
                  <a:lnTo>
                    <a:pt x="5846" y="3021"/>
                  </a:lnTo>
                  <a:lnTo>
                    <a:pt x="5534" y="2573"/>
                  </a:lnTo>
                  <a:lnTo>
                    <a:pt x="5222" y="2144"/>
                  </a:lnTo>
                  <a:lnTo>
                    <a:pt x="4910" y="1755"/>
                  </a:lnTo>
                  <a:lnTo>
                    <a:pt x="4579" y="1404"/>
                  </a:lnTo>
                  <a:lnTo>
                    <a:pt x="4248" y="1092"/>
                  </a:lnTo>
                  <a:lnTo>
                    <a:pt x="3897" y="819"/>
                  </a:lnTo>
                  <a:lnTo>
                    <a:pt x="3527" y="585"/>
                  </a:lnTo>
                  <a:lnTo>
                    <a:pt x="3527" y="585"/>
                  </a:lnTo>
                  <a:lnTo>
                    <a:pt x="3313" y="449"/>
                  </a:lnTo>
                  <a:lnTo>
                    <a:pt x="3098" y="332"/>
                  </a:lnTo>
                  <a:lnTo>
                    <a:pt x="2865" y="235"/>
                  </a:lnTo>
                  <a:lnTo>
                    <a:pt x="2650" y="157"/>
                  </a:lnTo>
                  <a:lnTo>
                    <a:pt x="2650" y="157"/>
                  </a:lnTo>
                  <a:lnTo>
                    <a:pt x="2417" y="79"/>
                  </a:lnTo>
                  <a:lnTo>
                    <a:pt x="2183" y="40"/>
                  </a:lnTo>
                  <a:lnTo>
                    <a:pt x="2183" y="40"/>
                  </a:lnTo>
                  <a:lnTo>
                    <a:pt x="2007" y="1"/>
                  </a:lnTo>
                  <a:lnTo>
                    <a:pt x="1832" y="1"/>
                  </a:lnTo>
                  <a:lnTo>
                    <a:pt x="1832" y="1"/>
                  </a:lnTo>
                  <a:lnTo>
                    <a:pt x="16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1966;p40">
              <a:extLst>
                <a:ext uri="{FF2B5EF4-FFF2-40B4-BE49-F238E27FC236}">
                  <a16:creationId xmlns:a16="http://schemas.microsoft.com/office/drawing/2014/main" xmlns="" id="{C4981131-59E8-26D4-5FAD-BBADE635850D}"/>
                </a:ext>
              </a:extLst>
            </p:cNvPr>
            <p:cNvSpPr/>
            <p:nvPr/>
          </p:nvSpPr>
          <p:spPr>
            <a:xfrm>
              <a:off x="10126400" y="283063"/>
              <a:ext cx="191450" cy="183650"/>
            </a:xfrm>
            <a:custGeom>
              <a:avLst/>
              <a:gdLst/>
              <a:ahLst/>
              <a:cxnLst/>
              <a:rect l="l" t="t" r="r" b="b"/>
              <a:pathLst>
                <a:path w="7658" h="7346" extrusionOk="0">
                  <a:moveTo>
                    <a:pt x="5826" y="0"/>
                  </a:moveTo>
                  <a:lnTo>
                    <a:pt x="5631" y="20"/>
                  </a:lnTo>
                  <a:lnTo>
                    <a:pt x="5475" y="39"/>
                  </a:lnTo>
                  <a:lnTo>
                    <a:pt x="5222" y="98"/>
                  </a:lnTo>
                  <a:lnTo>
                    <a:pt x="5008" y="156"/>
                  </a:lnTo>
                  <a:lnTo>
                    <a:pt x="4774" y="234"/>
                  </a:lnTo>
                  <a:lnTo>
                    <a:pt x="4560" y="351"/>
                  </a:lnTo>
                  <a:lnTo>
                    <a:pt x="4345" y="448"/>
                  </a:lnTo>
                  <a:lnTo>
                    <a:pt x="4131" y="585"/>
                  </a:lnTo>
                  <a:lnTo>
                    <a:pt x="3761" y="818"/>
                  </a:lnTo>
                  <a:lnTo>
                    <a:pt x="3410" y="1111"/>
                  </a:lnTo>
                  <a:lnTo>
                    <a:pt x="3059" y="1422"/>
                  </a:lnTo>
                  <a:lnTo>
                    <a:pt x="2748" y="1773"/>
                  </a:lnTo>
                  <a:lnTo>
                    <a:pt x="2416" y="2143"/>
                  </a:lnTo>
                  <a:lnTo>
                    <a:pt x="2105" y="2572"/>
                  </a:lnTo>
                  <a:lnTo>
                    <a:pt x="1812" y="3040"/>
                  </a:lnTo>
                  <a:lnTo>
                    <a:pt x="1520" y="3527"/>
                  </a:lnTo>
                  <a:lnTo>
                    <a:pt x="1325" y="3897"/>
                  </a:lnTo>
                  <a:lnTo>
                    <a:pt x="1130" y="4267"/>
                  </a:lnTo>
                  <a:lnTo>
                    <a:pt x="799" y="5007"/>
                  </a:lnTo>
                  <a:lnTo>
                    <a:pt x="507" y="5728"/>
                  </a:lnTo>
                  <a:lnTo>
                    <a:pt x="254" y="6410"/>
                  </a:lnTo>
                  <a:lnTo>
                    <a:pt x="0" y="7326"/>
                  </a:lnTo>
                  <a:lnTo>
                    <a:pt x="0" y="7346"/>
                  </a:lnTo>
                  <a:lnTo>
                    <a:pt x="604" y="7209"/>
                  </a:lnTo>
                  <a:lnTo>
                    <a:pt x="1072" y="7073"/>
                  </a:lnTo>
                  <a:lnTo>
                    <a:pt x="1793" y="6839"/>
                  </a:lnTo>
                  <a:lnTo>
                    <a:pt x="2533" y="6605"/>
                  </a:lnTo>
                  <a:lnTo>
                    <a:pt x="3254" y="6352"/>
                  </a:lnTo>
                  <a:lnTo>
                    <a:pt x="3975" y="6060"/>
                  </a:lnTo>
                  <a:lnTo>
                    <a:pt x="4482" y="5826"/>
                  </a:lnTo>
                  <a:lnTo>
                    <a:pt x="4949" y="5573"/>
                  </a:lnTo>
                  <a:lnTo>
                    <a:pt x="5378" y="5319"/>
                  </a:lnTo>
                  <a:lnTo>
                    <a:pt x="5768" y="5046"/>
                  </a:lnTo>
                  <a:lnTo>
                    <a:pt x="6138" y="4754"/>
                  </a:lnTo>
                  <a:lnTo>
                    <a:pt x="6469" y="4462"/>
                  </a:lnTo>
                  <a:lnTo>
                    <a:pt x="6761" y="4150"/>
                  </a:lnTo>
                  <a:lnTo>
                    <a:pt x="7015" y="3819"/>
                  </a:lnTo>
                  <a:lnTo>
                    <a:pt x="7171" y="3605"/>
                  </a:lnTo>
                  <a:lnTo>
                    <a:pt x="7287" y="3410"/>
                  </a:lnTo>
                  <a:lnTo>
                    <a:pt x="7404" y="3215"/>
                  </a:lnTo>
                  <a:lnTo>
                    <a:pt x="7482" y="3020"/>
                  </a:lnTo>
                  <a:lnTo>
                    <a:pt x="7541" y="2806"/>
                  </a:lnTo>
                  <a:lnTo>
                    <a:pt x="7599" y="2591"/>
                  </a:lnTo>
                  <a:lnTo>
                    <a:pt x="7638" y="2397"/>
                  </a:lnTo>
                  <a:lnTo>
                    <a:pt x="7658" y="2202"/>
                  </a:lnTo>
                  <a:lnTo>
                    <a:pt x="7658" y="1987"/>
                  </a:lnTo>
                  <a:lnTo>
                    <a:pt x="7638" y="1773"/>
                  </a:lnTo>
                  <a:lnTo>
                    <a:pt x="7619" y="1578"/>
                  </a:lnTo>
                  <a:lnTo>
                    <a:pt x="7580" y="1383"/>
                  </a:lnTo>
                  <a:lnTo>
                    <a:pt x="7521" y="1208"/>
                  </a:lnTo>
                  <a:lnTo>
                    <a:pt x="7443" y="1033"/>
                  </a:lnTo>
                  <a:lnTo>
                    <a:pt x="7346" y="857"/>
                  </a:lnTo>
                  <a:lnTo>
                    <a:pt x="7248" y="721"/>
                  </a:lnTo>
                  <a:lnTo>
                    <a:pt x="7132" y="565"/>
                  </a:lnTo>
                  <a:lnTo>
                    <a:pt x="6995" y="429"/>
                  </a:lnTo>
                  <a:lnTo>
                    <a:pt x="6839" y="312"/>
                  </a:lnTo>
                  <a:lnTo>
                    <a:pt x="6683" y="214"/>
                  </a:lnTo>
                  <a:lnTo>
                    <a:pt x="6508" y="136"/>
                  </a:lnTo>
                  <a:lnTo>
                    <a:pt x="6313" y="59"/>
                  </a:lnTo>
                  <a:lnTo>
                    <a:pt x="6138" y="20"/>
                  </a:lnTo>
                  <a:lnTo>
                    <a:pt x="594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1967;p40">
              <a:extLst>
                <a:ext uri="{FF2B5EF4-FFF2-40B4-BE49-F238E27FC236}">
                  <a16:creationId xmlns:a16="http://schemas.microsoft.com/office/drawing/2014/main" xmlns="" id="{1BD20F8F-1689-05B8-56D2-E9AD210CAD63}"/>
                </a:ext>
              </a:extLst>
            </p:cNvPr>
            <p:cNvSpPr/>
            <p:nvPr/>
          </p:nvSpPr>
          <p:spPr>
            <a:xfrm>
              <a:off x="10126400" y="283063"/>
              <a:ext cx="191450" cy="183650"/>
            </a:xfrm>
            <a:custGeom>
              <a:avLst/>
              <a:gdLst/>
              <a:ahLst/>
              <a:cxnLst/>
              <a:rect l="l" t="t" r="r" b="b"/>
              <a:pathLst>
                <a:path w="7658" h="7346" fill="none" extrusionOk="0">
                  <a:moveTo>
                    <a:pt x="5943" y="0"/>
                  </a:moveTo>
                  <a:lnTo>
                    <a:pt x="5943" y="0"/>
                  </a:lnTo>
                  <a:lnTo>
                    <a:pt x="6138" y="20"/>
                  </a:lnTo>
                  <a:lnTo>
                    <a:pt x="6313" y="59"/>
                  </a:lnTo>
                  <a:lnTo>
                    <a:pt x="6508" y="136"/>
                  </a:lnTo>
                  <a:lnTo>
                    <a:pt x="6683" y="214"/>
                  </a:lnTo>
                  <a:lnTo>
                    <a:pt x="6683" y="214"/>
                  </a:lnTo>
                  <a:lnTo>
                    <a:pt x="6839" y="312"/>
                  </a:lnTo>
                  <a:lnTo>
                    <a:pt x="6995" y="429"/>
                  </a:lnTo>
                  <a:lnTo>
                    <a:pt x="7132" y="565"/>
                  </a:lnTo>
                  <a:lnTo>
                    <a:pt x="7248" y="721"/>
                  </a:lnTo>
                  <a:lnTo>
                    <a:pt x="7248" y="721"/>
                  </a:lnTo>
                  <a:lnTo>
                    <a:pt x="7346" y="857"/>
                  </a:lnTo>
                  <a:lnTo>
                    <a:pt x="7443" y="1033"/>
                  </a:lnTo>
                  <a:lnTo>
                    <a:pt x="7521" y="1208"/>
                  </a:lnTo>
                  <a:lnTo>
                    <a:pt x="7580" y="1383"/>
                  </a:lnTo>
                  <a:lnTo>
                    <a:pt x="7580" y="1383"/>
                  </a:lnTo>
                  <a:lnTo>
                    <a:pt x="7619" y="1578"/>
                  </a:lnTo>
                  <a:lnTo>
                    <a:pt x="7638" y="1773"/>
                  </a:lnTo>
                  <a:lnTo>
                    <a:pt x="7658" y="1987"/>
                  </a:lnTo>
                  <a:lnTo>
                    <a:pt x="7658" y="2202"/>
                  </a:lnTo>
                  <a:lnTo>
                    <a:pt x="7658" y="2202"/>
                  </a:lnTo>
                  <a:lnTo>
                    <a:pt x="7638" y="2397"/>
                  </a:lnTo>
                  <a:lnTo>
                    <a:pt x="7599" y="2591"/>
                  </a:lnTo>
                  <a:lnTo>
                    <a:pt x="7541" y="2806"/>
                  </a:lnTo>
                  <a:lnTo>
                    <a:pt x="7482" y="3020"/>
                  </a:lnTo>
                  <a:lnTo>
                    <a:pt x="7482" y="3020"/>
                  </a:lnTo>
                  <a:lnTo>
                    <a:pt x="7404" y="3215"/>
                  </a:lnTo>
                  <a:lnTo>
                    <a:pt x="7287" y="3410"/>
                  </a:lnTo>
                  <a:lnTo>
                    <a:pt x="7171" y="3605"/>
                  </a:lnTo>
                  <a:lnTo>
                    <a:pt x="7015" y="3819"/>
                  </a:lnTo>
                  <a:lnTo>
                    <a:pt x="7015" y="3819"/>
                  </a:lnTo>
                  <a:lnTo>
                    <a:pt x="6761" y="4150"/>
                  </a:lnTo>
                  <a:lnTo>
                    <a:pt x="6469" y="4462"/>
                  </a:lnTo>
                  <a:lnTo>
                    <a:pt x="6138" y="4754"/>
                  </a:lnTo>
                  <a:lnTo>
                    <a:pt x="5768" y="5046"/>
                  </a:lnTo>
                  <a:lnTo>
                    <a:pt x="5378" y="5319"/>
                  </a:lnTo>
                  <a:lnTo>
                    <a:pt x="4949" y="5573"/>
                  </a:lnTo>
                  <a:lnTo>
                    <a:pt x="4482" y="5826"/>
                  </a:lnTo>
                  <a:lnTo>
                    <a:pt x="3975" y="6060"/>
                  </a:lnTo>
                  <a:lnTo>
                    <a:pt x="3975" y="6060"/>
                  </a:lnTo>
                  <a:lnTo>
                    <a:pt x="3254" y="6352"/>
                  </a:lnTo>
                  <a:lnTo>
                    <a:pt x="2533" y="6605"/>
                  </a:lnTo>
                  <a:lnTo>
                    <a:pt x="1793" y="6839"/>
                  </a:lnTo>
                  <a:lnTo>
                    <a:pt x="1072" y="7073"/>
                  </a:lnTo>
                  <a:lnTo>
                    <a:pt x="1072" y="7073"/>
                  </a:lnTo>
                  <a:lnTo>
                    <a:pt x="604" y="7209"/>
                  </a:lnTo>
                  <a:lnTo>
                    <a:pt x="604" y="7209"/>
                  </a:lnTo>
                  <a:lnTo>
                    <a:pt x="0" y="7346"/>
                  </a:lnTo>
                  <a:lnTo>
                    <a:pt x="0" y="7326"/>
                  </a:lnTo>
                  <a:lnTo>
                    <a:pt x="0" y="7326"/>
                  </a:lnTo>
                  <a:lnTo>
                    <a:pt x="254" y="6410"/>
                  </a:lnTo>
                  <a:lnTo>
                    <a:pt x="254" y="6410"/>
                  </a:lnTo>
                  <a:lnTo>
                    <a:pt x="507" y="5728"/>
                  </a:lnTo>
                  <a:lnTo>
                    <a:pt x="799" y="5007"/>
                  </a:lnTo>
                  <a:lnTo>
                    <a:pt x="1130" y="4267"/>
                  </a:lnTo>
                  <a:lnTo>
                    <a:pt x="1325" y="3897"/>
                  </a:lnTo>
                  <a:lnTo>
                    <a:pt x="1520" y="3527"/>
                  </a:lnTo>
                  <a:lnTo>
                    <a:pt x="1520" y="3527"/>
                  </a:lnTo>
                  <a:lnTo>
                    <a:pt x="1812" y="3040"/>
                  </a:lnTo>
                  <a:lnTo>
                    <a:pt x="2105" y="2572"/>
                  </a:lnTo>
                  <a:lnTo>
                    <a:pt x="2416" y="2143"/>
                  </a:lnTo>
                  <a:lnTo>
                    <a:pt x="2748" y="1773"/>
                  </a:lnTo>
                  <a:lnTo>
                    <a:pt x="3059" y="1422"/>
                  </a:lnTo>
                  <a:lnTo>
                    <a:pt x="3410" y="1111"/>
                  </a:lnTo>
                  <a:lnTo>
                    <a:pt x="3761" y="818"/>
                  </a:lnTo>
                  <a:lnTo>
                    <a:pt x="4131" y="585"/>
                  </a:lnTo>
                  <a:lnTo>
                    <a:pt x="4131" y="585"/>
                  </a:lnTo>
                  <a:lnTo>
                    <a:pt x="4345" y="448"/>
                  </a:lnTo>
                  <a:lnTo>
                    <a:pt x="4560" y="351"/>
                  </a:lnTo>
                  <a:lnTo>
                    <a:pt x="4774" y="234"/>
                  </a:lnTo>
                  <a:lnTo>
                    <a:pt x="5008" y="156"/>
                  </a:lnTo>
                  <a:lnTo>
                    <a:pt x="5008" y="156"/>
                  </a:lnTo>
                  <a:lnTo>
                    <a:pt x="5222" y="98"/>
                  </a:lnTo>
                  <a:lnTo>
                    <a:pt x="5475" y="39"/>
                  </a:lnTo>
                  <a:lnTo>
                    <a:pt x="5475" y="39"/>
                  </a:lnTo>
                  <a:lnTo>
                    <a:pt x="5631" y="20"/>
                  </a:lnTo>
                  <a:lnTo>
                    <a:pt x="5826" y="0"/>
                  </a:lnTo>
                  <a:lnTo>
                    <a:pt x="5826" y="0"/>
                  </a:lnTo>
                  <a:lnTo>
                    <a:pt x="594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1968;p40">
              <a:extLst>
                <a:ext uri="{FF2B5EF4-FFF2-40B4-BE49-F238E27FC236}">
                  <a16:creationId xmlns:a16="http://schemas.microsoft.com/office/drawing/2014/main" xmlns="" id="{80785ADF-C445-6A0D-8D77-FFC1F550479E}"/>
                </a:ext>
              </a:extLst>
            </p:cNvPr>
            <p:cNvSpPr/>
            <p:nvPr/>
          </p:nvSpPr>
          <p:spPr>
            <a:xfrm>
              <a:off x="9851675" y="972788"/>
              <a:ext cx="113525" cy="245525"/>
            </a:xfrm>
            <a:custGeom>
              <a:avLst/>
              <a:gdLst/>
              <a:ahLst/>
              <a:cxnLst/>
              <a:rect l="l" t="t" r="r" b="b"/>
              <a:pathLst>
                <a:path w="4541" h="9821" extrusionOk="0">
                  <a:moveTo>
                    <a:pt x="2533" y="0"/>
                  </a:moveTo>
                  <a:lnTo>
                    <a:pt x="2202" y="507"/>
                  </a:lnTo>
                  <a:lnTo>
                    <a:pt x="1968" y="936"/>
                  </a:lnTo>
                  <a:lnTo>
                    <a:pt x="1618" y="1618"/>
                  </a:lnTo>
                  <a:lnTo>
                    <a:pt x="1247" y="2299"/>
                  </a:lnTo>
                  <a:lnTo>
                    <a:pt x="916" y="3001"/>
                  </a:lnTo>
                  <a:lnTo>
                    <a:pt x="624" y="3702"/>
                  </a:lnTo>
                  <a:lnTo>
                    <a:pt x="429" y="4228"/>
                  </a:lnTo>
                  <a:lnTo>
                    <a:pt x="273" y="4735"/>
                  </a:lnTo>
                  <a:lnTo>
                    <a:pt x="156" y="5222"/>
                  </a:lnTo>
                  <a:lnTo>
                    <a:pt x="59" y="5690"/>
                  </a:lnTo>
                  <a:lnTo>
                    <a:pt x="20" y="6157"/>
                  </a:lnTo>
                  <a:lnTo>
                    <a:pt x="0" y="6586"/>
                  </a:lnTo>
                  <a:lnTo>
                    <a:pt x="0" y="7034"/>
                  </a:lnTo>
                  <a:lnTo>
                    <a:pt x="59" y="7443"/>
                  </a:lnTo>
                  <a:lnTo>
                    <a:pt x="98" y="7697"/>
                  </a:lnTo>
                  <a:lnTo>
                    <a:pt x="156" y="7930"/>
                  </a:lnTo>
                  <a:lnTo>
                    <a:pt x="215" y="8145"/>
                  </a:lnTo>
                  <a:lnTo>
                    <a:pt x="293" y="8320"/>
                  </a:lnTo>
                  <a:lnTo>
                    <a:pt x="410" y="8534"/>
                  </a:lnTo>
                  <a:lnTo>
                    <a:pt x="507" y="8710"/>
                  </a:lnTo>
                  <a:lnTo>
                    <a:pt x="624" y="8885"/>
                  </a:lnTo>
                  <a:lnTo>
                    <a:pt x="760" y="9041"/>
                  </a:lnTo>
                  <a:lnTo>
                    <a:pt x="897" y="9197"/>
                  </a:lnTo>
                  <a:lnTo>
                    <a:pt x="1053" y="9333"/>
                  </a:lnTo>
                  <a:lnTo>
                    <a:pt x="1208" y="9450"/>
                  </a:lnTo>
                  <a:lnTo>
                    <a:pt x="1384" y="9548"/>
                  </a:lnTo>
                  <a:lnTo>
                    <a:pt x="1559" y="9645"/>
                  </a:lnTo>
                  <a:lnTo>
                    <a:pt x="1735" y="9723"/>
                  </a:lnTo>
                  <a:lnTo>
                    <a:pt x="1910" y="9762"/>
                  </a:lnTo>
                  <a:lnTo>
                    <a:pt x="2085" y="9801"/>
                  </a:lnTo>
                  <a:lnTo>
                    <a:pt x="2280" y="9820"/>
                  </a:lnTo>
                  <a:lnTo>
                    <a:pt x="2475" y="9820"/>
                  </a:lnTo>
                  <a:lnTo>
                    <a:pt x="2670" y="9801"/>
                  </a:lnTo>
                  <a:lnTo>
                    <a:pt x="2845" y="9762"/>
                  </a:lnTo>
                  <a:lnTo>
                    <a:pt x="3020" y="9684"/>
                  </a:lnTo>
                  <a:lnTo>
                    <a:pt x="3196" y="9606"/>
                  </a:lnTo>
                  <a:lnTo>
                    <a:pt x="3371" y="9489"/>
                  </a:lnTo>
                  <a:lnTo>
                    <a:pt x="3508" y="9372"/>
                  </a:lnTo>
                  <a:lnTo>
                    <a:pt x="3605" y="9294"/>
                  </a:lnTo>
                  <a:lnTo>
                    <a:pt x="3722" y="9158"/>
                  </a:lnTo>
                  <a:lnTo>
                    <a:pt x="3819" y="9021"/>
                  </a:lnTo>
                  <a:lnTo>
                    <a:pt x="3956" y="8807"/>
                  </a:lnTo>
                  <a:lnTo>
                    <a:pt x="4073" y="8612"/>
                  </a:lnTo>
                  <a:lnTo>
                    <a:pt x="4170" y="8378"/>
                  </a:lnTo>
                  <a:lnTo>
                    <a:pt x="4248" y="8164"/>
                  </a:lnTo>
                  <a:lnTo>
                    <a:pt x="4326" y="7930"/>
                  </a:lnTo>
                  <a:lnTo>
                    <a:pt x="4384" y="7677"/>
                  </a:lnTo>
                  <a:lnTo>
                    <a:pt x="4482" y="7248"/>
                  </a:lnTo>
                  <a:lnTo>
                    <a:pt x="4521" y="6800"/>
                  </a:lnTo>
                  <a:lnTo>
                    <a:pt x="4540" y="6352"/>
                  </a:lnTo>
                  <a:lnTo>
                    <a:pt x="4540" y="5865"/>
                  </a:lnTo>
                  <a:lnTo>
                    <a:pt x="4482" y="5378"/>
                  </a:lnTo>
                  <a:lnTo>
                    <a:pt x="4404" y="4852"/>
                  </a:lnTo>
                  <a:lnTo>
                    <a:pt x="4306" y="4306"/>
                  </a:lnTo>
                  <a:lnTo>
                    <a:pt x="4151" y="3761"/>
                  </a:lnTo>
                  <a:lnTo>
                    <a:pt x="4034" y="3352"/>
                  </a:lnTo>
                  <a:lnTo>
                    <a:pt x="3897" y="2962"/>
                  </a:lnTo>
                  <a:lnTo>
                    <a:pt x="3624" y="2202"/>
                  </a:lnTo>
                  <a:lnTo>
                    <a:pt x="3313" y="1481"/>
                  </a:lnTo>
                  <a:lnTo>
                    <a:pt x="3020" y="819"/>
                  </a:lnTo>
                  <a:lnTo>
                    <a:pt x="253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1969;p40">
              <a:extLst>
                <a:ext uri="{FF2B5EF4-FFF2-40B4-BE49-F238E27FC236}">
                  <a16:creationId xmlns:a16="http://schemas.microsoft.com/office/drawing/2014/main" xmlns="" id="{1AA827D5-E266-DAD2-1776-9C7FAD355A34}"/>
                </a:ext>
              </a:extLst>
            </p:cNvPr>
            <p:cNvSpPr/>
            <p:nvPr/>
          </p:nvSpPr>
          <p:spPr>
            <a:xfrm>
              <a:off x="9851675" y="972788"/>
              <a:ext cx="113525" cy="245525"/>
            </a:xfrm>
            <a:custGeom>
              <a:avLst/>
              <a:gdLst/>
              <a:ahLst/>
              <a:cxnLst/>
              <a:rect l="l" t="t" r="r" b="b"/>
              <a:pathLst>
                <a:path w="4541" h="9821" fill="none" extrusionOk="0">
                  <a:moveTo>
                    <a:pt x="3508" y="9372"/>
                  </a:moveTo>
                  <a:lnTo>
                    <a:pt x="3508" y="9372"/>
                  </a:lnTo>
                  <a:lnTo>
                    <a:pt x="3371" y="9489"/>
                  </a:lnTo>
                  <a:lnTo>
                    <a:pt x="3196" y="9606"/>
                  </a:lnTo>
                  <a:lnTo>
                    <a:pt x="3020" y="9684"/>
                  </a:lnTo>
                  <a:lnTo>
                    <a:pt x="2845" y="9762"/>
                  </a:lnTo>
                  <a:lnTo>
                    <a:pt x="2845" y="9762"/>
                  </a:lnTo>
                  <a:lnTo>
                    <a:pt x="2670" y="9801"/>
                  </a:lnTo>
                  <a:lnTo>
                    <a:pt x="2475" y="9820"/>
                  </a:lnTo>
                  <a:lnTo>
                    <a:pt x="2280" y="9820"/>
                  </a:lnTo>
                  <a:lnTo>
                    <a:pt x="2085" y="9801"/>
                  </a:lnTo>
                  <a:lnTo>
                    <a:pt x="2085" y="9801"/>
                  </a:lnTo>
                  <a:lnTo>
                    <a:pt x="1910" y="9762"/>
                  </a:lnTo>
                  <a:lnTo>
                    <a:pt x="1735" y="9723"/>
                  </a:lnTo>
                  <a:lnTo>
                    <a:pt x="1559" y="9645"/>
                  </a:lnTo>
                  <a:lnTo>
                    <a:pt x="1384" y="9548"/>
                  </a:lnTo>
                  <a:lnTo>
                    <a:pt x="1384" y="9548"/>
                  </a:lnTo>
                  <a:lnTo>
                    <a:pt x="1208" y="9450"/>
                  </a:lnTo>
                  <a:lnTo>
                    <a:pt x="1053" y="9333"/>
                  </a:lnTo>
                  <a:lnTo>
                    <a:pt x="897" y="9197"/>
                  </a:lnTo>
                  <a:lnTo>
                    <a:pt x="760" y="9041"/>
                  </a:lnTo>
                  <a:lnTo>
                    <a:pt x="760" y="9041"/>
                  </a:lnTo>
                  <a:lnTo>
                    <a:pt x="624" y="8885"/>
                  </a:lnTo>
                  <a:lnTo>
                    <a:pt x="507" y="8710"/>
                  </a:lnTo>
                  <a:lnTo>
                    <a:pt x="410" y="8534"/>
                  </a:lnTo>
                  <a:lnTo>
                    <a:pt x="293" y="8320"/>
                  </a:lnTo>
                  <a:lnTo>
                    <a:pt x="293" y="8320"/>
                  </a:lnTo>
                  <a:lnTo>
                    <a:pt x="215" y="8145"/>
                  </a:lnTo>
                  <a:lnTo>
                    <a:pt x="156" y="7930"/>
                  </a:lnTo>
                  <a:lnTo>
                    <a:pt x="98" y="7697"/>
                  </a:lnTo>
                  <a:lnTo>
                    <a:pt x="59" y="7443"/>
                  </a:lnTo>
                  <a:lnTo>
                    <a:pt x="59" y="7443"/>
                  </a:lnTo>
                  <a:lnTo>
                    <a:pt x="0" y="7034"/>
                  </a:lnTo>
                  <a:lnTo>
                    <a:pt x="0" y="6586"/>
                  </a:lnTo>
                  <a:lnTo>
                    <a:pt x="20" y="6157"/>
                  </a:lnTo>
                  <a:lnTo>
                    <a:pt x="59" y="5690"/>
                  </a:lnTo>
                  <a:lnTo>
                    <a:pt x="156" y="5222"/>
                  </a:lnTo>
                  <a:lnTo>
                    <a:pt x="273" y="4735"/>
                  </a:lnTo>
                  <a:lnTo>
                    <a:pt x="429" y="4228"/>
                  </a:lnTo>
                  <a:lnTo>
                    <a:pt x="624" y="3702"/>
                  </a:lnTo>
                  <a:lnTo>
                    <a:pt x="624" y="3702"/>
                  </a:lnTo>
                  <a:lnTo>
                    <a:pt x="916" y="3001"/>
                  </a:lnTo>
                  <a:lnTo>
                    <a:pt x="1247" y="2299"/>
                  </a:lnTo>
                  <a:lnTo>
                    <a:pt x="1618" y="1618"/>
                  </a:lnTo>
                  <a:lnTo>
                    <a:pt x="1968" y="936"/>
                  </a:lnTo>
                  <a:lnTo>
                    <a:pt x="1968" y="936"/>
                  </a:lnTo>
                  <a:lnTo>
                    <a:pt x="2202" y="507"/>
                  </a:lnTo>
                  <a:lnTo>
                    <a:pt x="2202" y="507"/>
                  </a:lnTo>
                  <a:lnTo>
                    <a:pt x="2533" y="0"/>
                  </a:lnTo>
                  <a:lnTo>
                    <a:pt x="2533" y="0"/>
                  </a:lnTo>
                  <a:lnTo>
                    <a:pt x="2533" y="0"/>
                  </a:lnTo>
                  <a:lnTo>
                    <a:pt x="3020" y="819"/>
                  </a:lnTo>
                  <a:lnTo>
                    <a:pt x="3020" y="819"/>
                  </a:lnTo>
                  <a:lnTo>
                    <a:pt x="3313" y="1481"/>
                  </a:lnTo>
                  <a:lnTo>
                    <a:pt x="3624" y="2202"/>
                  </a:lnTo>
                  <a:lnTo>
                    <a:pt x="3897" y="2962"/>
                  </a:lnTo>
                  <a:lnTo>
                    <a:pt x="4034" y="3352"/>
                  </a:lnTo>
                  <a:lnTo>
                    <a:pt x="4151" y="3761"/>
                  </a:lnTo>
                  <a:lnTo>
                    <a:pt x="4151" y="3761"/>
                  </a:lnTo>
                  <a:lnTo>
                    <a:pt x="4306" y="4306"/>
                  </a:lnTo>
                  <a:lnTo>
                    <a:pt x="4404" y="4852"/>
                  </a:lnTo>
                  <a:lnTo>
                    <a:pt x="4482" y="5378"/>
                  </a:lnTo>
                  <a:lnTo>
                    <a:pt x="4540" y="5865"/>
                  </a:lnTo>
                  <a:lnTo>
                    <a:pt x="4540" y="6352"/>
                  </a:lnTo>
                  <a:lnTo>
                    <a:pt x="4521" y="6800"/>
                  </a:lnTo>
                  <a:lnTo>
                    <a:pt x="4482" y="7248"/>
                  </a:lnTo>
                  <a:lnTo>
                    <a:pt x="4384" y="7677"/>
                  </a:lnTo>
                  <a:lnTo>
                    <a:pt x="4384" y="7677"/>
                  </a:lnTo>
                  <a:lnTo>
                    <a:pt x="4326" y="7930"/>
                  </a:lnTo>
                  <a:lnTo>
                    <a:pt x="4248" y="8164"/>
                  </a:lnTo>
                  <a:lnTo>
                    <a:pt x="4170" y="8378"/>
                  </a:lnTo>
                  <a:lnTo>
                    <a:pt x="4073" y="8612"/>
                  </a:lnTo>
                  <a:lnTo>
                    <a:pt x="4073" y="8612"/>
                  </a:lnTo>
                  <a:lnTo>
                    <a:pt x="3956" y="8807"/>
                  </a:lnTo>
                  <a:lnTo>
                    <a:pt x="3819" y="9021"/>
                  </a:lnTo>
                  <a:lnTo>
                    <a:pt x="3819" y="9021"/>
                  </a:lnTo>
                  <a:lnTo>
                    <a:pt x="3722" y="9158"/>
                  </a:lnTo>
                  <a:lnTo>
                    <a:pt x="3605" y="9294"/>
                  </a:lnTo>
                  <a:lnTo>
                    <a:pt x="3605" y="9294"/>
                  </a:lnTo>
                  <a:lnTo>
                    <a:pt x="3508" y="93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1970;p40">
              <a:extLst>
                <a:ext uri="{FF2B5EF4-FFF2-40B4-BE49-F238E27FC236}">
                  <a16:creationId xmlns:a16="http://schemas.microsoft.com/office/drawing/2014/main" xmlns="" id="{5BF5E400-DE8D-7A95-BED0-FA3326782E86}"/>
                </a:ext>
              </a:extLst>
            </p:cNvPr>
            <p:cNvSpPr/>
            <p:nvPr/>
          </p:nvSpPr>
          <p:spPr>
            <a:xfrm>
              <a:off x="9715775" y="556813"/>
              <a:ext cx="107675" cy="161725"/>
            </a:xfrm>
            <a:custGeom>
              <a:avLst/>
              <a:gdLst/>
              <a:ahLst/>
              <a:cxnLst/>
              <a:rect l="l" t="t" r="r" b="b"/>
              <a:pathLst>
                <a:path w="4307" h="6469" extrusionOk="0">
                  <a:moveTo>
                    <a:pt x="2631" y="0"/>
                  </a:moveTo>
                  <a:lnTo>
                    <a:pt x="2339" y="59"/>
                  </a:lnTo>
                  <a:lnTo>
                    <a:pt x="2066" y="136"/>
                  </a:lnTo>
                  <a:lnTo>
                    <a:pt x="1793" y="253"/>
                  </a:lnTo>
                  <a:lnTo>
                    <a:pt x="1540" y="390"/>
                  </a:lnTo>
                  <a:lnTo>
                    <a:pt x="1286" y="546"/>
                  </a:lnTo>
                  <a:lnTo>
                    <a:pt x="1072" y="740"/>
                  </a:lnTo>
                  <a:lnTo>
                    <a:pt x="858" y="935"/>
                  </a:lnTo>
                  <a:lnTo>
                    <a:pt x="682" y="1169"/>
                  </a:lnTo>
                  <a:lnTo>
                    <a:pt x="507" y="1422"/>
                  </a:lnTo>
                  <a:lnTo>
                    <a:pt x="351" y="1695"/>
                  </a:lnTo>
                  <a:lnTo>
                    <a:pt x="234" y="1968"/>
                  </a:lnTo>
                  <a:lnTo>
                    <a:pt x="137" y="2260"/>
                  </a:lnTo>
                  <a:lnTo>
                    <a:pt x="59" y="2572"/>
                  </a:lnTo>
                  <a:lnTo>
                    <a:pt x="20" y="2903"/>
                  </a:lnTo>
                  <a:lnTo>
                    <a:pt x="0" y="3234"/>
                  </a:lnTo>
                  <a:lnTo>
                    <a:pt x="20" y="3566"/>
                  </a:lnTo>
                  <a:lnTo>
                    <a:pt x="59" y="3877"/>
                  </a:lnTo>
                  <a:lnTo>
                    <a:pt x="137" y="4189"/>
                  </a:lnTo>
                  <a:lnTo>
                    <a:pt x="234" y="4501"/>
                  </a:lnTo>
                  <a:lnTo>
                    <a:pt x="351" y="4774"/>
                  </a:lnTo>
                  <a:lnTo>
                    <a:pt x="507" y="5046"/>
                  </a:lnTo>
                  <a:lnTo>
                    <a:pt x="682" y="5300"/>
                  </a:lnTo>
                  <a:lnTo>
                    <a:pt x="858" y="5534"/>
                  </a:lnTo>
                  <a:lnTo>
                    <a:pt x="1072" y="5728"/>
                  </a:lnTo>
                  <a:lnTo>
                    <a:pt x="1286" y="5923"/>
                  </a:lnTo>
                  <a:lnTo>
                    <a:pt x="1540" y="6079"/>
                  </a:lnTo>
                  <a:lnTo>
                    <a:pt x="1793" y="6215"/>
                  </a:lnTo>
                  <a:lnTo>
                    <a:pt x="2066" y="6332"/>
                  </a:lnTo>
                  <a:lnTo>
                    <a:pt x="2339" y="6410"/>
                  </a:lnTo>
                  <a:lnTo>
                    <a:pt x="2631" y="6449"/>
                  </a:lnTo>
                  <a:lnTo>
                    <a:pt x="2923" y="6469"/>
                  </a:lnTo>
                  <a:lnTo>
                    <a:pt x="3118" y="6469"/>
                  </a:lnTo>
                  <a:lnTo>
                    <a:pt x="3293" y="6449"/>
                  </a:lnTo>
                  <a:lnTo>
                    <a:pt x="3469" y="6410"/>
                  </a:lnTo>
                  <a:lnTo>
                    <a:pt x="3644" y="6371"/>
                  </a:lnTo>
                  <a:lnTo>
                    <a:pt x="3819" y="6313"/>
                  </a:lnTo>
                  <a:lnTo>
                    <a:pt x="3995" y="6254"/>
                  </a:lnTo>
                  <a:lnTo>
                    <a:pt x="4306" y="6099"/>
                  </a:lnTo>
                  <a:lnTo>
                    <a:pt x="4131" y="6060"/>
                  </a:lnTo>
                  <a:lnTo>
                    <a:pt x="3956" y="6021"/>
                  </a:lnTo>
                  <a:lnTo>
                    <a:pt x="3780" y="5962"/>
                  </a:lnTo>
                  <a:lnTo>
                    <a:pt x="3624" y="5904"/>
                  </a:lnTo>
                  <a:lnTo>
                    <a:pt x="3449" y="5806"/>
                  </a:lnTo>
                  <a:lnTo>
                    <a:pt x="3313" y="5709"/>
                  </a:lnTo>
                  <a:lnTo>
                    <a:pt x="3157" y="5611"/>
                  </a:lnTo>
                  <a:lnTo>
                    <a:pt x="3020" y="5475"/>
                  </a:lnTo>
                  <a:lnTo>
                    <a:pt x="2904" y="5358"/>
                  </a:lnTo>
                  <a:lnTo>
                    <a:pt x="2787" y="5202"/>
                  </a:lnTo>
                  <a:lnTo>
                    <a:pt x="2670" y="5066"/>
                  </a:lnTo>
                  <a:lnTo>
                    <a:pt x="2572" y="4910"/>
                  </a:lnTo>
                  <a:lnTo>
                    <a:pt x="2397" y="4559"/>
                  </a:lnTo>
                  <a:lnTo>
                    <a:pt x="2261" y="4209"/>
                  </a:lnTo>
                  <a:lnTo>
                    <a:pt x="2163" y="3838"/>
                  </a:lnTo>
                  <a:lnTo>
                    <a:pt x="2105" y="3468"/>
                  </a:lnTo>
                  <a:lnTo>
                    <a:pt x="2085" y="3079"/>
                  </a:lnTo>
                  <a:lnTo>
                    <a:pt x="2105" y="2689"/>
                  </a:lnTo>
                  <a:lnTo>
                    <a:pt x="2163" y="2319"/>
                  </a:lnTo>
                  <a:lnTo>
                    <a:pt x="2222" y="2124"/>
                  </a:lnTo>
                  <a:lnTo>
                    <a:pt x="2261" y="1948"/>
                  </a:lnTo>
                  <a:lnTo>
                    <a:pt x="2416" y="1617"/>
                  </a:lnTo>
                  <a:lnTo>
                    <a:pt x="2494" y="1461"/>
                  </a:lnTo>
                  <a:lnTo>
                    <a:pt x="2592" y="1306"/>
                  </a:lnTo>
                  <a:lnTo>
                    <a:pt x="2709" y="1150"/>
                  </a:lnTo>
                  <a:lnTo>
                    <a:pt x="2826" y="1013"/>
                  </a:lnTo>
                  <a:lnTo>
                    <a:pt x="2962" y="896"/>
                  </a:lnTo>
                  <a:lnTo>
                    <a:pt x="3098" y="779"/>
                  </a:lnTo>
                  <a:lnTo>
                    <a:pt x="3254" y="663"/>
                  </a:lnTo>
                  <a:lnTo>
                    <a:pt x="3430" y="585"/>
                  </a:lnTo>
                  <a:lnTo>
                    <a:pt x="3605" y="507"/>
                  </a:lnTo>
                  <a:lnTo>
                    <a:pt x="3780" y="429"/>
                  </a:lnTo>
                  <a:lnTo>
                    <a:pt x="4014" y="370"/>
                  </a:lnTo>
                  <a:lnTo>
                    <a:pt x="4248" y="351"/>
                  </a:lnTo>
                  <a:lnTo>
                    <a:pt x="3936" y="195"/>
                  </a:lnTo>
                  <a:lnTo>
                    <a:pt x="3624" y="78"/>
                  </a:lnTo>
                  <a:lnTo>
                    <a:pt x="3274" y="20"/>
                  </a:lnTo>
                  <a:lnTo>
                    <a:pt x="3098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1971;p40">
              <a:extLst>
                <a:ext uri="{FF2B5EF4-FFF2-40B4-BE49-F238E27FC236}">
                  <a16:creationId xmlns:a16="http://schemas.microsoft.com/office/drawing/2014/main" xmlns="" id="{C9FB6ACB-779A-57A5-FBB4-CFFAA91C3C3B}"/>
                </a:ext>
              </a:extLst>
            </p:cNvPr>
            <p:cNvSpPr/>
            <p:nvPr/>
          </p:nvSpPr>
          <p:spPr>
            <a:xfrm>
              <a:off x="9715775" y="556813"/>
              <a:ext cx="107675" cy="161725"/>
            </a:xfrm>
            <a:custGeom>
              <a:avLst/>
              <a:gdLst/>
              <a:ahLst/>
              <a:cxnLst/>
              <a:rect l="l" t="t" r="r" b="b"/>
              <a:pathLst>
                <a:path w="4307" h="6469" fill="none" extrusionOk="0">
                  <a:moveTo>
                    <a:pt x="0" y="3234"/>
                  </a:moveTo>
                  <a:lnTo>
                    <a:pt x="0" y="3234"/>
                  </a:lnTo>
                  <a:lnTo>
                    <a:pt x="20" y="3566"/>
                  </a:lnTo>
                  <a:lnTo>
                    <a:pt x="59" y="3877"/>
                  </a:lnTo>
                  <a:lnTo>
                    <a:pt x="137" y="4189"/>
                  </a:lnTo>
                  <a:lnTo>
                    <a:pt x="234" y="4501"/>
                  </a:lnTo>
                  <a:lnTo>
                    <a:pt x="351" y="4774"/>
                  </a:lnTo>
                  <a:lnTo>
                    <a:pt x="507" y="5046"/>
                  </a:lnTo>
                  <a:lnTo>
                    <a:pt x="682" y="5300"/>
                  </a:lnTo>
                  <a:lnTo>
                    <a:pt x="858" y="5534"/>
                  </a:lnTo>
                  <a:lnTo>
                    <a:pt x="1072" y="5728"/>
                  </a:lnTo>
                  <a:lnTo>
                    <a:pt x="1286" y="5923"/>
                  </a:lnTo>
                  <a:lnTo>
                    <a:pt x="1540" y="6079"/>
                  </a:lnTo>
                  <a:lnTo>
                    <a:pt x="1793" y="6215"/>
                  </a:lnTo>
                  <a:lnTo>
                    <a:pt x="2066" y="6332"/>
                  </a:lnTo>
                  <a:lnTo>
                    <a:pt x="2339" y="6410"/>
                  </a:lnTo>
                  <a:lnTo>
                    <a:pt x="2631" y="6449"/>
                  </a:lnTo>
                  <a:lnTo>
                    <a:pt x="2923" y="6469"/>
                  </a:lnTo>
                  <a:lnTo>
                    <a:pt x="2923" y="6469"/>
                  </a:lnTo>
                  <a:lnTo>
                    <a:pt x="3118" y="6469"/>
                  </a:lnTo>
                  <a:lnTo>
                    <a:pt x="3293" y="6449"/>
                  </a:lnTo>
                  <a:lnTo>
                    <a:pt x="3469" y="6410"/>
                  </a:lnTo>
                  <a:lnTo>
                    <a:pt x="3644" y="6371"/>
                  </a:lnTo>
                  <a:lnTo>
                    <a:pt x="3819" y="6313"/>
                  </a:lnTo>
                  <a:lnTo>
                    <a:pt x="3995" y="6254"/>
                  </a:lnTo>
                  <a:lnTo>
                    <a:pt x="4306" y="6099"/>
                  </a:lnTo>
                  <a:lnTo>
                    <a:pt x="4306" y="6099"/>
                  </a:lnTo>
                  <a:lnTo>
                    <a:pt x="4131" y="6060"/>
                  </a:lnTo>
                  <a:lnTo>
                    <a:pt x="3956" y="6021"/>
                  </a:lnTo>
                  <a:lnTo>
                    <a:pt x="3956" y="6021"/>
                  </a:lnTo>
                  <a:lnTo>
                    <a:pt x="3780" y="5962"/>
                  </a:lnTo>
                  <a:lnTo>
                    <a:pt x="3624" y="5904"/>
                  </a:lnTo>
                  <a:lnTo>
                    <a:pt x="3624" y="5904"/>
                  </a:lnTo>
                  <a:lnTo>
                    <a:pt x="3449" y="5806"/>
                  </a:lnTo>
                  <a:lnTo>
                    <a:pt x="3313" y="5709"/>
                  </a:lnTo>
                  <a:lnTo>
                    <a:pt x="3157" y="5611"/>
                  </a:lnTo>
                  <a:lnTo>
                    <a:pt x="3020" y="5475"/>
                  </a:lnTo>
                  <a:lnTo>
                    <a:pt x="3020" y="5475"/>
                  </a:lnTo>
                  <a:lnTo>
                    <a:pt x="2904" y="5358"/>
                  </a:lnTo>
                  <a:lnTo>
                    <a:pt x="2787" y="5202"/>
                  </a:lnTo>
                  <a:lnTo>
                    <a:pt x="2670" y="5066"/>
                  </a:lnTo>
                  <a:lnTo>
                    <a:pt x="2572" y="4910"/>
                  </a:lnTo>
                  <a:lnTo>
                    <a:pt x="2572" y="4910"/>
                  </a:lnTo>
                  <a:lnTo>
                    <a:pt x="2397" y="4559"/>
                  </a:lnTo>
                  <a:lnTo>
                    <a:pt x="2261" y="4209"/>
                  </a:lnTo>
                  <a:lnTo>
                    <a:pt x="2163" y="3838"/>
                  </a:lnTo>
                  <a:lnTo>
                    <a:pt x="2105" y="3468"/>
                  </a:lnTo>
                  <a:lnTo>
                    <a:pt x="2105" y="3468"/>
                  </a:lnTo>
                  <a:lnTo>
                    <a:pt x="2085" y="3079"/>
                  </a:lnTo>
                  <a:lnTo>
                    <a:pt x="2105" y="2689"/>
                  </a:lnTo>
                  <a:lnTo>
                    <a:pt x="2105" y="2689"/>
                  </a:lnTo>
                  <a:lnTo>
                    <a:pt x="2163" y="2319"/>
                  </a:lnTo>
                  <a:lnTo>
                    <a:pt x="2222" y="2124"/>
                  </a:lnTo>
                  <a:lnTo>
                    <a:pt x="2261" y="1948"/>
                  </a:lnTo>
                  <a:lnTo>
                    <a:pt x="2261" y="1948"/>
                  </a:lnTo>
                  <a:lnTo>
                    <a:pt x="2416" y="1617"/>
                  </a:lnTo>
                  <a:lnTo>
                    <a:pt x="2494" y="1461"/>
                  </a:lnTo>
                  <a:lnTo>
                    <a:pt x="2592" y="1306"/>
                  </a:lnTo>
                  <a:lnTo>
                    <a:pt x="2592" y="1306"/>
                  </a:lnTo>
                  <a:lnTo>
                    <a:pt x="2709" y="1150"/>
                  </a:lnTo>
                  <a:lnTo>
                    <a:pt x="2826" y="1013"/>
                  </a:lnTo>
                  <a:lnTo>
                    <a:pt x="2962" y="896"/>
                  </a:lnTo>
                  <a:lnTo>
                    <a:pt x="3098" y="779"/>
                  </a:lnTo>
                  <a:lnTo>
                    <a:pt x="3098" y="779"/>
                  </a:lnTo>
                  <a:lnTo>
                    <a:pt x="3254" y="663"/>
                  </a:lnTo>
                  <a:lnTo>
                    <a:pt x="3430" y="585"/>
                  </a:lnTo>
                  <a:lnTo>
                    <a:pt x="3605" y="507"/>
                  </a:lnTo>
                  <a:lnTo>
                    <a:pt x="3780" y="429"/>
                  </a:lnTo>
                  <a:lnTo>
                    <a:pt x="3780" y="429"/>
                  </a:lnTo>
                  <a:lnTo>
                    <a:pt x="4014" y="370"/>
                  </a:lnTo>
                  <a:lnTo>
                    <a:pt x="4248" y="351"/>
                  </a:lnTo>
                  <a:lnTo>
                    <a:pt x="4248" y="351"/>
                  </a:lnTo>
                  <a:lnTo>
                    <a:pt x="3936" y="195"/>
                  </a:lnTo>
                  <a:lnTo>
                    <a:pt x="3624" y="78"/>
                  </a:lnTo>
                  <a:lnTo>
                    <a:pt x="3274" y="20"/>
                  </a:lnTo>
                  <a:lnTo>
                    <a:pt x="3098" y="0"/>
                  </a:lnTo>
                  <a:lnTo>
                    <a:pt x="2923" y="0"/>
                  </a:lnTo>
                  <a:lnTo>
                    <a:pt x="2923" y="0"/>
                  </a:lnTo>
                  <a:lnTo>
                    <a:pt x="2631" y="0"/>
                  </a:lnTo>
                  <a:lnTo>
                    <a:pt x="2339" y="59"/>
                  </a:lnTo>
                  <a:lnTo>
                    <a:pt x="2066" y="136"/>
                  </a:lnTo>
                  <a:lnTo>
                    <a:pt x="1793" y="253"/>
                  </a:lnTo>
                  <a:lnTo>
                    <a:pt x="1540" y="390"/>
                  </a:lnTo>
                  <a:lnTo>
                    <a:pt x="1286" y="546"/>
                  </a:lnTo>
                  <a:lnTo>
                    <a:pt x="1072" y="740"/>
                  </a:lnTo>
                  <a:lnTo>
                    <a:pt x="858" y="935"/>
                  </a:lnTo>
                  <a:lnTo>
                    <a:pt x="682" y="1169"/>
                  </a:lnTo>
                  <a:lnTo>
                    <a:pt x="507" y="1422"/>
                  </a:lnTo>
                  <a:lnTo>
                    <a:pt x="351" y="1695"/>
                  </a:lnTo>
                  <a:lnTo>
                    <a:pt x="234" y="1968"/>
                  </a:lnTo>
                  <a:lnTo>
                    <a:pt x="137" y="2260"/>
                  </a:lnTo>
                  <a:lnTo>
                    <a:pt x="59" y="2572"/>
                  </a:lnTo>
                  <a:lnTo>
                    <a:pt x="20" y="2903"/>
                  </a:lnTo>
                  <a:lnTo>
                    <a:pt x="0" y="32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1972;p40">
              <a:extLst>
                <a:ext uri="{FF2B5EF4-FFF2-40B4-BE49-F238E27FC236}">
                  <a16:creationId xmlns:a16="http://schemas.microsoft.com/office/drawing/2014/main" xmlns="" id="{01C5DD0B-6721-7731-5EB7-0DC67C5CF874}"/>
                </a:ext>
              </a:extLst>
            </p:cNvPr>
            <p:cNvSpPr/>
            <p:nvPr/>
          </p:nvSpPr>
          <p:spPr>
            <a:xfrm>
              <a:off x="9754750" y="563138"/>
              <a:ext cx="107175" cy="148575"/>
            </a:xfrm>
            <a:custGeom>
              <a:avLst/>
              <a:gdLst/>
              <a:ahLst/>
              <a:cxnLst/>
              <a:rect l="l" t="t" r="r" b="b"/>
              <a:pathLst>
                <a:path w="4287" h="5943" extrusionOk="0">
                  <a:moveTo>
                    <a:pt x="2377" y="0"/>
                  </a:moveTo>
                  <a:lnTo>
                    <a:pt x="2143" y="20"/>
                  </a:lnTo>
                  <a:lnTo>
                    <a:pt x="2085" y="39"/>
                  </a:lnTo>
                  <a:lnTo>
                    <a:pt x="2046" y="39"/>
                  </a:lnTo>
                  <a:lnTo>
                    <a:pt x="1890" y="78"/>
                  </a:lnTo>
                  <a:lnTo>
                    <a:pt x="1715" y="137"/>
                  </a:lnTo>
                  <a:lnTo>
                    <a:pt x="1676" y="137"/>
                  </a:lnTo>
                  <a:lnTo>
                    <a:pt x="1656" y="156"/>
                  </a:lnTo>
                  <a:lnTo>
                    <a:pt x="1637" y="156"/>
                  </a:lnTo>
                  <a:lnTo>
                    <a:pt x="1442" y="254"/>
                  </a:lnTo>
                  <a:lnTo>
                    <a:pt x="1423" y="254"/>
                  </a:lnTo>
                  <a:lnTo>
                    <a:pt x="1403" y="273"/>
                  </a:lnTo>
                  <a:lnTo>
                    <a:pt x="1384" y="273"/>
                  </a:lnTo>
                  <a:lnTo>
                    <a:pt x="1364" y="293"/>
                  </a:lnTo>
                  <a:lnTo>
                    <a:pt x="1247" y="371"/>
                  </a:lnTo>
                  <a:lnTo>
                    <a:pt x="1130" y="449"/>
                  </a:lnTo>
                  <a:lnTo>
                    <a:pt x="1091" y="487"/>
                  </a:lnTo>
                  <a:lnTo>
                    <a:pt x="974" y="585"/>
                  </a:lnTo>
                  <a:lnTo>
                    <a:pt x="974" y="604"/>
                  </a:lnTo>
                  <a:lnTo>
                    <a:pt x="877" y="682"/>
                  </a:lnTo>
                  <a:lnTo>
                    <a:pt x="760" y="799"/>
                  </a:lnTo>
                  <a:lnTo>
                    <a:pt x="663" y="916"/>
                  </a:lnTo>
                  <a:lnTo>
                    <a:pt x="663" y="936"/>
                  </a:lnTo>
                  <a:lnTo>
                    <a:pt x="643" y="955"/>
                  </a:lnTo>
                  <a:lnTo>
                    <a:pt x="526" y="1111"/>
                  </a:lnTo>
                  <a:lnTo>
                    <a:pt x="448" y="1267"/>
                  </a:lnTo>
                  <a:lnTo>
                    <a:pt x="292" y="1579"/>
                  </a:lnTo>
                  <a:lnTo>
                    <a:pt x="273" y="1598"/>
                  </a:lnTo>
                  <a:lnTo>
                    <a:pt x="156" y="1910"/>
                  </a:lnTo>
                  <a:lnTo>
                    <a:pt x="156" y="1949"/>
                  </a:lnTo>
                  <a:lnTo>
                    <a:pt x="98" y="2163"/>
                  </a:lnTo>
                  <a:lnTo>
                    <a:pt x="39" y="2455"/>
                  </a:lnTo>
                  <a:lnTo>
                    <a:pt x="20" y="2728"/>
                  </a:lnTo>
                  <a:lnTo>
                    <a:pt x="0" y="2981"/>
                  </a:lnTo>
                  <a:lnTo>
                    <a:pt x="20" y="3235"/>
                  </a:lnTo>
                  <a:lnTo>
                    <a:pt x="39" y="3488"/>
                  </a:lnTo>
                  <a:lnTo>
                    <a:pt x="39" y="3469"/>
                  </a:lnTo>
                  <a:lnTo>
                    <a:pt x="78" y="3702"/>
                  </a:lnTo>
                  <a:lnTo>
                    <a:pt x="137" y="3936"/>
                  </a:lnTo>
                  <a:lnTo>
                    <a:pt x="195" y="4150"/>
                  </a:lnTo>
                  <a:lnTo>
                    <a:pt x="273" y="4365"/>
                  </a:lnTo>
                  <a:lnTo>
                    <a:pt x="273" y="4345"/>
                  </a:lnTo>
                  <a:lnTo>
                    <a:pt x="370" y="4540"/>
                  </a:lnTo>
                  <a:lnTo>
                    <a:pt x="468" y="4715"/>
                  </a:lnTo>
                  <a:lnTo>
                    <a:pt x="663" y="5027"/>
                  </a:lnTo>
                  <a:lnTo>
                    <a:pt x="682" y="5047"/>
                  </a:lnTo>
                  <a:lnTo>
                    <a:pt x="896" y="5300"/>
                  </a:lnTo>
                  <a:lnTo>
                    <a:pt x="1130" y="5495"/>
                  </a:lnTo>
                  <a:lnTo>
                    <a:pt x="1384" y="5670"/>
                  </a:lnTo>
                  <a:lnTo>
                    <a:pt x="1617" y="5787"/>
                  </a:lnTo>
                  <a:lnTo>
                    <a:pt x="1890" y="5885"/>
                  </a:lnTo>
                  <a:lnTo>
                    <a:pt x="2124" y="5923"/>
                  </a:lnTo>
                  <a:lnTo>
                    <a:pt x="2377" y="5943"/>
                  </a:lnTo>
                  <a:lnTo>
                    <a:pt x="2572" y="5943"/>
                  </a:lnTo>
                  <a:lnTo>
                    <a:pt x="2747" y="5826"/>
                  </a:lnTo>
                  <a:lnTo>
                    <a:pt x="2942" y="5709"/>
                  </a:lnTo>
                  <a:lnTo>
                    <a:pt x="3098" y="5592"/>
                  </a:lnTo>
                  <a:lnTo>
                    <a:pt x="3273" y="5436"/>
                  </a:lnTo>
                  <a:lnTo>
                    <a:pt x="3429" y="5300"/>
                  </a:lnTo>
                  <a:lnTo>
                    <a:pt x="3566" y="5125"/>
                  </a:lnTo>
                  <a:lnTo>
                    <a:pt x="3702" y="4949"/>
                  </a:lnTo>
                  <a:lnTo>
                    <a:pt x="3819" y="4754"/>
                  </a:lnTo>
                  <a:lnTo>
                    <a:pt x="3916" y="4560"/>
                  </a:lnTo>
                  <a:lnTo>
                    <a:pt x="4014" y="4365"/>
                  </a:lnTo>
                  <a:lnTo>
                    <a:pt x="4092" y="4150"/>
                  </a:lnTo>
                  <a:lnTo>
                    <a:pt x="4170" y="3917"/>
                  </a:lnTo>
                  <a:lnTo>
                    <a:pt x="4228" y="3702"/>
                  </a:lnTo>
                  <a:lnTo>
                    <a:pt x="4267" y="3469"/>
                  </a:lnTo>
                  <a:lnTo>
                    <a:pt x="4287" y="3215"/>
                  </a:lnTo>
                  <a:lnTo>
                    <a:pt x="4287" y="2981"/>
                  </a:lnTo>
                  <a:lnTo>
                    <a:pt x="4287" y="2728"/>
                  </a:lnTo>
                  <a:lnTo>
                    <a:pt x="4267" y="2494"/>
                  </a:lnTo>
                  <a:lnTo>
                    <a:pt x="4228" y="2261"/>
                  </a:lnTo>
                  <a:lnTo>
                    <a:pt x="4170" y="2027"/>
                  </a:lnTo>
                  <a:lnTo>
                    <a:pt x="4092" y="1812"/>
                  </a:lnTo>
                  <a:lnTo>
                    <a:pt x="4014" y="1598"/>
                  </a:lnTo>
                  <a:lnTo>
                    <a:pt x="3916" y="1384"/>
                  </a:lnTo>
                  <a:lnTo>
                    <a:pt x="3819" y="1189"/>
                  </a:lnTo>
                  <a:lnTo>
                    <a:pt x="3683" y="1014"/>
                  </a:lnTo>
                  <a:lnTo>
                    <a:pt x="3566" y="819"/>
                  </a:lnTo>
                  <a:lnTo>
                    <a:pt x="3410" y="663"/>
                  </a:lnTo>
                  <a:lnTo>
                    <a:pt x="3254" y="507"/>
                  </a:lnTo>
                  <a:lnTo>
                    <a:pt x="3098" y="371"/>
                  </a:lnTo>
                  <a:lnTo>
                    <a:pt x="2923" y="234"/>
                  </a:lnTo>
                  <a:lnTo>
                    <a:pt x="2747" y="117"/>
                  </a:lnTo>
                  <a:lnTo>
                    <a:pt x="2553" y="20"/>
                  </a:lnTo>
                  <a:lnTo>
                    <a:pt x="2397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1973;p40">
              <a:extLst>
                <a:ext uri="{FF2B5EF4-FFF2-40B4-BE49-F238E27FC236}">
                  <a16:creationId xmlns:a16="http://schemas.microsoft.com/office/drawing/2014/main" xmlns="" id="{D8D2AE38-B10C-F6F1-3C06-F0969D185D28}"/>
                </a:ext>
              </a:extLst>
            </p:cNvPr>
            <p:cNvSpPr/>
            <p:nvPr/>
          </p:nvSpPr>
          <p:spPr>
            <a:xfrm>
              <a:off x="9754750" y="563138"/>
              <a:ext cx="107175" cy="148575"/>
            </a:xfrm>
            <a:custGeom>
              <a:avLst/>
              <a:gdLst/>
              <a:ahLst/>
              <a:cxnLst/>
              <a:rect l="l" t="t" r="r" b="b"/>
              <a:pathLst>
                <a:path w="4287" h="5943" fill="none" extrusionOk="0">
                  <a:moveTo>
                    <a:pt x="2377" y="0"/>
                  </a:moveTo>
                  <a:lnTo>
                    <a:pt x="2377" y="0"/>
                  </a:lnTo>
                  <a:lnTo>
                    <a:pt x="2143" y="20"/>
                  </a:lnTo>
                  <a:lnTo>
                    <a:pt x="2143" y="20"/>
                  </a:lnTo>
                  <a:lnTo>
                    <a:pt x="2085" y="39"/>
                  </a:lnTo>
                  <a:lnTo>
                    <a:pt x="2085" y="39"/>
                  </a:lnTo>
                  <a:lnTo>
                    <a:pt x="2085" y="39"/>
                  </a:lnTo>
                  <a:lnTo>
                    <a:pt x="2085" y="39"/>
                  </a:lnTo>
                  <a:lnTo>
                    <a:pt x="2046" y="39"/>
                  </a:lnTo>
                  <a:lnTo>
                    <a:pt x="2046" y="39"/>
                  </a:lnTo>
                  <a:lnTo>
                    <a:pt x="2046" y="39"/>
                  </a:lnTo>
                  <a:lnTo>
                    <a:pt x="1890" y="78"/>
                  </a:lnTo>
                  <a:lnTo>
                    <a:pt x="1890" y="78"/>
                  </a:lnTo>
                  <a:lnTo>
                    <a:pt x="1715" y="137"/>
                  </a:lnTo>
                  <a:lnTo>
                    <a:pt x="1715" y="137"/>
                  </a:lnTo>
                  <a:lnTo>
                    <a:pt x="1715" y="137"/>
                  </a:lnTo>
                  <a:lnTo>
                    <a:pt x="1695" y="137"/>
                  </a:lnTo>
                  <a:lnTo>
                    <a:pt x="1676" y="137"/>
                  </a:lnTo>
                  <a:lnTo>
                    <a:pt x="1676" y="137"/>
                  </a:lnTo>
                  <a:lnTo>
                    <a:pt x="1656" y="156"/>
                  </a:lnTo>
                  <a:lnTo>
                    <a:pt x="1656" y="156"/>
                  </a:lnTo>
                  <a:lnTo>
                    <a:pt x="1656" y="156"/>
                  </a:lnTo>
                  <a:lnTo>
                    <a:pt x="1617" y="156"/>
                  </a:lnTo>
                  <a:lnTo>
                    <a:pt x="1637" y="156"/>
                  </a:lnTo>
                  <a:lnTo>
                    <a:pt x="1637" y="156"/>
                  </a:lnTo>
                  <a:lnTo>
                    <a:pt x="1637" y="156"/>
                  </a:lnTo>
                  <a:lnTo>
                    <a:pt x="1637" y="156"/>
                  </a:lnTo>
                  <a:lnTo>
                    <a:pt x="1442" y="254"/>
                  </a:lnTo>
                  <a:lnTo>
                    <a:pt x="1423" y="254"/>
                  </a:lnTo>
                  <a:lnTo>
                    <a:pt x="1403" y="273"/>
                  </a:lnTo>
                  <a:lnTo>
                    <a:pt x="1384" y="273"/>
                  </a:lnTo>
                  <a:lnTo>
                    <a:pt x="1384" y="273"/>
                  </a:lnTo>
                  <a:lnTo>
                    <a:pt x="1364" y="293"/>
                  </a:lnTo>
                  <a:lnTo>
                    <a:pt x="1364" y="293"/>
                  </a:lnTo>
                  <a:lnTo>
                    <a:pt x="1247" y="371"/>
                  </a:lnTo>
                  <a:lnTo>
                    <a:pt x="1247" y="371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091" y="487"/>
                  </a:lnTo>
                  <a:lnTo>
                    <a:pt x="1091" y="487"/>
                  </a:lnTo>
                  <a:lnTo>
                    <a:pt x="974" y="585"/>
                  </a:lnTo>
                  <a:lnTo>
                    <a:pt x="974" y="585"/>
                  </a:lnTo>
                  <a:lnTo>
                    <a:pt x="974" y="604"/>
                  </a:lnTo>
                  <a:lnTo>
                    <a:pt x="974" y="604"/>
                  </a:lnTo>
                  <a:lnTo>
                    <a:pt x="877" y="682"/>
                  </a:lnTo>
                  <a:lnTo>
                    <a:pt x="877" y="682"/>
                  </a:lnTo>
                  <a:lnTo>
                    <a:pt x="760" y="799"/>
                  </a:lnTo>
                  <a:lnTo>
                    <a:pt x="760" y="799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43" y="955"/>
                  </a:lnTo>
                  <a:lnTo>
                    <a:pt x="643" y="955"/>
                  </a:lnTo>
                  <a:lnTo>
                    <a:pt x="526" y="1111"/>
                  </a:lnTo>
                  <a:lnTo>
                    <a:pt x="526" y="1111"/>
                  </a:lnTo>
                  <a:lnTo>
                    <a:pt x="448" y="1267"/>
                  </a:lnTo>
                  <a:lnTo>
                    <a:pt x="448" y="1267"/>
                  </a:lnTo>
                  <a:lnTo>
                    <a:pt x="292" y="1579"/>
                  </a:lnTo>
                  <a:lnTo>
                    <a:pt x="292" y="1579"/>
                  </a:lnTo>
                  <a:lnTo>
                    <a:pt x="292" y="1579"/>
                  </a:lnTo>
                  <a:lnTo>
                    <a:pt x="292" y="1579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156" y="1910"/>
                  </a:lnTo>
                  <a:lnTo>
                    <a:pt x="156" y="1949"/>
                  </a:lnTo>
                  <a:lnTo>
                    <a:pt x="156" y="1949"/>
                  </a:lnTo>
                  <a:lnTo>
                    <a:pt x="98" y="2163"/>
                  </a:lnTo>
                  <a:lnTo>
                    <a:pt x="98" y="2163"/>
                  </a:lnTo>
                  <a:lnTo>
                    <a:pt x="39" y="2455"/>
                  </a:lnTo>
                  <a:lnTo>
                    <a:pt x="39" y="2475"/>
                  </a:lnTo>
                  <a:lnTo>
                    <a:pt x="39" y="2455"/>
                  </a:lnTo>
                  <a:lnTo>
                    <a:pt x="39" y="2455"/>
                  </a:lnTo>
                  <a:lnTo>
                    <a:pt x="39" y="2455"/>
                  </a:lnTo>
                  <a:lnTo>
                    <a:pt x="20" y="2728"/>
                  </a:lnTo>
                  <a:lnTo>
                    <a:pt x="0" y="2981"/>
                  </a:lnTo>
                  <a:lnTo>
                    <a:pt x="0" y="2981"/>
                  </a:lnTo>
                  <a:lnTo>
                    <a:pt x="20" y="3235"/>
                  </a:lnTo>
                  <a:lnTo>
                    <a:pt x="39" y="3488"/>
                  </a:lnTo>
                  <a:lnTo>
                    <a:pt x="39" y="3469"/>
                  </a:lnTo>
                  <a:lnTo>
                    <a:pt x="39" y="3469"/>
                  </a:lnTo>
                  <a:lnTo>
                    <a:pt x="78" y="3702"/>
                  </a:lnTo>
                  <a:lnTo>
                    <a:pt x="137" y="3936"/>
                  </a:lnTo>
                  <a:lnTo>
                    <a:pt x="137" y="3936"/>
                  </a:lnTo>
                  <a:lnTo>
                    <a:pt x="195" y="4150"/>
                  </a:lnTo>
                  <a:lnTo>
                    <a:pt x="273" y="4365"/>
                  </a:lnTo>
                  <a:lnTo>
                    <a:pt x="292" y="4365"/>
                  </a:lnTo>
                  <a:lnTo>
                    <a:pt x="273" y="4365"/>
                  </a:lnTo>
                  <a:lnTo>
                    <a:pt x="273" y="4345"/>
                  </a:lnTo>
                  <a:lnTo>
                    <a:pt x="273" y="4345"/>
                  </a:lnTo>
                  <a:lnTo>
                    <a:pt x="370" y="4540"/>
                  </a:lnTo>
                  <a:lnTo>
                    <a:pt x="468" y="4715"/>
                  </a:lnTo>
                  <a:lnTo>
                    <a:pt x="468" y="4715"/>
                  </a:lnTo>
                  <a:lnTo>
                    <a:pt x="663" y="5027"/>
                  </a:lnTo>
                  <a:lnTo>
                    <a:pt x="663" y="5027"/>
                  </a:lnTo>
                  <a:lnTo>
                    <a:pt x="663" y="5027"/>
                  </a:lnTo>
                  <a:lnTo>
                    <a:pt x="663" y="5027"/>
                  </a:lnTo>
                  <a:lnTo>
                    <a:pt x="682" y="5047"/>
                  </a:lnTo>
                  <a:lnTo>
                    <a:pt x="682" y="502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896" y="5300"/>
                  </a:lnTo>
                  <a:lnTo>
                    <a:pt x="896" y="5300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384" y="5670"/>
                  </a:lnTo>
                  <a:lnTo>
                    <a:pt x="1384" y="5670"/>
                  </a:lnTo>
                  <a:lnTo>
                    <a:pt x="1617" y="5787"/>
                  </a:lnTo>
                  <a:lnTo>
                    <a:pt x="1617" y="5787"/>
                  </a:lnTo>
                  <a:lnTo>
                    <a:pt x="1617" y="5787"/>
                  </a:lnTo>
                  <a:lnTo>
                    <a:pt x="1890" y="5885"/>
                  </a:lnTo>
                  <a:lnTo>
                    <a:pt x="1890" y="5885"/>
                  </a:lnTo>
                  <a:lnTo>
                    <a:pt x="2124" y="5923"/>
                  </a:lnTo>
                  <a:lnTo>
                    <a:pt x="2124" y="5923"/>
                  </a:lnTo>
                  <a:lnTo>
                    <a:pt x="2124" y="5923"/>
                  </a:lnTo>
                  <a:lnTo>
                    <a:pt x="2377" y="5943"/>
                  </a:lnTo>
                  <a:lnTo>
                    <a:pt x="2377" y="5943"/>
                  </a:lnTo>
                  <a:lnTo>
                    <a:pt x="2572" y="5943"/>
                  </a:lnTo>
                  <a:lnTo>
                    <a:pt x="2572" y="5943"/>
                  </a:lnTo>
                  <a:lnTo>
                    <a:pt x="2747" y="5826"/>
                  </a:lnTo>
                  <a:lnTo>
                    <a:pt x="2942" y="5709"/>
                  </a:lnTo>
                  <a:lnTo>
                    <a:pt x="3098" y="5592"/>
                  </a:lnTo>
                  <a:lnTo>
                    <a:pt x="3273" y="5436"/>
                  </a:lnTo>
                  <a:lnTo>
                    <a:pt x="3429" y="5300"/>
                  </a:lnTo>
                  <a:lnTo>
                    <a:pt x="3566" y="5125"/>
                  </a:lnTo>
                  <a:lnTo>
                    <a:pt x="3702" y="4949"/>
                  </a:lnTo>
                  <a:lnTo>
                    <a:pt x="3819" y="4754"/>
                  </a:lnTo>
                  <a:lnTo>
                    <a:pt x="3916" y="4560"/>
                  </a:lnTo>
                  <a:lnTo>
                    <a:pt x="4014" y="4365"/>
                  </a:lnTo>
                  <a:lnTo>
                    <a:pt x="4092" y="4150"/>
                  </a:lnTo>
                  <a:lnTo>
                    <a:pt x="4170" y="3917"/>
                  </a:lnTo>
                  <a:lnTo>
                    <a:pt x="4228" y="3702"/>
                  </a:lnTo>
                  <a:lnTo>
                    <a:pt x="4267" y="3469"/>
                  </a:lnTo>
                  <a:lnTo>
                    <a:pt x="4287" y="3215"/>
                  </a:lnTo>
                  <a:lnTo>
                    <a:pt x="4287" y="2981"/>
                  </a:lnTo>
                  <a:lnTo>
                    <a:pt x="4287" y="2981"/>
                  </a:lnTo>
                  <a:lnTo>
                    <a:pt x="4287" y="2728"/>
                  </a:lnTo>
                  <a:lnTo>
                    <a:pt x="4267" y="2494"/>
                  </a:lnTo>
                  <a:lnTo>
                    <a:pt x="4228" y="2261"/>
                  </a:lnTo>
                  <a:lnTo>
                    <a:pt x="4170" y="2027"/>
                  </a:lnTo>
                  <a:lnTo>
                    <a:pt x="4092" y="1812"/>
                  </a:lnTo>
                  <a:lnTo>
                    <a:pt x="4014" y="1598"/>
                  </a:lnTo>
                  <a:lnTo>
                    <a:pt x="3916" y="1384"/>
                  </a:lnTo>
                  <a:lnTo>
                    <a:pt x="3819" y="1189"/>
                  </a:lnTo>
                  <a:lnTo>
                    <a:pt x="3683" y="1014"/>
                  </a:lnTo>
                  <a:lnTo>
                    <a:pt x="3566" y="819"/>
                  </a:lnTo>
                  <a:lnTo>
                    <a:pt x="3410" y="663"/>
                  </a:lnTo>
                  <a:lnTo>
                    <a:pt x="3254" y="507"/>
                  </a:lnTo>
                  <a:lnTo>
                    <a:pt x="3098" y="371"/>
                  </a:lnTo>
                  <a:lnTo>
                    <a:pt x="2923" y="234"/>
                  </a:lnTo>
                  <a:lnTo>
                    <a:pt x="2747" y="117"/>
                  </a:lnTo>
                  <a:lnTo>
                    <a:pt x="2553" y="20"/>
                  </a:lnTo>
                  <a:lnTo>
                    <a:pt x="2553" y="20"/>
                  </a:lnTo>
                  <a:lnTo>
                    <a:pt x="2397" y="0"/>
                  </a:lnTo>
                  <a:lnTo>
                    <a:pt x="23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1974;p40">
              <a:extLst>
                <a:ext uri="{FF2B5EF4-FFF2-40B4-BE49-F238E27FC236}">
                  <a16:creationId xmlns:a16="http://schemas.microsoft.com/office/drawing/2014/main" xmlns="" id="{66E07EDB-2105-80CA-A2D8-F26DFF97599F}"/>
                </a:ext>
              </a:extLst>
            </p:cNvPr>
            <p:cNvSpPr/>
            <p:nvPr/>
          </p:nvSpPr>
          <p:spPr>
            <a:xfrm>
              <a:off x="9762050" y="67223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1975;p40">
              <a:extLst>
                <a:ext uri="{FF2B5EF4-FFF2-40B4-BE49-F238E27FC236}">
                  <a16:creationId xmlns:a16="http://schemas.microsoft.com/office/drawing/2014/main" xmlns="" id="{EAEED182-1838-33F0-86BE-7E10867C5CC1}"/>
                </a:ext>
              </a:extLst>
            </p:cNvPr>
            <p:cNvSpPr/>
            <p:nvPr/>
          </p:nvSpPr>
          <p:spPr>
            <a:xfrm>
              <a:off x="9783000" y="7004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1976;p40">
              <a:extLst>
                <a:ext uri="{FF2B5EF4-FFF2-40B4-BE49-F238E27FC236}">
                  <a16:creationId xmlns:a16="http://schemas.microsoft.com/office/drawing/2014/main" xmlns="" id="{485026B9-687D-DD31-4450-5F8B6D464E3B}"/>
                </a:ext>
              </a:extLst>
            </p:cNvPr>
            <p:cNvSpPr/>
            <p:nvPr/>
          </p:nvSpPr>
          <p:spPr>
            <a:xfrm>
              <a:off x="9733800" y="627913"/>
              <a:ext cx="44350" cy="18550"/>
            </a:xfrm>
            <a:custGeom>
              <a:avLst/>
              <a:gdLst/>
              <a:ahLst/>
              <a:cxnLst/>
              <a:rect l="l" t="t" r="r" b="b"/>
              <a:pathLst>
                <a:path w="1774" h="742" extrusionOk="0">
                  <a:moveTo>
                    <a:pt x="877" y="1"/>
                  </a:moveTo>
                  <a:lnTo>
                    <a:pt x="702" y="20"/>
                  </a:lnTo>
                  <a:lnTo>
                    <a:pt x="546" y="40"/>
                  </a:lnTo>
                  <a:lnTo>
                    <a:pt x="390" y="59"/>
                  </a:lnTo>
                  <a:lnTo>
                    <a:pt x="254" y="118"/>
                  </a:lnTo>
                  <a:lnTo>
                    <a:pt x="156" y="157"/>
                  </a:lnTo>
                  <a:lnTo>
                    <a:pt x="59" y="235"/>
                  </a:lnTo>
                  <a:lnTo>
                    <a:pt x="20" y="293"/>
                  </a:lnTo>
                  <a:lnTo>
                    <a:pt x="0" y="371"/>
                  </a:lnTo>
                  <a:lnTo>
                    <a:pt x="20" y="449"/>
                  </a:lnTo>
                  <a:lnTo>
                    <a:pt x="59" y="507"/>
                  </a:lnTo>
                  <a:lnTo>
                    <a:pt x="156" y="585"/>
                  </a:lnTo>
                  <a:lnTo>
                    <a:pt x="254" y="624"/>
                  </a:lnTo>
                  <a:lnTo>
                    <a:pt x="390" y="683"/>
                  </a:lnTo>
                  <a:lnTo>
                    <a:pt x="546" y="722"/>
                  </a:lnTo>
                  <a:lnTo>
                    <a:pt x="702" y="741"/>
                  </a:lnTo>
                  <a:lnTo>
                    <a:pt x="1072" y="741"/>
                  </a:lnTo>
                  <a:lnTo>
                    <a:pt x="1228" y="722"/>
                  </a:lnTo>
                  <a:lnTo>
                    <a:pt x="1384" y="683"/>
                  </a:lnTo>
                  <a:lnTo>
                    <a:pt x="1520" y="624"/>
                  </a:lnTo>
                  <a:lnTo>
                    <a:pt x="1618" y="585"/>
                  </a:lnTo>
                  <a:lnTo>
                    <a:pt x="1695" y="507"/>
                  </a:lnTo>
                  <a:lnTo>
                    <a:pt x="1754" y="449"/>
                  </a:lnTo>
                  <a:lnTo>
                    <a:pt x="1773" y="371"/>
                  </a:lnTo>
                  <a:lnTo>
                    <a:pt x="1754" y="293"/>
                  </a:lnTo>
                  <a:lnTo>
                    <a:pt x="1695" y="235"/>
                  </a:lnTo>
                  <a:lnTo>
                    <a:pt x="1618" y="157"/>
                  </a:lnTo>
                  <a:lnTo>
                    <a:pt x="1520" y="118"/>
                  </a:lnTo>
                  <a:lnTo>
                    <a:pt x="1384" y="59"/>
                  </a:lnTo>
                  <a:lnTo>
                    <a:pt x="1228" y="40"/>
                  </a:lnTo>
                  <a:lnTo>
                    <a:pt x="1072" y="20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1977;p40">
              <a:extLst>
                <a:ext uri="{FF2B5EF4-FFF2-40B4-BE49-F238E27FC236}">
                  <a16:creationId xmlns:a16="http://schemas.microsoft.com/office/drawing/2014/main" xmlns="" id="{9E8ABBA4-DB03-B6E3-8297-F60945B4B91B}"/>
                </a:ext>
              </a:extLst>
            </p:cNvPr>
            <p:cNvSpPr/>
            <p:nvPr/>
          </p:nvSpPr>
          <p:spPr>
            <a:xfrm>
              <a:off x="9733800" y="627913"/>
              <a:ext cx="44350" cy="18550"/>
            </a:xfrm>
            <a:custGeom>
              <a:avLst/>
              <a:gdLst/>
              <a:ahLst/>
              <a:cxnLst/>
              <a:rect l="l" t="t" r="r" b="b"/>
              <a:pathLst>
                <a:path w="1774" h="742" fill="none" extrusionOk="0">
                  <a:moveTo>
                    <a:pt x="0" y="371"/>
                  </a:moveTo>
                  <a:lnTo>
                    <a:pt x="0" y="371"/>
                  </a:lnTo>
                  <a:lnTo>
                    <a:pt x="20" y="449"/>
                  </a:lnTo>
                  <a:lnTo>
                    <a:pt x="59" y="507"/>
                  </a:lnTo>
                  <a:lnTo>
                    <a:pt x="156" y="585"/>
                  </a:lnTo>
                  <a:lnTo>
                    <a:pt x="254" y="624"/>
                  </a:lnTo>
                  <a:lnTo>
                    <a:pt x="390" y="683"/>
                  </a:lnTo>
                  <a:lnTo>
                    <a:pt x="546" y="722"/>
                  </a:lnTo>
                  <a:lnTo>
                    <a:pt x="702" y="741"/>
                  </a:lnTo>
                  <a:lnTo>
                    <a:pt x="877" y="741"/>
                  </a:lnTo>
                  <a:lnTo>
                    <a:pt x="877" y="741"/>
                  </a:lnTo>
                  <a:lnTo>
                    <a:pt x="1072" y="741"/>
                  </a:lnTo>
                  <a:lnTo>
                    <a:pt x="1228" y="722"/>
                  </a:lnTo>
                  <a:lnTo>
                    <a:pt x="1384" y="683"/>
                  </a:lnTo>
                  <a:lnTo>
                    <a:pt x="1520" y="624"/>
                  </a:lnTo>
                  <a:lnTo>
                    <a:pt x="1618" y="585"/>
                  </a:lnTo>
                  <a:lnTo>
                    <a:pt x="1695" y="507"/>
                  </a:lnTo>
                  <a:lnTo>
                    <a:pt x="1754" y="449"/>
                  </a:lnTo>
                  <a:lnTo>
                    <a:pt x="1773" y="371"/>
                  </a:lnTo>
                  <a:lnTo>
                    <a:pt x="1773" y="371"/>
                  </a:lnTo>
                  <a:lnTo>
                    <a:pt x="1754" y="293"/>
                  </a:lnTo>
                  <a:lnTo>
                    <a:pt x="1695" y="235"/>
                  </a:lnTo>
                  <a:lnTo>
                    <a:pt x="1618" y="157"/>
                  </a:lnTo>
                  <a:lnTo>
                    <a:pt x="1520" y="118"/>
                  </a:lnTo>
                  <a:lnTo>
                    <a:pt x="1384" y="59"/>
                  </a:lnTo>
                  <a:lnTo>
                    <a:pt x="1228" y="40"/>
                  </a:lnTo>
                  <a:lnTo>
                    <a:pt x="1072" y="20"/>
                  </a:lnTo>
                  <a:lnTo>
                    <a:pt x="877" y="1"/>
                  </a:lnTo>
                  <a:lnTo>
                    <a:pt x="877" y="1"/>
                  </a:lnTo>
                  <a:lnTo>
                    <a:pt x="702" y="20"/>
                  </a:lnTo>
                  <a:lnTo>
                    <a:pt x="546" y="40"/>
                  </a:lnTo>
                  <a:lnTo>
                    <a:pt x="390" y="59"/>
                  </a:lnTo>
                  <a:lnTo>
                    <a:pt x="254" y="118"/>
                  </a:lnTo>
                  <a:lnTo>
                    <a:pt x="156" y="157"/>
                  </a:lnTo>
                  <a:lnTo>
                    <a:pt x="59" y="235"/>
                  </a:lnTo>
                  <a:lnTo>
                    <a:pt x="20" y="293"/>
                  </a:lnTo>
                  <a:lnTo>
                    <a:pt x="0" y="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1978;p40">
              <a:extLst>
                <a:ext uri="{FF2B5EF4-FFF2-40B4-BE49-F238E27FC236}">
                  <a16:creationId xmlns:a16="http://schemas.microsoft.com/office/drawing/2014/main" xmlns="" id="{2C3CC713-FC4B-3B7A-D070-7424AE9DC853}"/>
                </a:ext>
              </a:extLst>
            </p:cNvPr>
            <p:cNvSpPr/>
            <p:nvPr/>
          </p:nvSpPr>
          <p:spPr>
            <a:xfrm>
              <a:off x="10024600" y="554363"/>
              <a:ext cx="107675" cy="161750"/>
            </a:xfrm>
            <a:custGeom>
              <a:avLst/>
              <a:gdLst/>
              <a:ahLst/>
              <a:cxnLst/>
              <a:rect l="l" t="t" r="r" b="b"/>
              <a:pathLst>
                <a:path w="4307" h="6470" extrusionOk="0">
                  <a:moveTo>
                    <a:pt x="1208" y="1"/>
                  </a:moveTo>
                  <a:lnTo>
                    <a:pt x="1033" y="20"/>
                  </a:lnTo>
                  <a:lnTo>
                    <a:pt x="682" y="79"/>
                  </a:lnTo>
                  <a:lnTo>
                    <a:pt x="370" y="196"/>
                  </a:lnTo>
                  <a:lnTo>
                    <a:pt x="59" y="351"/>
                  </a:lnTo>
                  <a:lnTo>
                    <a:pt x="293" y="390"/>
                  </a:lnTo>
                  <a:lnTo>
                    <a:pt x="526" y="449"/>
                  </a:lnTo>
                  <a:lnTo>
                    <a:pt x="721" y="507"/>
                  </a:lnTo>
                  <a:lnTo>
                    <a:pt x="877" y="585"/>
                  </a:lnTo>
                  <a:lnTo>
                    <a:pt x="1052" y="683"/>
                  </a:lnTo>
                  <a:lnTo>
                    <a:pt x="1208" y="780"/>
                  </a:lnTo>
                  <a:lnTo>
                    <a:pt x="1345" y="897"/>
                  </a:lnTo>
                  <a:lnTo>
                    <a:pt x="1481" y="1014"/>
                  </a:lnTo>
                  <a:lnTo>
                    <a:pt x="1598" y="1150"/>
                  </a:lnTo>
                  <a:lnTo>
                    <a:pt x="1715" y="1306"/>
                  </a:lnTo>
                  <a:lnTo>
                    <a:pt x="1812" y="1462"/>
                  </a:lnTo>
                  <a:lnTo>
                    <a:pt x="1890" y="1618"/>
                  </a:lnTo>
                  <a:lnTo>
                    <a:pt x="2046" y="1949"/>
                  </a:lnTo>
                  <a:lnTo>
                    <a:pt x="2085" y="2144"/>
                  </a:lnTo>
                  <a:lnTo>
                    <a:pt x="2144" y="2319"/>
                  </a:lnTo>
                  <a:lnTo>
                    <a:pt x="2202" y="2689"/>
                  </a:lnTo>
                  <a:lnTo>
                    <a:pt x="2221" y="3079"/>
                  </a:lnTo>
                  <a:lnTo>
                    <a:pt x="2202" y="3469"/>
                  </a:lnTo>
                  <a:lnTo>
                    <a:pt x="2144" y="3839"/>
                  </a:lnTo>
                  <a:lnTo>
                    <a:pt x="2046" y="4209"/>
                  </a:lnTo>
                  <a:lnTo>
                    <a:pt x="1910" y="4579"/>
                  </a:lnTo>
                  <a:lnTo>
                    <a:pt x="1734" y="4911"/>
                  </a:lnTo>
                  <a:lnTo>
                    <a:pt x="1637" y="5066"/>
                  </a:lnTo>
                  <a:lnTo>
                    <a:pt x="1520" y="5222"/>
                  </a:lnTo>
                  <a:lnTo>
                    <a:pt x="1403" y="5359"/>
                  </a:lnTo>
                  <a:lnTo>
                    <a:pt x="1286" y="5495"/>
                  </a:lnTo>
                  <a:lnTo>
                    <a:pt x="1150" y="5612"/>
                  </a:lnTo>
                  <a:lnTo>
                    <a:pt x="994" y="5709"/>
                  </a:lnTo>
                  <a:lnTo>
                    <a:pt x="858" y="5807"/>
                  </a:lnTo>
                  <a:lnTo>
                    <a:pt x="682" y="5904"/>
                  </a:lnTo>
                  <a:lnTo>
                    <a:pt x="526" y="5963"/>
                  </a:lnTo>
                  <a:lnTo>
                    <a:pt x="351" y="6021"/>
                  </a:lnTo>
                  <a:lnTo>
                    <a:pt x="176" y="6060"/>
                  </a:lnTo>
                  <a:lnTo>
                    <a:pt x="0" y="6099"/>
                  </a:lnTo>
                  <a:lnTo>
                    <a:pt x="312" y="6255"/>
                  </a:lnTo>
                  <a:lnTo>
                    <a:pt x="487" y="6333"/>
                  </a:lnTo>
                  <a:lnTo>
                    <a:pt x="663" y="6372"/>
                  </a:lnTo>
                  <a:lnTo>
                    <a:pt x="838" y="6430"/>
                  </a:lnTo>
                  <a:lnTo>
                    <a:pt x="1013" y="6450"/>
                  </a:lnTo>
                  <a:lnTo>
                    <a:pt x="1189" y="6469"/>
                  </a:lnTo>
                  <a:lnTo>
                    <a:pt x="1676" y="6469"/>
                  </a:lnTo>
                  <a:lnTo>
                    <a:pt x="1968" y="6411"/>
                  </a:lnTo>
                  <a:lnTo>
                    <a:pt x="2241" y="6333"/>
                  </a:lnTo>
                  <a:lnTo>
                    <a:pt x="2514" y="6216"/>
                  </a:lnTo>
                  <a:lnTo>
                    <a:pt x="2767" y="6080"/>
                  </a:lnTo>
                  <a:lnTo>
                    <a:pt x="3020" y="5924"/>
                  </a:lnTo>
                  <a:lnTo>
                    <a:pt x="3235" y="5729"/>
                  </a:lnTo>
                  <a:lnTo>
                    <a:pt x="3449" y="5534"/>
                  </a:lnTo>
                  <a:lnTo>
                    <a:pt x="3644" y="5300"/>
                  </a:lnTo>
                  <a:lnTo>
                    <a:pt x="3800" y="5047"/>
                  </a:lnTo>
                  <a:lnTo>
                    <a:pt x="3956" y="4774"/>
                  </a:lnTo>
                  <a:lnTo>
                    <a:pt x="4072" y="4501"/>
                  </a:lnTo>
                  <a:lnTo>
                    <a:pt x="4170" y="4190"/>
                  </a:lnTo>
                  <a:lnTo>
                    <a:pt x="4248" y="3897"/>
                  </a:lnTo>
                  <a:lnTo>
                    <a:pt x="4287" y="3566"/>
                  </a:lnTo>
                  <a:lnTo>
                    <a:pt x="4306" y="3235"/>
                  </a:lnTo>
                  <a:lnTo>
                    <a:pt x="4287" y="2904"/>
                  </a:lnTo>
                  <a:lnTo>
                    <a:pt x="4248" y="2592"/>
                  </a:lnTo>
                  <a:lnTo>
                    <a:pt x="4170" y="2280"/>
                  </a:lnTo>
                  <a:lnTo>
                    <a:pt x="4072" y="1969"/>
                  </a:lnTo>
                  <a:lnTo>
                    <a:pt x="3956" y="1696"/>
                  </a:lnTo>
                  <a:lnTo>
                    <a:pt x="3800" y="1423"/>
                  </a:lnTo>
                  <a:lnTo>
                    <a:pt x="3644" y="1170"/>
                  </a:lnTo>
                  <a:lnTo>
                    <a:pt x="3449" y="936"/>
                  </a:lnTo>
                  <a:lnTo>
                    <a:pt x="3235" y="741"/>
                  </a:lnTo>
                  <a:lnTo>
                    <a:pt x="3020" y="546"/>
                  </a:lnTo>
                  <a:lnTo>
                    <a:pt x="2767" y="390"/>
                  </a:lnTo>
                  <a:lnTo>
                    <a:pt x="2514" y="254"/>
                  </a:lnTo>
                  <a:lnTo>
                    <a:pt x="2241" y="137"/>
                  </a:lnTo>
                  <a:lnTo>
                    <a:pt x="1968" y="59"/>
                  </a:lnTo>
                  <a:lnTo>
                    <a:pt x="1676" y="20"/>
                  </a:lnTo>
                  <a:lnTo>
                    <a:pt x="1384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1979;p40">
              <a:extLst>
                <a:ext uri="{FF2B5EF4-FFF2-40B4-BE49-F238E27FC236}">
                  <a16:creationId xmlns:a16="http://schemas.microsoft.com/office/drawing/2014/main" xmlns="" id="{071A9CBC-467E-94DE-E537-1CE10661F715}"/>
                </a:ext>
              </a:extLst>
            </p:cNvPr>
            <p:cNvSpPr/>
            <p:nvPr/>
          </p:nvSpPr>
          <p:spPr>
            <a:xfrm>
              <a:off x="10024600" y="554363"/>
              <a:ext cx="107675" cy="161750"/>
            </a:xfrm>
            <a:custGeom>
              <a:avLst/>
              <a:gdLst/>
              <a:ahLst/>
              <a:cxnLst/>
              <a:rect l="l" t="t" r="r" b="b"/>
              <a:pathLst>
                <a:path w="4307" h="6470" fill="none" extrusionOk="0">
                  <a:moveTo>
                    <a:pt x="4306" y="3235"/>
                  </a:moveTo>
                  <a:lnTo>
                    <a:pt x="4306" y="3235"/>
                  </a:lnTo>
                  <a:lnTo>
                    <a:pt x="4287" y="3566"/>
                  </a:lnTo>
                  <a:lnTo>
                    <a:pt x="4248" y="3897"/>
                  </a:lnTo>
                  <a:lnTo>
                    <a:pt x="4170" y="4190"/>
                  </a:lnTo>
                  <a:lnTo>
                    <a:pt x="4072" y="4501"/>
                  </a:lnTo>
                  <a:lnTo>
                    <a:pt x="3956" y="4774"/>
                  </a:lnTo>
                  <a:lnTo>
                    <a:pt x="3800" y="5047"/>
                  </a:lnTo>
                  <a:lnTo>
                    <a:pt x="3644" y="5300"/>
                  </a:lnTo>
                  <a:lnTo>
                    <a:pt x="3449" y="5534"/>
                  </a:lnTo>
                  <a:lnTo>
                    <a:pt x="3235" y="5729"/>
                  </a:lnTo>
                  <a:lnTo>
                    <a:pt x="3020" y="5924"/>
                  </a:lnTo>
                  <a:lnTo>
                    <a:pt x="2767" y="6080"/>
                  </a:lnTo>
                  <a:lnTo>
                    <a:pt x="2514" y="6216"/>
                  </a:lnTo>
                  <a:lnTo>
                    <a:pt x="2241" y="6333"/>
                  </a:lnTo>
                  <a:lnTo>
                    <a:pt x="1968" y="6411"/>
                  </a:lnTo>
                  <a:lnTo>
                    <a:pt x="1676" y="6469"/>
                  </a:lnTo>
                  <a:lnTo>
                    <a:pt x="1384" y="6469"/>
                  </a:lnTo>
                  <a:lnTo>
                    <a:pt x="1384" y="6469"/>
                  </a:lnTo>
                  <a:lnTo>
                    <a:pt x="1189" y="6469"/>
                  </a:lnTo>
                  <a:lnTo>
                    <a:pt x="1013" y="6450"/>
                  </a:lnTo>
                  <a:lnTo>
                    <a:pt x="838" y="6430"/>
                  </a:lnTo>
                  <a:lnTo>
                    <a:pt x="663" y="6372"/>
                  </a:lnTo>
                  <a:lnTo>
                    <a:pt x="487" y="6333"/>
                  </a:lnTo>
                  <a:lnTo>
                    <a:pt x="312" y="6255"/>
                  </a:lnTo>
                  <a:lnTo>
                    <a:pt x="0" y="6099"/>
                  </a:lnTo>
                  <a:lnTo>
                    <a:pt x="0" y="6099"/>
                  </a:lnTo>
                  <a:lnTo>
                    <a:pt x="176" y="6060"/>
                  </a:lnTo>
                  <a:lnTo>
                    <a:pt x="351" y="6021"/>
                  </a:lnTo>
                  <a:lnTo>
                    <a:pt x="351" y="6021"/>
                  </a:lnTo>
                  <a:lnTo>
                    <a:pt x="526" y="5963"/>
                  </a:lnTo>
                  <a:lnTo>
                    <a:pt x="682" y="5904"/>
                  </a:lnTo>
                  <a:lnTo>
                    <a:pt x="682" y="5904"/>
                  </a:lnTo>
                  <a:lnTo>
                    <a:pt x="858" y="5807"/>
                  </a:lnTo>
                  <a:lnTo>
                    <a:pt x="994" y="5709"/>
                  </a:lnTo>
                  <a:lnTo>
                    <a:pt x="1150" y="5612"/>
                  </a:lnTo>
                  <a:lnTo>
                    <a:pt x="1286" y="5495"/>
                  </a:lnTo>
                  <a:lnTo>
                    <a:pt x="1286" y="5495"/>
                  </a:lnTo>
                  <a:lnTo>
                    <a:pt x="1403" y="5359"/>
                  </a:lnTo>
                  <a:lnTo>
                    <a:pt x="1520" y="5222"/>
                  </a:lnTo>
                  <a:lnTo>
                    <a:pt x="1637" y="5066"/>
                  </a:lnTo>
                  <a:lnTo>
                    <a:pt x="1734" y="4911"/>
                  </a:lnTo>
                  <a:lnTo>
                    <a:pt x="1734" y="4911"/>
                  </a:lnTo>
                  <a:lnTo>
                    <a:pt x="1910" y="4579"/>
                  </a:lnTo>
                  <a:lnTo>
                    <a:pt x="2046" y="4209"/>
                  </a:lnTo>
                  <a:lnTo>
                    <a:pt x="2144" y="3839"/>
                  </a:lnTo>
                  <a:lnTo>
                    <a:pt x="2202" y="3469"/>
                  </a:lnTo>
                  <a:lnTo>
                    <a:pt x="2202" y="3469"/>
                  </a:lnTo>
                  <a:lnTo>
                    <a:pt x="2221" y="3079"/>
                  </a:lnTo>
                  <a:lnTo>
                    <a:pt x="2202" y="2689"/>
                  </a:lnTo>
                  <a:lnTo>
                    <a:pt x="2202" y="2689"/>
                  </a:lnTo>
                  <a:lnTo>
                    <a:pt x="2144" y="2319"/>
                  </a:lnTo>
                  <a:lnTo>
                    <a:pt x="2085" y="2144"/>
                  </a:lnTo>
                  <a:lnTo>
                    <a:pt x="2046" y="1949"/>
                  </a:lnTo>
                  <a:lnTo>
                    <a:pt x="2046" y="1949"/>
                  </a:lnTo>
                  <a:lnTo>
                    <a:pt x="1890" y="1618"/>
                  </a:lnTo>
                  <a:lnTo>
                    <a:pt x="1812" y="1462"/>
                  </a:lnTo>
                  <a:lnTo>
                    <a:pt x="1715" y="1306"/>
                  </a:lnTo>
                  <a:lnTo>
                    <a:pt x="1715" y="1306"/>
                  </a:lnTo>
                  <a:lnTo>
                    <a:pt x="1598" y="1150"/>
                  </a:lnTo>
                  <a:lnTo>
                    <a:pt x="1481" y="1014"/>
                  </a:lnTo>
                  <a:lnTo>
                    <a:pt x="1345" y="897"/>
                  </a:lnTo>
                  <a:lnTo>
                    <a:pt x="1208" y="780"/>
                  </a:lnTo>
                  <a:lnTo>
                    <a:pt x="1208" y="780"/>
                  </a:lnTo>
                  <a:lnTo>
                    <a:pt x="1052" y="683"/>
                  </a:lnTo>
                  <a:lnTo>
                    <a:pt x="877" y="585"/>
                  </a:lnTo>
                  <a:lnTo>
                    <a:pt x="721" y="507"/>
                  </a:lnTo>
                  <a:lnTo>
                    <a:pt x="526" y="449"/>
                  </a:lnTo>
                  <a:lnTo>
                    <a:pt x="526" y="449"/>
                  </a:lnTo>
                  <a:lnTo>
                    <a:pt x="293" y="390"/>
                  </a:lnTo>
                  <a:lnTo>
                    <a:pt x="59" y="351"/>
                  </a:lnTo>
                  <a:lnTo>
                    <a:pt x="59" y="351"/>
                  </a:lnTo>
                  <a:lnTo>
                    <a:pt x="370" y="196"/>
                  </a:lnTo>
                  <a:lnTo>
                    <a:pt x="682" y="79"/>
                  </a:lnTo>
                  <a:lnTo>
                    <a:pt x="1033" y="20"/>
                  </a:lnTo>
                  <a:lnTo>
                    <a:pt x="1208" y="1"/>
                  </a:lnTo>
                  <a:lnTo>
                    <a:pt x="1384" y="1"/>
                  </a:lnTo>
                  <a:lnTo>
                    <a:pt x="1384" y="1"/>
                  </a:lnTo>
                  <a:lnTo>
                    <a:pt x="1676" y="20"/>
                  </a:lnTo>
                  <a:lnTo>
                    <a:pt x="1968" y="59"/>
                  </a:lnTo>
                  <a:lnTo>
                    <a:pt x="2241" y="137"/>
                  </a:lnTo>
                  <a:lnTo>
                    <a:pt x="2514" y="254"/>
                  </a:lnTo>
                  <a:lnTo>
                    <a:pt x="2767" y="390"/>
                  </a:lnTo>
                  <a:lnTo>
                    <a:pt x="3020" y="546"/>
                  </a:lnTo>
                  <a:lnTo>
                    <a:pt x="3235" y="741"/>
                  </a:lnTo>
                  <a:lnTo>
                    <a:pt x="3449" y="936"/>
                  </a:lnTo>
                  <a:lnTo>
                    <a:pt x="3644" y="1170"/>
                  </a:lnTo>
                  <a:lnTo>
                    <a:pt x="3800" y="1423"/>
                  </a:lnTo>
                  <a:lnTo>
                    <a:pt x="3956" y="1696"/>
                  </a:lnTo>
                  <a:lnTo>
                    <a:pt x="4072" y="1969"/>
                  </a:lnTo>
                  <a:lnTo>
                    <a:pt x="4170" y="2280"/>
                  </a:lnTo>
                  <a:lnTo>
                    <a:pt x="4248" y="2592"/>
                  </a:lnTo>
                  <a:lnTo>
                    <a:pt x="4287" y="2904"/>
                  </a:lnTo>
                  <a:lnTo>
                    <a:pt x="4306" y="3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1980;p40">
              <a:extLst>
                <a:ext uri="{FF2B5EF4-FFF2-40B4-BE49-F238E27FC236}">
                  <a16:creationId xmlns:a16="http://schemas.microsoft.com/office/drawing/2014/main" xmlns="" id="{E771F5B2-5830-4DF7-3510-516D2DAD7D99}"/>
                </a:ext>
              </a:extLst>
            </p:cNvPr>
            <p:cNvSpPr/>
            <p:nvPr/>
          </p:nvSpPr>
          <p:spPr>
            <a:xfrm>
              <a:off x="9986125" y="561188"/>
              <a:ext cx="107175" cy="148100"/>
            </a:xfrm>
            <a:custGeom>
              <a:avLst/>
              <a:gdLst/>
              <a:ahLst/>
              <a:cxnLst/>
              <a:rect l="l" t="t" r="r" b="b"/>
              <a:pathLst>
                <a:path w="4287" h="5924" extrusionOk="0">
                  <a:moveTo>
                    <a:pt x="1734" y="0"/>
                  </a:moveTo>
                  <a:lnTo>
                    <a:pt x="1539" y="98"/>
                  </a:lnTo>
                  <a:lnTo>
                    <a:pt x="1364" y="215"/>
                  </a:lnTo>
                  <a:lnTo>
                    <a:pt x="1189" y="351"/>
                  </a:lnTo>
                  <a:lnTo>
                    <a:pt x="1033" y="488"/>
                  </a:lnTo>
                  <a:lnTo>
                    <a:pt x="877" y="643"/>
                  </a:lnTo>
                  <a:lnTo>
                    <a:pt x="740" y="819"/>
                  </a:lnTo>
                  <a:lnTo>
                    <a:pt x="604" y="994"/>
                  </a:lnTo>
                  <a:lnTo>
                    <a:pt x="487" y="1169"/>
                  </a:lnTo>
                  <a:lnTo>
                    <a:pt x="370" y="1364"/>
                  </a:lnTo>
                  <a:lnTo>
                    <a:pt x="273" y="1579"/>
                  </a:lnTo>
                  <a:lnTo>
                    <a:pt x="195" y="1793"/>
                  </a:lnTo>
                  <a:lnTo>
                    <a:pt x="117" y="2007"/>
                  </a:lnTo>
                  <a:lnTo>
                    <a:pt x="59" y="2241"/>
                  </a:lnTo>
                  <a:lnTo>
                    <a:pt x="20" y="2475"/>
                  </a:lnTo>
                  <a:lnTo>
                    <a:pt x="0" y="2709"/>
                  </a:lnTo>
                  <a:lnTo>
                    <a:pt x="0" y="2962"/>
                  </a:lnTo>
                  <a:lnTo>
                    <a:pt x="0" y="3215"/>
                  </a:lnTo>
                  <a:lnTo>
                    <a:pt x="20" y="3449"/>
                  </a:lnTo>
                  <a:lnTo>
                    <a:pt x="59" y="3683"/>
                  </a:lnTo>
                  <a:lnTo>
                    <a:pt x="117" y="3917"/>
                  </a:lnTo>
                  <a:lnTo>
                    <a:pt x="195" y="4131"/>
                  </a:lnTo>
                  <a:lnTo>
                    <a:pt x="273" y="4345"/>
                  </a:lnTo>
                  <a:lnTo>
                    <a:pt x="370" y="4540"/>
                  </a:lnTo>
                  <a:lnTo>
                    <a:pt x="468" y="4735"/>
                  </a:lnTo>
                  <a:lnTo>
                    <a:pt x="585" y="4930"/>
                  </a:lnTo>
                  <a:lnTo>
                    <a:pt x="721" y="5105"/>
                  </a:lnTo>
                  <a:lnTo>
                    <a:pt x="877" y="5281"/>
                  </a:lnTo>
                  <a:lnTo>
                    <a:pt x="1013" y="5436"/>
                  </a:lnTo>
                  <a:lnTo>
                    <a:pt x="1189" y="5573"/>
                  </a:lnTo>
                  <a:lnTo>
                    <a:pt x="1344" y="5709"/>
                  </a:lnTo>
                  <a:lnTo>
                    <a:pt x="1539" y="5826"/>
                  </a:lnTo>
                  <a:lnTo>
                    <a:pt x="1715" y="5924"/>
                  </a:lnTo>
                  <a:lnTo>
                    <a:pt x="1909" y="5924"/>
                  </a:lnTo>
                  <a:lnTo>
                    <a:pt x="2163" y="5904"/>
                  </a:lnTo>
                  <a:lnTo>
                    <a:pt x="2397" y="5865"/>
                  </a:lnTo>
                  <a:lnTo>
                    <a:pt x="2669" y="5768"/>
                  </a:lnTo>
                  <a:lnTo>
                    <a:pt x="2903" y="5651"/>
                  </a:lnTo>
                  <a:lnTo>
                    <a:pt x="3156" y="5475"/>
                  </a:lnTo>
                  <a:lnTo>
                    <a:pt x="3390" y="5281"/>
                  </a:lnTo>
                  <a:lnTo>
                    <a:pt x="3605" y="5027"/>
                  </a:lnTo>
                  <a:lnTo>
                    <a:pt x="3624" y="5008"/>
                  </a:lnTo>
                  <a:lnTo>
                    <a:pt x="3819" y="4716"/>
                  </a:lnTo>
                  <a:lnTo>
                    <a:pt x="3916" y="4521"/>
                  </a:lnTo>
                  <a:lnTo>
                    <a:pt x="4014" y="4345"/>
                  </a:lnTo>
                  <a:lnTo>
                    <a:pt x="4092" y="4131"/>
                  </a:lnTo>
                  <a:lnTo>
                    <a:pt x="4150" y="3917"/>
                  </a:lnTo>
                  <a:lnTo>
                    <a:pt x="4209" y="3683"/>
                  </a:lnTo>
                  <a:lnTo>
                    <a:pt x="4248" y="3449"/>
                  </a:lnTo>
                  <a:lnTo>
                    <a:pt x="4248" y="3469"/>
                  </a:lnTo>
                  <a:lnTo>
                    <a:pt x="4267" y="3215"/>
                  </a:lnTo>
                  <a:lnTo>
                    <a:pt x="4287" y="2962"/>
                  </a:lnTo>
                  <a:lnTo>
                    <a:pt x="4267" y="2709"/>
                  </a:lnTo>
                  <a:lnTo>
                    <a:pt x="4248" y="2436"/>
                  </a:lnTo>
                  <a:lnTo>
                    <a:pt x="4248" y="2455"/>
                  </a:lnTo>
                  <a:lnTo>
                    <a:pt x="4189" y="2144"/>
                  </a:lnTo>
                  <a:lnTo>
                    <a:pt x="4131" y="1949"/>
                  </a:lnTo>
                  <a:lnTo>
                    <a:pt x="4131" y="1910"/>
                  </a:lnTo>
                  <a:lnTo>
                    <a:pt x="4014" y="1579"/>
                  </a:lnTo>
                  <a:lnTo>
                    <a:pt x="3994" y="1559"/>
                  </a:lnTo>
                  <a:lnTo>
                    <a:pt x="3838" y="1247"/>
                  </a:lnTo>
                  <a:lnTo>
                    <a:pt x="3760" y="1092"/>
                  </a:lnTo>
                  <a:lnTo>
                    <a:pt x="3644" y="936"/>
                  </a:lnTo>
                  <a:lnTo>
                    <a:pt x="3624" y="916"/>
                  </a:lnTo>
                  <a:lnTo>
                    <a:pt x="3527" y="799"/>
                  </a:lnTo>
                  <a:lnTo>
                    <a:pt x="3410" y="663"/>
                  </a:lnTo>
                  <a:lnTo>
                    <a:pt x="3312" y="585"/>
                  </a:lnTo>
                  <a:lnTo>
                    <a:pt x="3312" y="565"/>
                  </a:lnTo>
                  <a:lnTo>
                    <a:pt x="3195" y="468"/>
                  </a:lnTo>
                  <a:lnTo>
                    <a:pt x="3156" y="429"/>
                  </a:lnTo>
                  <a:lnTo>
                    <a:pt x="3040" y="351"/>
                  </a:lnTo>
                  <a:lnTo>
                    <a:pt x="2923" y="293"/>
                  </a:lnTo>
                  <a:lnTo>
                    <a:pt x="2903" y="273"/>
                  </a:lnTo>
                  <a:lnTo>
                    <a:pt x="2884" y="254"/>
                  </a:lnTo>
                  <a:lnTo>
                    <a:pt x="2864" y="254"/>
                  </a:lnTo>
                  <a:lnTo>
                    <a:pt x="2845" y="234"/>
                  </a:lnTo>
                  <a:lnTo>
                    <a:pt x="2650" y="137"/>
                  </a:lnTo>
                  <a:lnTo>
                    <a:pt x="2669" y="156"/>
                  </a:lnTo>
                  <a:lnTo>
                    <a:pt x="2630" y="137"/>
                  </a:lnTo>
                  <a:lnTo>
                    <a:pt x="2611" y="117"/>
                  </a:lnTo>
                  <a:lnTo>
                    <a:pt x="2572" y="117"/>
                  </a:lnTo>
                  <a:lnTo>
                    <a:pt x="2397" y="59"/>
                  </a:lnTo>
                  <a:lnTo>
                    <a:pt x="2241" y="20"/>
                  </a:lnTo>
                  <a:lnTo>
                    <a:pt x="2202" y="20"/>
                  </a:lnTo>
                  <a:lnTo>
                    <a:pt x="2143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1981;p40">
              <a:extLst>
                <a:ext uri="{FF2B5EF4-FFF2-40B4-BE49-F238E27FC236}">
                  <a16:creationId xmlns:a16="http://schemas.microsoft.com/office/drawing/2014/main" xmlns="" id="{9B3757AB-6765-E8B3-DA40-B29A24BBB2B4}"/>
                </a:ext>
              </a:extLst>
            </p:cNvPr>
            <p:cNvSpPr/>
            <p:nvPr/>
          </p:nvSpPr>
          <p:spPr>
            <a:xfrm>
              <a:off x="9986125" y="561188"/>
              <a:ext cx="107175" cy="148100"/>
            </a:xfrm>
            <a:custGeom>
              <a:avLst/>
              <a:gdLst/>
              <a:ahLst/>
              <a:cxnLst/>
              <a:rect l="l" t="t" r="r" b="b"/>
              <a:pathLst>
                <a:path w="4287" h="5924" fill="none" extrusionOk="0">
                  <a:moveTo>
                    <a:pt x="1909" y="0"/>
                  </a:moveTo>
                  <a:lnTo>
                    <a:pt x="1909" y="0"/>
                  </a:lnTo>
                  <a:lnTo>
                    <a:pt x="2143" y="0"/>
                  </a:lnTo>
                  <a:lnTo>
                    <a:pt x="2143" y="0"/>
                  </a:lnTo>
                  <a:lnTo>
                    <a:pt x="2202" y="20"/>
                  </a:lnTo>
                  <a:lnTo>
                    <a:pt x="2202" y="20"/>
                  </a:lnTo>
                  <a:lnTo>
                    <a:pt x="2202" y="20"/>
                  </a:lnTo>
                  <a:lnTo>
                    <a:pt x="2202" y="20"/>
                  </a:lnTo>
                  <a:lnTo>
                    <a:pt x="2241" y="20"/>
                  </a:lnTo>
                  <a:lnTo>
                    <a:pt x="2241" y="20"/>
                  </a:lnTo>
                  <a:lnTo>
                    <a:pt x="2241" y="20"/>
                  </a:lnTo>
                  <a:lnTo>
                    <a:pt x="2397" y="59"/>
                  </a:lnTo>
                  <a:lnTo>
                    <a:pt x="2397" y="59"/>
                  </a:lnTo>
                  <a:lnTo>
                    <a:pt x="2572" y="117"/>
                  </a:lnTo>
                  <a:lnTo>
                    <a:pt x="2572" y="117"/>
                  </a:lnTo>
                  <a:lnTo>
                    <a:pt x="2572" y="117"/>
                  </a:lnTo>
                  <a:lnTo>
                    <a:pt x="2591" y="117"/>
                  </a:lnTo>
                  <a:lnTo>
                    <a:pt x="2611" y="117"/>
                  </a:lnTo>
                  <a:lnTo>
                    <a:pt x="2611" y="117"/>
                  </a:lnTo>
                  <a:lnTo>
                    <a:pt x="2630" y="137"/>
                  </a:lnTo>
                  <a:lnTo>
                    <a:pt x="2630" y="137"/>
                  </a:lnTo>
                  <a:lnTo>
                    <a:pt x="2630" y="137"/>
                  </a:lnTo>
                  <a:lnTo>
                    <a:pt x="2669" y="156"/>
                  </a:lnTo>
                  <a:lnTo>
                    <a:pt x="2650" y="137"/>
                  </a:lnTo>
                  <a:lnTo>
                    <a:pt x="2650" y="137"/>
                  </a:lnTo>
                  <a:lnTo>
                    <a:pt x="2650" y="137"/>
                  </a:lnTo>
                  <a:lnTo>
                    <a:pt x="2650" y="137"/>
                  </a:lnTo>
                  <a:lnTo>
                    <a:pt x="2845" y="234"/>
                  </a:lnTo>
                  <a:lnTo>
                    <a:pt x="2864" y="254"/>
                  </a:lnTo>
                  <a:lnTo>
                    <a:pt x="2884" y="254"/>
                  </a:lnTo>
                  <a:lnTo>
                    <a:pt x="2903" y="273"/>
                  </a:lnTo>
                  <a:lnTo>
                    <a:pt x="2903" y="273"/>
                  </a:lnTo>
                  <a:lnTo>
                    <a:pt x="2923" y="293"/>
                  </a:lnTo>
                  <a:lnTo>
                    <a:pt x="2923" y="293"/>
                  </a:lnTo>
                  <a:lnTo>
                    <a:pt x="3040" y="351"/>
                  </a:lnTo>
                  <a:lnTo>
                    <a:pt x="3040" y="351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95" y="468"/>
                  </a:lnTo>
                  <a:lnTo>
                    <a:pt x="3195" y="468"/>
                  </a:lnTo>
                  <a:lnTo>
                    <a:pt x="3312" y="565"/>
                  </a:lnTo>
                  <a:lnTo>
                    <a:pt x="3312" y="565"/>
                  </a:lnTo>
                  <a:lnTo>
                    <a:pt x="3312" y="585"/>
                  </a:lnTo>
                  <a:lnTo>
                    <a:pt x="3312" y="585"/>
                  </a:lnTo>
                  <a:lnTo>
                    <a:pt x="3410" y="663"/>
                  </a:lnTo>
                  <a:lnTo>
                    <a:pt x="3410" y="663"/>
                  </a:lnTo>
                  <a:lnTo>
                    <a:pt x="3527" y="799"/>
                  </a:lnTo>
                  <a:lnTo>
                    <a:pt x="3527" y="799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44" y="936"/>
                  </a:lnTo>
                  <a:lnTo>
                    <a:pt x="3644" y="936"/>
                  </a:lnTo>
                  <a:lnTo>
                    <a:pt x="3760" y="1092"/>
                  </a:lnTo>
                  <a:lnTo>
                    <a:pt x="3760" y="1092"/>
                  </a:lnTo>
                  <a:lnTo>
                    <a:pt x="3838" y="1247"/>
                  </a:lnTo>
                  <a:lnTo>
                    <a:pt x="3838" y="1247"/>
                  </a:lnTo>
                  <a:lnTo>
                    <a:pt x="3994" y="1559"/>
                  </a:lnTo>
                  <a:lnTo>
                    <a:pt x="3994" y="1559"/>
                  </a:lnTo>
                  <a:lnTo>
                    <a:pt x="3994" y="1559"/>
                  </a:lnTo>
                  <a:lnTo>
                    <a:pt x="3994" y="1559"/>
                  </a:lnTo>
                  <a:lnTo>
                    <a:pt x="4014" y="1579"/>
                  </a:lnTo>
                  <a:lnTo>
                    <a:pt x="4014" y="1598"/>
                  </a:lnTo>
                  <a:lnTo>
                    <a:pt x="4014" y="1579"/>
                  </a:lnTo>
                  <a:lnTo>
                    <a:pt x="4014" y="1579"/>
                  </a:lnTo>
                  <a:lnTo>
                    <a:pt x="4014" y="1579"/>
                  </a:lnTo>
                  <a:lnTo>
                    <a:pt x="4131" y="1910"/>
                  </a:lnTo>
                  <a:lnTo>
                    <a:pt x="4131" y="1949"/>
                  </a:lnTo>
                  <a:lnTo>
                    <a:pt x="4131" y="1949"/>
                  </a:lnTo>
                  <a:lnTo>
                    <a:pt x="4189" y="2144"/>
                  </a:lnTo>
                  <a:lnTo>
                    <a:pt x="4189" y="2144"/>
                  </a:lnTo>
                  <a:lnTo>
                    <a:pt x="4248" y="2455"/>
                  </a:lnTo>
                  <a:lnTo>
                    <a:pt x="4248" y="2455"/>
                  </a:lnTo>
                  <a:lnTo>
                    <a:pt x="4248" y="2455"/>
                  </a:lnTo>
                  <a:lnTo>
                    <a:pt x="4248" y="2436"/>
                  </a:lnTo>
                  <a:lnTo>
                    <a:pt x="4248" y="2436"/>
                  </a:lnTo>
                  <a:lnTo>
                    <a:pt x="4267" y="2709"/>
                  </a:lnTo>
                  <a:lnTo>
                    <a:pt x="4287" y="2962"/>
                  </a:lnTo>
                  <a:lnTo>
                    <a:pt x="4287" y="2962"/>
                  </a:lnTo>
                  <a:lnTo>
                    <a:pt x="4267" y="3215"/>
                  </a:lnTo>
                  <a:lnTo>
                    <a:pt x="4248" y="3469"/>
                  </a:lnTo>
                  <a:lnTo>
                    <a:pt x="4248" y="3449"/>
                  </a:lnTo>
                  <a:lnTo>
                    <a:pt x="4248" y="3449"/>
                  </a:lnTo>
                  <a:lnTo>
                    <a:pt x="4209" y="3683"/>
                  </a:lnTo>
                  <a:lnTo>
                    <a:pt x="4150" y="3917"/>
                  </a:lnTo>
                  <a:lnTo>
                    <a:pt x="4150" y="3917"/>
                  </a:lnTo>
                  <a:lnTo>
                    <a:pt x="4092" y="4131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3916" y="4521"/>
                  </a:lnTo>
                  <a:lnTo>
                    <a:pt x="3819" y="4716"/>
                  </a:lnTo>
                  <a:lnTo>
                    <a:pt x="3819" y="4716"/>
                  </a:lnTo>
                  <a:lnTo>
                    <a:pt x="3624" y="5008"/>
                  </a:lnTo>
                  <a:lnTo>
                    <a:pt x="3624" y="5008"/>
                  </a:lnTo>
                  <a:lnTo>
                    <a:pt x="3624" y="5008"/>
                  </a:lnTo>
                  <a:lnTo>
                    <a:pt x="3624" y="5008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390" y="5281"/>
                  </a:lnTo>
                  <a:lnTo>
                    <a:pt x="3390" y="5281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2903" y="5651"/>
                  </a:lnTo>
                  <a:lnTo>
                    <a:pt x="2903" y="5651"/>
                  </a:lnTo>
                  <a:lnTo>
                    <a:pt x="2669" y="5768"/>
                  </a:lnTo>
                  <a:lnTo>
                    <a:pt x="2669" y="5768"/>
                  </a:lnTo>
                  <a:lnTo>
                    <a:pt x="2669" y="5768"/>
                  </a:lnTo>
                  <a:lnTo>
                    <a:pt x="2397" y="5865"/>
                  </a:lnTo>
                  <a:lnTo>
                    <a:pt x="2397" y="5865"/>
                  </a:lnTo>
                  <a:lnTo>
                    <a:pt x="2163" y="5904"/>
                  </a:lnTo>
                  <a:lnTo>
                    <a:pt x="2163" y="5904"/>
                  </a:lnTo>
                  <a:lnTo>
                    <a:pt x="2163" y="5904"/>
                  </a:lnTo>
                  <a:lnTo>
                    <a:pt x="1909" y="5924"/>
                  </a:lnTo>
                  <a:lnTo>
                    <a:pt x="1909" y="5924"/>
                  </a:lnTo>
                  <a:lnTo>
                    <a:pt x="1715" y="5924"/>
                  </a:lnTo>
                  <a:lnTo>
                    <a:pt x="1715" y="5924"/>
                  </a:lnTo>
                  <a:lnTo>
                    <a:pt x="1539" y="5826"/>
                  </a:lnTo>
                  <a:lnTo>
                    <a:pt x="1344" y="5709"/>
                  </a:lnTo>
                  <a:lnTo>
                    <a:pt x="1189" y="5573"/>
                  </a:lnTo>
                  <a:lnTo>
                    <a:pt x="1013" y="5436"/>
                  </a:lnTo>
                  <a:lnTo>
                    <a:pt x="877" y="5281"/>
                  </a:lnTo>
                  <a:lnTo>
                    <a:pt x="721" y="5105"/>
                  </a:lnTo>
                  <a:lnTo>
                    <a:pt x="585" y="4930"/>
                  </a:lnTo>
                  <a:lnTo>
                    <a:pt x="468" y="4735"/>
                  </a:lnTo>
                  <a:lnTo>
                    <a:pt x="370" y="4540"/>
                  </a:lnTo>
                  <a:lnTo>
                    <a:pt x="273" y="4345"/>
                  </a:lnTo>
                  <a:lnTo>
                    <a:pt x="195" y="4131"/>
                  </a:lnTo>
                  <a:lnTo>
                    <a:pt x="117" y="3917"/>
                  </a:lnTo>
                  <a:lnTo>
                    <a:pt x="59" y="3683"/>
                  </a:lnTo>
                  <a:lnTo>
                    <a:pt x="20" y="3449"/>
                  </a:lnTo>
                  <a:lnTo>
                    <a:pt x="0" y="3215"/>
                  </a:lnTo>
                  <a:lnTo>
                    <a:pt x="0" y="2962"/>
                  </a:lnTo>
                  <a:lnTo>
                    <a:pt x="0" y="2962"/>
                  </a:lnTo>
                  <a:lnTo>
                    <a:pt x="0" y="2709"/>
                  </a:lnTo>
                  <a:lnTo>
                    <a:pt x="20" y="2475"/>
                  </a:lnTo>
                  <a:lnTo>
                    <a:pt x="59" y="2241"/>
                  </a:lnTo>
                  <a:lnTo>
                    <a:pt x="117" y="2007"/>
                  </a:lnTo>
                  <a:lnTo>
                    <a:pt x="195" y="1793"/>
                  </a:lnTo>
                  <a:lnTo>
                    <a:pt x="273" y="1579"/>
                  </a:lnTo>
                  <a:lnTo>
                    <a:pt x="370" y="1364"/>
                  </a:lnTo>
                  <a:lnTo>
                    <a:pt x="487" y="1169"/>
                  </a:lnTo>
                  <a:lnTo>
                    <a:pt x="604" y="994"/>
                  </a:lnTo>
                  <a:lnTo>
                    <a:pt x="740" y="819"/>
                  </a:lnTo>
                  <a:lnTo>
                    <a:pt x="877" y="643"/>
                  </a:lnTo>
                  <a:lnTo>
                    <a:pt x="1033" y="488"/>
                  </a:lnTo>
                  <a:lnTo>
                    <a:pt x="1189" y="351"/>
                  </a:lnTo>
                  <a:lnTo>
                    <a:pt x="1364" y="215"/>
                  </a:lnTo>
                  <a:lnTo>
                    <a:pt x="1539" y="98"/>
                  </a:lnTo>
                  <a:lnTo>
                    <a:pt x="1734" y="0"/>
                  </a:lnTo>
                  <a:lnTo>
                    <a:pt x="1734" y="0"/>
                  </a:lnTo>
                  <a:lnTo>
                    <a:pt x="1890" y="0"/>
                  </a:lnTo>
                  <a:lnTo>
                    <a:pt x="19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1982;p40">
              <a:extLst>
                <a:ext uri="{FF2B5EF4-FFF2-40B4-BE49-F238E27FC236}">
                  <a16:creationId xmlns:a16="http://schemas.microsoft.com/office/drawing/2014/main" xmlns="" id="{2DFD86BC-252D-AB2D-5137-136DDDFAC9D1}"/>
                </a:ext>
              </a:extLst>
            </p:cNvPr>
            <p:cNvSpPr/>
            <p:nvPr/>
          </p:nvSpPr>
          <p:spPr>
            <a:xfrm>
              <a:off x="10085975" y="669813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20" y="0"/>
                  </a:moveTo>
                  <a:lnTo>
                    <a:pt x="0" y="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1983;p40">
              <a:extLst>
                <a:ext uri="{FF2B5EF4-FFF2-40B4-BE49-F238E27FC236}">
                  <a16:creationId xmlns:a16="http://schemas.microsoft.com/office/drawing/2014/main" xmlns="" id="{A55718B9-EF67-62B8-C4A9-EA94FD162AF9}"/>
                </a:ext>
              </a:extLst>
            </p:cNvPr>
            <p:cNvSpPr/>
            <p:nvPr/>
          </p:nvSpPr>
          <p:spPr>
            <a:xfrm>
              <a:off x="10065025" y="6980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1984;p40">
              <a:extLst>
                <a:ext uri="{FF2B5EF4-FFF2-40B4-BE49-F238E27FC236}">
                  <a16:creationId xmlns:a16="http://schemas.microsoft.com/office/drawing/2014/main" xmlns="" id="{8470703E-2400-648C-DB1E-807C940336D7}"/>
                </a:ext>
              </a:extLst>
            </p:cNvPr>
            <p:cNvSpPr/>
            <p:nvPr/>
          </p:nvSpPr>
          <p:spPr>
            <a:xfrm>
              <a:off x="10069900" y="625488"/>
              <a:ext cx="44350" cy="18525"/>
            </a:xfrm>
            <a:custGeom>
              <a:avLst/>
              <a:gdLst/>
              <a:ahLst/>
              <a:cxnLst/>
              <a:rect l="l" t="t" r="r" b="b"/>
              <a:pathLst>
                <a:path w="1774" h="741" extrusionOk="0">
                  <a:moveTo>
                    <a:pt x="897" y="0"/>
                  </a:moveTo>
                  <a:lnTo>
                    <a:pt x="702" y="20"/>
                  </a:lnTo>
                  <a:lnTo>
                    <a:pt x="546" y="39"/>
                  </a:lnTo>
                  <a:lnTo>
                    <a:pt x="390" y="78"/>
                  </a:lnTo>
                  <a:lnTo>
                    <a:pt x="254" y="117"/>
                  </a:lnTo>
                  <a:lnTo>
                    <a:pt x="156" y="176"/>
                  </a:lnTo>
                  <a:lnTo>
                    <a:pt x="78" y="234"/>
                  </a:lnTo>
                  <a:lnTo>
                    <a:pt x="20" y="293"/>
                  </a:lnTo>
                  <a:lnTo>
                    <a:pt x="0" y="371"/>
                  </a:lnTo>
                  <a:lnTo>
                    <a:pt x="20" y="448"/>
                  </a:lnTo>
                  <a:lnTo>
                    <a:pt x="78" y="526"/>
                  </a:lnTo>
                  <a:lnTo>
                    <a:pt x="156" y="585"/>
                  </a:lnTo>
                  <a:lnTo>
                    <a:pt x="254" y="643"/>
                  </a:lnTo>
                  <a:lnTo>
                    <a:pt x="390" y="682"/>
                  </a:lnTo>
                  <a:lnTo>
                    <a:pt x="546" y="721"/>
                  </a:lnTo>
                  <a:lnTo>
                    <a:pt x="702" y="741"/>
                  </a:lnTo>
                  <a:lnTo>
                    <a:pt x="1072" y="741"/>
                  </a:lnTo>
                  <a:lnTo>
                    <a:pt x="1228" y="721"/>
                  </a:lnTo>
                  <a:lnTo>
                    <a:pt x="1384" y="682"/>
                  </a:lnTo>
                  <a:lnTo>
                    <a:pt x="1520" y="643"/>
                  </a:lnTo>
                  <a:lnTo>
                    <a:pt x="1617" y="585"/>
                  </a:lnTo>
                  <a:lnTo>
                    <a:pt x="1715" y="526"/>
                  </a:lnTo>
                  <a:lnTo>
                    <a:pt x="1754" y="448"/>
                  </a:lnTo>
                  <a:lnTo>
                    <a:pt x="1773" y="371"/>
                  </a:lnTo>
                  <a:lnTo>
                    <a:pt x="1754" y="293"/>
                  </a:lnTo>
                  <a:lnTo>
                    <a:pt x="1715" y="234"/>
                  </a:lnTo>
                  <a:lnTo>
                    <a:pt x="1617" y="176"/>
                  </a:lnTo>
                  <a:lnTo>
                    <a:pt x="1520" y="117"/>
                  </a:lnTo>
                  <a:lnTo>
                    <a:pt x="1384" y="78"/>
                  </a:lnTo>
                  <a:lnTo>
                    <a:pt x="1228" y="39"/>
                  </a:lnTo>
                  <a:lnTo>
                    <a:pt x="1072" y="20"/>
                  </a:lnTo>
                  <a:lnTo>
                    <a:pt x="897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1985;p40">
              <a:extLst>
                <a:ext uri="{FF2B5EF4-FFF2-40B4-BE49-F238E27FC236}">
                  <a16:creationId xmlns:a16="http://schemas.microsoft.com/office/drawing/2014/main" xmlns="" id="{9C4383DA-F4EC-833A-6AA3-97BC0B73D4E7}"/>
                </a:ext>
              </a:extLst>
            </p:cNvPr>
            <p:cNvSpPr/>
            <p:nvPr/>
          </p:nvSpPr>
          <p:spPr>
            <a:xfrm>
              <a:off x="10069900" y="625488"/>
              <a:ext cx="44350" cy="18525"/>
            </a:xfrm>
            <a:custGeom>
              <a:avLst/>
              <a:gdLst/>
              <a:ahLst/>
              <a:cxnLst/>
              <a:rect l="l" t="t" r="r" b="b"/>
              <a:pathLst>
                <a:path w="1774" h="741" fill="none" extrusionOk="0">
                  <a:moveTo>
                    <a:pt x="1773" y="371"/>
                  </a:moveTo>
                  <a:lnTo>
                    <a:pt x="1773" y="371"/>
                  </a:lnTo>
                  <a:lnTo>
                    <a:pt x="1754" y="448"/>
                  </a:lnTo>
                  <a:lnTo>
                    <a:pt x="1715" y="526"/>
                  </a:lnTo>
                  <a:lnTo>
                    <a:pt x="1617" y="585"/>
                  </a:lnTo>
                  <a:lnTo>
                    <a:pt x="1520" y="643"/>
                  </a:lnTo>
                  <a:lnTo>
                    <a:pt x="1384" y="682"/>
                  </a:lnTo>
                  <a:lnTo>
                    <a:pt x="1228" y="721"/>
                  </a:lnTo>
                  <a:lnTo>
                    <a:pt x="1072" y="741"/>
                  </a:lnTo>
                  <a:lnTo>
                    <a:pt x="897" y="741"/>
                  </a:lnTo>
                  <a:lnTo>
                    <a:pt x="897" y="741"/>
                  </a:lnTo>
                  <a:lnTo>
                    <a:pt x="702" y="741"/>
                  </a:lnTo>
                  <a:lnTo>
                    <a:pt x="546" y="721"/>
                  </a:lnTo>
                  <a:lnTo>
                    <a:pt x="390" y="682"/>
                  </a:lnTo>
                  <a:lnTo>
                    <a:pt x="254" y="643"/>
                  </a:lnTo>
                  <a:lnTo>
                    <a:pt x="156" y="585"/>
                  </a:lnTo>
                  <a:lnTo>
                    <a:pt x="78" y="526"/>
                  </a:lnTo>
                  <a:lnTo>
                    <a:pt x="20" y="448"/>
                  </a:lnTo>
                  <a:lnTo>
                    <a:pt x="0" y="371"/>
                  </a:lnTo>
                  <a:lnTo>
                    <a:pt x="0" y="371"/>
                  </a:lnTo>
                  <a:lnTo>
                    <a:pt x="20" y="293"/>
                  </a:lnTo>
                  <a:lnTo>
                    <a:pt x="78" y="234"/>
                  </a:lnTo>
                  <a:lnTo>
                    <a:pt x="156" y="176"/>
                  </a:lnTo>
                  <a:lnTo>
                    <a:pt x="254" y="117"/>
                  </a:lnTo>
                  <a:lnTo>
                    <a:pt x="390" y="78"/>
                  </a:lnTo>
                  <a:lnTo>
                    <a:pt x="546" y="39"/>
                  </a:lnTo>
                  <a:lnTo>
                    <a:pt x="702" y="20"/>
                  </a:lnTo>
                  <a:lnTo>
                    <a:pt x="897" y="0"/>
                  </a:lnTo>
                  <a:lnTo>
                    <a:pt x="897" y="0"/>
                  </a:lnTo>
                  <a:lnTo>
                    <a:pt x="1072" y="20"/>
                  </a:lnTo>
                  <a:lnTo>
                    <a:pt x="1228" y="39"/>
                  </a:lnTo>
                  <a:lnTo>
                    <a:pt x="1384" y="78"/>
                  </a:lnTo>
                  <a:lnTo>
                    <a:pt x="1520" y="117"/>
                  </a:lnTo>
                  <a:lnTo>
                    <a:pt x="1617" y="176"/>
                  </a:lnTo>
                  <a:lnTo>
                    <a:pt x="1715" y="234"/>
                  </a:lnTo>
                  <a:lnTo>
                    <a:pt x="1754" y="293"/>
                  </a:lnTo>
                  <a:lnTo>
                    <a:pt x="1773" y="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1986;p40">
              <a:extLst>
                <a:ext uri="{FF2B5EF4-FFF2-40B4-BE49-F238E27FC236}">
                  <a16:creationId xmlns:a16="http://schemas.microsoft.com/office/drawing/2014/main" xmlns="" id="{A4BEACDB-879D-A971-B00C-A12C2BF2E6BC}"/>
                </a:ext>
              </a:extLst>
            </p:cNvPr>
            <p:cNvSpPr/>
            <p:nvPr/>
          </p:nvSpPr>
          <p:spPr>
            <a:xfrm>
              <a:off x="9882350" y="671763"/>
              <a:ext cx="81875" cy="43375"/>
            </a:xfrm>
            <a:custGeom>
              <a:avLst/>
              <a:gdLst/>
              <a:ahLst/>
              <a:cxnLst/>
              <a:rect l="l" t="t" r="r" b="b"/>
              <a:pathLst>
                <a:path w="3275" h="1735" extrusionOk="0">
                  <a:moveTo>
                    <a:pt x="1560" y="0"/>
                  </a:moveTo>
                  <a:lnTo>
                    <a:pt x="1306" y="39"/>
                  </a:lnTo>
                  <a:lnTo>
                    <a:pt x="1034" y="98"/>
                  </a:lnTo>
                  <a:lnTo>
                    <a:pt x="800" y="195"/>
                  </a:lnTo>
                  <a:lnTo>
                    <a:pt x="585" y="332"/>
                  </a:lnTo>
                  <a:lnTo>
                    <a:pt x="410" y="468"/>
                  </a:lnTo>
                  <a:lnTo>
                    <a:pt x="254" y="624"/>
                  </a:lnTo>
                  <a:lnTo>
                    <a:pt x="118" y="819"/>
                  </a:lnTo>
                  <a:lnTo>
                    <a:pt x="20" y="1033"/>
                  </a:lnTo>
                  <a:lnTo>
                    <a:pt x="1" y="1072"/>
                  </a:lnTo>
                  <a:lnTo>
                    <a:pt x="20" y="1111"/>
                  </a:lnTo>
                  <a:lnTo>
                    <a:pt x="118" y="1267"/>
                  </a:lnTo>
                  <a:lnTo>
                    <a:pt x="254" y="1384"/>
                  </a:lnTo>
                  <a:lnTo>
                    <a:pt x="410" y="1481"/>
                  </a:lnTo>
                  <a:lnTo>
                    <a:pt x="566" y="1578"/>
                  </a:lnTo>
                  <a:lnTo>
                    <a:pt x="741" y="1637"/>
                  </a:lnTo>
                  <a:lnTo>
                    <a:pt x="936" y="1676"/>
                  </a:lnTo>
                  <a:lnTo>
                    <a:pt x="1131" y="1715"/>
                  </a:lnTo>
                  <a:lnTo>
                    <a:pt x="1345" y="1734"/>
                  </a:lnTo>
                  <a:lnTo>
                    <a:pt x="1462" y="1734"/>
                  </a:lnTo>
                  <a:lnTo>
                    <a:pt x="1813" y="1715"/>
                  </a:lnTo>
                  <a:lnTo>
                    <a:pt x="2183" y="1656"/>
                  </a:lnTo>
                  <a:lnTo>
                    <a:pt x="2553" y="1559"/>
                  </a:lnTo>
                  <a:lnTo>
                    <a:pt x="2885" y="1423"/>
                  </a:lnTo>
                  <a:lnTo>
                    <a:pt x="3060" y="1325"/>
                  </a:lnTo>
                  <a:lnTo>
                    <a:pt x="3157" y="1247"/>
                  </a:lnTo>
                  <a:lnTo>
                    <a:pt x="3216" y="1169"/>
                  </a:lnTo>
                  <a:lnTo>
                    <a:pt x="3255" y="1091"/>
                  </a:lnTo>
                  <a:lnTo>
                    <a:pt x="3274" y="994"/>
                  </a:lnTo>
                  <a:lnTo>
                    <a:pt x="3274" y="897"/>
                  </a:lnTo>
                  <a:lnTo>
                    <a:pt x="3255" y="799"/>
                  </a:lnTo>
                  <a:lnTo>
                    <a:pt x="3216" y="721"/>
                  </a:lnTo>
                  <a:lnTo>
                    <a:pt x="3157" y="624"/>
                  </a:lnTo>
                  <a:lnTo>
                    <a:pt x="3001" y="468"/>
                  </a:lnTo>
                  <a:lnTo>
                    <a:pt x="2826" y="312"/>
                  </a:lnTo>
                  <a:lnTo>
                    <a:pt x="2612" y="195"/>
                  </a:lnTo>
                  <a:lnTo>
                    <a:pt x="2397" y="98"/>
                  </a:lnTo>
                  <a:lnTo>
                    <a:pt x="2183" y="39"/>
                  </a:lnTo>
                  <a:lnTo>
                    <a:pt x="1949" y="0"/>
                  </a:lnTo>
                  <a:close/>
                </a:path>
              </a:pathLst>
            </a:custGeom>
            <a:solidFill>
              <a:srgbClr val="FF8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1987;p40">
              <a:extLst>
                <a:ext uri="{FF2B5EF4-FFF2-40B4-BE49-F238E27FC236}">
                  <a16:creationId xmlns:a16="http://schemas.microsoft.com/office/drawing/2014/main" xmlns="" id="{C49B3058-A570-2EB1-A4B7-71F9565C6196}"/>
                </a:ext>
              </a:extLst>
            </p:cNvPr>
            <p:cNvSpPr/>
            <p:nvPr/>
          </p:nvSpPr>
          <p:spPr>
            <a:xfrm>
              <a:off x="9882350" y="671763"/>
              <a:ext cx="81875" cy="43375"/>
            </a:xfrm>
            <a:custGeom>
              <a:avLst/>
              <a:gdLst/>
              <a:ahLst/>
              <a:cxnLst/>
              <a:rect l="l" t="t" r="r" b="b"/>
              <a:pathLst>
                <a:path w="3275" h="1735" fill="none" extrusionOk="0">
                  <a:moveTo>
                    <a:pt x="1696" y="0"/>
                  </a:moveTo>
                  <a:lnTo>
                    <a:pt x="1696" y="0"/>
                  </a:lnTo>
                  <a:lnTo>
                    <a:pt x="1560" y="0"/>
                  </a:lnTo>
                  <a:lnTo>
                    <a:pt x="1560" y="0"/>
                  </a:lnTo>
                  <a:lnTo>
                    <a:pt x="1306" y="39"/>
                  </a:lnTo>
                  <a:lnTo>
                    <a:pt x="1034" y="98"/>
                  </a:lnTo>
                  <a:lnTo>
                    <a:pt x="1034" y="98"/>
                  </a:lnTo>
                  <a:lnTo>
                    <a:pt x="800" y="195"/>
                  </a:lnTo>
                  <a:lnTo>
                    <a:pt x="585" y="332"/>
                  </a:lnTo>
                  <a:lnTo>
                    <a:pt x="585" y="332"/>
                  </a:lnTo>
                  <a:lnTo>
                    <a:pt x="410" y="468"/>
                  </a:lnTo>
                  <a:lnTo>
                    <a:pt x="254" y="624"/>
                  </a:lnTo>
                  <a:lnTo>
                    <a:pt x="254" y="624"/>
                  </a:lnTo>
                  <a:lnTo>
                    <a:pt x="118" y="819"/>
                  </a:lnTo>
                  <a:lnTo>
                    <a:pt x="118" y="819"/>
                  </a:lnTo>
                  <a:lnTo>
                    <a:pt x="20" y="1033"/>
                  </a:lnTo>
                  <a:lnTo>
                    <a:pt x="20" y="1033"/>
                  </a:lnTo>
                  <a:lnTo>
                    <a:pt x="1" y="1072"/>
                  </a:lnTo>
                  <a:lnTo>
                    <a:pt x="20" y="1111"/>
                  </a:lnTo>
                  <a:lnTo>
                    <a:pt x="20" y="1111"/>
                  </a:lnTo>
                  <a:lnTo>
                    <a:pt x="118" y="1267"/>
                  </a:lnTo>
                  <a:lnTo>
                    <a:pt x="254" y="1384"/>
                  </a:lnTo>
                  <a:lnTo>
                    <a:pt x="254" y="1384"/>
                  </a:lnTo>
                  <a:lnTo>
                    <a:pt x="410" y="1481"/>
                  </a:lnTo>
                  <a:lnTo>
                    <a:pt x="566" y="1578"/>
                  </a:lnTo>
                  <a:lnTo>
                    <a:pt x="566" y="1578"/>
                  </a:lnTo>
                  <a:lnTo>
                    <a:pt x="741" y="1637"/>
                  </a:lnTo>
                  <a:lnTo>
                    <a:pt x="936" y="1676"/>
                  </a:lnTo>
                  <a:lnTo>
                    <a:pt x="1131" y="1715"/>
                  </a:lnTo>
                  <a:lnTo>
                    <a:pt x="1345" y="1734"/>
                  </a:lnTo>
                  <a:lnTo>
                    <a:pt x="1345" y="1734"/>
                  </a:lnTo>
                  <a:lnTo>
                    <a:pt x="1462" y="1734"/>
                  </a:lnTo>
                  <a:lnTo>
                    <a:pt x="1462" y="1734"/>
                  </a:lnTo>
                  <a:lnTo>
                    <a:pt x="1813" y="1715"/>
                  </a:lnTo>
                  <a:lnTo>
                    <a:pt x="2183" y="1656"/>
                  </a:lnTo>
                  <a:lnTo>
                    <a:pt x="2183" y="1656"/>
                  </a:lnTo>
                  <a:lnTo>
                    <a:pt x="2553" y="1559"/>
                  </a:lnTo>
                  <a:lnTo>
                    <a:pt x="2885" y="1423"/>
                  </a:lnTo>
                  <a:lnTo>
                    <a:pt x="2885" y="1423"/>
                  </a:lnTo>
                  <a:lnTo>
                    <a:pt x="3060" y="1325"/>
                  </a:lnTo>
                  <a:lnTo>
                    <a:pt x="3060" y="1325"/>
                  </a:lnTo>
                  <a:lnTo>
                    <a:pt x="3157" y="1247"/>
                  </a:lnTo>
                  <a:lnTo>
                    <a:pt x="3216" y="1169"/>
                  </a:lnTo>
                  <a:lnTo>
                    <a:pt x="3216" y="1169"/>
                  </a:lnTo>
                  <a:lnTo>
                    <a:pt x="3255" y="1091"/>
                  </a:lnTo>
                  <a:lnTo>
                    <a:pt x="3274" y="994"/>
                  </a:lnTo>
                  <a:lnTo>
                    <a:pt x="3274" y="994"/>
                  </a:lnTo>
                  <a:lnTo>
                    <a:pt x="3274" y="897"/>
                  </a:lnTo>
                  <a:lnTo>
                    <a:pt x="3274" y="897"/>
                  </a:lnTo>
                  <a:lnTo>
                    <a:pt x="3255" y="799"/>
                  </a:lnTo>
                  <a:lnTo>
                    <a:pt x="3255" y="799"/>
                  </a:lnTo>
                  <a:lnTo>
                    <a:pt x="3216" y="721"/>
                  </a:lnTo>
                  <a:lnTo>
                    <a:pt x="3157" y="624"/>
                  </a:lnTo>
                  <a:lnTo>
                    <a:pt x="3001" y="468"/>
                  </a:lnTo>
                  <a:lnTo>
                    <a:pt x="3001" y="468"/>
                  </a:lnTo>
                  <a:lnTo>
                    <a:pt x="2826" y="312"/>
                  </a:lnTo>
                  <a:lnTo>
                    <a:pt x="2612" y="195"/>
                  </a:lnTo>
                  <a:lnTo>
                    <a:pt x="2612" y="195"/>
                  </a:lnTo>
                  <a:lnTo>
                    <a:pt x="2397" y="98"/>
                  </a:lnTo>
                  <a:lnTo>
                    <a:pt x="2183" y="39"/>
                  </a:lnTo>
                  <a:lnTo>
                    <a:pt x="1949" y="0"/>
                  </a:lnTo>
                  <a:lnTo>
                    <a:pt x="16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1988;p40">
              <a:extLst>
                <a:ext uri="{FF2B5EF4-FFF2-40B4-BE49-F238E27FC236}">
                  <a16:creationId xmlns:a16="http://schemas.microsoft.com/office/drawing/2014/main" xmlns="" id="{6EF32F03-271C-6675-43EA-0A41B4CD37AC}"/>
                </a:ext>
              </a:extLst>
            </p:cNvPr>
            <p:cNvSpPr/>
            <p:nvPr/>
          </p:nvSpPr>
          <p:spPr>
            <a:xfrm>
              <a:off x="9970525" y="68881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1989;p40">
              <a:extLst>
                <a:ext uri="{FF2B5EF4-FFF2-40B4-BE49-F238E27FC236}">
                  <a16:creationId xmlns:a16="http://schemas.microsoft.com/office/drawing/2014/main" xmlns="" id="{357AE873-57FF-2ED4-DA72-93E57D2CC1C7}"/>
                </a:ext>
              </a:extLst>
            </p:cNvPr>
            <p:cNvSpPr/>
            <p:nvPr/>
          </p:nvSpPr>
          <p:spPr>
            <a:xfrm>
              <a:off x="9970525" y="68881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1990;p40">
              <a:extLst>
                <a:ext uri="{FF2B5EF4-FFF2-40B4-BE49-F238E27FC236}">
                  <a16:creationId xmlns:a16="http://schemas.microsoft.com/office/drawing/2014/main" xmlns="" id="{A5506F2A-BC85-E367-46E3-BED6571FA014}"/>
                </a:ext>
              </a:extLst>
            </p:cNvPr>
            <p:cNvSpPr/>
            <p:nvPr/>
          </p:nvSpPr>
          <p:spPr>
            <a:xfrm>
              <a:off x="9869700" y="646438"/>
              <a:ext cx="107675" cy="71125"/>
            </a:xfrm>
            <a:custGeom>
              <a:avLst/>
              <a:gdLst/>
              <a:ahLst/>
              <a:cxnLst/>
              <a:rect l="l" t="t" r="r" b="b"/>
              <a:pathLst>
                <a:path w="4307" h="2845" extrusionOk="0">
                  <a:moveTo>
                    <a:pt x="2163" y="1091"/>
                  </a:moveTo>
                  <a:lnTo>
                    <a:pt x="2475" y="1130"/>
                  </a:lnTo>
                  <a:lnTo>
                    <a:pt x="2728" y="1169"/>
                  </a:lnTo>
                  <a:lnTo>
                    <a:pt x="2962" y="1247"/>
                  </a:lnTo>
                  <a:lnTo>
                    <a:pt x="3157" y="1345"/>
                  </a:lnTo>
                  <a:lnTo>
                    <a:pt x="3332" y="1461"/>
                  </a:lnTo>
                  <a:lnTo>
                    <a:pt x="3430" y="1559"/>
                  </a:lnTo>
                  <a:lnTo>
                    <a:pt x="3527" y="1676"/>
                  </a:lnTo>
                  <a:lnTo>
                    <a:pt x="3644" y="1832"/>
                  </a:lnTo>
                  <a:lnTo>
                    <a:pt x="3644" y="1871"/>
                  </a:lnTo>
                  <a:lnTo>
                    <a:pt x="3663" y="1910"/>
                  </a:lnTo>
                  <a:lnTo>
                    <a:pt x="3683" y="1968"/>
                  </a:lnTo>
                  <a:lnTo>
                    <a:pt x="3683" y="1987"/>
                  </a:lnTo>
                  <a:lnTo>
                    <a:pt x="3702" y="2046"/>
                  </a:lnTo>
                  <a:lnTo>
                    <a:pt x="3702" y="2065"/>
                  </a:lnTo>
                  <a:lnTo>
                    <a:pt x="3702" y="2143"/>
                  </a:lnTo>
                  <a:lnTo>
                    <a:pt x="3507" y="2319"/>
                  </a:lnTo>
                  <a:lnTo>
                    <a:pt x="3293" y="2455"/>
                  </a:lnTo>
                  <a:lnTo>
                    <a:pt x="3059" y="2553"/>
                  </a:lnTo>
                  <a:lnTo>
                    <a:pt x="2748" y="2650"/>
                  </a:lnTo>
                  <a:lnTo>
                    <a:pt x="2436" y="2689"/>
                  </a:lnTo>
                  <a:lnTo>
                    <a:pt x="2241" y="2708"/>
                  </a:lnTo>
                  <a:lnTo>
                    <a:pt x="2124" y="2708"/>
                  </a:lnTo>
                  <a:lnTo>
                    <a:pt x="1890" y="2689"/>
                  </a:lnTo>
                  <a:lnTo>
                    <a:pt x="1559" y="2650"/>
                  </a:lnTo>
                  <a:lnTo>
                    <a:pt x="1267" y="2553"/>
                  </a:lnTo>
                  <a:lnTo>
                    <a:pt x="1033" y="2455"/>
                  </a:lnTo>
                  <a:lnTo>
                    <a:pt x="819" y="2338"/>
                  </a:lnTo>
                  <a:lnTo>
                    <a:pt x="702" y="2241"/>
                  </a:lnTo>
                  <a:lnTo>
                    <a:pt x="585" y="2143"/>
                  </a:lnTo>
                  <a:lnTo>
                    <a:pt x="604" y="2104"/>
                  </a:lnTo>
                  <a:lnTo>
                    <a:pt x="604" y="2085"/>
                  </a:lnTo>
                  <a:lnTo>
                    <a:pt x="624" y="1968"/>
                  </a:lnTo>
                  <a:lnTo>
                    <a:pt x="663" y="1871"/>
                  </a:lnTo>
                  <a:lnTo>
                    <a:pt x="702" y="1773"/>
                  </a:lnTo>
                  <a:lnTo>
                    <a:pt x="780" y="1676"/>
                  </a:lnTo>
                  <a:lnTo>
                    <a:pt x="877" y="1559"/>
                  </a:lnTo>
                  <a:lnTo>
                    <a:pt x="994" y="1461"/>
                  </a:lnTo>
                  <a:lnTo>
                    <a:pt x="1150" y="1345"/>
                  </a:lnTo>
                  <a:lnTo>
                    <a:pt x="1325" y="1267"/>
                  </a:lnTo>
                  <a:lnTo>
                    <a:pt x="1579" y="1169"/>
                  </a:lnTo>
                  <a:lnTo>
                    <a:pt x="1851" y="1111"/>
                  </a:lnTo>
                  <a:lnTo>
                    <a:pt x="2163" y="1091"/>
                  </a:lnTo>
                  <a:close/>
                  <a:moveTo>
                    <a:pt x="1072" y="0"/>
                  </a:moveTo>
                  <a:lnTo>
                    <a:pt x="955" y="20"/>
                  </a:lnTo>
                  <a:lnTo>
                    <a:pt x="721" y="59"/>
                  </a:lnTo>
                  <a:lnTo>
                    <a:pt x="604" y="98"/>
                  </a:lnTo>
                  <a:lnTo>
                    <a:pt x="507" y="156"/>
                  </a:lnTo>
                  <a:lnTo>
                    <a:pt x="332" y="273"/>
                  </a:lnTo>
                  <a:lnTo>
                    <a:pt x="215" y="409"/>
                  </a:lnTo>
                  <a:lnTo>
                    <a:pt x="98" y="585"/>
                  </a:lnTo>
                  <a:lnTo>
                    <a:pt x="39" y="760"/>
                  </a:lnTo>
                  <a:lnTo>
                    <a:pt x="0" y="955"/>
                  </a:lnTo>
                  <a:lnTo>
                    <a:pt x="0" y="1150"/>
                  </a:lnTo>
                  <a:lnTo>
                    <a:pt x="39" y="1364"/>
                  </a:lnTo>
                  <a:lnTo>
                    <a:pt x="78" y="1578"/>
                  </a:lnTo>
                  <a:lnTo>
                    <a:pt x="176" y="1773"/>
                  </a:lnTo>
                  <a:lnTo>
                    <a:pt x="293" y="1968"/>
                  </a:lnTo>
                  <a:lnTo>
                    <a:pt x="410" y="2143"/>
                  </a:lnTo>
                  <a:lnTo>
                    <a:pt x="565" y="2299"/>
                  </a:lnTo>
                  <a:lnTo>
                    <a:pt x="741" y="2436"/>
                  </a:lnTo>
                  <a:lnTo>
                    <a:pt x="936" y="2553"/>
                  </a:lnTo>
                  <a:lnTo>
                    <a:pt x="1130" y="2650"/>
                  </a:lnTo>
                  <a:lnTo>
                    <a:pt x="1325" y="2728"/>
                  </a:lnTo>
                  <a:lnTo>
                    <a:pt x="1540" y="2786"/>
                  </a:lnTo>
                  <a:lnTo>
                    <a:pt x="1773" y="2825"/>
                  </a:lnTo>
                  <a:lnTo>
                    <a:pt x="2085" y="2845"/>
                  </a:lnTo>
                  <a:lnTo>
                    <a:pt x="2358" y="2845"/>
                  </a:lnTo>
                  <a:lnTo>
                    <a:pt x="2553" y="2825"/>
                  </a:lnTo>
                  <a:lnTo>
                    <a:pt x="2787" y="2786"/>
                  </a:lnTo>
                  <a:lnTo>
                    <a:pt x="3001" y="2728"/>
                  </a:lnTo>
                  <a:lnTo>
                    <a:pt x="3196" y="2650"/>
                  </a:lnTo>
                  <a:lnTo>
                    <a:pt x="3391" y="2553"/>
                  </a:lnTo>
                  <a:lnTo>
                    <a:pt x="3585" y="2436"/>
                  </a:lnTo>
                  <a:lnTo>
                    <a:pt x="3761" y="2299"/>
                  </a:lnTo>
                  <a:lnTo>
                    <a:pt x="3897" y="2143"/>
                  </a:lnTo>
                  <a:lnTo>
                    <a:pt x="4034" y="1968"/>
                  </a:lnTo>
                  <a:lnTo>
                    <a:pt x="4150" y="1773"/>
                  </a:lnTo>
                  <a:lnTo>
                    <a:pt x="4228" y="1559"/>
                  </a:lnTo>
                  <a:lnTo>
                    <a:pt x="4287" y="1364"/>
                  </a:lnTo>
                  <a:lnTo>
                    <a:pt x="4306" y="1150"/>
                  </a:lnTo>
                  <a:lnTo>
                    <a:pt x="4306" y="955"/>
                  </a:lnTo>
                  <a:lnTo>
                    <a:pt x="4287" y="760"/>
                  </a:lnTo>
                  <a:lnTo>
                    <a:pt x="4209" y="585"/>
                  </a:lnTo>
                  <a:lnTo>
                    <a:pt x="4111" y="409"/>
                  </a:lnTo>
                  <a:lnTo>
                    <a:pt x="3975" y="273"/>
                  </a:lnTo>
                  <a:lnTo>
                    <a:pt x="3819" y="156"/>
                  </a:lnTo>
                  <a:lnTo>
                    <a:pt x="3722" y="98"/>
                  </a:lnTo>
                  <a:lnTo>
                    <a:pt x="3605" y="59"/>
                  </a:lnTo>
                  <a:lnTo>
                    <a:pt x="3371" y="0"/>
                  </a:lnTo>
                  <a:lnTo>
                    <a:pt x="3235" y="0"/>
                  </a:lnTo>
                  <a:lnTo>
                    <a:pt x="3059" y="20"/>
                  </a:lnTo>
                  <a:lnTo>
                    <a:pt x="2865" y="59"/>
                  </a:lnTo>
                  <a:lnTo>
                    <a:pt x="2689" y="117"/>
                  </a:lnTo>
                  <a:lnTo>
                    <a:pt x="2494" y="175"/>
                  </a:lnTo>
                  <a:lnTo>
                    <a:pt x="2397" y="214"/>
                  </a:lnTo>
                  <a:lnTo>
                    <a:pt x="2183" y="292"/>
                  </a:lnTo>
                  <a:lnTo>
                    <a:pt x="2144" y="292"/>
                  </a:lnTo>
                  <a:lnTo>
                    <a:pt x="1910" y="214"/>
                  </a:lnTo>
                  <a:lnTo>
                    <a:pt x="1812" y="175"/>
                  </a:lnTo>
                  <a:lnTo>
                    <a:pt x="1637" y="117"/>
                  </a:lnTo>
                  <a:lnTo>
                    <a:pt x="1442" y="59"/>
                  </a:lnTo>
                  <a:lnTo>
                    <a:pt x="1247" y="20"/>
                  </a:lnTo>
                  <a:lnTo>
                    <a:pt x="1072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1991;p40">
              <a:extLst>
                <a:ext uri="{FF2B5EF4-FFF2-40B4-BE49-F238E27FC236}">
                  <a16:creationId xmlns:a16="http://schemas.microsoft.com/office/drawing/2014/main" xmlns="" id="{584EFC80-805C-61A0-E8B9-B09E4DDFCA1C}"/>
                </a:ext>
              </a:extLst>
            </p:cNvPr>
            <p:cNvSpPr/>
            <p:nvPr/>
          </p:nvSpPr>
          <p:spPr>
            <a:xfrm>
              <a:off x="9869700" y="646438"/>
              <a:ext cx="107675" cy="71125"/>
            </a:xfrm>
            <a:custGeom>
              <a:avLst/>
              <a:gdLst/>
              <a:ahLst/>
              <a:cxnLst/>
              <a:rect l="l" t="t" r="r" b="b"/>
              <a:pathLst>
                <a:path w="4307" h="2845" fill="none" extrusionOk="0">
                  <a:moveTo>
                    <a:pt x="3235" y="0"/>
                  </a:moveTo>
                  <a:lnTo>
                    <a:pt x="3235" y="0"/>
                  </a:lnTo>
                  <a:lnTo>
                    <a:pt x="3059" y="20"/>
                  </a:lnTo>
                  <a:lnTo>
                    <a:pt x="2865" y="59"/>
                  </a:lnTo>
                  <a:lnTo>
                    <a:pt x="2865" y="59"/>
                  </a:lnTo>
                  <a:lnTo>
                    <a:pt x="2689" y="117"/>
                  </a:lnTo>
                  <a:lnTo>
                    <a:pt x="2494" y="175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183" y="292"/>
                  </a:lnTo>
                  <a:lnTo>
                    <a:pt x="2183" y="292"/>
                  </a:lnTo>
                  <a:lnTo>
                    <a:pt x="2163" y="292"/>
                  </a:lnTo>
                  <a:lnTo>
                    <a:pt x="2144" y="292"/>
                  </a:lnTo>
                  <a:lnTo>
                    <a:pt x="2144" y="292"/>
                  </a:lnTo>
                  <a:lnTo>
                    <a:pt x="2144" y="292"/>
                  </a:lnTo>
                  <a:lnTo>
                    <a:pt x="1910" y="214"/>
                  </a:lnTo>
                  <a:lnTo>
                    <a:pt x="1812" y="175"/>
                  </a:lnTo>
                  <a:lnTo>
                    <a:pt x="1812" y="175"/>
                  </a:lnTo>
                  <a:lnTo>
                    <a:pt x="1637" y="117"/>
                  </a:lnTo>
                  <a:lnTo>
                    <a:pt x="1442" y="59"/>
                  </a:lnTo>
                  <a:lnTo>
                    <a:pt x="1442" y="59"/>
                  </a:lnTo>
                  <a:lnTo>
                    <a:pt x="1247" y="20"/>
                  </a:lnTo>
                  <a:lnTo>
                    <a:pt x="1072" y="0"/>
                  </a:lnTo>
                  <a:lnTo>
                    <a:pt x="1072" y="0"/>
                  </a:lnTo>
                  <a:lnTo>
                    <a:pt x="955" y="20"/>
                  </a:lnTo>
                  <a:lnTo>
                    <a:pt x="955" y="20"/>
                  </a:lnTo>
                  <a:lnTo>
                    <a:pt x="721" y="59"/>
                  </a:lnTo>
                  <a:lnTo>
                    <a:pt x="604" y="98"/>
                  </a:lnTo>
                  <a:lnTo>
                    <a:pt x="507" y="156"/>
                  </a:lnTo>
                  <a:lnTo>
                    <a:pt x="507" y="156"/>
                  </a:lnTo>
                  <a:lnTo>
                    <a:pt x="332" y="273"/>
                  </a:lnTo>
                  <a:lnTo>
                    <a:pt x="215" y="409"/>
                  </a:lnTo>
                  <a:lnTo>
                    <a:pt x="215" y="409"/>
                  </a:lnTo>
                  <a:lnTo>
                    <a:pt x="98" y="585"/>
                  </a:lnTo>
                  <a:lnTo>
                    <a:pt x="98" y="585"/>
                  </a:lnTo>
                  <a:lnTo>
                    <a:pt x="39" y="760"/>
                  </a:lnTo>
                  <a:lnTo>
                    <a:pt x="39" y="760"/>
                  </a:lnTo>
                  <a:lnTo>
                    <a:pt x="0" y="955"/>
                  </a:lnTo>
                  <a:lnTo>
                    <a:pt x="0" y="1150"/>
                  </a:lnTo>
                  <a:lnTo>
                    <a:pt x="0" y="1150"/>
                  </a:lnTo>
                  <a:lnTo>
                    <a:pt x="39" y="1364"/>
                  </a:lnTo>
                  <a:lnTo>
                    <a:pt x="78" y="1578"/>
                  </a:lnTo>
                  <a:lnTo>
                    <a:pt x="78" y="1578"/>
                  </a:lnTo>
                  <a:lnTo>
                    <a:pt x="176" y="1773"/>
                  </a:lnTo>
                  <a:lnTo>
                    <a:pt x="293" y="1968"/>
                  </a:lnTo>
                  <a:lnTo>
                    <a:pt x="293" y="1968"/>
                  </a:lnTo>
                  <a:lnTo>
                    <a:pt x="410" y="2143"/>
                  </a:lnTo>
                  <a:lnTo>
                    <a:pt x="565" y="2299"/>
                  </a:lnTo>
                  <a:lnTo>
                    <a:pt x="741" y="2436"/>
                  </a:lnTo>
                  <a:lnTo>
                    <a:pt x="936" y="2553"/>
                  </a:lnTo>
                  <a:lnTo>
                    <a:pt x="936" y="2553"/>
                  </a:lnTo>
                  <a:lnTo>
                    <a:pt x="1130" y="2650"/>
                  </a:lnTo>
                  <a:lnTo>
                    <a:pt x="1325" y="2728"/>
                  </a:lnTo>
                  <a:lnTo>
                    <a:pt x="1540" y="2786"/>
                  </a:lnTo>
                  <a:lnTo>
                    <a:pt x="1773" y="2825"/>
                  </a:lnTo>
                  <a:lnTo>
                    <a:pt x="1773" y="2825"/>
                  </a:lnTo>
                  <a:lnTo>
                    <a:pt x="2085" y="2845"/>
                  </a:lnTo>
                  <a:lnTo>
                    <a:pt x="2085" y="2845"/>
                  </a:lnTo>
                  <a:lnTo>
                    <a:pt x="2163" y="2845"/>
                  </a:lnTo>
                  <a:lnTo>
                    <a:pt x="2163" y="2845"/>
                  </a:lnTo>
                  <a:lnTo>
                    <a:pt x="2358" y="2845"/>
                  </a:lnTo>
                  <a:lnTo>
                    <a:pt x="2553" y="2825"/>
                  </a:lnTo>
                  <a:lnTo>
                    <a:pt x="2553" y="2825"/>
                  </a:lnTo>
                  <a:lnTo>
                    <a:pt x="2787" y="2786"/>
                  </a:lnTo>
                  <a:lnTo>
                    <a:pt x="3001" y="2728"/>
                  </a:lnTo>
                  <a:lnTo>
                    <a:pt x="3196" y="2650"/>
                  </a:lnTo>
                  <a:lnTo>
                    <a:pt x="3391" y="2553"/>
                  </a:lnTo>
                  <a:lnTo>
                    <a:pt x="3391" y="2553"/>
                  </a:lnTo>
                  <a:lnTo>
                    <a:pt x="3585" y="2436"/>
                  </a:lnTo>
                  <a:lnTo>
                    <a:pt x="3761" y="2299"/>
                  </a:lnTo>
                  <a:lnTo>
                    <a:pt x="3897" y="2143"/>
                  </a:lnTo>
                  <a:lnTo>
                    <a:pt x="4034" y="1968"/>
                  </a:lnTo>
                  <a:lnTo>
                    <a:pt x="4034" y="1968"/>
                  </a:lnTo>
                  <a:lnTo>
                    <a:pt x="4150" y="1773"/>
                  </a:lnTo>
                  <a:lnTo>
                    <a:pt x="4228" y="1559"/>
                  </a:lnTo>
                  <a:lnTo>
                    <a:pt x="4228" y="1559"/>
                  </a:lnTo>
                  <a:lnTo>
                    <a:pt x="4287" y="1364"/>
                  </a:lnTo>
                  <a:lnTo>
                    <a:pt x="4306" y="1150"/>
                  </a:lnTo>
                  <a:lnTo>
                    <a:pt x="4306" y="1150"/>
                  </a:lnTo>
                  <a:lnTo>
                    <a:pt x="4306" y="955"/>
                  </a:lnTo>
                  <a:lnTo>
                    <a:pt x="4287" y="760"/>
                  </a:lnTo>
                  <a:lnTo>
                    <a:pt x="4287" y="760"/>
                  </a:lnTo>
                  <a:lnTo>
                    <a:pt x="4209" y="585"/>
                  </a:lnTo>
                  <a:lnTo>
                    <a:pt x="4209" y="585"/>
                  </a:lnTo>
                  <a:lnTo>
                    <a:pt x="4111" y="409"/>
                  </a:lnTo>
                  <a:lnTo>
                    <a:pt x="4111" y="409"/>
                  </a:lnTo>
                  <a:lnTo>
                    <a:pt x="3975" y="273"/>
                  </a:lnTo>
                  <a:lnTo>
                    <a:pt x="3819" y="156"/>
                  </a:lnTo>
                  <a:lnTo>
                    <a:pt x="3819" y="156"/>
                  </a:lnTo>
                  <a:lnTo>
                    <a:pt x="3722" y="98"/>
                  </a:lnTo>
                  <a:lnTo>
                    <a:pt x="3605" y="59"/>
                  </a:lnTo>
                  <a:lnTo>
                    <a:pt x="3371" y="0"/>
                  </a:lnTo>
                  <a:lnTo>
                    <a:pt x="3371" y="0"/>
                  </a:lnTo>
                  <a:lnTo>
                    <a:pt x="323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1992;p40">
              <a:extLst>
                <a:ext uri="{FF2B5EF4-FFF2-40B4-BE49-F238E27FC236}">
                  <a16:creationId xmlns:a16="http://schemas.microsoft.com/office/drawing/2014/main" xmlns="" id="{FEDE4B9F-700F-517B-18EC-D00C6DEDA236}"/>
                </a:ext>
              </a:extLst>
            </p:cNvPr>
            <p:cNvSpPr/>
            <p:nvPr/>
          </p:nvSpPr>
          <p:spPr>
            <a:xfrm>
              <a:off x="9884300" y="673713"/>
              <a:ext cx="77975" cy="40450"/>
            </a:xfrm>
            <a:custGeom>
              <a:avLst/>
              <a:gdLst/>
              <a:ahLst/>
              <a:cxnLst/>
              <a:rect l="l" t="t" r="r" b="b"/>
              <a:pathLst>
                <a:path w="3119" h="1618" fill="none" extrusionOk="0">
                  <a:moveTo>
                    <a:pt x="1267" y="20"/>
                  </a:moveTo>
                  <a:lnTo>
                    <a:pt x="1267" y="20"/>
                  </a:lnTo>
                  <a:lnTo>
                    <a:pt x="1579" y="0"/>
                  </a:lnTo>
                  <a:lnTo>
                    <a:pt x="1579" y="0"/>
                  </a:lnTo>
                  <a:lnTo>
                    <a:pt x="1579" y="0"/>
                  </a:lnTo>
                  <a:lnTo>
                    <a:pt x="1891" y="39"/>
                  </a:lnTo>
                  <a:lnTo>
                    <a:pt x="1891" y="39"/>
                  </a:lnTo>
                  <a:lnTo>
                    <a:pt x="2144" y="78"/>
                  </a:lnTo>
                  <a:lnTo>
                    <a:pt x="2378" y="156"/>
                  </a:lnTo>
                  <a:lnTo>
                    <a:pt x="2378" y="156"/>
                  </a:lnTo>
                  <a:lnTo>
                    <a:pt x="2573" y="254"/>
                  </a:lnTo>
                  <a:lnTo>
                    <a:pt x="2748" y="370"/>
                  </a:lnTo>
                  <a:lnTo>
                    <a:pt x="2748" y="370"/>
                  </a:lnTo>
                  <a:lnTo>
                    <a:pt x="2846" y="468"/>
                  </a:lnTo>
                  <a:lnTo>
                    <a:pt x="2943" y="585"/>
                  </a:lnTo>
                  <a:lnTo>
                    <a:pt x="2943" y="585"/>
                  </a:lnTo>
                  <a:lnTo>
                    <a:pt x="3060" y="741"/>
                  </a:lnTo>
                  <a:lnTo>
                    <a:pt x="3060" y="741"/>
                  </a:lnTo>
                  <a:lnTo>
                    <a:pt x="3060" y="780"/>
                  </a:lnTo>
                  <a:lnTo>
                    <a:pt x="3060" y="780"/>
                  </a:lnTo>
                  <a:lnTo>
                    <a:pt x="3060" y="780"/>
                  </a:lnTo>
                  <a:lnTo>
                    <a:pt x="3079" y="819"/>
                  </a:lnTo>
                  <a:lnTo>
                    <a:pt x="3079" y="819"/>
                  </a:lnTo>
                  <a:lnTo>
                    <a:pt x="3099" y="877"/>
                  </a:lnTo>
                  <a:lnTo>
                    <a:pt x="3099" y="896"/>
                  </a:lnTo>
                  <a:lnTo>
                    <a:pt x="3099" y="896"/>
                  </a:lnTo>
                  <a:lnTo>
                    <a:pt x="3099" y="896"/>
                  </a:lnTo>
                  <a:lnTo>
                    <a:pt x="3118" y="955"/>
                  </a:lnTo>
                  <a:lnTo>
                    <a:pt x="3118" y="974"/>
                  </a:lnTo>
                  <a:lnTo>
                    <a:pt x="3118" y="974"/>
                  </a:lnTo>
                  <a:lnTo>
                    <a:pt x="3118" y="1052"/>
                  </a:lnTo>
                  <a:lnTo>
                    <a:pt x="3118" y="1052"/>
                  </a:lnTo>
                  <a:lnTo>
                    <a:pt x="2923" y="1228"/>
                  </a:lnTo>
                  <a:lnTo>
                    <a:pt x="2923" y="1228"/>
                  </a:lnTo>
                  <a:lnTo>
                    <a:pt x="2709" y="1364"/>
                  </a:lnTo>
                  <a:lnTo>
                    <a:pt x="2475" y="1462"/>
                  </a:lnTo>
                  <a:lnTo>
                    <a:pt x="2475" y="1462"/>
                  </a:lnTo>
                  <a:lnTo>
                    <a:pt x="2475" y="1462"/>
                  </a:lnTo>
                  <a:lnTo>
                    <a:pt x="2164" y="1559"/>
                  </a:lnTo>
                  <a:lnTo>
                    <a:pt x="1852" y="1598"/>
                  </a:lnTo>
                  <a:lnTo>
                    <a:pt x="1852" y="1598"/>
                  </a:lnTo>
                  <a:lnTo>
                    <a:pt x="1657" y="1617"/>
                  </a:lnTo>
                  <a:lnTo>
                    <a:pt x="1657" y="1617"/>
                  </a:lnTo>
                  <a:lnTo>
                    <a:pt x="1579" y="1617"/>
                  </a:lnTo>
                  <a:lnTo>
                    <a:pt x="1540" y="1617"/>
                  </a:lnTo>
                  <a:lnTo>
                    <a:pt x="1540" y="1617"/>
                  </a:lnTo>
                  <a:lnTo>
                    <a:pt x="1306" y="1598"/>
                  </a:lnTo>
                  <a:lnTo>
                    <a:pt x="1306" y="1598"/>
                  </a:lnTo>
                  <a:lnTo>
                    <a:pt x="975" y="1559"/>
                  </a:lnTo>
                  <a:lnTo>
                    <a:pt x="683" y="1462"/>
                  </a:lnTo>
                  <a:lnTo>
                    <a:pt x="683" y="1462"/>
                  </a:lnTo>
                  <a:lnTo>
                    <a:pt x="683" y="1462"/>
                  </a:lnTo>
                  <a:lnTo>
                    <a:pt x="449" y="1364"/>
                  </a:lnTo>
                  <a:lnTo>
                    <a:pt x="235" y="1247"/>
                  </a:lnTo>
                  <a:lnTo>
                    <a:pt x="235" y="1247"/>
                  </a:lnTo>
                  <a:lnTo>
                    <a:pt x="118" y="1150"/>
                  </a:lnTo>
                  <a:lnTo>
                    <a:pt x="1" y="1052"/>
                  </a:lnTo>
                  <a:lnTo>
                    <a:pt x="1" y="1052"/>
                  </a:lnTo>
                  <a:lnTo>
                    <a:pt x="20" y="1013"/>
                  </a:lnTo>
                  <a:lnTo>
                    <a:pt x="20" y="994"/>
                  </a:lnTo>
                  <a:lnTo>
                    <a:pt x="20" y="994"/>
                  </a:lnTo>
                  <a:lnTo>
                    <a:pt x="40" y="877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118" y="682"/>
                  </a:lnTo>
                  <a:lnTo>
                    <a:pt x="196" y="585"/>
                  </a:lnTo>
                  <a:lnTo>
                    <a:pt x="196" y="585"/>
                  </a:lnTo>
                  <a:lnTo>
                    <a:pt x="293" y="468"/>
                  </a:lnTo>
                  <a:lnTo>
                    <a:pt x="410" y="370"/>
                  </a:lnTo>
                  <a:lnTo>
                    <a:pt x="410" y="370"/>
                  </a:lnTo>
                  <a:lnTo>
                    <a:pt x="566" y="254"/>
                  </a:lnTo>
                  <a:lnTo>
                    <a:pt x="741" y="176"/>
                  </a:lnTo>
                  <a:lnTo>
                    <a:pt x="741" y="176"/>
                  </a:lnTo>
                  <a:lnTo>
                    <a:pt x="995" y="78"/>
                  </a:lnTo>
                  <a:lnTo>
                    <a:pt x="1267" y="20"/>
                  </a:lnTo>
                  <a:lnTo>
                    <a:pt x="1267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7" name="Google Shape;1955;p40">
            <a:extLst>
              <a:ext uri="{FF2B5EF4-FFF2-40B4-BE49-F238E27FC236}">
                <a16:creationId xmlns:a16="http://schemas.microsoft.com/office/drawing/2014/main" xmlns="" id="{6B9FCDBC-2334-E64B-A110-2E3A6B0017D2}"/>
              </a:ext>
            </a:extLst>
          </p:cNvPr>
          <p:cNvGrpSpPr/>
          <p:nvPr/>
        </p:nvGrpSpPr>
        <p:grpSpPr>
          <a:xfrm rot="-722961">
            <a:off x="4715799" y="141350"/>
            <a:ext cx="429333" cy="324747"/>
            <a:chOff x="9501450" y="282563"/>
            <a:chExt cx="827125" cy="935750"/>
          </a:xfrm>
        </p:grpSpPr>
        <p:sp>
          <p:nvSpPr>
            <p:cNvPr id="258" name="Google Shape;1956;p40">
              <a:extLst>
                <a:ext uri="{FF2B5EF4-FFF2-40B4-BE49-F238E27FC236}">
                  <a16:creationId xmlns:a16="http://schemas.microsoft.com/office/drawing/2014/main" xmlns="" id="{F3E0BDD8-6288-D418-3CED-BDD8F06E0D83}"/>
                </a:ext>
              </a:extLst>
            </p:cNvPr>
            <p:cNvSpPr/>
            <p:nvPr/>
          </p:nvSpPr>
          <p:spPr>
            <a:xfrm>
              <a:off x="9501450" y="282563"/>
              <a:ext cx="827125" cy="764275"/>
            </a:xfrm>
            <a:custGeom>
              <a:avLst/>
              <a:gdLst/>
              <a:ahLst/>
              <a:cxnLst/>
              <a:rect l="l" t="t" r="r" b="b"/>
              <a:pathLst>
                <a:path w="33085" h="30571" extrusionOk="0">
                  <a:moveTo>
                    <a:pt x="16114" y="1"/>
                  </a:moveTo>
                  <a:lnTo>
                    <a:pt x="15977" y="20"/>
                  </a:lnTo>
                  <a:lnTo>
                    <a:pt x="15821" y="59"/>
                  </a:lnTo>
                  <a:lnTo>
                    <a:pt x="15549" y="118"/>
                  </a:lnTo>
                  <a:lnTo>
                    <a:pt x="15510" y="137"/>
                  </a:lnTo>
                  <a:lnTo>
                    <a:pt x="15179" y="254"/>
                  </a:lnTo>
                  <a:lnTo>
                    <a:pt x="14867" y="390"/>
                  </a:lnTo>
                  <a:lnTo>
                    <a:pt x="14536" y="585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334" y="2845"/>
                  </a:lnTo>
                  <a:lnTo>
                    <a:pt x="11964" y="3332"/>
                  </a:lnTo>
                  <a:lnTo>
                    <a:pt x="11593" y="3858"/>
                  </a:lnTo>
                  <a:lnTo>
                    <a:pt x="11262" y="4385"/>
                  </a:lnTo>
                  <a:lnTo>
                    <a:pt x="10775" y="5164"/>
                  </a:lnTo>
                  <a:lnTo>
                    <a:pt x="10346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002" y="8827"/>
                  </a:lnTo>
                  <a:lnTo>
                    <a:pt x="898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87"/>
                  </a:lnTo>
                  <a:lnTo>
                    <a:pt x="4365" y="9762"/>
                  </a:lnTo>
                  <a:lnTo>
                    <a:pt x="3702" y="9957"/>
                  </a:lnTo>
                  <a:lnTo>
                    <a:pt x="2904" y="1023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94" y="11184"/>
                  </a:lnTo>
                  <a:lnTo>
                    <a:pt x="702" y="11438"/>
                  </a:lnTo>
                  <a:lnTo>
                    <a:pt x="566" y="11594"/>
                  </a:lnTo>
                  <a:lnTo>
                    <a:pt x="429" y="11749"/>
                  </a:lnTo>
                  <a:lnTo>
                    <a:pt x="332" y="11925"/>
                  </a:lnTo>
                  <a:lnTo>
                    <a:pt x="234" y="12081"/>
                  </a:lnTo>
                  <a:lnTo>
                    <a:pt x="137" y="12276"/>
                  </a:lnTo>
                  <a:lnTo>
                    <a:pt x="78" y="12490"/>
                  </a:lnTo>
                  <a:lnTo>
                    <a:pt x="39" y="12685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59" y="13561"/>
                  </a:lnTo>
                  <a:lnTo>
                    <a:pt x="117" y="13815"/>
                  </a:lnTo>
                  <a:lnTo>
                    <a:pt x="176" y="14010"/>
                  </a:lnTo>
                  <a:lnTo>
                    <a:pt x="234" y="14224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890" y="16640"/>
                  </a:lnTo>
                  <a:lnTo>
                    <a:pt x="2241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839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5826" y="20011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52" y="23518"/>
                  </a:lnTo>
                  <a:lnTo>
                    <a:pt x="4735" y="24083"/>
                  </a:lnTo>
                  <a:lnTo>
                    <a:pt x="4657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3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88" y="28798"/>
                  </a:lnTo>
                  <a:lnTo>
                    <a:pt x="5086" y="28993"/>
                  </a:lnTo>
                  <a:lnTo>
                    <a:pt x="5203" y="29188"/>
                  </a:lnTo>
                  <a:lnTo>
                    <a:pt x="5320" y="29363"/>
                  </a:lnTo>
                  <a:lnTo>
                    <a:pt x="5456" y="29538"/>
                  </a:lnTo>
                  <a:lnTo>
                    <a:pt x="5592" y="2969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01"/>
                  </a:lnTo>
                  <a:lnTo>
                    <a:pt x="6489" y="30298"/>
                  </a:lnTo>
                  <a:lnTo>
                    <a:pt x="6703" y="30376"/>
                  </a:lnTo>
                  <a:lnTo>
                    <a:pt x="6898" y="30435"/>
                  </a:lnTo>
                  <a:lnTo>
                    <a:pt x="7093" y="30493"/>
                  </a:lnTo>
                  <a:lnTo>
                    <a:pt x="7541" y="30551"/>
                  </a:lnTo>
                  <a:lnTo>
                    <a:pt x="7969" y="30571"/>
                  </a:lnTo>
                  <a:lnTo>
                    <a:pt x="8418" y="30571"/>
                  </a:lnTo>
                  <a:lnTo>
                    <a:pt x="8827" y="30512"/>
                  </a:lnTo>
                  <a:lnTo>
                    <a:pt x="9275" y="30435"/>
                  </a:lnTo>
                  <a:lnTo>
                    <a:pt x="9723" y="30318"/>
                  </a:lnTo>
                  <a:lnTo>
                    <a:pt x="10191" y="30181"/>
                  </a:lnTo>
                  <a:lnTo>
                    <a:pt x="10561" y="30045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19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681"/>
                  </a:lnTo>
                  <a:lnTo>
                    <a:pt x="13600" y="28389"/>
                  </a:lnTo>
                  <a:lnTo>
                    <a:pt x="14048" y="28077"/>
                  </a:lnTo>
                  <a:lnTo>
                    <a:pt x="14477" y="27726"/>
                  </a:lnTo>
                  <a:lnTo>
                    <a:pt x="14886" y="27376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62" y="25447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78" y="26577"/>
                  </a:lnTo>
                  <a:lnTo>
                    <a:pt x="17809" y="2692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80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764" y="29636"/>
                  </a:lnTo>
                  <a:lnTo>
                    <a:pt x="22154" y="29811"/>
                  </a:lnTo>
                  <a:lnTo>
                    <a:pt x="22524" y="29967"/>
                  </a:lnTo>
                  <a:lnTo>
                    <a:pt x="22894" y="30103"/>
                  </a:lnTo>
                  <a:lnTo>
                    <a:pt x="23362" y="30240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74"/>
                  </a:lnTo>
                  <a:lnTo>
                    <a:pt x="25115" y="30493"/>
                  </a:lnTo>
                  <a:lnTo>
                    <a:pt x="25544" y="3047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596" y="30220"/>
                  </a:lnTo>
                  <a:lnTo>
                    <a:pt x="26791" y="30123"/>
                  </a:lnTo>
                  <a:lnTo>
                    <a:pt x="26966" y="30025"/>
                  </a:lnTo>
                  <a:lnTo>
                    <a:pt x="27122" y="29908"/>
                  </a:lnTo>
                  <a:lnTo>
                    <a:pt x="27317" y="29753"/>
                  </a:lnTo>
                  <a:lnTo>
                    <a:pt x="27473" y="29616"/>
                  </a:lnTo>
                  <a:lnTo>
                    <a:pt x="27629" y="29460"/>
                  </a:lnTo>
                  <a:lnTo>
                    <a:pt x="27765" y="29285"/>
                  </a:lnTo>
                  <a:lnTo>
                    <a:pt x="27882" y="29110"/>
                  </a:lnTo>
                  <a:lnTo>
                    <a:pt x="27999" y="28915"/>
                  </a:lnTo>
                  <a:lnTo>
                    <a:pt x="28096" y="28720"/>
                  </a:lnTo>
                  <a:lnTo>
                    <a:pt x="28194" y="28525"/>
                  </a:lnTo>
                  <a:lnTo>
                    <a:pt x="28272" y="28291"/>
                  </a:lnTo>
                  <a:lnTo>
                    <a:pt x="28330" y="28077"/>
                  </a:lnTo>
                  <a:lnTo>
                    <a:pt x="28389" y="27843"/>
                  </a:lnTo>
                  <a:lnTo>
                    <a:pt x="28447" y="27590"/>
                  </a:lnTo>
                  <a:lnTo>
                    <a:pt x="28506" y="27122"/>
                  </a:lnTo>
                  <a:lnTo>
                    <a:pt x="28545" y="26635"/>
                  </a:lnTo>
                  <a:lnTo>
                    <a:pt x="28564" y="26109"/>
                  </a:lnTo>
                  <a:lnTo>
                    <a:pt x="28545" y="25583"/>
                  </a:lnTo>
                  <a:lnTo>
                    <a:pt x="28486" y="25057"/>
                  </a:lnTo>
                  <a:lnTo>
                    <a:pt x="28428" y="24531"/>
                  </a:lnTo>
                  <a:lnTo>
                    <a:pt x="28350" y="24005"/>
                  </a:lnTo>
                  <a:lnTo>
                    <a:pt x="28233" y="23440"/>
                  </a:lnTo>
                  <a:lnTo>
                    <a:pt x="28057" y="22641"/>
                  </a:lnTo>
                  <a:lnTo>
                    <a:pt x="27824" y="21803"/>
                  </a:lnTo>
                  <a:lnTo>
                    <a:pt x="27570" y="20907"/>
                  </a:lnTo>
                  <a:lnTo>
                    <a:pt x="27259" y="19933"/>
                  </a:lnTo>
                  <a:lnTo>
                    <a:pt x="28213" y="19173"/>
                  </a:lnTo>
                  <a:lnTo>
                    <a:pt x="28525" y="18920"/>
                  </a:lnTo>
                  <a:lnTo>
                    <a:pt x="29226" y="18335"/>
                  </a:lnTo>
                  <a:lnTo>
                    <a:pt x="30006" y="17692"/>
                  </a:lnTo>
                  <a:lnTo>
                    <a:pt x="30454" y="17283"/>
                  </a:lnTo>
                  <a:lnTo>
                    <a:pt x="30844" y="16913"/>
                  </a:lnTo>
                  <a:lnTo>
                    <a:pt x="31194" y="16562"/>
                  </a:lnTo>
                  <a:lnTo>
                    <a:pt x="31506" y="16211"/>
                  </a:lnTo>
                  <a:lnTo>
                    <a:pt x="31876" y="15783"/>
                  </a:lnTo>
                  <a:lnTo>
                    <a:pt x="32169" y="15373"/>
                  </a:lnTo>
                  <a:lnTo>
                    <a:pt x="32441" y="14984"/>
                  </a:lnTo>
                  <a:lnTo>
                    <a:pt x="32636" y="14594"/>
                  </a:lnTo>
                  <a:lnTo>
                    <a:pt x="32831" y="14146"/>
                  </a:lnTo>
                  <a:lnTo>
                    <a:pt x="32909" y="13932"/>
                  </a:lnTo>
                  <a:lnTo>
                    <a:pt x="32967" y="13737"/>
                  </a:lnTo>
                  <a:lnTo>
                    <a:pt x="33026" y="13484"/>
                  </a:lnTo>
                  <a:lnTo>
                    <a:pt x="33065" y="13250"/>
                  </a:lnTo>
                  <a:lnTo>
                    <a:pt x="33084" y="13035"/>
                  </a:lnTo>
                  <a:lnTo>
                    <a:pt x="33065" y="12821"/>
                  </a:lnTo>
                  <a:lnTo>
                    <a:pt x="33045" y="12607"/>
                  </a:lnTo>
                  <a:lnTo>
                    <a:pt x="33006" y="12392"/>
                  </a:lnTo>
                  <a:lnTo>
                    <a:pt x="32928" y="12198"/>
                  </a:lnTo>
                  <a:lnTo>
                    <a:pt x="32850" y="12003"/>
                  </a:lnTo>
                  <a:lnTo>
                    <a:pt x="32753" y="11827"/>
                  </a:lnTo>
                  <a:lnTo>
                    <a:pt x="32636" y="11672"/>
                  </a:lnTo>
                  <a:lnTo>
                    <a:pt x="32519" y="11516"/>
                  </a:lnTo>
                  <a:lnTo>
                    <a:pt x="32383" y="11360"/>
                  </a:lnTo>
                  <a:lnTo>
                    <a:pt x="32091" y="11106"/>
                  </a:lnTo>
                  <a:lnTo>
                    <a:pt x="31759" y="10873"/>
                  </a:lnTo>
                  <a:lnTo>
                    <a:pt x="31389" y="10658"/>
                  </a:lnTo>
                  <a:lnTo>
                    <a:pt x="30961" y="10444"/>
                  </a:lnTo>
                  <a:lnTo>
                    <a:pt x="30571" y="10288"/>
                  </a:lnTo>
                  <a:lnTo>
                    <a:pt x="30181" y="10132"/>
                  </a:lnTo>
                  <a:lnTo>
                    <a:pt x="29363" y="9879"/>
                  </a:lnTo>
                  <a:lnTo>
                    <a:pt x="28720" y="9665"/>
                  </a:lnTo>
                  <a:lnTo>
                    <a:pt x="28057" y="9489"/>
                  </a:lnTo>
                  <a:lnTo>
                    <a:pt x="27395" y="9353"/>
                  </a:lnTo>
                  <a:lnTo>
                    <a:pt x="26713" y="9217"/>
                  </a:lnTo>
                  <a:lnTo>
                    <a:pt x="26051" y="9100"/>
                  </a:lnTo>
                  <a:lnTo>
                    <a:pt x="25408" y="9002"/>
                  </a:lnTo>
                  <a:lnTo>
                    <a:pt x="24102" y="8827"/>
                  </a:lnTo>
                  <a:lnTo>
                    <a:pt x="24083" y="8749"/>
                  </a:lnTo>
                  <a:lnTo>
                    <a:pt x="23674" y="7872"/>
                  </a:lnTo>
                  <a:lnTo>
                    <a:pt x="23245" y="7034"/>
                  </a:lnTo>
                  <a:lnTo>
                    <a:pt x="22719" y="6002"/>
                  </a:lnTo>
                  <a:lnTo>
                    <a:pt x="22271" y="5222"/>
                  </a:lnTo>
                  <a:lnTo>
                    <a:pt x="21823" y="4462"/>
                  </a:lnTo>
                  <a:lnTo>
                    <a:pt x="21491" y="3936"/>
                  </a:lnTo>
                  <a:lnTo>
                    <a:pt x="21121" y="3430"/>
                  </a:lnTo>
                  <a:lnTo>
                    <a:pt x="20751" y="2923"/>
                  </a:lnTo>
                  <a:lnTo>
                    <a:pt x="20361" y="2417"/>
                  </a:lnTo>
                  <a:lnTo>
                    <a:pt x="19952" y="1968"/>
                  </a:lnTo>
                  <a:lnTo>
                    <a:pt x="19523" y="1481"/>
                  </a:lnTo>
                  <a:lnTo>
                    <a:pt x="19192" y="1170"/>
                  </a:lnTo>
                  <a:lnTo>
                    <a:pt x="18841" y="877"/>
                  </a:lnTo>
                  <a:lnTo>
                    <a:pt x="18627" y="722"/>
                  </a:lnTo>
                  <a:lnTo>
                    <a:pt x="18393" y="566"/>
                  </a:lnTo>
                  <a:lnTo>
                    <a:pt x="18160" y="449"/>
                  </a:lnTo>
                  <a:lnTo>
                    <a:pt x="17926" y="332"/>
                  </a:lnTo>
                  <a:lnTo>
                    <a:pt x="17906" y="332"/>
                  </a:lnTo>
                  <a:lnTo>
                    <a:pt x="17731" y="254"/>
                  </a:lnTo>
                  <a:lnTo>
                    <a:pt x="17575" y="195"/>
                  </a:lnTo>
                  <a:lnTo>
                    <a:pt x="17380" y="137"/>
                  </a:lnTo>
                  <a:lnTo>
                    <a:pt x="17166" y="79"/>
                  </a:lnTo>
                  <a:lnTo>
                    <a:pt x="16971" y="40"/>
                  </a:lnTo>
                  <a:lnTo>
                    <a:pt x="16796" y="20"/>
                  </a:lnTo>
                  <a:lnTo>
                    <a:pt x="16776" y="20"/>
                  </a:lnTo>
                  <a:lnTo>
                    <a:pt x="164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1957;p40">
              <a:extLst>
                <a:ext uri="{FF2B5EF4-FFF2-40B4-BE49-F238E27FC236}">
                  <a16:creationId xmlns:a16="http://schemas.microsoft.com/office/drawing/2014/main" xmlns="" id="{0E4D327A-12DE-5F72-D9E7-569399A55942}"/>
                </a:ext>
              </a:extLst>
            </p:cNvPr>
            <p:cNvSpPr/>
            <p:nvPr/>
          </p:nvSpPr>
          <p:spPr>
            <a:xfrm>
              <a:off x="9501450" y="282563"/>
              <a:ext cx="827125" cy="764275"/>
            </a:xfrm>
            <a:custGeom>
              <a:avLst/>
              <a:gdLst/>
              <a:ahLst/>
              <a:cxnLst/>
              <a:rect l="l" t="t" r="r" b="b"/>
              <a:pathLst>
                <a:path w="33085" h="30571" fill="none" extrusionOk="0">
                  <a:moveTo>
                    <a:pt x="33065" y="12821"/>
                  </a:moveTo>
                  <a:lnTo>
                    <a:pt x="33065" y="12821"/>
                  </a:lnTo>
                  <a:lnTo>
                    <a:pt x="33045" y="12607"/>
                  </a:lnTo>
                  <a:lnTo>
                    <a:pt x="33006" y="12392"/>
                  </a:lnTo>
                  <a:lnTo>
                    <a:pt x="32928" y="12198"/>
                  </a:lnTo>
                  <a:lnTo>
                    <a:pt x="32850" y="12003"/>
                  </a:lnTo>
                  <a:lnTo>
                    <a:pt x="32850" y="12003"/>
                  </a:lnTo>
                  <a:lnTo>
                    <a:pt x="32753" y="11827"/>
                  </a:lnTo>
                  <a:lnTo>
                    <a:pt x="32636" y="11672"/>
                  </a:lnTo>
                  <a:lnTo>
                    <a:pt x="32519" y="11516"/>
                  </a:lnTo>
                  <a:lnTo>
                    <a:pt x="32383" y="11360"/>
                  </a:lnTo>
                  <a:lnTo>
                    <a:pt x="32383" y="11360"/>
                  </a:lnTo>
                  <a:lnTo>
                    <a:pt x="32091" y="11106"/>
                  </a:lnTo>
                  <a:lnTo>
                    <a:pt x="31759" y="10873"/>
                  </a:lnTo>
                  <a:lnTo>
                    <a:pt x="31389" y="10658"/>
                  </a:lnTo>
                  <a:lnTo>
                    <a:pt x="30961" y="10444"/>
                  </a:lnTo>
                  <a:lnTo>
                    <a:pt x="30961" y="10444"/>
                  </a:lnTo>
                  <a:lnTo>
                    <a:pt x="30571" y="10288"/>
                  </a:lnTo>
                  <a:lnTo>
                    <a:pt x="30181" y="10132"/>
                  </a:lnTo>
                  <a:lnTo>
                    <a:pt x="29363" y="9879"/>
                  </a:lnTo>
                  <a:lnTo>
                    <a:pt x="29363" y="9879"/>
                  </a:lnTo>
                  <a:lnTo>
                    <a:pt x="28720" y="9665"/>
                  </a:lnTo>
                  <a:lnTo>
                    <a:pt x="28057" y="9489"/>
                  </a:lnTo>
                  <a:lnTo>
                    <a:pt x="27395" y="9353"/>
                  </a:lnTo>
                  <a:lnTo>
                    <a:pt x="26713" y="9217"/>
                  </a:lnTo>
                  <a:lnTo>
                    <a:pt x="26051" y="9100"/>
                  </a:lnTo>
                  <a:lnTo>
                    <a:pt x="25408" y="9002"/>
                  </a:lnTo>
                  <a:lnTo>
                    <a:pt x="24102" y="8827"/>
                  </a:lnTo>
                  <a:lnTo>
                    <a:pt x="24102" y="8827"/>
                  </a:lnTo>
                  <a:lnTo>
                    <a:pt x="24083" y="8749"/>
                  </a:lnTo>
                  <a:lnTo>
                    <a:pt x="24083" y="8749"/>
                  </a:lnTo>
                  <a:lnTo>
                    <a:pt x="23674" y="7872"/>
                  </a:lnTo>
                  <a:lnTo>
                    <a:pt x="23245" y="7034"/>
                  </a:lnTo>
                  <a:lnTo>
                    <a:pt x="23245" y="7034"/>
                  </a:lnTo>
                  <a:lnTo>
                    <a:pt x="22719" y="6002"/>
                  </a:lnTo>
                  <a:lnTo>
                    <a:pt x="22719" y="6002"/>
                  </a:lnTo>
                  <a:lnTo>
                    <a:pt x="22271" y="5222"/>
                  </a:lnTo>
                  <a:lnTo>
                    <a:pt x="21823" y="4462"/>
                  </a:lnTo>
                  <a:lnTo>
                    <a:pt x="21823" y="4462"/>
                  </a:lnTo>
                  <a:lnTo>
                    <a:pt x="21491" y="3936"/>
                  </a:lnTo>
                  <a:lnTo>
                    <a:pt x="21121" y="3430"/>
                  </a:lnTo>
                  <a:lnTo>
                    <a:pt x="20751" y="2923"/>
                  </a:lnTo>
                  <a:lnTo>
                    <a:pt x="20361" y="2417"/>
                  </a:lnTo>
                  <a:lnTo>
                    <a:pt x="20361" y="2417"/>
                  </a:lnTo>
                  <a:lnTo>
                    <a:pt x="19952" y="1968"/>
                  </a:lnTo>
                  <a:lnTo>
                    <a:pt x="19523" y="1481"/>
                  </a:lnTo>
                  <a:lnTo>
                    <a:pt x="19523" y="1481"/>
                  </a:lnTo>
                  <a:lnTo>
                    <a:pt x="19192" y="1170"/>
                  </a:lnTo>
                  <a:lnTo>
                    <a:pt x="18841" y="877"/>
                  </a:lnTo>
                  <a:lnTo>
                    <a:pt x="18841" y="877"/>
                  </a:lnTo>
                  <a:lnTo>
                    <a:pt x="18627" y="722"/>
                  </a:lnTo>
                  <a:lnTo>
                    <a:pt x="18393" y="566"/>
                  </a:lnTo>
                  <a:lnTo>
                    <a:pt x="18160" y="449"/>
                  </a:lnTo>
                  <a:lnTo>
                    <a:pt x="17926" y="332"/>
                  </a:lnTo>
                  <a:lnTo>
                    <a:pt x="17906" y="332"/>
                  </a:lnTo>
                  <a:lnTo>
                    <a:pt x="17906" y="332"/>
                  </a:lnTo>
                  <a:lnTo>
                    <a:pt x="17731" y="254"/>
                  </a:lnTo>
                  <a:lnTo>
                    <a:pt x="17575" y="195"/>
                  </a:lnTo>
                  <a:lnTo>
                    <a:pt x="17575" y="195"/>
                  </a:lnTo>
                  <a:lnTo>
                    <a:pt x="17380" y="137"/>
                  </a:lnTo>
                  <a:lnTo>
                    <a:pt x="17166" y="79"/>
                  </a:lnTo>
                  <a:lnTo>
                    <a:pt x="17166" y="79"/>
                  </a:lnTo>
                  <a:lnTo>
                    <a:pt x="16971" y="40"/>
                  </a:lnTo>
                  <a:lnTo>
                    <a:pt x="16796" y="20"/>
                  </a:lnTo>
                  <a:lnTo>
                    <a:pt x="16776" y="20"/>
                  </a:lnTo>
                  <a:lnTo>
                    <a:pt x="16776" y="20"/>
                  </a:lnTo>
                  <a:lnTo>
                    <a:pt x="16484" y="1"/>
                  </a:lnTo>
                  <a:lnTo>
                    <a:pt x="16484" y="1"/>
                  </a:lnTo>
                  <a:lnTo>
                    <a:pt x="16348" y="1"/>
                  </a:lnTo>
                  <a:lnTo>
                    <a:pt x="16348" y="1"/>
                  </a:lnTo>
                  <a:lnTo>
                    <a:pt x="16289" y="1"/>
                  </a:lnTo>
                  <a:lnTo>
                    <a:pt x="16289" y="1"/>
                  </a:lnTo>
                  <a:lnTo>
                    <a:pt x="16114" y="1"/>
                  </a:lnTo>
                  <a:lnTo>
                    <a:pt x="16114" y="1"/>
                  </a:lnTo>
                  <a:lnTo>
                    <a:pt x="15977" y="20"/>
                  </a:lnTo>
                  <a:lnTo>
                    <a:pt x="15821" y="59"/>
                  </a:lnTo>
                  <a:lnTo>
                    <a:pt x="15821" y="59"/>
                  </a:lnTo>
                  <a:lnTo>
                    <a:pt x="15549" y="118"/>
                  </a:lnTo>
                  <a:lnTo>
                    <a:pt x="15549" y="118"/>
                  </a:lnTo>
                  <a:lnTo>
                    <a:pt x="15510" y="137"/>
                  </a:lnTo>
                  <a:lnTo>
                    <a:pt x="15510" y="137"/>
                  </a:lnTo>
                  <a:lnTo>
                    <a:pt x="15179" y="254"/>
                  </a:lnTo>
                  <a:lnTo>
                    <a:pt x="14867" y="390"/>
                  </a:lnTo>
                  <a:lnTo>
                    <a:pt x="14536" y="585"/>
                  </a:lnTo>
                  <a:lnTo>
                    <a:pt x="14224" y="799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724" y="2339"/>
                  </a:lnTo>
                  <a:lnTo>
                    <a:pt x="12334" y="2845"/>
                  </a:lnTo>
                  <a:lnTo>
                    <a:pt x="11964" y="3332"/>
                  </a:lnTo>
                  <a:lnTo>
                    <a:pt x="11593" y="3858"/>
                  </a:lnTo>
                  <a:lnTo>
                    <a:pt x="11262" y="4385"/>
                  </a:lnTo>
                  <a:lnTo>
                    <a:pt x="11262" y="4385"/>
                  </a:lnTo>
                  <a:lnTo>
                    <a:pt x="10775" y="5164"/>
                  </a:lnTo>
                  <a:lnTo>
                    <a:pt x="10346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548" y="7677"/>
                  </a:lnTo>
                  <a:lnTo>
                    <a:pt x="9002" y="8827"/>
                  </a:lnTo>
                  <a:lnTo>
                    <a:pt x="9002" y="8827"/>
                  </a:lnTo>
                  <a:lnTo>
                    <a:pt x="8983" y="8905"/>
                  </a:lnTo>
                  <a:lnTo>
                    <a:pt x="898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87"/>
                  </a:lnTo>
                  <a:lnTo>
                    <a:pt x="4365" y="9762"/>
                  </a:lnTo>
                  <a:lnTo>
                    <a:pt x="3702" y="9957"/>
                  </a:lnTo>
                  <a:lnTo>
                    <a:pt x="3702" y="9957"/>
                  </a:lnTo>
                  <a:lnTo>
                    <a:pt x="2904" y="1023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94" y="11184"/>
                  </a:lnTo>
                  <a:lnTo>
                    <a:pt x="702" y="11438"/>
                  </a:lnTo>
                  <a:lnTo>
                    <a:pt x="702" y="11438"/>
                  </a:lnTo>
                  <a:lnTo>
                    <a:pt x="566" y="11594"/>
                  </a:lnTo>
                  <a:lnTo>
                    <a:pt x="429" y="11749"/>
                  </a:lnTo>
                  <a:lnTo>
                    <a:pt x="332" y="11925"/>
                  </a:lnTo>
                  <a:lnTo>
                    <a:pt x="234" y="12081"/>
                  </a:lnTo>
                  <a:lnTo>
                    <a:pt x="234" y="12081"/>
                  </a:lnTo>
                  <a:lnTo>
                    <a:pt x="137" y="12276"/>
                  </a:lnTo>
                  <a:lnTo>
                    <a:pt x="78" y="12490"/>
                  </a:lnTo>
                  <a:lnTo>
                    <a:pt x="39" y="12685"/>
                  </a:lnTo>
                  <a:lnTo>
                    <a:pt x="1" y="12918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59" y="13561"/>
                  </a:lnTo>
                  <a:lnTo>
                    <a:pt x="117" y="13815"/>
                  </a:lnTo>
                  <a:lnTo>
                    <a:pt x="117" y="13815"/>
                  </a:lnTo>
                  <a:lnTo>
                    <a:pt x="176" y="14010"/>
                  </a:lnTo>
                  <a:lnTo>
                    <a:pt x="234" y="14224"/>
                  </a:lnTo>
                  <a:lnTo>
                    <a:pt x="429" y="14672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559" y="16289"/>
                  </a:lnTo>
                  <a:lnTo>
                    <a:pt x="1890" y="16640"/>
                  </a:lnTo>
                  <a:lnTo>
                    <a:pt x="2241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079" y="17770"/>
                  </a:lnTo>
                  <a:lnTo>
                    <a:pt x="3839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4872" y="19251"/>
                  </a:lnTo>
                  <a:lnTo>
                    <a:pt x="5826" y="20011"/>
                  </a:lnTo>
                  <a:lnTo>
                    <a:pt x="5826" y="20011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52" y="23518"/>
                  </a:lnTo>
                  <a:lnTo>
                    <a:pt x="4852" y="23518"/>
                  </a:lnTo>
                  <a:lnTo>
                    <a:pt x="4735" y="24083"/>
                  </a:lnTo>
                  <a:lnTo>
                    <a:pt x="4657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38" y="27668"/>
                  </a:lnTo>
                  <a:lnTo>
                    <a:pt x="463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88" y="28798"/>
                  </a:lnTo>
                  <a:lnTo>
                    <a:pt x="5086" y="28993"/>
                  </a:lnTo>
                  <a:lnTo>
                    <a:pt x="5203" y="29188"/>
                  </a:lnTo>
                  <a:lnTo>
                    <a:pt x="5320" y="29363"/>
                  </a:lnTo>
                  <a:lnTo>
                    <a:pt x="5320" y="29363"/>
                  </a:lnTo>
                  <a:lnTo>
                    <a:pt x="5456" y="29538"/>
                  </a:lnTo>
                  <a:lnTo>
                    <a:pt x="5592" y="29694"/>
                  </a:lnTo>
                  <a:lnTo>
                    <a:pt x="5592" y="2969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01"/>
                  </a:lnTo>
                  <a:lnTo>
                    <a:pt x="6489" y="30298"/>
                  </a:lnTo>
                  <a:lnTo>
                    <a:pt x="6703" y="30376"/>
                  </a:lnTo>
                  <a:lnTo>
                    <a:pt x="6703" y="30376"/>
                  </a:lnTo>
                  <a:lnTo>
                    <a:pt x="6898" y="30435"/>
                  </a:lnTo>
                  <a:lnTo>
                    <a:pt x="7093" y="30493"/>
                  </a:lnTo>
                  <a:lnTo>
                    <a:pt x="7541" y="30551"/>
                  </a:lnTo>
                  <a:lnTo>
                    <a:pt x="7541" y="30551"/>
                  </a:lnTo>
                  <a:lnTo>
                    <a:pt x="7969" y="30571"/>
                  </a:lnTo>
                  <a:lnTo>
                    <a:pt x="7969" y="30571"/>
                  </a:lnTo>
                  <a:lnTo>
                    <a:pt x="8418" y="30571"/>
                  </a:lnTo>
                  <a:lnTo>
                    <a:pt x="8418" y="30571"/>
                  </a:lnTo>
                  <a:lnTo>
                    <a:pt x="8827" y="30512"/>
                  </a:lnTo>
                  <a:lnTo>
                    <a:pt x="9275" y="30435"/>
                  </a:lnTo>
                  <a:lnTo>
                    <a:pt x="9723" y="30318"/>
                  </a:lnTo>
                  <a:lnTo>
                    <a:pt x="10191" y="30181"/>
                  </a:lnTo>
                  <a:lnTo>
                    <a:pt x="10191" y="30181"/>
                  </a:lnTo>
                  <a:lnTo>
                    <a:pt x="10561" y="30045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19"/>
                  </a:lnTo>
                  <a:lnTo>
                    <a:pt x="11710" y="29519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681"/>
                  </a:lnTo>
                  <a:lnTo>
                    <a:pt x="13600" y="28389"/>
                  </a:lnTo>
                  <a:lnTo>
                    <a:pt x="13600" y="28389"/>
                  </a:lnTo>
                  <a:lnTo>
                    <a:pt x="14048" y="28077"/>
                  </a:lnTo>
                  <a:lnTo>
                    <a:pt x="14477" y="27726"/>
                  </a:lnTo>
                  <a:lnTo>
                    <a:pt x="14886" y="27376"/>
                  </a:lnTo>
                  <a:lnTo>
                    <a:pt x="15276" y="27025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62" y="25447"/>
                  </a:lnTo>
                  <a:lnTo>
                    <a:pt x="16562" y="25447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78" y="26577"/>
                  </a:lnTo>
                  <a:lnTo>
                    <a:pt x="17809" y="26927"/>
                  </a:lnTo>
                  <a:lnTo>
                    <a:pt x="17809" y="2692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80"/>
                  </a:lnTo>
                  <a:lnTo>
                    <a:pt x="19484" y="28311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355" y="29441"/>
                  </a:lnTo>
                  <a:lnTo>
                    <a:pt x="21764" y="29636"/>
                  </a:lnTo>
                  <a:lnTo>
                    <a:pt x="22154" y="29811"/>
                  </a:lnTo>
                  <a:lnTo>
                    <a:pt x="22524" y="29967"/>
                  </a:lnTo>
                  <a:lnTo>
                    <a:pt x="22894" y="30103"/>
                  </a:lnTo>
                  <a:lnTo>
                    <a:pt x="22894" y="30103"/>
                  </a:lnTo>
                  <a:lnTo>
                    <a:pt x="23362" y="30240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74"/>
                  </a:lnTo>
                  <a:lnTo>
                    <a:pt x="24667" y="30474"/>
                  </a:lnTo>
                  <a:lnTo>
                    <a:pt x="25115" y="30493"/>
                  </a:lnTo>
                  <a:lnTo>
                    <a:pt x="25115" y="30493"/>
                  </a:lnTo>
                  <a:lnTo>
                    <a:pt x="25544" y="30474"/>
                  </a:lnTo>
                  <a:lnTo>
                    <a:pt x="25544" y="3047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382" y="30298"/>
                  </a:lnTo>
                  <a:lnTo>
                    <a:pt x="26596" y="30220"/>
                  </a:lnTo>
                  <a:lnTo>
                    <a:pt x="26791" y="30123"/>
                  </a:lnTo>
                  <a:lnTo>
                    <a:pt x="26966" y="30025"/>
                  </a:lnTo>
                  <a:lnTo>
                    <a:pt x="27122" y="29908"/>
                  </a:lnTo>
                  <a:lnTo>
                    <a:pt x="27122" y="29908"/>
                  </a:lnTo>
                  <a:lnTo>
                    <a:pt x="27317" y="29753"/>
                  </a:lnTo>
                  <a:lnTo>
                    <a:pt x="27473" y="29616"/>
                  </a:lnTo>
                  <a:lnTo>
                    <a:pt x="27473" y="29616"/>
                  </a:lnTo>
                  <a:lnTo>
                    <a:pt x="27629" y="29460"/>
                  </a:lnTo>
                  <a:lnTo>
                    <a:pt x="27765" y="29285"/>
                  </a:lnTo>
                  <a:lnTo>
                    <a:pt x="27765" y="29285"/>
                  </a:lnTo>
                  <a:lnTo>
                    <a:pt x="27882" y="29110"/>
                  </a:lnTo>
                  <a:lnTo>
                    <a:pt x="27999" y="28915"/>
                  </a:lnTo>
                  <a:lnTo>
                    <a:pt x="28096" y="28720"/>
                  </a:lnTo>
                  <a:lnTo>
                    <a:pt x="28194" y="28525"/>
                  </a:lnTo>
                  <a:lnTo>
                    <a:pt x="28272" y="28291"/>
                  </a:lnTo>
                  <a:lnTo>
                    <a:pt x="28330" y="28077"/>
                  </a:lnTo>
                  <a:lnTo>
                    <a:pt x="28389" y="27843"/>
                  </a:lnTo>
                  <a:lnTo>
                    <a:pt x="28447" y="27590"/>
                  </a:lnTo>
                  <a:lnTo>
                    <a:pt x="28447" y="27590"/>
                  </a:lnTo>
                  <a:lnTo>
                    <a:pt x="28506" y="27122"/>
                  </a:lnTo>
                  <a:lnTo>
                    <a:pt x="28545" y="26635"/>
                  </a:lnTo>
                  <a:lnTo>
                    <a:pt x="28564" y="26109"/>
                  </a:lnTo>
                  <a:lnTo>
                    <a:pt x="28545" y="25583"/>
                  </a:lnTo>
                  <a:lnTo>
                    <a:pt x="28545" y="25583"/>
                  </a:lnTo>
                  <a:lnTo>
                    <a:pt x="28486" y="25057"/>
                  </a:lnTo>
                  <a:lnTo>
                    <a:pt x="28428" y="24531"/>
                  </a:lnTo>
                  <a:lnTo>
                    <a:pt x="28350" y="24005"/>
                  </a:lnTo>
                  <a:lnTo>
                    <a:pt x="28233" y="23440"/>
                  </a:lnTo>
                  <a:lnTo>
                    <a:pt x="28233" y="23440"/>
                  </a:lnTo>
                  <a:lnTo>
                    <a:pt x="28057" y="22641"/>
                  </a:lnTo>
                  <a:lnTo>
                    <a:pt x="27824" y="21803"/>
                  </a:lnTo>
                  <a:lnTo>
                    <a:pt x="27570" y="20907"/>
                  </a:lnTo>
                  <a:lnTo>
                    <a:pt x="27259" y="19933"/>
                  </a:lnTo>
                  <a:lnTo>
                    <a:pt x="27259" y="19933"/>
                  </a:lnTo>
                  <a:lnTo>
                    <a:pt x="28213" y="19173"/>
                  </a:lnTo>
                  <a:lnTo>
                    <a:pt x="28525" y="18920"/>
                  </a:lnTo>
                  <a:lnTo>
                    <a:pt x="28525" y="18920"/>
                  </a:lnTo>
                  <a:lnTo>
                    <a:pt x="29226" y="18335"/>
                  </a:lnTo>
                  <a:lnTo>
                    <a:pt x="30006" y="17692"/>
                  </a:lnTo>
                  <a:lnTo>
                    <a:pt x="30006" y="17692"/>
                  </a:lnTo>
                  <a:lnTo>
                    <a:pt x="30454" y="17283"/>
                  </a:lnTo>
                  <a:lnTo>
                    <a:pt x="30844" y="16913"/>
                  </a:lnTo>
                  <a:lnTo>
                    <a:pt x="31194" y="16562"/>
                  </a:lnTo>
                  <a:lnTo>
                    <a:pt x="31506" y="16211"/>
                  </a:lnTo>
                  <a:lnTo>
                    <a:pt x="31506" y="16211"/>
                  </a:lnTo>
                  <a:lnTo>
                    <a:pt x="31876" y="15783"/>
                  </a:lnTo>
                  <a:lnTo>
                    <a:pt x="32169" y="15373"/>
                  </a:lnTo>
                  <a:lnTo>
                    <a:pt x="32441" y="14984"/>
                  </a:lnTo>
                  <a:lnTo>
                    <a:pt x="32636" y="14594"/>
                  </a:lnTo>
                  <a:lnTo>
                    <a:pt x="32636" y="14594"/>
                  </a:lnTo>
                  <a:lnTo>
                    <a:pt x="32831" y="14146"/>
                  </a:lnTo>
                  <a:lnTo>
                    <a:pt x="32909" y="13932"/>
                  </a:lnTo>
                  <a:lnTo>
                    <a:pt x="32967" y="13737"/>
                  </a:lnTo>
                  <a:lnTo>
                    <a:pt x="32967" y="13737"/>
                  </a:lnTo>
                  <a:lnTo>
                    <a:pt x="33026" y="13484"/>
                  </a:lnTo>
                  <a:lnTo>
                    <a:pt x="33065" y="13250"/>
                  </a:lnTo>
                  <a:lnTo>
                    <a:pt x="33084" y="13035"/>
                  </a:lnTo>
                  <a:lnTo>
                    <a:pt x="33065" y="128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1958;p40">
              <a:extLst>
                <a:ext uri="{FF2B5EF4-FFF2-40B4-BE49-F238E27FC236}">
                  <a16:creationId xmlns:a16="http://schemas.microsoft.com/office/drawing/2014/main" xmlns="" id="{98F63EAE-2596-0B56-3C8A-669EF87419BA}"/>
                </a:ext>
              </a:extLst>
            </p:cNvPr>
            <p:cNvSpPr/>
            <p:nvPr/>
          </p:nvSpPr>
          <p:spPr>
            <a:xfrm>
              <a:off x="9501450" y="282563"/>
              <a:ext cx="671250" cy="764775"/>
            </a:xfrm>
            <a:custGeom>
              <a:avLst/>
              <a:gdLst/>
              <a:ahLst/>
              <a:cxnLst/>
              <a:rect l="l" t="t" r="r" b="b"/>
              <a:pathLst>
                <a:path w="26850" h="30591" extrusionOk="0">
                  <a:moveTo>
                    <a:pt x="16114" y="1"/>
                  </a:moveTo>
                  <a:lnTo>
                    <a:pt x="15841" y="40"/>
                  </a:lnTo>
                  <a:lnTo>
                    <a:pt x="15549" y="118"/>
                  </a:lnTo>
                  <a:lnTo>
                    <a:pt x="15490" y="137"/>
                  </a:lnTo>
                  <a:lnTo>
                    <a:pt x="15179" y="254"/>
                  </a:lnTo>
                  <a:lnTo>
                    <a:pt x="14847" y="390"/>
                  </a:lnTo>
                  <a:lnTo>
                    <a:pt x="14536" y="566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334" y="2826"/>
                  </a:lnTo>
                  <a:lnTo>
                    <a:pt x="11944" y="3332"/>
                  </a:lnTo>
                  <a:lnTo>
                    <a:pt x="11593" y="3858"/>
                  </a:lnTo>
                  <a:lnTo>
                    <a:pt x="11243" y="4385"/>
                  </a:lnTo>
                  <a:lnTo>
                    <a:pt x="10775" y="5164"/>
                  </a:lnTo>
                  <a:lnTo>
                    <a:pt x="10327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255" y="8262"/>
                  </a:lnTo>
                  <a:lnTo>
                    <a:pt x="9002" y="8827"/>
                  </a:lnTo>
                  <a:lnTo>
                    <a:pt x="896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67"/>
                  </a:lnTo>
                  <a:lnTo>
                    <a:pt x="4365" y="9743"/>
                  </a:lnTo>
                  <a:lnTo>
                    <a:pt x="3702" y="9937"/>
                  </a:lnTo>
                  <a:lnTo>
                    <a:pt x="2904" y="1021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75" y="11184"/>
                  </a:lnTo>
                  <a:lnTo>
                    <a:pt x="702" y="11438"/>
                  </a:lnTo>
                  <a:lnTo>
                    <a:pt x="546" y="11594"/>
                  </a:lnTo>
                  <a:lnTo>
                    <a:pt x="429" y="11749"/>
                  </a:lnTo>
                  <a:lnTo>
                    <a:pt x="312" y="11905"/>
                  </a:lnTo>
                  <a:lnTo>
                    <a:pt x="215" y="12081"/>
                  </a:lnTo>
                  <a:lnTo>
                    <a:pt x="137" y="12276"/>
                  </a:lnTo>
                  <a:lnTo>
                    <a:pt x="78" y="12470"/>
                  </a:lnTo>
                  <a:lnTo>
                    <a:pt x="20" y="12685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39" y="13561"/>
                  </a:lnTo>
                  <a:lnTo>
                    <a:pt x="98" y="13815"/>
                  </a:lnTo>
                  <a:lnTo>
                    <a:pt x="156" y="14010"/>
                  </a:lnTo>
                  <a:lnTo>
                    <a:pt x="234" y="14224"/>
                  </a:lnTo>
                  <a:lnTo>
                    <a:pt x="332" y="14438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871" y="16640"/>
                  </a:lnTo>
                  <a:lnTo>
                    <a:pt x="2222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858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4988" y="19348"/>
                  </a:lnTo>
                  <a:lnTo>
                    <a:pt x="5826" y="20030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33" y="23518"/>
                  </a:lnTo>
                  <a:lnTo>
                    <a:pt x="4735" y="24083"/>
                  </a:lnTo>
                  <a:lnTo>
                    <a:pt x="4638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1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69" y="28817"/>
                  </a:lnTo>
                  <a:lnTo>
                    <a:pt x="5086" y="29012"/>
                  </a:lnTo>
                  <a:lnTo>
                    <a:pt x="5183" y="29188"/>
                  </a:lnTo>
                  <a:lnTo>
                    <a:pt x="5300" y="29363"/>
                  </a:lnTo>
                  <a:lnTo>
                    <a:pt x="5456" y="29538"/>
                  </a:lnTo>
                  <a:lnTo>
                    <a:pt x="5592" y="2971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20"/>
                  </a:lnTo>
                  <a:lnTo>
                    <a:pt x="6489" y="30298"/>
                  </a:lnTo>
                  <a:lnTo>
                    <a:pt x="6703" y="30396"/>
                  </a:lnTo>
                  <a:lnTo>
                    <a:pt x="6898" y="30454"/>
                  </a:lnTo>
                  <a:lnTo>
                    <a:pt x="7093" y="30493"/>
                  </a:lnTo>
                  <a:lnTo>
                    <a:pt x="7307" y="30532"/>
                  </a:lnTo>
                  <a:lnTo>
                    <a:pt x="7541" y="30571"/>
                  </a:lnTo>
                  <a:lnTo>
                    <a:pt x="7755" y="30590"/>
                  </a:lnTo>
                  <a:lnTo>
                    <a:pt x="7969" y="30590"/>
                  </a:lnTo>
                  <a:lnTo>
                    <a:pt x="8418" y="30571"/>
                  </a:lnTo>
                  <a:lnTo>
                    <a:pt x="8846" y="30512"/>
                  </a:lnTo>
                  <a:lnTo>
                    <a:pt x="9275" y="30435"/>
                  </a:lnTo>
                  <a:lnTo>
                    <a:pt x="9723" y="30337"/>
                  </a:lnTo>
                  <a:lnTo>
                    <a:pt x="10191" y="30181"/>
                  </a:lnTo>
                  <a:lnTo>
                    <a:pt x="10561" y="30064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38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700"/>
                  </a:lnTo>
                  <a:lnTo>
                    <a:pt x="13600" y="28408"/>
                  </a:lnTo>
                  <a:lnTo>
                    <a:pt x="14048" y="28077"/>
                  </a:lnTo>
                  <a:lnTo>
                    <a:pt x="14477" y="27746"/>
                  </a:lnTo>
                  <a:lnTo>
                    <a:pt x="14886" y="27395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81" y="25466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58" y="26577"/>
                  </a:lnTo>
                  <a:lnTo>
                    <a:pt x="17809" y="2694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99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764" y="29655"/>
                  </a:lnTo>
                  <a:lnTo>
                    <a:pt x="22154" y="29831"/>
                  </a:lnTo>
                  <a:lnTo>
                    <a:pt x="22524" y="29986"/>
                  </a:lnTo>
                  <a:lnTo>
                    <a:pt x="22894" y="30103"/>
                  </a:lnTo>
                  <a:lnTo>
                    <a:pt x="23362" y="30259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93"/>
                  </a:lnTo>
                  <a:lnTo>
                    <a:pt x="25096" y="30512"/>
                  </a:lnTo>
                  <a:lnTo>
                    <a:pt x="25330" y="30493"/>
                  </a:lnTo>
                  <a:lnTo>
                    <a:pt x="25544" y="30474"/>
                  </a:lnTo>
                  <a:lnTo>
                    <a:pt x="25778" y="3045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616" y="30201"/>
                  </a:lnTo>
                  <a:lnTo>
                    <a:pt x="26849" y="30103"/>
                  </a:lnTo>
                  <a:lnTo>
                    <a:pt x="26479" y="30103"/>
                  </a:lnTo>
                  <a:lnTo>
                    <a:pt x="26148" y="30084"/>
                  </a:lnTo>
                  <a:lnTo>
                    <a:pt x="25836" y="30045"/>
                  </a:lnTo>
                  <a:lnTo>
                    <a:pt x="25524" y="30006"/>
                  </a:lnTo>
                  <a:lnTo>
                    <a:pt x="25213" y="29947"/>
                  </a:lnTo>
                  <a:lnTo>
                    <a:pt x="24589" y="29811"/>
                  </a:lnTo>
                  <a:lnTo>
                    <a:pt x="23966" y="29616"/>
                  </a:lnTo>
                  <a:lnTo>
                    <a:pt x="23381" y="29402"/>
                  </a:lnTo>
                  <a:lnTo>
                    <a:pt x="22816" y="29149"/>
                  </a:lnTo>
                  <a:lnTo>
                    <a:pt x="22329" y="28876"/>
                  </a:lnTo>
                  <a:lnTo>
                    <a:pt x="21842" y="28603"/>
                  </a:lnTo>
                  <a:lnTo>
                    <a:pt x="21374" y="28311"/>
                  </a:lnTo>
                  <a:lnTo>
                    <a:pt x="20907" y="27980"/>
                  </a:lnTo>
                  <a:lnTo>
                    <a:pt x="20478" y="27629"/>
                  </a:lnTo>
                  <a:lnTo>
                    <a:pt x="20050" y="27278"/>
                  </a:lnTo>
                  <a:lnTo>
                    <a:pt x="19621" y="26908"/>
                  </a:lnTo>
                  <a:lnTo>
                    <a:pt x="19231" y="26518"/>
                  </a:lnTo>
                  <a:lnTo>
                    <a:pt x="18841" y="26129"/>
                  </a:lnTo>
                  <a:lnTo>
                    <a:pt x="18491" y="25719"/>
                  </a:lnTo>
                  <a:lnTo>
                    <a:pt x="18140" y="25310"/>
                  </a:lnTo>
                  <a:lnTo>
                    <a:pt x="17789" y="24882"/>
                  </a:lnTo>
                  <a:lnTo>
                    <a:pt x="17478" y="24453"/>
                  </a:lnTo>
                  <a:lnTo>
                    <a:pt x="17166" y="24005"/>
                  </a:lnTo>
                  <a:lnTo>
                    <a:pt x="16874" y="23557"/>
                  </a:lnTo>
                  <a:lnTo>
                    <a:pt x="16581" y="23089"/>
                  </a:lnTo>
                  <a:lnTo>
                    <a:pt x="16172" y="23518"/>
                  </a:lnTo>
                  <a:lnTo>
                    <a:pt x="15724" y="23927"/>
                  </a:lnTo>
                  <a:lnTo>
                    <a:pt x="15198" y="24375"/>
                  </a:lnTo>
                  <a:lnTo>
                    <a:pt x="14789" y="24687"/>
                  </a:lnTo>
                  <a:lnTo>
                    <a:pt x="14341" y="25038"/>
                  </a:lnTo>
                  <a:lnTo>
                    <a:pt x="13717" y="25505"/>
                  </a:lnTo>
                  <a:lnTo>
                    <a:pt x="13113" y="25973"/>
                  </a:lnTo>
                  <a:lnTo>
                    <a:pt x="12373" y="26460"/>
                  </a:lnTo>
                  <a:lnTo>
                    <a:pt x="12003" y="26694"/>
                  </a:lnTo>
                  <a:lnTo>
                    <a:pt x="11632" y="26927"/>
                  </a:lnTo>
                  <a:lnTo>
                    <a:pt x="11262" y="27142"/>
                  </a:lnTo>
                  <a:lnTo>
                    <a:pt x="10873" y="27337"/>
                  </a:lnTo>
                  <a:lnTo>
                    <a:pt x="10483" y="27512"/>
                  </a:lnTo>
                  <a:lnTo>
                    <a:pt x="10093" y="27668"/>
                  </a:lnTo>
                  <a:lnTo>
                    <a:pt x="9742" y="27785"/>
                  </a:lnTo>
                  <a:lnTo>
                    <a:pt x="9372" y="27882"/>
                  </a:lnTo>
                  <a:lnTo>
                    <a:pt x="9022" y="27941"/>
                  </a:lnTo>
                  <a:lnTo>
                    <a:pt x="8651" y="27941"/>
                  </a:lnTo>
                  <a:lnTo>
                    <a:pt x="8320" y="27921"/>
                  </a:lnTo>
                  <a:lnTo>
                    <a:pt x="8164" y="27882"/>
                  </a:lnTo>
                  <a:lnTo>
                    <a:pt x="8008" y="27843"/>
                  </a:lnTo>
                  <a:lnTo>
                    <a:pt x="7853" y="27785"/>
                  </a:lnTo>
                  <a:lnTo>
                    <a:pt x="7716" y="27726"/>
                  </a:lnTo>
                  <a:lnTo>
                    <a:pt x="7580" y="27648"/>
                  </a:lnTo>
                  <a:lnTo>
                    <a:pt x="7443" y="27551"/>
                  </a:lnTo>
                  <a:lnTo>
                    <a:pt x="7307" y="27415"/>
                  </a:lnTo>
                  <a:lnTo>
                    <a:pt x="7171" y="27278"/>
                  </a:lnTo>
                  <a:lnTo>
                    <a:pt x="7054" y="27142"/>
                  </a:lnTo>
                  <a:lnTo>
                    <a:pt x="6937" y="26986"/>
                  </a:lnTo>
                  <a:lnTo>
                    <a:pt x="6839" y="26830"/>
                  </a:lnTo>
                  <a:lnTo>
                    <a:pt x="6761" y="26655"/>
                  </a:lnTo>
                  <a:lnTo>
                    <a:pt x="6684" y="26499"/>
                  </a:lnTo>
                  <a:lnTo>
                    <a:pt x="6606" y="26323"/>
                  </a:lnTo>
                  <a:lnTo>
                    <a:pt x="6508" y="25934"/>
                  </a:lnTo>
                  <a:lnTo>
                    <a:pt x="6450" y="25544"/>
                  </a:lnTo>
                  <a:lnTo>
                    <a:pt x="6430" y="25135"/>
                  </a:lnTo>
                  <a:lnTo>
                    <a:pt x="6430" y="24745"/>
                  </a:lnTo>
                  <a:lnTo>
                    <a:pt x="6469" y="24297"/>
                  </a:lnTo>
                  <a:lnTo>
                    <a:pt x="6547" y="23849"/>
                  </a:lnTo>
                  <a:lnTo>
                    <a:pt x="6645" y="23401"/>
                  </a:lnTo>
                  <a:lnTo>
                    <a:pt x="6742" y="22953"/>
                  </a:lnTo>
                  <a:lnTo>
                    <a:pt x="6878" y="22505"/>
                  </a:lnTo>
                  <a:lnTo>
                    <a:pt x="7034" y="22076"/>
                  </a:lnTo>
                  <a:lnTo>
                    <a:pt x="7210" y="21628"/>
                  </a:lnTo>
                  <a:lnTo>
                    <a:pt x="7385" y="21199"/>
                  </a:lnTo>
                  <a:lnTo>
                    <a:pt x="7716" y="20459"/>
                  </a:lnTo>
                  <a:lnTo>
                    <a:pt x="8067" y="19738"/>
                  </a:lnTo>
                  <a:lnTo>
                    <a:pt x="8437" y="19036"/>
                  </a:lnTo>
                  <a:lnTo>
                    <a:pt x="8827" y="18335"/>
                  </a:lnTo>
                  <a:lnTo>
                    <a:pt x="8612" y="18257"/>
                  </a:lnTo>
                  <a:lnTo>
                    <a:pt x="8418" y="18179"/>
                  </a:lnTo>
                  <a:lnTo>
                    <a:pt x="8047" y="18023"/>
                  </a:lnTo>
                  <a:lnTo>
                    <a:pt x="7580" y="17809"/>
                  </a:lnTo>
                  <a:lnTo>
                    <a:pt x="7132" y="17575"/>
                  </a:lnTo>
                  <a:lnTo>
                    <a:pt x="6606" y="17283"/>
                  </a:lnTo>
                  <a:lnTo>
                    <a:pt x="6099" y="16952"/>
                  </a:lnTo>
                  <a:lnTo>
                    <a:pt x="5553" y="16601"/>
                  </a:lnTo>
                  <a:lnTo>
                    <a:pt x="5027" y="16231"/>
                  </a:lnTo>
                  <a:lnTo>
                    <a:pt x="4716" y="15997"/>
                  </a:lnTo>
                  <a:lnTo>
                    <a:pt x="4423" y="15744"/>
                  </a:lnTo>
                  <a:lnTo>
                    <a:pt x="4151" y="15490"/>
                  </a:lnTo>
                  <a:lnTo>
                    <a:pt x="3897" y="15237"/>
                  </a:lnTo>
                  <a:lnTo>
                    <a:pt x="3664" y="15003"/>
                  </a:lnTo>
                  <a:lnTo>
                    <a:pt x="3449" y="14730"/>
                  </a:lnTo>
                  <a:lnTo>
                    <a:pt x="3293" y="14477"/>
                  </a:lnTo>
                  <a:lnTo>
                    <a:pt x="3137" y="14224"/>
                  </a:lnTo>
                  <a:lnTo>
                    <a:pt x="3040" y="13971"/>
                  </a:lnTo>
                  <a:lnTo>
                    <a:pt x="3001" y="13834"/>
                  </a:lnTo>
                  <a:lnTo>
                    <a:pt x="2982" y="13717"/>
                  </a:lnTo>
                  <a:lnTo>
                    <a:pt x="2962" y="13464"/>
                  </a:lnTo>
                  <a:lnTo>
                    <a:pt x="2962" y="13347"/>
                  </a:lnTo>
                  <a:lnTo>
                    <a:pt x="2982" y="13211"/>
                  </a:lnTo>
                  <a:lnTo>
                    <a:pt x="3021" y="13094"/>
                  </a:lnTo>
                  <a:lnTo>
                    <a:pt x="3060" y="12977"/>
                  </a:lnTo>
                  <a:lnTo>
                    <a:pt x="3118" y="12860"/>
                  </a:lnTo>
                  <a:lnTo>
                    <a:pt x="3176" y="12743"/>
                  </a:lnTo>
                  <a:lnTo>
                    <a:pt x="3274" y="12626"/>
                  </a:lnTo>
                  <a:lnTo>
                    <a:pt x="3371" y="12529"/>
                  </a:lnTo>
                  <a:lnTo>
                    <a:pt x="3527" y="12373"/>
                  </a:lnTo>
                  <a:lnTo>
                    <a:pt x="3683" y="12237"/>
                  </a:lnTo>
                  <a:lnTo>
                    <a:pt x="3858" y="12100"/>
                  </a:lnTo>
                  <a:lnTo>
                    <a:pt x="4053" y="11964"/>
                  </a:lnTo>
                  <a:lnTo>
                    <a:pt x="4443" y="11730"/>
                  </a:lnTo>
                  <a:lnTo>
                    <a:pt x="4852" y="11535"/>
                  </a:lnTo>
                  <a:lnTo>
                    <a:pt x="5281" y="11379"/>
                  </a:lnTo>
                  <a:lnTo>
                    <a:pt x="5748" y="11223"/>
                  </a:lnTo>
                  <a:lnTo>
                    <a:pt x="6235" y="11087"/>
                  </a:lnTo>
                  <a:lnTo>
                    <a:pt x="6722" y="10970"/>
                  </a:lnTo>
                  <a:lnTo>
                    <a:pt x="7210" y="10873"/>
                  </a:lnTo>
                  <a:lnTo>
                    <a:pt x="8203" y="10697"/>
                  </a:lnTo>
                  <a:lnTo>
                    <a:pt x="9197" y="10561"/>
                  </a:lnTo>
                  <a:lnTo>
                    <a:pt x="10054" y="10444"/>
                  </a:lnTo>
                  <a:lnTo>
                    <a:pt x="10912" y="10308"/>
                  </a:lnTo>
                  <a:lnTo>
                    <a:pt x="10989" y="9665"/>
                  </a:lnTo>
                  <a:lnTo>
                    <a:pt x="11106" y="9002"/>
                  </a:lnTo>
                  <a:lnTo>
                    <a:pt x="11282" y="8242"/>
                  </a:lnTo>
                  <a:lnTo>
                    <a:pt x="11496" y="7502"/>
                  </a:lnTo>
                  <a:lnTo>
                    <a:pt x="11769" y="6684"/>
                  </a:lnTo>
                  <a:lnTo>
                    <a:pt x="12061" y="5865"/>
                  </a:lnTo>
                  <a:lnTo>
                    <a:pt x="12392" y="5066"/>
                  </a:lnTo>
                  <a:lnTo>
                    <a:pt x="12763" y="4268"/>
                  </a:lnTo>
                  <a:lnTo>
                    <a:pt x="12977" y="3858"/>
                  </a:lnTo>
                  <a:lnTo>
                    <a:pt x="13211" y="3430"/>
                  </a:lnTo>
                  <a:lnTo>
                    <a:pt x="13444" y="3021"/>
                  </a:lnTo>
                  <a:lnTo>
                    <a:pt x="13698" y="2631"/>
                  </a:lnTo>
                  <a:lnTo>
                    <a:pt x="13951" y="2261"/>
                  </a:lnTo>
                  <a:lnTo>
                    <a:pt x="14204" y="1891"/>
                  </a:lnTo>
                  <a:lnTo>
                    <a:pt x="14497" y="1540"/>
                  </a:lnTo>
                  <a:lnTo>
                    <a:pt x="14789" y="1209"/>
                  </a:lnTo>
                  <a:lnTo>
                    <a:pt x="15062" y="897"/>
                  </a:lnTo>
                  <a:lnTo>
                    <a:pt x="15354" y="605"/>
                  </a:lnTo>
                  <a:lnTo>
                    <a:pt x="15685" y="351"/>
                  </a:lnTo>
                  <a:lnTo>
                    <a:pt x="15997" y="98"/>
                  </a:lnTo>
                  <a:lnTo>
                    <a:pt x="16133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1959;p40">
              <a:extLst>
                <a:ext uri="{FF2B5EF4-FFF2-40B4-BE49-F238E27FC236}">
                  <a16:creationId xmlns:a16="http://schemas.microsoft.com/office/drawing/2014/main" xmlns="" id="{3054A9C6-EA31-1C13-84BA-10043DB13C70}"/>
                </a:ext>
              </a:extLst>
            </p:cNvPr>
            <p:cNvSpPr/>
            <p:nvPr/>
          </p:nvSpPr>
          <p:spPr>
            <a:xfrm>
              <a:off x="9501450" y="282563"/>
              <a:ext cx="671250" cy="764775"/>
            </a:xfrm>
            <a:custGeom>
              <a:avLst/>
              <a:gdLst/>
              <a:ahLst/>
              <a:cxnLst/>
              <a:rect l="l" t="t" r="r" b="b"/>
              <a:pathLst>
                <a:path w="26850" h="30591" fill="none" extrusionOk="0">
                  <a:moveTo>
                    <a:pt x="16114" y="1"/>
                  </a:moveTo>
                  <a:lnTo>
                    <a:pt x="16114" y="1"/>
                  </a:lnTo>
                  <a:lnTo>
                    <a:pt x="15841" y="40"/>
                  </a:lnTo>
                  <a:lnTo>
                    <a:pt x="15841" y="40"/>
                  </a:lnTo>
                  <a:lnTo>
                    <a:pt x="15549" y="118"/>
                  </a:lnTo>
                  <a:lnTo>
                    <a:pt x="15549" y="118"/>
                  </a:lnTo>
                  <a:lnTo>
                    <a:pt x="15490" y="137"/>
                  </a:lnTo>
                  <a:lnTo>
                    <a:pt x="15490" y="137"/>
                  </a:lnTo>
                  <a:lnTo>
                    <a:pt x="15179" y="254"/>
                  </a:lnTo>
                  <a:lnTo>
                    <a:pt x="14847" y="390"/>
                  </a:lnTo>
                  <a:lnTo>
                    <a:pt x="14536" y="566"/>
                  </a:lnTo>
                  <a:lnTo>
                    <a:pt x="14224" y="799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724" y="2339"/>
                  </a:lnTo>
                  <a:lnTo>
                    <a:pt x="12334" y="2826"/>
                  </a:lnTo>
                  <a:lnTo>
                    <a:pt x="11944" y="3332"/>
                  </a:lnTo>
                  <a:lnTo>
                    <a:pt x="11593" y="3858"/>
                  </a:lnTo>
                  <a:lnTo>
                    <a:pt x="11243" y="4385"/>
                  </a:lnTo>
                  <a:lnTo>
                    <a:pt x="11243" y="4385"/>
                  </a:lnTo>
                  <a:lnTo>
                    <a:pt x="10775" y="5164"/>
                  </a:lnTo>
                  <a:lnTo>
                    <a:pt x="10327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548" y="7677"/>
                  </a:lnTo>
                  <a:lnTo>
                    <a:pt x="9255" y="8262"/>
                  </a:lnTo>
                  <a:lnTo>
                    <a:pt x="9002" y="8827"/>
                  </a:lnTo>
                  <a:lnTo>
                    <a:pt x="9002" y="8827"/>
                  </a:lnTo>
                  <a:lnTo>
                    <a:pt x="8963" y="8905"/>
                  </a:lnTo>
                  <a:lnTo>
                    <a:pt x="896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67"/>
                  </a:lnTo>
                  <a:lnTo>
                    <a:pt x="4365" y="9743"/>
                  </a:lnTo>
                  <a:lnTo>
                    <a:pt x="3702" y="9937"/>
                  </a:lnTo>
                  <a:lnTo>
                    <a:pt x="3702" y="9937"/>
                  </a:lnTo>
                  <a:lnTo>
                    <a:pt x="2904" y="1021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75" y="11184"/>
                  </a:lnTo>
                  <a:lnTo>
                    <a:pt x="702" y="11438"/>
                  </a:lnTo>
                  <a:lnTo>
                    <a:pt x="702" y="11438"/>
                  </a:lnTo>
                  <a:lnTo>
                    <a:pt x="546" y="11594"/>
                  </a:lnTo>
                  <a:lnTo>
                    <a:pt x="429" y="11749"/>
                  </a:lnTo>
                  <a:lnTo>
                    <a:pt x="312" y="11905"/>
                  </a:lnTo>
                  <a:lnTo>
                    <a:pt x="215" y="12081"/>
                  </a:lnTo>
                  <a:lnTo>
                    <a:pt x="215" y="12081"/>
                  </a:lnTo>
                  <a:lnTo>
                    <a:pt x="137" y="12276"/>
                  </a:lnTo>
                  <a:lnTo>
                    <a:pt x="78" y="12470"/>
                  </a:lnTo>
                  <a:lnTo>
                    <a:pt x="20" y="12685"/>
                  </a:lnTo>
                  <a:lnTo>
                    <a:pt x="1" y="12918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39" y="13561"/>
                  </a:lnTo>
                  <a:lnTo>
                    <a:pt x="98" y="13815"/>
                  </a:lnTo>
                  <a:lnTo>
                    <a:pt x="98" y="13815"/>
                  </a:lnTo>
                  <a:lnTo>
                    <a:pt x="156" y="14010"/>
                  </a:lnTo>
                  <a:lnTo>
                    <a:pt x="234" y="14224"/>
                  </a:lnTo>
                  <a:lnTo>
                    <a:pt x="332" y="14438"/>
                  </a:lnTo>
                  <a:lnTo>
                    <a:pt x="429" y="14672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559" y="16289"/>
                  </a:lnTo>
                  <a:lnTo>
                    <a:pt x="1871" y="16640"/>
                  </a:lnTo>
                  <a:lnTo>
                    <a:pt x="2222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079" y="17770"/>
                  </a:lnTo>
                  <a:lnTo>
                    <a:pt x="3858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4988" y="19348"/>
                  </a:lnTo>
                  <a:lnTo>
                    <a:pt x="4988" y="19348"/>
                  </a:lnTo>
                  <a:lnTo>
                    <a:pt x="5826" y="20030"/>
                  </a:lnTo>
                  <a:lnTo>
                    <a:pt x="5826" y="20030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33" y="23518"/>
                  </a:lnTo>
                  <a:lnTo>
                    <a:pt x="4833" y="23518"/>
                  </a:lnTo>
                  <a:lnTo>
                    <a:pt x="4735" y="24083"/>
                  </a:lnTo>
                  <a:lnTo>
                    <a:pt x="4638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18" y="27668"/>
                  </a:lnTo>
                  <a:lnTo>
                    <a:pt x="461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69" y="28817"/>
                  </a:lnTo>
                  <a:lnTo>
                    <a:pt x="5086" y="29012"/>
                  </a:lnTo>
                  <a:lnTo>
                    <a:pt x="5183" y="29188"/>
                  </a:lnTo>
                  <a:lnTo>
                    <a:pt x="5300" y="29363"/>
                  </a:lnTo>
                  <a:lnTo>
                    <a:pt x="5300" y="29363"/>
                  </a:lnTo>
                  <a:lnTo>
                    <a:pt x="5456" y="29538"/>
                  </a:lnTo>
                  <a:lnTo>
                    <a:pt x="5592" y="29714"/>
                  </a:lnTo>
                  <a:lnTo>
                    <a:pt x="5592" y="2971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20"/>
                  </a:lnTo>
                  <a:lnTo>
                    <a:pt x="6489" y="30298"/>
                  </a:lnTo>
                  <a:lnTo>
                    <a:pt x="6703" y="30396"/>
                  </a:lnTo>
                  <a:lnTo>
                    <a:pt x="6703" y="30396"/>
                  </a:lnTo>
                  <a:lnTo>
                    <a:pt x="6898" y="30454"/>
                  </a:lnTo>
                  <a:lnTo>
                    <a:pt x="7093" y="30493"/>
                  </a:lnTo>
                  <a:lnTo>
                    <a:pt x="7307" y="30532"/>
                  </a:lnTo>
                  <a:lnTo>
                    <a:pt x="7541" y="30571"/>
                  </a:lnTo>
                  <a:lnTo>
                    <a:pt x="7541" y="30571"/>
                  </a:lnTo>
                  <a:lnTo>
                    <a:pt x="7755" y="30590"/>
                  </a:lnTo>
                  <a:lnTo>
                    <a:pt x="7969" y="30590"/>
                  </a:lnTo>
                  <a:lnTo>
                    <a:pt x="7969" y="30590"/>
                  </a:lnTo>
                  <a:lnTo>
                    <a:pt x="8418" y="30571"/>
                  </a:lnTo>
                  <a:lnTo>
                    <a:pt x="8418" y="30571"/>
                  </a:lnTo>
                  <a:lnTo>
                    <a:pt x="8846" y="30512"/>
                  </a:lnTo>
                  <a:lnTo>
                    <a:pt x="9275" y="30435"/>
                  </a:lnTo>
                  <a:lnTo>
                    <a:pt x="9723" y="30337"/>
                  </a:lnTo>
                  <a:lnTo>
                    <a:pt x="10191" y="30181"/>
                  </a:lnTo>
                  <a:lnTo>
                    <a:pt x="10191" y="30181"/>
                  </a:lnTo>
                  <a:lnTo>
                    <a:pt x="10561" y="30064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38"/>
                  </a:lnTo>
                  <a:lnTo>
                    <a:pt x="11710" y="29538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700"/>
                  </a:lnTo>
                  <a:lnTo>
                    <a:pt x="13600" y="28408"/>
                  </a:lnTo>
                  <a:lnTo>
                    <a:pt x="13600" y="28408"/>
                  </a:lnTo>
                  <a:lnTo>
                    <a:pt x="14048" y="28077"/>
                  </a:lnTo>
                  <a:lnTo>
                    <a:pt x="14477" y="27746"/>
                  </a:lnTo>
                  <a:lnTo>
                    <a:pt x="14886" y="27395"/>
                  </a:lnTo>
                  <a:lnTo>
                    <a:pt x="15276" y="27025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81" y="25466"/>
                  </a:lnTo>
                  <a:lnTo>
                    <a:pt x="16581" y="25466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58" y="26577"/>
                  </a:lnTo>
                  <a:lnTo>
                    <a:pt x="17809" y="26947"/>
                  </a:lnTo>
                  <a:lnTo>
                    <a:pt x="17809" y="2694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99"/>
                  </a:lnTo>
                  <a:lnTo>
                    <a:pt x="19484" y="28311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355" y="29441"/>
                  </a:lnTo>
                  <a:lnTo>
                    <a:pt x="21764" y="29655"/>
                  </a:lnTo>
                  <a:lnTo>
                    <a:pt x="22154" y="29831"/>
                  </a:lnTo>
                  <a:lnTo>
                    <a:pt x="22524" y="29986"/>
                  </a:lnTo>
                  <a:lnTo>
                    <a:pt x="22894" y="30103"/>
                  </a:lnTo>
                  <a:lnTo>
                    <a:pt x="22894" y="30103"/>
                  </a:lnTo>
                  <a:lnTo>
                    <a:pt x="23362" y="30259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93"/>
                  </a:lnTo>
                  <a:lnTo>
                    <a:pt x="24667" y="30493"/>
                  </a:lnTo>
                  <a:lnTo>
                    <a:pt x="25096" y="30512"/>
                  </a:lnTo>
                  <a:lnTo>
                    <a:pt x="25096" y="30512"/>
                  </a:lnTo>
                  <a:lnTo>
                    <a:pt x="25330" y="30493"/>
                  </a:lnTo>
                  <a:lnTo>
                    <a:pt x="25544" y="30474"/>
                  </a:lnTo>
                  <a:lnTo>
                    <a:pt x="25544" y="30474"/>
                  </a:lnTo>
                  <a:lnTo>
                    <a:pt x="25778" y="3045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382" y="30298"/>
                  </a:lnTo>
                  <a:lnTo>
                    <a:pt x="26616" y="30201"/>
                  </a:lnTo>
                  <a:lnTo>
                    <a:pt x="26849" y="30103"/>
                  </a:lnTo>
                  <a:lnTo>
                    <a:pt x="26849" y="30103"/>
                  </a:lnTo>
                  <a:lnTo>
                    <a:pt x="26479" y="30103"/>
                  </a:lnTo>
                  <a:lnTo>
                    <a:pt x="26479" y="30103"/>
                  </a:lnTo>
                  <a:lnTo>
                    <a:pt x="26148" y="30084"/>
                  </a:lnTo>
                  <a:lnTo>
                    <a:pt x="25836" y="30045"/>
                  </a:lnTo>
                  <a:lnTo>
                    <a:pt x="25524" y="30006"/>
                  </a:lnTo>
                  <a:lnTo>
                    <a:pt x="25213" y="29947"/>
                  </a:lnTo>
                  <a:lnTo>
                    <a:pt x="25213" y="29947"/>
                  </a:lnTo>
                  <a:lnTo>
                    <a:pt x="24589" y="29811"/>
                  </a:lnTo>
                  <a:lnTo>
                    <a:pt x="23966" y="29616"/>
                  </a:lnTo>
                  <a:lnTo>
                    <a:pt x="23966" y="29616"/>
                  </a:lnTo>
                  <a:lnTo>
                    <a:pt x="23381" y="29402"/>
                  </a:lnTo>
                  <a:lnTo>
                    <a:pt x="22816" y="29149"/>
                  </a:lnTo>
                  <a:lnTo>
                    <a:pt x="22816" y="29149"/>
                  </a:lnTo>
                  <a:lnTo>
                    <a:pt x="22329" y="28876"/>
                  </a:lnTo>
                  <a:lnTo>
                    <a:pt x="21842" y="28603"/>
                  </a:lnTo>
                  <a:lnTo>
                    <a:pt x="21374" y="28311"/>
                  </a:lnTo>
                  <a:lnTo>
                    <a:pt x="20907" y="27980"/>
                  </a:lnTo>
                  <a:lnTo>
                    <a:pt x="20907" y="27980"/>
                  </a:lnTo>
                  <a:lnTo>
                    <a:pt x="20478" y="27629"/>
                  </a:lnTo>
                  <a:lnTo>
                    <a:pt x="20050" y="27278"/>
                  </a:lnTo>
                  <a:lnTo>
                    <a:pt x="19621" y="26908"/>
                  </a:lnTo>
                  <a:lnTo>
                    <a:pt x="19231" y="26518"/>
                  </a:lnTo>
                  <a:lnTo>
                    <a:pt x="19231" y="26518"/>
                  </a:lnTo>
                  <a:lnTo>
                    <a:pt x="18841" y="26129"/>
                  </a:lnTo>
                  <a:lnTo>
                    <a:pt x="18491" y="25719"/>
                  </a:lnTo>
                  <a:lnTo>
                    <a:pt x="18140" y="25310"/>
                  </a:lnTo>
                  <a:lnTo>
                    <a:pt x="17789" y="24882"/>
                  </a:lnTo>
                  <a:lnTo>
                    <a:pt x="17478" y="24453"/>
                  </a:lnTo>
                  <a:lnTo>
                    <a:pt x="17166" y="24005"/>
                  </a:lnTo>
                  <a:lnTo>
                    <a:pt x="16874" y="23557"/>
                  </a:lnTo>
                  <a:lnTo>
                    <a:pt x="16581" y="23089"/>
                  </a:lnTo>
                  <a:lnTo>
                    <a:pt x="16581" y="23089"/>
                  </a:lnTo>
                  <a:lnTo>
                    <a:pt x="16172" y="23518"/>
                  </a:lnTo>
                  <a:lnTo>
                    <a:pt x="15724" y="23927"/>
                  </a:lnTo>
                  <a:lnTo>
                    <a:pt x="15724" y="23927"/>
                  </a:lnTo>
                  <a:lnTo>
                    <a:pt x="15198" y="24375"/>
                  </a:lnTo>
                  <a:lnTo>
                    <a:pt x="15198" y="24375"/>
                  </a:lnTo>
                  <a:lnTo>
                    <a:pt x="14789" y="24687"/>
                  </a:lnTo>
                  <a:lnTo>
                    <a:pt x="14789" y="24687"/>
                  </a:lnTo>
                  <a:lnTo>
                    <a:pt x="14341" y="25038"/>
                  </a:lnTo>
                  <a:lnTo>
                    <a:pt x="14341" y="25038"/>
                  </a:lnTo>
                  <a:lnTo>
                    <a:pt x="13717" y="25505"/>
                  </a:lnTo>
                  <a:lnTo>
                    <a:pt x="13113" y="25973"/>
                  </a:lnTo>
                  <a:lnTo>
                    <a:pt x="13113" y="25973"/>
                  </a:lnTo>
                  <a:lnTo>
                    <a:pt x="12373" y="26460"/>
                  </a:lnTo>
                  <a:lnTo>
                    <a:pt x="12003" y="26694"/>
                  </a:lnTo>
                  <a:lnTo>
                    <a:pt x="11632" y="26927"/>
                  </a:lnTo>
                  <a:lnTo>
                    <a:pt x="11632" y="26927"/>
                  </a:lnTo>
                  <a:lnTo>
                    <a:pt x="11262" y="27142"/>
                  </a:lnTo>
                  <a:lnTo>
                    <a:pt x="10873" y="27337"/>
                  </a:lnTo>
                  <a:lnTo>
                    <a:pt x="10483" y="27512"/>
                  </a:lnTo>
                  <a:lnTo>
                    <a:pt x="10093" y="27668"/>
                  </a:lnTo>
                  <a:lnTo>
                    <a:pt x="10093" y="27668"/>
                  </a:lnTo>
                  <a:lnTo>
                    <a:pt x="9742" y="27785"/>
                  </a:lnTo>
                  <a:lnTo>
                    <a:pt x="9372" y="27882"/>
                  </a:lnTo>
                  <a:lnTo>
                    <a:pt x="9022" y="27941"/>
                  </a:lnTo>
                  <a:lnTo>
                    <a:pt x="8827" y="27941"/>
                  </a:lnTo>
                  <a:lnTo>
                    <a:pt x="8651" y="27941"/>
                  </a:lnTo>
                  <a:lnTo>
                    <a:pt x="8651" y="27941"/>
                  </a:lnTo>
                  <a:lnTo>
                    <a:pt x="8320" y="27921"/>
                  </a:lnTo>
                  <a:lnTo>
                    <a:pt x="8164" y="27882"/>
                  </a:lnTo>
                  <a:lnTo>
                    <a:pt x="8008" y="27843"/>
                  </a:lnTo>
                  <a:lnTo>
                    <a:pt x="8008" y="27843"/>
                  </a:lnTo>
                  <a:lnTo>
                    <a:pt x="7853" y="27785"/>
                  </a:lnTo>
                  <a:lnTo>
                    <a:pt x="7716" y="27726"/>
                  </a:lnTo>
                  <a:lnTo>
                    <a:pt x="7580" y="27648"/>
                  </a:lnTo>
                  <a:lnTo>
                    <a:pt x="7443" y="27551"/>
                  </a:lnTo>
                  <a:lnTo>
                    <a:pt x="7443" y="27551"/>
                  </a:lnTo>
                  <a:lnTo>
                    <a:pt x="7307" y="27415"/>
                  </a:lnTo>
                  <a:lnTo>
                    <a:pt x="7171" y="27278"/>
                  </a:lnTo>
                  <a:lnTo>
                    <a:pt x="7171" y="27278"/>
                  </a:lnTo>
                  <a:lnTo>
                    <a:pt x="7054" y="27142"/>
                  </a:lnTo>
                  <a:lnTo>
                    <a:pt x="6937" y="26986"/>
                  </a:lnTo>
                  <a:lnTo>
                    <a:pt x="6937" y="26986"/>
                  </a:lnTo>
                  <a:lnTo>
                    <a:pt x="6839" y="26830"/>
                  </a:lnTo>
                  <a:lnTo>
                    <a:pt x="6761" y="26655"/>
                  </a:lnTo>
                  <a:lnTo>
                    <a:pt x="6684" y="26499"/>
                  </a:lnTo>
                  <a:lnTo>
                    <a:pt x="6606" y="26323"/>
                  </a:lnTo>
                  <a:lnTo>
                    <a:pt x="6606" y="26323"/>
                  </a:lnTo>
                  <a:lnTo>
                    <a:pt x="6508" y="25934"/>
                  </a:lnTo>
                  <a:lnTo>
                    <a:pt x="6450" y="25544"/>
                  </a:lnTo>
                  <a:lnTo>
                    <a:pt x="6430" y="25135"/>
                  </a:lnTo>
                  <a:lnTo>
                    <a:pt x="6430" y="24745"/>
                  </a:lnTo>
                  <a:lnTo>
                    <a:pt x="6430" y="24745"/>
                  </a:lnTo>
                  <a:lnTo>
                    <a:pt x="6469" y="24297"/>
                  </a:lnTo>
                  <a:lnTo>
                    <a:pt x="6547" y="23849"/>
                  </a:lnTo>
                  <a:lnTo>
                    <a:pt x="6645" y="23401"/>
                  </a:lnTo>
                  <a:lnTo>
                    <a:pt x="6742" y="22953"/>
                  </a:lnTo>
                  <a:lnTo>
                    <a:pt x="6742" y="22953"/>
                  </a:lnTo>
                  <a:lnTo>
                    <a:pt x="6878" y="22505"/>
                  </a:lnTo>
                  <a:lnTo>
                    <a:pt x="7034" y="22076"/>
                  </a:lnTo>
                  <a:lnTo>
                    <a:pt x="7210" y="21628"/>
                  </a:lnTo>
                  <a:lnTo>
                    <a:pt x="7385" y="21199"/>
                  </a:lnTo>
                  <a:lnTo>
                    <a:pt x="7385" y="21199"/>
                  </a:lnTo>
                  <a:lnTo>
                    <a:pt x="7716" y="20459"/>
                  </a:lnTo>
                  <a:lnTo>
                    <a:pt x="8067" y="19738"/>
                  </a:lnTo>
                  <a:lnTo>
                    <a:pt x="8437" y="19036"/>
                  </a:lnTo>
                  <a:lnTo>
                    <a:pt x="8827" y="18335"/>
                  </a:lnTo>
                  <a:lnTo>
                    <a:pt x="8827" y="18335"/>
                  </a:lnTo>
                  <a:lnTo>
                    <a:pt x="8612" y="18257"/>
                  </a:lnTo>
                  <a:lnTo>
                    <a:pt x="8418" y="18179"/>
                  </a:lnTo>
                  <a:lnTo>
                    <a:pt x="8418" y="18179"/>
                  </a:lnTo>
                  <a:lnTo>
                    <a:pt x="8047" y="18023"/>
                  </a:lnTo>
                  <a:lnTo>
                    <a:pt x="8047" y="18023"/>
                  </a:lnTo>
                  <a:lnTo>
                    <a:pt x="7580" y="17809"/>
                  </a:lnTo>
                  <a:lnTo>
                    <a:pt x="7132" y="17575"/>
                  </a:lnTo>
                  <a:lnTo>
                    <a:pt x="7132" y="17575"/>
                  </a:lnTo>
                  <a:lnTo>
                    <a:pt x="6606" y="17283"/>
                  </a:lnTo>
                  <a:lnTo>
                    <a:pt x="6099" y="16952"/>
                  </a:lnTo>
                  <a:lnTo>
                    <a:pt x="6099" y="16952"/>
                  </a:lnTo>
                  <a:lnTo>
                    <a:pt x="5553" y="16601"/>
                  </a:lnTo>
                  <a:lnTo>
                    <a:pt x="5027" y="16231"/>
                  </a:lnTo>
                  <a:lnTo>
                    <a:pt x="5027" y="16231"/>
                  </a:lnTo>
                  <a:lnTo>
                    <a:pt x="4716" y="15997"/>
                  </a:lnTo>
                  <a:lnTo>
                    <a:pt x="4423" y="15744"/>
                  </a:lnTo>
                  <a:lnTo>
                    <a:pt x="4423" y="15744"/>
                  </a:lnTo>
                  <a:lnTo>
                    <a:pt x="4151" y="15490"/>
                  </a:lnTo>
                  <a:lnTo>
                    <a:pt x="3897" y="15237"/>
                  </a:lnTo>
                  <a:lnTo>
                    <a:pt x="3897" y="15237"/>
                  </a:lnTo>
                  <a:lnTo>
                    <a:pt x="3664" y="15003"/>
                  </a:lnTo>
                  <a:lnTo>
                    <a:pt x="3449" y="14730"/>
                  </a:lnTo>
                  <a:lnTo>
                    <a:pt x="3449" y="14730"/>
                  </a:lnTo>
                  <a:lnTo>
                    <a:pt x="3293" y="14477"/>
                  </a:lnTo>
                  <a:lnTo>
                    <a:pt x="3137" y="14224"/>
                  </a:lnTo>
                  <a:lnTo>
                    <a:pt x="3137" y="14224"/>
                  </a:lnTo>
                  <a:lnTo>
                    <a:pt x="3040" y="13971"/>
                  </a:lnTo>
                  <a:lnTo>
                    <a:pt x="3001" y="13834"/>
                  </a:lnTo>
                  <a:lnTo>
                    <a:pt x="2982" y="13717"/>
                  </a:lnTo>
                  <a:lnTo>
                    <a:pt x="2982" y="13717"/>
                  </a:lnTo>
                  <a:lnTo>
                    <a:pt x="2962" y="13464"/>
                  </a:lnTo>
                  <a:lnTo>
                    <a:pt x="2962" y="13347"/>
                  </a:lnTo>
                  <a:lnTo>
                    <a:pt x="2982" y="13211"/>
                  </a:lnTo>
                  <a:lnTo>
                    <a:pt x="2982" y="13211"/>
                  </a:lnTo>
                  <a:lnTo>
                    <a:pt x="3021" y="13094"/>
                  </a:lnTo>
                  <a:lnTo>
                    <a:pt x="3060" y="12977"/>
                  </a:lnTo>
                  <a:lnTo>
                    <a:pt x="3118" y="12860"/>
                  </a:lnTo>
                  <a:lnTo>
                    <a:pt x="3176" y="12743"/>
                  </a:lnTo>
                  <a:lnTo>
                    <a:pt x="3176" y="12743"/>
                  </a:lnTo>
                  <a:lnTo>
                    <a:pt x="3274" y="12626"/>
                  </a:lnTo>
                  <a:lnTo>
                    <a:pt x="3371" y="12529"/>
                  </a:lnTo>
                  <a:lnTo>
                    <a:pt x="3371" y="12529"/>
                  </a:lnTo>
                  <a:lnTo>
                    <a:pt x="3527" y="12373"/>
                  </a:lnTo>
                  <a:lnTo>
                    <a:pt x="3683" y="12237"/>
                  </a:lnTo>
                  <a:lnTo>
                    <a:pt x="3683" y="12237"/>
                  </a:lnTo>
                  <a:lnTo>
                    <a:pt x="3858" y="12100"/>
                  </a:lnTo>
                  <a:lnTo>
                    <a:pt x="4053" y="11964"/>
                  </a:lnTo>
                  <a:lnTo>
                    <a:pt x="4443" y="11730"/>
                  </a:lnTo>
                  <a:lnTo>
                    <a:pt x="4852" y="11535"/>
                  </a:lnTo>
                  <a:lnTo>
                    <a:pt x="5281" y="11379"/>
                  </a:lnTo>
                  <a:lnTo>
                    <a:pt x="5281" y="11379"/>
                  </a:lnTo>
                  <a:lnTo>
                    <a:pt x="5748" y="11223"/>
                  </a:lnTo>
                  <a:lnTo>
                    <a:pt x="6235" y="11087"/>
                  </a:lnTo>
                  <a:lnTo>
                    <a:pt x="6722" y="10970"/>
                  </a:lnTo>
                  <a:lnTo>
                    <a:pt x="7210" y="10873"/>
                  </a:lnTo>
                  <a:lnTo>
                    <a:pt x="7210" y="10873"/>
                  </a:lnTo>
                  <a:lnTo>
                    <a:pt x="8203" y="10697"/>
                  </a:lnTo>
                  <a:lnTo>
                    <a:pt x="9197" y="10561"/>
                  </a:lnTo>
                  <a:lnTo>
                    <a:pt x="9197" y="10561"/>
                  </a:lnTo>
                  <a:lnTo>
                    <a:pt x="10054" y="10444"/>
                  </a:lnTo>
                  <a:lnTo>
                    <a:pt x="10912" y="10308"/>
                  </a:lnTo>
                  <a:lnTo>
                    <a:pt x="10912" y="10308"/>
                  </a:lnTo>
                  <a:lnTo>
                    <a:pt x="10989" y="9665"/>
                  </a:lnTo>
                  <a:lnTo>
                    <a:pt x="11106" y="9002"/>
                  </a:lnTo>
                  <a:lnTo>
                    <a:pt x="11106" y="9002"/>
                  </a:lnTo>
                  <a:lnTo>
                    <a:pt x="11282" y="8242"/>
                  </a:lnTo>
                  <a:lnTo>
                    <a:pt x="11496" y="7502"/>
                  </a:lnTo>
                  <a:lnTo>
                    <a:pt x="11496" y="7502"/>
                  </a:lnTo>
                  <a:lnTo>
                    <a:pt x="11769" y="6684"/>
                  </a:lnTo>
                  <a:lnTo>
                    <a:pt x="12061" y="5865"/>
                  </a:lnTo>
                  <a:lnTo>
                    <a:pt x="12061" y="5865"/>
                  </a:lnTo>
                  <a:lnTo>
                    <a:pt x="12392" y="5066"/>
                  </a:lnTo>
                  <a:lnTo>
                    <a:pt x="12763" y="4268"/>
                  </a:lnTo>
                  <a:lnTo>
                    <a:pt x="12763" y="4268"/>
                  </a:lnTo>
                  <a:lnTo>
                    <a:pt x="12977" y="3858"/>
                  </a:lnTo>
                  <a:lnTo>
                    <a:pt x="13211" y="3430"/>
                  </a:lnTo>
                  <a:lnTo>
                    <a:pt x="13444" y="3021"/>
                  </a:lnTo>
                  <a:lnTo>
                    <a:pt x="13698" y="2631"/>
                  </a:lnTo>
                  <a:lnTo>
                    <a:pt x="13698" y="2631"/>
                  </a:lnTo>
                  <a:lnTo>
                    <a:pt x="13951" y="2261"/>
                  </a:lnTo>
                  <a:lnTo>
                    <a:pt x="14204" y="1891"/>
                  </a:lnTo>
                  <a:lnTo>
                    <a:pt x="14497" y="1540"/>
                  </a:lnTo>
                  <a:lnTo>
                    <a:pt x="14789" y="1209"/>
                  </a:lnTo>
                  <a:lnTo>
                    <a:pt x="14789" y="1209"/>
                  </a:lnTo>
                  <a:lnTo>
                    <a:pt x="15062" y="897"/>
                  </a:lnTo>
                  <a:lnTo>
                    <a:pt x="15354" y="605"/>
                  </a:lnTo>
                  <a:lnTo>
                    <a:pt x="15685" y="351"/>
                  </a:lnTo>
                  <a:lnTo>
                    <a:pt x="15997" y="98"/>
                  </a:lnTo>
                  <a:lnTo>
                    <a:pt x="15997" y="98"/>
                  </a:lnTo>
                  <a:lnTo>
                    <a:pt x="16133" y="1"/>
                  </a:lnTo>
                  <a:lnTo>
                    <a:pt x="16133" y="1"/>
                  </a:lnTo>
                  <a:lnTo>
                    <a:pt x="1611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1960;p40">
              <a:extLst>
                <a:ext uri="{FF2B5EF4-FFF2-40B4-BE49-F238E27FC236}">
                  <a16:creationId xmlns:a16="http://schemas.microsoft.com/office/drawing/2014/main" xmlns="" id="{52D3B797-312A-6C7A-1998-FE1D912BD850}"/>
                </a:ext>
              </a:extLst>
            </p:cNvPr>
            <p:cNvSpPr/>
            <p:nvPr/>
          </p:nvSpPr>
          <p:spPr>
            <a:xfrm>
              <a:off x="9934000" y="332238"/>
              <a:ext cx="113025" cy="156875"/>
            </a:xfrm>
            <a:custGeom>
              <a:avLst/>
              <a:gdLst/>
              <a:ahLst/>
              <a:cxnLst/>
              <a:rect l="l" t="t" r="r" b="b"/>
              <a:pathLst>
                <a:path w="4521" h="6275" extrusionOk="0">
                  <a:moveTo>
                    <a:pt x="1052" y="1"/>
                  </a:moveTo>
                  <a:lnTo>
                    <a:pt x="838" y="20"/>
                  </a:lnTo>
                  <a:lnTo>
                    <a:pt x="624" y="79"/>
                  </a:lnTo>
                  <a:lnTo>
                    <a:pt x="507" y="137"/>
                  </a:lnTo>
                  <a:lnTo>
                    <a:pt x="390" y="215"/>
                  </a:lnTo>
                  <a:lnTo>
                    <a:pt x="293" y="313"/>
                  </a:lnTo>
                  <a:lnTo>
                    <a:pt x="195" y="410"/>
                  </a:lnTo>
                  <a:lnTo>
                    <a:pt x="137" y="527"/>
                  </a:lnTo>
                  <a:lnTo>
                    <a:pt x="78" y="663"/>
                  </a:lnTo>
                  <a:lnTo>
                    <a:pt x="39" y="800"/>
                  </a:lnTo>
                  <a:lnTo>
                    <a:pt x="20" y="936"/>
                  </a:lnTo>
                  <a:lnTo>
                    <a:pt x="0" y="1073"/>
                  </a:lnTo>
                  <a:lnTo>
                    <a:pt x="0" y="1209"/>
                  </a:lnTo>
                  <a:lnTo>
                    <a:pt x="39" y="1482"/>
                  </a:lnTo>
                  <a:lnTo>
                    <a:pt x="117" y="1794"/>
                  </a:lnTo>
                  <a:lnTo>
                    <a:pt x="215" y="2105"/>
                  </a:lnTo>
                  <a:lnTo>
                    <a:pt x="331" y="2436"/>
                  </a:lnTo>
                  <a:lnTo>
                    <a:pt x="468" y="2748"/>
                  </a:lnTo>
                  <a:lnTo>
                    <a:pt x="643" y="3060"/>
                  </a:lnTo>
                  <a:lnTo>
                    <a:pt x="799" y="3372"/>
                  </a:lnTo>
                  <a:lnTo>
                    <a:pt x="994" y="3703"/>
                  </a:lnTo>
                  <a:lnTo>
                    <a:pt x="1208" y="4034"/>
                  </a:lnTo>
                  <a:lnTo>
                    <a:pt x="1637" y="4658"/>
                  </a:lnTo>
                  <a:lnTo>
                    <a:pt x="2027" y="5145"/>
                  </a:lnTo>
                  <a:lnTo>
                    <a:pt x="2241" y="5379"/>
                  </a:lnTo>
                  <a:lnTo>
                    <a:pt x="2455" y="5612"/>
                  </a:lnTo>
                  <a:lnTo>
                    <a:pt x="2611" y="5768"/>
                  </a:lnTo>
                  <a:lnTo>
                    <a:pt x="2806" y="5905"/>
                  </a:lnTo>
                  <a:lnTo>
                    <a:pt x="3001" y="6022"/>
                  </a:lnTo>
                  <a:lnTo>
                    <a:pt x="3098" y="6080"/>
                  </a:lnTo>
                  <a:lnTo>
                    <a:pt x="3215" y="6119"/>
                  </a:lnTo>
                  <a:lnTo>
                    <a:pt x="3293" y="6138"/>
                  </a:lnTo>
                  <a:lnTo>
                    <a:pt x="3410" y="6197"/>
                  </a:lnTo>
                  <a:lnTo>
                    <a:pt x="3527" y="6236"/>
                  </a:lnTo>
                  <a:lnTo>
                    <a:pt x="3644" y="6275"/>
                  </a:lnTo>
                  <a:lnTo>
                    <a:pt x="3858" y="6275"/>
                  </a:lnTo>
                  <a:lnTo>
                    <a:pt x="3956" y="6255"/>
                  </a:lnTo>
                  <a:lnTo>
                    <a:pt x="4053" y="6216"/>
                  </a:lnTo>
                  <a:lnTo>
                    <a:pt x="4150" y="6158"/>
                  </a:lnTo>
                  <a:lnTo>
                    <a:pt x="4228" y="6060"/>
                  </a:lnTo>
                  <a:lnTo>
                    <a:pt x="4306" y="5983"/>
                  </a:lnTo>
                  <a:lnTo>
                    <a:pt x="4404" y="5768"/>
                  </a:lnTo>
                  <a:lnTo>
                    <a:pt x="4482" y="5534"/>
                  </a:lnTo>
                  <a:lnTo>
                    <a:pt x="4501" y="5398"/>
                  </a:lnTo>
                  <a:lnTo>
                    <a:pt x="4521" y="5262"/>
                  </a:lnTo>
                  <a:lnTo>
                    <a:pt x="4521" y="4989"/>
                  </a:lnTo>
                  <a:lnTo>
                    <a:pt x="4482" y="4736"/>
                  </a:lnTo>
                  <a:lnTo>
                    <a:pt x="4423" y="4424"/>
                  </a:lnTo>
                  <a:lnTo>
                    <a:pt x="4345" y="4132"/>
                  </a:lnTo>
                  <a:lnTo>
                    <a:pt x="4228" y="3761"/>
                  </a:lnTo>
                  <a:lnTo>
                    <a:pt x="4072" y="3391"/>
                  </a:lnTo>
                  <a:lnTo>
                    <a:pt x="3917" y="3021"/>
                  </a:lnTo>
                  <a:lnTo>
                    <a:pt x="3761" y="2670"/>
                  </a:lnTo>
                  <a:lnTo>
                    <a:pt x="3546" y="2300"/>
                  </a:lnTo>
                  <a:lnTo>
                    <a:pt x="3352" y="1949"/>
                  </a:lnTo>
                  <a:lnTo>
                    <a:pt x="3118" y="1599"/>
                  </a:lnTo>
                  <a:lnTo>
                    <a:pt x="2864" y="1248"/>
                  </a:lnTo>
                  <a:lnTo>
                    <a:pt x="2650" y="975"/>
                  </a:lnTo>
                  <a:lnTo>
                    <a:pt x="2397" y="702"/>
                  </a:lnTo>
                  <a:lnTo>
                    <a:pt x="2144" y="469"/>
                  </a:lnTo>
                  <a:lnTo>
                    <a:pt x="2007" y="371"/>
                  </a:lnTo>
                  <a:lnTo>
                    <a:pt x="1851" y="274"/>
                  </a:lnTo>
                  <a:lnTo>
                    <a:pt x="1715" y="176"/>
                  </a:lnTo>
                  <a:lnTo>
                    <a:pt x="1559" y="98"/>
                  </a:lnTo>
                  <a:lnTo>
                    <a:pt x="1403" y="59"/>
                  </a:lnTo>
                  <a:lnTo>
                    <a:pt x="1228" y="20"/>
                  </a:lnTo>
                  <a:lnTo>
                    <a:pt x="1052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1961;p40">
              <a:extLst>
                <a:ext uri="{FF2B5EF4-FFF2-40B4-BE49-F238E27FC236}">
                  <a16:creationId xmlns:a16="http://schemas.microsoft.com/office/drawing/2014/main" xmlns="" id="{4B76F28A-2BDC-8A5F-4C5F-DA320729DFC1}"/>
                </a:ext>
              </a:extLst>
            </p:cNvPr>
            <p:cNvSpPr/>
            <p:nvPr/>
          </p:nvSpPr>
          <p:spPr>
            <a:xfrm>
              <a:off x="9934000" y="332238"/>
              <a:ext cx="113025" cy="156875"/>
            </a:xfrm>
            <a:custGeom>
              <a:avLst/>
              <a:gdLst/>
              <a:ahLst/>
              <a:cxnLst/>
              <a:rect l="l" t="t" r="r" b="b"/>
              <a:pathLst>
                <a:path w="4521" h="6275" fill="none" extrusionOk="0">
                  <a:moveTo>
                    <a:pt x="1052" y="1"/>
                  </a:moveTo>
                  <a:lnTo>
                    <a:pt x="1052" y="1"/>
                  </a:lnTo>
                  <a:lnTo>
                    <a:pt x="838" y="20"/>
                  </a:lnTo>
                  <a:lnTo>
                    <a:pt x="624" y="79"/>
                  </a:lnTo>
                  <a:lnTo>
                    <a:pt x="624" y="79"/>
                  </a:lnTo>
                  <a:lnTo>
                    <a:pt x="507" y="137"/>
                  </a:lnTo>
                  <a:lnTo>
                    <a:pt x="390" y="215"/>
                  </a:lnTo>
                  <a:lnTo>
                    <a:pt x="293" y="313"/>
                  </a:lnTo>
                  <a:lnTo>
                    <a:pt x="195" y="410"/>
                  </a:lnTo>
                  <a:lnTo>
                    <a:pt x="195" y="410"/>
                  </a:lnTo>
                  <a:lnTo>
                    <a:pt x="137" y="527"/>
                  </a:lnTo>
                  <a:lnTo>
                    <a:pt x="78" y="663"/>
                  </a:lnTo>
                  <a:lnTo>
                    <a:pt x="39" y="800"/>
                  </a:lnTo>
                  <a:lnTo>
                    <a:pt x="20" y="936"/>
                  </a:lnTo>
                  <a:lnTo>
                    <a:pt x="20" y="936"/>
                  </a:lnTo>
                  <a:lnTo>
                    <a:pt x="0" y="1073"/>
                  </a:lnTo>
                  <a:lnTo>
                    <a:pt x="0" y="1209"/>
                  </a:lnTo>
                  <a:lnTo>
                    <a:pt x="39" y="1482"/>
                  </a:lnTo>
                  <a:lnTo>
                    <a:pt x="39" y="1482"/>
                  </a:lnTo>
                  <a:lnTo>
                    <a:pt x="117" y="1794"/>
                  </a:lnTo>
                  <a:lnTo>
                    <a:pt x="215" y="2105"/>
                  </a:lnTo>
                  <a:lnTo>
                    <a:pt x="215" y="2105"/>
                  </a:lnTo>
                  <a:lnTo>
                    <a:pt x="331" y="2436"/>
                  </a:lnTo>
                  <a:lnTo>
                    <a:pt x="468" y="2748"/>
                  </a:lnTo>
                  <a:lnTo>
                    <a:pt x="643" y="3060"/>
                  </a:lnTo>
                  <a:lnTo>
                    <a:pt x="799" y="3372"/>
                  </a:lnTo>
                  <a:lnTo>
                    <a:pt x="799" y="3372"/>
                  </a:lnTo>
                  <a:lnTo>
                    <a:pt x="994" y="3703"/>
                  </a:lnTo>
                  <a:lnTo>
                    <a:pt x="1208" y="4034"/>
                  </a:lnTo>
                  <a:lnTo>
                    <a:pt x="1637" y="4658"/>
                  </a:lnTo>
                  <a:lnTo>
                    <a:pt x="1637" y="4658"/>
                  </a:lnTo>
                  <a:lnTo>
                    <a:pt x="2027" y="5145"/>
                  </a:lnTo>
                  <a:lnTo>
                    <a:pt x="2241" y="5379"/>
                  </a:lnTo>
                  <a:lnTo>
                    <a:pt x="2455" y="5612"/>
                  </a:lnTo>
                  <a:lnTo>
                    <a:pt x="2455" y="5612"/>
                  </a:lnTo>
                  <a:lnTo>
                    <a:pt x="2611" y="5768"/>
                  </a:lnTo>
                  <a:lnTo>
                    <a:pt x="2806" y="5905"/>
                  </a:lnTo>
                  <a:lnTo>
                    <a:pt x="3001" y="6022"/>
                  </a:lnTo>
                  <a:lnTo>
                    <a:pt x="3098" y="6080"/>
                  </a:lnTo>
                  <a:lnTo>
                    <a:pt x="3215" y="6119"/>
                  </a:lnTo>
                  <a:lnTo>
                    <a:pt x="3215" y="6119"/>
                  </a:lnTo>
                  <a:lnTo>
                    <a:pt x="3293" y="6138"/>
                  </a:lnTo>
                  <a:lnTo>
                    <a:pt x="3293" y="6138"/>
                  </a:lnTo>
                  <a:lnTo>
                    <a:pt x="3410" y="6197"/>
                  </a:lnTo>
                  <a:lnTo>
                    <a:pt x="3527" y="6236"/>
                  </a:lnTo>
                  <a:lnTo>
                    <a:pt x="3644" y="6275"/>
                  </a:lnTo>
                  <a:lnTo>
                    <a:pt x="3761" y="6275"/>
                  </a:lnTo>
                  <a:lnTo>
                    <a:pt x="3761" y="6275"/>
                  </a:lnTo>
                  <a:lnTo>
                    <a:pt x="3858" y="6275"/>
                  </a:lnTo>
                  <a:lnTo>
                    <a:pt x="3956" y="6255"/>
                  </a:lnTo>
                  <a:lnTo>
                    <a:pt x="4053" y="6216"/>
                  </a:lnTo>
                  <a:lnTo>
                    <a:pt x="4150" y="6158"/>
                  </a:lnTo>
                  <a:lnTo>
                    <a:pt x="4150" y="6158"/>
                  </a:lnTo>
                  <a:lnTo>
                    <a:pt x="4228" y="6060"/>
                  </a:lnTo>
                  <a:lnTo>
                    <a:pt x="4306" y="5983"/>
                  </a:lnTo>
                  <a:lnTo>
                    <a:pt x="4404" y="5768"/>
                  </a:lnTo>
                  <a:lnTo>
                    <a:pt x="4404" y="5768"/>
                  </a:lnTo>
                  <a:lnTo>
                    <a:pt x="4482" y="5534"/>
                  </a:lnTo>
                  <a:lnTo>
                    <a:pt x="4482" y="5534"/>
                  </a:lnTo>
                  <a:lnTo>
                    <a:pt x="4501" y="5398"/>
                  </a:lnTo>
                  <a:lnTo>
                    <a:pt x="4521" y="5262"/>
                  </a:lnTo>
                  <a:lnTo>
                    <a:pt x="4521" y="5262"/>
                  </a:lnTo>
                  <a:lnTo>
                    <a:pt x="4521" y="4989"/>
                  </a:lnTo>
                  <a:lnTo>
                    <a:pt x="4482" y="4736"/>
                  </a:lnTo>
                  <a:lnTo>
                    <a:pt x="4482" y="4736"/>
                  </a:lnTo>
                  <a:lnTo>
                    <a:pt x="4423" y="4424"/>
                  </a:lnTo>
                  <a:lnTo>
                    <a:pt x="4345" y="4132"/>
                  </a:lnTo>
                  <a:lnTo>
                    <a:pt x="4345" y="4132"/>
                  </a:lnTo>
                  <a:lnTo>
                    <a:pt x="4228" y="3761"/>
                  </a:lnTo>
                  <a:lnTo>
                    <a:pt x="4072" y="3391"/>
                  </a:lnTo>
                  <a:lnTo>
                    <a:pt x="3917" y="3021"/>
                  </a:lnTo>
                  <a:lnTo>
                    <a:pt x="3761" y="2670"/>
                  </a:lnTo>
                  <a:lnTo>
                    <a:pt x="3761" y="2670"/>
                  </a:lnTo>
                  <a:lnTo>
                    <a:pt x="3546" y="2300"/>
                  </a:lnTo>
                  <a:lnTo>
                    <a:pt x="3352" y="1949"/>
                  </a:lnTo>
                  <a:lnTo>
                    <a:pt x="3118" y="1599"/>
                  </a:lnTo>
                  <a:lnTo>
                    <a:pt x="2864" y="1248"/>
                  </a:lnTo>
                  <a:lnTo>
                    <a:pt x="2864" y="1248"/>
                  </a:lnTo>
                  <a:lnTo>
                    <a:pt x="2650" y="975"/>
                  </a:lnTo>
                  <a:lnTo>
                    <a:pt x="2397" y="702"/>
                  </a:lnTo>
                  <a:lnTo>
                    <a:pt x="2397" y="702"/>
                  </a:lnTo>
                  <a:lnTo>
                    <a:pt x="2144" y="469"/>
                  </a:lnTo>
                  <a:lnTo>
                    <a:pt x="2007" y="371"/>
                  </a:lnTo>
                  <a:lnTo>
                    <a:pt x="1851" y="274"/>
                  </a:lnTo>
                  <a:lnTo>
                    <a:pt x="1851" y="274"/>
                  </a:lnTo>
                  <a:lnTo>
                    <a:pt x="1715" y="176"/>
                  </a:lnTo>
                  <a:lnTo>
                    <a:pt x="1559" y="98"/>
                  </a:lnTo>
                  <a:lnTo>
                    <a:pt x="1559" y="98"/>
                  </a:lnTo>
                  <a:lnTo>
                    <a:pt x="1403" y="59"/>
                  </a:lnTo>
                  <a:lnTo>
                    <a:pt x="1228" y="20"/>
                  </a:lnTo>
                  <a:lnTo>
                    <a:pt x="1228" y="20"/>
                  </a:lnTo>
                  <a:lnTo>
                    <a:pt x="1052" y="1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1962;p40">
              <a:extLst>
                <a:ext uri="{FF2B5EF4-FFF2-40B4-BE49-F238E27FC236}">
                  <a16:creationId xmlns:a16="http://schemas.microsoft.com/office/drawing/2014/main" xmlns="" id="{DE9E4133-F080-31ED-5822-F6E282E0414C}"/>
                </a:ext>
              </a:extLst>
            </p:cNvPr>
            <p:cNvSpPr/>
            <p:nvPr/>
          </p:nvSpPr>
          <p:spPr>
            <a:xfrm>
              <a:off x="10118125" y="546088"/>
              <a:ext cx="154925" cy="78925"/>
            </a:xfrm>
            <a:custGeom>
              <a:avLst/>
              <a:gdLst/>
              <a:ahLst/>
              <a:cxnLst/>
              <a:rect l="l" t="t" r="r" b="b"/>
              <a:pathLst>
                <a:path w="6197" h="3157" extrusionOk="0">
                  <a:moveTo>
                    <a:pt x="1500" y="0"/>
                  </a:moveTo>
                  <a:lnTo>
                    <a:pt x="1189" y="20"/>
                  </a:lnTo>
                  <a:lnTo>
                    <a:pt x="857" y="39"/>
                  </a:lnTo>
                  <a:lnTo>
                    <a:pt x="702" y="78"/>
                  </a:lnTo>
                  <a:lnTo>
                    <a:pt x="546" y="117"/>
                  </a:lnTo>
                  <a:lnTo>
                    <a:pt x="409" y="156"/>
                  </a:lnTo>
                  <a:lnTo>
                    <a:pt x="292" y="234"/>
                  </a:lnTo>
                  <a:lnTo>
                    <a:pt x="176" y="312"/>
                  </a:lnTo>
                  <a:lnTo>
                    <a:pt x="98" y="429"/>
                  </a:lnTo>
                  <a:lnTo>
                    <a:pt x="59" y="488"/>
                  </a:lnTo>
                  <a:lnTo>
                    <a:pt x="20" y="565"/>
                  </a:lnTo>
                  <a:lnTo>
                    <a:pt x="0" y="741"/>
                  </a:lnTo>
                  <a:lnTo>
                    <a:pt x="20" y="897"/>
                  </a:lnTo>
                  <a:lnTo>
                    <a:pt x="78" y="1053"/>
                  </a:lnTo>
                  <a:lnTo>
                    <a:pt x="176" y="1228"/>
                  </a:lnTo>
                  <a:lnTo>
                    <a:pt x="312" y="1403"/>
                  </a:lnTo>
                  <a:lnTo>
                    <a:pt x="468" y="1540"/>
                  </a:lnTo>
                  <a:lnTo>
                    <a:pt x="643" y="1676"/>
                  </a:lnTo>
                  <a:lnTo>
                    <a:pt x="819" y="1812"/>
                  </a:lnTo>
                  <a:lnTo>
                    <a:pt x="994" y="1929"/>
                  </a:lnTo>
                  <a:lnTo>
                    <a:pt x="1384" y="2163"/>
                  </a:lnTo>
                  <a:lnTo>
                    <a:pt x="1832" y="2397"/>
                  </a:lnTo>
                  <a:lnTo>
                    <a:pt x="2299" y="2611"/>
                  </a:lnTo>
                  <a:lnTo>
                    <a:pt x="2767" y="2806"/>
                  </a:lnTo>
                  <a:lnTo>
                    <a:pt x="3254" y="2962"/>
                  </a:lnTo>
                  <a:lnTo>
                    <a:pt x="3761" y="3079"/>
                  </a:lnTo>
                  <a:lnTo>
                    <a:pt x="4014" y="3118"/>
                  </a:lnTo>
                  <a:lnTo>
                    <a:pt x="4287" y="3157"/>
                  </a:lnTo>
                  <a:lnTo>
                    <a:pt x="4540" y="3157"/>
                  </a:lnTo>
                  <a:lnTo>
                    <a:pt x="4871" y="3137"/>
                  </a:lnTo>
                  <a:lnTo>
                    <a:pt x="5027" y="3118"/>
                  </a:lnTo>
                  <a:lnTo>
                    <a:pt x="5183" y="3079"/>
                  </a:lnTo>
                  <a:lnTo>
                    <a:pt x="5417" y="3001"/>
                  </a:lnTo>
                  <a:lnTo>
                    <a:pt x="5612" y="2923"/>
                  </a:lnTo>
                  <a:lnTo>
                    <a:pt x="5631" y="2904"/>
                  </a:lnTo>
                  <a:lnTo>
                    <a:pt x="5690" y="2884"/>
                  </a:lnTo>
                  <a:lnTo>
                    <a:pt x="5806" y="2806"/>
                  </a:lnTo>
                  <a:lnTo>
                    <a:pt x="5904" y="2728"/>
                  </a:lnTo>
                  <a:lnTo>
                    <a:pt x="5982" y="2670"/>
                  </a:lnTo>
                  <a:lnTo>
                    <a:pt x="6079" y="2533"/>
                  </a:lnTo>
                  <a:lnTo>
                    <a:pt x="6138" y="2436"/>
                  </a:lnTo>
                  <a:lnTo>
                    <a:pt x="6177" y="2319"/>
                  </a:lnTo>
                  <a:lnTo>
                    <a:pt x="6196" y="2183"/>
                  </a:lnTo>
                  <a:lnTo>
                    <a:pt x="6177" y="2066"/>
                  </a:lnTo>
                  <a:lnTo>
                    <a:pt x="6138" y="1949"/>
                  </a:lnTo>
                  <a:lnTo>
                    <a:pt x="6099" y="1832"/>
                  </a:lnTo>
                  <a:lnTo>
                    <a:pt x="6021" y="1735"/>
                  </a:lnTo>
                  <a:lnTo>
                    <a:pt x="5943" y="1637"/>
                  </a:lnTo>
                  <a:lnTo>
                    <a:pt x="5826" y="1520"/>
                  </a:lnTo>
                  <a:lnTo>
                    <a:pt x="5690" y="1423"/>
                  </a:lnTo>
                  <a:lnTo>
                    <a:pt x="5417" y="1228"/>
                  </a:lnTo>
                  <a:lnTo>
                    <a:pt x="5144" y="1053"/>
                  </a:lnTo>
                  <a:lnTo>
                    <a:pt x="4852" y="916"/>
                  </a:lnTo>
                  <a:lnTo>
                    <a:pt x="4540" y="760"/>
                  </a:lnTo>
                  <a:lnTo>
                    <a:pt x="4209" y="643"/>
                  </a:lnTo>
                  <a:lnTo>
                    <a:pt x="3566" y="390"/>
                  </a:lnTo>
                  <a:lnTo>
                    <a:pt x="3079" y="234"/>
                  </a:lnTo>
                  <a:lnTo>
                    <a:pt x="2845" y="176"/>
                  </a:lnTo>
                  <a:lnTo>
                    <a:pt x="2592" y="117"/>
                  </a:lnTo>
                  <a:lnTo>
                    <a:pt x="2319" y="59"/>
                  </a:lnTo>
                  <a:lnTo>
                    <a:pt x="2046" y="39"/>
                  </a:lnTo>
                  <a:lnTo>
                    <a:pt x="1773" y="20"/>
                  </a:lnTo>
                  <a:lnTo>
                    <a:pt x="1500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1963;p40">
              <a:extLst>
                <a:ext uri="{FF2B5EF4-FFF2-40B4-BE49-F238E27FC236}">
                  <a16:creationId xmlns:a16="http://schemas.microsoft.com/office/drawing/2014/main" xmlns="" id="{9FD614FE-CD37-AB4D-4F30-C51298EE6918}"/>
                </a:ext>
              </a:extLst>
            </p:cNvPr>
            <p:cNvSpPr/>
            <p:nvPr/>
          </p:nvSpPr>
          <p:spPr>
            <a:xfrm>
              <a:off x="10118125" y="546088"/>
              <a:ext cx="154925" cy="78925"/>
            </a:xfrm>
            <a:custGeom>
              <a:avLst/>
              <a:gdLst/>
              <a:ahLst/>
              <a:cxnLst/>
              <a:rect l="l" t="t" r="r" b="b"/>
              <a:pathLst>
                <a:path w="6197" h="3157" fill="none" extrusionOk="0">
                  <a:moveTo>
                    <a:pt x="1500" y="0"/>
                  </a:moveTo>
                  <a:lnTo>
                    <a:pt x="1500" y="0"/>
                  </a:lnTo>
                  <a:lnTo>
                    <a:pt x="1189" y="20"/>
                  </a:lnTo>
                  <a:lnTo>
                    <a:pt x="1189" y="20"/>
                  </a:lnTo>
                  <a:lnTo>
                    <a:pt x="857" y="39"/>
                  </a:lnTo>
                  <a:lnTo>
                    <a:pt x="702" y="78"/>
                  </a:lnTo>
                  <a:lnTo>
                    <a:pt x="546" y="117"/>
                  </a:lnTo>
                  <a:lnTo>
                    <a:pt x="546" y="117"/>
                  </a:lnTo>
                  <a:lnTo>
                    <a:pt x="409" y="156"/>
                  </a:lnTo>
                  <a:lnTo>
                    <a:pt x="292" y="234"/>
                  </a:lnTo>
                  <a:lnTo>
                    <a:pt x="176" y="312"/>
                  </a:lnTo>
                  <a:lnTo>
                    <a:pt x="98" y="429"/>
                  </a:lnTo>
                  <a:lnTo>
                    <a:pt x="98" y="429"/>
                  </a:lnTo>
                  <a:lnTo>
                    <a:pt x="59" y="488"/>
                  </a:lnTo>
                  <a:lnTo>
                    <a:pt x="20" y="565"/>
                  </a:lnTo>
                  <a:lnTo>
                    <a:pt x="0" y="741"/>
                  </a:lnTo>
                  <a:lnTo>
                    <a:pt x="20" y="897"/>
                  </a:lnTo>
                  <a:lnTo>
                    <a:pt x="78" y="1053"/>
                  </a:lnTo>
                  <a:lnTo>
                    <a:pt x="78" y="1053"/>
                  </a:lnTo>
                  <a:lnTo>
                    <a:pt x="176" y="1228"/>
                  </a:lnTo>
                  <a:lnTo>
                    <a:pt x="312" y="1403"/>
                  </a:lnTo>
                  <a:lnTo>
                    <a:pt x="468" y="1540"/>
                  </a:lnTo>
                  <a:lnTo>
                    <a:pt x="643" y="1676"/>
                  </a:lnTo>
                  <a:lnTo>
                    <a:pt x="643" y="1676"/>
                  </a:lnTo>
                  <a:lnTo>
                    <a:pt x="819" y="1812"/>
                  </a:lnTo>
                  <a:lnTo>
                    <a:pt x="994" y="1929"/>
                  </a:lnTo>
                  <a:lnTo>
                    <a:pt x="1384" y="2163"/>
                  </a:lnTo>
                  <a:lnTo>
                    <a:pt x="1384" y="2163"/>
                  </a:lnTo>
                  <a:lnTo>
                    <a:pt x="1832" y="2397"/>
                  </a:lnTo>
                  <a:lnTo>
                    <a:pt x="2299" y="2611"/>
                  </a:lnTo>
                  <a:lnTo>
                    <a:pt x="2299" y="2611"/>
                  </a:lnTo>
                  <a:lnTo>
                    <a:pt x="2767" y="2806"/>
                  </a:lnTo>
                  <a:lnTo>
                    <a:pt x="3254" y="2962"/>
                  </a:lnTo>
                  <a:lnTo>
                    <a:pt x="3254" y="2962"/>
                  </a:lnTo>
                  <a:lnTo>
                    <a:pt x="3761" y="3079"/>
                  </a:lnTo>
                  <a:lnTo>
                    <a:pt x="4014" y="3118"/>
                  </a:lnTo>
                  <a:lnTo>
                    <a:pt x="4287" y="3157"/>
                  </a:lnTo>
                  <a:lnTo>
                    <a:pt x="4287" y="3157"/>
                  </a:lnTo>
                  <a:lnTo>
                    <a:pt x="4540" y="3157"/>
                  </a:lnTo>
                  <a:lnTo>
                    <a:pt x="4540" y="3157"/>
                  </a:lnTo>
                  <a:lnTo>
                    <a:pt x="4871" y="3137"/>
                  </a:lnTo>
                  <a:lnTo>
                    <a:pt x="5027" y="3118"/>
                  </a:lnTo>
                  <a:lnTo>
                    <a:pt x="5183" y="3079"/>
                  </a:lnTo>
                  <a:lnTo>
                    <a:pt x="5183" y="3079"/>
                  </a:lnTo>
                  <a:lnTo>
                    <a:pt x="5417" y="3001"/>
                  </a:lnTo>
                  <a:lnTo>
                    <a:pt x="5417" y="3001"/>
                  </a:lnTo>
                  <a:lnTo>
                    <a:pt x="5612" y="2923"/>
                  </a:lnTo>
                  <a:lnTo>
                    <a:pt x="5631" y="2904"/>
                  </a:lnTo>
                  <a:lnTo>
                    <a:pt x="5631" y="2904"/>
                  </a:lnTo>
                  <a:lnTo>
                    <a:pt x="5690" y="2884"/>
                  </a:lnTo>
                  <a:lnTo>
                    <a:pt x="5690" y="2884"/>
                  </a:lnTo>
                  <a:lnTo>
                    <a:pt x="5806" y="2806"/>
                  </a:lnTo>
                  <a:lnTo>
                    <a:pt x="5904" y="2728"/>
                  </a:lnTo>
                  <a:lnTo>
                    <a:pt x="5904" y="2728"/>
                  </a:lnTo>
                  <a:lnTo>
                    <a:pt x="5982" y="2670"/>
                  </a:lnTo>
                  <a:lnTo>
                    <a:pt x="5982" y="2670"/>
                  </a:lnTo>
                  <a:lnTo>
                    <a:pt x="6079" y="2533"/>
                  </a:lnTo>
                  <a:lnTo>
                    <a:pt x="6079" y="2533"/>
                  </a:lnTo>
                  <a:lnTo>
                    <a:pt x="6138" y="2436"/>
                  </a:lnTo>
                  <a:lnTo>
                    <a:pt x="6177" y="2319"/>
                  </a:lnTo>
                  <a:lnTo>
                    <a:pt x="6196" y="2183"/>
                  </a:lnTo>
                  <a:lnTo>
                    <a:pt x="6177" y="2066"/>
                  </a:lnTo>
                  <a:lnTo>
                    <a:pt x="6177" y="2066"/>
                  </a:lnTo>
                  <a:lnTo>
                    <a:pt x="6138" y="1949"/>
                  </a:lnTo>
                  <a:lnTo>
                    <a:pt x="6099" y="1832"/>
                  </a:lnTo>
                  <a:lnTo>
                    <a:pt x="6021" y="1735"/>
                  </a:lnTo>
                  <a:lnTo>
                    <a:pt x="5943" y="1637"/>
                  </a:lnTo>
                  <a:lnTo>
                    <a:pt x="5943" y="1637"/>
                  </a:lnTo>
                  <a:lnTo>
                    <a:pt x="5826" y="1520"/>
                  </a:lnTo>
                  <a:lnTo>
                    <a:pt x="5690" y="1423"/>
                  </a:lnTo>
                  <a:lnTo>
                    <a:pt x="5417" y="1228"/>
                  </a:lnTo>
                  <a:lnTo>
                    <a:pt x="5144" y="1053"/>
                  </a:lnTo>
                  <a:lnTo>
                    <a:pt x="4852" y="916"/>
                  </a:lnTo>
                  <a:lnTo>
                    <a:pt x="4852" y="916"/>
                  </a:lnTo>
                  <a:lnTo>
                    <a:pt x="4540" y="760"/>
                  </a:lnTo>
                  <a:lnTo>
                    <a:pt x="4209" y="643"/>
                  </a:lnTo>
                  <a:lnTo>
                    <a:pt x="3566" y="390"/>
                  </a:lnTo>
                  <a:lnTo>
                    <a:pt x="3566" y="390"/>
                  </a:lnTo>
                  <a:lnTo>
                    <a:pt x="3079" y="234"/>
                  </a:lnTo>
                  <a:lnTo>
                    <a:pt x="2845" y="176"/>
                  </a:lnTo>
                  <a:lnTo>
                    <a:pt x="2592" y="117"/>
                  </a:lnTo>
                  <a:lnTo>
                    <a:pt x="2592" y="117"/>
                  </a:lnTo>
                  <a:lnTo>
                    <a:pt x="2319" y="59"/>
                  </a:lnTo>
                  <a:lnTo>
                    <a:pt x="2046" y="39"/>
                  </a:lnTo>
                  <a:lnTo>
                    <a:pt x="1773" y="20"/>
                  </a:lnTo>
                  <a:lnTo>
                    <a:pt x="15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1964;p40">
              <a:extLst>
                <a:ext uri="{FF2B5EF4-FFF2-40B4-BE49-F238E27FC236}">
                  <a16:creationId xmlns:a16="http://schemas.microsoft.com/office/drawing/2014/main" xmlns="" id="{94427238-75F2-3D3A-75AB-B9EE7DD4554E}"/>
                </a:ext>
              </a:extLst>
            </p:cNvPr>
            <p:cNvSpPr/>
            <p:nvPr/>
          </p:nvSpPr>
          <p:spPr>
            <a:xfrm>
              <a:off x="9501450" y="286938"/>
              <a:ext cx="191450" cy="183175"/>
            </a:xfrm>
            <a:custGeom>
              <a:avLst/>
              <a:gdLst/>
              <a:ahLst/>
              <a:cxnLst/>
              <a:rect l="l" t="t" r="r" b="b"/>
              <a:pathLst>
                <a:path w="7658" h="7327" extrusionOk="0">
                  <a:moveTo>
                    <a:pt x="1696" y="1"/>
                  </a:moveTo>
                  <a:lnTo>
                    <a:pt x="1520" y="20"/>
                  </a:lnTo>
                  <a:lnTo>
                    <a:pt x="1325" y="59"/>
                  </a:lnTo>
                  <a:lnTo>
                    <a:pt x="1150" y="118"/>
                  </a:lnTo>
                  <a:lnTo>
                    <a:pt x="955" y="215"/>
                  </a:lnTo>
                  <a:lnTo>
                    <a:pt x="799" y="313"/>
                  </a:lnTo>
                  <a:lnTo>
                    <a:pt x="663" y="430"/>
                  </a:lnTo>
                  <a:lnTo>
                    <a:pt x="527" y="566"/>
                  </a:lnTo>
                  <a:lnTo>
                    <a:pt x="390" y="702"/>
                  </a:lnTo>
                  <a:lnTo>
                    <a:pt x="293" y="858"/>
                  </a:lnTo>
                  <a:lnTo>
                    <a:pt x="215" y="1014"/>
                  </a:lnTo>
                  <a:lnTo>
                    <a:pt x="137" y="1209"/>
                  </a:lnTo>
                  <a:lnTo>
                    <a:pt x="78" y="1384"/>
                  </a:lnTo>
                  <a:lnTo>
                    <a:pt x="39" y="1579"/>
                  </a:lnTo>
                  <a:lnTo>
                    <a:pt x="1" y="1774"/>
                  </a:lnTo>
                  <a:lnTo>
                    <a:pt x="1" y="1969"/>
                  </a:lnTo>
                  <a:lnTo>
                    <a:pt x="1" y="2203"/>
                  </a:lnTo>
                  <a:lnTo>
                    <a:pt x="20" y="2397"/>
                  </a:lnTo>
                  <a:lnTo>
                    <a:pt x="39" y="2592"/>
                  </a:lnTo>
                  <a:lnTo>
                    <a:pt x="98" y="2807"/>
                  </a:lnTo>
                  <a:lnTo>
                    <a:pt x="176" y="3021"/>
                  </a:lnTo>
                  <a:lnTo>
                    <a:pt x="254" y="3196"/>
                  </a:lnTo>
                  <a:lnTo>
                    <a:pt x="351" y="3391"/>
                  </a:lnTo>
                  <a:lnTo>
                    <a:pt x="468" y="3606"/>
                  </a:lnTo>
                  <a:lnTo>
                    <a:pt x="624" y="3820"/>
                  </a:lnTo>
                  <a:lnTo>
                    <a:pt x="897" y="4151"/>
                  </a:lnTo>
                  <a:lnTo>
                    <a:pt x="1189" y="4463"/>
                  </a:lnTo>
                  <a:lnTo>
                    <a:pt x="1501" y="4755"/>
                  </a:lnTo>
                  <a:lnTo>
                    <a:pt x="1871" y="5047"/>
                  </a:lnTo>
                  <a:lnTo>
                    <a:pt x="2261" y="5320"/>
                  </a:lnTo>
                  <a:lnTo>
                    <a:pt x="2709" y="5573"/>
                  </a:lnTo>
                  <a:lnTo>
                    <a:pt x="3157" y="5827"/>
                  </a:lnTo>
                  <a:lnTo>
                    <a:pt x="3664" y="6060"/>
                  </a:lnTo>
                  <a:lnTo>
                    <a:pt x="4384" y="6353"/>
                  </a:lnTo>
                  <a:lnTo>
                    <a:pt x="5125" y="6606"/>
                  </a:lnTo>
                  <a:lnTo>
                    <a:pt x="5846" y="6840"/>
                  </a:lnTo>
                  <a:lnTo>
                    <a:pt x="6586" y="7054"/>
                  </a:lnTo>
                  <a:lnTo>
                    <a:pt x="7054" y="7210"/>
                  </a:lnTo>
                  <a:lnTo>
                    <a:pt x="7638" y="7327"/>
                  </a:lnTo>
                  <a:lnTo>
                    <a:pt x="7658" y="7327"/>
                  </a:lnTo>
                  <a:lnTo>
                    <a:pt x="7404" y="6411"/>
                  </a:lnTo>
                  <a:lnTo>
                    <a:pt x="7151" y="5710"/>
                  </a:lnTo>
                  <a:lnTo>
                    <a:pt x="6859" y="4989"/>
                  </a:lnTo>
                  <a:lnTo>
                    <a:pt x="6508" y="4268"/>
                  </a:lnTo>
                  <a:lnTo>
                    <a:pt x="6333" y="3898"/>
                  </a:lnTo>
                  <a:lnTo>
                    <a:pt x="6138" y="3528"/>
                  </a:lnTo>
                  <a:lnTo>
                    <a:pt x="5846" y="3021"/>
                  </a:lnTo>
                  <a:lnTo>
                    <a:pt x="5534" y="2573"/>
                  </a:lnTo>
                  <a:lnTo>
                    <a:pt x="5222" y="2144"/>
                  </a:lnTo>
                  <a:lnTo>
                    <a:pt x="4910" y="1755"/>
                  </a:lnTo>
                  <a:lnTo>
                    <a:pt x="4579" y="1404"/>
                  </a:lnTo>
                  <a:lnTo>
                    <a:pt x="4248" y="1092"/>
                  </a:lnTo>
                  <a:lnTo>
                    <a:pt x="3897" y="819"/>
                  </a:lnTo>
                  <a:lnTo>
                    <a:pt x="3527" y="585"/>
                  </a:lnTo>
                  <a:lnTo>
                    <a:pt x="3313" y="449"/>
                  </a:lnTo>
                  <a:lnTo>
                    <a:pt x="3098" y="332"/>
                  </a:lnTo>
                  <a:lnTo>
                    <a:pt x="2865" y="235"/>
                  </a:lnTo>
                  <a:lnTo>
                    <a:pt x="2650" y="157"/>
                  </a:lnTo>
                  <a:lnTo>
                    <a:pt x="2417" y="79"/>
                  </a:lnTo>
                  <a:lnTo>
                    <a:pt x="2183" y="40"/>
                  </a:lnTo>
                  <a:lnTo>
                    <a:pt x="200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1965;p40">
              <a:extLst>
                <a:ext uri="{FF2B5EF4-FFF2-40B4-BE49-F238E27FC236}">
                  <a16:creationId xmlns:a16="http://schemas.microsoft.com/office/drawing/2014/main" xmlns="" id="{8791DFEC-2579-FD07-BFFB-EA56B3FF7FEE}"/>
                </a:ext>
              </a:extLst>
            </p:cNvPr>
            <p:cNvSpPr/>
            <p:nvPr/>
          </p:nvSpPr>
          <p:spPr>
            <a:xfrm>
              <a:off x="9501450" y="286938"/>
              <a:ext cx="191450" cy="183175"/>
            </a:xfrm>
            <a:custGeom>
              <a:avLst/>
              <a:gdLst/>
              <a:ahLst/>
              <a:cxnLst/>
              <a:rect l="l" t="t" r="r" b="b"/>
              <a:pathLst>
                <a:path w="7658" h="7327" fill="none" extrusionOk="0">
                  <a:moveTo>
                    <a:pt x="1696" y="1"/>
                  </a:moveTo>
                  <a:lnTo>
                    <a:pt x="1696" y="1"/>
                  </a:lnTo>
                  <a:lnTo>
                    <a:pt x="1520" y="20"/>
                  </a:lnTo>
                  <a:lnTo>
                    <a:pt x="1325" y="59"/>
                  </a:lnTo>
                  <a:lnTo>
                    <a:pt x="1150" y="118"/>
                  </a:lnTo>
                  <a:lnTo>
                    <a:pt x="955" y="215"/>
                  </a:lnTo>
                  <a:lnTo>
                    <a:pt x="955" y="215"/>
                  </a:lnTo>
                  <a:lnTo>
                    <a:pt x="799" y="313"/>
                  </a:lnTo>
                  <a:lnTo>
                    <a:pt x="663" y="430"/>
                  </a:lnTo>
                  <a:lnTo>
                    <a:pt x="527" y="566"/>
                  </a:lnTo>
                  <a:lnTo>
                    <a:pt x="390" y="702"/>
                  </a:lnTo>
                  <a:lnTo>
                    <a:pt x="390" y="702"/>
                  </a:lnTo>
                  <a:lnTo>
                    <a:pt x="293" y="858"/>
                  </a:lnTo>
                  <a:lnTo>
                    <a:pt x="215" y="1014"/>
                  </a:lnTo>
                  <a:lnTo>
                    <a:pt x="137" y="1209"/>
                  </a:lnTo>
                  <a:lnTo>
                    <a:pt x="78" y="1384"/>
                  </a:lnTo>
                  <a:lnTo>
                    <a:pt x="78" y="1384"/>
                  </a:lnTo>
                  <a:lnTo>
                    <a:pt x="39" y="1579"/>
                  </a:lnTo>
                  <a:lnTo>
                    <a:pt x="1" y="1774"/>
                  </a:lnTo>
                  <a:lnTo>
                    <a:pt x="1" y="1969"/>
                  </a:lnTo>
                  <a:lnTo>
                    <a:pt x="1" y="2203"/>
                  </a:lnTo>
                  <a:lnTo>
                    <a:pt x="1" y="2203"/>
                  </a:lnTo>
                  <a:lnTo>
                    <a:pt x="20" y="2397"/>
                  </a:lnTo>
                  <a:lnTo>
                    <a:pt x="39" y="2592"/>
                  </a:lnTo>
                  <a:lnTo>
                    <a:pt x="98" y="2807"/>
                  </a:lnTo>
                  <a:lnTo>
                    <a:pt x="176" y="3021"/>
                  </a:lnTo>
                  <a:lnTo>
                    <a:pt x="176" y="3021"/>
                  </a:lnTo>
                  <a:lnTo>
                    <a:pt x="254" y="3196"/>
                  </a:lnTo>
                  <a:lnTo>
                    <a:pt x="351" y="3391"/>
                  </a:lnTo>
                  <a:lnTo>
                    <a:pt x="468" y="3606"/>
                  </a:lnTo>
                  <a:lnTo>
                    <a:pt x="624" y="3820"/>
                  </a:lnTo>
                  <a:lnTo>
                    <a:pt x="624" y="3820"/>
                  </a:lnTo>
                  <a:lnTo>
                    <a:pt x="897" y="4151"/>
                  </a:lnTo>
                  <a:lnTo>
                    <a:pt x="1189" y="4463"/>
                  </a:lnTo>
                  <a:lnTo>
                    <a:pt x="1501" y="4755"/>
                  </a:lnTo>
                  <a:lnTo>
                    <a:pt x="1871" y="5047"/>
                  </a:lnTo>
                  <a:lnTo>
                    <a:pt x="2261" y="5320"/>
                  </a:lnTo>
                  <a:lnTo>
                    <a:pt x="2709" y="5573"/>
                  </a:lnTo>
                  <a:lnTo>
                    <a:pt x="3157" y="5827"/>
                  </a:lnTo>
                  <a:lnTo>
                    <a:pt x="3664" y="6060"/>
                  </a:lnTo>
                  <a:lnTo>
                    <a:pt x="3664" y="6060"/>
                  </a:lnTo>
                  <a:lnTo>
                    <a:pt x="4384" y="6353"/>
                  </a:lnTo>
                  <a:lnTo>
                    <a:pt x="5125" y="6606"/>
                  </a:lnTo>
                  <a:lnTo>
                    <a:pt x="5846" y="6840"/>
                  </a:lnTo>
                  <a:lnTo>
                    <a:pt x="6586" y="7054"/>
                  </a:lnTo>
                  <a:lnTo>
                    <a:pt x="6586" y="7054"/>
                  </a:lnTo>
                  <a:lnTo>
                    <a:pt x="7054" y="7210"/>
                  </a:lnTo>
                  <a:lnTo>
                    <a:pt x="7054" y="7210"/>
                  </a:lnTo>
                  <a:lnTo>
                    <a:pt x="7638" y="7327"/>
                  </a:lnTo>
                  <a:lnTo>
                    <a:pt x="7658" y="7327"/>
                  </a:lnTo>
                  <a:lnTo>
                    <a:pt x="7658" y="7327"/>
                  </a:lnTo>
                  <a:lnTo>
                    <a:pt x="7404" y="6411"/>
                  </a:lnTo>
                  <a:lnTo>
                    <a:pt x="7404" y="6411"/>
                  </a:lnTo>
                  <a:lnTo>
                    <a:pt x="7151" y="5710"/>
                  </a:lnTo>
                  <a:lnTo>
                    <a:pt x="6859" y="4989"/>
                  </a:lnTo>
                  <a:lnTo>
                    <a:pt x="6508" y="4268"/>
                  </a:lnTo>
                  <a:lnTo>
                    <a:pt x="6333" y="3898"/>
                  </a:lnTo>
                  <a:lnTo>
                    <a:pt x="6138" y="3528"/>
                  </a:lnTo>
                  <a:lnTo>
                    <a:pt x="6138" y="3528"/>
                  </a:lnTo>
                  <a:lnTo>
                    <a:pt x="5846" y="3021"/>
                  </a:lnTo>
                  <a:lnTo>
                    <a:pt x="5534" y="2573"/>
                  </a:lnTo>
                  <a:lnTo>
                    <a:pt x="5222" y="2144"/>
                  </a:lnTo>
                  <a:lnTo>
                    <a:pt x="4910" y="1755"/>
                  </a:lnTo>
                  <a:lnTo>
                    <a:pt x="4579" y="1404"/>
                  </a:lnTo>
                  <a:lnTo>
                    <a:pt x="4248" y="1092"/>
                  </a:lnTo>
                  <a:lnTo>
                    <a:pt x="3897" y="819"/>
                  </a:lnTo>
                  <a:lnTo>
                    <a:pt x="3527" y="585"/>
                  </a:lnTo>
                  <a:lnTo>
                    <a:pt x="3527" y="585"/>
                  </a:lnTo>
                  <a:lnTo>
                    <a:pt x="3313" y="449"/>
                  </a:lnTo>
                  <a:lnTo>
                    <a:pt x="3098" y="332"/>
                  </a:lnTo>
                  <a:lnTo>
                    <a:pt x="2865" y="235"/>
                  </a:lnTo>
                  <a:lnTo>
                    <a:pt x="2650" y="157"/>
                  </a:lnTo>
                  <a:lnTo>
                    <a:pt x="2650" y="157"/>
                  </a:lnTo>
                  <a:lnTo>
                    <a:pt x="2417" y="79"/>
                  </a:lnTo>
                  <a:lnTo>
                    <a:pt x="2183" y="40"/>
                  </a:lnTo>
                  <a:lnTo>
                    <a:pt x="2183" y="40"/>
                  </a:lnTo>
                  <a:lnTo>
                    <a:pt x="2007" y="1"/>
                  </a:lnTo>
                  <a:lnTo>
                    <a:pt x="1832" y="1"/>
                  </a:lnTo>
                  <a:lnTo>
                    <a:pt x="1832" y="1"/>
                  </a:lnTo>
                  <a:lnTo>
                    <a:pt x="16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1966;p40">
              <a:extLst>
                <a:ext uri="{FF2B5EF4-FFF2-40B4-BE49-F238E27FC236}">
                  <a16:creationId xmlns:a16="http://schemas.microsoft.com/office/drawing/2014/main" xmlns="" id="{8714F78D-1270-4D0B-DD9A-E37B86674138}"/>
                </a:ext>
              </a:extLst>
            </p:cNvPr>
            <p:cNvSpPr/>
            <p:nvPr/>
          </p:nvSpPr>
          <p:spPr>
            <a:xfrm>
              <a:off x="10126400" y="283063"/>
              <a:ext cx="191450" cy="183650"/>
            </a:xfrm>
            <a:custGeom>
              <a:avLst/>
              <a:gdLst/>
              <a:ahLst/>
              <a:cxnLst/>
              <a:rect l="l" t="t" r="r" b="b"/>
              <a:pathLst>
                <a:path w="7658" h="7346" extrusionOk="0">
                  <a:moveTo>
                    <a:pt x="5826" y="0"/>
                  </a:moveTo>
                  <a:lnTo>
                    <a:pt x="5631" y="20"/>
                  </a:lnTo>
                  <a:lnTo>
                    <a:pt x="5475" y="39"/>
                  </a:lnTo>
                  <a:lnTo>
                    <a:pt x="5222" y="98"/>
                  </a:lnTo>
                  <a:lnTo>
                    <a:pt x="5008" y="156"/>
                  </a:lnTo>
                  <a:lnTo>
                    <a:pt x="4774" y="234"/>
                  </a:lnTo>
                  <a:lnTo>
                    <a:pt x="4560" y="351"/>
                  </a:lnTo>
                  <a:lnTo>
                    <a:pt x="4345" y="448"/>
                  </a:lnTo>
                  <a:lnTo>
                    <a:pt x="4131" y="585"/>
                  </a:lnTo>
                  <a:lnTo>
                    <a:pt x="3761" y="818"/>
                  </a:lnTo>
                  <a:lnTo>
                    <a:pt x="3410" y="1111"/>
                  </a:lnTo>
                  <a:lnTo>
                    <a:pt x="3059" y="1422"/>
                  </a:lnTo>
                  <a:lnTo>
                    <a:pt x="2748" y="1773"/>
                  </a:lnTo>
                  <a:lnTo>
                    <a:pt x="2416" y="2143"/>
                  </a:lnTo>
                  <a:lnTo>
                    <a:pt x="2105" y="2572"/>
                  </a:lnTo>
                  <a:lnTo>
                    <a:pt x="1812" y="3040"/>
                  </a:lnTo>
                  <a:lnTo>
                    <a:pt x="1520" y="3527"/>
                  </a:lnTo>
                  <a:lnTo>
                    <a:pt x="1325" y="3897"/>
                  </a:lnTo>
                  <a:lnTo>
                    <a:pt x="1130" y="4267"/>
                  </a:lnTo>
                  <a:lnTo>
                    <a:pt x="799" y="5007"/>
                  </a:lnTo>
                  <a:lnTo>
                    <a:pt x="507" y="5728"/>
                  </a:lnTo>
                  <a:lnTo>
                    <a:pt x="254" y="6410"/>
                  </a:lnTo>
                  <a:lnTo>
                    <a:pt x="0" y="7326"/>
                  </a:lnTo>
                  <a:lnTo>
                    <a:pt x="0" y="7346"/>
                  </a:lnTo>
                  <a:lnTo>
                    <a:pt x="604" y="7209"/>
                  </a:lnTo>
                  <a:lnTo>
                    <a:pt x="1072" y="7073"/>
                  </a:lnTo>
                  <a:lnTo>
                    <a:pt x="1793" y="6839"/>
                  </a:lnTo>
                  <a:lnTo>
                    <a:pt x="2533" y="6605"/>
                  </a:lnTo>
                  <a:lnTo>
                    <a:pt x="3254" y="6352"/>
                  </a:lnTo>
                  <a:lnTo>
                    <a:pt x="3975" y="6060"/>
                  </a:lnTo>
                  <a:lnTo>
                    <a:pt x="4482" y="5826"/>
                  </a:lnTo>
                  <a:lnTo>
                    <a:pt x="4949" y="5573"/>
                  </a:lnTo>
                  <a:lnTo>
                    <a:pt x="5378" y="5319"/>
                  </a:lnTo>
                  <a:lnTo>
                    <a:pt x="5768" y="5046"/>
                  </a:lnTo>
                  <a:lnTo>
                    <a:pt x="6138" y="4754"/>
                  </a:lnTo>
                  <a:lnTo>
                    <a:pt x="6469" y="4462"/>
                  </a:lnTo>
                  <a:lnTo>
                    <a:pt x="6761" y="4150"/>
                  </a:lnTo>
                  <a:lnTo>
                    <a:pt x="7015" y="3819"/>
                  </a:lnTo>
                  <a:lnTo>
                    <a:pt x="7171" y="3605"/>
                  </a:lnTo>
                  <a:lnTo>
                    <a:pt x="7287" y="3410"/>
                  </a:lnTo>
                  <a:lnTo>
                    <a:pt x="7404" y="3215"/>
                  </a:lnTo>
                  <a:lnTo>
                    <a:pt x="7482" y="3020"/>
                  </a:lnTo>
                  <a:lnTo>
                    <a:pt x="7541" y="2806"/>
                  </a:lnTo>
                  <a:lnTo>
                    <a:pt x="7599" y="2591"/>
                  </a:lnTo>
                  <a:lnTo>
                    <a:pt x="7638" y="2397"/>
                  </a:lnTo>
                  <a:lnTo>
                    <a:pt x="7658" y="2202"/>
                  </a:lnTo>
                  <a:lnTo>
                    <a:pt x="7658" y="1987"/>
                  </a:lnTo>
                  <a:lnTo>
                    <a:pt x="7638" y="1773"/>
                  </a:lnTo>
                  <a:lnTo>
                    <a:pt x="7619" y="1578"/>
                  </a:lnTo>
                  <a:lnTo>
                    <a:pt x="7580" y="1383"/>
                  </a:lnTo>
                  <a:lnTo>
                    <a:pt x="7521" y="1208"/>
                  </a:lnTo>
                  <a:lnTo>
                    <a:pt x="7443" y="1033"/>
                  </a:lnTo>
                  <a:lnTo>
                    <a:pt x="7346" y="857"/>
                  </a:lnTo>
                  <a:lnTo>
                    <a:pt x="7248" y="721"/>
                  </a:lnTo>
                  <a:lnTo>
                    <a:pt x="7132" y="565"/>
                  </a:lnTo>
                  <a:lnTo>
                    <a:pt x="6995" y="429"/>
                  </a:lnTo>
                  <a:lnTo>
                    <a:pt x="6839" y="312"/>
                  </a:lnTo>
                  <a:lnTo>
                    <a:pt x="6683" y="214"/>
                  </a:lnTo>
                  <a:lnTo>
                    <a:pt x="6508" y="136"/>
                  </a:lnTo>
                  <a:lnTo>
                    <a:pt x="6313" y="59"/>
                  </a:lnTo>
                  <a:lnTo>
                    <a:pt x="6138" y="20"/>
                  </a:lnTo>
                  <a:lnTo>
                    <a:pt x="594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1967;p40">
              <a:extLst>
                <a:ext uri="{FF2B5EF4-FFF2-40B4-BE49-F238E27FC236}">
                  <a16:creationId xmlns:a16="http://schemas.microsoft.com/office/drawing/2014/main" xmlns="" id="{8EB2C992-5EA6-54AC-B741-A414AB7C9476}"/>
                </a:ext>
              </a:extLst>
            </p:cNvPr>
            <p:cNvSpPr/>
            <p:nvPr/>
          </p:nvSpPr>
          <p:spPr>
            <a:xfrm>
              <a:off x="10126400" y="283063"/>
              <a:ext cx="191450" cy="183650"/>
            </a:xfrm>
            <a:custGeom>
              <a:avLst/>
              <a:gdLst/>
              <a:ahLst/>
              <a:cxnLst/>
              <a:rect l="l" t="t" r="r" b="b"/>
              <a:pathLst>
                <a:path w="7658" h="7346" fill="none" extrusionOk="0">
                  <a:moveTo>
                    <a:pt x="5943" y="0"/>
                  </a:moveTo>
                  <a:lnTo>
                    <a:pt x="5943" y="0"/>
                  </a:lnTo>
                  <a:lnTo>
                    <a:pt x="6138" y="20"/>
                  </a:lnTo>
                  <a:lnTo>
                    <a:pt x="6313" y="59"/>
                  </a:lnTo>
                  <a:lnTo>
                    <a:pt x="6508" y="136"/>
                  </a:lnTo>
                  <a:lnTo>
                    <a:pt x="6683" y="214"/>
                  </a:lnTo>
                  <a:lnTo>
                    <a:pt x="6683" y="214"/>
                  </a:lnTo>
                  <a:lnTo>
                    <a:pt x="6839" y="312"/>
                  </a:lnTo>
                  <a:lnTo>
                    <a:pt x="6995" y="429"/>
                  </a:lnTo>
                  <a:lnTo>
                    <a:pt x="7132" y="565"/>
                  </a:lnTo>
                  <a:lnTo>
                    <a:pt x="7248" y="721"/>
                  </a:lnTo>
                  <a:lnTo>
                    <a:pt x="7248" y="721"/>
                  </a:lnTo>
                  <a:lnTo>
                    <a:pt x="7346" y="857"/>
                  </a:lnTo>
                  <a:lnTo>
                    <a:pt x="7443" y="1033"/>
                  </a:lnTo>
                  <a:lnTo>
                    <a:pt x="7521" y="1208"/>
                  </a:lnTo>
                  <a:lnTo>
                    <a:pt x="7580" y="1383"/>
                  </a:lnTo>
                  <a:lnTo>
                    <a:pt x="7580" y="1383"/>
                  </a:lnTo>
                  <a:lnTo>
                    <a:pt x="7619" y="1578"/>
                  </a:lnTo>
                  <a:lnTo>
                    <a:pt x="7638" y="1773"/>
                  </a:lnTo>
                  <a:lnTo>
                    <a:pt x="7658" y="1987"/>
                  </a:lnTo>
                  <a:lnTo>
                    <a:pt x="7658" y="2202"/>
                  </a:lnTo>
                  <a:lnTo>
                    <a:pt x="7658" y="2202"/>
                  </a:lnTo>
                  <a:lnTo>
                    <a:pt x="7638" y="2397"/>
                  </a:lnTo>
                  <a:lnTo>
                    <a:pt x="7599" y="2591"/>
                  </a:lnTo>
                  <a:lnTo>
                    <a:pt x="7541" y="2806"/>
                  </a:lnTo>
                  <a:lnTo>
                    <a:pt x="7482" y="3020"/>
                  </a:lnTo>
                  <a:lnTo>
                    <a:pt x="7482" y="3020"/>
                  </a:lnTo>
                  <a:lnTo>
                    <a:pt x="7404" y="3215"/>
                  </a:lnTo>
                  <a:lnTo>
                    <a:pt x="7287" y="3410"/>
                  </a:lnTo>
                  <a:lnTo>
                    <a:pt x="7171" y="3605"/>
                  </a:lnTo>
                  <a:lnTo>
                    <a:pt x="7015" y="3819"/>
                  </a:lnTo>
                  <a:lnTo>
                    <a:pt x="7015" y="3819"/>
                  </a:lnTo>
                  <a:lnTo>
                    <a:pt x="6761" y="4150"/>
                  </a:lnTo>
                  <a:lnTo>
                    <a:pt x="6469" y="4462"/>
                  </a:lnTo>
                  <a:lnTo>
                    <a:pt x="6138" y="4754"/>
                  </a:lnTo>
                  <a:lnTo>
                    <a:pt x="5768" y="5046"/>
                  </a:lnTo>
                  <a:lnTo>
                    <a:pt x="5378" y="5319"/>
                  </a:lnTo>
                  <a:lnTo>
                    <a:pt x="4949" y="5573"/>
                  </a:lnTo>
                  <a:lnTo>
                    <a:pt x="4482" y="5826"/>
                  </a:lnTo>
                  <a:lnTo>
                    <a:pt x="3975" y="6060"/>
                  </a:lnTo>
                  <a:lnTo>
                    <a:pt x="3975" y="6060"/>
                  </a:lnTo>
                  <a:lnTo>
                    <a:pt x="3254" y="6352"/>
                  </a:lnTo>
                  <a:lnTo>
                    <a:pt x="2533" y="6605"/>
                  </a:lnTo>
                  <a:lnTo>
                    <a:pt x="1793" y="6839"/>
                  </a:lnTo>
                  <a:lnTo>
                    <a:pt x="1072" y="7073"/>
                  </a:lnTo>
                  <a:lnTo>
                    <a:pt x="1072" y="7073"/>
                  </a:lnTo>
                  <a:lnTo>
                    <a:pt x="604" y="7209"/>
                  </a:lnTo>
                  <a:lnTo>
                    <a:pt x="604" y="7209"/>
                  </a:lnTo>
                  <a:lnTo>
                    <a:pt x="0" y="7346"/>
                  </a:lnTo>
                  <a:lnTo>
                    <a:pt x="0" y="7326"/>
                  </a:lnTo>
                  <a:lnTo>
                    <a:pt x="0" y="7326"/>
                  </a:lnTo>
                  <a:lnTo>
                    <a:pt x="254" y="6410"/>
                  </a:lnTo>
                  <a:lnTo>
                    <a:pt x="254" y="6410"/>
                  </a:lnTo>
                  <a:lnTo>
                    <a:pt x="507" y="5728"/>
                  </a:lnTo>
                  <a:lnTo>
                    <a:pt x="799" y="5007"/>
                  </a:lnTo>
                  <a:lnTo>
                    <a:pt x="1130" y="4267"/>
                  </a:lnTo>
                  <a:lnTo>
                    <a:pt x="1325" y="3897"/>
                  </a:lnTo>
                  <a:lnTo>
                    <a:pt x="1520" y="3527"/>
                  </a:lnTo>
                  <a:lnTo>
                    <a:pt x="1520" y="3527"/>
                  </a:lnTo>
                  <a:lnTo>
                    <a:pt x="1812" y="3040"/>
                  </a:lnTo>
                  <a:lnTo>
                    <a:pt x="2105" y="2572"/>
                  </a:lnTo>
                  <a:lnTo>
                    <a:pt x="2416" y="2143"/>
                  </a:lnTo>
                  <a:lnTo>
                    <a:pt x="2748" y="1773"/>
                  </a:lnTo>
                  <a:lnTo>
                    <a:pt x="3059" y="1422"/>
                  </a:lnTo>
                  <a:lnTo>
                    <a:pt x="3410" y="1111"/>
                  </a:lnTo>
                  <a:lnTo>
                    <a:pt x="3761" y="818"/>
                  </a:lnTo>
                  <a:lnTo>
                    <a:pt x="4131" y="585"/>
                  </a:lnTo>
                  <a:lnTo>
                    <a:pt x="4131" y="585"/>
                  </a:lnTo>
                  <a:lnTo>
                    <a:pt x="4345" y="448"/>
                  </a:lnTo>
                  <a:lnTo>
                    <a:pt x="4560" y="351"/>
                  </a:lnTo>
                  <a:lnTo>
                    <a:pt x="4774" y="234"/>
                  </a:lnTo>
                  <a:lnTo>
                    <a:pt x="5008" y="156"/>
                  </a:lnTo>
                  <a:lnTo>
                    <a:pt x="5008" y="156"/>
                  </a:lnTo>
                  <a:lnTo>
                    <a:pt x="5222" y="98"/>
                  </a:lnTo>
                  <a:lnTo>
                    <a:pt x="5475" y="39"/>
                  </a:lnTo>
                  <a:lnTo>
                    <a:pt x="5475" y="39"/>
                  </a:lnTo>
                  <a:lnTo>
                    <a:pt x="5631" y="20"/>
                  </a:lnTo>
                  <a:lnTo>
                    <a:pt x="5826" y="0"/>
                  </a:lnTo>
                  <a:lnTo>
                    <a:pt x="5826" y="0"/>
                  </a:lnTo>
                  <a:lnTo>
                    <a:pt x="594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1968;p40">
              <a:extLst>
                <a:ext uri="{FF2B5EF4-FFF2-40B4-BE49-F238E27FC236}">
                  <a16:creationId xmlns:a16="http://schemas.microsoft.com/office/drawing/2014/main" xmlns="" id="{C52377E1-206E-3494-3279-33B43CFB1FD8}"/>
                </a:ext>
              </a:extLst>
            </p:cNvPr>
            <p:cNvSpPr/>
            <p:nvPr/>
          </p:nvSpPr>
          <p:spPr>
            <a:xfrm>
              <a:off x="9851675" y="972788"/>
              <a:ext cx="113525" cy="245525"/>
            </a:xfrm>
            <a:custGeom>
              <a:avLst/>
              <a:gdLst/>
              <a:ahLst/>
              <a:cxnLst/>
              <a:rect l="l" t="t" r="r" b="b"/>
              <a:pathLst>
                <a:path w="4541" h="9821" extrusionOk="0">
                  <a:moveTo>
                    <a:pt x="2533" y="0"/>
                  </a:moveTo>
                  <a:lnTo>
                    <a:pt x="2202" y="507"/>
                  </a:lnTo>
                  <a:lnTo>
                    <a:pt x="1968" y="936"/>
                  </a:lnTo>
                  <a:lnTo>
                    <a:pt x="1618" y="1618"/>
                  </a:lnTo>
                  <a:lnTo>
                    <a:pt x="1247" y="2299"/>
                  </a:lnTo>
                  <a:lnTo>
                    <a:pt x="916" y="3001"/>
                  </a:lnTo>
                  <a:lnTo>
                    <a:pt x="624" y="3702"/>
                  </a:lnTo>
                  <a:lnTo>
                    <a:pt x="429" y="4228"/>
                  </a:lnTo>
                  <a:lnTo>
                    <a:pt x="273" y="4735"/>
                  </a:lnTo>
                  <a:lnTo>
                    <a:pt x="156" y="5222"/>
                  </a:lnTo>
                  <a:lnTo>
                    <a:pt x="59" y="5690"/>
                  </a:lnTo>
                  <a:lnTo>
                    <a:pt x="20" y="6157"/>
                  </a:lnTo>
                  <a:lnTo>
                    <a:pt x="0" y="6586"/>
                  </a:lnTo>
                  <a:lnTo>
                    <a:pt x="0" y="7034"/>
                  </a:lnTo>
                  <a:lnTo>
                    <a:pt x="59" y="7443"/>
                  </a:lnTo>
                  <a:lnTo>
                    <a:pt x="98" y="7697"/>
                  </a:lnTo>
                  <a:lnTo>
                    <a:pt x="156" y="7930"/>
                  </a:lnTo>
                  <a:lnTo>
                    <a:pt x="215" y="8145"/>
                  </a:lnTo>
                  <a:lnTo>
                    <a:pt x="293" y="8320"/>
                  </a:lnTo>
                  <a:lnTo>
                    <a:pt x="410" y="8534"/>
                  </a:lnTo>
                  <a:lnTo>
                    <a:pt x="507" y="8710"/>
                  </a:lnTo>
                  <a:lnTo>
                    <a:pt x="624" y="8885"/>
                  </a:lnTo>
                  <a:lnTo>
                    <a:pt x="760" y="9041"/>
                  </a:lnTo>
                  <a:lnTo>
                    <a:pt x="897" y="9197"/>
                  </a:lnTo>
                  <a:lnTo>
                    <a:pt x="1053" y="9333"/>
                  </a:lnTo>
                  <a:lnTo>
                    <a:pt x="1208" y="9450"/>
                  </a:lnTo>
                  <a:lnTo>
                    <a:pt x="1384" y="9548"/>
                  </a:lnTo>
                  <a:lnTo>
                    <a:pt x="1559" y="9645"/>
                  </a:lnTo>
                  <a:lnTo>
                    <a:pt x="1735" y="9723"/>
                  </a:lnTo>
                  <a:lnTo>
                    <a:pt x="1910" y="9762"/>
                  </a:lnTo>
                  <a:lnTo>
                    <a:pt x="2085" y="9801"/>
                  </a:lnTo>
                  <a:lnTo>
                    <a:pt x="2280" y="9820"/>
                  </a:lnTo>
                  <a:lnTo>
                    <a:pt x="2475" y="9820"/>
                  </a:lnTo>
                  <a:lnTo>
                    <a:pt x="2670" y="9801"/>
                  </a:lnTo>
                  <a:lnTo>
                    <a:pt x="2845" y="9762"/>
                  </a:lnTo>
                  <a:lnTo>
                    <a:pt x="3020" y="9684"/>
                  </a:lnTo>
                  <a:lnTo>
                    <a:pt x="3196" y="9606"/>
                  </a:lnTo>
                  <a:lnTo>
                    <a:pt x="3371" y="9489"/>
                  </a:lnTo>
                  <a:lnTo>
                    <a:pt x="3508" y="9372"/>
                  </a:lnTo>
                  <a:lnTo>
                    <a:pt x="3605" y="9294"/>
                  </a:lnTo>
                  <a:lnTo>
                    <a:pt x="3722" y="9158"/>
                  </a:lnTo>
                  <a:lnTo>
                    <a:pt x="3819" y="9021"/>
                  </a:lnTo>
                  <a:lnTo>
                    <a:pt x="3956" y="8807"/>
                  </a:lnTo>
                  <a:lnTo>
                    <a:pt x="4073" y="8612"/>
                  </a:lnTo>
                  <a:lnTo>
                    <a:pt x="4170" y="8378"/>
                  </a:lnTo>
                  <a:lnTo>
                    <a:pt x="4248" y="8164"/>
                  </a:lnTo>
                  <a:lnTo>
                    <a:pt x="4326" y="7930"/>
                  </a:lnTo>
                  <a:lnTo>
                    <a:pt x="4384" y="7677"/>
                  </a:lnTo>
                  <a:lnTo>
                    <a:pt x="4482" y="7248"/>
                  </a:lnTo>
                  <a:lnTo>
                    <a:pt x="4521" y="6800"/>
                  </a:lnTo>
                  <a:lnTo>
                    <a:pt x="4540" y="6352"/>
                  </a:lnTo>
                  <a:lnTo>
                    <a:pt x="4540" y="5865"/>
                  </a:lnTo>
                  <a:lnTo>
                    <a:pt x="4482" y="5378"/>
                  </a:lnTo>
                  <a:lnTo>
                    <a:pt x="4404" y="4852"/>
                  </a:lnTo>
                  <a:lnTo>
                    <a:pt x="4306" y="4306"/>
                  </a:lnTo>
                  <a:lnTo>
                    <a:pt x="4151" y="3761"/>
                  </a:lnTo>
                  <a:lnTo>
                    <a:pt x="4034" y="3352"/>
                  </a:lnTo>
                  <a:lnTo>
                    <a:pt x="3897" y="2962"/>
                  </a:lnTo>
                  <a:lnTo>
                    <a:pt x="3624" y="2202"/>
                  </a:lnTo>
                  <a:lnTo>
                    <a:pt x="3313" y="1481"/>
                  </a:lnTo>
                  <a:lnTo>
                    <a:pt x="3020" y="819"/>
                  </a:lnTo>
                  <a:lnTo>
                    <a:pt x="253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1969;p40">
              <a:extLst>
                <a:ext uri="{FF2B5EF4-FFF2-40B4-BE49-F238E27FC236}">
                  <a16:creationId xmlns:a16="http://schemas.microsoft.com/office/drawing/2014/main" xmlns="" id="{075064B8-A6A1-6AFE-2EB8-28898F48902C}"/>
                </a:ext>
              </a:extLst>
            </p:cNvPr>
            <p:cNvSpPr/>
            <p:nvPr/>
          </p:nvSpPr>
          <p:spPr>
            <a:xfrm>
              <a:off x="9851675" y="972788"/>
              <a:ext cx="113525" cy="245525"/>
            </a:xfrm>
            <a:custGeom>
              <a:avLst/>
              <a:gdLst/>
              <a:ahLst/>
              <a:cxnLst/>
              <a:rect l="l" t="t" r="r" b="b"/>
              <a:pathLst>
                <a:path w="4541" h="9821" fill="none" extrusionOk="0">
                  <a:moveTo>
                    <a:pt x="3508" y="9372"/>
                  </a:moveTo>
                  <a:lnTo>
                    <a:pt x="3508" y="9372"/>
                  </a:lnTo>
                  <a:lnTo>
                    <a:pt x="3371" y="9489"/>
                  </a:lnTo>
                  <a:lnTo>
                    <a:pt x="3196" y="9606"/>
                  </a:lnTo>
                  <a:lnTo>
                    <a:pt x="3020" y="9684"/>
                  </a:lnTo>
                  <a:lnTo>
                    <a:pt x="2845" y="9762"/>
                  </a:lnTo>
                  <a:lnTo>
                    <a:pt x="2845" y="9762"/>
                  </a:lnTo>
                  <a:lnTo>
                    <a:pt x="2670" y="9801"/>
                  </a:lnTo>
                  <a:lnTo>
                    <a:pt x="2475" y="9820"/>
                  </a:lnTo>
                  <a:lnTo>
                    <a:pt x="2280" y="9820"/>
                  </a:lnTo>
                  <a:lnTo>
                    <a:pt x="2085" y="9801"/>
                  </a:lnTo>
                  <a:lnTo>
                    <a:pt x="2085" y="9801"/>
                  </a:lnTo>
                  <a:lnTo>
                    <a:pt x="1910" y="9762"/>
                  </a:lnTo>
                  <a:lnTo>
                    <a:pt x="1735" y="9723"/>
                  </a:lnTo>
                  <a:lnTo>
                    <a:pt x="1559" y="9645"/>
                  </a:lnTo>
                  <a:lnTo>
                    <a:pt x="1384" y="9548"/>
                  </a:lnTo>
                  <a:lnTo>
                    <a:pt x="1384" y="9548"/>
                  </a:lnTo>
                  <a:lnTo>
                    <a:pt x="1208" y="9450"/>
                  </a:lnTo>
                  <a:lnTo>
                    <a:pt x="1053" y="9333"/>
                  </a:lnTo>
                  <a:lnTo>
                    <a:pt x="897" y="9197"/>
                  </a:lnTo>
                  <a:lnTo>
                    <a:pt x="760" y="9041"/>
                  </a:lnTo>
                  <a:lnTo>
                    <a:pt x="760" y="9041"/>
                  </a:lnTo>
                  <a:lnTo>
                    <a:pt x="624" y="8885"/>
                  </a:lnTo>
                  <a:lnTo>
                    <a:pt x="507" y="8710"/>
                  </a:lnTo>
                  <a:lnTo>
                    <a:pt x="410" y="8534"/>
                  </a:lnTo>
                  <a:lnTo>
                    <a:pt x="293" y="8320"/>
                  </a:lnTo>
                  <a:lnTo>
                    <a:pt x="293" y="8320"/>
                  </a:lnTo>
                  <a:lnTo>
                    <a:pt x="215" y="8145"/>
                  </a:lnTo>
                  <a:lnTo>
                    <a:pt x="156" y="7930"/>
                  </a:lnTo>
                  <a:lnTo>
                    <a:pt x="98" y="7697"/>
                  </a:lnTo>
                  <a:lnTo>
                    <a:pt x="59" y="7443"/>
                  </a:lnTo>
                  <a:lnTo>
                    <a:pt x="59" y="7443"/>
                  </a:lnTo>
                  <a:lnTo>
                    <a:pt x="0" y="7034"/>
                  </a:lnTo>
                  <a:lnTo>
                    <a:pt x="0" y="6586"/>
                  </a:lnTo>
                  <a:lnTo>
                    <a:pt x="20" y="6157"/>
                  </a:lnTo>
                  <a:lnTo>
                    <a:pt x="59" y="5690"/>
                  </a:lnTo>
                  <a:lnTo>
                    <a:pt x="156" y="5222"/>
                  </a:lnTo>
                  <a:lnTo>
                    <a:pt x="273" y="4735"/>
                  </a:lnTo>
                  <a:lnTo>
                    <a:pt x="429" y="4228"/>
                  </a:lnTo>
                  <a:lnTo>
                    <a:pt x="624" y="3702"/>
                  </a:lnTo>
                  <a:lnTo>
                    <a:pt x="624" y="3702"/>
                  </a:lnTo>
                  <a:lnTo>
                    <a:pt x="916" y="3001"/>
                  </a:lnTo>
                  <a:lnTo>
                    <a:pt x="1247" y="2299"/>
                  </a:lnTo>
                  <a:lnTo>
                    <a:pt x="1618" y="1618"/>
                  </a:lnTo>
                  <a:lnTo>
                    <a:pt x="1968" y="936"/>
                  </a:lnTo>
                  <a:lnTo>
                    <a:pt x="1968" y="936"/>
                  </a:lnTo>
                  <a:lnTo>
                    <a:pt x="2202" y="507"/>
                  </a:lnTo>
                  <a:lnTo>
                    <a:pt x="2202" y="507"/>
                  </a:lnTo>
                  <a:lnTo>
                    <a:pt x="2533" y="0"/>
                  </a:lnTo>
                  <a:lnTo>
                    <a:pt x="2533" y="0"/>
                  </a:lnTo>
                  <a:lnTo>
                    <a:pt x="2533" y="0"/>
                  </a:lnTo>
                  <a:lnTo>
                    <a:pt x="3020" y="819"/>
                  </a:lnTo>
                  <a:lnTo>
                    <a:pt x="3020" y="819"/>
                  </a:lnTo>
                  <a:lnTo>
                    <a:pt x="3313" y="1481"/>
                  </a:lnTo>
                  <a:lnTo>
                    <a:pt x="3624" y="2202"/>
                  </a:lnTo>
                  <a:lnTo>
                    <a:pt x="3897" y="2962"/>
                  </a:lnTo>
                  <a:lnTo>
                    <a:pt x="4034" y="3352"/>
                  </a:lnTo>
                  <a:lnTo>
                    <a:pt x="4151" y="3761"/>
                  </a:lnTo>
                  <a:lnTo>
                    <a:pt x="4151" y="3761"/>
                  </a:lnTo>
                  <a:lnTo>
                    <a:pt x="4306" y="4306"/>
                  </a:lnTo>
                  <a:lnTo>
                    <a:pt x="4404" y="4852"/>
                  </a:lnTo>
                  <a:lnTo>
                    <a:pt x="4482" y="5378"/>
                  </a:lnTo>
                  <a:lnTo>
                    <a:pt x="4540" y="5865"/>
                  </a:lnTo>
                  <a:lnTo>
                    <a:pt x="4540" y="6352"/>
                  </a:lnTo>
                  <a:lnTo>
                    <a:pt x="4521" y="6800"/>
                  </a:lnTo>
                  <a:lnTo>
                    <a:pt x="4482" y="7248"/>
                  </a:lnTo>
                  <a:lnTo>
                    <a:pt x="4384" y="7677"/>
                  </a:lnTo>
                  <a:lnTo>
                    <a:pt x="4384" y="7677"/>
                  </a:lnTo>
                  <a:lnTo>
                    <a:pt x="4326" y="7930"/>
                  </a:lnTo>
                  <a:lnTo>
                    <a:pt x="4248" y="8164"/>
                  </a:lnTo>
                  <a:lnTo>
                    <a:pt x="4170" y="8378"/>
                  </a:lnTo>
                  <a:lnTo>
                    <a:pt x="4073" y="8612"/>
                  </a:lnTo>
                  <a:lnTo>
                    <a:pt x="4073" y="8612"/>
                  </a:lnTo>
                  <a:lnTo>
                    <a:pt x="3956" y="8807"/>
                  </a:lnTo>
                  <a:lnTo>
                    <a:pt x="3819" y="9021"/>
                  </a:lnTo>
                  <a:lnTo>
                    <a:pt x="3819" y="9021"/>
                  </a:lnTo>
                  <a:lnTo>
                    <a:pt x="3722" y="9158"/>
                  </a:lnTo>
                  <a:lnTo>
                    <a:pt x="3605" y="9294"/>
                  </a:lnTo>
                  <a:lnTo>
                    <a:pt x="3605" y="9294"/>
                  </a:lnTo>
                  <a:lnTo>
                    <a:pt x="3508" y="93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1970;p40">
              <a:extLst>
                <a:ext uri="{FF2B5EF4-FFF2-40B4-BE49-F238E27FC236}">
                  <a16:creationId xmlns:a16="http://schemas.microsoft.com/office/drawing/2014/main" xmlns="" id="{0DDA77BD-44F9-7379-F78B-3D29C2BD9D74}"/>
                </a:ext>
              </a:extLst>
            </p:cNvPr>
            <p:cNvSpPr/>
            <p:nvPr/>
          </p:nvSpPr>
          <p:spPr>
            <a:xfrm>
              <a:off x="9715775" y="556813"/>
              <a:ext cx="107675" cy="161725"/>
            </a:xfrm>
            <a:custGeom>
              <a:avLst/>
              <a:gdLst/>
              <a:ahLst/>
              <a:cxnLst/>
              <a:rect l="l" t="t" r="r" b="b"/>
              <a:pathLst>
                <a:path w="4307" h="6469" extrusionOk="0">
                  <a:moveTo>
                    <a:pt x="2631" y="0"/>
                  </a:moveTo>
                  <a:lnTo>
                    <a:pt x="2339" y="59"/>
                  </a:lnTo>
                  <a:lnTo>
                    <a:pt x="2066" y="136"/>
                  </a:lnTo>
                  <a:lnTo>
                    <a:pt x="1793" y="253"/>
                  </a:lnTo>
                  <a:lnTo>
                    <a:pt x="1540" y="390"/>
                  </a:lnTo>
                  <a:lnTo>
                    <a:pt x="1286" y="546"/>
                  </a:lnTo>
                  <a:lnTo>
                    <a:pt x="1072" y="740"/>
                  </a:lnTo>
                  <a:lnTo>
                    <a:pt x="858" y="935"/>
                  </a:lnTo>
                  <a:lnTo>
                    <a:pt x="682" y="1169"/>
                  </a:lnTo>
                  <a:lnTo>
                    <a:pt x="507" y="1422"/>
                  </a:lnTo>
                  <a:lnTo>
                    <a:pt x="351" y="1695"/>
                  </a:lnTo>
                  <a:lnTo>
                    <a:pt x="234" y="1968"/>
                  </a:lnTo>
                  <a:lnTo>
                    <a:pt x="137" y="2260"/>
                  </a:lnTo>
                  <a:lnTo>
                    <a:pt x="59" y="2572"/>
                  </a:lnTo>
                  <a:lnTo>
                    <a:pt x="20" y="2903"/>
                  </a:lnTo>
                  <a:lnTo>
                    <a:pt x="0" y="3234"/>
                  </a:lnTo>
                  <a:lnTo>
                    <a:pt x="20" y="3566"/>
                  </a:lnTo>
                  <a:lnTo>
                    <a:pt x="59" y="3877"/>
                  </a:lnTo>
                  <a:lnTo>
                    <a:pt x="137" y="4189"/>
                  </a:lnTo>
                  <a:lnTo>
                    <a:pt x="234" y="4501"/>
                  </a:lnTo>
                  <a:lnTo>
                    <a:pt x="351" y="4774"/>
                  </a:lnTo>
                  <a:lnTo>
                    <a:pt x="507" y="5046"/>
                  </a:lnTo>
                  <a:lnTo>
                    <a:pt x="682" y="5300"/>
                  </a:lnTo>
                  <a:lnTo>
                    <a:pt x="858" y="5534"/>
                  </a:lnTo>
                  <a:lnTo>
                    <a:pt x="1072" y="5728"/>
                  </a:lnTo>
                  <a:lnTo>
                    <a:pt x="1286" y="5923"/>
                  </a:lnTo>
                  <a:lnTo>
                    <a:pt x="1540" y="6079"/>
                  </a:lnTo>
                  <a:lnTo>
                    <a:pt x="1793" y="6215"/>
                  </a:lnTo>
                  <a:lnTo>
                    <a:pt x="2066" y="6332"/>
                  </a:lnTo>
                  <a:lnTo>
                    <a:pt x="2339" y="6410"/>
                  </a:lnTo>
                  <a:lnTo>
                    <a:pt x="2631" y="6449"/>
                  </a:lnTo>
                  <a:lnTo>
                    <a:pt x="2923" y="6469"/>
                  </a:lnTo>
                  <a:lnTo>
                    <a:pt x="3118" y="6469"/>
                  </a:lnTo>
                  <a:lnTo>
                    <a:pt x="3293" y="6449"/>
                  </a:lnTo>
                  <a:lnTo>
                    <a:pt x="3469" y="6410"/>
                  </a:lnTo>
                  <a:lnTo>
                    <a:pt x="3644" y="6371"/>
                  </a:lnTo>
                  <a:lnTo>
                    <a:pt x="3819" y="6313"/>
                  </a:lnTo>
                  <a:lnTo>
                    <a:pt x="3995" y="6254"/>
                  </a:lnTo>
                  <a:lnTo>
                    <a:pt x="4306" y="6099"/>
                  </a:lnTo>
                  <a:lnTo>
                    <a:pt x="4131" y="6060"/>
                  </a:lnTo>
                  <a:lnTo>
                    <a:pt x="3956" y="6021"/>
                  </a:lnTo>
                  <a:lnTo>
                    <a:pt x="3780" y="5962"/>
                  </a:lnTo>
                  <a:lnTo>
                    <a:pt x="3624" y="5904"/>
                  </a:lnTo>
                  <a:lnTo>
                    <a:pt x="3449" y="5806"/>
                  </a:lnTo>
                  <a:lnTo>
                    <a:pt x="3313" y="5709"/>
                  </a:lnTo>
                  <a:lnTo>
                    <a:pt x="3157" y="5611"/>
                  </a:lnTo>
                  <a:lnTo>
                    <a:pt x="3020" y="5475"/>
                  </a:lnTo>
                  <a:lnTo>
                    <a:pt x="2904" y="5358"/>
                  </a:lnTo>
                  <a:lnTo>
                    <a:pt x="2787" y="5202"/>
                  </a:lnTo>
                  <a:lnTo>
                    <a:pt x="2670" y="5066"/>
                  </a:lnTo>
                  <a:lnTo>
                    <a:pt x="2572" y="4910"/>
                  </a:lnTo>
                  <a:lnTo>
                    <a:pt x="2397" y="4559"/>
                  </a:lnTo>
                  <a:lnTo>
                    <a:pt x="2261" y="4209"/>
                  </a:lnTo>
                  <a:lnTo>
                    <a:pt x="2163" y="3838"/>
                  </a:lnTo>
                  <a:lnTo>
                    <a:pt x="2105" y="3468"/>
                  </a:lnTo>
                  <a:lnTo>
                    <a:pt x="2085" y="3079"/>
                  </a:lnTo>
                  <a:lnTo>
                    <a:pt x="2105" y="2689"/>
                  </a:lnTo>
                  <a:lnTo>
                    <a:pt x="2163" y="2319"/>
                  </a:lnTo>
                  <a:lnTo>
                    <a:pt x="2222" y="2124"/>
                  </a:lnTo>
                  <a:lnTo>
                    <a:pt x="2261" y="1948"/>
                  </a:lnTo>
                  <a:lnTo>
                    <a:pt x="2416" y="1617"/>
                  </a:lnTo>
                  <a:lnTo>
                    <a:pt x="2494" y="1461"/>
                  </a:lnTo>
                  <a:lnTo>
                    <a:pt x="2592" y="1306"/>
                  </a:lnTo>
                  <a:lnTo>
                    <a:pt x="2709" y="1150"/>
                  </a:lnTo>
                  <a:lnTo>
                    <a:pt x="2826" y="1013"/>
                  </a:lnTo>
                  <a:lnTo>
                    <a:pt x="2962" y="896"/>
                  </a:lnTo>
                  <a:lnTo>
                    <a:pt x="3098" y="779"/>
                  </a:lnTo>
                  <a:lnTo>
                    <a:pt x="3254" y="663"/>
                  </a:lnTo>
                  <a:lnTo>
                    <a:pt x="3430" y="585"/>
                  </a:lnTo>
                  <a:lnTo>
                    <a:pt x="3605" y="507"/>
                  </a:lnTo>
                  <a:lnTo>
                    <a:pt x="3780" y="429"/>
                  </a:lnTo>
                  <a:lnTo>
                    <a:pt x="4014" y="370"/>
                  </a:lnTo>
                  <a:lnTo>
                    <a:pt x="4248" y="351"/>
                  </a:lnTo>
                  <a:lnTo>
                    <a:pt x="3936" y="195"/>
                  </a:lnTo>
                  <a:lnTo>
                    <a:pt x="3624" y="78"/>
                  </a:lnTo>
                  <a:lnTo>
                    <a:pt x="3274" y="20"/>
                  </a:lnTo>
                  <a:lnTo>
                    <a:pt x="3098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1971;p40">
              <a:extLst>
                <a:ext uri="{FF2B5EF4-FFF2-40B4-BE49-F238E27FC236}">
                  <a16:creationId xmlns:a16="http://schemas.microsoft.com/office/drawing/2014/main" xmlns="" id="{AB970FF5-7D4A-B94E-8502-7890912A7EE8}"/>
                </a:ext>
              </a:extLst>
            </p:cNvPr>
            <p:cNvSpPr/>
            <p:nvPr/>
          </p:nvSpPr>
          <p:spPr>
            <a:xfrm>
              <a:off x="9715775" y="556813"/>
              <a:ext cx="107675" cy="161725"/>
            </a:xfrm>
            <a:custGeom>
              <a:avLst/>
              <a:gdLst/>
              <a:ahLst/>
              <a:cxnLst/>
              <a:rect l="l" t="t" r="r" b="b"/>
              <a:pathLst>
                <a:path w="4307" h="6469" fill="none" extrusionOk="0">
                  <a:moveTo>
                    <a:pt x="0" y="3234"/>
                  </a:moveTo>
                  <a:lnTo>
                    <a:pt x="0" y="3234"/>
                  </a:lnTo>
                  <a:lnTo>
                    <a:pt x="20" y="3566"/>
                  </a:lnTo>
                  <a:lnTo>
                    <a:pt x="59" y="3877"/>
                  </a:lnTo>
                  <a:lnTo>
                    <a:pt x="137" y="4189"/>
                  </a:lnTo>
                  <a:lnTo>
                    <a:pt x="234" y="4501"/>
                  </a:lnTo>
                  <a:lnTo>
                    <a:pt x="351" y="4774"/>
                  </a:lnTo>
                  <a:lnTo>
                    <a:pt x="507" y="5046"/>
                  </a:lnTo>
                  <a:lnTo>
                    <a:pt x="682" y="5300"/>
                  </a:lnTo>
                  <a:lnTo>
                    <a:pt x="858" y="5534"/>
                  </a:lnTo>
                  <a:lnTo>
                    <a:pt x="1072" y="5728"/>
                  </a:lnTo>
                  <a:lnTo>
                    <a:pt x="1286" y="5923"/>
                  </a:lnTo>
                  <a:lnTo>
                    <a:pt x="1540" y="6079"/>
                  </a:lnTo>
                  <a:lnTo>
                    <a:pt x="1793" y="6215"/>
                  </a:lnTo>
                  <a:lnTo>
                    <a:pt x="2066" y="6332"/>
                  </a:lnTo>
                  <a:lnTo>
                    <a:pt x="2339" y="6410"/>
                  </a:lnTo>
                  <a:lnTo>
                    <a:pt x="2631" y="6449"/>
                  </a:lnTo>
                  <a:lnTo>
                    <a:pt x="2923" y="6469"/>
                  </a:lnTo>
                  <a:lnTo>
                    <a:pt x="2923" y="6469"/>
                  </a:lnTo>
                  <a:lnTo>
                    <a:pt x="3118" y="6469"/>
                  </a:lnTo>
                  <a:lnTo>
                    <a:pt x="3293" y="6449"/>
                  </a:lnTo>
                  <a:lnTo>
                    <a:pt x="3469" y="6410"/>
                  </a:lnTo>
                  <a:lnTo>
                    <a:pt x="3644" y="6371"/>
                  </a:lnTo>
                  <a:lnTo>
                    <a:pt x="3819" y="6313"/>
                  </a:lnTo>
                  <a:lnTo>
                    <a:pt x="3995" y="6254"/>
                  </a:lnTo>
                  <a:lnTo>
                    <a:pt x="4306" y="6099"/>
                  </a:lnTo>
                  <a:lnTo>
                    <a:pt x="4306" y="6099"/>
                  </a:lnTo>
                  <a:lnTo>
                    <a:pt x="4131" y="6060"/>
                  </a:lnTo>
                  <a:lnTo>
                    <a:pt x="3956" y="6021"/>
                  </a:lnTo>
                  <a:lnTo>
                    <a:pt x="3956" y="6021"/>
                  </a:lnTo>
                  <a:lnTo>
                    <a:pt x="3780" y="5962"/>
                  </a:lnTo>
                  <a:lnTo>
                    <a:pt x="3624" y="5904"/>
                  </a:lnTo>
                  <a:lnTo>
                    <a:pt x="3624" y="5904"/>
                  </a:lnTo>
                  <a:lnTo>
                    <a:pt x="3449" y="5806"/>
                  </a:lnTo>
                  <a:lnTo>
                    <a:pt x="3313" y="5709"/>
                  </a:lnTo>
                  <a:lnTo>
                    <a:pt x="3157" y="5611"/>
                  </a:lnTo>
                  <a:lnTo>
                    <a:pt x="3020" y="5475"/>
                  </a:lnTo>
                  <a:lnTo>
                    <a:pt x="3020" y="5475"/>
                  </a:lnTo>
                  <a:lnTo>
                    <a:pt x="2904" y="5358"/>
                  </a:lnTo>
                  <a:lnTo>
                    <a:pt x="2787" y="5202"/>
                  </a:lnTo>
                  <a:lnTo>
                    <a:pt x="2670" y="5066"/>
                  </a:lnTo>
                  <a:lnTo>
                    <a:pt x="2572" y="4910"/>
                  </a:lnTo>
                  <a:lnTo>
                    <a:pt x="2572" y="4910"/>
                  </a:lnTo>
                  <a:lnTo>
                    <a:pt x="2397" y="4559"/>
                  </a:lnTo>
                  <a:lnTo>
                    <a:pt x="2261" y="4209"/>
                  </a:lnTo>
                  <a:lnTo>
                    <a:pt x="2163" y="3838"/>
                  </a:lnTo>
                  <a:lnTo>
                    <a:pt x="2105" y="3468"/>
                  </a:lnTo>
                  <a:lnTo>
                    <a:pt x="2105" y="3468"/>
                  </a:lnTo>
                  <a:lnTo>
                    <a:pt x="2085" y="3079"/>
                  </a:lnTo>
                  <a:lnTo>
                    <a:pt x="2105" y="2689"/>
                  </a:lnTo>
                  <a:lnTo>
                    <a:pt x="2105" y="2689"/>
                  </a:lnTo>
                  <a:lnTo>
                    <a:pt x="2163" y="2319"/>
                  </a:lnTo>
                  <a:lnTo>
                    <a:pt x="2222" y="2124"/>
                  </a:lnTo>
                  <a:lnTo>
                    <a:pt x="2261" y="1948"/>
                  </a:lnTo>
                  <a:lnTo>
                    <a:pt x="2261" y="1948"/>
                  </a:lnTo>
                  <a:lnTo>
                    <a:pt x="2416" y="1617"/>
                  </a:lnTo>
                  <a:lnTo>
                    <a:pt x="2494" y="1461"/>
                  </a:lnTo>
                  <a:lnTo>
                    <a:pt x="2592" y="1306"/>
                  </a:lnTo>
                  <a:lnTo>
                    <a:pt x="2592" y="1306"/>
                  </a:lnTo>
                  <a:lnTo>
                    <a:pt x="2709" y="1150"/>
                  </a:lnTo>
                  <a:lnTo>
                    <a:pt x="2826" y="1013"/>
                  </a:lnTo>
                  <a:lnTo>
                    <a:pt x="2962" y="896"/>
                  </a:lnTo>
                  <a:lnTo>
                    <a:pt x="3098" y="779"/>
                  </a:lnTo>
                  <a:lnTo>
                    <a:pt x="3098" y="779"/>
                  </a:lnTo>
                  <a:lnTo>
                    <a:pt x="3254" y="663"/>
                  </a:lnTo>
                  <a:lnTo>
                    <a:pt x="3430" y="585"/>
                  </a:lnTo>
                  <a:lnTo>
                    <a:pt x="3605" y="507"/>
                  </a:lnTo>
                  <a:lnTo>
                    <a:pt x="3780" y="429"/>
                  </a:lnTo>
                  <a:lnTo>
                    <a:pt x="3780" y="429"/>
                  </a:lnTo>
                  <a:lnTo>
                    <a:pt x="4014" y="370"/>
                  </a:lnTo>
                  <a:lnTo>
                    <a:pt x="4248" y="351"/>
                  </a:lnTo>
                  <a:lnTo>
                    <a:pt x="4248" y="351"/>
                  </a:lnTo>
                  <a:lnTo>
                    <a:pt x="3936" y="195"/>
                  </a:lnTo>
                  <a:lnTo>
                    <a:pt x="3624" y="78"/>
                  </a:lnTo>
                  <a:lnTo>
                    <a:pt x="3274" y="20"/>
                  </a:lnTo>
                  <a:lnTo>
                    <a:pt x="3098" y="0"/>
                  </a:lnTo>
                  <a:lnTo>
                    <a:pt x="2923" y="0"/>
                  </a:lnTo>
                  <a:lnTo>
                    <a:pt x="2923" y="0"/>
                  </a:lnTo>
                  <a:lnTo>
                    <a:pt x="2631" y="0"/>
                  </a:lnTo>
                  <a:lnTo>
                    <a:pt x="2339" y="59"/>
                  </a:lnTo>
                  <a:lnTo>
                    <a:pt x="2066" y="136"/>
                  </a:lnTo>
                  <a:lnTo>
                    <a:pt x="1793" y="253"/>
                  </a:lnTo>
                  <a:lnTo>
                    <a:pt x="1540" y="390"/>
                  </a:lnTo>
                  <a:lnTo>
                    <a:pt x="1286" y="546"/>
                  </a:lnTo>
                  <a:lnTo>
                    <a:pt x="1072" y="740"/>
                  </a:lnTo>
                  <a:lnTo>
                    <a:pt x="858" y="935"/>
                  </a:lnTo>
                  <a:lnTo>
                    <a:pt x="682" y="1169"/>
                  </a:lnTo>
                  <a:lnTo>
                    <a:pt x="507" y="1422"/>
                  </a:lnTo>
                  <a:lnTo>
                    <a:pt x="351" y="1695"/>
                  </a:lnTo>
                  <a:lnTo>
                    <a:pt x="234" y="1968"/>
                  </a:lnTo>
                  <a:lnTo>
                    <a:pt x="137" y="2260"/>
                  </a:lnTo>
                  <a:lnTo>
                    <a:pt x="59" y="2572"/>
                  </a:lnTo>
                  <a:lnTo>
                    <a:pt x="20" y="2903"/>
                  </a:lnTo>
                  <a:lnTo>
                    <a:pt x="0" y="32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1972;p40">
              <a:extLst>
                <a:ext uri="{FF2B5EF4-FFF2-40B4-BE49-F238E27FC236}">
                  <a16:creationId xmlns:a16="http://schemas.microsoft.com/office/drawing/2014/main" xmlns="" id="{A9BDE7DC-14BC-28AC-9D6A-5B3F093309A8}"/>
                </a:ext>
              </a:extLst>
            </p:cNvPr>
            <p:cNvSpPr/>
            <p:nvPr/>
          </p:nvSpPr>
          <p:spPr>
            <a:xfrm>
              <a:off x="9754750" y="563138"/>
              <a:ext cx="107175" cy="148575"/>
            </a:xfrm>
            <a:custGeom>
              <a:avLst/>
              <a:gdLst/>
              <a:ahLst/>
              <a:cxnLst/>
              <a:rect l="l" t="t" r="r" b="b"/>
              <a:pathLst>
                <a:path w="4287" h="5943" extrusionOk="0">
                  <a:moveTo>
                    <a:pt x="2377" y="0"/>
                  </a:moveTo>
                  <a:lnTo>
                    <a:pt x="2143" y="20"/>
                  </a:lnTo>
                  <a:lnTo>
                    <a:pt x="2085" y="39"/>
                  </a:lnTo>
                  <a:lnTo>
                    <a:pt x="2046" y="39"/>
                  </a:lnTo>
                  <a:lnTo>
                    <a:pt x="1890" y="78"/>
                  </a:lnTo>
                  <a:lnTo>
                    <a:pt x="1715" y="137"/>
                  </a:lnTo>
                  <a:lnTo>
                    <a:pt x="1676" y="137"/>
                  </a:lnTo>
                  <a:lnTo>
                    <a:pt x="1656" y="156"/>
                  </a:lnTo>
                  <a:lnTo>
                    <a:pt x="1637" y="156"/>
                  </a:lnTo>
                  <a:lnTo>
                    <a:pt x="1442" y="254"/>
                  </a:lnTo>
                  <a:lnTo>
                    <a:pt x="1423" y="254"/>
                  </a:lnTo>
                  <a:lnTo>
                    <a:pt x="1403" y="273"/>
                  </a:lnTo>
                  <a:lnTo>
                    <a:pt x="1384" y="273"/>
                  </a:lnTo>
                  <a:lnTo>
                    <a:pt x="1364" y="293"/>
                  </a:lnTo>
                  <a:lnTo>
                    <a:pt x="1247" y="371"/>
                  </a:lnTo>
                  <a:lnTo>
                    <a:pt x="1130" y="449"/>
                  </a:lnTo>
                  <a:lnTo>
                    <a:pt x="1091" y="487"/>
                  </a:lnTo>
                  <a:lnTo>
                    <a:pt x="974" y="585"/>
                  </a:lnTo>
                  <a:lnTo>
                    <a:pt x="974" y="604"/>
                  </a:lnTo>
                  <a:lnTo>
                    <a:pt x="877" y="682"/>
                  </a:lnTo>
                  <a:lnTo>
                    <a:pt x="760" y="799"/>
                  </a:lnTo>
                  <a:lnTo>
                    <a:pt x="663" y="916"/>
                  </a:lnTo>
                  <a:lnTo>
                    <a:pt x="663" y="936"/>
                  </a:lnTo>
                  <a:lnTo>
                    <a:pt x="643" y="955"/>
                  </a:lnTo>
                  <a:lnTo>
                    <a:pt x="526" y="1111"/>
                  </a:lnTo>
                  <a:lnTo>
                    <a:pt x="448" y="1267"/>
                  </a:lnTo>
                  <a:lnTo>
                    <a:pt x="292" y="1579"/>
                  </a:lnTo>
                  <a:lnTo>
                    <a:pt x="273" y="1598"/>
                  </a:lnTo>
                  <a:lnTo>
                    <a:pt x="156" y="1910"/>
                  </a:lnTo>
                  <a:lnTo>
                    <a:pt x="156" y="1949"/>
                  </a:lnTo>
                  <a:lnTo>
                    <a:pt x="98" y="2163"/>
                  </a:lnTo>
                  <a:lnTo>
                    <a:pt x="39" y="2455"/>
                  </a:lnTo>
                  <a:lnTo>
                    <a:pt x="20" y="2728"/>
                  </a:lnTo>
                  <a:lnTo>
                    <a:pt x="0" y="2981"/>
                  </a:lnTo>
                  <a:lnTo>
                    <a:pt x="20" y="3235"/>
                  </a:lnTo>
                  <a:lnTo>
                    <a:pt x="39" y="3488"/>
                  </a:lnTo>
                  <a:lnTo>
                    <a:pt x="39" y="3469"/>
                  </a:lnTo>
                  <a:lnTo>
                    <a:pt x="78" y="3702"/>
                  </a:lnTo>
                  <a:lnTo>
                    <a:pt x="137" y="3936"/>
                  </a:lnTo>
                  <a:lnTo>
                    <a:pt x="195" y="4150"/>
                  </a:lnTo>
                  <a:lnTo>
                    <a:pt x="273" y="4365"/>
                  </a:lnTo>
                  <a:lnTo>
                    <a:pt x="273" y="4345"/>
                  </a:lnTo>
                  <a:lnTo>
                    <a:pt x="370" y="4540"/>
                  </a:lnTo>
                  <a:lnTo>
                    <a:pt x="468" y="4715"/>
                  </a:lnTo>
                  <a:lnTo>
                    <a:pt x="663" y="5027"/>
                  </a:lnTo>
                  <a:lnTo>
                    <a:pt x="682" y="5047"/>
                  </a:lnTo>
                  <a:lnTo>
                    <a:pt x="896" y="5300"/>
                  </a:lnTo>
                  <a:lnTo>
                    <a:pt x="1130" y="5495"/>
                  </a:lnTo>
                  <a:lnTo>
                    <a:pt x="1384" y="5670"/>
                  </a:lnTo>
                  <a:lnTo>
                    <a:pt x="1617" y="5787"/>
                  </a:lnTo>
                  <a:lnTo>
                    <a:pt x="1890" y="5885"/>
                  </a:lnTo>
                  <a:lnTo>
                    <a:pt x="2124" y="5923"/>
                  </a:lnTo>
                  <a:lnTo>
                    <a:pt x="2377" y="5943"/>
                  </a:lnTo>
                  <a:lnTo>
                    <a:pt x="2572" y="5943"/>
                  </a:lnTo>
                  <a:lnTo>
                    <a:pt x="2747" y="5826"/>
                  </a:lnTo>
                  <a:lnTo>
                    <a:pt x="2942" y="5709"/>
                  </a:lnTo>
                  <a:lnTo>
                    <a:pt x="3098" y="5592"/>
                  </a:lnTo>
                  <a:lnTo>
                    <a:pt x="3273" y="5436"/>
                  </a:lnTo>
                  <a:lnTo>
                    <a:pt x="3429" y="5300"/>
                  </a:lnTo>
                  <a:lnTo>
                    <a:pt x="3566" y="5125"/>
                  </a:lnTo>
                  <a:lnTo>
                    <a:pt x="3702" y="4949"/>
                  </a:lnTo>
                  <a:lnTo>
                    <a:pt x="3819" y="4754"/>
                  </a:lnTo>
                  <a:lnTo>
                    <a:pt x="3916" y="4560"/>
                  </a:lnTo>
                  <a:lnTo>
                    <a:pt x="4014" y="4365"/>
                  </a:lnTo>
                  <a:lnTo>
                    <a:pt x="4092" y="4150"/>
                  </a:lnTo>
                  <a:lnTo>
                    <a:pt x="4170" y="3917"/>
                  </a:lnTo>
                  <a:lnTo>
                    <a:pt x="4228" y="3702"/>
                  </a:lnTo>
                  <a:lnTo>
                    <a:pt x="4267" y="3469"/>
                  </a:lnTo>
                  <a:lnTo>
                    <a:pt x="4287" y="3215"/>
                  </a:lnTo>
                  <a:lnTo>
                    <a:pt x="4287" y="2981"/>
                  </a:lnTo>
                  <a:lnTo>
                    <a:pt x="4287" y="2728"/>
                  </a:lnTo>
                  <a:lnTo>
                    <a:pt x="4267" y="2494"/>
                  </a:lnTo>
                  <a:lnTo>
                    <a:pt x="4228" y="2261"/>
                  </a:lnTo>
                  <a:lnTo>
                    <a:pt x="4170" y="2027"/>
                  </a:lnTo>
                  <a:lnTo>
                    <a:pt x="4092" y="1812"/>
                  </a:lnTo>
                  <a:lnTo>
                    <a:pt x="4014" y="1598"/>
                  </a:lnTo>
                  <a:lnTo>
                    <a:pt x="3916" y="1384"/>
                  </a:lnTo>
                  <a:lnTo>
                    <a:pt x="3819" y="1189"/>
                  </a:lnTo>
                  <a:lnTo>
                    <a:pt x="3683" y="1014"/>
                  </a:lnTo>
                  <a:lnTo>
                    <a:pt x="3566" y="819"/>
                  </a:lnTo>
                  <a:lnTo>
                    <a:pt x="3410" y="663"/>
                  </a:lnTo>
                  <a:lnTo>
                    <a:pt x="3254" y="507"/>
                  </a:lnTo>
                  <a:lnTo>
                    <a:pt x="3098" y="371"/>
                  </a:lnTo>
                  <a:lnTo>
                    <a:pt x="2923" y="234"/>
                  </a:lnTo>
                  <a:lnTo>
                    <a:pt x="2747" y="117"/>
                  </a:lnTo>
                  <a:lnTo>
                    <a:pt x="2553" y="20"/>
                  </a:lnTo>
                  <a:lnTo>
                    <a:pt x="2397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1973;p40">
              <a:extLst>
                <a:ext uri="{FF2B5EF4-FFF2-40B4-BE49-F238E27FC236}">
                  <a16:creationId xmlns:a16="http://schemas.microsoft.com/office/drawing/2014/main" xmlns="" id="{E80E5A66-A21B-A936-B943-F4A9683331D8}"/>
                </a:ext>
              </a:extLst>
            </p:cNvPr>
            <p:cNvSpPr/>
            <p:nvPr/>
          </p:nvSpPr>
          <p:spPr>
            <a:xfrm>
              <a:off x="9754750" y="563138"/>
              <a:ext cx="107175" cy="148575"/>
            </a:xfrm>
            <a:custGeom>
              <a:avLst/>
              <a:gdLst/>
              <a:ahLst/>
              <a:cxnLst/>
              <a:rect l="l" t="t" r="r" b="b"/>
              <a:pathLst>
                <a:path w="4287" h="5943" fill="none" extrusionOk="0">
                  <a:moveTo>
                    <a:pt x="2377" y="0"/>
                  </a:moveTo>
                  <a:lnTo>
                    <a:pt x="2377" y="0"/>
                  </a:lnTo>
                  <a:lnTo>
                    <a:pt x="2143" y="20"/>
                  </a:lnTo>
                  <a:lnTo>
                    <a:pt x="2143" y="20"/>
                  </a:lnTo>
                  <a:lnTo>
                    <a:pt x="2085" y="39"/>
                  </a:lnTo>
                  <a:lnTo>
                    <a:pt x="2085" y="39"/>
                  </a:lnTo>
                  <a:lnTo>
                    <a:pt x="2085" y="39"/>
                  </a:lnTo>
                  <a:lnTo>
                    <a:pt x="2085" y="39"/>
                  </a:lnTo>
                  <a:lnTo>
                    <a:pt x="2046" y="39"/>
                  </a:lnTo>
                  <a:lnTo>
                    <a:pt x="2046" y="39"/>
                  </a:lnTo>
                  <a:lnTo>
                    <a:pt x="2046" y="39"/>
                  </a:lnTo>
                  <a:lnTo>
                    <a:pt x="1890" y="78"/>
                  </a:lnTo>
                  <a:lnTo>
                    <a:pt x="1890" y="78"/>
                  </a:lnTo>
                  <a:lnTo>
                    <a:pt x="1715" y="137"/>
                  </a:lnTo>
                  <a:lnTo>
                    <a:pt x="1715" y="137"/>
                  </a:lnTo>
                  <a:lnTo>
                    <a:pt x="1715" y="137"/>
                  </a:lnTo>
                  <a:lnTo>
                    <a:pt x="1695" y="137"/>
                  </a:lnTo>
                  <a:lnTo>
                    <a:pt x="1676" y="137"/>
                  </a:lnTo>
                  <a:lnTo>
                    <a:pt x="1676" y="137"/>
                  </a:lnTo>
                  <a:lnTo>
                    <a:pt x="1656" y="156"/>
                  </a:lnTo>
                  <a:lnTo>
                    <a:pt x="1656" y="156"/>
                  </a:lnTo>
                  <a:lnTo>
                    <a:pt x="1656" y="156"/>
                  </a:lnTo>
                  <a:lnTo>
                    <a:pt x="1617" y="156"/>
                  </a:lnTo>
                  <a:lnTo>
                    <a:pt x="1637" y="156"/>
                  </a:lnTo>
                  <a:lnTo>
                    <a:pt x="1637" y="156"/>
                  </a:lnTo>
                  <a:lnTo>
                    <a:pt x="1637" y="156"/>
                  </a:lnTo>
                  <a:lnTo>
                    <a:pt x="1637" y="156"/>
                  </a:lnTo>
                  <a:lnTo>
                    <a:pt x="1442" y="254"/>
                  </a:lnTo>
                  <a:lnTo>
                    <a:pt x="1423" y="254"/>
                  </a:lnTo>
                  <a:lnTo>
                    <a:pt x="1403" y="273"/>
                  </a:lnTo>
                  <a:lnTo>
                    <a:pt x="1384" y="273"/>
                  </a:lnTo>
                  <a:lnTo>
                    <a:pt x="1384" y="273"/>
                  </a:lnTo>
                  <a:lnTo>
                    <a:pt x="1364" y="293"/>
                  </a:lnTo>
                  <a:lnTo>
                    <a:pt x="1364" y="293"/>
                  </a:lnTo>
                  <a:lnTo>
                    <a:pt x="1247" y="371"/>
                  </a:lnTo>
                  <a:lnTo>
                    <a:pt x="1247" y="371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091" y="487"/>
                  </a:lnTo>
                  <a:lnTo>
                    <a:pt x="1091" y="487"/>
                  </a:lnTo>
                  <a:lnTo>
                    <a:pt x="974" y="585"/>
                  </a:lnTo>
                  <a:lnTo>
                    <a:pt x="974" y="585"/>
                  </a:lnTo>
                  <a:lnTo>
                    <a:pt x="974" y="604"/>
                  </a:lnTo>
                  <a:lnTo>
                    <a:pt x="974" y="604"/>
                  </a:lnTo>
                  <a:lnTo>
                    <a:pt x="877" y="682"/>
                  </a:lnTo>
                  <a:lnTo>
                    <a:pt x="877" y="682"/>
                  </a:lnTo>
                  <a:lnTo>
                    <a:pt x="760" y="799"/>
                  </a:lnTo>
                  <a:lnTo>
                    <a:pt x="760" y="799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43" y="955"/>
                  </a:lnTo>
                  <a:lnTo>
                    <a:pt x="643" y="955"/>
                  </a:lnTo>
                  <a:lnTo>
                    <a:pt x="526" y="1111"/>
                  </a:lnTo>
                  <a:lnTo>
                    <a:pt x="526" y="1111"/>
                  </a:lnTo>
                  <a:lnTo>
                    <a:pt x="448" y="1267"/>
                  </a:lnTo>
                  <a:lnTo>
                    <a:pt x="448" y="1267"/>
                  </a:lnTo>
                  <a:lnTo>
                    <a:pt x="292" y="1579"/>
                  </a:lnTo>
                  <a:lnTo>
                    <a:pt x="292" y="1579"/>
                  </a:lnTo>
                  <a:lnTo>
                    <a:pt x="292" y="1579"/>
                  </a:lnTo>
                  <a:lnTo>
                    <a:pt x="292" y="1579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156" y="1910"/>
                  </a:lnTo>
                  <a:lnTo>
                    <a:pt x="156" y="1949"/>
                  </a:lnTo>
                  <a:lnTo>
                    <a:pt x="156" y="1949"/>
                  </a:lnTo>
                  <a:lnTo>
                    <a:pt x="98" y="2163"/>
                  </a:lnTo>
                  <a:lnTo>
                    <a:pt x="98" y="2163"/>
                  </a:lnTo>
                  <a:lnTo>
                    <a:pt x="39" y="2455"/>
                  </a:lnTo>
                  <a:lnTo>
                    <a:pt x="39" y="2475"/>
                  </a:lnTo>
                  <a:lnTo>
                    <a:pt x="39" y="2455"/>
                  </a:lnTo>
                  <a:lnTo>
                    <a:pt x="39" y="2455"/>
                  </a:lnTo>
                  <a:lnTo>
                    <a:pt x="39" y="2455"/>
                  </a:lnTo>
                  <a:lnTo>
                    <a:pt x="20" y="2728"/>
                  </a:lnTo>
                  <a:lnTo>
                    <a:pt x="0" y="2981"/>
                  </a:lnTo>
                  <a:lnTo>
                    <a:pt x="0" y="2981"/>
                  </a:lnTo>
                  <a:lnTo>
                    <a:pt x="20" y="3235"/>
                  </a:lnTo>
                  <a:lnTo>
                    <a:pt x="39" y="3488"/>
                  </a:lnTo>
                  <a:lnTo>
                    <a:pt x="39" y="3469"/>
                  </a:lnTo>
                  <a:lnTo>
                    <a:pt x="39" y="3469"/>
                  </a:lnTo>
                  <a:lnTo>
                    <a:pt x="78" y="3702"/>
                  </a:lnTo>
                  <a:lnTo>
                    <a:pt x="137" y="3936"/>
                  </a:lnTo>
                  <a:lnTo>
                    <a:pt x="137" y="3936"/>
                  </a:lnTo>
                  <a:lnTo>
                    <a:pt x="195" y="4150"/>
                  </a:lnTo>
                  <a:lnTo>
                    <a:pt x="273" y="4365"/>
                  </a:lnTo>
                  <a:lnTo>
                    <a:pt x="292" y="4365"/>
                  </a:lnTo>
                  <a:lnTo>
                    <a:pt x="273" y="4365"/>
                  </a:lnTo>
                  <a:lnTo>
                    <a:pt x="273" y="4345"/>
                  </a:lnTo>
                  <a:lnTo>
                    <a:pt x="273" y="4345"/>
                  </a:lnTo>
                  <a:lnTo>
                    <a:pt x="370" y="4540"/>
                  </a:lnTo>
                  <a:lnTo>
                    <a:pt x="468" y="4715"/>
                  </a:lnTo>
                  <a:lnTo>
                    <a:pt x="468" y="4715"/>
                  </a:lnTo>
                  <a:lnTo>
                    <a:pt x="663" y="5027"/>
                  </a:lnTo>
                  <a:lnTo>
                    <a:pt x="663" y="5027"/>
                  </a:lnTo>
                  <a:lnTo>
                    <a:pt x="663" y="5027"/>
                  </a:lnTo>
                  <a:lnTo>
                    <a:pt x="663" y="5027"/>
                  </a:lnTo>
                  <a:lnTo>
                    <a:pt x="682" y="5047"/>
                  </a:lnTo>
                  <a:lnTo>
                    <a:pt x="682" y="502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896" y="5300"/>
                  </a:lnTo>
                  <a:lnTo>
                    <a:pt x="896" y="5300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384" y="5670"/>
                  </a:lnTo>
                  <a:lnTo>
                    <a:pt x="1384" y="5670"/>
                  </a:lnTo>
                  <a:lnTo>
                    <a:pt x="1617" y="5787"/>
                  </a:lnTo>
                  <a:lnTo>
                    <a:pt x="1617" y="5787"/>
                  </a:lnTo>
                  <a:lnTo>
                    <a:pt x="1617" y="5787"/>
                  </a:lnTo>
                  <a:lnTo>
                    <a:pt x="1890" y="5885"/>
                  </a:lnTo>
                  <a:lnTo>
                    <a:pt x="1890" y="5885"/>
                  </a:lnTo>
                  <a:lnTo>
                    <a:pt x="2124" y="5923"/>
                  </a:lnTo>
                  <a:lnTo>
                    <a:pt x="2124" y="5923"/>
                  </a:lnTo>
                  <a:lnTo>
                    <a:pt x="2124" y="5923"/>
                  </a:lnTo>
                  <a:lnTo>
                    <a:pt x="2377" y="5943"/>
                  </a:lnTo>
                  <a:lnTo>
                    <a:pt x="2377" y="5943"/>
                  </a:lnTo>
                  <a:lnTo>
                    <a:pt x="2572" y="5943"/>
                  </a:lnTo>
                  <a:lnTo>
                    <a:pt x="2572" y="5943"/>
                  </a:lnTo>
                  <a:lnTo>
                    <a:pt x="2747" y="5826"/>
                  </a:lnTo>
                  <a:lnTo>
                    <a:pt x="2942" y="5709"/>
                  </a:lnTo>
                  <a:lnTo>
                    <a:pt x="3098" y="5592"/>
                  </a:lnTo>
                  <a:lnTo>
                    <a:pt x="3273" y="5436"/>
                  </a:lnTo>
                  <a:lnTo>
                    <a:pt x="3429" y="5300"/>
                  </a:lnTo>
                  <a:lnTo>
                    <a:pt x="3566" y="5125"/>
                  </a:lnTo>
                  <a:lnTo>
                    <a:pt x="3702" y="4949"/>
                  </a:lnTo>
                  <a:lnTo>
                    <a:pt x="3819" y="4754"/>
                  </a:lnTo>
                  <a:lnTo>
                    <a:pt x="3916" y="4560"/>
                  </a:lnTo>
                  <a:lnTo>
                    <a:pt x="4014" y="4365"/>
                  </a:lnTo>
                  <a:lnTo>
                    <a:pt x="4092" y="4150"/>
                  </a:lnTo>
                  <a:lnTo>
                    <a:pt x="4170" y="3917"/>
                  </a:lnTo>
                  <a:lnTo>
                    <a:pt x="4228" y="3702"/>
                  </a:lnTo>
                  <a:lnTo>
                    <a:pt x="4267" y="3469"/>
                  </a:lnTo>
                  <a:lnTo>
                    <a:pt x="4287" y="3215"/>
                  </a:lnTo>
                  <a:lnTo>
                    <a:pt x="4287" y="2981"/>
                  </a:lnTo>
                  <a:lnTo>
                    <a:pt x="4287" y="2981"/>
                  </a:lnTo>
                  <a:lnTo>
                    <a:pt x="4287" y="2728"/>
                  </a:lnTo>
                  <a:lnTo>
                    <a:pt x="4267" y="2494"/>
                  </a:lnTo>
                  <a:lnTo>
                    <a:pt x="4228" y="2261"/>
                  </a:lnTo>
                  <a:lnTo>
                    <a:pt x="4170" y="2027"/>
                  </a:lnTo>
                  <a:lnTo>
                    <a:pt x="4092" y="1812"/>
                  </a:lnTo>
                  <a:lnTo>
                    <a:pt x="4014" y="1598"/>
                  </a:lnTo>
                  <a:lnTo>
                    <a:pt x="3916" y="1384"/>
                  </a:lnTo>
                  <a:lnTo>
                    <a:pt x="3819" y="1189"/>
                  </a:lnTo>
                  <a:lnTo>
                    <a:pt x="3683" y="1014"/>
                  </a:lnTo>
                  <a:lnTo>
                    <a:pt x="3566" y="819"/>
                  </a:lnTo>
                  <a:lnTo>
                    <a:pt x="3410" y="663"/>
                  </a:lnTo>
                  <a:lnTo>
                    <a:pt x="3254" y="507"/>
                  </a:lnTo>
                  <a:lnTo>
                    <a:pt x="3098" y="371"/>
                  </a:lnTo>
                  <a:lnTo>
                    <a:pt x="2923" y="234"/>
                  </a:lnTo>
                  <a:lnTo>
                    <a:pt x="2747" y="117"/>
                  </a:lnTo>
                  <a:lnTo>
                    <a:pt x="2553" y="20"/>
                  </a:lnTo>
                  <a:lnTo>
                    <a:pt x="2553" y="20"/>
                  </a:lnTo>
                  <a:lnTo>
                    <a:pt x="2397" y="0"/>
                  </a:lnTo>
                  <a:lnTo>
                    <a:pt x="23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1974;p40">
              <a:extLst>
                <a:ext uri="{FF2B5EF4-FFF2-40B4-BE49-F238E27FC236}">
                  <a16:creationId xmlns:a16="http://schemas.microsoft.com/office/drawing/2014/main" xmlns="" id="{7B0D7B66-DF83-8559-C749-B5AA109619E0}"/>
                </a:ext>
              </a:extLst>
            </p:cNvPr>
            <p:cNvSpPr/>
            <p:nvPr/>
          </p:nvSpPr>
          <p:spPr>
            <a:xfrm>
              <a:off x="9762050" y="67223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1975;p40">
              <a:extLst>
                <a:ext uri="{FF2B5EF4-FFF2-40B4-BE49-F238E27FC236}">
                  <a16:creationId xmlns:a16="http://schemas.microsoft.com/office/drawing/2014/main" xmlns="" id="{2196FADF-D91A-BF9E-D64B-B4EA566C50E1}"/>
                </a:ext>
              </a:extLst>
            </p:cNvPr>
            <p:cNvSpPr/>
            <p:nvPr/>
          </p:nvSpPr>
          <p:spPr>
            <a:xfrm>
              <a:off x="9783000" y="7004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1976;p40">
              <a:extLst>
                <a:ext uri="{FF2B5EF4-FFF2-40B4-BE49-F238E27FC236}">
                  <a16:creationId xmlns:a16="http://schemas.microsoft.com/office/drawing/2014/main" xmlns="" id="{86755FD4-0A37-FD1D-469D-5B8439BE4EA7}"/>
                </a:ext>
              </a:extLst>
            </p:cNvPr>
            <p:cNvSpPr/>
            <p:nvPr/>
          </p:nvSpPr>
          <p:spPr>
            <a:xfrm>
              <a:off x="9733800" y="627913"/>
              <a:ext cx="44350" cy="18550"/>
            </a:xfrm>
            <a:custGeom>
              <a:avLst/>
              <a:gdLst/>
              <a:ahLst/>
              <a:cxnLst/>
              <a:rect l="l" t="t" r="r" b="b"/>
              <a:pathLst>
                <a:path w="1774" h="742" extrusionOk="0">
                  <a:moveTo>
                    <a:pt x="877" y="1"/>
                  </a:moveTo>
                  <a:lnTo>
                    <a:pt x="702" y="20"/>
                  </a:lnTo>
                  <a:lnTo>
                    <a:pt x="546" y="40"/>
                  </a:lnTo>
                  <a:lnTo>
                    <a:pt x="390" y="59"/>
                  </a:lnTo>
                  <a:lnTo>
                    <a:pt x="254" y="118"/>
                  </a:lnTo>
                  <a:lnTo>
                    <a:pt x="156" y="157"/>
                  </a:lnTo>
                  <a:lnTo>
                    <a:pt x="59" y="235"/>
                  </a:lnTo>
                  <a:lnTo>
                    <a:pt x="20" y="293"/>
                  </a:lnTo>
                  <a:lnTo>
                    <a:pt x="0" y="371"/>
                  </a:lnTo>
                  <a:lnTo>
                    <a:pt x="20" y="449"/>
                  </a:lnTo>
                  <a:lnTo>
                    <a:pt x="59" y="507"/>
                  </a:lnTo>
                  <a:lnTo>
                    <a:pt x="156" y="585"/>
                  </a:lnTo>
                  <a:lnTo>
                    <a:pt x="254" y="624"/>
                  </a:lnTo>
                  <a:lnTo>
                    <a:pt x="390" y="683"/>
                  </a:lnTo>
                  <a:lnTo>
                    <a:pt x="546" y="722"/>
                  </a:lnTo>
                  <a:lnTo>
                    <a:pt x="702" y="741"/>
                  </a:lnTo>
                  <a:lnTo>
                    <a:pt x="1072" y="741"/>
                  </a:lnTo>
                  <a:lnTo>
                    <a:pt x="1228" y="722"/>
                  </a:lnTo>
                  <a:lnTo>
                    <a:pt x="1384" y="683"/>
                  </a:lnTo>
                  <a:lnTo>
                    <a:pt x="1520" y="624"/>
                  </a:lnTo>
                  <a:lnTo>
                    <a:pt x="1618" y="585"/>
                  </a:lnTo>
                  <a:lnTo>
                    <a:pt x="1695" y="507"/>
                  </a:lnTo>
                  <a:lnTo>
                    <a:pt x="1754" y="449"/>
                  </a:lnTo>
                  <a:lnTo>
                    <a:pt x="1773" y="371"/>
                  </a:lnTo>
                  <a:lnTo>
                    <a:pt x="1754" y="293"/>
                  </a:lnTo>
                  <a:lnTo>
                    <a:pt x="1695" y="235"/>
                  </a:lnTo>
                  <a:lnTo>
                    <a:pt x="1618" y="157"/>
                  </a:lnTo>
                  <a:lnTo>
                    <a:pt x="1520" y="118"/>
                  </a:lnTo>
                  <a:lnTo>
                    <a:pt x="1384" y="59"/>
                  </a:lnTo>
                  <a:lnTo>
                    <a:pt x="1228" y="40"/>
                  </a:lnTo>
                  <a:lnTo>
                    <a:pt x="1072" y="20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1977;p40">
              <a:extLst>
                <a:ext uri="{FF2B5EF4-FFF2-40B4-BE49-F238E27FC236}">
                  <a16:creationId xmlns:a16="http://schemas.microsoft.com/office/drawing/2014/main" xmlns="" id="{A312F0B8-56D8-275E-468B-408044D8CDD6}"/>
                </a:ext>
              </a:extLst>
            </p:cNvPr>
            <p:cNvSpPr/>
            <p:nvPr/>
          </p:nvSpPr>
          <p:spPr>
            <a:xfrm>
              <a:off x="9733800" y="627913"/>
              <a:ext cx="44350" cy="18550"/>
            </a:xfrm>
            <a:custGeom>
              <a:avLst/>
              <a:gdLst/>
              <a:ahLst/>
              <a:cxnLst/>
              <a:rect l="l" t="t" r="r" b="b"/>
              <a:pathLst>
                <a:path w="1774" h="742" fill="none" extrusionOk="0">
                  <a:moveTo>
                    <a:pt x="0" y="371"/>
                  </a:moveTo>
                  <a:lnTo>
                    <a:pt x="0" y="371"/>
                  </a:lnTo>
                  <a:lnTo>
                    <a:pt x="20" y="449"/>
                  </a:lnTo>
                  <a:lnTo>
                    <a:pt x="59" y="507"/>
                  </a:lnTo>
                  <a:lnTo>
                    <a:pt x="156" y="585"/>
                  </a:lnTo>
                  <a:lnTo>
                    <a:pt x="254" y="624"/>
                  </a:lnTo>
                  <a:lnTo>
                    <a:pt x="390" y="683"/>
                  </a:lnTo>
                  <a:lnTo>
                    <a:pt x="546" y="722"/>
                  </a:lnTo>
                  <a:lnTo>
                    <a:pt x="702" y="741"/>
                  </a:lnTo>
                  <a:lnTo>
                    <a:pt x="877" y="741"/>
                  </a:lnTo>
                  <a:lnTo>
                    <a:pt x="877" y="741"/>
                  </a:lnTo>
                  <a:lnTo>
                    <a:pt x="1072" y="741"/>
                  </a:lnTo>
                  <a:lnTo>
                    <a:pt x="1228" y="722"/>
                  </a:lnTo>
                  <a:lnTo>
                    <a:pt x="1384" y="683"/>
                  </a:lnTo>
                  <a:lnTo>
                    <a:pt x="1520" y="624"/>
                  </a:lnTo>
                  <a:lnTo>
                    <a:pt x="1618" y="585"/>
                  </a:lnTo>
                  <a:lnTo>
                    <a:pt x="1695" y="507"/>
                  </a:lnTo>
                  <a:lnTo>
                    <a:pt x="1754" y="449"/>
                  </a:lnTo>
                  <a:lnTo>
                    <a:pt x="1773" y="371"/>
                  </a:lnTo>
                  <a:lnTo>
                    <a:pt x="1773" y="371"/>
                  </a:lnTo>
                  <a:lnTo>
                    <a:pt x="1754" y="293"/>
                  </a:lnTo>
                  <a:lnTo>
                    <a:pt x="1695" y="235"/>
                  </a:lnTo>
                  <a:lnTo>
                    <a:pt x="1618" y="157"/>
                  </a:lnTo>
                  <a:lnTo>
                    <a:pt x="1520" y="118"/>
                  </a:lnTo>
                  <a:lnTo>
                    <a:pt x="1384" y="59"/>
                  </a:lnTo>
                  <a:lnTo>
                    <a:pt x="1228" y="40"/>
                  </a:lnTo>
                  <a:lnTo>
                    <a:pt x="1072" y="20"/>
                  </a:lnTo>
                  <a:lnTo>
                    <a:pt x="877" y="1"/>
                  </a:lnTo>
                  <a:lnTo>
                    <a:pt x="877" y="1"/>
                  </a:lnTo>
                  <a:lnTo>
                    <a:pt x="702" y="20"/>
                  </a:lnTo>
                  <a:lnTo>
                    <a:pt x="546" y="40"/>
                  </a:lnTo>
                  <a:lnTo>
                    <a:pt x="390" y="59"/>
                  </a:lnTo>
                  <a:lnTo>
                    <a:pt x="254" y="118"/>
                  </a:lnTo>
                  <a:lnTo>
                    <a:pt x="156" y="157"/>
                  </a:lnTo>
                  <a:lnTo>
                    <a:pt x="59" y="235"/>
                  </a:lnTo>
                  <a:lnTo>
                    <a:pt x="20" y="293"/>
                  </a:lnTo>
                  <a:lnTo>
                    <a:pt x="0" y="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1978;p40">
              <a:extLst>
                <a:ext uri="{FF2B5EF4-FFF2-40B4-BE49-F238E27FC236}">
                  <a16:creationId xmlns:a16="http://schemas.microsoft.com/office/drawing/2014/main" xmlns="" id="{B6422E4D-35FC-CAC2-BAF4-2B56FAD65752}"/>
                </a:ext>
              </a:extLst>
            </p:cNvPr>
            <p:cNvSpPr/>
            <p:nvPr/>
          </p:nvSpPr>
          <p:spPr>
            <a:xfrm>
              <a:off x="10024600" y="554363"/>
              <a:ext cx="107675" cy="161750"/>
            </a:xfrm>
            <a:custGeom>
              <a:avLst/>
              <a:gdLst/>
              <a:ahLst/>
              <a:cxnLst/>
              <a:rect l="l" t="t" r="r" b="b"/>
              <a:pathLst>
                <a:path w="4307" h="6470" extrusionOk="0">
                  <a:moveTo>
                    <a:pt x="1208" y="1"/>
                  </a:moveTo>
                  <a:lnTo>
                    <a:pt x="1033" y="20"/>
                  </a:lnTo>
                  <a:lnTo>
                    <a:pt x="682" y="79"/>
                  </a:lnTo>
                  <a:lnTo>
                    <a:pt x="370" y="196"/>
                  </a:lnTo>
                  <a:lnTo>
                    <a:pt x="59" y="351"/>
                  </a:lnTo>
                  <a:lnTo>
                    <a:pt x="293" y="390"/>
                  </a:lnTo>
                  <a:lnTo>
                    <a:pt x="526" y="449"/>
                  </a:lnTo>
                  <a:lnTo>
                    <a:pt x="721" y="507"/>
                  </a:lnTo>
                  <a:lnTo>
                    <a:pt x="877" y="585"/>
                  </a:lnTo>
                  <a:lnTo>
                    <a:pt x="1052" y="683"/>
                  </a:lnTo>
                  <a:lnTo>
                    <a:pt x="1208" y="780"/>
                  </a:lnTo>
                  <a:lnTo>
                    <a:pt x="1345" y="897"/>
                  </a:lnTo>
                  <a:lnTo>
                    <a:pt x="1481" y="1014"/>
                  </a:lnTo>
                  <a:lnTo>
                    <a:pt x="1598" y="1150"/>
                  </a:lnTo>
                  <a:lnTo>
                    <a:pt x="1715" y="1306"/>
                  </a:lnTo>
                  <a:lnTo>
                    <a:pt x="1812" y="1462"/>
                  </a:lnTo>
                  <a:lnTo>
                    <a:pt x="1890" y="1618"/>
                  </a:lnTo>
                  <a:lnTo>
                    <a:pt x="2046" y="1949"/>
                  </a:lnTo>
                  <a:lnTo>
                    <a:pt x="2085" y="2144"/>
                  </a:lnTo>
                  <a:lnTo>
                    <a:pt x="2144" y="2319"/>
                  </a:lnTo>
                  <a:lnTo>
                    <a:pt x="2202" y="2689"/>
                  </a:lnTo>
                  <a:lnTo>
                    <a:pt x="2221" y="3079"/>
                  </a:lnTo>
                  <a:lnTo>
                    <a:pt x="2202" y="3469"/>
                  </a:lnTo>
                  <a:lnTo>
                    <a:pt x="2144" y="3839"/>
                  </a:lnTo>
                  <a:lnTo>
                    <a:pt x="2046" y="4209"/>
                  </a:lnTo>
                  <a:lnTo>
                    <a:pt x="1910" y="4579"/>
                  </a:lnTo>
                  <a:lnTo>
                    <a:pt x="1734" y="4911"/>
                  </a:lnTo>
                  <a:lnTo>
                    <a:pt x="1637" y="5066"/>
                  </a:lnTo>
                  <a:lnTo>
                    <a:pt x="1520" y="5222"/>
                  </a:lnTo>
                  <a:lnTo>
                    <a:pt x="1403" y="5359"/>
                  </a:lnTo>
                  <a:lnTo>
                    <a:pt x="1286" y="5495"/>
                  </a:lnTo>
                  <a:lnTo>
                    <a:pt x="1150" y="5612"/>
                  </a:lnTo>
                  <a:lnTo>
                    <a:pt x="994" y="5709"/>
                  </a:lnTo>
                  <a:lnTo>
                    <a:pt x="858" y="5807"/>
                  </a:lnTo>
                  <a:lnTo>
                    <a:pt x="682" y="5904"/>
                  </a:lnTo>
                  <a:lnTo>
                    <a:pt x="526" y="5963"/>
                  </a:lnTo>
                  <a:lnTo>
                    <a:pt x="351" y="6021"/>
                  </a:lnTo>
                  <a:lnTo>
                    <a:pt x="176" y="6060"/>
                  </a:lnTo>
                  <a:lnTo>
                    <a:pt x="0" y="6099"/>
                  </a:lnTo>
                  <a:lnTo>
                    <a:pt x="312" y="6255"/>
                  </a:lnTo>
                  <a:lnTo>
                    <a:pt x="487" y="6333"/>
                  </a:lnTo>
                  <a:lnTo>
                    <a:pt x="663" y="6372"/>
                  </a:lnTo>
                  <a:lnTo>
                    <a:pt x="838" y="6430"/>
                  </a:lnTo>
                  <a:lnTo>
                    <a:pt x="1013" y="6450"/>
                  </a:lnTo>
                  <a:lnTo>
                    <a:pt x="1189" y="6469"/>
                  </a:lnTo>
                  <a:lnTo>
                    <a:pt x="1676" y="6469"/>
                  </a:lnTo>
                  <a:lnTo>
                    <a:pt x="1968" y="6411"/>
                  </a:lnTo>
                  <a:lnTo>
                    <a:pt x="2241" y="6333"/>
                  </a:lnTo>
                  <a:lnTo>
                    <a:pt x="2514" y="6216"/>
                  </a:lnTo>
                  <a:lnTo>
                    <a:pt x="2767" y="6080"/>
                  </a:lnTo>
                  <a:lnTo>
                    <a:pt x="3020" y="5924"/>
                  </a:lnTo>
                  <a:lnTo>
                    <a:pt x="3235" y="5729"/>
                  </a:lnTo>
                  <a:lnTo>
                    <a:pt x="3449" y="5534"/>
                  </a:lnTo>
                  <a:lnTo>
                    <a:pt x="3644" y="5300"/>
                  </a:lnTo>
                  <a:lnTo>
                    <a:pt x="3800" y="5047"/>
                  </a:lnTo>
                  <a:lnTo>
                    <a:pt x="3956" y="4774"/>
                  </a:lnTo>
                  <a:lnTo>
                    <a:pt x="4072" y="4501"/>
                  </a:lnTo>
                  <a:lnTo>
                    <a:pt x="4170" y="4190"/>
                  </a:lnTo>
                  <a:lnTo>
                    <a:pt x="4248" y="3897"/>
                  </a:lnTo>
                  <a:lnTo>
                    <a:pt x="4287" y="3566"/>
                  </a:lnTo>
                  <a:lnTo>
                    <a:pt x="4306" y="3235"/>
                  </a:lnTo>
                  <a:lnTo>
                    <a:pt x="4287" y="2904"/>
                  </a:lnTo>
                  <a:lnTo>
                    <a:pt x="4248" y="2592"/>
                  </a:lnTo>
                  <a:lnTo>
                    <a:pt x="4170" y="2280"/>
                  </a:lnTo>
                  <a:lnTo>
                    <a:pt x="4072" y="1969"/>
                  </a:lnTo>
                  <a:lnTo>
                    <a:pt x="3956" y="1696"/>
                  </a:lnTo>
                  <a:lnTo>
                    <a:pt x="3800" y="1423"/>
                  </a:lnTo>
                  <a:lnTo>
                    <a:pt x="3644" y="1170"/>
                  </a:lnTo>
                  <a:lnTo>
                    <a:pt x="3449" y="936"/>
                  </a:lnTo>
                  <a:lnTo>
                    <a:pt x="3235" y="741"/>
                  </a:lnTo>
                  <a:lnTo>
                    <a:pt x="3020" y="546"/>
                  </a:lnTo>
                  <a:lnTo>
                    <a:pt x="2767" y="390"/>
                  </a:lnTo>
                  <a:lnTo>
                    <a:pt x="2514" y="254"/>
                  </a:lnTo>
                  <a:lnTo>
                    <a:pt x="2241" y="137"/>
                  </a:lnTo>
                  <a:lnTo>
                    <a:pt x="1968" y="59"/>
                  </a:lnTo>
                  <a:lnTo>
                    <a:pt x="1676" y="20"/>
                  </a:lnTo>
                  <a:lnTo>
                    <a:pt x="1384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1979;p40">
              <a:extLst>
                <a:ext uri="{FF2B5EF4-FFF2-40B4-BE49-F238E27FC236}">
                  <a16:creationId xmlns:a16="http://schemas.microsoft.com/office/drawing/2014/main" xmlns="" id="{12CFB1EE-1E75-C58E-E34E-C23116D7C5E1}"/>
                </a:ext>
              </a:extLst>
            </p:cNvPr>
            <p:cNvSpPr/>
            <p:nvPr/>
          </p:nvSpPr>
          <p:spPr>
            <a:xfrm>
              <a:off x="10024600" y="554363"/>
              <a:ext cx="107675" cy="161750"/>
            </a:xfrm>
            <a:custGeom>
              <a:avLst/>
              <a:gdLst/>
              <a:ahLst/>
              <a:cxnLst/>
              <a:rect l="l" t="t" r="r" b="b"/>
              <a:pathLst>
                <a:path w="4307" h="6470" fill="none" extrusionOk="0">
                  <a:moveTo>
                    <a:pt x="4306" y="3235"/>
                  </a:moveTo>
                  <a:lnTo>
                    <a:pt x="4306" y="3235"/>
                  </a:lnTo>
                  <a:lnTo>
                    <a:pt x="4287" y="3566"/>
                  </a:lnTo>
                  <a:lnTo>
                    <a:pt x="4248" y="3897"/>
                  </a:lnTo>
                  <a:lnTo>
                    <a:pt x="4170" y="4190"/>
                  </a:lnTo>
                  <a:lnTo>
                    <a:pt x="4072" y="4501"/>
                  </a:lnTo>
                  <a:lnTo>
                    <a:pt x="3956" y="4774"/>
                  </a:lnTo>
                  <a:lnTo>
                    <a:pt x="3800" y="5047"/>
                  </a:lnTo>
                  <a:lnTo>
                    <a:pt x="3644" y="5300"/>
                  </a:lnTo>
                  <a:lnTo>
                    <a:pt x="3449" y="5534"/>
                  </a:lnTo>
                  <a:lnTo>
                    <a:pt x="3235" y="5729"/>
                  </a:lnTo>
                  <a:lnTo>
                    <a:pt x="3020" y="5924"/>
                  </a:lnTo>
                  <a:lnTo>
                    <a:pt x="2767" y="6080"/>
                  </a:lnTo>
                  <a:lnTo>
                    <a:pt x="2514" y="6216"/>
                  </a:lnTo>
                  <a:lnTo>
                    <a:pt x="2241" y="6333"/>
                  </a:lnTo>
                  <a:lnTo>
                    <a:pt x="1968" y="6411"/>
                  </a:lnTo>
                  <a:lnTo>
                    <a:pt x="1676" y="6469"/>
                  </a:lnTo>
                  <a:lnTo>
                    <a:pt x="1384" y="6469"/>
                  </a:lnTo>
                  <a:lnTo>
                    <a:pt x="1384" y="6469"/>
                  </a:lnTo>
                  <a:lnTo>
                    <a:pt x="1189" y="6469"/>
                  </a:lnTo>
                  <a:lnTo>
                    <a:pt x="1013" y="6450"/>
                  </a:lnTo>
                  <a:lnTo>
                    <a:pt x="838" y="6430"/>
                  </a:lnTo>
                  <a:lnTo>
                    <a:pt x="663" y="6372"/>
                  </a:lnTo>
                  <a:lnTo>
                    <a:pt x="487" y="6333"/>
                  </a:lnTo>
                  <a:lnTo>
                    <a:pt x="312" y="6255"/>
                  </a:lnTo>
                  <a:lnTo>
                    <a:pt x="0" y="6099"/>
                  </a:lnTo>
                  <a:lnTo>
                    <a:pt x="0" y="6099"/>
                  </a:lnTo>
                  <a:lnTo>
                    <a:pt x="176" y="6060"/>
                  </a:lnTo>
                  <a:lnTo>
                    <a:pt x="351" y="6021"/>
                  </a:lnTo>
                  <a:lnTo>
                    <a:pt x="351" y="6021"/>
                  </a:lnTo>
                  <a:lnTo>
                    <a:pt x="526" y="5963"/>
                  </a:lnTo>
                  <a:lnTo>
                    <a:pt x="682" y="5904"/>
                  </a:lnTo>
                  <a:lnTo>
                    <a:pt x="682" y="5904"/>
                  </a:lnTo>
                  <a:lnTo>
                    <a:pt x="858" y="5807"/>
                  </a:lnTo>
                  <a:lnTo>
                    <a:pt x="994" y="5709"/>
                  </a:lnTo>
                  <a:lnTo>
                    <a:pt x="1150" y="5612"/>
                  </a:lnTo>
                  <a:lnTo>
                    <a:pt x="1286" y="5495"/>
                  </a:lnTo>
                  <a:lnTo>
                    <a:pt x="1286" y="5495"/>
                  </a:lnTo>
                  <a:lnTo>
                    <a:pt x="1403" y="5359"/>
                  </a:lnTo>
                  <a:lnTo>
                    <a:pt x="1520" y="5222"/>
                  </a:lnTo>
                  <a:lnTo>
                    <a:pt x="1637" y="5066"/>
                  </a:lnTo>
                  <a:lnTo>
                    <a:pt x="1734" y="4911"/>
                  </a:lnTo>
                  <a:lnTo>
                    <a:pt x="1734" y="4911"/>
                  </a:lnTo>
                  <a:lnTo>
                    <a:pt x="1910" y="4579"/>
                  </a:lnTo>
                  <a:lnTo>
                    <a:pt x="2046" y="4209"/>
                  </a:lnTo>
                  <a:lnTo>
                    <a:pt x="2144" y="3839"/>
                  </a:lnTo>
                  <a:lnTo>
                    <a:pt x="2202" y="3469"/>
                  </a:lnTo>
                  <a:lnTo>
                    <a:pt x="2202" y="3469"/>
                  </a:lnTo>
                  <a:lnTo>
                    <a:pt x="2221" y="3079"/>
                  </a:lnTo>
                  <a:lnTo>
                    <a:pt x="2202" y="2689"/>
                  </a:lnTo>
                  <a:lnTo>
                    <a:pt x="2202" y="2689"/>
                  </a:lnTo>
                  <a:lnTo>
                    <a:pt x="2144" y="2319"/>
                  </a:lnTo>
                  <a:lnTo>
                    <a:pt x="2085" y="2144"/>
                  </a:lnTo>
                  <a:lnTo>
                    <a:pt x="2046" y="1949"/>
                  </a:lnTo>
                  <a:lnTo>
                    <a:pt x="2046" y="1949"/>
                  </a:lnTo>
                  <a:lnTo>
                    <a:pt x="1890" y="1618"/>
                  </a:lnTo>
                  <a:lnTo>
                    <a:pt x="1812" y="1462"/>
                  </a:lnTo>
                  <a:lnTo>
                    <a:pt x="1715" y="1306"/>
                  </a:lnTo>
                  <a:lnTo>
                    <a:pt x="1715" y="1306"/>
                  </a:lnTo>
                  <a:lnTo>
                    <a:pt x="1598" y="1150"/>
                  </a:lnTo>
                  <a:lnTo>
                    <a:pt x="1481" y="1014"/>
                  </a:lnTo>
                  <a:lnTo>
                    <a:pt x="1345" y="897"/>
                  </a:lnTo>
                  <a:lnTo>
                    <a:pt x="1208" y="780"/>
                  </a:lnTo>
                  <a:lnTo>
                    <a:pt x="1208" y="780"/>
                  </a:lnTo>
                  <a:lnTo>
                    <a:pt x="1052" y="683"/>
                  </a:lnTo>
                  <a:lnTo>
                    <a:pt x="877" y="585"/>
                  </a:lnTo>
                  <a:lnTo>
                    <a:pt x="721" y="507"/>
                  </a:lnTo>
                  <a:lnTo>
                    <a:pt x="526" y="449"/>
                  </a:lnTo>
                  <a:lnTo>
                    <a:pt x="526" y="449"/>
                  </a:lnTo>
                  <a:lnTo>
                    <a:pt x="293" y="390"/>
                  </a:lnTo>
                  <a:lnTo>
                    <a:pt x="59" y="351"/>
                  </a:lnTo>
                  <a:lnTo>
                    <a:pt x="59" y="351"/>
                  </a:lnTo>
                  <a:lnTo>
                    <a:pt x="370" y="196"/>
                  </a:lnTo>
                  <a:lnTo>
                    <a:pt x="682" y="79"/>
                  </a:lnTo>
                  <a:lnTo>
                    <a:pt x="1033" y="20"/>
                  </a:lnTo>
                  <a:lnTo>
                    <a:pt x="1208" y="1"/>
                  </a:lnTo>
                  <a:lnTo>
                    <a:pt x="1384" y="1"/>
                  </a:lnTo>
                  <a:lnTo>
                    <a:pt x="1384" y="1"/>
                  </a:lnTo>
                  <a:lnTo>
                    <a:pt x="1676" y="20"/>
                  </a:lnTo>
                  <a:lnTo>
                    <a:pt x="1968" y="59"/>
                  </a:lnTo>
                  <a:lnTo>
                    <a:pt x="2241" y="137"/>
                  </a:lnTo>
                  <a:lnTo>
                    <a:pt x="2514" y="254"/>
                  </a:lnTo>
                  <a:lnTo>
                    <a:pt x="2767" y="390"/>
                  </a:lnTo>
                  <a:lnTo>
                    <a:pt x="3020" y="546"/>
                  </a:lnTo>
                  <a:lnTo>
                    <a:pt x="3235" y="741"/>
                  </a:lnTo>
                  <a:lnTo>
                    <a:pt x="3449" y="936"/>
                  </a:lnTo>
                  <a:lnTo>
                    <a:pt x="3644" y="1170"/>
                  </a:lnTo>
                  <a:lnTo>
                    <a:pt x="3800" y="1423"/>
                  </a:lnTo>
                  <a:lnTo>
                    <a:pt x="3956" y="1696"/>
                  </a:lnTo>
                  <a:lnTo>
                    <a:pt x="4072" y="1969"/>
                  </a:lnTo>
                  <a:lnTo>
                    <a:pt x="4170" y="2280"/>
                  </a:lnTo>
                  <a:lnTo>
                    <a:pt x="4248" y="2592"/>
                  </a:lnTo>
                  <a:lnTo>
                    <a:pt x="4287" y="2904"/>
                  </a:lnTo>
                  <a:lnTo>
                    <a:pt x="4306" y="3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1980;p40">
              <a:extLst>
                <a:ext uri="{FF2B5EF4-FFF2-40B4-BE49-F238E27FC236}">
                  <a16:creationId xmlns:a16="http://schemas.microsoft.com/office/drawing/2014/main" xmlns="" id="{C9F89FFD-FFBD-6DAA-6AEF-C87B78096411}"/>
                </a:ext>
              </a:extLst>
            </p:cNvPr>
            <p:cNvSpPr/>
            <p:nvPr/>
          </p:nvSpPr>
          <p:spPr>
            <a:xfrm>
              <a:off x="9986125" y="561188"/>
              <a:ext cx="107175" cy="148100"/>
            </a:xfrm>
            <a:custGeom>
              <a:avLst/>
              <a:gdLst/>
              <a:ahLst/>
              <a:cxnLst/>
              <a:rect l="l" t="t" r="r" b="b"/>
              <a:pathLst>
                <a:path w="4287" h="5924" extrusionOk="0">
                  <a:moveTo>
                    <a:pt x="1734" y="0"/>
                  </a:moveTo>
                  <a:lnTo>
                    <a:pt x="1539" y="98"/>
                  </a:lnTo>
                  <a:lnTo>
                    <a:pt x="1364" y="215"/>
                  </a:lnTo>
                  <a:lnTo>
                    <a:pt x="1189" y="351"/>
                  </a:lnTo>
                  <a:lnTo>
                    <a:pt x="1033" y="488"/>
                  </a:lnTo>
                  <a:lnTo>
                    <a:pt x="877" y="643"/>
                  </a:lnTo>
                  <a:lnTo>
                    <a:pt x="740" y="819"/>
                  </a:lnTo>
                  <a:lnTo>
                    <a:pt x="604" y="994"/>
                  </a:lnTo>
                  <a:lnTo>
                    <a:pt x="487" y="1169"/>
                  </a:lnTo>
                  <a:lnTo>
                    <a:pt x="370" y="1364"/>
                  </a:lnTo>
                  <a:lnTo>
                    <a:pt x="273" y="1579"/>
                  </a:lnTo>
                  <a:lnTo>
                    <a:pt x="195" y="1793"/>
                  </a:lnTo>
                  <a:lnTo>
                    <a:pt x="117" y="2007"/>
                  </a:lnTo>
                  <a:lnTo>
                    <a:pt x="59" y="2241"/>
                  </a:lnTo>
                  <a:lnTo>
                    <a:pt x="20" y="2475"/>
                  </a:lnTo>
                  <a:lnTo>
                    <a:pt x="0" y="2709"/>
                  </a:lnTo>
                  <a:lnTo>
                    <a:pt x="0" y="2962"/>
                  </a:lnTo>
                  <a:lnTo>
                    <a:pt x="0" y="3215"/>
                  </a:lnTo>
                  <a:lnTo>
                    <a:pt x="20" y="3449"/>
                  </a:lnTo>
                  <a:lnTo>
                    <a:pt x="59" y="3683"/>
                  </a:lnTo>
                  <a:lnTo>
                    <a:pt x="117" y="3917"/>
                  </a:lnTo>
                  <a:lnTo>
                    <a:pt x="195" y="4131"/>
                  </a:lnTo>
                  <a:lnTo>
                    <a:pt x="273" y="4345"/>
                  </a:lnTo>
                  <a:lnTo>
                    <a:pt x="370" y="4540"/>
                  </a:lnTo>
                  <a:lnTo>
                    <a:pt x="468" y="4735"/>
                  </a:lnTo>
                  <a:lnTo>
                    <a:pt x="585" y="4930"/>
                  </a:lnTo>
                  <a:lnTo>
                    <a:pt x="721" y="5105"/>
                  </a:lnTo>
                  <a:lnTo>
                    <a:pt x="877" y="5281"/>
                  </a:lnTo>
                  <a:lnTo>
                    <a:pt x="1013" y="5436"/>
                  </a:lnTo>
                  <a:lnTo>
                    <a:pt x="1189" y="5573"/>
                  </a:lnTo>
                  <a:lnTo>
                    <a:pt x="1344" y="5709"/>
                  </a:lnTo>
                  <a:lnTo>
                    <a:pt x="1539" y="5826"/>
                  </a:lnTo>
                  <a:lnTo>
                    <a:pt x="1715" y="5924"/>
                  </a:lnTo>
                  <a:lnTo>
                    <a:pt x="1909" y="5924"/>
                  </a:lnTo>
                  <a:lnTo>
                    <a:pt x="2163" y="5904"/>
                  </a:lnTo>
                  <a:lnTo>
                    <a:pt x="2397" y="5865"/>
                  </a:lnTo>
                  <a:lnTo>
                    <a:pt x="2669" y="5768"/>
                  </a:lnTo>
                  <a:lnTo>
                    <a:pt x="2903" y="5651"/>
                  </a:lnTo>
                  <a:lnTo>
                    <a:pt x="3156" y="5475"/>
                  </a:lnTo>
                  <a:lnTo>
                    <a:pt x="3390" y="5281"/>
                  </a:lnTo>
                  <a:lnTo>
                    <a:pt x="3605" y="5027"/>
                  </a:lnTo>
                  <a:lnTo>
                    <a:pt x="3624" y="5008"/>
                  </a:lnTo>
                  <a:lnTo>
                    <a:pt x="3819" y="4716"/>
                  </a:lnTo>
                  <a:lnTo>
                    <a:pt x="3916" y="4521"/>
                  </a:lnTo>
                  <a:lnTo>
                    <a:pt x="4014" y="4345"/>
                  </a:lnTo>
                  <a:lnTo>
                    <a:pt x="4092" y="4131"/>
                  </a:lnTo>
                  <a:lnTo>
                    <a:pt x="4150" y="3917"/>
                  </a:lnTo>
                  <a:lnTo>
                    <a:pt x="4209" y="3683"/>
                  </a:lnTo>
                  <a:lnTo>
                    <a:pt x="4248" y="3449"/>
                  </a:lnTo>
                  <a:lnTo>
                    <a:pt x="4248" y="3469"/>
                  </a:lnTo>
                  <a:lnTo>
                    <a:pt x="4267" y="3215"/>
                  </a:lnTo>
                  <a:lnTo>
                    <a:pt x="4287" y="2962"/>
                  </a:lnTo>
                  <a:lnTo>
                    <a:pt x="4267" y="2709"/>
                  </a:lnTo>
                  <a:lnTo>
                    <a:pt x="4248" y="2436"/>
                  </a:lnTo>
                  <a:lnTo>
                    <a:pt x="4248" y="2455"/>
                  </a:lnTo>
                  <a:lnTo>
                    <a:pt x="4189" y="2144"/>
                  </a:lnTo>
                  <a:lnTo>
                    <a:pt x="4131" y="1949"/>
                  </a:lnTo>
                  <a:lnTo>
                    <a:pt x="4131" y="1910"/>
                  </a:lnTo>
                  <a:lnTo>
                    <a:pt x="4014" y="1579"/>
                  </a:lnTo>
                  <a:lnTo>
                    <a:pt x="3994" y="1559"/>
                  </a:lnTo>
                  <a:lnTo>
                    <a:pt x="3838" y="1247"/>
                  </a:lnTo>
                  <a:lnTo>
                    <a:pt x="3760" y="1092"/>
                  </a:lnTo>
                  <a:lnTo>
                    <a:pt x="3644" y="936"/>
                  </a:lnTo>
                  <a:lnTo>
                    <a:pt x="3624" y="916"/>
                  </a:lnTo>
                  <a:lnTo>
                    <a:pt x="3527" y="799"/>
                  </a:lnTo>
                  <a:lnTo>
                    <a:pt x="3410" y="663"/>
                  </a:lnTo>
                  <a:lnTo>
                    <a:pt x="3312" y="585"/>
                  </a:lnTo>
                  <a:lnTo>
                    <a:pt x="3312" y="565"/>
                  </a:lnTo>
                  <a:lnTo>
                    <a:pt x="3195" y="468"/>
                  </a:lnTo>
                  <a:lnTo>
                    <a:pt x="3156" y="429"/>
                  </a:lnTo>
                  <a:lnTo>
                    <a:pt x="3040" y="351"/>
                  </a:lnTo>
                  <a:lnTo>
                    <a:pt x="2923" y="293"/>
                  </a:lnTo>
                  <a:lnTo>
                    <a:pt x="2903" y="273"/>
                  </a:lnTo>
                  <a:lnTo>
                    <a:pt x="2884" y="254"/>
                  </a:lnTo>
                  <a:lnTo>
                    <a:pt x="2864" y="254"/>
                  </a:lnTo>
                  <a:lnTo>
                    <a:pt x="2845" y="234"/>
                  </a:lnTo>
                  <a:lnTo>
                    <a:pt x="2650" y="137"/>
                  </a:lnTo>
                  <a:lnTo>
                    <a:pt x="2669" y="156"/>
                  </a:lnTo>
                  <a:lnTo>
                    <a:pt x="2630" y="137"/>
                  </a:lnTo>
                  <a:lnTo>
                    <a:pt x="2611" y="117"/>
                  </a:lnTo>
                  <a:lnTo>
                    <a:pt x="2572" y="117"/>
                  </a:lnTo>
                  <a:lnTo>
                    <a:pt x="2397" y="59"/>
                  </a:lnTo>
                  <a:lnTo>
                    <a:pt x="2241" y="20"/>
                  </a:lnTo>
                  <a:lnTo>
                    <a:pt x="2202" y="20"/>
                  </a:lnTo>
                  <a:lnTo>
                    <a:pt x="2143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1981;p40">
              <a:extLst>
                <a:ext uri="{FF2B5EF4-FFF2-40B4-BE49-F238E27FC236}">
                  <a16:creationId xmlns:a16="http://schemas.microsoft.com/office/drawing/2014/main" xmlns="" id="{CE091E99-D669-FA1F-7ACF-36486D1E6189}"/>
                </a:ext>
              </a:extLst>
            </p:cNvPr>
            <p:cNvSpPr/>
            <p:nvPr/>
          </p:nvSpPr>
          <p:spPr>
            <a:xfrm>
              <a:off x="9986125" y="561188"/>
              <a:ext cx="107175" cy="148100"/>
            </a:xfrm>
            <a:custGeom>
              <a:avLst/>
              <a:gdLst/>
              <a:ahLst/>
              <a:cxnLst/>
              <a:rect l="l" t="t" r="r" b="b"/>
              <a:pathLst>
                <a:path w="4287" h="5924" fill="none" extrusionOk="0">
                  <a:moveTo>
                    <a:pt x="1909" y="0"/>
                  </a:moveTo>
                  <a:lnTo>
                    <a:pt x="1909" y="0"/>
                  </a:lnTo>
                  <a:lnTo>
                    <a:pt x="2143" y="0"/>
                  </a:lnTo>
                  <a:lnTo>
                    <a:pt x="2143" y="0"/>
                  </a:lnTo>
                  <a:lnTo>
                    <a:pt x="2202" y="20"/>
                  </a:lnTo>
                  <a:lnTo>
                    <a:pt x="2202" y="20"/>
                  </a:lnTo>
                  <a:lnTo>
                    <a:pt x="2202" y="20"/>
                  </a:lnTo>
                  <a:lnTo>
                    <a:pt x="2202" y="20"/>
                  </a:lnTo>
                  <a:lnTo>
                    <a:pt x="2241" y="20"/>
                  </a:lnTo>
                  <a:lnTo>
                    <a:pt x="2241" y="20"/>
                  </a:lnTo>
                  <a:lnTo>
                    <a:pt x="2241" y="20"/>
                  </a:lnTo>
                  <a:lnTo>
                    <a:pt x="2397" y="59"/>
                  </a:lnTo>
                  <a:lnTo>
                    <a:pt x="2397" y="59"/>
                  </a:lnTo>
                  <a:lnTo>
                    <a:pt x="2572" y="117"/>
                  </a:lnTo>
                  <a:lnTo>
                    <a:pt x="2572" y="117"/>
                  </a:lnTo>
                  <a:lnTo>
                    <a:pt x="2572" y="117"/>
                  </a:lnTo>
                  <a:lnTo>
                    <a:pt x="2591" y="117"/>
                  </a:lnTo>
                  <a:lnTo>
                    <a:pt x="2611" y="117"/>
                  </a:lnTo>
                  <a:lnTo>
                    <a:pt x="2611" y="117"/>
                  </a:lnTo>
                  <a:lnTo>
                    <a:pt x="2630" y="137"/>
                  </a:lnTo>
                  <a:lnTo>
                    <a:pt x="2630" y="137"/>
                  </a:lnTo>
                  <a:lnTo>
                    <a:pt x="2630" y="137"/>
                  </a:lnTo>
                  <a:lnTo>
                    <a:pt x="2669" y="156"/>
                  </a:lnTo>
                  <a:lnTo>
                    <a:pt x="2650" y="137"/>
                  </a:lnTo>
                  <a:lnTo>
                    <a:pt x="2650" y="137"/>
                  </a:lnTo>
                  <a:lnTo>
                    <a:pt x="2650" y="137"/>
                  </a:lnTo>
                  <a:lnTo>
                    <a:pt x="2650" y="137"/>
                  </a:lnTo>
                  <a:lnTo>
                    <a:pt x="2845" y="234"/>
                  </a:lnTo>
                  <a:lnTo>
                    <a:pt x="2864" y="254"/>
                  </a:lnTo>
                  <a:lnTo>
                    <a:pt x="2884" y="254"/>
                  </a:lnTo>
                  <a:lnTo>
                    <a:pt x="2903" y="273"/>
                  </a:lnTo>
                  <a:lnTo>
                    <a:pt x="2903" y="273"/>
                  </a:lnTo>
                  <a:lnTo>
                    <a:pt x="2923" y="293"/>
                  </a:lnTo>
                  <a:lnTo>
                    <a:pt x="2923" y="293"/>
                  </a:lnTo>
                  <a:lnTo>
                    <a:pt x="3040" y="351"/>
                  </a:lnTo>
                  <a:lnTo>
                    <a:pt x="3040" y="351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95" y="468"/>
                  </a:lnTo>
                  <a:lnTo>
                    <a:pt x="3195" y="468"/>
                  </a:lnTo>
                  <a:lnTo>
                    <a:pt x="3312" y="565"/>
                  </a:lnTo>
                  <a:lnTo>
                    <a:pt x="3312" y="565"/>
                  </a:lnTo>
                  <a:lnTo>
                    <a:pt x="3312" y="585"/>
                  </a:lnTo>
                  <a:lnTo>
                    <a:pt x="3312" y="585"/>
                  </a:lnTo>
                  <a:lnTo>
                    <a:pt x="3410" y="663"/>
                  </a:lnTo>
                  <a:lnTo>
                    <a:pt x="3410" y="663"/>
                  </a:lnTo>
                  <a:lnTo>
                    <a:pt x="3527" y="799"/>
                  </a:lnTo>
                  <a:lnTo>
                    <a:pt x="3527" y="799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44" y="936"/>
                  </a:lnTo>
                  <a:lnTo>
                    <a:pt x="3644" y="936"/>
                  </a:lnTo>
                  <a:lnTo>
                    <a:pt x="3760" y="1092"/>
                  </a:lnTo>
                  <a:lnTo>
                    <a:pt x="3760" y="1092"/>
                  </a:lnTo>
                  <a:lnTo>
                    <a:pt x="3838" y="1247"/>
                  </a:lnTo>
                  <a:lnTo>
                    <a:pt x="3838" y="1247"/>
                  </a:lnTo>
                  <a:lnTo>
                    <a:pt x="3994" y="1559"/>
                  </a:lnTo>
                  <a:lnTo>
                    <a:pt x="3994" y="1559"/>
                  </a:lnTo>
                  <a:lnTo>
                    <a:pt x="3994" y="1559"/>
                  </a:lnTo>
                  <a:lnTo>
                    <a:pt x="3994" y="1559"/>
                  </a:lnTo>
                  <a:lnTo>
                    <a:pt x="4014" y="1579"/>
                  </a:lnTo>
                  <a:lnTo>
                    <a:pt x="4014" y="1598"/>
                  </a:lnTo>
                  <a:lnTo>
                    <a:pt x="4014" y="1579"/>
                  </a:lnTo>
                  <a:lnTo>
                    <a:pt x="4014" y="1579"/>
                  </a:lnTo>
                  <a:lnTo>
                    <a:pt x="4014" y="1579"/>
                  </a:lnTo>
                  <a:lnTo>
                    <a:pt x="4131" y="1910"/>
                  </a:lnTo>
                  <a:lnTo>
                    <a:pt x="4131" y="1949"/>
                  </a:lnTo>
                  <a:lnTo>
                    <a:pt x="4131" y="1949"/>
                  </a:lnTo>
                  <a:lnTo>
                    <a:pt x="4189" y="2144"/>
                  </a:lnTo>
                  <a:lnTo>
                    <a:pt x="4189" y="2144"/>
                  </a:lnTo>
                  <a:lnTo>
                    <a:pt x="4248" y="2455"/>
                  </a:lnTo>
                  <a:lnTo>
                    <a:pt x="4248" y="2455"/>
                  </a:lnTo>
                  <a:lnTo>
                    <a:pt x="4248" y="2455"/>
                  </a:lnTo>
                  <a:lnTo>
                    <a:pt x="4248" y="2436"/>
                  </a:lnTo>
                  <a:lnTo>
                    <a:pt x="4248" y="2436"/>
                  </a:lnTo>
                  <a:lnTo>
                    <a:pt x="4267" y="2709"/>
                  </a:lnTo>
                  <a:lnTo>
                    <a:pt x="4287" y="2962"/>
                  </a:lnTo>
                  <a:lnTo>
                    <a:pt x="4287" y="2962"/>
                  </a:lnTo>
                  <a:lnTo>
                    <a:pt x="4267" y="3215"/>
                  </a:lnTo>
                  <a:lnTo>
                    <a:pt x="4248" y="3469"/>
                  </a:lnTo>
                  <a:lnTo>
                    <a:pt x="4248" y="3449"/>
                  </a:lnTo>
                  <a:lnTo>
                    <a:pt x="4248" y="3449"/>
                  </a:lnTo>
                  <a:lnTo>
                    <a:pt x="4209" y="3683"/>
                  </a:lnTo>
                  <a:lnTo>
                    <a:pt x="4150" y="3917"/>
                  </a:lnTo>
                  <a:lnTo>
                    <a:pt x="4150" y="3917"/>
                  </a:lnTo>
                  <a:lnTo>
                    <a:pt x="4092" y="4131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3916" y="4521"/>
                  </a:lnTo>
                  <a:lnTo>
                    <a:pt x="3819" y="4716"/>
                  </a:lnTo>
                  <a:lnTo>
                    <a:pt x="3819" y="4716"/>
                  </a:lnTo>
                  <a:lnTo>
                    <a:pt x="3624" y="5008"/>
                  </a:lnTo>
                  <a:lnTo>
                    <a:pt x="3624" y="5008"/>
                  </a:lnTo>
                  <a:lnTo>
                    <a:pt x="3624" y="5008"/>
                  </a:lnTo>
                  <a:lnTo>
                    <a:pt x="3624" y="5008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390" y="5281"/>
                  </a:lnTo>
                  <a:lnTo>
                    <a:pt x="3390" y="5281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2903" y="5651"/>
                  </a:lnTo>
                  <a:lnTo>
                    <a:pt x="2903" y="5651"/>
                  </a:lnTo>
                  <a:lnTo>
                    <a:pt x="2669" y="5768"/>
                  </a:lnTo>
                  <a:lnTo>
                    <a:pt x="2669" y="5768"/>
                  </a:lnTo>
                  <a:lnTo>
                    <a:pt x="2669" y="5768"/>
                  </a:lnTo>
                  <a:lnTo>
                    <a:pt x="2397" y="5865"/>
                  </a:lnTo>
                  <a:lnTo>
                    <a:pt x="2397" y="5865"/>
                  </a:lnTo>
                  <a:lnTo>
                    <a:pt x="2163" y="5904"/>
                  </a:lnTo>
                  <a:lnTo>
                    <a:pt x="2163" y="5904"/>
                  </a:lnTo>
                  <a:lnTo>
                    <a:pt x="2163" y="5904"/>
                  </a:lnTo>
                  <a:lnTo>
                    <a:pt x="1909" y="5924"/>
                  </a:lnTo>
                  <a:lnTo>
                    <a:pt x="1909" y="5924"/>
                  </a:lnTo>
                  <a:lnTo>
                    <a:pt x="1715" y="5924"/>
                  </a:lnTo>
                  <a:lnTo>
                    <a:pt x="1715" y="5924"/>
                  </a:lnTo>
                  <a:lnTo>
                    <a:pt x="1539" y="5826"/>
                  </a:lnTo>
                  <a:lnTo>
                    <a:pt x="1344" y="5709"/>
                  </a:lnTo>
                  <a:lnTo>
                    <a:pt x="1189" y="5573"/>
                  </a:lnTo>
                  <a:lnTo>
                    <a:pt x="1013" y="5436"/>
                  </a:lnTo>
                  <a:lnTo>
                    <a:pt x="877" y="5281"/>
                  </a:lnTo>
                  <a:lnTo>
                    <a:pt x="721" y="5105"/>
                  </a:lnTo>
                  <a:lnTo>
                    <a:pt x="585" y="4930"/>
                  </a:lnTo>
                  <a:lnTo>
                    <a:pt x="468" y="4735"/>
                  </a:lnTo>
                  <a:lnTo>
                    <a:pt x="370" y="4540"/>
                  </a:lnTo>
                  <a:lnTo>
                    <a:pt x="273" y="4345"/>
                  </a:lnTo>
                  <a:lnTo>
                    <a:pt x="195" y="4131"/>
                  </a:lnTo>
                  <a:lnTo>
                    <a:pt x="117" y="3917"/>
                  </a:lnTo>
                  <a:lnTo>
                    <a:pt x="59" y="3683"/>
                  </a:lnTo>
                  <a:lnTo>
                    <a:pt x="20" y="3449"/>
                  </a:lnTo>
                  <a:lnTo>
                    <a:pt x="0" y="3215"/>
                  </a:lnTo>
                  <a:lnTo>
                    <a:pt x="0" y="2962"/>
                  </a:lnTo>
                  <a:lnTo>
                    <a:pt x="0" y="2962"/>
                  </a:lnTo>
                  <a:lnTo>
                    <a:pt x="0" y="2709"/>
                  </a:lnTo>
                  <a:lnTo>
                    <a:pt x="20" y="2475"/>
                  </a:lnTo>
                  <a:lnTo>
                    <a:pt x="59" y="2241"/>
                  </a:lnTo>
                  <a:lnTo>
                    <a:pt x="117" y="2007"/>
                  </a:lnTo>
                  <a:lnTo>
                    <a:pt x="195" y="1793"/>
                  </a:lnTo>
                  <a:lnTo>
                    <a:pt x="273" y="1579"/>
                  </a:lnTo>
                  <a:lnTo>
                    <a:pt x="370" y="1364"/>
                  </a:lnTo>
                  <a:lnTo>
                    <a:pt x="487" y="1169"/>
                  </a:lnTo>
                  <a:lnTo>
                    <a:pt x="604" y="994"/>
                  </a:lnTo>
                  <a:lnTo>
                    <a:pt x="740" y="819"/>
                  </a:lnTo>
                  <a:lnTo>
                    <a:pt x="877" y="643"/>
                  </a:lnTo>
                  <a:lnTo>
                    <a:pt x="1033" y="488"/>
                  </a:lnTo>
                  <a:lnTo>
                    <a:pt x="1189" y="351"/>
                  </a:lnTo>
                  <a:lnTo>
                    <a:pt x="1364" y="215"/>
                  </a:lnTo>
                  <a:lnTo>
                    <a:pt x="1539" y="98"/>
                  </a:lnTo>
                  <a:lnTo>
                    <a:pt x="1734" y="0"/>
                  </a:lnTo>
                  <a:lnTo>
                    <a:pt x="1734" y="0"/>
                  </a:lnTo>
                  <a:lnTo>
                    <a:pt x="1890" y="0"/>
                  </a:lnTo>
                  <a:lnTo>
                    <a:pt x="19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1982;p40">
              <a:extLst>
                <a:ext uri="{FF2B5EF4-FFF2-40B4-BE49-F238E27FC236}">
                  <a16:creationId xmlns:a16="http://schemas.microsoft.com/office/drawing/2014/main" xmlns="" id="{90F7EF34-82F4-59BC-DB1B-3D5A76B6A1EF}"/>
                </a:ext>
              </a:extLst>
            </p:cNvPr>
            <p:cNvSpPr/>
            <p:nvPr/>
          </p:nvSpPr>
          <p:spPr>
            <a:xfrm>
              <a:off x="10085975" y="669813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20" y="0"/>
                  </a:moveTo>
                  <a:lnTo>
                    <a:pt x="0" y="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1983;p40">
              <a:extLst>
                <a:ext uri="{FF2B5EF4-FFF2-40B4-BE49-F238E27FC236}">
                  <a16:creationId xmlns:a16="http://schemas.microsoft.com/office/drawing/2014/main" xmlns="" id="{A5D7B65E-EE27-433C-1292-4235BCD8C04F}"/>
                </a:ext>
              </a:extLst>
            </p:cNvPr>
            <p:cNvSpPr/>
            <p:nvPr/>
          </p:nvSpPr>
          <p:spPr>
            <a:xfrm>
              <a:off x="10065025" y="6980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1984;p40">
              <a:extLst>
                <a:ext uri="{FF2B5EF4-FFF2-40B4-BE49-F238E27FC236}">
                  <a16:creationId xmlns:a16="http://schemas.microsoft.com/office/drawing/2014/main" xmlns="" id="{971A54E7-81AD-8D25-6FFA-3228C12B8879}"/>
                </a:ext>
              </a:extLst>
            </p:cNvPr>
            <p:cNvSpPr/>
            <p:nvPr/>
          </p:nvSpPr>
          <p:spPr>
            <a:xfrm>
              <a:off x="10069900" y="625488"/>
              <a:ext cx="44350" cy="18525"/>
            </a:xfrm>
            <a:custGeom>
              <a:avLst/>
              <a:gdLst/>
              <a:ahLst/>
              <a:cxnLst/>
              <a:rect l="l" t="t" r="r" b="b"/>
              <a:pathLst>
                <a:path w="1774" h="741" extrusionOk="0">
                  <a:moveTo>
                    <a:pt x="897" y="0"/>
                  </a:moveTo>
                  <a:lnTo>
                    <a:pt x="702" y="20"/>
                  </a:lnTo>
                  <a:lnTo>
                    <a:pt x="546" y="39"/>
                  </a:lnTo>
                  <a:lnTo>
                    <a:pt x="390" y="78"/>
                  </a:lnTo>
                  <a:lnTo>
                    <a:pt x="254" y="117"/>
                  </a:lnTo>
                  <a:lnTo>
                    <a:pt x="156" y="176"/>
                  </a:lnTo>
                  <a:lnTo>
                    <a:pt x="78" y="234"/>
                  </a:lnTo>
                  <a:lnTo>
                    <a:pt x="20" y="293"/>
                  </a:lnTo>
                  <a:lnTo>
                    <a:pt x="0" y="371"/>
                  </a:lnTo>
                  <a:lnTo>
                    <a:pt x="20" y="448"/>
                  </a:lnTo>
                  <a:lnTo>
                    <a:pt x="78" y="526"/>
                  </a:lnTo>
                  <a:lnTo>
                    <a:pt x="156" y="585"/>
                  </a:lnTo>
                  <a:lnTo>
                    <a:pt x="254" y="643"/>
                  </a:lnTo>
                  <a:lnTo>
                    <a:pt x="390" y="682"/>
                  </a:lnTo>
                  <a:lnTo>
                    <a:pt x="546" y="721"/>
                  </a:lnTo>
                  <a:lnTo>
                    <a:pt x="702" y="741"/>
                  </a:lnTo>
                  <a:lnTo>
                    <a:pt x="1072" y="741"/>
                  </a:lnTo>
                  <a:lnTo>
                    <a:pt x="1228" y="721"/>
                  </a:lnTo>
                  <a:lnTo>
                    <a:pt x="1384" y="682"/>
                  </a:lnTo>
                  <a:lnTo>
                    <a:pt x="1520" y="643"/>
                  </a:lnTo>
                  <a:lnTo>
                    <a:pt x="1617" y="585"/>
                  </a:lnTo>
                  <a:lnTo>
                    <a:pt x="1715" y="526"/>
                  </a:lnTo>
                  <a:lnTo>
                    <a:pt x="1754" y="448"/>
                  </a:lnTo>
                  <a:lnTo>
                    <a:pt x="1773" y="371"/>
                  </a:lnTo>
                  <a:lnTo>
                    <a:pt x="1754" y="293"/>
                  </a:lnTo>
                  <a:lnTo>
                    <a:pt x="1715" y="234"/>
                  </a:lnTo>
                  <a:lnTo>
                    <a:pt x="1617" y="176"/>
                  </a:lnTo>
                  <a:lnTo>
                    <a:pt x="1520" y="117"/>
                  </a:lnTo>
                  <a:lnTo>
                    <a:pt x="1384" y="78"/>
                  </a:lnTo>
                  <a:lnTo>
                    <a:pt x="1228" y="39"/>
                  </a:lnTo>
                  <a:lnTo>
                    <a:pt x="1072" y="20"/>
                  </a:lnTo>
                  <a:lnTo>
                    <a:pt x="897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1985;p40">
              <a:extLst>
                <a:ext uri="{FF2B5EF4-FFF2-40B4-BE49-F238E27FC236}">
                  <a16:creationId xmlns:a16="http://schemas.microsoft.com/office/drawing/2014/main" xmlns="" id="{77D01DDC-9EDA-E623-F75D-9B86C72F3749}"/>
                </a:ext>
              </a:extLst>
            </p:cNvPr>
            <p:cNvSpPr/>
            <p:nvPr/>
          </p:nvSpPr>
          <p:spPr>
            <a:xfrm>
              <a:off x="10069900" y="625488"/>
              <a:ext cx="44350" cy="18525"/>
            </a:xfrm>
            <a:custGeom>
              <a:avLst/>
              <a:gdLst/>
              <a:ahLst/>
              <a:cxnLst/>
              <a:rect l="l" t="t" r="r" b="b"/>
              <a:pathLst>
                <a:path w="1774" h="741" fill="none" extrusionOk="0">
                  <a:moveTo>
                    <a:pt x="1773" y="371"/>
                  </a:moveTo>
                  <a:lnTo>
                    <a:pt x="1773" y="371"/>
                  </a:lnTo>
                  <a:lnTo>
                    <a:pt x="1754" y="448"/>
                  </a:lnTo>
                  <a:lnTo>
                    <a:pt x="1715" y="526"/>
                  </a:lnTo>
                  <a:lnTo>
                    <a:pt x="1617" y="585"/>
                  </a:lnTo>
                  <a:lnTo>
                    <a:pt x="1520" y="643"/>
                  </a:lnTo>
                  <a:lnTo>
                    <a:pt x="1384" y="682"/>
                  </a:lnTo>
                  <a:lnTo>
                    <a:pt x="1228" y="721"/>
                  </a:lnTo>
                  <a:lnTo>
                    <a:pt x="1072" y="741"/>
                  </a:lnTo>
                  <a:lnTo>
                    <a:pt x="897" y="741"/>
                  </a:lnTo>
                  <a:lnTo>
                    <a:pt x="897" y="741"/>
                  </a:lnTo>
                  <a:lnTo>
                    <a:pt x="702" y="741"/>
                  </a:lnTo>
                  <a:lnTo>
                    <a:pt x="546" y="721"/>
                  </a:lnTo>
                  <a:lnTo>
                    <a:pt x="390" y="682"/>
                  </a:lnTo>
                  <a:lnTo>
                    <a:pt x="254" y="643"/>
                  </a:lnTo>
                  <a:lnTo>
                    <a:pt x="156" y="585"/>
                  </a:lnTo>
                  <a:lnTo>
                    <a:pt x="78" y="526"/>
                  </a:lnTo>
                  <a:lnTo>
                    <a:pt x="20" y="448"/>
                  </a:lnTo>
                  <a:lnTo>
                    <a:pt x="0" y="371"/>
                  </a:lnTo>
                  <a:lnTo>
                    <a:pt x="0" y="371"/>
                  </a:lnTo>
                  <a:lnTo>
                    <a:pt x="20" y="293"/>
                  </a:lnTo>
                  <a:lnTo>
                    <a:pt x="78" y="234"/>
                  </a:lnTo>
                  <a:lnTo>
                    <a:pt x="156" y="176"/>
                  </a:lnTo>
                  <a:lnTo>
                    <a:pt x="254" y="117"/>
                  </a:lnTo>
                  <a:lnTo>
                    <a:pt x="390" y="78"/>
                  </a:lnTo>
                  <a:lnTo>
                    <a:pt x="546" y="39"/>
                  </a:lnTo>
                  <a:lnTo>
                    <a:pt x="702" y="20"/>
                  </a:lnTo>
                  <a:lnTo>
                    <a:pt x="897" y="0"/>
                  </a:lnTo>
                  <a:lnTo>
                    <a:pt x="897" y="0"/>
                  </a:lnTo>
                  <a:lnTo>
                    <a:pt x="1072" y="20"/>
                  </a:lnTo>
                  <a:lnTo>
                    <a:pt x="1228" y="39"/>
                  </a:lnTo>
                  <a:lnTo>
                    <a:pt x="1384" y="78"/>
                  </a:lnTo>
                  <a:lnTo>
                    <a:pt x="1520" y="117"/>
                  </a:lnTo>
                  <a:lnTo>
                    <a:pt x="1617" y="176"/>
                  </a:lnTo>
                  <a:lnTo>
                    <a:pt x="1715" y="234"/>
                  </a:lnTo>
                  <a:lnTo>
                    <a:pt x="1754" y="293"/>
                  </a:lnTo>
                  <a:lnTo>
                    <a:pt x="1773" y="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1986;p40">
              <a:extLst>
                <a:ext uri="{FF2B5EF4-FFF2-40B4-BE49-F238E27FC236}">
                  <a16:creationId xmlns:a16="http://schemas.microsoft.com/office/drawing/2014/main" xmlns="" id="{52A50783-79D4-B912-7BA9-6F26EB857229}"/>
                </a:ext>
              </a:extLst>
            </p:cNvPr>
            <p:cNvSpPr/>
            <p:nvPr/>
          </p:nvSpPr>
          <p:spPr>
            <a:xfrm>
              <a:off x="9882350" y="671763"/>
              <a:ext cx="81875" cy="43375"/>
            </a:xfrm>
            <a:custGeom>
              <a:avLst/>
              <a:gdLst/>
              <a:ahLst/>
              <a:cxnLst/>
              <a:rect l="l" t="t" r="r" b="b"/>
              <a:pathLst>
                <a:path w="3275" h="1735" extrusionOk="0">
                  <a:moveTo>
                    <a:pt x="1560" y="0"/>
                  </a:moveTo>
                  <a:lnTo>
                    <a:pt x="1306" y="39"/>
                  </a:lnTo>
                  <a:lnTo>
                    <a:pt x="1034" y="98"/>
                  </a:lnTo>
                  <a:lnTo>
                    <a:pt x="800" y="195"/>
                  </a:lnTo>
                  <a:lnTo>
                    <a:pt x="585" y="332"/>
                  </a:lnTo>
                  <a:lnTo>
                    <a:pt x="410" y="468"/>
                  </a:lnTo>
                  <a:lnTo>
                    <a:pt x="254" y="624"/>
                  </a:lnTo>
                  <a:lnTo>
                    <a:pt x="118" y="819"/>
                  </a:lnTo>
                  <a:lnTo>
                    <a:pt x="20" y="1033"/>
                  </a:lnTo>
                  <a:lnTo>
                    <a:pt x="1" y="1072"/>
                  </a:lnTo>
                  <a:lnTo>
                    <a:pt x="20" y="1111"/>
                  </a:lnTo>
                  <a:lnTo>
                    <a:pt x="118" y="1267"/>
                  </a:lnTo>
                  <a:lnTo>
                    <a:pt x="254" y="1384"/>
                  </a:lnTo>
                  <a:lnTo>
                    <a:pt x="410" y="1481"/>
                  </a:lnTo>
                  <a:lnTo>
                    <a:pt x="566" y="1578"/>
                  </a:lnTo>
                  <a:lnTo>
                    <a:pt x="741" y="1637"/>
                  </a:lnTo>
                  <a:lnTo>
                    <a:pt x="936" y="1676"/>
                  </a:lnTo>
                  <a:lnTo>
                    <a:pt x="1131" y="1715"/>
                  </a:lnTo>
                  <a:lnTo>
                    <a:pt x="1345" y="1734"/>
                  </a:lnTo>
                  <a:lnTo>
                    <a:pt x="1462" y="1734"/>
                  </a:lnTo>
                  <a:lnTo>
                    <a:pt x="1813" y="1715"/>
                  </a:lnTo>
                  <a:lnTo>
                    <a:pt x="2183" y="1656"/>
                  </a:lnTo>
                  <a:lnTo>
                    <a:pt x="2553" y="1559"/>
                  </a:lnTo>
                  <a:lnTo>
                    <a:pt x="2885" y="1423"/>
                  </a:lnTo>
                  <a:lnTo>
                    <a:pt x="3060" y="1325"/>
                  </a:lnTo>
                  <a:lnTo>
                    <a:pt x="3157" y="1247"/>
                  </a:lnTo>
                  <a:lnTo>
                    <a:pt x="3216" y="1169"/>
                  </a:lnTo>
                  <a:lnTo>
                    <a:pt x="3255" y="1091"/>
                  </a:lnTo>
                  <a:lnTo>
                    <a:pt x="3274" y="994"/>
                  </a:lnTo>
                  <a:lnTo>
                    <a:pt x="3274" y="897"/>
                  </a:lnTo>
                  <a:lnTo>
                    <a:pt x="3255" y="799"/>
                  </a:lnTo>
                  <a:lnTo>
                    <a:pt x="3216" y="721"/>
                  </a:lnTo>
                  <a:lnTo>
                    <a:pt x="3157" y="624"/>
                  </a:lnTo>
                  <a:lnTo>
                    <a:pt x="3001" y="468"/>
                  </a:lnTo>
                  <a:lnTo>
                    <a:pt x="2826" y="312"/>
                  </a:lnTo>
                  <a:lnTo>
                    <a:pt x="2612" y="195"/>
                  </a:lnTo>
                  <a:lnTo>
                    <a:pt x="2397" y="98"/>
                  </a:lnTo>
                  <a:lnTo>
                    <a:pt x="2183" y="39"/>
                  </a:lnTo>
                  <a:lnTo>
                    <a:pt x="1949" y="0"/>
                  </a:lnTo>
                  <a:close/>
                </a:path>
              </a:pathLst>
            </a:custGeom>
            <a:solidFill>
              <a:srgbClr val="FF8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987;p40">
              <a:extLst>
                <a:ext uri="{FF2B5EF4-FFF2-40B4-BE49-F238E27FC236}">
                  <a16:creationId xmlns:a16="http://schemas.microsoft.com/office/drawing/2014/main" xmlns="" id="{61E600B2-72F4-9214-EAA8-A8DF58F4E63D}"/>
                </a:ext>
              </a:extLst>
            </p:cNvPr>
            <p:cNvSpPr/>
            <p:nvPr/>
          </p:nvSpPr>
          <p:spPr>
            <a:xfrm>
              <a:off x="9882350" y="671763"/>
              <a:ext cx="81875" cy="43375"/>
            </a:xfrm>
            <a:custGeom>
              <a:avLst/>
              <a:gdLst/>
              <a:ahLst/>
              <a:cxnLst/>
              <a:rect l="l" t="t" r="r" b="b"/>
              <a:pathLst>
                <a:path w="3275" h="1735" fill="none" extrusionOk="0">
                  <a:moveTo>
                    <a:pt x="1696" y="0"/>
                  </a:moveTo>
                  <a:lnTo>
                    <a:pt x="1696" y="0"/>
                  </a:lnTo>
                  <a:lnTo>
                    <a:pt x="1560" y="0"/>
                  </a:lnTo>
                  <a:lnTo>
                    <a:pt x="1560" y="0"/>
                  </a:lnTo>
                  <a:lnTo>
                    <a:pt x="1306" y="39"/>
                  </a:lnTo>
                  <a:lnTo>
                    <a:pt x="1034" y="98"/>
                  </a:lnTo>
                  <a:lnTo>
                    <a:pt x="1034" y="98"/>
                  </a:lnTo>
                  <a:lnTo>
                    <a:pt x="800" y="195"/>
                  </a:lnTo>
                  <a:lnTo>
                    <a:pt x="585" y="332"/>
                  </a:lnTo>
                  <a:lnTo>
                    <a:pt x="585" y="332"/>
                  </a:lnTo>
                  <a:lnTo>
                    <a:pt x="410" y="468"/>
                  </a:lnTo>
                  <a:lnTo>
                    <a:pt x="254" y="624"/>
                  </a:lnTo>
                  <a:lnTo>
                    <a:pt x="254" y="624"/>
                  </a:lnTo>
                  <a:lnTo>
                    <a:pt x="118" y="819"/>
                  </a:lnTo>
                  <a:lnTo>
                    <a:pt x="118" y="819"/>
                  </a:lnTo>
                  <a:lnTo>
                    <a:pt x="20" y="1033"/>
                  </a:lnTo>
                  <a:lnTo>
                    <a:pt x="20" y="1033"/>
                  </a:lnTo>
                  <a:lnTo>
                    <a:pt x="1" y="1072"/>
                  </a:lnTo>
                  <a:lnTo>
                    <a:pt x="20" y="1111"/>
                  </a:lnTo>
                  <a:lnTo>
                    <a:pt x="20" y="1111"/>
                  </a:lnTo>
                  <a:lnTo>
                    <a:pt x="118" y="1267"/>
                  </a:lnTo>
                  <a:lnTo>
                    <a:pt x="254" y="1384"/>
                  </a:lnTo>
                  <a:lnTo>
                    <a:pt x="254" y="1384"/>
                  </a:lnTo>
                  <a:lnTo>
                    <a:pt x="410" y="1481"/>
                  </a:lnTo>
                  <a:lnTo>
                    <a:pt x="566" y="1578"/>
                  </a:lnTo>
                  <a:lnTo>
                    <a:pt x="566" y="1578"/>
                  </a:lnTo>
                  <a:lnTo>
                    <a:pt x="741" y="1637"/>
                  </a:lnTo>
                  <a:lnTo>
                    <a:pt x="936" y="1676"/>
                  </a:lnTo>
                  <a:lnTo>
                    <a:pt x="1131" y="1715"/>
                  </a:lnTo>
                  <a:lnTo>
                    <a:pt x="1345" y="1734"/>
                  </a:lnTo>
                  <a:lnTo>
                    <a:pt x="1345" y="1734"/>
                  </a:lnTo>
                  <a:lnTo>
                    <a:pt x="1462" y="1734"/>
                  </a:lnTo>
                  <a:lnTo>
                    <a:pt x="1462" y="1734"/>
                  </a:lnTo>
                  <a:lnTo>
                    <a:pt x="1813" y="1715"/>
                  </a:lnTo>
                  <a:lnTo>
                    <a:pt x="2183" y="1656"/>
                  </a:lnTo>
                  <a:lnTo>
                    <a:pt x="2183" y="1656"/>
                  </a:lnTo>
                  <a:lnTo>
                    <a:pt x="2553" y="1559"/>
                  </a:lnTo>
                  <a:lnTo>
                    <a:pt x="2885" y="1423"/>
                  </a:lnTo>
                  <a:lnTo>
                    <a:pt x="2885" y="1423"/>
                  </a:lnTo>
                  <a:lnTo>
                    <a:pt x="3060" y="1325"/>
                  </a:lnTo>
                  <a:lnTo>
                    <a:pt x="3060" y="1325"/>
                  </a:lnTo>
                  <a:lnTo>
                    <a:pt x="3157" y="1247"/>
                  </a:lnTo>
                  <a:lnTo>
                    <a:pt x="3216" y="1169"/>
                  </a:lnTo>
                  <a:lnTo>
                    <a:pt x="3216" y="1169"/>
                  </a:lnTo>
                  <a:lnTo>
                    <a:pt x="3255" y="1091"/>
                  </a:lnTo>
                  <a:lnTo>
                    <a:pt x="3274" y="994"/>
                  </a:lnTo>
                  <a:lnTo>
                    <a:pt x="3274" y="994"/>
                  </a:lnTo>
                  <a:lnTo>
                    <a:pt x="3274" y="897"/>
                  </a:lnTo>
                  <a:lnTo>
                    <a:pt x="3274" y="897"/>
                  </a:lnTo>
                  <a:lnTo>
                    <a:pt x="3255" y="799"/>
                  </a:lnTo>
                  <a:lnTo>
                    <a:pt x="3255" y="799"/>
                  </a:lnTo>
                  <a:lnTo>
                    <a:pt x="3216" y="721"/>
                  </a:lnTo>
                  <a:lnTo>
                    <a:pt x="3157" y="624"/>
                  </a:lnTo>
                  <a:lnTo>
                    <a:pt x="3001" y="468"/>
                  </a:lnTo>
                  <a:lnTo>
                    <a:pt x="3001" y="468"/>
                  </a:lnTo>
                  <a:lnTo>
                    <a:pt x="2826" y="312"/>
                  </a:lnTo>
                  <a:lnTo>
                    <a:pt x="2612" y="195"/>
                  </a:lnTo>
                  <a:lnTo>
                    <a:pt x="2612" y="195"/>
                  </a:lnTo>
                  <a:lnTo>
                    <a:pt x="2397" y="98"/>
                  </a:lnTo>
                  <a:lnTo>
                    <a:pt x="2183" y="39"/>
                  </a:lnTo>
                  <a:lnTo>
                    <a:pt x="1949" y="0"/>
                  </a:lnTo>
                  <a:lnTo>
                    <a:pt x="16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988;p40">
              <a:extLst>
                <a:ext uri="{FF2B5EF4-FFF2-40B4-BE49-F238E27FC236}">
                  <a16:creationId xmlns:a16="http://schemas.microsoft.com/office/drawing/2014/main" xmlns="" id="{9CF910B3-2797-78E0-8214-86C64384249B}"/>
                </a:ext>
              </a:extLst>
            </p:cNvPr>
            <p:cNvSpPr/>
            <p:nvPr/>
          </p:nvSpPr>
          <p:spPr>
            <a:xfrm>
              <a:off x="9970525" y="68881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989;p40">
              <a:extLst>
                <a:ext uri="{FF2B5EF4-FFF2-40B4-BE49-F238E27FC236}">
                  <a16:creationId xmlns:a16="http://schemas.microsoft.com/office/drawing/2014/main" xmlns="" id="{1D3614FC-4C5B-57FA-88B6-3B3A9613C60A}"/>
                </a:ext>
              </a:extLst>
            </p:cNvPr>
            <p:cNvSpPr/>
            <p:nvPr/>
          </p:nvSpPr>
          <p:spPr>
            <a:xfrm>
              <a:off x="9970525" y="68881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1990;p40">
              <a:extLst>
                <a:ext uri="{FF2B5EF4-FFF2-40B4-BE49-F238E27FC236}">
                  <a16:creationId xmlns:a16="http://schemas.microsoft.com/office/drawing/2014/main" xmlns="" id="{266112B2-CEE6-29AC-49B0-CAA74D0CE882}"/>
                </a:ext>
              </a:extLst>
            </p:cNvPr>
            <p:cNvSpPr/>
            <p:nvPr/>
          </p:nvSpPr>
          <p:spPr>
            <a:xfrm>
              <a:off x="9869700" y="646438"/>
              <a:ext cx="107675" cy="71125"/>
            </a:xfrm>
            <a:custGeom>
              <a:avLst/>
              <a:gdLst/>
              <a:ahLst/>
              <a:cxnLst/>
              <a:rect l="l" t="t" r="r" b="b"/>
              <a:pathLst>
                <a:path w="4307" h="2845" extrusionOk="0">
                  <a:moveTo>
                    <a:pt x="2163" y="1091"/>
                  </a:moveTo>
                  <a:lnTo>
                    <a:pt x="2475" y="1130"/>
                  </a:lnTo>
                  <a:lnTo>
                    <a:pt x="2728" y="1169"/>
                  </a:lnTo>
                  <a:lnTo>
                    <a:pt x="2962" y="1247"/>
                  </a:lnTo>
                  <a:lnTo>
                    <a:pt x="3157" y="1345"/>
                  </a:lnTo>
                  <a:lnTo>
                    <a:pt x="3332" y="1461"/>
                  </a:lnTo>
                  <a:lnTo>
                    <a:pt x="3430" y="1559"/>
                  </a:lnTo>
                  <a:lnTo>
                    <a:pt x="3527" y="1676"/>
                  </a:lnTo>
                  <a:lnTo>
                    <a:pt x="3644" y="1832"/>
                  </a:lnTo>
                  <a:lnTo>
                    <a:pt x="3644" y="1871"/>
                  </a:lnTo>
                  <a:lnTo>
                    <a:pt x="3663" y="1910"/>
                  </a:lnTo>
                  <a:lnTo>
                    <a:pt x="3683" y="1968"/>
                  </a:lnTo>
                  <a:lnTo>
                    <a:pt x="3683" y="1987"/>
                  </a:lnTo>
                  <a:lnTo>
                    <a:pt x="3702" y="2046"/>
                  </a:lnTo>
                  <a:lnTo>
                    <a:pt x="3702" y="2065"/>
                  </a:lnTo>
                  <a:lnTo>
                    <a:pt x="3702" y="2143"/>
                  </a:lnTo>
                  <a:lnTo>
                    <a:pt x="3507" y="2319"/>
                  </a:lnTo>
                  <a:lnTo>
                    <a:pt x="3293" y="2455"/>
                  </a:lnTo>
                  <a:lnTo>
                    <a:pt x="3059" y="2553"/>
                  </a:lnTo>
                  <a:lnTo>
                    <a:pt x="2748" y="2650"/>
                  </a:lnTo>
                  <a:lnTo>
                    <a:pt x="2436" y="2689"/>
                  </a:lnTo>
                  <a:lnTo>
                    <a:pt x="2241" y="2708"/>
                  </a:lnTo>
                  <a:lnTo>
                    <a:pt x="2124" y="2708"/>
                  </a:lnTo>
                  <a:lnTo>
                    <a:pt x="1890" y="2689"/>
                  </a:lnTo>
                  <a:lnTo>
                    <a:pt x="1559" y="2650"/>
                  </a:lnTo>
                  <a:lnTo>
                    <a:pt x="1267" y="2553"/>
                  </a:lnTo>
                  <a:lnTo>
                    <a:pt x="1033" y="2455"/>
                  </a:lnTo>
                  <a:lnTo>
                    <a:pt x="819" y="2338"/>
                  </a:lnTo>
                  <a:lnTo>
                    <a:pt x="702" y="2241"/>
                  </a:lnTo>
                  <a:lnTo>
                    <a:pt x="585" y="2143"/>
                  </a:lnTo>
                  <a:lnTo>
                    <a:pt x="604" y="2104"/>
                  </a:lnTo>
                  <a:lnTo>
                    <a:pt x="604" y="2085"/>
                  </a:lnTo>
                  <a:lnTo>
                    <a:pt x="624" y="1968"/>
                  </a:lnTo>
                  <a:lnTo>
                    <a:pt x="663" y="1871"/>
                  </a:lnTo>
                  <a:lnTo>
                    <a:pt x="702" y="1773"/>
                  </a:lnTo>
                  <a:lnTo>
                    <a:pt x="780" y="1676"/>
                  </a:lnTo>
                  <a:lnTo>
                    <a:pt x="877" y="1559"/>
                  </a:lnTo>
                  <a:lnTo>
                    <a:pt x="994" y="1461"/>
                  </a:lnTo>
                  <a:lnTo>
                    <a:pt x="1150" y="1345"/>
                  </a:lnTo>
                  <a:lnTo>
                    <a:pt x="1325" y="1267"/>
                  </a:lnTo>
                  <a:lnTo>
                    <a:pt x="1579" y="1169"/>
                  </a:lnTo>
                  <a:lnTo>
                    <a:pt x="1851" y="1111"/>
                  </a:lnTo>
                  <a:lnTo>
                    <a:pt x="2163" y="1091"/>
                  </a:lnTo>
                  <a:close/>
                  <a:moveTo>
                    <a:pt x="1072" y="0"/>
                  </a:moveTo>
                  <a:lnTo>
                    <a:pt x="955" y="20"/>
                  </a:lnTo>
                  <a:lnTo>
                    <a:pt x="721" y="59"/>
                  </a:lnTo>
                  <a:lnTo>
                    <a:pt x="604" y="98"/>
                  </a:lnTo>
                  <a:lnTo>
                    <a:pt x="507" y="156"/>
                  </a:lnTo>
                  <a:lnTo>
                    <a:pt x="332" y="273"/>
                  </a:lnTo>
                  <a:lnTo>
                    <a:pt x="215" y="409"/>
                  </a:lnTo>
                  <a:lnTo>
                    <a:pt x="98" y="585"/>
                  </a:lnTo>
                  <a:lnTo>
                    <a:pt x="39" y="760"/>
                  </a:lnTo>
                  <a:lnTo>
                    <a:pt x="0" y="955"/>
                  </a:lnTo>
                  <a:lnTo>
                    <a:pt x="0" y="1150"/>
                  </a:lnTo>
                  <a:lnTo>
                    <a:pt x="39" y="1364"/>
                  </a:lnTo>
                  <a:lnTo>
                    <a:pt x="78" y="1578"/>
                  </a:lnTo>
                  <a:lnTo>
                    <a:pt x="176" y="1773"/>
                  </a:lnTo>
                  <a:lnTo>
                    <a:pt x="293" y="1968"/>
                  </a:lnTo>
                  <a:lnTo>
                    <a:pt x="410" y="2143"/>
                  </a:lnTo>
                  <a:lnTo>
                    <a:pt x="565" y="2299"/>
                  </a:lnTo>
                  <a:lnTo>
                    <a:pt x="741" y="2436"/>
                  </a:lnTo>
                  <a:lnTo>
                    <a:pt x="936" y="2553"/>
                  </a:lnTo>
                  <a:lnTo>
                    <a:pt x="1130" y="2650"/>
                  </a:lnTo>
                  <a:lnTo>
                    <a:pt x="1325" y="2728"/>
                  </a:lnTo>
                  <a:lnTo>
                    <a:pt x="1540" y="2786"/>
                  </a:lnTo>
                  <a:lnTo>
                    <a:pt x="1773" y="2825"/>
                  </a:lnTo>
                  <a:lnTo>
                    <a:pt x="2085" y="2845"/>
                  </a:lnTo>
                  <a:lnTo>
                    <a:pt x="2358" y="2845"/>
                  </a:lnTo>
                  <a:lnTo>
                    <a:pt x="2553" y="2825"/>
                  </a:lnTo>
                  <a:lnTo>
                    <a:pt x="2787" y="2786"/>
                  </a:lnTo>
                  <a:lnTo>
                    <a:pt x="3001" y="2728"/>
                  </a:lnTo>
                  <a:lnTo>
                    <a:pt x="3196" y="2650"/>
                  </a:lnTo>
                  <a:lnTo>
                    <a:pt x="3391" y="2553"/>
                  </a:lnTo>
                  <a:lnTo>
                    <a:pt x="3585" y="2436"/>
                  </a:lnTo>
                  <a:lnTo>
                    <a:pt x="3761" y="2299"/>
                  </a:lnTo>
                  <a:lnTo>
                    <a:pt x="3897" y="2143"/>
                  </a:lnTo>
                  <a:lnTo>
                    <a:pt x="4034" y="1968"/>
                  </a:lnTo>
                  <a:lnTo>
                    <a:pt x="4150" y="1773"/>
                  </a:lnTo>
                  <a:lnTo>
                    <a:pt x="4228" y="1559"/>
                  </a:lnTo>
                  <a:lnTo>
                    <a:pt x="4287" y="1364"/>
                  </a:lnTo>
                  <a:lnTo>
                    <a:pt x="4306" y="1150"/>
                  </a:lnTo>
                  <a:lnTo>
                    <a:pt x="4306" y="955"/>
                  </a:lnTo>
                  <a:lnTo>
                    <a:pt x="4287" y="760"/>
                  </a:lnTo>
                  <a:lnTo>
                    <a:pt x="4209" y="585"/>
                  </a:lnTo>
                  <a:lnTo>
                    <a:pt x="4111" y="409"/>
                  </a:lnTo>
                  <a:lnTo>
                    <a:pt x="3975" y="273"/>
                  </a:lnTo>
                  <a:lnTo>
                    <a:pt x="3819" y="156"/>
                  </a:lnTo>
                  <a:lnTo>
                    <a:pt x="3722" y="98"/>
                  </a:lnTo>
                  <a:lnTo>
                    <a:pt x="3605" y="59"/>
                  </a:lnTo>
                  <a:lnTo>
                    <a:pt x="3371" y="0"/>
                  </a:lnTo>
                  <a:lnTo>
                    <a:pt x="3235" y="0"/>
                  </a:lnTo>
                  <a:lnTo>
                    <a:pt x="3059" y="20"/>
                  </a:lnTo>
                  <a:lnTo>
                    <a:pt x="2865" y="59"/>
                  </a:lnTo>
                  <a:lnTo>
                    <a:pt x="2689" y="117"/>
                  </a:lnTo>
                  <a:lnTo>
                    <a:pt x="2494" y="175"/>
                  </a:lnTo>
                  <a:lnTo>
                    <a:pt x="2397" y="214"/>
                  </a:lnTo>
                  <a:lnTo>
                    <a:pt x="2183" y="292"/>
                  </a:lnTo>
                  <a:lnTo>
                    <a:pt x="2144" y="292"/>
                  </a:lnTo>
                  <a:lnTo>
                    <a:pt x="1910" y="214"/>
                  </a:lnTo>
                  <a:lnTo>
                    <a:pt x="1812" y="175"/>
                  </a:lnTo>
                  <a:lnTo>
                    <a:pt x="1637" y="117"/>
                  </a:lnTo>
                  <a:lnTo>
                    <a:pt x="1442" y="59"/>
                  </a:lnTo>
                  <a:lnTo>
                    <a:pt x="1247" y="20"/>
                  </a:lnTo>
                  <a:lnTo>
                    <a:pt x="1072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1991;p40">
              <a:extLst>
                <a:ext uri="{FF2B5EF4-FFF2-40B4-BE49-F238E27FC236}">
                  <a16:creationId xmlns:a16="http://schemas.microsoft.com/office/drawing/2014/main" xmlns="" id="{D1ADBED7-3EA5-19D7-9B41-956A5BB9C5B0}"/>
                </a:ext>
              </a:extLst>
            </p:cNvPr>
            <p:cNvSpPr/>
            <p:nvPr/>
          </p:nvSpPr>
          <p:spPr>
            <a:xfrm>
              <a:off x="9869700" y="646438"/>
              <a:ext cx="107675" cy="71125"/>
            </a:xfrm>
            <a:custGeom>
              <a:avLst/>
              <a:gdLst/>
              <a:ahLst/>
              <a:cxnLst/>
              <a:rect l="l" t="t" r="r" b="b"/>
              <a:pathLst>
                <a:path w="4307" h="2845" fill="none" extrusionOk="0">
                  <a:moveTo>
                    <a:pt x="3235" y="0"/>
                  </a:moveTo>
                  <a:lnTo>
                    <a:pt x="3235" y="0"/>
                  </a:lnTo>
                  <a:lnTo>
                    <a:pt x="3059" y="20"/>
                  </a:lnTo>
                  <a:lnTo>
                    <a:pt x="2865" y="59"/>
                  </a:lnTo>
                  <a:lnTo>
                    <a:pt x="2865" y="59"/>
                  </a:lnTo>
                  <a:lnTo>
                    <a:pt x="2689" y="117"/>
                  </a:lnTo>
                  <a:lnTo>
                    <a:pt x="2494" y="175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183" y="292"/>
                  </a:lnTo>
                  <a:lnTo>
                    <a:pt x="2183" y="292"/>
                  </a:lnTo>
                  <a:lnTo>
                    <a:pt x="2163" y="292"/>
                  </a:lnTo>
                  <a:lnTo>
                    <a:pt x="2144" y="292"/>
                  </a:lnTo>
                  <a:lnTo>
                    <a:pt x="2144" y="292"/>
                  </a:lnTo>
                  <a:lnTo>
                    <a:pt x="2144" y="292"/>
                  </a:lnTo>
                  <a:lnTo>
                    <a:pt x="1910" y="214"/>
                  </a:lnTo>
                  <a:lnTo>
                    <a:pt x="1812" y="175"/>
                  </a:lnTo>
                  <a:lnTo>
                    <a:pt x="1812" y="175"/>
                  </a:lnTo>
                  <a:lnTo>
                    <a:pt x="1637" y="117"/>
                  </a:lnTo>
                  <a:lnTo>
                    <a:pt x="1442" y="59"/>
                  </a:lnTo>
                  <a:lnTo>
                    <a:pt x="1442" y="59"/>
                  </a:lnTo>
                  <a:lnTo>
                    <a:pt x="1247" y="20"/>
                  </a:lnTo>
                  <a:lnTo>
                    <a:pt x="1072" y="0"/>
                  </a:lnTo>
                  <a:lnTo>
                    <a:pt x="1072" y="0"/>
                  </a:lnTo>
                  <a:lnTo>
                    <a:pt x="955" y="20"/>
                  </a:lnTo>
                  <a:lnTo>
                    <a:pt x="955" y="20"/>
                  </a:lnTo>
                  <a:lnTo>
                    <a:pt x="721" y="59"/>
                  </a:lnTo>
                  <a:lnTo>
                    <a:pt x="604" y="98"/>
                  </a:lnTo>
                  <a:lnTo>
                    <a:pt x="507" y="156"/>
                  </a:lnTo>
                  <a:lnTo>
                    <a:pt x="507" y="156"/>
                  </a:lnTo>
                  <a:lnTo>
                    <a:pt x="332" y="273"/>
                  </a:lnTo>
                  <a:lnTo>
                    <a:pt x="215" y="409"/>
                  </a:lnTo>
                  <a:lnTo>
                    <a:pt x="215" y="409"/>
                  </a:lnTo>
                  <a:lnTo>
                    <a:pt x="98" y="585"/>
                  </a:lnTo>
                  <a:lnTo>
                    <a:pt x="98" y="585"/>
                  </a:lnTo>
                  <a:lnTo>
                    <a:pt x="39" y="760"/>
                  </a:lnTo>
                  <a:lnTo>
                    <a:pt x="39" y="760"/>
                  </a:lnTo>
                  <a:lnTo>
                    <a:pt x="0" y="955"/>
                  </a:lnTo>
                  <a:lnTo>
                    <a:pt x="0" y="1150"/>
                  </a:lnTo>
                  <a:lnTo>
                    <a:pt x="0" y="1150"/>
                  </a:lnTo>
                  <a:lnTo>
                    <a:pt x="39" y="1364"/>
                  </a:lnTo>
                  <a:lnTo>
                    <a:pt x="78" y="1578"/>
                  </a:lnTo>
                  <a:lnTo>
                    <a:pt x="78" y="1578"/>
                  </a:lnTo>
                  <a:lnTo>
                    <a:pt x="176" y="1773"/>
                  </a:lnTo>
                  <a:lnTo>
                    <a:pt x="293" y="1968"/>
                  </a:lnTo>
                  <a:lnTo>
                    <a:pt x="293" y="1968"/>
                  </a:lnTo>
                  <a:lnTo>
                    <a:pt x="410" y="2143"/>
                  </a:lnTo>
                  <a:lnTo>
                    <a:pt x="565" y="2299"/>
                  </a:lnTo>
                  <a:lnTo>
                    <a:pt x="741" y="2436"/>
                  </a:lnTo>
                  <a:lnTo>
                    <a:pt x="936" y="2553"/>
                  </a:lnTo>
                  <a:lnTo>
                    <a:pt x="936" y="2553"/>
                  </a:lnTo>
                  <a:lnTo>
                    <a:pt x="1130" y="2650"/>
                  </a:lnTo>
                  <a:lnTo>
                    <a:pt x="1325" y="2728"/>
                  </a:lnTo>
                  <a:lnTo>
                    <a:pt x="1540" y="2786"/>
                  </a:lnTo>
                  <a:lnTo>
                    <a:pt x="1773" y="2825"/>
                  </a:lnTo>
                  <a:lnTo>
                    <a:pt x="1773" y="2825"/>
                  </a:lnTo>
                  <a:lnTo>
                    <a:pt x="2085" y="2845"/>
                  </a:lnTo>
                  <a:lnTo>
                    <a:pt x="2085" y="2845"/>
                  </a:lnTo>
                  <a:lnTo>
                    <a:pt x="2163" y="2845"/>
                  </a:lnTo>
                  <a:lnTo>
                    <a:pt x="2163" y="2845"/>
                  </a:lnTo>
                  <a:lnTo>
                    <a:pt x="2358" y="2845"/>
                  </a:lnTo>
                  <a:lnTo>
                    <a:pt x="2553" y="2825"/>
                  </a:lnTo>
                  <a:lnTo>
                    <a:pt x="2553" y="2825"/>
                  </a:lnTo>
                  <a:lnTo>
                    <a:pt x="2787" y="2786"/>
                  </a:lnTo>
                  <a:lnTo>
                    <a:pt x="3001" y="2728"/>
                  </a:lnTo>
                  <a:lnTo>
                    <a:pt x="3196" y="2650"/>
                  </a:lnTo>
                  <a:lnTo>
                    <a:pt x="3391" y="2553"/>
                  </a:lnTo>
                  <a:lnTo>
                    <a:pt x="3391" y="2553"/>
                  </a:lnTo>
                  <a:lnTo>
                    <a:pt x="3585" y="2436"/>
                  </a:lnTo>
                  <a:lnTo>
                    <a:pt x="3761" y="2299"/>
                  </a:lnTo>
                  <a:lnTo>
                    <a:pt x="3897" y="2143"/>
                  </a:lnTo>
                  <a:lnTo>
                    <a:pt x="4034" y="1968"/>
                  </a:lnTo>
                  <a:lnTo>
                    <a:pt x="4034" y="1968"/>
                  </a:lnTo>
                  <a:lnTo>
                    <a:pt x="4150" y="1773"/>
                  </a:lnTo>
                  <a:lnTo>
                    <a:pt x="4228" y="1559"/>
                  </a:lnTo>
                  <a:lnTo>
                    <a:pt x="4228" y="1559"/>
                  </a:lnTo>
                  <a:lnTo>
                    <a:pt x="4287" y="1364"/>
                  </a:lnTo>
                  <a:lnTo>
                    <a:pt x="4306" y="1150"/>
                  </a:lnTo>
                  <a:lnTo>
                    <a:pt x="4306" y="1150"/>
                  </a:lnTo>
                  <a:lnTo>
                    <a:pt x="4306" y="955"/>
                  </a:lnTo>
                  <a:lnTo>
                    <a:pt x="4287" y="760"/>
                  </a:lnTo>
                  <a:lnTo>
                    <a:pt x="4287" y="760"/>
                  </a:lnTo>
                  <a:lnTo>
                    <a:pt x="4209" y="585"/>
                  </a:lnTo>
                  <a:lnTo>
                    <a:pt x="4209" y="585"/>
                  </a:lnTo>
                  <a:lnTo>
                    <a:pt x="4111" y="409"/>
                  </a:lnTo>
                  <a:lnTo>
                    <a:pt x="4111" y="409"/>
                  </a:lnTo>
                  <a:lnTo>
                    <a:pt x="3975" y="273"/>
                  </a:lnTo>
                  <a:lnTo>
                    <a:pt x="3819" y="156"/>
                  </a:lnTo>
                  <a:lnTo>
                    <a:pt x="3819" y="156"/>
                  </a:lnTo>
                  <a:lnTo>
                    <a:pt x="3722" y="98"/>
                  </a:lnTo>
                  <a:lnTo>
                    <a:pt x="3605" y="59"/>
                  </a:lnTo>
                  <a:lnTo>
                    <a:pt x="3371" y="0"/>
                  </a:lnTo>
                  <a:lnTo>
                    <a:pt x="3371" y="0"/>
                  </a:lnTo>
                  <a:lnTo>
                    <a:pt x="323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1992;p40">
              <a:extLst>
                <a:ext uri="{FF2B5EF4-FFF2-40B4-BE49-F238E27FC236}">
                  <a16:creationId xmlns:a16="http://schemas.microsoft.com/office/drawing/2014/main" xmlns="" id="{D87E7E2C-4206-D715-080B-8C4C00A33B75}"/>
                </a:ext>
              </a:extLst>
            </p:cNvPr>
            <p:cNvSpPr/>
            <p:nvPr/>
          </p:nvSpPr>
          <p:spPr>
            <a:xfrm>
              <a:off x="9884300" y="673713"/>
              <a:ext cx="77975" cy="40450"/>
            </a:xfrm>
            <a:custGeom>
              <a:avLst/>
              <a:gdLst/>
              <a:ahLst/>
              <a:cxnLst/>
              <a:rect l="l" t="t" r="r" b="b"/>
              <a:pathLst>
                <a:path w="3119" h="1618" fill="none" extrusionOk="0">
                  <a:moveTo>
                    <a:pt x="1267" y="20"/>
                  </a:moveTo>
                  <a:lnTo>
                    <a:pt x="1267" y="20"/>
                  </a:lnTo>
                  <a:lnTo>
                    <a:pt x="1579" y="0"/>
                  </a:lnTo>
                  <a:lnTo>
                    <a:pt x="1579" y="0"/>
                  </a:lnTo>
                  <a:lnTo>
                    <a:pt x="1579" y="0"/>
                  </a:lnTo>
                  <a:lnTo>
                    <a:pt x="1891" y="39"/>
                  </a:lnTo>
                  <a:lnTo>
                    <a:pt x="1891" y="39"/>
                  </a:lnTo>
                  <a:lnTo>
                    <a:pt x="2144" y="78"/>
                  </a:lnTo>
                  <a:lnTo>
                    <a:pt x="2378" y="156"/>
                  </a:lnTo>
                  <a:lnTo>
                    <a:pt x="2378" y="156"/>
                  </a:lnTo>
                  <a:lnTo>
                    <a:pt x="2573" y="254"/>
                  </a:lnTo>
                  <a:lnTo>
                    <a:pt x="2748" y="370"/>
                  </a:lnTo>
                  <a:lnTo>
                    <a:pt x="2748" y="370"/>
                  </a:lnTo>
                  <a:lnTo>
                    <a:pt x="2846" y="468"/>
                  </a:lnTo>
                  <a:lnTo>
                    <a:pt x="2943" y="585"/>
                  </a:lnTo>
                  <a:lnTo>
                    <a:pt x="2943" y="585"/>
                  </a:lnTo>
                  <a:lnTo>
                    <a:pt x="3060" y="741"/>
                  </a:lnTo>
                  <a:lnTo>
                    <a:pt x="3060" y="741"/>
                  </a:lnTo>
                  <a:lnTo>
                    <a:pt x="3060" y="780"/>
                  </a:lnTo>
                  <a:lnTo>
                    <a:pt x="3060" y="780"/>
                  </a:lnTo>
                  <a:lnTo>
                    <a:pt x="3060" y="780"/>
                  </a:lnTo>
                  <a:lnTo>
                    <a:pt x="3079" y="819"/>
                  </a:lnTo>
                  <a:lnTo>
                    <a:pt x="3079" y="819"/>
                  </a:lnTo>
                  <a:lnTo>
                    <a:pt x="3099" y="877"/>
                  </a:lnTo>
                  <a:lnTo>
                    <a:pt x="3099" y="896"/>
                  </a:lnTo>
                  <a:lnTo>
                    <a:pt x="3099" y="896"/>
                  </a:lnTo>
                  <a:lnTo>
                    <a:pt x="3099" y="896"/>
                  </a:lnTo>
                  <a:lnTo>
                    <a:pt x="3118" y="955"/>
                  </a:lnTo>
                  <a:lnTo>
                    <a:pt x="3118" y="974"/>
                  </a:lnTo>
                  <a:lnTo>
                    <a:pt x="3118" y="974"/>
                  </a:lnTo>
                  <a:lnTo>
                    <a:pt x="3118" y="1052"/>
                  </a:lnTo>
                  <a:lnTo>
                    <a:pt x="3118" y="1052"/>
                  </a:lnTo>
                  <a:lnTo>
                    <a:pt x="2923" y="1228"/>
                  </a:lnTo>
                  <a:lnTo>
                    <a:pt x="2923" y="1228"/>
                  </a:lnTo>
                  <a:lnTo>
                    <a:pt x="2709" y="1364"/>
                  </a:lnTo>
                  <a:lnTo>
                    <a:pt x="2475" y="1462"/>
                  </a:lnTo>
                  <a:lnTo>
                    <a:pt x="2475" y="1462"/>
                  </a:lnTo>
                  <a:lnTo>
                    <a:pt x="2475" y="1462"/>
                  </a:lnTo>
                  <a:lnTo>
                    <a:pt x="2164" y="1559"/>
                  </a:lnTo>
                  <a:lnTo>
                    <a:pt x="1852" y="1598"/>
                  </a:lnTo>
                  <a:lnTo>
                    <a:pt x="1852" y="1598"/>
                  </a:lnTo>
                  <a:lnTo>
                    <a:pt x="1657" y="1617"/>
                  </a:lnTo>
                  <a:lnTo>
                    <a:pt x="1657" y="1617"/>
                  </a:lnTo>
                  <a:lnTo>
                    <a:pt x="1579" y="1617"/>
                  </a:lnTo>
                  <a:lnTo>
                    <a:pt x="1540" y="1617"/>
                  </a:lnTo>
                  <a:lnTo>
                    <a:pt x="1540" y="1617"/>
                  </a:lnTo>
                  <a:lnTo>
                    <a:pt x="1306" y="1598"/>
                  </a:lnTo>
                  <a:lnTo>
                    <a:pt x="1306" y="1598"/>
                  </a:lnTo>
                  <a:lnTo>
                    <a:pt x="975" y="1559"/>
                  </a:lnTo>
                  <a:lnTo>
                    <a:pt x="683" y="1462"/>
                  </a:lnTo>
                  <a:lnTo>
                    <a:pt x="683" y="1462"/>
                  </a:lnTo>
                  <a:lnTo>
                    <a:pt x="683" y="1462"/>
                  </a:lnTo>
                  <a:lnTo>
                    <a:pt x="449" y="1364"/>
                  </a:lnTo>
                  <a:lnTo>
                    <a:pt x="235" y="1247"/>
                  </a:lnTo>
                  <a:lnTo>
                    <a:pt x="235" y="1247"/>
                  </a:lnTo>
                  <a:lnTo>
                    <a:pt x="118" y="1150"/>
                  </a:lnTo>
                  <a:lnTo>
                    <a:pt x="1" y="1052"/>
                  </a:lnTo>
                  <a:lnTo>
                    <a:pt x="1" y="1052"/>
                  </a:lnTo>
                  <a:lnTo>
                    <a:pt x="20" y="1013"/>
                  </a:lnTo>
                  <a:lnTo>
                    <a:pt x="20" y="994"/>
                  </a:lnTo>
                  <a:lnTo>
                    <a:pt x="20" y="994"/>
                  </a:lnTo>
                  <a:lnTo>
                    <a:pt x="40" y="877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118" y="682"/>
                  </a:lnTo>
                  <a:lnTo>
                    <a:pt x="196" y="585"/>
                  </a:lnTo>
                  <a:lnTo>
                    <a:pt x="196" y="585"/>
                  </a:lnTo>
                  <a:lnTo>
                    <a:pt x="293" y="468"/>
                  </a:lnTo>
                  <a:lnTo>
                    <a:pt x="410" y="370"/>
                  </a:lnTo>
                  <a:lnTo>
                    <a:pt x="410" y="370"/>
                  </a:lnTo>
                  <a:lnTo>
                    <a:pt x="566" y="254"/>
                  </a:lnTo>
                  <a:lnTo>
                    <a:pt x="741" y="176"/>
                  </a:lnTo>
                  <a:lnTo>
                    <a:pt x="741" y="176"/>
                  </a:lnTo>
                  <a:lnTo>
                    <a:pt x="995" y="78"/>
                  </a:lnTo>
                  <a:lnTo>
                    <a:pt x="1267" y="20"/>
                  </a:lnTo>
                  <a:lnTo>
                    <a:pt x="1267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/>
      <p:bldP spid="8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5" name="Google Shape;4475;p54"/>
          <p:cNvSpPr/>
          <p:nvPr/>
        </p:nvSpPr>
        <p:spPr>
          <a:xfrm>
            <a:off x="212071" y="2157336"/>
            <a:ext cx="790586" cy="434214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6" name="Google Shape;4476;p54"/>
          <p:cNvSpPr/>
          <p:nvPr/>
        </p:nvSpPr>
        <p:spPr>
          <a:xfrm>
            <a:off x="1396056" y="514436"/>
            <a:ext cx="6069875" cy="769090"/>
          </a:xfrm>
          <a:custGeom>
            <a:avLst/>
            <a:gdLst/>
            <a:ahLst/>
            <a:cxnLst/>
            <a:rect l="l" t="t" r="r" b="b"/>
            <a:pathLst>
              <a:path w="54156" h="9156" extrusionOk="0">
                <a:moveTo>
                  <a:pt x="4389" y="4119"/>
                </a:moveTo>
                <a:lnTo>
                  <a:pt x="4389" y="4119"/>
                </a:lnTo>
                <a:lnTo>
                  <a:pt x="4137" y="4011"/>
                </a:lnTo>
                <a:lnTo>
                  <a:pt x="3490" y="3705"/>
                </a:lnTo>
                <a:lnTo>
                  <a:pt x="2626" y="3274"/>
                </a:lnTo>
                <a:lnTo>
                  <a:pt x="2141" y="3022"/>
                </a:lnTo>
                <a:lnTo>
                  <a:pt x="1673" y="2752"/>
                </a:lnTo>
                <a:lnTo>
                  <a:pt x="1224" y="2482"/>
                </a:lnTo>
                <a:lnTo>
                  <a:pt x="810" y="2195"/>
                </a:lnTo>
                <a:lnTo>
                  <a:pt x="630" y="2051"/>
                </a:lnTo>
                <a:lnTo>
                  <a:pt x="468" y="1907"/>
                </a:lnTo>
                <a:lnTo>
                  <a:pt x="324" y="1763"/>
                </a:lnTo>
                <a:lnTo>
                  <a:pt x="216" y="1619"/>
                </a:lnTo>
                <a:lnTo>
                  <a:pt x="108" y="1475"/>
                </a:lnTo>
                <a:lnTo>
                  <a:pt x="55" y="1349"/>
                </a:lnTo>
                <a:lnTo>
                  <a:pt x="19" y="1223"/>
                </a:lnTo>
                <a:lnTo>
                  <a:pt x="1" y="1098"/>
                </a:lnTo>
                <a:lnTo>
                  <a:pt x="37" y="972"/>
                </a:lnTo>
                <a:lnTo>
                  <a:pt x="108" y="864"/>
                </a:lnTo>
                <a:lnTo>
                  <a:pt x="234" y="774"/>
                </a:lnTo>
                <a:lnTo>
                  <a:pt x="378" y="666"/>
                </a:lnTo>
                <a:lnTo>
                  <a:pt x="378" y="666"/>
                </a:lnTo>
                <a:lnTo>
                  <a:pt x="504" y="630"/>
                </a:lnTo>
                <a:lnTo>
                  <a:pt x="666" y="576"/>
                </a:lnTo>
                <a:lnTo>
                  <a:pt x="1188" y="504"/>
                </a:lnTo>
                <a:lnTo>
                  <a:pt x="1907" y="432"/>
                </a:lnTo>
                <a:lnTo>
                  <a:pt x="2806" y="360"/>
                </a:lnTo>
                <a:lnTo>
                  <a:pt x="3885" y="288"/>
                </a:lnTo>
                <a:lnTo>
                  <a:pt x="5144" y="234"/>
                </a:lnTo>
                <a:lnTo>
                  <a:pt x="6547" y="180"/>
                </a:lnTo>
                <a:lnTo>
                  <a:pt x="8076" y="126"/>
                </a:lnTo>
                <a:lnTo>
                  <a:pt x="11511" y="54"/>
                </a:lnTo>
                <a:lnTo>
                  <a:pt x="15342" y="18"/>
                </a:lnTo>
                <a:lnTo>
                  <a:pt x="19443" y="0"/>
                </a:lnTo>
                <a:lnTo>
                  <a:pt x="23724" y="18"/>
                </a:lnTo>
                <a:lnTo>
                  <a:pt x="28076" y="54"/>
                </a:lnTo>
                <a:lnTo>
                  <a:pt x="32357" y="126"/>
                </a:lnTo>
                <a:lnTo>
                  <a:pt x="36511" y="216"/>
                </a:lnTo>
                <a:lnTo>
                  <a:pt x="40396" y="360"/>
                </a:lnTo>
                <a:lnTo>
                  <a:pt x="42213" y="432"/>
                </a:lnTo>
                <a:lnTo>
                  <a:pt x="43903" y="522"/>
                </a:lnTo>
                <a:lnTo>
                  <a:pt x="45504" y="612"/>
                </a:lnTo>
                <a:lnTo>
                  <a:pt x="46943" y="720"/>
                </a:lnTo>
                <a:lnTo>
                  <a:pt x="48256" y="828"/>
                </a:lnTo>
                <a:lnTo>
                  <a:pt x="49407" y="954"/>
                </a:lnTo>
                <a:lnTo>
                  <a:pt x="50378" y="1080"/>
                </a:lnTo>
                <a:lnTo>
                  <a:pt x="51170" y="1205"/>
                </a:lnTo>
                <a:lnTo>
                  <a:pt x="51170" y="1205"/>
                </a:lnTo>
                <a:lnTo>
                  <a:pt x="51817" y="1349"/>
                </a:lnTo>
                <a:lnTo>
                  <a:pt x="52375" y="1493"/>
                </a:lnTo>
                <a:lnTo>
                  <a:pt x="52842" y="1637"/>
                </a:lnTo>
                <a:lnTo>
                  <a:pt x="53238" y="1799"/>
                </a:lnTo>
                <a:lnTo>
                  <a:pt x="53544" y="1943"/>
                </a:lnTo>
                <a:lnTo>
                  <a:pt x="53795" y="2105"/>
                </a:lnTo>
                <a:lnTo>
                  <a:pt x="53975" y="2249"/>
                </a:lnTo>
                <a:lnTo>
                  <a:pt x="54029" y="2321"/>
                </a:lnTo>
                <a:lnTo>
                  <a:pt x="54083" y="2411"/>
                </a:lnTo>
                <a:lnTo>
                  <a:pt x="54119" y="2482"/>
                </a:lnTo>
                <a:lnTo>
                  <a:pt x="54137" y="2554"/>
                </a:lnTo>
                <a:lnTo>
                  <a:pt x="54155" y="2626"/>
                </a:lnTo>
                <a:lnTo>
                  <a:pt x="54137" y="2698"/>
                </a:lnTo>
                <a:lnTo>
                  <a:pt x="54137" y="2788"/>
                </a:lnTo>
                <a:lnTo>
                  <a:pt x="54101" y="2860"/>
                </a:lnTo>
                <a:lnTo>
                  <a:pt x="54011" y="3004"/>
                </a:lnTo>
                <a:lnTo>
                  <a:pt x="53885" y="3148"/>
                </a:lnTo>
                <a:lnTo>
                  <a:pt x="53723" y="3292"/>
                </a:lnTo>
                <a:lnTo>
                  <a:pt x="53526" y="3436"/>
                </a:lnTo>
                <a:lnTo>
                  <a:pt x="53310" y="3562"/>
                </a:lnTo>
                <a:lnTo>
                  <a:pt x="53076" y="3705"/>
                </a:lnTo>
                <a:lnTo>
                  <a:pt x="52806" y="3831"/>
                </a:lnTo>
                <a:lnTo>
                  <a:pt x="52267" y="4065"/>
                </a:lnTo>
                <a:lnTo>
                  <a:pt x="51691" y="4281"/>
                </a:lnTo>
                <a:lnTo>
                  <a:pt x="51152" y="4461"/>
                </a:lnTo>
                <a:lnTo>
                  <a:pt x="50666" y="4605"/>
                </a:lnTo>
                <a:lnTo>
                  <a:pt x="50288" y="4713"/>
                </a:lnTo>
                <a:lnTo>
                  <a:pt x="49929" y="4803"/>
                </a:lnTo>
                <a:lnTo>
                  <a:pt x="49929" y="4803"/>
                </a:lnTo>
                <a:lnTo>
                  <a:pt x="50162" y="4946"/>
                </a:lnTo>
                <a:lnTo>
                  <a:pt x="50774" y="5324"/>
                </a:lnTo>
                <a:lnTo>
                  <a:pt x="51170" y="5576"/>
                </a:lnTo>
                <a:lnTo>
                  <a:pt x="51601" y="5864"/>
                </a:lnTo>
                <a:lnTo>
                  <a:pt x="52051" y="6188"/>
                </a:lnTo>
                <a:lnTo>
                  <a:pt x="52482" y="6529"/>
                </a:lnTo>
                <a:lnTo>
                  <a:pt x="52896" y="6871"/>
                </a:lnTo>
                <a:lnTo>
                  <a:pt x="53274" y="7213"/>
                </a:lnTo>
                <a:lnTo>
                  <a:pt x="53436" y="7393"/>
                </a:lnTo>
                <a:lnTo>
                  <a:pt x="53580" y="7554"/>
                </a:lnTo>
                <a:lnTo>
                  <a:pt x="53688" y="7734"/>
                </a:lnTo>
                <a:lnTo>
                  <a:pt x="53795" y="7896"/>
                </a:lnTo>
                <a:lnTo>
                  <a:pt x="53867" y="8040"/>
                </a:lnTo>
                <a:lnTo>
                  <a:pt x="53903" y="8184"/>
                </a:lnTo>
                <a:lnTo>
                  <a:pt x="53921" y="8328"/>
                </a:lnTo>
                <a:lnTo>
                  <a:pt x="53903" y="8472"/>
                </a:lnTo>
                <a:lnTo>
                  <a:pt x="53849" y="8580"/>
                </a:lnTo>
                <a:lnTo>
                  <a:pt x="53759" y="8705"/>
                </a:lnTo>
                <a:lnTo>
                  <a:pt x="53616" y="8795"/>
                </a:lnTo>
                <a:lnTo>
                  <a:pt x="53454" y="8885"/>
                </a:lnTo>
                <a:lnTo>
                  <a:pt x="53454" y="8885"/>
                </a:lnTo>
                <a:lnTo>
                  <a:pt x="53220" y="8957"/>
                </a:lnTo>
                <a:lnTo>
                  <a:pt x="52896" y="9011"/>
                </a:lnTo>
                <a:lnTo>
                  <a:pt x="52518" y="9065"/>
                </a:lnTo>
                <a:lnTo>
                  <a:pt x="52069" y="9101"/>
                </a:lnTo>
                <a:lnTo>
                  <a:pt x="51565" y="9119"/>
                </a:lnTo>
                <a:lnTo>
                  <a:pt x="51008" y="9137"/>
                </a:lnTo>
                <a:lnTo>
                  <a:pt x="49695" y="9155"/>
                </a:lnTo>
                <a:lnTo>
                  <a:pt x="48202" y="9119"/>
                </a:lnTo>
                <a:lnTo>
                  <a:pt x="46547" y="9065"/>
                </a:lnTo>
                <a:lnTo>
                  <a:pt x="44731" y="8993"/>
                </a:lnTo>
                <a:lnTo>
                  <a:pt x="42824" y="8885"/>
                </a:lnTo>
                <a:lnTo>
                  <a:pt x="38742" y="8670"/>
                </a:lnTo>
                <a:lnTo>
                  <a:pt x="34533" y="8454"/>
                </a:lnTo>
                <a:lnTo>
                  <a:pt x="32447" y="8364"/>
                </a:lnTo>
                <a:lnTo>
                  <a:pt x="30396" y="8274"/>
                </a:lnTo>
                <a:lnTo>
                  <a:pt x="28436" y="8220"/>
                </a:lnTo>
                <a:lnTo>
                  <a:pt x="26583" y="8184"/>
                </a:lnTo>
                <a:lnTo>
                  <a:pt x="26583" y="8184"/>
                </a:lnTo>
                <a:lnTo>
                  <a:pt x="22914" y="8166"/>
                </a:lnTo>
                <a:lnTo>
                  <a:pt x="19587" y="8184"/>
                </a:lnTo>
                <a:lnTo>
                  <a:pt x="16601" y="8220"/>
                </a:lnTo>
                <a:lnTo>
                  <a:pt x="13921" y="8274"/>
                </a:lnTo>
                <a:lnTo>
                  <a:pt x="11547" y="8328"/>
                </a:lnTo>
                <a:lnTo>
                  <a:pt x="9479" y="8400"/>
                </a:lnTo>
                <a:lnTo>
                  <a:pt x="6134" y="8490"/>
                </a:lnTo>
                <a:lnTo>
                  <a:pt x="4839" y="8508"/>
                </a:lnTo>
                <a:lnTo>
                  <a:pt x="3778" y="8508"/>
                </a:lnTo>
                <a:lnTo>
                  <a:pt x="3328" y="8508"/>
                </a:lnTo>
                <a:lnTo>
                  <a:pt x="2950" y="8472"/>
                </a:lnTo>
                <a:lnTo>
                  <a:pt x="2608" y="8436"/>
                </a:lnTo>
                <a:lnTo>
                  <a:pt x="2321" y="8400"/>
                </a:lnTo>
                <a:lnTo>
                  <a:pt x="2087" y="8346"/>
                </a:lnTo>
                <a:lnTo>
                  <a:pt x="1907" y="8274"/>
                </a:lnTo>
                <a:lnTo>
                  <a:pt x="1763" y="8184"/>
                </a:lnTo>
                <a:lnTo>
                  <a:pt x="1655" y="8094"/>
                </a:lnTo>
                <a:lnTo>
                  <a:pt x="1637" y="8040"/>
                </a:lnTo>
                <a:lnTo>
                  <a:pt x="1601" y="7968"/>
                </a:lnTo>
                <a:lnTo>
                  <a:pt x="1601" y="7842"/>
                </a:lnTo>
                <a:lnTo>
                  <a:pt x="1619" y="7698"/>
                </a:lnTo>
                <a:lnTo>
                  <a:pt x="1691" y="7518"/>
                </a:lnTo>
                <a:lnTo>
                  <a:pt x="1691" y="7518"/>
                </a:lnTo>
                <a:lnTo>
                  <a:pt x="1889" y="7123"/>
                </a:lnTo>
                <a:lnTo>
                  <a:pt x="2105" y="6727"/>
                </a:lnTo>
                <a:lnTo>
                  <a:pt x="2321" y="6385"/>
                </a:lnTo>
                <a:lnTo>
                  <a:pt x="2555" y="6044"/>
                </a:lnTo>
                <a:lnTo>
                  <a:pt x="2770" y="5738"/>
                </a:lnTo>
                <a:lnTo>
                  <a:pt x="3004" y="5468"/>
                </a:lnTo>
                <a:lnTo>
                  <a:pt x="3220" y="5198"/>
                </a:lnTo>
                <a:lnTo>
                  <a:pt x="3436" y="4982"/>
                </a:lnTo>
                <a:lnTo>
                  <a:pt x="3814" y="4605"/>
                </a:lnTo>
                <a:lnTo>
                  <a:pt x="4119" y="4335"/>
                </a:lnTo>
                <a:lnTo>
                  <a:pt x="4389" y="4119"/>
                </a:lnTo>
                <a:lnTo>
                  <a:pt x="4389" y="4119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dist="57150" dir="5400000" algn="bl" rotWithShape="0">
              <a:srgbClr val="B9E7F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4" name="Google Shape;4484;p54"/>
          <p:cNvSpPr/>
          <p:nvPr/>
        </p:nvSpPr>
        <p:spPr>
          <a:xfrm rot="10800000" flipH="1">
            <a:off x="7813688" y="410163"/>
            <a:ext cx="899286" cy="548131"/>
          </a:xfrm>
          <a:custGeom>
            <a:avLst/>
            <a:gdLst/>
            <a:ahLst/>
            <a:cxnLst/>
            <a:rect l="l" t="t" r="r" b="b"/>
            <a:pathLst>
              <a:path w="120669" h="73550" extrusionOk="0">
                <a:moveTo>
                  <a:pt x="54131" y="1"/>
                </a:moveTo>
                <a:lnTo>
                  <a:pt x="53268" y="38"/>
                </a:lnTo>
                <a:lnTo>
                  <a:pt x="52406" y="38"/>
                </a:lnTo>
                <a:lnTo>
                  <a:pt x="51544" y="113"/>
                </a:lnTo>
                <a:lnTo>
                  <a:pt x="50719" y="188"/>
                </a:lnTo>
                <a:lnTo>
                  <a:pt x="49857" y="301"/>
                </a:lnTo>
                <a:lnTo>
                  <a:pt x="48995" y="451"/>
                </a:lnTo>
                <a:lnTo>
                  <a:pt x="48170" y="600"/>
                </a:lnTo>
                <a:lnTo>
                  <a:pt x="47345" y="788"/>
                </a:lnTo>
                <a:lnTo>
                  <a:pt x="46521" y="1013"/>
                </a:lnTo>
                <a:lnTo>
                  <a:pt x="45696" y="1238"/>
                </a:lnTo>
                <a:lnTo>
                  <a:pt x="44871" y="1500"/>
                </a:lnTo>
                <a:lnTo>
                  <a:pt x="43447" y="2025"/>
                </a:lnTo>
                <a:lnTo>
                  <a:pt x="42097" y="2625"/>
                </a:lnTo>
                <a:lnTo>
                  <a:pt x="40748" y="3337"/>
                </a:lnTo>
                <a:lnTo>
                  <a:pt x="39436" y="4087"/>
                </a:lnTo>
                <a:lnTo>
                  <a:pt x="38161" y="4911"/>
                </a:lnTo>
                <a:lnTo>
                  <a:pt x="36924" y="5811"/>
                </a:lnTo>
                <a:lnTo>
                  <a:pt x="35762" y="6786"/>
                </a:lnTo>
                <a:lnTo>
                  <a:pt x="34638" y="7835"/>
                </a:lnTo>
                <a:lnTo>
                  <a:pt x="33550" y="8960"/>
                </a:lnTo>
                <a:lnTo>
                  <a:pt x="33026" y="9560"/>
                </a:lnTo>
                <a:lnTo>
                  <a:pt x="32538" y="10160"/>
                </a:lnTo>
                <a:lnTo>
                  <a:pt x="32051" y="10797"/>
                </a:lnTo>
                <a:lnTo>
                  <a:pt x="31564" y="11434"/>
                </a:lnTo>
                <a:lnTo>
                  <a:pt x="31114" y="12071"/>
                </a:lnTo>
                <a:lnTo>
                  <a:pt x="30664" y="12746"/>
                </a:lnTo>
                <a:lnTo>
                  <a:pt x="29989" y="13908"/>
                </a:lnTo>
                <a:lnTo>
                  <a:pt x="29389" y="15070"/>
                </a:lnTo>
                <a:lnTo>
                  <a:pt x="28827" y="16270"/>
                </a:lnTo>
                <a:lnTo>
                  <a:pt x="28340" y="17469"/>
                </a:lnTo>
                <a:lnTo>
                  <a:pt x="27140" y="16945"/>
                </a:lnTo>
                <a:lnTo>
                  <a:pt x="25903" y="16532"/>
                </a:lnTo>
                <a:lnTo>
                  <a:pt x="25153" y="16307"/>
                </a:lnTo>
                <a:lnTo>
                  <a:pt x="24404" y="16120"/>
                </a:lnTo>
                <a:lnTo>
                  <a:pt x="23654" y="15932"/>
                </a:lnTo>
                <a:lnTo>
                  <a:pt x="22904" y="15820"/>
                </a:lnTo>
                <a:lnTo>
                  <a:pt x="22117" y="15708"/>
                </a:lnTo>
                <a:lnTo>
                  <a:pt x="21367" y="15633"/>
                </a:lnTo>
                <a:lnTo>
                  <a:pt x="20580" y="15595"/>
                </a:lnTo>
                <a:lnTo>
                  <a:pt x="19830" y="15595"/>
                </a:lnTo>
                <a:lnTo>
                  <a:pt x="19081" y="15633"/>
                </a:lnTo>
                <a:lnTo>
                  <a:pt x="18293" y="15670"/>
                </a:lnTo>
                <a:lnTo>
                  <a:pt x="17544" y="15745"/>
                </a:lnTo>
                <a:lnTo>
                  <a:pt x="16794" y="15858"/>
                </a:lnTo>
                <a:lnTo>
                  <a:pt x="16044" y="15970"/>
                </a:lnTo>
                <a:lnTo>
                  <a:pt x="15295" y="16157"/>
                </a:lnTo>
                <a:lnTo>
                  <a:pt x="14582" y="16345"/>
                </a:lnTo>
                <a:lnTo>
                  <a:pt x="13833" y="16570"/>
                </a:lnTo>
                <a:lnTo>
                  <a:pt x="12783" y="16907"/>
                </a:lnTo>
                <a:lnTo>
                  <a:pt x="11771" y="17357"/>
                </a:lnTo>
                <a:lnTo>
                  <a:pt x="10759" y="17844"/>
                </a:lnTo>
                <a:lnTo>
                  <a:pt x="9747" y="18369"/>
                </a:lnTo>
                <a:lnTo>
                  <a:pt x="8809" y="18969"/>
                </a:lnTo>
                <a:lnTo>
                  <a:pt x="7872" y="19644"/>
                </a:lnTo>
                <a:lnTo>
                  <a:pt x="7010" y="20356"/>
                </a:lnTo>
                <a:lnTo>
                  <a:pt x="6148" y="21106"/>
                </a:lnTo>
                <a:lnTo>
                  <a:pt x="5323" y="21968"/>
                </a:lnTo>
                <a:lnTo>
                  <a:pt x="4498" y="22905"/>
                </a:lnTo>
                <a:lnTo>
                  <a:pt x="3749" y="23880"/>
                </a:lnTo>
                <a:lnTo>
                  <a:pt x="3074" y="24929"/>
                </a:lnTo>
                <a:lnTo>
                  <a:pt x="2549" y="25791"/>
                </a:lnTo>
                <a:lnTo>
                  <a:pt x="2062" y="26691"/>
                </a:lnTo>
                <a:lnTo>
                  <a:pt x="1649" y="27591"/>
                </a:lnTo>
                <a:lnTo>
                  <a:pt x="1275" y="28528"/>
                </a:lnTo>
                <a:lnTo>
                  <a:pt x="937" y="29465"/>
                </a:lnTo>
                <a:lnTo>
                  <a:pt x="675" y="30402"/>
                </a:lnTo>
                <a:lnTo>
                  <a:pt x="450" y="31339"/>
                </a:lnTo>
                <a:lnTo>
                  <a:pt x="262" y="32314"/>
                </a:lnTo>
                <a:lnTo>
                  <a:pt x="113" y="33251"/>
                </a:lnTo>
                <a:lnTo>
                  <a:pt x="38" y="34226"/>
                </a:lnTo>
                <a:lnTo>
                  <a:pt x="0" y="35201"/>
                </a:lnTo>
                <a:lnTo>
                  <a:pt x="0" y="36138"/>
                </a:lnTo>
                <a:lnTo>
                  <a:pt x="75" y="37112"/>
                </a:lnTo>
                <a:lnTo>
                  <a:pt x="187" y="38050"/>
                </a:lnTo>
                <a:lnTo>
                  <a:pt x="300" y="38987"/>
                </a:lnTo>
                <a:lnTo>
                  <a:pt x="525" y="39924"/>
                </a:lnTo>
                <a:lnTo>
                  <a:pt x="750" y="40861"/>
                </a:lnTo>
                <a:lnTo>
                  <a:pt x="1012" y="41798"/>
                </a:lnTo>
                <a:lnTo>
                  <a:pt x="1350" y="42698"/>
                </a:lnTo>
                <a:lnTo>
                  <a:pt x="1724" y="43560"/>
                </a:lnTo>
                <a:lnTo>
                  <a:pt x="2099" y="44422"/>
                </a:lnTo>
                <a:lnTo>
                  <a:pt x="2587" y="45284"/>
                </a:lnTo>
                <a:lnTo>
                  <a:pt x="3074" y="46109"/>
                </a:lnTo>
                <a:lnTo>
                  <a:pt x="3599" y="46934"/>
                </a:lnTo>
                <a:lnTo>
                  <a:pt x="4161" y="47721"/>
                </a:lnTo>
                <a:lnTo>
                  <a:pt x="4798" y="48471"/>
                </a:lnTo>
                <a:lnTo>
                  <a:pt x="5436" y="49183"/>
                </a:lnTo>
                <a:lnTo>
                  <a:pt x="6148" y="49895"/>
                </a:lnTo>
                <a:lnTo>
                  <a:pt x="6898" y="50570"/>
                </a:lnTo>
                <a:lnTo>
                  <a:pt x="7647" y="51207"/>
                </a:lnTo>
                <a:lnTo>
                  <a:pt x="8472" y="51807"/>
                </a:lnTo>
                <a:lnTo>
                  <a:pt x="9334" y="52369"/>
                </a:lnTo>
                <a:lnTo>
                  <a:pt x="10234" y="52894"/>
                </a:lnTo>
                <a:lnTo>
                  <a:pt x="11171" y="53382"/>
                </a:lnTo>
                <a:lnTo>
                  <a:pt x="12108" y="53831"/>
                </a:lnTo>
                <a:lnTo>
                  <a:pt x="13045" y="54206"/>
                </a:lnTo>
                <a:lnTo>
                  <a:pt x="14020" y="54544"/>
                </a:lnTo>
                <a:lnTo>
                  <a:pt x="14995" y="54806"/>
                </a:lnTo>
                <a:lnTo>
                  <a:pt x="15969" y="55031"/>
                </a:lnTo>
                <a:lnTo>
                  <a:pt x="16944" y="55218"/>
                </a:lnTo>
                <a:lnTo>
                  <a:pt x="17919" y="55331"/>
                </a:lnTo>
                <a:lnTo>
                  <a:pt x="18931" y="55406"/>
                </a:lnTo>
                <a:lnTo>
                  <a:pt x="20880" y="55406"/>
                </a:lnTo>
                <a:lnTo>
                  <a:pt x="21855" y="55331"/>
                </a:lnTo>
                <a:lnTo>
                  <a:pt x="22829" y="55218"/>
                </a:lnTo>
                <a:lnTo>
                  <a:pt x="23804" y="55031"/>
                </a:lnTo>
                <a:lnTo>
                  <a:pt x="24779" y="54806"/>
                </a:lnTo>
                <a:lnTo>
                  <a:pt x="25041" y="55406"/>
                </a:lnTo>
                <a:lnTo>
                  <a:pt x="25303" y="55968"/>
                </a:lnTo>
                <a:lnTo>
                  <a:pt x="25641" y="56530"/>
                </a:lnTo>
                <a:lnTo>
                  <a:pt x="25941" y="57093"/>
                </a:lnTo>
                <a:lnTo>
                  <a:pt x="26316" y="57618"/>
                </a:lnTo>
                <a:lnTo>
                  <a:pt x="26690" y="58142"/>
                </a:lnTo>
                <a:lnTo>
                  <a:pt x="27065" y="58667"/>
                </a:lnTo>
                <a:lnTo>
                  <a:pt x="27478" y="59192"/>
                </a:lnTo>
                <a:lnTo>
                  <a:pt x="27927" y="59679"/>
                </a:lnTo>
                <a:lnTo>
                  <a:pt x="28377" y="60129"/>
                </a:lnTo>
                <a:lnTo>
                  <a:pt x="28827" y="60617"/>
                </a:lnTo>
                <a:lnTo>
                  <a:pt x="29314" y="61066"/>
                </a:lnTo>
                <a:lnTo>
                  <a:pt x="29839" y="61479"/>
                </a:lnTo>
                <a:lnTo>
                  <a:pt x="30364" y="61891"/>
                </a:lnTo>
                <a:lnTo>
                  <a:pt x="30926" y="62303"/>
                </a:lnTo>
                <a:lnTo>
                  <a:pt x="31489" y="62678"/>
                </a:lnTo>
                <a:lnTo>
                  <a:pt x="32051" y="63016"/>
                </a:lnTo>
                <a:lnTo>
                  <a:pt x="32651" y="63316"/>
                </a:lnTo>
                <a:lnTo>
                  <a:pt x="33213" y="63615"/>
                </a:lnTo>
                <a:lnTo>
                  <a:pt x="33813" y="63878"/>
                </a:lnTo>
                <a:lnTo>
                  <a:pt x="34413" y="64140"/>
                </a:lnTo>
                <a:lnTo>
                  <a:pt x="35012" y="64365"/>
                </a:lnTo>
                <a:lnTo>
                  <a:pt x="35612" y="64553"/>
                </a:lnTo>
                <a:lnTo>
                  <a:pt x="36212" y="64740"/>
                </a:lnTo>
                <a:lnTo>
                  <a:pt x="36812" y="64890"/>
                </a:lnTo>
                <a:lnTo>
                  <a:pt x="37449" y="65002"/>
                </a:lnTo>
                <a:lnTo>
                  <a:pt x="38049" y="65115"/>
                </a:lnTo>
                <a:lnTo>
                  <a:pt x="38686" y="65227"/>
                </a:lnTo>
                <a:lnTo>
                  <a:pt x="39923" y="65302"/>
                </a:lnTo>
                <a:lnTo>
                  <a:pt x="41160" y="65340"/>
                </a:lnTo>
                <a:lnTo>
                  <a:pt x="42397" y="65265"/>
                </a:lnTo>
                <a:lnTo>
                  <a:pt x="43597" y="65115"/>
                </a:lnTo>
                <a:lnTo>
                  <a:pt x="44834" y="64852"/>
                </a:lnTo>
                <a:lnTo>
                  <a:pt x="45996" y="64553"/>
                </a:lnTo>
                <a:lnTo>
                  <a:pt x="47158" y="64140"/>
                </a:lnTo>
                <a:lnTo>
                  <a:pt x="48320" y="63653"/>
                </a:lnTo>
                <a:lnTo>
                  <a:pt x="49407" y="63053"/>
                </a:lnTo>
                <a:lnTo>
                  <a:pt x="50457" y="62416"/>
                </a:lnTo>
                <a:lnTo>
                  <a:pt x="50719" y="63053"/>
                </a:lnTo>
                <a:lnTo>
                  <a:pt x="51019" y="63653"/>
                </a:lnTo>
                <a:lnTo>
                  <a:pt x="51319" y="64290"/>
                </a:lnTo>
                <a:lnTo>
                  <a:pt x="51656" y="64890"/>
                </a:lnTo>
                <a:lnTo>
                  <a:pt x="51994" y="65452"/>
                </a:lnTo>
                <a:lnTo>
                  <a:pt x="52369" y="66015"/>
                </a:lnTo>
                <a:lnTo>
                  <a:pt x="52781" y="66577"/>
                </a:lnTo>
                <a:lnTo>
                  <a:pt x="53231" y="67139"/>
                </a:lnTo>
                <a:lnTo>
                  <a:pt x="53681" y="67664"/>
                </a:lnTo>
                <a:lnTo>
                  <a:pt x="54131" y="68189"/>
                </a:lnTo>
                <a:lnTo>
                  <a:pt x="54618" y="68676"/>
                </a:lnTo>
                <a:lnTo>
                  <a:pt x="55143" y="69163"/>
                </a:lnTo>
                <a:lnTo>
                  <a:pt x="55705" y="69613"/>
                </a:lnTo>
                <a:lnTo>
                  <a:pt x="56267" y="70063"/>
                </a:lnTo>
                <a:lnTo>
                  <a:pt x="56830" y="70475"/>
                </a:lnTo>
                <a:lnTo>
                  <a:pt x="57467" y="70888"/>
                </a:lnTo>
                <a:lnTo>
                  <a:pt x="58217" y="71338"/>
                </a:lnTo>
                <a:lnTo>
                  <a:pt x="59004" y="71750"/>
                </a:lnTo>
                <a:lnTo>
                  <a:pt x="59828" y="72125"/>
                </a:lnTo>
                <a:lnTo>
                  <a:pt x="60616" y="72462"/>
                </a:lnTo>
                <a:lnTo>
                  <a:pt x="61440" y="72725"/>
                </a:lnTo>
                <a:lnTo>
                  <a:pt x="62265" y="72987"/>
                </a:lnTo>
                <a:lnTo>
                  <a:pt x="63090" y="73175"/>
                </a:lnTo>
                <a:lnTo>
                  <a:pt x="63952" y="73324"/>
                </a:lnTo>
                <a:lnTo>
                  <a:pt x="64777" y="73437"/>
                </a:lnTo>
                <a:lnTo>
                  <a:pt x="65639" y="73512"/>
                </a:lnTo>
                <a:lnTo>
                  <a:pt x="66464" y="73549"/>
                </a:lnTo>
                <a:lnTo>
                  <a:pt x="67326" y="73549"/>
                </a:lnTo>
                <a:lnTo>
                  <a:pt x="68150" y="73512"/>
                </a:lnTo>
                <a:lnTo>
                  <a:pt x="68975" y="73399"/>
                </a:lnTo>
                <a:lnTo>
                  <a:pt x="69800" y="73287"/>
                </a:lnTo>
                <a:lnTo>
                  <a:pt x="70625" y="73100"/>
                </a:lnTo>
                <a:lnTo>
                  <a:pt x="71449" y="72912"/>
                </a:lnTo>
                <a:lnTo>
                  <a:pt x="72236" y="72650"/>
                </a:lnTo>
                <a:lnTo>
                  <a:pt x="73061" y="72387"/>
                </a:lnTo>
                <a:lnTo>
                  <a:pt x="73811" y="72050"/>
                </a:lnTo>
                <a:lnTo>
                  <a:pt x="74598" y="71713"/>
                </a:lnTo>
                <a:lnTo>
                  <a:pt x="75348" y="71300"/>
                </a:lnTo>
                <a:lnTo>
                  <a:pt x="76060" y="70888"/>
                </a:lnTo>
                <a:lnTo>
                  <a:pt x="76772" y="70401"/>
                </a:lnTo>
                <a:lnTo>
                  <a:pt x="77447" y="69913"/>
                </a:lnTo>
                <a:lnTo>
                  <a:pt x="78122" y="69351"/>
                </a:lnTo>
                <a:lnTo>
                  <a:pt x="78759" y="68789"/>
                </a:lnTo>
                <a:lnTo>
                  <a:pt x="79359" y="68151"/>
                </a:lnTo>
                <a:lnTo>
                  <a:pt x="79959" y="67514"/>
                </a:lnTo>
                <a:lnTo>
                  <a:pt x="80521" y="66839"/>
                </a:lnTo>
                <a:lnTo>
                  <a:pt x="81046" y="66127"/>
                </a:lnTo>
                <a:lnTo>
                  <a:pt x="81533" y="65377"/>
                </a:lnTo>
                <a:lnTo>
                  <a:pt x="81871" y="64815"/>
                </a:lnTo>
                <a:lnTo>
                  <a:pt x="82170" y="64290"/>
                </a:lnTo>
                <a:lnTo>
                  <a:pt x="82733" y="63166"/>
                </a:lnTo>
                <a:lnTo>
                  <a:pt x="83183" y="62041"/>
                </a:lnTo>
                <a:lnTo>
                  <a:pt x="83557" y="60879"/>
                </a:lnTo>
                <a:lnTo>
                  <a:pt x="84232" y="61179"/>
                </a:lnTo>
                <a:lnTo>
                  <a:pt x="84944" y="61404"/>
                </a:lnTo>
                <a:lnTo>
                  <a:pt x="85657" y="61629"/>
                </a:lnTo>
                <a:lnTo>
                  <a:pt x="86369" y="61816"/>
                </a:lnTo>
                <a:lnTo>
                  <a:pt x="87119" y="61966"/>
                </a:lnTo>
                <a:lnTo>
                  <a:pt x="87831" y="62116"/>
                </a:lnTo>
                <a:lnTo>
                  <a:pt x="88543" y="62191"/>
                </a:lnTo>
                <a:lnTo>
                  <a:pt x="89293" y="62228"/>
                </a:lnTo>
                <a:lnTo>
                  <a:pt x="90005" y="62266"/>
                </a:lnTo>
                <a:lnTo>
                  <a:pt x="90717" y="62266"/>
                </a:lnTo>
                <a:lnTo>
                  <a:pt x="91467" y="62228"/>
                </a:lnTo>
                <a:lnTo>
                  <a:pt x="92179" y="62153"/>
                </a:lnTo>
                <a:lnTo>
                  <a:pt x="92892" y="62041"/>
                </a:lnTo>
                <a:lnTo>
                  <a:pt x="93604" y="61929"/>
                </a:lnTo>
                <a:lnTo>
                  <a:pt x="94316" y="61741"/>
                </a:lnTo>
                <a:lnTo>
                  <a:pt x="94991" y="61554"/>
                </a:lnTo>
                <a:lnTo>
                  <a:pt x="95703" y="61329"/>
                </a:lnTo>
                <a:lnTo>
                  <a:pt x="96378" y="61066"/>
                </a:lnTo>
                <a:lnTo>
                  <a:pt x="97053" y="60804"/>
                </a:lnTo>
                <a:lnTo>
                  <a:pt x="97690" y="60467"/>
                </a:lnTo>
                <a:lnTo>
                  <a:pt x="98327" y="60129"/>
                </a:lnTo>
                <a:lnTo>
                  <a:pt x="98964" y="59754"/>
                </a:lnTo>
                <a:lnTo>
                  <a:pt x="99564" y="59379"/>
                </a:lnTo>
                <a:lnTo>
                  <a:pt x="100164" y="58930"/>
                </a:lnTo>
                <a:lnTo>
                  <a:pt x="100764" y="58480"/>
                </a:lnTo>
                <a:lnTo>
                  <a:pt x="101326" y="57992"/>
                </a:lnTo>
                <a:lnTo>
                  <a:pt x="101851" y="57468"/>
                </a:lnTo>
                <a:lnTo>
                  <a:pt x="102376" y="56943"/>
                </a:lnTo>
                <a:lnTo>
                  <a:pt x="102863" y="56381"/>
                </a:lnTo>
                <a:lnTo>
                  <a:pt x="103350" y="55781"/>
                </a:lnTo>
                <a:lnTo>
                  <a:pt x="103800" y="55143"/>
                </a:lnTo>
                <a:lnTo>
                  <a:pt x="104212" y="54506"/>
                </a:lnTo>
                <a:lnTo>
                  <a:pt x="104812" y="53532"/>
                </a:lnTo>
                <a:lnTo>
                  <a:pt x="105300" y="52519"/>
                </a:lnTo>
                <a:lnTo>
                  <a:pt x="105712" y="51507"/>
                </a:lnTo>
                <a:lnTo>
                  <a:pt x="106087" y="50458"/>
                </a:lnTo>
                <a:lnTo>
                  <a:pt x="106349" y="49408"/>
                </a:lnTo>
                <a:lnTo>
                  <a:pt x="106574" y="48321"/>
                </a:lnTo>
                <a:lnTo>
                  <a:pt x="106687" y="47271"/>
                </a:lnTo>
                <a:lnTo>
                  <a:pt x="106762" y="46184"/>
                </a:lnTo>
                <a:lnTo>
                  <a:pt x="107624" y="46372"/>
                </a:lnTo>
                <a:lnTo>
                  <a:pt x="108486" y="46522"/>
                </a:lnTo>
                <a:lnTo>
                  <a:pt x="109348" y="46559"/>
                </a:lnTo>
                <a:lnTo>
                  <a:pt x="110210" y="46559"/>
                </a:lnTo>
                <a:lnTo>
                  <a:pt x="111072" y="46484"/>
                </a:lnTo>
                <a:lnTo>
                  <a:pt x="111935" y="46334"/>
                </a:lnTo>
                <a:lnTo>
                  <a:pt x="112759" y="46109"/>
                </a:lnTo>
                <a:lnTo>
                  <a:pt x="113584" y="45847"/>
                </a:lnTo>
                <a:lnTo>
                  <a:pt x="114371" y="45509"/>
                </a:lnTo>
                <a:lnTo>
                  <a:pt x="115159" y="45097"/>
                </a:lnTo>
                <a:lnTo>
                  <a:pt x="115871" y="44610"/>
                </a:lnTo>
                <a:lnTo>
                  <a:pt x="116583" y="44085"/>
                </a:lnTo>
                <a:lnTo>
                  <a:pt x="117258" y="43523"/>
                </a:lnTo>
                <a:lnTo>
                  <a:pt x="117858" y="42885"/>
                </a:lnTo>
                <a:lnTo>
                  <a:pt x="118457" y="42173"/>
                </a:lnTo>
                <a:lnTo>
                  <a:pt x="118945" y="41423"/>
                </a:lnTo>
                <a:lnTo>
                  <a:pt x="119245" y="40899"/>
                </a:lnTo>
                <a:lnTo>
                  <a:pt x="119507" y="40411"/>
                </a:lnTo>
                <a:lnTo>
                  <a:pt x="119732" y="39924"/>
                </a:lnTo>
                <a:lnTo>
                  <a:pt x="119957" y="39399"/>
                </a:lnTo>
                <a:lnTo>
                  <a:pt x="120144" y="38874"/>
                </a:lnTo>
                <a:lnTo>
                  <a:pt x="120294" y="38349"/>
                </a:lnTo>
                <a:lnTo>
                  <a:pt x="120407" y="37825"/>
                </a:lnTo>
                <a:lnTo>
                  <a:pt x="120519" y="37300"/>
                </a:lnTo>
                <a:lnTo>
                  <a:pt x="120594" y="36775"/>
                </a:lnTo>
                <a:lnTo>
                  <a:pt x="120632" y="36250"/>
                </a:lnTo>
                <a:lnTo>
                  <a:pt x="120669" y="35725"/>
                </a:lnTo>
                <a:lnTo>
                  <a:pt x="120632" y="35163"/>
                </a:lnTo>
                <a:lnTo>
                  <a:pt x="120632" y="34638"/>
                </a:lnTo>
                <a:lnTo>
                  <a:pt x="120557" y="34113"/>
                </a:lnTo>
                <a:lnTo>
                  <a:pt x="120482" y="33589"/>
                </a:lnTo>
                <a:lnTo>
                  <a:pt x="120369" y="33064"/>
                </a:lnTo>
                <a:lnTo>
                  <a:pt x="120257" y="32577"/>
                </a:lnTo>
                <a:lnTo>
                  <a:pt x="120107" y="32052"/>
                </a:lnTo>
                <a:lnTo>
                  <a:pt x="119919" y="31564"/>
                </a:lnTo>
                <a:lnTo>
                  <a:pt x="119694" y="31077"/>
                </a:lnTo>
                <a:lnTo>
                  <a:pt x="119469" y="30590"/>
                </a:lnTo>
                <a:lnTo>
                  <a:pt x="119245" y="30102"/>
                </a:lnTo>
                <a:lnTo>
                  <a:pt x="118945" y="29653"/>
                </a:lnTo>
                <a:lnTo>
                  <a:pt x="118682" y="29203"/>
                </a:lnTo>
                <a:lnTo>
                  <a:pt x="118345" y="28790"/>
                </a:lnTo>
                <a:lnTo>
                  <a:pt x="118007" y="28341"/>
                </a:lnTo>
                <a:lnTo>
                  <a:pt x="117633" y="27966"/>
                </a:lnTo>
                <a:lnTo>
                  <a:pt x="117258" y="27553"/>
                </a:lnTo>
                <a:lnTo>
                  <a:pt x="116845" y="27178"/>
                </a:lnTo>
                <a:lnTo>
                  <a:pt x="116433" y="26841"/>
                </a:lnTo>
                <a:lnTo>
                  <a:pt x="115946" y="26504"/>
                </a:lnTo>
                <a:lnTo>
                  <a:pt x="115496" y="26204"/>
                </a:lnTo>
                <a:lnTo>
                  <a:pt x="114821" y="25791"/>
                </a:lnTo>
                <a:lnTo>
                  <a:pt x="114109" y="25454"/>
                </a:lnTo>
                <a:lnTo>
                  <a:pt x="113397" y="25154"/>
                </a:lnTo>
                <a:lnTo>
                  <a:pt x="112684" y="24929"/>
                </a:lnTo>
                <a:lnTo>
                  <a:pt x="111972" y="24742"/>
                </a:lnTo>
                <a:lnTo>
                  <a:pt x="111222" y="24629"/>
                </a:lnTo>
                <a:lnTo>
                  <a:pt x="110510" y="24517"/>
                </a:lnTo>
                <a:lnTo>
                  <a:pt x="109048" y="24517"/>
                </a:lnTo>
                <a:lnTo>
                  <a:pt x="108298" y="24592"/>
                </a:lnTo>
                <a:lnTo>
                  <a:pt x="107586" y="24704"/>
                </a:lnTo>
                <a:lnTo>
                  <a:pt x="106874" y="24854"/>
                </a:lnTo>
                <a:lnTo>
                  <a:pt x="106162" y="25042"/>
                </a:lnTo>
                <a:lnTo>
                  <a:pt x="105487" y="25304"/>
                </a:lnTo>
                <a:lnTo>
                  <a:pt x="104812" y="25604"/>
                </a:lnTo>
                <a:lnTo>
                  <a:pt x="104137" y="25941"/>
                </a:lnTo>
                <a:lnTo>
                  <a:pt x="104212" y="24817"/>
                </a:lnTo>
                <a:lnTo>
                  <a:pt x="104175" y="23692"/>
                </a:lnTo>
                <a:lnTo>
                  <a:pt x="104100" y="22605"/>
                </a:lnTo>
                <a:lnTo>
                  <a:pt x="103913" y="21481"/>
                </a:lnTo>
                <a:lnTo>
                  <a:pt x="103688" y="20393"/>
                </a:lnTo>
                <a:lnTo>
                  <a:pt x="103388" y="19344"/>
                </a:lnTo>
                <a:lnTo>
                  <a:pt x="102975" y="18294"/>
                </a:lnTo>
                <a:lnTo>
                  <a:pt x="102526" y="17245"/>
                </a:lnTo>
                <a:lnTo>
                  <a:pt x="102001" y="16270"/>
                </a:lnTo>
                <a:lnTo>
                  <a:pt x="101401" y="15295"/>
                </a:lnTo>
                <a:lnTo>
                  <a:pt x="100764" y="14396"/>
                </a:lnTo>
                <a:lnTo>
                  <a:pt x="100014" y="13496"/>
                </a:lnTo>
                <a:lnTo>
                  <a:pt x="99227" y="12671"/>
                </a:lnTo>
                <a:lnTo>
                  <a:pt x="98365" y="11884"/>
                </a:lnTo>
                <a:lnTo>
                  <a:pt x="97465" y="11172"/>
                </a:lnTo>
                <a:lnTo>
                  <a:pt x="96453" y="10497"/>
                </a:lnTo>
                <a:lnTo>
                  <a:pt x="95928" y="10160"/>
                </a:lnTo>
                <a:lnTo>
                  <a:pt x="95403" y="9860"/>
                </a:lnTo>
                <a:lnTo>
                  <a:pt x="94841" y="9597"/>
                </a:lnTo>
                <a:lnTo>
                  <a:pt x="94279" y="9335"/>
                </a:lnTo>
                <a:lnTo>
                  <a:pt x="93154" y="8923"/>
                </a:lnTo>
                <a:lnTo>
                  <a:pt x="92029" y="8548"/>
                </a:lnTo>
                <a:lnTo>
                  <a:pt x="91092" y="8323"/>
                </a:lnTo>
                <a:lnTo>
                  <a:pt x="90155" y="8173"/>
                </a:lnTo>
                <a:lnTo>
                  <a:pt x="89255" y="8060"/>
                </a:lnTo>
                <a:lnTo>
                  <a:pt x="88318" y="7985"/>
                </a:lnTo>
                <a:lnTo>
                  <a:pt x="87381" y="7985"/>
                </a:lnTo>
                <a:lnTo>
                  <a:pt x="86444" y="8023"/>
                </a:lnTo>
                <a:lnTo>
                  <a:pt x="85507" y="8098"/>
                </a:lnTo>
                <a:lnTo>
                  <a:pt x="84607" y="8248"/>
                </a:lnTo>
                <a:lnTo>
                  <a:pt x="83670" y="8435"/>
                </a:lnTo>
                <a:lnTo>
                  <a:pt x="82808" y="8698"/>
                </a:lnTo>
                <a:lnTo>
                  <a:pt x="81908" y="8997"/>
                </a:lnTo>
                <a:lnTo>
                  <a:pt x="81046" y="9335"/>
                </a:lnTo>
                <a:lnTo>
                  <a:pt x="80184" y="9747"/>
                </a:lnTo>
                <a:lnTo>
                  <a:pt x="79359" y="10197"/>
                </a:lnTo>
                <a:lnTo>
                  <a:pt x="78572" y="10684"/>
                </a:lnTo>
                <a:lnTo>
                  <a:pt x="77784" y="11209"/>
                </a:lnTo>
                <a:lnTo>
                  <a:pt x="77147" y="11734"/>
                </a:lnTo>
                <a:lnTo>
                  <a:pt x="76510" y="12259"/>
                </a:lnTo>
                <a:lnTo>
                  <a:pt x="75685" y="11097"/>
                </a:lnTo>
                <a:lnTo>
                  <a:pt x="74823" y="9972"/>
                </a:lnTo>
                <a:lnTo>
                  <a:pt x="73886" y="8885"/>
                </a:lnTo>
                <a:lnTo>
                  <a:pt x="72874" y="7835"/>
                </a:lnTo>
                <a:lnTo>
                  <a:pt x="71787" y="6861"/>
                </a:lnTo>
                <a:lnTo>
                  <a:pt x="70662" y="5924"/>
                </a:lnTo>
                <a:lnTo>
                  <a:pt x="69500" y="5024"/>
                </a:lnTo>
                <a:lnTo>
                  <a:pt x="68225" y="4199"/>
                </a:lnTo>
                <a:lnTo>
                  <a:pt x="67063" y="3487"/>
                </a:lnTo>
                <a:lnTo>
                  <a:pt x="65901" y="2850"/>
                </a:lnTo>
                <a:lnTo>
                  <a:pt x="64664" y="2287"/>
                </a:lnTo>
                <a:lnTo>
                  <a:pt x="63465" y="1800"/>
                </a:lnTo>
                <a:lnTo>
                  <a:pt x="62228" y="1350"/>
                </a:lnTo>
                <a:lnTo>
                  <a:pt x="60953" y="975"/>
                </a:lnTo>
                <a:lnTo>
                  <a:pt x="59716" y="675"/>
                </a:lnTo>
                <a:lnTo>
                  <a:pt x="58441" y="413"/>
                </a:lnTo>
                <a:lnTo>
                  <a:pt x="57579" y="301"/>
                </a:lnTo>
                <a:lnTo>
                  <a:pt x="56717" y="188"/>
                </a:lnTo>
                <a:lnTo>
                  <a:pt x="55855" y="113"/>
                </a:lnTo>
                <a:lnTo>
                  <a:pt x="54993" y="38"/>
                </a:lnTo>
                <a:lnTo>
                  <a:pt x="5413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5" name="Google Shape;4485;p54"/>
          <p:cNvSpPr/>
          <p:nvPr/>
        </p:nvSpPr>
        <p:spPr>
          <a:xfrm>
            <a:off x="431013" y="410163"/>
            <a:ext cx="899286" cy="548131"/>
          </a:xfrm>
          <a:custGeom>
            <a:avLst/>
            <a:gdLst/>
            <a:ahLst/>
            <a:cxnLst/>
            <a:rect l="l" t="t" r="r" b="b"/>
            <a:pathLst>
              <a:path w="120669" h="73550" extrusionOk="0">
                <a:moveTo>
                  <a:pt x="54131" y="1"/>
                </a:moveTo>
                <a:lnTo>
                  <a:pt x="53268" y="38"/>
                </a:lnTo>
                <a:lnTo>
                  <a:pt x="52406" y="38"/>
                </a:lnTo>
                <a:lnTo>
                  <a:pt x="51544" y="113"/>
                </a:lnTo>
                <a:lnTo>
                  <a:pt x="50719" y="188"/>
                </a:lnTo>
                <a:lnTo>
                  <a:pt x="49857" y="301"/>
                </a:lnTo>
                <a:lnTo>
                  <a:pt x="48995" y="451"/>
                </a:lnTo>
                <a:lnTo>
                  <a:pt x="48170" y="600"/>
                </a:lnTo>
                <a:lnTo>
                  <a:pt x="47345" y="788"/>
                </a:lnTo>
                <a:lnTo>
                  <a:pt x="46521" y="1013"/>
                </a:lnTo>
                <a:lnTo>
                  <a:pt x="45696" y="1238"/>
                </a:lnTo>
                <a:lnTo>
                  <a:pt x="44871" y="1500"/>
                </a:lnTo>
                <a:lnTo>
                  <a:pt x="43447" y="2025"/>
                </a:lnTo>
                <a:lnTo>
                  <a:pt x="42097" y="2625"/>
                </a:lnTo>
                <a:lnTo>
                  <a:pt x="40748" y="3337"/>
                </a:lnTo>
                <a:lnTo>
                  <a:pt x="39436" y="4087"/>
                </a:lnTo>
                <a:lnTo>
                  <a:pt x="38161" y="4911"/>
                </a:lnTo>
                <a:lnTo>
                  <a:pt x="36924" y="5811"/>
                </a:lnTo>
                <a:lnTo>
                  <a:pt x="35762" y="6786"/>
                </a:lnTo>
                <a:lnTo>
                  <a:pt x="34638" y="7835"/>
                </a:lnTo>
                <a:lnTo>
                  <a:pt x="33550" y="8960"/>
                </a:lnTo>
                <a:lnTo>
                  <a:pt x="33026" y="9560"/>
                </a:lnTo>
                <a:lnTo>
                  <a:pt x="32538" y="10160"/>
                </a:lnTo>
                <a:lnTo>
                  <a:pt x="32051" y="10797"/>
                </a:lnTo>
                <a:lnTo>
                  <a:pt x="31564" y="11434"/>
                </a:lnTo>
                <a:lnTo>
                  <a:pt x="31114" y="12071"/>
                </a:lnTo>
                <a:lnTo>
                  <a:pt x="30664" y="12746"/>
                </a:lnTo>
                <a:lnTo>
                  <a:pt x="29989" y="13908"/>
                </a:lnTo>
                <a:lnTo>
                  <a:pt x="29389" y="15070"/>
                </a:lnTo>
                <a:lnTo>
                  <a:pt x="28827" y="16270"/>
                </a:lnTo>
                <a:lnTo>
                  <a:pt x="28340" y="17469"/>
                </a:lnTo>
                <a:lnTo>
                  <a:pt x="27140" y="16945"/>
                </a:lnTo>
                <a:lnTo>
                  <a:pt x="25903" y="16532"/>
                </a:lnTo>
                <a:lnTo>
                  <a:pt x="25153" y="16307"/>
                </a:lnTo>
                <a:lnTo>
                  <a:pt x="24404" y="16120"/>
                </a:lnTo>
                <a:lnTo>
                  <a:pt x="23654" y="15932"/>
                </a:lnTo>
                <a:lnTo>
                  <a:pt x="22904" y="15820"/>
                </a:lnTo>
                <a:lnTo>
                  <a:pt x="22117" y="15708"/>
                </a:lnTo>
                <a:lnTo>
                  <a:pt x="21367" y="15633"/>
                </a:lnTo>
                <a:lnTo>
                  <a:pt x="20580" y="15595"/>
                </a:lnTo>
                <a:lnTo>
                  <a:pt x="19830" y="15595"/>
                </a:lnTo>
                <a:lnTo>
                  <a:pt x="19081" y="15633"/>
                </a:lnTo>
                <a:lnTo>
                  <a:pt x="18293" y="15670"/>
                </a:lnTo>
                <a:lnTo>
                  <a:pt x="17544" y="15745"/>
                </a:lnTo>
                <a:lnTo>
                  <a:pt x="16794" y="15858"/>
                </a:lnTo>
                <a:lnTo>
                  <a:pt x="16044" y="15970"/>
                </a:lnTo>
                <a:lnTo>
                  <a:pt x="15295" y="16157"/>
                </a:lnTo>
                <a:lnTo>
                  <a:pt x="14582" y="16345"/>
                </a:lnTo>
                <a:lnTo>
                  <a:pt x="13833" y="16570"/>
                </a:lnTo>
                <a:lnTo>
                  <a:pt x="12783" y="16907"/>
                </a:lnTo>
                <a:lnTo>
                  <a:pt x="11771" y="17357"/>
                </a:lnTo>
                <a:lnTo>
                  <a:pt x="10759" y="17844"/>
                </a:lnTo>
                <a:lnTo>
                  <a:pt x="9747" y="18369"/>
                </a:lnTo>
                <a:lnTo>
                  <a:pt x="8809" y="18969"/>
                </a:lnTo>
                <a:lnTo>
                  <a:pt x="7872" y="19644"/>
                </a:lnTo>
                <a:lnTo>
                  <a:pt x="7010" y="20356"/>
                </a:lnTo>
                <a:lnTo>
                  <a:pt x="6148" y="21106"/>
                </a:lnTo>
                <a:lnTo>
                  <a:pt x="5323" y="21968"/>
                </a:lnTo>
                <a:lnTo>
                  <a:pt x="4498" y="22905"/>
                </a:lnTo>
                <a:lnTo>
                  <a:pt x="3749" y="23880"/>
                </a:lnTo>
                <a:lnTo>
                  <a:pt x="3074" y="24929"/>
                </a:lnTo>
                <a:lnTo>
                  <a:pt x="2549" y="25791"/>
                </a:lnTo>
                <a:lnTo>
                  <a:pt x="2062" y="26691"/>
                </a:lnTo>
                <a:lnTo>
                  <a:pt x="1649" y="27591"/>
                </a:lnTo>
                <a:lnTo>
                  <a:pt x="1275" y="28528"/>
                </a:lnTo>
                <a:lnTo>
                  <a:pt x="937" y="29465"/>
                </a:lnTo>
                <a:lnTo>
                  <a:pt x="675" y="30402"/>
                </a:lnTo>
                <a:lnTo>
                  <a:pt x="450" y="31339"/>
                </a:lnTo>
                <a:lnTo>
                  <a:pt x="262" y="32314"/>
                </a:lnTo>
                <a:lnTo>
                  <a:pt x="113" y="33251"/>
                </a:lnTo>
                <a:lnTo>
                  <a:pt x="38" y="34226"/>
                </a:lnTo>
                <a:lnTo>
                  <a:pt x="0" y="35201"/>
                </a:lnTo>
                <a:lnTo>
                  <a:pt x="0" y="36138"/>
                </a:lnTo>
                <a:lnTo>
                  <a:pt x="75" y="37112"/>
                </a:lnTo>
                <a:lnTo>
                  <a:pt x="187" y="38050"/>
                </a:lnTo>
                <a:lnTo>
                  <a:pt x="300" y="38987"/>
                </a:lnTo>
                <a:lnTo>
                  <a:pt x="525" y="39924"/>
                </a:lnTo>
                <a:lnTo>
                  <a:pt x="750" y="40861"/>
                </a:lnTo>
                <a:lnTo>
                  <a:pt x="1012" y="41798"/>
                </a:lnTo>
                <a:lnTo>
                  <a:pt x="1350" y="42698"/>
                </a:lnTo>
                <a:lnTo>
                  <a:pt x="1724" y="43560"/>
                </a:lnTo>
                <a:lnTo>
                  <a:pt x="2099" y="44422"/>
                </a:lnTo>
                <a:lnTo>
                  <a:pt x="2587" y="45284"/>
                </a:lnTo>
                <a:lnTo>
                  <a:pt x="3074" y="46109"/>
                </a:lnTo>
                <a:lnTo>
                  <a:pt x="3599" y="46934"/>
                </a:lnTo>
                <a:lnTo>
                  <a:pt x="4161" y="47721"/>
                </a:lnTo>
                <a:lnTo>
                  <a:pt x="4798" y="48471"/>
                </a:lnTo>
                <a:lnTo>
                  <a:pt x="5436" y="49183"/>
                </a:lnTo>
                <a:lnTo>
                  <a:pt x="6148" y="49895"/>
                </a:lnTo>
                <a:lnTo>
                  <a:pt x="6898" y="50570"/>
                </a:lnTo>
                <a:lnTo>
                  <a:pt x="7647" y="51207"/>
                </a:lnTo>
                <a:lnTo>
                  <a:pt x="8472" y="51807"/>
                </a:lnTo>
                <a:lnTo>
                  <a:pt x="9334" y="52369"/>
                </a:lnTo>
                <a:lnTo>
                  <a:pt x="10234" y="52894"/>
                </a:lnTo>
                <a:lnTo>
                  <a:pt x="11171" y="53382"/>
                </a:lnTo>
                <a:lnTo>
                  <a:pt x="12108" y="53831"/>
                </a:lnTo>
                <a:lnTo>
                  <a:pt x="13045" y="54206"/>
                </a:lnTo>
                <a:lnTo>
                  <a:pt x="14020" y="54544"/>
                </a:lnTo>
                <a:lnTo>
                  <a:pt x="14995" y="54806"/>
                </a:lnTo>
                <a:lnTo>
                  <a:pt x="15969" y="55031"/>
                </a:lnTo>
                <a:lnTo>
                  <a:pt x="16944" y="55218"/>
                </a:lnTo>
                <a:lnTo>
                  <a:pt x="17919" y="55331"/>
                </a:lnTo>
                <a:lnTo>
                  <a:pt x="18931" y="55406"/>
                </a:lnTo>
                <a:lnTo>
                  <a:pt x="20880" y="55406"/>
                </a:lnTo>
                <a:lnTo>
                  <a:pt x="21855" y="55331"/>
                </a:lnTo>
                <a:lnTo>
                  <a:pt x="22829" y="55218"/>
                </a:lnTo>
                <a:lnTo>
                  <a:pt x="23804" y="55031"/>
                </a:lnTo>
                <a:lnTo>
                  <a:pt x="24779" y="54806"/>
                </a:lnTo>
                <a:lnTo>
                  <a:pt x="25041" y="55406"/>
                </a:lnTo>
                <a:lnTo>
                  <a:pt x="25303" y="55968"/>
                </a:lnTo>
                <a:lnTo>
                  <a:pt x="25641" y="56530"/>
                </a:lnTo>
                <a:lnTo>
                  <a:pt x="25941" y="57093"/>
                </a:lnTo>
                <a:lnTo>
                  <a:pt x="26316" y="57618"/>
                </a:lnTo>
                <a:lnTo>
                  <a:pt x="26690" y="58142"/>
                </a:lnTo>
                <a:lnTo>
                  <a:pt x="27065" y="58667"/>
                </a:lnTo>
                <a:lnTo>
                  <a:pt x="27478" y="59192"/>
                </a:lnTo>
                <a:lnTo>
                  <a:pt x="27927" y="59679"/>
                </a:lnTo>
                <a:lnTo>
                  <a:pt x="28377" y="60129"/>
                </a:lnTo>
                <a:lnTo>
                  <a:pt x="28827" y="60617"/>
                </a:lnTo>
                <a:lnTo>
                  <a:pt x="29314" y="61066"/>
                </a:lnTo>
                <a:lnTo>
                  <a:pt x="29839" y="61479"/>
                </a:lnTo>
                <a:lnTo>
                  <a:pt x="30364" y="61891"/>
                </a:lnTo>
                <a:lnTo>
                  <a:pt x="30926" y="62303"/>
                </a:lnTo>
                <a:lnTo>
                  <a:pt x="31489" y="62678"/>
                </a:lnTo>
                <a:lnTo>
                  <a:pt x="32051" y="63016"/>
                </a:lnTo>
                <a:lnTo>
                  <a:pt x="32651" y="63316"/>
                </a:lnTo>
                <a:lnTo>
                  <a:pt x="33213" y="63615"/>
                </a:lnTo>
                <a:lnTo>
                  <a:pt x="33813" y="63878"/>
                </a:lnTo>
                <a:lnTo>
                  <a:pt x="34413" y="64140"/>
                </a:lnTo>
                <a:lnTo>
                  <a:pt x="35012" y="64365"/>
                </a:lnTo>
                <a:lnTo>
                  <a:pt x="35612" y="64553"/>
                </a:lnTo>
                <a:lnTo>
                  <a:pt x="36212" y="64740"/>
                </a:lnTo>
                <a:lnTo>
                  <a:pt x="36812" y="64890"/>
                </a:lnTo>
                <a:lnTo>
                  <a:pt x="37449" y="65002"/>
                </a:lnTo>
                <a:lnTo>
                  <a:pt x="38049" y="65115"/>
                </a:lnTo>
                <a:lnTo>
                  <a:pt x="38686" y="65227"/>
                </a:lnTo>
                <a:lnTo>
                  <a:pt x="39923" y="65302"/>
                </a:lnTo>
                <a:lnTo>
                  <a:pt x="41160" y="65340"/>
                </a:lnTo>
                <a:lnTo>
                  <a:pt x="42397" y="65265"/>
                </a:lnTo>
                <a:lnTo>
                  <a:pt x="43597" y="65115"/>
                </a:lnTo>
                <a:lnTo>
                  <a:pt x="44834" y="64852"/>
                </a:lnTo>
                <a:lnTo>
                  <a:pt x="45996" y="64553"/>
                </a:lnTo>
                <a:lnTo>
                  <a:pt x="47158" y="64140"/>
                </a:lnTo>
                <a:lnTo>
                  <a:pt x="48320" y="63653"/>
                </a:lnTo>
                <a:lnTo>
                  <a:pt x="49407" y="63053"/>
                </a:lnTo>
                <a:lnTo>
                  <a:pt x="50457" y="62416"/>
                </a:lnTo>
                <a:lnTo>
                  <a:pt x="50719" y="63053"/>
                </a:lnTo>
                <a:lnTo>
                  <a:pt x="51019" y="63653"/>
                </a:lnTo>
                <a:lnTo>
                  <a:pt x="51319" y="64290"/>
                </a:lnTo>
                <a:lnTo>
                  <a:pt x="51656" y="64890"/>
                </a:lnTo>
                <a:lnTo>
                  <a:pt x="51994" y="65452"/>
                </a:lnTo>
                <a:lnTo>
                  <a:pt x="52369" y="66015"/>
                </a:lnTo>
                <a:lnTo>
                  <a:pt x="52781" y="66577"/>
                </a:lnTo>
                <a:lnTo>
                  <a:pt x="53231" y="67139"/>
                </a:lnTo>
                <a:lnTo>
                  <a:pt x="53681" y="67664"/>
                </a:lnTo>
                <a:lnTo>
                  <a:pt x="54131" y="68189"/>
                </a:lnTo>
                <a:lnTo>
                  <a:pt x="54618" y="68676"/>
                </a:lnTo>
                <a:lnTo>
                  <a:pt x="55143" y="69163"/>
                </a:lnTo>
                <a:lnTo>
                  <a:pt x="55705" y="69613"/>
                </a:lnTo>
                <a:lnTo>
                  <a:pt x="56267" y="70063"/>
                </a:lnTo>
                <a:lnTo>
                  <a:pt x="56830" y="70475"/>
                </a:lnTo>
                <a:lnTo>
                  <a:pt x="57467" y="70888"/>
                </a:lnTo>
                <a:lnTo>
                  <a:pt x="58217" y="71338"/>
                </a:lnTo>
                <a:lnTo>
                  <a:pt x="59004" y="71750"/>
                </a:lnTo>
                <a:lnTo>
                  <a:pt x="59828" y="72125"/>
                </a:lnTo>
                <a:lnTo>
                  <a:pt x="60616" y="72462"/>
                </a:lnTo>
                <a:lnTo>
                  <a:pt x="61440" y="72725"/>
                </a:lnTo>
                <a:lnTo>
                  <a:pt x="62265" y="72987"/>
                </a:lnTo>
                <a:lnTo>
                  <a:pt x="63090" y="73175"/>
                </a:lnTo>
                <a:lnTo>
                  <a:pt x="63952" y="73324"/>
                </a:lnTo>
                <a:lnTo>
                  <a:pt x="64777" y="73437"/>
                </a:lnTo>
                <a:lnTo>
                  <a:pt x="65639" y="73512"/>
                </a:lnTo>
                <a:lnTo>
                  <a:pt x="66464" y="73549"/>
                </a:lnTo>
                <a:lnTo>
                  <a:pt x="67326" y="73549"/>
                </a:lnTo>
                <a:lnTo>
                  <a:pt x="68150" y="73512"/>
                </a:lnTo>
                <a:lnTo>
                  <a:pt x="68975" y="73399"/>
                </a:lnTo>
                <a:lnTo>
                  <a:pt x="69800" y="73287"/>
                </a:lnTo>
                <a:lnTo>
                  <a:pt x="70625" y="73100"/>
                </a:lnTo>
                <a:lnTo>
                  <a:pt x="71449" y="72912"/>
                </a:lnTo>
                <a:lnTo>
                  <a:pt x="72236" y="72650"/>
                </a:lnTo>
                <a:lnTo>
                  <a:pt x="73061" y="72387"/>
                </a:lnTo>
                <a:lnTo>
                  <a:pt x="73811" y="72050"/>
                </a:lnTo>
                <a:lnTo>
                  <a:pt x="74598" y="71713"/>
                </a:lnTo>
                <a:lnTo>
                  <a:pt x="75348" y="71300"/>
                </a:lnTo>
                <a:lnTo>
                  <a:pt x="76060" y="70888"/>
                </a:lnTo>
                <a:lnTo>
                  <a:pt x="76772" y="70401"/>
                </a:lnTo>
                <a:lnTo>
                  <a:pt x="77447" y="69913"/>
                </a:lnTo>
                <a:lnTo>
                  <a:pt x="78122" y="69351"/>
                </a:lnTo>
                <a:lnTo>
                  <a:pt x="78759" y="68789"/>
                </a:lnTo>
                <a:lnTo>
                  <a:pt x="79359" y="68151"/>
                </a:lnTo>
                <a:lnTo>
                  <a:pt x="79959" y="67514"/>
                </a:lnTo>
                <a:lnTo>
                  <a:pt x="80521" y="66839"/>
                </a:lnTo>
                <a:lnTo>
                  <a:pt x="81046" y="66127"/>
                </a:lnTo>
                <a:lnTo>
                  <a:pt x="81533" y="65377"/>
                </a:lnTo>
                <a:lnTo>
                  <a:pt x="81871" y="64815"/>
                </a:lnTo>
                <a:lnTo>
                  <a:pt x="82170" y="64290"/>
                </a:lnTo>
                <a:lnTo>
                  <a:pt x="82733" y="63166"/>
                </a:lnTo>
                <a:lnTo>
                  <a:pt x="83183" y="62041"/>
                </a:lnTo>
                <a:lnTo>
                  <a:pt x="83557" y="60879"/>
                </a:lnTo>
                <a:lnTo>
                  <a:pt x="84232" y="61179"/>
                </a:lnTo>
                <a:lnTo>
                  <a:pt x="84944" y="61404"/>
                </a:lnTo>
                <a:lnTo>
                  <a:pt x="85657" y="61629"/>
                </a:lnTo>
                <a:lnTo>
                  <a:pt x="86369" y="61816"/>
                </a:lnTo>
                <a:lnTo>
                  <a:pt x="87119" y="61966"/>
                </a:lnTo>
                <a:lnTo>
                  <a:pt x="87831" y="62116"/>
                </a:lnTo>
                <a:lnTo>
                  <a:pt x="88543" y="62191"/>
                </a:lnTo>
                <a:lnTo>
                  <a:pt x="89293" y="62228"/>
                </a:lnTo>
                <a:lnTo>
                  <a:pt x="90005" y="62266"/>
                </a:lnTo>
                <a:lnTo>
                  <a:pt x="90717" y="62266"/>
                </a:lnTo>
                <a:lnTo>
                  <a:pt x="91467" y="62228"/>
                </a:lnTo>
                <a:lnTo>
                  <a:pt x="92179" y="62153"/>
                </a:lnTo>
                <a:lnTo>
                  <a:pt x="92892" y="62041"/>
                </a:lnTo>
                <a:lnTo>
                  <a:pt x="93604" y="61929"/>
                </a:lnTo>
                <a:lnTo>
                  <a:pt x="94316" y="61741"/>
                </a:lnTo>
                <a:lnTo>
                  <a:pt x="94991" y="61554"/>
                </a:lnTo>
                <a:lnTo>
                  <a:pt x="95703" y="61329"/>
                </a:lnTo>
                <a:lnTo>
                  <a:pt x="96378" y="61066"/>
                </a:lnTo>
                <a:lnTo>
                  <a:pt x="97053" y="60804"/>
                </a:lnTo>
                <a:lnTo>
                  <a:pt x="97690" y="60467"/>
                </a:lnTo>
                <a:lnTo>
                  <a:pt x="98327" y="60129"/>
                </a:lnTo>
                <a:lnTo>
                  <a:pt x="98964" y="59754"/>
                </a:lnTo>
                <a:lnTo>
                  <a:pt x="99564" y="59379"/>
                </a:lnTo>
                <a:lnTo>
                  <a:pt x="100164" y="58930"/>
                </a:lnTo>
                <a:lnTo>
                  <a:pt x="100764" y="58480"/>
                </a:lnTo>
                <a:lnTo>
                  <a:pt x="101326" y="57992"/>
                </a:lnTo>
                <a:lnTo>
                  <a:pt x="101851" y="57468"/>
                </a:lnTo>
                <a:lnTo>
                  <a:pt x="102376" y="56943"/>
                </a:lnTo>
                <a:lnTo>
                  <a:pt x="102863" y="56381"/>
                </a:lnTo>
                <a:lnTo>
                  <a:pt x="103350" y="55781"/>
                </a:lnTo>
                <a:lnTo>
                  <a:pt x="103800" y="55143"/>
                </a:lnTo>
                <a:lnTo>
                  <a:pt x="104212" y="54506"/>
                </a:lnTo>
                <a:lnTo>
                  <a:pt x="104812" y="53532"/>
                </a:lnTo>
                <a:lnTo>
                  <a:pt x="105300" y="52519"/>
                </a:lnTo>
                <a:lnTo>
                  <a:pt x="105712" y="51507"/>
                </a:lnTo>
                <a:lnTo>
                  <a:pt x="106087" y="50458"/>
                </a:lnTo>
                <a:lnTo>
                  <a:pt x="106349" y="49408"/>
                </a:lnTo>
                <a:lnTo>
                  <a:pt x="106574" y="48321"/>
                </a:lnTo>
                <a:lnTo>
                  <a:pt x="106687" y="47271"/>
                </a:lnTo>
                <a:lnTo>
                  <a:pt x="106762" y="46184"/>
                </a:lnTo>
                <a:lnTo>
                  <a:pt x="107624" y="46372"/>
                </a:lnTo>
                <a:lnTo>
                  <a:pt x="108486" y="46522"/>
                </a:lnTo>
                <a:lnTo>
                  <a:pt x="109348" y="46559"/>
                </a:lnTo>
                <a:lnTo>
                  <a:pt x="110210" y="46559"/>
                </a:lnTo>
                <a:lnTo>
                  <a:pt x="111072" y="46484"/>
                </a:lnTo>
                <a:lnTo>
                  <a:pt x="111935" y="46334"/>
                </a:lnTo>
                <a:lnTo>
                  <a:pt x="112759" y="46109"/>
                </a:lnTo>
                <a:lnTo>
                  <a:pt x="113584" y="45847"/>
                </a:lnTo>
                <a:lnTo>
                  <a:pt x="114371" y="45509"/>
                </a:lnTo>
                <a:lnTo>
                  <a:pt x="115159" y="45097"/>
                </a:lnTo>
                <a:lnTo>
                  <a:pt x="115871" y="44610"/>
                </a:lnTo>
                <a:lnTo>
                  <a:pt x="116583" y="44085"/>
                </a:lnTo>
                <a:lnTo>
                  <a:pt x="117258" y="43523"/>
                </a:lnTo>
                <a:lnTo>
                  <a:pt x="117858" y="42885"/>
                </a:lnTo>
                <a:lnTo>
                  <a:pt x="118457" y="42173"/>
                </a:lnTo>
                <a:lnTo>
                  <a:pt x="118945" y="41423"/>
                </a:lnTo>
                <a:lnTo>
                  <a:pt x="119245" y="40899"/>
                </a:lnTo>
                <a:lnTo>
                  <a:pt x="119507" y="40411"/>
                </a:lnTo>
                <a:lnTo>
                  <a:pt x="119732" y="39924"/>
                </a:lnTo>
                <a:lnTo>
                  <a:pt x="119957" y="39399"/>
                </a:lnTo>
                <a:lnTo>
                  <a:pt x="120144" y="38874"/>
                </a:lnTo>
                <a:lnTo>
                  <a:pt x="120294" y="38349"/>
                </a:lnTo>
                <a:lnTo>
                  <a:pt x="120407" y="37825"/>
                </a:lnTo>
                <a:lnTo>
                  <a:pt x="120519" y="37300"/>
                </a:lnTo>
                <a:lnTo>
                  <a:pt x="120594" y="36775"/>
                </a:lnTo>
                <a:lnTo>
                  <a:pt x="120632" y="36250"/>
                </a:lnTo>
                <a:lnTo>
                  <a:pt x="120669" y="35725"/>
                </a:lnTo>
                <a:lnTo>
                  <a:pt x="120632" y="35163"/>
                </a:lnTo>
                <a:lnTo>
                  <a:pt x="120632" y="34638"/>
                </a:lnTo>
                <a:lnTo>
                  <a:pt x="120557" y="34113"/>
                </a:lnTo>
                <a:lnTo>
                  <a:pt x="120482" y="33589"/>
                </a:lnTo>
                <a:lnTo>
                  <a:pt x="120369" y="33064"/>
                </a:lnTo>
                <a:lnTo>
                  <a:pt x="120257" y="32577"/>
                </a:lnTo>
                <a:lnTo>
                  <a:pt x="120107" y="32052"/>
                </a:lnTo>
                <a:lnTo>
                  <a:pt x="119919" y="31564"/>
                </a:lnTo>
                <a:lnTo>
                  <a:pt x="119694" y="31077"/>
                </a:lnTo>
                <a:lnTo>
                  <a:pt x="119469" y="30590"/>
                </a:lnTo>
                <a:lnTo>
                  <a:pt x="119245" y="30102"/>
                </a:lnTo>
                <a:lnTo>
                  <a:pt x="118945" y="29653"/>
                </a:lnTo>
                <a:lnTo>
                  <a:pt x="118682" y="29203"/>
                </a:lnTo>
                <a:lnTo>
                  <a:pt x="118345" y="28790"/>
                </a:lnTo>
                <a:lnTo>
                  <a:pt x="118007" y="28341"/>
                </a:lnTo>
                <a:lnTo>
                  <a:pt x="117633" y="27966"/>
                </a:lnTo>
                <a:lnTo>
                  <a:pt x="117258" y="27553"/>
                </a:lnTo>
                <a:lnTo>
                  <a:pt x="116845" y="27178"/>
                </a:lnTo>
                <a:lnTo>
                  <a:pt x="116433" y="26841"/>
                </a:lnTo>
                <a:lnTo>
                  <a:pt x="115946" y="26504"/>
                </a:lnTo>
                <a:lnTo>
                  <a:pt x="115496" y="26204"/>
                </a:lnTo>
                <a:lnTo>
                  <a:pt x="114821" y="25791"/>
                </a:lnTo>
                <a:lnTo>
                  <a:pt x="114109" y="25454"/>
                </a:lnTo>
                <a:lnTo>
                  <a:pt x="113397" y="25154"/>
                </a:lnTo>
                <a:lnTo>
                  <a:pt x="112684" y="24929"/>
                </a:lnTo>
                <a:lnTo>
                  <a:pt x="111972" y="24742"/>
                </a:lnTo>
                <a:lnTo>
                  <a:pt x="111222" y="24629"/>
                </a:lnTo>
                <a:lnTo>
                  <a:pt x="110510" y="24517"/>
                </a:lnTo>
                <a:lnTo>
                  <a:pt x="109048" y="24517"/>
                </a:lnTo>
                <a:lnTo>
                  <a:pt x="108298" y="24592"/>
                </a:lnTo>
                <a:lnTo>
                  <a:pt x="107586" y="24704"/>
                </a:lnTo>
                <a:lnTo>
                  <a:pt x="106874" y="24854"/>
                </a:lnTo>
                <a:lnTo>
                  <a:pt x="106162" y="25042"/>
                </a:lnTo>
                <a:lnTo>
                  <a:pt x="105487" y="25304"/>
                </a:lnTo>
                <a:lnTo>
                  <a:pt x="104812" y="25604"/>
                </a:lnTo>
                <a:lnTo>
                  <a:pt x="104137" y="25941"/>
                </a:lnTo>
                <a:lnTo>
                  <a:pt x="104212" y="24817"/>
                </a:lnTo>
                <a:lnTo>
                  <a:pt x="104175" y="23692"/>
                </a:lnTo>
                <a:lnTo>
                  <a:pt x="104100" y="22605"/>
                </a:lnTo>
                <a:lnTo>
                  <a:pt x="103913" y="21481"/>
                </a:lnTo>
                <a:lnTo>
                  <a:pt x="103688" y="20393"/>
                </a:lnTo>
                <a:lnTo>
                  <a:pt x="103388" y="19344"/>
                </a:lnTo>
                <a:lnTo>
                  <a:pt x="102975" y="18294"/>
                </a:lnTo>
                <a:lnTo>
                  <a:pt x="102526" y="17245"/>
                </a:lnTo>
                <a:lnTo>
                  <a:pt x="102001" y="16270"/>
                </a:lnTo>
                <a:lnTo>
                  <a:pt x="101401" y="15295"/>
                </a:lnTo>
                <a:lnTo>
                  <a:pt x="100764" y="14396"/>
                </a:lnTo>
                <a:lnTo>
                  <a:pt x="100014" y="13496"/>
                </a:lnTo>
                <a:lnTo>
                  <a:pt x="99227" y="12671"/>
                </a:lnTo>
                <a:lnTo>
                  <a:pt x="98365" y="11884"/>
                </a:lnTo>
                <a:lnTo>
                  <a:pt x="97465" y="11172"/>
                </a:lnTo>
                <a:lnTo>
                  <a:pt x="96453" y="10497"/>
                </a:lnTo>
                <a:lnTo>
                  <a:pt x="95928" y="10160"/>
                </a:lnTo>
                <a:lnTo>
                  <a:pt x="95403" y="9860"/>
                </a:lnTo>
                <a:lnTo>
                  <a:pt x="94841" y="9597"/>
                </a:lnTo>
                <a:lnTo>
                  <a:pt x="94279" y="9335"/>
                </a:lnTo>
                <a:lnTo>
                  <a:pt x="93154" y="8923"/>
                </a:lnTo>
                <a:lnTo>
                  <a:pt x="92029" y="8548"/>
                </a:lnTo>
                <a:lnTo>
                  <a:pt x="91092" y="8323"/>
                </a:lnTo>
                <a:lnTo>
                  <a:pt x="90155" y="8173"/>
                </a:lnTo>
                <a:lnTo>
                  <a:pt x="89255" y="8060"/>
                </a:lnTo>
                <a:lnTo>
                  <a:pt x="88318" y="7985"/>
                </a:lnTo>
                <a:lnTo>
                  <a:pt x="87381" y="7985"/>
                </a:lnTo>
                <a:lnTo>
                  <a:pt x="86444" y="8023"/>
                </a:lnTo>
                <a:lnTo>
                  <a:pt x="85507" y="8098"/>
                </a:lnTo>
                <a:lnTo>
                  <a:pt x="84607" y="8248"/>
                </a:lnTo>
                <a:lnTo>
                  <a:pt x="83670" y="8435"/>
                </a:lnTo>
                <a:lnTo>
                  <a:pt x="82808" y="8698"/>
                </a:lnTo>
                <a:lnTo>
                  <a:pt x="81908" y="8997"/>
                </a:lnTo>
                <a:lnTo>
                  <a:pt x="81046" y="9335"/>
                </a:lnTo>
                <a:lnTo>
                  <a:pt x="80184" y="9747"/>
                </a:lnTo>
                <a:lnTo>
                  <a:pt x="79359" y="10197"/>
                </a:lnTo>
                <a:lnTo>
                  <a:pt x="78572" y="10684"/>
                </a:lnTo>
                <a:lnTo>
                  <a:pt x="77784" y="11209"/>
                </a:lnTo>
                <a:lnTo>
                  <a:pt x="77147" y="11734"/>
                </a:lnTo>
                <a:lnTo>
                  <a:pt x="76510" y="12259"/>
                </a:lnTo>
                <a:lnTo>
                  <a:pt x="75685" y="11097"/>
                </a:lnTo>
                <a:lnTo>
                  <a:pt x="74823" y="9972"/>
                </a:lnTo>
                <a:lnTo>
                  <a:pt x="73886" y="8885"/>
                </a:lnTo>
                <a:lnTo>
                  <a:pt x="72874" y="7835"/>
                </a:lnTo>
                <a:lnTo>
                  <a:pt x="71787" y="6861"/>
                </a:lnTo>
                <a:lnTo>
                  <a:pt x="70662" y="5924"/>
                </a:lnTo>
                <a:lnTo>
                  <a:pt x="69500" y="5024"/>
                </a:lnTo>
                <a:lnTo>
                  <a:pt x="68225" y="4199"/>
                </a:lnTo>
                <a:lnTo>
                  <a:pt x="67063" y="3487"/>
                </a:lnTo>
                <a:lnTo>
                  <a:pt x="65901" y="2850"/>
                </a:lnTo>
                <a:lnTo>
                  <a:pt x="64664" y="2287"/>
                </a:lnTo>
                <a:lnTo>
                  <a:pt x="63465" y="1800"/>
                </a:lnTo>
                <a:lnTo>
                  <a:pt x="62228" y="1350"/>
                </a:lnTo>
                <a:lnTo>
                  <a:pt x="60953" y="975"/>
                </a:lnTo>
                <a:lnTo>
                  <a:pt x="59716" y="675"/>
                </a:lnTo>
                <a:lnTo>
                  <a:pt x="58441" y="413"/>
                </a:lnTo>
                <a:lnTo>
                  <a:pt x="57579" y="301"/>
                </a:lnTo>
                <a:lnTo>
                  <a:pt x="56717" y="188"/>
                </a:lnTo>
                <a:lnTo>
                  <a:pt x="55855" y="113"/>
                </a:lnTo>
                <a:lnTo>
                  <a:pt x="54993" y="38"/>
                </a:lnTo>
                <a:lnTo>
                  <a:pt x="5413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6" name="Google Shape;4486;p54">
            <a:hlinkClick r:id="" action="ppaction://hlinkshowjump?jump=nextslide"/>
          </p:cNvPr>
          <p:cNvSpPr/>
          <p:nvPr/>
        </p:nvSpPr>
        <p:spPr>
          <a:xfrm rot="5400000">
            <a:off x="8169995" y="543375"/>
            <a:ext cx="207300" cy="281700"/>
          </a:xfrm>
          <a:prstGeom prst="triangle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87" name="Google Shape;4487;p54"/>
          <p:cNvGrpSpPr/>
          <p:nvPr/>
        </p:nvGrpSpPr>
        <p:grpSpPr>
          <a:xfrm>
            <a:off x="8110016" y="552732"/>
            <a:ext cx="320750" cy="262985"/>
            <a:chOff x="615275" y="238125"/>
            <a:chExt cx="6389450" cy="5238750"/>
          </a:xfrm>
        </p:grpSpPr>
        <p:sp>
          <p:nvSpPr>
            <p:cNvPr id="4488" name="Google Shape;4488;p54"/>
            <p:cNvSpPr/>
            <p:nvPr/>
          </p:nvSpPr>
          <p:spPr>
            <a:xfrm>
              <a:off x="615275" y="238125"/>
              <a:ext cx="6389450" cy="5238750"/>
            </a:xfrm>
            <a:custGeom>
              <a:avLst/>
              <a:gdLst/>
              <a:ahLst/>
              <a:cxnLst/>
              <a:rect l="l" t="t" r="r" b="b"/>
              <a:pathLst>
                <a:path w="255578" h="209550" extrusionOk="0">
                  <a:moveTo>
                    <a:pt x="143750" y="0"/>
                  </a:moveTo>
                  <a:lnTo>
                    <a:pt x="142926" y="103"/>
                  </a:lnTo>
                  <a:lnTo>
                    <a:pt x="142205" y="412"/>
                  </a:lnTo>
                  <a:lnTo>
                    <a:pt x="141896" y="618"/>
                  </a:lnTo>
                  <a:lnTo>
                    <a:pt x="141587" y="1030"/>
                  </a:lnTo>
                  <a:lnTo>
                    <a:pt x="140970" y="1854"/>
                  </a:lnTo>
                  <a:lnTo>
                    <a:pt x="140558" y="2986"/>
                  </a:lnTo>
                  <a:lnTo>
                    <a:pt x="140146" y="4325"/>
                  </a:lnTo>
                  <a:lnTo>
                    <a:pt x="139734" y="5869"/>
                  </a:lnTo>
                  <a:lnTo>
                    <a:pt x="139425" y="7723"/>
                  </a:lnTo>
                  <a:lnTo>
                    <a:pt x="139219" y="9679"/>
                  </a:lnTo>
                  <a:lnTo>
                    <a:pt x="139116" y="11842"/>
                  </a:lnTo>
                  <a:lnTo>
                    <a:pt x="138910" y="16682"/>
                  </a:lnTo>
                  <a:lnTo>
                    <a:pt x="139013" y="21830"/>
                  </a:lnTo>
                  <a:lnTo>
                    <a:pt x="139116" y="27288"/>
                  </a:lnTo>
                  <a:lnTo>
                    <a:pt x="139425" y="32848"/>
                  </a:lnTo>
                  <a:lnTo>
                    <a:pt x="139837" y="38409"/>
                  </a:lnTo>
                  <a:lnTo>
                    <a:pt x="140249" y="43661"/>
                  </a:lnTo>
                  <a:lnTo>
                    <a:pt x="141175" y="53031"/>
                  </a:lnTo>
                  <a:lnTo>
                    <a:pt x="141896" y="59621"/>
                  </a:lnTo>
                  <a:lnTo>
                    <a:pt x="142205" y="62093"/>
                  </a:lnTo>
                  <a:lnTo>
                    <a:pt x="136439" y="59930"/>
                  </a:lnTo>
                  <a:lnTo>
                    <a:pt x="129848" y="57562"/>
                  </a:lnTo>
                  <a:lnTo>
                    <a:pt x="121302" y="54576"/>
                  </a:lnTo>
                  <a:lnTo>
                    <a:pt x="111004" y="51075"/>
                  </a:lnTo>
                  <a:lnTo>
                    <a:pt x="99575" y="47368"/>
                  </a:lnTo>
                  <a:lnTo>
                    <a:pt x="87321" y="43455"/>
                  </a:lnTo>
                  <a:lnTo>
                    <a:pt x="74552" y="39542"/>
                  </a:lnTo>
                  <a:lnTo>
                    <a:pt x="68065" y="37688"/>
                  </a:lnTo>
                  <a:lnTo>
                    <a:pt x="61681" y="35938"/>
                  </a:lnTo>
                  <a:lnTo>
                    <a:pt x="55296" y="34187"/>
                  </a:lnTo>
                  <a:lnTo>
                    <a:pt x="49015" y="32642"/>
                  </a:lnTo>
                  <a:lnTo>
                    <a:pt x="42940" y="31201"/>
                  </a:lnTo>
                  <a:lnTo>
                    <a:pt x="37070" y="29965"/>
                  </a:lnTo>
                  <a:lnTo>
                    <a:pt x="31510" y="28832"/>
                  </a:lnTo>
                  <a:lnTo>
                    <a:pt x="26155" y="27906"/>
                  </a:lnTo>
                  <a:lnTo>
                    <a:pt x="21212" y="27288"/>
                  </a:lnTo>
                  <a:lnTo>
                    <a:pt x="16682" y="26876"/>
                  </a:lnTo>
                  <a:lnTo>
                    <a:pt x="14519" y="26773"/>
                  </a:lnTo>
                  <a:lnTo>
                    <a:pt x="12563" y="26670"/>
                  </a:lnTo>
                  <a:lnTo>
                    <a:pt x="10709" y="26773"/>
                  </a:lnTo>
                  <a:lnTo>
                    <a:pt x="8959" y="26876"/>
                  </a:lnTo>
                  <a:lnTo>
                    <a:pt x="7311" y="27082"/>
                  </a:lnTo>
                  <a:lnTo>
                    <a:pt x="5869" y="27288"/>
                  </a:lnTo>
                  <a:lnTo>
                    <a:pt x="4531" y="27700"/>
                  </a:lnTo>
                  <a:lnTo>
                    <a:pt x="3398" y="28112"/>
                  </a:lnTo>
                  <a:lnTo>
                    <a:pt x="2368" y="28626"/>
                  </a:lnTo>
                  <a:lnTo>
                    <a:pt x="1545" y="29244"/>
                  </a:lnTo>
                  <a:lnTo>
                    <a:pt x="927" y="29965"/>
                  </a:lnTo>
                  <a:lnTo>
                    <a:pt x="412" y="30789"/>
                  </a:lnTo>
                  <a:lnTo>
                    <a:pt x="309" y="30995"/>
                  </a:lnTo>
                  <a:lnTo>
                    <a:pt x="309" y="31407"/>
                  </a:lnTo>
                  <a:lnTo>
                    <a:pt x="412" y="32436"/>
                  </a:lnTo>
                  <a:lnTo>
                    <a:pt x="824" y="33775"/>
                  </a:lnTo>
                  <a:lnTo>
                    <a:pt x="1339" y="35423"/>
                  </a:lnTo>
                  <a:lnTo>
                    <a:pt x="2986" y="39542"/>
                  </a:lnTo>
                  <a:lnTo>
                    <a:pt x="5149" y="44690"/>
                  </a:lnTo>
                  <a:lnTo>
                    <a:pt x="7929" y="50663"/>
                  </a:lnTo>
                  <a:lnTo>
                    <a:pt x="11018" y="57150"/>
                  </a:lnTo>
                  <a:lnTo>
                    <a:pt x="14313" y="63946"/>
                  </a:lnTo>
                  <a:lnTo>
                    <a:pt x="17814" y="70948"/>
                  </a:lnTo>
                  <a:lnTo>
                    <a:pt x="24816" y="84541"/>
                  </a:lnTo>
                  <a:lnTo>
                    <a:pt x="30892" y="96177"/>
                  </a:lnTo>
                  <a:lnTo>
                    <a:pt x="36967" y="107607"/>
                  </a:lnTo>
                  <a:lnTo>
                    <a:pt x="35114" y="110181"/>
                  </a:lnTo>
                  <a:lnTo>
                    <a:pt x="30480" y="116977"/>
                  </a:lnTo>
                  <a:lnTo>
                    <a:pt x="27494" y="121611"/>
                  </a:lnTo>
                  <a:lnTo>
                    <a:pt x="24096" y="126966"/>
                  </a:lnTo>
                  <a:lnTo>
                    <a:pt x="20492" y="132732"/>
                  </a:lnTo>
                  <a:lnTo>
                    <a:pt x="16785" y="138808"/>
                  </a:lnTo>
                  <a:lnTo>
                    <a:pt x="13180" y="144986"/>
                  </a:lnTo>
                  <a:lnTo>
                    <a:pt x="9782" y="151267"/>
                  </a:lnTo>
                  <a:lnTo>
                    <a:pt x="8135" y="154356"/>
                  </a:lnTo>
                  <a:lnTo>
                    <a:pt x="6693" y="157446"/>
                  </a:lnTo>
                  <a:lnTo>
                    <a:pt x="5252" y="160329"/>
                  </a:lnTo>
                  <a:lnTo>
                    <a:pt x="4016" y="163212"/>
                  </a:lnTo>
                  <a:lnTo>
                    <a:pt x="2883" y="165992"/>
                  </a:lnTo>
                  <a:lnTo>
                    <a:pt x="1956" y="168670"/>
                  </a:lnTo>
                  <a:lnTo>
                    <a:pt x="1133" y="171141"/>
                  </a:lnTo>
                  <a:lnTo>
                    <a:pt x="515" y="173406"/>
                  </a:lnTo>
                  <a:lnTo>
                    <a:pt x="103" y="175569"/>
                  </a:lnTo>
                  <a:lnTo>
                    <a:pt x="0" y="177525"/>
                  </a:lnTo>
                  <a:lnTo>
                    <a:pt x="0" y="178452"/>
                  </a:lnTo>
                  <a:lnTo>
                    <a:pt x="103" y="179276"/>
                  </a:lnTo>
                  <a:lnTo>
                    <a:pt x="206" y="179997"/>
                  </a:lnTo>
                  <a:lnTo>
                    <a:pt x="412" y="180718"/>
                  </a:lnTo>
                  <a:lnTo>
                    <a:pt x="721" y="181335"/>
                  </a:lnTo>
                  <a:lnTo>
                    <a:pt x="1236" y="181850"/>
                  </a:lnTo>
                  <a:lnTo>
                    <a:pt x="1854" y="182262"/>
                  </a:lnTo>
                  <a:lnTo>
                    <a:pt x="2780" y="182571"/>
                  </a:lnTo>
                  <a:lnTo>
                    <a:pt x="3810" y="182880"/>
                  </a:lnTo>
                  <a:lnTo>
                    <a:pt x="5046" y="182983"/>
                  </a:lnTo>
                  <a:lnTo>
                    <a:pt x="6384" y="183086"/>
                  </a:lnTo>
                  <a:lnTo>
                    <a:pt x="7826" y="183189"/>
                  </a:lnTo>
                  <a:lnTo>
                    <a:pt x="9473" y="183086"/>
                  </a:lnTo>
                  <a:lnTo>
                    <a:pt x="11327" y="182983"/>
                  </a:lnTo>
                  <a:lnTo>
                    <a:pt x="15240" y="182571"/>
                  </a:lnTo>
                  <a:lnTo>
                    <a:pt x="19668" y="181953"/>
                  </a:lnTo>
                  <a:lnTo>
                    <a:pt x="24610" y="181129"/>
                  </a:lnTo>
                  <a:lnTo>
                    <a:pt x="29862" y="179997"/>
                  </a:lnTo>
                  <a:lnTo>
                    <a:pt x="35423" y="178761"/>
                  </a:lnTo>
                  <a:lnTo>
                    <a:pt x="41292" y="177319"/>
                  </a:lnTo>
                  <a:lnTo>
                    <a:pt x="47367" y="175775"/>
                  </a:lnTo>
                  <a:lnTo>
                    <a:pt x="53649" y="174127"/>
                  </a:lnTo>
                  <a:lnTo>
                    <a:pt x="60033" y="172274"/>
                  </a:lnTo>
                  <a:lnTo>
                    <a:pt x="73111" y="168567"/>
                  </a:lnTo>
                  <a:lnTo>
                    <a:pt x="86085" y="164551"/>
                  </a:lnTo>
                  <a:lnTo>
                    <a:pt x="98648" y="160638"/>
                  </a:lnTo>
                  <a:lnTo>
                    <a:pt x="110284" y="156828"/>
                  </a:lnTo>
                  <a:lnTo>
                    <a:pt x="120787" y="153430"/>
                  </a:lnTo>
                  <a:lnTo>
                    <a:pt x="136336" y="148075"/>
                  </a:lnTo>
                  <a:lnTo>
                    <a:pt x="142205" y="146016"/>
                  </a:lnTo>
                  <a:lnTo>
                    <a:pt x="141896" y="148487"/>
                  </a:lnTo>
                  <a:lnTo>
                    <a:pt x="141278" y="155180"/>
                  </a:lnTo>
                  <a:lnTo>
                    <a:pt x="140352" y="164551"/>
                  </a:lnTo>
                  <a:lnTo>
                    <a:pt x="139940" y="170008"/>
                  </a:lnTo>
                  <a:lnTo>
                    <a:pt x="139631" y="175569"/>
                  </a:lnTo>
                  <a:lnTo>
                    <a:pt x="139322" y="181232"/>
                  </a:lnTo>
                  <a:lnTo>
                    <a:pt x="139219" y="186793"/>
                  </a:lnTo>
                  <a:lnTo>
                    <a:pt x="139116" y="192148"/>
                  </a:lnTo>
                  <a:lnTo>
                    <a:pt x="139322" y="196987"/>
                  </a:lnTo>
                  <a:lnTo>
                    <a:pt x="139425" y="199253"/>
                  </a:lnTo>
                  <a:lnTo>
                    <a:pt x="139631" y="201312"/>
                  </a:lnTo>
                  <a:lnTo>
                    <a:pt x="139940" y="203166"/>
                  </a:lnTo>
                  <a:lnTo>
                    <a:pt x="140249" y="204916"/>
                  </a:lnTo>
                  <a:lnTo>
                    <a:pt x="140661" y="206358"/>
                  </a:lnTo>
                  <a:lnTo>
                    <a:pt x="141072" y="207594"/>
                  </a:lnTo>
                  <a:lnTo>
                    <a:pt x="141587" y="208520"/>
                  </a:lnTo>
                  <a:lnTo>
                    <a:pt x="141896" y="208829"/>
                  </a:lnTo>
                  <a:lnTo>
                    <a:pt x="142205" y="209138"/>
                  </a:lnTo>
                  <a:lnTo>
                    <a:pt x="142720" y="209447"/>
                  </a:lnTo>
                  <a:lnTo>
                    <a:pt x="143338" y="209550"/>
                  </a:lnTo>
                  <a:lnTo>
                    <a:pt x="144059" y="209550"/>
                  </a:lnTo>
                  <a:lnTo>
                    <a:pt x="144882" y="209344"/>
                  </a:lnTo>
                  <a:lnTo>
                    <a:pt x="145912" y="209138"/>
                  </a:lnTo>
                  <a:lnTo>
                    <a:pt x="146942" y="208829"/>
                  </a:lnTo>
                  <a:lnTo>
                    <a:pt x="149516" y="207799"/>
                  </a:lnTo>
                  <a:lnTo>
                    <a:pt x="152502" y="206358"/>
                  </a:lnTo>
                  <a:lnTo>
                    <a:pt x="155901" y="204607"/>
                  </a:lnTo>
                  <a:lnTo>
                    <a:pt x="159608" y="202445"/>
                  </a:lnTo>
                  <a:lnTo>
                    <a:pt x="163623" y="199974"/>
                  </a:lnTo>
                  <a:lnTo>
                    <a:pt x="167948" y="197193"/>
                  </a:lnTo>
                  <a:lnTo>
                    <a:pt x="172376" y="194104"/>
                  </a:lnTo>
                  <a:lnTo>
                    <a:pt x="177113" y="190809"/>
                  </a:lnTo>
                  <a:lnTo>
                    <a:pt x="182056" y="187205"/>
                  </a:lnTo>
                  <a:lnTo>
                    <a:pt x="186998" y="183498"/>
                  </a:lnTo>
                  <a:lnTo>
                    <a:pt x="192147" y="179585"/>
                  </a:lnTo>
                  <a:lnTo>
                    <a:pt x="197296" y="175569"/>
                  </a:lnTo>
                  <a:lnTo>
                    <a:pt x="202444" y="171450"/>
                  </a:lnTo>
                  <a:lnTo>
                    <a:pt x="207490" y="167125"/>
                  </a:lnTo>
                  <a:lnTo>
                    <a:pt x="212638" y="162903"/>
                  </a:lnTo>
                  <a:lnTo>
                    <a:pt x="217581" y="158475"/>
                  </a:lnTo>
                  <a:lnTo>
                    <a:pt x="222318" y="154151"/>
                  </a:lnTo>
                  <a:lnTo>
                    <a:pt x="226952" y="149723"/>
                  </a:lnTo>
                  <a:lnTo>
                    <a:pt x="231379" y="145398"/>
                  </a:lnTo>
                  <a:lnTo>
                    <a:pt x="235601" y="141176"/>
                  </a:lnTo>
                  <a:lnTo>
                    <a:pt x="239411" y="137057"/>
                  </a:lnTo>
                  <a:lnTo>
                    <a:pt x="243015" y="132938"/>
                  </a:lnTo>
                  <a:lnTo>
                    <a:pt x="246208" y="129025"/>
                  </a:lnTo>
                  <a:lnTo>
                    <a:pt x="248988" y="125318"/>
                  </a:lnTo>
                  <a:lnTo>
                    <a:pt x="250223" y="123465"/>
                  </a:lnTo>
                  <a:lnTo>
                    <a:pt x="251356" y="121714"/>
                  </a:lnTo>
                  <a:lnTo>
                    <a:pt x="252283" y="120066"/>
                  </a:lnTo>
                  <a:lnTo>
                    <a:pt x="253210" y="118419"/>
                  </a:lnTo>
                  <a:lnTo>
                    <a:pt x="253930" y="116874"/>
                  </a:lnTo>
                  <a:lnTo>
                    <a:pt x="254548" y="115330"/>
                  </a:lnTo>
                  <a:lnTo>
                    <a:pt x="255063" y="113888"/>
                  </a:lnTo>
                  <a:lnTo>
                    <a:pt x="255372" y="112549"/>
                  </a:lnTo>
                  <a:lnTo>
                    <a:pt x="255578" y="111314"/>
                  </a:lnTo>
                  <a:lnTo>
                    <a:pt x="255578" y="110078"/>
                  </a:lnTo>
                  <a:lnTo>
                    <a:pt x="255475" y="108945"/>
                  </a:lnTo>
                  <a:lnTo>
                    <a:pt x="255166" y="107607"/>
                  </a:lnTo>
                  <a:lnTo>
                    <a:pt x="254857" y="106268"/>
                  </a:lnTo>
                  <a:lnTo>
                    <a:pt x="254342" y="104826"/>
                  </a:lnTo>
                  <a:lnTo>
                    <a:pt x="253622" y="103282"/>
                  </a:lnTo>
                  <a:lnTo>
                    <a:pt x="252901" y="101737"/>
                  </a:lnTo>
                  <a:lnTo>
                    <a:pt x="251974" y="99987"/>
                  </a:lnTo>
                  <a:lnTo>
                    <a:pt x="251047" y="98236"/>
                  </a:lnTo>
                  <a:lnTo>
                    <a:pt x="248679" y="94529"/>
                  </a:lnTo>
                  <a:lnTo>
                    <a:pt x="245899" y="90513"/>
                  </a:lnTo>
                  <a:lnTo>
                    <a:pt x="242809" y="86291"/>
                  </a:lnTo>
                  <a:lnTo>
                    <a:pt x="239411" y="81864"/>
                  </a:lnTo>
                  <a:lnTo>
                    <a:pt x="235601" y="77333"/>
                  </a:lnTo>
                  <a:lnTo>
                    <a:pt x="231585" y="72596"/>
                  </a:lnTo>
                  <a:lnTo>
                    <a:pt x="227364" y="67756"/>
                  </a:lnTo>
                  <a:lnTo>
                    <a:pt x="222833" y="62916"/>
                  </a:lnTo>
                  <a:lnTo>
                    <a:pt x="218199" y="58077"/>
                  </a:lnTo>
                  <a:lnTo>
                    <a:pt x="213462" y="53134"/>
                  </a:lnTo>
                  <a:lnTo>
                    <a:pt x="208623" y="48294"/>
                  </a:lnTo>
                  <a:lnTo>
                    <a:pt x="203577" y="43455"/>
                  </a:lnTo>
                  <a:lnTo>
                    <a:pt x="198634" y="38718"/>
                  </a:lnTo>
                  <a:lnTo>
                    <a:pt x="193691" y="34187"/>
                  </a:lnTo>
                  <a:lnTo>
                    <a:pt x="188646" y="29656"/>
                  </a:lnTo>
                  <a:lnTo>
                    <a:pt x="183806" y="25434"/>
                  </a:lnTo>
                  <a:lnTo>
                    <a:pt x="178966" y="21418"/>
                  </a:lnTo>
                  <a:lnTo>
                    <a:pt x="174333" y="17608"/>
                  </a:lnTo>
                  <a:lnTo>
                    <a:pt x="169802" y="14107"/>
                  </a:lnTo>
                  <a:lnTo>
                    <a:pt x="165477" y="10915"/>
                  </a:lnTo>
                  <a:lnTo>
                    <a:pt x="161461" y="8032"/>
                  </a:lnTo>
                  <a:lnTo>
                    <a:pt x="157651" y="5561"/>
                  </a:lnTo>
                  <a:lnTo>
                    <a:pt x="154150" y="3501"/>
                  </a:lnTo>
                  <a:lnTo>
                    <a:pt x="152502" y="2677"/>
                  </a:lnTo>
                  <a:lnTo>
                    <a:pt x="150958" y="1956"/>
                  </a:lnTo>
                  <a:lnTo>
                    <a:pt x="149516" y="1236"/>
                  </a:lnTo>
                  <a:lnTo>
                    <a:pt x="148178" y="721"/>
                  </a:lnTo>
                  <a:lnTo>
                    <a:pt x="146839" y="309"/>
                  </a:lnTo>
                  <a:lnTo>
                    <a:pt x="145706" y="103"/>
                  </a:lnTo>
                  <a:lnTo>
                    <a:pt x="1446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9" name="Google Shape;4489;p54"/>
            <p:cNvSpPr/>
            <p:nvPr/>
          </p:nvSpPr>
          <p:spPr>
            <a:xfrm>
              <a:off x="615275" y="238125"/>
              <a:ext cx="6389450" cy="5238750"/>
            </a:xfrm>
            <a:custGeom>
              <a:avLst/>
              <a:gdLst/>
              <a:ahLst/>
              <a:cxnLst/>
              <a:rect l="l" t="t" r="r" b="b"/>
              <a:pathLst>
                <a:path w="255578" h="209550" fill="none" extrusionOk="0">
                  <a:moveTo>
                    <a:pt x="36967" y="107607"/>
                  </a:moveTo>
                  <a:lnTo>
                    <a:pt x="36967" y="107607"/>
                  </a:lnTo>
                  <a:lnTo>
                    <a:pt x="30892" y="96177"/>
                  </a:lnTo>
                  <a:lnTo>
                    <a:pt x="24816" y="84541"/>
                  </a:lnTo>
                  <a:lnTo>
                    <a:pt x="17814" y="70948"/>
                  </a:lnTo>
                  <a:lnTo>
                    <a:pt x="14313" y="63946"/>
                  </a:lnTo>
                  <a:lnTo>
                    <a:pt x="11018" y="57150"/>
                  </a:lnTo>
                  <a:lnTo>
                    <a:pt x="7929" y="50663"/>
                  </a:lnTo>
                  <a:lnTo>
                    <a:pt x="5149" y="44690"/>
                  </a:lnTo>
                  <a:lnTo>
                    <a:pt x="2986" y="39542"/>
                  </a:lnTo>
                  <a:lnTo>
                    <a:pt x="1339" y="35423"/>
                  </a:lnTo>
                  <a:lnTo>
                    <a:pt x="824" y="33775"/>
                  </a:lnTo>
                  <a:lnTo>
                    <a:pt x="412" y="32436"/>
                  </a:lnTo>
                  <a:lnTo>
                    <a:pt x="309" y="31407"/>
                  </a:lnTo>
                  <a:lnTo>
                    <a:pt x="309" y="30995"/>
                  </a:lnTo>
                  <a:lnTo>
                    <a:pt x="412" y="30789"/>
                  </a:lnTo>
                  <a:lnTo>
                    <a:pt x="412" y="30789"/>
                  </a:lnTo>
                  <a:lnTo>
                    <a:pt x="927" y="29965"/>
                  </a:lnTo>
                  <a:lnTo>
                    <a:pt x="1545" y="29244"/>
                  </a:lnTo>
                  <a:lnTo>
                    <a:pt x="2368" y="28626"/>
                  </a:lnTo>
                  <a:lnTo>
                    <a:pt x="3398" y="28112"/>
                  </a:lnTo>
                  <a:lnTo>
                    <a:pt x="4531" y="27700"/>
                  </a:lnTo>
                  <a:lnTo>
                    <a:pt x="5869" y="27288"/>
                  </a:lnTo>
                  <a:lnTo>
                    <a:pt x="7311" y="27082"/>
                  </a:lnTo>
                  <a:lnTo>
                    <a:pt x="8959" y="26876"/>
                  </a:lnTo>
                  <a:lnTo>
                    <a:pt x="10709" y="26773"/>
                  </a:lnTo>
                  <a:lnTo>
                    <a:pt x="12563" y="26670"/>
                  </a:lnTo>
                  <a:lnTo>
                    <a:pt x="14519" y="26773"/>
                  </a:lnTo>
                  <a:lnTo>
                    <a:pt x="16682" y="26876"/>
                  </a:lnTo>
                  <a:lnTo>
                    <a:pt x="21212" y="27288"/>
                  </a:lnTo>
                  <a:lnTo>
                    <a:pt x="26155" y="27906"/>
                  </a:lnTo>
                  <a:lnTo>
                    <a:pt x="31510" y="28832"/>
                  </a:lnTo>
                  <a:lnTo>
                    <a:pt x="37070" y="29965"/>
                  </a:lnTo>
                  <a:lnTo>
                    <a:pt x="42940" y="31201"/>
                  </a:lnTo>
                  <a:lnTo>
                    <a:pt x="49015" y="32642"/>
                  </a:lnTo>
                  <a:lnTo>
                    <a:pt x="55296" y="34187"/>
                  </a:lnTo>
                  <a:lnTo>
                    <a:pt x="61681" y="35938"/>
                  </a:lnTo>
                  <a:lnTo>
                    <a:pt x="68065" y="37688"/>
                  </a:lnTo>
                  <a:lnTo>
                    <a:pt x="74552" y="39542"/>
                  </a:lnTo>
                  <a:lnTo>
                    <a:pt x="87321" y="43455"/>
                  </a:lnTo>
                  <a:lnTo>
                    <a:pt x="99575" y="47368"/>
                  </a:lnTo>
                  <a:lnTo>
                    <a:pt x="111004" y="51075"/>
                  </a:lnTo>
                  <a:lnTo>
                    <a:pt x="121302" y="54576"/>
                  </a:lnTo>
                  <a:lnTo>
                    <a:pt x="129848" y="57562"/>
                  </a:lnTo>
                  <a:lnTo>
                    <a:pt x="136439" y="59930"/>
                  </a:lnTo>
                  <a:lnTo>
                    <a:pt x="142205" y="62093"/>
                  </a:lnTo>
                  <a:lnTo>
                    <a:pt x="142205" y="62093"/>
                  </a:lnTo>
                  <a:lnTo>
                    <a:pt x="141896" y="59621"/>
                  </a:lnTo>
                  <a:lnTo>
                    <a:pt x="141175" y="53031"/>
                  </a:lnTo>
                  <a:lnTo>
                    <a:pt x="140249" y="43661"/>
                  </a:lnTo>
                  <a:lnTo>
                    <a:pt x="139837" y="38409"/>
                  </a:lnTo>
                  <a:lnTo>
                    <a:pt x="139425" y="32848"/>
                  </a:lnTo>
                  <a:lnTo>
                    <a:pt x="139116" y="27288"/>
                  </a:lnTo>
                  <a:lnTo>
                    <a:pt x="139013" y="21830"/>
                  </a:lnTo>
                  <a:lnTo>
                    <a:pt x="138910" y="16682"/>
                  </a:lnTo>
                  <a:lnTo>
                    <a:pt x="139116" y="11842"/>
                  </a:lnTo>
                  <a:lnTo>
                    <a:pt x="139219" y="9679"/>
                  </a:lnTo>
                  <a:lnTo>
                    <a:pt x="139425" y="7723"/>
                  </a:lnTo>
                  <a:lnTo>
                    <a:pt x="139734" y="5869"/>
                  </a:lnTo>
                  <a:lnTo>
                    <a:pt x="140146" y="4325"/>
                  </a:lnTo>
                  <a:lnTo>
                    <a:pt x="140558" y="2986"/>
                  </a:lnTo>
                  <a:lnTo>
                    <a:pt x="140970" y="1854"/>
                  </a:lnTo>
                  <a:lnTo>
                    <a:pt x="141587" y="1030"/>
                  </a:lnTo>
                  <a:lnTo>
                    <a:pt x="141896" y="618"/>
                  </a:lnTo>
                  <a:lnTo>
                    <a:pt x="142205" y="412"/>
                  </a:lnTo>
                  <a:lnTo>
                    <a:pt x="142205" y="412"/>
                  </a:lnTo>
                  <a:lnTo>
                    <a:pt x="142926" y="103"/>
                  </a:lnTo>
                  <a:lnTo>
                    <a:pt x="143750" y="0"/>
                  </a:lnTo>
                  <a:lnTo>
                    <a:pt x="144677" y="0"/>
                  </a:lnTo>
                  <a:lnTo>
                    <a:pt x="145706" y="103"/>
                  </a:lnTo>
                  <a:lnTo>
                    <a:pt x="146839" y="309"/>
                  </a:lnTo>
                  <a:lnTo>
                    <a:pt x="148178" y="721"/>
                  </a:lnTo>
                  <a:lnTo>
                    <a:pt x="149516" y="1236"/>
                  </a:lnTo>
                  <a:lnTo>
                    <a:pt x="150958" y="1956"/>
                  </a:lnTo>
                  <a:lnTo>
                    <a:pt x="152502" y="2677"/>
                  </a:lnTo>
                  <a:lnTo>
                    <a:pt x="154150" y="3501"/>
                  </a:lnTo>
                  <a:lnTo>
                    <a:pt x="157651" y="5561"/>
                  </a:lnTo>
                  <a:lnTo>
                    <a:pt x="161461" y="8032"/>
                  </a:lnTo>
                  <a:lnTo>
                    <a:pt x="165477" y="10915"/>
                  </a:lnTo>
                  <a:lnTo>
                    <a:pt x="169802" y="14107"/>
                  </a:lnTo>
                  <a:lnTo>
                    <a:pt x="174333" y="17608"/>
                  </a:lnTo>
                  <a:lnTo>
                    <a:pt x="178966" y="21418"/>
                  </a:lnTo>
                  <a:lnTo>
                    <a:pt x="183806" y="25434"/>
                  </a:lnTo>
                  <a:lnTo>
                    <a:pt x="188646" y="29656"/>
                  </a:lnTo>
                  <a:lnTo>
                    <a:pt x="193691" y="34187"/>
                  </a:lnTo>
                  <a:lnTo>
                    <a:pt x="198634" y="38718"/>
                  </a:lnTo>
                  <a:lnTo>
                    <a:pt x="203577" y="43455"/>
                  </a:lnTo>
                  <a:lnTo>
                    <a:pt x="208623" y="48294"/>
                  </a:lnTo>
                  <a:lnTo>
                    <a:pt x="213462" y="53134"/>
                  </a:lnTo>
                  <a:lnTo>
                    <a:pt x="218199" y="58077"/>
                  </a:lnTo>
                  <a:lnTo>
                    <a:pt x="222833" y="62916"/>
                  </a:lnTo>
                  <a:lnTo>
                    <a:pt x="227364" y="67756"/>
                  </a:lnTo>
                  <a:lnTo>
                    <a:pt x="231585" y="72596"/>
                  </a:lnTo>
                  <a:lnTo>
                    <a:pt x="235601" y="77333"/>
                  </a:lnTo>
                  <a:lnTo>
                    <a:pt x="239411" y="81864"/>
                  </a:lnTo>
                  <a:lnTo>
                    <a:pt x="242809" y="86291"/>
                  </a:lnTo>
                  <a:lnTo>
                    <a:pt x="245899" y="90513"/>
                  </a:lnTo>
                  <a:lnTo>
                    <a:pt x="248679" y="94529"/>
                  </a:lnTo>
                  <a:lnTo>
                    <a:pt x="251047" y="98236"/>
                  </a:lnTo>
                  <a:lnTo>
                    <a:pt x="251974" y="99987"/>
                  </a:lnTo>
                  <a:lnTo>
                    <a:pt x="252901" y="101737"/>
                  </a:lnTo>
                  <a:lnTo>
                    <a:pt x="253622" y="103282"/>
                  </a:lnTo>
                  <a:lnTo>
                    <a:pt x="254342" y="104826"/>
                  </a:lnTo>
                  <a:lnTo>
                    <a:pt x="254857" y="106268"/>
                  </a:lnTo>
                  <a:lnTo>
                    <a:pt x="255166" y="107607"/>
                  </a:lnTo>
                  <a:lnTo>
                    <a:pt x="255475" y="108945"/>
                  </a:lnTo>
                  <a:lnTo>
                    <a:pt x="255578" y="110078"/>
                  </a:lnTo>
                  <a:lnTo>
                    <a:pt x="255578" y="110078"/>
                  </a:lnTo>
                  <a:lnTo>
                    <a:pt x="255578" y="111314"/>
                  </a:lnTo>
                  <a:lnTo>
                    <a:pt x="255372" y="112549"/>
                  </a:lnTo>
                  <a:lnTo>
                    <a:pt x="255063" y="113888"/>
                  </a:lnTo>
                  <a:lnTo>
                    <a:pt x="254548" y="115330"/>
                  </a:lnTo>
                  <a:lnTo>
                    <a:pt x="253930" y="116874"/>
                  </a:lnTo>
                  <a:lnTo>
                    <a:pt x="253210" y="118419"/>
                  </a:lnTo>
                  <a:lnTo>
                    <a:pt x="252283" y="120066"/>
                  </a:lnTo>
                  <a:lnTo>
                    <a:pt x="251356" y="121714"/>
                  </a:lnTo>
                  <a:lnTo>
                    <a:pt x="250223" y="123465"/>
                  </a:lnTo>
                  <a:lnTo>
                    <a:pt x="248988" y="125318"/>
                  </a:lnTo>
                  <a:lnTo>
                    <a:pt x="246208" y="129025"/>
                  </a:lnTo>
                  <a:lnTo>
                    <a:pt x="243015" y="132938"/>
                  </a:lnTo>
                  <a:lnTo>
                    <a:pt x="239411" y="137057"/>
                  </a:lnTo>
                  <a:lnTo>
                    <a:pt x="235601" y="141176"/>
                  </a:lnTo>
                  <a:lnTo>
                    <a:pt x="231379" y="145398"/>
                  </a:lnTo>
                  <a:lnTo>
                    <a:pt x="226952" y="149723"/>
                  </a:lnTo>
                  <a:lnTo>
                    <a:pt x="222318" y="154151"/>
                  </a:lnTo>
                  <a:lnTo>
                    <a:pt x="217581" y="158475"/>
                  </a:lnTo>
                  <a:lnTo>
                    <a:pt x="212638" y="162903"/>
                  </a:lnTo>
                  <a:lnTo>
                    <a:pt x="207490" y="167125"/>
                  </a:lnTo>
                  <a:lnTo>
                    <a:pt x="202444" y="171450"/>
                  </a:lnTo>
                  <a:lnTo>
                    <a:pt x="197296" y="175569"/>
                  </a:lnTo>
                  <a:lnTo>
                    <a:pt x="192147" y="179585"/>
                  </a:lnTo>
                  <a:lnTo>
                    <a:pt x="186998" y="183498"/>
                  </a:lnTo>
                  <a:lnTo>
                    <a:pt x="182056" y="187205"/>
                  </a:lnTo>
                  <a:lnTo>
                    <a:pt x="177113" y="190809"/>
                  </a:lnTo>
                  <a:lnTo>
                    <a:pt x="172376" y="194104"/>
                  </a:lnTo>
                  <a:lnTo>
                    <a:pt x="167948" y="197193"/>
                  </a:lnTo>
                  <a:lnTo>
                    <a:pt x="163623" y="199974"/>
                  </a:lnTo>
                  <a:lnTo>
                    <a:pt x="159608" y="202445"/>
                  </a:lnTo>
                  <a:lnTo>
                    <a:pt x="155901" y="204607"/>
                  </a:lnTo>
                  <a:lnTo>
                    <a:pt x="152502" y="206358"/>
                  </a:lnTo>
                  <a:lnTo>
                    <a:pt x="149516" y="207799"/>
                  </a:lnTo>
                  <a:lnTo>
                    <a:pt x="146942" y="208829"/>
                  </a:lnTo>
                  <a:lnTo>
                    <a:pt x="145912" y="209138"/>
                  </a:lnTo>
                  <a:lnTo>
                    <a:pt x="144882" y="209344"/>
                  </a:lnTo>
                  <a:lnTo>
                    <a:pt x="144059" y="209550"/>
                  </a:lnTo>
                  <a:lnTo>
                    <a:pt x="143338" y="209550"/>
                  </a:lnTo>
                  <a:lnTo>
                    <a:pt x="142720" y="209447"/>
                  </a:lnTo>
                  <a:lnTo>
                    <a:pt x="142205" y="209138"/>
                  </a:lnTo>
                  <a:lnTo>
                    <a:pt x="142205" y="209138"/>
                  </a:lnTo>
                  <a:lnTo>
                    <a:pt x="141896" y="208829"/>
                  </a:lnTo>
                  <a:lnTo>
                    <a:pt x="141587" y="208520"/>
                  </a:lnTo>
                  <a:lnTo>
                    <a:pt x="141072" y="207594"/>
                  </a:lnTo>
                  <a:lnTo>
                    <a:pt x="140661" y="206358"/>
                  </a:lnTo>
                  <a:lnTo>
                    <a:pt x="140249" y="204916"/>
                  </a:lnTo>
                  <a:lnTo>
                    <a:pt x="139940" y="203166"/>
                  </a:lnTo>
                  <a:lnTo>
                    <a:pt x="139631" y="201312"/>
                  </a:lnTo>
                  <a:lnTo>
                    <a:pt x="139425" y="199253"/>
                  </a:lnTo>
                  <a:lnTo>
                    <a:pt x="139322" y="196987"/>
                  </a:lnTo>
                  <a:lnTo>
                    <a:pt x="139116" y="192148"/>
                  </a:lnTo>
                  <a:lnTo>
                    <a:pt x="139219" y="186793"/>
                  </a:lnTo>
                  <a:lnTo>
                    <a:pt x="139322" y="181232"/>
                  </a:lnTo>
                  <a:lnTo>
                    <a:pt x="139631" y="175569"/>
                  </a:lnTo>
                  <a:lnTo>
                    <a:pt x="139940" y="170008"/>
                  </a:lnTo>
                  <a:lnTo>
                    <a:pt x="140352" y="164551"/>
                  </a:lnTo>
                  <a:lnTo>
                    <a:pt x="141278" y="155180"/>
                  </a:lnTo>
                  <a:lnTo>
                    <a:pt x="141896" y="148487"/>
                  </a:lnTo>
                  <a:lnTo>
                    <a:pt x="142205" y="146016"/>
                  </a:lnTo>
                  <a:lnTo>
                    <a:pt x="142205" y="146016"/>
                  </a:lnTo>
                  <a:lnTo>
                    <a:pt x="136336" y="148075"/>
                  </a:lnTo>
                  <a:lnTo>
                    <a:pt x="120787" y="153430"/>
                  </a:lnTo>
                  <a:lnTo>
                    <a:pt x="110284" y="156828"/>
                  </a:lnTo>
                  <a:lnTo>
                    <a:pt x="98648" y="160638"/>
                  </a:lnTo>
                  <a:lnTo>
                    <a:pt x="86085" y="164551"/>
                  </a:lnTo>
                  <a:lnTo>
                    <a:pt x="73111" y="168567"/>
                  </a:lnTo>
                  <a:lnTo>
                    <a:pt x="60033" y="172274"/>
                  </a:lnTo>
                  <a:lnTo>
                    <a:pt x="53649" y="174127"/>
                  </a:lnTo>
                  <a:lnTo>
                    <a:pt x="47367" y="175775"/>
                  </a:lnTo>
                  <a:lnTo>
                    <a:pt x="41292" y="177319"/>
                  </a:lnTo>
                  <a:lnTo>
                    <a:pt x="35423" y="178761"/>
                  </a:lnTo>
                  <a:lnTo>
                    <a:pt x="29862" y="179997"/>
                  </a:lnTo>
                  <a:lnTo>
                    <a:pt x="24610" y="181129"/>
                  </a:lnTo>
                  <a:lnTo>
                    <a:pt x="19668" y="181953"/>
                  </a:lnTo>
                  <a:lnTo>
                    <a:pt x="15240" y="182571"/>
                  </a:lnTo>
                  <a:lnTo>
                    <a:pt x="11327" y="182983"/>
                  </a:lnTo>
                  <a:lnTo>
                    <a:pt x="9473" y="183086"/>
                  </a:lnTo>
                  <a:lnTo>
                    <a:pt x="7826" y="183189"/>
                  </a:lnTo>
                  <a:lnTo>
                    <a:pt x="6384" y="183086"/>
                  </a:lnTo>
                  <a:lnTo>
                    <a:pt x="5046" y="182983"/>
                  </a:lnTo>
                  <a:lnTo>
                    <a:pt x="3810" y="182880"/>
                  </a:lnTo>
                  <a:lnTo>
                    <a:pt x="2780" y="182571"/>
                  </a:lnTo>
                  <a:lnTo>
                    <a:pt x="1854" y="182262"/>
                  </a:lnTo>
                  <a:lnTo>
                    <a:pt x="1236" y="181850"/>
                  </a:lnTo>
                  <a:lnTo>
                    <a:pt x="721" y="181335"/>
                  </a:lnTo>
                  <a:lnTo>
                    <a:pt x="412" y="180718"/>
                  </a:lnTo>
                  <a:lnTo>
                    <a:pt x="412" y="180718"/>
                  </a:lnTo>
                  <a:lnTo>
                    <a:pt x="206" y="179997"/>
                  </a:lnTo>
                  <a:lnTo>
                    <a:pt x="103" y="179276"/>
                  </a:lnTo>
                  <a:lnTo>
                    <a:pt x="0" y="178452"/>
                  </a:lnTo>
                  <a:lnTo>
                    <a:pt x="0" y="177525"/>
                  </a:lnTo>
                  <a:lnTo>
                    <a:pt x="103" y="175569"/>
                  </a:lnTo>
                  <a:lnTo>
                    <a:pt x="515" y="173406"/>
                  </a:lnTo>
                  <a:lnTo>
                    <a:pt x="1133" y="171141"/>
                  </a:lnTo>
                  <a:lnTo>
                    <a:pt x="1956" y="168670"/>
                  </a:lnTo>
                  <a:lnTo>
                    <a:pt x="2883" y="165992"/>
                  </a:lnTo>
                  <a:lnTo>
                    <a:pt x="4016" y="163212"/>
                  </a:lnTo>
                  <a:lnTo>
                    <a:pt x="5252" y="160329"/>
                  </a:lnTo>
                  <a:lnTo>
                    <a:pt x="6693" y="157446"/>
                  </a:lnTo>
                  <a:lnTo>
                    <a:pt x="8135" y="154356"/>
                  </a:lnTo>
                  <a:lnTo>
                    <a:pt x="9782" y="151267"/>
                  </a:lnTo>
                  <a:lnTo>
                    <a:pt x="13180" y="144986"/>
                  </a:lnTo>
                  <a:lnTo>
                    <a:pt x="16785" y="138808"/>
                  </a:lnTo>
                  <a:lnTo>
                    <a:pt x="20492" y="132732"/>
                  </a:lnTo>
                  <a:lnTo>
                    <a:pt x="24096" y="126966"/>
                  </a:lnTo>
                  <a:lnTo>
                    <a:pt x="27494" y="121611"/>
                  </a:lnTo>
                  <a:lnTo>
                    <a:pt x="30480" y="116977"/>
                  </a:lnTo>
                  <a:lnTo>
                    <a:pt x="35114" y="110181"/>
                  </a:lnTo>
                  <a:lnTo>
                    <a:pt x="36967" y="1076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0" name="Google Shape;4490;p54"/>
            <p:cNvSpPr/>
            <p:nvPr/>
          </p:nvSpPr>
          <p:spPr>
            <a:xfrm>
              <a:off x="5014775" y="1370825"/>
              <a:ext cx="1524000" cy="1529175"/>
            </a:xfrm>
            <a:custGeom>
              <a:avLst/>
              <a:gdLst/>
              <a:ahLst/>
              <a:cxnLst/>
              <a:rect l="l" t="t" r="r" b="b"/>
              <a:pathLst>
                <a:path w="60960" h="61167" extrusionOk="0">
                  <a:moveTo>
                    <a:pt x="8135" y="0"/>
                  </a:moveTo>
                  <a:lnTo>
                    <a:pt x="7105" y="309"/>
                  </a:lnTo>
                  <a:lnTo>
                    <a:pt x="6076" y="721"/>
                  </a:lnTo>
                  <a:lnTo>
                    <a:pt x="5046" y="1339"/>
                  </a:lnTo>
                  <a:lnTo>
                    <a:pt x="4119" y="2060"/>
                  </a:lnTo>
                  <a:lnTo>
                    <a:pt x="3192" y="2986"/>
                  </a:lnTo>
                  <a:lnTo>
                    <a:pt x="2266" y="3913"/>
                  </a:lnTo>
                  <a:lnTo>
                    <a:pt x="1545" y="4943"/>
                  </a:lnTo>
                  <a:lnTo>
                    <a:pt x="927" y="6076"/>
                  </a:lnTo>
                  <a:lnTo>
                    <a:pt x="412" y="7311"/>
                  </a:lnTo>
                  <a:lnTo>
                    <a:pt x="103" y="8547"/>
                  </a:lnTo>
                  <a:lnTo>
                    <a:pt x="0" y="9886"/>
                  </a:lnTo>
                  <a:lnTo>
                    <a:pt x="103" y="11121"/>
                  </a:lnTo>
                  <a:lnTo>
                    <a:pt x="206" y="11842"/>
                  </a:lnTo>
                  <a:lnTo>
                    <a:pt x="412" y="12460"/>
                  </a:lnTo>
                  <a:lnTo>
                    <a:pt x="721" y="13078"/>
                  </a:lnTo>
                  <a:lnTo>
                    <a:pt x="1030" y="13798"/>
                  </a:lnTo>
                  <a:lnTo>
                    <a:pt x="1442" y="14416"/>
                  </a:lnTo>
                  <a:lnTo>
                    <a:pt x="1957" y="15034"/>
                  </a:lnTo>
                  <a:lnTo>
                    <a:pt x="6590" y="20389"/>
                  </a:lnTo>
                  <a:lnTo>
                    <a:pt x="12460" y="26979"/>
                  </a:lnTo>
                  <a:lnTo>
                    <a:pt x="19359" y="34187"/>
                  </a:lnTo>
                  <a:lnTo>
                    <a:pt x="22963" y="37894"/>
                  </a:lnTo>
                  <a:lnTo>
                    <a:pt x="26670" y="41601"/>
                  </a:lnTo>
                  <a:lnTo>
                    <a:pt x="30377" y="45102"/>
                  </a:lnTo>
                  <a:lnTo>
                    <a:pt x="33981" y="48500"/>
                  </a:lnTo>
                  <a:lnTo>
                    <a:pt x="37482" y="51590"/>
                  </a:lnTo>
                  <a:lnTo>
                    <a:pt x="40777" y="54370"/>
                  </a:lnTo>
                  <a:lnTo>
                    <a:pt x="43969" y="56841"/>
                  </a:lnTo>
                  <a:lnTo>
                    <a:pt x="46750" y="58798"/>
                  </a:lnTo>
                  <a:lnTo>
                    <a:pt x="48088" y="59518"/>
                  </a:lnTo>
                  <a:lnTo>
                    <a:pt x="49324" y="60136"/>
                  </a:lnTo>
                  <a:lnTo>
                    <a:pt x="50457" y="60651"/>
                  </a:lnTo>
                  <a:lnTo>
                    <a:pt x="51384" y="61063"/>
                  </a:lnTo>
                  <a:lnTo>
                    <a:pt x="52104" y="61166"/>
                  </a:lnTo>
                  <a:lnTo>
                    <a:pt x="54370" y="61166"/>
                  </a:lnTo>
                  <a:lnTo>
                    <a:pt x="55811" y="60857"/>
                  </a:lnTo>
                  <a:lnTo>
                    <a:pt x="56532" y="60651"/>
                  </a:lnTo>
                  <a:lnTo>
                    <a:pt x="57253" y="60342"/>
                  </a:lnTo>
                  <a:lnTo>
                    <a:pt x="57974" y="60033"/>
                  </a:lnTo>
                  <a:lnTo>
                    <a:pt x="58592" y="59621"/>
                  </a:lnTo>
                  <a:lnTo>
                    <a:pt x="59209" y="59107"/>
                  </a:lnTo>
                  <a:lnTo>
                    <a:pt x="59724" y="58489"/>
                  </a:lnTo>
                  <a:lnTo>
                    <a:pt x="60136" y="57871"/>
                  </a:lnTo>
                  <a:lnTo>
                    <a:pt x="60548" y="57150"/>
                  </a:lnTo>
                  <a:lnTo>
                    <a:pt x="60857" y="56326"/>
                  </a:lnTo>
                  <a:lnTo>
                    <a:pt x="60960" y="55400"/>
                  </a:lnTo>
                  <a:lnTo>
                    <a:pt x="60960" y="54267"/>
                  </a:lnTo>
                  <a:lnTo>
                    <a:pt x="60857" y="53134"/>
                  </a:lnTo>
                  <a:lnTo>
                    <a:pt x="60548" y="52001"/>
                  </a:lnTo>
                  <a:lnTo>
                    <a:pt x="60033" y="50766"/>
                  </a:lnTo>
                  <a:lnTo>
                    <a:pt x="59415" y="49324"/>
                  </a:lnTo>
                  <a:lnTo>
                    <a:pt x="58592" y="47883"/>
                  </a:lnTo>
                  <a:lnTo>
                    <a:pt x="57665" y="46235"/>
                  </a:lnTo>
                  <a:lnTo>
                    <a:pt x="56532" y="44484"/>
                  </a:lnTo>
                  <a:lnTo>
                    <a:pt x="53855" y="40880"/>
                  </a:lnTo>
                  <a:lnTo>
                    <a:pt x="50766" y="36967"/>
                  </a:lnTo>
                  <a:lnTo>
                    <a:pt x="47265" y="32848"/>
                  </a:lnTo>
                  <a:lnTo>
                    <a:pt x="43455" y="28730"/>
                  </a:lnTo>
                  <a:lnTo>
                    <a:pt x="39542" y="24508"/>
                  </a:lnTo>
                  <a:lnTo>
                    <a:pt x="35423" y="20389"/>
                  </a:lnTo>
                  <a:lnTo>
                    <a:pt x="31304" y="16373"/>
                  </a:lnTo>
                  <a:lnTo>
                    <a:pt x="27185" y="12666"/>
                  </a:lnTo>
                  <a:lnTo>
                    <a:pt x="23272" y="9268"/>
                  </a:lnTo>
                  <a:lnTo>
                    <a:pt x="19565" y="6178"/>
                  </a:lnTo>
                  <a:lnTo>
                    <a:pt x="16167" y="3604"/>
                  </a:lnTo>
                  <a:lnTo>
                    <a:pt x="14622" y="2574"/>
                  </a:lnTo>
                  <a:lnTo>
                    <a:pt x="13181" y="1648"/>
                  </a:lnTo>
                  <a:lnTo>
                    <a:pt x="11945" y="824"/>
                  </a:lnTo>
                  <a:lnTo>
                    <a:pt x="10709" y="309"/>
                  </a:lnTo>
                  <a:lnTo>
                    <a:pt x="99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1" name="Google Shape;4491;p54"/>
            <p:cNvSpPr/>
            <p:nvPr/>
          </p:nvSpPr>
          <p:spPr>
            <a:xfrm>
              <a:off x="5014775" y="1370825"/>
              <a:ext cx="1524000" cy="1529175"/>
            </a:xfrm>
            <a:custGeom>
              <a:avLst/>
              <a:gdLst/>
              <a:ahLst/>
              <a:cxnLst/>
              <a:rect l="l" t="t" r="r" b="b"/>
              <a:pathLst>
                <a:path w="60960" h="61167" fill="none" extrusionOk="0">
                  <a:moveTo>
                    <a:pt x="9165" y="0"/>
                  </a:moveTo>
                  <a:lnTo>
                    <a:pt x="9165" y="0"/>
                  </a:lnTo>
                  <a:lnTo>
                    <a:pt x="8135" y="0"/>
                  </a:lnTo>
                  <a:lnTo>
                    <a:pt x="7105" y="309"/>
                  </a:lnTo>
                  <a:lnTo>
                    <a:pt x="6076" y="721"/>
                  </a:lnTo>
                  <a:lnTo>
                    <a:pt x="5046" y="1339"/>
                  </a:lnTo>
                  <a:lnTo>
                    <a:pt x="4119" y="2060"/>
                  </a:lnTo>
                  <a:lnTo>
                    <a:pt x="3192" y="2986"/>
                  </a:lnTo>
                  <a:lnTo>
                    <a:pt x="2266" y="3913"/>
                  </a:lnTo>
                  <a:lnTo>
                    <a:pt x="1545" y="4943"/>
                  </a:lnTo>
                  <a:lnTo>
                    <a:pt x="927" y="6076"/>
                  </a:lnTo>
                  <a:lnTo>
                    <a:pt x="412" y="7311"/>
                  </a:lnTo>
                  <a:lnTo>
                    <a:pt x="103" y="8547"/>
                  </a:lnTo>
                  <a:lnTo>
                    <a:pt x="0" y="9886"/>
                  </a:lnTo>
                  <a:lnTo>
                    <a:pt x="103" y="11121"/>
                  </a:lnTo>
                  <a:lnTo>
                    <a:pt x="206" y="11842"/>
                  </a:lnTo>
                  <a:lnTo>
                    <a:pt x="412" y="12460"/>
                  </a:lnTo>
                  <a:lnTo>
                    <a:pt x="721" y="13078"/>
                  </a:lnTo>
                  <a:lnTo>
                    <a:pt x="1030" y="13798"/>
                  </a:lnTo>
                  <a:lnTo>
                    <a:pt x="1442" y="14416"/>
                  </a:lnTo>
                  <a:lnTo>
                    <a:pt x="1957" y="15034"/>
                  </a:lnTo>
                  <a:lnTo>
                    <a:pt x="1957" y="15034"/>
                  </a:lnTo>
                  <a:lnTo>
                    <a:pt x="6590" y="20389"/>
                  </a:lnTo>
                  <a:lnTo>
                    <a:pt x="12460" y="26979"/>
                  </a:lnTo>
                  <a:lnTo>
                    <a:pt x="19359" y="34187"/>
                  </a:lnTo>
                  <a:lnTo>
                    <a:pt x="22963" y="37894"/>
                  </a:lnTo>
                  <a:lnTo>
                    <a:pt x="26670" y="41601"/>
                  </a:lnTo>
                  <a:lnTo>
                    <a:pt x="30377" y="45102"/>
                  </a:lnTo>
                  <a:lnTo>
                    <a:pt x="33981" y="48500"/>
                  </a:lnTo>
                  <a:lnTo>
                    <a:pt x="37482" y="51590"/>
                  </a:lnTo>
                  <a:lnTo>
                    <a:pt x="40777" y="54370"/>
                  </a:lnTo>
                  <a:lnTo>
                    <a:pt x="43969" y="56841"/>
                  </a:lnTo>
                  <a:lnTo>
                    <a:pt x="46750" y="58798"/>
                  </a:lnTo>
                  <a:lnTo>
                    <a:pt x="48088" y="59518"/>
                  </a:lnTo>
                  <a:lnTo>
                    <a:pt x="49324" y="60136"/>
                  </a:lnTo>
                  <a:lnTo>
                    <a:pt x="50457" y="60651"/>
                  </a:lnTo>
                  <a:lnTo>
                    <a:pt x="51384" y="61063"/>
                  </a:lnTo>
                  <a:lnTo>
                    <a:pt x="51384" y="61063"/>
                  </a:lnTo>
                  <a:lnTo>
                    <a:pt x="52104" y="61166"/>
                  </a:lnTo>
                  <a:lnTo>
                    <a:pt x="53031" y="61166"/>
                  </a:lnTo>
                  <a:lnTo>
                    <a:pt x="53031" y="61166"/>
                  </a:lnTo>
                  <a:lnTo>
                    <a:pt x="54370" y="61166"/>
                  </a:lnTo>
                  <a:lnTo>
                    <a:pt x="55811" y="60857"/>
                  </a:lnTo>
                  <a:lnTo>
                    <a:pt x="56532" y="60651"/>
                  </a:lnTo>
                  <a:lnTo>
                    <a:pt x="57253" y="60342"/>
                  </a:lnTo>
                  <a:lnTo>
                    <a:pt x="57974" y="60033"/>
                  </a:lnTo>
                  <a:lnTo>
                    <a:pt x="58592" y="59621"/>
                  </a:lnTo>
                  <a:lnTo>
                    <a:pt x="59209" y="59107"/>
                  </a:lnTo>
                  <a:lnTo>
                    <a:pt x="59724" y="58489"/>
                  </a:lnTo>
                  <a:lnTo>
                    <a:pt x="60136" y="57871"/>
                  </a:lnTo>
                  <a:lnTo>
                    <a:pt x="60548" y="57150"/>
                  </a:lnTo>
                  <a:lnTo>
                    <a:pt x="60857" y="56326"/>
                  </a:lnTo>
                  <a:lnTo>
                    <a:pt x="60960" y="55400"/>
                  </a:lnTo>
                  <a:lnTo>
                    <a:pt x="60960" y="54267"/>
                  </a:lnTo>
                  <a:lnTo>
                    <a:pt x="60857" y="53134"/>
                  </a:lnTo>
                  <a:lnTo>
                    <a:pt x="60857" y="53134"/>
                  </a:lnTo>
                  <a:lnTo>
                    <a:pt x="60548" y="52001"/>
                  </a:lnTo>
                  <a:lnTo>
                    <a:pt x="60033" y="50766"/>
                  </a:lnTo>
                  <a:lnTo>
                    <a:pt x="59415" y="49324"/>
                  </a:lnTo>
                  <a:lnTo>
                    <a:pt x="58592" y="47883"/>
                  </a:lnTo>
                  <a:lnTo>
                    <a:pt x="57665" y="46235"/>
                  </a:lnTo>
                  <a:lnTo>
                    <a:pt x="56532" y="44484"/>
                  </a:lnTo>
                  <a:lnTo>
                    <a:pt x="53855" y="40880"/>
                  </a:lnTo>
                  <a:lnTo>
                    <a:pt x="50766" y="36967"/>
                  </a:lnTo>
                  <a:lnTo>
                    <a:pt x="47265" y="32848"/>
                  </a:lnTo>
                  <a:lnTo>
                    <a:pt x="43455" y="28730"/>
                  </a:lnTo>
                  <a:lnTo>
                    <a:pt x="39542" y="24508"/>
                  </a:lnTo>
                  <a:lnTo>
                    <a:pt x="35423" y="20389"/>
                  </a:lnTo>
                  <a:lnTo>
                    <a:pt x="31304" y="16373"/>
                  </a:lnTo>
                  <a:lnTo>
                    <a:pt x="27185" y="12666"/>
                  </a:lnTo>
                  <a:lnTo>
                    <a:pt x="23272" y="9268"/>
                  </a:lnTo>
                  <a:lnTo>
                    <a:pt x="19565" y="6178"/>
                  </a:lnTo>
                  <a:lnTo>
                    <a:pt x="16167" y="3604"/>
                  </a:lnTo>
                  <a:lnTo>
                    <a:pt x="14622" y="2574"/>
                  </a:lnTo>
                  <a:lnTo>
                    <a:pt x="13181" y="1648"/>
                  </a:lnTo>
                  <a:lnTo>
                    <a:pt x="11945" y="824"/>
                  </a:lnTo>
                  <a:lnTo>
                    <a:pt x="10709" y="309"/>
                  </a:lnTo>
                  <a:lnTo>
                    <a:pt x="10709" y="309"/>
                  </a:lnTo>
                  <a:lnTo>
                    <a:pt x="9989" y="0"/>
                  </a:lnTo>
                  <a:lnTo>
                    <a:pt x="91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2" name="Google Shape;4492;p54"/>
            <p:cNvSpPr/>
            <p:nvPr/>
          </p:nvSpPr>
          <p:spPr>
            <a:xfrm>
              <a:off x="4559125" y="868825"/>
              <a:ext cx="458250" cy="486575"/>
            </a:xfrm>
            <a:custGeom>
              <a:avLst/>
              <a:gdLst/>
              <a:ahLst/>
              <a:cxnLst/>
              <a:rect l="l" t="t" r="r" b="b"/>
              <a:pathLst>
                <a:path w="18330" h="19463" extrusionOk="0">
                  <a:moveTo>
                    <a:pt x="7723" y="0"/>
                  </a:moveTo>
                  <a:lnTo>
                    <a:pt x="6899" y="206"/>
                  </a:lnTo>
                  <a:lnTo>
                    <a:pt x="6178" y="412"/>
                  </a:lnTo>
                  <a:lnTo>
                    <a:pt x="5355" y="721"/>
                  </a:lnTo>
                  <a:lnTo>
                    <a:pt x="4634" y="1133"/>
                  </a:lnTo>
                  <a:lnTo>
                    <a:pt x="3913" y="1648"/>
                  </a:lnTo>
                  <a:lnTo>
                    <a:pt x="3192" y="2369"/>
                  </a:lnTo>
                  <a:lnTo>
                    <a:pt x="2471" y="3090"/>
                  </a:lnTo>
                  <a:lnTo>
                    <a:pt x="1854" y="3810"/>
                  </a:lnTo>
                  <a:lnTo>
                    <a:pt x="1442" y="4634"/>
                  </a:lnTo>
                  <a:lnTo>
                    <a:pt x="927" y="5355"/>
                  </a:lnTo>
                  <a:lnTo>
                    <a:pt x="618" y="6076"/>
                  </a:lnTo>
                  <a:lnTo>
                    <a:pt x="309" y="6797"/>
                  </a:lnTo>
                  <a:lnTo>
                    <a:pt x="206" y="7620"/>
                  </a:lnTo>
                  <a:lnTo>
                    <a:pt x="0" y="8341"/>
                  </a:lnTo>
                  <a:lnTo>
                    <a:pt x="0" y="9062"/>
                  </a:lnTo>
                  <a:lnTo>
                    <a:pt x="0" y="10401"/>
                  </a:lnTo>
                  <a:lnTo>
                    <a:pt x="309" y="11739"/>
                  </a:lnTo>
                  <a:lnTo>
                    <a:pt x="824" y="13078"/>
                  </a:lnTo>
                  <a:lnTo>
                    <a:pt x="1442" y="14314"/>
                  </a:lnTo>
                  <a:lnTo>
                    <a:pt x="2265" y="15343"/>
                  </a:lnTo>
                  <a:lnTo>
                    <a:pt x="3295" y="16373"/>
                  </a:lnTo>
                  <a:lnTo>
                    <a:pt x="4325" y="17300"/>
                  </a:lnTo>
                  <a:lnTo>
                    <a:pt x="5458" y="18021"/>
                  </a:lnTo>
                  <a:lnTo>
                    <a:pt x="6693" y="18638"/>
                  </a:lnTo>
                  <a:lnTo>
                    <a:pt x="8032" y="19050"/>
                  </a:lnTo>
                  <a:lnTo>
                    <a:pt x="9371" y="19359"/>
                  </a:lnTo>
                  <a:lnTo>
                    <a:pt x="10606" y="19462"/>
                  </a:lnTo>
                  <a:lnTo>
                    <a:pt x="11842" y="19359"/>
                  </a:lnTo>
                  <a:lnTo>
                    <a:pt x="12975" y="19050"/>
                  </a:lnTo>
                  <a:lnTo>
                    <a:pt x="14004" y="18638"/>
                  </a:lnTo>
                  <a:lnTo>
                    <a:pt x="15034" y="18021"/>
                  </a:lnTo>
                  <a:lnTo>
                    <a:pt x="15961" y="17197"/>
                  </a:lnTo>
                  <a:lnTo>
                    <a:pt x="16785" y="16064"/>
                  </a:lnTo>
                  <a:lnTo>
                    <a:pt x="17402" y="14828"/>
                  </a:lnTo>
                  <a:lnTo>
                    <a:pt x="18020" y="13284"/>
                  </a:lnTo>
                  <a:lnTo>
                    <a:pt x="18226" y="12151"/>
                  </a:lnTo>
                  <a:lnTo>
                    <a:pt x="18329" y="10916"/>
                  </a:lnTo>
                  <a:lnTo>
                    <a:pt x="18226" y="9680"/>
                  </a:lnTo>
                  <a:lnTo>
                    <a:pt x="18020" y="8547"/>
                  </a:lnTo>
                  <a:lnTo>
                    <a:pt x="17711" y="7414"/>
                  </a:lnTo>
                  <a:lnTo>
                    <a:pt x="17299" y="6282"/>
                  </a:lnTo>
                  <a:lnTo>
                    <a:pt x="16682" y="5252"/>
                  </a:lnTo>
                  <a:lnTo>
                    <a:pt x="16064" y="4222"/>
                  </a:lnTo>
                  <a:lnTo>
                    <a:pt x="15343" y="3398"/>
                  </a:lnTo>
                  <a:lnTo>
                    <a:pt x="14519" y="2575"/>
                  </a:lnTo>
                  <a:lnTo>
                    <a:pt x="13592" y="1751"/>
                  </a:lnTo>
                  <a:lnTo>
                    <a:pt x="12666" y="1133"/>
                  </a:lnTo>
                  <a:lnTo>
                    <a:pt x="11636" y="618"/>
                  </a:lnTo>
                  <a:lnTo>
                    <a:pt x="10606" y="309"/>
                  </a:lnTo>
                  <a:lnTo>
                    <a:pt x="9576" y="103"/>
                  </a:lnTo>
                  <a:lnTo>
                    <a:pt x="84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3" name="Google Shape;4493;p54"/>
            <p:cNvSpPr/>
            <p:nvPr/>
          </p:nvSpPr>
          <p:spPr>
            <a:xfrm>
              <a:off x="4559125" y="868825"/>
              <a:ext cx="458250" cy="486575"/>
            </a:xfrm>
            <a:custGeom>
              <a:avLst/>
              <a:gdLst/>
              <a:ahLst/>
              <a:cxnLst/>
              <a:rect l="l" t="t" r="r" b="b"/>
              <a:pathLst>
                <a:path w="18330" h="19463" fill="none" extrusionOk="0">
                  <a:moveTo>
                    <a:pt x="8444" y="0"/>
                  </a:moveTo>
                  <a:lnTo>
                    <a:pt x="8444" y="0"/>
                  </a:lnTo>
                  <a:lnTo>
                    <a:pt x="7723" y="0"/>
                  </a:lnTo>
                  <a:lnTo>
                    <a:pt x="6899" y="206"/>
                  </a:lnTo>
                  <a:lnTo>
                    <a:pt x="6178" y="412"/>
                  </a:lnTo>
                  <a:lnTo>
                    <a:pt x="5355" y="721"/>
                  </a:lnTo>
                  <a:lnTo>
                    <a:pt x="4634" y="1133"/>
                  </a:lnTo>
                  <a:lnTo>
                    <a:pt x="3913" y="1648"/>
                  </a:lnTo>
                  <a:lnTo>
                    <a:pt x="3192" y="2369"/>
                  </a:lnTo>
                  <a:lnTo>
                    <a:pt x="2471" y="3090"/>
                  </a:lnTo>
                  <a:lnTo>
                    <a:pt x="2471" y="3090"/>
                  </a:lnTo>
                  <a:lnTo>
                    <a:pt x="1854" y="3810"/>
                  </a:lnTo>
                  <a:lnTo>
                    <a:pt x="1442" y="4634"/>
                  </a:lnTo>
                  <a:lnTo>
                    <a:pt x="927" y="5355"/>
                  </a:lnTo>
                  <a:lnTo>
                    <a:pt x="618" y="6076"/>
                  </a:lnTo>
                  <a:lnTo>
                    <a:pt x="309" y="6797"/>
                  </a:lnTo>
                  <a:lnTo>
                    <a:pt x="206" y="7620"/>
                  </a:lnTo>
                  <a:lnTo>
                    <a:pt x="0" y="8341"/>
                  </a:lnTo>
                  <a:lnTo>
                    <a:pt x="0" y="9062"/>
                  </a:lnTo>
                  <a:lnTo>
                    <a:pt x="0" y="10401"/>
                  </a:lnTo>
                  <a:lnTo>
                    <a:pt x="309" y="11739"/>
                  </a:lnTo>
                  <a:lnTo>
                    <a:pt x="824" y="13078"/>
                  </a:lnTo>
                  <a:lnTo>
                    <a:pt x="1442" y="14314"/>
                  </a:lnTo>
                  <a:lnTo>
                    <a:pt x="2265" y="15343"/>
                  </a:lnTo>
                  <a:lnTo>
                    <a:pt x="3295" y="16373"/>
                  </a:lnTo>
                  <a:lnTo>
                    <a:pt x="4325" y="17300"/>
                  </a:lnTo>
                  <a:lnTo>
                    <a:pt x="5458" y="18021"/>
                  </a:lnTo>
                  <a:lnTo>
                    <a:pt x="6693" y="18638"/>
                  </a:lnTo>
                  <a:lnTo>
                    <a:pt x="8032" y="19050"/>
                  </a:lnTo>
                  <a:lnTo>
                    <a:pt x="9371" y="19359"/>
                  </a:lnTo>
                  <a:lnTo>
                    <a:pt x="10606" y="19462"/>
                  </a:lnTo>
                  <a:lnTo>
                    <a:pt x="10606" y="19462"/>
                  </a:lnTo>
                  <a:lnTo>
                    <a:pt x="11842" y="19359"/>
                  </a:lnTo>
                  <a:lnTo>
                    <a:pt x="12975" y="19050"/>
                  </a:lnTo>
                  <a:lnTo>
                    <a:pt x="14004" y="18638"/>
                  </a:lnTo>
                  <a:lnTo>
                    <a:pt x="15034" y="18021"/>
                  </a:lnTo>
                  <a:lnTo>
                    <a:pt x="15961" y="17197"/>
                  </a:lnTo>
                  <a:lnTo>
                    <a:pt x="16785" y="16064"/>
                  </a:lnTo>
                  <a:lnTo>
                    <a:pt x="17402" y="14828"/>
                  </a:lnTo>
                  <a:lnTo>
                    <a:pt x="18020" y="13284"/>
                  </a:lnTo>
                  <a:lnTo>
                    <a:pt x="18020" y="13284"/>
                  </a:lnTo>
                  <a:lnTo>
                    <a:pt x="18226" y="12151"/>
                  </a:lnTo>
                  <a:lnTo>
                    <a:pt x="18329" y="10916"/>
                  </a:lnTo>
                  <a:lnTo>
                    <a:pt x="18226" y="9680"/>
                  </a:lnTo>
                  <a:lnTo>
                    <a:pt x="18020" y="8547"/>
                  </a:lnTo>
                  <a:lnTo>
                    <a:pt x="17711" y="7414"/>
                  </a:lnTo>
                  <a:lnTo>
                    <a:pt x="17299" y="6282"/>
                  </a:lnTo>
                  <a:lnTo>
                    <a:pt x="16682" y="5252"/>
                  </a:lnTo>
                  <a:lnTo>
                    <a:pt x="16064" y="4222"/>
                  </a:lnTo>
                  <a:lnTo>
                    <a:pt x="15343" y="3398"/>
                  </a:lnTo>
                  <a:lnTo>
                    <a:pt x="14519" y="2575"/>
                  </a:lnTo>
                  <a:lnTo>
                    <a:pt x="13592" y="1751"/>
                  </a:lnTo>
                  <a:lnTo>
                    <a:pt x="12666" y="1133"/>
                  </a:lnTo>
                  <a:lnTo>
                    <a:pt x="11636" y="618"/>
                  </a:lnTo>
                  <a:lnTo>
                    <a:pt x="10606" y="309"/>
                  </a:lnTo>
                  <a:lnTo>
                    <a:pt x="9576" y="103"/>
                  </a:lnTo>
                  <a:lnTo>
                    <a:pt x="8444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94" name="Google Shape;4494;p54">
            <a:hlinkClick r:id="" action="ppaction://hlinkshowjump?jump=nextslide"/>
          </p:cNvPr>
          <p:cNvSpPr/>
          <p:nvPr/>
        </p:nvSpPr>
        <p:spPr>
          <a:xfrm rot="-5400000" flipH="1">
            <a:off x="766688" y="530150"/>
            <a:ext cx="207300" cy="281700"/>
          </a:xfrm>
          <a:prstGeom prst="triangle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95" name="Google Shape;4495;p54"/>
          <p:cNvGrpSpPr/>
          <p:nvPr/>
        </p:nvGrpSpPr>
        <p:grpSpPr>
          <a:xfrm flipH="1">
            <a:off x="713216" y="539507"/>
            <a:ext cx="320750" cy="262985"/>
            <a:chOff x="615275" y="238125"/>
            <a:chExt cx="6389450" cy="5238750"/>
          </a:xfrm>
        </p:grpSpPr>
        <p:sp>
          <p:nvSpPr>
            <p:cNvPr id="4496" name="Google Shape;4496;p54"/>
            <p:cNvSpPr/>
            <p:nvPr/>
          </p:nvSpPr>
          <p:spPr>
            <a:xfrm>
              <a:off x="615275" y="238125"/>
              <a:ext cx="6389450" cy="5238750"/>
            </a:xfrm>
            <a:custGeom>
              <a:avLst/>
              <a:gdLst/>
              <a:ahLst/>
              <a:cxnLst/>
              <a:rect l="l" t="t" r="r" b="b"/>
              <a:pathLst>
                <a:path w="255578" h="209550" extrusionOk="0">
                  <a:moveTo>
                    <a:pt x="143750" y="0"/>
                  </a:moveTo>
                  <a:lnTo>
                    <a:pt x="142926" y="103"/>
                  </a:lnTo>
                  <a:lnTo>
                    <a:pt x="142205" y="412"/>
                  </a:lnTo>
                  <a:lnTo>
                    <a:pt x="141896" y="618"/>
                  </a:lnTo>
                  <a:lnTo>
                    <a:pt x="141587" y="1030"/>
                  </a:lnTo>
                  <a:lnTo>
                    <a:pt x="140970" y="1854"/>
                  </a:lnTo>
                  <a:lnTo>
                    <a:pt x="140558" y="2986"/>
                  </a:lnTo>
                  <a:lnTo>
                    <a:pt x="140146" y="4325"/>
                  </a:lnTo>
                  <a:lnTo>
                    <a:pt x="139734" y="5869"/>
                  </a:lnTo>
                  <a:lnTo>
                    <a:pt x="139425" y="7723"/>
                  </a:lnTo>
                  <a:lnTo>
                    <a:pt x="139219" y="9679"/>
                  </a:lnTo>
                  <a:lnTo>
                    <a:pt x="139116" y="11842"/>
                  </a:lnTo>
                  <a:lnTo>
                    <a:pt x="138910" y="16682"/>
                  </a:lnTo>
                  <a:lnTo>
                    <a:pt x="139013" y="21830"/>
                  </a:lnTo>
                  <a:lnTo>
                    <a:pt x="139116" y="27288"/>
                  </a:lnTo>
                  <a:lnTo>
                    <a:pt x="139425" y="32848"/>
                  </a:lnTo>
                  <a:lnTo>
                    <a:pt x="139837" y="38409"/>
                  </a:lnTo>
                  <a:lnTo>
                    <a:pt x="140249" y="43661"/>
                  </a:lnTo>
                  <a:lnTo>
                    <a:pt x="141175" y="53031"/>
                  </a:lnTo>
                  <a:lnTo>
                    <a:pt x="141896" y="59621"/>
                  </a:lnTo>
                  <a:lnTo>
                    <a:pt x="142205" y="62093"/>
                  </a:lnTo>
                  <a:lnTo>
                    <a:pt x="136439" y="59930"/>
                  </a:lnTo>
                  <a:lnTo>
                    <a:pt x="129848" y="57562"/>
                  </a:lnTo>
                  <a:lnTo>
                    <a:pt x="121302" y="54576"/>
                  </a:lnTo>
                  <a:lnTo>
                    <a:pt x="111004" y="51075"/>
                  </a:lnTo>
                  <a:lnTo>
                    <a:pt x="99575" y="47368"/>
                  </a:lnTo>
                  <a:lnTo>
                    <a:pt x="87321" y="43455"/>
                  </a:lnTo>
                  <a:lnTo>
                    <a:pt x="74552" y="39542"/>
                  </a:lnTo>
                  <a:lnTo>
                    <a:pt x="68065" y="37688"/>
                  </a:lnTo>
                  <a:lnTo>
                    <a:pt x="61681" y="35938"/>
                  </a:lnTo>
                  <a:lnTo>
                    <a:pt x="55296" y="34187"/>
                  </a:lnTo>
                  <a:lnTo>
                    <a:pt x="49015" y="32642"/>
                  </a:lnTo>
                  <a:lnTo>
                    <a:pt x="42940" y="31201"/>
                  </a:lnTo>
                  <a:lnTo>
                    <a:pt x="37070" y="29965"/>
                  </a:lnTo>
                  <a:lnTo>
                    <a:pt x="31510" y="28832"/>
                  </a:lnTo>
                  <a:lnTo>
                    <a:pt x="26155" y="27906"/>
                  </a:lnTo>
                  <a:lnTo>
                    <a:pt x="21212" y="27288"/>
                  </a:lnTo>
                  <a:lnTo>
                    <a:pt x="16682" y="26876"/>
                  </a:lnTo>
                  <a:lnTo>
                    <a:pt x="14519" y="26773"/>
                  </a:lnTo>
                  <a:lnTo>
                    <a:pt x="12563" y="26670"/>
                  </a:lnTo>
                  <a:lnTo>
                    <a:pt x="10709" y="26773"/>
                  </a:lnTo>
                  <a:lnTo>
                    <a:pt x="8959" y="26876"/>
                  </a:lnTo>
                  <a:lnTo>
                    <a:pt x="7311" y="27082"/>
                  </a:lnTo>
                  <a:lnTo>
                    <a:pt x="5869" y="27288"/>
                  </a:lnTo>
                  <a:lnTo>
                    <a:pt x="4531" y="27700"/>
                  </a:lnTo>
                  <a:lnTo>
                    <a:pt x="3398" y="28112"/>
                  </a:lnTo>
                  <a:lnTo>
                    <a:pt x="2368" y="28626"/>
                  </a:lnTo>
                  <a:lnTo>
                    <a:pt x="1545" y="29244"/>
                  </a:lnTo>
                  <a:lnTo>
                    <a:pt x="927" y="29965"/>
                  </a:lnTo>
                  <a:lnTo>
                    <a:pt x="412" y="30789"/>
                  </a:lnTo>
                  <a:lnTo>
                    <a:pt x="309" y="30995"/>
                  </a:lnTo>
                  <a:lnTo>
                    <a:pt x="309" y="31407"/>
                  </a:lnTo>
                  <a:lnTo>
                    <a:pt x="412" y="32436"/>
                  </a:lnTo>
                  <a:lnTo>
                    <a:pt x="824" y="33775"/>
                  </a:lnTo>
                  <a:lnTo>
                    <a:pt x="1339" y="35423"/>
                  </a:lnTo>
                  <a:lnTo>
                    <a:pt x="2986" y="39542"/>
                  </a:lnTo>
                  <a:lnTo>
                    <a:pt x="5149" y="44690"/>
                  </a:lnTo>
                  <a:lnTo>
                    <a:pt x="7929" y="50663"/>
                  </a:lnTo>
                  <a:lnTo>
                    <a:pt x="11018" y="57150"/>
                  </a:lnTo>
                  <a:lnTo>
                    <a:pt x="14313" y="63946"/>
                  </a:lnTo>
                  <a:lnTo>
                    <a:pt x="17814" y="70948"/>
                  </a:lnTo>
                  <a:lnTo>
                    <a:pt x="24816" y="84541"/>
                  </a:lnTo>
                  <a:lnTo>
                    <a:pt x="30892" y="96177"/>
                  </a:lnTo>
                  <a:lnTo>
                    <a:pt x="36967" y="107607"/>
                  </a:lnTo>
                  <a:lnTo>
                    <a:pt x="35114" y="110181"/>
                  </a:lnTo>
                  <a:lnTo>
                    <a:pt x="30480" y="116977"/>
                  </a:lnTo>
                  <a:lnTo>
                    <a:pt x="27494" y="121611"/>
                  </a:lnTo>
                  <a:lnTo>
                    <a:pt x="24096" y="126966"/>
                  </a:lnTo>
                  <a:lnTo>
                    <a:pt x="20492" y="132732"/>
                  </a:lnTo>
                  <a:lnTo>
                    <a:pt x="16785" y="138808"/>
                  </a:lnTo>
                  <a:lnTo>
                    <a:pt x="13180" y="144986"/>
                  </a:lnTo>
                  <a:lnTo>
                    <a:pt x="9782" y="151267"/>
                  </a:lnTo>
                  <a:lnTo>
                    <a:pt x="8135" y="154356"/>
                  </a:lnTo>
                  <a:lnTo>
                    <a:pt x="6693" y="157446"/>
                  </a:lnTo>
                  <a:lnTo>
                    <a:pt x="5252" y="160329"/>
                  </a:lnTo>
                  <a:lnTo>
                    <a:pt x="4016" y="163212"/>
                  </a:lnTo>
                  <a:lnTo>
                    <a:pt x="2883" y="165992"/>
                  </a:lnTo>
                  <a:lnTo>
                    <a:pt x="1956" y="168670"/>
                  </a:lnTo>
                  <a:lnTo>
                    <a:pt x="1133" y="171141"/>
                  </a:lnTo>
                  <a:lnTo>
                    <a:pt x="515" y="173406"/>
                  </a:lnTo>
                  <a:lnTo>
                    <a:pt x="103" y="175569"/>
                  </a:lnTo>
                  <a:lnTo>
                    <a:pt x="0" y="177525"/>
                  </a:lnTo>
                  <a:lnTo>
                    <a:pt x="0" y="178452"/>
                  </a:lnTo>
                  <a:lnTo>
                    <a:pt x="103" y="179276"/>
                  </a:lnTo>
                  <a:lnTo>
                    <a:pt x="206" y="179997"/>
                  </a:lnTo>
                  <a:lnTo>
                    <a:pt x="412" y="180718"/>
                  </a:lnTo>
                  <a:lnTo>
                    <a:pt x="721" y="181335"/>
                  </a:lnTo>
                  <a:lnTo>
                    <a:pt x="1236" y="181850"/>
                  </a:lnTo>
                  <a:lnTo>
                    <a:pt x="1854" y="182262"/>
                  </a:lnTo>
                  <a:lnTo>
                    <a:pt x="2780" y="182571"/>
                  </a:lnTo>
                  <a:lnTo>
                    <a:pt x="3810" y="182880"/>
                  </a:lnTo>
                  <a:lnTo>
                    <a:pt x="5046" y="182983"/>
                  </a:lnTo>
                  <a:lnTo>
                    <a:pt x="6384" y="183086"/>
                  </a:lnTo>
                  <a:lnTo>
                    <a:pt x="7826" y="183189"/>
                  </a:lnTo>
                  <a:lnTo>
                    <a:pt x="9473" y="183086"/>
                  </a:lnTo>
                  <a:lnTo>
                    <a:pt x="11327" y="182983"/>
                  </a:lnTo>
                  <a:lnTo>
                    <a:pt x="15240" y="182571"/>
                  </a:lnTo>
                  <a:lnTo>
                    <a:pt x="19668" y="181953"/>
                  </a:lnTo>
                  <a:lnTo>
                    <a:pt x="24610" y="181129"/>
                  </a:lnTo>
                  <a:lnTo>
                    <a:pt x="29862" y="179997"/>
                  </a:lnTo>
                  <a:lnTo>
                    <a:pt x="35423" y="178761"/>
                  </a:lnTo>
                  <a:lnTo>
                    <a:pt x="41292" y="177319"/>
                  </a:lnTo>
                  <a:lnTo>
                    <a:pt x="47367" y="175775"/>
                  </a:lnTo>
                  <a:lnTo>
                    <a:pt x="53649" y="174127"/>
                  </a:lnTo>
                  <a:lnTo>
                    <a:pt x="60033" y="172274"/>
                  </a:lnTo>
                  <a:lnTo>
                    <a:pt x="73111" y="168567"/>
                  </a:lnTo>
                  <a:lnTo>
                    <a:pt x="86085" y="164551"/>
                  </a:lnTo>
                  <a:lnTo>
                    <a:pt x="98648" y="160638"/>
                  </a:lnTo>
                  <a:lnTo>
                    <a:pt x="110284" y="156828"/>
                  </a:lnTo>
                  <a:lnTo>
                    <a:pt x="120787" y="153430"/>
                  </a:lnTo>
                  <a:lnTo>
                    <a:pt x="136336" y="148075"/>
                  </a:lnTo>
                  <a:lnTo>
                    <a:pt x="142205" y="146016"/>
                  </a:lnTo>
                  <a:lnTo>
                    <a:pt x="141896" y="148487"/>
                  </a:lnTo>
                  <a:lnTo>
                    <a:pt x="141278" y="155180"/>
                  </a:lnTo>
                  <a:lnTo>
                    <a:pt x="140352" y="164551"/>
                  </a:lnTo>
                  <a:lnTo>
                    <a:pt x="139940" y="170008"/>
                  </a:lnTo>
                  <a:lnTo>
                    <a:pt x="139631" y="175569"/>
                  </a:lnTo>
                  <a:lnTo>
                    <a:pt x="139322" y="181232"/>
                  </a:lnTo>
                  <a:lnTo>
                    <a:pt x="139219" y="186793"/>
                  </a:lnTo>
                  <a:lnTo>
                    <a:pt x="139116" y="192148"/>
                  </a:lnTo>
                  <a:lnTo>
                    <a:pt x="139322" y="196987"/>
                  </a:lnTo>
                  <a:lnTo>
                    <a:pt x="139425" y="199253"/>
                  </a:lnTo>
                  <a:lnTo>
                    <a:pt x="139631" y="201312"/>
                  </a:lnTo>
                  <a:lnTo>
                    <a:pt x="139940" y="203166"/>
                  </a:lnTo>
                  <a:lnTo>
                    <a:pt x="140249" y="204916"/>
                  </a:lnTo>
                  <a:lnTo>
                    <a:pt x="140661" y="206358"/>
                  </a:lnTo>
                  <a:lnTo>
                    <a:pt x="141072" y="207594"/>
                  </a:lnTo>
                  <a:lnTo>
                    <a:pt x="141587" y="208520"/>
                  </a:lnTo>
                  <a:lnTo>
                    <a:pt x="141896" y="208829"/>
                  </a:lnTo>
                  <a:lnTo>
                    <a:pt x="142205" y="209138"/>
                  </a:lnTo>
                  <a:lnTo>
                    <a:pt x="142720" y="209447"/>
                  </a:lnTo>
                  <a:lnTo>
                    <a:pt x="143338" y="209550"/>
                  </a:lnTo>
                  <a:lnTo>
                    <a:pt x="144059" y="209550"/>
                  </a:lnTo>
                  <a:lnTo>
                    <a:pt x="144882" y="209344"/>
                  </a:lnTo>
                  <a:lnTo>
                    <a:pt x="145912" y="209138"/>
                  </a:lnTo>
                  <a:lnTo>
                    <a:pt x="146942" y="208829"/>
                  </a:lnTo>
                  <a:lnTo>
                    <a:pt x="149516" y="207799"/>
                  </a:lnTo>
                  <a:lnTo>
                    <a:pt x="152502" y="206358"/>
                  </a:lnTo>
                  <a:lnTo>
                    <a:pt x="155901" y="204607"/>
                  </a:lnTo>
                  <a:lnTo>
                    <a:pt x="159608" y="202445"/>
                  </a:lnTo>
                  <a:lnTo>
                    <a:pt x="163623" y="199974"/>
                  </a:lnTo>
                  <a:lnTo>
                    <a:pt x="167948" y="197193"/>
                  </a:lnTo>
                  <a:lnTo>
                    <a:pt x="172376" y="194104"/>
                  </a:lnTo>
                  <a:lnTo>
                    <a:pt x="177113" y="190809"/>
                  </a:lnTo>
                  <a:lnTo>
                    <a:pt x="182056" y="187205"/>
                  </a:lnTo>
                  <a:lnTo>
                    <a:pt x="186998" y="183498"/>
                  </a:lnTo>
                  <a:lnTo>
                    <a:pt x="192147" y="179585"/>
                  </a:lnTo>
                  <a:lnTo>
                    <a:pt x="197296" y="175569"/>
                  </a:lnTo>
                  <a:lnTo>
                    <a:pt x="202444" y="171450"/>
                  </a:lnTo>
                  <a:lnTo>
                    <a:pt x="207490" y="167125"/>
                  </a:lnTo>
                  <a:lnTo>
                    <a:pt x="212638" y="162903"/>
                  </a:lnTo>
                  <a:lnTo>
                    <a:pt x="217581" y="158475"/>
                  </a:lnTo>
                  <a:lnTo>
                    <a:pt x="222318" y="154151"/>
                  </a:lnTo>
                  <a:lnTo>
                    <a:pt x="226952" y="149723"/>
                  </a:lnTo>
                  <a:lnTo>
                    <a:pt x="231379" y="145398"/>
                  </a:lnTo>
                  <a:lnTo>
                    <a:pt x="235601" y="141176"/>
                  </a:lnTo>
                  <a:lnTo>
                    <a:pt x="239411" y="137057"/>
                  </a:lnTo>
                  <a:lnTo>
                    <a:pt x="243015" y="132938"/>
                  </a:lnTo>
                  <a:lnTo>
                    <a:pt x="246208" y="129025"/>
                  </a:lnTo>
                  <a:lnTo>
                    <a:pt x="248988" y="125318"/>
                  </a:lnTo>
                  <a:lnTo>
                    <a:pt x="250223" y="123465"/>
                  </a:lnTo>
                  <a:lnTo>
                    <a:pt x="251356" y="121714"/>
                  </a:lnTo>
                  <a:lnTo>
                    <a:pt x="252283" y="120066"/>
                  </a:lnTo>
                  <a:lnTo>
                    <a:pt x="253210" y="118419"/>
                  </a:lnTo>
                  <a:lnTo>
                    <a:pt x="253930" y="116874"/>
                  </a:lnTo>
                  <a:lnTo>
                    <a:pt x="254548" y="115330"/>
                  </a:lnTo>
                  <a:lnTo>
                    <a:pt x="255063" y="113888"/>
                  </a:lnTo>
                  <a:lnTo>
                    <a:pt x="255372" y="112549"/>
                  </a:lnTo>
                  <a:lnTo>
                    <a:pt x="255578" y="111314"/>
                  </a:lnTo>
                  <a:lnTo>
                    <a:pt x="255578" y="110078"/>
                  </a:lnTo>
                  <a:lnTo>
                    <a:pt x="255475" y="108945"/>
                  </a:lnTo>
                  <a:lnTo>
                    <a:pt x="255166" y="107607"/>
                  </a:lnTo>
                  <a:lnTo>
                    <a:pt x="254857" y="106268"/>
                  </a:lnTo>
                  <a:lnTo>
                    <a:pt x="254342" y="104826"/>
                  </a:lnTo>
                  <a:lnTo>
                    <a:pt x="253622" y="103282"/>
                  </a:lnTo>
                  <a:lnTo>
                    <a:pt x="252901" y="101737"/>
                  </a:lnTo>
                  <a:lnTo>
                    <a:pt x="251974" y="99987"/>
                  </a:lnTo>
                  <a:lnTo>
                    <a:pt x="251047" y="98236"/>
                  </a:lnTo>
                  <a:lnTo>
                    <a:pt x="248679" y="94529"/>
                  </a:lnTo>
                  <a:lnTo>
                    <a:pt x="245899" y="90513"/>
                  </a:lnTo>
                  <a:lnTo>
                    <a:pt x="242809" y="86291"/>
                  </a:lnTo>
                  <a:lnTo>
                    <a:pt x="239411" y="81864"/>
                  </a:lnTo>
                  <a:lnTo>
                    <a:pt x="235601" y="77333"/>
                  </a:lnTo>
                  <a:lnTo>
                    <a:pt x="231585" y="72596"/>
                  </a:lnTo>
                  <a:lnTo>
                    <a:pt x="227364" y="67756"/>
                  </a:lnTo>
                  <a:lnTo>
                    <a:pt x="222833" y="62916"/>
                  </a:lnTo>
                  <a:lnTo>
                    <a:pt x="218199" y="58077"/>
                  </a:lnTo>
                  <a:lnTo>
                    <a:pt x="213462" y="53134"/>
                  </a:lnTo>
                  <a:lnTo>
                    <a:pt x="208623" y="48294"/>
                  </a:lnTo>
                  <a:lnTo>
                    <a:pt x="203577" y="43455"/>
                  </a:lnTo>
                  <a:lnTo>
                    <a:pt x="198634" y="38718"/>
                  </a:lnTo>
                  <a:lnTo>
                    <a:pt x="193691" y="34187"/>
                  </a:lnTo>
                  <a:lnTo>
                    <a:pt x="188646" y="29656"/>
                  </a:lnTo>
                  <a:lnTo>
                    <a:pt x="183806" y="25434"/>
                  </a:lnTo>
                  <a:lnTo>
                    <a:pt x="178966" y="21418"/>
                  </a:lnTo>
                  <a:lnTo>
                    <a:pt x="174333" y="17608"/>
                  </a:lnTo>
                  <a:lnTo>
                    <a:pt x="169802" y="14107"/>
                  </a:lnTo>
                  <a:lnTo>
                    <a:pt x="165477" y="10915"/>
                  </a:lnTo>
                  <a:lnTo>
                    <a:pt x="161461" y="8032"/>
                  </a:lnTo>
                  <a:lnTo>
                    <a:pt x="157651" y="5561"/>
                  </a:lnTo>
                  <a:lnTo>
                    <a:pt x="154150" y="3501"/>
                  </a:lnTo>
                  <a:lnTo>
                    <a:pt x="152502" y="2677"/>
                  </a:lnTo>
                  <a:lnTo>
                    <a:pt x="150958" y="1956"/>
                  </a:lnTo>
                  <a:lnTo>
                    <a:pt x="149516" y="1236"/>
                  </a:lnTo>
                  <a:lnTo>
                    <a:pt x="148178" y="721"/>
                  </a:lnTo>
                  <a:lnTo>
                    <a:pt x="146839" y="309"/>
                  </a:lnTo>
                  <a:lnTo>
                    <a:pt x="145706" y="103"/>
                  </a:lnTo>
                  <a:lnTo>
                    <a:pt x="1446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7" name="Google Shape;4497;p54"/>
            <p:cNvSpPr/>
            <p:nvPr/>
          </p:nvSpPr>
          <p:spPr>
            <a:xfrm>
              <a:off x="615275" y="238125"/>
              <a:ext cx="6389450" cy="5238750"/>
            </a:xfrm>
            <a:custGeom>
              <a:avLst/>
              <a:gdLst/>
              <a:ahLst/>
              <a:cxnLst/>
              <a:rect l="l" t="t" r="r" b="b"/>
              <a:pathLst>
                <a:path w="255578" h="209550" fill="none" extrusionOk="0">
                  <a:moveTo>
                    <a:pt x="36967" y="107607"/>
                  </a:moveTo>
                  <a:lnTo>
                    <a:pt x="36967" y="107607"/>
                  </a:lnTo>
                  <a:lnTo>
                    <a:pt x="30892" y="96177"/>
                  </a:lnTo>
                  <a:lnTo>
                    <a:pt x="24816" y="84541"/>
                  </a:lnTo>
                  <a:lnTo>
                    <a:pt x="17814" y="70948"/>
                  </a:lnTo>
                  <a:lnTo>
                    <a:pt x="14313" y="63946"/>
                  </a:lnTo>
                  <a:lnTo>
                    <a:pt x="11018" y="57150"/>
                  </a:lnTo>
                  <a:lnTo>
                    <a:pt x="7929" y="50663"/>
                  </a:lnTo>
                  <a:lnTo>
                    <a:pt x="5149" y="44690"/>
                  </a:lnTo>
                  <a:lnTo>
                    <a:pt x="2986" y="39542"/>
                  </a:lnTo>
                  <a:lnTo>
                    <a:pt x="1339" y="35423"/>
                  </a:lnTo>
                  <a:lnTo>
                    <a:pt x="824" y="33775"/>
                  </a:lnTo>
                  <a:lnTo>
                    <a:pt x="412" y="32436"/>
                  </a:lnTo>
                  <a:lnTo>
                    <a:pt x="309" y="31407"/>
                  </a:lnTo>
                  <a:lnTo>
                    <a:pt x="309" y="30995"/>
                  </a:lnTo>
                  <a:lnTo>
                    <a:pt x="412" y="30789"/>
                  </a:lnTo>
                  <a:lnTo>
                    <a:pt x="412" y="30789"/>
                  </a:lnTo>
                  <a:lnTo>
                    <a:pt x="927" y="29965"/>
                  </a:lnTo>
                  <a:lnTo>
                    <a:pt x="1545" y="29244"/>
                  </a:lnTo>
                  <a:lnTo>
                    <a:pt x="2368" y="28626"/>
                  </a:lnTo>
                  <a:lnTo>
                    <a:pt x="3398" y="28112"/>
                  </a:lnTo>
                  <a:lnTo>
                    <a:pt x="4531" y="27700"/>
                  </a:lnTo>
                  <a:lnTo>
                    <a:pt x="5869" y="27288"/>
                  </a:lnTo>
                  <a:lnTo>
                    <a:pt x="7311" y="27082"/>
                  </a:lnTo>
                  <a:lnTo>
                    <a:pt x="8959" y="26876"/>
                  </a:lnTo>
                  <a:lnTo>
                    <a:pt x="10709" y="26773"/>
                  </a:lnTo>
                  <a:lnTo>
                    <a:pt x="12563" y="26670"/>
                  </a:lnTo>
                  <a:lnTo>
                    <a:pt x="14519" y="26773"/>
                  </a:lnTo>
                  <a:lnTo>
                    <a:pt x="16682" y="26876"/>
                  </a:lnTo>
                  <a:lnTo>
                    <a:pt x="21212" y="27288"/>
                  </a:lnTo>
                  <a:lnTo>
                    <a:pt x="26155" y="27906"/>
                  </a:lnTo>
                  <a:lnTo>
                    <a:pt x="31510" y="28832"/>
                  </a:lnTo>
                  <a:lnTo>
                    <a:pt x="37070" y="29965"/>
                  </a:lnTo>
                  <a:lnTo>
                    <a:pt x="42940" y="31201"/>
                  </a:lnTo>
                  <a:lnTo>
                    <a:pt x="49015" y="32642"/>
                  </a:lnTo>
                  <a:lnTo>
                    <a:pt x="55296" y="34187"/>
                  </a:lnTo>
                  <a:lnTo>
                    <a:pt x="61681" y="35938"/>
                  </a:lnTo>
                  <a:lnTo>
                    <a:pt x="68065" y="37688"/>
                  </a:lnTo>
                  <a:lnTo>
                    <a:pt x="74552" y="39542"/>
                  </a:lnTo>
                  <a:lnTo>
                    <a:pt x="87321" y="43455"/>
                  </a:lnTo>
                  <a:lnTo>
                    <a:pt x="99575" y="47368"/>
                  </a:lnTo>
                  <a:lnTo>
                    <a:pt x="111004" y="51075"/>
                  </a:lnTo>
                  <a:lnTo>
                    <a:pt x="121302" y="54576"/>
                  </a:lnTo>
                  <a:lnTo>
                    <a:pt x="129848" y="57562"/>
                  </a:lnTo>
                  <a:lnTo>
                    <a:pt x="136439" y="59930"/>
                  </a:lnTo>
                  <a:lnTo>
                    <a:pt x="142205" y="62093"/>
                  </a:lnTo>
                  <a:lnTo>
                    <a:pt x="142205" y="62093"/>
                  </a:lnTo>
                  <a:lnTo>
                    <a:pt x="141896" y="59621"/>
                  </a:lnTo>
                  <a:lnTo>
                    <a:pt x="141175" y="53031"/>
                  </a:lnTo>
                  <a:lnTo>
                    <a:pt x="140249" y="43661"/>
                  </a:lnTo>
                  <a:lnTo>
                    <a:pt x="139837" y="38409"/>
                  </a:lnTo>
                  <a:lnTo>
                    <a:pt x="139425" y="32848"/>
                  </a:lnTo>
                  <a:lnTo>
                    <a:pt x="139116" y="27288"/>
                  </a:lnTo>
                  <a:lnTo>
                    <a:pt x="139013" y="21830"/>
                  </a:lnTo>
                  <a:lnTo>
                    <a:pt x="138910" y="16682"/>
                  </a:lnTo>
                  <a:lnTo>
                    <a:pt x="139116" y="11842"/>
                  </a:lnTo>
                  <a:lnTo>
                    <a:pt x="139219" y="9679"/>
                  </a:lnTo>
                  <a:lnTo>
                    <a:pt x="139425" y="7723"/>
                  </a:lnTo>
                  <a:lnTo>
                    <a:pt x="139734" y="5869"/>
                  </a:lnTo>
                  <a:lnTo>
                    <a:pt x="140146" y="4325"/>
                  </a:lnTo>
                  <a:lnTo>
                    <a:pt x="140558" y="2986"/>
                  </a:lnTo>
                  <a:lnTo>
                    <a:pt x="140970" y="1854"/>
                  </a:lnTo>
                  <a:lnTo>
                    <a:pt x="141587" y="1030"/>
                  </a:lnTo>
                  <a:lnTo>
                    <a:pt x="141896" y="618"/>
                  </a:lnTo>
                  <a:lnTo>
                    <a:pt x="142205" y="412"/>
                  </a:lnTo>
                  <a:lnTo>
                    <a:pt x="142205" y="412"/>
                  </a:lnTo>
                  <a:lnTo>
                    <a:pt x="142926" y="103"/>
                  </a:lnTo>
                  <a:lnTo>
                    <a:pt x="143750" y="0"/>
                  </a:lnTo>
                  <a:lnTo>
                    <a:pt x="144677" y="0"/>
                  </a:lnTo>
                  <a:lnTo>
                    <a:pt x="145706" y="103"/>
                  </a:lnTo>
                  <a:lnTo>
                    <a:pt x="146839" y="309"/>
                  </a:lnTo>
                  <a:lnTo>
                    <a:pt x="148178" y="721"/>
                  </a:lnTo>
                  <a:lnTo>
                    <a:pt x="149516" y="1236"/>
                  </a:lnTo>
                  <a:lnTo>
                    <a:pt x="150958" y="1956"/>
                  </a:lnTo>
                  <a:lnTo>
                    <a:pt x="152502" y="2677"/>
                  </a:lnTo>
                  <a:lnTo>
                    <a:pt x="154150" y="3501"/>
                  </a:lnTo>
                  <a:lnTo>
                    <a:pt x="157651" y="5561"/>
                  </a:lnTo>
                  <a:lnTo>
                    <a:pt x="161461" y="8032"/>
                  </a:lnTo>
                  <a:lnTo>
                    <a:pt x="165477" y="10915"/>
                  </a:lnTo>
                  <a:lnTo>
                    <a:pt x="169802" y="14107"/>
                  </a:lnTo>
                  <a:lnTo>
                    <a:pt x="174333" y="17608"/>
                  </a:lnTo>
                  <a:lnTo>
                    <a:pt x="178966" y="21418"/>
                  </a:lnTo>
                  <a:lnTo>
                    <a:pt x="183806" y="25434"/>
                  </a:lnTo>
                  <a:lnTo>
                    <a:pt x="188646" y="29656"/>
                  </a:lnTo>
                  <a:lnTo>
                    <a:pt x="193691" y="34187"/>
                  </a:lnTo>
                  <a:lnTo>
                    <a:pt x="198634" y="38718"/>
                  </a:lnTo>
                  <a:lnTo>
                    <a:pt x="203577" y="43455"/>
                  </a:lnTo>
                  <a:lnTo>
                    <a:pt x="208623" y="48294"/>
                  </a:lnTo>
                  <a:lnTo>
                    <a:pt x="213462" y="53134"/>
                  </a:lnTo>
                  <a:lnTo>
                    <a:pt x="218199" y="58077"/>
                  </a:lnTo>
                  <a:lnTo>
                    <a:pt x="222833" y="62916"/>
                  </a:lnTo>
                  <a:lnTo>
                    <a:pt x="227364" y="67756"/>
                  </a:lnTo>
                  <a:lnTo>
                    <a:pt x="231585" y="72596"/>
                  </a:lnTo>
                  <a:lnTo>
                    <a:pt x="235601" y="77333"/>
                  </a:lnTo>
                  <a:lnTo>
                    <a:pt x="239411" y="81864"/>
                  </a:lnTo>
                  <a:lnTo>
                    <a:pt x="242809" y="86291"/>
                  </a:lnTo>
                  <a:lnTo>
                    <a:pt x="245899" y="90513"/>
                  </a:lnTo>
                  <a:lnTo>
                    <a:pt x="248679" y="94529"/>
                  </a:lnTo>
                  <a:lnTo>
                    <a:pt x="251047" y="98236"/>
                  </a:lnTo>
                  <a:lnTo>
                    <a:pt x="251974" y="99987"/>
                  </a:lnTo>
                  <a:lnTo>
                    <a:pt x="252901" y="101737"/>
                  </a:lnTo>
                  <a:lnTo>
                    <a:pt x="253622" y="103282"/>
                  </a:lnTo>
                  <a:lnTo>
                    <a:pt x="254342" y="104826"/>
                  </a:lnTo>
                  <a:lnTo>
                    <a:pt x="254857" y="106268"/>
                  </a:lnTo>
                  <a:lnTo>
                    <a:pt x="255166" y="107607"/>
                  </a:lnTo>
                  <a:lnTo>
                    <a:pt x="255475" y="108945"/>
                  </a:lnTo>
                  <a:lnTo>
                    <a:pt x="255578" y="110078"/>
                  </a:lnTo>
                  <a:lnTo>
                    <a:pt x="255578" y="110078"/>
                  </a:lnTo>
                  <a:lnTo>
                    <a:pt x="255578" y="111314"/>
                  </a:lnTo>
                  <a:lnTo>
                    <a:pt x="255372" y="112549"/>
                  </a:lnTo>
                  <a:lnTo>
                    <a:pt x="255063" y="113888"/>
                  </a:lnTo>
                  <a:lnTo>
                    <a:pt x="254548" y="115330"/>
                  </a:lnTo>
                  <a:lnTo>
                    <a:pt x="253930" y="116874"/>
                  </a:lnTo>
                  <a:lnTo>
                    <a:pt x="253210" y="118419"/>
                  </a:lnTo>
                  <a:lnTo>
                    <a:pt x="252283" y="120066"/>
                  </a:lnTo>
                  <a:lnTo>
                    <a:pt x="251356" y="121714"/>
                  </a:lnTo>
                  <a:lnTo>
                    <a:pt x="250223" y="123465"/>
                  </a:lnTo>
                  <a:lnTo>
                    <a:pt x="248988" y="125318"/>
                  </a:lnTo>
                  <a:lnTo>
                    <a:pt x="246208" y="129025"/>
                  </a:lnTo>
                  <a:lnTo>
                    <a:pt x="243015" y="132938"/>
                  </a:lnTo>
                  <a:lnTo>
                    <a:pt x="239411" y="137057"/>
                  </a:lnTo>
                  <a:lnTo>
                    <a:pt x="235601" y="141176"/>
                  </a:lnTo>
                  <a:lnTo>
                    <a:pt x="231379" y="145398"/>
                  </a:lnTo>
                  <a:lnTo>
                    <a:pt x="226952" y="149723"/>
                  </a:lnTo>
                  <a:lnTo>
                    <a:pt x="222318" y="154151"/>
                  </a:lnTo>
                  <a:lnTo>
                    <a:pt x="217581" y="158475"/>
                  </a:lnTo>
                  <a:lnTo>
                    <a:pt x="212638" y="162903"/>
                  </a:lnTo>
                  <a:lnTo>
                    <a:pt x="207490" y="167125"/>
                  </a:lnTo>
                  <a:lnTo>
                    <a:pt x="202444" y="171450"/>
                  </a:lnTo>
                  <a:lnTo>
                    <a:pt x="197296" y="175569"/>
                  </a:lnTo>
                  <a:lnTo>
                    <a:pt x="192147" y="179585"/>
                  </a:lnTo>
                  <a:lnTo>
                    <a:pt x="186998" y="183498"/>
                  </a:lnTo>
                  <a:lnTo>
                    <a:pt x="182056" y="187205"/>
                  </a:lnTo>
                  <a:lnTo>
                    <a:pt x="177113" y="190809"/>
                  </a:lnTo>
                  <a:lnTo>
                    <a:pt x="172376" y="194104"/>
                  </a:lnTo>
                  <a:lnTo>
                    <a:pt x="167948" y="197193"/>
                  </a:lnTo>
                  <a:lnTo>
                    <a:pt x="163623" y="199974"/>
                  </a:lnTo>
                  <a:lnTo>
                    <a:pt x="159608" y="202445"/>
                  </a:lnTo>
                  <a:lnTo>
                    <a:pt x="155901" y="204607"/>
                  </a:lnTo>
                  <a:lnTo>
                    <a:pt x="152502" y="206358"/>
                  </a:lnTo>
                  <a:lnTo>
                    <a:pt x="149516" y="207799"/>
                  </a:lnTo>
                  <a:lnTo>
                    <a:pt x="146942" y="208829"/>
                  </a:lnTo>
                  <a:lnTo>
                    <a:pt x="145912" y="209138"/>
                  </a:lnTo>
                  <a:lnTo>
                    <a:pt x="144882" y="209344"/>
                  </a:lnTo>
                  <a:lnTo>
                    <a:pt x="144059" y="209550"/>
                  </a:lnTo>
                  <a:lnTo>
                    <a:pt x="143338" y="209550"/>
                  </a:lnTo>
                  <a:lnTo>
                    <a:pt x="142720" y="209447"/>
                  </a:lnTo>
                  <a:lnTo>
                    <a:pt x="142205" y="209138"/>
                  </a:lnTo>
                  <a:lnTo>
                    <a:pt x="142205" y="209138"/>
                  </a:lnTo>
                  <a:lnTo>
                    <a:pt x="141896" y="208829"/>
                  </a:lnTo>
                  <a:lnTo>
                    <a:pt x="141587" y="208520"/>
                  </a:lnTo>
                  <a:lnTo>
                    <a:pt x="141072" y="207594"/>
                  </a:lnTo>
                  <a:lnTo>
                    <a:pt x="140661" y="206358"/>
                  </a:lnTo>
                  <a:lnTo>
                    <a:pt x="140249" y="204916"/>
                  </a:lnTo>
                  <a:lnTo>
                    <a:pt x="139940" y="203166"/>
                  </a:lnTo>
                  <a:lnTo>
                    <a:pt x="139631" y="201312"/>
                  </a:lnTo>
                  <a:lnTo>
                    <a:pt x="139425" y="199253"/>
                  </a:lnTo>
                  <a:lnTo>
                    <a:pt x="139322" y="196987"/>
                  </a:lnTo>
                  <a:lnTo>
                    <a:pt x="139116" y="192148"/>
                  </a:lnTo>
                  <a:lnTo>
                    <a:pt x="139219" y="186793"/>
                  </a:lnTo>
                  <a:lnTo>
                    <a:pt x="139322" y="181232"/>
                  </a:lnTo>
                  <a:lnTo>
                    <a:pt x="139631" y="175569"/>
                  </a:lnTo>
                  <a:lnTo>
                    <a:pt x="139940" y="170008"/>
                  </a:lnTo>
                  <a:lnTo>
                    <a:pt x="140352" y="164551"/>
                  </a:lnTo>
                  <a:lnTo>
                    <a:pt x="141278" y="155180"/>
                  </a:lnTo>
                  <a:lnTo>
                    <a:pt x="141896" y="148487"/>
                  </a:lnTo>
                  <a:lnTo>
                    <a:pt x="142205" y="146016"/>
                  </a:lnTo>
                  <a:lnTo>
                    <a:pt x="142205" y="146016"/>
                  </a:lnTo>
                  <a:lnTo>
                    <a:pt x="136336" y="148075"/>
                  </a:lnTo>
                  <a:lnTo>
                    <a:pt x="120787" y="153430"/>
                  </a:lnTo>
                  <a:lnTo>
                    <a:pt x="110284" y="156828"/>
                  </a:lnTo>
                  <a:lnTo>
                    <a:pt x="98648" y="160638"/>
                  </a:lnTo>
                  <a:lnTo>
                    <a:pt x="86085" y="164551"/>
                  </a:lnTo>
                  <a:lnTo>
                    <a:pt x="73111" y="168567"/>
                  </a:lnTo>
                  <a:lnTo>
                    <a:pt x="60033" y="172274"/>
                  </a:lnTo>
                  <a:lnTo>
                    <a:pt x="53649" y="174127"/>
                  </a:lnTo>
                  <a:lnTo>
                    <a:pt x="47367" y="175775"/>
                  </a:lnTo>
                  <a:lnTo>
                    <a:pt x="41292" y="177319"/>
                  </a:lnTo>
                  <a:lnTo>
                    <a:pt x="35423" y="178761"/>
                  </a:lnTo>
                  <a:lnTo>
                    <a:pt x="29862" y="179997"/>
                  </a:lnTo>
                  <a:lnTo>
                    <a:pt x="24610" y="181129"/>
                  </a:lnTo>
                  <a:lnTo>
                    <a:pt x="19668" y="181953"/>
                  </a:lnTo>
                  <a:lnTo>
                    <a:pt x="15240" y="182571"/>
                  </a:lnTo>
                  <a:lnTo>
                    <a:pt x="11327" y="182983"/>
                  </a:lnTo>
                  <a:lnTo>
                    <a:pt x="9473" y="183086"/>
                  </a:lnTo>
                  <a:lnTo>
                    <a:pt x="7826" y="183189"/>
                  </a:lnTo>
                  <a:lnTo>
                    <a:pt x="6384" y="183086"/>
                  </a:lnTo>
                  <a:lnTo>
                    <a:pt x="5046" y="182983"/>
                  </a:lnTo>
                  <a:lnTo>
                    <a:pt x="3810" y="182880"/>
                  </a:lnTo>
                  <a:lnTo>
                    <a:pt x="2780" y="182571"/>
                  </a:lnTo>
                  <a:lnTo>
                    <a:pt x="1854" y="182262"/>
                  </a:lnTo>
                  <a:lnTo>
                    <a:pt x="1236" y="181850"/>
                  </a:lnTo>
                  <a:lnTo>
                    <a:pt x="721" y="181335"/>
                  </a:lnTo>
                  <a:lnTo>
                    <a:pt x="412" y="180718"/>
                  </a:lnTo>
                  <a:lnTo>
                    <a:pt x="412" y="180718"/>
                  </a:lnTo>
                  <a:lnTo>
                    <a:pt x="206" y="179997"/>
                  </a:lnTo>
                  <a:lnTo>
                    <a:pt x="103" y="179276"/>
                  </a:lnTo>
                  <a:lnTo>
                    <a:pt x="0" y="178452"/>
                  </a:lnTo>
                  <a:lnTo>
                    <a:pt x="0" y="177525"/>
                  </a:lnTo>
                  <a:lnTo>
                    <a:pt x="103" y="175569"/>
                  </a:lnTo>
                  <a:lnTo>
                    <a:pt x="515" y="173406"/>
                  </a:lnTo>
                  <a:lnTo>
                    <a:pt x="1133" y="171141"/>
                  </a:lnTo>
                  <a:lnTo>
                    <a:pt x="1956" y="168670"/>
                  </a:lnTo>
                  <a:lnTo>
                    <a:pt x="2883" y="165992"/>
                  </a:lnTo>
                  <a:lnTo>
                    <a:pt x="4016" y="163212"/>
                  </a:lnTo>
                  <a:lnTo>
                    <a:pt x="5252" y="160329"/>
                  </a:lnTo>
                  <a:lnTo>
                    <a:pt x="6693" y="157446"/>
                  </a:lnTo>
                  <a:lnTo>
                    <a:pt x="8135" y="154356"/>
                  </a:lnTo>
                  <a:lnTo>
                    <a:pt x="9782" y="151267"/>
                  </a:lnTo>
                  <a:lnTo>
                    <a:pt x="13180" y="144986"/>
                  </a:lnTo>
                  <a:lnTo>
                    <a:pt x="16785" y="138808"/>
                  </a:lnTo>
                  <a:lnTo>
                    <a:pt x="20492" y="132732"/>
                  </a:lnTo>
                  <a:lnTo>
                    <a:pt x="24096" y="126966"/>
                  </a:lnTo>
                  <a:lnTo>
                    <a:pt x="27494" y="121611"/>
                  </a:lnTo>
                  <a:lnTo>
                    <a:pt x="30480" y="116977"/>
                  </a:lnTo>
                  <a:lnTo>
                    <a:pt x="35114" y="110181"/>
                  </a:lnTo>
                  <a:lnTo>
                    <a:pt x="36967" y="1076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8" name="Google Shape;4498;p54"/>
            <p:cNvSpPr/>
            <p:nvPr/>
          </p:nvSpPr>
          <p:spPr>
            <a:xfrm>
              <a:off x="5014775" y="1370825"/>
              <a:ext cx="1524000" cy="1529175"/>
            </a:xfrm>
            <a:custGeom>
              <a:avLst/>
              <a:gdLst/>
              <a:ahLst/>
              <a:cxnLst/>
              <a:rect l="l" t="t" r="r" b="b"/>
              <a:pathLst>
                <a:path w="60960" h="61167" extrusionOk="0">
                  <a:moveTo>
                    <a:pt x="8135" y="0"/>
                  </a:moveTo>
                  <a:lnTo>
                    <a:pt x="7105" y="309"/>
                  </a:lnTo>
                  <a:lnTo>
                    <a:pt x="6076" y="721"/>
                  </a:lnTo>
                  <a:lnTo>
                    <a:pt x="5046" y="1339"/>
                  </a:lnTo>
                  <a:lnTo>
                    <a:pt x="4119" y="2060"/>
                  </a:lnTo>
                  <a:lnTo>
                    <a:pt x="3192" y="2986"/>
                  </a:lnTo>
                  <a:lnTo>
                    <a:pt x="2266" y="3913"/>
                  </a:lnTo>
                  <a:lnTo>
                    <a:pt x="1545" y="4943"/>
                  </a:lnTo>
                  <a:lnTo>
                    <a:pt x="927" y="6076"/>
                  </a:lnTo>
                  <a:lnTo>
                    <a:pt x="412" y="7311"/>
                  </a:lnTo>
                  <a:lnTo>
                    <a:pt x="103" y="8547"/>
                  </a:lnTo>
                  <a:lnTo>
                    <a:pt x="0" y="9886"/>
                  </a:lnTo>
                  <a:lnTo>
                    <a:pt x="103" y="11121"/>
                  </a:lnTo>
                  <a:lnTo>
                    <a:pt x="206" y="11842"/>
                  </a:lnTo>
                  <a:lnTo>
                    <a:pt x="412" y="12460"/>
                  </a:lnTo>
                  <a:lnTo>
                    <a:pt x="721" y="13078"/>
                  </a:lnTo>
                  <a:lnTo>
                    <a:pt x="1030" y="13798"/>
                  </a:lnTo>
                  <a:lnTo>
                    <a:pt x="1442" y="14416"/>
                  </a:lnTo>
                  <a:lnTo>
                    <a:pt x="1957" y="15034"/>
                  </a:lnTo>
                  <a:lnTo>
                    <a:pt x="6590" y="20389"/>
                  </a:lnTo>
                  <a:lnTo>
                    <a:pt x="12460" y="26979"/>
                  </a:lnTo>
                  <a:lnTo>
                    <a:pt x="19359" y="34187"/>
                  </a:lnTo>
                  <a:lnTo>
                    <a:pt x="22963" y="37894"/>
                  </a:lnTo>
                  <a:lnTo>
                    <a:pt x="26670" y="41601"/>
                  </a:lnTo>
                  <a:lnTo>
                    <a:pt x="30377" y="45102"/>
                  </a:lnTo>
                  <a:lnTo>
                    <a:pt x="33981" y="48500"/>
                  </a:lnTo>
                  <a:lnTo>
                    <a:pt x="37482" y="51590"/>
                  </a:lnTo>
                  <a:lnTo>
                    <a:pt x="40777" y="54370"/>
                  </a:lnTo>
                  <a:lnTo>
                    <a:pt x="43969" y="56841"/>
                  </a:lnTo>
                  <a:lnTo>
                    <a:pt x="46750" y="58798"/>
                  </a:lnTo>
                  <a:lnTo>
                    <a:pt x="48088" y="59518"/>
                  </a:lnTo>
                  <a:lnTo>
                    <a:pt x="49324" y="60136"/>
                  </a:lnTo>
                  <a:lnTo>
                    <a:pt x="50457" y="60651"/>
                  </a:lnTo>
                  <a:lnTo>
                    <a:pt x="51384" y="61063"/>
                  </a:lnTo>
                  <a:lnTo>
                    <a:pt x="52104" y="61166"/>
                  </a:lnTo>
                  <a:lnTo>
                    <a:pt x="54370" y="61166"/>
                  </a:lnTo>
                  <a:lnTo>
                    <a:pt x="55811" y="60857"/>
                  </a:lnTo>
                  <a:lnTo>
                    <a:pt x="56532" y="60651"/>
                  </a:lnTo>
                  <a:lnTo>
                    <a:pt x="57253" y="60342"/>
                  </a:lnTo>
                  <a:lnTo>
                    <a:pt x="57974" y="60033"/>
                  </a:lnTo>
                  <a:lnTo>
                    <a:pt x="58592" y="59621"/>
                  </a:lnTo>
                  <a:lnTo>
                    <a:pt x="59209" y="59107"/>
                  </a:lnTo>
                  <a:lnTo>
                    <a:pt x="59724" y="58489"/>
                  </a:lnTo>
                  <a:lnTo>
                    <a:pt x="60136" y="57871"/>
                  </a:lnTo>
                  <a:lnTo>
                    <a:pt x="60548" y="57150"/>
                  </a:lnTo>
                  <a:lnTo>
                    <a:pt x="60857" y="56326"/>
                  </a:lnTo>
                  <a:lnTo>
                    <a:pt x="60960" y="55400"/>
                  </a:lnTo>
                  <a:lnTo>
                    <a:pt x="60960" y="54267"/>
                  </a:lnTo>
                  <a:lnTo>
                    <a:pt x="60857" y="53134"/>
                  </a:lnTo>
                  <a:lnTo>
                    <a:pt x="60548" y="52001"/>
                  </a:lnTo>
                  <a:lnTo>
                    <a:pt x="60033" y="50766"/>
                  </a:lnTo>
                  <a:lnTo>
                    <a:pt x="59415" y="49324"/>
                  </a:lnTo>
                  <a:lnTo>
                    <a:pt x="58592" y="47883"/>
                  </a:lnTo>
                  <a:lnTo>
                    <a:pt x="57665" y="46235"/>
                  </a:lnTo>
                  <a:lnTo>
                    <a:pt x="56532" y="44484"/>
                  </a:lnTo>
                  <a:lnTo>
                    <a:pt x="53855" y="40880"/>
                  </a:lnTo>
                  <a:lnTo>
                    <a:pt x="50766" y="36967"/>
                  </a:lnTo>
                  <a:lnTo>
                    <a:pt x="47265" y="32848"/>
                  </a:lnTo>
                  <a:lnTo>
                    <a:pt x="43455" y="28730"/>
                  </a:lnTo>
                  <a:lnTo>
                    <a:pt x="39542" y="24508"/>
                  </a:lnTo>
                  <a:lnTo>
                    <a:pt x="35423" y="20389"/>
                  </a:lnTo>
                  <a:lnTo>
                    <a:pt x="31304" y="16373"/>
                  </a:lnTo>
                  <a:lnTo>
                    <a:pt x="27185" y="12666"/>
                  </a:lnTo>
                  <a:lnTo>
                    <a:pt x="23272" y="9268"/>
                  </a:lnTo>
                  <a:lnTo>
                    <a:pt x="19565" y="6178"/>
                  </a:lnTo>
                  <a:lnTo>
                    <a:pt x="16167" y="3604"/>
                  </a:lnTo>
                  <a:lnTo>
                    <a:pt x="14622" y="2574"/>
                  </a:lnTo>
                  <a:lnTo>
                    <a:pt x="13181" y="1648"/>
                  </a:lnTo>
                  <a:lnTo>
                    <a:pt x="11945" y="824"/>
                  </a:lnTo>
                  <a:lnTo>
                    <a:pt x="10709" y="309"/>
                  </a:lnTo>
                  <a:lnTo>
                    <a:pt x="99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9" name="Google Shape;4499;p54"/>
            <p:cNvSpPr/>
            <p:nvPr/>
          </p:nvSpPr>
          <p:spPr>
            <a:xfrm>
              <a:off x="5014775" y="1370825"/>
              <a:ext cx="1524000" cy="1529175"/>
            </a:xfrm>
            <a:custGeom>
              <a:avLst/>
              <a:gdLst/>
              <a:ahLst/>
              <a:cxnLst/>
              <a:rect l="l" t="t" r="r" b="b"/>
              <a:pathLst>
                <a:path w="60960" h="61167" fill="none" extrusionOk="0">
                  <a:moveTo>
                    <a:pt x="9165" y="0"/>
                  </a:moveTo>
                  <a:lnTo>
                    <a:pt x="9165" y="0"/>
                  </a:lnTo>
                  <a:lnTo>
                    <a:pt x="8135" y="0"/>
                  </a:lnTo>
                  <a:lnTo>
                    <a:pt x="7105" y="309"/>
                  </a:lnTo>
                  <a:lnTo>
                    <a:pt x="6076" y="721"/>
                  </a:lnTo>
                  <a:lnTo>
                    <a:pt x="5046" y="1339"/>
                  </a:lnTo>
                  <a:lnTo>
                    <a:pt x="4119" y="2060"/>
                  </a:lnTo>
                  <a:lnTo>
                    <a:pt x="3192" y="2986"/>
                  </a:lnTo>
                  <a:lnTo>
                    <a:pt x="2266" y="3913"/>
                  </a:lnTo>
                  <a:lnTo>
                    <a:pt x="1545" y="4943"/>
                  </a:lnTo>
                  <a:lnTo>
                    <a:pt x="927" y="6076"/>
                  </a:lnTo>
                  <a:lnTo>
                    <a:pt x="412" y="7311"/>
                  </a:lnTo>
                  <a:lnTo>
                    <a:pt x="103" y="8547"/>
                  </a:lnTo>
                  <a:lnTo>
                    <a:pt x="0" y="9886"/>
                  </a:lnTo>
                  <a:lnTo>
                    <a:pt x="103" y="11121"/>
                  </a:lnTo>
                  <a:lnTo>
                    <a:pt x="206" y="11842"/>
                  </a:lnTo>
                  <a:lnTo>
                    <a:pt x="412" y="12460"/>
                  </a:lnTo>
                  <a:lnTo>
                    <a:pt x="721" y="13078"/>
                  </a:lnTo>
                  <a:lnTo>
                    <a:pt x="1030" y="13798"/>
                  </a:lnTo>
                  <a:lnTo>
                    <a:pt x="1442" y="14416"/>
                  </a:lnTo>
                  <a:lnTo>
                    <a:pt x="1957" y="15034"/>
                  </a:lnTo>
                  <a:lnTo>
                    <a:pt x="1957" y="15034"/>
                  </a:lnTo>
                  <a:lnTo>
                    <a:pt x="6590" y="20389"/>
                  </a:lnTo>
                  <a:lnTo>
                    <a:pt x="12460" y="26979"/>
                  </a:lnTo>
                  <a:lnTo>
                    <a:pt x="19359" y="34187"/>
                  </a:lnTo>
                  <a:lnTo>
                    <a:pt x="22963" y="37894"/>
                  </a:lnTo>
                  <a:lnTo>
                    <a:pt x="26670" y="41601"/>
                  </a:lnTo>
                  <a:lnTo>
                    <a:pt x="30377" y="45102"/>
                  </a:lnTo>
                  <a:lnTo>
                    <a:pt x="33981" y="48500"/>
                  </a:lnTo>
                  <a:lnTo>
                    <a:pt x="37482" y="51590"/>
                  </a:lnTo>
                  <a:lnTo>
                    <a:pt x="40777" y="54370"/>
                  </a:lnTo>
                  <a:lnTo>
                    <a:pt x="43969" y="56841"/>
                  </a:lnTo>
                  <a:lnTo>
                    <a:pt x="46750" y="58798"/>
                  </a:lnTo>
                  <a:lnTo>
                    <a:pt x="48088" y="59518"/>
                  </a:lnTo>
                  <a:lnTo>
                    <a:pt x="49324" y="60136"/>
                  </a:lnTo>
                  <a:lnTo>
                    <a:pt x="50457" y="60651"/>
                  </a:lnTo>
                  <a:lnTo>
                    <a:pt x="51384" y="61063"/>
                  </a:lnTo>
                  <a:lnTo>
                    <a:pt x="51384" y="61063"/>
                  </a:lnTo>
                  <a:lnTo>
                    <a:pt x="52104" y="61166"/>
                  </a:lnTo>
                  <a:lnTo>
                    <a:pt x="53031" y="61166"/>
                  </a:lnTo>
                  <a:lnTo>
                    <a:pt x="53031" y="61166"/>
                  </a:lnTo>
                  <a:lnTo>
                    <a:pt x="54370" y="61166"/>
                  </a:lnTo>
                  <a:lnTo>
                    <a:pt x="55811" y="60857"/>
                  </a:lnTo>
                  <a:lnTo>
                    <a:pt x="56532" y="60651"/>
                  </a:lnTo>
                  <a:lnTo>
                    <a:pt x="57253" y="60342"/>
                  </a:lnTo>
                  <a:lnTo>
                    <a:pt x="57974" y="60033"/>
                  </a:lnTo>
                  <a:lnTo>
                    <a:pt x="58592" y="59621"/>
                  </a:lnTo>
                  <a:lnTo>
                    <a:pt x="59209" y="59107"/>
                  </a:lnTo>
                  <a:lnTo>
                    <a:pt x="59724" y="58489"/>
                  </a:lnTo>
                  <a:lnTo>
                    <a:pt x="60136" y="57871"/>
                  </a:lnTo>
                  <a:lnTo>
                    <a:pt x="60548" y="57150"/>
                  </a:lnTo>
                  <a:lnTo>
                    <a:pt x="60857" y="56326"/>
                  </a:lnTo>
                  <a:lnTo>
                    <a:pt x="60960" y="55400"/>
                  </a:lnTo>
                  <a:lnTo>
                    <a:pt x="60960" y="54267"/>
                  </a:lnTo>
                  <a:lnTo>
                    <a:pt x="60857" y="53134"/>
                  </a:lnTo>
                  <a:lnTo>
                    <a:pt x="60857" y="53134"/>
                  </a:lnTo>
                  <a:lnTo>
                    <a:pt x="60548" y="52001"/>
                  </a:lnTo>
                  <a:lnTo>
                    <a:pt x="60033" y="50766"/>
                  </a:lnTo>
                  <a:lnTo>
                    <a:pt x="59415" y="49324"/>
                  </a:lnTo>
                  <a:lnTo>
                    <a:pt x="58592" y="47883"/>
                  </a:lnTo>
                  <a:lnTo>
                    <a:pt x="57665" y="46235"/>
                  </a:lnTo>
                  <a:lnTo>
                    <a:pt x="56532" y="44484"/>
                  </a:lnTo>
                  <a:lnTo>
                    <a:pt x="53855" y="40880"/>
                  </a:lnTo>
                  <a:lnTo>
                    <a:pt x="50766" y="36967"/>
                  </a:lnTo>
                  <a:lnTo>
                    <a:pt x="47265" y="32848"/>
                  </a:lnTo>
                  <a:lnTo>
                    <a:pt x="43455" y="28730"/>
                  </a:lnTo>
                  <a:lnTo>
                    <a:pt x="39542" y="24508"/>
                  </a:lnTo>
                  <a:lnTo>
                    <a:pt x="35423" y="20389"/>
                  </a:lnTo>
                  <a:lnTo>
                    <a:pt x="31304" y="16373"/>
                  </a:lnTo>
                  <a:lnTo>
                    <a:pt x="27185" y="12666"/>
                  </a:lnTo>
                  <a:lnTo>
                    <a:pt x="23272" y="9268"/>
                  </a:lnTo>
                  <a:lnTo>
                    <a:pt x="19565" y="6178"/>
                  </a:lnTo>
                  <a:lnTo>
                    <a:pt x="16167" y="3604"/>
                  </a:lnTo>
                  <a:lnTo>
                    <a:pt x="14622" y="2574"/>
                  </a:lnTo>
                  <a:lnTo>
                    <a:pt x="13181" y="1648"/>
                  </a:lnTo>
                  <a:lnTo>
                    <a:pt x="11945" y="824"/>
                  </a:lnTo>
                  <a:lnTo>
                    <a:pt x="10709" y="309"/>
                  </a:lnTo>
                  <a:lnTo>
                    <a:pt x="10709" y="309"/>
                  </a:lnTo>
                  <a:lnTo>
                    <a:pt x="9989" y="0"/>
                  </a:lnTo>
                  <a:lnTo>
                    <a:pt x="91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0" name="Google Shape;4500;p54"/>
            <p:cNvSpPr/>
            <p:nvPr/>
          </p:nvSpPr>
          <p:spPr>
            <a:xfrm>
              <a:off x="4559125" y="868825"/>
              <a:ext cx="458250" cy="486575"/>
            </a:xfrm>
            <a:custGeom>
              <a:avLst/>
              <a:gdLst/>
              <a:ahLst/>
              <a:cxnLst/>
              <a:rect l="l" t="t" r="r" b="b"/>
              <a:pathLst>
                <a:path w="18330" h="19463" extrusionOk="0">
                  <a:moveTo>
                    <a:pt x="7723" y="0"/>
                  </a:moveTo>
                  <a:lnTo>
                    <a:pt x="6899" y="206"/>
                  </a:lnTo>
                  <a:lnTo>
                    <a:pt x="6178" y="412"/>
                  </a:lnTo>
                  <a:lnTo>
                    <a:pt x="5355" y="721"/>
                  </a:lnTo>
                  <a:lnTo>
                    <a:pt x="4634" y="1133"/>
                  </a:lnTo>
                  <a:lnTo>
                    <a:pt x="3913" y="1648"/>
                  </a:lnTo>
                  <a:lnTo>
                    <a:pt x="3192" y="2369"/>
                  </a:lnTo>
                  <a:lnTo>
                    <a:pt x="2471" y="3090"/>
                  </a:lnTo>
                  <a:lnTo>
                    <a:pt x="1854" y="3810"/>
                  </a:lnTo>
                  <a:lnTo>
                    <a:pt x="1442" y="4634"/>
                  </a:lnTo>
                  <a:lnTo>
                    <a:pt x="927" y="5355"/>
                  </a:lnTo>
                  <a:lnTo>
                    <a:pt x="618" y="6076"/>
                  </a:lnTo>
                  <a:lnTo>
                    <a:pt x="309" y="6797"/>
                  </a:lnTo>
                  <a:lnTo>
                    <a:pt x="206" y="7620"/>
                  </a:lnTo>
                  <a:lnTo>
                    <a:pt x="0" y="8341"/>
                  </a:lnTo>
                  <a:lnTo>
                    <a:pt x="0" y="9062"/>
                  </a:lnTo>
                  <a:lnTo>
                    <a:pt x="0" y="10401"/>
                  </a:lnTo>
                  <a:lnTo>
                    <a:pt x="309" y="11739"/>
                  </a:lnTo>
                  <a:lnTo>
                    <a:pt x="824" y="13078"/>
                  </a:lnTo>
                  <a:lnTo>
                    <a:pt x="1442" y="14314"/>
                  </a:lnTo>
                  <a:lnTo>
                    <a:pt x="2265" y="15343"/>
                  </a:lnTo>
                  <a:lnTo>
                    <a:pt x="3295" y="16373"/>
                  </a:lnTo>
                  <a:lnTo>
                    <a:pt x="4325" y="17300"/>
                  </a:lnTo>
                  <a:lnTo>
                    <a:pt x="5458" y="18021"/>
                  </a:lnTo>
                  <a:lnTo>
                    <a:pt x="6693" y="18638"/>
                  </a:lnTo>
                  <a:lnTo>
                    <a:pt x="8032" y="19050"/>
                  </a:lnTo>
                  <a:lnTo>
                    <a:pt x="9371" y="19359"/>
                  </a:lnTo>
                  <a:lnTo>
                    <a:pt x="10606" y="19462"/>
                  </a:lnTo>
                  <a:lnTo>
                    <a:pt x="11842" y="19359"/>
                  </a:lnTo>
                  <a:lnTo>
                    <a:pt x="12975" y="19050"/>
                  </a:lnTo>
                  <a:lnTo>
                    <a:pt x="14004" y="18638"/>
                  </a:lnTo>
                  <a:lnTo>
                    <a:pt x="15034" y="18021"/>
                  </a:lnTo>
                  <a:lnTo>
                    <a:pt x="15961" y="17197"/>
                  </a:lnTo>
                  <a:lnTo>
                    <a:pt x="16785" y="16064"/>
                  </a:lnTo>
                  <a:lnTo>
                    <a:pt x="17402" y="14828"/>
                  </a:lnTo>
                  <a:lnTo>
                    <a:pt x="18020" y="13284"/>
                  </a:lnTo>
                  <a:lnTo>
                    <a:pt x="18226" y="12151"/>
                  </a:lnTo>
                  <a:lnTo>
                    <a:pt x="18329" y="10916"/>
                  </a:lnTo>
                  <a:lnTo>
                    <a:pt x="18226" y="9680"/>
                  </a:lnTo>
                  <a:lnTo>
                    <a:pt x="18020" y="8547"/>
                  </a:lnTo>
                  <a:lnTo>
                    <a:pt x="17711" y="7414"/>
                  </a:lnTo>
                  <a:lnTo>
                    <a:pt x="17299" y="6282"/>
                  </a:lnTo>
                  <a:lnTo>
                    <a:pt x="16682" y="5252"/>
                  </a:lnTo>
                  <a:lnTo>
                    <a:pt x="16064" y="4222"/>
                  </a:lnTo>
                  <a:lnTo>
                    <a:pt x="15343" y="3398"/>
                  </a:lnTo>
                  <a:lnTo>
                    <a:pt x="14519" y="2575"/>
                  </a:lnTo>
                  <a:lnTo>
                    <a:pt x="13592" y="1751"/>
                  </a:lnTo>
                  <a:lnTo>
                    <a:pt x="12666" y="1133"/>
                  </a:lnTo>
                  <a:lnTo>
                    <a:pt x="11636" y="618"/>
                  </a:lnTo>
                  <a:lnTo>
                    <a:pt x="10606" y="309"/>
                  </a:lnTo>
                  <a:lnTo>
                    <a:pt x="9576" y="103"/>
                  </a:lnTo>
                  <a:lnTo>
                    <a:pt x="84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1" name="Google Shape;4501;p54"/>
            <p:cNvSpPr/>
            <p:nvPr/>
          </p:nvSpPr>
          <p:spPr>
            <a:xfrm>
              <a:off x="4559125" y="868825"/>
              <a:ext cx="458250" cy="486575"/>
            </a:xfrm>
            <a:custGeom>
              <a:avLst/>
              <a:gdLst/>
              <a:ahLst/>
              <a:cxnLst/>
              <a:rect l="l" t="t" r="r" b="b"/>
              <a:pathLst>
                <a:path w="18330" h="19463" fill="none" extrusionOk="0">
                  <a:moveTo>
                    <a:pt x="8444" y="0"/>
                  </a:moveTo>
                  <a:lnTo>
                    <a:pt x="8444" y="0"/>
                  </a:lnTo>
                  <a:lnTo>
                    <a:pt x="7723" y="0"/>
                  </a:lnTo>
                  <a:lnTo>
                    <a:pt x="6899" y="206"/>
                  </a:lnTo>
                  <a:lnTo>
                    <a:pt x="6178" y="412"/>
                  </a:lnTo>
                  <a:lnTo>
                    <a:pt x="5355" y="721"/>
                  </a:lnTo>
                  <a:lnTo>
                    <a:pt x="4634" y="1133"/>
                  </a:lnTo>
                  <a:lnTo>
                    <a:pt x="3913" y="1648"/>
                  </a:lnTo>
                  <a:lnTo>
                    <a:pt x="3192" y="2369"/>
                  </a:lnTo>
                  <a:lnTo>
                    <a:pt x="2471" y="3090"/>
                  </a:lnTo>
                  <a:lnTo>
                    <a:pt x="2471" y="3090"/>
                  </a:lnTo>
                  <a:lnTo>
                    <a:pt x="1854" y="3810"/>
                  </a:lnTo>
                  <a:lnTo>
                    <a:pt x="1442" y="4634"/>
                  </a:lnTo>
                  <a:lnTo>
                    <a:pt x="927" y="5355"/>
                  </a:lnTo>
                  <a:lnTo>
                    <a:pt x="618" y="6076"/>
                  </a:lnTo>
                  <a:lnTo>
                    <a:pt x="309" y="6797"/>
                  </a:lnTo>
                  <a:lnTo>
                    <a:pt x="206" y="7620"/>
                  </a:lnTo>
                  <a:lnTo>
                    <a:pt x="0" y="8341"/>
                  </a:lnTo>
                  <a:lnTo>
                    <a:pt x="0" y="9062"/>
                  </a:lnTo>
                  <a:lnTo>
                    <a:pt x="0" y="10401"/>
                  </a:lnTo>
                  <a:lnTo>
                    <a:pt x="309" y="11739"/>
                  </a:lnTo>
                  <a:lnTo>
                    <a:pt x="824" y="13078"/>
                  </a:lnTo>
                  <a:lnTo>
                    <a:pt x="1442" y="14314"/>
                  </a:lnTo>
                  <a:lnTo>
                    <a:pt x="2265" y="15343"/>
                  </a:lnTo>
                  <a:lnTo>
                    <a:pt x="3295" y="16373"/>
                  </a:lnTo>
                  <a:lnTo>
                    <a:pt x="4325" y="17300"/>
                  </a:lnTo>
                  <a:lnTo>
                    <a:pt x="5458" y="18021"/>
                  </a:lnTo>
                  <a:lnTo>
                    <a:pt x="6693" y="18638"/>
                  </a:lnTo>
                  <a:lnTo>
                    <a:pt x="8032" y="19050"/>
                  </a:lnTo>
                  <a:lnTo>
                    <a:pt x="9371" y="19359"/>
                  </a:lnTo>
                  <a:lnTo>
                    <a:pt x="10606" y="19462"/>
                  </a:lnTo>
                  <a:lnTo>
                    <a:pt x="10606" y="19462"/>
                  </a:lnTo>
                  <a:lnTo>
                    <a:pt x="11842" y="19359"/>
                  </a:lnTo>
                  <a:lnTo>
                    <a:pt x="12975" y="19050"/>
                  </a:lnTo>
                  <a:lnTo>
                    <a:pt x="14004" y="18638"/>
                  </a:lnTo>
                  <a:lnTo>
                    <a:pt x="15034" y="18021"/>
                  </a:lnTo>
                  <a:lnTo>
                    <a:pt x="15961" y="17197"/>
                  </a:lnTo>
                  <a:lnTo>
                    <a:pt x="16785" y="16064"/>
                  </a:lnTo>
                  <a:lnTo>
                    <a:pt x="17402" y="14828"/>
                  </a:lnTo>
                  <a:lnTo>
                    <a:pt x="18020" y="13284"/>
                  </a:lnTo>
                  <a:lnTo>
                    <a:pt x="18020" y="13284"/>
                  </a:lnTo>
                  <a:lnTo>
                    <a:pt x="18226" y="12151"/>
                  </a:lnTo>
                  <a:lnTo>
                    <a:pt x="18329" y="10916"/>
                  </a:lnTo>
                  <a:lnTo>
                    <a:pt x="18226" y="9680"/>
                  </a:lnTo>
                  <a:lnTo>
                    <a:pt x="18020" y="8547"/>
                  </a:lnTo>
                  <a:lnTo>
                    <a:pt x="17711" y="7414"/>
                  </a:lnTo>
                  <a:lnTo>
                    <a:pt x="17299" y="6282"/>
                  </a:lnTo>
                  <a:lnTo>
                    <a:pt x="16682" y="5252"/>
                  </a:lnTo>
                  <a:lnTo>
                    <a:pt x="16064" y="4222"/>
                  </a:lnTo>
                  <a:lnTo>
                    <a:pt x="15343" y="3398"/>
                  </a:lnTo>
                  <a:lnTo>
                    <a:pt x="14519" y="2575"/>
                  </a:lnTo>
                  <a:lnTo>
                    <a:pt x="13592" y="1751"/>
                  </a:lnTo>
                  <a:lnTo>
                    <a:pt x="12666" y="1133"/>
                  </a:lnTo>
                  <a:lnTo>
                    <a:pt x="11636" y="618"/>
                  </a:lnTo>
                  <a:lnTo>
                    <a:pt x="10606" y="309"/>
                  </a:lnTo>
                  <a:lnTo>
                    <a:pt x="9576" y="103"/>
                  </a:lnTo>
                  <a:lnTo>
                    <a:pt x="8444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02" name="Google Shape;4502;p54">
            <a:hlinkClick r:id="" action="ppaction://hlinkshowjump?jump=previousslide"/>
          </p:cNvPr>
          <p:cNvSpPr/>
          <p:nvPr/>
        </p:nvSpPr>
        <p:spPr>
          <a:xfrm rot="-5400000">
            <a:off x="777010" y="523575"/>
            <a:ext cx="207300" cy="321300"/>
          </a:xfrm>
          <a:prstGeom prst="triangle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3" name="Google Shape;4503;p54"/>
          <p:cNvSpPr/>
          <p:nvPr/>
        </p:nvSpPr>
        <p:spPr>
          <a:xfrm rot="10800000">
            <a:off x="1375845" y="1629045"/>
            <a:ext cx="1030628" cy="962424"/>
          </a:xfrm>
          <a:custGeom>
            <a:avLst/>
            <a:gdLst/>
            <a:ahLst/>
            <a:cxnLst/>
            <a:rect l="l" t="t" r="r" b="b"/>
            <a:pathLst>
              <a:path w="167174" h="156111" extrusionOk="0">
                <a:moveTo>
                  <a:pt x="80188" y="0"/>
                </a:moveTo>
                <a:lnTo>
                  <a:pt x="78702" y="55"/>
                </a:lnTo>
                <a:lnTo>
                  <a:pt x="77244" y="138"/>
                </a:lnTo>
                <a:lnTo>
                  <a:pt x="75785" y="248"/>
                </a:lnTo>
                <a:lnTo>
                  <a:pt x="74299" y="413"/>
                </a:lnTo>
                <a:lnTo>
                  <a:pt x="72841" y="605"/>
                </a:lnTo>
                <a:lnTo>
                  <a:pt x="71410" y="853"/>
                </a:lnTo>
                <a:lnTo>
                  <a:pt x="69952" y="1128"/>
                </a:lnTo>
                <a:lnTo>
                  <a:pt x="68521" y="1431"/>
                </a:lnTo>
                <a:lnTo>
                  <a:pt x="67090" y="1761"/>
                </a:lnTo>
                <a:lnTo>
                  <a:pt x="65686" y="2146"/>
                </a:lnTo>
                <a:lnTo>
                  <a:pt x="64283" y="2559"/>
                </a:lnTo>
                <a:lnTo>
                  <a:pt x="62879" y="2999"/>
                </a:lnTo>
                <a:lnTo>
                  <a:pt x="61476" y="3495"/>
                </a:lnTo>
                <a:lnTo>
                  <a:pt x="60100" y="3990"/>
                </a:lnTo>
                <a:lnTo>
                  <a:pt x="58724" y="4540"/>
                </a:lnTo>
                <a:lnTo>
                  <a:pt x="57348" y="5118"/>
                </a:lnTo>
                <a:lnTo>
                  <a:pt x="56000" y="5724"/>
                </a:lnTo>
                <a:lnTo>
                  <a:pt x="54651" y="6357"/>
                </a:lnTo>
                <a:lnTo>
                  <a:pt x="53330" y="7017"/>
                </a:lnTo>
                <a:lnTo>
                  <a:pt x="51982" y="7705"/>
                </a:lnTo>
                <a:lnTo>
                  <a:pt x="50689" y="8421"/>
                </a:lnTo>
                <a:lnTo>
                  <a:pt x="49395" y="9164"/>
                </a:lnTo>
                <a:lnTo>
                  <a:pt x="48102" y="9907"/>
                </a:lnTo>
                <a:lnTo>
                  <a:pt x="46809" y="10705"/>
                </a:lnTo>
                <a:lnTo>
                  <a:pt x="45543" y="11530"/>
                </a:lnTo>
                <a:lnTo>
                  <a:pt x="44304" y="12356"/>
                </a:lnTo>
                <a:lnTo>
                  <a:pt x="43066" y="13236"/>
                </a:lnTo>
                <a:lnTo>
                  <a:pt x="41828" y="14117"/>
                </a:lnTo>
                <a:lnTo>
                  <a:pt x="40617" y="15025"/>
                </a:lnTo>
                <a:lnTo>
                  <a:pt x="39434" y="15933"/>
                </a:lnTo>
                <a:lnTo>
                  <a:pt x="38223" y="16896"/>
                </a:lnTo>
                <a:lnTo>
                  <a:pt x="37067" y="17859"/>
                </a:lnTo>
                <a:lnTo>
                  <a:pt x="35911" y="18850"/>
                </a:lnTo>
                <a:lnTo>
                  <a:pt x="34756" y="19841"/>
                </a:lnTo>
                <a:lnTo>
                  <a:pt x="33655" y="20859"/>
                </a:lnTo>
                <a:lnTo>
                  <a:pt x="32527" y="21904"/>
                </a:lnTo>
                <a:lnTo>
                  <a:pt x="31426" y="22950"/>
                </a:lnTo>
                <a:lnTo>
                  <a:pt x="30353" y="23996"/>
                </a:lnTo>
                <a:lnTo>
                  <a:pt x="29307" y="25097"/>
                </a:lnTo>
                <a:lnTo>
                  <a:pt x="28261" y="26170"/>
                </a:lnTo>
                <a:lnTo>
                  <a:pt x="27216" y="27298"/>
                </a:lnTo>
                <a:lnTo>
                  <a:pt x="26197" y="28399"/>
                </a:lnTo>
                <a:lnTo>
                  <a:pt x="25207" y="29527"/>
                </a:lnTo>
                <a:lnTo>
                  <a:pt x="24244" y="30683"/>
                </a:lnTo>
                <a:lnTo>
                  <a:pt x="23280" y="31839"/>
                </a:lnTo>
                <a:lnTo>
                  <a:pt x="22345" y="32994"/>
                </a:lnTo>
                <a:lnTo>
                  <a:pt x="21437" y="34150"/>
                </a:lnTo>
                <a:lnTo>
                  <a:pt x="20529" y="35333"/>
                </a:lnTo>
                <a:lnTo>
                  <a:pt x="19648" y="36517"/>
                </a:lnTo>
                <a:lnTo>
                  <a:pt x="18767" y="37700"/>
                </a:lnTo>
                <a:lnTo>
                  <a:pt x="17942" y="38911"/>
                </a:lnTo>
                <a:lnTo>
                  <a:pt x="16181" y="41497"/>
                </a:lnTo>
                <a:lnTo>
                  <a:pt x="14447" y="44112"/>
                </a:lnTo>
                <a:lnTo>
                  <a:pt x="13622" y="45432"/>
                </a:lnTo>
                <a:lnTo>
                  <a:pt x="12796" y="46781"/>
                </a:lnTo>
                <a:lnTo>
                  <a:pt x="11998" y="48129"/>
                </a:lnTo>
                <a:lnTo>
                  <a:pt x="11200" y="49478"/>
                </a:lnTo>
                <a:lnTo>
                  <a:pt x="10402" y="50854"/>
                </a:lnTo>
                <a:lnTo>
                  <a:pt x="9659" y="52229"/>
                </a:lnTo>
                <a:lnTo>
                  <a:pt x="8916" y="53605"/>
                </a:lnTo>
                <a:lnTo>
                  <a:pt x="8200" y="55009"/>
                </a:lnTo>
                <a:lnTo>
                  <a:pt x="7512" y="56412"/>
                </a:lnTo>
                <a:lnTo>
                  <a:pt x="6825" y="57816"/>
                </a:lnTo>
                <a:lnTo>
                  <a:pt x="6192" y="59247"/>
                </a:lnTo>
                <a:lnTo>
                  <a:pt x="5559" y="60678"/>
                </a:lnTo>
                <a:lnTo>
                  <a:pt x="4981" y="62108"/>
                </a:lnTo>
                <a:lnTo>
                  <a:pt x="4403" y="63567"/>
                </a:lnTo>
                <a:lnTo>
                  <a:pt x="3853" y="65025"/>
                </a:lnTo>
                <a:lnTo>
                  <a:pt x="3357" y="66484"/>
                </a:lnTo>
                <a:lnTo>
                  <a:pt x="2862" y="67942"/>
                </a:lnTo>
                <a:lnTo>
                  <a:pt x="2422" y="69428"/>
                </a:lnTo>
                <a:lnTo>
                  <a:pt x="2009" y="70914"/>
                </a:lnTo>
                <a:lnTo>
                  <a:pt x="1651" y="72428"/>
                </a:lnTo>
                <a:lnTo>
                  <a:pt x="1293" y="73941"/>
                </a:lnTo>
                <a:lnTo>
                  <a:pt x="991" y="75427"/>
                </a:lnTo>
                <a:lnTo>
                  <a:pt x="715" y="76968"/>
                </a:lnTo>
                <a:lnTo>
                  <a:pt x="495" y="78482"/>
                </a:lnTo>
                <a:lnTo>
                  <a:pt x="303" y="80023"/>
                </a:lnTo>
                <a:lnTo>
                  <a:pt x="165" y="81564"/>
                </a:lnTo>
                <a:lnTo>
                  <a:pt x="55" y="83105"/>
                </a:lnTo>
                <a:lnTo>
                  <a:pt x="0" y="84673"/>
                </a:lnTo>
                <a:lnTo>
                  <a:pt x="0" y="85664"/>
                </a:lnTo>
                <a:lnTo>
                  <a:pt x="0" y="86655"/>
                </a:lnTo>
                <a:lnTo>
                  <a:pt x="28" y="87645"/>
                </a:lnTo>
                <a:lnTo>
                  <a:pt x="55" y="88636"/>
                </a:lnTo>
                <a:lnTo>
                  <a:pt x="110" y="89627"/>
                </a:lnTo>
                <a:lnTo>
                  <a:pt x="193" y="90617"/>
                </a:lnTo>
                <a:lnTo>
                  <a:pt x="303" y="91608"/>
                </a:lnTo>
                <a:lnTo>
                  <a:pt x="413" y="92571"/>
                </a:lnTo>
                <a:lnTo>
                  <a:pt x="550" y="93562"/>
                </a:lnTo>
                <a:lnTo>
                  <a:pt x="688" y="94525"/>
                </a:lnTo>
                <a:lnTo>
                  <a:pt x="853" y="95516"/>
                </a:lnTo>
                <a:lnTo>
                  <a:pt x="1046" y="96479"/>
                </a:lnTo>
                <a:lnTo>
                  <a:pt x="1238" y="97442"/>
                </a:lnTo>
                <a:lnTo>
                  <a:pt x="1458" y="98405"/>
                </a:lnTo>
                <a:lnTo>
                  <a:pt x="1706" y="99368"/>
                </a:lnTo>
                <a:lnTo>
                  <a:pt x="1954" y="100304"/>
                </a:lnTo>
                <a:lnTo>
                  <a:pt x="2229" y="101267"/>
                </a:lnTo>
                <a:lnTo>
                  <a:pt x="2504" y="102202"/>
                </a:lnTo>
                <a:lnTo>
                  <a:pt x="3110" y="104074"/>
                </a:lnTo>
                <a:lnTo>
                  <a:pt x="3798" y="105945"/>
                </a:lnTo>
                <a:lnTo>
                  <a:pt x="4541" y="107789"/>
                </a:lnTo>
                <a:lnTo>
                  <a:pt x="5339" y="109605"/>
                </a:lnTo>
                <a:lnTo>
                  <a:pt x="6192" y="111393"/>
                </a:lnTo>
                <a:lnTo>
                  <a:pt x="7100" y="113155"/>
                </a:lnTo>
                <a:lnTo>
                  <a:pt x="8063" y="114916"/>
                </a:lnTo>
                <a:lnTo>
                  <a:pt x="9081" y="116622"/>
                </a:lnTo>
                <a:lnTo>
                  <a:pt x="10127" y="118328"/>
                </a:lnTo>
                <a:lnTo>
                  <a:pt x="11255" y="119979"/>
                </a:lnTo>
                <a:lnTo>
                  <a:pt x="12411" y="121603"/>
                </a:lnTo>
                <a:lnTo>
                  <a:pt x="13622" y="123199"/>
                </a:lnTo>
                <a:lnTo>
                  <a:pt x="14887" y="124767"/>
                </a:lnTo>
                <a:lnTo>
                  <a:pt x="16181" y="126308"/>
                </a:lnTo>
                <a:lnTo>
                  <a:pt x="17529" y="127794"/>
                </a:lnTo>
                <a:lnTo>
                  <a:pt x="18905" y="129253"/>
                </a:lnTo>
                <a:lnTo>
                  <a:pt x="20336" y="130684"/>
                </a:lnTo>
                <a:lnTo>
                  <a:pt x="21794" y="132060"/>
                </a:lnTo>
                <a:lnTo>
                  <a:pt x="23280" y="133408"/>
                </a:lnTo>
                <a:lnTo>
                  <a:pt x="24794" y="134701"/>
                </a:lnTo>
                <a:lnTo>
                  <a:pt x="26363" y="135967"/>
                </a:lnTo>
                <a:lnTo>
                  <a:pt x="27959" y="137178"/>
                </a:lnTo>
                <a:lnTo>
                  <a:pt x="29582" y="138334"/>
                </a:lnTo>
                <a:lnTo>
                  <a:pt x="31233" y="139462"/>
                </a:lnTo>
                <a:lnTo>
                  <a:pt x="32912" y="140535"/>
                </a:lnTo>
                <a:lnTo>
                  <a:pt x="34591" y="141553"/>
                </a:lnTo>
                <a:lnTo>
                  <a:pt x="36324" y="142572"/>
                </a:lnTo>
                <a:lnTo>
                  <a:pt x="38058" y="143507"/>
                </a:lnTo>
                <a:lnTo>
                  <a:pt x="39819" y="144415"/>
                </a:lnTo>
                <a:lnTo>
                  <a:pt x="41608" y="145296"/>
                </a:lnTo>
                <a:lnTo>
                  <a:pt x="43396" y="146149"/>
                </a:lnTo>
                <a:lnTo>
                  <a:pt x="45213" y="146947"/>
                </a:lnTo>
                <a:lnTo>
                  <a:pt x="47029" y="147690"/>
                </a:lnTo>
                <a:lnTo>
                  <a:pt x="48900" y="148433"/>
                </a:lnTo>
                <a:lnTo>
                  <a:pt x="50744" y="149121"/>
                </a:lnTo>
                <a:lnTo>
                  <a:pt x="52643" y="149754"/>
                </a:lnTo>
                <a:lnTo>
                  <a:pt x="54541" y="150387"/>
                </a:lnTo>
                <a:lnTo>
                  <a:pt x="56440" y="150965"/>
                </a:lnTo>
                <a:lnTo>
                  <a:pt x="58339" y="151515"/>
                </a:lnTo>
                <a:lnTo>
                  <a:pt x="60293" y="152038"/>
                </a:lnTo>
                <a:lnTo>
                  <a:pt x="62219" y="152506"/>
                </a:lnTo>
                <a:lnTo>
                  <a:pt x="64173" y="152946"/>
                </a:lnTo>
                <a:lnTo>
                  <a:pt x="66126" y="153359"/>
                </a:lnTo>
                <a:lnTo>
                  <a:pt x="68080" y="153744"/>
                </a:lnTo>
                <a:lnTo>
                  <a:pt x="70062" y="154102"/>
                </a:lnTo>
                <a:lnTo>
                  <a:pt x="72043" y="154432"/>
                </a:lnTo>
                <a:lnTo>
                  <a:pt x="74024" y="154735"/>
                </a:lnTo>
                <a:lnTo>
                  <a:pt x="76006" y="154982"/>
                </a:lnTo>
                <a:lnTo>
                  <a:pt x="78014" y="155230"/>
                </a:lnTo>
                <a:lnTo>
                  <a:pt x="79996" y="155423"/>
                </a:lnTo>
                <a:lnTo>
                  <a:pt x="82005" y="155615"/>
                </a:lnTo>
                <a:lnTo>
                  <a:pt x="83986" y="155753"/>
                </a:lnTo>
                <a:lnTo>
                  <a:pt x="85995" y="155890"/>
                </a:lnTo>
                <a:lnTo>
                  <a:pt x="87976" y="155973"/>
                </a:lnTo>
                <a:lnTo>
                  <a:pt x="89985" y="156055"/>
                </a:lnTo>
                <a:lnTo>
                  <a:pt x="91856" y="156110"/>
                </a:lnTo>
                <a:lnTo>
                  <a:pt x="95599" y="156110"/>
                </a:lnTo>
                <a:lnTo>
                  <a:pt x="97470" y="156083"/>
                </a:lnTo>
                <a:lnTo>
                  <a:pt x="99341" y="156028"/>
                </a:lnTo>
                <a:lnTo>
                  <a:pt x="101240" y="155945"/>
                </a:lnTo>
                <a:lnTo>
                  <a:pt x="103111" y="155835"/>
                </a:lnTo>
                <a:lnTo>
                  <a:pt x="104982" y="155698"/>
                </a:lnTo>
                <a:lnTo>
                  <a:pt x="106854" y="155505"/>
                </a:lnTo>
                <a:lnTo>
                  <a:pt x="108725" y="155312"/>
                </a:lnTo>
                <a:lnTo>
                  <a:pt x="110596" y="155065"/>
                </a:lnTo>
                <a:lnTo>
                  <a:pt x="112467" y="154790"/>
                </a:lnTo>
                <a:lnTo>
                  <a:pt x="114311" y="154487"/>
                </a:lnTo>
                <a:lnTo>
                  <a:pt x="116155" y="154129"/>
                </a:lnTo>
                <a:lnTo>
                  <a:pt x="117971" y="153744"/>
                </a:lnTo>
                <a:lnTo>
                  <a:pt x="119787" y="153331"/>
                </a:lnTo>
                <a:lnTo>
                  <a:pt x="121603" y="152863"/>
                </a:lnTo>
                <a:lnTo>
                  <a:pt x="123392" y="152368"/>
                </a:lnTo>
                <a:lnTo>
                  <a:pt x="125153" y="151845"/>
                </a:lnTo>
                <a:lnTo>
                  <a:pt x="126914" y="151267"/>
                </a:lnTo>
                <a:lnTo>
                  <a:pt x="128648" y="150634"/>
                </a:lnTo>
                <a:lnTo>
                  <a:pt x="130382" y="149974"/>
                </a:lnTo>
                <a:lnTo>
                  <a:pt x="132088" y="149258"/>
                </a:lnTo>
                <a:lnTo>
                  <a:pt x="133766" y="148488"/>
                </a:lnTo>
                <a:lnTo>
                  <a:pt x="135418" y="147690"/>
                </a:lnTo>
                <a:lnTo>
                  <a:pt x="137041" y="146837"/>
                </a:lnTo>
                <a:lnTo>
                  <a:pt x="138637" y="145929"/>
                </a:lnTo>
                <a:lnTo>
                  <a:pt x="140206" y="144993"/>
                </a:lnTo>
                <a:lnTo>
                  <a:pt x="141747" y="143975"/>
                </a:lnTo>
                <a:lnTo>
                  <a:pt x="143260" y="142929"/>
                </a:lnTo>
                <a:lnTo>
                  <a:pt x="144746" y="141829"/>
                </a:lnTo>
                <a:lnTo>
                  <a:pt x="146205" y="140673"/>
                </a:lnTo>
                <a:lnTo>
                  <a:pt x="147168" y="139847"/>
                </a:lnTo>
                <a:lnTo>
                  <a:pt x="148103" y="139022"/>
                </a:lnTo>
                <a:lnTo>
                  <a:pt x="149012" y="138169"/>
                </a:lnTo>
                <a:lnTo>
                  <a:pt x="149892" y="137288"/>
                </a:lnTo>
                <a:lnTo>
                  <a:pt x="150773" y="136407"/>
                </a:lnTo>
                <a:lnTo>
                  <a:pt x="151626" y="135499"/>
                </a:lnTo>
                <a:lnTo>
                  <a:pt x="152451" y="134564"/>
                </a:lnTo>
                <a:lnTo>
                  <a:pt x="153249" y="133628"/>
                </a:lnTo>
                <a:lnTo>
                  <a:pt x="154020" y="132665"/>
                </a:lnTo>
                <a:lnTo>
                  <a:pt x="154763" y="131702"/>
                </a:lnTo>
                <a:lnTo>
                  <a:pt x="155506" y="130684"/>
                </a:lnTo>
                <a:lnTo>
                  <a:pt x="156221" y="129693"/>
                </a:lnTo>
                <a:lnTo>
                  <a:pt x="156909" y="128647"/>
                </a:lnTo>
                <a:lnTo>
                  <a:pt x="157570" y="127629"/>
                </a:lnTo>
                <a:lnTo>
                  <a:pt x="158203" y="126556"/>
                </a:lnTo>
                <a:lnTo>
                  <a:pt x="158836" y="125483"/>
                </a:lnTo>
                <a:lnTo>
                  <a:pt x="159414" y="124410"/>
                </a:lnTo>
                <a:lnTo>
                  <a:pt x="159991" y="123309"/>
                </a:lnTo>
                <a:lnTo>
                  <a:pt x="160542" y="122208"/>
                </a:lnTo>
                <a:lnTo>
                  <a:pt x="161092" y="121080"/>
                </a:lnTo>
                <a:lnTo>
                  <a:pt x="161587" y="119952"/>
                </a:lnTo>
                <a:lnTo>
                  <a:pt x="162083" y="118823"/>
                </a:lnTo>
                <a:lnTo>
                  <a:pt x="162551" y="117668"/>
                </a:lnTo>
                <a:lnTo>
                  <a:pt x="162991" y="116512"/>
                </a:lnTo>
                <a:lnTo>
                  <a:pt x="163404" y="115329"/>
                </a:lnTo>
                <a:lnTo>
                  <a:pt x="163789" y="114145"/>
                </a:lnTo>
                <a:lnTo>
                  <a:pt x="164174" y="112962"/>
                </a:lnTo>
                <a:lnTo>
                  <a:pt x="164532" y="111751"/>
                </a:lnTo>
                <a:lnTo>
                  <a:pt x="164862" y="110540"/>
                </a:lnTo>
                <a:lnTo>
                  <a:pt x="165165" y="109330"/>
                </a:lnTo>
                <a:lnTo>
                  <a:pt x="165468" y="108119"/>
                </a:lnTo>
                <a:lnTo>
                  <a:pt x="165715" y="106881"/>
                </a:lnTo>
                <a:lnTo>
                  <a:pt x="165963" y="105670"/>
                </a:lnTo>
                <a:lnTo>
                  <a:pt x="166183" y="104431"/>
                </a:lnTo>
                <a:lnTo>
                  <a:pt x="166376" y="103166"/>
                </a:lnTo>
                <a:lnTo>
                  <a:pt x="166541" y="101927"/>
                </a:lnTo>
                <a:lnTo>
                  <a:pt x="166706" y="100689"/>
                </a:lnTo>
                <a:lnTo>
                  <a:pt x="166843" y="99423"/>
                </a:lnTo>
                <a:lnTo>
                  <a:pt x="166954" y="98157"/>
                </a:lnTo>
                <a:lnTo>
                  <a:pt x="167036" y="96919"/>
                </a:lnTo>
                <a:lnTo>
                  <a:pt x="167091" y="95653"/>
                </a:lnTo>
                <a:lnTo>
                  <a:pt x="167146" y="94387"/>
                </a:lnTo>
                <a:lnTo>
                  <a:pt x="167174" y="93121"/>
                </a:lnTo>
                <a:lnTo>
                  <a:pt x="167174" y="91856"/>
                </a:lnTo>
                <a:lnTo>
                  <a:pt x="167146" y="90590"/>
                </a:lnTo>
                <a:lnTo>
                  <a:pt x="167091" y="89324"/>
                </a:lnTo>
                <a:lnTo>
                  <a:pt x="167036" y="88058"/>
                </a:lnTo>
                <a:lnTo>
                  <a:pt x="166954" y="86792"/>
                </a:lnTo>
                <a:lnTo>
                  <a:pt x="166843" y="85526"/>
                </a:lnTo>
                <a:lnTo>
                  <a:pt x="166706" y="84261"/>
                </a:lnTo>
                <a:lnTo>
                  <a:pt x="166568" y="83022"/>
                </a:lnTo>
                <a:lnTo>
                  <a:pt x="166376" y="81756"/>
                </a:lnTo>
                <a:lnTo>
                  <a:pt x="166183" y="80518"/>
                </a:lnTo>
                <a:lnTo>
                  <a:pt x="165963" y="79252"/>
                </a:lnTo>
                <a:lnTo>
                  <a:pt x="165715" y="78014"/>
                </a:lnTo>
                <a:lnTo>
                  <a:pt x="165468" y="76776"/>
                </a:lnTo>
                <a:lnTo>
                  <a:pt x="165192" y="75537"/>
                </a:lnTo>
                <a:lnTo>
                  <a:pt x="164890" y="74327"/>
                </a:lnTo>
                <a:lnTo>
                  <a:pt x="164559" y="73116"/>
                </a:lnTo>
                <a:lnTo>
                  <a:pt x="164202" y="71905"/>
                </a:lnTo>
                <a:lnTo>
                  <a:pt x="163844" y="70694"/>
                </a:lnTo>
                <a:lnTo>
                  <a:pt x="163431" y="69483"/>
                </a:lnTo>
                <a:lnTo>
                  <a:pt x="163018" y="68300"/>
                </a:lnTo>
                <a:lnTo>
                  <a:pt x="162578" y="67117"/>
                </a:lnTo>
                <a:lnTo>
                  <a:pt x="162138" y="65989"/>
                </a:lnTo>
                <a:lnTo>
                  <a:pt x="161670" y="64833"/>
                </a:lnTo>
                <a:lnTo>
                  <a:pt x="161175" y="63677"/>
                </a:lnTo>
                <a:lnTo>
                  <a:pt x="160652" y="62494"/>
                </a:lnTo>
                <a:lnTo>
                  <a:pt x="160074" y="61338"/>
                </a:lnTo>
                <a:lnTo>
                  <a:pt x="159496" y="60155"/>
                </a:lnTo>
                <a:lnTo>
                  <a:pt x="158891" y="58971"/>
                </a:lnTo>
                <a:lnTo>
                  <a:pt x="158285" y="57788"/>
                </a:lnTo>
                <a:lnTo>
                  <a:pt x="157625" y="56605"/>
                </a:lnTo>
                <a:lnTo>
                  <a:pt x="156937" y="55422"/>
                </a:lnTo>
                <a:lnTo>
                  <a:pt x="156249" y="54211"/>
                </a:lnTo>
                <a:lnTo>
                  <a:pt x="155506" y="53027"/>
                </a:lnTo>
                <a:lnTo>
                  <a:pt x="154763" y="51817"/>
                </a:lnTo>
                <a:lnTo>
                  <a:pt x="154020" y="50633"/>
                </a:lnTo>
                <a:lnTo>
                  <a:pt x="153222" y="49450"/>
                </a:lnTo>
                <a:lnTo>
                  <a:pt x="152424" y="48239"/>
                </a:lnTo>
                <a:lnTo>
                  <a:pt x="151598" y="47056"/>
                </a:lnTo>
                <a:lnTo>
                  <a:pt x="150745" y="45845"/>
                </a:lnTo>
                <a:lnTo>
                  <a:pt x="149865" y="44662"/>
                </a:lnTo>
                <a:lnTo>
                  <a:pt x="148984" y="43479"/>
                </a:lnTo>
                <a:lnTo>
                  <a:pt x="147168" y="41112"/>
                </a:lnTo>
                <a:lnTo>
                  <a:pt x="145269" y="38773"/>
                </a:lnTo>
                <a:lnTo>
                  <a:pt x="143315" y="36462"/>
                </a:lnTo>
                <a:lnTo>
                  <a:pt x="141306" y="34178"/>
                </a:lnTo>
                <a:lnTo>
                  <a:pt x="139243" y="31921"/>
                </a:lnTo>
                <a:lnTo>
                  <a:pt x="137124" y="29692"/>
                </a:lnTo>
                <a:lnTo>
                  <a:pt x="134977" y="27518"/>
                </a:lnTo>
                <a:lnTo>
                  <a:pt x="132776" y="25399"/>
                </a:lnTo>
                <a:lnTo>
                  <a:pt x="130519" y="23335"/>
                </a:lnTo>
                <a:lnTo>
                  <a:pt x="129391" y="22317"/>
                </a:lnTo>
                <a:lnTo>
                  <a:pt x="128263" y="21327"/>
                </a:lnTo>
                <a:lnTo>
                  <a:pt x="127107" y="20336"/>
                </a:lnTo>
                <a:lnTo>
                  <a:pt x="125951" y="19373"/>
                </a:lnTo>
                <a:lnTo>
                  <a:pt x="124795" y="18437"/>
                </a:lnTo>
                <a:lnTo>
                  <a:pt x="123612" y="17502"/>
                </a:lnTo>
                <a:lnTo>
                  <a:pt x="122429" y="16593"/>
                </a:lnTo>
                <a:lnTo>
                  <a:pt x="121273" y="15685"/>
                </a:lnTo>
                <a:lnTo>
                  <a:pt x="120090" y="14805"/>
                </a:lnTo>
                <a:lnTo>
                  <a:pt x="118879" y="13952"/>
                </a:lnTo>
                <a:lnTo>
                  <a:pt x="117696" y="13126"/>
                </a:lnTo>
                <a:lnTo>
                  <a:pt x="116512" y="12301"/>
                </a:lnTo>
                <a:lnTo>
                  <a:pt x="115302" y="11503"/>
                </a:lnTo>
                <a:lnTo>
                  <a:pt x="114118" y="10732"/>
                </a:lnTo>
                <a:lnTo>
                  <a:pt x="112908" y="9989"/>
                </a:lnTo>
                <a:lnTo>
                  <a:pt x="111724" y="9274"/>
                </a:lnTo>
                <a:lnTo>
                  <a:pt x="110513" y="8586"/>
                </a:lnTo>
                <a:lnTo>
                  <a:pt x="109330" y="7898"/>
                </a:lnTo>
                <a:lnTo>
                  <a:pt x="108119" y="7237"/>
                </a:lnTo>
                <a:lnTo>
                  <a:pt x="106936" y="6632"/>
                </a:lnTo>
                <a:lnTo>
                  <a:pt x="105725" y="6026"/>
                </a:lnTo>
                <a:lnTo>
                  <a:pt x="104542" y="5449"/>
                </a:lnTo>
                <a:lnTo>
                  <a:pt x="103359" y="4926"/>
                </a:lnTo>
                <a:lnTo>
                  <a:pt x="102148" y="4403"/>
                </a:lnTo>
                <a:lnTo>
                  <a:pt x="100992" y="3908"/>
                </a:lnTo>
                <a:lnTo>
                  <a:pt x="99809" y="3467"/>
                </a:lnTo>
                <a:lnTo>
                  <a:pt x="98268" y="2917"/>
                </a:lnTo>
                <a:lnTo>
                  <a:pt x="96754" y="2422"/>
                </a:lnTo>
                <a:lnTo>
                  <a:pt x="95241" y="1954"/>
                </a:lnTo>
                <a:lnTo>
                  <a:pt x="93700" y="1569"/>
                </a:lnTo>
                <a:lnTo>
                  <a:pt x="92186" y="1211"/>
                </a:lnTo>
                <a:lnTo>
                  <a:pt x="90673" y="908"/>
                </a:lnTo>
                <a:lnTo>
                  <a:pt x="89159" y="633"/>
                </a:lnTo>
                <a:lnTo>
                  <a:pt x="87673" y="440"/>
                </a:lnTo>
                <a:lnTo>
                  <a:pt x="86160" y="248"/>
                </a:lnTo>
                <a:lnTo>
                  <a:pt x="84674" y="138"/>
                </a:lnTo>
                <a:lnTo>
                  <a:pt x="83160" y="55"/>
                </a:lnTo>
                <a:lnTo>
                  <a:pt x="8167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2640000" algn="bl" rotWithShape="0">
              <a:schemeClr val="accent3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4" name="Google Shape;4504;p54"/>
          <p:cNvSpPr/>
          <p:nvPr/>
        </p:nvSpPr>
        <p:spPr>
          <a:xfrm rot="10800000">
            <a:off x="4056686" y="1629045"/>
            <a:ext cx="1030628" cy="962424"/>
          </a:xfrm>
          <a:custGeom>
            <a:avLst/>
            <a:gdLst/>
            <a:ahLst/>
            <a:cxnLst/>
            <a:rect l="l" t="t" r="r" b="b"/>
            <a:pathLst>
              <a:path w="167174" h="156111" extrusionOk="0">
                <a:moveTo>
                  <a:pt x="80188" y="0"/>
                </a:moveTo>
                <a:lnTo>
                  <a:pt x="78702" y="55"/>
                </a:lnTo>
                <a:lnTo>
                  <a:pt x="77244" y="138"/>
                </a:lnTo>
                <a:lnTo>
                  <a:pt x="75785" y="248"/>
                </a:lnTo>
                <a:lnTo>
                  <a:pt x="74299" y="413"/>
                </a:lnTo>
                <a:lnTo>
                  <a:pt x="72841" y="605"/>
                </a:lnTo>
                <a:lnTo>
                  <a:pt x="71410" y="853"/>
                </a:lnTo>
                <a:lnTo>
                  <a:pt x="69952" y="1128"/>
                </a:lnTo>
                <a:lnTo>
                  <a:pt x="68521" y="1431"/>
                </a:lnTo>
                <a:lnTo>
                  <a:pt x="67090" y="1761"/>
                </a:lnTo>
                <a:lnTo>
                  <a:pt x="65686" y="2146"/>
                </a:lnTo>
                <a:lnTo>
                  <a:pt x="64283" y="2559"/>
                </a:lnTo>
                <a:lnTo>
                  <a:pt x="62879" y="2999"/>
                </a:lnTo>
                <a:lnTo>
                  <a:pt x="61476" y="3495"/>
                </a:lnTo>
                <a:lnTo>
                  <a:pt x="60100" y="3990"/>
                </a:lnTo>
                <a:lnTo>
                  <a:pt x="58724" y="4540"/>
                </a:lnTo>
                <a:lnTo>
                  <a:pt x="57348" y="5118"/>
                </a:lnTo>
                <a:lnTo>
                  <a:pt x="56000" y="5724"/>
                </a:lnTo>
                <a:lnTo>
                  <a:pt x="54651" y="6357"/>
                </a:lnTo>
                <a:lnTo>
                  <a:pt x="53330" y="7017"/>
                </a:lnTo>
                <a:lnTo>
                  <a:pt x="51982" y="7705"/>
                </a:lnTo>
                <a:lnTo>
                  <a:pt x="50689" y="8421"/>
                </a:lnTo>
                <a:lnTo>
                  <a:pt x="49395" y="9164"/>
                </a:lnTo>
                <a:lnTo>
                  <a:pt x="48102" y="9907"/>
                </a:lnTo>
                <a:lnTo>
                  <a:pt x="46809" y="10705"/>
                </a:lnTo>
                <a:lnTo>
                  <a:pt x="45543" y="11530"/>
                </a:lnTo>
                <a:lnTo>
                  <a:pt x="44304" y="12356"/>
                </a:lnTo>
                <a:lnTo>
                  <a:pt x="43066" y="13236"/>
                </a:lnTo>
                <a:lnTo>
                  <a:pt x="41828" y="14117"/>
                </a:lnTo>
                <a:lnTo>
                  <a:pt x="40617" y="15025"/>
                </a:lnTo>
                <a:lnTo>
                  <a:pt x="39434" y="15933"/>
                </a:lnTo>
                <a:lnTo>
                  <a:pt x="38223" y="16896"/>
                </a:lnTo>
                <a:lnTo>
                  <a:pt x="37067" y="17859"/>
                </a:lnTo>
                <a:lnTo>
                  <a:pt x="35911" y="18850"/>
                </a:lnTo>
                <a:lnTo>
                  <a:pt x="34756" y="19841"/>
                </a:lnTo>
                <a:lnTo>
                  <a:pt x="33655" y="20859"/>
                </a:lnTo>
                <a:lnTo>
                  <a:pt x="32527" y="21904"/>
                </a:lnTo>
                <a:lnTo>
                  <a:pt x="31426" y="22950"/>
                </a:lnTo>
                <a:lnTo>
                  <a:pt x="30353" y="23996"/>
                </a:lnTo>
                <a:lnTo>
                  <a:pt x="29307" y="25097"/>
                </a:lnTo>
                <a:lnTo>
                  <a:pt x="28261" y="26170"/>
                </a:lnTo>
                <a:lnTo>
                  <a:pt x="27216" y="27298"/>
                </a:lnTo>
                <a:lnTo>
                  <a:pt x="26197" y="28399"/>
                </a:lnTo>
                <a:lnTo>
                  <a:pt x="25207" y="29527"/>
                </a:lnTo>
                <a:lnTo>
                  <a:pt x="24244" y="30683"/>
                </a:lnTo>
                <a:lnTo>
                  <a:pt x="23280" y="31839"/>
                </a:lnTo>
                <a:lnTo>
                  <a:pt x="22345" y="32994"/>
                </a:lnTo>
                <a:lnTo>
                  <a:pt x="21437" y="34150"/>
                </a:lnTo>
                <a:lnTo>
                  <a:pt x="20529" y="35333"/>
                </a:lnTo>
                <a:lnTo>
                  <a:pt x="19648" y="36517"/>
                </a:lnTo>
                <a:lnTo>
                  <a:pt x="18767" y="37700"/>
                </a:lnTo>
                <a:lnTo>
                  <a:pt x="17942" y="38911"/>
                </a:lnTo>
                <a:lnTo>
                  <a:pt x="16181" y="41497"/>
                </a:lnTo>
                <a:lnTo>
                  <a:pt x="14447" y="44112"/>
                </a:lnTo>
                <a:lnTo>
                  <a:pt x="13622" y="45432"/>
                </a:lnTo>
                <a:lnTo>
                  <a:pt x="12796" y="46781"/>
                </a:lnTo>
                <a:lnTo>
                  <a:pt x="11998" y="48129"/>
                </a:lnTo>
                <a:lnTo>
                  <a:pt x="11200" y="49478"/>
                </a:lnTo>
                <a:lnTo>
                  <a:pt x="10402" y="50854"/>
                </a:lnTo>
                <a:lnTo>
                  <a:pt x="9659" y="52229"/>
                </a:lnTo>
                <a:lnTo>
                  <a:pt x="8916" y="53605"/>
                </a:lnTo>
                <a:lnTo>
                  <a:pt x="8200" y="55009"/>
                </a:lnTo>
                <a:lnTo>
                  <a:pt x="7512" y="56412"/>
                </a:lnTo>
                <a:lnTo>
                  <a:pt x="6825" y="57816"/>
                </a:lnTo>
                <a:lnTo>
                  <a:pt x="6192" y="59247"/>
                </a:lnTo>
                <a:lnTo>
                  <a:pt x="5559" y="60678"/>
                </a:lnTo>
                <a:lnTo>
                  <a:pt x="4981" y="62108"/>
                </a:lnTo>
                <a:lnTo>
                  <a:pt x="4403" y="63567"/>
                </a:lnTo>
                <a:lnTo>
                  <a:pt x="3853" y="65025"/>
                </a:lnTo>
                <a:lnTo>
                  <a:pt x="3357" y="66484"/>
                </a:lnTo>
                <a:lnTo>
                  <a:pt x="2862" y="67942"/>
                </a:lnTo>
                <a:lnTo>
                  <a:pt x="2422" y="69428"/>
                </a:lnTo>
                <a:lnTo>
                  <a:pt x="2009" y="70914"/>
                </a:lnTo>
                <a:lnTo>
                  <a:pt x="1651" y="72428"/>
                </a:lnTo>
                <a:lnTo>
                  <a:pt x="1293" y="73941"/>
                </a:lnTo>
                <a:lnTo>
                  <a:pt x="991" y="75427"/>
                </a:lnTo>
                <a:lnTo>
                  <a:pt x="715" y="76968"/>
                </a:lnTo>
                <a:lnTo>
                  <a:pt x="495" y="78482"/>
                </a:lnTo>
                <a:lnTo>
                  <a:pt x="303" y="80023"/>
                </a:lnTo>
                <a:lnTo>
                  <a:pt x="165" y="81564"/>
                </a:lnTo>
                <a:lnTo>
                  <a:pt x="55" y="83105"/>
                </a:lnTo>
                <a:lnTo>
                  <a:pt x="0" y="84673"/>
                </a:lnTo>
                <a:lnTo>
                  <a:pt x="0" y="85664"/>
                </a:lnTo>
                <a:lnTo>
                  <a:pt x="0" y="86655"/>
                </a:lnTo>
                <a:lnTo>
                  <a:pt x="28" y="87645"/>
                </a:lnTo>
                <a:lnTo>
                  <a:pt x="55" y="88636"/>
                </a:lnTo>
                <a:lnTo>
                  <a:pt x="110" y="89627"/>
                </a:lnTo>
                <a:lnTo>
                  <a:pt x="193" y="90617"/>
                </a:lnTo>
                <a:lnTo>
                  <a:pt x="303" y="91608"/>
                </a:lnTo>
                <a:lnTo>
                  <a:pt x="413" y="92571"/>
                </a:lnTo>
                <a:lnTo>
                  <a:pt x="550" y="93562"/>
                </a:lnTo>
                <a:lnTo>
                  <a:pt x="688" y="94525"/>
                </a:lnTo>
                <a:lnTo>
                  <a:pt x="853" y="95516"/>
                </a:lnTo>
                <a:lnTo>
                  <a:pt x="1046" y="96479"/>
                </a:lnTo>
                <a:lnTo>
                  <a:pt x="1238" y="97442"/>
                </a:lnTo>
                <a:lnTo>
                  <a:pt x="1458" y="98405"/>
                </a:lnTo>
                <a:lnTo>
                  <a:pt x="1706" y="99368"/>
                </a:lnTo>
                <a:lnTo>
                  <a:pt x="1954" y="100304"/>
                </a:lnTo>
                <a:lnTo>
                  <a:pt x="2229" y="101267"/>
                </a:lnTo>
                <a:lnTo>
                  <a:pt x="2504" y="102202"/>
                </a:lnTo>
                <a:lnTo>
                  <a:pt x="3110" y="104074"/>
                </a:lnTo>
                <a:lnTo>
                  <a:pt x="3798" y="105945"/>
                </a:lnTo>
                <a:lnTo>
                  <a:pt x="4541" y="107789"/>
                </a:lnTo>
                <a:lnTo>
                  <a:pt x="5339" y="109605"/>
                </a:lnTo>
                <a:lnTo>
                  <a:pt x="6192" y="111393"/>
                </a:lnTo>
                <a:lnTo>
                  <a:pt x="7100" y="113155"/>
                </a:lnTo>
                <a:lnTo>
                  <a:pt x="8063" y="114916"/>
                </a:lnTo>
                <a:lnTo>
                  <a:pt x="9081" y="116622"/>
                </a:lnTo>
                <a:lnTo>
                  <a:pt x="10127" y="118328"/>
                </a:lnTo>
                <a:lnTo>
                  <a:pt x="11255" y="119979"/>
                </a:lnTo>
                <a:lnTo>
                  <a:pt x="12411" y="121603"/>
                </a:lnTo>
                <a:lnTo>
                  <a:pt x="13622" y="123199"/>
                </a:lnTo>
                <a:lnTo>
                  <a:pt x="14887" y="124767"/>
                </a:lnTo>
                <a:lnTo>
                  <a:pt x="16181" y="126308"/>
                </a:lnTo>
                <a:lnTo>
                  <a:pt x="17529" y="127794"/>
                </a:lnTo>
                <a:lnTo>
                  <a:pt x="18905" y="129253"/>
                </a:lnTo>
                <a:lnTo>
                  <a:pt x="20336" y="130684"/>
                </a:lnTo>
                <a:lnTo>
                  <a:pt x="21794" y="132060"/>
                </a:lnTo>
                <a:lnTo>
                  <a:pt x="23280" y="133408"/>
                </a:lnTo>
                <a:lnTo>
                  <a:pt x="24794" y="134701"/>
                </a:lnTo>
                <a:lnTo>
                  <a:pt x="26363" y="135967"/>
                </a:lnTo>
                <a:lnTo>
                  <a:pt x="27959" y="137178"/>
                </a:lnTo>
                <a:lnTo>
                  <a:pt x="29582" y="138334"/>
                </a:lnTo>
                <a:lnTo>
                  <a:pt x="31233" y="139462"/>
                </a:lnTo>
                <a:lnTo>
                  <a:pt x="32912" y="140535"/>
                </a:lnTo>
                <a:lnTo>
                  <a:pt x="34591" y="141553"/>
                </a:lnTo>
                <a:lnTo>
                  <a:pt x="36324" y="142572"/>
                </a:lnTo>
                <a:lnTo>
                  <a:pt x="38058" y="143507"/>
                </a:lnTo>
                <a:lnTo>
                  <a:pt x="39819" y="144415"/>
                </a:lnTo>
                <a:lnTo>
                  <a:pt x="41608" y="145296"/>
                </a:lnTo>
                <a:lnTo>
                  <a:pt x="43396" y="146149"/>
                </a:lnTo>
                <a:lnTo>
                  <a:pt x="45213" y="146947"/>
                </a:lnTo>
                <a:lnTo>
                  <a:pt x="47029" y="147690"/>
                </a:lnTo>
                <a:lnTo>
                  <a:pt x="48900" y="148433"/>
                </a:lnTo>
                <a:lnTo>
                  <a:pt x="50744" y="149121"/>
                </a:lnTo>
                <a:lnTo>
                  <a:pt x="52643" y="149754"/>
                </a:lnTo>
                <a:lnTo>
                  <a:pt x="54541" y="150387"/>
                </a:lnTo>
                <a:lnTo>
                  <a:pt x="56440" y="150965"/>
                </a:lnTo>
                <a:lnTo>
                  <a:pt x="58339" y="151515"/>
                </a:lnTo>
                <a:lnTo>
                  <a:pt x="60293" y="152038"/>
                </a:lnTo>
                <a:lnTo>
                  <a:pt x="62219" y="152506"/>
                </a:lnTo>
                <a:lnTo>
                  <a:pt x="64173" y="152946"/>
                </a:lnTo>
                <a:lnTo>
                  <a:pt x="66126" y="153359"/>
                </a:lnTo>
                <a:lnTo>
                  <a:pt x="68080" y="153744"/>
                </a:lnTo>
                <a:lnTo>
                  <a:pt x="70062" y="154102"/>
                </a:lnTo>
                <a:lnTo>
                  <a:pt x="72043" y="154432"/>
                </a:lnTo>
                <a:lnTo>
                  <a:pt x="74024" y="154735"/>
                </a:lnTo>
                <a:lnTo>
                  <a:pt x="76006" y="154982"/>
                </a:lnTo>
                <a:lnTo>
                  <a:pt x="78014" y="155230"/>
                </a:lnTo>
                <a:lnTo>
                  <a:pt x="79996" y="155423"/>
                </a:lnTo>
                <a:lnTo>
                  <a:pt x="82005" y="155615"/>
                </a:lnTo>
                <a:lnTo>
                  <a:pt x="83986" y="155753"/>
                </a:lnTo>
                <a:lnTo>
                  <a:pt x="85995" y="155890"/>
                </a:lnTo>
                <a:lnTo>
                  <a:pt x="87976" y="155973"/>
                </a:lnTo>
                <a:lnTo>
                  <a:pt x="89985" y="156055"/>
                </a:lnTo>
                <a:lnTo>
                  <a:pt x="91856" y="156110"/>
                </a:lnTo>
                <a:lnTo>
                  <a:pt x="95599" y="156110"/>
                </a:lnTo>
                <a:lnTo>
                  <a:pt x="97470" y="156083"/>
                </a:lnTo>
                <a:lnTo>
                  <a:pt x="99341" y="156028"/>
                </a:lnTo>
                <a:lnTo>
                  <a:pt x="101240" y="155945"/>
                </a:lnTo>
                <a:lnTo>
                  <a:pt x="103111" y="155835"/>
                </a:lnTo>
                <a:lnTo>
                  <a:pt x="104982" y="155698"/>
                </a:lnTo>
                <a:lnTo>
                  <a:pt x="106854" y="155505"/>
                </a:lnTo>
                <a:lnTo>
                  <a:pt x="108725" y="155312"/>
                </a:lnTo>
                <a:lnTo>
                  <a:pt x="110596" y="155065"/>
                </a:lnTo>
                <a:lnTo>
                  <a:pt x="112467" y="154790"/>
                </a:lnTo>
                <a:lnTo>
                  <a:pt x="114311" y="154487"/>
                </a:lnTo>
                <a:lnTo>
                  <a:pt x="116155" y="154129"/>
                </a:lnTo>
                <a:lnTo>
                  <a:pt x="117971" y="153744"/>
                </a:lnTo>
                <a:lnTo>
                  <a:pt x="119787" y="153331"/>
                </a:lnTo>
                <a:lnTo>
                  <a:pt x="121603" y="152863"/>
                </a:lnTo>
                <a:lnTo>
                  <a:pt x="123392" y="152368"/>
                </a:lnTo>
                <a:lnTo>
                  <a:pt x="125153" y="151845"/>
                </a:lnTo>
                <a:lnTo>
                  <a:pt x="126914" y="151267"/>
                </a:lnTo>
                <a:lnTo>
                  <a:pt x="128648" y="150634"/>
                </a:lnTo>
                <a:lnTo>
                  <a:pt x="130382" y="149974"/>
                </a:lnTo>
                <a:lnTo>
                  <a:pt x="132088" y="149258"/>
                </a:lnTo>
                <a:lnTo>
                  <a:pt x="133766" y="148488"/>
                </a:lnTo>
                <a:lnTo>
                  <a:pt x="135418" y="147690"/>
                </a:lnTo>
                <a:lnTo>
                  <a:pt x="137041" y="146837"/>
                </a:lnTo>
                <a:lnTo>
                  <a:pt x="138637" y="145929"/>
                </a:lnTo>
                <a:lnTo>
                  <a:pt x="140206" y="144993"/>
                </a:lnTo>
                <a:lnTo>
                  <a:pt x="141747" y="143975"/>
                </a:lnTo>
                <a:lnTo>
                  <a:pt x="143260" y="142929"/>
                </a:lnTo>
                <a:lnTo>
                  <a:pt x="144746" y="141829"/>
                </a:lnTo>
                <a:lnTo>
                  <a:pt x="146205" y="140673"/>
                </a:lnTo>
                <a:lnTo>
                  <a:pt x="147168" y="139847"/>
                </a:lnTo>
                <a:lnTo>
                  <a:pt x="148103" y="139022"/>
                </a:lnTo>
                <a:lnTo>
                  <a:pt x="149012" y="138169"/>
                </a:lnTo>
                <a:lnTo>
                  <a:pt x="149892" y="137288"/>
                </a:lnTo>
                <a:lnTo>
                  <a:pt x="150773" y="136407"/>
                </a:lnTo>
                <a:lnTo>
                  <a:pt x="151626" y="135499"/>
                </a:lnTo>
                <a:lnTo>
                  <a:pt x="152451" y="134564"/>
                </a:lnTo>
                <a:lnTo>
                  <a:pt x="153249" y="133628"/>
                </a:lnTo>
                <a:lnTo>
                  <a:pt x="154020" y="132665"/>
                </a:lnTo>
                <a:lnTo>
                  <a:pt x="154763" y="131702"/>
                </a:lnTo>
                <a:lnTo>
                  <a:pt x="155506" y="130684"/>
                </a:lnTo>
                <a:lnTo>
                  <a:pt x="156221" y="129693"/>
                </a:lnTo>
                <a:lnTo>
                  <a:pt x="156909" y="128647"/>
                </a:lnTo>
                <a:lnTo>
                  <a:pt x="157570" y="127629"/>
                </a:lnTo>
                <a:lnTo>
                  <a:pt x="158203" y="126556"/>
                </a:lnTo>
                <a:lnTo>
                  <a:pt x="158836" y="125483"/>
                </a:lnTo>
                <a:lnTo>
                  <a:pt x="159414" y="124410"/>
                </a:lnTo>
                <a:lnTo>
                  <a:pt x="159991" y="123309"/>
                </a:lnTo>
                <a:lnTo>
                  <a:pt x="160542" y="122208"/>
                </a:lnTo>
                <a:lnTo>
                  <a:pt x="161092" y="121080"/>
                </a:lnTo>
                <a:lnTo>
                  <a:pt x="161587" y="119952"/>
                </a:lnTo>
                <a:lnTo>
                  <a:pt x="162083" y="118823"/>
                </a:lnTo>
                <a:lnTo>
                  <a:pt x="162551" y="117668"/>
                </a:lnTo>
                <a:lnTo>
                  <a:pt x="162991" y="116512"/>
                </a:lnTo>
                <a:lnTo>
                  <a:pt x="163404" y="115329"/>
                </a:lnTo>
                <a:lnTo>
                  <a:pt x="163789" y="114145"/>
                </a:lnTo>
                <a:lnTo>
                  <a:pt x="164174" y="112962"/>
                </a:lnTo>
                <a:lnTo>
                  <a:pt x="164532" y="111751"/>
                </a:lnTo>
                <a:lnTo>
                  <a:pt x="164862" y="110540"/>
                </a:lnTo>
                <a:lnTo>
                  <a:pt x="165165" y="109330"/>
                </a:lnTo>
                <a:lnTo>
                  <a:pt x="165468" y="108119"/>
                </a:lnTo>
                <a:lnTo>
                  <a:pt x="165715" y="106881"/>
                </a:lnTo>
                <a:lnTo>
                  <a:pt x="165963" y="105670"/>
                </a:lnTo>
                <a:lnTo>
                  <a:pt x="166183" y="104431"/>
                </a:lnTo>
                <a:lnTo>
                  <a:pt x="166376" y="103166"/>
                </a:lnTo>
                <a:lnTo>
                  <a:pt x="166541" y="101927"/>
                </a:lnTo>
                <a:lnTo>
                  <a:pt x="166706" y="100689"/>
                </a:lnTo>
                <a:lnTo>
                  <a:pt x="166843" y="99423"/>
                </a:lnTo>
                <a:lnTo>
                  <a:pt x="166954" y="98157"/>
                </a:lnTo>
                <a:lnTo>
                  <a:pt x="167036" y="96919"/>
                </a:lnTo>
                <a:lnTo>
                  <a:pt x="167091" y="95653"/>
                </a:lnTo>
                <a:lnTo>
                  <a:pt x="167146" y="94387"/>
                </a:lnTo>
                <a:lnTo>
                  <a:pt x="167174" y="93121"/>
                </a:lnTo>
                <a:lnTo>
                  <a:pt x="167174" y="91856"/>
                </a:lnTo>
                <a:lnTo>
                  <a:pt x="167146" y="90590"/>
                </a:lnTo>
                <a:lnTo>
                  <a:pt x="167091" y="89324"/>
                </a:lnTo>
                <a:lnTo>
                  <a:pt x="167036" y="88058"/>
                </a:lnTo>
                <a:lnTo>
                  <a:pt x="166954" y="86792"/>
                </a:lnTo>
                <a:lnTo>
                  <a:pt x="166843" y="85526"/>
                </a:lnTo>
                <a:lnTo>
                  <a:pt x="166706" y="84261"/>
                </a:lnTo>
                <a:lnTo>
                  <a:pt x="166568" y="83022"/>
                </a:lnTo>
                <a:lnTo>
                  <a:pt x="166376" y="81756"/>
                </a:lnTo>
                <a:lnTo>
                  <a:pt x="166183" y="80518"/>
                </a:lnTo>
                <a:lnTo>
                  <a:pt x="165963" y="79252"/>
                </a:lnTo>
                <a:lnTo>
                  <a:pt x="165715" y="78014"/>
                </a:lnTo>
                <a:lnTo>
                  <a:pt x="165468" y="76776"/>
                </a:lnTo>
                <a:lnTo>
                  <a:pt x="165192" y="75537"/>
                </a:lnTo>
                <a:lnTo>
                  <a:pt x="164890" y="74327"/>
                </a:lnTo>
                <a:lnTo>
                  <a:pt x="164559" y="73116"/>
                </a:lnTo>
                <a:lnTo>
                  <a:pt x="164202" y="71905"/>
                </a:lnTo>
                <a:lnTo>
                  <a:pt x="163844" y="70694"/>
                </a:lnTo>
                <a:lnTo>
                  <a:pt x="163431" y="69483"/>
                </a:lnTo>
                <a:lnTo>
                  <a:pt x="163018" y="68300"/>
                </a:lnTo>
                <a:lnTo>
                  <a:pt x="162578" y="67117"/>
                </a:lnTo>
                <a:lnTo>
                  <a:pt x="162138" y="65989"/>
                </a:lnTo>
                <a:lnTo>
                  <a:pt x="161670" y="64833"/>
                </a:lnTo>
                <a:lnTo>
                  <a:pt x="161175" y="63677"/>
                </a:lnTo>
                <a:lnTo>
                  <a:pt x="160652" y="62494"/>
                </a:lnTo>
                <a:lnTo>
                  <a:pt x="160074" y="61338"/>
                </a:lnTo>
                <a:lnTo>
                  <a:pt x="159496" y="60155"/>
                </a:lnTo>
                <a:lnTo>
                  <a:pt x="158891" y="58971"/>
                </a:lnTo>
                <a:lnTo>
                  <a:pt x="158285" y="57788"/>
                </a:lnTo>
                <a:lnTo>
                  <a:pt x="157625" y="56605"/>
                </a:lnTo>
                <a:lnTo>
                  <a:pt x="156937" y="55422"/>
                </a:lnTo>
                <a:lnTo>
                  <a:pt x="156249" y="54211"/>
                </a:lnTo>
                <a:lnTo>
                  <a:pt x="155506" y="53027"/>
                </a:lnTo>
                <a:lnTo>
                  <a:pt x="154763" y="51817"/>
                </a:lnTo>
                <a:lnTo>
                  <a:pt x="154020" y="50633"/>
                </a:lnTo>
                <a:lnTo>
                  <a:pt x="153222" y="49450"/>
                </a:lnTo>
                <a:lnTo>
                  <a:pt x="152424" y="48239"/>
                </a:lnTo>
                <a:lnTo>
                  <a:pt x="151598" y="47056"/>
                </a:lnTo>
                <a:lnTo>
                  <a:pt x="150745" y="45845"/>
                </a:lnTo>
                <a:lnTo>
                  <a:pt x="149865" y="44662"/>
                </a:lnTo>
                <a:lnTo>
                  <a:pt x="148984" y="43479"/>
                </a:lnTo>
                <a:lnTo>
                  <a:pt x="147168" y="41112"/>
                </a:lnTo>
                <a:lnTo>
                  <a:pt x="145269" y="38773"/>
                </a:lnTo>
                <a:lnTo>
                  <a:pt x="143315" y="36462"/>
                </a:lnTo>
                <a:lnTo>
                  <a:pt x="141306" y="34178"/>
                </a:lnTo>
                <a:lnTo>
                  <a:pt x="139243" y="31921"/>
                </a:lnTo>
                <a:lnTo>
                  <a:pt x="137124" y="29692"/>
                </a:lnTo>
                <a:lnTo>
                  <a:pt x="134977" y="27518"/>
                </a:lnTo>
                <a:lnTo>
                  <a:pt x="132776" y="25399"/>
                </a:lnTo>
                <a:lnTo>
                  <a:pt x="130519" y="23335"/>
                </a:lnTo>
                <a:lnTo>
                  <a:pt x="129391" y="22317"/>
                </a:lnTo>
                <a:lnTo>
                  <a:pt x="128263" y="21327"/>
                </a:lnTo>
                <a:lnTo>
                  <a:pt x="127107" y="20336"/>
                </a:lnTo>
                <a:lnTo>
                  <a:pt x="125951" y="19373"/>
                </a:lnTo>
                <a:lnTo>
                  <a:pt x="124795" y="18437"/>
                </a:lnTo>
                <a:lnTo>
                  <a:pt x="123612" y="17502"/>
                </a:lnTo>
                <a:lnTo>
                  <a:pt x="122429" y="16593"/>
                </a:lnTo>
                <a:lnTo>
                  <a:pt x="121273" y="15685"/>
                </a:lnTo>
                <a:lnTo>
                  <a:pt x="120090" y="14805"/>
                </a:lnTo>
                <a:lnTo>
                  <a:pt x="118879" y="13952"/>
                </a:lnTo>
                <a:lnTo>
                  <a:pt x="117696" y="13126"/>
                </a:lnTo>
                <a:lnTo>
                  <a:pt x="116512" y="12301"/>
                </a:lnTo>
                <a:lnTo>
                  <a:pt x="115302" y="11503"/>
                </a:lnTo>
                <a:lnTo>
                  <a:pt x="114118" y="10732"/>
                </a:lnTo>
                <a:lnTo>
                  <a:pt x="112908" y="9989"/>
                </a:lnTo>
                <a:lnTo>
                  <a:pt x="111724" y="9274"/>
                </a:lnTo>
                <a:lnTo>
                  <a:pt x="110513" y="8586"/>
                </a:lnTo>
                <a:lnTo>
                  <a:pt x="109330" y="7898"/>
                </a:lnTo>
                <a:lnTo>
                  <a:pt x="108119" y="7237"/>
                </a:lnTo>
                <a:lnTo>
                  <a:pt x="106936" y="6632"/>
                </a:lnTo>
                <a:lnTo>
                  <a:pt x="105725" y="6026"/>
                </a:lnTo>
                <a:lnTo>
                  <a:pt x="104542" y="5449"/>
                </a:lnTo>
                <a:lnTo>
                  <a:pt x="103359" y="4926"/>
                </a:lnTo>
                <a:lnTo>
                  <a:pt x="102148" y="4403"/>
                </a:lnTo>
                <a:lnTo>
                  <a:pt x="100992" y="3908"/>
                </a:lnTo>
                <a:lnTo>
                  <a:pt x="99809" y="3467"/>
                </a:lnTo>
                <a:lnTo>
                  <a:pt x="98268" y="2917"/>
                </a:lnTo>
                <a:lnTo>
                  <a:pt x="96754" y="2422"/>
                </a:lnTo>
                <a:lnTo>
                  <a:pt x="95241" y="1954"/>
                </a:lnTo>
                <a:lnTo>
                  <a:pt x="93700" y="1569"/>
                </a:lnTo>
                <a:lnTo>
                  <a:pt x="92186" y="1211"/>
                </a:lnTo>
                <a:lnTo>
                  <a:pt x="90673" y="908"/>
                </a:lnTo>
                <a:lnTo>
                  <a:pt x="89159" y="633"/>
                </a:lnTo>
                <a:lnTo>
                  <a:pt x="87673" y="440"/>
                </a:lnTo>
                <a:lnTo>
                  <a:pt x="86160" y="248"/>
                </a:lnTo>
                <a:lnTo>
                  <a:pt x="84674" y="138"/>
                </a:lnTo>
                <a:lnTo>
                  <a:pt x="83160" y="55"/>
                </a:lnTo>
                <a:lnTo>
                  <a:pt x="8167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2640000" algn="bl" rotWithShape="0">
              <a:schemeClr val="accent3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5" name="Google Shape;4505;p54"/>
          <p:cNvSpPr/>
          <p:nvPr/>
        </p:nvSpPr>
        <p:spPr>
          <a:xfrm rot="10800000">
            <a:off x="6737527" y="1629045"/>
            <a:ext cx="1030628" cy="962424"/>
          </a:xfrm>
          <a:custGeom>
            <a:avLst/>
            <a:gdLst/>
            <a:ahLst/>
            <a:cxnLst/>
            <a:rect l="l" t="t" r="r" b="b"/>
            <a:pathLst>
              <a:path w="167174" h="156111" extrusionOk="0">
                <a:moveTo>
                  <a:pt x="80188" y="0"/>
                </a:moveTo>
                <a:lnTo>
                  <a:pt x="78702" y="55"/>
                </a:lnTo>
                <a:lnTo>
                  <a:pt x="77244" y="138"/>
                </a:lnTo>
                <a:lnTo>
                  <a:pt x="75785" y="248"/>
                </a:lnTo>
                <a:lnTo>
                  <a:pt x="74299" y="413"/>
                </a:lnTo>
                <a:lnTo>
                  <a:pt x="72841" y="605"/>
                </a:lnTo>
                <a:lnTo>
                  <a:pt x="71410" y="853"/>
                </a:lnTo>
                <a:lnTo>
                  <a:pt x="69952" y="1128"/>
                </a:lnTo>
                <a:lnTo>
                  <a:pt x="68521" y="1431"/>
                </a:lnTo>
                <a:lnTo>
                  <a:pt x="67090" y="1761"/>
                </a:lnTo>
                <a:lnTo>
                  <a:pt x="65686" y="2146"/>
                </a:lnTo>
                <a:lnTo>
                  <a:pt x="64283" y="2559"/>
                </a:lnTo>
                <a:lnTo>
                  <a:pt x="62879" y="2999"/>
                </a:lnTo>
                <a:lnTo>
                  <a:pt x="61476" y="3495"/>
                </a:lnTo>
                <a:lnTo>
                  <a:pt x="60100" y="3990"/>
                </a:lnTo>
                <a:lnTo>
                  <a:pt x="58724" y="4540"/>
                </a:lnTo>
                <a:lnTo>
                  <a:pt x="57348" y="5118"/>
                </a:lnTo>
                <a:lnTo>
                  <a:pt x="56000" y="5724"/>
                </a:lnTo>
                <a:lnTo>
                  <a:pt x="54651" y="6357"/>
                </a:lnTo>
                <a:lnTo>
                  <a:pt x="53330" y="7017"/>
                </a:lnTo>
                <a:lnTo>
                  <a:pt x="51982" y="7705"/>
                </a:lnTo>
                <a:lnTo>
                  <a:pt x="50689" y="8421"/>
                </a:lnTo>
                <a:lnTo>
                  <a:pt x="49395" y="9164"/>
                </a:lnTo>
                <a:lnTo>
                  <a:pt x="48102" y="9907"/>
                </a:lnTo>
                <a:lnTo>
                  <a:pt x="46809" y="10705"/>
                </a:lnTo>
                <a:lnTo>
                  <a:pt x="45543" y="11530"/>
                </a:lnTo>
                <a:lnTo>
                  <a:pt x="44304" y="12356"/>
                </a:lnTo>
                <a:lnTo>
                  <a:pt x="43066" y="13236"/>
                </a:lnTo>
                <a:lnTo>
                  <a:pt x="41828" y="14117"/>
                </a:lnTo>
                <a:lnTo>
                  <a:pt x="40617" y="15025"/>
                </a:lnTo>
                <a:lnTo>
                  <a:pt x="39434" y="15933"/>
                </a:lnTo>
                <a:lnTo>
                  <a:pt x="38223" y="16896"/>
                </a:lnTo>
                <a:lnTo>
                  <a:pt x="37067" y="17859"/>
                </a:lnTo>
                <a:lnTo>
                  <a:pt x="35911" y="18850"/>
                </a:lnTo>
                <a:lnTo>
                  <a:pt x="34756" y="19841"/>
                </a:lnTo>
                <a:lnTo>
                  <a:pt x="33655" y="20859"/>
                </a:lnTo>
                <a:lnTo>
                  <a:pt x="32527" y="21904"/>
                </a:lnTo>
                <a:lnTo>
                  <a:pt x="31426" y="22950"/>
                </a:lnTo>
                <a:lnTo>
                  <a:pt x="30353" y="23996"/>
                </a:lnTo>
                <a:lnTo>
                  <a:pt x="29307" y="25097"/>
                </a:lnTo>
                <a:lnTo>
                  <a:pt x="28261" y="26170"/>
                </a:lnTo>
                <a:lnTo>
                  <a:pt x="27216" y="27298"/>
                </a:lnTo>
                <a:lnTo>
                  <a:pt x="26197" y="28399"/>
                </a:lnTo>
                <a:lnTo>
                  <a:pt x="25207" y="29527"/>
                </a:lnTo>
                <a:lnTo>
                  <a:pt x="24244" y="30683"/>
                </a:lnTo>
                <a:lnTo>
                  <a:pt x="23280" y="31839"/>
                </a:lnTo>
                <a:lnTo>
                  <a:pt x="22345" y="32994"/>
                </a:lnTo>
                <a:lnTo>
                  <a:pt x="21437" y="34150"/>
                </a:lnTo>
                <a:lnTo>
                  <a:pt x="20529" y="35333"/>
                </a:lnTo>
                <a:lnTo>
                  <a:pt x="19648" y="36517"/>
                </a:lnTo>
                <a:lnTo>
                  <a:pt x="18767" y="37700"/>
                </a:lnTo>
                <a:lnTo>
                  <a:pt x="17942" y="38911"/>
                </a:lnTo>
                <a:lnTo>
                  <a:pt x="16181" y="41497"/>
                </a:lnTo>
                <a:lnTo>
                  <a:pt x="14447" y="44112"/>
                </a:lnTo>
                <a:lnTo>
                  <a:pt x="13622" y="45432"/>
                </a:lnTo>
                <a:lnTo>
                  <a:pt x="12796" y="46781"/>
                </a:lnTo>
                <a:lnTo>
                  <a:pt x="11998" y="48129"/>
                </a:lnTo>
                <a:lnTo>
                  <a:pt x="11200" y="49478"/>
                </a:lnTo>
                <a:lnTo>
                  <a:pt x="10402" y="50854"/>
                </a:lnTo>
                <a:lnTo>
                  <a:pt x="9659" y="52229"/>
                </a:lnTo>
                <a:lnTo>
                  <a:pt x="8916" y="53605"/>
                </a:lnTo>
                <a:lnTo>
                  <a:pt x="8200" y="55009"/>
                </a:lnTo>
                <a:lnTo>
                  <a:pt x="7512" y="56412"/>
                </a:lnTo>
                <a:lnTo>
                  <a:pt x="6825" y="57816"/>
                </a:lnTo>
                <a:lnTo>
                  <a:pt x="6192" y="59247"/>
                </a:lnTo>
                <a:lnTo>
                  <a:pt x="5559" y="60678"/>
                </a:lnTo>
                <a:lnTo>
                  <a:pt x="4981" y="62108"/>
                </a:lnTo>
                <a:lnTo>
                  <a:pt x="4403" y="63567"/>
                </a:lnTo>
                <a:lnTo>
                  <a:pt x="3853" y="65025"/>
                </a:lnTo>
                <a:lnTo>
                  <a:pt x="3357" y="66484"/>
                </a:lnTo>
                <a:lnTo>
                  <a:pt x="2862" y="67942"/>
                </a:lnTo>
                <a:lnTo>
                  <a:pt x="2422" y="69428"/>
                </a:lnTo>
                <a:lnTo>
                  <a:pt x="2009" y="70914"/>
                </a:lnTo>
                <a:lnTo>
                  <a:pt x="1651" y="72428"/>
                </a:lnTo>
                <a:lnTo>
                  <a:pt x="1293" y="73941"/>
                </a:lnTo>
                <a:lnTo>
                  <a:pt x="991" y="75427"/>
                </a:lnTo>
                <a:lnTo>
                  <a:pt x="715" y="76968"/>
                </a:lnTo>
                <a:lnTo>
                  <a:pt x="495" y="78482"/>
                </a:lnTo>
                <a:lnTo>
                  <a:pt x="303" y="80023"/>
                </a:lnTo>
                <a:lnTo>
                  <a:pt x="165" y="81564"/>
                </a:lnTo>
                <a:lnTo>
                  <a:pt x="55" y="83105"/>
                </a:lnTo>
                <a:lnTo>
                  <a:pt x="0" y="84673"/>
                </a:lnTo>
                <a:lnTo>
                  <a:pt x="0" y="85664"/>
                </a:lnTo>
                <a:lnTo>
                  <a:pt x="0" y="86655"/>
                </a:lnTo>
                <a:lnTo>
                  <a:pt x="28" y="87645"/>
                </a:lnTo>
                <a:lnTo>
                  <a:pt x="55" y="88636"/>
                </a:lnTo>
                <a:lnTo>
                  <a:pt x="110" y="89627"/>
                </a:lnTo>
                <a:lnTo>
                  <a:pt x="193" y="90617"/>
                </a:lnTo>
                <a:lnTo>
                  <a:pt x="303" y="91608"/>
                </a:lnTo>
                <a:lnTo>
                  <a:pt x="413" y="92571"/>
                </a:lnTo>
                <a:lnTo>
                  <a:pt x="550" y="93562"/>
                </a:lnTo>
                <a:lnTo>
                  <a:pt x="688" y="94525"/>
                </a:lnTo>
                <a:lnTo>
                  <a:pt x="853" y="95516"/>
                </a:lnTo>
                <a:lnTo>
                  <a:pt x="1046" y="96479"/>
                </a:lnTo>
                <a:lnTo>
                  <a:pt x="1238" y="97442"/>
                </a:lnTo>
                <a:lnTo>
                  <a:pt x="1458" y="98405"/>
                </a:lnTo>
                <a:lnTo>
                  <a:pt x="1706" y="99368"/>
                </a:lnTo>
                <a:lnTo>
                  <a:pt x="1954" y="100304"/>
                </a:lnTo>
                <a:lnTo>
                  <a:pt x="2229" y="101267"/>
                </a:lnTo>
                <a:lnTo>
                  <a:pt x="2504" y="102202"/>
                </a:lnTo>
                <a:lnTo>
                  <a:pt x="3110" y="104074"/>
                </a:lnTo>
                <a:lnTo>
                  <a:pt x="3798" y="105945"/>
                </a:lnTo>
                <a:lnTo>
                  <a:pt x="4541" y="107789"/>
                </a:lnTo>
                <a:lnTo>
                  <a:pt x="5339" y="109605"/>
                </a:lnTo>
                <a:lnTo>
                  <a:pt x="6192" y="111393"/>
                </a:lnTo>
                <a:lnTo>
                  <a:pt x="7100" y="113155"/>
                </a:lnTo>
                <a:lnTo>
                  <a:pt x="8063" y="114916"/>
                </a:lnTo>
                <a:lnTo>
                  <a:pt x="9081" y="116622"/>
                </a:lnTo>
                <a:lnTo>
                  <a:pt x="10127" y="118328"/>
                </a:lnTo>
                <a:lnTo>
                  <a:pt x="11255" y="119979"/>
                </a:lnTo>
                <a:lnTo>
                  <a:pt x="12411" y="121603"/>
                </a:lnTo>
                <a:lnTo>
                  <a:pt x="13622" y="123199"/>
                </a:lnTo>
                <a:lnTo>
                  <a:pt x="14887" y="124767"/>
                </a:lnTo>
                <a:lnTo>
                  <a:pt x="16181" y="126308"/>
                </a:lnTo>
                <a:lnTo>
                  <a:pt x="17529" y="127794"/>
                </a:lnTo>
                <a:lnTo>
                  <a:pt x="18905" y="129253"/>
                </a:lnTo>
                <a:lnTo>
                  <a:pt x="20336" y="130684"/>
                </a:lnTo>
                <a:lnTo>
                  <a:pt x="21794" y="132060"/>
                </a:lnTo>
                <a:lnTo>
                  <a:pt x="23280" y="133408"/>
                </a:lnTo>
                <a:lnTo>
                  <a:pt x="24794" y="134701"/>
                </a:lnTo>
                <a:lnTo>
                  <a:pt x="26363" y="135967"/>
                </a:lnTo>
                <a:lnTo>
                  <a:pt x="27959" y="137178"/>
                </a:lnTo>
                <a:lnTo>
                  <a:pt x="29582" y="138334"/>
                </a:lnTo>
                <a:lnTo>
                  <a:pt x="31233" y="139462"/>
                </a:lnTo>
                <a:lnTo>
                  <a:pt x="32912" y="140535"/>
                </a:lnTo>
                <a:lnTo>
                  <a:pt x="34591" y="141553"/>
                </a:lnTo>
                <a:lnTo>
                  <a:pt x="36324" y="142572"/>
                </a:lnTo>
                <a:lnTo>
                  <a:pt x="38058" y="143507"/>
                </a:lnTo>
                <a:lnTo>
                  <a:pt x="39819" y="144415"/>
                </a:lnTo>
                <a:lnTo>
                  <a:pt x="41608" y="145296"/>
                </a:lnTo>
                <a:lnTo>
                  <a:pt x="43396" y="146149"/>
                </a:lnTo>
                <a:lnTo>
                  <a:pt x="45213" y="146947"/>
                </a:lnTo>
                <a:lnTo>
                  <a:pt x="47029" y="147690"/>
                </a:lnTo>
                <a:lnTo>
                  <a:pt x="48900" y="148433"/>
                </a:lnTo>
                <a:lnTo>
                  <a:pt x="50744" y="149121"/>
                </a:lnTo>
                <a:lnTo>
                  <a:pt x="52643" y="149754"/>
                </a:lnTo>
                <a:lnTo>
                  <a:pt x="54541" y="150387"/>
                </a:lnTo>
                <a:lnTo>
                  <a:pt x="56440" y="150965"/>
                </a:lnTo>
                <a:lnTo>
                  <a:pt x="58339" y="151515"/>
                </a:lnTo>
                <a:lnTo>
                  <a:pt x="60293" y="152038"/>
                </a:lnTo>
                <a:lnTo>
                  <a:pt x="62219" y="152506"/>
                </a:lnTo>
                <a:lnTo>
                  <a:pt x="64173" y="152946"/>
                </a:lnTo>
                <a:lnTo>
                  <a:pt x="66126" y="153359"/>
                </a:lnTo>
                <a:lnTo>
                  <a:pt x="68080" y="153744"/>
                </a:lnTo>
                <a:lnTo>
                  <a:pt x="70062" y="154102"/>
                </a:lnTo>
                <a:lnTo>
                  <a:pt x="72043" y="154432"/>
                </a:lnTo>
                <a:lnTo>
                  <a:pt x="74024" y="154735"/>
                </a:lnTo>
                <a:lnTo>
                  <a:pt x="76006" y="154982"/>
                </a:lnTo>
                <a:lnTo>
                  <a:pt x="78014" y="155230"/>
                </a:lnTo>
                <a:lnTo>
                  <a:pt x="79996" y="155423"/>
                </a:lnTo>
                <a:lnTo>
                  <a:pt x="82005" y="155615"/>
                </a:lnTo>
                <a:lnTo>
                  <a:pt x="83986" y="155753"/>
                </a:lnTo>
                <a:lnTo>
                  <a:pt x="85995" y="155890"/>
                </a:lnTo>
                <a:lnTo>
                  <a:pt x="87976" y="155973"/>
                </a:lnTo>
                <a:lnTo>
                  <a:pt x="89985" y="156055"/>
                </a:lnTo>
                <a:lnTo>
                  <a:pt x="91856" y="156110"/>
                </a:lnTo>
                <a:lnTo>
                  <a:pt x="95599" y="156110"/>
                </a:lnTo>
                <a:lnTo>
                  <a:pt x="97470" y="156083"/>
                </a:lnTo>
                <a:lnTo>
                  <a:pt x="99341" y="156028"/>
                </a:lnTo>
                <a:lnTo>
                  <a:pt x="101240" y="155945"/>
                </a:lnTo>
                <a:lnTo>
                  <a:pt x="103111" y="155835"/>
                </a:lnTo>
                <a:lnTo>
                  <a:pt x="104982" y="155698"/>
                </a:lnTo>
                <a:lnTo>
                  <a:pt x="106854" y="155505"/>
                </a:lnTo>
                <a:lnTo>
                  <a:pt x="108725" y="155312"/>
                </a:lnTo>
                <a:lnTo>
                  <a:pt x="110596" y="155065"/>
                </a:lnTo>
                <a:lnTo>
                  <a:pt x="112467" y="154790"/>
                </a:lnTo>
                <a:lnTo>
                  <a:pt x="114311" y="154487"/>
                </a:lnTo>
                <a:lnTo>
                  <a:pt x="116155" y="154129"/>
                </a:lnTo>
                <a:lnTo>
                  <a:pt x="117971" y="153744"/>
                </a:lnTo>
                <a:lnTo>
                  <a:pt x="119787" y="153331"/>
                </a:lnTo>
                <a:lnTo>
                  <a:pt x="121603" y="152863"/>
                </a:lnTo>
                <a:lnTo>
                  <a:pt x="123392" y="152368"/>
                </a:lnTo>
                <a:lnTo>
                  <a:pt x="125153" y="151845"/>
                </a:lnTo>
                <a:lnTo>
                  <a:pt x="126914" y="151267"/>
                </a:lnTo>
                <a:lnTo>
                  <a:pt x="128648" y="150634"/>
                </a:lnTo>
                <a:lnTo>
                  <a:pt x="130382" y="149974"/>
                </a:lnTo>
                <a:lnTo>
                  <a:pt x="132088" y="149258"/>
                </a:lnTo>
                <a:lnTo>
                  <a:pt x="133766" y="148488"/>
                </a:lnTo>
                <a:lnTo>
                  <a:pt x="135418" y="147690"/>
                </a:lnTo>
                <a:lnTo>
                  <a:pt x="137041" y="146837"/>
                </a:lnTo>
                <a:lnTo>
                  <a:pt x="138637" y="145929"/>
                </a:lnTo>
                <a:lnTo>
                  <a:pt x="140206" y="144993"/>
                </a:lnTo>
                <a:lnTo>
                  <a:pt x="141747" y="143975"/>
                </a:lnTo>
                <a:lnTo>
                  <a:pt x="143260" y="142929"/>
                </a:lnTo>
                <a:lnTo>
                  <a:pt x="144746" y="141829"/>
                </a:lnTo>
                <a:lnTo>
                  <a:pt x="146205" y="140673"/>
                </a:lnTo>
                <a:lnTo>
                  <a:pt x="147168" y="139847"/>
                </a:lnTo>
                <a:lnTo>
                  <a:pt x="148103" y="139022"/>
                </a:lnTo>
                <a:lnTo>
                  <a:pt x="149012" y="138169"/>
                </a:lnTo>
                <a:lnTo>
                  <a:pt x="149892" y="137288"/>
                </a:lnTo>
                <a:lnTo>
                  <a:pt x="150773" y="136407"/>
                </a:lnTo>
                <a:lnTo>
                  <a:pt x="151626" y="135499"/>
                </a:lnTo>
                <a:lnTo>
                  <a:pt x="152451" y="134564"/>
                </a:lnTo>
                <a:lnTo>
                  <a:pt x="153249" y="133628"/>
                </a:lnTo>
                <a:lnTo>
                  <a:pt x="154020" y="132665"/>
                </a:lnTo>
                <a:lnTo>
                  <a:pt x="154763" y="131702"/>
                </a:lnTo>
                <a:lnTo>
                  <a:pt x="155506" y="130684"/>
                </a:lnTo>
                <a:lnTo>
                  <a:pt x="156221" y="129693"/>
                </a:lnTo>
                <a:lnTo>
                  <a:pt x="156909" y="128647"/>
                </a:lnTo>
                <a:lnTo>
                  <a:pt x="157570" y="127629"/>
                </a:lnTo>
                <a:lnTo>
                  <a:pt x="158203" y="126556"/>
                </a:lnTo>
                <a:lnTo>
                  <a:pt x="158836" y="125483"/>
                </a:lnTo>
                <a:lnTo>
                  <a:pt x="159414" y="124410"/>
                </a:lnTo>
                <a:lnTo>
                  <a:pt x="159991" y="123309"/>
                </a:lnTo>
                <a:lnTo>
                  <a:pt x="160542" y="122208"/>
                </a:lnTo>
                <a:lnTo>
                  <a:pt x="161092" y="121080"/>
                </a:lnTo>
                <a:lnTo>
                  <a:pt x="161587" y="119952"/>
                </a:lnTo>
                <a:lnTo>
                  <a:pt x="162083" y="118823"/>
                </a:lnTo>
                <a:lnTo>
                  <a:pt x="162551" y="117668"/>
                </a:lnTo>
                <a:lnTo>
                  <a:pt x="162991" y="116512"/>
                </a:lnTo>
                <a:lnTo>
                  <a:pt x="163404" y="115329"/>
                </a:lnTo>
                <a:lnTo>
                  <a:pt x="163789" y="114145"/>
                </a:lnTo>
                <a:lnTo>
                  <a:pt x="164174" y="112962"/>
                </a:lnTo>
                <a:lnTo>
                  <a:pt x="164532" y="111751"/>
                </a:lnTo>
                <a:lnTo>
                  <a:pt x="164862" y="110540"/>
                </a:lnTo>
                <a:lnTo>
                  <a:pt x="165165" y="109330"/>
                </a:lnTo>
                <a:lnTo>
                  <a:pt x="165468" y="108119"/>
                </a:lnTo>
                <a:lnTo>
                  <a:pt x="165715" y="106881"/>
                </a:lnTo>
                <a:lnTo>
                  <a:pt x="165963" y="105670"/>
                </a:lnTo>
                <a:lnTo>
                  <a:pt x="166183" y="104431"/>
                </a:lnTo>
                <a:lnTo>
                  <a:pt x="166376" y="103166"/>
                </a:lnTo>
                <a:lnTo>
                  <a:pt x="166541" y="101927"/>
                </a:lnTo>
                <a:lnTo>
                  <a:pt x="166706" y="100689"/>
                </a:lnTo>
                <a:lnTo>
                  <a:pt x="166843" y="99423"/>
                </a:lnTo>
                <a:lnTo>
                  <a:pt x="166954" y="98157"/>
                </a:lnTo>
                <a:lnTo>
                  <a:pt x="167036" y="96919"/>
                </a:lnTo>
                <a:lnTo>
                  <a:pt x="167091" y="95653"/>
                </a:lnTo>
                <a:lnTo>
                  <a:pt x="167146" y="94387"/>
                </a:lnTo>
                <a:lnTo>
                  <a:pt x="167174" y="93121"/>
                </a:lnTo>
                <a:lnTo>
                  <a:pt x="167174" y="91856"/>
                </a:lnTo>
                <a:lnTo>
                  <a:pt x="167146" y="90590"/>
                </a:lnTo>
                <a:lnTo>
                  <a:pt x="167091" y="89324"/>
                </a:lnTo>
                <a:lnTo>
                  <a:pt x="167036" y="88058"/>
                </a:lnTo>
                <a:lnTo>
                  <a:pt x="166954" y="86792"/>
                </a:lnTo>
                <a:lnTo>
                  <a:pt x="166843" y="85526"/>
                </a:lnTo>
                <a:lnTo>
                  <a:pt x="166706" y="84261"/>
                </a:lnTo>
                <a:lnTo>
                  <a:pt x="166568" y="83022"/>
                </a:lnTo>
                <a:lnTo>
                  <a:pt x="166376" y="81756"/>
                </a:lnTo>
                <a:lnTo>
                  <a:pt x="166183" y="80518"/>
                </a:lnTo>
                <a:lnTo>
                  <a:pt x="165963" y="79252"/>
                </a:lnTo>
                <a:lnTo>
                  <a:pt x="165715" y="78014"/>
                </a:lnTo>
                <a:lnTo>
                  <a:pt x="165468" y="76776"/>
                </a:lnTo>
                <a:lnTo>
                  <a:pt x="165192" y="75537"/>
                </a:lnTo>
                <a:lnTo>
                  <a:pt x="164890" y="74327"/>
                </a:lnTo>
                <a:lnTo>
                  <a:pt x="164559" y="73116"/>
                </a:lnTo>
                <a:lnTo>
                  <a:pt x="164202" y="71905"/>
                </a:lnTo>
                <a:lnTo>
                  <a:pt x="163844" y="70694"/>
                </a:lnTo>
                <a:lnTo>
                  <a:pt x="163431" y="69483"/>
                </a:lnTo>
                <a:lnTo>
                  <a:pt x="163018" y="68300"/>
                </a:lnTo>
                <a:lnTo>
                  <a:pt x="162578" y="67117"/>
                </a:lnTo>
                <a:lnTo>
                  <a:pt x="162138" y="65989"/>
                </a:lnTo>
                <a:lnTo>
                  <a:pt x="161670" y="64833"/>
                </a:lnTo>
                <a:lnTo>
                  <a:pt x="161175" y="63677"/>
                </a:lnTo>
                <a:lnTo>
                  <a:pt x="160652" y="62494"/>
                </a:lnTo>
                <a:lnTo>
                  <a:pt x="160074" y="61338"/>
                </a:lnTo>
                <a:lnTo>
                  <a:pt x="159496" y="60155"/>
                </a:lnTo>
                <a:lnTo>
                  <a:pt x="158891" y="58971"/>
                </a:lnTo>
                <a:lnTo>
                  <a:pt x="158285" y="57788"/>
                </a:lnTo>
                <a:lnTo>
                  <a:pt x="157625" y="56605"/>
                </a:lnTo>
                <a:lnTo>
                  <a:pt x="156937" y="55422"/>
                </a:lnTo>
                <a:lnTo>
                  <a:pt x="156249" y="54211"/>
                </a:lnTo>
                <a:lnTo>
                  <a:pt x="155506" y="53027"/>
                </a:lnTo>
                <a:lnTo>
                  <a:pt x="154763" y="51817"/>
                </a:lnTo>
                <a:lnTo>
                  <a:pt x="154020" y="50633"/>
                </a:lnTo>
                <a:lnTo>
                  <a:pt x="153222" y="49450"/>
                </a:lnTo>
                <a:lnTo>
                  <a:pt x="152424" y="48239"/>
                </a:lnTo>
                <a:lnTo>
                  <a:pt x="151598" y="47056"/>
                </a:lnTo>
                <a:lnTo>
                  <a:pt x="150745" y="45845"/>
                </a:lnTo>
                <a:lnTo>
                  <a:pt x="149865" y="44662"/>
                </a:lnTo>
                <a:lnTo>
                  <a:pt x="148984" y="43479"/>
                </a:lnTo>
                <a:lnTo>
                  <a:pt x="147168" y="41112"/>
                </a:lnTo>
                <a:lnTo>
                  <a:pt x="145269" y="38773"/>
                </a:lnTo>
                <a:lnTo>
                  <a:pt x="143315" y="36462"/>
                </a:lnTo>
                <a:lnTo>
                  <a:pt x="141306" y="34178"/>
                </a:lnTo>
                <a:lnTo>
                  <a:pt x="139243" y="31921"/>
                </a:lnTo>
                <a:lnTo>
                  <a:pt x="137124" y="29692"/>
                </a:lnTo>
                <a:lnTo>
                  <a:pt x="134977" y="27518"/>
                </a:lnTo>
                <a:lnTo>
                  <a:pt x="132776" y="25399"/>
                </a:lnTo>
                <a:lnTo>
                  <a:pt x="130519" y="23335"/>
                </a:lnTo>
                <a:lnTo>
                  <a:pt x="129391" y="22317"/>
                </a:lnTo>
                <a:lnTo>
                  <a:pt x="128263" y="21327"/>
                </a:lnTo>
                <a:lnTo>
                  <a:pt x="127107" y="20336"/>
                </a:lnTo>
                <a:lnTo>
                  <a:pt x="125951" y="19373"/>
                </a:lnTo>
                <a:lnTo>
                  <a:pt x="124795" y="18437"/>
                </a:lnTo>
                <a:lnTo>
                  <a:pt x="123612" y="17502"/>
                </a:lnTo>
                <a:lnTo>
                  <a:pt x="122429" y="16593"/>
                </a:lnTo>
                <a:lnTo>
                  <a:pt x="121273" y="15685"/>
                </a:lnTo>
                <a:lnTo>
                  <a:pt x="120090" y="14805"/>
                </a:lnTo>
                <a:lnTo>
                  <a:pt x="118879" y="13952"/>
                </a:lnTo>
                <a:lnTo>
                  <a:pt x="117696" y="13126"/>
                </a:lnTo>
                <a:lnTo>
                  <a:pt x="116512" y="12301"/>
                </a:lnTo>
                <a:lnTo>
                  <a:pt x="115302" y="11503"/>
                </a:lnTo>
                <a:lnTo>
                  <a:pt x="114118" y="10732"/>
                </a:lnTo>
                <a:lnTo>
                  <a:pt x="112908" y="9989"/>
                </a:lnTo>
                <a:lnTo>
                  <a:pt x="111724" y="9274"/>
                </a:lnTo>
                <a:lnTo>
                  <a:pt x="110513" y="8586"/>
                </a:lnTo>
                <a:lnTo>
                  <a:pt x="109330" y="7898"/>
                </a:lnTo>
                <a:lnTo>
                  <a:pt x="108119" y="7237"/>
                </a:lnTo>
                <a:lnTo>
                  <a:pt x="106936" y="6632"/>
                </a:lnTo>
                <a:lnTo>
                  <a:pt x="105725" y="6026"/>
                </a:lnTo>
                <a:lnTo>
                  <a:pt x="104542" y="5449"/>
                </a:lnTo>
                <a:lnTo>
                  <a:pt x="103359" y="4926"/>
                </a:lnTo>
                <a:lnTo>
                  <a:pt x="102148" y="4403"/>
                </a:lnTo>
                <a:lnTo>
                  <a:pt x="100992" y="3908"/>
                </a:lnTo>
                <a:lnTo>
                  <a:pt x="99809" y="3467"/>
                </a:lnTo>
                <a:lnTo>
                  <a:pt x="98268" y="2917"/>
                </a:lnTo>
                <a:lnTo>
                  <a:pt x="96754" y="2422"/>
                </a:lnTo>
                <a:lnTo>
                  <a:pt x="95241" y="1954"/>
                </a:lnTo>
                <a:lnTo>
                  <a:pt x="93700" y="1569"/>
                </a:lnTo>
                <a:lnTo>
                  <a:pt x="92186" y="1211"/>
                </a:lnTo>
                <a:lnTo>
                  <a:pt x="90673" y="908"/>
                </a:lnTo>
                <a:lnTo>
                  <a:pt x="89159" y="633"/>
                </a:lnTo>
                <a:lnTo>
                  <a:pt x="87673" y="440"/>
                </a:lnTo>
                <a:lnTo>
                  <a:pt x="86160" y="248"/>
                </a:lnTo>
                <a:lnTo>
                  <a:pt x="84674" y="138"/>
                </a:lnTo>
                <a:lnTo>
                  <a:pt x="83160" y="55"/>
                </a:lnTo>
                <a:lnTo>
                  <a:pt x="8167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2640000" algn="bl" rotWithShape="0">
              <a:schemeClr val="accent3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06" name="Google Shape;4506;p54"/>
          <p:cNvGrpSpPr/>
          <p:nvPr/>
        </p:nvGrpSpPr>
        <p:grpSpPr>
          <a:xfrm>
            <a:off x="1668622" y="1835945"/>
            <a:ext cx="445075" cy="548624"/>
            <a:chOff x="1023550" y="1277100"/>
            <a:chExt cx="362350" cy="444050"/>
          </a:xfrm>
        </p:grpSpPr>
        <p:sp>
          <p:nvSpPr>
            <p:cNvPr id="4507" name="Google Shape;4507;p54"/>
            <p:cNvSpPr/>
            <p:nvPr/>
          </p:nvSpPr>
          <p:spPr>
            <a:xfrm>
              <a:off x="1054600" y="1618500"/>
              <a:ext cx="312925" cy="71600"/>
            </a:xfrm>
            <a:custGeom>
              <a:avLst/>
              <a:gdLst/>
              <a:ahLst/>
              <a:cxnLst/>
              <a:rect l="l" t="t" r="r" b="b"/>
              <a:pathLst>
                <a:path w="12517" h="2864" extrusionOk="0">
                  <a:moveTo>
                    <a:pt x="1445" y="1"/>
                  </a:moveTo>
                  <a:lnTo>
                    <a:pt x="1140" y="26"/>
                  </a:lnTo>
                  <a:lnTo>
                    <a:pt x="887" y="102"/>
                  </a:lnTo>
                  <a:lnTo>
                    <a:pt x="634" y="229"/>
                  </a:lnTo>
                  <a:lnTo>
                    <a:pt x="431" y="406"/>
                  </a:lnTo>
                  <a:lnTo>
                    <a:pt x="254" y="634"/>
                  </a:lnTo>
                  <a:lnTo>
                    <a:pt x="127" y="862"/>
                  </a:lnTo>
                  <a:lnTo>
                    <a:pt x="26" y="1141"/>
                  </a:lnTo>
                  <a:lnTo>
                    <a:pt x="0" y="1419"/>
                  </a:lnTo>
                  <a:lnTo>
                    <a:pt x="26" y="1723"/>
                  </a:lnTo>
                  <a:lnTo>
                    <a:pt x="127" y="2002"/>
                  </a:lnTo>
                  <a:lnTo>
                    <a:pt x="254" y="2230"/>
                  </a:lnTo>
                  <a:lnTo>
                    <a:pt x="431" y="2458"/>
                  </a:lnTo>
                  <a:lnTo>
                    <a:pt x="634" y="2636"/>
                  </a:lnTo>
                  <a:lnTo>
                    <a:pt x="887" y="2762"/>
                  </a:lnTo>
                  <a:lnTo>
                    <a:pt x="1140" y="2838"/>
                  </a:lnTo>
                  <a:lnTo>
                    <a:pt x="1445" y="2864"/>
                  </a:lnTo>
                  <a:lnTo>
                    <a:pt x="12517" y="2864"/>
                  </a:lnTo>
                  <a:lnTo>
                    <a:pt x="12517" y="1"/>
                  </a:lnTo>
                  <a:close/>
                </a:path>
              </a:pathLst>
            </a:custGeom>
            <a:solidFill>
              <a:srgbClr val="FFEC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8" name="Google Shape;4508;p54"/>
            <p:cNvSpPr/>
            <p:nvPr/>
          </p:nvSpPr>
          <p:spPr>
            <a:xfrm>
              <a:off x="1054600" y="1618500"/>
              <a:ext cx="64000" cy="71600"/>
            </a:xfrm>
            <a:custGeom>
              <a:avLst/>
              <a:gdLst/>
              <a:ahLst/>
              <a:cxnLst/>
              <a:rect l="l" t="t" r="r" b="b"/>
              <a:pathLst>
                <a:path w="2560" h="2864" extrusionOk="0">
                  <a:moveTo>
                    <a:pt x="1445" y="1"/>
                  </a:moveTo>
                  <a:lnTo>
                    <a:pt x="1140" y="26"/>
                  </a:lnTo>
                  <a:lnTo>
                    <a:pt x="887" y="102"/>
                  </a:lnTo>
                  <a:lnTo>
                    <a:pt x="634" y="229"/>
                  </a:lnTo>
                  <a:lnTo>
                    <a:pt x="431" y="406"/>
                  </a:lnTo>
                  <a:lnTo>
                    <a:pt x="254" y="634"/>
                  </a:lnTo>
                  <a:lnTo>
                    <a:pt x="127" y="862"/>
                  </a:lnTo>
                  <a:lnTo>
                    <a:pt x="26" y="1141"/>
                  </a:lnTo>
                  <a:lnTo>
                    <a:pt x="0" y="1419"/>
                  </a:lnTo>
                  <a:lnTo>
                    <a:pt x="26" y="1723"/>
                  </a:lnTo>
                  <a:lnTo>
                    <a:pt x="127" y="2002"/>
                  </a:lnTo>
                  <a:lnTo>
                    <a:pt x="254" y="2230"/>
                  </a:lnTo>
                  <a:lnTo>
                    <a:pt x="431" y="2458"/>
                  </a:lnTo>
                  <a:lnTo>
                    <a:pt x="634" y="2636"/>
                  </a:lnTo>
                  <a:lnTo>
                    <a:pt x="887" y="2762"/>
                  </a:lnTo>
                  <a:lnTo>
                    <a:pt x="1140" y="2838"/>
                  </a:lnTo>
                  <a:lnTo>
                    <a:pt x="1445" y="2864"/>
                  </a:lnTo>
                  <a:lnTo>
                    <a:pt x="2559" y="2864"/>
                  </a:lnTo>
                  <a:lnTo>
                    <a:pt x="2255" y="2838"/>
                  </a:lnTo>
                  <a:lnTo>
                    <a:pt x="2002" y="2762"/>
                  </a:lnTo>
                  <a:lnTo>
                    <a:pt x="1749" y="2636"/>
                  </a:lnTo>
                  <a:lnTo>
                    <a:pt x="1546" y="2458"/>
                  </a:lnTo>
                  <a:lnTo>
                    <a:pt x="1369" y="2230"/>
                  </a:lnTo>
                  <a:lnTo>
                    <a:pt x="1216" y="2002"/>
                  </a:lnTo>
                  <a:lnTo>
                    <a:pt x="1140" y="1723"/>
                  </a:lnTo>
                  <a:lnTo>
                    <a:pt x="1115" y="1419"/>
                  </a:lnTo>
                  <a:lnTo>
                    <a:pt x="1140" y="1141"/>
                  </a:lnTo>
                  <a:lnTo>
                    <a:pt x="1216" y="862"/>
                  </a:lnTo>
                  <a:lnTo>
                    <a:pt x="1369" y="634"/>
                  </a:lnTo>
                  <a:lnTo>
                    <a:pt x="1546" y="406"/>
                  </a:lnTo>
                  <a:lnTo>
                    <a:pt x="1749" y="229"/>
                  </a:lnTo>
                  <a:lnTo>
                    <a:pt x="2002" y="102"/>
                  </a:lnTo>
                  <a:lnTo>
                    <a:pt x="2255" y="26"/>
                  </a:lnTo>
                  <a:lnTo>
                    <a:pt x="2559" y="1"/>
                  </a:lnTo>
                  <a:close/>
                </a:path>
              </a:pathLst>
            </a:custGeom>
            <a:solidFill>
              <a:srgbClr val="EAD4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9" name="Google Shape;4509;p54"/>
            <p:cNvSpPr/>
            <p:nvPr/>
          </p:nvSpPr>
          <p:spPr>
            <a:xfrm>
              <a:off x="1023550" y="1277100"/>
              <a:ext cx="362350" cy="444050"/>
            </a:xfrm>
            <a:custGeom>
              <a:avLst/>
              <a:gdLst/>
              <a:ahLst/>
              <a:cxnLst/>
              <a:rect l="l" t="t" r="r" b="b"/>
              <a:pathLst>
                <a:path w="14494" h="17762" extrusionOk="0">
                  <a:moveTo>
                    <a:pt x="2484" y="0"/>
                  </a:moveTo>
                  <a:lnTo>
                    <a:pt x="2230" y="25"/>
                  </a:lnTo>
                  <a:lnTo>
                    <a:pt x="2002" y="51"/>
                  </a:lnTo>
                  <a:lnTo>
                    <a:pt x="1749" y="101"/>
                  </a:lnTo>
                  <a:lnTo>
                    <a:pt x="1521" y="203"/>
                  </a:lnTo>
                  <a:lnTo>
                    <a:pt x="1293" y="304"/>
                  </a:lnTo>
                  <a:lnTo>
                    <a:pt x="1090" y="431"/>
                  </a:lnTo>
                  <a:lnTo>
                    <a:pt x="913" y="583"/>
                  </a:lnTo>
                  <a:lnTo>
                    <a:pt x="736" y="735"/>
                  </a:lnTo>
                  <a:lnTo>
                    <a:pt x="558" y="912"/>
                  </a:lnTo>
                  <a:lnTo>
                    <a:pt x="432" y="1089"/>
                  </a:lnTo>
                  <a:lnTo>
                    <a:pt x="305" y="1318"/>
                  </a:lnTo>
                  <a:lnTo>
                    <a:pt x="204" y="1520"/>
                  </a:lnTo>
                  <a:lnTo>
                    <a:pt x="102" y="1748"/>
                  </a:lnTo>
                  <a:lnTo>
                    <a:pt x="51" y="2002"/>
                  </a:lnTo>
                  <a:lnTo>
                    <a:pt x="1" y="2230"/>
                  </a:lnTo>
                  <a:lnTo>
                    <a:pt x="1" y="2508"/>
                  </a:lnTo>
                  <a:lnTo>
                    <a:pt x="1" y="15278"/>
                  </a:lnTo>
                  <a:lnTo>
                    <a:pt x="1" y="15532"/>
                  </a:lnTo>
                  <a:lnTo>
                    <a:pt x="51" y="15785"/>
                  </a:lnTo>
                  <a:lnTo>
                    <a:pt x="102" y="16013"/>
                  </a:lnTo>
                  <a:lnTo>
                    <a:pt x="204" y="16241"/>
                  </a:lnTo>
                  <a:lnTo>
                    <a:pt x="305" y="16469"/>
                  </a:lnTo>
                  <a:lnTo>
                    <a:pt x="432" y="16672"/>
                  </a:lnTo>
                  <a:lnTo>
                    <a:pt x="558" y="16874"/>
                  </a:lnTo>
                  <a:lnTo>
                    <a:pt x="736" y="17052"/>
                  </a:lnTo>
                  <a:lnTo>
                    <a:pt x="913" y="17204"/>
                  </a:lnTo>
                  <a:lnTo>
                    <a:pt x="1090" y="17356"/>
                  </a:lnTo>
                  <a:lnTo>
                    <a:pt x="1293" y="17457"/>
                  </a:lnTo>
                  <a:lnTo>
                    <a:pt x="1521" y="17584"/>
                  </a:lnTo>
                  <a:lnTo>
                    <a:pt x="1749" y="17660"/>
                  </a:lnTo>
                  <a:lnTo>
                    <a:pt x="2002" y="17710"/>
                  </a:lnTo>
                  <a:lnTo>
                    <a:pt x="2230" y="17761"/>
                  </a:lnTo>
                  <a:lnTo>
                    <a:pt x="13987" y="17761"/>
                  </a:lnTo>
                  <a:lnTo>
                    <a:pt x="14113" y="17710"/>
                  </a:lnTo>
                  <a:lnTo>
                    <a:pt x="14215" y="17660"/>
                  </a:lnTo>
                  <a:lnTo>
                    <a:pt x="14316" y="17584"/>
                  </a:lnTo>
                  <a:lnTo>
                    <a:pt x="14392" y="17508"/>
                  </a:lnTo>
                  <a:lnTo>
                    <a:pt x="14443" y="17381"/>
                  </a:lnTo>
                  <a:lnTo>
                    <a:pt x="14468" y="17280"/>
                  </a:lnTo>
                  <a:lnTo>
                    <a:pt x="14494" y="17153"/>
                  </a:lnTo>
                  <a:lnTo>
                    <a:pt x="14468" y="17026"/>
                  </a:lnTo>
                  <a:lnTo>
                    <a:pt x="14443" y="16900"/>
                  </a:lnTo>
                  <a:lnTo>
                    <a:pt x="14392" y="16798"/>
                  </a:lnTo>
                  <a:lnTo>
                    <a:pt x="14316" y="16697"/>
                  </a:lnTo>
                  <a:lnTo>
                    <a:pt x="14215" y="16621"/>
                  </a:lnTo>
                  <a:lnTo>
                    <a:pt x="14113" y="16570"/>
                  </a:lnTo>
                  <a:lnTo>
                    <a:pt x="13987" y="16545"/>
                  </a:lnTo>
                  <a:lnTo>
                    <a:pt x="13860" y="16520"/>
                  </a:lnTo>
                  <a:lnTo>
                    <a:pt x="2687" y="16520"/>
                  </a:lnTo>
                  <a:lnTo>
                    <a:pt x="2382" y="16494"/>
                  </a:lnTo>
                  <a:lnTo>
                    <a:pt x="2129" y="16418"/>
                  </a:lnTo>
                  <a:lnTo>
                    <a:pt x="1876" y="16292"/>
                  </a:lnTo>
                  <a:lnTo>
                    <a:pt x="1673" y="16114"/>
                  </a:lnTo>
                  <a:lnTo>
                    <a:pt x="1496" y="15886"/>
                  </a:lnTo>
                  <a:lnTo>
                    <a:pt x="1369" y="15658"/>
                  </a:lnTo>
                  <a:lnTo>
                    <a:pt x="1268" y="15379"/>
                  </a:lnTo>
                  <a:lnTo>
                    <a:pt x="1242" y="15075"/>
                  </a:lnTo>
                  <a:lnTo>
                    <a:pt x="1268" y="14797"/>
                  </a:lnTo>
                  <a:lnTo>
                    <a:pt x="1369" y="14518"/>
                  </a:lnTo>
                  <a:lnTo>
                    <a:pt x="1496" y="14290"/>
                  </a:lnTo>
                  <a:lnTo>
                    <a:pt x="1673" y="14062"/>
                  </a:lnTo>
                  <a:lnTo>
                    <a:pt x="1876" y="13885"/>
                  </a:lnTo>
                  <a:lnTo>
                    <a:pt x="2129" y="13758"/>
                  </a:lnTo>
                  <a:lnTo>
                    <a:pt x="2382" y="13682"/>
                  </a:lnTo>
                  <a:lnTo>
                    <a:pt x="2687" y="13657"/>
                  </a:lnTo>
                  <a:lnTo>
                    <a:pt x="13860" y="13657"/>
                  </a:lnTo>
                  <a:lnTo>
                    <a:pt x="13987" y="13631"/>
                  </a:lnTo>
                  <a:lnTo>
                    <a:pt x="14113" y="13606"/>
                  </a:lnTo>
                  <a:lnTo>
                    <a:pt x="14215" y="13530"/>
                  </a:lnTo>
                  <a:lnTo>
                    <a:pt x="14316" y="13454"/>
                  </a:lnTo>
                  <a:lnTo>
                    <a:pt x="14392" y="13378"/>
                  </a:lnTo>
                  <a:lnTo>
                    <a:pt x="14443" y="13277"/>
                  </a:lnTo>
                  <a:lnTo>
                    <a:pt x="14468" y="13150"/>
                  </a:lnTo>
                  <a:lnTo>
                    <a:pt x="14494" y="13023"/>
                  </a:lnTo>
                  <a:lnTo>
                    <a:pt x="14494" y="633"/>
                  </a:lnTo>
                  <a:lnTo>
                    <a:pt x="14468" y="507"/>
                  </a:lnTo>
                  <a:lnTo>
                    <a:pt x="14443" y="380"/>
                  </a:lnTo>
                  <a:lnTo>
                    <a:pt x="14392" y="279"/>
                  </a:lnTo>
                  <a:lnTo>
                    <a:pt x="14316" y="177"/>
                  </a:lnTo>
                  <a:lnTo>
                    <a:pt x="14215" y="101"/>
                  </a:lnTo>
                  <a:lnTo>
                    <a:pt x="14113" y="51"/>
                  </a:lnTo>
                  <a:lnTo>
                    <a:pt x="13987" y="25"/>
                  </a:lnTo>
                  <a:lnTo>
                    <a:pt x="1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0" name="Google Shape;4510;p54"/>
            <p:cNvSpPr/>
            <p:nvPr/>
          </p:nvSpPr>
          <p:spPr>
            <a:xfrm>
              <a:off x="1023550" y="1277100"/>
              <a:ext cx="362350" cy="444050"/>
            </a:xfrm>
            <a:custGeom>
              <a:avLst/>
              <a:gdLst/>
              <a:ahLst/>
              <a:cxnLst/>
              <a:rect l="l" t="t" r="r" b="b"/>
              <a:pathLst>
                <a:path w="14494" h="17762" extrusionOk="0">
                  <a:moveTo>
                    <a:pt x="2484" y="0"/>
                  </a:moveTo>
                  <a:lnTo>
                    <a:pt x="2230" y="25"/>
                  </a:lnTo>
                  <a:lnTo>
                    <a:pt x="2002" y="51"/>
                  </a:lnTo>
                  <a:lnTo>
                    <a:pt x="1749" y="101"/>
                  </a:lnTo>
                  <a:lnTo>
                    <a:pt x="1521" y="203"/>
                  </a:lnTo>
                  <a:lnTo>
                    <a:pt x="1293" y="304"/>
                  </a:lnTo>
                  <a:lnTo>
                    <a:pt x="1090" y="431"/>
                  </a:lnTo>
                  <a:lnTo>
                    <a:pt x="913" y="583"/>
                  </a:lnTo>
                  <a:lnTo>
                    <a:pt x="736" y="735"/>
                  </a:lnTo>
                  <a:lnTo>
                    <a:pt x="558" y="912"/>
                  </a:lnTo>
                  <a:lnTo>
                    <a:pt x="432" y="1089"/>
                  </a:lnTo>
                  <a:lnTo>
                    <a:pt x="305" y="1318"/>
                  </a:lnTo>
                  <a:lnTo>
                    <a:pt x="204" y="1520"/>
                  </a:lnTo>
                  <a:lnTo>
                    <a:pt x="102" y="1748"/>
                  </a:lnTo>
                  <a:lnTo>
                    <a:pt x="51" y="2002"/>
                  </a:lnTo>
                  <a:lnTo>
                    <a:pt x="1" y="2230"/>
                  </a:lnTo>
                  <a:lnTo>
                    <a:pt x="1" y="2508"/>
                  </a:lnTo>
                  <a:lnTo>
                    <a:pt x="1" y="15278"/>
                  </a:lnTo>
                  <a:lnTo>
                    <a:pt x="1" y="15532"/>
                  </a:lnTo>
                  <a:lnTo>
                    <a:pt x="51" y="15785"/>
                  </a:lnTo>
                  <a:lnTo>
                    <a:pt x="102" y="16013"/>
                  </a:lnTo>
                  <a:lnTo>
                    <a:pt x="204" y="16241"/>
                  </a:lnTo>
                  <a:lnTo>
                    <a:pt x="305" y="16469"/>
                  </a:lnTo>
                  <a:lnTo>
                    <a:pt x="432" y="16672"/>
                  </a:lnTo>
                  <a:lnTo>
                    <a:pt x="558" y="16874"/>
                  </a:lnTo>
                  <a:lnTo>
                    <a:pt x="736" y="17052"/>
                  </a:lnTo>
                  <a:lnTo>
                    <a:pt x="913" y="17204"/>
                  </a:lnTo>
                  <a:lnTo>
                    <a:pt x="1090" y="17356"/>
                  </a:lnTo>
                  <a:lnTo>
                    <a:pt x="1293" y="17457"/>
                  </a:lnTo>
                  <a:lnTo>
                    <a:pt x="1521" y="17584"/>
                  </a:lnTo>
                  <a:lnTo>
                    <a:pt x="1749" y="17660"/>
                  </a:lnTo>
                  <a:lnTo>
                    <a:pt x="2002" y="17710"/>
                  </a:lnTo>
                  <a:lnTo>
                    <a:pt x="2230" y="17761"/>
                  </a:lnTo>
                  <a:lnTo>
                    <a:pt x="13987" y="17761"/>
                  </a:lnTo>
                  <a:lnTo>
                    <a:pt x="14113" y="17710"/>
                  </a:lnTo>
                  <a:lnTo>
                    <a:pt x="14215" y="17660"/>
                  </a:lnTo>
                  <a:lnTo>
                    <a:pt x="14316" y="17584"/>
                  </a:lnTo>
                  <a:lnTo>
                    <a:pt x="14392" y="17508"/>
                  </a:lnTo>
                  <a:lnTo>
                    <a:pt x="14443" y="17381"/>
                  </a:lnTo>
                  <a:lnTo>
                    <a:pt x="14468" y="17280"/>
                  </a:lnTo>
                  <a:lnTo>
                    <a:pt x="14494" y="17153"/>
                  </a:lnTo>
                  <a:lnTo>
                    <a:pt x="14468" y="17026"/>
                  </a:lnTo>
                  <a:lnTo>
                    <a:pt x="14443" y="16900"/>
                  </a:lnTo>
                  <a:lnTo>
                    <a:pt x="14392" y="16798"/>
                  </a:lnTo>
                  <a:lnTo>
                    <a:pt x="14316" y="16697"/>
                  </a:lnTo>
                  <a:lnTo>
                    <a:pt x="14215" y="16621"/>
                  </a:lnTo>
                  <a:lnTo>
                    <a:pt x="14113" y="16570"/>
                  </a:lnTo>
                  <a:lnTo>
                    <a:pt x="13987" y="16545"/>
                  </a:lnTo>
                  <a:lnTo>
                    <a:pt x="13860" y="16520"/>
                  </a:lnTo>
                  <a:lnTo>
                    <a:pt x="2687" y="16520"/>
                  </a:lnTo>
                  <a:lnTo>
                    <a:pt x="2382" y="16494"/>
                  </a:lnTo>
                  <a:lnTo>
                    <a:pt x="2129" y="16418"/>
                  </a:lnTo>
                  <a:lnTo>
                    <a:pt x="1876" y="16292"/>
                  </a:lnTo>
                  <a:lnTo>
                    <a:pt x="1673" y="16114"/>
                  </a:lnTo>
                  <a:lnTo>
                    <a:pt x="1496" y="15886"/>
                  </a:lnTo>
                  <a:lnTo>
                    <a:pt x="1369" y="15658"/>
                  </a:lnTo>
                  <a:lnTo>
                    <a:pt x="1268" y="15379"/>
                  </a:lnTo>
                  <a:lnTo>
                    <a:pt x="1242" y="15075"/>
                  </a:lnTo>
                  <a:lnTo>
                    <a:pt x="1268" y="14797"/>
                  </a:lnTo>
                  <a:lnTo>
                    <a:pt x="1369" y="14518"/>
                  </a:lnTo>
                  <a:lnTo>
                    <a:pt x="1496" y="14290"/>
                  </a:lnTo>
                  <a:lnTo>
                    <a:pt x="1673" y="14062"/>
                  </a:lnTo>
                  <a:lnTo>
                    <a:pt x="1876" y="13885"/>
                  </a:lnTo>
                  <a:lnTo>
                    <a:pt x="2129" y="13758"/>
                  </a:lnTo>
                  <a:lnTo>
                    <a:pt x="2382" y="13682"/>
                  </a:lnTo>
                  <a:lnTo>
                    <a:pt x="2687" y="13657"/>
                  </a:lnTo>
                  <a:lnTo>
                    <a:pt x="3421" y="13657"/>
                  </a:lnTo>
                  <a:lnTo>
                    <a:pt x="3421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11" name="Google Shape;4511;p54"/>
          <p:cNvGrpSpPr/>
          <p:nvPr/>
        </p:nvGrpSpPr>
        <p:grpSpPr>
          <a:xfrm>
            <a:off x="4347912" y="1835945"/>
            <a:ext cx="448176" cy="548624"/>
            <a:chOff x="1766575" y="1277100"/>
            <a:chExt cx="364875" cy="444050"/>
          </a:xfrm>
        </p:grpSpPr>
        <p:sp>
          <p:nvSpPr>
            <p:cNvPr id="4512" name="Google Shape;4512;p54"/>
            <p:cNvSpPr/>
            <p:nvPr/>
          </p:nvSpPr>
          <p:spPr>
            <a:xfrm>
              <a:off x="1909075" y="1277100"/>
              <a:ext cx="79850" cy="91850"/>
            </a:xfrm>
            <a:custGeom>
              <a:avLst/>
              <a:gdLst/>
              <a:ahLst/>
              <a:cxnLst/>
              <a:rect l="l" t="t" r="r" b="b"/>
              <a:pathLst>
                <a:path w="3194" h="3674" extrusionOk="0">
                  <a:moveTo>
                    <a:pt x="1445" y="0"/>
                  </a:moveTo>
                  <a:lnTo>
                    <a:pt x="1268" y="25"/>
                  </a:lnTo>
                  <a:lnTo>
                    <a:pt x="1116" y="76"/>
                  </a:lnTo>
                  <a:lnTo>
                    <a:pt x="989" y="127"/>
                  </a:lnTo>
                  <a:lnTo>
                    <a:pt x="710" y="279"/>
                  </a:lnTo>
                  <a:lnTo>
                    <a:pt x="482" y="481"/>
                  </a:lnTo>
                  <a:lnTo>
                    <a:pt x="280" y="709"/>
                  </a:lnTo>
                  <a:lnTo>
                    <a:pt x="128" y="988"/>
                  </a:lnTo>
                  <a:lnTo>
                    <a:pt x="77" y="1115"/>
                  </a:lnTo>
                  <a:lnTo>
                    <a:pt x="26" y="1267"/>
                  </a:lnTo>
                  <a:lnTo>
                    <a:pt x="1" y="1444"/>
                  </a:lnTo>
                  <a:lnTo>
                    <a:pt x="1" y="1596"/>
                  </a:lnTo>
                  <a:lnTo>
                    <a:pt x="1" y="3420"/>
                  </a:lnTo>
                  <a:lnTo>
                    <a:pt x="26" y="3522"/>
                  </a:lnTo>
                  <a:lnTo>
                    <a:pt x="77" y="3598"/>
                  </a:lnTo>
                  <a:lnTo>
                    <a:pt x="153" y="3649"/>
                  </a:lnTo>
                  <a:lnTo>
                    <a:pt x="254" y="3674"/>
                  </a:lnTo>
                  <a:lnTo>
                    <a:pt x="356" y="3649"/>
                  </a:lnTo>
                  <a:lnTo>
                    <a:pt x="457" y="3598"/>
                  </a:lnTo>
                  <a:lnTo>
                    <a:pt x="508" y="3522"/>
                  </a:lnTo>
                  <a:lnTo>
                    <a:pt x="533" y="3420"/>
                  </a:lnTo>
                  <a:lnTo>
                    <a:pt x="533" y="1596"/>
                  </a:lnTo>
                  <a:lnTo>
                    <a:pt x="558" y="1394"/>
                  </a:lnTo>
                  <a:lnTo>
                    <a:pt x="609" y="1191"/>
                  </a:lnTo>
                  <a:lnTo>
                    <a:pt x="710" y="988"/>
                  </a:lnTo>
                  <a:lnTo>
                    <a:pt x="837" y="836"/>
                  </a:lnTo>
                  <a:lnTo>
                    <a:pt x="989" y="709"/>
                  </a:lnTo>
                  <a:lnTo>
                    <a:pt x="1192" y="608"/>
                  </a:lnTo>
                  <a:lnTo>
                    <a:pt x="1394" y="532"/>
                  </a:lnTo>
                  <a:lnTo>
                    <a:pt x="1825" y="532"/>
                  </a:lnTo>
                  <a:lnTo>
                    <a:pt x="2028" y="608"/>
                  </a:lnTo>
                  <a:lnTo>
                    <a:pt x="2205" y="709"/>
                  </a:lnTo>
                  <a:lnTo>
                    <a:pt x="2357" y="836"/>
                  </a:lnTo>
                  <a:lnTo>
                    <a:pt x="2484" y="988"/>
                  </a:lnTo>
                  <a:lnTo>
                    <a:pt x="2585" y="1191"/>
                  </a:lnTo>
                  <a:lnTo>
                    <a:pt x="2661" y="1394"/>
                  </a:lnTo>
                  <a:lnTo>
                    <a:pt x="2687" y="1596"/>
                  </a:lnTo>
                  <a:lnTo>
                    <a:pt x="2687" y="3420"/>
                  </a:lnTo>
                  <a:lnTo>
                    <a:pt x="2687" y="3522"/>
                  </a:lnTo>
                  <a:lnTo>
                    <a:pt x="2763" y="3598"/>
                  </a:lnTo>
                  <a:lnTo>
                    <a:pt x="2839" y="3649"/>
                  </a:lnTo>
                  <a:lnTo>
                    <a:pt x="2940" y="3674"/>
                  </a:lnTo>
                  <a:lnTo>
                    <a:pt x="3041" y="3649"/>
                  </a:lnTo>
                  <a:lnTo>
                    <a:pt x="3117" y="3598"/>
                  </a:lnTo>
                  <a:lnTo>
                    <a:pt x="3168" y="3522"/>
                  </a:lnTo>
                  <a:lnTo>
                    <a:pt x="3193" y="3420"/>
                  </a:lnTo>
                  <a:lnTo>
                    <a:pt x="3193" y="1596"/>
                  </a:lnTo>
                  <a:lnTo>
                    <a:pt x="3193" y="1444"/>
                  </a:lnTo>
                  <a:lnTo>
                    <a:pt x="3168" y="1267"/>
                  </a:lnTo>
                  <a:lnTo>
                    <a:pt x="3117" y="1115"/>
                  </a:lnTo>
                  <a:lnTo>
                    <a:pt x="3067" y="988"/>
                  </a:lnTo>
                  <a:lnTo>
                    <a:pt x="2915" y="709"/>
                  </a:lnTo>
                  <a:lnTo>
                    <a:pt x="2737" y="481"/>
                  </a:lnTo>
                  <a:lnTo>
                    <a:pt x="2484" y="279"/>
                  </a:lnTo>
                  <a:lnTo>
                    <a:pt x="2231" y="127"/>
                  </a:lnTo>
                  <a:lnTo>
                    <a:pt x="2078" y="76"/>
                  </a:lnTo>
                  <a:lnTo>
                    <a:pt x="1926" y="25"/>
                  </a:lnTo>
                  <a:lnTo>
                    <a:pt x="17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3" name="Google Shape;4513;p54"/>
            <p:cNvSpPr/>
            <p:nvPr/>
          </p:nvSpPr>
          <p:spPr>
            <a:xfrm>
              <a:off x="1785575" y="1372100"/>
              <a:ext cx="327500" cy="259725"/>
            </a:xfrm>
            <a:custGeom>
              <a:avLst/>
              <a:gdLst/>
              <a:ahLst/>
              <a:cxnLst/>
              <a:rect l="l" t="t" r="r" b="b"/>
              <a:pathLst>
                <a:path w="13100" h="10389" extrusionOk="0">
                  <a:moveTo>
                    <a:pt x="1571" y="1"/>
                  </a:moveTo>
                  <a:lnTo>
                    <a:pt x="1394" y="26"/>
                  </a:lnTo>
                  <a:lnTo>
                    <a:pt x="1242" y="77"/>
                  </a:lnTo>
                  <a:lnTo>
                    <a:pt x="1115" y="153"/>
                  </a:lnTo>
                  <a:lnTo>
                    <a:pt x="988" y="229"/>
                  </a:lnTo>
                  <a:lnTo>
                    <a:pt x="862" y="355"/>
                  </a:lnTo>
                  <a:lnTo>
                    <a:pt x="786" y="482"/>
                  </a:lnTo>
                  <a:lnTo>
                    <a:pt x="735" y="634"/>
                  </a:lnTo>
                  <a:lnTo>
                    <a:pt x="710" y="786"/>
                  </a:lnTo>
                  <a:lnTo>
                    <a:pt x="0" y="9477"/>
                  </a:lnTo>
                  <a:lnTo>
                    <a:pt x="0" y="9654"/>
                  </a:lnTo>
                  <a:lnTo>
                    <a:pt x="51" y="9831"/>
                  </a:lnTo>
                  <a:lnTo>
                    <a:pt x="127" y="9983"/>
                  </a:lnTo>
                  <a:lnTo>
                    <a:pt x="228" y="10110"/>
                  </a:lnTo>
                  <a:lnTo>
                    <a:pt x="355" y="10237"/>
                  </a:lnTo>
                  <a:lnTo>
                    <a:pt x="507" y="10313"/>
                  </a:lnTo>
                  <a:lnTo>
                    <a:pt x="659" y="10363"/>
                  </a:lnTo>
                  <a:lnTo>
                    <a:pt x="862" y="10389"/>
                  </a:lnTo>
                  <a:lnTo>
                    <a:pt x="12238" y="10389"/>
                  </a:lnTo>
                  <a:lnTo>
                    <a:pt x="12415" y="10363"/>
                  </a:lnTo>
                  <a:lnTo>
                    <a:pt x="12593" y="10313"/>
                  </a:lnTo>
                  <a:lnTo>
                    <a:pt x="12745" y="10237"/>
                  </a:lnTo>
                  <a:lnTo>
                    <a:pt x="12871" y="10110"/>
                  </a:lnTo>
                  <a:lnTo>
                    <a:pt x="12973" y="9983"/>
                  </a:lnTo>
                  <a:lnTo>
                    <a:pt x="13049" y="9831"/>
                  </a:lnTo>
                  <a:lnTo>
                    <a:pt x="13074" y="9654"/>
                  </a:lnTo>
                  <a:lnTo>
                    <a:pt x="13099" y="9477"/>
                  </a:lnTo>
                  <a:lnTo>
                    <a:pt x="12390" y="786"/>
                  </a:lnTo>
                  <a:lnTo>
                    <a:pt x="12339" y="634"/>
                  </a:lnTo>
                  <a:lnTo>
                    <a:pt x="12289" y="482"/>
                  </a:lnTo>
                  <a:lnTo>
                    <a:pt x="12213" y="355"/>
                  </a:lnTo>
                  <a:lnTo>
                    <a:pt x="12111" y="229"/>
                  </a:lnTo>
                  <a:lnTo>
                    <a:pt x="11985" y="153"/>
                  </a:lnTo>
                  <a:lnTo>
                    <a:pt x="11832" y="77"/>
                  </a:lnTo>
                  <a:lnTo>
                    <a:pt x="11680" y="26"/>
                  </a:lnTo>
                  <a:lnTo>
                    <a:pt x="115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4" name="Google Shape;4514;p54"/>
            <p:cNvSpPr/>
            <p:nvPr/>
          </p:nvSpPr>
          <p:spPr>
            <a:xfrm>
              <a:off x="1766575" y="1581775"/>
              <a:ext cx="364875" cy="139375"/>
            </a:xfrm>
            <a:custGeom>
              <a:avLst/>
              <a:gdLst/>
              <a:ahLst/>
              <a:cxnLst/>
              <a:rect l="l" t="t" r="r" b="b"/>
              <a:pathLst>
                <a:path w="14595" h="5575" extrusionOk="0">
                  <a:moveTo>
                    <a:pt x="329" y="0"/>
                  </a:moveTo>
                  <a:lnTo>
                    <a:pt x="203" y="25"/>
                  </a:lnTo>
                  <a:lnTo>
                    <a:pt x="101" y="101"/>
                  </a:lnTo>
                  <a:lnTo>
                    <a:pt x="25" y="203"/>
                  </a:lnTo>
                  <a:lnTo>
                    <a:pt x="0" y="329"/>
                  </a:lnTo>
                  <a:lnTo>
                    <a:pt x="0" y="4054"/>
                  </a:lnTo>
                  <a:lnTo>
                    <a:pt x="25" y="4206"/>
                  </a:lnTo>
                  <a:lnTo>
                    <a:pt x="51" y="4358"/>
                  </a:lnTo>
                  <a:lnTo>
                    <a:pt x="127" y="4662"/>
                  </a:lnTo>
                  <a:lnTo>
                    <a:pt x="279" y="4915"/>
                  </a:lnTo>
                  <a:lnTo>
                    <a:pt x="456" y="5143"/>
                  </a:lnTo>
                  <a:lnTo>
                    <a:pt x="684" y="5321"/>
                  </a:lnTo>
                  <a:lnTo>
                    <a:pt x="938" y="5473"/>
                  </a:lnTo>
                  <a:lnTo>
                    <a:pt x="1216" y="5549"/>
                  </a:lnTo>
                  <a:lnTo>
                    <a:pt x="1368" y="5574"/>
                  </a:lnTo>
                  <a:lnTo>
                    <a:pt x="13226" y="5574"/>
                  </a:lnTo>
                  <a:lnTo>
                    <a:pt x="13378" y="5549"/>
                  </a:lnTo>
                  <a:lnTo>
                    <a:pt x="13657" y="5473"/>
                  </a:lnTo>
                  <a:lnTo>
                    <a:pt x="13910" y="5321"/>
                  </a:lnTo>
                  <a:lnTo>
                    <a:pt x="14138" y="5143"/>
                  </a:lnTo>
                  <a:lnTo>
                    <a:pt x="14341" y="4915"/>
                  </a:lnTo>
                  <a:lnTo>
                    <a:pt x="14467" y="4662"/>
                  </a:lnTo>
                  <a:lnTo>
                    <a:pt x="14569" y="4358"/>
                  </a:lnTo>
                  <a:lnTo>
                    <a:pt x="14594" y="4206"/>
                  </a:lnTo>
                  <a:lnTo>
                    <a:pt x="14594" y="4054"/>
                  </a:lnTo>
                  <a:lnTo>
                    <a:pt x="14594" y="329"/>
                  </a:lnTo>
                  <a:lnTo>
                    <a:pt x="14569" y="203"/>
                  </a:lnTo>
                  <a:lnTo>
                    <a:pt x="14493" y="101"/>
                  </a:lnTo>
                  <a:lnTo>
                    <a:pt x="14391" y="25"/>
                  </a:lnTo>
                  <a:lnTo>
                    <a:pt x="1426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5" name="Google Shape;4515;p54"/>
            <p:cNvSpPr/>
            <p:nvPr/>
          </p:nvSpPr>
          <p:spPr>
            <a:xfrm>
              <a:off x="1807725" y="1341075"/>
              <a:ext cx="282550" cy="380075"/>
            </a:xfrm>
            <a:custGeom>
              <a:avLst/>
              <a:gdLst/>
              <a:ahLst/>
              <a:cxnLst/>
              <a:rect l="l" t="t" r="r" b="b"/>
              <a:pathLst>
                <a:path w="11302" h="15203" extrusionOk="0">
                  <a:moveTo>
                    <a:pt x="5651" y="0"/>
                  </a:moveTo>
                  <a:lnTo>
                    <a:pt x="5170" y="25"/>
                  </a:lnTo>
                  <a:lnTo>
                    <a:pt x="4714" y="101"/>
                  </a:lnTo>
                  <a:lnTo>
                    <a:pt x="4258" y="203"/>
                  </a:lnTo>
                  <a:lnTo>
                    <a:pt x="3827" y="355"/>
                  </a:lnTo>
                  <a:lnTo>
                    <a:pt x="3396" y="557"/>
                  </a:lnTo>
                  <a:lnTo>
                    <a:pt x="2991" y="785"/>
                  </a:lnTo>
                  <a:lnTo>
                    <a:pt x="2636" y="1039"/>
                  </a:lnTo>
                  <a:lnTo>
                    <a:pt x="2281" y="1318"/>
                  </a:lnTo>
                  <a:lnTo>
                    <a:pt x="1952" y="1647"/>
                  </a:lnTo>
                  <a:lnTo>
                    <a:pt x="1673" y="2002"/>
                  </a:lnTo>
                  <a:lnTo>
                    <a:pt x="1420" y="2382"/>
                  </a:lnTo>
                  <a:lnTo>
                    <a:pt x="1192" y="2787"/>
                  </a:lnTo>
                  <a:lnTo>
                    <a:pt x="1014" y="3192"/>
                  </a:lnTo>
                  <a:lnTo>
                    <a:pt x="862" y="3649"/>
                  </a:lnTo>
                  <a:lnTo>
                    <a:pt x="761" y="4105"/>
                  </a:lnTo>
                  <a:lnTo>
                    <a:pt x="685" y="4586"/>
                  </a:lnTo>
                  <a:lnTo>
                    <a:pt x="26" y="12871"/>
                  </a:lnTo>
                  <a:lnTo>
                    <a:pt x="1" y="13099"/>
                  </a:lnTo>
                  <a:lnTo>
                    <a:pt x="26" y="13327"/>
                  </a:lnTo>
                  <a:lnTo>
                    <a:pt x="77" y="13555"/>
                  </a:lnTo>
                  <a:lnTo>
                    <a:pt x="128" y="13783"/>
                  </a:lnTo>
                  <a:lnTo>
                    <a:pt x="229" y="13986"/>
                  </a:lnTo>
                  <a:lnTo>
                    <a:pt x="330" y="14163"/>
                  </a:lnTo>
                  <a:lnTo>
                    <a:pt x="432" y="14341"/>
                  </a:lnTo>
                  <a:lnTo>
                    <a:pt x="584" y="14518"/>
                  </a:lnTo>
                  <a:lnTo>
                    <a:pt x="736" y="14670"/>
                  </a:lnTo>
                  <a:lnTo>
                    <a:pt x="913" y="14797"/>
                  </a:lnTo>
                  <a:lnTo>
                    <a:pt x="1090" y="14923"/>
                  </a:lnTo>
                  <a:lnTo>
                    <a:pt x="1293" y="15025"/>
                  </a:lnTo>
                  <a:lnTo>
                    <a:pt x="1496" y="15101"/>
                  </a:lnTo>
                  <a:lnTo>
                    <a:pt x="1724" y="15151"/>
                  </a:lnTo>
                  <a:lnTo>
                    <a:pt x="1927" y="15202"/>
                  </a:lnTo>
                  <a:lnTo>
                    <a:pt x="9376" y="15202"/>
                  </a:lnTo>
                  <a:lnTo>
                    <a:pt x="9604" y="15151"/>
                  </a:lnTo>
                  <a:lnTo>
                    <a:pt x="9806" y="15101"/>
                  </a:lnTo>
                  <a:lnTo>
                    <a:pt x="10034" y="15025"/>
                  </a:lnTo>
                  <a:lnTo>
                    <a:pt x="10212" y="14923"/>
                  </a:lnTo>
                  <a:lnTo>
                    <a:pt x="10414" y="14797"/>
                  </a:lnTo>
                  <a:lnTo>
                    <a:pt x="10566" y="14670"/>
                  </a:lnTo>
                  <a:lnTo>
                    <a:pt x="10718" y="14518"/>
                  </a:lnTo>
                  <a:lnTo>
                    <a:pt x="10870" y="14341"/>
                  </a:lnTo>
                  <a:lnTo>
                    <a:pt x="10997" y="14163"/>
                  </a:lnTo>
                  <a:lnTo>
                    <a:pt x="11099" y="13986"/>
                  </a:lnTo>
                  <a:lnTo>
                    <a:pt x="11175" y="13783"/>
                  </a:lnTo>
                  <a:lnTo>
                    <a:pt x="11251" y="13555"/>
                  </a:lnTo>
                  <a:lnTo>
                    <a:pt x="11276" y="13327"/>
                  </a:lnTo>
                  <a:lnTo>
                    <a:pt x="11301" y="13099"/>
                  </a:lnTo>
                  <a:lnTo>
                    <a:pt x="11301" y="12871"/>
                  </a:lnTo>
                  <a:lnTo>
                    <a:pt x="10617" y="4586"/>
                  </a:lnTo>
                  <a:lnTo>
                    <a:pt x="10566" y="4105"/>
                  </a:lnTo>
                  <a:lnTo>
                    <a:pt x="10440" y="3649"/>
                  </a:lnTo>
                  <a:lnTo>
                    <a:pt x="10313" y="3192"/>
                  </a:lnTo>
                  <a:lnTo>
                    <a:pt x="10110" y="2787"/>
                  </a:lnTo>
                  <a:lnTo>
                    <a:pt x="9882" y="2382"/>
                  </a:lnTo>
                  <a:lnTo>
                    <a:pt x="9629" y="2002"/>
                  </a:lnTo>
                  <a:lnTo>
                    <a:pt x="9350" y="1647"/>
                  </a:lnTo>
                  <a:lnTo>
                    <a:pt x="9021" y="1318"/>
                  </a:lnTo>
                  <a:lnTo>
                    <a:pt x="8692" y="1039"/>
                  </a:lnTo>
                  <a:lnTo>
                    <a:pt x="8311" y="785"/>
                  </a:lnTo>
                  <a:lnTo>
                    <a:pt x="7906" y="557"/>
                  </a:lnTo>
                  <a:lnTo>
                    <a:pt x="7501" y="355"/>
                  </a:lnTo>
                  <a:lnTo>
                    <a:pt x="7070" y="203"/>
                  </a:lnTo>
                  <a:lnTo>
                    <a:pt x="6614" y="101"/>
                  </a:lnTo>
                  <a:lnTo>
                    <a:pt x="6132" y="25"/>
                  </a:lnTo>
                  <a:lnTo>
                    <a:pt x="56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6" name="Google Shape;4516;p54"/>
            <p:cNvSpPr/>
            <p:nvPr/>
          </p:nvSpPr>
          <p:spPr>
            <a:xfrm>
              <a:off x="1807725" y="1341075"/>
              <a:ext cx="154600" cy="380075"/>
            </a:xfrm>
            <a:custGeom>
              <a:avLst/>
              <a:gdLst/>
              <a:ahLst/>
              <a:cxnLst/>
              <a:rect l="l" t="t" r="r" b="b"/>
              <a:pathLst>
                <a:path w="6184" h="15203" extrusionOk="0">
                  <a:moveTo>
                    <a:pt x="5651" y="0"/>
                  </a:moveTo>
                  <a:lnTo>
                    <a:pt x="5170" y="25"/>
                  </a:lnTo>
                  <a:lnTo>
                    <a:pt x="4714" y="101"/>
                  </a:lnTo>
                  <a:lnTo>
                    <a:pt x="4258" y="203"/>
                  </a:lnTo>
                  <a:lnTo>
                    <a:pt x="3827" y="355"/>
                  </a:lnTo>
                  <a:lnTo>
                    <a:pt x="3396" y="557"/>
                  </a:lnTo>
                  <a:lnTo>
                    <a:pt x="2991" y="785"/>
                  </a:lnTo>
                  <a:lnTo>
                    <a:pt x="2636" y="1039"/>
                  </a:lnTo>
                  <a:lnTo>
                    <a:pt x="2281" y="1318"/>
                  </a:lnTo>
                  <a:lnTo>
                    <a:pt x="1952" y="1647"/>
                  </a:lnTo>
                  <a:lnTo>
                    <a:pt x="1673" y="2002"/>
                  </a:lnTo>
                  <a:lnTo>
                    <a:pt x="1420" y="2382"/>
                  </a:lnTo>
                  <a:lnTo>
                    <a:pt x="1192" y="2787"/>
                  </a:lnTo>
                  <a:lnTo>
                    <a:pt x="1014" y="3192"/>
                  </a:lnTo>
                  <a:lnTo>
                    <a:pt x="862" y="3649"/>
                  </a:lnTo>
                  <a:lnTo>
                    <a:pt x="761" y="4105"/>
                  </a:lnTo>
                  <a:lnTo>
                    <a:pt x="685" y="4586"/>
                  </a:lnTo>
                  <a:lnTo>
                    <a:pt x="26" y="12871"/>
                  </a:lnTo>
                  <a:lnTo>
                    <a:pt x="1" y="13099"/>
                  </a:lnTo>
                  <a:lnTo>
                    <a:pt x="26" y="13327"/>
                  </a:lnTo>
                  <a:lnTo>
                    <a:pt x="77" y="13555"/>
                  </a:lnTo>
                  <a:lnTo>
                    <a:pt x="128" y="13783"/>
                  </a:lnTo>
                  <a:lnTo>
                    <a:pt x="229" y="13986"/>
                  </a:lnTo>
                  <a:lnTo>
                    <a:pt x="330" y="14163"/>
                  </a:lnTo>
                  <a:lnTo>
                    <a:pt x="432" y="14341"/>
                  </a:lnTo>
                  <a:lnTo>
                    <a:pt x="584" y="14518"/>
                  </a:lnTo>
                  <a:lnTo>
                    <a:pt x="736" y="14670"/>
                  </a:lnTo>
                  <a:lnTo>
                    <a:pt x="913" y="14797"/>
                  </a:lnTo>
                  <a:lnTo>
                    <a:pt x="1090" y="14923"/>
                  </a:lnTo>
                  <a:lnTo>
                    <a:pt x="1293" y="15025"/>
                  </a:lnTo>
                  <a:lnTo>
                    <a:pt x="1496" y="15101"/>
                  </a:lnTo>
                  <a:lnTo>
                    <a:pt x="1724" y="15151"/>
                  </a:lnTo>
                  <a:lnTo>
                    <a:pt x="1927" y="15202"/>
                  </a:lnTo>
                  <a:lnTo>
                    <a:pt x="2991" y="15202"/>
                  </a:lnTo>
                  <a:lnTo>
                    <a:pt x="2763" y="15151"/>
                  </a:lnTo>
                  <a:lnTo>
                    <a:pt x="2560" y="15101"/>
                  </a:lnTo>
                  <a:lnTo>
                    <a:pt x="2357" y="15025"/>
                  </a:lnTo>
                  <a:lnTo>
                    <a:pt x="2155" y="14923"/>
                  </a:lnTo>
                  <a:lnTo>
                    <a:pt x="1977" y="14797"/>
                  </a:lnTo>
                  <a:lnTo>
                    <a:pt x="1800" y="14670"/>
                  </a:lnTo>
                  <a:lnTo>
                    <a:pt x="1648" y="14518"/>
                  </a:lnTo>
                  <a:lnTo>
                    <a:pt x="1496" y="14341"/>
                  </a:lnTo>
                  <a:lnTo>
                    <a:pt x="1369" y="14163"/>
                  </a:lnTo>
                  <a:lnTo>
                    <a:pt x="1268" y="13986"/>
                  </a:lnTo>
                  <a:lnTo>
                    <a:pt x="1192" y="13783"/>
                  </a:lnTo>
                  <a:lnTo>
                    <a:pt x="1116" y="13555"/>
                  </a:lnTo>
                  <a:lnTo>
                    <a:pt x="1090" y="13327"/>
                  </a:lnTo>
                  <a:lnTo>
                    <a:pt x="1065" y="13099"/>
                  </a:lnTo>
                  <a:lnTo>
                    <a:pt x="1065" y="12871"/>
                  </a:lnTo>
                  <a:lnTo>
                    <a:pt x="1749" y="4586"/>
                  </a:lnTo>
                  <a:lnTo>
                    <a:pt x="1800" y="4130"/>
                  </a:lnTo>
                  <a:lnTo>
                    <a:pt x="1901" y="3699"/>
                  </a:lnTo>
                  <a:lnTo>
                    <a:pt x="2028" y="3294"/>
                  </a:lnTo>
                  <a:lnTo>
                    <a:pt x="2205" y="2888"/>
                  </a:lnTo>
                  <a:lnTo>
                    <a:pt x="2383" y="2508"/>
                  </a:lnTo>
                  <a:lnTo>
                    <a:pt x="2611" y="2154"/>
                  </a:lnTo>
                  <a:lnTo>
                    <a:pt x="2889" y="1824"/>
                  </a:lnTo>
                  <a:lnTo>
                    <a:pt x="3168" y="1495"/>
                  </a:lnTo>
                  <a:lnTo>
                    <a:pt x="3472" y="1216"/>
                  </a:lnTo>
                  <a:lnTo>
                    <a:pt x="3801" y="963"/>
                  </a:lnTo>
                  <a:lnTo>
                    <a:pt x="4156" y="709"/>
                  </a:lnTo>
                  <a:lnTo>
                    <a:pt x="4536" y="507"/>
                  </a:lnTo>
                  <a:lnTo>
                    <a:pt x="4916" y="355"/>
                  </a:lnTo>
                  <a:lnTo>
                    <a:pt x="5322" y="203"/>
                  </a:lnTo>
                  <a:lnTo>
                    <a:pt x="5752" y="101"/>
                  </a:lnTo>
                  <a:lnTo>
                    <a:pt x="6183" y="51"/>
                  </a:lnTo>
                  <a:lnTo>
                    <a:pt x="5651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7" name="Google Shape;4517;p54"/>
            <p:cNvSpPr/>
            <p:nvPr/>
          </p:nvSpPr>
          <p:spPr>
            <a:xfrm>
              <a:off x="1850175" y="1565300"/>
              <a:ext cx="197650" cy="113400"/>
            </a:xfrm>
            <a:custGeom>
              <a:avLst/>
              <a:gdLst/>
              <a:ahLst/>
              <a:cxnLst/>
              <a:rect l="l" t="t" r="r" b="b"/>
              <a:pathLst>
                <a:path w="7906" h="4536" extrusionOk="0">
                  <a:moveTo>
                    <a:pt x="837" y="0"/>
                  </a:moveTo>
                  <a:lnTo>
                    <a:pt x="735" y="26"/>
                  </a:lnTo>
                  <a:lnTo>
                    <a:pt x="609" y="51"/>
                  </a:lnTo>
                  <a:lnTo>
                    <a:pt x="507" y="102"/>
                  </a:lnTo>
                  <a:lnTo>
                    <a:pt x="431" y="178"/>
                  </a:lnTo>
                  <a:lnTo>
                    <a:pt x="355" y="254"/>
                  </a:lnTo>
                  <a:lnTo>
                    <a:pt x="279" y="355"/>
                  </a:lnTo>
                  <a:lnTo>
                    <a:pt x="254" y="456"/>
                  </a:lnTo>
                  <a:lnTo>
                    <a:pt x="229" y="583"/>
                  </a:lnTo>
                  <a:lnTo>
                    <a:pt x="1" y="3877"/>
                  </a:lnTo>
                  <a:lnTo>
                    <a:pt x="1" y="4004"/>
                  </a:lnTo>
                  <a:lnTo>
                    <a:pt x="51" y="4130"/>
                  </a:lnTo>
                  <a:lnTo>
                    <a:pt x="102" y="4232"/>
                  </a:lnTo>
                  <a:lnTo>
                    <a:pt x="178" y="4333"/>
                  </a:lnTo>
                  <a:lnTo>
                    <a:pt x="254" y="4409"/>
                  </a:lnTo>
                  <a:lnTo>
                    <a:pt x="381" y="4485"/>
                  </a:lnTo>
                  <a:lnTo>
                    <a:pt x="482" y="4510"/>
                  </a:lnTo>
                  <a:lnTo>
                    <a:pt x="609" y="4536"/>
                  </a:lnTo>
                  <a:lnTo>
                    <a:pt x="7298" y="4536"/>
                  </a:lnTo>
                  <a:lnTo>
                    <a:pt x="7424" y="4510"/>
                  </a:lnTo>
                  <a:lnTo>
                    <a:pt x="7551" y="4485"/>
                  </a:lnTo>
                  <a:lnTo>
                    <a:pt x="7652" y="4409"/>
                  </a:lnTo>
                  <a:lnTo>
                    <a:pt x="7754" y="4333"/>
                  </a:lnTo>
                  <a:lnTo>
                    <a:pt x="7830" y="4232"/>
                  </a:lnTo>
                  <a:lnTo>
                    <a:pt x="7880" y="4130"/>
                  </a:lnTo>
                  <a:lnTo>
                    <a:pt x="7906" y="4004"/>
                  </a:lnTo>
                  <a:lnTo>
                    <a:pt x="7906" y="3877"/>
                  </a:lnTo>
                  <a:lnTo>
                    <a:pt x="7678" y="583"/>
                  </a:lnTo>
                  <a:lnTo>
                    <a:pt x="7652" y="456"/>
                  </a:lnTo>
                  <a:lnTo>
                    <a:pt x="7627" y="355"/>
                  </a:lnTo>
                  <a:lnTo>
                    <a:pt x="7576" y="254"/>
                  </a:lnTo>
                  <a:lnTo>
                    <a:pt x="7500" y="178"/>
                  </a:lnTo>
                  <a:lnTo>
                    <a:pt x="7399" y="102"/>
                  </a:lnTo>
                  <a:lnTo>
                    <a:pt x="7298" y="51"/>
                  </a:lnTo>
                  <a:lnTo>
                    <a:pt x="7196" y="26"/>
                  </a:lnTo>
                  <a:lnTo>
                    <a:pt x="7070" y="0"/>
                  </a:lnTo>
                  <a:close/>
                </a:path>
              </a:pathLst>
            </a:custGeom>
            <a:solidFill>
              <a:srgbClr val="E2AE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8" name="Google Shape;4518;p54"/>
            <p:cNvSpPr/>
            <p:nvPr/>
          </p:nvSpPr>
          <p:spPr>
            <a:xfrm>
              <a:off x="1850175" y="1565300"/>
              <a:ext cx="47525" cy="113400"/>
            </a:xfrm>
            <a:custGeom>
              <a:avLst/>
              <a:gdLst/>
              <a:ahLst/>
              <a:cxnLst/>
              <a:rect l="l" t="t" r="r" b="b"/>
              <a:pathLst>
                <a:path w="1901" h="4536" extrusionOk="0">
                  <a:moveTo>
                    <a:pt x="837" y="0"/>
                  </a:moveTo>
                  <a:lnTo>
                    <a:pt x="735" y="26"/>
                  </a:lnTo>
                  <a:lnTo>
                    <a:pt x="609" y="51"/>
                  </a:lnTo>
                  <a:lnTo>
                    <a:pt x="507" y="102"/>
                  </a:lnTo>
                  <a:lnTo>
                    <a:pt x="431" y="178"/>
                  </a:lnTo>
                  <a:lnTo>
                    <a:pt x="355" y="254"/>
                  </a:lnTo>
                  <a:lnTo>
                    <a:pt x="279" y="355"/>
                  </a:lnTo>
                  <a:lnTo>
                    <a:pt x="254" y="456"/>
                  </a:lnTo>
                  <a:lnTo>
                    <a:pt x="229" y="583"/>
                  </a:lnTo>
                  <a:lnTo>
                    <a:pt x="1" y="3877"/>
                  </a:lnTo>
                  <a:lnTo>
                    <a:pt x="1" y="4004"/>
                  </a:lnTo>
                  <a:lnTo>
                    <a:pt x="51" y="4130"/>
                  </a:lnTo>
                  <a:lnTo>
                    <a:pt x="102" y="4232"/>
                  </a:lnTo>
                  <a:lnTo>
                    <a:pt x="178" y="4333"/>
                  </a:lnTo>
                  <a:lnTo>
                    <a:pt x="254" y="4409"/>
                  </a:lnTo>
                  <a:lnTo>
                    <a:pt x="381" y="4485"/>
                  </a:lnTo>
                  <a:lnTo>
                    <a:pt x="482" y="4510"/>
                  </a:lnTo>
                  <a:lnTo>
                    <a:pt x="609" y="4536"/>
                  </a:lnTo>
                  <a:lnTo>
                    <a:pt x="1673" y="4536"/>
                  </a:lnTo>
                  <a:lnTo>
                    <a:pt x="1546" y="4510"/>
                  </a:lnTo>
                  <a:lnTo>
                    <a:pt x="1419" y="4485"/>
                  </a:lnTo>
                  <a:lnTo>
                    <a:pt x="1318" y="4409"/>
                  </a:lnTo>
                  <a:lnTo>
                    <a:pt x="1217" y="4333"/>
                  </a:lnTo>
                  <a:lnTo>
                    <a:pt x="1141" y="4232"/>
                  </a:lnTo>
                  <a:lnTo>
                    <a:pt x="1090" y="4130"/>
                  </a:lnTo>
                  <a:lnTo>
                    <a:pt x="1065" y="4004"/>
                  </a:lnTo>
                  <a:lnTo>
                    <a:pt x="1065" y="3877"/>
                  </a:lnTo>
                  <a:lnTo>
                    <a:pt x="1293" y="583"/>
                  </a:lnTo>
                  <a:lnTo>
                    <a:pt x="1318" y="456"/>
                  </a:lnTo>
                  <a:lnTo>
                    <a:pt x="1343" y="355"/>
                  </a:lnTo>
                  <a:lnTo>
                    <a:pt x="1419" y="254"/>
                  </a:lnTo>
                  <a:lnTo>
                    <a:pt x="1470" y="178"/>
                  </a:lnTo>
                  <a:lnTo>
                    <a:pt x="1571" y="102"/>
                  </a:lnTo>
                  <a:lnTo>
                    <a:pt x="1673" y="51"/>
                  </a:lnTo>
                  <a:lnTo>
                    <a:pt x="1774" y="26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rgbClr val="E2AE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9" name="Google Shape;4519;p54"/>
            <p:cNvSpPr/>
            <p:nvPr/>
          </p:nvSpPr>
          <p:spPr>
            <a:xfrm>
              <a:off x="1840675" y="1538700"/>
              <a:ext cx="216650" cy="86800"/>
            </a:xfrm>
            <a:custGeom>
              <a:avLst/>
              <a:gdLst/>
              <a:ahLst/>
              <a:cxnLst/>
              <a:rect l="l" t="t" r="r" b="b"/>
              <a:pathLst>
                <a:path w="8666" h="3472" extrusionOk="0">
                  <a:moveTo>
                    <a:pt x="558" y="0"/>
                  </a:moveTo>
                  <a:lnTo>
                    <a:pt x="457" y="25"/>
                  </a:lnTo>
                  <a:lnTo>
                    <a:pt x="381" y="76"/>
                  </a:lnTo>
                  <a:lnTo>
                    <a:pt x="305" y="127"/>
                  </a:lnTo>
                  <a:lnTo>
                    <a:pt x="254" y="177"/>
                  </a:lnTo>
                  <a:lnTo>
                    <a:pt x="203" y="253"/>
                  </a:lnTo>
                  <a:lnTo>
                    <a:pt x="178" y="355"/>
                  </a:lnTo>
                  <a:lnTo>
                    <a:pt x="152" y="431"/>
                  </a:lnTo>
                  <a:lnTo>
                    <a:pt x="0" y="2204"/>
                  </a:lnTo>
                  <a:lnTo>
                    <a:pt x="0" y="2280"/>
                  </a:lnTo>
                  <a:lnTo>
                    <a:pt x="26" y="2382"/>
                  </a:lnTo>
                  <a:lnTo>
                    <a:pt x="51" y="2458"/>
                  </a:lnTo>
                  <a:lnTo>
                    <a:pt x="102" y="2534"/>
                  </a:lnTo>
                  <a:lnTo>
                    <a:pt x="152" y="2584"/>
                  </a:lnTo>
                  <a:lnTo>
                    <a:pt x="228" y="2661"/>
                  </a:lnTo>
                  <a:lnTo>
                    <a:pt x="305" y="2686"/>
                  </a:lnTo>
                  <a:lnTo>
                    <a:pt x="381" y="2711"/>
                  </a:lnTo>
                  <a:lnTo>
                    <a:pt x="3624" y="3395"/>
                  </a:lnTo>
                  <a:lnTo>
                    <a:pt x="3978" y="3446"/>
                  </a:lnTo>
                  <a:lnTo>
                    <a:pt x="4333" y="3471"/>
                  </a:lnTo>
                  <a:lnTo>
                    <a:pt x="4688" y="3446"/>
                  </a:lnTo>
                  <a:lnTo>
                    <a:pt x="5068" y="3395"/>
                  </a:lnTo>
                  <a:lnTo>
                    <a:pt x="8286" y="2711"/>
                  </a:lnTo>
                  <a:lnTo>
                    <a:pt x="8387" y="2686"/>
                  </a:lnTo>
                  <a:lnTo>
                    <a:pt x="8463" y="2661"/>
                  </a:lnTo>
                  <a:lnTo>
                    <a:pt x="8514" y="2584"/>
                  </a:lnTo>
                  <a:lnTo>
                    <a:pt x="8590" y="2534"/>
                  </a:lnTo>
                  <a:lnTo>
                    <a:pt x="8615" y="2458"/>
                  </a:lnTo>
                  <a:lnTo>
                    <a:pt x="8666" y="2382"/>
                  </a:lnTo>
                  <a:lnTo>
                    <a:pt x="8666" y="2280"/>
                  </a:lnTo>
                  <a:lnTo>
                    <a:pt x="8666" y="2204"/>
                  </a:lnTo>
                  <a:lnTo>
                    <a:pt x="8514" y="431"/>
                  </a:lnTo>
                  <a:lnTo>
                    <a:pt x="8488" y="355"/>
                  </a:lnTo>
                  <a:lnTo>
                    <a:pt x="8463" y="253"/>
                  </a:lnTo>
                  <a:lnTo>
                    <a:pt x="8412" y="177"/>
                  </a:lnTo>
                  <a:lnTo>
                    <a:pt x="8362" y="127"/>
                  </a:lnTo>
                  <a:lnTo>
                    <a:pt x="8286" y="76"/>
                  </a:lnTo>
                  <a:lnTo>
                    <a:pt x="8210" y="25"/>
                  </a:lnTo>
                  <a:lnTo>
                    <a:pt x="8134" y="0"/>
                  </a:lnTo>
                  <a:close/>
                </a:path>
              </a:pathLst>
            </a:custGeom>
            <a:solidFill>
              <a:srgbClr val="FFC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0" name="Google Shape;4520;p54"/>
            <p:cNvSpPr/>
            <p:nvPr/>
          </p:nvSpPr>
          <p:spPr>
            <a:xfrm>
              <a:off x="1840675" y="1538700"/>
              <a:ext cx="40575" cy="70950"/>
            </a:xfrm>
            <a:custGeom>
              <a:avLst/>
              <a:gdLst/>
              <a:ahLst/>
              <a:cxnLst/>
              <a:rect l="l" t="t" r="r" b="b"/>
              <a:pathLst>
                <a:path w="1623" h="2838" extrusionOk="0">
                  <a:moveTo>
                    <a:pt x="558" y="0"/>
                  </a:moveTo>
                  <a:lnTo>
                    <a:pt x="457" y="25"/>
                  </a:lnTo>
                  <a:lnTo>
                    <a:pt x="381" y="76"/>
                  </a:lnTo>
                  <a:lnTo>
                    <a:pt x="305" y="127"/>
                  </a:lnTo>
                  <a:lnTo>
                    <a:pt x="254" y="177"/>
                  </a:lnTo>
                  <a:lnTo>
                    <a:pt x="203" y="253"/>
                  </a:lnTo>
                  <a:lnTo>
                    <a:pt x="178" y="355"/>
                  </a:lnTo>
                  <a:lnTo>
                    <a:pt x="152" y="431"/>
                  </a:lnTo>
                  <a:lnTo>
                    <a:pt x="0" y="2204"/>
                  </a:lnTo>
                  <a:lnTo>
                    <a:pt x="0" y="2280"/>
                  </a:lnTo>
                  <a:lnTo>
                    <a:pt x="26" y="2382"/>
                  </a:lnTo>
                  <a:lnTo>
                    <a:pt x="51" y="2458"/>
                  </a:lnTo>
                  <a:lnTo>
                    <a:pt x="102" y="2534"/>
                  </a:lnTo>
                  <a:lnTo>
                    <a:pt x="152" y="2584"/>
                  </a:lnTo>
                  <a:lnTo>
                    <a:pt x="228" y="2661"/>
                  </a:lnTo>
                  <a:lnTo>
                    <a:pt x="305" y="2686"/>
                  </a:lnTo>
                  <a:lnTo>
                    <a:pt x="381" y="2711"/>
                  </a:lnTo>
                  <a:lnTo>
                    <a:pt x="989" y="2838"/>
                  </a:lnTo>
                  <a:lnTo>
                    <a:pt x="1217" y="431"/>
                  </a:lnTo>
                  <a:lnTo>
                    <a:pt x="1242" y="355"/>
                  </a:lnTo>
                  <a:lnTo>
                    <a:pt x="1267" y="253"/>
                  </a:lnTo>
                  <a:lnTo>
                    <a:pt x="1318" y="177"/>
                  </a:lnTo>
                  <a:lnTo>
                    <a:pt x="1369" y="127"/>
                  </a:lnTo>
                  <a:lnTo>
                    <a:pt x="1445" y="76"/>
                  </a:lnTo>
                  <a:lnTo>
                    <a:pt x="1521" y="25"/>
                  </a:lnTo>
                  <a:lnTo>
                    <a:pt x="1622" y="0"/>
                  </a:lnTo>
                  <a:close/>
                </a:path>
              </a:pathLst>
            </a:custGeom>
            <a:solidFill>
              <a:srgbClr val="E2AE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1" name="Google Shape;4521;p54"/>
            <p:cNvSpPr/>
            <p:nvPr/>
          </p:nvSpPr>
          <p:spPr>
            <a:xfrm>
              <a:off x="1849550" y="1365775"/>
              <a:ext cx="199550" cy="101375"/>
            </a:xfrm>
            <a:custGeom>
              <a:avLst/>
              <a:gdLst/>
              <a:ahLst/>
              <a:cxnLst/>
              <a:rect l="l" t="t" r="r" b="b"/>
              <a:pathLst>
                <a:path w="7982" h="4055" extrusionOk="0">
                  <a:moveTo>
                    <a:pt x="3978" y="0"/>
                  </a:moveTo>
                  <a:lnTo>
                    <a:pt x="3598" y="26"/>
                  </a:lnTo>
                  <a:lnTo>
                    <a:pt x="3243" y="76"/>
                  </a:lnTo>
                  <a:lnTo>
                    <a:pt x="2889" y="152"/>
                  </a:lnTo>
                  <a:lnTo>
                    <a:pt x="2534" y="279"/>
                  </a:lnTo>
                  <a:lnTo>
                    <a:pt x="2179" y="431"/>
                  </a:lnTo>
                  <a:lnTo>
                    <a:pt x="1875" y="608"/>
                  </a:lnTo>
                  <a:lnTo>
                    <a:pt x="1571" y="811"/>
                  </a:lnTo>
                  <a:lnTo>
                    <a:pt x="1267" y="1064"/>
                  </a:lnTo>
                  <a:lnTo>
                    <a:pt x="1014" y="1318"/>
                  </a:lnTo>
                  <a:lnTo>
                    <a:pt x="786" y="1622"/>
                  </a:lnTo>
                  <a:lnTo>
                    <a:pt x="558" y="1926"/>
                  </a:lnTo>
                  <a:lnTo>
                    <a:pt x="380" y="2255"/>
                  </a:lnTo>
                  <a:lnTo>
                    <a:pt x="254" y="2585"/>
                  </a:lnTo>
                  <a:lnTo>
                    <a:pt x="127" y="2939"/>
                  </a:lnTo>
                  <a:lnTo>
                    <a:pt x="51" y="3294"/>
                  </a:lnTo>
                  <a:lnTo>
                    <a:pt x="0" y="3674"/>
                  </a:lnTo>
                  <a:lnTo>
                    <a:pt x="0" y="3775"/>
                  </a:lnTo>
                  <a:lnTo>
                    <a:pt x="51" y="3851"/>
                  </a:lnTo>
                  <a:lnTo>
                    <a:pt x="127" y="3927"/>
                  </a:lnTo>
                  <a:lnTo>
                    <a:pt x="228" y="3953"/>
                  </a:lnTo>
                  <a:lnTo>
                    <a:pt x="330" y="3953"/>
                  </a:lnTo>
                  <a:lnTo>
                    <a:pt x="431" y="3902"/>
                  </a:lnTo>
                  <a:lnTo>
                    <a:pt x="482" y="3826"/>
                  </a:lnTo>
                  <a:lnTo>
                    <a:pt x="507" y="3725"/>
                  </a:lnTo>
                  <a:lnTo>
                    <a:pt x="558" y="3395"/>
                  </a:lnTo>
                  <a:lnTo>
                    <a:pt x="634" y="3066"/>
                  </a:lnTo>
                  <a:lnTo>
                    <a:pt x="735" y="2762"/>
                  </a:lnTo>
                  <a:lnTo>
                    <a:pt x="862" y="2483"/>
                  </a:lnTo>
                  <a:lnTo>
                    <a:pt x="1014" y="2204"/>
                  </a:lnTo>
                  <a:lnTo>
                    <a:pt x="1191" y="1926"/>
                  </a:lnTo>
                  <a:lnTo>
                    <a:pt x="1394" y="1672"/>
                  </a:lnTo>
                  <a:lnTo>
                    <a:pt x="1622" y="1444"/>
                  </a:lnTo>
                  <a:lnTo>
                    <a:pt x="1875" y="1242"/>
                  </a:lnTo>
                  <a:lnTo>
                    <a:pt x="2154" y="1039"/>
                  </a:lnTo>
                  <a:lnTo>
                    <a:pt x="2433" y="887"/>
                  </a:lnTo>
                  <a:lnTo>
                    <a:pt x="2711" y="760"/>
                  </a:lnTo>
                  <a:lnTo>
                    <a:pt x="3015" y="659"/>
                  </a:lnTo>
                  <a:lnTo>
                    <a:pt x="3345" y="583"/>
                  </a:lnTo>
                  <a:lnTo>
                    <a:pt x="3649" y="532"/>
                  </a:lnTo>
                  <a:lnTo>
                    <a:pt x="4307" y="532"/>
                  </a:lnTo>
                  <a:lnTo>
                    <a:pt x="4637" y="583"/>
                  </a:lnTo>
                  <a:lnTo>
                    <a:pt x="4941" y="659"/>
                  </a:lnTo>
                  <a:lnTo>
                    <a:pt x="5245" y="760"/>
                  </a:lnTo>
                  <a:lnTo>
                    <a:pt x="5549" y="887"/>
                  </a:lnTo>
                  <a:lnTo>
                    <a:pt x="5828" y="1039"/>
                  </a:lnTo>
                  <a:lnTo>
                    <a:pt x="6081" y="1242"/>
                  </a:lnTo>
                  <a:lnTo>
                    <a:pt x="6334" y="1444"/>
                  </a:lnTo>
                  <a:lnTo>
                    <a:pt x="6562" y="1672"/>
                  </a:lnTo>
                  <a:lnTo>
                    <a:pt x="6765" y="1926"/>
                  </a:lnTo>
                  <a:lnTo>
                    <a:pt x="6942" y="2204"/>
                  </a:lnTo>
                  <a:lnTo>
                    <a:pt x="7120" y="2483"/>
                  </a:lnTo>
                  <a:lnTo>
                    <a:pt x="7247" y="2762"/>
                  </a:lnTo>
                  <a:lnTo>
                    <a:pt x="7323" y="3066"/>
                  </a:lnTo>
                  <a:lnTo>
                    <a:pt x="7399" y="3395"/>
                  </a:lnTo>
                  <a:lnTo>
                    <a:pt x="7449" y="3725"/>
                  </a:lnTo>
                  <a:lnTo>
                    <a:pt x="7449" y="3826"/>
                  </a:lnTo>
                  <a:lnTo>
                    <a:pt x="7475" y="3927"/>
                  </a:lnTo>
                  <a:lnTo>
                    <a:pt x="7551" y="4003"/>
                  </a:lnTo>
                  <a:lnTo>
                    <a:pt x="7627" y="4054"/>
                  </a:lnTo>
                  <a:lnTo>
                    <a:pt x="7728" y="4054"/>
                  </a:lnTo>
                  <a:lnTo>
                    <a:pt x="7829" y="4029"/>
                  </a:lnTo>
                  <a:lnTo>
                    <a:pt x="7905" y="3978"/>
                  </a:lnTo>
                  <a:lnTo>
                    <a:pt x="7956" y="3877"/>
                  </a:lnTo>
                  <a:lnTo>
                    <a:pt x="7981" y="3775"/>
                  </a:lnTo>
                  <a:lnTo>
                    <a:pt x="7956" y="3674"/>
                  </a:lnTo>
                  <a:lnTo>
                    <a:pt x="7931" y="3294"/>
                  </a:lnTo>
                  <a:lnTo>
                    <a:pt x="7829" y="2939"/>
                  </a:lnTo>
                  <a:lnTo>
                    <a:pt x="7728" y="2585"/>
                  </a:lnTo>
                  <a:lnTo>
                    <a:pt x="7576" y="2255"/>
                  </a:lnTo>
                  <a:lnTo>
                    <a:pt x="7399" y="1926"/>
                  </a:lnTo>
                  <a:lnTo>
                    <a:pt x="7196" y="1622"/>
                  </a:lnTo>
                  <a:lnTo>
                    <a:pt x="6968" y="1318"/>
                  </a:lnTo>
                  <a:lnTo>
                    <a:pt x="6689" y="1064"/>
                  </a:lnTo>
                  <a:lnTo>
                    <a:pt x="6410" y="811"/>
                  </a:lnTo>
                  <a:lnTo>
                    <a:pt x="6106" y="608"/>
                  </a:lnTo>
                  <a:lnTo>
                    <a:pt x="5777" y="431"/>
                  </a:lnTo>
                  <a:lnTo>
                    <a:pt x="5448" y="279"/>
                  </a:lnTo>
                  <a:lnTo>
                    <a:pt x="5093" y="152"/>
                  </a:lnTo>
                  <a:lnTo>
                    <a:pt x="4738" y="76"/>
                  </a:lnTo>
                  <a:lnTo>
                    <a:pt x="4358" y="26"/>
                  </a:lnTo>
                  <a:lnTo>
                    <a:pt x="3978" y="0"/>
                  </a:lnTo>
                  <a:close/>
                </a:path>
              </a:pathLst>
            </a:custGeom>
            <a:solidFill>
              <a:srgbClr val="FFEC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22" name="Google Shape;4522;p54"/>
          <p:cNvGrpSpPr/>
          <p:nvPr/>
        </p:nvGrpSpPr>
        <p:grpSpPr>
          <a:xfrm>
            <a:off x="7026020" y="1835945"/>
            <a:ext cx="453642" cy="548624"/>
            <a:chOff x="2508925" y="1277100"/>
            <a:chExt cx="369325" cy="444050"/>
          </a:xfrm>
        </p:grpSpPr>
        <p:sp>
          <p:nvSpPr>
            <p:cNvPr id="4523" name="Google Shape;4523;p54"/>
            <p:cNvSpPr/>
            <p:nvPr/>
          </p:nvSpPr>
          <p:spPr>
            <a:xfrm>
              <a:off x="2550750" y="1660300"/>
              <a:ext cx="288225" cy="34225"/>
            </a:xfrm>
            <a:custGeom>
              <a:avLst/>
              <a:gdLst/>
              <a:ahLst/>
              <a:cxnLst/>
              <a:rect l="l" t="t" r="r" b="b"/>
              <a:pathLst>
                <a:path w="11529" h="1369" extrusionOk="0">
                  <a:moveTo>
                    <a:pt x="684" y="1"/>
                  </a:moveTo>
                  <a:lnTo>
                    <a:pt x="532" y="26"/>
                  </a:lnTo>
                  <a:lnTo>
                    <a:pt x="406" y="51"/>
                  </a:lnTo>
                  <a:lnTo>
                    <a:pt x="304" y="127"/>
                  </a:lnTo>
                  <a:lnTo>
                    <a:pt x="203" y="204"/>
                  </a:lnTo>
                  <a:lnTo>
                    <a:pt x="102" y="305"/>
                  </a:lnTo>
                  <a:lnTo>
                    <a:pt x="51" y="432"/>
                  </a:lnTo>
                  <a:lnTo>
                    <a:pt x="0" y="558"/>
                  </a:lnTo>
                  <a:lnTo>
                    <a:pt x="0" y="685"/>
                  </a:lnTo>
                  <a:lnTo>
                    <a:pt x="0" y="837"/>
                  </a:lnTo>
                  <a:lnTo>
                    <a:pt x="51" y="964"/>
                  </a:lnTo>
                  <a:lnTo>
                    <a:pt x="102" y="1065"/>
                  </a:lnTo>
                  <a:lnTo>
                    <a:pt x="203" y="1166"/>
                  </a:lnTo>
                  <a:lnTo>
                    <a:pt x="304" y="1268"/>
                  </a:lnTo>
                  <a:lnTo>
                    <a:pt x="406" y="1318"/>
                  </a:lnTo>
                  <a:lnTo>
                    <a:pt x="532" y="1369"/>
                  </a:lnTo>
                  <a:lnTo>
                    <a:pt x="11528" y="1369"/>
                  </a:lnTo>
                  <a:lnTo>
                    <a:pt x="11528" y="1"/>
                  </a:lnTo>
                  <a:close/>
                </a:path>
              </a:pathLst>
            </a:custGeom>
            <a:solidFill>
              <a:srgbClr val="FFEC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4" name="Google Shape;4524;p54"/>
            <p:cNvSpPr/>
            <p:nvPr/>
          </p:nvSpPr>
          <p:spPr>
            <a:xfrm>
              <a:off x="2550750" y="1660300"/>
              <a:ext cx="43725" cy="34225"/>
            </a:xfrm>
            <a:custGeom>
              <a:avLst/>
              <a:gdLst/>
              <a:ahLst/>
              <a:cxnLst/>
              <a:rect l="l" t="t" r="r" b="b"/>
              <a:pathLst>
                <a:path w="1749" h="1369" extrusionOk="0">
                  <a:moveTo>
                    <a:pt x="684" y="1"/>
                  </a:moveTo>
                  <a:lnTo>
                    <a:pt x="532" y="26"/>
                  </a:lnTo>
                  <a:lnTo>
                    <a:pt x="406" y="51"/>
                  </a:lnTo>
                  <a:lnTo>
                    <a:pt x="304" y="127"/>
                  </a:lnTo>
                  <a:lnTo>
                    <a:pt x="203" y="204"/>
                  </a:lnTo>
                  <a:lnTo>
                    <a:pt x="102" y="305"/>
                  </a:lnTo>
                  <a:lnTo>
                    <a:pt x="51" y="432"/>
                  </a:lnTo>
                  <a:lnTo>
                    <a:pt x="0" y="558"/>
                  </a:lnTo>
                  <a:lnTo>
                    <a:pt x="0" y="685"/>
                  </a:lnTo>
                  <a:lnTo>
                    <a:pt x="0" y="837"/>
                  </a:lnTo>
                  <a:lnTo>
                    <a:pt x="51" y="964"/>
                  </a:lnTo>
                  <a:lnTo>
                    <a:pt x="102" y="1065"/>
                  </a:lnTo>
                  <a:lnTo>
                    <a:pt x="203" y="1166"/>
                  </a:lnTo>
                  <a:lnTo>
                    <a:pt x="304" y="1268"/>
                  </a:lnTo>
                  <a:lnTo>
                    <a:pt x="406" y="1318"/>
                  </a:lnTo>
                  <a:lnTo>
                    <a:pt x="532" y="1369"/>
                  </a:lnTo>
                  <a:lnTo>
                    <a:pt x="1622" y="1369"/>
                  </a:lnTo>
                  <a:lnTo>
                    <a:pt x="1495" y="1318"/>
                  </a:lnTo>
                  <a:lnTo>
                    <a:pt x="1368" y="1268"/>
                  </a:lnTo>
                  <a:lnTo>
                    <a:pt x="1267" y="1166"/>
                  </a:lnTo>
                  <a:lnTo>
                    <a:pt x="1191" y="1065"/>
                  </a:lnTo>
                  <a:lnTo>
                    <a:pt x="1115" y="964"/>
                  </a:lnTo>
                  <a:lnTo>
                    <a:pt x="1090" y="837"/>
                  </a:lnTo>
                  <a:lnTo>
                    <a:pt x="1064" y="685"/>
                  </a:lnTo>
                  <a:lnTo>
                    <a:pt x="1090" y="558"/>
                  </a:lnTo>
                  <a:lnTo>
                    <a:pt x="1115" y="432"/>
                  </a:lnTo>
                  <a:lnTo>
                    <a:pt x="1191" y="305"/>
                  </a:lnTo>
                  <a:lnTo>
                    <a:pt x="1267" y="204"/>
                  </a:lnTo>
                  <a:lnTo>
                    <a:pt x="1368" y="127"/>
                  </a:lnTo>
                  <a:lnTo>
                    <a:pt x="1495" y="51"/>
                  </a:lnTo>
                  <a:lnTo>
                    <a:pt x="1622" y="26"/>
                  </a:lnTo>
                  <a:lnTo>
                    <a:pt x="1748" y="1"/>
                  </a:lnTo>
                  <a:close/>
                </a:path>
              </a:pathLst>
            </a:custGeom>
            <a:solidFill>
              <a:srgbClr val="EAD4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5" name="Google Shape;4525;p54"/>
            <p:cNvSpPr/>
            <p:nvPr/>
          </p:nvSpPr>
          <p:spPr>
            <a:xfrm>
              <a:off x="2799050" y="1311925"/>
              <a:ext cx="79200" cy="88700"/>
            </a:xfrm>
            <a:custGeom>
              <a:avLst/>
              <a:gdLst/>
              <a:ahLst/>
              <a:cxnLst/>
              <a:rect l="l" t="t" r="r" b="b"/>
              <a:pathLst>
                <a:path w="3168" h="3548" extrusionOk="0">
                  <a:moveTo>
                    <a:pt x="482" y="1"/>
                  </a:moveTo>
                  <a:lnTo>
                    <a:pt x="380" y="26"/>
                  </a:lnTo>
                  <a:lnTo>
                    <a:pt x="304" y="51"/>
                  </a:lnTo>
                  <a:lnTo>
                    <a:pt x="228" y="102"/>
                  </a:lnTo>
                  <a:lnTo>
                    <a:pt x="152" y="153"/>
                  </a:lnTo>
                  <a:lnTo>
                    <a:pt x="102" y="229"/>
                  </a:lnTo>
                  <a:lnTo>
                    <a:pt x="51" y="305"/>
                  </a:lnTo>
                  <a:lnTo>
                    <a:pt x="26" y="381"/>
                  </a:lnTo>
                  <a:lnTo>
                    <a:pt x="0" y="482"/>
                  </a:lnTo>
                  <a:lnTo>
                    <a:pt x="0" y="3092"/>
                  </a:lnTo>
                  <a:lnTo>
                    <a:pt x="26" y="3193"/>
                  </a:lnTo>
                  <a:lnTo>
                    <a:pt x="51" y="3269"/>
                  </a:lnTo>
                  <a:lnTo>
                    <a:pt x="102" y="3345"/>
                  </a:lnTo>
                  <a:lnTo>
                    <a:pt x="152" y="3421"/>
                  </a:lnTo>
                  <a:lnTo>
                    <a:pt x="228" y="3472"/>
                  </a:lnTo>
                  <a:lnTo>
                    <a:pt x="304" y="3522"/>
                  </a:lnTo>
                  <a:lnTo>
                    <a:pt x="380" y="3548"/>
                  </a:lnTo>
                  <a:lnTo>
                    <a:pt x="2787" y="3548"/>
                  </a:lnTo>
                  <a:lnTo>
                    <a:pt x="2889" y="3522"/>
                  </a:lnTo>
                  <a:lnTo>
                    <a:pt x="2965" y="3472"/>
                  </a:lnTo>
                  <a:lnTo>
                    <a:pt x="3041" y="3421"/>
                  </a:lnTo>
                  <a:lnTo>
                    <a:pt x="3091" y="3345"/>
                  </a:lnTo>
                  <a:lnTo>
                    <a:pt x="3142" y="3269"/>
                  </a:lnTo>
                  <a:lnTo>
                    <a:pt x="3167" y="3193"/>
                  </a:lnTo>
                  <a:lnTo>
                    <a:pt x="3167" y="3092"/>
                  </a:lnTo>
                  <a:lnTo>
                    <a:pt x="3167" y="482"/>
                  </a:lnTo>
                  <a:lnTo>
                    <a:pt x="3167" y="381"/>
                  </a:lnTo>
                  <a:lnTo>
                    <a:pt x="3142" y="305"/>
                  </a:lnTo>
                  <a:lnTo>
                    <a:pt x="3091" y="229"/>
                  </a:lnTo>
                  <a:lnTo>
                    <a:pt x="3041" y="153"/>
                  </a:lnTo>
                  <a:lnTo>
                    <a:pt x="2965" y="102"/>
                  </a:lnTo>
                  <a:lnTo>
                    <a:pt x="2889" y="51"/>
                  </a:lnTo>
                  <a:lnTo>
                    <a:pt x="2787" y="26"/>
                  </a:lnTo>
                  <a:lnTo>
                    <a:pt x="2711" y="1"/>
                  </a:lnTo>
                  <a:close/>
                </a:path>
              </a:pathLst>
            </a:custGeom>
            <a:solidFill>
              <a:srgbClr val="6AB4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6" name="Google Shape;4526;p54"/>
            <p:cNvSpPr/>
            <p:nvPr/>
          </p:nvSpPr>
          <p:spPr>
            <a:xfrm>
              <a:off x="2799050" y="1424675"/>
              <a:ext cx="79200" cy="88700"/>
            </a:xfrm>
            <a:custGeom>
              <a:avLst/>
              <a:gdLst/>
              <a:ahLst/>
              <a:cxnLst/>
              <a:rect l="l" t="t" r="r" b="b"/>
              <a:pathLst>
                <a:path w="3168" h="3548" extrusionOk="0">
                  <a:moveTo>
                    <a:pt x="482" y="0"/>
                  </a:moveTo>
                  <a:lnTo>
                    <a:pt x="380" y="26"/>
                  </a:lnTo>
                  <a:lnTo>
                    <a:pt x="304" y="51"/>
                  </a:lnTo>
                  <a:lnTo>
                    <a:pt x="228" y="102"/>
                  </a:lnTo>
                  <a:lnTo>
                    <a:pt x="152" y="153"/>
                  </a:lnTo>
                  <a:lnTo>
                    <a:pt x="102" y="229"/>
                  </a:lnTo>
                  <a:lnTo>
                    <a:pt x="51" y="305"/>
                  </a:lnTo>
                  <a:lnTo>
                    <a:pt x="26" y="381"/>
                  </a:lnTo>
                  <a:lnTo>
                    <a:pt x="0" y="482"/>
                  </a:lnTo>
                  <a:lnTo>
                    <a:pt x="0" y="3092"/>
                  </a:lnTo>
                  <a:lnTo>
                    <a:pt x="26" y="3168"/>
                  </a:lnTo>
                  <a:lnTo>
                    <a:pt x="51" y="3269"/>
                  </a:lnTo>
                  <a:lnTo>
                    <a:pt x="102" y="3345"/>
                  </a:lnTo>
                  <a:lnTo>
                    <a:pt x="152" y="3421"/>
                  </a:lnTo>
                  <a:lnTo>
                    <a:pt x="228" y="3472"/>
                  </a:lnTo>
                  <a:lnTo>
                    <a:pt x="304" y="3522"/>
                  </a:lnTo>
                  <a:lnTo>
                    <a:pt x="380" y="3548"/>
                  </a:lnTo>
                  <a:lnTo>
                    <a:pt x="2787" y="3548"/>
                  </a:lnTo>
                  <a:lnTo>
                    <a:pt x="2889" y="3522"/>
                  </a:lnTo>
                  <a:lnTo>
                    <a:pt x="2965" y="3472"/>
                  </a:lnTo>
                  <a:lnTo>
                    <a:pt x="3041" y="3421"/>
                  </a:lnTo>
                  <a:lnTo>
                    <a:pt x="3091" y="3345"/>
                  </a:lnTo>
                  <a:lnTo>
                    <a:pt x="3142" y="3269"/>
                  </a:lnTo>
                  <a:lnTo>
                    <a:pt x="3167" y="3168"/>
                  </a:lnTo>
                  <a:lnTo>
                    <a:pt x="3167" y="3092"/>
                  </a:lnTo>
                  <a:lnTo>
                    <a:pt x="3167" y="482"/>
                  </a:lnTo>
                  <a:lnTo>
                    <a:pt x="3167" y="381"/>
                  </a:lnTo>
                  <a:lnTo>
                    <a:pt x="3142" y="305"/>
                  </a:lnTo>
                  <a:lnTo>
                    <a:pt x="3091" y="229"/>
                  </a:lnTo>
                  <a:lnTo>
                    <a:pt x="3041" y="153"/>
                  </a:lnTo>
                  <a:lnTo>
                    <a:pt x="2965" y="102"/>
                  </a:lnTo>
                  <a:lnTo>
                    <a:pt x="2889" y="51"/>
                  </a:lnTo>
                  <a:lnTo>
                    <a:pt x="2787" y="26"/>
                  </a:lnTo>
                  <a:lnTo>
                    <a:pt x="2711" y="0"/>
                  </a:lnTo>
                  <a:close/>
                </a:path>
              </a:pathLst>
            </a:custGeom>
            <a:solidFill>
              <a:srgbClr val="FF81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7" name="Google Shape;4527;p54"/>
            <p:cNvSpPr/>
            <p:nvPr/>
          </p:nvSpPr>
          <p:spPr>
            <a:xfrm>
              <a:off x="2524150" y="1277100"/>
              <a:ext cx="323700" cy="444050"/>
            </a:xfrm>
            <a:custGeom>
              <a:avLst/>
              <a:gdLst/>
              <a:ahLst/>
              <a:cxnLst/>
              <a:rect l="l" t="t" r="r" b="b"/>
              <a:pathLst>
                <a:path w="12948" h="17762" extrusionOk="0">
                  <a:moveTo>
                    <a:pt x="1444" y="0"/>
                  </a:moveTo>
                  <a:lnTo>
                    <a:pt x="1292" y="25"/>
                  </a:lnTo>
                  <a:lnTo>
                    <a:pt x="1140" y="76"/>
                  </a:lnTo>
                  <a:lnTo>
                    <a:pt x="988" y="127"/>
                  </a:lnTo>
                  <a:lnTo>
                    <a:pt x="836" y="203"/>
                  </a:lnTo>
                  <a:lnTo>
                    <a:pt x="709" y="279"/>
                  </a:lnTo>
                  <a:lnTo>
                    <a:pt x="481" y="481"/>
                  </a:lnTo>
                  <a:lnTo>
                    <a:pt x="279" y="709"/>
                  </a:lnTo>
                  <a:lnTo>
                    <a:pt x="177" y="861"/>
                  </a:lnTo>
                  <a:lnTo>
                    <a:pt x="127" y="988"/>
                  </a:lnTo>
                  <a:lnTo>
                    <a:pt x="76" y="1140"/>
                  </a:lnTo>
                  <a:lnTo>
                    <a:pt x="25" y="1292"/>
                  </a:lnTo>
                  <a:lnTo>
                    <a:pt x="0" y="1470"/>
                  </a:lnTo>
                  <a:lnTo>
                    <a:pt x="0" y="1622"/>
                  </a:lnTo>
                  <a:lnTo>
                    <a:pt x="0" y="16140"/>
                  </a:lnTo>
                  <a:lnTo>
                    <a:pt x="0" y="16317"/>
                  </a:lnTo>
                  <a:lnTo>
                    <a:pt x="25" y="16469"/>
                  </a:lnTo>
                  <a:lnTo>
                    <a:pt x="76" y="16621"/>
                  </a:lnTo>
                  <a:lnTo>
                    <a:pt x="127" y="16773"/>
                  </a:lnTo>
                  <a:lnTo>
                    <a:pt x="177" y="16925"/>
                  </a:lnTo>
                  <a:lnTo>
                    <a:pt x="279" y="17052"/>
                  </a:lnTo>
                  <a:lnTo>
                    <a:pt x="481" y="17305"/>
                  </a:lnTo>
                  <a:lnTo>
                    <a:pt x="709" y="17482"/>
                  </a:lnTo>
                  <a:lnTo>
                    <a:pt x="836" y="17584"/>
                  </a:lnTo>
                  <a:lnTo>
                    <a:pt x="988" y="17634"/>
                  </a:lnTo>
                  <a:lnTo>
                    <a:pt x="1140" y="17685"/>
                  </a:lnTo>
                  <a:lnTo>
                    <a:pt x="1292" y="17736"/>
                  </a:lnTo>
                  <a:lnTo>
                    <a:pt x="1444" y="17761"/>
                  </a:lnTo>
                  <a:lnTo>
                    <a:pt x="12516" y="17761"/>
                  </a:lnTo>
                  <a:lnTo>
                    <a:pt x="12618" y="17736"/>
                  </a:lnTo>
                  <a:lnTo>
                    <a:pt x="12719" y="17685"/>
                  </a:lnTo>
                  <a:lnTo>
                    <a:pt x="12795" y="17609"/>
                  </a:lnTo>
                  <a:lnTo>
                    <a:pt x="12846" y="17533"/>
                  </a:lnTo>
                  <a:lnTo>
                    <a:pt x="12897" y="17457"/>
                  </a:lnTo>
                  <a:lnTo>
                    <a:pt x="12922" y="17356"/>
                  </a:lnTo>
                  <a:lnTo>
                    <a:pt x="12947" y="17229"/>
                  </a:lnTo>
                  <a:lnTo>
                    <a:pt x="12922" y="17128"/>
                  </a:lnTo>
                  <a:lnTo>
                    <a:pt x="12897" y="17026"/>
                  </a:lnTo>
                  <a:lnTo>
                    <a:pt x="12846" y="16950"/>
                  </a:lnTo>
                  <a:lnTo>
                    <a:pt x="12795" y="16874"/>
                  </a:lnTo>
                  <a:lnTo>
                    <a:pt x="12719" y="16798"/>
                  </a:lnTo>
                  <a:lnTo>
                    <a:pt x="12618" y="16748"/>
                  </a:lnTo>
                  <a:lnTo>
                    <a:pt x="12516" y="16722"/>
                  </a:lnTo>
                  <a:lnTo>
                    <a:pt x="12415" y="16697"/>
                  </a:lnTo>
                  <a:lnTo>
                    <a:pt x="1596" y="16697"/>
                  </a:lnTo>
                  <a:lnTo>
                    <a:pt x="1470" y="16646"/>
                  </a:lnTo>
                  <a:lnTo>
                    <a:pt x="1343" y="16596"/>
                  </a:lnTo>
                  <a:lnTo>
                    <a:pt x="1242" y="16494"/>
                  </a:lnTo>
                  <a:lnTo>
                    <a:pt x="1166" y="16393"/>
                  </a:lnTo>
                  <a:lnTo>
                    <a:pt x="1115" y="16266"/>
                  </a:lnTo>
                  <a:lnTo>
                    <a:pt x="1064" y="16140"/>
                  </a:lnTo>
                  <a:lnTo>
                    <a:pt x="1064" y="15988"/>
                  </a:lnTo>
                  <a:lnTo>
                    <a:pt x="1064" y="15861"/>
                  </a:lnTo>
                  <a:lnTo>
                    <a:pt x="1115" y="15734"/>
                  </a:lnTo>
                  <a:lnTo>
                    <a:pt x="1191" y="15633"/>
                  </a:lnTo>
                  <a:lnTo>
                    <a:pt x="1267" y="15532"/>
                  </a:lnTo>
                  <a:lnTo>
                    <a:pt x="1368" y="15455"/>
                  </a:lnTo>
                  <a:lnTo>
                    <a:pt x="1495" y="15379"/>
                  </a:lnTo>
                  <a:lnTo>
                    <a:pt x="1622" y="15354"/>
                  </a:lnTo>
                  <a:lnTo>
                    <a:pt x="1748" y="15329"/>
                  </a:lnTo>
                  <a:lnTo>
                    <a:pt x="12516" y="15329"/>
                  </a:lnTo>
                  <a:lnTo>
                    <a:pt x="12618" y="15303"/>
                  </a:lnTo>
                  <a:lnTo>
                    <a:pt x="12719" y="15253"/>
                  </a:lnTo>
                  <a:lnTo>
                    <a:pt x="12795" y="15177"/>
                  </a:lnTo>
                  <a:lnTo>
                    <a:pt x="12846" y="15101"/>
                  </a:lnTo>
                  <a:lnTo>
                    <a:pt x="12897" y="15025"/>
                  </a:lnTo>
                  <a:lnTo>
                    <a:pt x="12922" y="14923"/>
                  </a:lnTo>
                  <a:lnTo>
                    <a:pt x="12947" y="14797"/>
                  </a:lnTo>
                  <a:lnTo>
                    <a:pt x="12947" y="532"/>
                  </a:lnTo>
                  <a:lnTo>
                    <a:pt x="12922" y="431"/>
                  </a:lnTo>
                  <a:lnTo>
                    <a:pt x="12897" y="329"/>
                  </a:lnTo>
                  <a:lnTo>
                    <a:pt x="12846" y="228"/>
                  </a:lnTo>
                  <a:lnTo>
                    <a:pt x="12795" y="152"/>
                  </a:lnTo>
                  <a:lnTo>
                    <a:pt x="12719" y="101"/>
                  </a:lnTo>
                  <a:lnTo>
                    <a:pt x="12618" y="51"/>
                  </a:lnTo>
                  <a:lnTo>
                    <a:pt x="12516" y="0"/>
                  </a:lnTo>
                  <a:close/>
                </a:path>
              </a:pathLst>
            </a:custGeom>
            <a:solidFill>
              <a:srgbClr val="C050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8" name="Google Shape;4528;p54"/>
            <p:cNvSpPr/>
            <p:nvPr/>
          </p:nvSpPr>
          <p:spPr>
            <a:xfrm>
              <a:off x="2524150" y="1277100"/>
              <a:ext cx="323700" cy="444050"/>
            </a:xfrm>
            <a:custGeom>
              <a:avLst/>
              <a:gdLst/>
              <a:ahLst/>
              <a:cxnLst/>
              <a:rect l="l" t="t" r="r" b="b"/>
              <a:pathLst>
                <a:path w="12948" h="17762" extrusionOk="0">
                  <a:moveTo>
                    <a:pt x="1444" y="0"/>
                  </a:moveTo>
                  <a:lnTo>
                    <a:pt x="1292" y="25"/>
                  </a:lnTo>
                  <a:lnTo>
                    <a:pt x="1140" y="76"/>
                  </a:lnTo>
                  <a:lnTo>
                    <a:pt x="988" y="127"/>
                  </a:lnTo>
                  <a:lnTo>
                    <a:pt x="836" y="203"/>
                  </a:lnTo>
                  <a:lnTo>
                    <a:pt x="709" y="279"/>
                  </a:lnTo>
                  <a:lnTo>
                    <a:pt x="481" y="481"/>
                  </a:lnTo>
                  <a:lnTo>
                    <a:pt x="279" y="709"/>
                  </a:lnTo>
                  <a:lnTo>
                    <a:pt x="177" y="861"/>
                  </a:lnTo>
                  <a:lnTo>
                    <a:pt x="127" y="988"/>
                  </a:lnTo>
                  <a:lnTo>
                    <a:pt x="76" y="1140"/>
                  </a:lnTo>
                  <a:lnTo>
                    <a:pt x="25" y="1292"/>
                  </a:lnTo>
                  <a:lnTo>
                    <a:pt x="0" y="1470"/>
                  </a:lnTo>
                  <a:lnTo>
                    <a:pt x="0" y="1622"/>
                  </a:lnTo>
                  <a:lnTo>
                    <a:pt x="0" y="16140"/>
                  </a:lnTo>
                  <a:lnTo>
                    <a:pt x="0" y="16317"/>
                  </a:lnTo>
                  <a:lnTo>
                    <a:pt x="25" y="16469"/>
                  </a:lnTo>
                  <a:lnTo>
                    <a:pt x="76" y="16621"/>
                  </a:lnTo>
                  <a:lnTo>
                    <a:pt x="127" y="16773"/>
                  </a:lnTo>
                  <a:lnTo>
                    <a:pt x="177" y="16925"/>
                  </a:lnTo>
                  <a:lnTo>
                    <a:pt x="279" y="17052"/>
                  </a:lnTo>
                  <a:lnTo>
                    <a:pt x="481" y="17305"/>
                  </a:lnTo>
                  <a:lnTo>
                    <a:pt x="709" y="17482"/>
                  </a:lnTo>
                  <a:lnTo>
                    <a:pt x="836" y="17584"/>
                  </a:lnTo>
                  <a:lnTo>
                    <a:pt x="988" y="17634"/>
                  </a:lnTo>
                  <a:lnTo>
                    <a:pt x="1140" y="17685"/>
                  </a:lnTo>
                  <a:lnTo>
                    <a:pt x="1292" y="17736"/>
                  </a:lnTo>
                  <a:lnTo>
                    <a:pt x="1444" y="17761"/>
                  </a:lnTo>
                  <a:lnTo>
                    <a:pt x="12516" y="17761"/>
                  </a:lnTo>
                  <a:lnTo>
                    <a:pt x="12618" y="17736"/>
                  </a:lnTo>
                  <a:lnTo>
                    <a:pt x="12719" y="17685"/>
                  </a:lnTo>
                  <a:lnTo>
                    <a:pt x="12795" y="17609"/>
                  </a:lnTo>
                  <a:lnTo>
                    <a:pt x="12846" y="17533"/>
                  </a:lnTo>
                  <a:lnTo>
                    <a:pt x="12897" y="17457"/>
                  </a:lnTo>
                  <a:lnTo>
                    <a:pt x="12922" y="17356"/>
                  </a:lnTo>
                  <a:lnTo>
                    <a:pt x="12947" y="17229"/>
                  </a:lnTo>
                  <a:lnTo>
                    <a:pt x="12922" y="17128"/>
                  </a:lnTo>
                  <a:lnTo>
                    <a:pt x="12897" y="17026"/>
                  </a:lnTo>
                  <a:lnTo>
                    <a:pt x="12846" y="16950"/>
                  </a:lnTo>
                  <a:lnTo>
                    <a:pt x="12795" y="16874"/>
                  </a:lnTo>
                  <a:lnTo>
                    <a:pt x="12719" y="16798"/>
                  </a:lnTo>
                  <a:lnTo>
                    <a:pt x="12618" y="16748"/>
                  </a:lnTo>
                  <a:lnTo>
                    <a:pt x="12516" y="16722"/>
                  </a:lnTo>
                  <a:lnTo>
                    <a:pt x="12415" y="16697"/>
                  </a:lnTo>
                  <a:lnTo>
                    <a:pt x="1596" y="16697"/>
                  </a:lnTo>
                  <a:lnTo>
                    <a:pt x="1470" y="16646"/>
                  </a:lnTo>
                  <a:lnTo>
                    <a:pt x="1343" y="16596"/>
                  </a:lnTo>
                  <a:lnTo>
                    <a:pt x="1242" y="16494"/>
                  </a:lnTo>
                  <a:lnTo>
                    <a:pt x="1166" y="16393"/>
                  </a:lnTo>
                  <a:lnTo>
                    <a:pt x="1115" y="16266"/>
                  </a:lnTo>
                  <a:lnTo>
                    <a:pt x="1064" y="16140"/>
                  </a:lnTo>
                  <a:lnTo>
                    <a:pt x="1064" y="15988"/>
                  </a:lnTo>
                  <a:lnTo>
                    <a:pt x="1064" y="15861"/>
                  </a:lnTo>
                  <a:lnTo>
                    <a:pt x="1115" y="15734"/>
                  </a:lnTo>
                  <a:lnTo>
                    <a:pt x="1191" y="15633"/>
                  </a:lnTo>
                  <a:lnTo>
                    <a:pt x="1267" y="15532"/>
                  </a:lnTo>
                  <a:lnTo>
                    <a:pt x="1368" y="15455"/>
                  </a:lnTo>
                  <a:lnTo>
                    <a:pt x="1495" y="15379"/>
                  </a:lnTo>
                  <a:lnTo>
                    <a:pt x="1622" y="15354"/>
                  </a:lnTo>
                  <a:lnTo>
                    <a:pt x="1748" y="15329"/>
                  </a:lnTo>
                  <a:lnTo>
                    <a:pt x="2230" y="15329"/>
                  </a:lnTo>
                  <a:lnTo>
                    <a:pt x="2230" y="0"/>
                  </a:lnTo>
                  <a:close/>
                </a:path>
              </a:pathLst>
            </a:custGeom>
            <a:solidFill>
              <a:srgbClr val="A83F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9" name="Google Shape;4529;p54"/>
            <p:cNvSpPr/>
            <p:nvPr/>
          </p:nvSpPr>
          <p:spPr>
            <a:xfrm>
              <a:off x="2508925" y="1332200"/>
              <a:ext cx="86825" cy="48150"/>
            </a:xfrm>
            <a:custGeom>
              <a:avLst/>
              <a:gdLst/>
              <a:ahLst/>
              <a:cxnLst/>
              <a:rect l="l" t="t" r="r" b="b"/>
              <a:pathLst>
                <a:path w="3473" h="1926" extrusionOk="0">
                  <a:moveTo>
                    <a:pt x="938" y="0"/>
                  </a:moveTo>
                  <a:lnTo>
                    <a:pt x="761" y="26"/>
                  </a:lnTo>
                  <a:lnTo>
                    <a:pt x="584" y="76"/>
                  </a:lnTo>
                  <a:lnTo>
                    <a:pt x="406" y="178"/>
                  </a:lnTo>
                  <a:lnTo>
                    <a:pt x="280" y="304"/>
                  </a:lnTo>
                  <a:lnTo>
                    <a:pt x="153" y="431"/>
                  </a:lnTo>
                  <a:lnTo>
                    <a:pt x="77" y="608"/>
                  </a:lnTo>
                  <a:lnTo>
                    <a:pt x="1" y="786"/>
                  </a:lnTo>
                  <a:lnTo>
                    <a:pt x="1" y="963"/>
                  </a:lnTo>
                  <a:lnTo>
                    <a:pt x="1" y="1166"/>
                  </a:lnTo>
                  <a:lnTo>
                    <a:pt x="77" y="1343"/>
                  </a:lnTo>
                  <a:lnTo>
                    <a:pt x="153" y="1521"/>
                  </a:lnTo>
                  <a:lnTo>
                    <a:pt x="280" y="1647"/>
                  </a:lnTo>
                  <a:lnTo>
                    <a:pt x="406" y="1774"/>
                  </a:lnTo>
                  <a:lnTo>
                    <a:pt x="584" y="1850"/>
                  </a:lnTo>
                  <a:lnTo>
                    <a:pt x="761" y="1901"/>
                  </a:lnTo>
                  <a:lnTo>
                    <a:pt x="938" y="1926"/>
                  </a:lnTo>
                  <a:lnTo>
                    <a:pt x="2509" y="1926"/>
                  </a:lnTo>
                  <a:lnTo>
                    <a:pt x="2712" y="1901"/>
                  </a:lnTo>
                  <a:lnTo>
                    <a:pt x="2889" y="1850"/>
                  </a:lnTo>
                  <a:lnTo>
                    <a:pt x="3067" y="1774"/>
                  </a:lnTo>
                  <a:lnTo>
                    <a:pt x="3193" y="1647"/>
                  </a:lnTo>
                  <a:lnTo>
                    <a:pt x="3320" y="1521"/>
                  </a:lnTo>
                  <a:lnTo>
                    <a:pt x="3396" y="1343"/>
                  </a:lnTo>
                  <a:lnTo>
                    <a:pt x="3472" y="1166"/>
                  </a:lnTo>
                  <a:lnTo>
                    <a:pt x="3472" y="963"/>
                  </a:lnTo>
                  <a:lnTo>
                    <a:pt x="3472" y="786"/>
                  </a:lnTo>
                  <a:lnTo>
                    <a:pt x="3396" y="608"/>
                  </a:lnTo>
                  <a:lnTo>
                    <a:pt x="3320" y="431"/>
                  </a:lnTo>
                  <a:lnTo>
                    <a:pt x="3193" y="304"/>
                  </a:lnTo>
                  <a:lnTo>
                    <a:pt x="3067" y="178"/>
                  </a:lnTo>
                  <a:lnTo>
                    <a:pt x="2889" y="76"/>
                  </a:lnTo>
                  <a:lnTo>
                    <a:pt x="2712" y="26"/>
                  </a:lnTo>
                  <a:lnTo>
                    <a:pt x="25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0" name="Google Shape;4530;p54"/>
            <p:cNvSpPr/>
            <p:nvPr/>
          </p:nvSpPr>
          <p:spPr>
            <a:xfrm>
              <a:off x="2508925" y="1332200"/>
              <a:ext cx="50700" cy="48150"/>
            </a:xfrm>
            <a:custGeom>
              <a:avLst/>
              <a:gdLst/>
              <a:ahLst/>
              <a:cxnLst/>
              <a:rect l="l" t="t" r="r" b="b"/>
              <a:pathLst>
                <a:path w="2028" h="1926" extrusionOk="0">
                  <a:moveTo>
                    <a:pt x="938" y="0"/>
                  </a:moveTo>
                  <a:lnTo>
                    <a:pt x="761" y="26"/>
                  </a:lnTo>
                  <a:lnTo>
                    <a:pt x="584" y="76"/>
                  </a:lnTo>
                  <a:lnTo>
                    <a:pt x="406" y="178"/>
                  </a:lnTo>
                  <a:lnTo>
                    <a:pt x="280" y="304"/>
                  </a:lnTo>
                  <a:lnTo>
                    <a:pt x="153" y="431"/>
                  </a:lnTo>
                  <a:lnTo>
                    <a:pt x="77" y="608"/>
                  </a:lnTo>
                  <a:lnTo>
                    <a:pt x="1" y="786"/>
                  </a:lnTo>
                  <a:lnTo>
                    <a:pt x="1" y="963"/>
                  </a:lnTo>
                  <a:lnTo>
                    <a:pt x="1" y="1166"/>
                  </a:lnTo>
                  <a:lnTo>
                    <a:pt x="77" y="1343"/>
                  </a:lnTo>
                  <a:lnTo>
                    <a:pt x="153" y="1521"/>
                  </a:lnTo>
                  <a:lnTo>
                    <a:pt x="280" y="1647"/>
                  </a:lnTo>
                  <a:lnTo>
                    <a:pt x="406" y="1774"/>
                  </a:lnTo>
                  <a:lnTo>
                    <a:pt x="584" y="1850"/>
                  </a:lnTo>
                  <a:lnTo>
                    <a:pt x="761" y="1901"/>
                  </a:lnTo>
                  <a:lnTo>
                    <a:pt x="938" y="1926"/>
                  </a:lnTo>
                  <a:lnTo>
                    <a:pt x="2028" y="1926"/>
                  </a:lnTo>
                  <a:lnTo>
                    <a:pt x="1825" y="1901"/>
                  </a:lnTo>
                  <a:lnTo>
                    <a:pt x="1648" y="1850"/>
                  </a:lnTo>
                  <a:lnTo>
                    <a:pt x="1496" y="1774"/>
                  </a:lnTo>
                  <a:lnTo>
                    <a:pt x="1344" y="1647"/>
                  </a:lnTo>
                  <a:lnTo>
                    <a:pt x="1217" y="1521"/>
                  </a:lnTo>
                  <a:lnTo>
                    <a:pt x="1141" y="1343"/>
                  </a:lnTo>
                  <a:lnTo>
                    <a:pt x="1090" y="1166"/>
                  </a:lnTo>
                  <a:lnTo>
                    <a:pt x="1065" y="963"/>
                  </a:lnTo>
                  <a:lnTo>
                    <a:pt x="1090" y="786"/>
                  </a:lnTo>
                  <a:lnTo>
                    <a:pt x="1141" y="608"/>
                  </a:lnTo>
                  <a:lnTo>
                    <a:pt x="1217" y="431"/>
                  </a:lnTo>
                  <a:lnTo>
                    <a:pt x="1344" y="304"/>
                  </a:lnTo>
                  <a:lnTo>
                    <a:pt x="1496" y="178"/>
                  </a:lnTo>
                  <a:lnTo>
                    <a:pt x="1648" y="76"/>
                  </a:lnTo>
                  <a:lnTo>
                    <a:pt x="1825" y="26"/>
                  </a:lnTo>
                  <a:lnTo>
                    <a:pt x="2028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1" name="Google Shape;4531;p54"/>
            <p:cNvSpPr/>
            <p:nvPr/>
          </p:nvSpPr>
          <p:spPr>
            <a:xfrm>
              <a:off x="2508925" y="1557700"/>
              <a:ext cx="86825" cy="48150"/>
            </a:xfrm>
            <a:custGeom>
              <a:avLst/>
              <a:gdLst/>
              <a:ahLst/>
              <a:cxnLst/>
              <a:rect l="l" t="t" r="r" b="b"/>
              <a:pathLst>
                <a:path w="3473" h="1926" extrusionOk="0">
                  <a:moveTo>
                    <a:pt x="938" y="0"/>
                  </a:moveTo>
                  <a:lnTo>
                    <a:pt x="761" y="26"/>
                  </a:lnTo>
                  <a:lnTo>
                    <a:pt x="584" y="76"/>
                  </a:lnTo>
                  <a:lnTo>
                    <a:pt x="406" y="178"/>
                  </a:lnTo>
                  <a:lnTo>
                    <a:pt x="280" y="304"/>
                  </a:lnTo>
                  <a:lnTo>
                    <a:pt x="153" y="431"/>
                  </a:lnTo>
                  <a:lnTo>
                    <a:pt x="77" y="608"/>
                  </a:lnTo>
                  <a:lnTo>
                    <a:pt x="1" y="786"/>
                  </a:lnTo>
                  <a:lnTo>
                    <a:pt x="1" y="963"/>
                  </a:lnTo>
                  <a:lnTo>
                    <a:pt x="1" y="1166"/>
                  </a:lnTo>
                  <a:lnTo>
                    <a:pt x="77" y="1343"/>
                  </a:lnTo>
                  <a:lnTo>
                    <a:pt x="153" y="1495"/>
                  </a:lnTo>
                  <a:lnTo>
                    <a:pt x="280" y="1647"/>
                  </a:lnTo>
                  <a:lnTo>
                    <a:pt x="406" y="1774"/>
                  </a:lnTo>
                  <a:lnTo>
                    <a:pt x="584" y="1850"/>
                  </a:lnTo>
                  <a:lnTo>
                    <a:pt x="761" y="1901"/>
                  </a:lnTo>
                  <a:lnTo>
                    <a:pt x="938" y="1926"/>
                  </a:lnTo>
                  <a:lnTo>
                    <a:pt x="2509" y="1926"/>
                  </a:lnTo>
                  <a:lnTo>
                    <a:pt x="2712" y="1901"/>
                  </a:lnTo>
                  <a:lnTo>
                    <a:pt x="2889" y="1850"/>
                  </a:lnTo>
                  <a:lnTo>
                    <a:pt x="3067" y="1774"/>
                  </a:lnTo>
                  <a:lnTo>
                    <a:pt x="3193" y="1647"/>
                  </a:lnTo>
                  <a:lnTo>
                    <a:pt x="3320" y="1495"/>
                  </a:lnTo>
                  <a:lnTo>
                    <a:pt x="3396" y="1343"/>
                  </a:lnTo>
                  <a:lnTo>
                    <a:pt x="3472" y="1166"/>
                  </a:lnTo>
                  <a:lnTo>
                    <a:pt x="3472" y="963"/>
                  </a:lnTo>
                  <a:lnTo>
                    <a:pt x="3472" y="786"/>
                  </a:lnTo>
                  <a:lnTo>
                    <a:pt x="3396" y="608"/>
                  </a:lnTo>
                  <a:lnTo>
                    <a:pt x="3320" y="431"/>
                  </a:lnTo>
                  <a:lnTo>
                    <a:pt x="3193" y="304"/>
                  </a:lnTo>
                  <a:lnTo>
                    <a:pt x="3067" y="178"/>
                  </a:lnTo>
                  <a:lnTo>
                    <a:pt x="2889" y="76"/>
                  </a:lnTo>
                  <a:lnTo>
                    <a:pt x="2712" y="26"/>
                  </a:lnTo>
                  <a:lnTo>
                    <a:pt x="25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2" name="Google Shape;4532;p54"/>
            <p:cNvSpPr/>
            <p:nvPr/>
          </p:nvSpPr>
          <p:spPr>
            <a:xfrm>
              <a:off x="2508925" y="1557700"/>
              <a:ext cx="50700" cy="48150"/>
            </a:xfrm>
            <a:custGeom>
              <a:avLst/>
              <a:gdLst/>
              <a:ahLst/>
              <a:cxnLst/>
              <a:rect l="l" t="t" r="r" b="b"/>
              <a:pathLst>
                <a:path w="2028" h="1926" extrusionOk="0">
                  <a:moveTo>
                    <a:pt x="938" y="0"/>
                  </a:moveTo>
                  <a:lnTo>
                    <a:pt x="761" y="26"/>
                  </a:lnTo>
                  <a:lnTo>
                    <a:pt x="584" y="76"/>
                  </a:lnTo>
                  <a:lnTo>
                    <a:pt x="406" y="178"/>
                  </a:lnTo>
                  <a:lnTo>
                    <a:pt x="280" y="279"/>
                  </a:lnTo>
                  <a:lnTo>
                    <a:pt x="153" y="431"/>
                  </a:lnTo>
                  <a:lnTo>
                    <a:pt x="77" y="608"/>
                  </a:lnTo>
                  <a:lnTo>
                    <a:pt x="1" y="786"/>
                  </a:lnTo>
                  <a:lnTo>
                    <a:pt x="1" y="963"/>
                  </a:lnTo>
                  <a:lnTo>
                    <a:pt x="1" y="1166"/>
                  </a:lnTo>
                  <a:lnTo>
                    <a:pt x="77" y="1343"/>
                  </a:lnTo>
                  <a:lnTo>
                    <a:pt x="153" y="1495"/>
                  </a:lnTo>
                  <a:lnTo>
                    <a:pt x="280" y="1647"/>
                  </a:lnTo>
                  <a:lnTo>
                    <a:pt x="406" y="1774"/>
                  </a:lnTo>
                  <a:lnTo>
                    <a:pt x="584" y="1850"/>
                  </a:lnTo>
                  <a:lnTo>
                    <a:pt x="761" y="1901"/>
                  </a:lnTo>
                  <a:lnTo>
                    <a:pt x="938" y="1926"/>
                  </a:lnTo>
                  <a:lnTo>
                    <a:pt x="2028" y="1926"/>
                  </a:lnTo>
                  <a:lnTo>
                    <a:pt x="1825" y="1901"/>
                  </a:lnTo>
                  <a:lnTo>
                    <a:pt x="1648" y="1850"/>
                  </a:lnTo>
                  <a:lnTo>
                    <a:pt x="1496" y="1774"/>
                  </a:lnTo>
                  <a:lnTo>
                    <a:pt x="1344" y="1647"/>
                  </a:lnTo>
                  <a:lnTo>
                    <a:pt x="1217" y="1495"/>
                  </a:lnTo>
                  <a:lnTo>
                    <a:pt x="1141" y="1343"/>
                  </a:lnTo>
                  <a:lnTo>
                    <a:pt x="1090" y="1166"/>
                  </a:lnTo>
                  <a:lnTo>
                    <a:pt x="1065" y="963"/>
                  </a:lnTo>
                  <a:lnTo>
                    <a:pt x="1090" y="786"/>
                  </a:lnTo>
                  <a:lnTo>
                    <a:pt x="1141" y="608"/>
                  </a:lnTo>
                  <a:lnTo>
                    <a:pt x="1217" y="431"/>
                  </a:lnTo>
                  <a:lnTo>
                    <a:pt x="1344" y="279"/>
                  </a:lnTo>
                  <a:lnTo>
                    <a:pt x="1496" y="178"/>
                  </a:lnTo>
                  <a:lnTo>
                    <a:pt x="1648" y="76"/>
                  </a:lnTo>
                  <a:lnTo>
                    <a:pt x="1825" y="26"/>
                  </a:lnTo>
                  <a:lnTo>
                    <a:pt x="2028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3" name="Google Shape;4533;p54"/>
            <p:cNvSpPr/>
            <p:nvPr/>
          </p:nvSpPr>
          <p:spPr>
            <a:xfrm>
              <a:off x="2508925" y="1444950"/>
              <a:ext cx="86825" cy="48150"/>
            </a:xfrm>
            <a:custGeom>
              <a:avLst/>
              <a:gdLst/>
              <a:ahLst/>
              <a:cxnLst/>
              <a:rect l="l" t="t" r="r" b="b"/>
              <a:pathLst>
                <a:path w="3473" h="1926" extrusionOk="0">
                  <a:moveTo>
                    <a:pt x="938" y="0"/>
                  </a:moveTo>
                  <a:lnTo>
                    <a:pt x="761" y="26"/>
                  </a:lnTo>
                  <a:lnTo>
                    <a:pt x="584" y="76"/>
                  </a:lnTo>
                  <a:lnTo>
                    <a:pt x="406" y="178"/>
                  </a:lnTo>
                  <a:lnTo>
                    <a:pt x="280" y="304"/>
                  </a:lnTo>
                  <a:lnTo>
                    <a:pt x="153" y="431"/>
                  </a:lnTo>
                  <a:lnTo>
                    <a:pt x="77" y="608"/>
                  </a:lnTo>
                  <a:lnTo>
                    <a:pt x="1" y="786"/>
                  </a:lnTo>
                  <a:lnTo>
                    <a:pt x="1" y="963"/>
                  </a:lnTo>
                  <a:lnTo>
                    <a:pt x="1" y="1166"/>
                  </a:lnTo>
                  <a:lnTo>
                    <a:pt x="77" y="1343"/>
                  </a:lnTo>
                  <a:lnTo>
                    <a:pt x="153" y="1495"/>
                  </a:lnTo>
                  <a:lnTo>
                    <a:pt x="280" y="1647"/>
                  </a:lnTo>
                  <a:lnTo>
                    <a:pt x="406" y="1774"/>
                  </a:lnTo>
                  <a:lnTo>
                    <a:pt x="584" y="1850"/>
                  </a:lnTo>
                  <a:lnTo>
                    <a:pt x="761" y="1901"/>
                  </a:lnTo>
                  <a:lnTo>
                    <a:pt x="938" y="1926"/>
                  </a:lnTo>
                  <a:lnTo>
                    <a:pt x="2509" y="1926"/>
                  </a:lnTo>
                  <a:lnTo>
                    <a:pt x="2712" y="1901"/>
                  </a:lnTo>
                  <a:lnTo>
                    <a:pt x="2889" y="1850"/>
                  </a:lnTo>
                  <a:lnTo>
                    <a:pt x="3067" y="1774"/>
                  </a:lnTo>
                  <a:lnTo>
                    <a:pt x="3193" y="1647"/>
                  </a:lnTo>
                  <a:lnTo>
                    <a:pt x="3320" y="1495"/>
                  </a:lnTo>
                  <a:lnTo>
                    <a:pt x="3396" y="1343"/>
                  </a:lnTo>
                  <a:lnTo>
                    <a:pt x="3472" y="1166"/>
                  </a:lnTo>
                  <a:lnTo>
                    <a:pt x="3472" y="963"/>
                  </a:lnTo>
                  <a:lnTo>
                    <a:pt x="3472" y="786"/>
                  </a:lnTo>
                  <a:lnTo>
                    <a:pt x="3396" y="608"/>
                  </a:lnTo>
                  <a:lnTo>
                    <a:pt x="3320" y="431"/>
                  </a:lnTo>
                  <a:lnTo>
                    <a:pt x="3193" y="304"/>
                  </a:lnTo>
                  <a:lnTo>
                    <a:pt x="3067" y="178"/>
                  </a:lnTo>
                  <a:lnTo>
                    <a:pt x="2889" y="76"/>
                  </a:lnTo>
                  <a:lnTo>
                    <a:pt x="2712" y="26"/>
                  </a:lnTo>
                  <a:lnTo>
                    <a:pt x="25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4" name="Google Shape;4534;p54"/>
            <p:cNvSpPr/>
            <p:nvPr/>
          </p:nvSpPr>
          <p:spPr>
            <a:xfrm>
              <a:off x="2508925" y="1444950"/>
              <a:ext cx="50700" cy="48150"/>
            </a:xfrm>
            <a:custGeom>
              <a:avLst/>
              <a:gdLst/>
              <a:ahLst/>
              <a:cxnLst/>
              <a:rect l="l" t="t" r="r" b="b"/>
              <a:pathLst>
                <a:path w="2028" h="1926" extrusionOk="0">
                  <a:moveTo>
                    <a:pt x="938" y="0"/>
                  </a:moveTo>
                  <a:lnTo>
                    <a:pt x="761" y="26"/>
                  </a:lnTo>
                  <a:lnTo>
                    <a:pt x="584" y="76"/>
                  </a:lnTo>
                  <a:lnTo>
                    <a:pt x="406" y="178"/>
                  </a:lnTo>
                  <a:lnTo>
                    <a:pt x="280" y="304"/>
                  </a:lnTo>
                  <a:lnTo>
                    <a:pt x="153" y="431"/>
                  </a:lnTo>
                  <a:lnTo>
                    <a:pt x="77" y="608"/>
                  </a:lnTo>
                  <a:lnTo>
                    <a:pt x="1" y="786"/>
                  </a:lnTo>
                  <a:lnTo>
                    <a:pt x="1" y="963"/>
                  </a:lnTo>
                  <a:lnTo>
                    <a:pt x="1" y="1166"/>
                  </a:lnTo>
                  <a:lnTo>
                    <a:pt x="77" y="1343"/>
                  </a:lnTo>
                  <a:lnTo>
                    <a:pt x="153" y="1495"/>
                  </a:lnTo>
                  <a:lnTo>
                    <a:pt x="280" y="1647"/>
                  </a:lnTo>
                  <a:lnTo>
                    <a:pt x="406" y="1774"/>
                  </a:lnTo>
                  <a:lnTo>
                    <a:pt x="584" y="1850"/>
                  </a:lnTo>
                  <a:lnTo>
                    <a:pt x="761" y="1901"/>
                  </a:lnTo>
                  <a:lnTo>
                    <a:pt x="938" y="1926"/>
                  </a:lnTo>
                  <a:lnTo>
                    <a:pt x="2028" y="1926"/>
                  </a:lnTo>
                  <a:lnTo>
                    <a:pt x="1825" y="1901"/>
                  </a:lnTo>
                  <a:lnTo>
                    <a:pt x="1648" y="1850"/>
                  </a:lnTo>
                  <a:lnTo>
                    <a:pt x="1496" y="1774"/>
                  </a:lnTo>
                  <a:lnTo>
                    <a:pt x="1344" y="1647"/>
                  </a:lnTo>
                  <a:lnTo>
                    <a:pt x="1217" y="1495"/>
                  </a:lnTo>
                  <a:lnTo>
                    <a:pt x="1141" y="1343"/>
                  </a:lnTo>
                  <a:lnTo>
                    <a:pt x="1090" y="1166"/>
                  </a:lnTo>
                  <a:lnTo>
                    <a:pt x="1065" y="963"/>
                  </a:lnTo>
                  <a:lnTo>
                    <a:pt x="1090" y="786"/>
                  </a:lnTo>
                  <a:lnTo>
                    <a:pt x="1141" y="608"/>
                  </a:lnTo>
                  <a:lnTo>
                    <a:pt x="1217" y="431"/>
                  </a:lnTo>
                  <a:lnTo>
                    <a:pt x="1344" y="304"/>
                  </a:lnTo>
                  <a:lnTo>
                    <a:pt x="1496" y="178"/>
                  </a:lnTo>
                  <a:lnTo>
                    <a:pt x="1648" y="76"/>
                  </a:lnTo>
                  <a:lnTo>
                    <a:pt x="1825" y="26"/>
                  </a:lnTo>
                  <a:lnTo>
                    <a:pt x="2028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35" name="Google Shape;4535;p54"/>
          <p:cNvSpPr/>
          <p:nvPr/>
        </p:nvSpPr>
        <p:spPr>
          <a:xfrm>
            <a:off x="6246797" y="1120711"/>
            <a:ext cx="647930" cy="350082"/>
          </a:xfrm>
          <a:custGeom>
            <a:avLst/>
            <a:gdLst/>
            <a:ahLst/>
            <a:cxnLst/>
            <a:rect l="l" t="t" r="r" b="b"/>
            <a:pathLst>
              <a:path w="47756" h="25803" extrusionOk="0">
                <a:moveTo>
                  <a:pt x="35648" y="0"/>
                </a:moveTo>
                <a:lnTo>
                  <a:pt x="35126" y="19"/>
                </a:lnTo>
                <a:lnTo>
                  <a:pt x="34603" y="77"/>
                </a:lnTo>
                <a:lnTo>
                  <a:pt x="34100" y="174"/>
                </a:lnTo>
                <a:lnTo>
                  <a:pt x="33617" y="290"/>
                </a:lnTo>
                <a:lnTo>
                  <a:pt x="33133" y="445"/>
                </a:lnTo>
                <a:lnTo>
                  <a:pt x="32650" y="619"/>
                </a:lnTo>
                <a:lnTo>
                  <a:pt x="32205" y="812"/>
                </a:lnTo>
                <a:lnTo>
                  <a:pt x="31760" y="1044"/>
                </a:lnTo>
                <a:lnTo>
                  <a:pt x="31315" y="1296"/>
                </a:lnTo>
                <a:lnTo>
                  <a:pt x="30909" y="1567"/>
                </a:lnTo>
                <a:lnTo>
                  <a:pt x="30503" y="1876"/>
                </a:lnTo>
                <a:lnTo>
                  <a:pt x="30116" y="2205"/>
                </a:lnTo>
                <a:lnTo>
                  <a:pt x="29768" y="2534"/>
                </a:lnTo>
                <a:lnTo>
                  <a:pt x="29400" y="2398"/>
                </a:lnTo>
                <a:lnTo>
                  <a:pt x="29033" y="2282"/>
                </a:lnTo>
                <a:lnTo>
                  <a:pt x="28646" y="2166"/>
                </a:lnTo>
                <a:lnTo>
                  <a:pt x="28259" y="2089"/>
                </a:lnTo>
                <a:lnTo>
                  <a:pt x="27969" y="2050"/>
                </a:lnTo>
                <a:lnTo>
                  <a:pt x="27679" y="2031"/>
                </a:lnTo>
                <a:lnTo>
                  <a:pt x="27408" y="2012"/>
                </a:lnTo>
                <a:lnTo>
                  <a:pt x="27118" y="2012"/>
                </a:lnTo>
                <a:lnTo>
                  <a:pt x="26847" y="2031"/>
                </a:lnTo>
                <a:lnTo>
                  <a:pt x="26577" y="2050"/>
                </a:lnTo>
                <a:lnTo>
                  <a:pt x="26306" y="2070"/>
                </a:lnTo>
                <a:lnTo>
                  <a:pt x="26035" y="2128"/>
                </a:lnTo>
                <a:lnTo>
                  <a:pt x="25764" y="2186"/>
                </a:lnTo>
                <a:lnTo>
                  <a:pt x="25493" y="2244"/>
                </a:lnTo>
                <a:lnTo>
                  <a:pt x="24990" y="2418"/>
                </a:lnTo>
                <a:lnTo>
                  <a:pt x="24488" y="2611"/>
                </a:lnTo>
                <a:lnTo>
                  <a:pt x="24023" y="2863"/>
                </a:lnTo>
                <a:lnTo>
                  <a:pt x="23579" y="3153"/>
                </a:lnTo>
                <a:lnTo>
                  <a:pt x="23153" y="3482"/>
                </a:lnTo>
                <a:lnTo>
                  <a:pt x="22747" y="3830"/>
                </a:lnTo>
                <a:lnTo>
                  <a:pt x="22379" y="4236"/>
                </a:lnTo>
                <a:lnTo>
                  <a:pt x="22051" y="4642"/>
                </a:lnTo>
                <a:lnTo>
                  <a:pt x="21760" y="5106"/>
                </a:lnTo>
                <a:lnTo>
                  <a:pt x="21625" y="5338"/>
                </a:lnTo>
                <a:lnTo>
                  <a:pt x="21490" y="5570"/>
                </a:lnTo>
                <a:lnTo>
                  <a:pt x="21374" y="5822"/>
                </a:lnTo>
                <a:lnTo>
                  <a:pt x="21277" y="6093"/>
                </a:lnTo>
                <a:lnTo>
                  <a:pt x="21045" y="5977"/>
                </a:lnTo>
                <a:lnTo>
                  <a:pt x="20793" y="5899"/>
                </a:lnTo>
                <a:lnTo>
                  <a:pt x="20561" y="5822"/>
                </a:lnTo>
                <a:lnTo>
                  <a:pt x="20290" y="5764"/>
                </a:lnTo>
                <a:lnTo>
                  <a:pt x="20078" y="5745"/>
                </a:lnTo>
                <a:lnTo>
                  <a:pt x="19865" y="5725"/>
                </a:lnTo>
                <a:lnTo>
                  <a:pt x="19652" y="5725"/>
                </a:lnTo>
                <a:lnTo>
                  <a:pt x="19439" y="5745"/>
                </a:lnTo>
                <a:lnTo>
                  <a:pt x="19227" y="5764"/>
                </a:lnTo>
                <a:lnTo>
                  <a:pt x="19014" y="5803"/>
                </a:lnTo>
                <a:lnTo>
                  <a:pt x="18820" y="5841"/>
                </a:lnTo>
                <a:lnTo>
                  <a:pt x="18608" y="5899"/>
                </a:lnTo>
                <a:lnTo>
                  <a:pt x="18414" y="5977"/>
                </a:lnTo>
                <a:lnTo>
                  <a:pt x="18240" y="6054"/>
                </a:lnTo>
                <a:lnTo>
                  <a:pt x="18047" y="6151"/>
                </a:lnTo>
                <a:lnTo>
                  <a:pt x="17873" y="6247"/>
                </a:lnTo>
                <a:lnTo>
                  <a:pt x="17699" y="6363"/>
                </a:lnTo>
                <a:lnTo>
                  <a:pt x="17525" y="6480"/>
                </a:lnTo>
                <a:lnTo>
                  <a:pt x="17370" y="6615"/>
                </a:lnTo>
                <a:lnTo>
                  <a:pt x="17215" y="6750"/>
                </a:lnTo>
                <a:lnTo>
                  <a:pt x="17060" y="6441"/>
                </a:lnTo>
                <a:lnTo>
                  <a:pt x="16867" y="6151"/>
                </a:lnTo>
                <a:lnTo>
                  <a:pt x="16654" y="5880"/>
                </a:lnTo>
                <a:lnTo>
                  <a:pt x="16441" y="5609"/>
                </a:lnTo>
                <a:lnTo>
                  <a:pt x="16209" y="5358"/>
                </a:lnTo>
                <a:lnTo>
                  <a:pt x="15958" y="5126"/>
                </a:lnTo>
                <a:lnTo>
                  <a:pt x="15706" y="4893"/>
                </a:lnTo>
                <a:lnTo>
                  <a:pt x="15416" y="4681"/>
                </a:lnTo>
                <a:lnTo>
                  <a:pt x="15145" y="4487"/>
                </a:lnTo>
                <a:lnTo>
                  <a:pt x="14836" y="4294"/>
                </a:lnTo>
                <a:lnTo>
                  <a:pt x="14527" y="4139"/>
                </a:lnTo>
                <a:lnTo>
                  <a:pt x="14198" y="3984"/>
                </a:lnTo>
                <a:lnTo>
                  <a:pt x="13869" y="3868"/>
                </a:lnTo>
                <a:lnTo>
                  <a:pt x="13521" y="3752"/>
                </a:lnTo>
                <a:lnTo>
                  <a:pt x="13173" y="3656"/>
                </a:lnTo>
                <a:lnTo>
                  <a:pt x="12805" y="3578"/>
                </a:lnTo>
                <a:lnTo>
                  <a:pt x="12496" y="3540"/>
                </a:lnTo>
                <a:lnTo>
                  <a:pt x="12186" y="3520"/>
                </a:lnTo>
                <a:lnTo>
                  <a:pt x="11877" y="3501"/>
                </a:lnTo>
                <a:lnTo>
                  <a:pt x="11567" y="3501"/>
                </a:lnTo>
                <a:lnTo>
                  <a:pt x="11277" y="3520"/>
                </a:lnTo>
                <a:lnTo>
                  <a:pt x="10968" y="3559"/>
                </a:lnTo>
                <a:lnTo>
                  <a:pt x="10677" y="3617"/>
                </a:lnTo>
                <a:lnTo>
                  <a:pt x="10387" y="3675"/>
                </a:lnTo>
                <a:lnTo>
                  <a:pt x="10097" y="3752"/>
                </a:lnTo>
                <a:lnTo>
                  <a:pt x="9807" y="3849"/>
                </a:lnTo>
                <a:lnTo>
                  <a:pt x="9536" y="3946"/>
                </a:lnTo>
                <a:lnTo>
                  <a:pt x="9266" y="4062"/>
                </a:lnTo>
                <a:lnTo>
                  <a:pt x="8995" y="4197"/>
                </a:lnTo>
                <a:lnTo>
                  <a:pt x="8743" y="4333"/>
                </a:lnTo>
                <a:lnTo>
                  <a:pt x="8492" y="4487"/>
                </a:lnTo>
                <a:lnTo>
                  <a:pt x="8240" y="4661"/>
                </a:lnTo>
                <a:lnTo>
                  <a:pt x="8008" y="4835"/>
                </a:lnTo>
                <a:lnTo>
                  <a:pt x="7776" y="5010"/>
                </a:lnTo>
                <a:lnTo>
                  <a:pt x="7563" y="5222"/>
                </a:lnTo>
                <a:lnTo>
                  <a:pt x="7351" y="5435"/>
                </a:lnTo>
                <a:lnTo>
                  <a:pt x="7157" y="5648"/>
                </a:lnTo>
                <a:lnTo>
                  <a:pt x="6964" y="5880"/>
                </a:lnTo>
                <a:lnTo>
                  <a:pt x="6790" y="6112"/>
                </a:lnTo>
                <a:lnTo>
                  <a:pt x="6635" y="6363"/>
                </a:lnTo>
                <a:lnTo>
                  <a:pt x="6480" y="6615"/>
                </a:lnTo>
                <a:lnTo>
                  <a:pt x="6326" y="6886"/>
                </a:lnTo>
                <a:lnTo>
                  <a:pt x="6210" y="7156"/>
                </a:lnTo>
                <a:lnTo>
                  <a:pt x="6093" y="7447"/>
                </a:lnTo>
                <a:lnTo>
                  <a:pt x="5977" y="7737"/>
                </a:lnTo>
                <a:lnTo>
                  <a:pt x="5900" y="8027"/>
                </a:lnTo>
                <a:lnTo>
                  <a:pt x="5823" y="8336"/>
                </a:lnTo>
                <a:lnTo>
                  <a:pt x="5765" y="8646"/>
                </a:lnTo>
                <a:lnTo>
                  <a:pt x="5726" y="8994"/>
                </a:lnTo>
                <a:lnTo>
                  <a:pt x="5687" y="9323"/>
                </a:lnTo>
                <a:lnTo>
                  <a:pt x="5687" y="9671"/>
                </a:lnTo>
                <a:lnTo>
                  <a:pt x="5687" y="10019"/>
                </a:lnTo>
                <a:lnTo>
                  <a:pt x="5552" y="9980"/>
                </a:lnTo>
                <a:lnTo>
                  <a:pt x="5300" y="9942"/>
                </a:lnTo>
                <a:lnTo>
                  <a:pt x="5049" y="9922"/>
                </a:lnTo>
                <a:lnTo>
                  <a:pt x="4585" y="9922"/>
                </a:lnTo>
                <a:lnTo>
                  <a:pt x="4333" y="9942"/>
                </a:lnTo>
                <a:lnTo>
                  <a:pt x="4101" y="9961"/>
                </a:lnTo>
                <a:lnTo>
                  <a:pt x="3656" y="10058"/>
                </a:lnTo>
                <a:lnTo>
                  <a:pt x="3212" y="10174"/>
                </a:lnTo>
                <a:lnTo>
                  <a:pt x="2786" y="10348"/>
                </a:lnTo>
                <a:lnTo>
                  <a:pt x="2380" y="10561"/>
                </a:lnTo>
                <a:lnTo>
                  <a:pt x="1993" y="10812"/>
                </a:lnTo>
                <a:lnTo>
                  <a:pt x="1626" y="11102"/>
                </a:lnTo>
                <a:lnTo>
                  <a:pt x="1297" y="11412"/>
                </a:lnTo>
                <a:lnTo>
                  <a:pt x="1007" y="11760"/>
                </a:lnTo>
                <a:lnTo>
                  <a:pt x="736" y="12147"/>
                </a:lnTo>
                <a:lnTo>
                  <a:pt x="504" y="12553"/>
                </a:lnTo>
                <a:lnTo>
                  <a:pt x="407" y="12766"/>
                </a:lnTo>
                <a:lnTo>
                  <a:pt x="310" y="12978"/>
                </a:lnTo>
                <a:lnTo>
                  <a:pt x="233" y="13211"/>
                </a:lnTo>
                <a:lnTo>
                  <a:pt x="156" y="13443"/>
                </a:lnTo>
                <a:lnTo>
                  <a:pt x="117" y="13675"/>
                </a:lnTo>
                <a:lnTo>
                  <a:pt x="59" y="13907"/>
                </a:lnTo>
                <a:lnTo>
                  <a:pt x="20" y="14158"/>
                </a:lnTo>
                <a:lnTo>
                  <a:pt x="1" y="14390"/>
                </a:lnTo>
                <a:lnTo>
                  <a:pt x="1" y="14642"/>
                </a:lnTo>
                <a:lnTo>
                  <a:pt x="1" y="14874"/>
                </a:lnTo>
                <a:lnTo>
                  <a:pt x="20" y="15106"/>
                </a:lnTo>
                <a:lnTo>
                  <a:pt x="39" y="15338"/>
                </a:lnTo>
                <a:lnTo>
                  <a:pt x="136" y="15802"/>
                </a:lnTo>
                <a:lnTo>
                  <a:pt x="252" y="16247"/>
                </a:lnTo>
                <a:lnTo>
                  <a:pt x="426" y="16673"/>
                </a:lnTo>
                <a:lnTo>
                  <a:pt x="639" y="17079"/>
                </a:lnTo>
                <a:lnTo>
                  <a:pt x="891" y="17466"/>
                </a:lnTo>
                <a:lnTo>
                  <a:pt x="1181" y="17833"/>
                </a:lnTo>
                <a:lnTo>
                  <a:pt x="1490" y="18162"/>
                </a:lnTo>
                <a:lnTo>
                  <a:pt x="1838" y="18452"/>
                </a:lnTo>
                <a:lnTo>
                  <a:pt x="2225" y="18723"/>
                </a:lnTo>
                <a:lnTo>
                  <a:pt x="2631" y="18955"/>
                </a:lnTo>
                <a:lnTo>
                  <a:pt x="2844" y="19052"/>
                </a:lnTo>
                <a:lnTo>
                  <a:pt x="3057" y="19148"/>
                </a:lnTo>
                <a:lnTo>
                  <a:pt x="3289" y="19226"/>
                </a:lnTo>
                <a:lnTo>
                  <a:pt x="3521" y="19284"/>
                </a:lnTo>
                <a:lnTo>
                  <a:pt x="3753" y="19342"/>
                </a:lnTo>
                <a:lnTo>
                  <a:pt x="3985" y="19400"/>
                </a:lnTo>
                <a:lnTo>
                  <a:pt x="4314" y="19439"/>
                </a:lnTo>
                <a:lnTo>
                  <a:pt x="4643" y="19458"/>
                </a:lnTo>
                <a:lnTo>
                  <a:pt x="4952" y="19458"/>
                </a:lnTo>
                <a:lnTo>
                  <a:pt x="5262" y="19439"/>
                </a:lnTo>
                <a:lnTo>
                  <a:pt x="5571" y="19381"/>
                </a:lnTo>
                <a:lnTo>
                  <a:pt x="5881" y="19323"/>
                </a:lnTo>
                <a:lnTo>
                  <a:pt x="6171" y="19245"/>
                </a:lnTo>
                <a:lnTo>
                  <a:pt x="6461" y="19148"/>
                </a:lnTo>
                <a:lnTo>
                  <a:pt x="6577" y="19632"/>
                </a:lnTo>
                <a:lnTo>
                  <a:pt x="6732" y="20116"/>
                </a:lnTo>
                <a:lnTo>
                  <a:pt x="6925" y="20580"/>
                </a:lnTo>
                <a:lnTo>
                  <a:pt x="7138" y="21025"/>
                </a:lnTo>
                <a:lnTo>
                  <a:pt x="7389" y="21450"/>
                </a:lnTo>
                <a:lnTo>
                  <a:pt x="7680" y="21856"/>
                </a:lnTo>
                <a:lnTo>
                  <a:pt x="7989" y="22243"/>
                </a:lnTo>
                <a:lnTo>
                  <a:pt x="8337" y="22611"/>
                </a:lnTo>
                <a:lnTo>
                  <a:pt x="8705" y="22939"/>
                </a:lnTo>
                <a:lnTo>
                  <a:pt x="9091" y="23249"/>
                </a:lnTo>
                <a:lnTo>
                  <a:pt x="9517" y="23539"/>
                </a:lnTo>
                <a:lnTo>
                  <a:pt x="9962" y="23771"/>
                </a:lnTo>
                <a:lnTo>
                  <a:pt x="10426" y="24003"/>
                </a:lnTo>
                <a:lnTo>
                  <a:pt x="10910" y="24177"/>
                </a:lnTo>
                <a:lnTo>
                  <a:pt x="11412" y="24332"/>
                </a:lnTo>
                <a:lnTo>
                  <a:pt x="11915" y="24429"/>
                </a:lnTo>
                <a:lnTo>
                  <a:pt x="12341" y="24487"/>
                </a:lnTo>
                <a:lnTo>
                  <a:pt x="12747" y="24506"/>
                </a:lnTo>
                <a:lnTo>
                  <a:pt x="13153" y="24526"/>
                </a:lnTo>
                <a:lnTo>
                  <a:pt x="13559" y="24506"/>
                </a:lnTo>
                <a:lnTo>
                  <a:pt x="13946" y="24448"/>
                </a:lnTo>
                <a:lnTo>
                  <a:pt x="14333" y="24390"/>
                </a:lnTo>
                <a:lnTo>
                  <a:pt x="14720" y="24293"/>
                </a:lnTo>
                <a:lnTo>
                  <a:pt x="15107" y="24177"/>
                </a:lnTo>
                <a:lnTo>
                  <a:pt x="15474" y="24042"/>
                </a:lnTo>
                <a:lnTo>
                  <a:pt x="15822" y="23887"/>
                </a:lnTo>
                <a:lnTo>
                  <a:pt x="16171" y="23713"/>
                </a:lnTo>
                <a:lnTo>
                  <a:pt x="16499" y="23520"/>
                </a:lnTo>
                <a:lnTo>
                  <a:pt x="16828" y="23307"/>
                </a:lnTo>
                <a:lnTo>
                  <a:pt x="17138" y="23075"/>
                </a:lnTo>
                <a:lnTo>
                  <a:pt x="17447" y="22823"/>
                </a:lnTo>
                <a:lnTo>
                  <a:pt x="17718" y="22572"/>
                </a:lnTo>
                <a:lnTo>
                  <a:pt x="18047" y="22649"/>
                </a:lnTo>
                <a:lnTo>
                  <a:pt x="18395" y="22707"/>
                </a:lnTo>
                <a:lnTo>
                  <a:pt x="18743" y="22765"/>
                </a:lnTo>
                <a:lnTo>
                  <a:pt x="19091" y="22785"/>
                </a:lnTo>
                <a:lnTo>
                  <a:pt x="19420" y="22804"/>
                </a:lnTo>
                <a:lnTo>
                  <a:pt x="19768" y="22804"/>
                </a:lnTo>
                <a:lnTo>
                  <a:pt x="20097" y="22785"/>
                </a:lnTo>
                <a:lnTo>
                  <a:pt x="20445" y="22746"/>
                </a:lnTo>
                <a:lnTo>
                  <a:pt x="20774" y="22688"/>
                </a:lnTo>
                <a:lnTo>
                  <a:pt x="21083" y="22611"/>
                </a:lnTo>
                <a:lnTo>
                  <a:pt x="21412" y="22533"/>
                </a:lnTo>
                <a:lnTo>
                  <a:pt x="21722" y="22437"/>
                </a:lnTo>
                <a:lnTo>
                  <a:pt x="22031" y="22321"/>
                </a:lnTo>
                <a:lnTo>
                  <a:pt x="22321" y="22185"/>
                </a:lnTo>
                <a:lnTo>
                  <a:pt x="22631" y="22050"/>
                </a:lnTo>
                <a:lnTo>
                  <a:pt x="22902" y="21895"/>
                </a:lnTo>
                <a:lnTo>
                  <a:pt x="23192" y="21721"/>
                </a:lnTo>
                <a:lnTo>
                  <a:pt x="23462" y="21528"/>
                </a:lnTo>
                <a:lnTo>
                  <a:pt x="23637" y="21914"/>
                </a:lnTo>
                <a:lnTo>
                  <a:pt x="23830" y="22263"/>
                </a:lnTo>
                <a:lnTo>
                  <a:pt x="24062" y="22611"/>
                </a:lnTo>
                <a:lnTo>
                  <a:pt x="24294" y="22959"/>
                </a:lnTo>
                <a:lnTo>
                  <a:pt x="24565" y="23268"/>
                </a:lnTo>
                <a:lnTo>
                  <a:pt x="24836" y="23578"/>
                </a:lnTo>
                <a:lnTo>
                  <a:pt x="25145" y="23868"/>
                </a:lnTo>
                <a:lnTo>
                  <a:pt x="25455" y="24139"/>
                </a:lnTo>
                <a:lnTo>
                  <a:pt x="25803" y="24371"/>
                </a:lnTo>
                <a:lnTo>
                  <a:pt x="26151" y="24603"/>
                </a:lnTo>
                <a:lnTo>
                  <a:pt x="26518" y="24816"/>
                </a:lnTo>
                <a:lnTo>
                  <a:pt x="26905" y="24990"/>
                </a:lnTo>
                <a:lnTo>
                  <a:pt x="27292" y="25164"/>
                </a:lnTo>
                <a:lnTo>
                  <a:pt x="27698" y="25299"/>
                </a:lnTo>
                <a:lnTo>
                  <a:pt x="28124" y="25415"/>
                </a:lnTo>
                <a:lnTo>
                  <a:pt x="28569" y="25493"/>
                </a:lnTo>
                <a:lnTo>
                  <a:pt x="28936" y="25551"/>
                </a:lnTo>
                <a:lnTo>
                  <a:pt x="29304" y="25570"/>
                </a:lnTo>
                <a:lnTo>
                  <a:pt x="29691" y="25589"/>
                </a:lnTo>
                <a:lnTo>
                  <a:pt x="30058" y="25570"/>
                </a:lnTo>
                <a:lnTo>
                  <a:pt x="30406" y="25551"/>
                </a:lnTo>
                <a:lnTo>
                  <a:pt x="30774" y="25493"/>
                </a:lnTo>
                <a:lnTo>
                  <a:pt x="31122" y="25435"/>
                </a:lnTo>
                <a:lnTo>
                  <a:pt x="31470" y="25338"/>
                </a:lnTo>
                <a:lnTo>
                  <a:pt x="31818" y="25241"/>
                </a:lnTo>
                <a:lnTo>
                  <a:pt x="32147" y="25125"/>
                </a:lnTo>
                <a:lnTo>
                  <a:pt x="32476" y="24970"/>
                </a:lnTo>
                <a:lnTo>
                  <a:pt x="32805" y="24816"/>
                </a:lnTo>
                <a:lnTo>
                  <a:pt x="33114" y="24642"/>
                </a:lnTo>
                <a:lnTo>
                  <a:pt x="33404" y="24467"/>
                </a:lnTo>
                <a:lnTo>
                  <a:pt x="33694" y="24255"/>
                </a:lnTo>
                <a:lnTo>
                  <a:pt x="33984" y="24042"/>
                </a:lnTo>
                <a:lnTo>
                  <a:pt x="34333" y="24351"/>
                </a:lnTo>
                <a:lnTo>
                  <a:pt x="34719" y="24642"/>
                </a:lnTo>
                <a:lnTo>
                  <a:pt x="35126" y="24893"/>
                </a:lnTo>
                <a:lnTo>
                  <a:pt x="35532" y="25125"/>
                </a:lnTo>
                <a:lnTo>
                  <a:pt x="35977" y="25319"/>
                </a:lnTo>
                <a:lnTo>
                  <a:pt x="36441" y="25493"/>
                </a:lnTo>
                <a:lnTo>
                  <a:pt x="36924" y="25628"/>
                </a:lnTo>
                <a:lnTo>
                  <a:pt x="37408" y="25725"/>
                </a:lnTo>
                <a:lnTo>
                  <a:pt x="37756" y="25763"/>
                </a:lnTo>
                <a:lnTo>
                  <a:pt x="38085" y="25802"/>
                </a:lnTo>
                <a:lnTo>
                  <a:pt x="38762" y="25802"/>
                </a:lnTo>
                <a:lnTo>
                  <a:pt x="39091" y="25783"/>
                </a:lnTo>
                <a:lnTo>
                  <a:pt x="39420" y="25744"/>
                </a:lnTo>
                <a:lnTo>
                  <a:pt x="39748" y="25705"/>
                </a:lnTo>
                <a:lnTo>
                  <a:pt x="40058" y="25628"/>
                </a:lnTo>
                <a:lnTo>
                  <a:pt x="40367" y="25551"/>
                </a:lnTo>
                <a:lnTo>
                  <a:pt x="40677" y="25454"/>
                </a:lnTo>
                <a:lnTo>
                  <a:pt x="40986" y="25338"/>
                </a:lnTo>
                <a:lnTo>
                  <a:pt x="41276" y="25202"/>
                </a:lnTo>
                <a:lnTo>
                  <a:pt x="41566" y="25067"/>
                </a:lnTo>
                <a:lnTo>
                  <a:pt x="41837" y="24912"/>
                </a:lnTo>
                <a:lnTo>
                  <a:pt x="42108" y="24738"/>
                </a:lnTo>
                <a:lnTo>
                  <a:pt x="42379" y="24564"/>
                </a:lnTo>
                <a:lnTo>
                  <a:pt x="42630" y="24371"/>
                </a:lnTo>
                <a:lnTo>
                  <a:pt x="42882" y="24158"/>
                </a:lnTo>
                <a:lnTo>
                  <a:pt x="43114" y="23945"/>
                </a:lnTo>
                <a:lnTo>
                  <a:pt x="43346" y="23713"/>
                </a:lnTo>
                <a:lnTo>
                  <a:pt x="43559" y="23481"/>
                </a:lnTo>
                <a:lnTo>
                  <a:pt x="43771" y="23230"/>
                </a:lnTo>
                <a:lnTo>
                  <a:pt x="43946" y="22978"/>
                </a:lnTo>
                <a:lnTo>
                  <a:pt x="44139" y="22707"/>
                </a:lnTo>
                <a:lnTo>
                  <a:pt x="44294" y="22417"/>
                </a:lnTo>
                <a:lnTo>
                  <a:pt x="44448" y="22146"/>
                </a:lnTo>
                <a:lnTo>
                  <a:pt x="44603" y="21837"/>
                </a:lnTo>
                <a:lnTo>
                  <a:pt x="44719" y="21528"/>
                </a:lnTo>
                <a:lnTo>
                  <a:pt x="44835" y="21218"/>
                </a:lnTo>
                <a:lnTo>
                  <a:pt x="44932" y="20889"/>
                </a:lnTo>
                <a:lnTo>
                  <a:pt x="45009" y="20560"/>
                </a:lnTo>
                <a:lnTo>
                  <a:pt x="45067" y="20232"/>
                </a:lnTo>
                <a:lnTo>
                  <a:pt x="45145" y="19690"/>
                </a:lnTo>
                <a:lnTo>
                  <a:pt x="45164" y="19168"/>
                </a:lnTo>
                <a:lnTo>
                  <a:pt x="45145" y="18646"/>
                </a:lnTo>
                <a:lnTo>
                  <a:pt x="45087" y="18123"/>
                </a:lnTo>
                <a:lnTo>
                  <a:pt x="45338" y="18027"/>
                </a:lnTo>
                <a:lnTo>
                  <a:pt x="45570" y="17911"/>
                </a:lnTo>
                <a:lnTo>
                  <a:pt x="45802" y="17756"/>
                </a:lnTo>
                <a:lnTo>
                  <a:pt x="46015" y="17620"/>
                </a:lnTo>
                <a:lnTo>
                  <a:pt x="46228" y="17446"/>
                </a:lnTo>
                <a:lnTo>
                  <a:pt x="46441" y="17272"/>
                </a:lnTo>
                <a:lnTo>
                  <a:pt x="46634" y="17079"/>
                </a:lnTo>
                <a:lnTo>
                  <a:pt x="46808" y="16885"/>
                </a:lnTo>
                <a:lnTo>
                  <a:pt x="46963" y="16673"/>
                </a:lnTo>
                <a:lnTo>
                  <a:pt x="47118" y="16441"/>
                </a:lnTo>
                <a:lnTo>
                  <a:pt x="47253" y="16209"/>
                </a:lnTo>
                <a:lnTo>
                  <a:pt x="47369" y="15957"/>
                </a:lnTo>
                <a:lnTo>
                  <a:pt x="47485" y="15706"/>
                </a:lnTo>
                <a:lnTo>
                  <a:pt x="47582" y="15435"/>
                </a:lnTo>
                <a:lnTo>
                  <a:pt x="47659" y="15164"/>
                </a:lnTo>
                <a:lnTo>
                  <a:pt x="47698" y="14893"/>
                </a:lnTo>
                <a:lnTo>
                  <a:pt x="47756" y="14468"/>
                </a:lnTo>
                <a:lnTo>
                  <a:pt x="47756" y="14042"/>
                </a:lnTo>
                <a:lnTo>
                  <a:pt x="47717" y="13617"/>
                </a:lnTo>
                <a:lnTo>
                  <a:pt x="47640" y="13211"/>
                </a:lnTo>
                <a:lnTo>
                  <a:pt x="47524" y="12824"/>
                </a:lnTo>
                <a:lnTo>
                  <a:pt x="47388" y="12456"/>
                </a:lnTo>
                <a:lnTo>
                  <a:pt x="47195" y="12089"/>
                </a:lnTo>
                <a:lnTo>
                  <a:pt x="46982" y="11741"/>
                </a:lnTo>
                <a:lnTo>
                  <a:pt x="46731" y="11431"/>
                </a:lnTo>
                <a:lnTo>
                  <a:pt x="46441" y="11141"/>
                </a:lnTo>
                <a:lnTo>
                  <a:pt x="46131" y="10870"/>
                </a:lnTo>
                <a:lnTo>
                  <a:pt x="45802" y="10638"/>
                </a:lnTo>
                <a:lnTo>
                  <a:pt x="45435" y="10445"/>
                </a:lnTo>
                <a:lnTo>
                  <a:pt x="45048" y="10271"/>
                </a:lnTo>
                <a:lnTo>
                  <a:pt x="44661" y="10135"/>
                </a:lnTo>
                <a:lnTo>
                  <a:pt x="44236" y="10038"/>
                </a:lnTo>
                <a:lnTo>
                  <a:pt x="44255" y="9922"/>
                </a:lnTo>
                <a:lnTo>
                  <a:pt x="44313" y="9478"/>
                </a:lnTo>
                <a:lnTo>
                  <a:pt x="44352" y="9052"/>
                </a:lnTo>
                <a:lnTo>
                  <a:pt x="44371" y="8626"/>
                </a:lnTo>
                <a:lnTo>
                  <a:pt x="44371" y="8201"/>
                </a:lnTo>
                <a:lnTo>
                  <a:pt x="44332" y="7775"/>
                </a:lnTo>
                <a:lnTo>
                  <a:pt x="44294" y="7350"/>
                </a:lnTo>
                <a:lnTo>
                  <a:pt x="44216" y="6944"/>
                </a:lnTo>
                <a:lnTo>
                  <a:pt x="44139" y="6538"/>
                </a:lnTo>
                <a:lnTo>
                  <a:pt x="44023" y="6131"/>
                </a:lnTo>
                <a:lnTo>
                  <a:pt x="43907" y="5745"/>
                </a:lnTo>
                <a:lnTo>
                  <a:pt x="43752" y="5358"/>
                </a:lnTo>
                <a:lnTo>
                  <a:pt x="43597" y="4971"/>
                </a:lnTo>
                <a:lnTo>
                  <a:pt x="43404" y="4603"/>
                </a:lnTo>
                <a:lnTo>
                  <a:pt x="43211" y="4255"/>
                </a:lnTo>
                <a:lnTo>
                  <a:pt x="42998" y="3888"/>
                </a:lnTo>
                <a:lnTo>
                  <a:pt x="42766" y="3559"/>
                </a:lnTo>
                <a:lnTo>
                  <a:pt x="42514" y="3230"/>
                </a:lnTo>
                <a:lnTo>
                  <a:pt x="42263" y="2921"/>
                </a:lnTo>
                <a:lnTo>
                  <a:pt x="41992" y="2611"/>
                </a:lnTo>
                <a:lnTo>
                  <a:pt x="41702" y="2321"/>
                </a:lnTo>
                <a:lnTo>
                  <a:pt x="41392" y="2050"/>
                </a:lnTo>
                <a:lnTo>
                  <a:pt x="41064" y="1799"/>
                </a:lnTo>
                <a:lnTo>
                  <a:pt x="40735" y="1547"/>
                </a:lnTo>
                <a:lnTo>
                  <a:pt x="40387" y="1315"/>
                </a:lnTo>
                <a:lnTo>
                  <a:pt x="40038" y="1102"/>
                </a:lnTo>
                <a:lnTo>
                  <a:pt x="39671" y="909"/>
                </a:lnTo>
                <a:lnTo>
                  <a:pt x="39284" y="716"/>
                </a:lnTo>
                <a:lnTo>
                  <a:pt x="38897" y="561"/>
                </a:lnTo>
                <a:lnTo>
                  <a:pt x="38491" y="426"/>
                </a:lnTo>
                <a:lnTo>
                  <a:pt x="38085" y="290"/>
                </a:lnTo>
                <a:lnTo>
                  <a:pt x="37659" y="193"/>
                </a:lnTo>
                <a:lnTo>
                  <a:pt x="37215" y="116"/>
                </a:lnTo>
                <a:lnTo>
                  <a:pt x="36692" y="39"/>
                </a:lnTo>
                <a:lnTo>
                  <a:pt x="3617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6" name="Google Shape;4536;p54"/>
          <p:cNvSpPr/>
          <p:nvPr/>
        </p:nvSpPr>
        <p:spPr>
          <a:xfrm>
            <a:off x="2113699" y="393759"/>
            <a:ext cx="479056" cy="263017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37" name="Google Shape;4537;p54"/>
          <p:cNvGrpSpPr/>
          <p:nvPr/>
        </p:nvGrpSpPr>
        <p:grpSpPr>
          <a:xfrm rot="464028">
            <a:off x="8297916" y="1210038"/>
            <a:ext cx="704219" cy="689929"/>
            <a:chOff x="4961725" y="379850"/>
            <a:chExt cx="1031200" cy="1010275"/>
          </a:xfrm>
        </p:grpSpPr>
        <p:sp>
          <p:nvSpPr>
            <p:cNvPr id="4538" name="Google Shape;4538;p54"/>
            <p:cNvSpPr/>
            <p:nvPr/>
          </p:nvSpPr>
          <p:spPr>
            <a:xfrm>
              <a:off x="4961725" y="379850"/>
              <a:ext cx="1031200" cy="1010275"/>
            </a:xfrm>
            <a:custGeom>
              <a:avLst/>
              <a:gdLst/>
              <a:ahLst/>
              <a:cxnLst/>
              <a:rect l="l" t="t" r="r" b="b"/>
              <a:pathLst>
                <a:path w="41248" h="40411" extrusionOk="0">
                  <a:moveTo>
                    <a:pt x="22446" y="10639"/>
                  </a:moveTo>
                  <a:lnTo>
                    <a:pt x="22426" y="10717"/>
                  </a:lnTo>
                  <a:lnTo>
                    <a:pt x="22426" y="10795"/>
                  </a:lnTo>
                  <a:lnTo>
                    <a:pt x="22426" y="10873"/>
                  </a:lnTo>
                  <a:lnTo>
                    <a:pt x="22465" y="10951"/>
                  </a:lnTo>
                  <a:lnTo>
                    <a:pt x="22504" y="11029"/>
                  </a:lnTo>
                  <a:lnTo>
                    <a:pt x="22563" y="11087"/>
                  </a:lnTo>
                  <a:lnTo>
                    <a:pt x="22621" y="11126"/>
                  </a:lnTo>
                  <a:lnTo>
                    <a:pt x="22699" y="11165"/>
                  </a:lnTo>
                  <a:lnTo>
                    <a:pt x="22777" y="11185"/>
                  </a:lnTo>
                  <a:lnTo>
                    <a:pt x="22855" y="11204"/>
                  </a:lnTo>
                  <a:lnTo>
                    <a:pt x="22933" y="11185"/>
                  </a:lnTo>
                  <a:lnTo>
                    <a:pt x="23030" y="11165"/>
                  </a:lnTo>
                  <a:lnTo>
                    <a:pt x="23089" y="11126"/>
                  </a:lnTo>
                  <a:lnTo>
                    <a:pt x="23128" y="11107"/>
                  </a:lnTo>
                  <a:lnTo>
                    <a:pt x="23186" y="11029"/>
                  </a:lnTo>
                  <a:lnTo>
                    <a:pt x="23245" y="10951"/>
                  </a:lnTo>
                  <a:lnTo>
                    <a:pt x="23362" y="10951"/>
                  </a:lnTo>
                  <a:lnTo>
                    <a:pt x="23420" y="10931"/>
                  </a:lnTo>
                  <a:lnTo>
                    <a:pt x="23478" y="10892"/>
                  </a:lnTo>
                  <a:lnTo>
                    <a:pt x="23537" y="10853"/>
                  </a:lnTo>
                  <a:lnTo>
                    <a:pt x="23576" y="10795"/>
                  </a:lnTo>
                  <a:lnTo>
                    <a:pt x="23829" y="11146"/>
                  </a:lnTo>
                  <a:lnTo>
                    <a:pt x="24121" y="11477"/>
                  </a:lnTo>
                  <a:lnTo>
                    <a:pt x="24453" y="11808"/>
                  </a:lnTo>
                  <a:lnTo>
                    <a:pt x="24842" y="12139"/>
                  </a:lnTo>
                  <a:lnTo>
                    <a:pt x="25174" y="12393"/>
                  </a:lnTo>
                  <a:lnTo>
                    <a:pt x="25524" y="12626"/>
                  </a:lnTo>
                  <a:lnTo>
                    <a:pt x="25992" y="12899"/>
                  </a:lnTo>
                  <a:lnTo>
                    <a:pt x="26479" y="13153"/>
                  </a:lnTo>
                  <a:lnTo>
                    <a:pt x="26927" y="13347"/>
                  </a:lnTo>
                  <a:lnTo>
                    <a:pt x="27336" y="13503"/>
                  </a:lnTo>
                  <a:lnTo>
                    <a:pt x="27726" y="13601"/>
                  </a:lnTo>
                  <a:lnTo>
                    <a:pt x="28174" y="13698"/>
                  </a:lnTo>
                  <a:lnTo>
                    <a:pt x="28427" y="13757"/>
                  </a:lnTo>
                  <a:lnTo>
                    <a:pt x="28369" y="13815"/>
                  </a:lnTo>
                  <a:lnTo>
                    <a:pt x="28330" y="13873"/>
                  </a:lnTo>
                  <a:lnTo>
                    <a:pt x="28291" y="13951"/>
                  </a:lnTo>
                  <a:lnTo>
                    <a:pt x="28291" y="14029"/>
                  </a:lnTo>
                  <a:lnTo>
                    <a:pt x="28271" y="14107"/>
                  </a:lnTo>
                  <a:lnTo>
                    <a:pt x="28291" y="14185"/>
                  </a:lnTo>
                  <a:lnTo>
                    <a:pt x="28330" y="14263"/>
                  </a:lnTo>
                  <a:lnTo>
                    <a:pt x="28369" y="14341"/>
                  </a:lnTo>
                  <a:lnTo>
                    <a:pt x="28408" y="14399"/>
                  </a:lnTo>
                  <a:lnTo>
                    <a:pt x="28486" y="14438"/>
                  </a:lnTo>
                  <a:lnTo>
                    <a:pt x="28564" y="14497"/>
                  </a:lnTo>
                  <a:lnTo>
                    <a:pt x="28642" y="14516"/>
                  </a:lnTo>
                  <a:lnTo>
                    <a:pt x="28759" y="14516"/>
                  </a:lnTo>
                  <a:lnTo>
                    <a:pt x="28875" y="14477"/>
                  </a:lnTo>
                  <a:lnTo>
                    <a:pt x="28973" y="14438"/>
                  </a:lnTo>
                  <a:lnTo>
                    <a:pt x="29343" y="14185"/>
                  </a:lnTo>
                  <a:lnTo>
                    <a:pt x="29752" y="13873"/>
                  </a:lnTo>
                  <a:lnTo>
                    <a:pt x="29752" y="14205"/>
                  </a:lnTo>
                  <a:lnTo>
                    <a:pt x="29791" y="14653"/>
                  </a:lnTo>
                  <a:lnTo>
                    <a:pt x="29869" y="15140"/>
                  </a:lnTo>
                  <a:lnTo>
                    <a:pt x="29986" y="15666"/>
                  </a:lnTo>
                  <a:lnTo>
                    <a:pt x="30122" y="16173"/>
                  </a:lnTo>
                  <a:lnTo>
                    <a:pt x="30259" y="16582"/>
                  </a:lnTo>
                  <a:lnTo>
                    <a:pt x="30415" y="16971"/>
                  </a:lnTo>
                  <a:lnTo>
                    <a:pt x="30649" y="17439"/>
                  </a:lnTo>
                  <a:lnTo>
                    <a:pt x="30882" y="17848"/>
                  </a:lnTo>
                  <a:lnTo>
                    <a:pt x="31136" y="18218"/>
                  </a:lnTo>
                  <a:lnTo>
                    <a:pt x="31408" y="18550"/>
                  </a:lnTo>
                  <a:lnTo>
                    <a:pt x="31330" y="18569"/>
                  </a:lnTo>
                  <a:lnTo>
                    <a:pt x="31272" y="18608"/>
                  </a:lnTo>
                  <a:lnTo>
                    <a:pt x="31233" y="18666"/>
                  </a:lnTo>
                  <a:lnTo>
                    <a:pt x="31194" y="18725"/>
                  </a:lnTo>
                  <a:lnTo>
                    <a:pt x="31155" y="18783"/>
                  </a:lnTo>
                  <a:lnTo>
                    <a:pt x="31155" y="18861"/>
                  </a:lnTo>
                  <a:lnTo>
                    <a:pt x="31155" y="18920"/>
                  </a:lnTo>
                  <a:lnTo>
                    <a:pt x="31175" y="18998"/>
                  </a:lnTo>
                  <a:lnTo>
                    <a:pt x="31194" y="19076"/>
                  </a:lnTo>
                  <a:lnTo>
                    <a:pt x="31233" y="19134"/>
                  </a:lnTo>
                  <a:lnTo>
                    <a:pt x="31292" y="19173"/>
                  </a:lnTo>
                  <a:lnTo>
                    <a:pt x="31350" y="19212"/>
                  </a:lnTo>
                  <a:lnTo>
                    <a:pt x="31408" y="19232"/>
                  </a:lnTo>
                  <a:lnTo>
                    <a:pt x="31564" y="19348"/>
                  </a:lnTo>
                  <a:lnTo>
                    <a:pt x="31720" y="19446"/>
                  </a:lnTo>
                  <a:lnTo>
                    <a:pt x="31915" y="19524"/>
                  </a:lnTo>
                  <a:lnTo>
                    <a:pt x="32129" y="19602"/>
                  </a:lnTo>
                  <a:lnTo>
                    <a:pt x="32246" y="19641"/>
                  </a:lnTo>
                  <a:lnTo>
                    <a:pt x="31973" y="19913"/>
                  </a:lnTo>
                  <a:lnTo>
                    <a:pt x="31720" y="20225"/>
                  </a:lnTo>
                  <a:lnTo>
                    <a:pt x="31467" y="20576"/>
                  </a:lnTo>
                  <a:lnTo>
                    <a:pt x="31233" y="20966"/>
                  </a:lnTo>
                  <a:lnTo>
                    <a:pt x="31038" y="21336"/>
                  </a:lnTo>
                  <a:lnTo>
                    <a:pt x="30863" y="21745"/>
                  </a:lnTo>
                  <a:lnTo>
                    <a:pt x="30668" y="22232"/>
                  </a:lnTo>
                  <a:lnTo>
                    <a:pt x="30512" y="22758"/>
                  </a:lnTo>
                  <a:lnTo>
                    <a:pt x="30395" y="23226"/>
                  </a:lnTo>
                  <a:lnTo>
                    <a:pt x="30317" y="23674"/>
                  </a:lnTo>
                  <a:lnTo>
                    <a:pt x="30278" y="24064"/>
                  </a:lnTo>
                  <a:lnTo>
                    <a:pt x="30259" y="24531"/>
                  </a:lnTo>
                  <a:lnTo>
                    <a:pt x="30239" y="24784"/>
                  </a:lnTo>
                  <a:lnTo>
                    <a:pt x="30181" y="24745"/>
                  </a:lnTo>
                  <a:lnTo>
                    <a:pt x="30103" y="24706"/>
                  </a:lnTo>
                  <a:lnTo>
                    <a:pt x="30025" y="24687"/>
                  </a:lnTo>
                  <a:lnTo>
                    <a:pt x="29869" y="24687"/>
                  </a:lnTo>
                  <a:lnTo>
                    <a:pt x="29791" y="24726"/>
                  </a:lnTo>
                  <a:lnTo>
                    <a:pt x="29713" y="24765"/>
                  </a:lnTo>
                  <a:lnTo>
                    <a:pt x="29655" y="24804"/>
                  </a:lnTo>
                  <a:lnTo>
                    <a:pt x="29616" y="24882"/>
                  </a:lnTo>
                  <a:lnTo>
                    <a:pt x="29577" y="24940"/>
                  </a:lnTo>
                  <a:lnTo>
                    <a:pt x="29538" y="25038"/>
                  </a:lnTo>
                  <a:lnTo>
                    <a:pt x="29538" y="25116"/>
                  </a:lnTo>
                  <a:lnTo>
                    <a:pt x="29538" y="25194"/>
                  </a:lnTo>
                  <a:lnTo>
                    <a:pt x="29557" y="25233"/>
                  </a:lnTo>
                  <a:lnTo>
                    <a:pt x="29596" y="25330"/>
                  </a:lnTo>
                  <a:lnTo>
                    <a:pt x="29655" y="25408"/>
                  </a:lnTo>
                  <a:lnTo>
                    <a:pt x="29616" y="25447"/>
                  </a:lnTo>
                  <a:lnTo>
                    <a:pt x="29596" y="25505"/>
                  </a:lnTo>
                  <a:lnTo>
                    <a:pt x="29596" y="25583"/>
                  </a:lnTo>
                  <a:lnTo>
                    <a:pt x="29616" y="25642"/>
                  </a:lnTo>
                  <a:lnTo>
                    <a:pt x="29635" y="25720"/>
                  </a:lnTo>
                  <a:lnTo>
                    <a:pt x="29655" y="25778"/>
                  </a:lnTo>
                  <a:lnTo>
                    <a:pt x="29246" y="25876"/>
                  </a:lnTo>
                  <a:lnTo>
                    <a:pt x="28817" y="26012"/>
                  </a:lnTo>
                  <a:lnTo>
                    <a:pt x="28388" y="26187"/>
                  </a:lnTo>
                  <a:lnTo>
                    <a:pt x="27940" y="26402"/>
                  </a:lnTo>
                  <a:lnTo>
                    <a:pt x="27570" y="26616"/>
                  </a:lnTo>
                  <a:lnTo>
                    <a:pt x="27200" y="26850"/>
                  </a:lnTo>
                  <a:lnTo>
                    <a:pt x="26771" y="27181"/>
                  </a:lnTo>
                  <a:lnTo>
                    <a:pt x="26362" y="27532"/>
                  </a:lnTo>
                  <a:lnTo>
                    <a:pt x="26011" y="27863"/>
                  </a:lnTo>
                  <a:lnTo>
                    <a:pt x="25700" y="28194"/>
                  </a:lnTo>
                  <a:lnTo>
                    <a:pt x="25466" y="28506"/>
                  </a:lnTo>
                  <a:lnTo>
                    <a:pt x="25193" y="28876"/>
                  </a:lnTo>
                  <a:lnTo>
                    <a:pt x="25115" y="29012"/>
                  </a:lnTo>
                  <a:lnTo>
                    <a:pt x="25057" y="28954"/>
                  </a:lnTo>
                  <a:lnTo>
                    <a:pt x="24979" y="28896"/>
                  </a:lnTo>
                  <a:lnTo>
                    <a:pt x="24959" y="28876"/>
                  </a:lnTo>
                  <a:lnTo>
                    <a:pt x="24881" y="28837"/>
                  </a:lnTo>
                  <a:lnTo>
                    <a:pt x="24823" y="28837"/>
                  </a:lnTo>
                  <a:lnTo>
                    <a:pt x="24686" y="28798"/>
                  </a:lnTo>
                  <a:lnTo>
                    <a:pt x="24531" y="28798"/>
                  </a:lnTo>
                  <a:lnTo>
                    <a:pt x="24453" y="28837"/>
                  </a:lnTo>
                  <a:lnTo>
                    <a:pt x="24394" y="28876"/>
                  </a:lnTo>
                  <a:lnTo>
                    <a:pt x="24316" y="28935"/>
                  </a:lnTo>
                  <a:lnTo>
                    <a:pt x="24277" y="29012"/>
                  </a:lnTo>
                  <a:lnTo>
                    <a:pt x="24238" y="29071"/>
                  </a:lnTo>
                  <a:lnTo>
                    <a:pt x="24219" y="29110"/>
                  </a:lnTo>
                  <a:lnTo>
                    <a:pt x="24199" y="29227"/>
                  </a:lnTo>
                  <a:lnTo>
                    <a:pt x="24219" y="29324"/>
                  </a:lnTo>
                  <a:lnTo>
                    <a:pt x="24238" y="29422"/>
                  </a:lnTo>
                  <a:lnTo>
                    <a:pt x="24238" y="29422"/>
                  </a:lnTo>
                  <a:lnTo>
                    <a:pt x="24121" y="29383"/>
                  </a:lnTo>
                  <a:lnTo>
                    <a:pt x="23654" y="29285"/>
                  </a:lnTo>
                  <a:lnTo>
                    <a:pt x="23264" y="29227"/>
                  </a:lnTo>
                  <a:lnTo>
                    <a:pt x="22816" y="29188"/>
                  </a:lnTo>
                  <a:lnTo>
                    <a:pt x="22329" y="29188"/>
                  </a:lnTo>
                  <a:lnTo>
                    <a:pt x="21783" y="29207"/>
                  </a:lnTo>
                  <a:lnTo>
                    <a:pt x="21257" y="29266"/>
                  </a:lnTo>
                  <a:lnTo>
                    <a:pt x="20829" y="29344"/>
                  </a:lnTo>
                  <a:lnTo>
                    <a:pt x="20419" y="29441"/>
                  </a:lnTo>
                  <a:lnTo>
                    <a:pt x="20010" y="29558"/>
                  </a:lnTo>
                  <a:lnTo>
                    <a:pt x="19621" y="29694"/>
                  </a:lnTo>
                  <a:lnTo>
                    <a:pt x="19270" y="29850"/>
                  </a:lnTo>
                  <a:lnTo>
                    <a:pt x="18939" y="30026"/>
                  </a:lnTo>
                  <a:lnTo>
                    <a:pt x="18919" y="29987"/>
                  </a:lnTo>
                  <a:lnTo>
                    <a:pt x="18861" y="29928"/>
                  </a:lnTo>
                  <a:lnTo>
                    <a:pt x="18783" y="29889"/>
                  </a:lnTo>
                  <a:lnTo>
                    <a:pt x="18705" y="29850"/>
                  </a:lnTo>
                  <a:lnTo>
                    <a:pt x="18471" y="29850"/>
                  </a:lnTo>
                  <a:lnTo>
                    <a:pt x="18471" y="29753"/>
                  </a:lnTo>
                  <a:lnTo>
                    <a:pt x="18432" y="29675"/>
                  </a:lnTo>
                  <a:lnTo>
                    <a:pt x="18413" y="29636"/>
                  </a:lnTo>
                  <a:lnTo>
                    <a:pt x="18374" y="29831"/>
                  </a:lnTo>
                  <a:lnTo>
                    <a:pt x="18354" y="29909"/>
                  </a:lnTo>
                  <a:lnTo>
                    <a:pt x="18296" y="29967"/>
                  </a:lnTo>
                  <a:lnTo>
                    <a:pt x="18237" y="30045"/>
                  </a:lnTo>
                  <a:lnTo>
                    <a:pt x="18198" y="30123"/>
                  </a:lnTo>
                  <a:lnTo>
                    <a:pt x="18179" y="30220"/>
                  </a:lnTo>
                  <a:lnTo>
                    <a:pt x="18140" y="30181"/>
                  </a:lnTo>
                  <a:lnTo>
                    <a:pt x="18179" y="30065"/>
                  </a:lnTo>
                  <a:lnTo>
                    <a:pt x="18218" y="29870"/>
                  </a:lnTo>
                  <a:lnTo>
                    <a:pt x="18140" y="29909"/>
                  </a:lnTo>
                  <a:lnTo>
                    <a:pt x="18081" y="29987"/>
                  </a:lnTo>
                  <a:lnTo>
                    <a:pt x="18042" y="30026"/>
                  </a:lnTo>
                  <a:lnTo>
                    <a:pt x="18023" y="30045"/>
                  </a:lnTo>
                  <a:lnTo>
                    <a:pt x="17984" y="30006"/>
                  </a:lnTo>
                  <a:lnTo>
                    <a:pt x="17672" y="29675"/>
                  </a:lnTo>
                  <a:lnTo>
                    <a:pt x="17380" y="29422"/>
                  </a:lnTo>
                  <a:lnTo>
                    <a:pt x="17029" y="29129"/>
                  </a:lnTo>
                  <a:lnTo>
                    <a:pt x="16620" y="28857"/>
                  </a:lnTo>
                  <a:lnTo>
                    <a:pt x="16152" y="28584"/>
                  </a:lnTo>
                  <a:lnTo>
                    <a:pt x="15685" y="28331"/>
                  </a:lnTo>
                  <a:lnTo>
                    <a:pt x="15295" y="28155"/>
                  </a:lnTo>
                  <a:lnTo>
                    <a:pt x="14906" y="27999"/>
                  </a:lnTo>
                  <a:lnTo>
                    <a:pt x="14418" y="27863"/>
                  </a:lnTo>
                  <a:lnTo>
                    <a:pt x="13951" y="27746"/>
                  </a:lnTo>
                  <a:lnTo>
                    <a:pt x="13522" y="27668"/>
                  </a:lnTo>
                  <a:lnTo>
                    <a:pt x="13093" y="27649"/>
                  </a:lnTo>
                  <a:lnTo>
                    <a:pt x="13113" y="27590"/>
                  </a:lnTo>
                  <a:lnTo>
                    <a:pt x="13132" y="27512"/>
                  </a:lnTo>
                  <a:lnTo>
                    <a:pt x="13132" y="27434"/>
                  </a:lnTo>
                  <a:lnTo>
                    <a:pt x="13113" y="27376"/>
                  </a:lnTo>
                  <a:lnTo>
                    <a:pt x="13074" y="27317"/>
                  </a:lnTo>
                  <a:lnTo>
                    <a:pt x="13055" y="27278"/>
                  </a:lnTo>
                  <a:lnTo>
                    <a:pt x="13093" y="27200"/>
                  </a:lnTo>
                  <a:lnTo>
                    <a:pt x="13113" y="27103"/>
                  </a:lnTo>
                  <a:lnTo>
                    <a:pt x="13113" y="27064"/>
                  </a:lnTo>
                  <a:lnTo>
                    <a:pt x="13113" y="26986"/>
                  </a:lnTo>
                  <a:lnTo>
                    <a:pt x="13093" y="26889"/>
                  </a:lnTo>
                  <a:lnTo>
                    <a:pt x="13055" y="26811"/>
                  </a:lnTo>
                  <a:lnTo>
                    <a:pt x="13016" y="26752"/>
                  </a:lnTo>
                  <a:lnTo>
                    <a:pt x="12957" y="26694"/>
                  </a:lnTo>
                  <a:lnTo>
                    <a:pt x="12879" y="26655"/>
                  </a:lnTo>
                  <a:lnTo>
                    <a:pt x="12801" y="26616"/>
                  </a:lnTo>
                  <a:lnTo>
                    <a:pt x="12645" y="26616"/>
                  </a:lnTo>
                  <a:lnTo>
                    <a:pt x="12567" y="26635"/>
                  </a:lnTo>
                  <a:lnTo>
                    <a:pt x="12489" y="26655"/>
                  </a:lnTo>
                  <a:lnTo>
                    <a:pt x="12412" y="26694"/>
                  </a:lnTo>
                  <a:lnTo>
                    <a:pt x="12353" y="26752"/>
                  </a:lnTo>
                  <a:lnTo>
                    <a:pt x="12314" y="26499"/>
                  </a:lnTo>
                  <a:lnTo>
                    <a:pt x="12217" y="26051"/>
                  </a:lnTo>
                  <a:lnTo>
                    <a:pt x="12119" y="25661"/>
                  </a:lnTo>
                  <a:lnTo>
                    <a:pt x="11963" y="25233"/>
                  </a:lnTo>
                  <a:lnTo>
                    <a:pt x="11788" y="24804"/>
                  </a:lnTo>
                  <a:lnTo>
                    <a:pt x="11535" y="24297"/>
                  </a:lnTo>
                  <a:lnTo>
                    <a:pt x="11281" y="23849"/>
                  </a:lnTo>
                  <a:lnTo>
                    <a:pt x="11028" y="23479"/>
                  </a:lnTo>
                  <a:lnTo>
                    <a:pt x="10775" y="23148"/>
                  </a:lnTo>
                  <a:lnTo>
                    <a:pt x="10483" y="22797"/>
                  </a:lnTo>
                  <a:lnTo>
                    <a:pt x="10190" y="22485"/>
                  </a:lnTo>
                  <a:lnTo>
                    <a:pt x="9898" y="22213"/>
                  </a:lnTo>
                  <a:lnTo>
                    <a:pt x="9586" y="21979"/>
                  </a:lnTo>
                  <a:lnTo>
                    <a:pt x="9684" y="21940"/>
                  </a:lnTo>
                  <a:lnTo>
                    <a:pt x="9898" y="21823"/>
                  </a:lnTo>
                  <a:lnTo>
                    <a:pt x="10054" y="21725"/>
                  </a:lnTo>
                  <a:lnTo>
                    <a:pt x="10210" y="21609"/>
                  </a:lnTo>
                  <a:lnTo>
                    <a:pt x="10346" y="21472"/>
                  </a:lnTo>
                  <a:lnTo>
                    <a:pt x="10405" y="21433"/>
                  </a:lnTo>
                  <a:lnTo>
                    <a:pt x="10463" y="21375"/>
                  </a:lnTo>
                  <a:lnTo>
                    <a:pt x="10502" y="21336"/>
                  </a:lnTo>
                  <a:lnTo>
                    <a:pt x="10522" y="21258"/>
                  </a:lnTo>
                  <a:lnTo>
                    <a:pt x="10541" y="21199"/>
                  </a:lnTo>
                  <a:lnTo>
                    <a:pt x="10541" y="21121"/>
                  </a:lnTo>
                  <a:lnTo>
                    <a:pt x="10541" y="21044"/>
                  </a:lnTo>
                  <a:lnTo>
                    <a:pt x="10522" y="20985"/>
                  </a:lnTo>
                  <a:lnTo>
                    <a:pt x="10483" y="20907"/>
                  </a:lnTo>
                  <a:lnTo>
                    <a:pt x="10424" y="20868"/>
                  </a:lnTo>
                  <a:lnTo>
                    <a:pt x="10385" y="20829"/>
                  </a:lnTo>
                  <a:lnTo>
                    <a:pt x="10307" y="20790"/>
                  </a:lnTo>
                  <a:lnTo>
                    <a:pt x="10249" y="20771"/>
                  </a:lnTo>
                  <a:lnTo>
                    <a:pt x="10463" y="20401"/>
                  </a:lnTo>
                  <a:lnTo>
                    <a:pt x="10658" y="20011"/>
                  </a:lnTo>
                  <a:lnTo>
                    <a:pt x="10814" y="19563"/>
                  </a:lnTo>
                  <a:lnTo>
                    <a:pt x="10970" y="19076"/>
                  </a:lnTo>
                  <a:lnTo>
                    <a:pt x="11067" y="18666"/>
                  </a:lnTo>
                  <a:lnTo>
                    <a:pt x="11145" y="18238"/>
                  </a:lnTo>
                  <a:lnTo>
                    <a:pt x="11204" y="17712"/>
                  </a:lnTo>
                  <a:lnTo>
                    <a:pt x="11223" y="17166"/>
                  </a:lnTo>
                  <a:lnTo>
                    <a:pt x="11223" y="16699"/>
                  </a:lnTo>
                  <a:lnTo>
                    <a:pt x="11184" y="16250"/>
                  </a:lnTo>
                  <a:lnTo>
                    <a:pt x="11184" y="16250"/>
                  </a:lnTo>
                  <a:lnTo>
                    <a:pt x="11398" y="16328"/>
                  </a:lnTo>
                  <a:lnTo>
                    <a:pt x="11496" y="16367"/>
                  </a:lnTo>
                  <a:lnTo>
                    <a:pt x="11613" y="16387"/>
                  </a:lnTo>
                  <a:lnTo>
                    <a:pt x="11652" y="16387"/>
                  </a:lnTo>
                  <a:lnTo>
                    <a:pt x="11730" y="16367"/>
                  </a:lnTo>
                  <a:lnTo>
                    <a:pt x="11808" y="16328"/>
                  </a:lnTo>
                  <a:lnTo>
                    <a:pt x="11885" y="16289"/>
                  </a:lnTo>
                  <a:lnTo>
                    <a:pt x="11944" y="16231"/>
                  </a:lnTo>
                  <a:lnTo>
                    <a:pt x="11983" y="16153"/>
                  </a:lnTo>
                  <a:lnTo>
                    <a:pt x="12022" y="16095"/>
                  </a:lnTo>
                  <a:lnTo>
                    <a:pt x="12041" y="15997"/>
                  </a:lnTo>
                  <a:lnTo>
                    <a:pt x="12041" y="15919"/>
                  </a:lnTo>
                  <a:lnTo>
                    <a:pt x="12022" y="15841"/>
                  </a:lnTo>
                  <a:lnTo>
                    <a:pt x="11983" y="15763"/>
                  </a:lnTo>
                  <a:lnTo>
                    <a:pt x="11944" y="15705"/>
                  </a:lnTo>
                  <a:lnTo>
                    <a:pt x="11905" y="15646"/>
                  </a:lnTo>
                  <a:lnTo>
                    <a:pt x="11827" y="15588"/>
                  </a:lnTo>
                  <a:lnTo>
                    <a:pt x="12080" y="15510"/>
                  </a:lnTo>
                  <a:lnTo>
                    <a:pt x="12509" y="15354"/>
                  </a:lnTo>
                  <a:lnTo>
                    <a:pt x="12879" y="15198"/>
                  </a:lnTo>
                  <a:lnTo>
                    <a:pt x="13288" y="14984"/>
                  </a:lnTo>
                  <a:lnTo>
                    <a:pt x="13698" y="14731"/>
                  </a:lnTo>
                  <a:lnTo>
                    <a:pt x="14146" y="14419"/>
                  </a:lnTo>
                  <a:lnTo>
                    <a:pt x="14555" y="14088"/>
                  </a:lnTo>
                  <a:lnTo>
                    <a:pt x="14886" y="13795"/>
                  </a:lnTo>
                  <a:lnTo>
                    <a:pt x="15178" y="13503"/>
                  </a:lnTo>
                  <a:lnTo>
                    <a:pt x="15510" y="13114"/>
                  </a:lnTo>
                  <a:lnTo>
                    <a:pt x="15802" y="12743"/>
                  </a:lnTo>
                  <a:lnTo>
                    <a:pt x="16036" y="12373"/>
                  </a:lnTo>
                  <a:lnTo>
                    <a:pt x="16230" y="11983"/>
                  </a:lnTo>
                  <a:lnTo>
                    <a:pt x="16289" y="12042"/>
                  </a:lnTo>
                  <a:lnTo>
                    <a:pt x="16347" y="12081"/>
                  </a:lnTo>
                  <a:lnTo>
                    <a:pt x="16406" y="12100"/>
                  </a:lnTo>
                  <a:lnTo>
                    <a:pt x="16484" y="12120"/>
                  </a:lnTo>
                  <a:lnTo>
                    <a:pt x="16562" y="12120"/>
                  </a:lnTo>
                  <a:lnTo>
                    <a:pt x="16620" y="12100"/>
                  </a:lnTo>
                  <a:lnTo>
                    <a:pt x="16698" y="12081"/>
                  </a:lnTo>
                  <a:lnTo>
                    <a:pt x="16756" y="12022"/>
                  </a:lnTo>
                  <a:lnTo>
                    <a:pt x="16795" y="11983"/>
                  </a:lnTo>
                  <a:lnTo>
                    <a:pt x="16834" y="11925"/>
                  </a:lnTo>
                  <a:lnTo>
                    <a:pt x="16873" y="11847"/>
                  </a:lnTo>
                  <a:lnTo>
                    <a:pt x="16873" y="11789"/>
                  </a:lnTo>
                  <a:lnTo>
                    <a:pt x="16873" y="11730"/>
                  </a:lnTo>
                  <a:lnTo>
                    <a:pt x="16932" y="11516"/>
                  </a:lnTo>
                  <a:lnTo>
                    <a:pt x="16951" y="11340"/>
                  </a:lnTo>
                  <a:lnTo>
                    <a:pt x="16951" y="11146"/>
                  </a:lnTo>
                  <a:lnTo>
                    <a:pt x="16932" y="10912"/>
                  </a:lnTo>
                  <a:lnTo>
                    <a:pt x="16912" y="10795"/>
                  </a:lnTo>
                  <a:lnTo>
                    <a:pt x="17283" y="10931"/>
                  </a:lnTo>
                  <a:lnTo>
                    <a:pt x="17672" y="11048"/>
                  </a:lnTo>
                  <a:lnTo>
                    <a:pt x="18081" y="11126"/>
                  </a:lnTo>
                  <a:lnTo>
                    <a:pt x="18530" y="11204"/>
                  </a:lnTo>
                  <a:lnTo>
                    <a:pt x="18958" y="11243"/>
                  </a:lnTo>
                  <a:lnTo>
                    <a:pt x="19387" y="11243"/>
                  </a:lnTo>
                  <a:lnTo>
                    <a:pt x="19913" y="11224"/>
                  </a:lnTo>
                  <a:lnTo>
                    <a:pt x="20458" y="11185"/>
                  </a:lnTo>
                  <a:lnTo>
                    <a:pt x="20946" y="11107"/>
                  </a:lnTo>
                  <a:lnTo>
                    <a:pt x="21374" y="11009"/>
                  </a:lnTo>
                  <a:lnTo>
                    <a:pt x="21764" y="10892"/>
                  </a:lnTo>
                  <a:lnTo>
                    <a:pt x="22193" y="10736"/>
                  </a:lnTo>
                  <a:lnTo>
                    <a:pt x="22446" y="10639"/>
                  </a:lnTo>
                  <a:close/>
                  <a:moveTo>
                    <a:pt x="19348" y="1"/>
                  </a:moveTo>
                  <a:lnTo>
                    <a:pt x="18997" y="157"/>
                  </a:lnTo>
                  <a:lnTo>
                    <a:pt x="18666" y="332"/>
                  </a:lnTo>
                  <a:lnTo>
                    <a:pt x="18335" y="546"/>
                  </a:lnTo>
                  <a:lnTo>
                    <a:pt x="18023" y="780"/>
                  </a:lnTo>
                  <a:lnTo>
                    <a:pt x="17692" y="1053"/>
                  </a:lnTo>
                  <a:lnTo>
                    <a:pt x="17399" y="1306"/>
                  </a:lnTo>
                  <a:lnTo>
                    <a:pt x="17107" y="1618"/>
                  </a:lnTo>
                  <a:lnTo>
                    <a:pt x="16815" y="1930"/>
                  </a:lnTo>
                  <a:lnTo>
                    <a:pt x="16542" y="2280"/>
                  </a:lnTo>
                  <a:lnTo>
                    <a:pt x="16269" y="2651"/>
                  </a:lnTo>
                  <a:lnTo>
                    <a:pt x="16036" y="3021"/>
                  </a:lnTo>
                  <a:lnTo>
                    <a:pt x="15802" y="3391"/>
                  </a:lnTo>
                  <a:lnTo>
                    <a:pt x="15568" y="3820"/>
                  </a:lnTo>
                  <a:lnTo>
                    <a:pt x="15354" y="4248"/>
                  </a:lnTo>
                  <a:lnTo>
                    <a:pt x="15178" y="4677"/>
                  </a:lnTo>
                  <a:lnTo>
                    <a:pt x="15042" y="5086"/>
                  </a:lnTo>
                  <a:lnTo>
                    <a:pt x="14925" y="5456"/>
                  </a:lnTo>
                  <a:lnTo>
                    <a:pt x="14828" y="5846"/>
                  </a:lnTo>
                  <a:lnTo>
                    <a:pt x="14769" y="6255"/>
                  </a:lnTo>
                  <a:lnTo>
                    <a:pt x="14711" y="6684"/>
                  </a:lnTo>
                  <a:lnTo>
                    <a:pt x="14672" y="7132"/>
                  </a:lnTo>
                  <a:lnTo>
                    <a:pt x="14282" y="6820"/>
                  </a:lnTo>
                  <a:lnTo>
                    <a:pt x="13912" y="6567"/>
                  </a:lnTo>
                  <a:lnTo>
                    <a:pt x="13522" y="6353"/>
                  </a:lnTo>
                  <a:lnTo>
                    <a:pt x="13113" y="6138"/>
                  </a:lnTo>
                  <a:lnTo>
                    <a:pt x="12684" y="5943"/>
                  </a:lnTo>
                  <a:lnTo>
                    <a:pt x="12236" y="5768"/>
                  </a:lnTo>
                  <a:lnTo>
                    <a:pt x="11808" y="5632"/>
                  </a:lnTo>
                  <a:lnTo>
                    <a:pt x="11379" y="5515"/>
                  </a:lnTo>
                  <a:lnTo>
                    <a:pt x="10950" y="5398"/>
                  </a:lnTo>
                  <a:lnTo>
                    <a:pt x="10502" y="5320"/>
                  </a:lnTo>
                  <a:lnTo>
                    <a:pt x="10073" y="5262"/>
                  </a:lnTo>
                  <a:lnTo>
                    <a:pt x="9664" y="5223"/>
                  </a:lnTo>
                  <a:lnTo>
                    <a:pt x="9275" y="5203"/>
                  </a:lnTo>
                  <a:lnTo>
                    <a:pt x="8827" y="5203"/>
                  </a:lnTo>
                  <a:lnTo>
                    <a:pt x="8456" y="5242"/>
                  </a:lnTo>
                  <a:lnTo>
                    <a:pt x="8086" y="5281"/>
                  </a:lnTo>
                  <a:lnTo>
                    <a:pt x="7696" y="5359"/>
                  </a:lnTo>
                  <a:lnTo>
                    <a:pt x="7326" y="5456"/>
                  </a:lnTo>
                  <a:lnTo>
                    <a:pt x="7092" y="5846"/>
                  </a:lnTo>
                  <a:lnTo>
                    <a:pt x="6976" y="6099"/>
                  </a:lnTo>
                  <a:lnTo>
                    <a:pt x="6859" y="6372"/>
                  </a:lnTo>
                  <a:lnTo>
                    <a:pt x="6761" y="6664"/>
                  </a:lnTo>
                  <a:lnTo>
                    <a:pt x="6664" y="6976"/>
                  </a:lnTo>
                  <a:lnTo>
                    <a:pt x="6586" y="7346"/>
                  </a:lnTo>
                  <a:lnTo>
                    <a:pt x="6508" y="7775"/>
                  </a:lnTo>
                  <a:lnTo>
                    <a:pt x="6469" y="8184"/>
                  </a:lnTo>
                  <a:lnTo>
                    <a:pt x="6449" y="8554"/>
                  </a:lnTo>
                  <a:lnTo>
                    <a:pt x="6449" y="9119"/>
                  </a:lnTo>
                  <a:lnTo>
                    <a:pt x="6469" y="9626"/>
                  </a:lnTo>
                  <a:lnTo>
                    <a:pt x="6508" y="9938"/>
                  </a:lnTo>
                  <a:lnTo>
                    <a:pt x="6547" y="10308"/>
                  </a:lnTo>
                  <a:lnTo>
                    <a:pt x="6605" y="10620"/>
                  </a:lnTo>
                  <a:lnTo>
                    <a:pt x="6683" y="10892"/>
                  </a:lnTo>
                  <a:lnTo>
                    <a:pt x="6839" y="11457"/>
                  </a:lnTo>
                  <a:lnTo>
                    <a:pt x="7034" y="11964"/>
                  </a:lnTo>
                  <a:lnTo>
                    <a:pt x="7268" y="12471"/>
                  </a:lnTo>
                  <a:lnTo>
                    <a:pt x="7521" y="12919"/>
                  </a:lnTo>
                  <a:lnTo>
                    <a:pt x="7112" y="12880"/>
                  </a:lnTo>
                  <a:lnTo>
                    <a:pt x="6683" y="12860"/>
                  </a:lnTo>
                  <a:lnTo>
                    <a:pt x="6411" y="12860"/>
                  </a:lnTo>
                  <a:lnTo>
                    <a:pt x="6118" y="12880"/>
                  </a:lnTo>
                  <a:lnTo>
                    <a:pt x="5807" y="12899"/>
                  </a:lnTo>
                  <a:lnTo>
                    <a:pt x="5514" y="12938"/>
                  </a:lnTo>
                  <a:lnTo>
                    <a:pt x="5203" y="12997"/>
                  </a:lnTo>
                  <a:lnTo>
                    <a:pt x="4891" y="13055"/>
                  </a:lnTo>
                  <a:lnTo>
                    <a:pt x="4579" y="13133"/>
                  </a:lnTo>
                  <a:lnTo>
                    <a:pt x="4267" y="13230"/>
                  </a:lnTo>
                  <a:lnTo>
                    <a:pt x="3994" y="13328"/>
                  </a:lnTo>
                  <a:lnTo>
                    <a:pt x="3722" y="13425"/>
                  </a:lnTo>
                  <a:lnTo>
                    <a:pt x="3371" y="13581"/>
                  </a:lnTo>
                  <a:lnTo>
                    <a:pt x="3079" y="13718"/>
                  </a:lnTo>
                  <a:lnTo>
                    <a:pt x="2631" y="13971"/>
                  </a:lnTo>
                  <a:lnTo>
                    <a:pt x="2163" y="14263"/>
                  </a:lnTo>
                  <a:lnTo>
                    <a:pt x="1851" y="14477"/>
                  </a:lnTo>
                  <a:lnTo>
                    <a:pt x="1540" y="14731"/>
                  </a:lnTo>
                  <a:lnTo>
                    <a:pt x="1208" y="15023"/>
                  </a:lnTo>
                  <a:lnTo>
                    <a:pt x="936" y="15276"/>
                  </a:lnTo>
                  <a:lnTo>
                    <a:pt x="721" y="15530"/>
                  </a:lnTo>
                  <a:lnTo>
                    <a:pt x="507" y="15763"/>
                  </a:lnTo>
                  <a:lnTo>
                    <a:pt x="351" y="15997"/>
                  </a:lnTo>
                  <a:lnTo>
                    <a:pt x="195" y="16231"/>
                  </a:lnTo>
                  <a:lnTo>
                    <a:pt x="0" y="16660"/>
                  </a:lnTo>
                  <a:lnTo>
                    <a:pt x="117" y="17010"/>
                  </a:lnTo>
                  <a:lnTo>
                    <a:pt x="234" y="17381"/>
                  </a:lnTo>
                  <a:lnTo>
                    <a:pt x="390" y="17731"/>
                  </a:lnTo>
                  <a:lnTo>
                    <a:pt x="585" y="18062"/>
                  </a:lnTo>
                  <a:lnTo>
                    <a:pt x="799" y="18433"/>
                  </a:lnTo>
                  <a:lnTo>
                    <a:pt x="1013" y="18764"/>
                  </a:lnTo>
                  <a:lnTo>
                    <a:pt x="1267" y="19095"/>
                  </a:lnTo>
                  <a:lnTo>
                    <a:pt x="1540" y="19426"/>
                  </a:lnTo>
                  <a:lnTo>
                    <a:pt x="1851" y="19758"/>
                  </a:lnTo>
                  <a:lnTo>
                    <a:pt x="2182" y="20069"/>
                  </a:lnTo>
                  <a:lnTo>
                    <a:pt x="2514" y="20362"/>
                  </a:lnTo>
                  <a:lnTo>
                    <a:pt x="2845" y="20654"/>
                  </a:lnTo>
                  <a:lnTo>
                    <a:pt x="3235" y="20946"/>
                  </a:lnTo>
                  <a:lnTo>
                    <a:pt x="3624" y="21199"/>
                  </a:lnTo>
                  <a:lnTo>
                    <a:pt x="4014" y="21433"/>
                  </a:lnTo>
                  <a:lnTo>
                    <a:pt x="4404" y="21648"/>
                  </a:lnTo>
                  <a:lnTo>
                    <a:pt x="4832" y="21842"/>
                  </a:lnTo>
                  <a:lnTo>
                    <a:pt x="5280" y="22018"/>
                  </a:lnTo>
                  <a:lnTo>
                    <a:pt x="4930" y="22271"/>
                  </a:lnTo>
                  <a:lnTo>
                    <a:pt x="4599" y="22544"/>
                  </a:lnTo>
                  <a:lnTo>
                    <a:pt x="4287" y="22817"/>
                  </a:lnTo>
                  <a:lnTo>
                    <a:pt x="3994" y="23109"/>
                  </a:lnTo>
                  <a:lnTo>
                    <a:pt x="3741" y="23401"/>
                  </a:lnTo>
                  <a:lnTo>
                    <a:pt x="3468" y="23732"/>
                  </a:lnTo>
                  <a:lnTo>
                    <a:pt x="3196" y="24102"/>
                  </a:lnTo>
                  <a:lnTo>
                    <a:pt x="2942" y="24512"/>
                  </a:lnTo>
                  <a:lnTo>
                    <a:pt x="2709" y="24940"/>
                  </a:lnTo>
                  <a:lnTo>
                    <a:pt x="2514" y="25330"/>
                  </a:lnTo>
                  <a:lnTo>
                    <a:pt x="2319" y="25739"/>
                  </a:lnTo>
                  <a:lnTo>
                    <a:pt x="2163" y="26148"/>
                  </a:lnTo>
                  <a:lnTo>
                    <a:pt x="2007" y="26577"/>
                  </a:lnTo>
                  <a:lnTo>
                    <a:pt x="1871" y="26986"/>
                  </a:lnTo>
                  <a:lnTo>
                    <a:pt x="1793" y="27395"/>
                  </a:lnTo>
                  <a:lnTo>
                    <a:pt x="1715" y="27785"/>
                  </a:lnTo>
                  <a:lnTo>
                    <a:pt x="1656" y="28214"/>
                  </a:lnTo>
                  <a:lnTo>
                    <a:pt x="1617" y="28584"/>
                  </a:lnTo>
                  <a:lnTo>
                    <a:pt x="1617" y="28973"/>
                  </a:lnTo>
                  <a:lnTo>
                    <a:pt x="1637" y="29344"/>
                  </a:lnTo>
                  <a:lnTo>
                    <a:pt x="1676" y="29733"/>
                  </a:lnTo>
                  <a:lnTo>
                    <a:pt x="2027" y="30026"/>
                  </a:lnTo>
                  <a:lnTo>
                    <a:pt x="2260" y="30181"/>
                  </a:lnTo>
                  <a:lnTo>
                    <a:pt x="2514" y="30337"/>
                  </a:lnTo>
                  <a:lnTo>
                    <a:pt x="2786" y="30474"/>
                  </a:lnTo>
                  <a:lnTo>
                    <a:pt x="3098" y="30610"/>
                  </a:lnTo>
                  <a:lnTo>
                    <a:pt x="3449" y="30747"/>
                  </a:lnTo>
                  <a:lnTo>
                    <a:pt x="3858" y="30883"/>
                  </a:lnTo>
                  <a:lnTo>
                    <a:pt x="4248" y="30980"/>
                  </a:lnTo>
                  <a:lnTo>
                    <a:pt x="4618" y="31058"/>
                  </a:lnTo>
                  <a:lnTo>
                    <a:pt x="5164" y="31156"/>
                  </a:lnTo>
                  <a:lnTo>
                    <a:pt x="5670" y="31195"/>
                  </a:lnTo>
                  <a:lnTo>
                    <a:pt x="6001" y="31214"/>
                  </a:lnTo>
                  <a:lnTo>
                    <a:pt x="6372" y="31214"/>
                  </a:lnTo>
                  <a:lnTo>
                    <a:pt x="6683" y="31195"/>
                  </a:lnTo>
                  <a:lnTo>
                    <a:pt x="6956" y="31175"/>
                  </a:lnTo>
                  <a:lnTo>
                    <a:pt x="7287" y="31136"/>
                  </a:lnTo>
                  <a:lnTo>
                    <a:pt x="7599" y="31078"/>
                  </a:lnTo>
                  <a:lnTo>
                    <a:pt x="7911" y="31019"/>
                  </a:lnTo>
                  <a:lnTo>
                    <a:pt x="8223" y="30941"/>
                  </a:lnTo>
                  <a:lnTo>
                    <a:pt x="8515" y="30863"/>
                  </a:lnTo>
                  <a:lnTo>
                    <a:pt x="8788" y="30766"/>
                  </a:lnTo>
                  <a:lnTo>
                    <a:pt x="9060" y="30669"/>
                  </a:lnTo>
                  <a:lnTo>
                    <a:pt x="9333" y="30552"/>
                  </a:lnTo>
                  <a:lnTo>
                    <a:pt x="9450" y="30493"/>
                  </a:lnTo>
                  <a:lnTo>
                    <a:pt x="9333" y="30883"/>
                  </a:lnTo>
                  <a:lnTo>
                    <a:pt x="9236" y="31253"/>
                  </a:lnTo>
                  <a:lnTo>
                    <a:pt x="9138" y="31623"/>
                  </a:lnTo>
                  <a:lnTo>
                    <a:pt x="9080" y="31993"/>
                  </a:lnTo>
                  <a:lnTo>
                    <a:pt x="9041" y="32422"/>
                  </a:lnTo>
                  <a:lnTo>
                    <a:pt x="9021" y="32870"/>
                  </a:lnTo>
                  <a:lnTo>
                    <a:pt x="9021" y="33338"/>
                  </a:lnTo>
                  <a:lnTo>
                    <a:pt x="9041" y="33844"/>
                  </a:lnTo>
                  <a:lnTo>
                    <a:pt x="9080" y="34273"/>
                  </a:lnTo>
                  <a:lnTo>
                    <a:pt x="9138" y="34721"/>
                  </a:lnTo>
                  <a:lnTo>
                    <a:pt x="9216" y="35150"/>
                  </a:lnTo>
                  <a:lnTo>
                    <a:pt x="9314" y="35598"/>
                  </a:lnTo>
                  <a:lnTo>
                    <a:pt x="9431" y="36007"/>
                  </a:lnTo>
                  <a:lnTo>
                    <a:pt x="9567" y="36416"/>
                  </a:lnTo>
                  <a:lnTo>
                    <a:pt x="9723" y="36767"/>
                  </a:lnTo>
                  <a:lnTo>
                    <a:pt x="9898" y="37176"/>
                  </a:lnTo>
                  <a:lnTo>
                    <a:pt x="10073" y="37507"/>
                  </a:lnTo>
                  <a:lnTo>
                    <a:pt x="10288" y="37839"/>
                  </a:lnTo>
                  <a:lnTo>
                    <a:pt x="10502" y="38131"/>
                  </a:lnTo>
                  <a:lnTo>
                    <a:pt x="10736" y="38443"/>
                  </a:lnTo>
                  <a:lnTo>
                    <a:pt x="11204" y="38501"/>
                  </a:lnTo>
                  <a:lnTo>
                    <a:pt x="11476" y="38521"/>
                  </a:lnTo>
                  <a:lnTo>
                    <a:pt x="11769" y="38501"/>
                  </a:lnTo>
                  <a:lnTo>
                    <a:pt x="12061" y="38482"/>
                  </a:lnTo>
                  <a:lnTo>
                    <a:pt x="12392" y="38423"/>
                  </a:lnTo>
                  <a:lnTo>
                    <a:pt x="12782" y="38345"/>
                  </a:lnTo>
                  <a:lnTo>
                    <a:pt x="13191" y="38248"/>
                  </a:lnTo>
                  <a:lnTo>
                    <a:pt x="13581" y="38131"/>
                  </a:lnTo>
                  <a:lnTo>
                    <a:pt x="13931" y="37995"/>
                  </a:lnTo>
                  <a:lnTo>
                    <a:pt x="14438" y="37761"/>
                  </a:lnTo>
                  <a:lnTo>
                    <a:pt x="14906" y="37527"/>
                  </a:lnTo>
                  <a:lnTo>
                    <a:pt x="15178" y="37371"/>
                  </a:lnTo>
                  <a:lnTo>
                    <a:pt x="15490" y="37176"/>
                  </a:lnTo>
                  <a:lnTo>
                    <a:pt x="15743" y="37001"/>
                  </a:lnTo>
                  <a:lnTo>
                    <a:pt x="15977" y="36826"/>
                  </a:lnTo>
                  <a:lnTo>
                    <a:pt x="16445" y="36416"/>
                  </a:lnTo>
                  <a:lnTo>
                    <a:pt x="16893" y="35988"/>
                  </a:lnTo>
                  <a:lnTo>
                    <a:pt x="17088" y="35773"/>
                  </a:lnTo>
                  <a:lnTo>
                    <a:pt x="17263" y="35540"/>
                  </a:lnTo>
                  <a:lnTo>
                    <a:pt x="17438" y="35306"/>
                  </a:lnTo>
                  <a:lnTo>
                    <a:pt x="17614" y="35072"/>
                  </a:lnTo>
                  <a:lnTo>
                    <a:pt x="17594" y="35481"/>
                  </a:lnTo>
                  <a:lnTo>
                    <a:pt x="17809" y="35968"/>
                  </a:lnTo>
                  <a:lnTo>
                    <a:pt x="18003" y="36358"/>
                  </a:lnTo>
                  <a:lnTo>
                    <a:pt x="18237" y="36748"/>
                  </a:lnTo>
                  <a:lnTo>
                    <a:pt x="18510" y="37137"/>
                  </a:lnTo>
                  <a:lnTo>
                    <a:pt x="18802" y="37546"/>
                  </a:lnTo>
                  <a:lnTo>
                    <a:pt x="19075" y="37878"/>
                  </a:lnTo>
                  <a:lnTo>
                    <a:pt x="19367" y="38209"/>
                  </a:lnTo>
                  <a:lnTo>
                    <a:pt x="19679" y="38540"/>
                  </a:lnTo>
                  <a:lnTo>
                    <a:pt x="20010" y="38852"/>
                  </a:lnTo>
                  <a:lnTo>
                    <a:pt x="20342" y="39125"/>
                  </a:lnTo>
                  <a:lnTo>
                    <a:pt x="20673" y="39378"/>
                  </a:lnTo>
                  <a:lnTo>
                    <a:pt x="20984" y="39592"/>
                  </a:lnTo>
                  <a:lnTo>
                    <a:pt x="21374" y="39826"/>
                  </a:lnTo>
                  <a:lnTo>
                    <a:pt x="21705" y="40001"/>
                  </a:lnTo>
                  <a:lnTo>
                    <a:pt x="22056" y="40177"/>
                  </a:lnTo>
                  <a:lnTo>
                    <a:pt x="22407" y="40294"/>
                  </a:lnTo>
                  <a:lnTo>
                    <a:pt x="22777" y="40411"/>
                  </a:lnTo>
                  <a:lnTo>
                    <a:pt x="23186" y="40216"/>
                  </a:lnTo>
                  <a:lnTo>
                    <a:pt x="23420" y="40079"/>
                  </a:lnTo>
                  <a:lnTo>
                    <a:pt x="23654" y="39904"/>
                  </a:lnTo>
                  <a:lnTo>
                    <a:pt x="23888" y="39709"/>
                  </a:lnTo>
                  <a:lnTo>
                    <a:pt x="24141" y="39495"/>
                  </a:lnTo>
                  <a:lnTo>
                    <a:pt x="24414" y="39222"/>
                  </a:lnTo>
                  <a:lnTo>
                    <a:pt x="24706" y="38891"/>
                  </a:lnTo>
                  <a:lnTo>
                    <a:pt x="24959" y="38579"/>
                  </a:lnTo>
                  <a:lnTo>
                    <a:pt x="25174" y="38287"/>
                  </a:lnTo>
                  <a:lnTo>
                    <a:pt x="25466" y="37800"/>
                  </a:lnTo>
                  <a:lnTo>
                    <a:pt x="25719" y="37352"/>
                  </a:lnTo>
                  <a:lnTo>
                    <a:pt x="25875" y="37059"/>
                  </a:lnTo>
                  <a:lnTo>
                    <a:pt x="26011" y="36728"/>
                  </a:lnTo>
                  <a:lnTo>
                    <a:pt x="26128" y="36436"/>
                  </a:lnTo>
                  <a:lnTo>
                    <a:pt x="26226" y="36163"/>
                  </a:lnTo>
                  <a:lnTo>
                    <a:pt x="26382" y="35618"/>
                  </a:lnTo>
                  <a:lnTo>
                    <a:pt x="26498" y="35091"/>
                  </a:lnTo>
                  <a:lnTo>
                    <a:pt x="26557" y="34565"/>
                  </a:lnTo>
                  <a:lnTo>
                    <a:pt x="26596" y="34059"/>
                  </a:lnTo>
                  <a:lnTo>
                    <a:pt x="26966" y="34390"/>
                  </a:lnTo>
                  <a:lnTo>
                    <a:pt x="27356" y="34702"/>
                  </a:lnTo>
                  <a:lnTo>
                    <a:pt x="27784" y="35014"/>
                  </a:lnTo>
                  <a:lnTo>
                    <a:pt x="28252" y="35286"/>
                  </a:lnTo>
                  <a:lnTo>
                    <a:pt x="28505" y="35423"/>
                  </a:lnTo>
                  <a:lnTo>
                    <a:pt x="28778" y="35559"/>
                  </a:lnTo>
                  <a:lnTo>
                    <a:pt x="29129" y="35715"/>
                  </a:lnTo>
                  <a:lnTo>
                    <a:pt x="29421" y="35832"/>
                  </a:lnTo>
                  <a:lnTo>
                    <a:pt x="29908" y="35988"/>
                  </a:lnTo>
                  <a:lnTo>
                    <a:pt x="30454" y="36124"/>
                  </a:lnTo>
                  <a:lnTo>
                    <a:pt x="30804" y="36202"/>
                  </a:lnTo>
                  <a:lnTo>
                    <a:pt x="31233" y="36260"/>
                  </a:lnTo>
                  <a:lnTo>
                    <a:pt x="31642" y="36299"/>
                  </a:lnTo>
                  <a:lnTo>
                    <a:pt x="32032" y="36319"/>
                  </a:lnTo>
                  <a:lnTo>
                    <a:pt x="32363" y="36319"/>
                  </a:lnTo>
                  <a:lnTo>
                    <a:pt x="32675" y="36299"/>
                  </a:lnTo>
                  <a:lnTo>
                    <a:pt x="32967" y="36260"/>
                  </a:lnTo>
                  <a:lnTo>
                    <a:pt x="33240" y="36202"/>
                  </a:lnTo>
                  <a:lnTo>
                    <a:pt x="33669" y="36066"/>
                  </a:lnTo>
                  <a:lnTo>
                    <a:pt x="33863" y="35734"/>
                  </a:lnTo>
                  <a:lnTo>
                    <a:pt x="34039" y="35403"/>
                  </a:lnTo>
                  <a:lnTo>
                    <a:pt x="34175" y="35033"/>
                  </a:lnTo>
                  <a:lnTo>
                    <a:pt x="34312" y="34682"/>
                  </a:lnTo>
                  <a:lnTo>
                    <a:pt x="34428" y="34254"/>
                  </a:lnTo>
                  <a:lnTo>
                    <a:pt x="34506" y="33883"/>
                  </a:lnTo>
                  <a:lnTo>
                    <a:pt x="34584" y="33474"/>
                  </a:lnTo>
                  <a:lnTo>
                    <a:pt x="34623" y="33046"/>
                  </a:lnTo>
                  <a:lnTo>
                    <a:pt x="34662" y="32598"/>
                  </a:lnTo>
                  <a:lnTo>
                    <a:pt x="34682" y="32149"/>
                  </a:lnTo>
                  <a:lnTo>
                    <a:pt x="34662" y="31701"/>
                  </a:lnTo>
                  <a:lnTo>
                    <a:pt x="34643" y="31253"/>
                  </a:lnTo>
                  <a:lnTo>
                    <a:pt x="34584" y="30766"/>
                  </a:lnTo>
                  <a:lnTo>
                    <a:pt x="34506" y="30298"/>
                  </a:lnTo>
                  <a:lnTo>
                    <a:pt x="34409" y="29850"/>
                  </a:lnTo>
                  <a:lnTo>
                    <a:pt x="34292" y="29441"/>
                  </a:lnTo>
                  <a:lnTo>
                    <a:pt x="34175" y="29090"/>
                  </a:lnTo>
                  <a:lnTo>
                    <a:pt x="34039" y="28740"/>
                  </a:lnTo>
                  <a:lnTo>
                    <a:pt x="33883" y="28369"/>
                  </a:lnTo>
                  <a:lnTo>
                    <a:pt x="33688" y="28019"/>
                  </a:lnTo>
                  <a:lnTo>
                    <a:pt x="33824" y="28058"/>
                  </a:lnTo>
                  <a:lnTo>
                    <a:pt x="34117" y="28116"/>
                  </a:lnTo>
                  <a:lnTo>
                    <a:pt x="34409" y="28194"/>
                  </a:lnTo>
                  <a:lnTo>
                    <a:pt x="34701" y="28233"/>
                  </a:lnTo>
                  <a:lnTo>
                    <a:pt x="34993" y="28272"/>
                  </a:lnTo>
                  <a:lnTo>
                    <a:pt x="35305" y="28292"/>
                  </a:lnTo>
                  <a:lnTo>
                    <a:pt x="35617" y="28311"/>
                  </a:lnTo>
                  <a:lnTo>
                    <a:pt x="35948" y="28311"/>
                  </a:lnTo>
                  <a:lnTo>
                    <a:pt x="36260" y="28292"/>
                  </a:lnTo>
                  <a:lnTo>
                    <a:pt x="36552" y="28272"/>
                  </a:lnTo>
                  <a:lnTo>
                    <a:pt x="36864" y="28253"/>
                  </a:lnTo>
                  <a:lnTo>
                    <a:pt x="37234" y="28194"/>
                  </a:lnTo>
                  <a:lnTo>
                    <a:pt x="37546" y="28116"/>
                  </a:lnTo>
                  <a:lnTo>
                    <a:pt x="38033" y="27999"/>
                  </a:lnTo>
                  <a:lnTo>
                    <a:pt x="38578" y="27824"/>
                  </a:lnTo>
                  <a:lnTo>
                    <a:pt x="38910" y="27688"/>
                  </a:lnTo>
                  <a:lnTo>
                    <a:pt x="39299" y="27532"/>
                  </a:lnTo>
                  <a:lnTo>
                    <a:pt x="39670" y="27337"/>
                  </a:lnTo>
                  <a:lnTo>
                    <a:pt x="40001" y="27142"/>
                  </a:lnTo>
                  <a:lnTo>
                    <a:pt x="40293" y="26967"/>
                  </a:lnTo>
                  <a:lnTo>
                    <a:pt x="40546" y="26772"/>
                  </a:lnTo>
                  <a:lnTo>
                    <a:pt x="40761" y="26596"/>
                  </a:lnTo>
                  <a:lnTo>
                    <a:pt x="40956" y="26402"/>
                  </a:lnTo>
                  <a:lnTo>
                    <a:pt x="41248" y="26051"/>
                  </a:lnTo>
                  <a:lnTo>
                    <a:pt x="41248" y="25661"/>
                  </a:lnTo>
                  <a:lnTo>
                    <a:pt x="41209" y="25291"/>
                  </a:lnTo>
                  <a:lnTo>
                    <a:pt x="41131" y="24921"/>
                  </a:lnTo>
                  <a:lnTo>
                    <a:pt x="41053" y="24551"/>
                  </a:lnTo>
                  <a:lnTo>
                    <a:pt x="40917" y="24122"/>
                  </a:lnTo>
                  <a:lnTo>
                    <a:pt x="40800" y="23752"/>
                  </a:lnTo>
                  <a:lnTo>
                    <a:pt x="40644" y="23382"/>
                  </a:lnTo>
                  <a:lnTo>
                    <a:pt x="40449" y="22992"/>
                  </a:lnTo>
                  <a:lnTo>
                    <a:pt x="40235" y="22583"/>
                  </a:lnTo>
                  <a:lnTo>
                    <a:pt x="40001" y="22193"/>
                  </a:lnTo>
                  <a:lnTo>
                    <a:pt x="39748" y="21823"/>
                  </a:lnTo>
                  <a:lnTo>
                    <a:pt x="39494" y="21472"/>
                  </a:lnTo>
                  <a:lnTo>
                    <a:pt x="39182" y="21082"/>
                  </a:lnTo>
                  <a:lnTo>
                    <a:pt x="38871" y="20732"/>
                  </a:lnTo>
                  <a:lnTo>
                    <a:pt x="38559" y="20420"/>
                  </a:lnTo>
                  <a:lnTo>
                    <a:pt x="38228" y="20108"/>
                  </a:lnTo>
                  <a:lnTo>
                    <a:pt x="37936" y="19874"/>
                  </a:lnTo>
                  <a:lnTo>
                    <a:pt x="37624" y="19641"/>
                  </a:lnTo>
                  <a:lnTo>
                    <a:pt x="37273" y="19407"/>
                  </a:lnTo>
                  <a:lnTo>
                    <a:pt x="36883" y="19193"/>
                  </a:lnTo>
                  <a:lnTo>
                    <a:pt x="36494" y="18998"/>
                  </a:lnTo>
                  <a:lnTo>
                    <a:pt x="36922" y="18744"/>
                  </a:lnTo>
                  <a:lnTo>
                    <a:pt x="37312" y="18491"/>
                  </a:lnTo>
                  <a:lnTo>
                    <a:pt x="37663" y="18238"/>
                  </a:lnTo>
                  <a:lnTo>
                    <a:pt x="38013" y="17946"/>
                  </a:lnTo>
                  <a:lnTo>
                    <a:pt x="38345" y="17614"/>
                  </a:lnTo>
                  <a:lnTo>
                    <a:pt x="38695" y="17264"/>
                  </a:lnTo>
                  <a:lnTo>
                    <a:pt x="38988" y="16932"/>
                  </a:lnTo>
                  <a:lnTo>
                    <a:pt x="39260" y="16582"/>
                  </a:lnTo>
                  <a:lnTo>
                    <a:pt x="39533" y="16231"/>
                  </a:lnTo>
                  <a:lnTo>
                    <a:pt x="39787" y="15841"/>
                  </a:lnTo>
                  <a:lnTo>
                    <a:pt x="40001" y="15471"/>
                  </a:lnTo>
                  <a:lnTo>
                    <a:pt x="40196" y="15101"/>
                  </a:lnTo>
                  <a:lnTo>
                    <a:pt x="40352" y="14750"/>
                  </a:lnTo>
                  <a:lnTo>
                    <a:pt x="40527" y="14341"/>
                  </a:lnTo>
                  <a:lnTo>
                    <a:pt x="40644" y="13990"/>
                  </a:lnTo>
                  <a:lnTo>
                    <a:pt x="40741" y="13620"/>
                  </a:lnTo>
                  <a:lnTo>
                    <a:pt x="40819" y="13250"/>
                  </a:lnTo>
                  <a:lnTo>
                    <a:pt x="40878" y="12860"/>
                  </a:lnTo>
                  <a:lnTo>
                    <a:pt x="40605" y="12490"/>
                  </a:lnTo>
                  <a:lnTo>
                    <a:pt x="40429" y="12276"/>
                  </a:lnTo>
                  <a:lnTo>
                    <a:pt x="40235" y="12081"/>
                  </a:lnTo>
                  <a:lnTo>
                    <a:pt x="40001" y="11867"/>
                  </a:lnTo>
                  <a:lnTo>
                    <a:pt x="39728" y="11672"/>
                  </a:lnTo>
                  <a:lnTo>
                    <a:pt x="39416" y="11438"/>
                  </a:lnTo>
                  <a:lnTo>
                    <a:pt x="39066" y="11224"/>
                  </a:lnTo>
                  <a:lnTo>
                    <a:pt x="38695" y="11009"/>
                  </a:lnTo>
                  <a:lnTo>
                    <a:pt x="38384" y="10853"/>
                  </a:lnTo>
                  <a:lnTo>
                    <a:pt x="37858" y="10639"/>
                  </a:lnTo>
                  <a:lnTo>
                    <a:pt x="37370" y="10444"/>
                  </a:lnTo>
                  <a:lnTo>
                    <a:pt x="37059" y="10366"/>
                  </a:lnTo>
                  <a:lnTo>
                    <a:pt x="36708" y="10269"/>
                  </a:lnTo>
                  <a:lnTo>
                    <a:pt x="36396" y="10210"/>
                  </a:lnTo>
                  <a:lnTo>
                    <a:pt x="36124" y="10152"/>
                  </a:lnTo>
                  <a:lnTo>
                    <a:pt x="35792" y="10113"/>
                  </a:lnTo>
                  <a:lnTo>
                    <a:pt x="35481" y="10094"/>
                  </a:lnTo>
                  <a:lnTo>
                    <a:pt x="35169" y="10074"/>
                  </a:lnTo>
                  <a:lnTo>
                    <a:pt x="34545" y="10074"/>
                  </a:lnTo>
                  <a:lnTo>
                    <a:pt x="34253" y="10094"/>
                  </a:lnTo>
                  <a:lnTo>
                    <a:pt x="33961" y="10132"/>
                  </a:lnTo>
                  <a:lnTo>
                    <a:pt x="33669" y="10171"/>
                  </a:lnTo>
                  <a:lnTo>
                    <a:pt x="33337" y="10249"/>
                  </a:lnTo>
                  <a:lnTo>
                    <a:pt x="33006" y="10327"/>
                  </a:lnTo>
                  <a:lnTo>
                    <a:pt x="32675" y="10425"/>
                  </a:lnTo>
                  <a:lnTo>
                    <a:pt x="32344" y="10522"/>
                  </a:lnTo>
                  <a:lnTo>
                    <a:pt x="32538" y="10035"/>
                  </a:lnTo>
                  <a:lnTo>
                    <a:pt x="32694" y="9509"/>
                  </a:lnTo>
                  <a:lnTo>
                    <a:pt x="32811" y="8963"/>
                  </a:lnTo>
                  <a:lnTo>
                    <a:pt x="32909" y="8398"/>
                  </a:lnTo>
                  <a:lnTo>
                    <a:pt x="32928" y="8106"/>
                  </a:lnTo>
                  <a:lnTo>
                    <a:pt x="32948" y="7814"/>
                  </a:lnTo>
                  <a:lnTo>
                    <a:pt x="32948" y="7444"/>
                  </a:lnTo>
                  <a:lnTo>
                    <a:pt x="32928" y="7112"/>
                  </a:lnTo>
                  <a:lnTo>
                    <a:pt x="32889" y="6606"/>
                  </a:lnTo>
                  <a:lnTo>
                    <a:pt x="32811" y="6041"/>
                  </a:lnTo>
                  <a:lnTo>
                    <a:pt x="32733" y="5690"/>
                  </a:lnTo>
                  <a:lnTo>
                    <a:pt x="32636" y="5281"/>
                  </a:lnTo>
                  <a:lnTo>
                    <a:pt x="32519" y="4872"/>
                  </a:lnTo>
                  <a:lnTo>
                    <a:pt x="32383" y="4521"/>
                  </a:lnTo>
                  <a:lnTo>
                    <a:pt x="32246" y="4209"/>
                  </a:lnTo>
                  <a:lnTo>
                    <a:pt x="32110" y="3937"/>
                  </a:lnTo>
                  <a:lnTo>
                    <a:pt x="31954" y="3683"/>
                  </a:lnTo>
                  <a:lnTo>
                    <a:pt x="31798" y="3449"/>
                  </a:lnTo>
                  <a:lnTo>
                    <a:pt x="31506" y="3099"/>
                  </a:lnTo>
                  <a:lnTo>
                    <a:pt x="31136" y="3060"/>
                  </a:lnTo>
                  <a:lnTo>
                    <a:pt x="30746" y="3040"/>
                  </a:lnTo>
                  <a:lnTo>
                    <a:pt x="30376" y="3040"/>
                  </a:lnTo>
                  <a:lnTo>
                    <a:pt x="29986" y="3060"/>
                  </a:lnTo>
                  <a:lnTo>
                    <a:pt x="29557" y="3118"/>
                  </a:lnTo>
                  <a:lnTo>
                    <a:pt x="29168" y="3177"/>
                  </a:lnTo>
                  <a:lnTo>
                    <a:pt x="28759" y="3274"/>
                  </a:lnTo>
                  <a:lnTo>
                    <a:pt x="28349" y="3391"/>
                  </a:lnTo>
                  <a:lnTo>
                    <a:pt x="27921" y="3547"/>
                  </a:lnTo>
                  <a:lnTo>
                    <a:pt x="27512" y="3703"/>
                  </a:lnTo>
                  <a:lnTo>
                    <a:pt x="27102" y="3878"/>
                  </a:lnTo>
                  <a:lnTo>
                    <a:pt x="26693" y="4073"/>
                  </a:lnTo>
                  <a:lnTo>
                    <a:pt x="26265" y="4326"/>
                  </a:lnTo>
                  <a:lnTo>
                    <a:pt x="25875" y="4560"/>
                  </a:lnTo>
                  <a:lnTo>
                    <a:pt x="25505" y="4833"/>
                  </a:lnTo>
                  <a:lnTo>
                    <a:pt x="25154" y="5106"/>
                  </a:lnTo>
                  <a:lnTo>
                    <a:pt x="24881" y="5339"/>
                  </a:lnTo>
                  <a:lnTo>
                    <a:pt x="24609" y="5612"/>
                  </a:lnTo>
                  <a:lnTo>
                    <a:pt x="24336" y="5885"/>
                  </a:lnTo>
                  <a:lnTo>
                    <a:pt x="24082" y="6197"/>
                  </a:lnTo>
                  <a:lnTo>
                    <a:pt x="24063" y="6060"/>
                  </a:lnTo>
                  <a:lnTo>
                    <a:pt x="24024" y="5768"/>
                  </a:lnTo>
                  <a:lnTo>
                    <a:pt x="23966" y="5495"/>
                  </a:lnTo>
                  <a:lnTo>
                    <a:pt x="23888" y="5203"/>
                  </a:lnTo>
                  <a:lnTo>
                    <a:pt x="23810" y="4911"/>
                  </a:lnTo>
                  <a:lnTo>
                    <a:pt x="23712" y="4619"/>
                  </a:lnTo>
                  <a:lnTo>
                    <a:pt x="23595" y="4307"/>
                  </a:lnTo>
                  <a:lnTo>
                    <a:pt x="23478" y="4015"/>
                  </a:lnTo>
                  <a:lnTo>
                    <a:pt x="23342" y="3722"/>
                  </a:lnTo>
                  <a:lnTo>
                    <a:pt x="23206" y="3469"/>
                  </a:lnTo>
                  <a:lnTo>
                    <a:pt x="23069" y="3196"/>
                  </a:lnTo>
                  <a:lnTo>
                    <a:pt x="22874" y="2884"/>
                  </a:lnTo>
                  <a:lnTo>
                    <a:pt x="22680" y="2612"/>
                  </a:lnTo>
                  <a:lnTo>
                    <a:pt x="22387" y="2222"/>
                  </a:lnTo>
                  <a:lnTo>
                    <a:pt x="22017" y="1774"/>
                  </a:lnTo>
                  <a:lnTo>
                    <a:pt x="21764" y="1521"/>
                  </a:lnTo>
                  <a:lnTo>
                    <a:pt x="21452" y="1228"/>
                  </a:lnTo>
                  <a:lnTo>
                    <a:pt x="21140" y="956"/>
                  </a:lnTo>
                  <a:lnTo>
                    <a:pt x="20829" y="722"/>
                  </a:lnTo>
                  <a:lnTo>
                    <a:pt x="20556" y="546"/>
                  </a:lnTo>
                  <a:lnTo>
                    <a:pt x="20283" y="371"/>
                  </a:lnTo>
                  <a:lnTo>
                    <a:pt x="20030" y="235"/>
                  </a:lnTo>
                  <a:lnTo>
                    <a:pt x="19776" y="137"/>
                  </a:lnTo>
                  <a:lnTo>
                    <a:pt x="193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9" name="Google Shape;4539;p54"/>
            <p:cNvSpPr/>
            <p:nvPr/>
          </p:nvSpPr>
          <p:spPr>
            <a:xfrm>
              <a:off x="5391825" y="481175"/>
              <a:ext cx="114500" cy="135925"/>
            </a:xfrm>
            <a:custGeom>
              <a:avLst/>
              <a:gdLst/>
              <a:ahLst/>
              <a:cxnLst/>
              <a:rect l="l" t="t" r="r" b="b"/>
              <a:pathLst>
                <a:path w="4580" h="5437" extrusionOk="0">
                  <a:moveTo>
                    <a:pt x="2261" y="0"/>
                  </a:moveTo>
                  <a:lnTo>
                    <a:pt x="2085" y="78"/>
                  </a:lnTo>
                  <a:lnTo>
                    <a:pt x="1930" y="176"/>
                  </a:lnTo>
                  <a:lnTo>
                    <a:pt x="1774" y="273"/>
                  </a:lnTo>
                  <a:lnTo>
                    <a:pt x="1618" y="371"/>
                  </a:lnTo>
                  <a:lnTo>
                    <a:pt x="1326" y="643"/>
                  </a:lnTo>
                  <a:lnTo>
                    <a:pt x="1189" y="780"/>
                  </a:lnTo>
                  <a:lnTo>
                    <a:pt x="1053" y="936"/>
                  </a:lnTo>
                  <a:lnTo>
                    <a:pt x="780" y="1286"/>
                  </a:lnTo>
                  <a:lnTo>
                    <a:pt x="546" y="1637"/>
                  </a:lnTo>
                  <a:lnTo>
                    <a:pt x="332" y="2066"/>
                  </a:lnTo>
                  <a:lnTo>
                    <a:pt x="254" y="2261"/>
                  </a:lnTo>
                  <a:lnTo>
                    <a:pt x="176" y="2455"/>
                  </a:lnTo>
                  <a:lnTo>
                    <a:pt x="79" y="2826"/>
                  </a:lnTo>
                  <a:lnTo>
                    <a:pt x="20" y="3235"/>
                  </a:lnTo>
                  <a:lnTo>
                    <a:pt x="1" y="3605"/>
                  </a:lnTo>
                  <a:lnTo>
                    <a:pt x="20" y="3800"/>
                  </a:lnTo>
                  <a:lnTo>
                    <a:pt x="40" y="4014"/>
                  </a:lnTo>
                  <a:lnTo>
                    <a:pt x="59" y="4190"/>
                  </a:lnTo>
                  <a:lnTo>
                    <a:pt x="118" y="4365"/>
                  </a:lnTo>
                  <a:lnTo>
                    <a:pt x="176" y="4540"/>
                  </a:lnTo>
                  <a:lnTo>
                    <a:pt x="254" y="4716"/>
                  </a:lnTo>
                  <a:lnTo>
                    <a:pt x="332" y="4871"/>
                  </a:lnTo>
                  <a:lnTo>
                    <a:pt x="410" y="5008"/>
                  </a:lnTo>
                  <a:lnTo>
                    <a:pt x="546" y="5164"/>
                  </a:lnTo>
                  <a:lnTo>
                    <a:pt x="683" y="5300"/>
                  </a:lnTo>
                  <a:lnTo>
                    <a:pt x="702" y="5320"/>
                  </a:lnTo>
                  <a:lnTo>
                    <a:pt x="760" y="5359"/>
                  </a:lnTo>
                  <a:lnTo>
                    <a:pt x="838" y="5378"/>
                  </a:lnTo>
                  <a:lnTo>
                    <a:pt x="897" y="5359"/>
                  </a:lnTo>
                  <a:lnTo>
                    <a:pt x="955" y="5320"/>
                  </a:lnTo>
                  <a:lnTo>
                    <a:pt x="994" y="5261"/>
                  </a:lnTo>
                  <a:lnTo>
                    <a:pt x="1014" y="5183"/>
                  </a:lnTo>
                  <a:lnTo>
                    <a:pt x="1209" y="5261"/>
                  </a:lnTo>
                  <a:lnTo>
                    <a:pt x="1403" y="5339"/>
                  </a:lnTo>
                  <a:lnTo>
                    <a:pt x="1637" y="5378"/>
                  </a:lnTo>
                  <a:lnTo>
                    <a:pt x="1871" y="5417"/>
                  </a:lnTo>
                  <a:lnTo>
                    <a:pt x="2280" y="5437"/>
                  </a:lnTo>
                  <a:lnTo>
                    <a:pt x="2534" y="5437"/>
                  </a:lnTo>
                  <a:lnTo>
                    <a:pt x="2806" y="5417"/>
                  </a:lnTo>
                  <a:lnTo>
                    <a:pt x="3040" y="5378"/>
                  </a:lnTo>
                  <a:lnTo>
                    <a:pt x="3254" y="5320"/>
                  </a:lnTo>
                  <a:lnTo>
                    <a:pt x="3430" y="5281"/>
                  </a:lnTo>
                  <a:lnTo>
                    <a:pt x="3644" y="5203"/>
                  </a:lnTo>
                  <a:lnTo>
                    <a:pt x="3761" y="5144"/>
                  </a:lnTo>
                  <a:lnTo>
                    <a:pt x="3742" y="5222"/>
                  </a:lnTo>
                  <a:lnTo>
                    <a:pt x="3761" y="5300"/>
                  </a:lnTo>
                  <a:lnTo>
                    <a:pt x="3819" y="5359"/>
                  </a:lnTo>
                  <a:lnTo>
                    <a:pt x="3878" y="5398"/>
                  </a:lnTo>
                  <a:lnTo>
                    <a:pt x="3956" y="5417"/>
                  </a:lnTo>
                  <a:lnTo>
                    <a:pt x="4053" y="5398"/>
                  </a:lnTo>
                  <a:lnTo>
                    <a:pt x="4073" y="5378"/>
                  </a:lnTo>
                  <a:lnTo>
                    <a:pt x="4092" y="5378"/>
                  </a:lnTo>
                  <a:lnTo>
                    <a:pt x="4131" y="5339"/>
                  </a:lnTo>
                  <a:lnTo>
                    <a:pt x="4151" y="5281"/>
                  </a:lnTo>
                  <a:lnTo>
                    <a:pt x="4268" y="5027"/>
                  </a:lnTo>
                  <a:lnTo>
                    <a:pt x="4384" y="4716"/>
                  </a:lnTo>
                  <a:lnTo>
                    <a:pt x="4384" y="4696"/>
                  </a:lnTo>
                  <a:lnTo>
                    <a:pt x="4443" y="4599"/>
                  </a:lnTo>
                  <a:lnTo>
                    <a:pt x="4482" y="4482"/>
                  </a:lnTo>
                  <a:lnTo>
                    <a:pt x="4521" y="4365"/>
                  </a:lnTo>
                  <a:lnTo>
                    <a:pt x="4540" y="4229"/>
                  </a:lnTo>
                  <a:lnTo>
                    <a:pt x="4521" y="4151"/>
                  </a:lnTo>
                  <a:lnTo>
                    <a:pt x="4521" y="4112"/>
                  </a:lnTo>
                  <a:lnTo>
                    <a:pt x="4560" y="3819"/>
                  </a:lnTo>
                  <a:lnTo>
                    <a:pt x="4579" y="3527"/>
                  </a:lnTo>
                  <a:lnTo>
                    <a:pt x="4579" y="3235"/>
                  </a:lnTo>
                  <a:lnTo>
                    <a:pt x="4540" y="2943"/>
                  </a:lnTo>
                  <a:lnTo>
                    <a:pt x="4501" y="2650"/>
                  </a:lnTo>
                  <a:lnTo>
                    <a:pt x="4423" y="2378"/>
                  </a:lnTo>
                  <a:lnTo>
                    <a:pt x="4326" y="2085"/>
                  </a:lnTo>
                  <a:lnTo>
                    <a:pt x="4209" y="1813"/>
                  </a:lnTo>
                  <a:lnTo>
                    <a:pt x="4073" y="1559"/>
                  </a:lnTo>
                  <a:lnTo>
                    <a:pt x="3878" y="1267"/>
                  </a:lnTo>
                  <a:lnTo>
                    <a:pt x="3722" y="1072"/>
                  </a:lnTo>
                  <a:lnTo>
                    <a:pt x="3547" y="858"/>
                  </a:lnTo>
                  <a:lnTo>
                    <a:pt x="3293" y="605"/>
                  </a:lnTo>
                  <a:lnTo>
                    <a:pt x="2982" y="351"/>
                  </a:lnTo>
                  <a:lnTo>
                    <a:pt x="2728" y="195"/>
                  </a:lnTo>
                  <a:lnTo>
                    <a:pt x="2475" y="78"/>
                  </a:lnTo>
                  <a:lnTo>
                    <a:pt x="2300" y="20"/>
                  </a:lnTo>
                  <a:lnTo>
                    <a:pt x="22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0" name="Google Shape;4540;p54"/>
            <p:cNvSpPr/>
            <p:nvPr/>
          </p:nvSpPr>
          <p:spPr>
            <a:xfrm>
              <a:off x="5592025" y="544000"/>
              <a:ext cx="123250" cy="138850"/>
            </a:xfrm>
            <a:custGeom>
              <a:avLst/>
              <a:gdLst/>
              <a:ahLst/>
              <a:cxnLst/>
              <a:rect l="l" t="t" r="r" b="b"/>
              <a:pathLst>
                <a:path w="4930" h="5554" extrusionOk="0">
                  <a:moveTo>
                    <a:pt x="3683" y="1"/>
                  </a:moveTo>
                  <a:lnTo>
                    <a:pt x="3488" y="20"/>
                  </a:lnTo>
                  <a:lnTo>
                    <a:pt x="3098" y="79"/>
                  </a:lnTo>
                  <a:lnTo>
                    <a:pt x="2904" y="118"/>
                  </a:lnTo>
                  <a:lnTo>
                    <a:pt x="2709" y="176"/>
                  </a:lnTo>
                  <a:lnTo>
                    <a:pt x="2300" y="332"/>
                  </a:lnTo>
                  <a:lnTo>
                    <a:pt x="1910" y="508"/>
                  </a:lnTo>
                  <a:lnTo>
                    <a:pt x="1501" y="741"/>
                  </a:lnTo>
                  <a:lnTo>
                    <a:pt x="1325" y="878"/>
                  </a:lnTo>
                  <a:lnTo>
                    <a:pt x="1150" y="995"/>
                  </a:lnTo>
                  <a:lnTo>
                    <a:pt x="877" y="1248"/>
                  </a:lnTo>
                  <a:lnTo>
                    <a:pt x="605" y="1579"/>
                  </a:lnTo>
                  <a:lnTo>
                    <a:pt x="390" y="1871"/>
                  </a:lnTo>
                  <a:lnTo>
                    <a:pt x="312" y="2027"/>
                  </a:lnTo>
                  <a:lnTo>
                    <a:pt x="195" y="2242"/>
                  </a:lnTo>
                  <a:lnTo>
                    <a:pt x="137" y="2397"/>
                  </a:lnTo>
                  <a:lnTo>
                    <a:pt x="78" y="2573"/>
                  </a:lnTo>
                  <a:lnTo>
                    <a:pt x="39" y="2748"/>
                  </a:lnTo>
                  <a:lnTo>
                    <a:pt x="1" y="2943"/>
                  </a:lnTo>
                  <a:lnTo>
                    <a:pt x="1" y="3099"/>
                  </a:lnTo>
                  <a:lnTo>
                    <a:pt x="1" y="3274"/>
                  </a:lnTo>
                  <a:lnTo>
                    <a:pt x="20" y="3489"/>
                  </a:lnTo>
                  <a:lnTo>
                    <a:pt x="78" y="3664"/>
                  </a:lnTo>
                  <a:lnTo>
                    <a:pt x="78" y="3683"/>
                  </a:lnTo>
                  <a:lnTo>
                    <a:pt x="98" y="3761"/>
                  </a:lnTo>
                  <a:lnTo>
                    <a:pt x="156" y="3800"/>
                  </a:lnTo>
                  <a:lnTo>
                    <a:pt x="215" y="3839"/>
                  </a:lnTo>
                  <a:lnTo>
                    <a:pt x="293" y="3839"/>
                  </a:lnTo>
                  <a:lnTo>
                    <a:pt x="351" y="3800"/>
                  </a:lnTo>
                  <a:lnTo>
                    <a:pt x="410" y="3742"/>
                  </a:lnTo>
                  <a:lnTo>
                    <a:pt x="527" y="3917"/>
                  </a:lnTo>
                  <a:lnTo>
                    <a:pt x="663" y="4073"/>
                  </a:lnTo>
                  <a:lnTo>
                    <a:pt x="819" y="4248"/>
                  </a:lnTo>
                  <a:lnTo>
                    <a:pt x="1014" y="4404"/>
                  </a:lnTo>
                  <a:lnTo>
                    <a:pt x="1170" y="4521"/>
                  </a:lnTo>
                  <a:lnTo>
                    <a:pt x="1345" y="4638"/>
                  </a:lnTo>
                  <a:lnTo>
                    <a:pt x="1559" y="4774"/>
                  </a:lnTo>
                  <a:lnTo>
                    <a:pt x="1793" y="4891"/>
                  </a:lnTo>
                  <a:lnTo>
                    <a:pt x="2007" y="4989"/>
                  </a:lnTo>
                  <a:lnTo>
                    <a:pt x="2222" y="5067"/>
                  </a:lnTo>
                  <a:lnTo>
                    <a:pt x="2397" y="5106"/>
                  </a:lnTo>
                  <a:lnTo>
                    <a:pt x="2611" y="5164"/>
                  </a:lnTo>
                  <a:lnTo>
                    <a:pt x="2748" y="5184"/>
                  </a:lnTo>
                  <a:lnTo>
                    <a:pt x="2689" y="5242"/>
                  </a:lnTo>
                  <a:lnTo>
                    <a:pt x="2670" y="5320"/>
                  </a:lnTo>
                  <a:lnTo>
                    <a:pt x="2670" y="5398"/>
                  </a:lnTo>
                  <a:lnTo>
                    <a:pt x="2709" y="5476"/>
                  </a:lnTo>
                  <a:lnTo>
                    <a:pt x="2767" y="5515"/>
                  </a:lnTo>
                  <a:lnTo>
                    <a:pt x="2845" y="5554"/>
                  </a:lnTo>
                  <a:lnTo>
                    <a:pt x="2904" y="5554"/>
                  </a:lnTo>
                  <a:lnTo>
                    <a:pt x="2962" y="5534"/>
                  </a:lnTo>
                  <a:lnTo>
                    <a:pt x="3001" y="5515"/>
                  </a:lnTo>
                  <a:lnTo>
                    <a:pt x="3235" y="5359"/>
                  </a:lnTo>
                  <a:lnTo>
                    <a:pt x="3488" y="5164"/>
                  </a:lnTo>
                  <a:lnTo>
                    <a:pt x="3508" y="5145"/>
                  </a:lnTo>
                  <a:lnTo>
                    <a:pt x="3625" y="5086"/>
                  </a:lnTo>
                  <a:lnTo>
                    <a:pt x="3722" y="5008"/>
                  </a:lnTo>
                  <a:lnTo>
                    <a:pt x="3800" y="4930"/>
                  </a:lnTo>
                  <a:lnTo>
                    <a:pt x="3878" y="4833"/>
                  </a:lnTo>
                  <a:lnTo>
                    <a:pt x="3917" y="4736"/>
                  </a:lnTo>
                  <a:lnTo>
                    <a:pt x="3936" y="4716"/>
                  </a:lnTo>
                  <a:lnTo>
                    <a:pt x="4131" y="4502"/>
                  </a:lnTo>
                  <a:lnTo>
                    <a:pt x="4306" y="4248"/>
                  </a:lnTo>
                  <a:lnTo>
                    <a:pt x="4462" y="3995"/>
                  </a:lnTo>
                  <a:lnTo>
                    <a:pt x="4599" y="3742"/>
                  </a:lnTo>
                  <a:lnTo>
                    <a:pt x="4696" y="3469"/>
                  </a:lnTo>
                  <a:lnTo>
                    <a:pt x="4794" y="3196"/>
                  </a:lnTo>
                  <a:lnTo>
                    <a:pt x="4852" y="2904"/>
                  </a:lnTo>
                  <a:lnTo>
                    <a:pt x="4910" y="2592"/>
                  </a:lnTo>
                  <a:lnTo>
                    <a:pt x="4930" y="2320"/>
                  </a:lnTo>
                  <a:lnTo>
                    <a:pt x="4930" y="1969"/>
                  </a:lnTo>
                  <a:lnTo>
                    <a:pt x="4891" y="1735"/>
                  </a:lnTo>
                  <a:lnTo>
                    <a:pt x="4871" y="1462"/>
                  </a:lnTo>
                  <a:lnTo>
                    <a:pt x="4774" y="1092"/>
                  </a:lnTo>
                  <a:lnTo>
                    <a:pt x="4657" y="722"/>
                  </a:lnTo>
                  <a:lnTo>
                    <a:pt x="4521" y="430"/>
                  </a:lnTo>
                  <a:lnTo>
                    <a:pt x="4384" y="215"/>
                  </a:lnTo>
                  <a:lnTo>
                    <a:pt x="4267" y="79"/>
                  </a:lnTo>
                  <a:lnTo>
                    <a:pt x="4229" y="40"/>
                  </a:lnTo>
                  <a:lnTo>
                    <a:pt x="4053" y="20"/>
                  </a:lnTo>
                  <a:lnTo>
                    <a:pt x="38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1" name="Google Shape;4541;p54"/>
            <p:cNvSpPr/>
            <p:nvPr/>
          </p:nvSpPr>
          <p:spPr>
            <a:xfrm>
              <a:off x="5197475" y="592725"/>
              <a:ext cx="126675" cy="135425"/>
            </a:xfrm>
            <a:custGeom>
              <a:avLst/>
              <a:gdLst/>
              <a:ahLst/>
              <a:cxnLst/>
              <a:rect l="l" t="t" r="r" b="b"/>
              <a:pathLst>
                <a:path w="5067" h="5417" extrusionOk="0">
                  <a:moveTo>
                    <a:pt x="1150" y="0"/>
                  </a:moveTo>
                  <a:lnTo>
                    <a:pt x="975" y="20"/>
                  </a:lnTo>
                  <a:lnTo>
                    <a:pt x="780" y="39"/>
                  </a:lnTo>
                  <a:lnTo>
                    <a:pt x="605" y="78"/>
                  </a:lnTo>
                  <a:lnTo>
                    <a:pt x="429" y="137"/>
                  </a:lnTo>
                  <a:lnTo>
                    <a:pt x="410" y="176"/>
                  </a:lnTo>
                  <a:lnTo>
                    <a:pt x="312" y="312"/>
                  </a:lnTo>
                  <a:lnTo>
                    <a:pt x="195" y="565"/>
                  </a:lnTo>
                  <a:lnTo>
                    <a:pt x="98" y="858"/>
                  </a:lnTo>
                  <a:lnTo>
                    <a:pt x="39" y="1247"/>
                  </a:lnTo>
                  <a:lnTo>
                    <a:pt x="1" y="1617"/>
                  </a:lnTo>
                  <a:lnTo>
                    <a:pt x="1" y="2144"/>
                  </a:lnTo>
                  <a:lnTo>
                    <a:pt x="59" y="2475"/>
                  </a:lnTo>
                  <a:lnTo>
                    <a:pt x="117" y="2748"/>
                  </a:lnTo>
                  <a:lnTo>
                    <a:pt x="195" y="3059"/>
                  </a:lnTo>
                  <a:lnTo>
                    <a:pt x="312" y="3332"/>
                  </a:lnTo>
                  <a:lnTo>
                    <a:pt x="429" y="3605"/>
                  </a:lnTo>
                  <a:lnTo>
                    <a:pt x="585" y="3839"/>
                  </a:lnTo>
                  <a:lnTo>
                    <a:pt x="741" y="4092"/>
                  </a:lnTo>
                  <a:lnTo>
                    <a:pt x="936" y="4326"/>
                  </a:lnTo>
                  <a:lnTo>
                    <a:pt x="1150" y="4540"/>
                  </a:lnTo>
                  <a:lnTo>
                    <a:pt x="1364" y="4735"/>
                  </a:lnTo>
                  <a:lnTo>
                    <a:pt x="1384" y="4754"/>
                  </a:lnTo>
                  <a:lnTo>
                    <a:pt x="1403" y="4793"/>
                  </a:lnTo>
                  <a:lnTo>
                    <a:pt x="1423" y="4832"/>
                  </a:lnTo>
                  <a:lnTo>
                    <a:pt x="1520" y="4910"/>
                  </a:lnTo>
                  <a:lnTo>
                    <a:pt x="1618" y="4988"/>
                  </a:lnTo>
                  <a:lnTo>
                    <a:pt x="1735" y="5047"/>
                  </a:lnTo>
                  <a:lnTo>
                    <a:pt x="1851" y="5086"/>
                  </a:lnTo>
                  <a:lnTo>
                    <a:pt x="1851" y="5105"/>
                  </a:lnTo>
                  <a:lnTo>
                    <a:pt x="2144" y="5261"/>
                  </a:lnTo>
                  <a:lnTo>
                    <a:pt x="2397" y="5378"/>
                  </a:lnTo>
                  <a:lnTo>
                    <a:pt x="2436" y="5397"/>
                  </a:lnTo>
                  <a:lnTo>
                    <a:pt x="2494" y="5417"/>
                  </a:lnTo>
                  <a:lnTo>
                    <a:pt x="2514" y="5417"/>
                  </a:lnTo>
                  <a:lnTo>
                    <a:pt x="2553" y="5397"/>
                  </a:lnTo>
                  <a:lnTo>
                    <a:pt x="2631" y="5358"/>
                  </a:lnTo>
                  <a:lnTo>
                    <a:pt x="2670" y="5300"/>
                  </a:lnTo>
                  <a:lnTo>
                    <a:pt x="2709" y="5222"/>
                  </a:lnTo>
                  <a:lnTo>
                    <a:pt x="2689" y="5144"/>
                  </a:lnTo>
                  <a:lnTo>
                    <a:pt x="2670" y="5086"/>
                  </a:lnTo>
                  <a:lnTo>
                    <a:pt x="2611" y="5027"/>
                  </a:lnTo>
                  <a:lnTo>
                    <a:pt x="2728" y="4988"/>
                  </a:lnTo>
                  <a:lnTo>
                    <a:pt x="2943" y="4910"/>
                  </a:lnTo>
                  <a:lnTo>
                    <a:pt x="3118" y="4832"/>
                  </a:lnTo>
                  <a:lnTo>
                    <a:pt x="3293" y="4735"/>
                  </a:lnTo>
                  <a:lnTo>
                    <a:pt x="3508" y="4618"/>
                  </a:lnTo>
                  <a:lnTo>
                    <a:pt x="3722" y="4462"/>
                  </a:lnTo>
                  <a:lnTo>
                    <a:pt x="3917" y="4306"/>
                  </a:lnTo>
                  <a:lnTo>
                    <a:pt x="4073" y="4170"/>
                  </a:lnTo>
                  <a:lnTo>
                    <a:pt x="4229" y="4014"/>
                  </a:lnTo>
                  <a:lnTo>
                    <a:pt x="4384" y="3839"/>
                  </a:lnTo>
                  <a:lnTo>
                    <a:pt x="4521" y="3644"/>
                  </a:lnTo>
                  <a:lnTo>
                    <a:pt x="4638" y="3468"/>
                  </a:lnTo>
                  <a:lnTo>
                    <a:pt x="4735" y="3293"/>
                  </a:lnTo>
                  <a:lnTo>
                    <a:pt x="4774" y="3332"/>
                  </a:lnTo>
                  <a:lnTo>
                    <a:pt x="4852" y="3352"/>
                  </a:lnTo>
                  <a:lnTo>
                    <a:pt x="4910" y="3352"/>
                  </a:lnTo>
                  <a:lnTo>
                    <a:pt x="4988" y="3313"/>
                  </a:lnTo>
                  <a:lnTo>
                    <a:pt x="5027" y="3254"/>
                  </a:lnTo>
                  <a:lnTo>
                    <a:pt x="5047" y="3176"/>
                  </a:lnTo>
                  <a:lnTo>
                    <a:pt x="5047" y="3157"/>
                  </a:lnTo>
                  <a:lnTo>
                    <a:pt x="5066" y="2981"/>
                  </a:lnTo>
                  <a:lnTo>
                    <a:pt x="5066" y="2767"/>
                  </a:lnTo>
                  <a:lnTo>
                    <a:pt x="5047" y="2592"/>
                  </a:lnTo>
                  <a:lnTo>
                    <a:pt x="5008" y="2436"/>
                  </a:lnTo>
                  <a:lnTo>
                    <a:pt x="4949" y="2241"/>
                  </a:lnTo>
                  <a:lnTo>
                    <a:pt x="4891" y="2066"/>
                  </a:lnTo>
                  <a:lnTo>
                    <a:pt x="4813" y="1910"/>
                  </a:lnTo>
                  <a:lnTo>
                    <a:pt x="4716" y="1754"/>
                  </a:lnTo>
                  <a:lnTo>
                    <a:pt x="4599" y="1579"/>
                  </a:lnTo>
                  <a:lnTo>
                    <a:pt x="4482" y="1423"/>
                  </a:lnTo>
                  <a:lnTo>
                    <a:pt x="4229" y="1150"/>
                  </a:lnTo>
                  <a:lnTo>
                    <a:pt x="3917" y="877"/>
                  </a:lnTo>
                  <a:lnTo>
                    <a:pt x="3605" y="663"/>
                  </a:lnTo>
                  <a:lnTo>
                    <a:pt x="3410" y="565"/>
                  </a:lnTo>
                  <a:lnTo>
                    <a:pt x="3215" y="448"/>
                  </a:lnTo>
                  <a:lnTo>
                    <a:pt x="2787" y="273"/>
                  </a:lnTo>
                  <a:lnTo>
                    <a:pt x="2397" y="156"/>
                  </a:lnTo>
                  <a:lnTo>
                    <a:pt x="1968" y="59"/>
                  </a:lnTo>
                  <a:lnTo>
                    <a:pt x="1754" y="20"/>
                  </a:lnTo>
                  <a:lnTo>
                    <a:pt x="1559" y="20"/>
                  </a:lnTo>
                  <a:lnTo>
                    <a:pt x="11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2" name="Google Shape;4542;p54"/>
            <p:cNvSpPr/>
            <p:nvPr/>
          </p:nvSpPr>
          <p:spPr>
            <a:xfrm>
              <a:off x="5756675" y="902525"/>
              <a:ext cx="141750" cy="119350"/>
            </a:xfrm>
            <a:custGeom>
              <a:avLst/>
              <a:gdLst/>
              <a:ahLst/>
              <a:cxnLst/>
              <a:rect l="l" t="t" r="r" b="b"/>
              <a:pathLst>
                <a:path w="5670" h="4774" extrusionOk="0">
                  <a:moveTo>
                    <a:pt x="2104" y="0"/>
                  </a:moveTo>
                  <a:lnTo>
                    <a:pt x="1929" y="20"/>
                  </a:lnTo>
                  <a:lnTo>
                    <a:pt x="1773" y="39"/>
                  </a:lnTo>
                  <a:lnTo>
                    <a:pt x="1559" y="98"/>
                  </a:lnTo>
                  <a:lnTo>
                    <a:pt x="1403" y="195"/>
                  </a:lnTo>
                  <a:lnTo>
                    <a:pt x="1364" y="195"/>
                  </a:lnTo>
                  <a:lnTo>
                    <a:pt x="1306" y="234"/>
                  </a:lnTo>
                  <a:lnTo>
                    <a:pt x="1267" y="292"/>
                  </a:lnTo>
                  <a:lnTo>
                    <a:pt x="1267" y="370"/>
                  </a:lnTo>
                  <a:lnTo>
                    <a:pt x="1267" y="429"/>
                  </a:lnTo>
                  <a:lnTo>
                    <a:pt x="1306" y="487"/>
                  </a:lnTo>
                  <a:lnTo>
                    <a:pt x="1364" y="526"/>
                  </a:lnTo>
                  <a:lnTo>
                    <a:pt x="1228" y="663"/>
                  </a:lnTo>
                  <a:lnTo>
                    <a:pt x="1091" y="838"/>
                  </a:lnTo>
                  <a:lnTo>
                    <a:pt x="955" y="1013"/>
                  </a:lnTo>
                  <a:lnTo>
                    <a:pt x="818" y="1228"/>
                  </a:lnTo>
                  <a:lnTo>
                    <a:pt x="643" y="1598"/>
                  </a:lnTo>
                  <a:lnTo>
                    <a:pt x="546" y="1832"/>
                  </a:lnTo>
                  <a:lnTo>
                    <a:pt x="468" y="2085"/>
                  </a:lnTo>
                  <a:lnTo>
                    <a:pt x="409" y="2319"/>
                  </a:lnTo>
                  <a:lnTo>
                    <a:pt x="370" y="2533"/>
                  </a:lnTo>
                  <a:lnTo>
                    <a:pt x="351" y="2728"/>
                  </a:lnTo>
                  <a:lnTo>
                    <a:pt x="351" y="2942"/>
                  </a:lnTo>
                  <a:lnTo>
                    <a:pt x="351" y="3079"/>
                  </a:lnTo>
                  <a:lnTo>
                    <a:pt x="273" y="3040"/>
                  </a:lnTo>
                  <a:lnTo>
                    <a:pt x="195" y="3020"/>
                  </a:lnTo>
                  <a:lnTo>
                    <a:pt x="117" y="3040"/>
                  </a:lnTo>
                  <a:lnTo>
                    <a:pt x="59" y="3079"/>
                  </a:lnTo>
                  <a:lnTo>
                    <a:pt x="20" y="3157"/>
                  </a:lnTo>
                  <a:lnTo>
                    <a:pt x="0" y="3234"/>
                  </a:lnTo>
                  <a:lnTo>
                    <a:pt x="0" y="3273"/>
                  </a:lnTo>
                  <a:lnTo>
                    <a:pt x="0" y="3293"/>
                  </a:lnTo>
                  <a:lnTo>
                    <a:pt x="39" y="3351"/>
                  </a:lnTo>
                  <a:lnTo>
                    <a:pt x="59" y="3390"/>
                  </a:lnTo>
                  <a:lnTo>
                    <a:pt x="253" y="3585"/>
                  </a:lnTo>
                  <a:lnTo>
                    <a:pt x="487" y="3799"/>
                  </a:lnTo>
                  <a:lnTo>
                    <a:pt x="507" y="3819"/>
                  </a:lnTo>
                  <a:lnTo>
                    <a:pt x="585" y="3916"/>
                  </a:lnTo>
                  <a:lnTo>
                    <a:pt x="682" y="4014"/>
                  </a:lnTo>
                  <a:lnTo>
                    <a:pt x="779" y="4072"/>
                  </a:lnTo>
                  <a:lnTo>
                    <a:pt x="877" y="4150"/>
                  </a:lnTo>
                  <a:lnTo>
                    <a:pt x="974" y="4150"/>
                  </a:lnTo>
                  <a:lnTo>
                    <a:pt x="994" y="4170"/>
                  </a:lnTo>
                  <a:lnTo>
                    <a:pt x="1247" y="4326"/>
                  </a:lnTo>
                  <a:lnTo>
                    <a:pt x="1520" y="4462"/>
                  </a:lnTo>
                  <a:lnTo>
                    <a:pt x="1793" y="4559"/>
                  </a:lnTo>
                  <a:lnTo>
                    <a:pt x="2085" y="4657"/>
                  </a:lnTo>
                  <a:lnTo>
                    <a:pt x="2358" y="4715"/>
                  </a:lnTo>
                  <a:lnTo>
                    <a:pt x="2650" y="4754"/>
                  </a:lnTo>
                  <a:lnTo>
                    <a:pt x="2942" y="4774"/>
                  </a:lnTo>
                  <a:lnTo>
                    <a:pt x="3254" y="4774"/>
                  </a:lnTo>
                  <a:lnTo>
                    <a:pt x="3546" y="4754"/>
                  </a:lnTo>
                  <a:lnTo>
                    <a:pt x="3877" y="4696"/>
                  </a:lnTo>
                  <a:lnTo>
                    <a:pt x="4364" y="4540"/>
                  </a:lnTo>
                  <a:lnTo>
                    <a:pt x="4715" y="4403"/>
                  </a:lnTo>
                  <a:lnTo>
                    <a:pt x="5066" y="4209"/>
                  </a:lnTo>
                  <a:lnTo>
                    <a:pt x="5319" y="4033"/>
                  </a:lnTo>
                  <a:lnTo>
                    <a:pt x="5514" y="3858"/>
                  </a:lnTo>
                  <a:lnTo>
                    <a:pt x="5631" y="3722"/>
                  </a:lnTo>
                  <a:lnTo>
                    <a:pt x="5670" y="3683"/>
                  </a:lnTo>
                  <a:lnTo>
                    <a:pt x="5650" y="3507"/>
                  </a:lnTo>
                  <a:lnTo>
                    <a:pt x="5650" y="3312"/>
                  </a:lnTo>
                  <a:lnTo>
                    <a:pt x="5611" y="3137"/>
                  </a:lnTo>
                  <a:lnTo>
                    <a:pt x="5572" y="2962"/>
                  </a:lnTo>
                  <a:lnTo>
                    <a:pt x="5436" y="2572"/>
                  </a:lnTo>
                  <a:lnTo>
                    <a:pt x="5358" y="2397"/>
                  </a:lnTo>
                  <a:lnTo>
                    <a:pt x="5280" y="2202"/>
                  </a:lnTo>
                  <a:lnTo>
                    <a:pt x="5066" y="1832"/>
                  </a:lnTo>
                  <a:lnTo>
                    <a:pt x="4813" y="1481"/>
                  </a:lnTo>
                  <a:lnTo>
                    <a:pt x="4520" y="1111"/>
                  </a:lnTo>
                  <a:lnTo>
                    <a:pt x="4364" y="955"/>
                  </a:lnTo>
                  <a:lnTo>
                    <a:pt x="4209" y="818"/>
                  </a:lnTo>
                  <a:lnTo>
                    <a:pt x="3916" y="585"/>
                  </a:lnTo>
                  <a:lnTo>
                    <a:pt x="3546" y="370"/>
                  </a:lnTo>
                  <a:lnTo>
                    <a:pt x="3234" y="214"/>
                  </a:lnTo>
                  <a:lnTo>
                    <a:pt x="3040" y="137"/>
                  </a:lnTo>
                  <a:lnTo>
                    <a:pt x="2825" y="78"/>
                  </a:lnTo>
                  <a:lnTo>
                    <a:pt x="2650" y="39"/>
                  </a:lnTo>
                  <a:lnTo>
                    <a:pt x="2475" y="20"/>
                  </a:lnTo>
                  <a:lnTo>
                    <a:pt x="22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3" name="Google Shape;4543;p54"/>
            <p:cNvSpPr/>
            <p:nvPr/>
          </p:nvSpPr>
          <p:spPr>
            <a:xfrm>
              <a:off x="5628550" y="1068625"/>
              <a:ext cx="126675" cy="134450"/>
            </a:xfrm>
            <a:custGeom>
              <a:avLst/>
              <a:gdLst/>
              <a:ahLst/>
              <a:cxnLst/>
              <a:rect l="l" t="t" r="r" b="b"/>
              <a:pathLst>
                <a:path w="5067" h="5378" extrusionOk="0">
                  <a:moveTo>
                    <a:pt x="2748" y="0"/>
                  </a:moveTo>
                  <a:lnTo>
                    <a:pt x="2690" y="39"/>
                  </a:lnTo>
                  <a:lnTo>
                    <a:pt x="2631" y="78"/>
                  </a:lnTo>
                  <a:lnTo>
                    <a:pt x="2612" y="156"/>
                  </a:lnTo>
                  <a:lnTo>
                    <a:pt x="2612" y="214"/>
                  </a:lnTo>
                  <a:lnTo>
                    <a:pt x="2631" y="292"/>
                  </a:lnTo>
                  <a:lnTo>
                    <a:pt x="2436" y="331"/>
                  </a:lnTo>
                  <a:lnTo>
                    <a:pt x="2241" y="390"/>
                  </a:lnTo>
                  <a:lnTo>
                    <a:pt x="2027" y="468"/>
                  </a:lnTo>
                  <a:lnTo>
                    <a:pt x="1793" y="585"/>
                  </a:lnTo>
                  <a:lnTo>
                    <a:pt x="1618" y="682"/>
                  </a:lnTo>
                  <a:lnTo>
                    <a:pt x="1443" y="799"/>
                  </a:lnTo>
                  <a:lnTo>
                    <a:pt x="1248" y="955"/>
                  </a:lnTo>
                  <a:lnTo>
                    <a:pt x="1033" y="1130"/>
                  </a:lnTo>
                  <a:lnTo>
                    <a:pt x="878" y="1286"/>
                  </a:lnTo>
                  <a:lnTo>
                    <a:pt x="722" y="1442"/>
                  </a:lnTo>
                  <a:lnTo>
                    <a:pt x="605" y="1598"/>
                  </a:lnTo>
                  <a:lnTo>
                    <a:pt x="468" y="1773"/>
                  </a:lnTo>
                  <a:lnTo>
                    <a:pt x="410" y="1890"/>
                  </a:lnTo>
                  <a:lnTo>
                    <a:pt x="371" y="1812"/>
                  </a:lnTo>
                  <a:lnTo>
                    <a:pt x="313" y="1773"/>
                  </a:lnTo>
                  <a:lnTo>
                    <a:pt x="235" y="1734"/>
                  </a:lnTo>
                  <a:lnTo>
                    <a:pt x="157" y="1734"/>
                  </a:lnTo>
                  <a:lnTo>
                    <a:pt x="98" y="1773"/>
                  </a:lnTo>
                  <a:lnTo>
                    <a:pt x="40" y="1832"/>
                  </a:lnTo>
                  <a:lnTo>
                    <a:pt x="20" y="1871"/>
                  </a:lnTo>
                  <a:lnTo>
                    <a:pt x="1" y="1890"/>
                  </a:lnTo>
                  <a:lnTo>
                    <a:pt x="1" y="1949"/>
                  </a:lnTo>
                  <a:lnTo>
                    <a:pt x="1" y="2007"/>
                  </a:lnTo>
                  <a:lnTo>
                    <a:pt x="59" y="2260"/>
                  </a:lnTo>
                  <a:lnTo>
                    <a:pt x="137" y="2592"/>
                  </a:lnTo>
                  <a:lnTo>
                    <a:pt x="157" y="2611"/>
                  </a:lnTo>
                  <a:lnTo>
                    <a:pt x="157" y="2728"/>
                  </a:lnTo>
                  <a:lnTo>
                    <a:pt x="196" y="2845"/>
                  </a:lnTo>
                  <a:lnTo>
                    <a:pt x="235" y="2962"/>
                  </a:lnTo>
                  <a:lnTo>
                    <a:pt x="293" y="3079"/>
                  </a:lnTo>
                  <a:lnTo>
                    <a:pt x="352" y="3137"/>
                  </a:lnTo>
                  <a:lnTo>
                    <a:pt x="371" y="3157"/>
                  </a:lnTo>
                  <a:lnTo>
                    <a:pt x="507" y="3429"/>
                  </a:lnTo>
                  <a:lnTo>
                    <a:pt x="663" y="3683"/>
                  </a:lnTo>
                  <a:lnTo>
                    <a:pt x="839" y="3916"/>
                  </a:lnTo>
                  <a:lnTo>
                    <a:pt x="1033" y="4150"/>
                  </a:lnTo>
                  <a:lnTo>
                    <a:pt x="1228" y="4345"/>
                  </a:lnTo>
                  <a:lnTo>
                    <a:pt x="1443" y="4540"/>
                  </a:lnTo>
                  <a:lnTo>
                    <a:pt x="1696" y="4715"/>
                  </a:lnTo>
                  <a:lnTo>
                    <a:pt x="1949" y="4871"/>
                  </a:lnTo>
                  <a:lnTo>
                    <a:pt x="2202" y="5008"/>
                  </a:lnTo>
                  <a:lnTo>
                    <a:pt x="2514" y="5144"/>
                  </a:lnTo>
                  <a:lnTo>
                    <a:pt x="2748" y="5222"/>
                  </a:lnTo>
                  <a:lnTo>
                    <a:pt x="3021" y="5280"/>
                  </a:lnTo>
                  <a:lnTo>
                    <a:pt x="3391" y="5358"/>
                  </a:lnTo>
                  <a:lnTo>
                    <a:pt x="3781" y="5378"/>
                  </a:lnTo>
                  <a:lnTo>
                    <a:pt x="4092" y="5358"/>
                  </a:lnTo>
                  <a:lnTo>
                    <a:pt x="4365" y="5319"/>
                  </a:lnTo>
                  <a:lnTo>
                    <a:pt x="4541" y="5261"/>
                  </a:lnTo>
                  <a:lnTo>
                    <a:pt x="4580" y="5261"/>
                  </a:lnTo>
                  <a:lnTo>
                    <a:pt x="4677" y="5085"/>
                  </a:lnTo>
                  <a:lnTo>
                    <a:pt x="4755" y="4930"/>
                  </a:lnTo>
                  <a:lnTo>
                    <a:pt x="4813" y="4754"/>
                  </a:lnTo>
                  <a:lnTo>
                    <a:pt x="4891" y="4579"/>
                  </a:lnTo>
                  <a:lnTo>
                    <a:pt x="4989" y="4189"/>
                  </a:lnTo>
                  <a:lnTo>
                    <a:pt x="5008" y="3994"/>
                  </a:lnTo>
                  <a:lnTo>
                    <a:pt x="5047" y="3800"/>
                  </a:lnTo>
                  <a:lnTo>
                    <a:pt x="5067" y="3351"/>
                  </a:lnTo>
                  <a:lnTo>
                    <a:pt x="5047" y="2923"/>
                  </a:lnTo>
                  <a:lnTo>
                    <a:pt x="4989" y="2475"/>
                  </a:lnTo>
                  <a:lnTo>
                    <a:pt x="4930" y="2260"/>
                  </a:lnTo>
                  <a:lnTo>
                    <a:pt x="4872" y="2046"/>
                  </a:lnTo>
                  <a:lnTo>
                    <a:pt x="4755" y="1695"/>
                  </a:lnTo>
                  <a:lnTo>
                    <a:pt x="4560" y="1325"/>
                  </a:lnTo>
                  <a:lnTo>
                    <a:pt x="4365" y="1013"/>
                  </a:lnTo>
                  <a:lnTo>
                    <a:pt x="4268" y="857"/>
                  </a:lnTo>
                  <a:lnTo>
                    <a:pt x="4112" y="682"/>
                  </a:lnTo>
                  <a:lnTo>
                    <a:pt x="3976" y="565"/>
                  </a:lnTo>
                  <a:lnTo>
                    <a:pt x="3859" y="448"/>
                  </a:lnTo>
                  <a:lnTo>
                    <a:pt x="3703" y="331"/>
                  </a:lnTo>
                  <a:lnTo>
                    <a:pt x="3527" y="234"/>
                  </a:lnTo>
                  <a:lnTo>
                    <a:pt x="3391" y="156"/>
                  </a:lnTo>
                  <a:lnTo>
                    <a:pt x="3235" y="98"/>
                  </a:lnTo>
                  <a:lnTo>
                    <a:pt x="3021" y="39"/>
                  </a:lnTo>
                  <a:lnTo>
                    <a:pt x="2845" y="20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4" name="Google Shape;4544;p54"/>
            <p:cNvSpPr/>
            <p:nvPr/>
          </p:nvSpPr>
          <p:spPr>
            <a:xfrm>
              <a:off x="5090800" y="967300"/>
              <a:ext cx="139325" cy="122775"/>
            </a:xfrm>
            <a:custGeom>
              <a:avLst/>
              <a:gdLst/>
              <a:ahLst/>
              <a:cxnLst/>
              <a:rect l="l" t="t" r="r" b="b"/>
              <a:pathLst>
                <a:path w="5573" h="4911" extrusionOk="0">
                  <a:moveTo>
                    <a:pt x="2982" y="0"/>
                  </a:moveTo>
                  <a:lnTo>
                    <a:pt x="2787" y="39"/>
                  </a:lnTo>
                  <a:lnTo>
                    <a:pt x="2611" y="78"/>
                  </a:lnTo>
                  <a:lnTo>
                    <a:pt x="2436" y="137"/>
                  </a:lnTo>
                  <a:lnTo>
                    <a:pt x="2280" y="195"/>
                  </a:lnTo>
                  <a:lnTo>
                    <a:pt x="2066" y="293"/>
                  </a:lnTo>
                  <a:lnTo>
                    <a:pt x="1910" y="390"/>
                  </a:lnTo>
                  <a:lnTo>
                    <a:pt x="1598" y="585"/>
                  </a:lnTo>
                  <a:lnTo>
                    <a:pt x="1286" y="858"/>
                  </a:lnTo>
                  <a:lnTo>
                    <a:pt x="1033" y="1131"/>
                  </a:lnTo>
                  <a:lnTo>
                    <a:pt x="897" y="1306"/>
                  </a:lnTo>
                  <a:lnTo>
                    <a:pt x="780" y="1481"/>
                  </a:lnTo>
                  <a:lnTo>
                    <a:pt x="527" y="1890"/>
                  </a:lnTo>
                  <a:lnTo>
                    <a:pt x="351" y="2261"/>
                  </a:lnTo>
                  <a:lnTo>
                    <a:pt x="195" y="2670"/>
                  </a:lnTo>
                  <a:lnTo>
                    <a:pt x="137" y="2865"/>
                  </a:lnTo>
                  <a:lnTo>
                    <a:pt x="78" y="3079"/>
                  </a:lnTo>
                  <a:lnTo>
                    <a:pt x="20" y="3469"/>
                  </a:lnTo>
                  <a:lnTo>
                    <a:pt x="1" y="3644"/>
                  </a:lnTo>
                  <a:lnTo>
                    <a:pt x="1" y="3839"/>
                  </a:lnTo>
                  <a:lnTo>
                    <a:pt x="20" y="4014"/>
                  </a:lnTo>
                  <a:lnTo>
                    <a:pt x="40" y="4209"/>
                  </a:lnTo>
                  <a:lnTo>
                    <a:pt x="78" y="4229"/>
                  </a:lnTo>
                  <a:lnTo>
                    <a:pt x="215" y="4345"/>
                  </a:lnTo>
                  <a:lnTo>
                    <a:pt x="429" y="4501"/>
                  </a:lnTo>
                  <a:lnTo>
                    <a:pt x="721" y="4638"/>
                  </a:lnTo>
                  <a:lnTo>
                    <a:pt x="1092" y="4755"/>
                  </a:lnTo>
                  <a:lnTo>
                    <a:pt x="1462" y="4852"/>
                  </a:lnTo>
                  <a:lnTo>
                    <a:pt x="1715" y="4891"/>
                  </a:lnTo>
                  <a:lnTo>
                    <a:pt x="1968" y="4910"/>
                  </a:lnTo>
                  <a:lnTo>
                    <a:pt x="2300" y="4910"/>
                  </a:lnTo>
                  <a:lnTo>
                    <a:pt x="2592" y="4891"/>
                  </a:lnTo>
                  <a:lnTo>
                    <a:pt x="2904" y="4852"/>
                  </a:lnTo>
                  <a:lnTo>
                    <a:pt x="3196" y="4794"/>
                  </a:lnTo>
                  <a:lnTo>
                    <a:pt x="3469" y="4696"/>
                  </a:lnTo>
                  <a:lnTo>
                    <a:pt x="3741" y="4599"/>
                  </a:lnTo>
                  <a:lnTo>
                    <a:pt x="3995" y="4462"/>
                  </a:lnTo>
                  <a:lnTo>
                    <a:pt x="4268" y="4306"/>
                  </a:lnTo>
                  <a:lnTo>
                    <a:pt x="4501" y="4131"/>
                  </a:lnTo>
                  <a:lnTo>
                    <a:pt x="4735" y="3956"/>
                  </a:lnTo>
                  <a:lnTo>
                    <a:pt x="4755" y="3936"/>
                  </a:lnTo>
                  <a:lnTo>
                    <a:pt x="4833" y="3897"/>
                  </a:lnTo>
                  <a:lnTo>
                    <a:pt x="4930" y="3819"/>
                  </a:lnTo>
                  <a:lnTo>
                    <a:pt x="5027" y="3741"/>
                  </a:lnTo>
                  <a:lnTo>
                    <a:pt x="5086" y="3644"/>
                  </a:lnTo>
                  <a:lnTo>
                    <a:pt x="5144" y="3527"/>
                  </a:lnTo>
                  <a:lnTo>
                    <a:pt x="5164" y="3508"/>
                  </a:lnTo>
                  <a:lnTo>
                    <a:pt x="5378" y="3254"/>
                  </a:lnTo>
                  <a:lnTo>
                    <a:pt x="5534" y="3021"/>
                  </a:lnTo>
                  <a:lnTo>
                    <a:pt x="5553" y="2982"/>
                  </a:lnTo>
                  <a:lnTo>
                    <a:pt x="5573" y="2923"/>
                  </a:lnTo>
                  <a:lnTo>
                    <a:pt x="5573" y="2904"/>
                  </a:lnTo>
                  <a:lnTo>
                    <a:pt x="5573" y="2865"/>
                  </a:lnTo>
                  <a:lnTo>
                    <a:pt x="5534" y="2787"/>
                  </a:lnTo>
                  <a:lnTo>
                    <a:pt x="5476" y="2728"/>
                  </a:lnTo>
                  <a:lnTo>
                    <a:pt x="5417" y="2689"/>
                  </a:lnTo>
                  <a:lnTo>
                    <a:pt x="5339" y="2689"/>
                  </a:lnTo>
                  <a:lnTo>
                    <a:pt x="5261" y="2709"/>
                  </a:lnTo>
                  <a:lnTo>
                    <a:pt x="5203" y="2767"/>
                  </a:lnTo>
                  <a:lnTo>
                    <a:pt x="5183" y="2631"/>
                  </a:lnTo>
                  <a:lnTo>
                    <a:pt x="5125" y="2417"/>
                  </a:lnTo>
                  <a:lnTo>
                    <a:pt x="5086" y="2241"/>
                  </a:lnTo>
                  <a:lnTo>
                    <a:pt x="5008" y="2027"/>
                  </a:lnTo>
                  <a:lnTo>
                    <a:pt x="4910" y="1812"/>
                  </a:lnTo>
                  <a:lnTo>
                    <a:pt x="4794" y="1579"/>
                  </a:lnTo>
                  <a:lnTo>
                    <a:pt x="4677" y="1364"/>
                  </a:lnTo>
                  <a:lnTo>
                    <a:pt x="4443" y="1014"/>
                  </a:lnTo>
                  <a:lnTo>
                    <a:pt x="4287" y="838"/>
                  </a:lnTo>
                  <a:lnTo>
                    <a:pt x="4112" y="663"/>
                  </a:lnTo>
                  <a:lnTo>
                    <a:pt x="3956" y="527"/>
                  </a:lnTo>
                  <a:lnTo>
                    <a:pt x="3800" y="410"/>
                  </a:lnTo>
                  <a:lnTo>
                    <a:pt x="3839" y="371"/>
                  </a:lnTo>
                  <a:lnTo>
                    <a:pt x="3878" y="293"/>
                  </a:lnTo>
                  <a:lnTo>
                    <a:pt x="3878" y="234"/>
                  </a:lnTo>
                  <a:lnTo>
                    <a:pt x="3839" y="156"/>
                  </a:lnTo>
                  <a:lnTo>
                    <a:pt x="3800" y="117"/>
                  </a:lnTo>
                  <a:lnTo>
                    <a:pt x="3741" y="78"/>
                  </a:lnTo>
                  <a:lnTo>
                    <a:pt x="3702" y="78"/>
                  </a:lnTo>
                  <a:lnTo>
                    <a:pt x="3527" y="20"/>
                  </a:lnTo>
                  <a:lnTo>
                    <a:pt x="33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5" name="Google Shape;4545;p54"/>
            <p:cNvSpPr/>
            <p:nvPr/>
          </p:nvSpPr>
          <p:spPr>
            <a:xfrm>
              <a:off x="5256425" y="1113925"/>
              <a:ext cx="121300" cy="137875"/>
            </a:xfrm>
            <a:custGeom>
              <a:avLst/>
              <a:gdLst/>
              <a:ahLst/>
              <a:cxnLst/>
              <a:rect l="l" t="t" r="r" b="b"/>
              <a:pathLst>
                <a:path w="4852" h="5515" extrusionOk="0">
                  <a:moveTo>
                    <a:pt x="1832" y="0"/>
                  </a:moveTo>
                  <a:lnTo>
                    <a:pt x="1754" y="20"/>
                  </a:lnTo>
                  <a:lnTo>
                    <a:pt x="1734" y="20"/>
                  </a:lnTo>
                  <a:lnTo>
                    <a:pt x="1539" y="78"/>
                  </a:lnTo>
                  <a:lnTo>
                    <a:pt x="1364" y="156"/>
                  </a:lnTo>
                  <a:lnTo>
                    <a:pt x="1208" y="253"/>
                  </a:lnTo>
                  <a:lnTo>
                    <a:pt x="1091" y="351"/>
                  </a:lnTo>
                  <a:lnTo>
                    <a:pt x="935" y="487"/>
                  </a:lnTo>
                  <a:lnTo>
                    <a:pt x="799" y="604"/>
                  </a:lnTo>
                  <a:lnTo>
                    <a:pt x="682" y="741"/>
                  </a:lnTo>
                  <a:lnTo>
                    <a:pt x="585" y="896"/>
                  </a:lnTo>
                  <a:lnTo>
                    <a:pt x="468" y="1091"/>
                  </a:lnTo>
                  <a:lnTo>
                    <a:pt x="370" y="1247"/>
                  </a:lnTo>
                  <a:lnTo>
                    <a:pt x="234" y="1578"/>
                  </a:lnTo>
                  <a:lnTo>
                    <a:pt x="117" y="1988"/>
                  </a:lnTo>
                  <a:lnTo>
                    <a:pt x="39" y="2358"/>
                  </a:lnTo>
                  <a:lnTo>
                    <a:pt x="20" y="2572"/>
                  </a:lnTo>
                  <a:lnTo>
                    <a:pt x="0" y="2786"/>
                  </a:lnTo>
                  <a:lnTo>
                    <a:pt x="20" y="3254"/>
                  </a:lnTo>
                  <a:lnTo>
                    <a:pt x="59" y="3663"/>
                  </a:lnTo>
                  <a:lnTo>
                    <a:pt x="156" y="4111"/>
                  </a:lnTo>
                  <a:lnTo>
                    <a:pt x="273" y="4501"/>
                  </a:lnTo>
                  <a:lnTo>
                    <a:pt x="429" y="4852"/>
                  </a:lnTo>
                  <a:lnTo>
                    <a:pt x="526" y="5027"/>
                  </a:lnTo>
                  <a:lnTo>
                    <a:pt x="604" y="5183"/>
                  </a:lnTo>
                  <a:lnTo>
                    <a:pt x="721" y="5339"/>
                  </a:lnTo>
                  <a:lnTo>
                    <a:pt x="838" y="5475"/>
                  </a:lnTo>
                  <a:lnTo>
                    <a:pt x="877" y="5475"/>
                  </a:lnTo>
                  <a:lnTo>
                    <a:pt x="1052" y="5514"/>
                  </a:lnTo>
                  <a:lnTo>
                    <a:pt x="1325" y="5514"/>
                  </a:lnTo>
                  <a:lnTo>
                    <a:pt x="1637" y="5475"/>
                  </a:lnTo>
                  <a:lnTo>
                    <a:pt x="2026" y="5378"/>
                  </a:lnTo>
                  <a:lnTo>
                    <a:pt x="2377" y="5261"/>
                  </a:lnTo>
                  <a:lnTo>
                    <a:pt x="2845" y="5047"/>
                  </a:lnTo>
                  <a:lnTo>
                    <a:pt x="3137" y="4871"/>
                  </a:lnTo>
                  <a:lnTo>
                    <a:pt x="3371" y="4696"/>
                  </a:lnTo>
                  <a:lnTo>
                    <a:pt x="3605" y="4501"/>
                  </a:lnTo>
                  <a:lnTo>
                    <a:pt x="3819" y="4287"/>
                  </a:lnTo>
                  <a:lnTo>
                    <a:pt x="4014" y="4053"/>
                  </a:lnTo>
                  <a:lnTo>
                    <a:pt x="4170" y="3839"/>
                  </a:lnTo>
                  <a:lnTo>
                    <a:pt x="4326" y="3566"/>
                  </a:lnTo>
                  <a:lnTo>
                    <a:pt x="4462" y="3312"/>
                  </a:lnTo>
                  <a:lnTo>
                    <a:pt x="4579" y="3040"/>
                  </a:lnTo>
                  <a:lnTo>
                    <a:pt x="4657" y="2747"/>
                  </a:lnTo>
                  <a:lnTo>
                    <a:pt x="4676" y="2728"/>
                  </a:lnTo>
                  <a:lnTo>
                    <a:pt x="4735" y="2650"/>
                  </a:lnTo>
                  <a:lnTo>
                    <a:pt x="4774" y="2533"/>
                  </a:lnTo>
                  <a:lnTo>
                    <a:pt x="4793" y="2416"/>
                  </a:lnTo>
                  <a:lnTo>
                    <a:pt x="4793" y="2299"/>
                  </a:lnTo>
                  <a:lnTo>
                    <a:pt x="4793" y="2163"/>
                  </a:lnTo>
                  <a:lnTo>
                    <a:pt x="4793" y="2143"/>
                  </a:lnTo>
                  <a:lnTo>
                    <a:pt x="4832" y="1812"/>
                  </a:lnTo>
                  <a:lnTo>
                    <a:pt x="4852" y="1539"/>
                  </a:lnTo>
                  <a:lnTo>
                    <a:pt x="4832" y="1500"/>
                  </a:lnTo>
                  <a:lnTo>
                    <a:pt x="4832" y="1442"/>
                  </a:lnTo>
                  <a:lnTo>
                    <a:pt x="4813" y="1422"/>
                  </a:lnTo>
                  <a:lnTo>
                    <a:pt x="4793" y="1384"/>
                  </a:lnTo>
                  <a:lnTo>
                    <a:pt x="4715" y="1345"/>
                  </a:lnTo>
                  <a:lnTo>
                    <a:pt x="4657" y="1325"/>
                  </a:lnTo>
                  <a:lnTo>
                    <a:pt x="4559" y="1325"/>
                  </a:lnTo>
                  <a:lnTo>
                    <a:pt x="4501" y="1364"/>
                  </a:lnTo>
                  <a:lnTo>
                    <a:pt x="4442" y="1422"/>
                  </a:lnTo>
                  <a:lnTo>
                    <a:pt x="4423" y="1500"/>
                  </a:lnTo>
                  <a:lnTo>
                    <a:pt x="4345" y="1403"/>
                  </a:lnTo>
                  <a:lnTo>
                    <a:pt x="4189" y="1247"/>
                  </a:lnTo>
                  <a:lnTo>
                    <a:pt x="4053" y="1111"/>
                  </a:lnTo>
                  <a:lnTo>
                    <a:pt x="3877" y="974"/>
                  </a:lnTo>
                  <a:lnTo>
                    <a:pt x="3683" y="838"/>
                  </a:lnTo>
                  <a:lnTo>
                    <a:pt x="3449" y="702"/>
                  </a:lnTo>
                  <a:lnTo>
                    <a:pt x="3234" y="585"/>
                  </a:lnTo>
                  <a:lnTo>
                    <a:pt x="3040" y="507"/>
                  </a:lnTo>
                  <a:lnTo>
                    <a:pt x="2845" y="429"/>
                  </a:lnTo>
                  <a:lnTo>
                    <a:pt x="2611" y="351"/>
                  </a:lnTo>
                  <a:lnTo>
                    <a:pt x="2397" y="312"/>
                  </a:lnTo>
                  <a:lnTo>
                    <a:pt x="2182" y="273"/>
                  </a:lnTo>
                  <a:lnTo>
                    <a:pt x="1968" y="273"/>
                  </a:lnTo>
                  <a:lnTo>
                    <a:pt x="1987" y="195"/>
                  </a:lnTo>
                  <a:lnTo>
                    <a:pt x="1987" y="137"/>
                  </a:lnTo>
                  <a:lnTo>
                    <a:pt x="1948" y="59"/>
                  </a:lnTo>
                  <a:lnTo>
                    <a:pt x="1890" y="20"/>
                  </a:lnTo>
                  <a:lnTo>
                    <a:pt x="18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6" name="Google Shape;4546;p54"/>
            <p:cNvSpPr/>
            <p:nvPr/>
          </p:nvSpPr>
          <p:spPr>
            <a:xfrm>
              <a:off x="5062550" y="761750"/>
              <a:ext cx="140300" cy="115950"/>
            </a:xfrm>
            <a:custGeom>
              <a:avLst/>
              <a:gdLst/>
              <a:ahLst/>
              <a:cxnLst/>
              <a:rect l="l" t="t" r="r" b="b"/>
              <a:pathLst>
                <a:path w="5612" h="4638" extrusionOk="0">
                  <a:moveTo>
                    <a:pt x="3235" y="0"/>
                  </a:moveTo>
                  <a:lnTo>
                    <a:pt x="2962" y="20"/>
                  </a:lnTo>
                  <a:lnTo>
                    <a:pt x="2670" y="39"/>
                  </a:lnTo>
                  <a:lnTo>
                    <a:pt x="2378" y="98"/>
                  </a:lnTo>
                  <a:lnTo>
                    <a:pt x="2066" y="195"/>
                  </a:lnTo>
                  <a:lnTo>
                    <a:pt x="1793" y="293"/>
                  </a:lnTo>
                  <a:lnTo>
                    <a:pt x="1501" y="429"/>
                  </a:lnTo>
                  <a:lnTo>
                    <a:pt x="1286" y="546"/>
                  </a:lnTo>
                  <a:lnTo>
                    <a:pt x="1053" y="682"/>
                  </a:lnTo>
                  <a:lnTo>
                    <a:pt x="741" y="916"/>
                  </a:lnTo>
                  <a:lnTo>
                    <a:pt x="449" y="1189"/>
                  </a:lnTo>
                  <a:lnTo>
                    <a:pt x="254" y="1423"/>
                  </a:lnTo>
                  <a:lnTo>
                    <a:pt x="98" y="1637"/>
                  </a:lnTo>
                  <a:lnTo>
                    <a:pt x="20" y="1812"/>
                  </a:lnTo>
                  <a:lnTo>
                    <a:pt x="0" y="1832"/>
                  </a:lnTo>
                  <a:lnTo>
                    <a:pt x="0" y="1851"/>
                  </a:lnTo>
                  <a:lnTo>
                    <a:pt x="59" y="2027"/>
                  </a:lnTo>
                  <a:lnTo>
                    <a:pt x="117" y="2182"/>
                  </a:lnTo>
                  <a:lnTo>
                    <a:pt x="195" y="2358"/>
                  </a:lnTo>
                  <a:lnTo>
                    <a:pt x="273" y="2533"/>
                  </a:lnTo>
                  <a:lnTo>
                    <a:pt x="488" y="2864"/>
                  </a:lnTo>
                  <a:lnTo>
                    <a:pt x="624" y="3020"/>
                  </a:lnTo>
                  <a:lnTo>
                    <a:pt x="741" y="3176"/>
                  </a:lnTo>
                  <a:lnTo>
                    <a:pt x="1053" y="3488"/>
                  </a:lnTo>
                  <a:lnTo>
                    <a:pt x="1384" y="3780"/>
                  </a:lnTo>
                  <a:lnTo>
                    <a:pt x="1754" y="4053"/>
                  </a:lnTo>
                  <a:lnTo>
                    <a:pt x="1949" y="4150"/>
                  </a:lnTo>
                  <a:lnTo>
                    <a:pt x="2124" y="4267"/>
                  </a:lnTo>
                  <a:lnTo>
                    <a:pt x="2475" y="4404"/>
                  </a:lnTo>
                  <a:lnTo>
                    <a:pt x="2884" y="4521"/>
                  </a:lnTo>
                  <a:lnTo>
                    <a:pt x="3235" y="4598"/>
                  </a:lnTo>
                  <a:lnTo>
                    <a:pt x="3430" y="4618"/>
                  </a:lnTo>
                  <a:lnTo>
                    <a:pt x="3663" y="4637"/>
                  </a:lnTo>
                  <a:lnTo>
                    <a:pt x="3819" y="4618"/>
                  </a:lnTo>
                  <a:lnTo>
                    <a:pt x="3995" y="4598"/>
                  </a:lnTo>
                  <a:lnTo>
                    <a:pt x="4190" y="4560"/>
                  </a:lnTo>
                  <a:lnTo>
                    <a:pt x="4384" y="4521"/>
                  </a:lnTo>
                  <a:lnTo>
                    <a:pt x="4540" y="4462"/>
                  </a:lnTo>
                  <a:lnTo>
                    <a:pt x="4696" y="4404"/>
                  </a:lnTo>
                  <a:lnTo>
                    <a:pt x="4871" y="4287"/>
                  </a:lnTo>
                  <a:lnTo>
                    <a:pt x="5008" y="4170"/>
                  </a:lnTo>
                  <a:lnTo>
                    <a:pt x="5027" y="4150"/>
                  </a:lnTo>
                  <a:lnTo>
                    <a:pt x="5086" y="4092"/>
                  </a:lnTo>
                  <a:lnTo>
                    <a:pt x="5105" y="4033"/>
                  </a:lnTo>
                  <a:lnTo>
                    <a:pt x="5105" y="3956"/>
                  </a:lnTo>
                  <a:lnTo>
                    <a:pt x="5066" y="3897"/>
                  </a:lnTo>
                  <a:lnTo>
                    <a:pt x="5027" y="3858"/>
                  </a:lnTo>
                  <a:lnTo>
                    <a:pt x="4949" y="3839"/>
                  </a:lnTo>
                  <a:lnTo>
                    <a:pt x="5066" y="3663"/>
                  </a:lnTo>
                  <a:lnTo>
                    <a:pt x="5144" y="3468"/>
                  </a:lnTo>
                  <a:lnTo>
                    <a:pt x="5242" y="3254"/>
                  </a:lnTo>
                  <a:lnTo>
                    <a:pt x="5300" y="3020"/>
                  </a:lnTo>
                  <a:lnTo>
                    <a:pt x="5398" y="2611"/>
                  </a:lnTo>
                  <a:lnTo>
                    <a:pt x="5417" y="2358"/>
                  </a:lnTo>
                  <a:lnTo>
                    <a:pt x="5436" y="2085"/>
                  </a:lnTo>
                  <a:lnTo>
                    <a:pt x="5436" y="1851"/>
                  </a:lnTo>
                  <a:lnTo>
                    <a:pt x="5417" y="1637"/>
                  </a:lnTo>
                  <a:lnTo>
                    <a:pt x="5378" y="1462"/>
                  </a:lnTo>
                  <a:lnTo>
                    <a:pt x="5339" y="1228"/>
                  </a:lnTo>
                  <a:lnTo>
                    <a:pt x="5320" y="1111"/>
                  </a:lnTo>
                  <a:lnTo>
                    <a:pt x="5378" y="1130"/>
                  </a:lnTo>
                  <a:lnTo>
                    <a:pt x="5456" y="1130"/>
                  </a:lnTo>
                  <a:lnTo>
                    <a:pt x="5534" y="1091"/>
                  </a:lnTo>
                  <a:lnTo>
                    <a:pt x="5592" y="1033"/>
                  </a:lnTo>
                  <a:lnTo>
                    <a:pt x="5612" y="955"/>
                  </a:lnTo>
                  <a:lnTo>
                    <a:pt x="5612" y="858"/>
                  </a:lnTo>
                  <a:lnTo>
                    <a:pt x="5592" y="838"/>
                  </a:lnTo>
                  <a:lnTo>
                    <a:pt x="5573" y="819"/>
                  </a:lnTo>
                  <a:lnTo>
                    <a:pt x="5553" y="780"/>
                  </a:lnTo>
                  <a:lnTo>
                    <a:pt x="5495" y="741"/>
                  </a:lnTo>
                  <a:lnTo>
                    <a:pt x="5281" y="585"/>
                  </a:lnTo>
                  <a:lnTo>
                    <a:pt x="4988" y="448"/>
                  </a:lnTo>
                  <a:lnTo>
                    <a:pt x="4969" y="429"/>
                  </a:lnTo>
                  <a:lnTo>
                    <a:pt x="4871" y="351"/>
                  </a:lnTo>
                  <a:lnTo>
                    <a:pt x="4755" y="293"/>
                  </a:lnTo>
                  <a:lnTo>
                    <a:pt x="4638" y="234"/>
                  </a:lnTo>
                  <a:lnTo>
                    <a:pt x="4521" y="215"/>
                  </a:lnTo>
                  <a:lnTo>
                    <a:pt x="4404" y="215"/>
                  </a:lnTo>
                  <a:lnTo>
                    <a:pt x="4131" y="117"/>
                  </a:lnTo>
                  <a:lnTo>
                    <a:pt x="3839" y="59"/>
                  </a:lnTo>
                  <a:lnTo>
                    <a:pt x="3547" y="20"/>
                  </a:lnTo>
                  <a:lnTo>
                    <a:pt x="323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7" name="Google Shape;4547;p54"/>
            <p:cNvSpPr/>
            <p:nvPr/>
          </p:nvSpPr>
          <p:spPr>
            <a:xfrm>
              <a:off x="5743025" y="695000"/>
              <a:ext cx="142750" cy="117925"/>
            </a:xfrm>
            <a:custGeom>
              <a:avLst/>
              <a:gdLst/>
              <a:ahLst/>
              <a:cxnLst/>
              <a:rect l="l" t="t" r="r" b="b"/>
              <a:pathLst>
                <a:path w="5710" h="4717" extrusionOk="0">
                  <a:moveTo>
                    <a:pt x="2806" y="1"/>
                  </a:moveTo>
                  <a:lnTo>
                    <a:pt x="2514" y="20"/>
                  </a:lnTo>
                  <a:lnTo>
                    <a:pt x="2222" y="59"/>
                  </a:lnTo>
                  <a:lnTo>
                    <a:pt x="1890" y="137"/>
                  </a:lnTo>
                  <a:lnTo>
                    <a:pt x="1559" y="235"/>
                  </a:lnTo>
                  <a:lnTo>
                    <a:pt x="1501" y="254"/>
                  </a:lnTo>
                  <a:lnTo>
                    <a:pt x="1306" y="313"/>
                  </a:lnTo>
                  <a:lnTo>
                    <a:pt x="1150" y="371"/>
                  </a:lnTo>
                  <a:lnTo>
                    <a:pt x="994" y="449"/>
                  </a:lnTo>
                  <a:lnTo>
                    <a:pt x="975" y="449"/>
                  </a:lnTo>
                  <a:lnTo>
                    <a:pt x="838" y="527"/>
                  </a:lnTo>
                  <a:lnTo>
                    <a:pt x="721" y="624"/>
                  </a:lnTo>
                  <a:lnTo>
                    <a:pt x="488" y="761"/>
                  </a:lnTo>
                  <a:lnTo>
                    <a:pt x="312" y="878"/>
                  </a:lnTo>
                  <a:lnTo>
                    <a:pt x="156" y="995"/>
                  </a:lnTo>
                  <a:lnTo>
                    <a:pt x="137" y="1014"/>
                  </a:lnTo>
                  <a:lnTo>
                    <a:pt x="137" y="1034"/>
                  </a:lnTo>
                  <a:lnTo>
                    <a:pt x="40" y="1092"/>
                  </a:lnTo>
                  <a:lnTo>
                    <a:pt x="20" y="1112"/>
                  </a:lnTo>
                  <a:lnTo>
                    <a:pt x="1" y="1151"/>
                  </a:lnTo>
                  <a:lnTo>
                    <a:pt x="1" y="1170"/>
                  </a:lnTo>
                  <a:lnTo>
                    <a:pt x="20" y="1228"/>
                  </a:lnTo>
                  <a:lnTo>
                    <a:pt x="40" y="1228"/>
                  </a:lnTo>
                  <a:lnTo>
                    <a:pt x="20" y="1267"/>
                  </a:lnTo>
                  <a:lnTo>
                    <a:pt x="40" y="1345"/>
                  </a:lnTo>
                  <a:lnTo>
                    <a:pt x="78" y="1423"/>
                  </a:lnTo>
                  <a:lnTo>
                    <a:pt x="137" y="1482"/>
                  </a:lnTo>
                  <a:lnTo>
                    <a:pt x="195" y="1501"/>
                  </a:lnTo>
                  <a:lnTo>
                    <a:pt x="332" y="1716"/>
                  </a:lnTo>
                  <a:lnTo>
                    <a:pt x="332" y="2008"/>
                  </a:lnTo>
                  <a:lnTo>
                    <a:pt x="351" y="2222"/>
                  </a:lnTo>
                  <a:lnTo>
                    <a:pt x="390" y="2456"/>
                  </a:lnTo>
                  <a:lnTo>
                    <a:pt x="449" y="2709"/>
                  </a:lnTo>
                  <a:lnTo>
                    <a:pt x="507" y="2963"/>
                  </a:lnTo>
                  <a:lnTo>
                    <a:pt x="663" y="3333"/>
                  </a:lnTo>
                  <a:lnTo>
                    <a:pt x="760" y="3567"/>
                  </a:lnTo>
                  <a:lnTo>
                    <a:pt x="877" y="3761"/>
                  </a:lnTo>
                  <a:lnTo>
                    <a:pt x="994" y="3937"/>
                  </a:lnTo>
                  <a:lnTo>
                    <a:pt x="1131" y="4093"/>
                  </a:lnTo>
                  <a:lnTo>
                    <a:pt x="1072" y="4132"/>
                  </a:lnTo>
                  <a:lnTo>
                    <a:pt x="1033" y="4171"/>
                  </a:lnTo>
                  <a:lnTo>
                    <a:pt x="1014" y="4248"/>
                  </a:lnTo>
                  <a:lnTo>
                    <a:pt x="1014" y="4326"/>
                  </a:lnTo>
                  <a:lnTo>
                    <a:pt x="1053" y="4385"/>
                  </a:lnTo>
                  <a:lnTo>
                    <a:pt x="1111" y="4424"/>
                  </a:lnTo>
                  <a:lnTo>
                    <a:pt x="1131" y="4443"/>
                  </a:lnTo>
                  <a:lnTo>
                    <a:pt x="1286" y="4541"/>
                  </a:lnTo>
                  <a:lnTo>
                    <a:pt x="1481" y="4599"/>
                  </a:lnTo>
                  <a:lnTo>
                    <a:pt x="1657" y="4658"/>
                  </a:lnTo>
                  <a:lnTo>
                    <a:pt x="1813" y="4677"/>
                  </a:lnTo>
                  <a:lnTo>
                    <a:pt x="2007" y="4697"/>
                  </a:lnTo>
                  <a:lnTo>
                    <a:pt x="2183" y="4716"/>
                  </a:lnTo>
                  <a:lnTo>
                    <a:pt x="2378" y="4697"/>
                  </a:lnTo>
                  <a:lnTo>
                    <a:pt x="2533" y="4677"/>
                  </a:lnTo>
                  <a:lnTo>
                    <a:pt x="2767" y="4638"/>
                  </a:lnTo>
                  <a:lnTo>
                    <a:pt x="2943" y="4580"/>
                  </a:lnTo>
                  <a:lnTo>
                    <a:pt x="3293" y="4463"/>
                  </a:lnTo>
                  <a:lnTo>
                    <a:pt x="3664" y="4268"/>
                  </a:lnTo>
                  <a:lnTo>
                    <a:pt x="3995" y="4073"/>
                  </a:lnTo>
                  <a:lnTo>
                    <a:pt x="4151" y="3937"/>
                  </a:lnTo>
                  <a:lnTo>
                    <a:pt x="4326" y="3800"/>
                  </a:lnTo>
                  <a:lnTo>
                    <a:pt x="4657" y="3469"/>
                  </a:lnTo>
                  <a:lnTo>
                    <a:pt x="4930" y="3157"/>
                  </a:lnTo>
                  <a:lnTo>
                    <a:pt x="5183" y="2787"/>
                  </a:lnTo>
                  <a:lnTo>
                    <a:pt x="5281" y="2612"/>
                  </a:lnTo>
                  <a:lnTo>
                    <a:pt x="5378" y="2436"/>
                  </a:lnTo>
                  <a:lnTo>
                    <a:pt x="5534" y="2066"/>
                  </a:lnTo>
                  <a:lnTo>
                    <a:pt x="5592" y="1891"/>
                  </a:lnTo>
                  <a:lnTo>
                    <a:pt x="5651" y="1716"/>
                  </a:lnTo>
                  <a:lnTo>
                    <a:pt x="5690" y="1540"/>
                  </a:lnTo>
                  <a:lnTo>
                    <a:pt x="5709" y="1365"/>
                  </a:lnTo>
                  <a:lnTo>
                    <a:pt x="5709" y="1345"/>
                  </a:lnTo>
                  <a:lnTo>
                    <a:pt x="5690" y="1326"/>
                  </a:lnTo>
                  <a:lnTo>
                    <a:pt x="5573" y="1170"/>
                  </a:lnTo>
                  <a:lnTo>
                    <a:pt x="5398" y="975"/>
                  </a:lnTo>
                  <a:lnTo>
                    <a:pt x="5164" y="780"/>
                  </a:lnTo>
                  <a:lnTo>
                    <a:pt x="4833" y="547"/>
                  </a:lnTo>
                  <a:lnTo>
                    <a:pt x="4501" y="371"/>
                  </a:lnTo>
                  <a:lnTo>
                    <a:pt x="4248" y="274"/>
                  </a:lnTo>
                  <a:lnTo>
                    <a:pt x="4014" y="176"/>
                  </a:lnTo>
                  <a:lnTo>
                    <a:pt x="3683" y="98"/>
                  </a:lnTo>
                  <a:lnTo>
                    <a:pt x="3410" y="40"/>
                  </a:lnTo>
                  <a:lnTo>
                    <a:pt x="30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8" name="Google Shape;4548;p54"/>
            <p:cNvSpPr/>
            <p:nvPr/>
          </p:nvSpPr>
          <p:spPr>
            <a:xfrm>
              <a:off x="5451250" y="1149475"/>
              <a:ext cx="114975" cy="139825"/>
            </a:xfrm>
            <a:custGeom>
              <a:avLst/>
              <a:gdLst/>
              <a:ahLst/>
              <a:cxnLst/>
              <a:rect l="l" t="t" r="r" b="b"/>
              <a:pathLst>
                <a:path w="4599" h="5593" extrusionOk="0">
                  <a:moveTo>
                    <a:pt x="3683" y="0"/>
                  </a:moveTo>
                  <a:lnTo>
                    <a:pt x="3605" y="20"/>
                  </a:lnTo>
                  <a:lnTo>
                    <a:pt x="3547" y="78"/>
                  </a:lnTo>
                  <a:lnTo>
                    <a:pt x="3508" y="137"/>
                  </a:lnTo>
                  <a:lnTo>
                    <a:pt x="3508" y="215"/>
                  </a:lnTo>
                  <a:lnTo>
                    <a:pt x="3527" y="293"/>
                  </a:lnTo>
                  <a:lnTo>
                    <a:pt x="3410" y="254"/>
                  </a:lnTo>
                  <a:lnTo>
                    <a:pt x="3177" y="215"/>
                  </a:lnTo>
                  <a:lnTo>
                    <a:pt x="3001" y="176"/>
                  </a:lnTo>
                  <a:lnTo>
                    <a:pt x="2787" y="176"/>
                  </a:lnTo>
                  <a:lnTo>
                    <a:pt x="2534" y="156"/>
                  </a:lnTo>
                  <a:lnTo>
                    <a:pt x="2280" y="176"/>
                  </a:lnTo>
                  <a:lnTo>
                    <a:pt x="2027" y="195"/>
                  </a:lnTo>
                  <a:lnTo>
                    <a:pt x="1813" y="234"/>
                  </a:lnTo>
                  <a:lnTo>
                    <a:pt x="1618" y="273"/>
                  </a:lnTo>
                  <a:lnTo>
                    <a:pt x="1384" y="351"/>
                  </a:lnTo>
                  <a:lnTo>
                    <a:pt x="1170" y="429"/>
                  </a:lnTo>
                  <a:lnTo>
                    <a:pt x="975" y="527"/>
                  </a:lnTo>
                  <a:lnTo>
                    <a:pt x="799" y="624"/>
                  </a:lnTo>
                  <a:lnTo>
                    <a:pt x="780" y="566"/>
                  </a:lnTo>
                  <a:lnTo>
                    <a:pt x="741" y="507"/>
                  </a:lnTo>
                  <a:lnTo>
                    <a:pt x="663" y="488"/>
                  </a:lnTo>
                  <a:lnTo>
                    <a:pt x="605" y="468"/>
                  </a:lnTo>
                  <a:lnTo>
                    <a:pt x="527" y="507"/>
                  </a:lnTo>
                  <a:lnTo>
                    <a:pt x="488" y="546"/>
                  </a:lnTo>
                  <a:lnTo>
                    <a:pt x="468" y="566"/>
                  </a:lnTo>
                  <a:lnTo>
                    <a:pt x="332" y="702"/>
                  </a:lnTo>
                  <a:lnTo>
                    <a:pt x="234" y="897"/>
                  </a:lnTo>
                  <a:lnTo>
                    <a:pt x="157" y="1053"/>
                  </a:lnTo>
                  <a:lnTo>
                    <a:pt x="98" y="1208"/>
                  </a:lnTo>
                  <a:lnTo>
                    <a:pt x="59" y="1384"/>
                  </a:lnTo>
                  <a:lnTo>
                    <a:pt x="20" y="1579"/>
                  </a:lnTo>
                  <a:lnTo>
                    <a:pt x="1" y="1754"/>
                  </a:lnTo>
                  <a:lnTo>
                    <a:pt x="1" y="1929"/>
                  </a:lnTo>
                  <a:lnTo>
                    <a:pt x="1" y="2144"/>
                  </a:lnTo>
                  <a:lnTo>
                    <a:pt x="20" y="2339"/>
                  </a:lnTo>
                  <a:lnTo>
                    <a:pt x="79" y="2689"/>
                  </a:lnTo>
                  <a:lnTo>
                    <a:pt x="215" y="3098"/>
                  </a:lnTo>
                  <a:lnTo>
                    <a:pt x="351" y="3449"/>
                  </a:lnTo>
                  <a:lnTo>
                    <a:pt x="449" y="3625"/>
                  </a:lnTo>
                  <a:lnTo>
                    <a:pt x="566" y="3819"/>
                  </a:lnTo>
                  <a:lnTo>
                    <a:pt x="838" y="4209"/>
                  </a:lnTo>
                  <a:lnTo>
                    <a:pt x="1111" y="4521"/>
                  </a:lnTo>
                  <a:lnTo>
                    <a:pt x="1423" y="4833"/>
                  </a:lnTo>
                  <a:lnTo>
                    <a:pt x="1579" y="4969"/>
                  </a:lnTo>
                  <a:lnTo>
                    <a:pt x="1735" y="5086"/>
                  </a:lnTo>
                  <a:lnTo>
                    <a:pt x="2066" y="5300"/>
                  </a:lnTo>
                  <a:lnTo>
                    <a:pt x="2241" y="5398"/>
                  </a:lnTo>
                  <a:lnTo>
                    <a:pt x="2397" y="5475"/>
                  </a:lnTo>
                  <a:lnTo>
                    <a:pt x="2573" y="5534"/>
                  </a:lnTo>
                  <a:lnTo>
                    <a:pt x="2748" y="5592"/>
                  </a:lnTo>
                  <a:lnTo>
                    <a:pt x="2787" y="5573"/>
                  </a:lnTo>
                  <a:lnTo>
                    <a:pt x="2962" y="5495"/>
                  </a:lnTo>
                  <a:lnTo>
                    <a:pt x="3177" y="5339"/>
                  </a:lnTo>
                  <a:lnTo>
                    <a:pt x="3410" y="5144"/>
                  </a:lnTo>
                  <a:lnTo>
                    <a:pt x="3683" y="4852"/>
                  </a:lnTo>
                  <a:lnTo>
                    <a:pt x="3917" y="4560"/>
                  </a:lnTo>
                  <a:lnTo>
                    <a:pt x="4053" y="4326"/>
                  </a:lnTo>
                  <a:lnTo>
                    <a:pt x="4190" y="4112"/>
                  </a:lnTo>
                  <a:lnTo>
                    <a:pt x="4326" y="3800"/>
                  </a:lnTo>
                  <a:lnTo>
                    <a:pt x="4424" y="3547"/>
                  </a:lnTo>
                  <a:lnTo>
                    <a:pt x="4501" y="3235"/>
                  </a:lnTo>
                  <a:lnTo>
                    <a:pt x="4560" y="2943"/>
                  </a:lnTo>
                  <a:lnTo>
                    <a:pt x="4599" y="2650"/>
                  </a:lnTo>
                  <a:lnTo>
                    <a:pt x="4599" y="2378"/>
                  </a:lnTo>
                  <a:lnTo>
                    <a:pt x="4599" y="2066"/>
                  </a:lnTo>
                  <a:lnTo>
                    <a:pt x="4560" y="1774"/>
                  </a:lnTo>
                  <a:lnTo>
                    <a:pt x="4501" y="1481"/>
                  </a:lnTo>
                  <a:lnTo>
                    <a:pt x="4424" y="1208"/>
                  </a:lnTo>
                  <a:lnTo>
                    <a:pt x="4404" y="1170"/>
                  </a:lnTo>
                  <a:lnTo>
                    <a:pt x="4424" y="1092"/>
                  </a:lnTo>
                  <a:lnTo>
                    <a:pt x="4385" y="955"/>
                  </a:lnTo>
                  <a:lnTo>
                    <a:pt x="4346" y="838"/>
                  </a:lnTo>
                  <a:lnTo>
                    <a:pt x="4268" y="741"/>
                  </a:lnTo>
                  <a:lnTo>
                    <a:pt x="4209" y="643"/>
                  </a:lnTo>
                  <a:lnTo>
                    <a:pt x="4190" y="624"/>
                  </a:lnTo>
                  <a:lnTo>
                    <a:pt x="4034" y="332"/>
                  </a:lnTo>
                  <a:lnTo>
                    <a:pt x="3897" y="98"/>
                  </a:lnTo>
                  <a:lnTo>
                    <a:pt x="3858" y="59"/>
                  </a:lnTo>
                  <a:lnTo>
                    <a:pt x="3820" y="20"/>
                  </a:lnTo>
                  <a:lnTo>
                    <a:pt x="3800" y="20"/>
                  </a:lnTo>
                  <a:lnTo>
                    <a:pt x="37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9" name="Google Shape;4549;p54"/>
            <p:cNvSpPr/>
            <p:nvPr/>
          </p:nvSpPr>
          <p:spPr>
            <a:xfrm>
              <a:off x="5162900" y="582000"/>
              <a:ext cx="631300" cy="631300"/>
            </a:xfrm>
            <a:custGeom>
              <a:avLst/>
              <a:gdLst/>
              <a:ahLst/>
              <a:cxnLst/>
              <a:rect l="l" t="t" r="r" b="b"/>
              <a:pathLst>
                <a:path w="25252" h="25252" extrusionOk="0">
                  <a:moveTo>
                    <a:pt x="12528" y="1"/>
                  </a:moveTo>
                  <a:lnTo>
                    <a:pt x="11885" y="20"/>
                  </a:lnTo>
                  <a:lnTo>
                    <a:pt x="11262" y="79"/>
                  </a:lnTo>
                  <a:lnTo>
                    <a:pt x="10619" y="157"/>
                  </a:lnTo>
                  <a:lnTo>
                    <a:pt x="9976" y="293"/>
                  </a:lnTo>
                  <a:lnTo>
                    <a:pt x="9352" y="429"/>
                  </a:lnTo>
                  <a:lnTo>
                    <a:pt x="8729" y="624"/>
                  </a:lnTo>
                  <a:lnTo>
                    <a:pt x="8144" y="819"/>
                  </a:lnTo>
                  <a:lnTo>
                    <a:pt x="7560" y="1072"/>
                  </a:lnTo>
                  <a:lnTo>
                    <a:pt x="6995" y="1326"/>
                  </a:lnTo>
                  <a:lnTo>
                    <a:pt x="6449" y="1618"/>
                  </a:lnTo>
                  <a:lnTo>
                    <a:pt x="5923" y="1930"/>
                  </a:lnTo>
                  <a:lnTo>
                    <a:pt x="5417" y="2261"/>
                  </a:lnTo>
                  <a:lnTo>
                    <a:pt x="4910" y="2631"/>
                  </a:lnTo>
                  <a:lnTo>
                    <a:pt x="4442" y="3021"/>
                  </a:lnTo>
                  <a:lnTo>
                    <a:pt x="3994" y="3430"/>
                  </a:lnTo>
                  <a:lnTo>
                    <a:pt x="3566" y="3859"/>
                  </a:lnTo>
                  <a:lnTo>
                    <a:pt x="3157" y="4287"/>
                  </a:lnTo>
                  <a:lnTo>
                    <a:pt x="2767" y="4755"/>
                  </a:lnTo>
                  <a:lnTo>
                    <a:pt x="2397" y="5242"/>
                  </a:lnTo>
                  <a:lnTo>
                    <a:pt x="2046" y="5748"/>
                  </a:lnTo>
                  <a:lnTo>
                    <a:pt x="1734" y="6255"/>
                  </a:lnTo>
                  <a:lnTo>
                    <a:pt x="1442" y="6781"/>
                  </a:lnTo>
                  <a:lnTo>
                    <a:pt x="1169" y="7327"/>
                  </a:lnTo>
                  <a:lnTo>
                    <a:pt x="935" y="7892"/>
                  </a:lnTo>
                  <a:lnTo>
                    <a:pt x="721" y="8457"/>
                  </a:lnTo>
                  <a:lnTo>
                    <a:pt x="526" y="9041"/>
                  </a:lnTo>
                  <a:lnTo>
                    <a:pt x="370" y="9645"/>
                  </a:lnTo>
                  <a:lnTo>
                    <a:pt x="234" y="10230"/>
                  </a:lnTo>
                  <a:lnTo>
                    <a:pt x="137" y="10853"/>
                  </a:lnTo>
                  <a:lnTo>
                    <a:pt x="59" y="11477"/>
                  </a:lnTo>
                  <a:lnTo>
                    <a:pt x="20" y="12100"/>
                  </a:lnTo>
                  <a:lnTo>
                    <a:pt x="0" y="12724"/>
                  </a:lnTo>
                  <a:lnTo>
                    <a:pt x="39" y="13367"/>
                  </a:lnTo>
                  <a:lnTo>
                    <a:pt x="78" y="14010"/>
                  </a:lnTo>
                  <a:lnTo>
                    <a:pt x="176" y="14653"/>
                  </a:lnTo>
                  <a:lnTo>
                    <a:pt x="292" y="15276"/>
                  </a:lnTo>
                  <a:lnTo>
                    <a:pt x="448" y="15900"/>
                  </a:lnTo>
                  <a:lnTo>
                    <a:pt x="624" y="16523"/>
                  </a:lnTo>
                  <a:lnTo>
                    <a:pt x="838" y="17108"/>
                  </a:lnTo>
                  <a:lnTo>
                    <a:pt x="1072" y="17692"/>
                  </a:lnTo>
                  <a:lnTo>
                    <a:pt x="1345" y="18257"/>
                  </a:lnTo>
                  <a:lnTo>
                    <a:pt x="1617" y="18803"/>
                  </a:lnTo>
                  <a:lnTo>
                    <a:pt x="1949" y="19329"/>
                  </a:lnTo>
                  <a:lnTo>
                    <a:pt x="2280" y="19835"/>
                  </a:lnTo>
                  <a:lnTo>
                    <a:pt x="2650" y="20342"/>
                  </a:lnTo>
                  <a:lnTo>
                    <a:pt x="3020" y="20810"/>
                  </a:lnTo>
                  <a:lnTo>
                    <a:pt x="3429" y="21258"/>
                  </a:lnTo>
                  <a:lnTo>
                    <a:pt x="3858" y="21686"/>
                  </a:lnTo>
                  <a:lnTo>
                    <a:pt x="4306" y="22095"/>
                  </a:lnTo>
                  <a:lnTo>
                    <a:pt x="4774" y="22485"/>
                  </a:lnTo>
                  <a:lnTo>
                    <a:pt x="5261" y="22855"/>
                  </a:lnTo>
                  <a:lnTo>
                    <a:pt x="5748" y="23206"/>
                  </a:lnTo>
                  <a:lnTo>
                    <a:pt x="6274" y="23518"/>
                  </a:lnTo>
                  <a:lnTo>
                    <a:pt x="6800" y="23810"/>
                  </a:lnTo>
                  <a:lnTo>
                    <a:pt x="7346" y="24083"/>
                  </a:lnTo>
                  <a:lnTo>
                    <a:pt x="7911" y="24317"/>
                  </a:lnTo>
                  <a:lnTo>
                    <a:pt x="8476" y="24531"/>
                  </a:lnTo>
                  <a:lnTo>
                    <a:pt x="9060" y="24726"/>
                  </a:lnTo>
                  <a:lnTo>
                    <a:pt x="9645" y="24882"/>
                  </a:lnTo>
                  <a:lnTo>
                    <a:pt x="10249" y="25018"/>
                  </a:lnTo>
                  <a:lnTo>
                    <a:pt x="10853" y="25116"/>
                  </a:lnTo>
                  <a:lnTo>
                    <a:pt x="11476" y="25193"/>
                  </a:lnTo>
                  <a:lnTo>
                    <a:pt x="12100" y="25232"/>
                  </a:lnTo>
                  <a:lnTo>
                    <a:pt x="12723" y="25252"/>
                  </a:lnTo>
                  <a:lnTo>
                    <a:pt x="13366" y="25213"/>
                  </a:lnTo>
                  <a:lnTo>
                    <a:pt x="14009" y="25174"/>
                  </a:lnTo>
                  <a:lnTo>
                    <a:pt x="14652" y="25077"/>
                  </a:lnTo>
                  <a:lnTo>
                    <a:pt x="15295" y="24960"/>
                  </a:lnTo>
                  <a:lnTo>
                    <a:pt x="15919" y="24804"/>
                  </a:lnTo>
                  <a:lnTo>
                    <a:pt x="16523" y="24628"/>
                  </a:lnTo>
                  <a:lnTo>
                    <a:pt x="17127" y="24414"/>
                  </a:lnTo>
                  <a:lnTo>
                    <a:pt x="17692" y="24180"/>
                  </a:lnTo>
                  <a:lnTo>
                    <a:pt x="18257" y="23927"/>
                  </a:lnTo>
                  <a:lnTo>
                    <a:pt x="18802" y="23635"/>
                  </a:lnTo>
                  <a:lnTo>
                    <a:pt x="19348" y="23323"/>
                  </a:lnTo>
                  <a:lnTo>
                    <a:pt x="19854" y="22972"/>
                  </a:lnTo>
                  <a:lnTo>
                    <a:pt x="20341" y="22622"/>
                  </a:lnTo>
                  <a:lnTo>
                    <a:pt x="20809" y="22232"/>
                  </a:lnTo>
                  <a:lnTo>
                    <a:pt x="21277" y="21823"/>
                  </a:lnTo>
                  <a:lnTo>
                    <a:pt x="21705" y="21394"/>
                  </a:lnTo>
                  <a:lnTo>
                    <a:pt x="22114" y="20946"/>
                  </a:lnTo>
                  <a:lnTo>
                    <a:pt x="22504" y="20478"/>
                  </a:lnTo>
                  <a:lnTo>
                    <a:pt x="22874" y="19991"/>
                  </a:lnTo>
                  <a:lnTo>
                    <a:pt x="23206" y="19504"/>
                  </a:lnTo>
                  <a:lnTo>
                    <a:pt x="23537" y="18978"/>
                  </a:lnTo>
                  <a:lnTo>
                    <a:pt x="23829" y="18452"/>
                  </a:lnTo>
                  <a:lnTo>
                    <a:pt x="24082" y="17906"/>
                  </a:lnTo>
                  <a:lnTo>
                    <a:pt x="24336" y="17361"/>
                  </a:lnTo>
                  <a:lnTo>
                    <a:pt x="24550" y="16776"/>
                  </a:lnTo>
                  <a:lnTo>
                    <a:pt x="24725" y="16192"/>
                  </a:lnTo>
                  <a:lnTo>
                    <a:pt x="24901" y="15607"/>
                  </a:lnTo>
                  <a:lnTo>
                    <a:pt x="25018" y="15003"/>
                  </a:lnTo>
                  <a:lnTo>
                    <a:pt x="25134" y="14399"/>
                  </a:lnTo>
                  <a:lnTo>
                    <a:pt x="25193" y="13776"/>
                  </a:lnTo>
                  <a:lnTo>
                    <a:pt x="25251" y="13152"/>
                  </a:lnTo>
                  <a:lnTo>
                    <a:pt x="25251" y="12529"/>
                  </a:lnTo>
                  <a:lnTo>
                    <a:pt x="25232" y="11886"/>
                  </a:lnTo>
                  <a:lnTo>
                    <a:pt x="25173" y="11243"/>
                  </a:lnTo>
                  <a:lnTo>
                    <a:pt x="25095" y="10600"/>
                  </a:lnTo>
                  <a:lnTo>
                    <a:pt x="24959" y="9957"/>
                  </a:lnTo>
                  <a:lnTo>
                    <a:pt x="24823" y="9333"/>
                  </a:lnTo>
                  <a:lnTo>
                    <a:pt x="24628" y="8729"/>
                  </a:lnTo>
                  <a:lnTo>
                    <a:pt x="24433" y="8125"/>
                  </a:lnTo>
                  <a:lnTo>
                    <a:pt x="24199" y="7560"/>
                  </a:lnTo>
                  <a:lnTo>
                    <a:pt x="23926" y="6995"/>
                  </a:lnTo>
                  <a:lnTo>
                    <a:pt x="23634" y="6450"/>
                  </a:lnTo>
                  <a:lnTo>
                    <a:pt x="23322" y="5904"/>
                  </a:lnTo>
                  <a:lnTo>
                    <a:pt x="22991" y="5398"/>
                  </a:lnTo>
                  <a:lnTo>
                    <a:pt x="22621" y="4911"/>
                  </a:lnTo>
                  <a:lnTo>
                    <a:pt x="22231" y="4443"/>
                  </a:lnTo>
                  <a:lnTo>
                    <a:pt x="21822" y="3975"/>
                  </a:lnTo>
                  <a:lnTo>
                    <a:pt x="21394" y="3547"/>
                  </a:lnTo>
                  <a:lnTo>
                    <a:pt x="20965" y="3138"/>
                  </a:lnTo>
                  <a:lnTo>
                    <a:pt x="20497" y="2748"/>
                  </a:lnTo>
                  <a:lnTo>
                    <a:pt x="20010" y="2378"/>
                  </a:lnTo>
                  <a:lnTo>
                    <a:pt x="19504" y="2046"/>
                  </a:lnTo>
                  <a:lnTo>
                    <a:pt x="18997" y="1735"/>
                  </a:lnTo>
                  <a:lnTo>
                    <a:pt x="18471" y="1423"/>
                  </a:lnTo>
                  <a:lnTo>
                    <a:pt x="17925" y="1170"/>
                  </a:lnTo>
                  <a:lnTo>
                    <a:pt x="17360" y="916"/>
                  </a:lnTo>
                  <a:lnTo>
                    <a:pt x="16795" y="702"/>
                  </a:lnTo>
                  <a:lnTo>
                    <a:pt x="16211" y="527"/>
                  </a:lnTo>
                  <a:lnTo>
                    <a:pt x="15607" y="351"/>
                  </a:lnTo>
                  <a:lnTo>
                    <a:pt x="15022" y="234"/>
                  </a:lnTo>
                  <a:lnTo>
                    <a:pt x="14399" y="118"/>
                  </a:lnTo>
                  <a:lnTo>
                    <a:pt x="13795" y="59"/>
                  </a:lnTo>
                  <a:lnTo>
                    <a:pt x="13152" y="20"/>
                  </a:lnTo>
                  <a:lnTo>
                    <a:pt x="125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0" name="Google Shape;4550;p54"/>
            <p:cNvSpPr/>
            <p:nvPr/>
          </p:nvSpPr>
          <p:spPr>
            <a:xfrm>
              <a:off x="5162900" y="582000"/>
              <a:ext cx="631300" cy="631300"/>
            </a:xfrm>
            <a:custGeom>
              <a:avLst/>
              <a:gdLst/>
              <a:ahLst/>
              <a:cxnLst/>
              <a:rect l="l" t="t" r="r" b="b"/>
              <a:pathLst>
                <a:path w="25252" h="25252" fill="none" extrusionOk="0">
                  <a:moveTo>
                    <a:pt x="14652" y="25077"/>
                  </a:moveTo>
                  <a:lnTo>
                    <a:pt x="14652" y="25077"/>
                  </a:lnTo>
                  <a:lnTo>
                    <a:pt x="15295" y="24960"/>
                  </a:lnTo>
                  <a:lnTo>
                    <a:pt x="15919" y="24804"/>
                  </a:lnTo>
                  <a:lnTo>
                    <a:pt x="16523" y="24628"/>
                  </a:lnTo>
                  <a:lnTo>
                    <a:pt x="17127" y="24414"/>
                  </a:lnTo>
                  <a:lnTo>
                    <a:pt x="17692" y="24180"/>
                  </a:lnTo>
                  <a:lnTo>
                    <a:pt x="18257" y="23927"/>
                  </a:lnTo>
                  <a:lnTo>
                    <a:pt x="18802" y="23635"/>
                  </a:lnTo>
                  <a:lnTo>
                    <a:pt x="19348" y="23323"/>
                  </a:lnTo>
                  <a:lnTo>
                    <a:pt x="19854" y="22972"/>
                  </a:lnTo>
                  <a:lnTo>
                    <a:pt x="20341" y="22622"/>
                  </a:lnTo>
                  <a:lnTo>
                    <a:pt x="20809" y="22232"/>
                  </a:lnTo>
                  <a:lnTo>
                    <a:pt x="21277" y="21823"/>
                  </a:lnTo>
                  <a:lnTo>
                    <a:pt x="21705" y="21394"/>
                  </a:lnTo>
                  <a:lnTo>
                    <a:pt x="22114" y="20946"/>
                  </a:lnTo>
                  <a:lnTo>
                    <a:pt x="22504" y="20478"/>
                  </a:lnTo>
                  <a:lnTo>
                    <a:pt x="22874" y="19991"/>
                  </a:lnTo>
                  <a:lnTo>
                    <a:pt x="23206" y="19504"/>
                  </a:lnTo>
                  <a:lnTo>
                    <a:pt x="23537" y="18978"/>
                  </a:lnTo>
                  <a:lnTo>
                    <a:pt x="23829" y="18452"/>
                  </a:lnTo>
                  <a:lnTo>
                    <a:pt x="24082" y="17906"/>
                  </a:lnTo>
                  <a:lnTo>
                    <a:pt x="24336" y="17361"/>
                  </a:lnTo>
                  <a:lnTo>
                    <a:pt x="24550" y="16776"/>
                  </a:lnTo>
                  <a:lnTo>
                    <a:pt x="24725" y="16192"/>
                  </a:lnTo>
                  <a:lnTo>
                    <a:pt x="24901" y="15607"/>
                  </a:lnTo>
                  <a:lnTo>
                    <a:pt x="25018" y="15003"/>
                  </a:lnTo>
                  <a:lnTo>
                    <a:pt x="25134" y="14399"/>
                  </a:lnTo>
                  <a:lnTo>
                    <a:pt x="25193" y="13776"/>
                  </a:lnTo>
                  <a:lnTo>
                    <a:pt x="25251" y="13152"/>
                  </a:lnTo>
                  <a:lnTo>
                    <a:pt x="25251" y="12529"/>
                  </a:lnTo>
                  <a:lnTo>
                    <a:pt x="25232" y="11886"/>
                  </a:lnTo>
                  <a:lnTo>
                    <a:pt x="25173" y="11243"/>
                  </a:lnTo>
                  <a:lnTo>
                    <a:pt x="25095" y="10600"/>
                  </a:lnTo>
                  <a:lnTo>
                    <a:pt x="25095" y="10600"/>
                  </a:lnTo>
                  <a:lnTo>
                    <a:pt x="24959" y="9957"/>
                  </a:lnTo>
                  <a:lnTo>
                    <a:pt x="24823" y="9333"/>
                  </a:lnTo>
                  <a:lnTo>
                    <a:pt x="24628" y="8729"/>
                  </a:lnTo>
                  <a:lnTo>
                    <a:pt x="24433" y="8125"/>
                  </a:lnTo>
                  <a:lnTo>
                    <a:pt x="24199" y="7560"/>
                  </a:lnTo>
                  <a:lnTo>
                    <a:pt x="23926" y="6995"/>
                  </a:lnTo>
                  <a:lnTo>
                    <a:pt x="23634" y="6450"/>
                  </a:lnTo>
                  <a:lnTo>
                    <a:pt x="23322" y="5904"/>
                  </a:lnTo>
                  <a:lnTo>
                    <a:pt x="22991" y="5398"/>
                  </a:lnTo>
                  <a:lnTo>
                    <a:pt x="22621" y="4911"/>
                  </a:lnTo>
                  <a:lnTo>
                    <a:pt x="22231" y="4443"/>
                  </a:lnTo>
                  <a:lnTo>
                    <a:pt x="21822" y="3975"/>
                  </a:lnTo>
                  <a:lnTo>
                    <a:pt x="21394" y="3547"/>
                  </a:lnTo>
                  <a:lnTo>
                    <a:pt x="20965" y="3138"/>
                  </a:lnTo>
                  <a:lnTo>
                    <a:pt x="20497" y="2748"/>
                  </a:lnTo>
                  <a:lnTo>
                    <a:pt x="20010" y="2378"/>
                  </a:lnTo>
                  <a:lnTo>
                    <a:pt x="19504" y="2046"/>
                  </a:lnTo>
                  <a:lnTo>
                    <a:pt x="18997" y="1735"/>
                  </a:lnTo>
                  <a:lnTo>
                    <a:pt x="18471" y="1423"/>
                  </a:lnTo>
                  <a:lnTo>
                    <a:pt x="17925" y="1170"/>
                  </a:lnTo>
                  <a:lnTo>
                    <a:pt x="17360" y="916"/>
                  </a:lnTo>
                  <a:lnTo>
                    <a:pt x="16795" y="702"/>
                  </a:lnTo>
                  <a:lnTo>
                    <a:pt x="16211" y="527"/>
                  </a:lnTo>
                  <a:lnTo>
                    <a:pt x="15607" y="351"/>
                  </a:lnTo>
                  <a:lnTo>
                    <a:pt x="15022" y="234"/>
                  </a:lnTo>
                  <a:lnTo>
                    <a:pt x="14399" y="118"/>
                  </a:lnTo>
                  <a:lnTo>
                    <a:pt x="13795" y="59"/>
                  </a:lnTo>
                  <a:lnTo>
                    <a:pt x="13152" y="20"/>
                  </a:lnTo>
                  <a:lnTo>
                    <a:pt x="12528" y="1"/>
                  </a:lnTo>
                  <a:lnTo>
                    <a:pt x="11885" y="20"/>
                  </a:lnTo>
                  <a:lnTo>
                    <a:pt x="11262" y="79"/>
                  </a:lnTo>
                  <a:lnTo>
                    <a:pt x="10619" y="157"/>
                  </a:lnTo>
                  <a:lnTo>
                    <a:pt x="10619" y="157"/>
                  </a:lnTo>
                  <a:lnTo>
                    <a:pt x="9976" y="293"/>
                  </a:lnTo>
                  <a:lnTo>
                    <a:pt x="9352" y="429"/>
                  </a:lnTo>
                  <a:lnTo>
                    <a:pt x="8729" y="624"/>
                  </a:lnTo>
                  <a:lnTo>
                    <a:pt x="8144" y="819"/>
                  </a:lnTo>
                  <a:lnTo>
                    <a:pt x="7560" y="1072"/>
                  </a:lnTo>
                  <a:lnTo>
                    <a:pt x="6995" y="1326"/>
                  </a:lnTo>
                  <a:lnTo>
                    <a:pt x="6449" y="1618"/>
                  </a:lnTo>
                  <a:lnTo>
                    <a:pt x="5923" y="1930"/>
                  </a:lnTo>
                  <a:lnTo>
                    <a:pt x="5417" y="2261"/>
                  </a:lnTo>
                  <a:lnTo>
                    <a:pt x="4910" y="2631"/>
                  </a:lnTo>
                  <a:lnTo>
                    <a:pt x="4442" y="3021"/>
                  </a:lnTo>
                  <a:lnTo>
                    <a:pt x="3994" y="3430"/>
                  </a:lnTo>
                  <a:lnTo>
                    <a:pt x="3566" y="3859"/>
                  </a:lnTo>
                  <a:lnTo>
                    <a:pt x="3157" y="4287"/>
                  </a:lnTo>
                  <a:lnTo>
                    <a:pt x="2767" y="4755"/>
                  </a:lnTo>
                  <a:lnTo>
                    <a:pt x="2397" y="5242"/>
                  </a:lnTo>
                  <a:lnTo>
                    <a:pt x="2046" y="5748"/>
                  </a:lnTo>
                  <a:lnTo>
                    <a:pt x="1734" y="6255"/>
                  </a:lnTo>
                  <a:lnTo>
                    <a:pt x="1442" y="6781"/>
                  </a:lnTo>
                  <a:lnTo>
                    <a:pt x="1169" y="7327"/>
                  </a:lnTo>
                  <a:lnTo>
                    <a:pt x="935" y="7892"/>
                  </a:lnTo>
                  <a:lnTo>
                    <a:pt x="721" y="8457"/>
                  </a:lnTo>
                  <a:lnTo>
                    <a:pt x="526" y="9041"/>
                  </a:lnTo>
                  <a:lnTo>
                    <a:pt x="370" y="9645"/>
                  </a:lnTo>
                  <a:lnTo>
                    <a:pt x="234" y="10230"/>
                  </a:lnTo>
                  <a:lnTo>
                    <a:pt x="137" y="10853"/>
                  </a:lnTo>
                  <a:lnTo>
                    <a:pt x="59" y="11477"/>
                  </a:lnTo>
                  <a:lnTo>
                    <a:pt x="20" y="12100"/>
                  </a:lnTo>
                  <a:lnTo>
                    <a:pt x="0" y="12724"/>
                  </a:lnTo>
                  <a:lnTo>
                    <a:pt x="39" y="13367"/>
                  </a:lnTo>
                  <a:lnTo>
                    <a:pt x="78" y="14010"/>
                  </a:lnTo>
                  <a:lnTo>
                    <a:pt x="176" y="14653"/>
                  </a:lnTo>
                  <a:lnTo>
                    <a:pt x="176" y="14653"/>
                  </a:lnTo>
                  <a:lnTo>
                    <a:pt x="292" y="15276"/>
                  </a:lnTo>
                  <a:lnTo>
                    <a:pt x="448" y="15900"/>
                  </a:lnTo>
                  <a:lnTo>
                    <a:pt x="624" y="16523"/>
                  </a:lnTo>
                  <a:lnTo>
                    <a:pt x="838" y="17108"/>
                  </a:lnTo>
                  <a:lnTo>
                    <a:pt x="1072" y="17692"/>
                  </a:lnTo>
                  <a:lnTo>
                    <a:pt x="1345" y="18257"/>
                  </a:lnTo>
                  <a:lnTo>
                    <a:pt x="1617" y="18803"/>
                  </a:lnTo>
                  <a:lnTo>
                    <a:pt x="1949" y="19329"/>
                  </a:lnTo>
                  <a:lnTo>
                    <a:pt x="2280" y="19835"/>
                  </a:lnTo>
                  <a:lnTo>
                    <a:pt x="2650" y="20342"/>
                  </a:lnTo>
                  <a:lnTo>
                    <a:pt x="3020" y="20810"/>
                  </a:lnTo>
                  <a:lnTo>
                    <a:pt x="3429" y="21258"/>
                  </a:lnTo>
                  <a:lnTo>
                    <a:pt x="3858" y="21686"/>
                  </a:lnTo>
                  <a:lnTo>
                    <a:pt x="4306" y="22095"/>
                  </a:lnTo>
                  <a:lnTo>
                    <a:pt x="4774" y="22485"/>
                  </a:lnTo>
                  <a:lnTo>
                    <a:pt x="5261" y="22855"/>
                  </a:lnTo>
                  <a:lnTo>
                    <a:pt x="5748" y="23206"/>
                  </a:lnTo>
                  <a:lnTo>
                    <a:pt x="6274" y="23518"/>
                  </a:lnTo>
                  <a:lnTo>
                    <a:pt x="6800" y="23810"/>
                  </a:lnTo>
                  <a:lnTo>
                    <a:pt x="7346" y="24083"/>
                  </a:lnTo>
                  <a:lnTo>
                    <a:pt x="7911" y="24317"/>
                  </a:lnTo>
                  <a:lnTo>
                    <a:pt x="8476" y="24531"/>
                  </a:lnTo>
                  <a:lnTo>
                    <a:pt x="9060" y="24726"/>
                  </a:lnTo>
                  <a:lnTo>
                    <a:pt x="9645" y="24882"/>
                  </a:lnTo>
                  <a:lnTo>
                    <a:pt x="10249" y="25018"/>
                  </a:lnTo>
                  <a:lnTo>
                    <a:pt x="10853" y="25116"/>
                  </a:lnTo>
                  <a:lnTo>
                    <a:pt x="11476" y="25193"/>
                  </a:lnTo>
                  <a:lnTo>
                    <a:pt x="12100" y="25232"/>
                  </a:lnTo>
                  <a:lnTo>
                    <a:pt x="12723" y="25252"/>
                  </a:lnTo>
                  <a:lnTo>
                    <a:pt x="13366" y="25213"/>
                  </a:lnTo>
                  <a:lnTo>
                    <a:pt x="14009" y="25174"/>
                  </a:lnTo>
                  <a:lnTo>
                    <a:pt x="14652" y="2507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1" name="Google Shape;4551;p54"/>
            <p:cNvSpPr/>
            <p:nvPr/>
          </p:nvSpPr>
          <p:spPr>
            <a:xfrm>
              <a:off x="5724525" y="1044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37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54"/>
            <p:cNvSpPr/>
            <p:nvPr/>
          </p:nvSpPr>
          <p:spPr>
            <a:xfrm>
              <a:off x="5162900" y="583950"/>
              <a:ext cx="631300" cy="629350"/>
            </a:xfrm>
            <a:custGeom>
              <a:avLst/>
              <a:gdLst/>
              <a:ahLst/>
              <a:cxnLst/>
              <a:rect l="l" t="t" r="r" b="b"/>
              <a:pathLst>
                <a:path w="25252" h="25174" extrusionOk="0">
                  <a:moveTo>
                    <a:pt x="11223" y="1"/>
                  </a:moveTo>
                  <a:lnTo>
                    <a:pt x="10619" y="79"/>
                  </a:lnTo>
                  <a:lnTo>
                    <a:pt x="9976" y="195"/>
                  </a:lnTo>
                  <a:lnTo>
                    <a:pt x="9352" y="351"/>
                  </a:lnTo>
                  <a:lnTo>
                    <a:pt x="8729" y="527"/>
                  </a:lnTo>
                  <a:lnTo>
                    <a:pt x="8144" y="741"/>
                  </a:lnTo>
                  <a:lnTo>
                    <a:pt x="7560" y="975"/>
                  </a:lnTo>
                  <a:lnTo>
                    <a:pt x="6995" y="1248"/>
                  </a:lnTo>
                  <a:lnTo>
                    <a:pt x="6449" y="1540"/>
                  </a:lnTo>
                  <a:lnTo>
                    <a:pt x="5923" y="1852"/>
                  </a:lnTo>
                  <a:lnTo>
                    <a:pt x="5417" y="2183"/>
                  </a:lnTo>
                  <a:lnTo>
                    <a:pt x="4910" y="2553"/>
                  </a:lnTo>
                  <a:lnTo>
                    <a:pt x="4442" y="2943"/>
                  </a:lnTo>
                  <a:lnTo>
                    <a:pt x="3994" y="3352"/>
                  </a:lnTo>
                  <a:lnTo>
                    <a:pt x="3566" y="3761"/>
                  </a:lnTo>
                  <a:lnTo>
                    <a:pt x="3157" y="4209"/>
                  </a:lnTo>
                  <a:lnTo>
                    <a:pt x="2767" y="4677"/>
                  </a:lnTo>
                  <a:lnTo>
                    <a:pt x="2397" y="5164"/>
                  </a:lnTo>
                  <a:lnTo>
                    <a:pt x="2046" y="5670"/>
                  </a:lnTo>
                  <a:lnTo>
                    <a:pt x="1734" y="6177"/>
                  </a:lnTo>
                  <a:lnTo>
                    <a:pt x="1442" y="6703"/>
                  </a:lnTo>
                  <a:lnTo>
                    <a:pt x="1169" y="7249"/>
                  </a:lnTo>
                  <a:lnTo>
                    <a:pt x="935" y="7814"/>
                  </a:lnTo>
                  <a:lnTo>
                    <a:pt x="721" y="8379"/>
                  </a:lnTo>
                  <a:lnTo>
                    <a:pt x="526" y="8963"/>
                  </a:lnTo>
                  <a:lnTo>
                    <a:pt x="370" y="9567"/>
                  </a:lnTo>
                  <a:lnTo>
                    <a:pt x="234" y="10171"/>
                  </a:lnTo>
                  <a:lnTo>
                    <a:pt x="137" y="10775"/>
                  </a:lnTo>
                  <a:lnTo>
                    <a:pt x="59" y="11399"/>
                  </a:lnTo>
                  <a:lnTo>
                    <a:pt x="20" y="12022"/>
                  </a:lnTo>
                  <a:lnTo>
                    <a:pt x="0" y="12646"/>
                  </a:lnTo>
                  <a:lnTo>
                    <a:pt x="20" y="13289"/>
                  </a:lnTo>
                  <a:lnTo>
                    <a:pt x="78" y="13932"/>
                  </a:lnTo>
                  <a:lnTo>
                    <a:pt x="176" y="14575"/>
                  </a:lnTo>
                  <a:lnTo>
                    <a:pt x="273" y="15140"/>
                  </a:lnTo>
                  <a:lnTo>
                    <a:pt x="409" y="15705"/>
                  </a:lnTo>
                  <a:lnTo>
                    <a:pt x="565" y="16250"/>
                  </a:lnTo>
                  <a:lnTo>
                    <a:pt x="741" y="16776"/>
                  </a:lnTo>
                  <a:lnTo>
                    <a:pt x="935" y="17322"/>
                  </a:lnTo>
                  <a:lnTo>
                    <a:pt x="1150" y="17828"/>
                  </a:lnTo>
                  <a:lnTo>
                    <a:pt x="1403" y="18335"/>
                  </a:lnTo>
                  <a:lnTo>
                    <a:pt x="1656" y="18822"/>
                  </a:lnTo>
                  <a:lnTo>
                    <a:pt x="1949" y="19290"/>
                  </a:lnTo>
                  <a:lnTo>
                    <a:pt x="2241" y="19757"/>
                  </a:lnTo>
                  <a:lnTo>
                    <a:pt x="2572" y="20186"/>
                  </a:lnTo>
                  <a:lnTo>
                    <a:pt x="2903" y="20615"/>
                  </a:lnTo>
                  <a:lnTo>
                    <a:pt x="3273" y="21043"/>
                  </a:lnTo>
                  <a:lnTo>
                    <a:pt x="3644" y="21433"/>
                  </a:lnTo>
                  <a:lnTo>
                    <a:pt x="4033" y="21803"/>
                  </a:lnTo>
                  <a:lnTo>
                    <a:pt x="4442" y="22173"/>
                  </a:lnTo>
                  <a:lnTo>
                    <a:pt x="4852" y="22524"/>
                  </a:lnTo>
                  <a:lnTo>
                    <a:pt x="5300" y="22836"/>
                  </a:lnTo>
                  <a:lnTo>
                    <a:pt x="5748" y="23148"/>
                  </a:lnTo>
                  <a:lnTo>
                    <a:pt x="6216" y="23440"/>
                  </a:lnTo>
                  <a:lnTo>
                    <a:pt x="6683" y="23713"/>
                  </a:lnTo>
                  <a:lnTo>
                    <a:pt x="7170" y="23946"/>
                  </a:lnTo>
                  <a:lnTo>
                    <a:pt x="7677" y="24180"/>
                  </a:lnTo>
                  <a:lnTo>
                    <a:pt x="8183" y="24375"/>
                  </a:lnTo>
                  <a:lnTo>
                    <a:pt x="8709" y="24570"/>
                  </a:lnTo>
                  <a:lnTo>
                    <a:pt x="9255" y="24726"/>
                  </a:lnTo>
                  <a:lnTo>
                    <a:pt x="9781" y="24862"/>
                  </a:lnTo>
                  <a:lnTo>
                    <a:pt x="10346" y="24960"/>
                  </a:lnTo>
                  <a:lnTo>
                    <a:pt x="10892" y="25057"/>
                  </a:lnTo>
                  <a:lnTo>
                    <a:pt x="11457" y="25115"/>
                  </a:lnTo>
                  <a:lnTo>
                    <a:pt x="12041" y="25154"/>
                  </a:lnTo>
                  <a:lnTo>
                    <a:pt x="12626" y="25174"/>
                  </a:lnTo>
                  <a:lnTo>
                    <a:pt x="13132" y="25154"/>
                  </a:lnTo>
                  <a:lnTo>
                    <a:pt x="13639" y="25135"/>
                  </a:lnTo>
                  <a:lnTo>
                    <a:pt x="14146" y="25076"/>
                  </a:lnTo>
                  <a:lnTo>
                    <a:pt x="14652" y="24999"/>
                  </a:lnTo>
                  <a:lnTo>
                    <a:pt x="15276" y="24882"/>
                  </a:lnTo>
                  <a:lnTo>
                    <a:pt x="15880" y="24745"/>
                  </a:lnTo>
                  <a:lnTo>
                    <a:pt x="16484" y="24570"/>
                  </a:lnTo>
                  <a:lnTo>
                    <a:pt x="17068" y="24375"/>
                  </a:lnTo>
                  <a:lnTo>
                    <a:pt x="17633" y="24141"/>
                  </a:lnTo>
                  <a:lnTo>
                    <a:pt x="18198" y="23888"/>
                  </a:lnTo>
                  <a:lnTo>
                    <a:pt x="18744" y="23596"/>
                  </a:lnTo>
                  <a:lnTo>
                    <a:pt x="19270" y="23284"/>
                  </a:lnTo>
                  <a:lnTo>
                    <a:pt x="19776" y="22953"/>
                  </a:lnTo>
                  <a:lnTo>
                    <a:pt x="20283" y="22602"/>
                  </a:lnTo>
                  <a:lnTo>
                    <a:pt x="20751" y="22212"/>
                  </a:lnTo>
                  <a:lnTo>
                    <a:pt x="21218" y="21803"/>
                  </a:lnTo>
                  <a:lnTo>
                    <a:pt x="21666" y="21355"/>
                  </a:lnTo>
                  <a:lnTo>
                    <a:pt x="22095" y="20907"/>
                  </a:lnTo>
                  <a:lnTo>
                    <a:pt x="22485" y="20420"/>
                  </a:lnTo>
                  <a:lnTo>
                    <a:pt x="22874" y="19933"/>
                  </a:lnTo>
                  <a:lnTo>
                    <a:pt x="23225" y="19407"/>
                  </a:lnTo>
                  <a:lnTo>
                    <a:pt x="23556" y="18881"/>
                  </a:lnTo>
                  <a:lnTo>
                    <a:pt x="23849" y="18335"/>
                  </a:lnTo>
                  <a:lnTo>
                    <a:pt x="24121" y="17770"/>
                  </a:lnTo>
                  <a:lnTo>
                    <a:pt x="24375" y="17205"/>
                  </a:lnTo>
                  <a:lnTo>
                    <a:pt x="24589" y="16620"/>
                  </a:lnTo>
                  <a:lnTo>
                    <a:pt x="24764" y="16036"/>
                  </a:lnTo>
                  <a:lnTo>
                    <a:pt x="24920" y="15451"/>
                  </a:lnTo>
                  <a:lnTo>
                    <a:pt x="25057" y="14847"/>
                  </a:lnTo>
                  <a:lnTo>
                    <a:pt x="25154" y="14243"/>
                  </a:lnTo>
                  <a:lnTo>
                    <a:pt x="25212" y="13620"/>
                  </a:lnTo>
                  <a:lnTo>
                    <a:pt x="25251" y="13016"/>
                  </a:lnTo>
                  <a:lnTo>
                    <a:pt x="25251" y="12392"/>
                  </a:lnTo>
                  <a:lnTo>
                    <a:pt x="25232" y="11769"/>
                  </a:lnTo>
                  <a:lnTo>
                    <a:pt x="25173" y="11145"/>
                  </a:lnTo>
                  <a:lnTo>
                    <a:pt x="25095" y="10522"/>
                  </a:lnTo>
                  <a:lnTo>
                    <a:pt x="24959" y="9840"/>
                  </a:lnTo>
                  <a:lnTo>
                    <a:pt x="24803" y="9178"/>
                  </a:lnTo>
                  <a:lnTo>
                    <a:pt x="24823" y="9353"/>
                  </a:lnTo>
                  <a:lnTo>
                    <a:pt x="24940" y="10015"/>
                  </a:lnTo>
                  <a:lnTo>
                    <a:pt x="24998" y="10697"/>
                  </a:lnTo>
                  <a:lnTo>
                    <a:pt x="25018" y="11379"/>
                  </a:lnTo>
                  <a:lnTo>
                    <a:pt x="24998" y="12061"/>
                  </a:lnTo>
                  <a:lnTo>
                    <a:pt x="24940" y="12743"/>
                  </a:lnTo>
                  <a:lnTo>
                    <a:pt x="24842" y="13425"/>
                  </a:lnTo>
                  <a:lnTo>
                    <a:pt x="24706" y="14088"/>
                  </a:lnTo>
                  <a:lnTo>
                    <a:pt x="24530" y="14750"/>
                  </a:lnTo>
                  <a:lnTo>
                    <a:pt x="24316" y="15373"/>
                  </a:lnTo>
                  <a:lnTo>
                    <a:pt x="24082" y="15997"/>
                  </a:lnTo>
                  <a:lnTo>
                    <a:pt x="23790" y="16601"/>
                  </a:lnTo>
                  <a:lnTo>
                    <a:pt x="23478" y="17166"/>
                  </a:lnTo>
                  <a:lnTo>
                    <a:pt x="23147" y="17731"/>
                  </a:lnTo>
                  <a:lnTo>
                    <a:pt x="22777" y="18257"/>
                  </a:lnTo>
                  <a:lnTo>
                    <a:pt x="22387" y="18764"/>
                  </a:lnTo>
                  <a:lnTo>
                    <a:pt x="21978" y="19251"/>
                  </a:lnTo>
                  <a:lnTo>
                    <a:pt x="21530" y="19718"/>
                  </a:lnTo>
                  <a:lnTo>
                    <a:pt x="21062" y="20147"/>
                  </a:lnTo>
                  <a:lnTo>
                    <a:pt x="20575" y="20556"/>
                  </a:lnTo>
                  <a:lnTo>
                    <a:pt x="20049" y="20926"/>
                  </a:lnTo>
                  <a:lnTo>
                    <a:pt x="19523" y="21277"/>
                  </a:lnTo>
                  <a:lnTo>
                    <a:pt x="18978" y="21608"/>
                  </a:lnTo>
                  <a:lnTo>
                    <a:pt x="18412" y="21901"/>
                  </a:lnTo>
                  <a:lnTo>
                    <a:pt x="17828" y="22154"/>
                  </a:lnTo>
                  <a:lnTo>
                    <a:pt x="17204" y="22388"/>
                  </a:lnTo>
                  <a:lnTo>
                    <a:pt x="16562" y="22583"/>
                  </a:lnTo>
                  <a:lnTo>
                    <a:pt x="15919" y="22758"/>
                  </a:lnTo>
                  <a:lnTo>
                    <a:pt x="15276" y="22875"/>
                  </a:lnTo>
                  <a:lnTo>
                    <a:pt x="14574" y="22972"/>
                  </a:lnTo>
                  <a:lnTo>
                    <a:pt x="13873" y="23011"/>
                  </a:lnTo>
                  <a:lnTo>
                    <a:pt x="13171" y="23031"/>
                  </a:lnTo>
                  <a:lnTo>
                    <a:pt x="12470" y="22992"/>
                  </a:lnTo>
                  <a:lnTo>
                    <a:pt x="11788" y="22914"/>
                  </a:lnTo>
                  <a:lnTo>
                    <a:pt x="11125" y="22797"/>
                  </a:lnTo>
                  <a:lnTo>
                    <a:pt x="10463" y="22660"/>
                  </a:lnTo>
                  <a:lnTo>
                    <a:pt x="9820" y="22466"/>
                  </a:lnTo>
                  <a:lnTo>
                    <a:pt x="9197" y="22251"/>
                  </a:lnTo>
                  <a:lnTo>
                    <a:pt x="8593" y="21979"/>
                  </a:lnTo>
                  <a:lnTo>
                    <a:pt x="7989" y="21686"/>
                  </a:lnTo>
                  <a:lnTo>
                    <a:pt x="7404" y="21375"/>
                  </a:lnTo>
                  <a:lnTo>
                    <a:pt x="6859" y="21004"/>
                  </a:lnTo>
                  <a:lnTo>
                    <a:pt x="6332" y="20634"/>
                  </a:lnTo>
                  <a:lnTo>
                    <a:pt x="5826" y="20225"/>
                  </a:lnTo>
                  <a:lnTo>
                    <a:pt x="5339" y="19777"/>
                  </a:lnTo>
                  <a:lnTo>
                    <a:pt x="4871" y="19309"/>
                  </a:lnTo>
                  <a:lnTo>
                    <a:pt x="4442" y="18822"/>
                  </a:lnTo>
                  <a:lnTo>
                    <a:pt x="4033" y="18296"/>
                  </a:lnTo>
                  <a:lnTo>
                    <a:pt x="3663" y="17751"/>
                  </a:lnTo>
                  <a:lnTo>
                    <a:pt x="3312" y="17185"/>
                  </a:lnTo>
                  <a:lnTo>
                    <a:pt x="3001" y="16581"/>
                  </a:lnTo>
                  <a:lnTo>
                    <a:pt x="2708" y="15977"/>
                  </a:lnTo>
                  <a:lnTo>
                    <a:pt x="2475" y="15354"/>
                  </a:lnTo>
                  <a:lnTo>
                    <a:pt x="2260" y="14730"/>
                  </a:lnTo>
                  <a:lnTo>
                    <a:pt x="2085" y="14068"/>
                  </a:lnTo>
                  <a:lnTo>
                    <a:pt x="1949" y="13425"/>
                  </a:lnTo>
                  <a:lnTo>
                    <a:pt x="1851" y="12763"/>
                  </a:lnTo>
                  <a:lnTo>
                    <a:pt x="1793" y="12061"/>
                  </a:lnTo>
                  <a:lnTo>
                    <a:pt x="1773" y="11379"/>
                  </a:lnTo>
                  <a:lnTo>
                    <a:pt x="1793" y="10678"/>
                  </a:lnTo>
                  <a:lnTo>
                    <a:pt x="1871" y="9976"/>
                  </a:lnTo>
                  <a:lnTo>
                    <a:pt x="1968" y="9333"/>
                  </a:lnTo>
                  <a:lnTo>
                    <a:pt x="2104" y="8671"/>
                  </a:lnTo>
                  <a:lnTo>
                    <a:pt x="2280" y="8028"/>
                  </a:lnTo>
                  <a:lnTo>
                    <a:pt x="2494" y="7385"/>
                  </a:lnTo>
                  <a:lnTo>
                    <a:pt x="2689" y="6898"/>
                  </a:lnTo>
                  <a:lnTo>
                    <a:pt x="2903" y="6411"/>
                  </a:lnTo>
                  <a:lnTo>
                    <a:pt x="2923" y="6411"/>
                  </a:lnTo>
                  <a:lnTo>
                    <a:pt x="3196" y="5865"/>
                  </a:lnTo>
                  <a:lnTo>
                    <a:pt x="3507" y="5339"/>
                  </a:lnTo>
                  <a:lnTo>
                    <a:pt x="3605" y="5164"/>
                  </a:lnTo>
                  <a:lnTo>
                    <a:pt x="3605" y="5144"/>
                  </a:lnTo>
                  <a:lnTo>
                    <a:pt x="3624" y="5125"/>
                  </a:lnTo>
                  <a:lnTo>
                    <a:pt x="3663" y="5086"/>
                  </a:lnTo>
                  <a:lnTo>
                    <a:pt x="3683" y="5047"/>
                  </a:lnTo>
                  <a:lnTo>
                    <a:pt x="3702" y="5027"/>
                  </a:lnTo>
                  <a:lnTo>
                    <a:pt x="3702" y="5008"/>
                  </a:lnTo>
                  <a:lnTo>
                    <a:pt x="3722" y="4989"/>
                  </a:lnTo>
                  <a:lnTo>
                    <a:pt x="3741" y="4950"/>
                  </a:lnTo>
                  <a:lnTo>
                    <a:pt x="3761" y="4911"/>
                  </a:lnTo>
                  <a:lnTo>
                    <a:pt x="3800" y="4891"/>
                  </a:lnTo>
                  <a:lnTo>
                    <a:pt x="4189" y="4326"/>
                  </a:lnTo>
                  <a:lnTo>
                    <a:pt x="4598" y="3819"/>
                  </a:lnTo>
                  <a:lnTo>
                    <a:pt x="5046" y="3352"/>
                  </a:lnTo>
                  <a:lnTo>
                    <a:pt x="5495" y="2884"/>
                  </a:lnTo>
                  <a:lnTo>
                    <a:pt x="5982" y="2456"/>
                  </a:lnTo>
                  <a:lnTo>
                    <a:pt x="6040" y="2417"/>
                  </a:lnTo>
                  <a:lnTo>
                    <a:pt x="6371" y="2163"/>
                  </a:lnTo>
                  <a:lnTo>
                    <a:pt x="6703" y="1910"/>
                  </a:lnTo>
                  <a:lnTo>
                    <a:pt x="7034" y="1696"/>
                  </a:lnTo>
                  <a:lnTo>
                    <a:pt x="7385" y="1462"/>
                  </a:lnTo>
                  <a:lnTo>
                    <a:pt x="7774" y="1248"/>
                  </a:lnTo>
                  <a:lnTo>
                    <a:pt x="8183" y="1033"/>
                  </a:lnTo>
                  <a:lnTo>
                    <a:pt x="8515" y="858"/>
                  </a:lnTo>
                  <a:lnTo>
                    <a:pt x="8534" y="858"/>
                  </a:lnTo>
                  <a:lnTo>
                    <a:pt x="8554" y="838"/>
                  </a:lnTo>
                  <a:lnTo>
                    <a:pt x="9099" y="605"/>
                  </a:lnTo>
                  <a:lnTo>
                    <a:pt x="9664" y="410"/>
                  </a:lnTo>
                  <a:lnTo>
                    <a:pt x="10151" y="254"/>
                  </a:lnTo>
                  <a:lnTo>
                    <a:pt x="10658" y="118"/>
                  </a:lnTo>
                  <a:lnTo>
                    <a:pt x="11009" y="40"/>
                  </a:lnTo>
                  <a:lnTo>
                    <a:pt x="11223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3" name="Google Shape;4553;p54"/>
            <p:cNvSpPr/>
            <p:nvPr/>
          </p:nvSpPr>
          <p:spPr>
            <a:xfrm>
              <a:off x="5162900" y="583950"/>
              <a:ext cx="631300" cy="629350"/>
            </a:xfrm>
            <a:custGeom>
              <a:avLst/>
              <a:gdLst/>
              <a:ahLst/>
              <a:cxnLst/>
              <a:rect l="l" t="t" r="r" b="b"/>
              <a:pathLst>
                <a:path w="25252" h="25174" fill="none" extrusionOk="0">
                  <a:moveTo>
                    <a:pt x="10619" y="79"/>
                  </a:moveTo>
                  <a:lnTo>
                    <a:pt x="10619" y="79"/>
                  </a:lnTo>
                  <a:lnTo>
                    <a:pt x="9976" y="195"/>
                  </a:lnTo>
                  <a:lnTo>
                    <a:pt x="9352" y="351"/>
                  </a:lnTo>
                  <a:lnTo>
                    <a:pt x="8729" y="527"/>
                  </a:lnTo>
                  <a:lnTo>
                    <a:pt x="8144" y="741"/>
                  </a:lnTo>
                  <a:lnTo>
                    <a:pt x="7560" y="975"/>
                  </a:lnTo>
                  <a:lnTo>
                    <a:pt x="6995" y="1248"/>
                  </a:lnTo>
                  <a:lnTo>
                    <a:pt x="6449" y="1540"/>
                  </a:lnTo>
                  <a:lnTo>
                    <a:pt x="5923" y="1852"/>
                  </a:lnTo>
                  <a:lnTo>
                    <a:pt x="5417" y="2183"/>
                  </a:lnTo>
                  <a:lnTo>
                    <a:pt x="4910" y="2553"/>
                  </a:lnTo>
                  <a:lnTo>
                    <a:pt x="4442" y="2943"/>
                  </a:lnTo>
                  <a:lnTo>
                    <a:pt x="3994" y="3352"/>
                  </a:lnTo>
                  <a:lnTo>
                    <a:pt x="3566" y="3761"/>
                  </a:lnTo>
                  <a:lnTo>
                    <a:pt x="3157" y="4209"/>
                  </a:lnTo>
                  <a:lnTo>
                    <a:pt x="2767" y="4677"/>
                  </a:lnTo>
                  <a:lnTo>
                    <a:pt x="2397" y="5164"/>
                  </a:lnTo>
                  <a:lnTo>
                    <a:pt x="2046" y="5670"/>
                  </a:lnTo>
                  <a:lnTo>
                    <a:pt x="1734" y="6177"/>
                  </a:lnTo>
                  <a:lnTo>
                    <a:pt x="1442" y="6703"/>
                  </a:lnTo>
                  <a:lnTo>
                    <a:pt x="1169" y="7249"/>
                  </a:lnTo>
                  <a:lnTo>
                    <a:pt x="935" y="7814"/>
                  </a:lnTo>
                  <a:lnTo>
                    <a:pt x="721" y="8379"/>
                  </a:lnTo>
                  <a:lnTo>
                    <a:pt x="526" y="8963"/>
                  </a:lnTo>
                  <a:lnTo>
                    <a:pt x="370" y="9567"/>
                  </a:lnTo>
                  <a:lnTo>
                    <a:pt x="234" y="10171"/>
                  </a:lnTo>
                  <a:lnTo>
                    <a:pt x="137" y="10775"/>
                  </a:lnTo>
                  <a:lnTo>
                    <a:pt x="59" y="11399"/>
                  </a:lnTo>
                  <a:lnTo>
                    <a:pt x="20" y="12022"/>
                  </a:lnTo>
                  <a:lnTo>
                    <a:pt x="0" y="12646"/>
                  </a:lnTo>
                  <a:lnTo>
                    <a:pt x="20" y="13289"/>
                  </a:lnTo>
                  <a:lnTo>
                    <a:pt x="78" y="13932"/>
                  </a:lnTo>
                  <a:lnTo>
                    <a:pt x="176" y="14575"/>
                  </a:lnTo>
                  <a:lnTo>
                    <a:pt x="176" y="14575"/>
                  </a:lnTo>
                  <a:lnTo>
                    <a:pt x="273" y="15140"/>
                  </a:lnTo>
                  <a:lnTo>
                    <a:pt x="409" y="15705"/>
                  </a:lnTo>
                  <a:lnTo>
                    <a:pt x="565" y="16250"/>
                  </a:lnTo>
                  <a:lnTo>
                    <a:pt x="741" y="16776"/>
                  </a:lnTo>
                  <a:lnTo>
                    <a:pt x="935" y="17322"/>
                  </a:lnTo>
                  <a:lnTo>
                    <a:pt x="1150" y="17828"/>
                  </a:lnTo>
                  <a:lnTo>
                    <a:pt x="1403" y="18335"/>
                  </a:lnTo>
                  <a:lnTo>
                    <a:pt x="1656" y="18822"/>
                  </a:lnTo>
                  <a:lnTo>
                    <a:pt x="1949" y="19290"/>
                  </a:lnTo>
                  <a:lnTo>
                    <a:pt x="2241" y="19757"/>
                  </a:lnTo>
                  <a:lnTo>
                    <a:pt x="2572" y="20186"/>
                  </a:lnTo>
                  <a:lnTo>
                    <a:pt x="2903" y="20615"/>
                  </a:lnTo>
                  <a:lnTo>
                    <a:pt x="3273" y="21043"/>
                  </a:lnTo>
                  <a:lnTo>
                    <a:pt x="3644" y="21433"/>
                  </a:lnTo>
                  <a:lnTo>
                    <a:pt x="4033" y="21803"/>
                  </a:lnTo>
                  <a:lnTo>
                    <a:pt x="4442" y="22173"/>
                  </a:lnTo>
                  <a:lnTo>
                    <a:pt x="4852" y="22524"/>
                  </a:lnTo>
                  <a:lnTo>
                    <a:pt x="5300" y="22836"/>
                  </a:lnTo>
                  <a:lnTo>
                    <a:pt x="5748" y="23148"/>
                  </a:lnTo>
                  <a:lnTo>
                    <a:pt x="6216" y="23440"/>
                  </a:lnTo>
                  <a:lnTo>
                    <a:pt x="6683" y="23713"/>
                  </a:lnTo>
                  <a:lnTo>
                    <a:pt x="7170" y="23946"/>
                  </a:lnTo>
                  <a:lnTo>
                    <a:pt x="7677" y="24180"/>
                  </a:lnTo>
                  <a:lnTo>
                    <a:pt x="8183" y="24375"/>
                  </a:lnTo>
                  <a:lnTo>
                    <a:pt x="8709" y="24570"/>
                  </a:lnTo>
                  <a:lnTo>
                    <a:pt x="9255" y="24726"/>
                  </a:lnTo>
                  <a:lnTo>
                    <a:pt x="9781" y="24862"/>
                  </a:lnTo>
                  <a:lnTo>
                    <a:pt x="10346" y="24960"/>
                  </a:lnTo>
                  <a:lnTo>
                    <a:pt x="10892" y="25057"/>
                  </a:lnTo>
                  <a:lnTo>
                    <a:pt x="11457" y="25115"/>
                  </a:lnTo>
                  <a:lnTo>
                    <a:pt x="12041" y="25154"/>
                  </a:lnTo>
                  <a:lnTo>
                    <a:pt x="12626" y="25174"/>
                  </a:lnTo>
                  <a:lnTo>
                    <a:pt x="12626" y="25174"/>
                  </a:lnTo>
                  <a:lnTo>
                    <a:pt x="13132" y="25154"/>
                  </a:lnTo>
                  <a:lnTo>
                    <a:pt x="13639" y="25135"/>
                  </a:lnTo>
                  <a:lnTo>
                    <a:pt x="14146" y="25076"/>
                  </a:lnTo>
                  <a:lnTo>
                    <a:pt x="14652" y="24999"/>
                  </a:lnTo>
                  <a:lnTo>
                    <a:pt x="14652" y="24999"/>
                  </a:lnTo>
                  <a:lnTo>
                    <a:pt x="15276" y="24882"/>
                  </a:lnTo>
                  <a:lnTo>
                    <a:pt x="15880" y="24745"/>
                  </a:lnTo>
                  <a:lnTo>
                    <a:pt x="16484" y="24570"/>
                  </a:lnTo>
                  <a:lnTo>
                    <a:pt x="17068" y="24375"/>
                  </a:lnTo>
                  <a:lnTo>
                    <a:pt x="17633" y="24141"/>
                  </a:lnTo>
                  <a:lnTo>
                    <a:pt x="18198" y="23888"/>
                  </a:lnTo>
                  <a:lnTo>
                    <a:pt x="18744" y="23596"/>
                  </a:lnTo>
                  <a:lnTo>
                    <a:pt x="19270" y="23284"/>
                  </a:lnTo>
                  <a:lnTo>
                    <a:pt x="19776" y="22953"/>
                  </a:lnTo>
                  <a:lnTo>
                    <a:pt x="20283" y="22602"/>
                  </a:lnTo>
                  <a:lnTo>
                    <a:pt x="20751" y="22212"/>
                  </a:lnTo>
                  <a:lnTo>
                    <a:pt x="21218" y="21803"/>
                  </a:lnTo>
                  <a:lnTo>
                    <a:pt x="21666" y="21355"/>
                  </a:lnTo>
                  <a:lnTo>
                    <a:pt x="22095" y="20907"/>
                  </a:lnTo>
                  <a:lnTo>
                    <a:pt x="22485" y="20420"/>
                  </a:lnTo>
                  <a:lnTo>
                    <a:pt x="22874" y="19933"/>
                  </a:lnTo>
                  <a:lnTo>
                    <a:pt x="22874" y="19933"/>
                  </a:lnTo>
                  <a:lnTo>
                    <a:pt x="23225" y="19407"/>
                  </a:lnTo>
                  <a:lnTo>
                    <a:pt x="23556" y="18881"/>
                  </a:lnTo>
                  <a:lnTo>
                    <a:pt x="23849" y="18335"/>
                  </a:lnTo>
                  <a:lnTo>
                    <a:pt x="24121" y="17770"/>
                  </a:lnTo>
                  <a:lnTo>
                    <a:pt x="24375" y="17205"/>
                  </a:lnTo>
                  <a:lnTo>
                    <a:pt x="24589" y="16620"/>
                  </a:lnTo>
                  <a:lnTo>
                    <a:pt x="24764" y="16036"/>
                  </a:lnTo>
                  <a:lnTo>
                    <a:pt x="24920" y="15451"/>
                  </a:lnTo>
                  <a:lnTo>
                    <a:pt x="25057" y="14847"/>
                  </a:lnTo>
                  <a:lnTo>
                    <a:pt x="25154" y="14243"/>
                  </a:lnTo>
                  <a:lnTo>
                    <a:pt x="25212" y="13620"/>
                  </a:lnTo>
                  <a:lnTo>
                    <a:pt x="25251" y="13016"/>
                  </a:lnTo>
                  <a:lnTo>
                    <a:pt x="25251" y="12392"/>
                  </a:lnTo>
                  <a:lnTo>
                    <a:pt x="25232" y="11769"/>
                  </a:lnTo>
                  <a:lnTo>
                    <a:pt x="25173" y="11145"/>
                  </a:lnTo>
                  <a:lnTo>
                    <a:pt x="25095" y="10522"/>
                  </a:lnTo>
                  <a:lnTo>
                    <a:pt x="25095" y="10522"/>
                  </a:lnTo>
                  <a:lnTo>
                    <a:pt x="24959" y="9840"/>
                  </a:lnTo>
                  <a:lnTo>
                    <a:pt x="24803" y="9178"/>
                  </a:lnTo>
                  <a:lnTo>
                    <a:pt x="24803" y="9178"/>
                  </a:lnTo>
                  <a:lnTo>
                    <a:pt x="24823" y="9353"/>
                  </a:lnTo>
                  <a:lnTo>
                    <a:pt x="24823" y="9353"/>
                  </a:lnTo>
                  <a:lnTo>
                    <a:pt x="24940" y="10015"/>
                  </a:lnTo>
                  <a:lnTo>
                    <a:pt x="24998" y="10697"/>
                  </a:lnTo>
                  <a:lnTo>
                    <a:pt x="25018" y="11379"/>
                  </a:lnTo>
                  <a:lnTo>
                    <a:pt x="24998" y="12061"/>
                  </a:lnTo>
                  <a:lnTo>
                    <a:pt x="24998" y="12061"/>
                  </a:lnTo>
                  <a:lnTo>
                    <a:pt x="24940" y="12743"/>
                  </a:lnTo>
                  <a:lnTo>
                    <a:pt x="24842" y="13425"/>
                  </a:lnTo>
                  <a:lnTo>
                    <a:pt x="24706" y="14088"/>
                  </a:lnTo>
                  <a:lnTo>
                    <a:pt x="24530" y="14750"/>
                  </a:lnTo>
                  <a:lnTo>
                    <a:pt x="24530" y="14750"/>
                  </a:lnTo>
                  <a:lnTo>
                    <a:pt x="24316" y="15373"/>
                  </a:lnTo>
                  <a:lnTo>
                    <a:pt x="24082" y="15997"/>
                  </a:lnTo>
                  <a:lnTo>
                    <a:pt x="23790" y="16601"/>
                  </a:lnTo>
                  <a:lnTo>
                    <a:pt x="23478" y="17166"/>
                  </a:lnTo>
                  <a:lnTo>
                    <a:pt x="23478" y="17166"/>
                  </a:lnTo>
                  <a:lnTo>
                    <a:pt x="23147" y="17731"/>
                  </a:lnTo>
                  <a:lnTo>
                    <a:pt x="22777" y="18257"/>
                  </a:lnTo>
                  <a:lnTo>
                    <a:pt x="22387" y="18764"/>
                  </a:lnTo>
                  <a:lnTo>
                    <a:pt x="21978" y="19251"/>
                  </a:lnTo>
                  <a:lnTo>
                    <a:pt x="21978" y="19251"/>
                  </a:lnTo>
                  <a:lnTo>
                    <a:pt x="21530" y="19718"/>
                  </a:lnTo>
                  <a:lnTo>
                    <a:pt x="21062" y="20147"/>
                  </a:lnTo>
                  <a:lnTo>
                    <a:pt x="20575" y="20556"/>
                  </a:lnTo>
                  <a:lnTo>
                    <a:pt x="20049" y="20926"/>
                  </a:lnTo>
                  <a:lnTo>
                    <a:pt x="20049" y="20926"/>
                  </a:lnTo>
                  <a:lnTo>
                    <a:pt x="19523" y="21277"/>
                  </a:lnTo>
                  <a:lnTo>
                    <a:pt x="18978" y="21608"/>
                  </a:lnTo>
                  <a:lnTo>
                    <a:pt x="18412" y="21901"/>
                  </a:lnTo>
                  <a:lnTo>
                    <a:pt x="17828" y="22154"/>
                  </a:lnTo>
                  <a:lnTo>
                    <a:pt x="17828" y="22154"/>
                  </a:lnTo>
                  <a:lnTo>
                    <a:pt x="17204" y="22388"/>
                  </a:lnTo>
                  <a:lnTo>
                    <a:pt x="16562" y="22583"/>
                  </a:lnTo>
                  <a:lnTo>
                    <a:pt x="15919" y="22758"/>
                  </a:lnTo>
                  <a:lnTo>
                    <a:pt x="15276" y="22875"/>
                  </a:lnTo>
                  <a:lnTo>
                    <a:pt x="15276" y="22875"/>
                  </a:lnTo>
                  <a:lnTo>
                    <a:pt x="14574" y="22972"/>
                  </a:lnTo>
                  <a:lnTo>
                    <a:pt x="13873" y="23011"/>
                  </a:lnTo>
                  <a:lnTo>
                    <a:pt x="13171" y="23031"/>
                  </a:lnTo>
                  <a:lnTo>
                    <a:pt x="12470" y="22992"/>
                  </a:lnTo>
                  <a:lnTo>
                    <a:pt x="12470" y="22992"/>
                  </a:lnTo>
                  <a:lnTo>
                    <a:pt x="11788" y="22914"/>
                  </a:lnTo>
                  <a:lnTo>
                    <a:pt x="11125" y="22797"/>
                  </a:lnTo>
                  <a:lnTo>
                    <a:pt x="10463" y="22660"/>
                  </a:lnTo>
                  <a:lnTo>
                    <a:pt x="9820" y="22466"/>
                  </a:lnTo>
                  <a:lnTo>
                    <a:pt x="9820" y="22466"/>
                  </a:lnTo>
                  <a:lnTo>
                    <a:pt x="9197" y="22251"/>
                  </a:lnTo>
                  <a:lnTo>
                    <a:pt x="8593" y="21979"/>
                  </a:lnTo>
                  <a:lnTo>
                    <a:pt x="7989" y="21686"/>
                  </a:lnTo>
                  <a:lnTo>
                    <a:pt x="7404" y="21375"/>
                  </a:lnTo>
                  <a:lnTo>
                    <a:pt x="7404" y="21375"/>
                  </a:lnTo>
                  <a:lnTo>
                    <a:pt x="6859" y="21004"/>
                  </a:lnTo>
                  <a:lnTo>
                    <a:pt x="6332" y="20634"/>
                  </a:lnTo>
                  <a:lnTo>
                    <a:pt x="5826" y="20225"/>
                  </a:lnTo>
                  <a:lnTo>
                    <a:pt x="5339" y="19777"/>
                  </a:lnTo>
                  <a:lnTo>
                    <a:pt x="5339" y="19777"/>
                  </a:lnTo>
                  <a:lnTo>
                    <a:pt x="4871" y="19309"/>
                  </a:lnTo>
                  <a:lnTo>
                    <a:pt x="4442" y="18822"/>
                  </a:lnTo>
                  <a:lnTo>
                    <a:pt x="4033" y="18296"/>
                  </a:lnTo>
                  <a:lnTo>
                    <a:pt x="3663" y="17751"/>
                  </a:lnTo>
                  <a:lnTo>
                    <a:pt x="3663" y="17751"/>
                  </a:lnTo>
                  <a:lnTo>
                    <a:pt x="3312" y="17185"/>
                  </a:lnTo>
                  <a:lnTo>
                    <a:pt x="3001" y="16581"/>
                  </a:lnTo>
                  <a:lnTo>
                    <a:pt x="2708" y="15977"/>
                  </a:lnTo>
                  <a:lnTo>
                    <a:pt x="2475" y="15354"/>
                  </a:lnTo>
                  <a:lnTo>
                    <a:pt x="2475" y="15354"/>
                  </a:lnTo>
                  <a:lnTo>
                    <a:pt x="2260" y="14730"/>
                  </a:lnTo>
                  <a:lnTo>
                    <a:pt x="2085" y="14068"/>
                  </a:lnTo>
                  <a:lnTo>
                    <a:pt x="1949" y="13425"/>
                  </a:lnTo>
                  <a:lnTo>
                    <a:pt x="1851" y="12763"/>
                  </a:lnTo>
                  <a:lnTo>
                    <a:pt x="1851" y="12763"/>
                  </a:lnTo>
                  <a:lnTo>
                    <a:pt x="1793" y="12061"/>
                  </a:lnTo>
                  <a:lnTo>
                    <a:pt x="1773" y="11379"/>
                  </a:lnTo>
                  <a:lnTo>
                    <a:pt x="1793" y="10678"/>
                  </a:lnTo>
                  <a:lnTo>
                    <a:pt x="1871" y="9976"/>
                  </a:lnTo>
                  <a:lnTo>
                    <a:pt x="1871" y="9976"/>
                  </a:lnTo>
                  <a:lnTo>
                    <a:pt x="1968" y="9333"/>
                  </a:lnTo>
                  <a:lnTo>
                    <a:pt x="2104" y="8671"/>
                  </a:lnTo>
                  <a:lnTo>
                    <a:pt x="2104" y="8671"/>
                  </a:lnTo>
                  <a:lnTo>
                    <a:pt x="2280" y="8028"/>
                  </a:lnTo>
                  <a:lnTo>
                    <a:pt x="2494" y="7385"/>
                  </a:lnTo>
                  <a:lnTo>
                    <a:pt x="2494" y="7385"/>
                  </a:lnTo>
                  <a:lnTo>
                    <a:pt x="2689" y="6898"/>
                  </a:lnTo>
                  <a:lnTo>
                    <a:pt x="2903" y="6411"/>
                  </a:lnTo>
                  <a:lnTo>
                    <a:pt x="2923" y="6411"/>
                  </a:lnTo>
                  <a:lnTo>
                    <a:pt x="2923" y="6411"/>
                  </a:lnTo>
                  <a:lnTo>
                    <a:pt x="3196" y="5865"/>
                  </a:lnTo>
                  <a:lnTo>
                    <a:pt x="3507" y="5339"/>
                  </a:lnTo>
                  <a:lnTo>
                    <a:pt x="3507" y="5339"/>
                  </a:lnTo>
                  <a:lnTo>
                    <a:pt x="3605" y="5164"/>
                  </a:lnTo>
                  <a:lnTo>
                    <a:pt x="3605" y="5144"/>
                  </a:lnTo>
                  <a:lnTo>
                    <a:pt x="3605" y="5144"/>
                  </a:lnTo>
                  <a:lnTo>
                    <a:pt x="3624" y="5125"/>
                  </a:lnTo>
                  <a:lnTo>
                    <a:pt x="3624" y="5125"/>
                  </a:lnTo>
                  <a:lnTo>
                    <a:pt x="3663" y="5086"/>
                  </a:lnTo>
                  <a:lnTo>
                    <a:pt x="3663" y="5086"/>
                  </a:lnTo>
                  <a:lnTo>
                    <a:pt x="3683" y="5047"/>
                  </a:lnTo>
                  <a:lnTo>
                    <a:pt x="3683" y="5047"/>
                  </a:lnTo>
                  <a:lnTo>
                    <a:pt x="3702" y="5027"/>
                  </a:lnTo>
                  <a:lnTo>
                    <a:pt x="3702" y="5008"/>
                  </a:lnTo>
                  <a:lnTo>
                    <a:pt x="3702" y="5008"/>
                  </a:lnTo>
                  <a:lnTo>
                    <a:pt x="3722" y="4989"/>
                  </a:lnTo>
                  <a:lnTo>
                    <a:pt x="3722" y="4989"/>
                  </a:lnTo>
                  <a:lnTo>
                    <a:pt x="3741" y="4950"/>
                  </a:lnTo>
                  <a:lnTo>
                    <a:pt x="3741" y="4950"/>
                  </a:lnTo>
                  <a:lnTo>
                    <a:pt x="3761" y="4911"/>
                  </a:lnTo>
                  <a:lnTo>
                    <a:pt x="3800" y="4891"/>
                  </a:lnTo>
                  <a:lnTo>
                    <a:pt x="3800" y="4891"/>
                  </a:lnTo>
                  <a:lnTo>
                    <a:pt x="4189" y="4326"/>
                  </a:lnTo>
                  <a:lnTo>
                    <a:pt x="4189" y="4326"/>
                  </a:lnTo>
                  <a:lnTo>
                    <a:pt x="4598" y="3819"/>
                  </a:lnTo>
                  <a:lnTo>
                    <a:pt x="5046" y="3352"/>
                  </a:lnTo>
                  <a:lnTo>
                    <a:pt x="5495" y="2884"/>
                  </a:lnTo>
                  <a:lnTo>
                    <a:pt x="5982" y="2456"/>
                  </a:lnTo>
                  <a:lnTo>
                    <a:pt x="5982" y="2456"/>
                  </a:lnTo>
                  <a:lnTo>
                    <a:pt x="6040" y="2417"/>
                  </a:lnTo>
                  <a:lnTo>
                    <a:pt x="6040" y="2417"/>
                  </a:lnTo>
                  <a:lnTo>
                    <a:pt x="6371" y="2163"/>
                  </a:lnTo>
                  <a:lnTo>
                    <a:pt x="6703" y="1910"/>
                  </a:lnTo>
                  <a:lnTo>
                    <a:pt x="7034" y="1696"/>
                  </a:lnTo>
                  <a:lnTo>
                    <a:pt x="7385" y="1462"/>
                  </a:lnTo>
                  <a:lnTo>
                    <a:pt x="7385" y="1462"/>
                  </a:lnTo>
                  <a:lnTo>
                    <a:pt x="7774" y="1248"/>
                  </a:lnTo>
                  <a:lnTo>
                    <a:pt x="8183" y="1033"/>
                  </a:lnTo>
                  <a:lnTo>
                    <a:pt x="8183" y="1033"/>
                  </a:lnTo>
                  <a:lnTo>
                    <a:pt x="8515" y="858"/>
                  </a:lnTo>
                  <a:lnTo>
                    <a:pt x="8534" y="858"/>
                  </a:lnTo>
                  <a:lnTo>
                    <a:pt x="8534" y="858"/>
                  </a:lnTo>
                  <a:lnTo>
                    <a:pt x="8554" y="838"/>
                  </a:lnTo>
                  <a:lnTo>
                    <a:pt x="8554" y="838"/>
                  </a:lnTo>
                  <a:lnTo>
                    <a:pt x="9099" y="605"/>
                  </a:lnTo>
                  <a:lnTo>
                    <a:pt x="9664" y="410"/>
                  </a:lnTo>
                  <a:lnTo>
                    <a:pt x="9664" y="410"/>
                  </a:lnTo>
                  <a:lnTo>
                    <a:pt x="10151" y="254"/>
                  </a:lnTo>
                  <a:lnTo>
                    <a:pt x="10658" y="118"/>
                  </a:lnTo>
                  <a:lnTo>
                    <a:pt x="10658" y="118"/>
                  </a:lnTo>
                  <a:lnTo>
                    <a:pt x="11009" y="40"/>
                  </a:lnTo>
                  <a:lnTo>
                    <a:pt x="11009" y="40"/>
                  </a:lnTo>
                  <a:lnTo>
                    <a:pt x="11223" y="1"/>
                  </a:lnTo>
                  <a:lnTo>
                    <a:pt x="11223" y="1"/>
                  </a:lnTo>
                  <a:lnTo>
                    <a:pt x="10619" y="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4" name="Google Shape;4554;p54"/>
            <p:cNvSpPr/>
            <p:nvPr/>
          </p:nvSpPr>
          <p:spPr>
            <a:xfrm>
              <a:off x="5724525" y="1044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37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5" name="Google Shape;4555;p54"/>
            <p:cNvSpPr/>
            <p:nvPr/>
          </p:nvSpPr>
          <p:spPr>
            <a:xfrm>
              <a:off x="5724525" y="1044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6" name="Google Shape;4556;p54"/>
            <p:cNvSpPr/>
            <p:nvPr/>
          </p:nvSpPr>
          <p:spPr>
            <a:xfrm>
              <a:off x="5672875" y="1096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37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7" name="Google Shape;4557;p54"/>
            <p:cNvSpPr/>
            <p:nvPr/>
          </p:nvSpPr>
          <p:spPr>
            <a:xfrm>
              <a:off x="5242775" y="1022350"/>
              <a:ext cx="37050" cy="41425"/>
            </a:xfrm>
            <a:custGeom>
              <a:avLst/>
              <a:gdLst/>
              <a:ahLst/>
              <a:cxnLst/>
              <a:rect l="l" t="t" r="r" b="b"/>
              <a:pathLst>
                <a:path w="1482" h="1657" extrusionOk="0">
                  <a:moveTo>
                    <a:pt x="254" y="0"/>
                  </a:moveTo>
                  <a:lnTo>
                    <a:pt x="176" y="39"/>
                  </a:lnTo>
                  <a:lnTo>
                    <a:pt x="137" y="78"/>
                  </a:lnTo>
                  <a:lnTo>
                    <a:pt x="98" y="117"/>
                  </a:lnTo>
                  <a:lnTo>
                    <a:pt x="59" y="215"/>
                  </a:lnTo>
                  <a:lnTo>
                    <a:pt x="20" y="292"/>
                  </a:lnTo>
                  <a:lnTo>
                    <a:pt x="1" y="370"/>
                  </a:lnTo>
                  <a:lnTo>
                    <a:pt x="1" y="448"/>
                  </a:lnTo>
                  <a:lnTo>
                    <a:pt x="20" y="526"/>
                  </a:lnTo>
                  <a:lnTo>
                    <a:pt x="98" y="741"/>
                  </a:lnTo>
                  <a:lnTo>
                    <a:pt x="215" y="955"/>
                  </a:lnTo>
                  <a:lnTo>
                    <a:pt x="390" y="1150"/>
                  </a:lnTo>
                  <a:lnTo>
                    <a:pt x="507" y="1286"/>
                  </a:lnTo>
                  <a:lnTo>
                    <a:pt x="643" y="1403"/>
                  </a:lnTo>
                  <a:lnTo>
                    <a:pt x="799" y="1520"/>
                  </a:lnTo>
                  <a:lnTo>
                    <a:pt x="975" y="1617"/>
                  </a:lnTo>
                  <a:lnTo>
                    <a:pt x="1053" y="1656"/>
                  </a:lnTo>
                  <a:lnTo>
                    <a:pt x="1228" y="1656"/>
                  </a:lnTo>
                  <a:lnTo>
                    <a:pt x="1306" y="1617"/>
                  </a:lnTo>
                  <a:lnTo>
                    <a:pt x="1384" y="1559"/>
                  </a:lnTo>
                  <a:lnTo>
                    <a:pt x="1442" y="1481"/>
                  </a:lnTo>
                  <a:lnTo>
                    <a:pt x="1481" y="1403"/>
                  </a:lnTo>
                  <a:lnTo>
                    <a:pt x="1481" y="1306"/>
                  </a:lnTo>
                  <a:lnTo>
                    <a:pt x="1481" y="1111"/>
                  </a:lnTo>
                  <a:lnTo>
                    <a:pt x="1423" y="896"/>
                  </a:lnTo>
                  <a:lnTo>
                    <a:pt x="1345" y="721"/>
                  </a:lnTo>
                  <a:lnTo>
                    <a:pt x="1247" y="526"/>
                  </a:lnTo>
                  <a:lnTo>
                    <a:pt x="1092" y="370"/>
                  </a:lnTo>
                  <a:lnTo>
                    <a:pt x="994" y="273"/>
                  </a:lnTo>
                  <a:lnTo>
                    <a:pt x="897" y="195"/>
                  </a:lnTo>
                  <a:lnTo>
                    <a:pt x="721" y="98"/>
                  </a:lnTo>
                  <a:lnTo>
                    <a:pt x="507" y="20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8" name="Google Shape;4558;p54"/>
            <p:cNvSpPr/>
            <p:nvPr/>
          </p:nvSpPr>
          <p:spPr>
            <a:xfrm>
              <a:off x="5242775" y="1022350"/>
              <a:ext cx="37050" cy="41425"/>
            </a:xfrm>
            <a:custGeom>
              <a:avLst/>
              <a:gdLst/>
              <a:ahLst/>
              <a:cxnLst/>
              <a:rect l="l" t="t" r="r" b="b"/>
              <a:pathLst>
                <a:path w="1482" h="1657" fill="none" extrusionOk="0">
                  <a:moveTo>
                    <a:pt x="351" y="0"/>
                  </a:moveTo>
                  <a:lnTo>
                    <a:pt x="351" y="0"/>
                  </a:lnTo>
                  <a:lnTo>
                    <a:pt x="254" y="0"/>
                  </a:lnTo>
                  <a:lnTo>
                    <a:pt x="176" y="39"/>
                  </a:lnTo>
                  <a:lnTo>
                    <a:pt x="176" y="39"/>
                  </a:lnTo>
                  <a:lnTo>
                    <a:pt x="137" y="78"/>
                  </a:lnTo>
                  <a:lnTo>
                    <a:pt x="98" y="117"/>
                  </a:lnTo>
                  <a:lnTo>
                    <a:pt x="59" y="215"/>
                  </a:lnTo>
                  <a:lnTo>
                    <a:pt x="59" y="215"/>
                  </a:lnTo>
                  <a:lnTo>
                    <a:pt x="20" y="292"/>
                  </a:lnTo>
                  <a:lnTo>
                    <a:pt x="1" y="370"/>
                  </a:lnTo>
                  <a:lnTo>
                    <a:pt x="1" y="448"/>
                  </a:lnTo>
                  <a:lnTo>
                    <a:pt x="20" y="526"/>
                  </a:lnTo>
                  <a:lnTo>
                    <a:pt x="20" y="526"/>
                  </a:lnTo>
                  <a:lnTo>
                    <a:pt x="98" y="741"/>
                  </a:lnTo>
                  <a:lnTo>
                    <a:pt x="215" y="955"/>
                  </a:lnTo>
                  <a:lnTo>
                    <a:pt x="215" y="955"/>
                  </a:lnTo>
                  <a:lnTo>
                    <a:pt x="390" y="1150"/>
                  </a:lnTo>
                  <a:lnTo>
                    <a:pt x="390" y="1150"/>
                  </a:lnTo>
                  <a:lnTo>
                    <a:pt x="507" y="1286"/>
                  </a:lnTo>
                  <a:lnTo>
                    <a:pt x="643" y="1403"/>
                  </a:lnTo>
                  <a:lnTo>
                    <a:pt x="799" y="1520"/>
                  </a:lnTo>
                  <a:lnTo>
                    <a:pt x="975" y="1617"/>
                  </a:lnTo>
                  <a:lnTo>
                    <a:pt x="975" y="1617"/>
                  </a:lnTo>
                  <a:lnTo>
                    <a:pt x="1053" y="1656"/>
                  </a:lnTo>
                  <a:lnTo>
                    <a:pt x="1150" y="1656"/>
                  </a:lnTo>
                  <a:lnTo>
                    <a:pt x="1228" y="1656"/>
                  </a:lnTo>
                  <a:lnTo>
                    <a:pt x="1306" y="1617"/>
                  </a:lnTo>
                  <a:lnTo>
                    <a:pt x="1306" y="1617"/>
                  </a:lnTo>
                  <a:lnTo>
                    <a:pt x="1384" y="1559"/>
                  </a:lnTo>
                  <a:lnTo>
                    <a:pt x="1442" y="1481"/>
                  </a:lnTo>
                  <a:lnTo>
                    <a:pt x="1481" y="1403"/>
                  </a:lnTo>
                  <a:lnTo>
                    <a:pt x="1481" y="1306"/>
                  </a:lnTo>
                  <a:lnTo>
                    <a:pt x="1481" y="1306"/>
                  </a:lnTo>
                  <a:lnTo>
                    <a:pt x="1481" y="1111"/>
                  </a:lnTo>
                  <a:lnTo>
                    <a:pt x="1423" y="896"/>
                  </a:lnTo>
                  <a:lnTo>
                    <a:pt x="1345" y="721"/>
                  </a:lnTo>
                  <a:lnTo>
                    <a:pt x="1247" y="526"/>
                  </a:lnTo>
                  <a:lnTo>
                    <a:pt x="1247" y="526"/>
                  </a:lnTo>
                  <a:lnTo>
                    <a:pt x="1092" y="370"/>
                  </a:lnTo>
                  <a:lnTo>
                    <a:pt x="1092" y="370"/>
                  </a:lnTo>
                  <a:lnTo>
                    <a:pt x="994" y="273"/>
                  </a:lnTo>
                  <a:lnTo>
                    <a:pt x="897" y="195"/>
                  </a:lnTo>
                  <a:lnTo>
                    <a:pt x="897" y="195"/>
                  </a:lnTo>
                  <a:lnTo>
                    <a:pt x="721" y="98"/>
                  </a:lnTo>
                  <a:lnTo>
                    <a:pt x="507" y="20"/>
                  </a:lnTo>
                  <a:lnTo>
                    <a:pt x="507" y="20"/>
                  </a:lnTo>
                  <a:lnTo>
                    <a:pt x="410" y="0"/>
                  </a:lnTo>
                  <a:lnTo>
                    <a:pt x="410" y="0"/>
                  </a:lnTo>
                  <a:lnTo>
                    <a:pt x="3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9" name="Google Shape;4559;p54"/>
            <p:cNvSpPr/>
            <p:nvPr/>
          </p:nvSpPr>
          <p:spPr>
            <a:xfrm>
              <a:off x="5235950" y="968750"/>
              <a:ext cx="33650" cy="39975"/>
            </a:xfrm>
            <a:custGeom>
              <a:avLst/>
              <a:gdLst/>
              <a:ahLst/>
              <a:cxnLst/>
              <a:rect l="l" t="t" r="r" b="b"/>
              <a:pathLst>
                <a:path w="1346" h="1599" extrusionOk="0">
                  <a:moveTo>
                    <a:pt x="371" y="1"/>
                  </a:moveTo>
                  <a:lnTo>
                    <a:pt x="312" y="20"/>
                  </a:lnTo>
                  <a:lnTo>
                    <a:pt x="235" y="40"/>
                  </a:lnTo>
                  <a:lnTo>
                    <a:pt x="157" y="79"/>
                  </a:lnTo>
                  <a:lnTo>
                    <a:pt x="79" y="157"/>
                  </a:lnTo>
                  <a:lnTo>
                    <a:pt x="20" y="235"/>
                  </a:lnTo>
                  <a:lnTo>
                    <a:pt x="1" y="332"/>
                  </a:lnTo>
                  <a:lnTo>
                    <a:pt x="1" y="527"/>
                  </a:lnTo>
                  <a:lnTo>
                    <a:pt x="20" y="624"/>
                  </a:lnTo>
                  <a:lnTo>
                    <a:pt x="59" y="722"/>
                  </a:lnTo>
                  <a:lnTo>
                    <a:pt x="118" y="878"/>
                  </a:lnTo>
                  <a:lnTo>
                    <a:pt x="215" y="1034"/>
                  </a:lnTo>
                  <a:lnTo>
                    <a:pt x="312" y="1170"/>
                  </a:lnTo>
                  <a:lnTo>
                    <a:pt x="410" y="1306"/>
                  </a:lnTo>
                  <a:lnTo>
                    <a:pt x="527" y="1423"/>
                  </a:lnTo>
                  <a:lnTo>
                    <a:pt x="663" y="1521"/>
                  </a:lnTo>
                  <a:lnTo>
                    <a:pt x="741" y="1560"/>
                  </a:lnTo>
                  <a:lnTo>
                    <a:pt x="819" y="1599"/>
                  </a:lnTo>
                  <a:lnTo>
                    <a:pt x="975" y="1599"/>
                  </a:lnTo>
                  <a:lnTo>
                    <a:pt x="1053" y="1579"/>
                  </a:lnTo>
                  <a:lnTo>
                    <a:pt x="1131" y="1560"/>
                  </a:lnTo>
                  <a:lnTo>
                    <a:pt x="1209" y="1501"/>
                  </a:lnTo>
                  <a:lnTo>
                    <a:pt x="1267" y="1443"/>
                  </a:lnTo>
                  <a:lnTo>
                    <a:pt x="1306" y="1365"/>
                  </a:lnTo>
                  <a:lnTo>
                    <a:pt x="1345" y="1306"/>
                  </a:lnTo>
                  <a:lnTo>
                    <a:pt x="1345" y="1209"/>
                  </a:lnTo>
                  <a:lnTo>
                    <a:pt x="1345" y="1131"/>
                  </a:lnTo>
                  <a:lnTo>
                    <a:pt x="1326" y="1034"/>
                  </a:lnTo>
                  <a:lnTo>
                    <a:pt x="1267" y="917"/>
                  </a:lnTo>
                  <a:lnTo>
                    <a:pt x="1209" y="858"/>
                  </a:lnTo>
                  <a:lnTo>
                    <a:pt x="1170" y="741"/>
                  </a:lnTo>
                  <a:lnTo>
                    <a:pt x="1111" y="624"/>
                  </a:lnTo>
                  <a:lnTo>
                    <a:pt x="994" y="469"/>
                  </a:lnTo>
                  <a:lnTo>
                    <a:pt x="878" y="332"/>
                  </a:lnTo>
                  <a:lnTo>
                    <a:pt x="761" y="196"/>
                  </a:lnTo>
                  <a:lnTo>
                    <a:pt x="624" y="79"/>
                  </a:lnTo>
                  <a:lnTo>
                    <a:pt x="507" y="20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0" name="Google Shape;4560;p54"/>
            <p:cNvSpPr/>
            <p:nvPr/>
          </p:nvSpPr>
          <p:spPr>
            <a:xfrm>
              <a:off x="5235950" y="968750"/>
              <a:ext cx="33650" cy="39975"/>
            </a:xfrm>
            <a:custGeom>
              <a:avLst/>
              <a:gdLst/>
              <a:ahLst/>
              <a:cxnLst/>
              <a:rect l="l" t="t" r="r" b="b"/>
              <a:pathLst>
                <a:path w="1346" h="1599" fill="none" extrusionOk="0">
                  <a:moveTo>
                    <a:pt x="235" y="40"/>
                  </a:moveTo>
                  <a:lnTo>
                    <a:pt x="235" y="40"/>
                  </a:lnTo>
                  <a:lnTo>
                    <a:pt x="157" y="79"/>
                  </a:lnTo>
                  <a:lnTo>
                    <a:pt x="79" y="157"/>
                  </a:lnTo>
                  <a:lnTo>
                    <a:pt x="20" y="235"/>
                  </a:lnTo>
                  <a:lnTo>
                    <a:pt x="1" y="332"/>
                  </a:lnTo>
                  <a:lnTo>
                    <a:pt x="1" y="332"/>
                  </a:lnTo>
                  <a:lnTo>
                    <a:pt x="1" y="527"/>
                  </a:lnTo>
                  <a:lnTo>
                    <a:pt x="1" y="527"/>
                  </a:lnTo>
                  <a:lnTo>
                    <a:pt x="20" y="624"/>
                  </a:lnTo>
                  <a:lnTo>
                    <a:pt x="59" y="722"/>
                  </a:lnTo>
                  <a:lnTo>
                    <a:pt x="59" y="722"/>
                  </a:lnTo>
                  <a:lnTo>
                    <a:pt x="118" y="878"/>
                  </a:lnTo>
                  <a:lnTo>
                    <a:pt x="215" y="1034"/>
                  </a:lnTo>
                  <a:lnTo>
                    <a:pt x="215" y="1034"/>
                  </a:lnTo>
                  <a:lnTo>
                    <a:pt x="312" y="1170"/>
                  </a:lnTo>
                  <a:lnTo>
                    <a:pt x="410" y="1306"/>
                  </a:lnTo>
                  <a:lnTo>
                    <a:pt x="527" y="1423"/>
                  </a:lnTo>
                  <a:lnTo>
                    <a:pt x="663" y="1521"/>
                  </a:lnTo>
                  <a:lnTo>
                    <a:pt x="663" y="1521"/>
                  </a:lnTo>
                  <a:lnTo>
                    <a:pt x="741" y="1560"/>
                  </a:lnTo>
                  <a:lnTo>
                    <a:pt x="819" y="1599"/>
                  </a:lnTo>
                  <a:lnTo>
                    <a:pt x="897" y="1599"/>
                  </a:lnTo>
                  <a:lnTo>
                    <a:pt x="975" y="1599"/>
                  </a:lnTo>
                  <a:lnTo>
                    <a:pt x="975" y="1599"/>
                  </a:lnTo>
                  <a:lnTo>
                    <a:pt x="1053" y="1579"/>
                  </a:lnTo>
                  <a:lnTo>
                    <a:pt x="1131" y="1560"/>
                  </a:lnTo>
                  <a:lnTo>
                    <a:pt x="1209" y="1501"/>
                  </a:lnTo>
                  <a:lnTo>
                    <a:pt x="1267" y="1443"/>
                  </a:lnTo>
                  <a:lnTo>
                    <a:pt x="1267" y="1443"/>
                  </a:lnTo>
                  <a:lnTo>
                    <a:pt x="1306" y="1365"/>
                  </a:lnTo>
                  <a:lnTo>
                    <a:pt x="1345" y="1306"/>
                  </a:lnTo>
                  <a:lnTo>
                    <a:pt x="1345" y="1209"/>
                  </a:lnTo>
                  <a:lnTo>
                    <a:pt x="1345" y="1131"/>
                  </a:lnTo>
                  <a:lnTo>
                    <a:pt x="1345" y="1131"/>
                  </a:lnTo>
                  <a:lnTo>
                    <a:pt x="1326" y="1034"/>
                  </a:lnTo>
                  <a:lnTo>
                    <a:pt x="1267" y="917"/>
                  </a:lnTo>
                  <a:lnTo>
                    <a:pt x="1267" y="917"/>
                  </a:lnTo>
                  <a:lnTo>
                    <a:pt x="1209" y="858"/>
                  </a:lnTo>
                  <a:lnTo>
                    <a:pt x="1209" y="858"/>
                  </a:lnTo>
                  <a:lnTo>
                    <a:pt x="1170" y="741"/>
                  </a:lnTo>
                  <a:lnTo>
                    <a:pt x="1111" y="624"/>
                  </a:lnTo>
                  <a:lnTo>
                    <a:pt x="1111" y="624"/>
                  </a:lnTo>
                  <a:lnTo>
                    <a:pt x="994" y="469"/>
                  </a:lnTo>
                  <a:lnTo>
                    <a:pt x="878" y="332"/>
                  </a:lnTo>
                  <a:lnTo>
                    <a:pt x="878" y="332"/>
                  </a:lnTo>
                  <a:lnTo>
                    <a:pt x="761" y="196"/>
                  </a:lnTo>
                  <a:lnTo>
                    <a:pt x="624" y="79"/>
                  </a:lnTo>
                  <a:lnTo>
                    <a:pt x="624" y="79"/>
                  </a:lnTo>
                  <a:lnTo>
                    <a:pt x="507" y="20"/>
                  </a:lnTo>
                  <a:lnTo>
                    <a:pt x="371" y="1"/>
                  </a:lnTo>
                  <a:lnTo>
                    <a:pt x="371" y="1"/>
                  </a:lnTo>
                  <a:lnTo>
                    <a:pt x="312" y="20"/>
                  </a:lnTo>
                  <a:lnTo>
                    <a:pt x="235" y="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1" name="Google Shape;4561;p54"/>
            <p:cNvSpPr/>
            <p:nvPr/>
          </p:nvSpPr>
          <p:spPr>
            <a:xfrm>
              <a:off x="5279800" y="1014550"/>
              <a:ext cx="30225" cy="35100"/>
            </a:xfrm>
            <a:custGeom>
              <a:avLst/>
              <a:gdLst/>
              <a:ahLst/>
              <a:cxnLst/>
              <a:rect l="l" t="t" r="r" b="b"/>
              <a:pathLst>
                <a:path w="1209" h="1404" extrusionOk="0">
                  <a:moveTo>
                    <a:pt x="332" y="0"/>
                  </a:moveTo>
                  <a:lnTo>
                    <a:pt x="254" y="20"/>
                  </a:lnTo>
                  <a:lnTo>
                    <a:pt x="195" y="39"/>
                  </a:lnTo>
                  <a:lnTo>
                    <a:pt x="137" y="78"/>
                  </a:lnTo>
                  <a:lnTo>
                    <a:pt x="78" y="137"/>
                  </a:lnTo>
                  <a:lnTo>
                    <a:pt x="39" y="195"/>
                  </a:lnTo>
                  <a:lnTo>
                    <a:pt x="20" y="254"/>
                  </a:lnTo>
                  <a:lnTo>
                    <a:pt x="0" y="332"/>
                  </a:lnTo>
                  <a:lnTo>
                    <a:pt x="0" y="468"/>
                  </a:lnTo>
                  <a:lnTo>
                    <a:pt x="20" y="604"/>
                  </a:lnTo>
                  <a:lnTo>
                    <a:pt x="59" y="741"/>
                  </a:lnTo>
                  <a:lnTo>
                    <a:pt x="117" y="858"/>
                  </a:lnTo>
                  <a:lnTo>
                    <a:pt x="195" y="994"/>
                  </a:lnTo>
                  <a:lnTo>
                    <a:pt x="293" y="1111"/>
                  </a:lnTo>
                  <a:lnTo>
                    <a:pt x="409" y="1228"/>
                  </a:lnTo>
                  <a:lnTo>
                    <a:pt x="526" y="1325"/>
                  </a:lnTo>
                  <a:lnTo>
                    <a:pt x="604" y="1364"/>
                  </a:lnTo>
                  <a:lnTo>
                    <a:pt x="682" y="1403"/>
                  </a:lnTo>
                  <a:lnTo>
                    <a:pt x="838" y="1403"/>
                  </a:lnTo>
                  <a:lnTo>
                    <a:pt x="916" y="1384"/>
                  </a:lnTo>
                  <a:lnTo>
                    <a:pt x="994" y="1364"/>
                  </a:lnTo>
                  <a:lnTo>
                    <a:pt x="1072" y="1306"/>
                  </a:lnTo>
                  <a:lnTo>
                    <a:pt x="1130" y="1247"/>
                  </a:lnTo>
                  <a:lnTo>
                    <a:pt x="1189" y="1131"/>
                  </a:lnTo>
                  <a:lnTo>
                    <a:pt x="1208" y="994"/>
                  </a:lnTo>
                  <a:lnTo>
                    <a:pt x="1189" y="858"/>
                  </a:lnTo>
                  <a:lnTo>
                    <a:pt x="1130" y="741"/>
                  </a:lnTo>
                  <a:lnTo>
                    <a:pt x="1091" y="624"/>
                  </a:lnTo>
                  <a:lnTo>
                    <a:pt x="1033" y="507"/>
                  </a:lnTo>
                  <a:lnTo>
                    <a:pt x="955" y="390"/>
                  </a:lnTo>
                  <a:lnTo>
                    <a:pt x="838" y="273"/>
                  </a:lnTo>
                  <a:lnTo>
                    <a:pt x="624" y="78"/>
                  </a:lnTo>
                  <a:lnTo>
                    <a:pt x="507" y="20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2" name="Google Shape;4562;p54"/>
            <p:cNvSpPr/>
            <p:nvPr/>
          </p:nvSpPr>
          <p:spPr>
            <a:xfrm>
              <a:off x="5279800" y="1014550"/>
              <a:ext cx="30225" cy="35100"/>
            </a:xfrm>
            <a:custGeom>
              <a:avLst/>
              <a:gdLst/>
              <a:ahLst/>
              <a:cxnLst/>
              <a:rect l="l" t="t" r="r" b="b"/>
              <a:pathLst>
                <a:path w="1209" h="1404" fill="none" extrusionOk="0">
                  <a:moveTo>
                    <a:pt x="0" y="332"/>
                  </a:moveTo>
                  <a:lnTo>
                    <a:pt x="0" y="332"/>
                  </a:lnTo>
                  <a:lnTo>
                    <a:pt x="0" y="468"/>
                  </a:lnTo>
                  <a:lnTo>
                    <a:pt x="20" y="604"/>
                  </a:lnTo>
                  <a:lnTo>
                    <a:pt x="59" y="741"/>
                  </a:lnTo>
                  <a:lnTo>
                    <a:pt x="117" y="858"/>
                  </a:lnTo>
                  <a:lnTo>
                    <a:pt x="117" y="858"/>
                  </a:lnTo>
                  <a:lnTo>
                    <a:pt x="195" y="994"/>
                  </a:lnTo>
                  <a:lnTo>
                    <a:pt x="293" y="1111"/>
                  </a:lnTo>
                  <a:lnTo>
                    <a:pt x="409" y="1228"/>
                  </a:lnTo>
                  <a:lnTo>
                    <a:pt x="526" y="1325"/>
                  </a:lnTo>
                  <a:lnTo>
                    <a:pt x="526" y="1325"/>
                  </a:lnTo>
                  <a:lnTo>
                    <a:pt x="604" y="1364"/>
                  </a:lnTo>
                  <a:lnTo>
                    <a:pt x="682" y="1403"/>
                  </a:lnTo>
                  <a:lnTo>
                    <a:pt x="760" y="1403"/>
                  </a:lnTo>
                  <a:lnTo>
                    <a:pt x="838" y="1403"/>
                  </a:lnTo>
                  <a:lnTo>
                    <a:pt x="838" y="1403"/>
                  </a:lnTo>
                  <a:lnTo>
                    <a:pt x="916" y="1384"/>
                  </a:lnTo>
                  <a:lnTo>
                    <a:pt x="994" y="1364"/>
                  </a:lnTo>
                  <a:lnTo>
                    <a:pt x="1072" y="1306"/>
                  </a:lnTo>
                  <a:lnTo>
                    <a:pt x="1130" y="1247"/>
                  </a:lnTo>
                  <a:lnTo>
                    <a:pt x="1130" y="1247"/>
                  </a:lnTo>
                  <a:lnTo>
                    <a:pt x="1189" y="1131"/>
                  </a:lnTo>
                  <a:lnTo>
                    <a:pt x="1208" y="994"/>
                  </a:lnTo>
                  <a:lnTo>
                    <a:pt x="1189" y="858"/>
                  </a:lnTo>
                  <a:lnTo>
                    <a:pt x="1130" y="741"/>
                  </a:lnTo>
                  <a:lnTo>
                    <a:pt x="1130" y="741"/>
                  </a:lnTo>
                  <a:lnTo>
                    <a:pt x="1091" y="624"/>
                  </a:lnTo>
                  <a:lnTo>
                    <a:pt x="1033" y="507"/>
                  </a:lnTo>
                  <a:lnTo>
                    <a:pt x="1033" y="507"/>
                  </a:lnTo>
                  <a:lnTo>
                    <a:pt x="955" y="390"/>
                  </a:lnTo>
                  <a:lnTo>
                    <a:pt x="838" y="273"/>
                  </a:lnTo>
                  <a:lnTo>
                    <a:pt x="624" y="78"/>
                  </a:lnTo>
                  <a:lnTo>
                    <a:pt x="624" y="78"/>
                  </a:lnTo>
                  <a:lnTo>
                    <a:pt x="507" y="20"/>
                  </a:lnTo>
                  <a:lnTo>
                    <a:pt x="390" y="0"/>
                  </a:lnTo>
                  <a:lnTo>
                    <a:pt x="390" y="0"/>
                  </a:lnTo>
                  <a:lnTo>
                    <a:pt x="332" y="0"/>
                  </a:lnTo>
                  <a:lnTo>
                    <a:pt x="254" y="20"/>
                  </a:lnTo>
                  <a:lnTo>
                    <a:pt x="195" y="39"/>
                  </a:lnTo>
                  <a:lnTo>
                    <a:pt x="137" y="78"/>
                  </a:lnTo>
                  <a:lnTo>
                    <a:pt x="78" y="137"/>
                  </a:lnTo>
                  <a:lnTo>
                    <a:pt x="39" y="195"/>
                  </a:lnTo>
                  <a:lnTo>
                    <a:pt x="20" y="254"/>
                  </a:lnTo>
                  <a:lnTo>
                    <a:pt x="0" y="332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3" name="Google Shape;4563;p54"/>
            <p:cNvSpPr/>
            <p:nvPr/>
          </p:nvSpPr>
          <p:spPr>
            <a:xfrm>
              <a:off x="5315350" y="1057900"/>
              <a:ext cx="41425" cy="43875"/>
            </a:xfrm>
            <a:custGeom>
              <a:avLst/>
              <a:gdLst/>
              <a:ahLst/>
              <a:cxnLst/>
              <a:rect l="l" t="t" r="r" b="b"/>
              <a:pathLst>
                <a:path w="1657" h="1755" extrusionOk="0">
                  <a:moveTo>
                    <a:pt x="332" y="1"/>
                  </a:moveTo>
                  <a:lnTo>
                    <a:pt x="273" y="20"/>
                  </a:lnTo>
                  <a:lnTo>
                    <a:pt x="215" y="39"/>
                  </a:lnTo>
                  <a:lnTo>
                    <a:pt x="137" y="78"/>
                  </a:lnTo>
                  <a:lnTo>
                    <a:pt x="79" y="137"/>
                  </a:lnTo>
                  <a:lnTo>
                    <a:pt x="40" y="215"/>
                  </a:lnTo>
                  <a:lnTo>
                    <a:pt x="1" y="293"/>
                  </a:lnTo>
                  <a:lnTo>
                    <a:pt x="1" y="410"/>
                  </a:lnTo>
                  <a:lnTo>
                    <a:pt x="1" y="546"/>
                  </a:lnTo>
                  <a:lnTo>
                    <a:pt x="20" y="663"/>
                  </a:lnTo>
                  <a:lnTo>
                    <a:pt x="59" y="760"/>
                  </a:lnTo>
                  <a:lnTo>
                    <a:pt x="118" y="877"/>
                  </a:lnTo>
                  <a:lnTo>
                    <a:pt x="176" y="994"/>
                  </a:lnTo>
                  <a:lnTo>
                    <a:pt x="312" y="1209"/>
                  </a:lnTo>
                  <a:lnTo>
                    <a:pt x="488" y="1384"/>
                  </a:lnTo>
                  <a:lnTo>
                    <a:pt x="683" y="1540"/>
                  </a:lnTo>
                  <a:lnTo>
                    <a:pt x="799" y="1598"/>
                  </a:lnTo>
                  <a:lnTo>
                    <a:pt x="916" y="1657"/>
                  </a:lnTo>
                  <a:lnTo>
                    <a:pt x="1033" y="1715"/>
                  </a:lnTo>
                  <a:lnTo>
                    <a:pt x="1170" y="1735"/>
                  </a:lnTo>
                  <a:lnTo>
                    <a:pt x="1248" y="1754"/>
                  </a:lnTo>
                  <a:lnTo>
                    <a:pt x="1345" y="1735"/>
                  </a:lnTo>
                  <a:lnTo>
                    <a:pt x="1423" y="1696"/>
                  </a:lnTo>
                  <a:lnTo>
                    <a:pt x="1481" y="1657"/>
                  </a:lnTo>
                  <a:lnTo>
                    <a:pt x="1559" y="1579"/>
                  </a:lnTo>
                  <a:lnTo>
                    <a:pt x="1618" y="1481"/>
                  </a:lnTo>
                  <a:lnTo>
                    <a:pt x="1657" y="1384"/>
                  </a:lnTo>
                  <a:lnTo>
                    <a:pt x="1657" y="1267"/>
                  </a:lnTo>
                  <a:lnTo>
                    <a:pt x="1618" y="1111"/>
                  </a:lnTo>
                  <a:lnTo>
                    <a:pt x="1540" y="936"/>
                  </a:lnTo>
                  <a:lnTo>
                    <a:pt x="1462" y="780"/>
                  </a:lnTo>
                  <a:lnTo>
                    <a:pt x="1345" y="643"/>
                  </a:lnTo>
                  <a:lnTo>
                    <a:pt x="1228" y="527"/>
                  </a:lnTo>
                  <a:lnTo>
                    <a:pt x="1111" y="410"/>
                  </a:lnTo>
                  <a:lnTo>
                    <a:pt x="838" y="195"/>
                  </a:lnTo>
                  <a:lnTo>
                    <a:pt x="741" y="137"/>
                  </a:lnTo>
                  <a:lnTo>
                    <a:pt x="644" y="98"/>
                  </a:lnTo>
                  <a:lnTo>
                    <a:pt x="468" y="39"/>
                  </a:lnTo>
                  <a:lnTo>
                    <a:pt x="410" y="20"/>
                  </a:lnTo>
                  <a:lnTo>
                    <a:pt x="332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4" name="Google Shape;4564;p54"/>
            <p:cNvSpPr/>
            <p:nvPr/>
          </p:nvSpPr>
          <p:spPr>
            <a:xfrm>
              <a:off x="5315350" y="1057900"/>
              <a:ext cx="41425" cy="43875"/>
            </a:xfrm>
            <a:custGeom>
              <a:avLst/>
              <a:gdLst/>
              <a:ahLst/>
              <a:cxnLst/>
              <a:rect l="l" t="t" r="r" b="b"/>
              <a:pathLst>
                <a:path w="1657" h="1755" fill="none" extrusionOk="0">
                  <a:moveTo>
                    <a:pt x="215" y="39"/>
                  </a:moveTo>
                  <a:lnTo>
                    <a:pt x="215" y="39"/>
                  </a:lnTo>
                  <a:lnTo>
                    <a:pt x="137" y="78"/>
                  </a:lnTo>
                  <a:lnTo>
                    <a:pt x="79" y="137"/>
                  </a:lnTo>
                  <a:lnTo>
                    <a:pt x="79" y="137"/>
                  </a:lnTo>
                  <a:lnTo>
                    <a:pt x="40" y="215"/>
                  </a:lnTo>
                  <a:lnTo>
                    <a:pt x="1" y="293"/>
                  </a:lnTo>
                  <a:lnTo>
                    <a:pt x="1" y="293"/>
                  </a:lnTo>
                  <a:lnTo>
                    <a:pt x="1" y="410"/>
                  </a:lnTo>
                  <a:lnTo>
                    <a:pt x="1" y="546"/>
                  </a:lnTo>
                  <a:lnTo>
                    <a:pt x="20" y="663"/>
                  </a:lnTo>
                  <a:lnTo>
                    <a:pt x="59" y="760"/>
                  </a:lnTo>
                  <a:lnTo>
                    <a:pt x="59" y="760"/>
                  </a:lnTo>
                  <a:lnTo>
                    <a:pt x="118" y="877"/>
                  </a:lnTo>
                  <a:lnTo>
                    <a:pt x="176" y="994"/>
                  </a:lnTo>
                  <a:lnTo>
                    <a:pt x="176" y="994"/>
                  </a:lnTo>
                  <a:lnTo>
                    <a:pt x="312" y="1209"/>
                  </a:lnTo>
                  <a:lnTo>
                    <a:pt x="312" y="1209"/>
                  </a:lnTo>
                  <a:lnTo>
                    <a:pt x="488" y="1384"/>
                  </a:lnTo>
                  <a:lnTo>
                    <a:pt x="683" y="1540"/>
                  </a:lnTo>
                  <a:lnTo>
                    <a:pt x="683" y="1540"/>
                  </a:lnTo>
                  <a:lnTo>
                    <a:pt x="799" y="1598"/>
                  </a:lnTo>
                  <a:lnTo>
                    <a:pt x="916" y="1657"/>
                  </a:lnTo>
                  <a:lnTo>
                    <a:pt x="1033" y="1715"/>
                  </a:lnTo>
                  <a:lnTo>
                    <a:pt x="1170" y="1735"/>
                  </a:lnTo>
                  <a:lnTo>
                    <a:pt x="1170" y="1735"/>
                  </a:lnTo>
                  <a:lnTo>
                    <a:pt x="1248" y="1754"/>
                  </a:lnTo>
                  <a:lnTo>
                    <a:pt x="1345" y="1735"/>
                  </a:lnTo>
                  <a:lnTo>
                    <a:pt x="1423" y="1696"/>
                  </a:lnTo>
                  <a:lnTo>
                    <a:pt x="1481" y="1657"/>
                  </a:lnTo>
                  <a:lnTo>
                    <a:pt x="1481" y="1657"/>
                  </a:lnTo>
                  <a:lnTo>
                    <a:pt x="1559" y="1579"/>
                  </a:lnTo>
                  <a:lnTo>
                    <a:pt x="1618" y="1481"/>
                  </a:lnTo>
                  <a:lnTo>
                    <a:pt x="1657" y="1384"/>
                  </a:lnTo>
                  <a:lnTo>
                    <a:pt x="1657" y="1267"/>
                  </a:lnTo>
                  <a:lnTo>
                    <a:pt x="1657" y="1267"/>
                  </a:lnTo>
                  <a:lnTo>
                    <a:pt x="1618" y="1111"/>
                  </a:lnTo>
                  <a:lnTo>
                    <a:pt x="1540" y="936"/>
                  </a:lnTo>
                  <a:lnTo>
                    <a:pt x="1462" y="780"/>
                  </a:lnTo>
                  <a:lnTo>
                    <a:pt x="1345" y="643"/>
                  </a:lnTo>
                  <a:lnTo>
                    <a:pt x="1345" y="643"/>
                  </a:lnTo>
                  <a:lnTo>
                    <a:pt x="1228" y="527"/>
                  </a:lnTo>
                  <a:lnTo>
                    <a:pt x="1111" y="410"/>
                  </a:lnTo>
                  <a:lnTo>
                    <a:pt x="838" y="195"/>
                  </a:lnTo>
                  <a:lnTo>
                    <a:pt x="838" y="195"/>
                  </a:lnTo>
                  <a:lnTo>
                    <a:pt x="741" y="137"/>
                  </a:lnTo>
                  <a:lnTo>
                    <a:pt x="644" y="98"/>
                  </a:lnTo>
                  <a:lnTo>
                    <a:pt x="644" y="98"/>
                  </a:lnTo>
                  <a:lnTo>
                    <a:pt x="468" y="39"/>
                  </a:lnTo>
                  <a:lnTo>
                    <a:pt x="468" y="39"/>
                  </a:lnTo>
                  <a:lnTo>
                    <a:pt x="410" y="20"/>
                  </a:lnTo>
                  <a:lnTo>
                    <a:pt x="332" y="1"/>
                  </a:lnTo>
                  <a:lnTo>
                    <a:pt x="332" y="1"/>
                  </a:lnTo>
                  <a:lnTo>
                    <a:pt x="273" y="20"/>
                  </a:lnTo>
                  <a:lnTo>
                    <a:pt x="215" y="3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5" name="Google Shape;4565;p54"/>
            <p:cNvSpPr/>
            <p:nvPr/>
          </p:nvSpPr>
          <p:spPr>
            <a:xfrm>
              <a:off x="5352850" y="1118300"/>
              <a:ext cx="30725" cy="28275"/>
            </a:xfrm>
            <a:custGeom>
              <a:avLst/>
              <a:gdLst/>
              <a:ahLst/>
              <a:cxnLst/>
              <a:rect l="l" t="t" r="r" b="b"/>
              <a:pathLst>
                <a:path w="1229" h="1131" extrusionOk="0">
                  <a:moveTo>
                    <a:pt x="274" y="1"/>
                  </a:moveTo>
                  <a:lnTo>
                    <a:pt x="196" y="20"/>
                  </a:lnTo>
                  <a:lnTo>
                    <a:pt x="137" y="59"/>
                  </a:lnTo>
                  <a:lnTo>
                    <a:pt x="79" y="117"/>
                  </a:lnTo>
                  <a:lnTo>
                    <a:pt x="40" y="156"/>
                  </a:lnTo>
                  <a:lnTo>
                    <a:pt x="20" y="234"/>
                  </a:lnTo>
                  <a:lnTo>
                    <a:pt x="1" y="293"/>
                  </a:lnTo>
                  <a:lnTo>
                    <a:pt x="1" y="371"/>
                  </a:lnTo>
                  <a:lnTo>
                    <a:pt x="20" y="449"/>
                  </a:lnTo>
                  <a:lnTo>
                    <a:pt x="40" y="566"/>
                  </a:lnTo>
                  <a:lnTo>
                    <a:pt x="98" y="663"/>
                  </a:lnTo>
                  <a:lnTo>
                    <a:pt x="176" y="780"/>
                  </a:lnTo>
                  <a:lnTo>
                    <a:pt x="274" y="858"/>
                  </a:lnTo>
                  <a:lnTo>
                    <a:pt x="371" y="955"/>
                  </a:lnTo>
                  <a:lnTo>
                    <a:pt x="488" y="1014"/>
                  </a:lnTo>
                  <a:lnTo>
                    <a:pt x="683" y="1111"/>
                  </a:lnTo>
                  <a:lnTo>
                    <a:pt x="761" y="1131"/>
                  </a:lnTo>
                  <a:lnTo>
                    <a:pt x="917" y="1131"/>
                  </a:lnTo>
                  <a:lnTo>
                    <a:pt x="995" y="1111"/>
                  </a:lnTo>
                  <a:lnTo>
                    <a:pt x="1053" y="1072"/>
                  </a:lnTo>
                  <a:lnTo>
                    <a:pt x="1111" y="1014"/>
                  </a:lnTo>
                  <a:lnTo>
                    <a:pt x="1170" y="955"/>
                  </a:lnTo>
                  <a:lnTo>
                    <a:pt x="1209" y="897"/>
                  </a:lnTo>
                  <a:lnTo>
                    <a:pt x="1228" y="819"/>
                  </a:lnTo>
                  <a:lnTo>
                    <a:pt x="1228" y="741"/>
                  </a:lnTo>
                  <a:lnTo>
                    <a:pt x="1228" y="663"/>
                  </a:lnTo>
                  <a:lnTo>
                    <a:pt x="1209" y="605"/>
                  </a:lnTo>
                  <a:lnTo>
                    <a:pt x="1170" y="527"/>
                  </a:lnTo>
                  <a:lnTo>
                    <a:pt x="1111" y="468"/>
                  </a:lnTo>
                  <a:lnTo>
                    <a:pt x="1053" y="429"/>
                  </a:lnTo>
                  <a:lnTo>
                    <a:pt x="995" y="390"/>
                  </a:lnTo>
                  <a:lnTo>
                    <a:pt x="975" y="390"/>
                  </a:lnTo>
                  <a:lnTo>
                    <a:pt x="917" y="312"/>
                  </a:lnTo>
                  <a:lnTo>
                    <a:pt x="819" y="234"/>
                  </a:lnTo>
                  <a:lnTo>
                    <a:pt x="702" y="156"/>
                  </a:lnTo>
                  <a:lnTo>
                    <a:pt x="469" y="20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6" name="Google Shape;4566;p54"/>
            <p:cNvSpPr/>
            <p:nvPr/>
          </p:nvSpPr>
          <p:spPr>
            <a:xfrm>
              <a:off x="5352850" y="1118300"/>
              <a:ext cx="30725" cy="28275"/>
            </a:xfrm>
            <a:custGeom>
              <a:avLst/>
              <a:gdLst/>
              <a:ahLst/>
              <a:cxnLst/>
              <a:rect l="l" t="t" r="r" b="b"/>
              <a:pathLst>
                <a:path w="1229" h="1131" fill="none" extrusionOk="0">
                  <a:moveTo>
                    <a:pt x="1" y="371"/>
                  </a:moveTo>
                  <a:lnTo>
                    <a:pt x="1" y="371"/>
                  </a:lnTo>
                  <a:lnTo>
                    <a:pt x="20" y="449"/>
                  </a:lnTo>
                  <a:lnTo>
                    <a:pt x="20" y="449"/>
                  </a:lnTo>
                  <a:lnTo>
                    <a:pt x="40" y="566"/>
                  </a:lnTo>
                  <a:lnTo>
                    <a:pt x="98" y="663"/>
                  </a:lnTo>
                  <a:lnTo>
                    <a:pt x="98" y="663"/>
                  </a:lnTo>
                  <a:lnTo>
                    <a:pt x="176" y="780"/>
                  </a:lnTo>
                  <a:lnTo>
                    <a:pt x="274" y="858"/>
                  </a:lnTo>
                  <a:lnTo>
                    <a:pt x="274" y="858"/>
                  </a:lnTo>
                  <a:lnTo>
                    <a:pt x="371" y="955"/>
                  </a:lnTo>
                  <a:lnTo>
                    <a:pt x="488" y="1014"/>
                  </a:lnTo>
                  <a:lnTo>
                    <a:pt x="488" y="1014"/>
                  </a:lnTo>
                  <a:lnTo>
                    <a:pt x="683" y="1111"/>
                  </a:lnTo>
                  <a:lnTo>
                    <a:pt x="683" y="1111"/>
                  </a:lnTo>
                  <a:lnTo>
                    <a:pt x="761" y="1131"/>
                  </a:lnTo>
                  <a:lnTo>
                    <a:pt x="839" y="1131"/>
                  </a:lnTo>
                  <a:lnTo>
                    <a:pt x="917" y="1131"/>
                  </a:lnTo>
                  <a:lnTo>
                    <a:pt x="995" y="1111"/>
                  </a:lnTo>
                  <a:lnTo>
                    <a:pt x="995" y="1111"/>
                  </a:lnTo>
                  <a:lnTo>
                    <a:pt x="1053" y="1072"/>
                  </a:lnTo>
                  <a:lnTo>
                    <a:pt x="1111" y="1014"/>
                  </a:lnTo>
                  <a:lnTo>
                    <a:pt x="1170" y="955"/>
                  </a:lnTo>
                  <a:lnTo>
                    <a:pt x="1209" y="897"/>
                  </a:lnTo>
                  <a:lnTo>
                    <a:pt x="1209" y="897"/>
                  </a:lnTo>
                  <a:lnTo>
                    <a:pt x="1228" y="819"/>
                  </a:lnTo>
                  <a:lnTo>
                    <a:pt x="1228" y="741"/>
                  </a:lnTo>
                  <a:lnTo>
                    <a:pt x="1228" y="663"/>
                  </a:lnTo>
                  <a:lnTo>
                    <a:pt x="1209" y="605"/>
                  </a:lnTo>
                  <a:lnTo>
                    <a:pt x="1170" y="527"/>
                  </a:lnTo>
                  <a:lnTo>
                    <a:pt x="1111" y="468"/>
                  </a:lnTo>
                  <a:lnTo>
                    <a:pt x="1053" y="429"/>
                  </a:lnTo>
                  <a:lnTo>
                    <a:pt x="995" y="390"/>
                  </a:lnTo>
                  <a:lnTo>
                    <a:pt x="975" y="390"/>
                  </a:lnTo>
                  <a:lnTo>
                    <a:pt x="975" y="390"/>
                  </a:lnTo>
                  <a:lnTo>
                    <a:pt x="917" y="312"/>
                  </a:lnTo>
                  <a:lnTo>
                    <a:pt x="917" y="312"/>
                  </a:lnTo>
                  <a:lnTo>
                    <a:pt x="819" y="234"/>
                  </a:lnTo>
                  <a:lnTo>
                    <a:pt x="702" y="156"/>
                  </a:lnTo>
                  <a:lnTo>
                    <a:pt x="469" y="20"/>
                  </a:lnTo>
                  <a:lnTo>
                    <a:pt x="469" y="20"/>
                  </a:lnTo>
                  <a:lnTo>
                    <a:pt x="410" y="1"/>
                  </a:lnTo>
                  <a:lnTo>
                    <a:pt x="332" y="1"/>
                  </a:lnTo>
                  <a:lnTo>
                    <a:pt x="332" y="1"/>
                  </a:lnTo>
                  <a:lnTo>
                    <a:pt x="274" y="1"/>
                  </a:lnTo>
                  <a:lnTo>
                    <a:pt x="196" y="20"/>
                  </a:lnTo>
                  <a:lnTo>
                    <a:pt x="137" y="59"/>
                  </a:lnTo>
                  <a:lnTo>
                    <a:pt x="79" y="117"/>
                  </a:lnTo>
                  <a:lnTo>
                    <a:pt x="40" y="156"/>
                  </a:lnTo>
                  <a:lnTo>
                    <a:pt x="20" y="234"/>
                  </a:lnTo>
                  <a:lnTo>
                    <a:pt x="1" y="293"/>
                  </a:lnTo>
                  <a:lnTo>
                    <a:pt x="1" y="371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7" name="Google Shape;4567;p54"/>
            <p:cNvSpPr/>
            <p:nvPr/>
          </p:nvSpPr>
          <p:spPr>
            <a:xfrm>
              <a:off x="5302200" y="1100775"/>
              <a:ext cx="26325" cy="26800"/>
            </a:xfrm>
            <a:custGeom>
              <a:avLst/>
              <a:gdLst/>
              <a:ahLst/>
              <a:cxnLst/>
              <a:rect l="l" t="t" r="r" b="b"/>
              <a:pathLst>
                <a:path w="1053" h="1072" extrusionOk="0">
                  <a:moveTo>
                    <a:pt x="254" y="0"/>
                  </a:moveTo>
                  <a:lnTo>
                    <a:pt x="195" y="20"/>
                  </a:lnTo>
                  <a:lnTo>
                    <a:pt x="98" y="78"/>
                  </a:lnTo>
                  <a:lnTo>
                    <a:pt x="40" y="156"/>
                  </a:lnTo>
                  <a:lnTo>
                    <a:pt x="1" y="253"/>
                  </a:lnTo>
                  <a:lnTo>
                    <a:pt x="1" y="370"/>
                  </a:lnTo>
                  <a:lnTo>
                    <a:pt x="40" y="526"/>
                  </a:lnTo>
                  <a:lnTo>
                    <a:pt x="98" y="663"/>
                  </a:lnTo>
                  <a:lnTo>
                    <a:pt x="156" y="721"/>
                  </a:lnTo>
                  <a:lnTo>
                    <a:pt x="293" y="857"/>
                  </a:lnTo>
                  <a:lnTo>
                    <a:pt x="449" y="994"/>
                  </a:lnTo>
                  <a:lnTo>
                    <a:pt x="507" y="1033"/>
                  </a:lnTo>
                  <a:lnTo>
                    <a:pt x="585" y="1052"/>
                  </a:lnTo>
                  <a:lnTo>
                    <a:pt x="644" y="1072"/>
                  </a:lnTo>
                  <a:lnTo>
                    <a:pt x="721" y="1052"/>
                  </a:lnTo>
                  <a:lnTo>
                    <a:pt x="799" y="1052"/>
                  </a:lnTo>
                  <a:lnTo>
                    <a:pt x="858" y="1013"/>
                  </a:lnTo>
                  <a:lnTo>
                    <a:pt x="916" y="974"/>
                  </a:lnTo>
                  <a:lnTo>
                    <a:pt x="975" y="916"/>
                  </a:lnTo>
                  <a:lnTo>
                    <a:pt x="1014" y="857"/>
                  </a:lnTo>
                  <a:lnTo>
                    <a:pt x="1033" y="779"/>
                  </a:lnTo>
                  <a:lnTo>
                    <a:pt x="1053" y="721"/>
                  </a:lnTo>
                  <a:lnTo>
                    <a:pt x="1053" y="643"/>
                  </a:lnTo>
                  <a:lnTo>
                    <a:pt x="1033" y="565"/>
                  </a:lnTo>
                  <a:lnTo>
                    <a:pt x="994" y="507"/>
                  </a:lnTo>
                  <a:lnTo>
                    <a:pt x="955" y="448"/>
                  </a:lnTo>
                  <a:lnTo>
                    <a:pt x="897" y="390"/>
                  </a:lnTo>
                  <a:lnTo>
                    <a:pt x="780" y="292"/>
                  </a:lnTo>
                  <a:lnTo>
                    <a:pt x="644" y="175"/>
                  </a:lnTo>
                  <a:lnTo>
                    <a:pt x="527" y="59"/>
                  </a:lnTo>
                  <a:lnTo>
                    <a:pt x="429" y="20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8" name="Google Shape;4568;p54"/>
            <p:cNvSpPr/>
            <p:nvPr/>
          </p:nvSpPr>
          <p:spPr>
            <a:xfrm>
              <a:off x="5302200" y="1100775"/>
              <a:ext cx="26325" cy="26800"/>
            </a:xfrm>
            <a:custGeom>
              <a:avLst/>
              <a:gdLst/>
              <a:ahLst/>
              <a:cxnLst/>
              <a:rect l="l" t="t" r="r" b="b"/>
              <a:pathLst>
                <a:path w="1053" h="1072" fill="none" extrusionOk="0">
                  <a:moveTo>
                    <a:pt x="195" y="20"/>
                  </a:moveTo>
                  <a:lnTo>
                    <a:pt x="195" y="20"/>
                  </a:lnTo>
                  <a:lnTo>
                    <a:pt x="98" y="78"/>
                  </a:lnTo>
                  <a:lnTo>
                    <a:pt x="40" y="156"/>
                  </a:lnTo>
                  <a:lnTo>
                    <a:pt x="1" y="253"/>
                  </a:lnTo>
                  <a:lnTo>
                    <a:pt x="1" y="370"/>
                  </a:lnTo>
                  <a:lnTo>
                    <a:pt x="1" y="370"/>
                  </a:lnTo>
                  <a:lnTo>
                    <a:pt x="40" y="526"/>
                  </a:lnTo>
                  <a:lnTo>
                    <a:pt x="40" y="526"/>
                  </a:lnTo>
                  <a:lnTo>
                    <a:pt x="98" y="663"/>
                  </a:lnTo>
                  <a:lnTo>
                    <a:pt x="98" y="663"/>
                  </a:lnTo>
                  <a:lnTo>
                    <a:pt x="156" y="721"/>
                  </a:lnTo>
                  <a:lnTo>
                    <a:pt x="156" y="721"/>
                  </a:lnTo>
                  <a:lnTo>
                    <a:pt x="293" y="857"/>
                  </a:lnTo>
                  <a:lnTo>
                    <a:pt x="449" y="994"/>
                  </a:lnTo>
                  <a:lnTo>
                    <a:pt x="449" y="994"/>
                  </a:lnTo>
                  <a:lnTo>
                    <a:pt x="507" y="1033"/>
                  </a:lnTo>
                  <a:lnTo>
                    <a:pt x="585" y="1052"/>
                  </a:lnTo>
                  <a:lnTo>
                    <a:pt x="644" y="1072"/>
                  </a:lnTo>
                  <a:lnTo>
                    <a:pt x="721" y="1052"/>
                  </a:lnTo>
                  <a:lnTo>
                    <a:pt x="799" y="1052"/>
                  </a:lnTo>
                  <a:lnTo>
                    <a:pt x="858" y="1013"/>
                  </a:lnTo>
                  <a:lnTo>
                    <a:pt x="916" y="974"/>
                  </a:lnTo>
                  <a:lnTo>
                    <a:pt x="975" y="916"/>
                  </a:lnTo>
                  <a:lnTo>
                    <a:pt x="975" y="916"/>
                  </a:lnTo>
                  <a:lnTo>
                    <a:pt x="1014" y="857"/>
                  </a:lnTo>
                  <a:lnTo>
                    <a:pt x="1033" y="779"/>
                  </a:lnTo>
                  <a:lnTo>
                    <a:pt x="1053" y="721"/>
                  </a:lnTo>
                  <a:lnTo>
                    <a:pt x="1053" y="643"/>
                  </a:lnTo>
                  <a:lnTo>
                    <a:pt x="1033" y="565"/>
                  </a:lnTo>
                  <a:lnTo>
                    <a:pt x="994" y="507"/>
                  </a:lnTo>
                  <a:lnTo>
                    <a:pt x="955" y="448"/>
                  </a:lnTo>
                  <a:lnTo>
                    <a:pt x="897" y="390"/>
                  </a:lnTo>
                  <a:lnTo>
                    <a:pt x="897" y="390"/>
                  </a:lnTo>
                  <a:lnTo>
                    <a:pt x="780" y="292"/>
                  </a:lnTo>
                  <a:lnTo>
                    <a:pt x="780" y="292"/>
                  </a:lnTo>
                  <a:lnTo>
                    <a:pt x="644" y="175"/>
                  </a:lnTo>
                  <a:lnTo>
                    <a:pt x="527" y="59"/>
                  </a:lnTo>
                  <a:lnTo>
                    <a:pt x="527" y="59"/>
                  </a:lnTo>
                  <a:lnTo>
                    <a:pt x="429" y="20"/>
                  </a:lnTo>
                  <a:lnTo>
                    <a:pt x="312" y="0"/>
                  </a:lnTo>
                  <a:lnTo>
                    <a:pt x="312" y="0"/>
                  </a:lnTo>
                  <a:lnTo>
                    <a:pt x="254" y="0"/>
                  </a:lnTo>
                  <a:lnTo>
                    <a:pt x="195" y="20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54"/>
            <p:cNvSpPr/>
            <p:nvPr/>
          </p:nvSpPr>
          <p:spPr>
            <a:xfrm>
              <a:off x="5197975" y="903975"/>
              <a:ext cx="31675" cy="47275"/>
            </a:xfrm>
            <a:custGeom>
              <a:avLst/>
              <a:gdLst/>
              <a:ahLst/>
              <a:cxnLst/>
              <a:rect l="l" t="t" r="r" b="b"/>
              <a:pathLst>
                <a:path w="1267" h="1891" extrusionOk="0">
                  <a:moveTo>
                    <a:pt x="351" y="1"/>
                  </a:moveTo>
                  <a:lnTo>
                    <a:pt x="253" y="20"/>
                  </a:lnTo>
                  <a:lnTo>
                    <a:pt x="156" y="79"/>
                  </a:lnTo>
                  <a:lnTo>
                    <a:pt x="97" y="137"/>
                  </a:lnTo>
                  <a:lnTo>
                    <a:pt x="39" y="234"/>
                  </a:lnTo>
                  <a:lnTo>
                    <a:pt x="0" y="351"/>
                  </a:lnTo>
                  <a:lnTo>
                    <a:pt x="0" y="488"/>
                  </a:lnTo>
                  <a:lnTo>
                    <a:pt x="0" y="624"/>
                  </a:lnTo>
                  <a:lnTo>
                    <a:pt x="0" y="741"/>
                  </a:lnTo>
                  <a:lnTo>
                    <a:pt x="58" y="1033"/>
                  </a:lnTo>
                  <a:lnTo>
                    <a:pt x="136" y="1306"/>
                  </a:lnTo>
                  <a:lnTo>
                    <a:pt x="195" y="1423"/>
                  </a:lnTo>
                  <a:lnTo>
                    <a:pt x="253" y="1540"/>
                  </a:lnTo>
                  <a:lnTo>
                    <a:pt x="331" y="1657"/>
                  </a:lnTo>
                  <a:lnTo>
                    <a:pt x="429" y="1754"/>
                  </a:lnTo>
                  <a:lnTo>
                    <a:pt x="487" y="1793"/>
                  </a:lnTo>
                  <a:lnTo>
                    <a:pt x="546" y="1832"/>
                  </a:lnTo>
                  <a:lnTo>
                    <a:pt x="701" y="1871"/>
                  </a:lnTo>
                  <a:lnTo>
                    <a:pt x="857" y="1891"/>
                  </a:lnTo>
                  <a:lnTo>
                    <a:pt x="935" y="1871"/>
                  </a:lnTo>
                  <a:lnTo>
                    <a:pt x="1013" y="1832"/>
                  </a:lnTo>
                  <a:lnTo>
                    <a:pt x="1091" y="1793"/>
                  </a:lnTo>
                  <a:lnTo>
                    <a:pt x="1150" y="1754"/>
                  </a:lnTo>
                  <a:lnTo>
                    <a:pt x="1208" y="1676"/>
                  </a:lnTo>
                  <a:lnTo>
                    <a:pt x="1247" y="1618"/>
                  </a:lnTo>
                  <a:lnTo>
                    <a:pt x="1266" y="1540"/>
                  </a:lnTo>
                  <a:lnTo>
                    <a:pt x="1266" y="1462"/>
                  </a:lnTo>
                  <a:lnTo>
                    <a:pt x="1266" y="1384"/>
                  </a:lnTo>
                  <a:lnTo>
                    <a:pt x="1247" y="1287"/>
                  </a:lnTo>
                  <a:lnTo>
                    <a:pt x="1189" y="1189"/>
                  </a:lnTo>
                  <a:lnTo>
                    <a:pt x="1150" y="1014"/>
                  </a:lnTo>
                  <a:lnTo>
                    <a:pt x="1111" y="838"/>
                  </a:lnTo>
                  <a:lnTo>
                    <a:pt x="1033" y="624"/>
                  </a:lnTo>
                  <a:lnTo>
                    <a:pt x="916" y="410"/>
                  </a:lnTo>
                  <a:lnTo>
                    <a:pt x="779" y="234"/>
                  </a:lnTo>
                  <a:lnTo>
                    <a:pt x="623" y="79"/>
                  </a:lnTo>
                  <a:lnTo>
                    <a:pt x="585" y="40"/>
                  </a:lnTo>
                  <a:lnTo>
                    <a:pt x="526" y="20"/>
                  </a:lnTo>
                  <a:lnTo>
                    <a:pt x="390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54"/>
            <p:cNvSpPr/>
            <p:nvPr/>
          </p:nvSpPr>
          <p:spPr>
            <a:xfrm>
              <a:off x="5197975" y="903975"/>
              <a:ext cx="31675" cy="47275"/>
            </a:xfrm>
            <a:custGeom>
              <a:avLst/>
              <a:gdLst/>
              <a:ahLst/>
              <a:cxnLst/>
              <a:rect l="l" t="t" r="r" b="b"/>
              <a:pathLst>
                <a:path w="1267" h="1891" fill="none" extrusionOk="0">
                  <a:moveTo>
                    <a:pt x="351" y="1"/>
                  </a:moveTo>
                  <a:lnTo>
                    <a:pt x="351" y="1"/>
                  </a:lnTo>
                  <a:lnTo>
                    <a:pt x="253" y="20"/>
                  </a:lnTo>
                  <a:lnTo>
                    <a:pt x="156" y="79"/>
                  </a:lnTo>
                  <a:lnTo>
                    <a:pt x="97" y="137"/>
                  </a:lnTo>
                  <a:lnTo>
                    <a:pt x="39" y="234"/>
                  </a:lnTo>
                  <a:lnTo>
                    <a:pt x="39" y="234"/>
                  </a:lnTo>
                  <a:lnTo>
                    <a:pt x="0" y="351"/>
                  </a:lnTo>
                  <a:lnTo>
                    <a:pt x="0" y="488"/>
                  </a:lnTo>
                  <a:lnTo>
                    <a:pt x="0" y="624"/>
                  </a:lnTo>
                  <a:lnTo>
                    <a:pt x="0" y="741"/>
                  </a:lnTo>
                  <a:lnTo>
                    <a:pt x="0" y="741"/>
                  </a:lnTo>
                  <a:lnTo>
                    <a:pt x="58" y="1033"/>
                  </a:lnTo>
                  <a:lnTo>
                    <a:pt x="136" y="1306"/>
                  </a:lnTo>
                  <a:lnTo>
                    <a:pt x="136" y="1306"/>
                  </a:lnTo>
                  <a:lnTo>
                    <a:pt x="195" y="1423"/>
                  </a:lnTo>
                  <a:lnTo>
                    <a:pt x="253" y="1540"/>
                  </a:lnTo>
                  <a:lnTo>
                    <a:pt x="331" y="1657"/>
                  </a:lnTo>
                  <a:lnTo>
                    <a:pt x="429" y="1754"/>
                  </a:lnTo>
                  <a:lnTo>
                    <a:pt x="429" y="1754"/>
                  </a:lnTo>
                  <a:lnTo>
                    <a:pt x="487" y="1793"/>
                  </a:lnTo>
                  <a:lnTo>
                    <a:pt x="546" y="1832"/>
                  </a:lnTo>
                  <a:lnTo>
                    <a:pt x="701" y="1871"/>
                  </a:lnTo>
                  <a:lnTo>
                    <a:pt x="857" y="1891"/>
                  </a:lnTo>
                  <a:lnTo>
                    <a:pt x="935" y="1871"/>
                  </a:lnTo>
                  <a:lnTo>
                    <a:pt x="1013" y="1832"/>
                  </a:lnTo>
                  <a:lnTo>
                    <a:pt x="1013" y="1832"/>
                  </a:lnTo>
                  <a:lnTo>
                    <a:pt x="1091" y="1793"/>
                  </a:lnTo>
                  <a:lnTo>
                    <a:pt x="1150" y="1754"/>
                  </a:lnTo>
                  <a:lnTo>
                    <a:pt x="1208" y="1676"/>
                  </a:lnTo>
                  <a:lnTo>
                    <a:pt x="1247" y="1618"/>
                  </a:lnTo>
                  <a:lnTo>
                    <a:pt x="1266" y="1540"/>
                  </a:lnTo>
                  <a:lnTo>
                    <a:pt x="1266" y="1462"/>
                  </a:lnTo>
                  <a:lnTo>
                    <a:pt x="1266" y="1384"/>
                  </a:lnTo>
                  <a:lnTo>
                    <a:pt x="1247" y="1287"/>
                  </a:lnTo>
                  <a:lnTo>
                    <a:pt x="1247" y="1287"/>
                  </a:lnTo>
                  <a:lnTo>
                    <a:pt x="1189" y="1189"/>
                  </a:lnTo>
                  <a:lnTo>
                    <a:pt x="1189" y="1189"/>
                  </a:lnTo>
                  <a:lnTo>
                    <a:pt x="1150" y="1014"/>
                  </a:lnTo>
                  <a:lnTo>
                    <a:pt x="1111" y="838"/>
                  </a:lnTo>
                  <a:lnTo>
                    <a:pt x="1111" y="838"/>
                  </a:lnTo>
                  <a:lnTo>
                    <a:pt x="1033" y="624"/>
                  </a:lnTo>
                  <a:lnTo>
                    <a:pt x="916" y="410"/>
                  </a:lnTo>
                  <a:lnTo>
                    <a:pt x="916" y="410"/>
                  </a:lnTo>
                  <a:lnTo>
                    <a:pt x="779" y="234"/>
                  </a:lnTo>
                  <a:lnTo>
                    <a:pt x="623" y="79"/>
                  </a:lnTo>
                  <a:lnTo>
                    <a:pt x="623" y="79"/>
                  </a:lnTo>
                  <a:lnTo>
                    <a:pt x="585" y="40"/>
                  </a:lnTo>
                  <a:lnTo>
                    <a:pt x="526" y="20"/>
                  </a:lnTo>
                  <a:lnTo>
                    <a:pt x="390" y="1"/>
                  </a:lnTo>
                  <a:lnTo>
                    <a:pt x="390" y="1"/>
                  </a:lnTo>
                  <a:lnTo>
                    <a:pt x="35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54"/>
            <p:cNvSpPr/>
            <p:nvPr/>
          </p:nvSpPr>
          <p:spPr>
            <a:xfrm>
              <a:off x="5201375" y="974600"/>
              <a:ext cx="22925" cy="30225"/>
            </a:xfrm>
            <a:custGeom>
              <a:avLst/>
              <a:gdLst/>
              <a:ahLst/>
              <a:cxnLst/>
              <a:rect l="l" t="t" r="r" b="b"/>
              <a:pathLst>
                <a:path w="917" h="1209" extrusionOk="0">
                  <a:moveTo>
                    <a:pt x="312" y="1"/>
                  </a:moveTo>
                  <a:lnTo>
                    <a:pt x="234" y="20"/>
                  </a:lnTo>
                  <a:lnTo>
                    <a:pt x="156" y="59"/>
                  </a:lnTo>
                  <a:lnTo>
                    <a:pt x="78" y="137"/>
                  </a:lnTo>
                  <a:lnTo>
                    <a:pt x="39" y="215"/>
                  </a:lnTo>
                  <a:lnTo>
                    <a:pt x="20" y="332"/>
                  </a:lnTo>
                  <a:lnTo>
                    <a:pt x="0" y="468"/>
                  </a:lnTo>
                  <a:lnTo>
                    <a:pt x="20" y="585"/>
                  </a:lnTo>
                  <a:lnTo>
                    <a:pt x="59" y="702"/>
                  </a:lnTo>
                  <a:lnTo>
                    <a:pt x="98" y="780"/>
                  </a:lnTo>
                  <a:lnTo>
                    <a:pt x="137" y="858"/>
                  </a:lnTo>
                  <a:lnTo>
                    <a:pt x="254" y="1072"/>
                  </a:lnTo>
                  <a:lnTo>
                    <a:pt x="293" y="1131"/>
                  </a:lnTo>
                  <a:lnTo>
                    <a:pt x="351" y="1170"/>
                  </a:lnTo>
                  <a:lnTo>
                    <a:pt x="410" y="1189"/>
                  </a:lnTo>
                  <a:lnTo>
                    <a:pt x="468" y="1209"/>
                  </a:lnTo>
                  <a:lnTo>
                    <a:pt x="604" y="1209"/>
                  </a:lnTo>
                  <a:lnTo>
                    <a:pt x="721" y="1170"/>
                  </a:lnTo>
                  <a:lnTo>
                    <a:pt x="780" y="1170"/>
                  </a:lnTo>
                  <a:lnTo>
                    <a:pt x="819" y="1131"/>
                  </a:lnTo>
                  <a:lnTo>
                    <a:pt x="858" y="1092"/>
                  </a:lnTo>
                  <a:lnTo>
                    <a:pt x="877" y="1053"/>
                  </a:lnTo>
                  <a:lnTo>
                    <a:pt x="916" y="936"/>
                  </a:lnTo>
                  <a:lnTo>
                    <a:pt x="916" y="916"/>
                  </a:lnTo>
                  <a:lnTo>
                    <a:pt x="916" y="897"/>
                  </a:lnTo>
                  <a:lnTo>
                    <a:pt x="916" y="800"/>
                  </a:lnTo>
                  <a:lnTo>
                    <a:pt x="916" y="683"/>
                  </a:lnTo>
                  <a:lnTo>
                    <a:pt x="877" y="546"/>
                  </a:lnTo>
                  <a:lnTo>
                    <a:pt x="838" y="449"/>
                  </a:lnTo>
                  <a:lnTo>
                    <a:pt x="780" y="332"/>
                  </a:lnTo>
                  <a:lnTo>
                    <a:pt x="702" y="235"/>
                  </a:lnTo>
                  <a:lnTo>
                    <a:pt x="624" y="137"/>
                  </a:lnTo>
                  <a:lnTo>
                    <a:pt x="565" y="79"/>
                  </a:lnTo>
                  <a:lnTo>
                    <a:pt x="507" y="40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2" name="Google Shape;4572;p54"/>
            <p:cNvSpPr/>
            <p:nvPr/>
          </p:nvSpPr>
          <p:spPr>
            <a:xfrm>
              <a:off x="5201375" y="974600"/>
              <a:ext cx="22925" cy="30225"/>
            </a:xfrm>
            <a:custGeom>
              <a:avLst/>
              <a:gdLst/>
              <a:ahLst/>
              <a:cxnLst/>
              <a:rect l="l" t="t" r="r" b="b"/>
              <a:pathLst>
                <a:path w="917" h="1209" fill="none" extrusionOk="0">
                  <a:moveTo>
                    <a:pt x="312" y="1"/>
                  </a:moveTo>
                  <a:lnTo>
                    <a:pt x="312" y="1"/>
                  </a:lnTo>
                  <a:lnTo>
                    <a:pt x="234" y="20"/>
                  </a:lnTo>
                  <a:lnTo>
                    <a:pt x="156" y="59"/>
                  </a:lnTo>
                  <a:lnTo>
                    <a:pt x="78" y="137"/>
                  </a:lnTo>
                  <a:lnTo>
                    <a:pt x="39" y="215"/>
                  </a:lnTo>
                  <a:lnTo>
                    <a:pt x="39" y="215"/>
                  </a:lnTo>
                  <a:lnTo>
                    <a:pt x="20" y="332"/>
                  </a:lnTo>
                  <a:lnTo>
                    <a:pt x="20" y="332"/>
                  </a:lnTo>
                  <a:lnTo>
                    <a:pt x="0" y="468"/>
                  </a:lnTo>
                  <a:lnTo>
                    <a:pt x="0" y="468"/>
                  </a:lnTo>
                  <a:lnTo>
                    <a:pt x="20" y="585"/>
                  </a:lnTo>
                  <a:lnTo>
                    <a:pt x="59" y="702"/>
                  </a:lnTo>
                  <a:lnTo>
                    <a:pt x="59" y="702"/>
                  </a:lnTo>
                  <a:lnTo>
                    <a:pt x="98" y="780"/>
                  </a:lnTo>
                  <a:lnTo>
                    <a:pt x="137" y="858"/>
                  </a:lnTo>
                  <a:lnTo>
                    <a:pt x="137" y="858"/>
                  </a:lnTo>
                  <a:lnTo>
                    <a:pt x="254" y="1072"/>
                  </a:lnTo>
                  <a:lnTo>
                    <a:pt x="254" y="1072"/>
                  </a:lnTo>
                  <a:lnTo>
                    <a:pt x="293" y="1131"/>
                  </a:lnTo>
                  <a:lnTo>
                    <a:pt x="351" y="1170"/>
                  </a:lnTo>
                  <a:lnTo>
                    <a:pt x="410" y="1189"/>
                  </a:lnTo>
                  <a:lnTo>
                    <a:pt x="468" y="1209"/>
                  </a:lnTo>
                  <a:lnTo>
                    <a:pt x="604" y="1209"/>
                  </a:lnTo>
                  <a:lnTo>
                    <a:pt x="721" y="1170"/>
                  </a:lnTo>
                  <a:lnTo>
                    <a:pt x="721" y="1170"/>
                  </a:lnTo>
                  <a:lnTo>
                    <a:pt x="780" y="1170"/>
                  </a:lnTo>
                  <a:lnTo>
                    <a:pt x="819" y="1131"/>
                  </a:lnTo>
                  <a:lnTo>
                    <a:pt x="858" y="1092"/>
                  </a:lnTo>
                  <a:lnTo>
                    <a:pt x="877" y="1053"/>
                  </a:lnTo>
                  <a:lnTo>
                    <a:pt x="916" y="936"/>
                  </a:lnTo>
                  <a:lnTo>
                    <a:pt x="916" y="916"/>
                  </a:lnTo>
                  <a:lnTo>
                    <a:pt x="916" y="916"/>
                  </a:lnTo>
                  <a:lnTo>
                    <a:pt x="916" y="897"/>
                  </a:lnTo>
                  <a:lnTo>
                    <a:pt x="916" y="897"/>
                  </a:lnTo>
                  <a:lnTo>
                    <a:pt x="916" y="800"/>
                  </a:lnTo>
                  <a:lnTo>
                    <a:pt x="916" y="800"/>
                  </a:lnTo>
                  <a:lnTo>
                    <a:pt x="916" y="800"/>
                  </a:lnTo>
                  <a:lnTo>
                    <a:pt x="916" y="800"/>
                  </a:lnTo>
                  <a:lnTo>
                    <a:pt x="916" y="683"/>
                  </a:lnTo>
                  <a:lnTo>
                    <a:pt x="877" y="546"/>
                  </a:lnTo>
                  <a:lnTo>
                    <a:pt x="877" y="546"/>
                  </a:lnTo>
                  <a:lnTo>
                    <a:pt x="838" y="449"/>
                  </a:lnTo>
                  <a:lnTo>
                    <a:pt x="780" y="332"/>
                  </a:lnTo>
                  <a:lnTo>
                    <a:pt x="702" y="235"/>
                  </a:lnTo>
                  <a:lnTo>
                    <a:pt x="624" y="137"/>
                  </a:lnTo>
                  <a:lnTo>
                    <a:pt x="624" y="137"/>
                  </a:lnTo>
                  <a:lnTo>
                    <a:pt x="565" y="79"/>
                  </a:lnTo>
                  <a:lnTo>
                    <a:pt x="507" y="40"/>
                  </a:lnTo>
                  <a:lnTo>
                    <a:pt x="429" y="1"/>
                  </a:lnTo>
                  <a:lnTo>
                    <a:pt x="351" y="1"/>
                  </a:lnTo>
                  <a:lnTo>
                    <a:pt x="351" y="1"/>
                  </a:lnTo>
                  <a:lnTo>
                    <a:pt x="312" y="1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3" name="Google Shape;4573;p54"/>
            <p:cNvSpPr/>
            <p:nvPr/>
          </p:nvSpPr>
          <p:spPr>
            <a:xfrm>
              <a:off x="5397675" y="1103700"/>
              <a:ext cx="23900" cy="21450"/>
            </a:xfrm>
            <a:custGeom>
              <a:avLst/>
              <a:gdLst/>
              <a:ahLst/>
              <a:cxnLst/>
              <a:rect l="l" t="t" r="r" b="b"/>
              <a:pathLst>
                <a:path w="956" h="858" extrusionOk="0">
                  <a:moveTo>
                    <a:pt x="312" y="0"/>
                  </a:moveTo>
                  <a:lnTo>
                    <a:pt x="215" y="19"/>
                  </a:lnTo>
                  <a:lnTo>
                    <a:pt x="117" y="78"/>
                  </a:lnTo>
                  <a:lnTo>
                    <a:pt x="78" y="136"/>
                  </a:lnTo>
                  <a:lnTo>
                    <a:pt x="20" y="195"/>
                  </a:lnTo>
                  <a:lnTo>
                    <a:pt x="0" y="273"/>
                  </a:lnTo>
                  <a:lnTo>
                    <a:pt x="0" y="351"/>
                  </a:lnTo>
                  <a:lnTo>
                    <a:pt x="20" y="429"/>
                  </a:lnTo>
                  <a:lnTo>
                    <a:pt x="59" y="507"/>
                  </a:lnTo>
                  <a:lnTo>
                    <a:pt x="98" y="585"/>
                  </a:lnTo>
                  <a:lnTo>
                    <a:pt x="156" y="643"/>
                  </a:lnTo>
                  <a:lnTo>
                    <a:pt x="215" y="701"/>
                  </a:lnTo>
                  <a:lnTo>
                    <a:pt x="293" y="740"/>
                  </a:lnTo>
                  <a:lnTo>
                    <a:pt x="351" y="779"/>
                  </a:lnTo>
                  <a:lnTo>
                    <a:pt x="410" y="799"/>
                  </a:lnTo>
                  <a:lnTo>
                    <a:pt x="546" y="799"/>
                  </a:lnTo>
                  <a:lnTo>
                    <a:pt x="702" y="838"/>
                  </a:lnTo>
                  <a:lnTo>
                    <a:pt x="760" y="857"/>
                  </a:lnTo>
                  <a:lnTo>
                    <a:pt x="819" y="838"/>
                  </a:lnTo>
                  <a:lnTo>
                    <a:pt x="858" y="799"/>
                  </a:lnTo>
                  <a:lnTo>
                    <a:pt x="897" y="760"/>
                  </a:lnTo>
                  <a:lnTo>
                    <a:pt x="936" y="721"/>
                  </a:lnTo>
                  <a:lnTo>
                    <a:pt x="955" y="662"/>
                  </a:lnTo>
                  <a:lnTo>
                    <a:pt x="955" y="604"/>
                  </a:lnTo>
                  <a:lnTo>
                    <a:pt x="936" y="546"/>
                  </a:lnTo>
                  <a:lnTo>
                    <a:pt x="858" y="390"/>
                  </a:lnTo>
                  <a:lnTo>
                    <a:pt x="760" y="273"/>
                  </a:lnTo>
                  <a:lnTo>
                    <a:pt x="702" y="214"/>
                  </a:lnTo>
                  <a:lnTo>
                    <a:pt x="643" y="175"/>
                  </a:lnTo>
                  <a:lnTo>
                    <a:pt x="507" y="78"/>
                  </a:lnTo>
                  <a:lnTo>
                    <a:pt x="429" y="39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4" name="Google Shape;4574;p54"/>
            <p:cNvSpPr/>
            <p:nvPr/>
          </p:nvSpPr>
          <p:spPr>
            <a:xfrm>
              <a:off x="5397675" y="1103700"/>
              <a:ext cx="23900" cy="21450"/>
            </a:xfrm>
            <a:custGeom>
              <a:avLst/>
              <a:gdLst/>
              <a:ahLst/>
              <a:cxnLst/>
              <a:rect l="l" t="t" r="r" b="b"/>
              <a:pathLst>
                <a:path w="956" h="858" fill="none" extrusionOk="0">
                  <a:moveTo>
                    <a:pt x="117" y="78"/>
                  </a:moveTo>
                  <a:lnTo>
                    <a:pt x="117" y="78"/>
                  </a:lnTo>
                  <a:lnTo>
                    <a:pt x="78" y="136"/>
                  </a:lnTo>
                  <a:lnTo>
                    <a:pt x="20" y="195"/>
                  </a:lnTo>
                  <a:lnTo>
                    <a:pt x="20" y="195"/>
                  </a:lnTo>
                  <a:lnTo>
                    <a:pt x="0" y="273"/>
                  </a:lnTo>
                  <a:lnTo>
                    <a:pt x="0" y="273"/>
                  </a:lnTo>
                  <a:lnTo>
                    <a:pt x="0" y="351"/>
                  </a:lnTo>
                  <a:lnTo>
                    <a:pt x="20" y="429"/>
                  </a:lnTo>
                  <a:lnTo>
                    <a:pt x="20" y="429"/>
                  </a:lnTo>
                  <a:lnTo>
                    <a:pt x="59" y="507"/>
                  </a:lnTo>
                  <a:lnTo>
                    <a:pt x="59" y="507"/>
                  </a:lnTo>
                  <a:lnTo>
                    <a:pt x="98" y="585"/>
                  </a:lnTo>
                  <a:lnTo>
                    <a:pt x="156" y="643"/>
                  </a:lnTo>
                  <a:lnTo>
                    <a:pt x="156" y="643"/>
                  </a:lnTo>
                  <a:lnTo>
                    <a:pt x="215" y="701"/>
                  </a:lnTo>
                  <a:lnTo>
                    <a:pt x="293" y="740"/>
                  </a:lnTo>
                  <a:lnTo>
                    <a:pt x="293" y="740"/>
                  </a:lnTo>
                  <a:lnTo>
                    <a:pt x="351" y="779"/>
                  </a:lnTo>
                  <a:lnTo>
                    <a:pt x="410" y="799"/>
                  </a:lnTo>
                  <a:lnTo>
                    <a:pt x="468" y="799"/>
                  </a:lnTo>
                  <a:lnTo>
                    <a:pt x="546" y="799"/>
                  </a:lnTo>
                  <a:lnTo>
                    <a:pt x="546" y="799"/>
                  </a:lnTo>
                  <a:lnTo>
                    <a:pt x="702" y="838"/>
                  </a:lnTo>
                  <a:lnTo>
                    <a:pt x="702" y="838"/>
                  </a:lnTo>
                  <a:lnTo>
                    <a:pt x="760" y="857"/>
                  </a:lnTo>
                  <a:lnTo>
                    <a:pt x="819" y="838"/>
                  </a:lnTo>
                  <a:lnTo>
                    <a:pt x="858" y="799"/>
                  </a:lnTo>
                  <a:lnTo>
                    <a:pt x="897" y="760"/>
                  </a:lnTo>
                  <a:lnTo>
                    <a:pt x="936" y="721"/>
                  </a:lnTo>
                  <a:lnTo>
                    <a:pt x="955" y="662"/>
                  </a:lnTo>
                  <a:lnTo>
                    <a:pt x="955" y="604"/>
                  </a:lnTo>
                  <a:lnTo>
                    <a:pt x="936" y="546"/>
                  </a:lnTo>
                  <a:lnTo>
                    <a:pt x="936" y="546"/>
                  </a:lnTo>
                  <a:lnTo>
                    <a:pt x="858" y="390"/>
                  </a:lnTo>
                  <a:lnTo>
                    <a:pt x="760" y="273"/>
                  </a:lnTo>
                  <a:lnTo>
                    <a:pt x="760" y="273"/>
                  </a:lnTo>
                  <a:lnTo>
                    <a:pt x="702" y="214"/>
                  </a:lnTo>
                  <a:lnTo>
                    <a:pt x="702" y="214"/>
                  </a:lnTo>
                  <a:lnTo>
                    <a:pt x="643" y="175"/>
                  </a:lnTo>
                  <a:lnTo>
                    <a:pt x="643" y="175"/>
                  </a:lnTo>
                  <a:lnTo>
                    <a:pt x="507" y="78"/>
                  </a:lnTo>
                  <a:lnTo>
                    <a:pt x="507" y="78"/>
                  </a:lnTo>
                  <a:lnTo>
                    <a:pt x="429" y="39"/>
                  </a:lnTo>
                  <a:lnTo>
                    <a:pt x="351" y="0"/>
                  </a:lnTo>
                  <a:lnTo>
                    <a:pt x="351" y="0"/>
                  </a:lnTo>
                  <a:lnTo>
                    <a:pt x="312" y="0"/>
                  </a:lnTo>
                  <a:lnTo>
                    <a:pt x="312" y="0"/>
                  </a:lnTo>
                  <a:lnTo>
                    <a:pt x="215" y="19"/>
                  </a:lnTo>
                  <a:lnTo>
                    <a:pt x="117" y="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5" name="Google Shape;4575;p54"/>
            <p:cNvSpPr/>
            <p:nvPr/>
          </p:nvSpPr>
          <p:spPr>
            <a:xfrm>
              <a:off x="5412275" y="1155325"/>
              <a:ext cx="35600" cy="27300"/>
            </a:xfrm>
            <a:custGeom>
              <a:avLst/>
              <a:gdLst/>
              <a:ahLst/>
              <a:cxnLst/>
              <a:rect l="l" t="t" r="r" b="b"/>
              <a:pathLst>
                <a:path w="1424" h="1092" extrusionOk="0">
                  <a:moveTo>
                    <a:pt x="371" y="0"/>
                  </a:moveTo>
                  <a:lnTo>
                    <a:pt x="274" y="20"/>
                  </a:lnTo>
                  <a:lnTo>
                    <a:pt x="196" y="59"/>
                  </a:lnTo>
                  <a:lnTo>
                    <a:pt x="118" y="98"/>
                  </a:lnTo>
                  <a:lnTo>
                    <a:pt x="79" y="156"/>
                  </a:lnTo>
                  <a:lnTo>
                    <a:pt x="20" y="234"/>
                  </a:lnTo>
                  <a:lnTo>
                    <a:pt x="1" y="312"/>
                  </a:lnTo>
                  <a:lnTo>
                    <a:pt x="1" y="409"/>
                  </a:lnTo>
                  <a:lnTo>
                    <a:pt x="40" y="487"/>
                  </a:lnTo>
                  <a:lnTo>
                    <a:pt x="98" y="624"/>
                  </a:lnTo>
                  <a:lnTo>
                    <a:pt x="196" y="741"/>
                  </a:lnTo>
                  <a:lnTo>
                    <a:pt x="293" y="838"/>
                  </a:lnTo>
                  <a:lnTo>
                    <a:pt x="430" y="936"/>
                  </a:lnTo>
                  <a:lnTo>
                    <a:pt x="546" y="994"/>
                  </a:lnTo>
                  <a:lnTo>
                    <a:pt x="702" y="1052"/>
                  </a:lnTo>
                  <a:lnTo>
                    <a:pt x="839" y="1072"/>
                  </a:lnTo>
                  <a:lnTo>
                    <a:pt x="975" y="1091"/>
                  </a:lnTo>
                  <a:lnTo>
                    <a:pt x="1131" y="1091"/>
                  </a:lnTo>
                  <a:lnTo>
                    <a:pt x="1209" y="1052"/>
                  </a:lnTo>
                  <a:lnTo>
                    <a:pt x="1287" y="1013"/>
                  </a:lnTo>
                  <a:lnTo>
                    <a:pt x="1326" y="974"/>
                  </a:lnTo>
                  <a:lnTo>
                    <a:pt x="1384" y="897"/>
                  </a:lnTo>
                  <a:lnTo>
                    <a:pt x="1404" y="838"/>
                  </a:lnTo>
                  <a:lnTo>
                    <a:pt x="1423" y="760"/>
                  </a:lnTo>
                  <a:lnTo>
                    <a:pt x="1423" y="682"/>
                  </a:lnTo>
                  <a:lnTo>
                    <a:pt x="1423" y="604"/>
                  </a:lnTo>
                  <a:lnTo>
                    <a:pt x="1384" y="526"/>
                  </a:lnTo>
                  <a:lnTo>
                    <a:pt x="1345" y="468"/>
                  </a:lnTo>
                  <a:lnTo>
                    <a:pt x="1267" y="390"/>
                  </a:lnTo>
                  <a:lnTo>
                    <a:pt x="1150" y="332"/>
                  </a:lnTo>
                  <a:lnTo>
                    <a:pt x="975" y="215"/>
                  </a:lnTo>
                  <a:lnTo>
                    <a:pt x="800" y="117"/>
                  </a:lnTo>
                  <a:lnTo>
                    <a:pt x="605" y="39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6" name="Google Shape;4576;p54"/>
            <p:cNvSpPr/>
            <p:nvPr/>
          </p:nvSpPr>
          <p:spPr>
            <a:xfrm>
              <a:off x="5412275" y="1155325"/>
              <a:ext cx="35600" cy="27300"/>
            </a:xfrm>
            <a:custGeom>
              <a:avLst/>
              <a:gdLst/>
              <a:ahLst/>
              <a:cxnLst/>
              <a:rect l="l" t="t" r="r" b="b"/>
              <a:pathLst>
                <a:path w="1424" h="1092" fill="none" extrusionOk="0">
                  <a:moveTo>
                    <a:pt x="40" y="487"/>
                  </a:moveTo>
                  <a:lnTo>
                    <a:pt x="40" y="487"/>
                  </a:lnTo>
                  <a:lnTo>
                    <a:pt x="98" y="624"/>
                  </a:lnTo>
                  <a:lnTo>
                    <a:pt x="196" y="741"/>
                  </a:lnTo>
                  <a:lnTo>
                    <a:pt x="293" y="838"/>
                  </a:lnTo>
                  <a:lnTo>
                    <a:pt x="430" y="936"/>
                  </a:lnTo>
                  <a:lnTo>
                    <a:pt x="546" y="994"/>
                  </a:lnTo>
                  <a:lnTo>
                    <a:pt x="702" y="1052"/>
                  </a:lnTo>
                  <a:lnTo>
                    <a:pt x="839" y="1072"/>
                  </a:lnTo>
                  <a:lnTo>
                    <a:pt x="975" y="1091"/>
                  </a:lnTo>
                  <a:lnTo>
                    <a:pt x="975" y="1091"/>
                  </a:lnTo>
                  <a:lnTo>
                    <a:pt x="1053" y="1091"/>
                  </a:lnTo>
                  <a:lnTo>
                    <a:pt x="1131" y="1091"/>
                  </a:lnTo>
                  <a:lnTo>
                    <a:pt x="1209" y="1052"/>
                  </a:lnTo>
                  <a:lnTo>
                    <a:pt x="1287" y="1013"/>
                  </a:lnTo>
                  <a:lnTo>
                    <a:pt x="1287" y="1013"/>
                  </a:lnTo>
                  <a:lnTo>
                    <a:pt x="1326" y="974"/>
                  </a:lnTo>
                  <a:lnTo>
                    <a:pt x="1384" y="897"/>
                  </a:lnTo>
                  <a:lnTo>
                    <a:pt x="1404" y="838"/>
                  </a:lnTo>
                  <a:lnTo>
                    <a:pt x="1423" y="760"/>
                  </a:lnTo>
                  <a:lnTo>
                    <a:pt x="1423" y="760"/>
                  </a:lnTo>
                  <a:lnTo>
                    <a:pt x="1423" y="682"/>
                  </a:lnTo>
                  <a:lnTo>
                    <a:pt x="1423" y="604"/>
                  </a:lnTo>
                  <a:lnTo>
                    <a:pt x="1384" y="526"/>
                  </a:lnTo>
                  <a:lnTo>
                    <a:pt x="1345" y="468"/>
                  </a:lnTo>
                  <a:lnTo>
                    <a:pt x="1345" y="468"/>
                  </a:lnTo>
                  <a:lnTo>
                    <a:pt x="1267" y="390"/>
                  </a:lnTo>
                  <a:lnTo>
                    <a:pt x="1150" y="332"/>
                  </a:lnTo>
                  <a:lnTo>
                    <a:pt x="1150" y="332"/>
                  </a:lnTo>
                  <a:lnTo>
                    <a:pt x="975" y="215"/>
                  </a:lnTo>
                  <a:lnTo>
                    <a:pt x="800" y="117"/>
                  </a:lnTo>
                  <a:lnTo>
                    <a:pt x="605" y="39"/>
                  </a:lnTo>
                  <a:lnTo>
                    <a:pt x="410" y="0"/>
                  </a:lnTo>
                  <a:lnTo>
                    <a:pt x="410" y="0"/>
                  </a:lnTo>
                  <a:lnTo>
                    <a:pt x="371" y="0"/>
                  </a:lnTo>
                  <a:lnTo>
                    <a:pt x="371" y="0"/>
                  </a:lnTo>
                  <a:lnTo>
                    <a:pt x="274" y="20"/>
                  </a:lnTo>
                  <a:lnTo>
                    <a:pt x="196" y="59"/>
                  </a:lnTo>
                  <a:lnTo>
                    <a:pt x="118" y="98"/>
                  </a:lnTo>
                  <a:lnTo>
                    <a:pt x="79" y="156"/>
                  </a:lnTo>
                  <a:lnTo>
                    <a:pt x="20" y="234"/>
                  </a:lnTo>
                  <a:lnTo>
                    <a:pt x="1" y="312"/>
                  </a:lnTo>
                  <a:lnTo>
                    <a:pt x="1" y="409"/>
                  </a:lnTo>
                  <a:lnTo>
                    <a:pt x="40" y="48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7" name="Google Shape;4577;p54"/>
            <p:cNvSpPr/>
            <p:nvPr/>
          </p:nvSpPr>
          <p:spPr>
            <a:xfrm>
              <a:off x="5647075" y="669200"/>
              <a:ext cx="38975" cy="40450"/>
            </a:xfrm>
            <a:custGeom>
              <a:avLst/>
              <a:gdLst/>
              <a:ahLst/>
              <a:cxnLst/>
              <a:rect l="l" t="t" r="r" b="b"/>
              <a:pathLst>
                <a:path w="1559" h="1618" extrusionOk="0">
                  <a:moveTo>
                    <a:pt x="215" y="0"/>
                  </a:moveTo>
                  <a:lnTo>
                    <a:pt x="137" y="39"/>
                  </a:lnTo>
                  <a:lnTo>
                    <a:pt x="78" y="78"/>
                  </a:lnTo>
                  <a:lnTo>
                    <a:pt x="39" y="137"/>
                  </a:lnTo>
                  <a:lnTo>
                    <a:pt x="20" y="215"/>
                  </a:lnTo>
                  <a:lnTo>
                    <a:pt x="0" y="273"/>
                  </a:lnTo>
                  <a:lnTo>
                    <a:pt x="20" y="487"/>
                  </a:lnTo>
                  <a:lnTo>
                    <a:pt x="39" y="565"/>
                  </a:lnTo>
                  <a:lnTo>
                    <a:pt x="59" y="643"/>
                  </a:lnTo>
                  <a:lnTo>
                    <a:pt x="98" y="721"/>
                  </a:lnTo>
                  <a:lnTo>
                    <a:pt x="215" y="936"/>
                  </a:lnTo>
                  <a:lnTo>
                    <a:pt x="351" y="1111"/>
                  </a:lnTo>
                  <a:lnTo>
                    <a:pt x="507" y="1267"/>
                  </a:lnTo>
                  <a:lnTo>
                    <a:pt x="682" y="1403"/>
                  </a:lnTo>
                  <a:lnTo>
                    <a:pt x="877" y="1520"/>
                  </a:lnTo>
                  <a:lnTo>
                    <a:pt x="1072" y="1598"/>
                  </a:lnTo>
                  <a:lnTo>
                    <a:pt x="1150" y="1617"/>
                  </a:lnTo>
                  <a:lnTo>
                    <a:pt x="1228" y="1617"/>
                  </a:lnTo>
                  <a:lnTo>
                    <a:pt x="1286" y="1598"/>
                  </a:lnTo>
                  <a:lnTo>
                    <a:pt x="1364" y="1559"/>
                  </a:lnTo>
                  <a:lnTo>
                    <a:pt x="1442" y="1501"/>
                  </a:lnTo>
                  <a:lnTo>
                    <a:pt x="1500" y="1423"/>
                  </a:lnTo>
                  <a:lnTo>
                    <a:pt x="1539" y="1345"/>
                  </a:lnTo>
                  <a:lnTo>
                    <a:pt x="1559" y="1247"/>
                  </a:lnTo>
                  <a:lnTo>
                    <a:pt x="1520" y="1072"/>
                  </a:lnTo>
                  <a:lnTo>
                    <a:pt x="1481" y="897"/>
                  </a:lnTo>
                  <a:lnTo>
                    <a:pt x="1403" y="721"/>
                  </a:lnTo>
                  <a:lnTo>
                    <a:pt x="1306" y="565"/>
                  </a:lnTo>
                  <a:lnTo>
                    <a:pt x="1189" y="429"/>
                  </a:lnTo>
                  <a:lnTo>
                    <a:pt x="1072" y="293"/>
                  </a:lnTo>
                  <a:lnTo>
                    <a:pt x="916" y="176"/>
                  </a:lnTo>
                  <a:lnTo>
                    <a:pt x="760" y="59"/>
                  </a:lnTo>
                  <a:lnTo>
                    <a:pt x="702" y="39"/>
                  </a:lnTo>
                  <a:lnTo>
                    <a:pt x="624" y="20"/>
                  </a:lnTo>
                  <a:lnTo>
                    <a:pt x="468" y="20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8" name="Google Shape;4578;p54"/>
            <p:cNvSpPr/>
            <p:nvPr/>
          </p:nvSpPr>
          <p:spPr>
            <a:xfrm>
              <a:off x="5647075" y="669200"/>
              <a:ext cx="38975" cy="40450"/>
            </a:xfrm>
            <a:custGeom>
              <a:avLst/>
              <a:gdLst/>
              <a:ahLst/>
              <a:cxnLst/>
              <a:rect l="l" t="t" r="r" b="b"/>
              <a:pathLst>
                <a:path w="1559" h="1618" fill="none" extrusionOk="0">
                  <a:moveTo>
                    <a:pt x="137" y="39"/>
                  </a:moveTo>
                  <a:lnTo>
                    <a:pt x="137" y="39"/>
                  </a:lnTo>
                  <a:lnTo>
                    <a:pt x="78" y="78"/>
                  </a:lnTo>
                  <a:lnTo>
                    <a:pt x="39" y="137"/>
                  </a:lnTo>
                  <a:lnTo>
                    <a:pt x="20" y="215"/>
                  </a:lnTo>
                  <a:lnTo>
                    <a:pt x="0" y="273"/>
                  </a:lnTo>
                  <a:lnTo>
                    <a:pt x="0" y="273"/>
                  </a:lnTo>
                  <a:lnTo>
                    <a:pt x="20" y="487"/>
                  </a:lnTo>
                  <a:lnTo>
                    <a:pt x="20" y="487"/>
                  </a:lnTo>
                  <a:lnTo>
                    <a:pt x="39" y="565"/>
                  </a:lnTo>
                  <a:lnTo>
                    <a:pt x="39" y="565"/>
                  </a:lnTo>
                  <a:lnTo>
                    <a:pt x="59" y="643"/>
                  </a:lnTo>
                  <a:lnTo>
                    <a:pt x="98" y="721"/>
                  </a:lnTo>
                  <a:lnTo>
                    <a:pt x="98" y="721"/>
                  </a:lnTo>
                  <a:lnTo>
                    <a:pt x="215" y="936"/>
                  </a:lnTo>
                  <a:lnTo>
                    <a:pt x="351" y="1111"/>
                  </a:lnTo>
                  <a:lnTo>
                    <a:pt x="351" y="1111"/>
                  </a:lnTo>
                  <a:lnTo>
                    <a:pt x="507" y="1267"/>
                  </a:lnTo>
                  <a:lnTo>
                    <a:pt x="682" y="1403"/>
                  </a:lnTo>
                  <a:lnTo>
                    <a:pt x="682" y="1403"/>
                  </a:lnTo>
                  <a:lnTo>
                    <a:pt x="877" y="1520"/>
                  </a:lnTo>
                  <a:lnTo>
                    <a:pt x="1072" y="1598"/>
                  </a:lnTo>
                  <a:lnTo>
                    <a:pt x="1072" y="1598"/>
                  </a:lnTo>
                  <a:lnTo>
                    <a:pt x="1150" y="1617"/>
                  </a:lnTo>
                  <a:lnTo>
                    <a:pt x="1228" y="1617"/>
                  </a:lnTo>
                  <a:lnTo>
                    <a:pt x="1286" y="1598"/>
                  </a:lnTo>
                  <a:lnTo>
                    <a:pt x="1364" y="1559"/>
                  </a:lnTo>
                  <a:lnTo>
                    <a:pt x="1364" y="1559"/>
                  </a:lnTo>
                  <a:lnTo>
                    <a:pt x="1442" y="1501"/>
                  </a:lnTo>
                  <a:lnTo>
                    <a:pt x="1500" y="1423"/>
                  </a:lnTo>
                  <a:lnTo>
                    <a:pt x="1500" y="1423"/>
                  </a:lnTo>
                  <a:lnTo>
                    <a:pt x="1539" y="1345"/>
                  </a:lnTo>
                  <a:lnTo>
                    <a:pt x="1559" y="1247"/>
                  </a:lnTo>
                  <a:lnTo>
                    <a:pt x="1559" y="1247"/>
                  </a:lnTo>
                  <a:lnTo>
                    <a:pt x="1520" y="1072"/>
                  </a:lnTo>
                  <a:lnTo>
                    <a:pt x="1481" y="897"/>
                  </a:lnTo>
                  <a:lnTo>
                    <a:pt x="1481" y="897"/>
                  </a:lnTo>
                  <a:lnTo>
                    <a:pt x="1403" y="721"/>
                  </a:lnTo>
                  <a:lnTo>
                    <a:pt x="1306" y="565"/>
                  </a:lnTo>
                  <a:lnTo>
                    <a:pt x="1306" y="565"/>
                  </a:lnTo>
                  <a:lnTo>
                    <a:pt x="1189" y="429"/>
                  </a:lnTo>
                  <a:lnTo>
                    <a:pt x="1072" y="293"/>
                  </a:lnTo>
                  <a:lnTo>
                    <a:pt x="1072" y="293"/>
                  </a:lnTo>
                  <a:lnTo>
                    <a:pt x="916" y="176"/>
                  </a:lnTo>
                  <a:lnTo>
                    <a:pt x="760" y="59"/>
                  </a:lnTo>
                  <a:lnTo>
                    <a:pt x="760" y="59"/>
                  </a:lnTo>
                  <a:lnTo>
                    <a:pt x="702" y="39"/>
                  </a:lnTo>
                  <a:lnTo>
                    <a:pt x="624" y="20"/>
                  </a:lnTo>
                  <a:lnTo>
                    <a:pt x="546" y="20"/>
                  </a:lnTo>
                  <a:lnTo>
                    <a:pt x="468" y="20"/>
                  </a:lnTo>
                  <a:lnTo>
                    <a:pt x="468" y="20"/>
                  </a:lnTo>
                  <a:lnTo>
                    <a:pt x="351" y="0"/>
                  </a:lnTo>
                  <a:lnTo>
                    <a:pt x="351" y="0"/>
                  </a:lnTo>
                  <a:lnTo>
                    <a:pt x="273" y="0"/>
                  </a:lnTo>
                  <a:lnTo>
                    <a:pt x="273" y="0"/>
                  </a:lnTo>
                  <a:lnTo>
                    <a:pt x="215" y="0"/>
                  </a:lnTo>
                  <a:lnTo>
                    <a:pt x="137" y="3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9" name="Google Shape;4579;p54"/>
            <p:cNvSpPr/>
            <p:nvPr/>
          </p:nvSpPr>
          <p:spPr>
            <a:xfrm>
              <a:off x="5626125" y="638025"/>
              <a:ext cx="22925" cy="23900"/>
            </a:xfrm>
            <a:custGeom>
              <a:avLst/>
              <a:gdLst/>
              <a:ahLst/>
              <a:cxnLst/>
              <a:rect l="l" t="t" r="r" b="b"/>
              <a:pathLst>
                <a:path w="917" h="956" extrusionOk="0">
                  <a:moveTo>
                    <a:pt x="273" y="0"/>
                  </a:moveTo>
                  <a:lnTo>
                    <a:pt x="195" y="20"/>
                  </a:lnTo>
                  <a:lnTo>
                    <a:pt x="137" y="39"/>
                  </a:lnTo>
                  <a:lnTo>
                    <a:pt x="59" y="98"/>
                  </a:lnTo>
                  <a:lnTo>
                    <a:pt x="20" y="176"/>
                  </a:lnTo>
                  <a:lnTo>
                    <a:pt x="0" y="254"/>
                  </a:lnTo>
                  <a:lnTo>
                    <a:pt x="0" y="351"/>
                  </a:lnTo>
                  <a:lnTo>
                    <a:pt x="20" y="429"/>
                  </a:lnTo>
                  <a:lnTo>
                    <a:pt x="59" y="507"/>
                  </a:lnTo>
                  <a:lnTo>
                    <a:pt x="98" y="585"/>
                  </a:lnTo>
                  <a:lnTo>
                    <a:pt x="176" y="663"/>
                  </a:lnTo>
                  <a:lnTo>
                    <a:pt x="273" y="780"/>
                  </a:lnTo>
                  <a:lnTo>
                    <a:pt x="390" y="858"/>
                  </a:lnTo>
                  <a:lnTo>
                    <a:pt x="487" y="936"/>
                  </a:lnTo>
                  <a:lnTo>
                    <a:pt x="546" y="955"/>
                  </a:lnTo>
                  <a:lnTo>
                    <a:pt x="663" y="955"/>
                  </a:lnTo>
                  <a:lnTo>
                    <a:pt x="721" y="936"/>
                  </a:lnTo>
                  <a:lnTo>
                    <a:pt x="780" y="897"/>
                  </a:lnTo>
                  <a:lnTo>
                    <a:pt x="838" y="858"/>
                  </a:lnTo>
                  <a:lnTo>
                    <a:pt x="897" y="760"/>
                  </a:lnTo>
                  <a:lnTo>
                    <a:pt x="916" y="702"/>
                  </a:lnTo>
                  <a:lnTo>
                    <a:pt x="916" y="643"/>
                  </a:lnTo>
                  <a:lnTo>
                    <a:pt x="897" y="526"/>
                  </a:lnTo>
                  <a:lnTo>
                    <a:pt x="858" y="468"/>
                  </a:lnTo>
                  <a:lnTo>
                    <a:pt x="819" y="429"/>
                  </a:lnTo>
                  <a:lnTo>
                    <a:pt x="741" y="351"/>
                  </a:lnTo>
                  <a:lnTo>
                    <a:pt x="663" y="254"/>
                  </a:lnTo>
                  <a:lnTo>
                    <a:pt x="585" y="176"/>
                  </a:lnTo>
                  <a:lnTo>
                    <a:pt x="410" y="39"/>
                  </a:lnTo>
                  <a:lnTo>
                    <a:pt x="351" y="20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0" name="Google Shape;4580;p54"/>
            <p:cNvSpPr/>
            <p:nvPr/>
          </p:nvSpPr>
          <p:spPr>
            <a:xfrm>
              <a:off x="5626125" y="638025"/>
              <a:ext cx="22925" cy="23900"/>
            </a:xfrm>
            <a:custGeom>
              <a:avLst/>
              <a:gdLst/>
              <a:ahLst/>
              <a:cxnLst/>
              <a:rect l="l" t="t" r="r" b="b"/>
              <a:pathLst>
                <a:path w="917" h="956" fill="none" extrusionOk="0">
                  <a:moveTo>
                    <a:pt x="137" y="39"/>
                  </a:moveTo>
                  <a:lnTo>
                    <a:pt x="137" y="39"/>
                  </a:lnTo>
                  <a:lnTo>
                    <a:pt x="59" y="98"/>
                  </a:lnTo>
                  <a:lnTo>
                    <a:pt x="20" y="176"/>
                  </a:lnTo>
                  <a:lnTo>
                    <a:pt x="0" y="254"/>
                  </a:lnTo>
                  <a:lnTo>
                    <a:pt x="0" y="351"/>
                  </a:lnTo>
                  <a:lnTo>
                    <a:pt x="0" y="351"/>
                  </a:lnTo>
                  <a:lnTo>
                    <a:pt x="20" y="429"/>
                  </a:lnTo>
                  <a:lnTo>
                    <a:pt x="59" y="507"/>
                  </a:lnTo>
                  <a:lnTo>
                    <a:pt x="59" y="507"/>
                  </a:lnTo>
                  <a:lnTo>
                    <a:pt x="98" y="585"/>
                  </a:lnTo>
                  <a:lnTo>
                    <a:pt x="176" y="663"/>
                  </a:lnTo>
                  <a:lnTo>
                    <a:pt x="176" y="663"/>
                  </a:lnTo>
                  <a:lnTo>
                    <a:pt x="273" y="780"/>
                  </a:lnTo>
                  <a:lnTo>
                    <a:pt x="390" y="858"/>
                  </a:lnTo>
                  <a:lnTo>
                    <a:pt x="390" y="858"/>
                  </a:lnTo>
                  <a:lnTo>
                    <a:pt x="487" y="936"/>
                  </a:lnTo>
                  <a:lnTo>
                    <a:pt x="546" y="955"/>
                  </a:lnTo>
                  <a:lnTo>
                    <a:pt x="604" y="955"/>
                  </a:lnTo>
                  <a:lnTo>
                    <a:pt x="604" y="955"/>
                  </a:lnTo>
                  <a:lnTo>
                    <a:pt x="663" y="955"/>
                  </a:lnTo>
                  <a:lnTo>
                    <a:pt x="721" y="936"/>
                  </a:lnTo>
                  <a:lnTo>
                    <a:pt x="780" y="897"/>
                  </a:lnTo>
                  <a:lnTo>
                    <a:pt x="838" y="858"/>
                  </a:lnTo>
                  <a:lnTo>
                    <a:pt x="838" y="858"/>
                  </a:lnTo>
                  <a:lnTo>
                    <a:pt x="897" y="760"/>
                  </a:lnTo>
                  <a:lnTo>
                    <a:pt x="916" y="702"/>
                  </a:lnTo>
                  <a:lnTo>
                    <a:pt x="916" y="643"/>
                  </a:lnTo>
                  <a:lnTo>
                    <a:pt x="916" y="643"/>
                  </a:lnTo>
                  <a:lnTo>
                    <a:pt x="897" y="526"/>
                  </a:lnTo>
                  <a:lnTo>
                    <a:pt x="858" y="468"/>
                  </a:lnTo>
                  <a:lnTo>
                    <a:pt x="819" y="429"/>
                  </a:lnTo>
                  <a:lnTo>
                    <a:pt x="819" y="429"/>
                  </a:lnTo>
                  <a:lnTo>
                    <a:pt x="741" y="351"/>
                  </a:lnTo>
                  <a:lnTo>
                    <a:pt x="741" y="351"/>
                  </a:lnTo>
                  <a:lnTo>
                    <a:pt x="663" y="254"/>
                  </a:lnTo>
                  <a:lnTo>
                    <a:pt x="585" y="176"/>
                  </a:lnTo>
                  <a:lnTo>
                    <a:pt x="410" y="39"/>
                  </a:lnTo>
                  <a:lnTo>
                    <a:pt x="410" y="39"/>
                  </a:lnTo>
                  <a:lnTo>
                    <a:pt x="351" y="20"/>
                  </a:lnTo>
                  <a:lnTo>
                    <a:pt x="273" y="0"/>
                  </a:lnTo>
                  <a:lnTo>
                    <a:pt x="273" y="0"/>
                  </a:lnTo>
                  <a:lnTo>
                    <a:pt x="195" y="20"/>
                  </a:lnTo>
                  <a:lnTo>
                    <a:pt x="137" y="39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1" name="Google Shape;4581;p54"/>
            <p:cNvSpPr/>
            <p:nvPr/>
          </p:nvSpPr>
          <p:spPr>
            <a:xfrm>
              <a:off x="5578875" y="639000"/>
              <a:ext cx="36075" cy="30225"/>
            </a:xfrm>
            <a:custGeom>
              <a:avLst/>
              <a:gdLst/>
              <a:ahLst/>
              <a:cxnLst/>
              <a:rect l="l" t="t" r="r" b="b"/>
              <a:pathLst>
                <a:path w="1443" h="1209" extrusionOk="0">
                  <a:moveTo>
                    <a:pt x="234" y="0"/>
                  </a:moveTo>
                  <a:lnTo>
                    <a:pt x="176" y="20"/>
                  </a:lnTo>
                  <a:lnTo>
                    <a:pt x="137" y="39"/>
                  </a:lnTo>
                  <a:lnTo>
                    <a:pt x="98" y="59"/>
                  </a:lnTo>
                  <a:lnTo>
                    <a:pt x="59" y="117"/>
                  </a:lnTo>
                  <a:lnTo>
                    <a:pt x="20" y="215"/>
                  </a:lnTo>
                  <a:lnTo>
                    <a:pt x="0" y="254"/>
                  </a:lnTo>
                  <a:lnTo>
                    <a:pt x="20" y="312"/>
                  </a:lnTo>
                  <a:lnTo>
                    <a:pt x="59" y="468"/>
                  </a:lnTo>
                  <a:lnTo>
                    <a:pt x="137" y="604"/>
                  </a:lnTo>
                  <a:lnTo>
                    <a:pt x="195" y="682"/>
                  </a:lnTo>
                  <a:lnTo>
                    <a:pt x="254" y="760"/>
                  </a:lnTo>
                  <a:lnTo>
                    <a:pt x="390" y="877"/>
                  </a:lnTo>
                  <a:lnTo>
                    <a:pt x="527" y="974"/>
                  </a:lnTo>
                  <a:lnTo>
                    <a:pt x="663" y="1052"/>
                  </a:lnTo>
                  <a:lnTo>
                    <a:pt x="838" y="1130"/>
                  </a:lnTo>
                  <a:lnTo>
                    <a:pt x="1014" y="1189"/>
                  </a:lnTo>
                  <a:lnTo>
                    <a:pt x="1092" y="1208"/>
                  </a:lnTo>
                  <a:lnTo>
                    <a:pt x="1150" y="1208"/>
                  </a:lnTo>
                  <a:lnTo>
                    <a:pt x="1208" y="1189"/>
                  </a:lnTo>
                  <a:lnTo>
                    <a:pt x="1267" y="1169"/>
                  </a:lnTo>
                  <a:lnTo>
                    <a:pt x="1325" y="1130"/>
                  </a:lnTo>
                  <a:lnTo>
                    <a:pt x="1384" y="1072"/>
                  </a:lnTo>
                  <a:lnTo>
                    <a:pt x="1403" y="1013"/>
                  </a:lnTo>
                  <a:lnTo>
                    <a:pt x="1442" y="955"/>
                  </a:lnTo>
                  <a:lnTo>
                    <a:pt x="1442" y="897"/>
                  </a:lnTo>
                  <a:lnTo>
                    <a:pt x="1442" y="819"/>
                  </a:lnTo>
                  <a:lnTo>
                    <a:pt x="1423" y="760"/>
                  </a:lnTo>
                  <a:lnTo>
                    <a:pt x="1403" y="702"/>
                  </a:lnTo>
                  <a:lnTo>
                    <a:pt x="1325" y="624"/>
                  </a:lnTo>
                  <a:lnTo>
                    <a:pt x="1247" y="565"/>
                  </a:lnTo>
                  <a:lnTo>
                    <a:pt x="1189" y="429"/>
                  </a:lnTo>
                  <a:lnTo>
                    <a:pt x="1092" y="312"/>
                  </a:lnTo>
                  <a:lnTo>
                    <a:pt x="1014" y="254"/>
                  </a:lnTo>
                  <a:lnTo>
                    <a:pt x="936" y="195"/>
                  </a:lnTo>
                  <a:lnTo>
                    <a:pt x="760" y="117"/>
                  </a:lnTo>
                  <a:lnTo>
                    <a:pt x="643" y="59"/>
                  </a:lnTo>
                  <a:lnTo>
                    <a:pt x="507" y="39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2" name="Google Shape;4582;p54"/>
            <p:cNvSpPr/>
            <p:nvPr/>
          </p:nvSpPr>
          <p:spPr>
            <a:xfrm>
              <a:off x="5578875" y="639000"/>
              <a:ext cx="36075" cy="30225"/>
            </a:xfrm>
            <a:custGeom>
              <a:avLst/>
              <a:gdLst/>
              <a:ahLst/>
              <a:cxnLst/>
              <a:rect l="l" t="t" r="r" b="b"/>
              <a:pathLst>
                <a:path w="1443" h="1209" fill="none" extrusionOk="0">
                  <a:moveTo>
                    <a:pt x="20" y="312"/>
                  </a:moveTo>
                  <a:lnTo>
                    <a:pt x="20" y="312"/>
                  </a:lnTo>
                  <a:lnTo>
                    <a:pt x="59" y="468"/>
                  </a:lnTo>
                  <a:lnTo>
                    <a:pt x="137" y="604"/>
                  </a:lnTo>
                  <a:lnTo>
                    <a:pt x="137" y="604"/>
                  </a:lnTo>
                  <a:lnTo>
                    <a:pt x="195" y="682"/>
                  </a:lnTo>
                  <a:lnTo>
                    <a:pt x="254" y="760"/>
                  </a:lnTo>
                  <a:lnTo>
                    <a:pt x="254" y="760"/>
                  </a:lnTo>
                  <a:lnTo>
                    <a:pt x="390" y="877"/>
                  </a:lnTo>
                  <a:lnTo>
                    <a:pt x="390" y="877"/>
                  </a:lnTo>
                  <a:lnTo>
                    <a:pt x="527" y="974"/>
                  </a:lnTo>
                  <a:lnTo>
                    <a:pt x="663" y="1052"/>
                  </a:lnTo>
                  <a:lnTo>
                    <a:pt x="663" y="1052"/>
                  </a:lnTo>
                  <a:lnTo>
                    <a:pt x="838" y="1130"/>
                  </a:lnTo>
                  <a:lnTo>
                    <a:pt x="1014" y="1189"/>
                  </a:lnTo>
                  <a:lnTo>
                    <a:pt x="1014" y="1189"/>
                  </a:lnTo>
                  <a:lnTo>
                    <a:pt x="1092" y="1208"/>
                  </a:lnTo>
                  <a:lnTo>
                    <a:pt x="1150" y="1208"/>
                  </a:lnTo>
                  <a:lnTo>
                    <a:pt x="1208" y="1189"/>
                  </a:lnTo>
                  <a:lnTo>
                    <a:pt x="1267" y="1169"/>
                  </a:lnTo>
                  <a:lnTo>
                    <a:pt x="1267" y="1169"/>
                  </a:lnTo>
                  <a:lnTo>
                    <a:pt x="1325" y="1130"/>
                  </a:lnTo>
                  <a:lnTo>
                    <a:pt x="1384" y="1072"/>
                  </a:lnTo>
                  <a:lnTo>
                    <a:pt x="1403" y="1013"/>
                  </a:lnTo>
                  <a:lnTo>
                    <a:pt x="1442" y="955"/>
                  </a:lnTo>
                  <a:lnTo>
                    <a:pt x="1442" y="955"/>
                  </a:lnTo>
                  <a:lnTo>
                    <a:pt x="1442" y="897"/>
                  </a:lnTo>
                  <a:lnTo>
                    <a:pt x="1442" y="819"/>
                  </a:lnTo>
                  <a:lnTo>
                    <a:pt x="1423" y="760"/>
                  </a:lnTo>
                  <a:lnTo>
                    <a:pt x="1403" y="702"/>
                  </a:lnTo>
                  <a:lnTo>
                    <a:pt x="1403" y="702"/>
                  </a:lnTo>
                  <a:lnTo>
                    <a:pt x="1325" y="624"/>
                  </a:lnTo>
                  <a:lnTo>
                    <a:pt x="1247" y="565"/>
                  </a:lnTo>
                  <a:lnTo>
                    <a:pt x="1247" y="565"/>
                  </a:lnTo>
                  <a:lnTo>
                    <a:pt x="1189" y="429"/>
                  </a:lnTo>
                  <a:lnTo>
                    <a:pt x="1092" y="312"/>
                  </a:lnTo>
                  <a:lnTo>
                    <a:pt x="1092" y="312"/>
                  </a:lnTo>
                  <a:lnTo>
                    <a:pt x="1014" y="254"/>
                  </a:lnTo>
                  <a:lnTo>
                    <a:pt x="936" y="195"/>
                  </a:lnTo>
                  <a:lnTo>
                    <a:pt x="760" y="117"/>
                  </a:lnTo>
                  <a:lnTo>
                    <a:pt x="760" y="117"/>
                  </a:lnTo>
                  <a:lnTo>
                    <a:pt x="643" y="59"/>
                  </a:lnTo>
                  <a:lnTo>
                    <a:pt x="507" y="39"/>
                  </a:lnTo>
                  <a:lnTo>
                    <a:pt x="254" y="0"/>
                  </a:lnTo>
                  <a:lnTo>
                    <a:pt x="234" y="0"/>
                  </a:lnTo>
                  <a:lnTo>
                    <a:pt x="234" y="0"/>
                  </a:lnTo>
                  <a:lnTo>
                    <a:pt x="176" y="20"/>
                  </a:lnTo>
                  <a:lnTo>
                    <a:pt x="137" y="39"/>
                  </a:lnTo>
                  <a:lnTo>
                    <a:pt x="98" y="59"/>
                  </a:lnTo>
                  <a:lnTo>
                    <a:pt x="59" y="117"/>
                  </a:lnTo>
                  <a:lnTo>
                    <a:pt x="20" y="215"/>
                  </a:lnTo>
                  <a:lnTo>
                    <a:pt x="0" y="254"/>
                  </a:lnTo>
                  <a:lnTo>
                    <a:pt x="20" y="312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3" name="Google Shape;4583;p54"/>
            <p:cNvSpPr/>
            <p:nvPr/>
          </p:nvSpPr>
          <p:spPr>
            <a:xfrm>
              <a:off x="5697725" y="707200"/>
              <a:ext cx="21450" cy="23400"/>
            </a:xfrm>
            <a:custGeom>
              <a:avLst/>
              <a:gdLst/>
              <a:ahLst/>
              <a:cxnLst/>
              <a:rect l="l" t="t" r="r" b="b"/>
              <a:pathLst>
                <a:path w="858" h="936" extrusionOk="0">
                  <a:moveTo>
                    <a:pt x="195" y="0"/>
                  </a:moveTo>
                  <a:lnTo>
                    <a:pt x="117" y="39"/>
                  </a:lnTo>
                  <a:lnTo>
                    <a:pt x="59" y="97"/>
                  </a:lnTo>
                  <a:lnTo>
                    <a:pt x="20" y="156"/>
                  </a:lnTo>
                  <a:lnTo>
                    <a:pt x="1" y="234"/>
                  </a:lnTo>
                  <a:lnTo>
                    <a:pt x="1" y="331"/>
                  </a:lnTo>
                  <a:lnTo>
                    <a:pt x="20" y="409"/>
                  </a:lnTo>
                  <a:lnTo>
                    <a:pt x="59" y="487"/>
                  </a:lnTo>
                  <a:lnTo>
                    <a:pt x="98" y="565"/>
                  </a:lnTo>
                  <a:lnTo>
                    <a:pt x="215" y="721"/>
                  </a:lnTo>
                  <a:lnTo>
                    <a:pt x="332" y="838"/>
                  </a:lnTo>
                  <a:lnTo>
                    <a:pt x="390" y="877"/>
                  </a:lnTo>
                  <a:lnTo>
                    <a:pt x="429" y="916"/>
                  </a:lnTo>
                  <a:lnTo>
                    <a:pt x="546" y="935"/>
                  </a:lnTo>
                  <a:lnTo>
                    <a:pt x="663" y="896"/>
                  </a:lnTo>
                  <a:lnTo>
                    <a:pt x="721" y="877"/>
                  </a:lnTo>
                  <a:lnTo>
                    <a:pt x="760" y="838"/>
                  </a:lnTo>
                  <a:lnTo>
                    <a:pt x="799" y="799"/>
                  </a:lnTo>
                  <a:lnTo>
                    <a:pt x="838" y="740"/>
                  </a:lnTo>
                  <a:lnTo>
                    <a:pt x="858" y="624"/>
                  </a:lnTo>
                  <a:lnTo>
                    <a:pt x="838" y="507"/>
                  </a:lnTo>
                  <a:lnTo>
                    <a:pt x="799" y="448"/>
                  </a:lnTo>
                  <a:lnTo>
                    <a:pt x="760" y="409"/>
                  </a:lnTo>
                  <a:lnTo>
                    <a:pt x="663" y="331"/>
                  </a:lnTo>
                  <a:lnTo>
                    <a:pt x="546" y="195"/>
                  </a:lnTo>
                  <a:lnTo>
                    <a:pt x="429" y="59"/>
                  </a:lnTo>
                  <a:lnTo>
                    <a:pt x="351" y="20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4" name="Google Shape;4584;p54"/>
            <p:cNvSpPr/>
            <p:nvPr/>
          </p:nvSpPr>
          <p:spPr>
            <a:xfrm>
              <a:off x="5697725" y="707200"/>
              <a:ext cx="21450" cy="23400"/>
            </a:xfrm>
            <a:custGeom>
              <a:avLst/>
              <a:gdLst/>
              <a:ahLst/>
              <a:cxnLst/>
              <a:rect l="l" t="t" r="r" b="b"/>
              <a:pathLst>
                <a:path w="858" h="936" fill="none" extrusionOk="0">
                  <a:moveTo>
                    <a:pt x="195" y="0"/>
                  </a:moveTo>
                  <a:lnTo>
                    <a:pt x="195" y="0"/>
                  </a:lnTo>
                  <a:lnTo>
                    <a:pt x="117" y="39"/>
                  </a:lnTo>
                  <a:lnTo>
                    <a:pt x="59" y="97"/>
                  </a:lnTo>
                  <a:lnTo>
                    <a:pt x="20" y="156"/>
                  </a:lnTo>
                  <a:lnTo>
                    <a:pt x="1" y="234"/>
                  </a:lnTo>
                  <a:lnTo>
                    <a:pt x="1" y="234"/>
                  </a:lnTo>
                  <a:lnTo>
                    <a:pt x="1" y="331"/>
                  </a:lnTo>
                  <a:lnTo>
                    <a:pt x="20" y="409"/>
                  </a:lnTo>
                  <a:lnTo>
                    <a:pt x="59" y="487"/>
                  </a:lnTo>
                  <a:lnTo>
                    <a:pt x="98" y="565"/>
                  </a:lnTo>
                  <a:lnTo>
                    <a:pt x="98" y="565"/>
                  </a:lnTo>
                  <a:lnTo>
                    <a:pt x="215" y="721"/>
                  </a:lnTo>
                  <a:lnTo>
                    <a:pt x="332" y="838"/>
                  </a:lnTo>
                  <a:lnTo>
                    <a:pt x="332" y="838"/>
                  </a:lnTo>
                  <a:lnTo>
                    <a:pt x="390" y="877"/>
                  </a:lnTo>
                  <a:lnTo>
                    <a:pt x="429" y="916"/>
                  </a:lnTo>
                  <a:lnTo>
                    <a:pt x="546" y="935"/>
                  </a:lnTo>
                  <a:lnTo>
                    <a:pt x="663" y="896"/>
                  </a:lnTo>
                  <a:lnTo>
                    <a:pt x="721" y="877"/>
                  </a:lnTo>
                  <a:lnTo>
                    <a:pt x="760" y="838"/>
                  </a:lnTo>
                  <a:lnTo>
                    <a:pt x="760" y="838"/>
                  </a:lnTo>
                  <a:lnTo>
                    <a:pt x="799" y="799"/>
                  </a:lnTo>
                  <a:lnTo>
                    <a:pt x="838" y="740"/>
                  </a:lnTo>
                  <a:lnTo>
                    <a:pt x="858" y="624"/>
                  </a:lnTo>
                  <a:lnTo>
                    <a:pt x="838" y="507"/>
                  </a:lnTo>
                  <a:lnTo>
                    <a:pt x="799" y="448"/>
                  </a:lnTo>
                  <a:lnTo>
                    <a:pt x="760" y="409"/>
                  </a:lnTo>
                  <a:lnTo>
                    <a:pt x="760" y="409"/>
                  </a:lnTo>
                  <a:lnTo>
                    <a:pt x="663" y="331"/>
                  </a:lnTo>
                  <a:lnTo>
                    <a:pt x="663" y="331"/>
                  </a:lnTo>
                  <a:lnTo>
                    <a:pt x="663" y="331"/>
                  </a:lnTo>
                  <a:lnTo>
                    <a:pt x="546" y="195"/>
                  </a:lnTo>
                  <a:lnTo>
                    <a:pt x="429" y="59"/>
                  </a:lnTo>
                  <a:lnTo>
                    <a:pt x="429" y="59"/>
                  </a:lnTo>
                  <a:lnTo>
                    <a:pt x="351" y="20"/>
                  </a:lnTo>
                  <a:lnTo>
                    <a:pt x="254" y="0"/>
                  </a:lnTo>
                  <a:lnTo>
                    <a:pt x="254" y="0"/>
                  </a:lnTo>
                  <a:lnTo>
                    <a:pt x="195" y="0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5" name="Google Shape;4585;p54"/>
            <p:cNvSpPr/>
            <p:nvPr/>
          </p:nvSpPr>
          <p:spPr>
            <a:xfrm>
              <a:off x="5723050" y="756375"/>
              <a:ext cx="30725" cy="41925"/>
            </a:xfrm>
            <a:custGeom>
              <a:avLst/>
              <a:gdLst/>
              <a:ahLst/>
              <a:cxnLst/>
              <a:rect l="l" t="t" r="r" b="b"/>
              <a:pathLst>
                <a:path w="1229" h="1677" extrusionOk="0">
                  <a:moveTo>
                    <a:pt x="254" y="1"/>
                  </a:moveTo>
                  <a:lnTo>
                    <a:pt x="176" y="40"/>
                  </a:lnTo>
                  <a:lnTo>
                    <a:pt x="118" y="98"/>
                  </a:lnTo>
                  <a:lnTo>
                    <a:pt x="59" y="176"/>
                  </a:lnTo>
                  <a:lnTo>
                    <a:pt x="20" y="254"/>
                  </a:lnTo>
                  <a:lnTo>
                    <a:pt x="1" y="313"/>
                  </a:lnTo>
                  <a:lnTo>
                    <a:pt x="1" y="469"/>
                  </a:lnTo>
                  <a:lnTo>
                    <a:pt x="20" y="644"/>
                  </a:lnTo>
                  <a:lnTo>
                    <a:pt x="59" y="800"/>
                  </a:lnTo>
                  <a:lnTo>
                    <a:pt x="118" y="956"/>
                  </a:lnTo>
                  <a:lnTo>
                    <a:pt x="196" y="1112"/>
                  </a:lnTo>
                  <a:lnTo>
                    <a:pt x="312" y="1267"/>
                  </a:lnTo>
                  <a:lnTo>
                    <a:pt x="429" y="1423"/>
                  </a:lnTo>
                  <a:lnTo>
                    <a:pt x="546" y="1540"/>
                  </a:lnTo>
                  <a:lnTo>
                    <a:pt x="683" y="1638"/>
                  </a:lnTo>
                  <a:lnTo>
                    <a:pt x="761" y="1657"/>
                  </a:lnTo>
                  <a:lnTo>
                    <a:pt x="858" y="1677"/>
                  </a:lnTo>
                  <a:lnTo>
                    <a:pt x="955" y="1657"/>
                  </a:lnTo>
                  <a:lnTo>
                    <a:pt x="1033" y="1618"/>
                  </a:lnTo>
                  <a:lnTo>
                    <a:pt x="1111" y="1560"/>
                  </a:lnTo>
                  <a:lnTo>
                    <a:pt x="1170" y="1501"/>
                  </a:lnTo>
                  <a:lnTo>
                    <a:pt x="1209" y="1404"/>
                  </a:lnTo>
                  <a:lnTo>
                    <a:pt x="1228" y="1306"/>
                  </a:lnTo>
                  <a:lnTo>
                    <a:pt x="1228" y="1112"/>
                  </a:lnTo>
                  <a:lnTo>
                    <a:pt x="1189" y="936"/>
                  </a:lnTo>
                  <a:lnTo>
                    <a:pt x="1150" y="819"/>
                  </a:lnTo>
                  <a:lnTo>
                    <a:pt x="1111" y="702"/>
                  </a:lnTo>
                  <a:lnTo>
                    <a:pt x="1072" y="605"/>
                  </a:lnTo>
                  <a:lnTo>
                    <a:pt x="1033" y="508"/>
                  </a:lnTo>
                  <a:lnTo>
                    <a:pt x="897" y="352"/>
                  </a:lnTo>
                  <a:lnTo>
                    <a:pt x="761" y="215"/>
                  </a:lnTo>
                  <a:lnTo>
                    <a:pt x="624" y="79"/>
                  </a:lnTo>
                  <a:lnTo>
                    <a:pt x="507" y="20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6" name="Google Shape;4586;p54"/>
            <p:cNvSpPr/>
            <p:nvPr/>
          </p:nvSpPr>
          <p:spPr>
            <a:xfrm>
              <a:off x="5723050" y="756375"/>
              <a:ext cx="30725" cy="41925"/>
            </a:xfrm>
            <a:custGeom>
              <a:avLst/>
              <a:gdLst/>
              <a:ahLst/>
              <a:cxnLst/>
              <a:rect l="l" t="t" r="r" b="b"/>
              <a:pathLst>
                <a:path w="1229" h="1677" fill="none" extrusionOk="0">
                  <a:moveTo>
                    <a:pt x="351" y="1"/>
                  </a:moveTo>
                  <a:lnTo>
                    <a:pt x="351" y="1"/>
                  </a:lnTo>
                  <a:lnTo>
                    <a:pt x="254" y="1"/>
                  </a:lnTo>
                  <a:lnTo>
                    <a:pt x="176" y="40"/>
                  </a:lnTo>
                  <a:lnTo>
                    <a:pt x="118" y="98"/>
                  </a:lnTo>
                  <a:lnTo>
                    <a:pt x="59" y="176"/>
                  </a:lnTo>
                  <a:lnTo>
                    <a:pt x="59" y="176"/>
                  </a:lnTo>
                  <a:lnTo>
                    <a:pt x="20" y="254"/>
                  </a:lnTo>
                  <a:lnTo>
                    <a:pt x="1" y="313"/>
                  </a:lnTo>
                  <a:lnTo>
                    <a:pt x="1" y="469"/>
                  </a:lnTo>
                  <a:lnTo>
                    <a:pt x="1" y="469"/>
                  </a:lnTo>
                  <a:lnTo>
                    <a:pt x="20" y="644"/>
                  </a:lnTo>
                  <a:lnTo>
                    <a:pt x="59" y="800"/>
                  </a:lnTo>
                  <a:lnTo>
                    <a:pt x="118" y="956"/>
                  </a:lnTo>
                  <a:lnTo>
                    <a:pt x="196" y="1112"/>
                  </a:lnTo>
                  <a:lnTo>
                    <a:pt x="196" y="1112"/>
                  </a:lnTo>
                  <a:lnTo>
                    <a:pt x="312" y="1267"/>
                  </a:lnTo>
                  <a:lnTo>
                    <a:pt x="429" y="1423"/>
                  </a:lnTo>
                  <a:lnTo>
                    <a:pt x="429" y="1423"/>
                  </a:lnTo>
                  <a:lnTo>
                    <a:pt x="546" y="1540"/>
                  </a:lnTo>
                  <a:lnTo>
                    <a:pt x="683" y="1638"/>
                  </a:lnTo>
                  <a:lnTo>
                    <a:pt x="683" y="1638"/>
                  </a:lnTo>
                  <a:lnTo>
                    <a:pt x="761" y="1657"/>
                  </a:lnTo>
                  <a:lnTo>
                    <a:pt x="858" y="1677"/>
                  </a:lnTo>
                  <a:lnTo>
                    <a:pt x="955" y="1657"/>
                  </a:lnTo>
                  <a:lnTo>
                    <a:pt x="1033" y="1618"/>
                  </a:lnTo>
                  <a:lnTo>
                    <a:pt x="1033" y="1618"/>
                  </a:lnTo>
                  <a:lnTo>
                    <a:pt x="1111" y="1560"/>
                  </a:lnTo>
                  <a:lnTo>
                    <a:pt x="1170" y="1501"/>
                  </a:lnTo>
                  <a:lnTo>
                    <a:pt x="1209" y="1404"/>
                  </a:lnTo>
                  <a:lnTo>
                    <a:pt x="1228" y="1306"/>
                  </a:lnTo>
                  <a:lnTo>
                    <a:pt x="1228" y="1306"/>
                  </a:lnTo>
                  <a:lnTo>
                    <a:pt x="1228" y="1112"/>
                  </a:lnTo>
                  <a:lnTo>
                    <a:pt x="1189" y="936"/>
                  </a:lnTo>
                  <a:lnTo>
                    <a:pt x="1189" y="936"/>
                  </a:lnTo>
                  <a:lnTo>
                    <a:pt x="1150" y="819"/>
                  </a:lnTo>
                  <a:lnTo>
                    <a:pt x="1111" y="702"/>
                  </a:lnTo>
                  <a:lnTo>
                    <a:pt x="1111" y="702"/>
                  </a:lnTo>
                  <a:lnTo>
                    <a:pt x="1072" y="605"/>
                  </a:lnTo>
                  <a:lnTo>
                    <a:pt x="1033" y="508"/>
                  </a:lnTo>
                  <a:lnTo>
                    <a:pt x="897" y="352"/>
                  </a:lnTo>
                  <a:lnTo>
                    <a:pt x="897" y="352"/>
                  </a:lnTo>
                  <a:lnTo>
                    <a:pt x="761" y="215"/>
                  </a:lnTo>
                  <a:lnTo>
                    <a:pt x="624" y="79"/>
                  </a:lnTo>
                  <a:lnTo>
                    <a:pt x="624" y="79"/>
                  </a:lnTo>
                  <a:lnTo>
                    <a:pt x="507" y="20"/>
                  </a:lnTo>
                  <a:lnTo>
                    <a:pt x="429" y="1"/>
                  </a:lnTo>
                  <a:lnTo>
                    <a:pt x="371" y="1"/>
                  </a:lnTo>
                  <a:lnTo>
                    <a:pt x="351" y="1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7" name="Google Shape;4587;p54"/>
            <p:cNvSpPr/>
            <p:nvPr/>
          </p:nvSpPr>
          <p:spPr>
            <a:xfrm>
              <a:off x="5658750" y="730075"/>
              <a:ext cx="28275" cy="31700"/>
            </a:xfrm>
            <a:custGeom>
              <a:avLst/>
              <a:gdLst/>
              <a:ahLst/>
              <a:cxnLst/>
              <a:rect l="l" t="t" r="r" b="b"/>
              <a:pathLst>
                <a:path w="1131" h="1268" extrusionOk="0">
                  <a:moveTo>
                    <a:pt x="332" y="1"/>
                  </a:moveTo>
                  <a:lnTo>
                    <a:pt x="254" y="20"/>
                  </a:lnTo>
                  <a:lnTo>
                    <a:pt x="176" y="40"/>
                  </a:lnTo>
                  <a:lnTo>
                    <a:pt x="98" y="98"/>
                  </a:lnTo>
                  <a:lnTo>
                    <a:pt x="59" y="157"/>
                  </a:lnTo>
                  <a:lnTo>
                    <a:pt x="20" y="235"/>
                  </a:lnTo>
                  <a:lnTo>
                    <a:pt x="1" y="332"/>
                  </a:lnTo>
                  <a:lnTo>
                    <a:pt x="20" y="468"/>
                  </a:lnTo>
                  <a:lnTo>
                    <a:pt x="40" y="585"/>
                  </a:lnTo>
                  <a:lnTo>
                    <a:pt x="98" y="722"/>
                  </a:lnTo>
                  <a:lnTo>
                    <a:pt x="176" y="839"/>
                  </a:lnTo>
                  <a:lnTo>
                    <a:pt x="254" y="956"/>
                  </a:lnTo>
                  <a:lnTo>
                    <a:pt x="352" y="1053"/>
                  </a:lnTo>
                  <a:lnTo>
                    <a:pt x="468" y="1150"/>
                  </a:lnTo>
                  <a:lnTo>
                    <a:pt x="585" y="1228"/>
                  </a:lnTo>
                  <a:lnTo>
                    <a:pt x="663" y="1248"/>
                  </a:lnTo>
                  <a:lnTo>
                    <a:pt x="722" y="1267"/>
                  </a:lnTo>
                  <a:lnTo>
                    <a:pt x="800" y="1267"/>
                  </a:lnTo>
                  <a:lnTo>
                    <a:pt x="858" y="1248"/>
                  </a:lnTo>
                  <a:lnTo>
                    <a:pt x="936" y="1228"/>
                  </a:lnTo>
                  <a:lnTo>
                    <a:pt x="994" y="1189"/>
                  </a:lnTo>
                  <a:lnTo>
                    <a:pt x="1053" y="1150"/>
                  </a:lnTo>
                  <a:lnTo>
                    <a:pt x="1092" y="1092"/>
                  </a:lnTo>
                  <a:lnTo>
                    <a:pt x="1111" y="1014"/>
                  </a:lnTo>
                  <a:lnTo>
                    <a:pt x="1131" y="956"/>
                  </a:lnTo>
                  <a:lnTo>
                    <a:pt x="1131" y="878"/>
                  </a:lnTo>
                  <a:lnTo>
                    <a:pt x="1131" y="819"/>
                  </a:lnTo>
                  <a:lnTo>
                    <a:pt x="1092" y="722"/>
                  </a:lnTo>
                  <a:lnTo>
                    <a:pt x="1033" y="644"/>
                  </a:lnTo>
                  <a:lnTo>
                    <a:pt x="936" y="468"/>
                  </a:lnTo>
                  <a:lnTo>
                    <a:pt x="858" y="352"/>
                  </a:lnTo>
                  <a:lnTo>
                    <a:pt x="741" y="235"/>
                  </a:lnTo>
                  <a:lnTo>
                    <a:pt x="624" y="137"/>
                  </a:lnTo>
                  <a:lnTo>
                    <a:pt x="488" y="40"/>
                  </a:lnTo>
                  <a:lnTo>
                    <a:pt x="410" y="20"/>
                  </a:lnTo>
                  <a:lnTo>
                    <a:pt x="332" y="1"/>
                  </a:lnTo>
                  <a:close/>
                </a:path>
              </a:pathLst>
            </a:custGeom>
            <a:solidFill>
              <a:srgbClr val="A16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8" name="Google Shape;4588;p54"/>
            <p:cNvSpPr/>
            <p:nvPr/>
          </p:nvSpPr>
          <p:spPr>
            <a:xfrm>
              <a:off x="5658750" y="730075"/>
              <a:ext cx="28275" cy="31700"/>
            </a:xfrm>
            <a:custGeom>
              <a:avLst/>
              <a:gdLst/>
              <a:ahLst/>
              <a:cxnLst/>
              <a:rect l="l" t="t" r="r" b="b"/>
              <a:pathLst>
                <a:path w="1131" h="1268" fill="none" extrusionOk="0">
                  <a:moveTo>
                    <a:pt x="176" y="40"/>
                  </a:moveTo>
                  <a:lnTo>
                    <a:pt x="176" y="40"/>
                  </a:lnTo>
                  <a:lnTo>
                    <a:pt x="98" y="98"/>
                  </a:lnTo>
                  <a:lnTo>
                    <a:pt x="59" y="157"/>
                  </a:lnTo>
                  <a:lnTo>
                    <a:pt x="20" y="235"/>
                  </a:lnTo>
                  <a:lnTo>
                    <a:pt x="1" y="332"/>
                  </a:lnTo>
                  <a:lnTo>
                    <a:pt x="1" y="332"/>
                  </a:lnTo>
                  <a:lnTo>
                    <a:pt x="20" y="468"/>
                  </a:lnTo>
                  <a:lnTo>
                    <a:pt x="40" y="585"/>
                  </a:lnTo>
                  <a:lnTo>
                    <a:pt x="98" y="722"/>
                  </a:lnTo>
                  <a:lnTo>
                    <a:pt x="176" y="839"/>
                  </a:lnTo>
                  <a:lnTo>
                    <a:pt x="176" y="839"/>
                  </a:lnTo>
                  <a:lnTo>
                    <a:pt x="254" y="956"/>
                  </a:lnTo>
                  <a:lnTo>
                    <a:pt x="352" y="1053"/>
                  </a:lnTo>
                  <a:lnTo>
                    <a:pt x="468" y="1150"/>
                  </a:lnTo>
                  <a:lnTo>
                    <a:pt x="585" y="1228"/>
                  </a:lnTo>
                  <a:lnTo>
                    <a:pt x="585" y="1228"/>
                  </a:lnTo>
                  <a:lnTo>
                    <a:pt x="663" y="1248"/>
                  </a:lnTo>
                  <a:lnTo>
                    <a:pt x="722" y="1267"/>
                  </a:lnTo>
                  <a:lnTo>
                    <a:pt x="800" y="1267"/>
                  </a:lnTo>
                  <a:lnTo>
                    <a:pt x="858" y="1248"/>
                  </a:lnTo>
                  <a:lnTo>
                    <a:pt x="936" y="1228"/>
                  </a:lnTo>
                  <a:lnTo>
                    <a:pt x="994" y="1189"/>
                  </a:lnTo>
                  <a:lnTo>
                    <a:pt x="1053" y="1150"/>
                  </a:lnTo>
                  <a:lnTo>
                    <a:pt x="1092" y="1092"/>
                  </a:lnTo>
                  <a:lnTo>
                    <a:pt x="1092" y="1092"/>
                  </a:lnTo>
                  <a:lnTo>
                    <a:pt x="1111" y="1014"/>
                  </a:lnTo>
                  <a:lnTo>
                    <a:pt x="1131" y="956"/>
                  </a:lnTo>
                  <a:lnTo>
                    <a:pt x="1131" y="878"/>
                  </a:lnTo>
                  <a:lnTo>
                    <a:pt x="1131" y="819"/>
                  </a:lnTo>
                  <a:lnTo>
                    <a:pt x="1131" y="819"/>
                  </a:lnTo>
                  <a:lnTo>
                    <a:pt x="1092" y="722"/>
                  </a:lnTo>
                  <a:lnTo>
                    <a:pt x="1033" y="644"/>
                  </a:lnTo>
                  <a:lnTo>
                    <a:pt x="1033" y="644"/>
                  </a:lnTo>
                  <a:lnTo>
                    <a:pt x="936" y="468"/>
                  </a:lnTo>
                  <a:lnTo>
                    <a:pt x="936" y="468"/>
                  </a:lnTo>
                  <a:lnTo>
                    <a:pt x="858" y="352"/>
                  </a:lnTo>
                  <a:lnTo>
                    <a:pt x="741" y="235"/>
                  </a:lnTo>
                  <a:lnTo>
                    <a:pt x="624" y="137"/>
                  </a:lnTo>
                  <a:lnTo>
                    <a:pt x="488" y="40"/>
                  </a:lnTo>
                  <a:lnTo>
                    <a:pt x="488" y="40"/>
                  </a:lnTo>
                  <a:lnTo>
                    <a:pt x="410" y="20"/>
                  </a:lnTo>
                  <a:lnTo>
                    <a:pt x="332" y="1"/>
                  </a:lnTo>
                  <a:lnTo>
                    <a:pt x="332" y="1"/>
                  </a:lnTo>
                  <a:lnTo>
                    <a:pt x="254" y="20"/>
                  </a:lnTo>
                  <a:lnTo>
                    <a:pt x="176" y="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9" name="Google Shape;4589;p54"/>
            <p:cNvSpPr/>
            <p:nvPr/>
          </p:nvSpPr>
          <p:spPr>
            <a:xfrm>
              <a:off x="5248125" y="710100"/>
              <a:ext cx="118875" cy="179300"/>
            </a:xfrm>
            <a:custGeom>
              <a:avLst/>
              <a:gdLst/>
              <a:ahLst/>
              <a:cxnLst/>
              <a:rect l="l" t="t" r="r" b="b"/>
              <a:pathLst>
                <a:path w="4755" h="7172" extrusionOk="0">
                  <a:moveTo>
                    <a:pt x="3235" y="1"/>
                  </a:moveTo>
                  <a:lnTo>
                    <a:pt x="2904" y="20"/>
                  </a:lnTo>
                  <a:lnTo>
                    <a:pt x="2573" y="59"/>
                  </a:lnTo>
                  <a:lnTo>
                    <a:pt x="2261" y="157"/>
                  </a:lnTo>
                  <a:lnTo>
                    <a:pt x="1969" y="274"/>
                  </a:lnTo>
                  <a:lnTo>
                    <a:pt x="1696" y="430"/>
                  </a:lnTo>
                  <a:lnTo>
                    <a:pt x="1423" y="605"/>
                  </a:lnTo>
                  <a:lnTo>
                    <a:pt x="1170" y="819"/>
                  </a:lnTo>
                  <a:lnTo>
                    <a:pt x="936" y="1053"/>
                  </a:lnTo>
                  <a:lnTo>
                    <a:pt x="741" y="1306"/>
                  </a:lnTo>
                  <a:lnTo>
                    <a:pt x="546" y="1579"/>
                  </a:lnTo>
                  <a:lnTo>
                    <a:pt x="391" y="1871"/>
                  </a:lnTo>
                  <a:lnTo>
                    <a:pt x="254" y="2183"/>
                  </a:lnTo>
                  <a:lnTo>
                    <a:pt x="137" y="2514"/>
                  </a:lnTo>
                  <a:lnTo>
                    <a:pt x="59" y="2865"/>
                  </a:lnTo>
                  <a:lnTo>
                    <a:pt x="20" y="3216"/>
                  </a:lnTo>
                  <a:lnTo>
                    <a:pt x="1" y="3586"/>
                  </a:lnTo>
                  <a:lnTo>
                    <a:pt x="20" y="3937"/>
                  </a:lnTo>
                  <a:lnTo>
                    <a:pt x="59" y="4307"/>
                  </a:lnTo>
                  <a:lnTo>
                    <a:pt x="137" y="4638"/>
                  </a:lnTo>
                  <a:lnTo>
                    <a:pt x="254" y="4969"/>
                  </a:lnTo>
                  <a:lnTo>
                    <a:pt x="391" y="5281"/>
                  </a:lnTo>
                  <a:lnTo>
                    <a:pt x="546" y="5573"/>
                  </a:lnTo>
                  <a:lnTo>
                    <a:pt x="741" y="5866"/>
                  </a:lnTo>
                  <a:lnTo>
                    <a:pt x="936" y="6119"/>
                  </a:lnTo>
                  <a:lnTo>
                    <a:pt x="1170" y="6353"/>
                  </a:lnTo>
                  <a:lnTo>
                    <a:pt x="1423" y="6548"/>
                  </a:lnTo>
                  <a:lnTo>
                    <a:pt x="1696" y="6723"/>
                  </a:lnTo>
                  <a:lnTo>
                    <a:pt x="1969" y="6879"/>
                  </a:lnTo>
                  <a:lnTo>
                    <a:pt x="2261" y="6996"/>
                  </a:lnTo>
                  <a:lnTo>
                    <a:pt x="2573" y="7093"/>
                  </a:lnTo>
                  <a:lnTo>
                    <a:pt x="2904" y="7152"/>
                  </a:lnTo>
                  <a:lnTo>
                    <a:pt x="3235" y="7171"/>
                  </a:lnTo>
                  <a:lnTo>
                    <a:pt x="3430" y="7152"/>
                  </a:lnTo>
                  <a:lnTo>
                    <a:pt x="3644" y="7132"/>
                  </a:lnTo>
                  <a:lnTo>
                    <a:pt x="3839" y="7093"/>
                  </a:lnTo>
                  <a:lnTo>
                    <a:pt x="4034" y="7054"/>
                  </a:lnTo>
                  <a:lnTo>
                    <a:pt x="4209" y="6996"/>
                  </a:lnTo>
                  <a:lnTo>
                    <a:pt x="4404" y="6918"/>
                  </a:lnTo>
                  <a:lnTo>
                    <a:pt x="4580" y="6840"/>
                  </a:lnTo>
                  <a:lnTo>
                    <a:pt x="4755" y="6742"/>
                  </a:lnTo>
                  <a:lnTo>
                    <a:pt x="4560" y="6703"/>
                  </a:lnTo>
                  <a:lnTo>
                    <a:pt x="4365" y="6664"/>
                  </a:lnTo>
                  <a:lnTo>
                    <a:pt x="4190" y="6606"/>
                  </a:lnTo>
                  <a:lnTo>
                    <a:pt x="3995" y="6528"/>
                  </a:lnTo>
                  <a:lnTo>
                    <a:pt x="3820" y="6431"/>
                  </a:lnTo>
                  <a:lnTo>
                    <a:pt x="3644" y="6314"/>
                  </a:lnTo>
                  <a:lnTo>
                    <a:pt x="3488" y="6197"/>
                  </a:lnTo>
                  <a:lnTo>
                    <a:pt x="3333" y="6060"/>
                  </a:lnTo>
                  <a:lnTo>
                    <a:pt x="3196" y="5924"/>
                  </a:lnTo>
                  <a:lnTo>
                    <a:pt x="3060" y="5768"/>
                  </a:lnTo>
                  <a:lnTo>
                    <a:pt x="2943" y="5593"/>
                  </a:lnTo>
                  <a:lnTo>
                    <a:pt x="2826" y="5437"/>
                  </a:lnTo>
                  <a:lnTo>
                    <a:pt x="2729" y="5242"/>
                  </a:lnTo>
                  <a:lnTo>
                    <a:pt x="2631" y="5047"/>
                  </a:lnTo>
                  <a:lnTo>
                    <a:pt x="2553" y="4852"/>
                  </a:lnTo>
                  <a:lnTo>
                    <a:pt x="2495" y="4658"/>
                  </a:lnTo>
                  <a:lnTo>
                    <a:pt x="2378" y="4248"/>
                  </a:lnTo>
                  <a:lnTo>
                    <a:pt x="2319" y="3839"/>
                  </a:lnTo>
                  <a:lnTo>
                    <a:pt x="2300" y="3411"/>
                  </a:lnTo>
                  <a:lnTo>
                    <a:pt x="2300" y="3196"/>
                  </a:lnTo>
                  <a:lnTo>
                    <a:pt x="2319" y="2982"/>
                  </a:lnTo>
                  <a:lnTo>
                    <a:pt x="2378" y="2573"/>
                  </a:lnTo>
                  <a:lnTo>
                    <a:pt x="2436" y="2359"/>
                  </a:lnTo>
                  <a:lnTo>
                    <a:pt x="2495" y="2164"/>
                  </a:lnTo>
                  <a:lnTo>
                    <a:pt x="2573" y="1969"/>
                  </a:lnTo>
                  <a:lnTo>
                    <a:pt x="2651" y="1793"/>
                  </a:lnTo>
                  <a:lnTo>
                    <a:pt x="2748" y="1618"/>
                  </a:lnTo>
                  <a:lnTo>
                    <a:pt x="2865" y="1443"/>
                  </a:lnTo>
                  <a:lnTo>
                    <a:pt x="2982" y="1287"/>
                  </a:lnTo>
                  <a:lnTo>
                    <a:pt x="3118" y="1131"/>
                  </a:lnTo>
                  <a:lnTo>
                    <a:pt x="3255" y="995"/>
                  </a:lnTo>
                  <a:lnTo>
                    <a:pt x="3411" y="858"/>
                  </a:lnTo>
                  <a:lnTo>
                    <a:pt x="3586" y="741"/>
                  </a:lnTo>
                  <a:lnTo>
                    <a:pt x="3781" y="644"/>
                  </a:lnTo>
                  <a:lnTo>
                    <a:pt x="3976" y="566"/>
                  </a:lnTo>
                  <a:lnTo>
                    <a:pt x="4170" y="488"/>
                  </a:lnTo>
                  <a:lnTo>
                    <a:pt x="4424" y="430"/>
                  </a:lnTo>
                  <a:lnTo>
                    <a:pt x="4696" y="391"/>
                  </a:lnTo>
                  <a:lnTo>
                    <a:pt x="4521" y="293"/>
                  </a:lnTo>
                  <a:lnTo>
                    <a:pt x="4346" y="215"/>
                  </a:lnTo>
                  <a:lnTo>
                    <a:pt x="4170" y="157"/>
                  </a:lnTo>
                  <a:lnTo>
                    <a:pt x="3995" y="98"/>
                  </a:lnTo>
                  <a:lnTo>
                    <a:pt x="3800" y="59"/>
                  </a:lnTo>
                  <a:lnTo>
                    <a:pt x="3625" y="20"/>
                  </a:lnTo>
                  <a:lnTo>
                    <a:pt x="3430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0" name="Google Shape;4590;p54"/>
            <p:cNvSpPr/>
            <p:nvPr/>
          </p:nvSpPr>
          <p:spPr>
            <a:xfrm>
              <a:off x="5248125" y="710100"/>
              <a:ext cx="118875" cy="179300"/>
            </a:xfrm>
            <a:custGeom>
              <a:avLst/>
              <a:gdLst/>
              <a:ahLst/>
              <a:cxnLst/>
              <a:rect l="l" t="t" r="r" b="b"/>
              <a:pathLst>
                <a:path w="4755" h="7172" fill="none" extrusionOk="0">
                  <a:moveTo>
                    <a:pt x="1" y="3586"/>
                  </a:moveTo>
                  <a:lnTo>
                    <a:pt x="1" y="3586"/>
                  </a:lnTo>
                  <a:lnTo>
                    <a:pt x="20" y="3937"/>
                  </a:lnTo>
                  <a:lnTo>
                    <a:pt x="59" y="4307"/>
                  </a:lnTo>
                  <a:lnTo>
                    <a:pt x="137" y="4638"/>
                  </a:lnTo>
                  <a:lnTo>
                    <a:pt x="254" y="4969"/>
                  </a:lnTo>
                  <a:lnTo>
                    <a:pt x="391" y="5281"/>
                  </a:lnTo>
                  <a:lnTo>
                    <a:pt x="546" y="5573"/>
                  </a:lnTo>
                  <a:lnTo>
                    <a:pt x="741" y="5866"/>
                  </a:lnTo>
                  <a:lnTo>
                    <a:pt x="936" y="6119"/>
                  </a:lnTo>
                  <a:lnTo>
                    <a:pt x="1170" y="6353"/>
                  </a:lnTo>
                  <a:lnTo>
                    <a:pt x="1423" y="6548"/>
                  </a:lnTo>
                  <a:lnTo>
                    <a:pt x="1696" y="6723"/>
                  </a:lnTo>
                  <a:lnTo>
                    <a:pt x="1969" y="6879"/>
                  </a:lnTo>
                  <a:lnTo>
                    <a:pt x="2261" y="6996"/>
                  </a:lnTo>
                  <a:lnTo>
                    <a:pt x="2573" y="7093"/>
                  </a:lnTo>
                  <a:lnTo>
                    <a:pt x="2904" y="7152"/>
                  </a:lnTo>
                  <a:lnTo>
                    <a:pt x="3235" y="7171"/>
                  </a:lnTo>
                  <a:lnTo>
                    <a:pt x="3235" y="7171"/>
                  </a:lnTo>
                  <a:lnTo>
                    <a:pt x="3430" y="7152"/>
                  </a:lnTo>
                  <a:lnTo>
                    <a:pt x="3644" y="7132"/>
                  </a:lnTo>
                  <a:lnTo>
                    <a:pt x="3839" y="7093"/>
                  </a:lnTo>
                  <a:lnTo>
                    <a:pt x="4034" y="7054"/>
                  </a:lnTo>
                  <a:lnTo>
                    <a:pt x="4209" y="6996"/>
                  </a:lnTo>
                  <a:lnTo>
                    <a:pt x="4404" y="6918"/>
                  </a:lnTo>
                  <a:lnTo>
                    <a:pt x="4580" y="6840"/>
                  </a:lnTo>
                  <a:lnTo>
                    <a:pt x="4755" y="6742"/>
                  </a:lnTo>
                  <a:lnTo>
                    <a:pt x="4755" y="6742"/>
                  </a:lnTo>
                  <a:lnTo>
                    <a:pt x="4560" y="6703"/>
                  </a:lnTo>
                  <a:lnTo>
                    <a:pt x="4365" y="6664"/>
                  </a:lnTo>
                  <a:lnTo>
                    <a:pt x="4365" y="6664"/>
                  </a:lnTo>
                  <a:lnTo>
                    <a:pt x="4190" y="6606"/>
                  </a:lnTo>
                  <a:lnTo>
                    <a:pt x="3995" y="6528"/>
                  </a:lnTo>
                  <a:lnTo>
                    <a:pt x="3995" y="6528"/>
                  </a:lnTo>
                  <a:lnTo>
                    <a:pt x="3820" y="6431"/>
                  </a:lnTo>
                  <a:lnTo>
                    <a:pt x="3644" y="6314"/>
                  </a:lnTo>
                  <a:lnTo>
                    <a:pt x="3488" y="6197"/>
                  </a:lnTo>
                  <a:lnTo>
                    <a:pt x="3333" y="6060"/>
                  </a:lnTo>
                  <a:lnTo>
                    <a:pt x="3333" y="6060"/>
                  </a:lnTo>
                  <a:lnTo>
                    <a:pt x="3196" y="5924"/>
                  </a:lnTo>
                  <a:lnTo>
                    <a:pt x="3060" y="5768"/>
                  </a:lnTo>
                  <a:lnTo>
                    <a:pt x="2943" y="5593"/>
                  </a:lnTo>
                  <a:lnTo>
                    <a:pt x="2826" y="5437"/>
                  </a:lnTo>
                  <a:lnTo>
                    <a:pt x="2826" y="5437"/>
                  </a:lnTo>
                  <a:lnTo>
                    <a:pt x="2729" y="5242"/>
                  </a:lnTo>
                  <a:lnTo>
                    <a:pt x="2631" y="5047"/>
                  </a:lnTo>
                  <a:lnTo>
                    <a:pt x="2553" y="4852"/>
                  </a:lnTo>
                  <a:lnTo>
                    <a:pt x="2495" y="4658"/>
                  </a:lnTo>
                  <a:lnTo>
                    <a:pt x="2378" y="4248"/>
                  </a:lnTo>
                  <a:lnTo>
                    <a:pt x="2319" y="3839"/>
                  </a:lnTo>
                  <a:lnTo>
                    <a:pt x="2319" y="3839"/>
                  </a:lnTo>
                  <a:lnTo>
                    <a:pt x="2300" y="3411"/>
                  </a:lnTo>
                  <a:lnTo>
                    <a:pt x="2300" y="3196"/>
                  </a:lnTo>
                  <a:lnTo>
                    <a:pt x="2319" y="2982"/>
                  </a:lnTo>
                  <a:lnTo>
                    <a:pt x="2319" y="2982"/>
                  </a:lnTo>
                  <a:lnTo>
                    <a:pt x="2378" y="2573"/>
                  </a:lnTo>
                  <a:lnTo>
                    <a:pt x="2436" y="2359"/>
                  </a:lnTo>
                  <a:lnTo>
                    <a:pt x="2495" y="2164"/>
                  </a:lnTo>
                  <a:lnTo>
                    <a:pt x="2495" y="2164"/>
                  </a:lnTo>
                  <a:lnTo>
                    <a:pt x="2573" y="1969"/>
                  </a:lnTo>
                  <a:lnTo>
                    <a:pt x="2651" y="1793"/>
                  </a:lnTo>
                  <a:lnTo>
                    <a:pt x="2748" y="1618"/>
                  </a:lnTo>
                  <a:lnTo>
                    <a:pt x="2865" y="1443"/>
                  </a:lnTo>
                  <a:lnTo>
                    <a:pt x="2865" y="1443"/>
                  </a:lnTo>
                  <a:lnTo>
                    <a:pt x="2982" y="1287"/>
                  </a:lnTo>
                  <a:lnTo>
                    <a:pt x="3118" y="1131"/>
                  </a:lnTo>
                  <a:lnTo>
                    <a:pt x="3255" y="995"/>
                  </a:lnTo>
                  <a:lnTo>
                    <a:pt x="3411" y="858"/>
                  </a:lnTo>
                  <a:lnTo>
                    <a:pt x="3411" y="858"/>
                  </a:lnTo>
                  <a:lnTo>
                    <a:pt x="3586" y="741"/>
                  </a:lnTo>
                  <a:lnTo>
                    <a:pt x="3781" y="644"/>
                  </a:lnTo>
                  <a:lnTo>
                    <a:pt x="3976" y="566"/>
                  </a:lnTo>
                  <a:lnTo>
                    <a:pt x="4170" y="488"/>
                  </a:lnTo>
                  <a:lnTo>
                    <a:pt x="4170" y="488"/>
                  </a:lnTo>
                  <a:lnTo>
                    <a:pt x="4424" y="430"/>
                  </a:lnTo>
                  <a:lnTo>
                    <a:pt x="4696" y="391"/>
                  </a:lnTo>
                  <a:lnTo>
                    <a:pt x="4696" y="391"/>
                  </a:lnTo>
                  <a:lnTo>
                    <a:pt x="4521" y="293"/>
                  </a:lnTo>
                  <a:lnTo>
                    <a:pt x="4346" y="215"/>
                  </a:lnTo>
                  <a:lnTo>
                    <a:pt x="4170" y="157"/>
                  </a:lnTo>
                  <a:lnTo>
                    <a:pt x="3995" y="98"/>
                  </a:lnTo>
                  <a:lnTo>
                    <a:pt x="3800" y="59"/>
                  </a:lnTo>
                  <a:lnTo>
                    <a:pt x="3625" y="20"/>
                  </a:lnTo>
                  <a:lnTo>
                    <a:pt x="3430" y="1"/>
                  </a:lnTo>
                  <a:lnTo>
                    <a:pt x="3235" y="1"/>
                  </a:lnTo>
                  <a:lnTo>
                    <a:pt x="3235" y="1"/>
                  </a:lnTo>
                  <a:lnTo>
                    <a:pt x="2904" y="20"/>
                  </a:lnTo>
                  <a:lnTo>
                    <a:pt x="2573" y="59"/>
                  </a:lnTo>
                  <a:lnTo>
                    <a:pt x="2261" y="157"/>
                  </a:lnTo>
                  <a:lnTo>
                    <a:pt x="1969" y="274"/>
                  </a:lnTo>
                  <a:lnTo>
                    <a:pt x="1696" y="430"/>
                  </a:lnTo>
                  <a:lnTo>
                    <a:pt x="1423" y="605"/>
                  </a:lnTo>
                  <a:lnTo>
                    <a:pt x="1170" y="819"/>
                  </a:lnTo>
                  <a:lnTo>
                    <a:pt x="936" y="1053"/>
                  </a:lnTo>
                  <a:lnTo>
                    <a:pt x="741" y="1306"/>
                  </a:lnTo>
                  <a:lnTo>
                    <a:pt x="546" y="1579"/>
                  </a:lnTo>
                  <a:lnTo>
                    <a:pt x="391" y="1871"/>
                  </a:lnTo>
                  <a:lnTo>
                    <a:pt x="254" y="2183"/>
                  </a:lnTo>
                  <a:lnTo>
                    <a:pt x="137" y="2514"/>
                  </a:lnTo>
                  <a:lnTo>
                    <a:pt x="59" y="2865"/>
                  </a:lnTo>
                  <a:lnTo>
                    <a:pt x="20" y="3216"/>
                  </a:lnTo>
                  <a:lnTo>
                    <a:pt x="1" y="358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1" name="Google Shape;4591;p54"/>
            <p:cNvSpPr/>
            <p:nvPr/>
          </p:nvSpPr>
          <p:spPr>
            <a:xfrm>
              <a:off x="5291000" y="717425"/>
              <a:ext cx="118875" cy="164175"/>
            </a:xfrm>
            <a:custGeom>
              <a:avLst/>
              <a:gdLst/>
              <a:ahLst/>
              <a:cxnLst/>
              <a:rect l="l" t="t" r="r" b="b"/>
              <a:pathLst>
                <a:path w="4755" h="6567" extrusionOk="0">
                  <a:moveTo>
                    <a:pt x="2631" y="0"/>
                  </a:moveTo>
                  <a:lnTo>
                    <a:pt x="2377" y="20"/>
                  </a:lnTo>
                  <a:lnTo>
                    <a:pt x="2300" y="20"/>
                  </a:lnTo>
                  <a:lnTo>
                    <a:pt x="2261" y="39"/>
                  </a:lnTo>
                  <a:lnTo>
                    <a:pt x="2085" y="78"/>
                  </a:lnTo>
                  <a:lnTo>
                    <a:pt x="1910" y="137"/>
                  </a:lnTo>
                  <a:lnTo>
                    <a:pt x="1871" y="137"/>
                  </a:lnTo>
                  <a:lnTo>
                    <a:pt x="1851" y="156"/>
                  </a:lnTo>
                  <a:lnTo>
                    <a:pt x="1832" y="156"/>
                  </a:lnTo>
                  <a:lnTo>
                    <a:pt x="1793" y="176"/>
                  </a:lnTo>
                  <a:lnTo>
                    <a:pt x="1598" y="273"/>
                  </a:lnTo>
                  <a:lnTo>
                    <a:pt x="1579" y="273"/>
                  </a:lnTo>
                  <a:lnTo>
                    <a:pt x="1559" y="292"/>
                  </a:lnTo>
                  <a:lnTo>
                    <a:pt x="1540" y="292"/>
                  </a:lnTo>
                  <a:lnTo>
                    <a:pt x="1501" y="331"/>
                  </a:lnTo>
                  <a:lnTo>
                    <a:pt x="1384" y="390"/>
                  </a:lnTo>
                  <a:lnTo>
                    <a:pt x="1247" y="487"/>
                  </a:lnTo>
                  <a:lnTo>
                    <a:pt x="1208" y="526"/>
                  </a:lnTo>
                  <a:lnTo>
                    <a:pt x="1092" y="643"/>
                  </a:lnTo>
                  <a:lnTo>
                    <a:pt x="1072" y="643"/>
                  </a:lnTo>
                  <a:lnTo>
                    <a:pt x="975" y="741"/>
                  </a:lnTo>
                  <a:lnTo>
                    <a:pt x="838" y="877"/>
                  </a:lnTo>
                  <a:lnTo>
                    <a:pt x="741" y="1013"/>
                  </a:lnTo>
                  <a:lnTo>
                    <a:pt x="702" y="1052"/>
                  </a:lnTo>
                  <a:lnTo>
                    <a:pt x="585" y="1228"/>
                  </a:lnTo>
                  <a:lnTo>
                    <a:pt x="488" y="1384"/>
                  </a:lnTo>
                  <a:lnTo>
                    <a:pt x="312" y="1734"/>
                  </a:lnTo>
                  <a:lnTo>
                    <a:pt x="312" y="1773"/>
                  </a:lnTo>
                  <a:lnTo>
                    <a:pt x="176" y="2104"/>
                  </a:lnTo>
                  <a:lnTo>
                    <a:pt x="176" y="2163"/>
                  </a:lnTo>
                  <a:lnTo>
                    <a:pt x="117" y="2377"/>
                  </a:lnTo>
                  <a:lnTo>
                    <a:pt x="39" y="2708"/>
                  </a:lnTo>
                  <a:lnTo>
                    <a:pt x="20" y="3001"/>
                  </a:lnTo>
                  <a:lnTo>
                    <a:pt x="0" y="3293"/>
                  </a:lnTo>
                  <a:lnTo>
                    <a:pt x="20" y="3566"/>
                  </a:lnTo>
                  <a:lnTo>
                    <a:pt x="39" y="3839"/>
                  </a:lnTo>
                  <a:lnTo>
                    <a:pt x="98" y="4092"/>
                  </a:lnTo>
                  <a:lnTo>
                    <a:pt x="156" y="4345"/>
                  </a:lnTo>
                  <a:lnTo>
                    <a:pt x="215" y="4579"/>
                  </a:lnTo>
                  <a:lnTo>
                    <a:pt x="312" y="4813"/>
                  </a:lnTo>
                  <a:lnTo>
                    <a:pt x="410" y="5008"/>
                  </a:lnTo>
                  <a:lnTo>
                    <a:pt x="507" y="5222"/>
                  </a:lnTo>
                  <a:lnTo>
                    <a:pt x="624" y="5397"/>
                  </a:lnTo>
                  <a:lnTo>
                    <a:pt x="741" y="5553"/>
                  </a:lnTo>
                  <a:lnTo>
                    <a:pt x="858" y="5709"/>
                  </a:lnTo>
                  <a:lnTo>
                    <a:pt x="994" y="5845"/>
                  </a:lnTo>
                  <a:lnTo>
                    <a:pt x="1247" y="6079"/>
                  </a:lnTo>
                  <a:lnTo>
                    <a:pt x="1520" y="6255"/>
                  </a:lnTo>
                  <a:lnTo>
                    <a:pt x="1793" y="6391"/>
                  </a:lnTo>
                  <a:lnTo>
                    <a:pt x="1929" y="6449"/>
                  </a:lnTo>
                  <a:lnTo>
                    <a:pt x="2085" y="6488"/>
                  </a:lnTo>
                  <a:lnTo>
                    <a:pt x="2358" y="6547"/>
                  </a:lnTo>
                  <a:lnTo>
                    <a:pt x="2631" y="6566"/>
                  </a:lnTo>
                  <a:lnTo>
                    <a:pt x="2845" y="6547"/>
                  </a:lnTo>
                  <a:lnTo>
                    <a:pt x="3040" y="6449"/>
                  </a:lnTo>
                  <a:lnTo>
                    <a:pt x="3254" y="6313"/>
                  </a:lnTo>
                  <a:lnTo>
                    <a:pt x="3430" y="6177"/>
                  </a:lnTo>
                  <a:lnTo>
                    <a:pt x="3605" y="6021"/>
                  </a:lnTo>
                  <a:lnTo>
                    <a:pt x="3780" y="5845"/>
                  </a:lnTo>
                  <a:lnTo>
                    <a:pt x="3936" y="5651"/>
                  </a:lnTo>
                  <a:lnTo>
                    <a:pt x="4092" y="5456"/>
                  </a:lnTo>
                  <a:lnTo>
                    <a:pt x="4209" y="5261"/>
                  </a:lnTo>
                  <a:lnTo>
                    <a:pt x="4345" y="5047"/>
                  </a:lnTo>
                  <a:lnTo>
                    <a:pt x="4443" y="4813"/>
                  </a:lnTo>
                  <a:lnTo>
                    <a:pt x="4540" y="4579"/>
                  </a:lnTo>
                  <a:lnTo>
                    <a:pt x="4618" y="4326"/>
                  </a:lnTo>
                  <a:lnTo>
                    <a:pt x="4677" y="4072"/>
                  </a:lnTo>
                  <a:lnTo>
                    <a:pt x="4716" y="3819"/>
                  </a:lnTo>
                  <a:lnTo>
                    <a:pt x="4735" y="3566"/>
                  </a:lnTo>
                  <a:lnTo>
                    <a:pt x="4755" y="3293"/>
                  </a:lnTo>
                  <a:lnTo>
                    <a:pt x="4735" y="3020"/>
                  </a:lnTo>
                  <a:lnTo>
                    <a:pt x="4716" y="2747"/>
                  </a:lnTo>
                  <a:lnTo>
                    <a:pt x="4677" y="2494"/>
                  </a:lnTo>
                  <a:lnTo>
                    <a:pt x="4618" y="2241"/>
                  </a:lnTo>
                  <a:lnTo>
                    <a:pt x="4540" y="1988"/>
                  </a:lnTo>
                  <a:lnTo>
                    <a:pt x="4443" y="1754"/>
                  </a:lnTo>
                  <a:lnTo>
                    <a:pt x="4326" y="1520"/>
                  </a:lnTo>
                  <a:lnTo>
                    <a:pt x="4209" y="1306"/>
                  </a:lnTo>
                  <a:lnTo>
                    <a:pt x="4073" y="1111"/>
                  </a:lnTo>
                  <a:lnTo>
                    <a:pt x="3936" y="896"/>
                  </a:lnTo>
                  <a:lnTo>
                    <a:pt x="3780" y="721"/>
                  </a:lnTo>
                  <a:lnTo>
                    <a:pt x="3605" y="546"/>
                  </a:lnTo>
                  <a:lnTo>
                    <a:pt x="3430" y="390"/>
                  </a:lnTo>
                  <a:lnTo>
                    <a:pt x="3235" y="254"/>
                  </a:lnTo>
                  <a:lnTo>
                    <a:pt x="3040" y="117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2" name="Google Shape;4592;p54"/>
            <p:cNvSpPr/>
            <p:nvPr/>
          </p:nvSpPr>
          <p:spPr>
            <a:xfrm>
              <a:off x="5291000" y="717425"/>
              <a:ext cx="118875" cy="164175"/>
            </a:xfrm>
            <a:custGeom>
              <a:avLst/>
              <a:gdLst/>
              <a:ahLst/>
              <a:cxnLst/>
              <a:rect l="l" t="t" r="r" b="b"/>
              <a:pathLst>
                <a:path w="4755" h="6567" fill="none" extrusionOk="0">
                  <a:moveTo>
                    <a:pt x="2631" y="0"/>
                  </a:moveTo>
                  <a:lnTo>
                    <a:pt x="2631" y="0"/>
                  </a:lnTo>
                  <a:lnTo>
                    <a:pt x="2377" y="20"/>
                  </a:lnTo>
                  <a:lnTo>
                    <a:pt x="2377" y="20"/>
                  </a:lnTo>
                  <a:lnTo>
                    <a:pt x="2319" y="20"/>
                  </a:lnTo>
                  <a:lnTo>
                    <a:pt x="2319" y="20"/>
                  </a:lnTo>
                  <a:lnTo>
                    <a:pt x="2300" y="20"/>
                  </a:lnTo>
                  <a:lnTo>
                    <a:pt x="2300" y="20"/>
                  </a:lnTo>
                  <a:lnTo>
                    <a:pt x="2261" y="39"/>
                  </a:lnTo>
                  <a:lnTo>
                    <a:pt x="2261" y="39"/>
                  </a:lnTo>
                  <a:lnTo>
                    <a:pt x="2261" y="39"/>
                  </a:lnTo>
                  <a:lnTo>
                    <a:pt x="2085" y="78"/>
                  </a:lnTo>
                  <a:lnTo>
                    <a:pt x="2085" y="78"/>
                  </a:lnTo>
                  <a:lnTo>
                    <a:pt x="1910" y="137"/>
                  </a:lnTo>
                  <a:lnTo>
                    <a:pt x="1890" y="137"/>
                  </a:lnTo>
                  <a:lnTo>
                    <a:pt x="1890" y="137"/>
                  </a:lnTo>
                  <a:lnTo>
                    <a:pt x="1871" y="137"/>
                  </a:lnTo>
                  <a:lnTo>
                    <a:pt x="1851" y="156"/>
                  </a:lnTo>
                  <a:lnTo>
                    <a:pt x="1851" y="156"/>
                  </a:lnTo>
                  <a:lnTo>
                    <a:pt x="1832" y="156"/>
                  </a:lnTo>
                  <a:lnTo>
                    <a:pt x="1832" y="156"/>
                  </a:lnTo>
                  <a:lnTo>
                    <a:pt x="1832" y="156"/>
                  </a:lnTo>
                  <a:lnTo>
                    <a:pt x="1793" y="176"/>
                  </a:lnTo>
                  <a:lnTo>
                    <a:pt x="1793" y="176"/>
                  </a:lnTo>
                  <a:lnTo>
                    <a:pt x="1812" y="176"/>
                  </a:lnTo>
                  <a:lnTo>
                    <a:pt x="1793" y="176"/>
                  </a:lnTo>
                  <a:lnTo>
                    <a:pt x="1793" y="176"/>
                  </a:lnTo>
                  <a:lnTo>
                    <a:pt x="1598" y="273"/>
                  </a:lnTo>
                  <a:lnTo>
                    <a:pt x="1579" y="273"/>
                  </a:lnTo>
                  <a:lnTo>
                    <a:pt x="1559" y="292"/>
                  </a:lnTo>
                  <a:lnTo>
                    <a:pt x="1540" y="292"/>
                  </a:lnTo>
                  <a:lnTo>
                    <a:pt x="1540" y="292"/>
                  </a:lnTo>
                  <a:lnTo>
                    <a:pt x="1501" y="331"/>
                  </a:lnTo>
                  <a:lnTo>
                    <a:pt x="1501" y="331"/>
                  </a:lnTo>
                  <a:lnTo>
                    <a:pt x="1384" y="390"/>
                  </a:lnTo>
                  <a:lnTo>
                    <a:pt x="1384" y="390"/>
                  </a:lnTo>
                  <a:lnTo>
                    <a:pt x="1247" y="487"/>
                  </a:lnTo>
                  <a:lnTo>
                    <a:pt x="1247" y="487"/>
                  </a:lnTo>
                  <a:lnTo>
                    <a:pt x="1247" y="487"/>
                  </a:lnTo>
                  <a:lnTo>
                    <a:pt x="1247" y="487"/>
                  </a:lnTo>
                  <a:lnTo>
                    <a:pt x="1247" y="487"/>
                  </a:lnTo>
                  <a:lnTo>
                    <a:pt x="1247" y="487"/>
                  </a:lnTo>
                  <a:lnTo>
                    <a:pt x="1247" y="487"/>
                  </a:lnTo>
                  <a:lnTo>
                    <a:pt x="1208" y="526"/>
                  </a:lnTo>
                  <a:lnTo>
                    <a:pt x="1208" y="526"/>
                  </a:lnTo>
                  <a:lnTo>
                    <a:pt x="1092" y="643"/>
                  </a:lnTo>
                  <a:lnTo>
                    <a:pt x="1092" y="643"/>
                  </a:lnTo>
                  <a:lnTo>
                    <a:pt x="1072" y="643"/>
                  </a:lnTo>
                  <a:lnTo>
                    <a:pt x="1072" y="643"/>
                  </a:lnTo>
                  <a:lnTo>
                    <a:pt x="975" y="741"/>
                  </a:lnTo>
                  <a:lnTo>
                    <a:pt x="975" y="741"/>
                  </a:lnTo>
                  <a:lnTo>
                    <a:pt x="838" y="877"/>
                  </a:lnTo>
                  <a:lnTo>
                    <a:pt x="838" y="877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02" y="1052"/>
                  </a:lnTo>
                  <a:lnTo>
                    <a:pt x="702" y="1052"/>
                  </a:lnTo>
                  <a:lnTo>
                    <a:pt x="585" y="1228"/>
                  </a:lnTo>
                  <a:lnTo>
                    <a:pt x="585" y="1228"/>
                  </a:lnTo>
                  <a:lnTo>
                    <a:pt x="488" y="1384"/>
                  </a:lnTo>
                  <a:lnTo>
                    <a:pt x="488" y="1384"/>
                  </a:lnTo>
                  <a:lnTo>
                    <a:pt x="312" y="1734"/>
                  </a:lnTo>
                  <a:lnTo>
                    <a:pt x="312" y="1734"/>
                  </a:lnTo>
                  <a:lnTo>
                    <a:pt x="312" y="1734"/>
                  </a:lnTo>
                  <a:lnTo>
                    <a:pt x="312" y="1734"/>
                  </a:lnTo>
                  <a:lnTo>
                    <a:pt x="312" y="1773"/>
                  </a:lnTo>
                  <a:lnTo>
                    <a:pt x="312" y="1773"/>
                  </a:lnTo>
                  <a:lnTo>
                    <a:pt x="312" y="1773"/>
                  </a:lnTo>
                  <a:lnTo>
                    <a:pt x="312" y="1773"/>
                  </a:lnTo>
                  <a:lnTo>
                    <a:pt x="312" y="1773"/>
                  </a:lnTo>
                  <a:lnTo>
                    <a:pt x="176" y="2104"/>
                  </a:lnTo>
                  <a:lnTo>
                    <a:pt x="176" y="2163"/>
                  </a:lnTo>
                  <a:lnTo>
                    <a:pt x="176" y="2163"/>
                  </a:lnTo>
                  <a:lnTo>
                    <a:pt x="117" y="2377"/>
                  </a:lnTo>
                  <a:lnTo>
                    <a:pt x="117" y="2377"/>
                  </a:lnTo>
                  <a:lnTo>
                    <a:pt x="39" y="2708"/>
                  </a:lnTo>
                  <a:lnTo>
                    <a:pt x="39" y="2728"/>
                  </a:lnTo>
                  <a:lnTo>
                    <a:pt x="39" y="2708"/>
                  </a:lnTo>
                  <a:lnTo>
                    <a:pt x="39" y="2708"/>
                  </a:lnTo>
                  <a:lnTo>
                    <a:pt x="39" y="2708"/>
                  </a:lnTo>
                  <a:lnTo>
                    <a:pt x="20" y="3001"/>
                  </a:lnTo>
                  <a:lnTo>
                    <a:pt x="0" y="3293"/>
                  </a:lnTo>
                  <a:lnTo>
                    <a:pt x="0" y="3293"/>
                  </a:lnTo>
                  <a:lnTo>
                    <a:pt x="20" y="3566"/>
                  </a:lnTo>
                  <a:lnTo>
                    <a:pt x="39" y="3839"/>
                  </a:lnTo>
                  <a:lnTo>
                    <a:pt x="39" y="3839"/>
                  </a:lnTo>
                  <a:lnTo>
                    <a:pt x="39" y="3839"/>
                  </a:lnTo>
                  <a:lnTo>
                    <a:pt x="98" y="4092"/>
                  </a:lnTo>
                  <a:lnTo>
                    <a:pt x="156" y="4345"/>
                  </a:lnTo>
                  <a:lnTo>
                    <a:pt x="156" y="4345"/>
                  </a:lnTo>
                  <a:lnTo>
                    <a:pt x="215" y="4579"/>
                  </a:lnTo>
                  <a:lnTo>
                    <a:pt x="312" y="4813"/>
                  </a:lnTo>
                  <a:lnTo>
                    <a:pt x="312" y="4813"/>
                  </a:lnTo>
                  <a:lnTo>
                    <a:pt x="312" y="4813"/>
                  </a:lnTo>
                  <a:lnTo>
                    <a:pt x="312" y="4813"/>
                  </a:lnTo>
                  <a:lnTo>
                    <a:pt x="312" y="4813"/>
                  </a:lnTo>
                  <a:lnTo>
                    <a:pt x="410" y="5008"/>
                  </a:lnTo>
                  <a:lnTo>
                    <a:pt x="507" y="5222"/>
                  </a:lnTo>
                  <a:lnTo>
                    <a:pt x="507" y="5222"/>
                  </a:lnTo>
                  <a:lnTo>
                    <a:pt x="624" y="5397"/>
                  </a:lnTo>
                  <a:lnTo>
                    <a:pt x="741" y="5553"/>
                  </a:lnTo>
                  <a:lnTo>
                    <a:pt x="741" y="5553"/>
                  </a:lnTo>
                  <a:lnTo>
                    <a:pt x="741" y="5553"/>
                  </a:lnTo>
                  <a:lnTo>
                    <a:pt x="741" y="5553"/>
                  </a:lnTo>
                  <a:lnTo>
                    <a:pt x="741" y="5553"/>
                  </a:lnTo>
                  <a:lnTo>
                    <a:pt x="741" y="5553"/>
                  </a:lnTo>
                  <a:lnTo>
                    <a:pt x="741" y="5573"/>
                  </a:lnTo>
                  <a:lnTo>
                    <a:pt x="741" y="5553"/>
                  </a:lnTo>
                  <a:lnTo>
                    <a:pt x="741" y="5553"/>
                  </a:lnTo>
                  <a:lnTo>
                    <a:pt x="741" y="5553"/>
                  </a:lnTo>
                  <a:lnTo>
                    <a:pt x="741" y="5553"/>
                  </a:lnTo>
                  <a:lnTo>
                    <a:pt x="858" y="5709"/>
                  </a:lnTo>
                  <a:lnTo>
                    <a:pt x="994" y="5845"/>
                  </a:lnTo>
                  <a:lnTo>
                    <a:pt x="994" y="5845"/>
                  </a:lnTo>
                  <a:lnTo>
                    <a:pt x="1247" y="6079"/>
                  </a:lnTo>
                  <a:lnTo>
                    <a:pt x="1247" y="6079"/>
                  </a:lnTo>
                  <a:lnTo>
                    <a:pt x="1247" y="6079"/>
                  </a:lnTo>
                  <a:lnTo>
                    <a:pt x="1247" y="6060"/>
                  </a:lnTo>
                  <a:lnTo>
                    <a:pt x="1247" y="6079"/>
                  </a:lnTo>
                  <a:lnTo>
                    <a:pt x="1247" y="6079"/>
                  </a:lnTo>
                  <a:lnTo>
                    <a:pt x="1520" y="6255"/>
                  </a:lnTo>
                  <a:lnTo>
                    <a:pt x="1520" y="6255"/>
                  </a:lnTo>
                  <a:lnTo>
                    <a:pt x="1793" y="6391"/>
                  </a:lnTo>
                  <a:lnTo>
                    <a:pt x="1793" y="6391"/>
                  </a:lnTo>
                  <a:lnTo>
                    <a:pt x="1793" y="6391"/>
                  </a:lnTo>
                  <a:lnTo>
                    <a:pt x="1929" y="6449"/>
                  </a:lnTo>
                  <a:lnTo>
                    <a:pt x="2085" y="6488"/>
                  </a:lnTo>
                  <a:lnTo>
                    <a:pt x="2085" y="6488"/>
                  </a:lnTo>
                  <a:lnTo>
                    <a:pt x="2358" y="6547"/>
                  </a:lnTo>
                  <a:lnTo>
                    <a:pt x="2358" y="6547"/>
                  </a:lnTo>
                  <a:lnTo>
                    <a:pt x="2358" y="6547"/>
                  </a:lnTo>
                  <a:lnTo>
                    <a:pt x="2631" y="6566"/>
                  </a:lnTo>
                  <a:lnTo>
                    <a:pt x="2631" y="6566"/>
                  </a:lnTo>
                  <a:lnTo>
                    <a:pt x="2845" y="6547"/>
                  </a:lnTo>
                  <a:lnTo>
                    <a:pt x="2845" y="6547"/>
                  </a:lnTo>
                  <a:lnTo>
                    <a:pt x="3040" y="6449"/>
                  </a:lnTo>
                  <a:lnTo>
                    <a:pt x="3254" y="6313"/>
                  </a:lnTo>
                  <a:lnTo>
                    <a:pt x="3430" y="6177"/>
                  </a:lnTo>
                  <a:lnTo>
                    <a:pt x="3605" y="6021"/>
                  </a:lnTo>
                  <a:lnTo>
                    <a:pt x="3780" y="5845"/>
                  </a:lnTo>
                  <a:lnTo>
                    <a:pt x="3936" y="5651"/>
                  </a:lnTo>
                  <a:lnTo>
                    <a:pt x="4092" y="5456"/>
                  </a:lnTo>
                  <a:lnTo>
                    <a:pt x="4209" y="5261"/>
                  </a:lnTo>
                  <a:lnTo>
                    <a:pt x="4345" y="5047"/>
                  </a:lnTo>
                  <a:lnTo>
                    <a:pt x="4443" y="4813"/>
                  </a:lnTo>
                  <a:lnTo>
                    <a:pt x="4540" y="4579"/>
                  </a:lnTo>
                  <a:lnTo>
                    <a:pt x="4618" y="4326"/>
                  </a:lnTo>
                  <a:lnTo>
                    <a:pt x="4677" y="4072"/>
                  </a:lnTo>
                  <a:lnTo>
                    <a:pt x="4716" y="3819"/>
                  </a:lnTo>
                  <a:lnTo>
                    <a:pt x="4735" y="3566"/>
                  </a:lnTo>
                  <a:lnTo>
                    <a:pt x="4755" y="3293"/>
                  </a:lnTo>
                  <a:lnTo>
                    <a:pt x="4755" y="3293"/>
                  </a:lnTo>
                  <a:lnTo>
                    <a:pt x="4735" y="3020"/>
                  </a:lnTo>
                  <a:lnTo>
                    <a:pt x="4716" y="2747"/>
                  </a:lnTo>
                  <a:lnTo>
                    <a:pt x="4677" y="2494"/>
                  </a:lnTo>
                  <a:lnTo>
                    <a:pt x="4618" y="2241"/>
                  </a:lnTo>
                  <a:lnTo>
                    <a:pt x="4540" y="1988"/>
                  </a:lnTo>
                  <a:lnTo>
                    <a:pt x="4443" y="1754"/>
                  </a:lnTo>
                  <a:lnTo>
                    <a:pt x="4326" y="1520"/>
                  </a:lnTo>
                  <a:lnTo>
                    <a:pt x="4209" y="1306"/>
                  </a:lnTo>
                  <a:lnTo>
                    <a:pt x="4073" y="1111"/>
                  </a:lnTo>
                  <a:lnTo>
                    <a:pt x="3936" y="896"/>
                  </a:lnTo>
                  <a:lnTo>
                    <a:pt x="3780" y="721"/>
                  </a:lnTo>
                  <a:lnTo>
                    <a:pt x="3605" y="546"/>
                  </a:lnTo>
                  <a:lnTo>
                    <a:pt x="3430" y="390"/>
                  </a:lnTo>
                  <a:lnTo>
                    <a:pt x="3235" y="254"/>
                  </a:lnTo>
                  <a:lnTo>
                    <a:pt x="3040" y="117"/>
                  </a:lnTo>
                  <a:lnTo>
                    <a:pt x="2826" y="0"/>
                  </a:lnTo>
                  <a:lnTo>
                    <a:pt x="2826" y="0"/>
                  </a:lnTo>
                  <a:lnTo>
                    <a:pt x="2650" y="0"/>
                  </a:lnTo>
                  <a:lnTo>
                    <a:pt x="263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3" name="Google Shape;4593;p54"/>
            <p:cNvSpPr/>
            <p:nvPr/>
          </p:nvSpPr>
          <p:spPr>
            <a:xfrm>
              <a:off x="5298800" y="837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4" name="Google Shape;4594;p54"/>
            <p:cNvSpPr/>
            <p:nvPr/>
          </p:nvSpPr>
          <p:spPr>
            <a:xfrm>
              <a:off x="5322175" y="86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5" name="Google Shape;4595;p54"/>
            <p:cNvSpPr/>
            <p:nvPr/>
          </p:nvSpPr>
          <p:spPr>
            <a:xfrm>
              <a:off x="5267625" y="789025"/>
              <a:ext cx="49225" cy="20475"/>
            </a:xfrm>
            <a:custGeom>
              <a:avLst/>
              <a:gdLst/>
              <a:ahLst/>
              <a:cxnLst/>
              <a:rect l="l" t="t" r="r" b="b"/>
              <a:pathLst>
                <a:path w="1969" h="819" extrusionOk="0">
                  <a:moveTo>
                    <a:pt x="780" y="0"/>
                  </a:moveTo>
                  <a:lnTo>
                    <a:pt x="604" y="20"/>
                  </a:lnTo>
                  <a:lnTo>
                    <a:pt x="429" y="59"/>
                  </a:lnTo>
                  <a:lnTo>
                    <a:pt x="292" y="117"/>
                  </a:lnTo>
                  <a:lnTo>
                    <a:pt x="176" y="176"/>
                  </a:lnTo>
                  <a:lnTo>
                    <a:pt x="78" y="254"/>
                  </a:lnTo>
                  <a:lnTo>
                    <a:pt x="20" y="332"/>
                  </a:lnTo>
                  <a:lnTo>
                    <a:pt x="0" y="410"/>
                  </a:lnTo>
                  <a:lnTo>
                    <a:pt x="20" y="487"/>
                  </a:lnTo>
                  <a:lnTo>
                    <a:pt x="78" y="565"/>
                  </a:lnTo>
                  <a:lnTo>
                    <a:pt x="176" y="624"/>
                  </a:lnTo>
                  <a:lnTo>
                    <a:pt x="292" y="702"/>
                  </a:lnTo>
                  <a:lnTo>
                    <a:pt x="429" y="741"/>
                  </a:lnTo>
                  <a:lnTo>
                    <a:pt x="604" y="780"/>
                  </a:lnTo>
                  <a:lnTo>
                    <a:pt x="780" y="799"/>
                  </a:lnTo>
                  <a:lnTo>
                    <a:pt x="994" y="819"/>
                  </a:lnTo>
                  <a:lnTo>
                    <a:pt x="1189" y="799"/>
                  </a:lnTo>
                  <a:lnTo>
                    <a:pt x="1364" y="780"/>
                  </a:lnTo>
                  <a:lnTo>
                    <a:pt x="1539" y="741"/>
                  </a:lnTo>
                  <a:lnTo>
                    <a:pt x="1676" y="702"/>
                  </a:lnTo>
                  <a:lnTo>
                    <a:pt x="1793" y="624"/>
                  </a:lnTo>
                  <a:lnTo>
                    <a:pt x="1890" y="565"/>
                  </a:lnTo>
                  <a:lnTo>
                    <a:pt x="1949" y="487"/>
                  </a:lnTo>
                  <a:lnTo>
                    <a:pt x="1968" y="410"/>
                  </a:lnTo>
                  <a:lnTo>
                    <a:pt x="1949" y="332"/>
                  </a:lnTo>
                  <a:lnTo>
                    <a:pt x="1890" y="254"/>
                  </a:lnTo>
                  <a:lnTo>
                    <a:pt x="1793" y="176"/>
                  </a:lnTo>
                  <a:lnTo>
                    <a:pt x="1676" y="117"/>
                  </a:lnTo>
                  <a:lnTo>
                    <a:pt x="1539" y="59"/>
                  </a:lnTo>
                  <a:lnTo>
                    <a:pt x="1364" y="20"/>
                  </a:lnTo>
                  <a:lnTo>
                    <a:pt x="1189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6" name="Google Shape;4596;p54"/>
            <p:cNvSpPr/>
            <p:nvPr/>
          </p:nvSpPr>
          <p:spPr>
            <a:xfrm>
              <a:off x="5267625" y="789025"/>
              <a:ext cx="49225" cy="20475"/>
            </a:xfrm>
            <a:custGeom>
              <a:avLst/>
              <a:gdLst/>
              <a:ahLst/>
              <a:cxnLst/>
              <a:rect l="l" t="t" r="r" b="b"/>
              <a:pathLst>
                <a:path w="1969" h="819" fill="none" extrusionOk="0">
                  <a:moveTo>
                    <a:pt x="0" y="410"/>
                  </a:moveTo>
                  <a:lnTo>
                    <a:pt x="0" y="410"/>
                  </a:lnTo>
                  <a:lnTo>
                    <a:pt x="20" y="487"/>
                  </a:lnTo>
                  <a:lnTo>
                    <a:pt x="78" y="565"/>
                  </a:lnTo>
                  <a:lnTo>
                    <a:pt x="176" y="624"/>
                  </a:lnTo>
                  <a:lnTo>
                    <a:pt x="292" y="702"/>
                  </a:lnTo>
                  <a:lnTo>
                    <a:pt x="429" y="741"/>
                  </a:lnTo>
                  <a:lnTo>
                    <a:pt x="604" y="780"/>
                  </a:lnTo>
                  <a:lnTo>
                    <a:pt x="780" y="799"/>
                  </a:lnTo>
                  <a:lnTo>
                    <a:pt x="994" y="819"/>
                  </a:lnTo>
                  <a:lnTo>
                    <a:pt x="994" y="819"/>
                  </a:lnTo>
                  <a:lnTo>
                    <a:pt x="1189" y="799"/>
                  </a:lnTo>
                  <a:lnTo>
                    <a:pt x="1364" y="780"/>
                  </a:lnTo>
                  <a:lnTo>
                    <a:pt x="1539" y="741"/>
                  </a:lnTo>
                  <a:lnTo>
                    <a:pt x="1676" y="702"/>
                  </a:lnTo>
                  <a:lnTo>
                    <a:pt x="1793" y="624"/>
                  </a:lnTo>
                  <a:lnTo>
                    <a:pt x="1890" y="565"/>
                  </a:lnTo>
                  <a:lnTo>
                    <a:pt x="1949" y="487"/>
                  </a:lnTo>
                  <a:lnTo>
                    <a:pt x="1968" y="410"/>
                  </a:lnTo>
                  <a:lnTo>
                    <a:pt x="1968" y="410"/>
                  </a:lnTo>
                  <a:lnTo>
                    <a:pt x="1949" y="332"/>
                  </a:lnTo>
                  <a:lnTo>
                    <a:pt x="1890" y="254"/>
                  </a:lnTo>
                  <a:lnTo>
                    <a:pt x="1793" y="176"/>
                  </a:lnTo>
                  <a:lnTo>
                    <a:pt x="1676" y="117"/>
                  </a:lnTo>
                  <a:lnTo>
                    <a:pt x="1539" y="59"/>
                  </a:lnTo>
                  <a:lnTo>
                    <a:pt x="1364" y="20"/>
                  </a:lnTo>
                  <a:lnTo>
                    <a:pt x="1189" y="0"/>
                  </a:lnTo>
                  <a:lnTo>
                    <a:pt x="994" y="0"/>
                  </a:lnTo>
                  <a:lnTo>
                    <a:pt x="994" y="0"/>
                  </a:lnTo>
                  <a:lnTo>
                    <a:pt x="780" y="0"/>
                  </a:lnTo>
                  <a:lnTo>
                    <a:pt x="604" y="20"/>
                  </a:lnTo>
                  <a:lnTo>
                    <a:pt x="429" y="59"/>
                  </a:lnTo>
                  <a:lnTo>
                    <a:pt x="292" y="117"/>
                  </a:lnTo>
                  <a:lnTo>
                    <a:pt x="176" y="176"/>
                  </a:lnTo>
                  <a:lnTo>
                    <a:pt x="78" y="254"/>
                  </a:lnTo>
                  <a:lnTo>
                    <a:pt x="20" y="332"/>
                  </a:lnTo>
                  <a:lnTo>
                    <a:pt x="0" y="41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7" name="Google Shape;4597;p54"/>
            <p:cNvSpPr/>
            <p:nvPr/>
          </p:nvSpPr>
          <p:spPr>
            <a:xfrm>
              <a:off x="5589600" y="707200"/>
              <a:ext cx="118875" cy="179275"/>
            </a:xfrm>
            <a:custGeom>
              <a:avLst/>
              <a:gdLst/>
              <a:ahLst/>
              <a:cxnLst/>
              <a:rect l="l" t="t" r="r" b="b"/>
              <a:pathLst>
                <a:path w="4755" h="7171" extrusionOk="0">
                  <a:moveTo>
                    <a:pt x="1520" y="0"/>
                  </a:moveTo>
                  <a:lnTo>
                    <a:pt x="1325" y="20"/>
                  </a:lnTo>
                  <a:lnTo>
                    <a:pt x="1130" y="39"/>
                  </a:lnTo>
                  <a:lnTo>
                    <a:pt x="935" y="59"/>
                  </a:lnTo>
                  <a:lnTo>
                    <a:pt x="760" y="97"/>
                  </a:lnTo>
                  <a:lnTo>
                    <a:pt x="565" y="156"/>
                  </a:lnTo>
                  <a:lnTo>
                    <a:pt x="390" y="234"/>
                  </a:lnTo>
                  <a:lnTo>
                    <a:pt x="214" y="312"/>
                  </a:lnTo>
                  <a:lnTo>
                    <a:pt x="59" y="390"/>
                  </a:lnTo>
                  <a:lnTo>
                    <a:pt x="312" y="429"/>
                  </a:lnTo>
                  <a:lnTo>
                    <a:pt x="585" y="507"/>
                  </a:lnTo>
                  <a:lnTo>
                    <a:pt x="779" y="565"/>
                  </a:lnTo>
                  <a:lnTo>
                    <a:pt x="974" y="663"/>
                  </a:lnTo>
                  <a:lnTo>
                    <a:pt x="1150" y="760"/>
                  </a:lnTo>
                  <a:lnTo>
                    <a:pt x="1325" y="877"/>
                  </a:lnTo>
                  <a:lnTo>
                    <a:pt x="1481" y="994"/>
                  </a:lnTo>
                  <a:lnTo>
                    <a:pt x="1637" y="1150"/>
                  </a:lnTo>
                  <a:lnTo>
                    <a:pt x="1754" y="1286"/>
                  </a:lnTo>
                  <a:lnTo>
                    <a:pt x="1890" y="1442"/>
                  </a:lnTo>
                  <a:lnTo>
                    <a:pt x="1987" y="1617"/>
                  </a:lnTo>
                  <a:lnTo>
                    <a:pt x="2085" y="1793"/>
                  </a:lnTo>
                  <a:lnTo>
                    <a:pt x="2182" y="1987"/>
                  </a:lnTo>
                  <a:lnTo>
                    <a:pt x="2241" y="2182"/>
                  </a:lnTo>
                  <a:lnTo>
                    <a:pt x="2319" y="2377"/>
                  </a:lnTo>
                  <a:lnTo>
                    <a:pt x="2358" y="2572"/>
                  </a:lnTo>
                  <a:lnTo>
                    <a:pt x="2436" y="2981"/>
                  </a:lnTo>
                  <a:lnTo>
                    <a:pt x="2436" y="3195"/>
                  </a:lnTo>
                  <a:lnTo>
                    <a:pt x="2455" y="3410"/>
                  </a:lnTo>
                  <a:lnTo>
                    <a:pt x="2436" y="3838"/>
                  </a:lnTo>
                  <a:lnTo>
                    <a:pt x="2358" y="4267"/>
                  </a:lnTo>
                  <a:lnTo>
                    <a:pt x="2260" y="4676"/>
                  </a:lnTo>
                  <a:lnTo>
                    <a:pt x="2182" y="4871"/>
                  </a:lnTo>
                  <a:lnTo>
                    <a:pt x="2104" y="5066"/>
                  </a:lnTo>
                  <a:lnTo>
                    <a:pt x="2007" y="5261"/>
                  </a:lnTo>
                  <a:lnTo>
                    <a:pt x="1910" y="5436"/>
                  </a:lnTo>
                  <a:lnTo>
                    <a:pt x="1812" y="5611"/>
                  </a:lnTo>
                  <a:lnTo>
                    <a:pt x="1676" y="5787"/>
                  </a:lnTo>
                  <a:lnTo>
                    <a:pt x="1559" y="5943"/>
                  </a:lnTo>
                  <a:lnTo>
                    <a:pt x="1403" y="6079"/>
                  </a:lnTo>
                  <a:lnTo>
                    <a:pt x="1267" y="6215"/>
                  </a:lnTo>
                  <a:lnTo>
                    <a:pt x="1111" y="6332"/>
                  </a:lnTo>
                  <a:lnTo>
                    <a:pt x="935" y="6449"/>
                  </a:lnTo>
                  <a:lnTo>
                    <a:pt x="760" y="6527"/>
                  </a:lnTo>
                  <a:lnTo>
                    <a:pt x="565" y="6625"/>
                  </a:lnTo>
                  <a:lnTo>
                    <a:pt x="370" y="6683"/>
                  </a:lnTo>
                  <a:lnTo>
                    <a:pt x="175" y="6722"/>
                  </a:lnTo>
                  <a:lnTo>
                    <a:pt x="0" y="6761"/>
                  </a:lnTo>
                  <a:lnTo>
                    <a:pt x="175" y="6858"/>
                  </a:lnTo>
                  <a:lnTo>
                    <a:pt x="351" y="6936"/>
                  </a:lnTo>
                  <a:lnTo>
                    <a:pt x="526" y="7014"/>
                  </a:lnTo>
                  <a:lnTo>
                    <a:pt x="721" y="7073"/>
                  </a:lnTo>
                  <a:lnTo>
                    <a:pt x="916" y="7112"/>
                  </a:lnTo>
                  <a:lnTo>
                    <a:pt x="1111" y="7151"/>
                  </a:lnTo>
                  <a:lnTo>
                    <a:pt x="1306" y="7170"/>
                  </a:lnTo>
                  <a:lnTo>
                    <a:pt x="1520" y="7170"/>
                  </a:lnTo>
                  <a:lnTo>
                    <a:pt x="1851" y="7151"/>
                  </a:lnTo>
                  <a:lnTo>
                    <a:pt x="2163" y="7112"/>
                  </a:lnTo>
                  <a:lnTo>
                    <a:pt x="2475" y="7014"/>
                  </a:lnTo>
                  <a:lnTo>
                    <a:pt x="2767" y="6897"/>
                  </a:lnTo>
                  <a:lnTo>
                    <a:pt x="3059" y="6742"/>
                  </a:lnTo>
                  <a:lnTo>
                    <a:pt x="3332" y="6566"/>
                  </a:lnTo>
                  <a:lnTo>
                    <a:pt x="3566" y="6352"/>
                  </a:lnTo>
                  <a:lnTo>
                    <a:pt x="3799" y="6118"/>
                  </a:lnTo>
                  <a:lnTo>
                    <a:pt x="4014" y="5865"/>
                  </a:lnTo>
                  <a:lnTo>
                    <a:pt x="4209" y="5592"/>
                  </a:lnTo>
                  <a:lnTo>
                    <a:pt x="4364" y="5300"/>
                  </a:lnTo>
                  <a:lnTo>
                    <a:pt x="4501" y="4988"/>
                  </a:lnTo>
                  <a:lnTo>
                    <a:pt x="4598" y="4657"/>
                  </a:lnTo>
                  <a:lnTo>
                    <a:pt x="4696" y="4306"/>
                  </a:lnTo>
                  <a:lnTo>
                    <a:pt x="4735" y="3955"/>
                  </a:lnTo>
                  <a:lnTo>
                    <a:pt x="4754" y="3585"/>
                  </a:lnTo>
                  <a:lnTo>
                    <a:pt x="4735" y="3215"/>
                  </a:lnTo>
                  <a:lnTo>
                    <a:pt x="4696" y="2864"/>
                  </a:lnTo>
                  <a:lnTo>
                    <a:pt x="4598" y="2533"/>
                  </a:lnTo>
                  <a:lnTo>
                    <a:pt x="4501" y="2202"/>
                  </a:lnTo>
                  <a:lnTo>
                    <a:pt x="4364" y="1890"/>
                  </a:lnTo>
                  <a:lnTo>
                    <a:pt x="4209" y="1578"/>
                  </a:lnTo>
                  <a:lnTo>
                    <a:pt x="4014" y="1305"/>
                  </a:lnTo>
                  <a:lnTo>
                    <a:pt x="3799" y="1052"/>
                  </a:lnTo>
                  <a:lnTo>
                    <a:pt x="3566" y="818"/>
                  </a:lnTo>
                  <a:lnTo>
                    <a:pt x="3332" y="624"/>
                  </a:lnTo>
                  <a:lnTo>
                    <a:pt x="3059" y="429"/>
                  </a:lnTo>
                  <a:lnTo>
                    <a:pt x="2767" y="292"/>
                  </a:lnTo>
                  <a:lnTo>
                    <a:pt x="2475" y="175"/>
                  </a:lnTo>
                  <a:lnTo>
                    <a:pt x="2163" y="78"/>
                  </a:lnTo>
                  <a:lnTo>
                    <a:pt x="1851" y="20"/>
                  </a:lnTo>
                  <a:lnTo>
                    <a:pt x="152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8" name="Google Shape;4598;p54"/>
            <p:cNvSpPr/>
            <p:nvPr/>
          </p:nvSpPr>
          <p:spPr>
            <a:xfrm>
              <a:off x="5589600" y="707200"/>
              <a:ext cx="118875" cy="179275"/>
            </a:xfrm>
            <a:custGeom>
              <a:avLst/>
              <a:gdLst/>
              <a:ahLst/>
              <a:cxnLst/>
              <a:rect l="l" t="t" r="r" b="b"/>
              <a:pathLst>
                <a:path w="4755" h="7171" fill="none" extrusionOk="0">
                  <a:moveTo>
                    <a:pt x="4754" y="3585"/>
                  </a:moveTo>
                  <a:lnTo>
                    <a:pt x="4754" y="3585"/>
                  </a:lnTo>
                  <a:lnTo>
                    <a:pt x="4735" y="3955"/>
                  </a:lnTo>
                  <a:lnTo>
                    <a:pt x="4696" y="4306"/>
                  </a:lnTo>
                  <a:lnTo>
                    <a:pt x="4598" y="4657"/>
                  </a:lnTo>
                  <a:lnTo>
                    <a:pt x="4501" y="4988"/>
                  </a:lnTo>
                  <a:lnTo>
                    <a:pt x="4364" y="5300"/>
                  </a:lnTo>
                  <a:lnTo>
                    <a:pt x="4209" y="5592"/>
                  </a:lnTo>
                  <a:lnTo>
                    <a:pt x="4014" y="5865"/>
                  </a:lnTo>
                  <a:lnTo>
                    <a:pt x="3799" y="6118"/>
                  </a:lnTo>
                  <a:lnTo>
                    <a:pt x="3566" y="6352"/>
                  </a:lnTo>
                  <a:lnTo>
                    <a:pt x="3332" y="6566"/>
                  </a:lnTo>
                  <a:lnTo>
                    <a:pt x="3059" y="6742"/>
                  </a:lnTo>
                  <a:lnTo>
                    <a:pt x="2767" y="6897"/>
                  </a:lnTo>
                  <a:lnTo>
                    <a:pt x="2475" y="7014"/>
                  </a:lnTo>
                  <a:lnTo>
                    <a:pt x="2163" y="7112"/>
                  </a:lnTo>
                  <a:lnTo>
                    <a:pt x="1851" y="7151"/>
                  </a:lnTo>
                  <a:lnTo>
                    <a:pt x="1520" y="7170"/>
                  </a:lnTo>
                  <a:lnTo>
                    <a:pt x="1520" y="7170"/>
                  </a:lnTo>
                  <a:lnTo>
                    <a:pt x="1306" y="7170"/>
                  </a:lnTo>
                  <a:lnTo>
                    <a:pt x="1111" y="7151"/>
                  </a:lnTo>
                  <a:lnTo>
                    <a:pt x="916" y="7112"/>
                  </a:lnTo>
                  <a:lnTo>
                    <a:pt x="721" y="7073"/>
                  </a:lnTo>
                  <a:lnTo>
                    <a:pt x="526" y="7014"/>
                  </a:lnTo>
                  <a:lnTo>
                    <a:pt x="351" y="6936"/>
                  </a:lnTo>
                  <a:lnTo>
                    <a:pt x="175" y="6858"/>
                  </a:lnTo>
                  <a:lnTo>
                    <a:pt x="0" y="6761"/>
                  </a:lnTo>
                  <a:lnTo>
                    <a:pt x="0" y="6761"/>
                  </a:lnTo>
                  <a:lnTo>
                    <a:pt x="175" y="6722"/>
                  </a:lnTo>
                  <a:lnTo>
                    <a:pt x="370" y="6683"/>
                  </a:lnTo>
                  <a:lnTo>
                    <a:pt x="370" y="6683"/>
                  </a:lnTo>
                  <a:lnTo>
                    <a:pt x="565" y="6625"/>
                  </a:lnTo>
                  <a:lnTo>
                    <a:pt x="760" y="6527"/>
                  </a:lnTo>
                  <a:lnTo>
                    <a:pt x="760" y="6527"/>
                  </a:lnTo>
                  <a:lnTo>
                    <a:pt x="935" y="6449"/>
                  </a:lnTo>
                  <a:lnTo>
                    <a:pt x="1111" y="6332"/>
                  </a:lnTo>
                  <a:lnTo>
                    <a:pt x="1267" y="6215"/>
                  </a:lnTo>
                  <a:lnTo>
                    <a:pt x="1403" y="6079"/>
                  </a:lnTo>
                  <a:lnTo>
                    <a:pt x="1403" y="6079"/>
                  </a:lnTo>
                  <a:lnTo>
                    <a:pt x="1559" y="5943"/>
                  </a:lnTo>
                  <a:lnTo>
                    <a:pt x="1676" y="5787"/>
                  </a:lnTo>
                  <a:lnTo>
                    <a:pt x="1812" y="5611"/>
                  </a:lnTo>
                  <a:lnTo>
                    <a:pt x="1910" y="5436"/>
                  </a:lnTo>
                  <a:lnTo>
                    <a:pt x="1910" y="5436"/>
                  </a:lnTo>
                  <a:lnTo>
                    <a:pt x="2007" y="5261"/>
                  </a:lnTo>
                  <a:lnTo>
                    <a:pt x="2104" y="5066"/>
                  </a:lnTo>
                  <a:lnTo>
                    <a:pt x="2182" y="4871"/>
                  </a:lnTo>
                  <a:lnTo>
                    <a:pt x="2260" y="4676"/>
                  </a:lnTo>
                  <a:lnTo>
                    <a:pt x="2358" y="4267"/>
                  </a:lnTo>
                  <a:lnTo>
                    <a:pt x="2436" y="3838"/>
                  </a:lnTo>
                  <a:lnTo>
                    <a:pt x="2436" y="3838"/>
                  </a:lnTo>
                  <a:lnTo>
                    <a:pt x="2455" y="3410"/>
                  </a:lnTo>
                  <a:lnTo>
                    <a:pt x="2436" y="3195"/>
                  </a:lnTo>
                  <a:lnTo>
                    <a:pt x="2436" y="2981"/>
                  </a:lnTo>
                  <a:lnTo>
                    <a:pt x="2436" y="2981"/>
                  </a:lnTo>
                  <a:lnTo>
                    <a:pt x="2358" y="2572"/>
                  </a:lnTo>
                  <a:lnTo>
                    <a:pt x="2319" y="2377"/>
                  </a:lnTo>
                  <a:lnTo>
                    <a:pt x="2241" y="2182"/>
                  </a:lnTo>
                  <a:lnTo>
                    <a:pt x="2241" y="2182"/>
                  </a:lnTo>
                  <a:lnTo>
                    <a:pt x="2182" y="1987"/>
                  </a:lnTo>
                  <a:lnTo>
                    <a:pt x="2085" y="1793"/>
                  </a:lnTo>
                  <a:lnTo>
                    <a:pt x="1987" y="1617"/>
                  </a:lnTo>
                  <a:lnTo>
                    <a:pt x="1890" y="1442"/>
                  </a:lnTo>
                  <a:lnTo>
                    <a:pt x="1890" y="1442"/>
                  </a:lnTo>
                  <a:lnTo>
                    <a:pt x="1754" y="1286"/>
                  </a:lnTo>
                  <a:lnTo>
                    <a:pt x="1637" y="1150"/>
                  </a:lnTo>
                  <a:lnTo>
                    <a:pt x="1481" y="994"/>
                  </a:lnTo>
                  <a:lnTo>
                    <a:pt x="1325" y="877"/>
                  </a:lnTo>
                  <a:lnTo>
                    <a:pt x="1325" y="877"/>
                  </a:lnTo>
                  <a:lnTo>
                    <a:pt x="1150" y="760"/>
                  </a:lnTo>
                  <a:lnTo>
                    <a:pt x="974" y="663"/>
                  </a:lnTo>
                  <a:lnTo>
                    <a:pt x="779" y="565"/>
                  </a:lnTo>
                  <a:lnTo>
                    <a:pt x="585" y="507"/>
                  </a:lnTo>
                  <a:lnTo>
                    <a:pt x="585" y="507"/>
                  </a:lnTo>
                  <a:lnTo>
                    <a:pt x="312" y="429"/>
                  </a:lnTo>
                  <a:lnTo>
                    <a:pt x="59" y="390"/>
                  </a:lnTo>
                  <a:lnTo>
                    <a:pt x="59" y="390"/>
                  </a:lnTo>
                  <a:lnTo>
                    <a:pt x="214" y="312"/>
                  </a:lnTo>
                  <a:lnTo>
                    <a:pt x="390" y="234"/>
                  </a:lnTo>
                  <a:lnTo>
                    <a:pt x="565" y="156"/>
                  </a:lnTo>
                  <a:lnTo>
                    <a:pt x="760" y="97"/>
                  </a:lnTo>
                  <a:lnTo>
                    <a:pt x="935" y="59"/>
                  </a:lnTo>
                  <a:lnTo>
                    <a:pt x="1130" y="39"/>
                  </a:lnTo>
                  <a:lnTo>
                    <a:pt x="1325" y="20"/>
                  </a:lnTo>
                  <a:lnTo>
                    <a:pt x="1520" y="0"/>
                  </a:lnTo>
                  <a:lnTo>
                    <a:pt x="1520" y="0"/>
                  </a:lnTo>
                  <a:lnTo>
                    <a:pt x="1851" y="20"/>
                  </a:lnTo>
                  <a:lnTo>
                    <a:pt x="2163" y="78"/>
                  </a:lnTo>
                  <a:lnTo>
                    <a:pt x="2475" y="175"/>
                  </a:lnTo>
                  <a:lnTo>
                    <a:pt x="2767" y="292"/>
                  </a:lnTo>
                  <a:lnTo>
                    <a:pt x="3059" y="429"/>
                  </a:lnTo>
                  <a:lnTo>
                    <a:pt x="3332" y="624"/>
                  </a:lnTo>
                  <a:lnTo>
                    <a:pt x="3566" y="818"/>
                  </a:lnTo>
                  <a:lnTo>
                    <a:pt x="3799" y="1052"/>
                  </a:lnTo>
                  <a:lnTo>
                    <a:pt x="4014" y="1305"/>
                  </a:lnTo>
                  <a:lnTo>
                    <a:pt x="4209" y="1578"/>
                  </a:lnTo>
                  <a:lnTo>
                    <a:pt x="4364" y="1890"/>
                  </a:lnTo>
                  <a:lnTo>
                    <a:pt x="4501" y="2202"/>
                  </a:lnTo>
                  <a:lnTo>
                    <a:pt x="4598" y="2533"/>
                  </a:lnTo>
                  <a:lnTo>
                    <a:pt x="4696" y="2864"/>
                  </a:lnTo>
                  <a:lnTo>
                    <a:pt x="4735" y="3215"/>
                  </a:lnTo>
                  <a:lnTo>
                    <a:pt x="4754" y="35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54"/>
            <p:cNvSpPr/>
            <p:nvPr/>
          </p:nvSpPr>
          <p:spPr>
            <a:xfrm>
              <a:off x="5546725" y="714975"/>
              <a:ext cx="118400" cy="164175"/>
            </a:xfrm>
            <a:custGeom>
              <a:avLst/>
              <a:gdLst/>
              <a:ahLst/>
              <a:cxnLst/>
              <a:rect l="l" t="t" r="r" b="b"/>
              <a:pathLst>
                <a:path w="4736" h="6567" extrusionOk="0">
                  <a:moveTo>
                    <a:pt x="1929" y="1"/>
                  </a:moveTo>
                  <a:lnTo>
                    <a:pt x="1715" y="118"/>
                  </a:lnTo>
                  <a:lnTo>
                    <a:pt x="1520" y="235"/>
                  </a:lnTo>
                  <a:lnTo>
                    <a:pt x="1325" y="390"/>
                  </a:lnTo>
                  <a:lnTo>
                    <a:pt x="1150" y="546"/>
                  </a:lnTo>
                  <a:lnTo>
                    <a:pt x="975" y="722"/>
                  </a:lnTo>
                  <a:lnTo>
                    <a:pt x="819" y="897"/>
                  </a:lnTo>
                  <a:lnTo>
                    <a:pt x="663" y="1092"/>
                  </a:lnTo>
                  <a:lnTo>
                    <a:pt x="527" y="1306"/>
                  </a:lnTo>
                  <a:lnTo>
                    <a:pt x="410" y="1521"/>
                  </a:lnTo>
                  <a:lnTo>
                    <a:pt x="312" y="1754"/>
                  </a:lnTo>
                  <a:lnTo>
                    <a:pt x="215" y="1988"/>
                  </a:lnTo>
                  <a:lnTo>
                    <a:pt x="137" y="2222"/>
                  </a:lnTo>
                  <a:lnTo>
                    <a:pt x="78" y="2475"/>
                  </a:lnTo>
                  <a:lnTo>
                    <a:pt x="39" y="2748"/>
                  </a:lnTo>
                  <a:lnTo>
                    <a:pt x="1" y="3001"/>
                  </a:lnTo>
                  <a:lnTo>
                    <a:pt x="1" y="3274"/>
                  </a:lnTo>
                  <a:lnTo>
                    <a:pt x="1" y="3547"/>
                  </a:lnTo>
                  <a:lnTo>
                    <a:pt x="39" y="3820"/>
                  </a:lnTo>
                  <a:lnTo>
                    <a:pt x="78" y="4073"/>
                  </a:lnTo>
                  <a:lnTo>
                    <a:pt x="137" y="4326"/>
                  </a:lnTo>
                  <a:lnTo>
                    <a:pt x="215" y="4560"/>
                  </a:lnTo>
                  <a:lnTo>
                    <a:pt x="312" y="4813"/>
                  </a:lnTo>
                  <a:lnTo>
                    <a:pt x="410" y="5028"/>
                  </a:lnTo>
                  <a:lnTo>
                    <a:pt x="527" y="5242"/>
                  </a:lnTo>
                  <a:lnTo>
                    <a:pt x="663" y="5456"/>
                  </a:lnTo>
                  <a:lnTo>
                    <a:pt x="799" y="5651"/>
                  </a:lnTo>
                  <a:lnTo>
                    <a:pt x="975" y="5827"/>
                  </a:lnTo>
                  <a:lnTo>
                    <a:pt x="1131" y="6002"/>
                  </a:lnTo>
                  <a:lnTo>
                    <a:pt x="1306" y="6158"/>
                  </a:lnTo>
                  <a:lnTo>
                    <a:pt x="1501" y="6314"/>
                  </a:lnTo>
                  <a:lnTo>
                    <a:pt x="1696" y="6431"/>
                  </a:lnTo>
                  <a:lnTo>
                    <a:pt x="1910" y="6547"/>
                  </a:lnTo>
                  <a:lnTo>
                    <a:pt x="2105" y="6567"/>
                  </a:lnTo>
                  <a:lnTo>
                    <a:pt x="2397" y="6547"/>
                  </a:lnTo>
                  <a:lnTo>
                    <a:pt x="2670" y="6489"/>
                  </a:lnTo>
                  <a:lnTo>
                    <a:pt x="2806" y="6450"/>
                  </a:lnTo>
                  <a:lnTo>
                    <a:pt x="2962" y="6392"/>
                  </a:lnTo>
                  <a:lnTo>
                    <a:pt x="2943" y="6392"/>
                  </a:lnTo>
                  <a:lnTo>
                    <a:pt x="3215" y="6255"/>
                  </a:lnTo>
                  <a:lnTo>
                    <a:pt x="3488" y="6060"/>
                  </a:lnTo>
                  <a:lnTo>
                    <a:pt x="3508" y="6060"/>
                  </a:lnTo>
                  <a:lnTo>
                    <a:pt x="3761" y="5846"/>
                  </a:lnTo>
                  <a:lnTo>
                    <a:pt x="3878" y="5710"/>
                  </a:lnTo>
                  <a:lnTo>
                    <a:pt x="3995" y="5554"/>
                  </a:lnTo>
                  <a:lnTo>
                    <a:pt x="4014" y="5554"/>
                  </a:lnTo>
                  <a:lnTo>
                    <a:pt x="4131" y="5378"/>
                  </a:lnTo>
                  <a:lnTo>
                    <a:pt x="4229" y="5203"/>
                  </a:lnTo>
                  <a:lnTo>
                    <a:pt x="4345" y="5008"/>
                  </a:lnTo>
                  <a:lnTo>
                    <a:pt x="4443" y="4794"/>
                  </a:lnTo>
                  <a:lnTo>
                    <a:pt x="4443" y="4813"/>
                  </a:lnTo>
                  <a:lnTo>
                    <a:pt x="4521" y="4560"/>
                  </a:lnTo>
                  <a:lnTo>
                    <a:pt x="4599" y="4326"/>
                  </a:lnTo>
                  <a:lnTo>
                    <a:pt x="4657" y="4073"/>
                  </a:lnTo>
                  <a:lnTo>
                    <a:pt x="4696" y="3820"/>
                  </a:lnTo>
                  <a:lnTo>
                    <a:pt x="4696" y="3839"/>
                  </a:lnTo>
                  <a:lnTo>
                    <a:pt x="4735" y="3566"/>
                  </a:lnTo>
                  <a:lnTo>
                    <a:pt x="4735" y="3274"/>
                  </a:lnTo>
                  <a:lnTo>
                    <a:pt x="4735" y="2982"/>
                  </a:lnTo>
                  <a:lnTo>
                    <a:pt x="4696" y="2709"/>
                  </a:lnTo>
                  <a:lnTo>
                    <a:pt x="4638" y="2378"/>
                  </a:lnTo>
                  <a:lnTo>
                    <a:pt x="4579" y="2144"/>
                  </a:lnTo>
                  <a:lnTo>
                    <a:pt x="4560" y="2105"/>
                  </a:lnTo>
                  <a:lnTo>
                    <a:pt x="4443" y="1754"/>
                  </a:lnTo>
                  <a:lnTo>
                    <a:pt x="4423" y="1735"/>
                  </a:lnTo>
                  <a:lnTo>
                    <a:pt x="4248" y="1384"/>
                  </a:lnTo>
                  <a:lnTo>
                    <a:pt x="4151" y="1209"/>
                  </a:lnTo>
                  <a:lnTo>
                    <a:pt x="4034" y="1053"/>
                  </a:lnTo>
                  <a:lnTo>
                    <a:pt x="4014" y="1014"/>
                  </a:lnTo>
                  <a:lnTo>
                    <a:pt x="3897" y="878"/>
                  </a:lnTo>
                  <a:lnTo>
                    <a:pt x="3761" y="741"/>
                  </a:lnTo>
                  <a:lnTo>
                    <a:pt x="3683" y="644"/>
                  </a:lnTo>
                  <a:lnTo>
                    <a:pt x="3663" y="624"/>
                  </a:lnTo>
                  <a:lnTo>
                    <a:pt x="3547" y="527"/>
                  </a:lnTo>
                  <a:lnTo>
                    <a:pt x="3488" y="488"/>
                  </a:lnTo>
                  <a:lnTo>
                    <a:pt x="3371" y="390"/>
                  </a:lnTo>
                  <a:lnTo>
                    <a:pt x="3254" y="313"/>
                  </a:lnTo>
                  <a:lnTo>
                    <a:pt x="3215" y="293"/>
                  </a:lnTo>
                  <a:lnTo>
                    <a:pt x="3196" y="274"/>
                  </a:lnTo>
                  <a:lnTo>
                    <a:pt x="3176" y="274"/>
                  </a:lnTo>
                  <a:lnTo>
                    <a:pt x="3157" y="254"/>
                  </a:lnTo>
                  <a:lnTo>
                    <a:pt x="2943" y="157"/>
                  </a:lnTo>
                  <a:lnTo>
                    <a:pt x="2923" y="157"/>
                  </a:lnTo>
                  <a:lnTo>
                    <a:pt x="2884" y="137"/>
                  </a:lnTo>
                  <a:lnTo>
                    <a:pt x="2845" y="118"/>
                  </a:lnTo>
                  <a:lnTo>
                    <a:pt x="2670" y="59"/>
                  </a:lnTo>
                  <a:lnTo>
                    <a:pt x="2475" y="20"/>
                  </a:lnTo>
                  <a:lnTo>
                    <a:pt x="2436" y="20"/>
                  </a:lnTo>
                  <a:lnTo>
                    <a:pt x="23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54"/>
            <p:cNvSpPr/>
            <p:nvPr/>
          </p:nvSpPr>
          <p:spPr>
            <a:xfrm>
              <a:off x="5546725" y="714975"/>
              <a:ext cx="118400" cy="164175"/>
            </a:xfrm>
            <a:custGeom>
              <a:avLst/>
              <a:gdLst/>
              <a:ahLst/>
              <a:cxnLst/>
              <a:rect l="l" t="t" r="r" b="b"/>
              <a:pathLst>
                <a:path w="4736" h="6567" fill="none" extrusionOk="0">
                  <a:moveTo>
                    <a:pt x="2105" y="1"/>
                  </a:moveTo>
                  <a:lnTo>
                    <a:pt x="2105" y="1"/>
                  </a:lnTo>
                  <a:lnTo>
                    <a:pt x="2378" y="1"/>
                  </a:lnTo>
                  <a:lnTo>
                    <a:pt x="2378" y="1"/>
                  </a:lnTo>
                  <a:lnTo>
                    <a:pt x="2436" y="20"/>
                  </a:lnTo>
                  <a:lnTo>
                    <a:pt x="2436" y="20"/>
                  </a:lnTo>
                  <a:lnTo>
                    <a:pt x="2455" y="20"/>
                  </a:lnTo>
                  <a:lnTo>
                    <a:pt x="2455" y="20"/>
                  </a:lnTo>
                  <a:lnTo>
                    <a:pt x="2475" y="20"/>
                  </a:lnTo>
                  <a:lnTo>
                    <a:pt x="2475" y="20"/>
                  </a:lnTo>
                  <a:lnTo>
                    <a:pt x="2475" y="20"/>
                  </a:lnTo>
                  <a:lnTo>
                    <a:pt x="2670" y="59"/>
                  </a:lnTo>
                  <a:lnTo>
                    <a:pt x="2670" y="59"/>
                  </a:lnTo>
                  <a:lnTo>
                    <a:pt x="2845" y="118"/>
                  </a:lnTo>
                  <a:lnTo>
                    <a:pt x="2845" y="118"/>
                  </a:lnTo>
                  <a:lnTo>
                    <a:pt x="2845" y="118"/>
                  </a:lnTo>
                  <a:lnTo>
                    <a:pt x="2884" y="137"/>
                  </a:lnTo>
                  <a:lnTo>
                    <a:pt x="2884" y="137"/>
                  </a:lnTo>
                  <a:lnTo>
                    <a:pt x="2884" y="137"/>
                  </a:lnTo>
                  <a:lnTo>
                    <a:pt x="2923" y="157"/>
                  </a:lnTo>
                  <a:lnTo>
                    <a:pt x="2923" y="157"/>
                  </a:lnTo>
                  <a:lnTo>
                    <a:pt x="2923" y="157"/>
                  </a:lnTo>
                  <a:lnTo>
                    <a:pt x="2962" y="157"/>
                  </a:lnTo>
                  <a:lnTo>
                    <a:pt x="2943" y="157"/>
                  </a:lnTo>
                  <a:lnTo>
                    <a:pt x="2943" y="157"/>
                  </a:lnTo>
                  <a:lnTo>
                    <a:pt x="2943" y="157"/>
                  </a:lnTo>
                  <a:lnTo>
                    <a:pt x="2943" y="157"/>
                  </a:lnTo>
                  <a:lnTo>
                    <a:pt x="3157" y="254"/>
                  </a:lnTo>
                  <a:lnTo>
                    <a:pt x="3176" y="274"/>
                  </a:lnTo>
                  <a:lnTo>
                    <a:pt x="3196" y="274"/>
                  </a:lnTo>
                  <a:lnTo>
                    <a:pt x="3215" y="293"/>
                  </a:lnTo>
                  <a:lnTo>
                    <a:pt x="3215" y="293"/>
                  </a:lnTo>
                  <a:lnTo>
                    <a:pt x="3254" y="313"/>
                  </a:lnTo>
                  <a:lnTo>
                    <a:pt x="3254" y="313"/>
                  </a:lnTo>
                  <a:lnTo>
                    <a:pt x="3371" y="390"/>
                  </a:lnTo>
                  <a:lnTo>
                    <a:pt x="3371" y="390"/>
                  </a:lnTo>
                  <a:lnTo>
                    <a:pt x="3488" y="488"/>
                  </a:lnTo>
                  <a:lnTo>
                    <a:pt x="3488" y="488"/>
                  </a:lnTo>
                  <a:lnTo>
                    <a:pt x="3488" y="488"/>
                  </a:lnTo>
                  <a:lnTo>
                    <a:pt x="3488" y="488"/>
                  </a:lnTo>
                  <a:lnTo>
                    <a:pt x="3488" y="488"/>
                  </a:lnTo>
                  <a:lnTo>
                    <a:pt x="3488" y="488"/>
                  </a:lnTo>
                  <a:lnTo>
                    <a:pt x="3488" y="488"/>
                  </a:lnTo>
                  <a:lnTo>
                    <a:pt x="3547" y="527"/>
                  </a:lnTo>
                  <a:lnTo>
                    <a:pt x="3547" y="527"/>
                  </a:lnTo>
                  <a:lnTo>
                    <a:pt x="3663" y="624"/>
                  </a:lnTo>
                  <a:lnTo>
                    <a:pt x="3663" y="624"/>
                  </a:lnTo>
                  <a:lnTo>
                    <a:pt x="3683" y="644"/>
                  </a:lnTo>
                  <a:lnTo>
                    <a:pt x="3683" y="644"/>
                  </a:lnTo>
                  <a:lnTo>
                    <a:pt x="3761" y="741"/>
                  </a:lnTo>
                  <a:lnTo>
                    <a:pt x="3761" y="741"/>
                  </a:lnTo>
                  <a:lnTo>
                    <a:pt x="3897" y="878"/>
                  </a:lnTo>
                  <a:lnTo>
                    <a:pt x="3897" y="878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34" y="1053"/>
                  </a:lnTo>
                  <a:lnTo>
                    <a:pt x="4034" y="1053"/>
                  </a:lnTo>
                  <a:lnTo>
                    <a:pt x="4151" y="1209"/>
                  </a:lnTo>
                  <a:lnTo>
                    <a:pt x="4151" y="1209"/>
                  </a:lnTo>
                  <a:lnTo>
                    <a:pt x="4248" y="1384"/>
                  </a:lnTo>
                  <a:lnTo>
                    <a:pt x="4248" y="1384"/>
                  </a:lnTo>
                  <a:lnTo>
                    <a:pt x="4423" y="1735"/>
                  </a:lnTo>
                  <a:lnTo>
                    <a:pt x="4423" y="1735"/>
                  </a:lnTo>
                  <a:lnTo>
                    <a:pt x="4423" y="1735"/>
                  </a:lnTo>
                  <a:lnTo>
                    <a:pt x="4423" y="1735"/>
                  </a:lnTo>
                  <a:lnTo>
                    <a:pt x="4443" y="1754"/>
                  </a:lnTo>
                  <a:lnTo>
                    <a:pt x="4443" y="1754"/>
                  </a:lnTo>
                  <a:lnTo>
                    <a:pt x="4443" y="1754"/>
                  </a:lnTo>
                  <a:lnTo>
                    <a:pt x="4443" y="1754"/>
                  </a:lnTo>
                  <a:lnTo>
                    <a:pt x="4443" y="1754"/>
                  </a:lnTo>
                  <a:lnTo>
                    <a:pt x="4560" y="2105"/>
                  </a:lnTo>
                  <a:lnTo>
                    <a:pt x="4579" y="2144"/>
                  </a:lnTo>
                  <a:lnTo>
                    <a:pt x="4579" y="2144"/>
                  </a:lnTo>
                  <a:lnTo>
                    <a:pt x="4638" y="2378"/>
                  </a:lnTo>
                  <a:lnTo>
                    <a:pt x="4638" y="2378"/>
                  </a:lnTo>
                  <a:lnTo>
                    <a:pt x="4696" y="2709"/>
                  </a:lnTo>
                  <a:lnTo>
                    <a:pt x="4696" y="2729"/>
                  </a:lnTo>
                  <a:lnTo>
                    <a:pt x="4696" y="2709"/>
                  </a:lnTo>
                  <a:lnTo>
                    <a:pt x="4696" y="2709"/>
                  </a:lnTo>
                  <a:lnTo>
                    <a:pt x="4696" y="2709"/>
                  </a:lnTo>
                  <a:lnTo>
                    <a:pt x="4735" y="2982"/>
                  </a:lnTo>
                  <a:lnTo>
                    <a:pt x="4735" y="3274"/>
                  </a:lnTo>
                  <a:lnTo>
                    <a:pt x="4735" y="3274"/>
                  </a:lnTo>
                  <a:lnTo>
                    <a:pt x="4735" y="3566"/>
                  </a:lnTo>
                  <a:lnTo>
                    <a:pt x="4696" y="3839"/>
                  </a:lnTo>
                  <a:lnTo>
                    <a:pt x="4696" y="3820"/>
                  </a:lnTo>
                  <a:lnTo>
                    <a:pt x="4696" y="3820"/>
                  </a:lnTo>
                  <a:lnTo>
                    <a:pt x="4657" y="4073"/>
                  </a:lnTo>
                  <a:lnTo>
                    <a:pt x="4599" y="4326"/>
                  </a:lnTo>
                  <a:lnTo>
                    <a:pt x="4599" y="4326"/>
                  </a:lnTo>
                  <a:lnTo>
                    <a:pt x="4521" y="4560"/>
                  </a:lnTo>
                  <a:lnTo>
                    <a:pt x="4443" y="4813"/>
                  </a:lnTo>
                  <a:lnTo>
                    <a:pt x="4443" y="4813"/>
                  </a:lnTo>
                  <a:lnTo>
                    <a:pt x="4443" y="4813"/>
                  </a:lnTo>
                  <a:lnTo>
                    <a:pt x="4443" y="4794"/>
                  </a:lnTo>
                  <a:lnTo>
                    <a:pt x="4443" y="4794"/>
                  </a:lnTo>
                  <a:lnTo>
                    <a:pt x="4345" y="5008"/>
                  </a:lnTo>
                  <a:lnTo>
                    <a:pt x="4229" y="5203"/>
                  </a:lnTo>
                  <a:lnTo>
                    <a:pt x="4229" y="5203"/>
                  </a:lnTo>
                  <a:lnTo>
                    <a:pt x="4131" y="5378"/>
                  </a:lnTo>
                  <a:lnTo>
                    <a:pt x="4014" y="5554"/>
                  </a:lnTo>
                  <a:lnTo>
                    <a:pt x="4014" y="5554"/>
                  </a:lnTo>
                  <a:lnTo>
                    <a:pt x="4014" y="5554"/>
                  </a:lnTo>
                  <a:lnTo>
                    <a:pt x="4014" y="5554"/>
                  </a:lnTo>
                  <a:lnTo>
                    <a:pt x="3995" y="5554"/>
                  </a:lnTo>
                  <a:lnTo>
                    <a:pt x="3995" y="5554"/>
                  </a:lnTo>
                  <a:lnTo>
                    <a:pt x="3995" y="5554"/>
                  </a:lnTo>
                  <a:lnTo>
                    <a:pt x="3995" y="5554"/>
                  </a:lnTo>
                  <a:lnTo>
                    <a:pt x="3995" y="5554"/>
                  </a:lnTo>
                  <a:lnTo>
                    <a:pt x="3995" y="5554"/>
                  </a:lnTo>
                  <a:lnTo>
                    <a:pt x="3995" y="5554"/>
                  </a:lnTo>
                  <a:lnTo>
                    <a:pt x="3878" y="5710"/>
                  </a:lnTo>
                  <a:lnTo>
                    <a:pt x="3761" y="5846"/>
                  </a:lnTo>
                  <a:lnTo>
                    <a:pt x="3761" y="5846"/>
                  </a:lnTo>
                  <a:lnTo>
                    <a:pt x="3508" y="6060"/>
                  </a:lnTo>
                  <a:lnTo>
                    <a:pt x="3508" y="6060"/>
                  </a:lnTo>
                  <a:lnTo>
                    <a:pt x="3508" y="6060"/>
                  </a:lnTo>
                  <a:lnTo>
                    <a:pt x="3508" y="6060"/>
                  </a:lnTo>
                  <a:lnTo>
                    <a:pt x="3488" y="6060"/>
                  </a:lnTo>
                  <a:lnTo>
                    <a:pt x="3488" y="6060"/>
                  </a:lnTo>
                  <a:lnTo>
                    <a:pt x="3215" y="6255"/>
                  </a:lnTo>
                  <a:lnTo>
                    <a:pt x="3215" y="6255"/>
                  </a:lnTo>
                  <a:lnTo>
                    <a:pt x="2943" y="6392"/>
                  </a:lnTo>
                  <a:lnTo>
                    <a:pt x="2962" y="6392"/>
                  </a:lnTo>
                  <a:lnTo>
                    <a:pt x="2962" y="6392"/>
                  </a:lnTo>
                  <a:lnTo>
                    <a:pt x="2806" y="6450"/>
                  </a:lnTo>
                  <a:lnTo>
                    <a:pt x="2670" y="6489"/>
                  </a:lnTo>
                  <a:lnTo>
                    <a:pt x="2670" y="6489"/>
                  </a:lnTo>
                  <a:lnTo>
                    <a:pt x="2397" y="6547"/>
                  </a:lnTo>
                  <a:lnTo>
                    <a:pt x="2397" y="6547"/>
                  </a:lnTo>
                  <a:lnTo>
                    <a:pt x="2397" y="6547"/>
                  </a:lnTo>
                  <a:lnTo>
                    <a:pt x="2105" y="6567"/>
                  </a:lnTo>
                  <a:lnTo>
                    <a:pt x="2105" y="6567"/>
                  </a:lnTo>
                  <a:lnTo>
                    <a:pt x="1910" y="6547"/>
                  </a:lnTo>
                  <a:lnTo>
                    <a:pt x="1910" y="6547"/>
                  </a:lnTo>
                  <a:lnTo>
                    <a:pt x="1696" y="6431"/>
                  </a:lnTo>
                  <a:lnTo>
                    <a:pt x="1501" y="6314"/>
                  </a:lnTo>
                  <a:lnTo>
                    <a:pt x="1306" y="6158"/>
                  </a:lnTo>
                  <a:lnTo>
                    <a:pt x="1131" y="6002"/>
                  </a:lnTo>
                  <a:lnTo>
                    <a:pt x="975" y="5827"/>
                  </a:lnTo>
                  <a:lnTo>
                    <a:pt x="799" y="5651"/>
                  </a:lnTo>
                  <a:lnTo>
                    <a:pt x="663" y="5456"/>
                  </a:lnTo>
                  <a:lnTo>
                    <a:pt x="527" y="5242"/>
                  </a:lnTo>
                  <a:lnTo>
                    <a:pt x="410" y="5028"/>
                  </a:lnTo>
                  <a:lnTo>
                    <a:pt x="312" y="4813"/>
                  </a:lnTo>
                  <a:lnTo>
                    <a:pt x="215" y="4560"/>
                  </a:lnTo>
                  <a:lnTo>
                    <a:pt x="137" y="4326"/>
                  </a:lnTo>
                  <a:lnTo>
                    <a:pt x="78" y="4073"/>
                  </a:lnTo>
                  <a:lnTo>
                    <a:pt x="39" y="3820"/>
                  </a:lnTo>
                  <a:lnTo>
                    <a:pt x="1" y="3547"/>
                  </a:lnTo>
                  <a:lnTo>
                    <a:pt x="1" y="3274"/>
                  </a:lnTo>
                  <a:lnTo>
                    <a:pt x="1" y="3274"/>
                  </a:lnTo>
                  <a:lnTo>
                    <a:pt x="1" y="3001"/>
                  </a:lnTo>
                  <a:lnTo>
                    <a:pt x="39" y="2748"/>
                  </a:lnTo>
                  <a:lnTo>
                    <a:pt x="78" y="2475"/>
                  </a:lnTo>
                  <a:lnTo>
                    <a:pt x="137" y="2222"/>
                  </a:lnTo>
                  <a:lnTo>
                    <a:pt x="215" y="1988"/>
                  </a:lnTo>
                  <a:lnTo>
                    <a:pt x="312" y="1754"/>
                  </a:lnTo>
                  <a:lnTo>
                    <a:pt x="410" y="1521"/>
                  </a:lnTo>
                  <a:lnTo>
                    <a:pt x="527" y="1306"/>
                  </a:lnTo>
                  <a:lnTo>
                    <a:pt x="663" y="1092"/>
                  </a:lnTo>
                  <a:lnTo>
                    <a:pt x="819" y="897"/>
                  </a:lnTo>
                  <a:lnTo>
                    <a:pt x="975" y="722"/>
                  </a:lnTo>
                  <a:lnTo>
                    <a:pt x="1150" y="546"/>
                  </a:lnTo>
                  <a:lnTo>
                    <a:pt x="1325" y="390"/>
                  </a:lnTo>
                  <a:lnTo>
                    <a:pt x="1520" y="235"/>
                  </a:lnTo>
                  <a:lnTo>
                    <a:pt x="1715" y="118"/>
                  </a:lnTo>
                  <a:lnTo>
                    <a:pt x="1929" y="1"/>
                  </a:lnTo>
                  <a:lnTo>
                    <a:pt x="1929" y="1"/>
                  </a:lnTo>
                  <a:lnTo>
                    <a:pt x="2105" y="1"/>
                  </a:lnTo>
                  <a:lnTo>
                    <a:pt x="21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54"/>
            <p:cNvSpPr/>
            <p:nvPr/>
          </p:nvSpPr>
          <p:spPr>
            <a:xfrm>
              <a:off x="5657775" y="835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2" name="Google Shape;4602;p54"/>
            <p:cNvSpPr/>
            <p:nvPr/>
          </p:nvSpPr>
          <p:spPr>
            <a:xfrm>
              <a:off x="5633925" y="866475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20" y="0"/>
                  </a:moveTo>
                  <a:lnTo>
                    <a:pt x="0" y="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3" name="Google Shape;4603;p54"/>
            <p:cNvSpPr/>
            <p:nvPr/>
          </p:nvSpPr>
          <p:spPr>
            <a:xfrm>
              <a:off x="5639750" y="786100"/>
              <a:ext cx="48750" cy="20475"/>
            </a:xfrm>
            <a:custGeom>
              <a:avLst/>
              <a:gdLst/>
              <a:ahLst/>
              <a:cxnLst/>
              <a:rect l="l" t="t" r="r" b="b"/>
              <a:pathLst>
                <a:path w="1950" h="819" extrusionOk="0">
                  <a:moveTo>
                    <a:pt x="975" y="0"/>
                  </a:moveTo>
                  <a:lnTo>
                    <a:pt x="780" y="20"/>
                  </a:lnTo>
                  <a:lnTo>
                    <a:pt x="585" y="39"/>
                  </a:lnTo>
                  <a:lnTo>
                    <a:pt x="430" y="78"/>
                  </a:lnTo>
                  <a:lnTo>
                    <a:pt x="274" y="137"/>
                  </a:lnTo>
                  <a:lnTo>
                    <a:pt x="157" y="195"/>
                  </a:lnTo>
                  <a:lnTo>
                    <a:pt x="79" y="254"/>
                  </a:lnTo>
                  <a:lnTo>
                    <a:pt x="20" y="332"/>
                  </a:lnTo>
                  <a:lnTo>
                    <a:pt x="1" y="410"/>
                  </a:lnTo>
                  <a:lnTo>
                    <a:pt x="20" y="507"/>
                  </a:lnTo>
                  <a:lnTo>
                    <a:pt x="79" y="585"/>
                  </a:lnTo>
                  <a:lnTo>
                    <a:pt x="157" y="643"/>
                  </a:lnTo>
                  <a:lnTo>
                    <a:pt x="274" y="702"/>
                  </a:lnTo>
                  <a:lnTo>
                    <a:pt x="430" y="760"/>
                  </a:lnTo>
                  <a:lnTo>
                    <a:pt x="585" y="799"/>
                  </a:lnTo>
                  <a:lnTo>
                    <a:pt x="780" y="819"/>
                  </a:lnTo>
                  <a:lnTo>
                    <a:pt x="1170" y="819"/>
                  </a:lnTo>
                  <a:lnTo>
                    <a:pt x="1365" y="799"/>
                  </a:lnTo>
                  <a:lnTo>
                    <a:pt x="1521" y="760"/>
                  </a:lnTo>
                  <a:lnTo>
                    <a:pt x="1677" y="702"/>
                  </a:lnTo>
                  <a:lnTo>
                    <a:pt x="1793" y="643"/>
                  </a:lnTo>
                  <a:lnTo>
                    <a:pt x="1871" y="585"/>
                  </a:lnTo>
                  <a:lnTo>
                    <a:pt x="1930" y="507"/>
                  </a:lnTo>
                  <a:lnTo>
                    <a:pt x="1949" y="410"/>
                  </a:lnTo>
                  <a:lnTo>
                    <a:pt x="1930" y="332"/>
                  </a:lnTo>
                  <a:lnTo>
                    <a:pt x="1871" y="254"/>
                  </a:lnTo>
                  <a:lnTo>
                    <a:pt x="1793" y="195"/>
                  </a:lnTo>
                  <a:lnTo>
                    <a:pt x="1677" y="137"/>
                  </a:lnTo>
                  <a:lnTo>
                    <a:pt x="1521" y="78"/>
                  </a:lnTo>
                  <a:lnTo>
                    <a:pt x="1365" y="39"/>
                  </a:lnTo>
                  <a:lnTo>
                    <a:pt x="1170" y="20"/>
                  </a:lnTo>
                  <a:lnTo>
                    <a:pt x="97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4604;p54"/>
            <p:cNvSpPr/>
            <p:nvPr/>
          </p:nvSpPr>
          <p:spPr>
            <a:xfrm>
              <a:off x="5639750" y="786100"/>
              <a:ext cx="48750" cy="20475"/>
            </a:xfrm>
            <a:custGeom>
              <a:avLst/>
              <a:gdLst/>
              <a:ahLst/>
              <a:cxnLst/>
              <a:rect l="l" t="t" r="r" b="b"/>
              <a:pathLst>
                <a:path w="1950" h="819" fill="none" extrusionOk="0">
                  <a:moveTo>
                    <a:pt x="1949" y="410"/>
                  </a:moveTo>
                  <a:lnTo>
                    <a:pt x="1949" y="410"/>
                  </a:lnTo>
                  <a:lnTo>
                    <a:pt x="1930" y="507"/>
                  </a:lnTo>
                  <a:lnTo>
                    <a:pt x="1871" y="585"/>
                  </a:lnTo>
                  <a:lnTo>
                    <a:pt x="1793" y="643"/>
                  </a:lnTo>
                  <a:lnTo>
                    <a:pt x="1677" y="702"/>
                  </a:lnTo>
                  <a:lnTo>
                    <a:pt x="1521" y="760"/>
                  </a:lnTo>
                  <a:lnTo>
                    <a:pt x="1365" y="799"/>
                  </a:lnTo>
                  <a:lnTo>
                    <a:pt x="1170" y="819"/>
                  </a:lnTo>
                  <a:lnTo>
                    <a:pt x="975" y="819"/>
                  </a:lnTo>
                  <a:lnTo>
                    <a:pt x="975" y="819"/>
                  </a:lnTo>
                  <a:lnTo>
                    <a:pt x="780" y="819"/>
                  </a:lnTo>
                  <a:lnTo>
                    <a:pt x="585" y="799"/>
                  </a:lnTo>
                  <a:lnTo>
                    <a:pt x="430" y="760"/>
                  </a:lnTo>
                  <a:lnTo>
                    <a:pt x="274" y="702"/>
                  </a:lnTo>
                  <a:lnTo>
                    <a:pt x="157" y="643"/>
                  </a:lnTo>
                  <a:lnTo>
                    <a:pt x="79" y="585"/>
                  </a:lnTo>
                  <a:lnTo>
                    <a:pt x="20" y="507"/>
                  </a:lnTo>
                  <a:lnTo>
                    <a:pt x="1" y="410"/>
                  </a:lnTo>
                  <a:lnTo>
                    <a:pt x="1" y="410"/>
                  </a:lnTo>
                  <a:lnTo>
                    <a:pt x="20" y="332"/>
                  </a:lnTo>
                  <a:lnTo>
                    <a:pt x="79" y="254"/>
                  </a:lnTo>
                  <a:lnTo>
                    <a:pt x="157" y="195"/>
                  </a:lnTo>
                  <a:lnTo>
                    <a:pt x="274" y="137"/>
                  </a:lnTo>
                  <a:lnTo>
                    <a:pt x="430" y="78"/>
                  </a:lnTo>
                  <a:lnTo>
                    <a:pt x="585" y="39"/>
                  </a:lnTo>
                  <a:lnTo>
                    <a:pt x="780" y="20"/>
                  </a:lnTo>
                  <a:lnTo>
                    <a:pt x="975" y="0"/>
                  </a:lnTo>
                  <a:lnTo>
                    <a:pt x="975" y="0"/>
                  </a:lnTo>
                  <a:lnTo>
                    <a:pt x="1170" y="20"/>
                  </a:lnTo>
                  <a:lnTo>
                    <a:pt x="1365" y="39"/>
                  </a:lnTo>
                  <a:lnTo>
                    <a:pt x="1521" y="78"/>
                  </a:lnTo>
                  <a:lnTo>
                    <a:pt x="1677" y="137"/>
                  </a:lnTo>
                  <a:lnTo>
                    <a:pt x="1793" y="195"/>
                  </a:lnTo>
                  <a:lnTo>
                    <a:pt x="1871" y="254"/>
                  </a:lnTo>
                  <a:lnTo>
                    <a:pt x="1930" y="332"/>
                  </a:lnTo>
                  <a:lnTo>
                    <a:pt x="1949" y="41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5" name="Google Shape;4605;p54"/>
            <p:cNvSpPr/>
            <p:nvPr/>
          </p:nvSpPr>
          <p:spPr>
            <a:xfrm>
              <a:off x="5432250" y="837250"/>
              <a:ext cx="90150" cy="48250"/>
            </a:xfrm>
            <a:custGeom>
              <a:avLst/>
              <a:gdLst/>
              <a:ahLst/>
              <a:cxnLst/>
              <a:rect l="l" t="t" r="r" b="b"/>
              <a:pathLst>
                <a:path w="3606" h="1930" extrusionOk="0">
                  <a:moveTo>
                    <a:pt x="1715" y="0"/>
                  </a:moveTo>
                  <a:lnTo>
                    <a:pt x="1423" y="39"/>
                  </a:lnTo>
                  <a:lnTo>
                    <a:pt x="1150" y="117"/>
                  </a:lnTo>
                  <a:lnTo>
                    <a:pt x="878" y="215"/>
                  </a:lnTo>
                  <a:lnTo>
                    <a:pt x="644" y="370"/>
                  </a:lnTo>
                  <a:lnTo>
                    <a:pt x="449" y="526"/>
                  </a:lnTo>
                  <a:lnTo>
                    <a:pt x="274" y="702"/>
                  </a:lnTo>
                  <a:lnTo>
                    <a:pt x="137" y="916"/>
                  </a:lnTo>
                  <a:lnTo>
                    <a:pt x="20" y="1130"/>
                  </a:lnTo>
                  <a:lnTo>
                    <a:pt x="1" y="1189"/>
                  </a:lnTo>
                  <a:lnTo>
                    <a:pt x="20" y="1228"/>
                  </a:lnTo>
                  <a:lnTo>
                    <a:pt x="137" y="1403"/>
                  </a:lnTo>
                  <a:lnTo>
                    <a:pt x="274" y="1540"/>
                  </a:lnTo>
                  <a:lnTo>
                    <a:pt x="449" y="1656"/>
                  </a:lnTo>
                  <a:lnTo>
                    <a:pt x="624" y="1754"/>
                  </a:lnTo>
                  <a:lnTo>
                    <a:pt x="819" y="1812"/>
                  </a:lnTo>
                  <a:lnTo>
                    <a:pt x="1033" y="1871"/>
                  </a:lnTo>
                  <a:lnTo>
                    <a:pt x="1248" y="1910"/>
                  </a:lnTo>
                  <a:lnTo>
                    <a:pt x="1501" y="1910"/>
                  </a:lnTo>
                  <a:lnTo>
                    <a:pt x="1618" y="1929"/>
                  </a:lnTo>
                  <a:lnTo>
                    <a:pt x="2008" y="1890"/>
                  </a:lnTo>
                  <a:lnTo>
                    <a:pt x="2417" y="1832"/>
                  </a:lnTo>
                  <a:lnTo>
                    <a:pt x="2631" y="1793"/>
                  </a:lnTo>
                  <a:lnTo>
                    <a:pt x="2826" y="1734"/>
                  </a:lnTo>
                  <a:lnTo>
                    <a:pt x="3021" y="1656"/>
                  </a:lnTo>
                  <a:lnTo>
                    <a:pt x="3196" y="1578"/>
                  </a:lnTo>
                  <a:lnTo>
                    <a:pt x="3391" y="1462"/>
                  </a:lnTo>
                  <a:lnTo>
                    <a:pt x="3488" y="1384"/>
                  </a:lnTo>
                  <a:lnTo>
                    <a:pt x="3547" y="1286"/>
                  </a:lnTo>
                  <a:lnTo>
                    <a:pt x="3586" y="1208"/>
                  </a:lnTo>
                  <a:lnTo>
                    <a:pt x="3605" y="1091"/>
                  </a:lnTo>
                  <a:lnTo>
                    <a:pt x="3605" y="1013"/>
                  </a:lnTo>
                  <a:lnTo>
                    <a:pt x="3586" y="897"/>
                  </a:lnTo>
                  <a:lnTo>
                    <a:pt x="3547" y="799"/>
                  </a:lnTo>
                  <a:lnTo>
                    <a:pt x="3488" y="702"/>
                  </a:lnTo>
                  <a:lnTo>
                    <a:pt x="3410" y="604"/>
                  </a:lnTo>
                  <a:lnTo>
                    <a:pt x="3313" y="507"/>
                  </a:lnTo>
                  <a:lnTo>
                    <a:pt x="3118" y="351"/>
                  </a:lnTo>
                  <a:lnTo>
                    <a:pt x="2865" y="215"/>
                  </a:lnTo>
                  <a:lnTo>
                    <a:pt x="2651" y="117"/>
                  </a:lnTo>
                  <a:lnTo>
                    <a:pt x="2397" y="59"/>
                  </a:lnTo>
                  <a:lnTo>
                    <a:pt x="2144" y="20"/>
                  </a:lnTo>
                  <a:lnTo>
                    <a:pt x="18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54"/>
            <p:cNvSpPr/>
            <p:nvPr/>
          </p:nvSpPr>
          <p:spPr>
            <a:xfrm>
              <a:off x="5432250" y="837250"/>
              <a:ext cx="90150" cy="48250"/>
            </a:xfrm>
            <a:custGeom>
              <a:avLst/>
              <a:gdLst/>
              <a:ahLst/>
              <a:cxnLst/>
              <a:rect l="l" t="t" r="r" b="b"/>
              <a:pathLst>
                <a:path w="3606" h="1930" fill="none" extrusionOk="0">
                  <a:moveTo>
                    <a:pt x="1871" y="0"/>
                  </a:moveTo>
                  <a:lnTo>
                    <a:pt x="1871" y="0"/>
                  </a:lnTo>
                  <a:lnTo>
                    <a:pt x="1715" y="0"/>
                  </a:lnTo>
                  <a:lnTo>
                    <a:pt x="1715" y="0"/>
                  </a:lnTo>
                  <a:lnTo>
                    <a:pt x="1423" y="39"/>
                  </a:lnTo>
                  <a:lnTo>
                    <a:pt x="1150" y="117"/>
                  </a:lnTo>
                  <a:lnTo>
                    <a:pt x="1150" y="117"/>
                  </a:lnTo>
                  <a:lnTo>
                    <a:pt x="878" y="215"/>
                  </a:lnTo>
                  <a:lnTo>
                    <a:pt x="644" y="370"/>
                  </a:lnTo>
                  <a:lnTo>
                    <a:pt x="644" y="370"/>
                  </a:lnTo>
                  <a:lnTo>
                    <a:pt x="449" y="526"/>
                  </a:lnTo>
                  <a:lnTo>
                    <a:pt x="274" y="702"/>
                  </a:lnTo>
                  <a:lnTo>
                    <a:pt x="274" y="702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20" y="1130"/>
                  </a:lnTo>
                  <a:lnTo>
                    <a:pt x="20" y="1130"/>
                  </a:lnTo>
                  <a:lnTo>
                    <a:pt x="1" y="1189"/>
                  </a:lnTo>
                  <a:lnTo>
                    <a:pt x="20" y="1228"/>
                  </a:lnTo>
                  <a:lnTo>
                    <a:pt x="20" y="1228"/>
                  </a:lnTo>
                  <a:lnTo>
                    <a:pt x="137" y="1403"/>
                  </a:lnTo>
                  <a:lnTo>
                    <a:pt x="274" y="1540"/>
                  </a:lnTo>
                  <a:lnTo>
                    <a:pt x="274" y="1540"/>
                  </a:lnTo>
                  <a:lnTo>
                    <a:pt x="449" y="1656"/>
                  </a:lnTo>
                  <a:lnTo>
                    <a:pt x="624" y="1754"/>
                  </a:lnTo>
                  <a:lnTo>
                    <a:pt x="624" y="1754"/>
                  </a:lnTo>
                  <a:lnTo>
                    <a:pt x="819" y="1812"/>
                  </a:lnTo>
                  <a:lnTo>
                    <a:pt x="1033" y="1871"/>
                  </a:lnTo>
                  <a:lnTo>
                    <a:pt x="1248" y="1910"/>
                  </a:lnTo>
                  <a:lnTo>
                    <a:pt x="1501" y="1910"/>
                  </a:lnTo>
                  <a:lnTo>
                    <a:pt x="1501" y="1910"/>
                  </a:lnTo>
                  <a:lnTo>
                    <a:pt x="1618" y="1929"/>
                  </a:lnTo>
                  <a:lnTo>
                    <a:pt x="1618" y="1929"/>
                  </a:lnTo>
                  <a:lnTo>
                    <a:pt x="2008" y="1890"/>
                  </a:lnTo>
                  <a:lnTo>
                    <a:pt x="2417" y="1832"/>
                  </a:lnTo>
                  <a:lnTo>
                    <a:pt x="2417" y="1832"/>
                  </a:lnTo>
                  <a:lnTo>
                    <a:pt x="2631" y="1793"/>
                  </a:lnTo>
                  <a:lnTo>
                    <a:pt x="2826" y="1734"/>
                  </a:lnTo>
                  <a:lnTo>
                    <a:pt x="3021" y="1656"/>
                  </a:lnTo>
                  <a:lnTo>
                    <a:pt x="3196" y="1578"/>
                  </a:lnTo>
                  <a:lnTo>
                    <a:pt x="3196" y="1578"/>
                  </a:lnTo>
                  <a:lnTo>
                    <a:pt x="3391" y="1462"/>
                  </a:lnTo>
                  <a:lnTo>
                    <a:pt x="3391" y="1462"/>
                  </a:lnTo>
                  <a:lnTo>
                    <a:pt x="3488" y="1384"/>
                  </a:lnTo>
                  <a:lnTo>
                    <a:pt x="3547" y="1286"/>
                  </a:lnTo>
                  <a:lnTo>
                    <a:pt x="3547" y="1286"/>
                  </a:lnTo>
                  <a:lnTo>
                    <a:pt x="3586" y="1208"/>
                  </a:lnTo>
                  <a:lnTo>
                    <a:pt x="3605" y="1091"/>
                  </a:lnTo>
                  <a:lnTo>
                    <a:pt x="3605" y="1091"/>
                  </a:lnTo>
                  <a:lnTo>
                    <a:pt x="3605" y="1013"/>
                  </a:lnTo>
                  <a:lnTo>
                    <a:pt x="3605" y="1013"/>
                  </a:lnTo>
                  <a:lnTo>
                    <a:pt x="3586" y="897"/>
                  </a:lnTo>
                  <a:lnTo>
                    <a:pt x="3586" y="897"/>
                  </a:lnTo>
                  <a:lnTo>
                    <a:pt x="3547" y="799"/>
                  </a:lnTo>
                  <a:lnTo>
                    <a:pt x="3488" y="702"/>
                  </a:lnTo>
                  <a:lnTo>
                    <a:pt x="3410" y="604"/>
                  </a:lnTo>
                  <a:lnTo>
                    <a:pt x="3313" y="507"/>
                  </a:lnTo>
                  <a:lnTo>
                    <a:pt x="3313" y="507"/>
                  </a:lnTo>
                  <a:lnTo>
                    <a:pt x="3118" y="351"/>
                  </a:lnTo>
                  <a:lnTo>
                    <a:pt x="2865" y="215"/>
                  </a:lnTo>
                  <a:lnTo>
                    <a:pt x="2865" y="215"/>
                  </a:lnTo>
                  <a:lnTo>
                    <a:pt x="2651" y="117"/>
                  </a:lnTo>
                  <a:lnTo>
                    <a:pt x="2397" y="59"/>
                  </a:lnTo>
                  <a:lnTo>
                    <a:pt x="2144" y="20"/>
                  </a:lnTo>
                  <a:lnTo>
                    <a:pt x="187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54"/>
            <p:cNvSpPr/>
            <p:nvPr/>
          </p:nvSpPr>
          <p:spPr>
            <a:xfrm>
              <a:off x="5529675" y="85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54"/>
            <p:cNvSpPr/>
            <p:nvPr/>
          </p:nvSpPr>
          <p:spPr>
            <a:xfrm>
              <a:off x="5529675" y="85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54"/>
            <p:cNvSpPr/>
            <p:nvPr/>
          </p:nvSpPr>
          <p:spPr>
            <a:xfrm>
              <a:off x="5418125" y="809475"/>
              <a:ext cx="119375" cy="78450"/>
            </a:xfrm>
            <a:custGeom>
              <a:avLst/>
              <a:gdLst/>
              <a:ahLst/>
              <a:cxnLst/>
              <a:rect l="l" t="t" r="r" b="b"/>
              <a:pathLst>
                <a:path w="4775" h="3138" extrusionOk="0">
                  <a:moveTo>
                    <a:pt x="2378" y="1209"/>
                  </a:moveTo>
                  <a:lnTo>
                    <a:pt x="2728" y="1228"/>
                  </a:lnTo>
                  <a:lnTo>
                    <a:pt x="3021" y="1287"/>
                  </a:lnTo>
                  <a:lnTo>
                    <a:pt x="3274" y="1384"/>
                  </a:lnTo>
                  <a:lnTo>
                    <a:pt x="3488" y="1481"/>
                  </a:lnTo>
                  <a:lnTo>
                    <a:pt x="3683" y="1618"/>
                  </a:lnTo>
                  <a:lnTo>
                    <a:pt x="3800" y="1715"/>
                  </a:lnTo>
                  <a:lnTo>
                    <a:pt x="3917" y="1832"/>
                  </a:lnTo>
                  <a:lnTo>
                    <a:pt x="4014" y="2027"/>
                  </a:lnTo>
                  <a:lnTo>
                    <a:pt x="4034" y="2066"/>
                  </a:lnTo>
                  <a:lnTo>
                    <a:pt x="4053" y="2105"/>
                  </a:lnTo>
                  <a:lnTo>
                    <a:pt x="4073" y="2163"/>
                  </a:lnTo>
                  <a:lnTo>
                    <a:pt x="4092" y="2183"/>
                  </a:lnTo>
                  <a:lnTo>
                    <a:pt x="4073" y="2183"/>
                  </a:lnTo>
                  <a:lnTo>
                    <a:pt x="4092" y="2261"/>
                  </a:lnTo>
                  <a:lnTo>
                    <a:pt x="4092" y="2280"/>
                  </a:lnTo>
                  <a:lnTo>
                    <a:pt x="4112" y="2358"/>
                  </a:lnTo>
                  <a:lnTo>
                    <a:pt x="3995" y="2475"/>
                  </a:lnTo>
                  <a:lnTo>
                    <a:pt x="3878" y="2573"/>
                  </a:lnTo>
                  <a:lnTo>
                    <a:pt x="3644" y="2709"/>
                  </a:lnTo>
                  <a:lnTo>
                    <a:pt x="3391" y="2826"/>
                  </a:lnTo>
                  <a:lnTo>
                    <a:pt x="3040" y="2923"/>
                  </a:lnTo>
                  <a:lnTo>
                    <a:pt x="2690" y="2982"/>
                  </a:lnTo>
                  <a:lnTo>
                    <a:pt x="2086" y="2982"/>
                  </a:lnTo>
                  <a:lnTo>
                    <a:pt x="1735" y="2923"/>
                  </a:lnTo>
                  <a:lnTo>
                    <a:pt x="1404" y="2826"/>
                  </a:lnTo>
                  <a:lnTo>
                    <a:pt x="1150" y="2709"/>
                  </a:lnTo>
                  <a:lnTo>
                    <a:pt x="916" y="2573"/>
                  </a:lnTo>
                  <a:lnTo>
                    <a:pt x="780" y="2475"/>
                  </a:lnTo>
                  <a:lnTo>
                    <a:pt x="663" y="2358"/>
                  </a:lnTo>
                  <a:lnTo>
                    <a:pt x="663" y="2339"/>
                  </a:lnTo>
                  <a:lnTo>
                    <a:pt x="663" y="2300"/>
                  </a:lnTo>
                  <a:lnTo>
                    <a:pt x="683" y="2183"/>
                  </a:lnTo>
                  <a:lnTo>
                    <a:pt x="722" y="2066"/>
                  </a:lnTo>
                  <a:lnTo>
                    <a:pt x="780" y="1949"/>
                  </a:lnTo>
                  <a:lnTo>
                    <a:pt x="858" y="1832"/>
                  </a:lnTo>
                  <a:lnTo>
                    <a:pt x="975" y="1715"/>
                  </a:lnTo>
                  <a:lnTo>
                    <a:pt x="1092" y="1618"/>
                  </a:lnTo>
                  <a:lnTo>
                    <a:pt x="1267" y="1481"/>
                  </a:lnTo>
                  <a:lnTo>
                    <a:pt x="1462" y="1384"/>
                  </a:lnTo>
                  <a:lnTo>
                    <a:pt x="1754" y="1287"/>
                  </a:lnTo>
                  <a:lnTo>
                    <a:pt x="2047" y="1228"/>
                  </a:lnTo>
                  <a:lnTo>
                    <a:pt x="2378" y="1209"/>
                  </a:lnTo>
                  <a:close/>
                  <a:moveTo>
                    <a:pt x="1053" y="1"/>
                  </a:moveTo>
                  <a:lnTo>
                    <a:pt x="916" y="20"/>
                  </a:lnTo>
                  <a:lnTo>
                    <a:pt x="780" y="59"/>
                  </a:lnTo>
                  <a:lnTo>
                    <a:pt x="663" y="118"/>
                  </a:lnTo>
                  <a:lnTo>
                    <a:pt x="566" y="157"/>
                  </a:lnTo>
                  <a:lnTo>
                    <a:pt x="371" y="293"/>
                  </a:lnTo>
                  <a:lnTo>
                    <a:pt x="293" y="371"/>
                  </a:lnTo>
                  <a:lnTo>
                    <a:pt x="235" y="449"/>
                  </a:lnTo>
                  <a:lnTo>
                    <a:pt x="118" y="644"/>
                  </a:lnTo>
                  <a:lnTo>
                    <a:pt x="40" y="838"/>
                  </a:lnTo>
                  <a:lnTo>
                    <a:pt x="1" y="1053"/>
                  </a:lnTo>
                  <a:lnTo>
                    <a:pt x="1" y="1267"/>
                  </a:lnTo>
                  <a:lnTo>
                    <a:pt x="40" y="1501"/>
                  </a:lnTo>
                  <a:lnTo>
                    <a:pt x="98" y="1735"/>
                  </a:lnTo>
                  <a:lnTo>
                    <a:pt x="196" y="1969"/>
                  </a:lnTo>
                  <a:lnTo>
                    <a:pt x="312" y="2183"/>
                  </a:lnTo>
                  <a:lnTo>
                    <a:pt x="468" y="2358"/>
                  </a:lnTo>
                  <a:lnTo>
                    <a:pt x="624" y="2534"/>
                  </a:lnTo>
                  <a:lnTo>
                    <a:pt x="819" y="2689"/>
                  </a:lnTo>
                  <a:lnTo>
                    <a:pt x="1033" y="2826"/>
                  </a:lnTo>
                  <a:lnTo>
                    <a:pt x="1248" y="2923"/>
                  </a:lnTo>
                  <a:lnTo>
                    <a:pt x="1462" y="3001"/>
                  </a:lnTo>
                  <a:lnTo>
                    <a:pt x="1696" y="3079"/>
                  </a:lnTo>
                  <a:lnTo>
                    <a:pt x="1949" y="3118"/>
                  </a:lnTo>
                  <a:lnTo>
                    <a:pt x="2300" y="3138"/>
                  </a:lnTo>
                  <a:lnTo>
                    <a:pt x="2612" y="3138"/>
                  </a:lnTo>
                  <a:lnTo>
                    <a:pt x="2826" y="3118"/>
                  </a:lnTo>
                  <a:lnTo>
                    <a:pt x="3079" y="3060"/>
                  </a:lnTo>
                  <a:lnTo>
                    <a:pt x="3313" y="3001"/>
                  </a:lnTo>
                  <a:lnTo>
                    <a:pt x="3547" y="2923"/>
                  </a:lnTo>
                  <a:lnTo>
                    <a:pt x="3761" y="2826"/>
                  </a:lnTo>
                  <a:lnTo>
                    <a:pt x="3956" y="2689"/>
                  </a:lnTo>
                  <a:lnTo>
                    <a:pt x="4151" y="2534"/>
                  </a:lnTo>
                  <a:lnTo>
                    <a:pt x="4326" y="2358"/>
                  </a:lnTo>
                  <a:lnTo>
                    <a:pt x="4463" y="2163"/>
                  </a:lnTo>
                  <a:lnTo>
                    <a:pt x="4579" y="1969"/>
                  </a:lnTo>
                  <a:lnTo>
                    <a:pt x="4677" y="1735"/>
                  </a:lnTo>
                  <a:lnTo>
                    <a:pt x="4735" y="1501"/>
                  </a:lnTo>
                  <a:lnTo>
                    <a:pt x="4774" y="1267"/>
                  </a:lnTo>
                  <a:lnTo>
                    <a:pt x="4774" y="1053"/>
                  </a:lnTo>
                  <a:lnTo>
                    <a:pt x="4735" y="819"/>
                  </a:lnTo>
                  <a:lnTo>
                    <a:pt x="4657" y="644"/>
                  </a:lnTo>
                  <a:lnTo>
                    <a:pt x="4541" y="449"/>
                  </a:lnTo>
                  <a:lnTo>
                    <a:pt x="4482" y="371"/>
                  </a:lnTo>
                  <a:lnTo>
                    <a:pt x="4404" y="293"/>
                  </a:lnTo>
                  <a:lnTo>
                    <a:pt x="4229" y="157"/>
                  </a:lnTo>
                  <a:lnTo>
                    <a:pt x="4112" y="98"/>
                  </a:lnTo>
                  <a:lnTo>
                    <a:pt x="3995" y="59"/>
                  </a:lnTo>
                  <a:lnTo>
                    <a:pt x="3859" y="20"/>
                  </a:lnTo>
                  <a:lnTo>
                    <a:pt x="3722" y="1"/>
                  </a:lnTo>
                  <a:lnTo>
                    <a:pt x="3391" y="1"/>
                  </a:lnTo>
                  <a:lnTo>
                    <a:pt x="3177" y="59"/>
                  </a:lnTo>
                  <a:lnTo>
                    <a:pt x="2962" y="118"/>
                  </a:lnTo>
                  <a:lnTo>
                    <a:pt x="2767" y="196"/>
                  </a:lnTo>
                  <a:lnTo>
                    <a:pt x="2670" y="234"/>
                  </a:lnTo>
                  <a:lnTo>
                    <a:pt x="2651" y="234"/>
                  </a:lnTo>
                  <a:lnTo>
                    <a:pt x="2417" y="312"/>
                  </a:lnTo>
                  <a:lnTo>
                    <a:pt x="2358" y="312"/>
                  </a:lnTo>
                  <a:lnTo>
                    <a:pt x="2124" y="234"/>
                  </a:lnTo>
                  <a:lnTo>
                    <a:pt x="2008" y="196"/>
                  </a:lnTo>
                  <a:lnTo>
                    <a:pt x="1813" y="118"/>
                  </a:lnTo>
                  <a:lnTo>
                    <a:pt x="1598" y="59"/>
                  </a:lnTo>
                  <a:lnTo>
                    <a:pt x="1384" y="20"/>
                  </a:lnTo>
                  <a:lnTo>
                    <a:pt x="11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54"/>
            <p:cNvSpPr/>
            <p:nvPr/>
          </p:nvSpPr>
          <p:spPr>
            <a:xfrm>
              <a:off x="5418125" y="809475"/>
              <a:ext cx="119375" cy="78450"/>
            </a:xfrm>
            <a:custGeom>
              <a:avLst/>
              <a:gdLst/>
              <a:ahLst/>
              <a:cxnLst/>
              <a:rect l="l" t="t" r="r" b="b"/>
              <a:pathLst>
                <a:path w="4775" h="3138" fill="none" extrusionOk="0">
                  <a:moveTo>
                    <a:pt x="3586" y="1"/>
                  </a:moveTo>
                  <a:lnTo>
                    <a:pt x="3586" y="1"/>
                  </a:lnTo>
                  <a:lnTo>
                    <a:pt x="3391" y="1"/>
                  </a:lnTo>
                  <a:lnTo>
                    <a:pt x="3177" y="59"/>
                  </a:lnTo>
                  <a:lnTo>
                    <a:pt x="3177" y="59"/>
                  </a:lnTo>
                  <a:lnTo>
                    <a:pt x="2962" y="118"/>
                  </a:lnTo>
                  <a:lnTo>
                    <a:pt x="2767" y="196"/>
                  </a:lnTo>
                  <a:lnTo>
                    <a:pt x="2670" y="234"/>
                  </a:lnTo>
                  <a:lnTo>
                    <a:pt x="2651" y="234"/>
                  </a:lnTo>
                  <a:lnTo>
                    <a:pt x="2651" y="234"/>
                  </a:lnTo>
                  <a:lnTo>
                    <a:pt x="2651" y="234"/>
                  </a:lnTo>
                  <a:lnTo>
                    <a:pt x="2651" y="234"/>
                  </a:lnTo>
                  <a:lnTo>
                    <a:pt x="2651" y="234"/>
                  </a:lnTo>
                  <a:lnTo>
                    <a:pt x="2651" y="234"/>
                  </a:lnTo>
                  <a:lnTo>
                    <a:pt x="2417" y="312"/>
                  </a:lnTo>
                  <a:lnTo>
                    <a:pt x="2417" y="312"/>
                  </a:lnTo>
                  <a:lnTo>
                    <a:pt x="2397" y="312"/>
                  </a:lnTo>
                  <a:lnTo>
                    <a:pt x="2378" y="312"/>
                  </a:lnTo>
                  <a:lnTo>
                    <a:pt x="2358" y="312"/>
                  </a:lnTo>
                  <a:lnTo>
                    <a:pt x="2358" y="312"/>
                  </a:lnTo>
                  <a:lnTo>
                    <a:pt x="2124" y="234"/>
                  </a:lnTo>
                  <a:lnTo>
                    <a:pt x="2008" y="196"/>
                  </a:lnTo>
                  <a:lnTo>
                    <a:pt x="2008" y="196"/>
                  </a:lnTo>
                  <a:lnTo>
                    <a:pt x="1813" y="118"/>
                  </a:lnTo>
                  <a:lnTo>
                    <a:pt x="1598" y="59"/>
                  </a:lnTo>
                  <a:lnTo>
                    <a:pt x="1598" y="59"/>
                  </a:lnTo>
                  <a:lnTo>
                    <a:pt x="1384" y="20"/>
                  </a:lnTo>
                  <a:lnTo>
                    <a:pt x="1189" y="1"/>
                  </a:lnTo>
                  <a:lnTo>
                    <a:pt x="1189" y="1"/>
                  </a:lnTo>
                  <a:lnTo>
                    <a:pt x="1053" y="1"/>
                  </a:lnTo>
                  <a:lnTo>
                    <a:pt x="1053" y="1"/>
                  </a:lnTo>
                  <a:lnTo>
                    <a:pt x="916" y="20"/>
                  </a:lnTo>
                  <a:lnTo>
                    <a:pt x="780" y="59"/>
                  </a:lnTo>
                  <a:lnTo>
                    <a:pt x="663" y="118"/>
                  </a:lnTo>
                  <a:lnTo>
                    <a:pt x="566" y="157"/>
                  </a:lnTo>
                  <a:lnTo>
                    <a:pt x="566" y="157"/>
                  </a:lnTo>
                  <a:lnTo>
                    <a:pt x="371" y="293"/>
                  </a:lnTo>
                  <a:lnTo>
                    <a:pt x="293" y="371"/>
                  </a:lnTo>
                  <a:lnTo>
                    <a:pt x="235" y="449"/>
                  </a:lnTo>
                  <a:lnTo>
                    <a:pt x="235" y="449"/>
                  </a:lnTo>
                  <a:lnTo>
                    <a:pt x="118" y="644"/>
                  </a:lnTo>
                  <a:lnTo>
                    <a:pt x="118" y="644"/>
                  </a:lnTo>
                  <a:lnTo>
                    <a:pt x="40" y="838"/>
                  </a:lnTo>
                  <a:lnTo>
                    <a:pt x="40" y="838"/>
                  </a:lnTo>
                  <a:lnTo>
                    <a:pt x="1" y="1053"/>
                  </a:lnTo>
                  <a:lnTo>
                    <a:pt x="1" y="1267"/>
                  </a:lnTo>
                  <a:lnTo>
                    <a:pt x="1" y="1267"/>
                  </a:lnTo>
                  <a:lnTo>
                    <a:pt x="40" y="1501"/>
                  </a:lnTo>
                  <a:lnTo>
                    <a:pt x="98" y="1735"/>
                  </a:lnTo>
                  <a:lnTo>
                    <a:pt x="98" y="1735"/>
                  </a:lnTo>
                  <a:lnTo>
                    <a:pt x="196" y="1969"/>
                  </a:lnTo>
                  <a:lnTo>
                    <a:pt x="312" y="2183"/>
                  </a:lnTo>
                  <a:lnTo>
                    <a:pt x="312" y="2183"/>
                  </a:lnTo>
                  <a:lnTo>
                    <a:pt x="468" y="2358"/>
                  </a:lnTo>
                  <a:lnTo>
                    <a:pt x="624" y="2534"/>
                  </a:lnTo>
                  <a:lnTo>
                    <a:pt x="819" y="2689"/>
                  </a:lnTo>
                  <a:lnTo>
                    <a:pt x="1033" y="2826"/>
                  </a:lnTo>
                  <a:lnTo>
                    <a:pt x="1033" y="2826"/>
                  </a:lnTo>
                  <a:lnTo>
                    <a:pt x="1248" y="2923"/>
                  </a:lnTo>
                  <a:lnTo>
                    <a:pt x="1462" y="3001"/>
                  </a:lnTo>
                  <a:lnTo>
                    <a:pt x="1696" y="3079"/>
                  </a:lnTo>
                  <a:lnTo>
                    <a:pt x="1949" y="3118"/>
                  </a:lnTo>
                  <a:lnTo>
                    <a:pt x="1949" y="3118"/>
                  </a:lnTo>
                  <a:lnTo>
                    <a:pt x="2300" y="3138"/>
                  </a:lnTo>
                  <a:lnTo>
                    <a:pt x="2300" y="3138"/>
                  </a:lnTo>
                  <a:lnTo>
                    <a:pt x="2397" y="3138"/>
                  </a:lnTo>
                  <a:lnTo>
                    <a:pt x="2397" y="3138"/>
                  </a:lnTo>
                  <a:lnTo>
                    <a:pt x="2612" y="3138"/>
                  </a:lnTo>
                  <a:lnTo>
                    <a:pt x="2826" y="3118"/>
                  </a:lnTo>
                  <a:lnTo>
                    <a:pt x="2826" y="3118"/>
                  </a:lnTo>
                  <a:lnTo>
                    <a:pt x="3079" y="3060"/>
                  </a:lnTo>
                  <a:lnTo>
                    <a:pt x="3313" y="3001"/>
                  </a:lnTo>
                  <a:lnTo>
                    <a:pt x="3547" y="2923"/>
                  </a:lnTo>
                  <a:lnTo>
                    <a:pt x="3761" y="2826"/>
                  </a:lnTo>
                  <a:lnTo>
                    <a:pt x="3761" y="2826"/>
                  </a:lnTo>
                  <a:lnTo>
                    <a:pt x="3956" y="2689"/>
                  </a:lnTo>
                  <a:lnTo>
                    <a:pt x="4151" y="2534"/>
                  </a:lnTo>
                  <a:lnTo>
                    <a:pt x="4326" y="2358"/>
                  </a:lnTo>
                  <a:lnTo>
                    <a:pt x="4463" y="2163"/>
                  </a:lnTo>
                  <a:lnTo>
                    <a:pt x="4463" y="2163"/>
                  </a:lnTo>
                  <a:lnTo>
                    <a:pt x="4579" y="1969"/>
                  </a:lnTo>
                  <a:lnTo>
                    <a:pt x="4677" y="1735"/>
                  </a:lnTo>
                  <a:lnTo>
                    <a:pt x="4677" y="1735"/>
                  </a:lnTo>
                  <a:lnTo>
                    <a:pt x="4735" y="1501"/>
                  </a:lnTo>
                  <a:lnTo>
                    <a:pt x="4774" y="1267"/>
                  </a:lnTo>
                  <a:lnTo>
                    <a:pt x="4774" y="1267"/>
                  </a:lnTo>
                  <a:lnTo>
                    <a:pt x="4774" y="1053"/>
                  </a:lnTo>
                  <a:lnTo>
                    <a:pt x="4735" y="819"/>
                  </a:lnTo>
                  <a:lnTo>
                    <a:pt x="4735" y="819"/>
                  </a:lnTo>
                  <a:lnTo>
                    <a:pt x="4657" y="644"/>
                  </a:lnTo>
                  <a:lnTo>
                    <a:pt x="4657" y="644"/>
                  </a:lnTo>
                  <a:lnTo>
                    <a:pt x="4541" y="449"/>
                  </a:lnTo>
                  <a:lnTo>
                    <a:pt x="4541" y="449"/>
                  </a:lnTo>
                  <a:lnTo>
                    <a:pt x="4482" y="371"/>
                  </a:lnTo>
                  <a:lnTo>
                    <a:pt x="4404" y="293"/>
                  </a:lnTo>
                  <a:lnTo>
                    <a:pt x="4229" y="157"/>
                  </a:lnTo>
                  <a:lnTo>
                    <a:pt x="4229" y="157"/>
                  </a:lnTo>
                  <a:lnTo>
                    <a:pt x="4112" y="98"/>
                  </a:lnTo>
                  <a:lnTo>
                    <a:pt x="3995" y="59"/>
                  </a:lnTo>
                  <a:lnTo>
                    <a:pt x="3859" y="20"/>
                  </a:lnTo>
                  <a:lnTo>
                    <a:pt x="3722" y="1"/>
                  </a:lnTo>
                  <a:lnTo>
                    <a:pt x="3722" y="1"/>
                  </a:lnTo>
                  <a:lnTo>
                    <a:pt x="35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54"/>
            <p:cNvSpPr/>
            <p:nvPr/>
          </p:nvSpPr>
          <p:spPr>
            <a:xfrm>
              <a:off x="5434700" y="839675"/>
              <a:ext cx="86225" cy="44350"/>
            </a:xfrm>
            <a:custGeom>
              <a:avLst/>
              <a:gdLst/>
              <a:ahLst/>
              <a:cxnLst/>
              <a:rect l="l" t="t" r="r" b="b"/>
              <a:pathLst>
                <a:path w="3449" h="1774" fill="none" extrusionOk="0">
                  <a:moveTo>
                    <a:pt x="1384" y="20"/>
                  </a:moveTo>
                  <a:lnTo>
                    <a:pt x="1384" y="20"/>
                  </a:lnTo>
                  <a:lnTo>
                    <a:pt x="1715" y="1"/>
                  </a:lnTo>
                  <a:lnTo>
                    <a:pt x="1715" y="1"/>
                  </a:lnTo>
                  <a:lnTo>
                    <a:pt x="1715" y="1"/>
                  </a:lnTo>
                  <a:lnTo>
                    <a:pt x="2065" y="20"/>
                  </a:lnTo>
                  <a:lnTo>
                    <a:pt x="2065" y="20"/>
                  </a:lnTo>
                  <a:lnTo>
                    <a:pt x="2358" y="79"/>
                  </a:lnTo>
                  <a:lnTo>
                    <a:pt x="2611" y="176"/>
                  </a:lnTo>
                  <a:lnTo>
                    <a:pt x="2611" y="176"/>
                  </a:lnTo>
                  <a:lnTo>
                    <a:pt x="2825" y="273"/>
                  </a:lnTo>
                  <a:lnTo>
                    <a:pt x="3020" y="410"/>
                  </a:lnTo>
                  <a:lnTo>
                    <a:pt x="3020" y="410"/>
                  </a:lnTo>
                  <a:lnTo>
                    <a:pt x="3137" y="507"/>
                  </a:lnTo>
                  <a:lnTo>
                    <a:pt x="3254" y="624"/>
                  </a:lnTo>
                  <a:lnTo>
                    <a:pt x="3254" y="624"/>
                  </a:lnTo>
                  <a:lnTo>
                    <a:pt x="3351" y="819"/>
                  </a:lnTo>
                  <a:lnTo>
                    <a:pt x="3351" y="819"/>
                  </a:lnTo>
                  <a:lnTo>
                    <a:pt x="3371" y="858"/>
                  </a:lnTo>
                  <a:lnTo>
                    <a:pt x="3371" y="858"/>
                  </a:lnTo>
                  <a:lnTo>
                    <a:pt x="3371" y="858"/>
                  </a:lnTo>
                  <a:lnTo>
                    <a:pt x="3390" y="897"/>
                  </a:lnTo>
                  <a:lnTo>
                    <a:pt x="3390" y="897"/>
                  </a:lnTo>
                  <a:lnTo>
                    <a:pt x="3410" y="955"/>
                  </a:lnTo>
                  <a:lnTo>
                    <a:pt x="3429" y="975"/>
                  </a:lnTo>
                  <a:lnTo>
                    <a:pt x="3410" y="975"/>
                  </a:lnTo>
                  <a:lnTo>
                    <a:pt x="3410" y="975"/>
                  </a:lnTo>
                  <a:lnTo>
                    <a:pt x="3429" y="1053"/>
                  </a:lnTo>
                  <a:lnTo>
                    <a:pt x="3429" y="1072"/>
                  </a:lnTo>
                  <a:lnTo>
                    <a:pt x="3429" y="1072"/>
                  </a:lnTo>
                  <a:lnTo>
                    <a:pt x="3449" y="1150"/>
                  </a:lnTo>
                  <a:lnTo>
                    <a:pt x="3449" y="1150"/>
                  </a:lnTo>
                  <a:lnTo>
                    <a:pt x="3332" y="1267"/>
                  </a:lnTo>
                  <a:lnTo>
                    <a:pt x="3215" y="1365"/>
                  </a:lnTo>
                  <a:lnTo>
                    <a:pt x="3215" y="1365"/>
                  </a:lnTo>
                  <a:lnTo>
                    <a:pt x="2981" y="1501"/>
                  </a:lnTo>
                  <a:lnTo>
                    <a:pt x="2728" y="1618"/>
                  </a:lnTo>
                  <a:lnTo>
                    <a:pt x="2728" y="1618"/>
                  </a:lnTo>
                  <a:lnTo>
                    <a:pt x="2728" y="1618"/>
                  </a:lnTo>
                  <a:lnTo>
                    <a:pt x="2377" y="1715"/>
                  </a:lnTo>
                  <a:lnTo>
                    <a:pt x="2027" y="1774"/>
                  </a:lnTo>
                  <a:lnTo>
                    <a:pt x="2027" y="1774"/>
                  </a:lnTo>
                  <a:lnTo>
                    <a:pt x="1812" y="1774"/>
                  </a:lnTo>
                  <a:lnTo>
                    <a:pt x="1812" y="1774"/>
                  </a:lnTo>
                  <a:lnTo>
                    <a:pt x="1734" y="1774"/>
                  </a:lnTo>
                  <a:lnTo>
                    <a:pt x="1695" y="1774"/>
                  </a:lnTo>
                  <a:lnTo>
                    <a:pt x="1695" y="1774"/>
                  </a:lnTo>
                  <a:lnTo>
                    <a:pt x="1423" y="1774"/>
                  </a:lnTo>
                  <a:lnTo>
                    <a:pt x="1423" y="1774"/>
                  </a:lnTo>
                  <a:lnTo>
                    <a:pt x="1072" y="1715"/>
                  </a:lnTo>
                  <a:lnTo>
                    <a:pt x="741" y="1618"/>
                  </a:lnTo>
                  <a:lnTo>
                    <a:pt x="741" y="1618"/>
                  </a:lnTo>
                  <a:lnTo>
                    <a:pt x="741" y="1618"/>
                  </a:lnTo>
                  <a:lnTo>
                    <a:pt x="487" y="1501"/>
                  </a:lnTo>
                  <a:lnTo>
                    <a:pt x="253" y="1365"/>
                  </a:lnTo>
                  <a:lnTo>
                    <a:pt x="253" y="1365"/>
                  </a:lnTo>
                  <a:lnTo>
                    <a:pt x="117" y="1267"/>
                  </a:lnTo>
                  <a:lnTo>
                    <a:pt x="0" y="1150"/>
                  </a:lnTo>
                  <a:lnTo>
                    <a:pt x="0" y="1150"/>
                  </a:lnTo>
                  <a:lnTo>
                    <a:pt x="0" y="1131"/>
                  </a:lnTo>
                  <a:lnTo>
                    <a:pt x="0" y="1092"/>
                  </a:lnTo>
                  <a:lnTo>
                    <a:pt x="0" y="1092"/>
                  </a:lnTo>
                  <a:lnTo>
                    <a:pt x="20" y="975"/>
                  </a:lnTo>
                  <a:lnTo>
                    <a:pt x="59" y="858"/>
                  </a:lnTo>
                  <a:lnTo>
                    <a:pt x="59" y="858"/>
                  </a:lnTo>
                  <a:lnTo>
                    <a:pt x="59" y="858"/>
                  </a:lnTo>
                  <a:lnTo>
                    <a:pt x="59" y="858"/>
                  </a:lnTo>
                  <a:lnTo>
                    <a:pt x="59" y="858"/>
                  </a:lnTo>
                  <a:lnTo>
                    <a:pt x="117" y="741"/>
                  </a:lnTo>
                  <a:lnTo>
                    <a:pt x="195" y="624"/>
                  </a:lnTo>
                  <a:lnTo>
                    <a:pt x="195" y="624"/>
                  </a:lnTo>
                  <a:lnTo>
                    <a:pt x="312" y="507"/>
                  </a:lnTo>
                  <a:lnTo>
                    <a:pt x="429" y="410"/>
                  </a:lnTo>
                  <a:lnTo>
                    <a:pt x="429" y="410"/>
                  </a:lnTo>
                  <a:lnTo>
                    <a:pt x="604" y="273"/>
                  </a:lnTo>
                  <a:lnTo>
                    <a:pt x="799" y="176"/>
                  </a:lnTo>
                  <a:lnTo>
                    <a:pt x="799" y="176"/>
                  </a:lnTo>
                  <a:lnTo>
                    <a:pt x="1091" y="79"/>
                  </a:lnTo>
                  <a:lnTo>
                    <a:pt x="1384" y="20"/>
                  </a:lnTo>
                  <a:lnTo>
                    <a:pt x="1384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12" name="Google Shape;4612;p54"/>
          <p:cNvGrpSpPr/>
          <p:nvPr/>
        </p:nvGrpSpPr>
        <p:grpSpPr>
          <a:xfrm>
            <a:off x="243267" y="1839970"/>
            <a:ext cx="790718" cy="616534"/>
            <a:chOff x="12835100" y="179075"/>
            <a:chExt cx="1213875" cy="946475"/>
          </a:xfrm>
        </p:grpSpPr>
        <p:sp>
          <p:nvSpPr>
            <p:cNvPr id="4613" name="Google Shape;4613;p54"/>
            <p:cNvSpPr/>
            <p:nvPr/>
          </p:nvSpPr>
          <p:spPr>
            <a:xfrm>
              <a:off x="13700200" y="886850"/>
              <a:ext cx="348775" cy="238700"/>
            </a:xfrm>
            <a:custGeom>
              <a:avLst/>
              <a:gdLst/>
              <a:ahLst/>
              <a:cxnLst/>
              <a:rect l="l" t="t" r="r" b="b"/>
              <a:pathLst>
                <a:path w="13951" h="9548" extrusionOk="0">
                  <a:moveTo>
                    <a:pt x="702" y="0"/>
                  </a:moveTo>
                  <a:lnTo>
                    <a:pt x="624" y="20"/>
                  </a:lnTo>
                  <a:lnTo>
                    <a:pt x="546" y="59"/>
                  </a:lnTo>
                  <a:lnTo>
                    <a:pt x="507" y="136"/>
                  </a:lnTo>
                  <a:lnTo>
                    <a:pt x="390" y="370"/>
                  </a:lnTo>
                  <a:lnTo>
                    <a:pt x="293" y="585"/>
                  </a:lnTo>
                  <a:lnTo>
                    <a:pt x="215" y="838"/>
                  </a:lnTo>
                  <a:lnTo>
                    <a:pt x="137" y="1072"/>
                  </a:lnTo>
                  <a:lnTo>
                    <a:pt x="98" y="1305"/>
                  </a:lnTo>
                  <a:lnTo>
                    <a:pt x="59" y="1559"/>
                  </a:lnTo>
                  <a:lnTo>
                    <a:pt x="39" y="1793"/>
                  </a:lnTo>
                  <a:lnTo>
                    <a:pt x="20" y="2046"/>
                  </a:lnTo>
                  <a:lnTo>
                    <a:pt x="39" y="2085"/>
                  </a:lnTo>
                  <a:lnTo>
                    <a:pt x="0" y="2182"/>
                  </a:lnTo>
                  <a:lnTo>
                    <a:pt x="20" y="2260"/>
                  </a:lnTo>
                  <a:lnTo>
                    <a:pt x="20" y="2299"/>
                  </a:lnTo>
                  <a:lnTo>
                    <a:pt x="59" y="2338"/>
                  </a:lnTo>
                  <a:lnTo>
                    <a:pt x="643" y="2923"/>
                  </a:lnTo>
                  <a:lnTo>
                    <a:pt x="1364" y="3585"/>
                  </a:lnTo>
                  <a:lnTo>
                    <a:pt x="2378" y="4481"/>
                  </a:lnTo>
                  <a:lnTo>
                    <a:pt x="3410" y="5358"/>
                  </a:lnTo>
                  <a:lnTo>
                    <a:pt x="4073" y="5865"/>
                  </a:lnTo>
                  <a:lnTo>
                    <a:pt x="4696" y="6352"/>
                  </a:lnTo>
                  <a:lnTo>
                    <a:pt x="5300" y="6800"/>
                  </a:lnTo>
                  <a:lnTo>
                    <a:pt x="5904" y="7229"/>
                  </a:lnTo>
                  <a:lnTo>
                    <a:pt x="6606" y="7677"/>
                  </a:lnTo>
                  <a:lnTo>
                    <a:pt x="7268" y="8086"/>
                  </a:lnTo>
                  <a:lnTo>
                    <a:pt x="7911" y="8456"/>
                  </a:lnTo>
                  <a:lnTo>
                    <a:pt x="8534" y="8768"/>
                  </a:lnTo>
                  <a:lnTo>
                    <a:pt x="9216" y="9060"/>
                  </a:lnTo>
                  <a:lnTo>
                    <a:pt x="9528" y="9177"/>
                  </a:lnTo>
                  <a:lnTo>
                    <a:pt x="9820" y="9294"/>
                  </a:lnTo>
                  <a:lnTo>
                    <a:pt x="10132" y="9372"/>
                  </a:lnTo>
                  <a:lnTo>
                    <a:pt x="10424" y="9450"/>
                  </a:lnTo>
                  <a:lnTo>
                    <a:pt x="10697" y="9489"/>
                  </a:lnTo>
                  <a:lnTo>
                    <a:pt x="10970" y="9528"/>
                  </a:lnTo>
                  <a:lnTo>
                    <a:pt x="11379" y="9547"/>
                  </a:lnTo>
                  <a:lnTo>
                    <a:pt x="11730" y="9528"/>
                  </a:lnTo>
                  <a:lnTo>
                    <a:pt x="12042" y="9489"/>
                  </a:lnTo>
                  <a:lnTo>
                    <a:pt x="12295" y="9411"/>
                  </a:lnTo>
                  <a:lnTo>
                    <a:pt x="12529" y="9333"/>
                  </a:lnTo>
                  <a:lnTo>
                    <a:pt x="12762" y="9196"/>
                  </a:lnTo>
                  <a:lnTo>
                    <a:pt x="12977" y="9060"/>
                  </a:lnTo>
                  <a:lnTo>
                    <a:pt x="13172" y="8904"/>
                  </a:lnTo>
                  <a:lnTo>
                    <a:pt x="13366" y="8709"/>
                  </a:lnTo>
                  <a:lnTo>
                    <a:pt x="13522" y="8495"/>
                  </a:lnTo>
                  <a:lnTo>
                    <a:pt x="13659" y="8261"/>
                  </a:lnTo>
                  <a:lnTo>
                    <a:pt x="13776" y="8027"/>
                  </a:lnTo>
                  <a:lnTo>
                    <a:pt x="13873" y="7794"/>
                  </a:lnTo>
                  <a:lnTo>
                    <a:pt x="13932" y="7560"/>
                  </a:lnTo>
                  <a:lnTo>
                    <a:pt x="13951" y="7307"/>
                  </a:lnTo>
                  <a:lnTo>
                    <a:pt x="13951" y="7092"/>
                  </a:lnTo>
                  <a:lnTo>
                    <a:pt x="13932" y="6878"/>
                  </a:lnTo>
                  <a:lnTo>
                    <a:pt x="13873" y="6644"/>
                  </a:lnTo>
                  <a:lnTo>
                    <a:pt x="13815" y="6430"/>
                  </a:lnTo>
                  <a:lnTo>
                    <a:pt x="13717" y="6196"/>
                  </a:lnTo>
                  <a:lnTo>
                    <a:pt x="13600" y="5982"/>
                  </a:lnTo>
                  <a:lnTo>
                    <a:pt x="13444" y="5748"/>
                  </a:lnTo>
                  <a:lnTo>
                    <a:pt x="13269" y="5534"/>
                  </a:lnTo>
                  <a:lnTo>
                    <a:pt x="13113" y="5319"/>
                  </a:lnTo>
                  <a:lnTo>
                    <a:pt x="12918" y="5124"/>
                  </a:lnTo>
                  <a:lnTo>
                    <a:pt x="12704" y="4910"/>
                  </a:lnTo>
                  <a:lnTo>
                    <a:pt x="12451" y="4696"/>
                  </a:lnTo>
                  <a:lnTo>
                    <a:pt x="11983" y="4325"/>
                  </a:lnTo>
                  <a:lnTo>
                    <a:pt x="11418" y="3936"/>
                  </a:lnTo>
                  <a:lnTo>
                    <a:pt x="10853" y="3585"/>
                  </a:lnTo>
                  <a:lnTo>
                    <a:pt x="10230" y="3234"/>
                  </a:lnTo>
                  <a:lnTo>
                    <a:pt x="9567" y="2903"/>
                  </a:lnTo>
                  <a:lnTo>
                    <a:pt x="8827" y="2552"/>
                  </a:lnTo>
                  <a:lnTo>
                    <a:pt x="8145" y="2260"/>
                  </a:lnTo>
                  <a:lnTo>
                    <a:pt x="7463" y="1968"/>
                  </a:lnTo>
                  <a:lnTo>
                    <a:pt x="6722" y="1695"/>
                  </a:lnTo>
                  <a:lnTo>
                    <a:pt x="5963" y="1422"/>
                  </a:lnTo>
                  <a:lnTo>
                    <a:pt x="5300" y="1189"/>
                  </a:lnTo>
                  <a:lnTo>
                    <a:pt x="4618" y="974"/>
                  </a:lnTo>
                  <a:lnTo>
                    <a:pt x="3956" y="779"/>
                  </a:lnTo>
                  <a:lnTo>
                    <a:pt x="3313" y="585"/>
                  </a:lnTo>
                  <a:lnTo>
                    <a:pt x="2553" y="390"/>
                  </a:lnTo>
                  <a:lnTo>
                    <a:pt x="1832" y="234"/>
                  </a:lnTo>
                  <a:lnTo>
                    <a:pt x="1364" y="136"/>
                  </a:lnTo>
                  <a:lnTo>
                    <a:pt x="877" y="78"/>
                  </a:lnTo>
                  <a:lnTo>
                    <a:pt x="838" y="39"/>
                  </a:lnTo>
                  <a:lnTo>
                    <a:pt x="7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4" name="Google Shape;4614;p54"/>
            <p:cNvSpPr/>
            <p:nvPr/>
          </p:nvSpPr>
          <p:spPr>
            <a:xfrm>
              <a:off x="13700200" y="886850"/>
              <a:ext cx="348775" cy="238700"/>
            </a:xfrm>
            <a:custGeom>
              <a:avLst/>
              <a:gdLst/>
              <a:ahLst/>
              <a:cxnLst/>
              <a:rect l="l" t="t" r="r" b="b"/>
              <a:pathLst>
                <a:path w="13951" h="9548" fill="none" extrusionOk="0">
                  <a:moveTo>
                    <a:pt x="702" y="0"/>
                  </a:moveTo>
                  <a:lnTo>
                    <a:pt x="702" y="0"/>
                  </a:lnTo>
                  <a:lnTo>
                    <a:pt x="624" y="20"/>
                  </a:lnTo>
                  <a:lnTo>
                    <a:pt x="624" y="20"/>
                  </a:lnTo>
                  <a:lnTo>
                    <a:pt x="546" y="59"/>
                  </a:lnTo>
                  <a:lnTo>
                    <a:pt x="507" y="136"/>
                  </a:lnTo>
                  <a:lnTo>
                    <a:pt x="507" y="136"/>
                  </a:lnTo>
                  <a:lnTo>
                    <a:pt x="390" y="370"/>
                  </a:lnTo>
                  <a:lnTo>
                    <a:pt x="293" y="585"/>
                  </a:lnTo>
                  <a:lnTo>
                    <a:pt x="215" y="838"/>
                  </a:lnTo>
                  <a:lnTo>
                    <a:pt x="137" y="1072"/>
                  </a:lnTo>
                  <a:lnTo>
                    <a:pt x="98" y="1305"/>
                  </a:lnTo>
                  <a:lnTo>
                    <a:pt x="59" y="1559"/>
                  </a:lnTo>
                  <a:lnTo>
                    <a:pt x="39" y="1793"/>
                  </a:lnTo>
                  <a:lnTo>
                    <a:pt x="20" y="2046"/>
                  </a:lnTo>
                  <a:lnTo>
                    <a:pt x="20" y="2046"/>
                  </a:lnTo>
                  <a:lnTo>
                    <a:pt x="39" y="2085"/>
                  </a:lnTo>
                  <a:lnTo>
                    <a:pt x="39" y="2085"/>
                  </a:lnTo>
                  <a:lnTo>
                    <a:pt x="0" y="2182"/>
                  </a:lnTo>
                  <a:lnTo>
                    <a:pt x="0" y="2182"/>
                  </a:lnTo>
                  <a:lnTo>
                    <a:pt x="20" y="2260"/>
                  </a:lnTo>
                  <a:lnTo>
                    <a:pt x="20" y="2299"/>
                  </a:lnTo>
                  <a:lnTo>
                    <a:pt x="59" y="2338"/>
                  </a:lnTo>
                  <a:lnTo>
                    <a:pt x="59" y="2338"/>
                  </a:lnTo>
                  <a:lnTo>
                    <a:pt x="643" y="2923"/>
                  </a:lnTo>
                  <a:lnTo>
                    <a:pt x="1364" y="3585"/>
                  </a:lnTo>
                  <a:lnTo>
                    <a:pt x="1364" y="3585"/>
                  </a:lnTo>
                  <a:lnTo>
                    <a:pt x="2378" y="4481"/>
                  </a:lnTo>
                  <a:lnTo>
                    <a:pt x="3410" y="5358"/>
                  </a:lnTo>
                  <a:lnTo>
                    <a:pt x="3410" y="5358"/>
                  </a:lnTo>
                  <a:lnTo>
                    <a:pt x="4073" y="5865"/>
                  </a:lnTo>
                  <a:lnTo>
                    <a:pt x="4696" y="6352"/>
                  </a:lnTo>
                  <a:lnTo>
                    <a:pt x="5300" y="6800"/>
                  </a:lnTo>
                  <a:lnTo>
                    <a:pt x="5904" y="7229"/>
                  </a:lnTo>
                  <a:lnTo>
                    <a:pt x="5904" y="7229"/>
                  </a:lnTo>
                  <a:lnTo>
                    <a:pt x="6606" y="7677"/>
                  </a:lnTo>
                  <a:lnTo>
                    <a:pt x="7268" y="8086"/>
                  </a:lnTo>
                  <a:lnTo>
                    <a:pt x="7911" y="8456"/>
                  </a:lnTo>
                  <a:lnTo>
                    <a:pt x="8534" y="8768"/>
                  </a:lnTo>
                  <a:lnTo>
                    <a:pt x="8534" y="8768"/>
                  </a:lnTo>
                  <a:lnTo>
                    <a:pt x="9216" y="9060"/>
                  </a:lnTo>
                  <a:lnTo>
                    <a:pt x="9528" y="9177"/>
                  </a:lnTo>
                  <a:lnTo>
                    <a:pt x="9820" y="9294"/>
                  </a:lnTo>
                  <a:lnTo>
                    <a:pt x="10132" y="9372"/>
                  </a:lnTo>
                  <a:lnTo>
                    <a:pt x="10424" y="9450"/>
                  </a:lnTo>
                  <a:lnTo>
                    <a:pt x="10697" y="9489"/>
                  </a:lnTo>
                  <a:lnTo>
                    <a:pt x="10970" y="9528"/>
                  </a:lnTo>
                  <a:lnTo>
                    <a:pt x="10970" y="9528"/>
                  </a:lnTo>
                  <a:lnTo>
                    <a:pt x="11379" y="9547"/>
                  </a:lnTo>
                  <a:lnTo>
                    <a:pt x="11379" y="9547"/>
                  </a:lnTo>
                  <a:lnTo>
                    <a:pt x="11730" y="9528"/>
                  </a:lnTo>
                  <a:lnTo>
                    <a:pt x="12042" y="9489"/>
                  </a:lnTo>
                  <a:lnTo>
                    <a:pt x="12042" y="9489"/>
                  </a:lnTo>
                  <a:lnTo>
                    <a:pt x="12295" y="9411"/>
                  </a:lnTo>
                  <a:lnTo>
                    <a:pt x="12529" y="9333"/>
                  </a:lnTo>
                  <a:lnTo>
                    <a:pt x="12762" y="9196"/>
                  </a:lnTo>
                  <a:lnTo>
                    <a:pt x="12977" y="9060"/>
                  </a:lnTo>
                  <a:lnTo>
                    <a:pt x="12977" y="9060"/>
                  </a:lnTo>
                  <a:lnTo>
                    <a:pt x="13172" y="8904"/>
                  </a:lnTo>
                  <a:lnTo>
                    <a:pt x="13366" y="8709"/>
                  </a:lnTo>
                  <a:lnTo>
                    <a:pt x="13522" y="8495"/>
                  </a:lnTo>
                  <a:lnTo>
                    <a:pt x="13659" y="8261"/>
                  </a:lnTo>
                  <a:lnTo>
                    <a:pt x="13659" y="8261"/>
                  </a:lnTo>
                  <a:lnTo>
                    <a:pt x="13776" y="8027"/>
                  </a:lnTo>
                  <a:lnTo>
                    <a:pt x="13873" y="7794"/>
                  </a:lnTo>
                  <a:lnTo>
                    <a:pt x="13932" y="7560"/>
                  </a:lnTo>
                  <a:lnTo>
                    <a:pt x="13951" y="7307"/>
                  </a:lnTo>
                  <a:lnTo>
                    <a:pt x="13951" y="7307"/>
                  </a:lnTo>
                  <a:lnTo>
                    <a:pt x="13951" y="7092"/>
                  </a:lnTo>
                  <a:lnTo>
                    <a:pt x="13932" y="6878"/>
                  </a:lnTo>
                  <a:lnTo>
                    <a:pt x="13873" y="6644"/>
                  </a:lnTo>
                  <a:lnTo>
                    <a:pt x="13815" y="6430"/>
                  </a:lnTo>
                  <a:lnTo>
                    <a:pt x="13717" y="6196"/>
                  </a:lnTo>
                  <a:lnTo>
                    <a:pt x="13600" y="5982"/>
                  </a:lnTo>
                  <a:lnTo>
                    <a:pt x="13444" y="5748"/>
                  </a:lnTo>
                  <a:lnTo>
                    <a:pt x="13269" y="5534"/>
                  </a:lnTo>
                  <a:lnTo>
                    <a:pt x="13269" y="5534"/>
                  </a:lnTo>
                  <a:lnTo>
                    <a:pt x="13113" y="5319"/>
                  </a:lnTo>
                  <a:lnTo>
                    <a:pt x="12918" y="5124"/>
                  </a:lnTo>
                  <a:lnTo>
                    <a:pt x="12704" y="4910"/>
                  </a:lnTo>
                  <a:lnTo>
                    <a:pt x="12451" y="4696"/>
                  </a:lnTo>
                  <a:lnTo>
                    <a:pt x="12451" y="4696"/>
                  </a:lnTo>
                  <a:lnTo>
                    <a:pt x="11983" y="4325"/>
                  </a:lnTo>
                  <a:lnTo>
                    <a:pt x="11418" y="3936"/>
                  </a:lnTo>
                  <a:lnTo>
                    <a:pt x="11418" y="3936"/>
                  </a:lnTo>
                  <a:lnTo>
                    <a:pt x="10853" y="3585"/>
                  </a:lnTo>
                  <a:lnTo>
                    <a:pt x="10230" y="3234"/>
                  </a:lnTo>
                  <a:lnTo>
                    <a:pt x="9567" y="2903"/>
                  </a:lnTo>
                  <a:lnTo>
                    <a:pt x="8827" y="2552"/>
                  </a:lnTo>
                  <a:lnTo>
                    <a:pt x="8827" y="2552"/>
                  </a:lnTo>
                  <a:lnTo>
                    <a:pt x="8145" y="2260"/>
                  </a:lnTo>
                  <a:lnTo>
                    <a:pt x="7463" y="1968"/>
                  </a:lnTo>
                  <a:lnTo>
                    <a:pt x="6722" y="1695"/>
                  </a:lnTo>
                  <a:lnTo>
                    <a:pt x="5963" y="1422"/>
                  </a:lnTo>
                  <a:lnTo>
                    <a:pt x="5963" y="1422"/>
                  </a:lnTo>
                  <a:lnTo>
                    <a:pt x="5300" y="1189"/>
                  </a:lnTo>
                  <a:lnTo>
                    <a:pt x="4618" y="974"/>
                  </a:lnTo>
                  <a:lnTo>
                    <a:pt x="3956" y="779"/>
                  </a:lnTo>
                  <a:lnTo>
                    <a:pt x="3313" y="585"/>
                  </a:lnTo>
                  <a:lnTo>
                    <a:pt x="3313" y="585"/>
                  </a:lnTo>
                  <a:lnTo>
                    <a:pt x="2553" y="390"/>
                  </a:lnTo>
                  <a:lnTo>
                    <a:pt x="1832" y="234"/>
                  </a:lnTo>
                  <a:lnTo>
                    <a:pt x="1832" y="234"/>
                  </a:lnTo>
                  <a:lnTo>
                    <a:pt x="1364" y="136"/>
                  </a:lnTo>
                  <a:lnTo>
                    <a:pt x="877" y="78"/>
                  </a:lnTo>
                  <a:lnTo>
                    <a:pt x="877" y="78"/>
                  </a:lnTo>
                  <a:lnTo>
                    <a:pt x="838" y="39"/>
                  </a:lnTo>
                  <a:lnTo>
                    <a:pt x="780" y="0"/>
                  </a:lnTo>
                  <a:lnTo>
                    <a:pt x="780" y="0"/>
                  </a:lnTo>
                  <a:lnTo>
                    <a:pt x="70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54"/>
            <p:cNvSpPr/>
            <p:nvPr/>
          </p:nvSpPr>
          <p:spPr>
            <a:xfrm>
              <a:off x="13799075" y="925800"/>
              <a:ext cx="87700" cy="127175"/>
            </a:xfrm>
            <a:custGeom>
              <a:avLst/>
              <a:gdLst/>
              <a:ahLst/>
              <a:cxnLst/>
              <a:rect l="l" t="t" r="r" b="b"/>
              <a:pathLst>
                <a:path w="3508" h="5087" extrusionOk="0">
                  <a:moveTo>
                    <a:pt x="2417" y="1"/>
                  </a:moveTo>
                  <a:lnTo>
                    <a:pt x="2300" y="507"/>
                  </a:lnTo>
                  <a:lnTo>
                    <a:pt x="2163" y="994"/>
                  </a:lnTo>
                  <a:lnTo>
                    <a:pt x="2008" y="1384"/>
                  </a:lnTo>
                  <a:lnTo>
                    <a:pt x="1852" y="1774"/>
                  </a:lnTo>
                  <a:lnTo>
                    <a:pt x="1657" y="2144"/>
                  </a:lnTo>
                  <a:lnTo>
                    <a:pt x="1462" y="2495"/>
                  </a:lnTo>
                  <a:lnTo>
                    <a:pt x="1131" y="3001"/>
                  </a:lnTo>
                  <a:lnTo>
                    <a:pt x="780" y="3449"/>
                  </a:lnTo>
                  <a:lnTo>
                    <a:pt x="605" y="3664"/>
                  </a:lnTo>
                  <a:lnTo>
                    <a:pt x="410" y="3859"/>
                  </a:lnTo>
                  <a:lnTo>
                    <a:pt x="215" y="4053"/>
                  </a:lnTo>
                  <a:lnTo>
                    <a:pt x="1" y="4229"/>
                  </a:lnTo>
                  <a:lnTo>
                    <a:pt x="527" y="4657"/>
                  </a:lnTo>
                  <a:lnTo>
                    <a:pt x="1111" y="5086"/>
                  </a:lnTo>
                  <a:lnTo>
                    <a:pt x="1287" y="4930"/>
                  </a:lnTo>
                  <a:lnTo>
                    <a:pt x="1443" y="4774"/>
                  </a:lnTo>
                  <a:lnTo>
                    <a:pt x="1715" y="4502"/>
                  </a:lnTo>
                  <a:lnTo>
                    <a:pt x="1969" y="4190"/>
                  </a:lnTo>
                  <a:lnTo>
                    <a:pt x="2261" y="3781"/>
                  </a:lnTo>
                  <a:lnTo>
                    <a:pt x="2514" y="3371"/>
                  </a:lnTo>
                  <a:lnTo>
                    <a:pt x="2728" y="2962"/>
                  </a:lnTo>
                  <a:lnTo>
                    <a:pt x="2943" y="2514"/>
                  </a:lnTo>
                  <a:lnTo>
                    <a:pt x="3138" y="1969"/>
                  </a:lnTo>
                  <a:lnTo>
                    <a:pt x="3294" y="1423"/>
                  </a:lnTo>
                  <a:lnTo>
                    <a:pt x="3410" y="936"/>
                  </a:lnTo>
                  <a:lnTo>
                    <a:pt x="3508" y="410"/>
                  </a:lnTo>
                  <a:lnTo>
                    <a:pt x="3001" y="215"/>
                  </a:lnTo>
                  <a:lnTo>
                    <a:pt x="24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6" name="Google Shape;4616;p54"/>
            <p:cNvSpPr/>
            <p:nvPr/>
          </p:nvSpPr>
          <p:spPr>
            <a:xfrm>
              <a:off x="13799075" y="925800"/>
              <a:ext cx="87700" cy="127175"/>
            </a:xfrm>
            <a:custGeom>
              <a:avLst/>
              <a:gdLst/>
              <a:ahLst/>
              <a:cxnLst/>
              <a:rect l="l" t="t" r="r" b="b"/>
              <a:pathLst>
                <a:path w="3508" h="5087" fill="none" extrusionOk="0">
                  <a:moveTo>
                    <a:pt x="2417" y="1"/>
                  </a:moveTo>
                  <a:lnTo>
                    <a:pt x="2417" y="1"/>
                  </a:lnTo>
                  <a:lnTo>
                    <a:pt x="2417" y="1"/>
                  </a:lnTo>
                  <a:lnTo>
                    <a:pt x="2417" y="1"/>
                  </a:lnTo>
                  <a:lnTo>
                    <a:pt x="2300" y="507"/>
                  </a:lnTo>
                  <a:lnTo>
                    <a:pt x="2163" y="994"/>
                  </a:lnTo>
                  <a:lnTo>
                    <a:pt x="2163" y="994"/>
                  </a:lnTo>
                  <a:lnTo>
                    <a:pt x="2008" y="1384"/>
                  </a:lnTo>
                  <a:lnTo>
                    <a:pt x="1852" y="1774"/>
                  </a:lnTo>
                  <a:lnTo>
                    <a:pt x="1657" y="2144"/>
                  </a:lnTo>
                  <a:lnTo>
                    <a:pt x="1462" y="2495"/>
                  </a:lnTo>
                  <a:lnTo>
                    <a:pt x="1462" y="2495"/>
                  </a:lnTo>
                  <a:lnTo>
                    <a:pt x="1131" y="3001"/>
                  </a:lnTo>
                  <a:lnTo>
                    <a:pt x="780" y="3449"/>
                  </a:lnTo>
                  <a:lnTo>
                    <a:pt x="605" y="3664"/>
                  </a:lnTo>
                  <a:lnTo>
                    <a:pt x="410" y="3859"/>
                  </a:lnTo>
                  <a:lnTo>
                    <a:pt x="215" y="4053"/>
                  </a:lnTo>
                  <a:lnTo>
                    <a:pt x="1" y="4229"/>
                  </a:lnTo>
                  <a:lnTo>
                    <a:pt x="1" y="4229"/>
                  </a:lnTo>
                  <a:lnTo>
                    <a:pt x="527" y="4657"/>
                  </a:lnTo>
                  <a:lnTo>
                    <a:pt x="1111" y="5086"/>
                  </a:lnTo>
                  <a:lnTo>
                    <a:pt x="1111" y="5086"/>
                  </a:lnTo>
                  <a:lnTo>
                    <a:pt x="1287" y="4930"/>
                  </a:lnTo>
                  <a:lnTo>
                    <a:pt x="1443" y="4774"/>
                  </a:lnTo>
                  <a:lnTo>
                    <a:pt x="1443" y="4774"/>
                  </a:lnTo>
                  <a:lnTo>
                    <a:pt x="1715" y="4502"/>
                  </a:lnTo>
                  <a:lnTo>
                    <a:pt x="1969" y="4190"/>
                  </a:lnTo>
                  <a:lnTo>
                    <a:pt x="1969" y="4190"/>
                  </a:lnTo>
                  <a:lnTo>
                    <a:pt x="2261" y="3781"/>
                  </a:lnTo>
                  <a:lnTo>
                    <a:pt x="2514" y="3371"/>
                  </a:lnTo>
                  <a:lnTo>
                    <a:pt x="2514" y="3371"/>
                  </a:lnTo>
                  <a:lnTo>
                    <a:pt x="2728" y="2962"/>
                  </a:lnTo>
                  <a:lnTo>
                    <a:pt x="2943" y="2514"/>
                  </a:lnTo>
                  <a:lnTo>
                    <a:pt x="2943" y="2514"/>
                  </a:lnTo>
                  <a:lnTo>
                    <a:pt x="3138" y="1969"/>
                  </a:lnTo>
                  <a:lnTo>
                    <a:pt x="3294" y="1423"/>
                  </a:lnTo>
                  <a:lnTo>
                    <a:pt x="3294" y="1423"/>
                  </a:lnTo>
                  <a:lnTo>
                    <a:pt x="3410" y="936"/>
                  </a:lnTo>
                  <a:lnTo>
                    <a:pt x="3508" y="410"/>
                  </a:lnTo>
                  <a:lnTo>
                    <a:pt x="3508" y="410"/>
                  </a:lnTo>
                  <a:lnTo>
                    <a:pt x="3001" y="215"/>
                  </a:lnTo>
                  <a:lnTo>
                    <a:pt x="2417" y="1"/>
                  </a:lnTo>
                  <a:lnTo>
                    <a:pt x="2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7" name="Google Shape;4617;p54"/>
            <p:cNvSpPr/>
            <p:nvPr/>
          </p:nvSpPr>
          <p:spPr>
            <a:xfrm>
              <a:off x="13878000" y="963800"/>
              <a:ext cx="98400" cy="140800"/>
            </a:xfrm>
            <a:custGeom>
              <a:avLst/>
              <a:gdLst/>
              <a:ahLst/>
              <a:cxnLst/>
              <a:rect l="l" t="t" r="r" b="b"/>
              <a:pathLst>
                <a:path w="3936" h="5632" extrusionOk="0">
                  <a:moveTo>
                    <a:pt x="2806" y="1"/>
                  </a:moveTo>
                  <a:lnTo>
                    <a:pt x="2806" y="215"/>
                  </a:lnTo>
                  <a:lnTo>
                    <a:pt x="2786" y="449"/>
                  </a:lnTo>
                  <a:lnTo>
                    <a:pt x="2708" y="858"/>
                  </a:lnTo>
                  <a:lnTo>
                    <a:pt x="2591" y="1286"/>
                  </a:lnTo>
                  <a:lnTo>
                    <a:pt x="2436" y="1696"/>
                  </a:lnTo>
                  <a:lnTo>
                    <a:pt x="2260" y="2105"/>
                  </a:lnTo>
                  <a:lnTo>
                    <a:pt x="2046" y="2514"/>
                  </a:lnTo>
                  <a:lnTo>
                    <a:pt x="1812" y="2923"/>
                  </a:lnTo>
                  <a:lnTo>
                    <a:pt x="1539" y="3313"/>
                  </a:lnTo>
                  <a:lnTo>
                    <a:pt x="1267" y="3683"/>
                  </a:lnTo>
                  <a:lnTo>
                    <a:pt x="974" y="4034"/>
                  </a:lnTo>
                  <a:lnTo>
                    <a:pt x="663" y="4345"/>
                  </a:lnTo>
                  <a:lnTo>
                    <a:pt x="331" y="4657"/>
                  </a:lnTo>
                  <a:lnTo>
                    <a:pt x="0" y="4930"/>
                  </a:lnTo>
                  <a:lnTo>
                    <a:pt x="643" y="5300"/>
                  </a:lnTo>
                  <a:lnTo>
                    <a:pt x="1267" y="5631"/>
                  </a:lnTo>
                  <a:lnTo>
                    <a:pt x="1345" y="5573"/>
                  </a:lnTo>
                  <a:lnTo>
                    <a:pt x="1656" y="5320"/>
                  </a:lnTo>
                  <a:lnTo>
                    <a:pt x="1968" y="5047"/>
                  </a:lnTo>
                  <a:lnTo>
                    <a:pt x="2241" y="4735"/>
                  </a:lnTo>
                  <a:lnTo>
                    <a:pt x="2533" y="4404"/>
                  </a:lnTo>
                  <a:lnTo>
                    <a:pt x="2806" y="4014"/>
                  </a:lnTo>
                  <a:lnTo>
                    <a:pt x="3059" y="3605"/>
                  </a:lnTo>
                  <a:lnTo>
                    <a:pt x="3293" y="3176"/>
                  </a:lnTo>
                  <a:lnTo>
                    <a:pt x="3488" y="2748"/>
                  </a:lnTo>
                  <a:lnTo>
                    <a:pt x="3624" y="2378"/>
                  </a:lnTo>
                  <a:lnTo>
                    <a:pt x="3741" y="1988"/>
                  </a:lnTo>
                  <a:lnTo>
                    <a:pt x="3838" y="1618"/>
                  </a:lnTo>
                  <a:lnTo>
                    <a:pt x="3897" y="1247"/>
                  </a:lnTo>
                  <a:lnTo>
                    <a:pt x="3916" y="936"/>
                  </a:lnTo>
                  <a:lnTo>
                    <a:pt x="3936" y="624"/>
                  </a:lnTo>
                  <a:lnTo>
                    <a:pt x="3390" y="293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54"/>
            <p:cNvSpPr/>
            <p:nvPr/>
          </p:nvSpPr>
          <p:spPr>
            <a:xfrm>
              <a:off x="13878000" y="963800"/>
              <a:ext cx="98400" cy="140800"/>
            </a:xfrm>
            <a:custGeom>
              <a:avLst/>
              <a:gdLst/>
              <a:ahLst/>
              <a:cxnLst/>
              <a:rect l="l" t="t" r="r" b="b"/>
              <a:pathLst>
                <a:path w="3936" h="5632" fill="none" extrusionOk="0">
                  <a:moveTo>
                    <a:pt x="2806" y="1"/>
                  </a:moveTo>
                  <a:lnTo>
                    <a:pt x="2806" y="1"/>
                  </a:lnTo>
                  <a:lnTo>
                    <a:pt x="2806" y="1"/>
                  </a:lnTo>
                  <a:lnTo>
                    <a:pt x="2806" y="1"/>
                  </a:lnTo>
                  <a:lnTo>
                    <a:pt x="2806" y="215"/>
                  </a:lnTo>
                  <a:lnTo>
                    <a:pt x="2786" y="449"/>
                  </a:lnTo>
                  <a:lnTo>
                    <a:pt x="2786" y="449"/>
                  </a:lnTo>
                  <a:lnTo>
                    <a:pt x="2708" y="858"/>
                  </a:lnTo>
                  <a:lnTo>
                    <a:pt x="2591" y="1286"/>
                  </a:lnTo>
                  <a:lnTo>
                    <a:pt x="2591" y="1286"/>
                  </a:lnTo>
                  <a:lnTo>
                    <a:pt x="2436" y="1696"/>
                  </a:lnTo>
                  <a:lnTo>
                    <a:pt x="2260" y="2105"/>
                  </a:lnTo>
                  <a:lnTo>
                    <a:pt x="2046" y="2514"/>
                  </a:lnTo>
                  <a:lnTo>
                    <a:pt x="1812" y="2923"/>
                  </a:lnTo>
                  <a:lnTo>
                    <a:pt x="1812" y="2923"/>
                  </a:lnTo>
                  <a:lnTo>
                    <a:pt x="1539" y="3313"/>
                  </a:lnTo>
                  <a:lnTo>
                    <a:pt x="1267" y="3683"/>
                  </a:lnTo>
                  <a:lnTo>
                    <a:pt x="974" y="4034"/>
                  </a:lnTo>
                  <a:lnTo>
                    <a:pt x="663" y="4345"/>
                  </a:lnTo>
                  <a:lnTo>
                    <a:pt x="663" y="4345"/>
                  </a:lnTo>
                  <a:lnTo>
                    <a:pt x="331" y="4657"/>
                  </a:lnTo>
                  <a:lnTo>
                    <a:pt x="0" y="4930"/>
                  </a:lnTo>
                  <a:lnTo>
                    <a:pt x="0" y="4930"/>
                  </a:lnTo>
                  <a:lnTo>
                    <a:pt x="643" y="5300"/>
                  </a:lnTo>
                  <a:lnTo>
                    <a:pt x="1267" y="5631"/>
                  </a:lnTo>
                  <a:lnTo>
                    <a:pt x="1345" y="5573"/>
                  </a:lnTo>
                  <a:lnTo>
                    <a:pt x="1345" y="5573"/>
                  </a:lnTo>
                  <a:lnTo>
                    <a:pt x="1656" y="5320"/>
                  </a:lnTo>
                  <a:lnTo>
                    <a:pt x="1968" y="5047"/>
                  </a:lnTo>
                  <a:lnTo>
                    <a:pt x="2241" y="4735"/>
                  </a:lnTo>
                  <a:lnTo>
                    <a:pt x="2533" y="4404"/>
                  </a:lnTo>
                  <a:lnTo>
                    <a:pt x="2533" y="4404"/>
                  </a:lnTo>
                  <a:lnTo>
                    <a:pt x="2806" y="4014"/>
                  </a:lnTo>
                  <a:lnTo>
                    <a:pt x="3059" y="3605"/>
                  </a:lnTo>
                  <a:lnTo>
                    <a:pt x="3293" y="3176"/>
                  </a:lnTo>
                  <a:lnTo>
                    <a:pt x="3488" y="2748"/>
                  </a:lnTo>
                  <a:lnTo>
                    <a:pt x="3488" y="2748"/>
                  </a:lnTo>
                  <a:lnTo>
                    <a:pt x="3624" y="2378"/>
                  </a:lnTo>
                  <a:lnTo>
                    <a:pt x="3741" y="1988"/>
                  </a:lnTo>
                  <a:lnTo>
                    <a:pt x="3838" y="1618"/>
                  </a:lnTo>
                  <a:lnTo>
                    <a:pt x="3897" y="1247"/>
                  </a:lnTo>
                  <a:lnTo>
                    <a:pt x="3897" y="1247"/>
                  </a:lnTo>
                  <a:lnTo>
                    <a:pt x="3916" y="936"/>
                  </a:lnTo>
                  <a:lnTo>
                    <a:pt x="3936" y="624"/>
                  </a:lnTo>
                  <a:lnTo>
                    <a:pt x="3936" y="624"/>
                  </a:lnTo>
                  <a:lnTo>
                    <a:pt x="3390" y="293"/>
                  </a:lnTo>
                  <a:lnTo>
                    <a:pt x="2825" y="1"/>
                  </a:lnTo>
                  <a:lnTo>
                    <a:pt x="280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54"/>
            <p:cNvSpPr/>
            <p:nvPr/>
          </p:nvSpPr>
          <p:spPr>
            <a:xfrm>
              <a:off x="13638350" y="840575"/>
              <a:ext cx="113025" cy="120825"/>
            </a:xfrm>
            <a:custGeom>
              <a:avLst/>
              <a:gdLst/>
              <a:ahLst/>
              <a:cxnLst/>
              <a:rect l="l" t="t" r="r" b="b"/>
              <a:pathLst>
                <a:path w="4521" h="4833" extrusionOk="0">
                  <a:moveTo>
                    <a:pt x="2280" y="0"/>
                  </a:moveTo>
                  <a:lnTo>
                    <a:pt x="2221" y="39"/>
                  </a:lnTo>
                  <a:lnTo>
                    <a:pt x="2182" y="97"/>
                  </a:lnTo>
                  <a:lnTo>
                    <a:pt x="2143" y="156"/>
                  </a:lnTo>
                  <a:lnTo>
                    <a:pt x="2143" y="234"/>
                  </a:lnTo>
                  <a:lnTo>
                    <a:pt x="2163" y="331"/>
                  </a:lnTo>
                  <a:lnTo>
                    <a:pt x="2202" y="390"/>
                  </a:lnTo>
                  <a:lnTo>
                    <a:pt x="2280" y="429"/>
                  </a:lnTo>
                  <a:lnTo>
                    <a:pt x="1948" y="702"/>
                  </a:lnTo>
                  <a:lnTo>
                    <a:pt x="1637" y="1013"/>
                  </a:lnTo>
                  <a:lnTo>
                    <a:pt x="1461" y="1189"/>
                  </a:lnTo>
                  <a:lnTo>
                    <a:pt x="1305" y="1403"/>
                  </a:lnTo>
                  <a:lnTo>
                    <a:pt x="1130" y="1617"/>
                  </a:lnTo>
                  <a:lnTo>
                    <a:pt x="974" y="1851"/>
                  </a:lnTo>
                  <a:lnTo>
                    <a:pt x="760" y="2221"/>
                  </a:lnTo>
                  <a:lnTo>
                    <a:pt x="565" y="2630"/>
                  </a:lnTo>
                  <a:lnTo>
                    <a:pt x="409" y="3059"/>
                  </a:lnTo>
                  <a:lnTo>
                    <a:pt x="273" y="3527"/>
                  </a:lnTo>
                  <a:lnTo>
                    <a:pt x="253" y="3507"/>
                  </a:lnTo>
                  <a:lnTo>
                    <a:pt x="234" y="3507"/>
                  </a:lnTo>
                  <a:lnTo>
                    <a:pt x="175" y="3527"/>
                  </a:lnTo>
                  <a:lnTo>
                    <a:pt x="117" y="3546"/>
                  </a:lnTo>
                  <a:lnTo>
                    <a:pt x="78" y="3566"/>
                  </a:lnTo>
                  <a:lnTo>
                    <a:pt x="39" y="3624"/>
                  </a:lnTo>
                  <a:lnTo>
                    <a:pt x="0" y="3702"/>
                  </a:lnTo>
                  <a:lnTo>
                    <a:pt x="0" y="3780"/>
                  </a:lnTo>
                  <a:lnTo>
                    <a:pt x="39" y="3858"/>
                  </a:lnTo>
                  <a:lnTo>
                    <a:pt x="97" y="3936"/>
                  </a:lnTo>
                  <a:lnTo>
                    <a:pt x="195" y="3994"/>
                  </a:lnTo>
                  <a:lnTo>
                    <a:pt x="214" y="4053"/>
                  </a:lnTo>
                  <a:lnTo>
                    <a:pt x="253" y="4092"/>
                  </a:lnTo>
                  <a:lnTo>
                    <a:pt x="292" y="4131"/>
                  </a:lnTo>
                  <a:lnTo>
                    <a:pt x="351" y="4150"/>
                  </a:lnTo>
                  <a:lnTo>
                    <a:pt x="409" y="4170"/>
                  </a:lnTo>
                  <a:lnTo>
                    <a:pt x="448" y="4150"/>
                  </a:lnTo>
                  <a:lnTo>
                    <a:pt x="779" y="4364"/>
                  </a:lnTo>
                  <a:lnTo>
                    <a:pt x="1111" y="4520"/>
                  </a:lnTo>
                  <a:lnTo>
                    <a:pt x="1422" y="4657"/>
                  </a:lnTo>
                  <a:lnTo>
                    <a:pt x="1754" y="4754"/>
                  </a:lnTo>
                  <a:lnTo>
                    <a:pt x="2065" y="4813"/>
                  </a:lnTo>
                  <a:lnTo>
                    <a:pt x="2377" y="4832"/>
                  </a:lnTo>
                  <a:lnTo>
                    <a:pt x="2572" y="4832"/>
                  </a:lnTo>
                  <a:lnTo>
                    <a:pt x="2786" y="4793"/>
                  </a:lnTo>
                  <a:lnTo>
                    <a:pt x="2981" y="4735"/>
                  </a:lnTo>
                  <a:lnTo>
                    <a:pt x="3176" y="4676"/>
                  </a:lnTo>
                  <a:lnTo>
                    <a:pt x="3351" y="4579"/>
                  </a:lnTo>
                  <a:lnTo>
                    <a:pt x="3527" y="4462"/>
                  </a:lnTo>
                  <a:lnTo>
                    <a:pt x="3702" y="4306"/>
                  </a:lnTo>
                  <a:lnTo>
                    <a:pt x="3858" y="4150"/>
                  </a:lnTo>
                  <a:lnTo>
                    <a:pt x="4014" y="3936"/>
                  </a:lnTo>
                  <a:lnTo>
                    <a:pt x="4131" y="3760"/>
                  </a:lnTo>
                  <a:lnTo>
                    <a:pt x="4267" y="3507"/>
                  </a:lnTo>
                  <a:lnTo>
                    <a:pt x="4384" y="3215"/>
                  </a:lnTo>
                  <a:lnTo>
                    <a:pt x="4481" y="2942"/>
                  </a:lnTo>
                  <a:lnTo>
                    <a:pt x="4520" y="2689"/>
                  </a:lnTo>
                  <a:lnTo>
                    <a:pt x="4520" y="2436"/>
                  </a:lnTo>
                  <a:lnTo>
                    <a:pt x="4501" y="2182"/>
                  </a:lnTo>
                  <a:lnTo>
                    <a:pt x="4462" y="1929"/>
                  </a:lnTo>
                  <a:lnTo>
                    <a:pt x="4384" y="1715"/>
                  </a:lnTo>
                  <a:lnTo>
                    <a:pt x="4286" y="1481"/>
                  </a:lnTo>
                  <a:lnTo>
                    <a:pt x="4150" y="1267"/>
                  </a:lnTo>
                  <a:lnTo>
                    <a:pt x="3994" y="1052"/>
                  </a:lnTo>
                  <a:lnTo>
                    <a:pt x="3838" y="877"/>
                  </a:lnTo>
                  <a:lnTo>
                    <a:pt x="3682" y="721"/>
                  </a:lnTo>
                  <a:lnTo>
                    <a:pt x="3507" y="585"/>
                  </a:lnTo>
                  <a:lnTo>
                    <a:pt x="3312" y="429"/>
                  </a:lnTo>
                  <a:lnTo>
                    <a:pt x="3117" y="312"/>
                  </a:lnTo>
                  <a:lnTo>
                    <a:pt x="2903" y="195"/>
                  </a:lnTo>
                  <a:lnTo>
                    <a:pt x="2669" y="97"/>
                  </a:lnTo>
                  <a:lnTo>
                    <a:pt x="24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54"/>
            <p:cNvSpPr/>
            <p:nvPr/>
          </p:nvSpPr>
          <p:spPr>
            <a:xfrm>
              <a:off x="13638350" y="840575"/>
              <a:ext cx="113025" cy="120825"/>
            </a:xfrm>
            <a:custGeom>
              <a:avLst/>
              <a:gdLst/>
              <a:ahLst/>
              <a:cxnLst/>
              <a:rect l="l" t="t" r="r" b="b"/>
              <a:pathLst>
                <a:path w="4521" h="4833" fill="none" extrusionOk="0">
                  <a:moveTo>
                    <a:pt x="2358" y="0"/>
                  </a:moveTo>
                  <a:lnTo>
                    <a:pt x="2358" y="0"/>
                  </a:lnTo>
                  <a:lnTo>
                    <a:pt x="2280" y="0"/>
                  </a:lnTo>
                  <a:lnTo>
                    <a:pt x="2221" y="39"/>
                  </a:lnTo>
                  <a:lnTo>
                    <a:pt x="2182" y="97"/>
                  </a:lnTo>
                  <a:lnTo>
                    <a:pt x="2143" y="156"/>
                  </a:lnTo>
                  <a:lnTo>
                    <a:pt x="2143" y="156"/>
                  </a:lnTo>
                  <a:lnTo>
                    <a:pt x="2143" y="234"/>
                  </a:lnTo>
                  <a:lnTo>
                    <a:pt x="2163" y="331"/>
                  </a:lnTo>
                  <a:lnTo>
                    <a:pt x="2202" y="390"/>
                  </a:lnTo>
                  <a:lnTo>
                    <a:pt x="2280" y="429"/>
                  </a:lnTo>
                  <a:lnTo>
                    <a:pt x="2280" y="429"/>
                  </a:lnTo>
                  <a:lnTo>
                    <a:pt x="1948" y="702"/>
                  </a:lnTo>
                  <a:lnTo>
                    <a:pt x="1637" y="1013"/>
                  </a:lnTo>
                  <a:lnTo>
                    <a:pt x="1637" y="1013"/>
                  </a:lnTo>
                  <a:lnTo>
                    <a:pt x="1461" y="1189"/>
                  </a:lnTo>
                  <a:lnTo>
                    <a:pt x="1305" y="1403"/>
                  </a:lnTo>
                  <a:lnTo>
                    <a:pt x="1130" y="1617"/>
                  </a:lnTo>
                  <a:lnTo>
                    <a:pt x="974" y="1851"/>
                  </a:lnTo>
                  <a:lnTo>
                    <a:pt x="974" y="1851"/>
                  </a:lnTo>
                  <a:lnTo>
                    <a:pt x="760" y="2221"/>
                  </a:lnTo>
                  <a:lnTo>
                    <a:pt x="565" y="2630"/>
                  </a:lnTo>
                  <a:lnTo>
                    <a:pt x="409" y="3059"/>
                  </a:lnTo>
                  <a:lnTo>
                    <a:pt x="273" y="3527"/>
                  </a:lnTo>
                  <a:lnTo>
                    <a:pt x="273" y="3527"/>
                  </a:lnTo>
                  <a:lnTo>
                    <a:pt x="253" y="3507"/>
                  </a:lnTo>
                  <a:lnTo>
                    <a:pt x="234" y="3507"/>
                  </a:lnTo>
                  <a:lnTo>
                    <a:pt x="234" y="3507"/>
                  </a:lnTo>
                  <a:lnTo>
                    <a:pt x="175" y="3527"/>
                  </a:lnTo>
                  <a:lnTo>
                    <a:pt x="117" y="3546"/>
                  </a:lnTo>
                  <a:lnTo>
                    <a:pt x="78" y="3566"/>
                  </a:lnTo>
                  <a:lnTo>
                    <a:pt x="39" y="3624"/>
                  </a:lnTo>
                  <a:lnTo>
                    <a:pt x="39" y="3624"/>
                  </a:lnTo>
                  <a:lnTo>
                    <a:pt x="0" y="3702"/>
                  </a:lnTo>
                  <a:lnTo>
                    <a:pt x="0" y="3780"/>
                  </a:lnTo>
                  <a:lnTo>
                    <a:pt x="39" y="3858"/>
                  </a:lnTo>
                  <a:lnTo>
                    <a:pt x="97" y="3936"/>
                  </a:lnTo>
                  <a:lnTo>
                    <a:pt x="195" y="3994"/>
                  </a:lnTo>
                  <a:lnTo>
                    <a:pt x="195" y="3994"/>
                  </a:lnTo>
                  <a:lnTo>
                    <a:pt x="214" y="4053"/>
                  </a:lnTo>
                  <a:lnTo>
                    <a:pt x="253" y="4092"/>
                  </a:lnTo>
                  <a:lnTo>
                    <a:pt x="292" y="4131"/>
                  </a:lnTo>
                  <a:lnTo>
                    <a:pt x="351" y="4150"/>
                  </a:lnTo>
                  <a:lnTo>
                    <a:pt x="351" y="4150"/>
                  </a:lnTo>
                  <a:lnTo>
                    <a:pt x="409" y="4170"/>
                  </a:lnTo>
                  <a:lnTo>
                    <a:pt x="409" y="4170"/>
                  </a:lnTo>
                  <a:lnTo>
                    <a:pt x="448" y="4150"/>
                  </a:lnTo>
                  <a:lnTo>
                    <a:pt x="448" y="4150"/>
                  </a:lnTo>
                  <a:lnTo>
                    <a:pt x="779" y="4364"/>
                  </a:lnTo>
                  <a:lnTo>
                    <a:pt x="1111" y="4520"/>
                  </a:lnTo>
                  <a:lnTo>
                    <a:pt x="1422" y="4657"/>
                  </a:lnTo>
                  <a:lnTo>
                    <a:pt x="1754" y="4754"/>
                  </a:lnTo>
                  <a:lnTo>
                    <a:pt x="1754" y="4754"/>
                  </a:lnTo>
                  <a:lnTo>
                    <a:pt x="2065" y="4813"/>
                  </a:lnTo>
                  <a:lnTo>
                    <a:pt x="2377" y="4832"/>
                  </a:lnTo>
                  <a:lnTo>
                    <a:pt x="2377" y="4832"/>
                  </a:lnTo>
                  <a:lnTo>
                    <a:pt x="2572" y="4832"/>
                  </a:lnTo>
                  <a:lnTo>
                    <a:pt x="2572" y="4832"/>
                  </a:lnTo>
                  <a:lnTo>
                    <a:pt x="2786" y="4793"/>
                  </a:lnTo>
                  <a:lnTo>
                    <a:pt x="2981" y="4735"/>
                  </a:lnTo>
                  <a:lnTo>
                    <a:pt x="3176" y="4676"/>
                  </a:lnTo>
                  <a:lnTo>
                    <a:pt x="3351" y="4579"/>
                  </a:lnTo>
                  <a:lnTo>
                    <a:pt x="3351" y="4579"/>
                  </a:lnTo>
                  <a:lnTo>
                    <a:pt x="3527" y="4462"/>
                  </a:lnTo>
                  <a:lnTo>
                    <a:pt x="3702" y="4306"/>
                  </a:lnTo>
                  <a:lnTo>
                    <a:pt x="3858" y="4150"/>
                  </a:lnTo>
                  <a:lnTo>
                    <a:pt x="4014" y="3936"/>
                  </a:lnTo>
                  <a:lnTo>
                    <a:pt x="4014" y="3936"/>
                  </a:lnTo>
                  <a:lnTo>
                    <a:pt x="4131" y="3760"/>
                  </a:lnTo>
                  <a:lnTo>
                    <a:pt x="4267" y="3507"/>
                  </a:lnTo>
                  <a:lnTo>
                    <a:pt x="4267" y="3507"/>
                  </a:lnTo>
                  <a:lnTo>
                    <a:pt x="4384" y="3215"/>
                  </a:lnTo>
                  <a:lnTo>
                    <a:pt x="4481" y="2942"/>
                  </a:lnTo>
                  <a:lnTo>
                    <a:pt x="4481" y="2942"/>
                  </a:lnTo>
                  <a:lnTo>
                    <a:pt x="4520" y="2689"/>
                  </a:lnTo>
                  <a:lnTo>
                    <a:pt x="4520" y="2436"/>
                  </a:lnTo>
                  <a:lnTo>
                    <a:pt x="4501" y="2182"/>
                  </a:lnTo>
                  <a:lnTo>
                    <a:pt x="4462" y="1929"/>
                  </a:lnTo>
                  <a:lnTo>
                    <a:pt x="4462" y="1929"/>
                  </a:lnTo>
                  <a:lnTo>
                    <a:pt x="4384" y="1715"/>
                  </a:lnTo>
                  <a:lnTo>
                    <a:pt x="4286" y="1481"/>
                  </a:lnTo>
                  <a:lnTo>
                    <a:pt x="4150" y="1267"/>
                  </a:lnTo>
                  <a:lnTo>
                    <a:pt x="3994" y="1052"/>
                  </a:lnTo>
                  <a:lnTo>
                    <a:pt x="3994" y="1052"/>
                  </a:lnTo>
                  <a:lnTo>
                    <a:pt x="3838" y="877"/>
                  </a:lnTo>
                  <a:lnTo>
                    <a:pt x="3682" y="721"/>
                  </a:lnTo>
                  <a:lnTo>
                    <a:pt x="3507" y="585"/>
                  </a:lnTo>
                  <a:lnTo>
                    <a:pt x="3312" y="429"/>
                  </a:lnTo>
                  <a:lnTo>
                    <a:pt x="3312" y="429"/>
                  </a:lnTo>
                  <a:lnTo>
                    <a:pt x="3117" y="312"/>
                  </a:lnTo>
                  <a:lnTo>
                    <a:pt x="2903" y="195"/>
                  </a:lnTo>
                  <a:lnTo>
                    <a:pt x="2669" y="97"/>
                  </a:lnTo>
                  <a:lnTo>
                    <a:pt x="2416" y="0"/>
                  </a:lnTo>
                  <a:lnTo>
                    <a:pt x="2416" y="0"/>
                  </a:lnTo>
                  <a:lnTo>
                    <a:pt x="235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1" name="Google Shape;4621;p54"/>
            <p:cNvSpPr/>
            <p:nvPr/>
          </p:nvSpPr>
          <p:spPr>
            <a:xfrm>
              <a:off x="12835100" y="179075"/>
              <a:ext cx="927950" cy="927950"/>
            </a:xfrm>
            <a:custGeom>
              <a:avLst/>
              <a:gdLst/>
              <a:ahLst/>
              <a:cxnLst/>
              <a:rect l="l" t="t" r="r" b="b"/>
              <a:pathLst>
                <a:path w="37118" h="37118" extrusionOk="0">
                  <a:moveTo>
                    <a:pt x="18082" y="1"/>
                  </a:moveTo>
                  <a:lnTo>
                    <a:pt x="17614" y="20"/>
                  </a:lnTo>
                  <a:lnTo>
                    <a:pt x="17127" y="59"/>
                  </a:lnTo>
                  <a:lnTo>
                    <a:pt x="16660" y="98"/>
                  </a:lnTo>
                  <a:lnTo>
                    <a:pt x="16192" y="157"/>
                  </a:lnTo>
                  <a:lnTo>
                    <a:pt x="15744" y="215"/>
                  </a:lnTo>
                  <a:lnTo>
                    <a:pt x="15276" y="293"/>
                  </a:lnTo>
                  <a:lnTo>
                    <a:pt x="14828" y="371"/>
                  </a:lnTo>
                  <a:lnTo>
                    <a:pt x="13932" y="585"/>
                  </a:lnTo>
                  <a:lnTo>
                    <a:pt x="13036" y="839"/>
                  </a:lnTo>
                  <a:lnTo>
                    <a:pt x="12178" y="1131"/>
                  </a:lnTo>
                  <a:lnTo>
                    <a:pt x="11341" y="1462"/>
                  </a:lnTo>
                  <a:lnTo>
                    <a:pt x="10522" y="1832"/>
                  </a:lnTo>
                  <a:lnTo>
                    <a:pt x="9723" y="2242"/>
                  </a:lnTo>
                  <a:lnTo>
                    <a:pt x="8944" y="2690"/>
                  </a:lnTo>
                  <a:lnTo>
                    <a:pt x="8184" y="3177"/>
                  </a:lnTo>
                  <a:lnTo>
                    <a:pt x="7463" y="3683"/>
                  </a:lnTo>
                  <a:lnTo>
                    <a:pt x="6762" y="4248"/>
                  </a:lnTo>
                  <a:lnTo>
                    <a:pt x="6080" y="4813"/>
                  </a:lnTo>
                  <a:lnTo>
                    <a:pt x="5437" y="5437"/>
                  </a:lnTo>
                  <a:lnTo>
                    <a:pt x="4833" y="6080"/>
                  </a:lnTo>
                  <a:lnTo>
                    <a:pt x="4248" y="6762"/>
                  </a:lnTo>
                  <a:lnTo>
                    <a:pt x="3683" y="7463"/>
                  </a:lnTo>
                  <a:lnTo>
                    <a:pt x="3177" y="8184"/>
                  </a:lnTo>
                  <a:lnTo>
                    <a:pt x="2690" y="8944"/>
                  </a:lnTo>
                  <a:lnTo>
                    <a:pt x="2242" y="9723"/>
                  </a:lnTo>
                  <a:lnTo>
                    <a:pt x="1832" y="10522"/>
                  </a:lnTo>
                  <a:lnTo>
                    <a:pt x="1462" y="11341"/>
                  </a:lnTo>
                  <a:lnTo>
                    <a:pt x="1131" y="12178"/>
                  </a:lnTo>
                  <a:lnTo>
                    <a:pt x="839" y="13036"/>
                  </a:lnTo>
                  <a:lnTo>
                    <a:pt x="586" y="13932"/>
                  </a:lnTo>
                  <a:lnTo>
                    <a:pt x="371" y="14828"/>
                  </a:lnTo>
                  <a:lnTo>
                    <a:pt x="293" y="15276"/>
                  </a:lnTo>
                  <a:lnTo>
                    <a:pt x="215" y="15744"/>
                  </a:lnTo>
                  <a:lnTo>
                    <a:pt x="157" y="16192"/>
                  </a:lnTo>
                  <a:lnTo>
                    <a:pt x="98" y="16660"/>
                  </a:lnTo>
                  <a:lnTo>
                    <a:pt x="59" y="17127"/>
                  </a:lnTo>
                  <a:lnTo>
                    <a:pt x="20" y="17614"/>
                  </a:lnTo>
                  <a:lnTo>
                    <a:pt x="1" y="18082"/>
                  </a:lnTo>
                  <a:lnTo>
                    <a:pt x="1" y="18569"/>
                  </a:lnTo>
                  <a:lnTo>
                    <a:pt x="1" y="19037"/>
                  </a:lnTo>
                  <a:lnTo>
                    <a:pt x="20" y="19524"/>
                  </a:lnTo>
                  <a:lnTo>
                    <a:pt x="59" y="19991"/>
                  </a:lnTo>
                  <a:lnTo>
                    <a:pt x="98" y="20459"/>
                  </a:lnTo>
                  <a:lnTo>
                    <a:pt x="157" y="20927"/>
                  </a:lnTo>
                  <a:lnTo>
                    <a:pt x="215" y="21394"/>
                  </a:lnTo>
                  <a:lnTo>
                    <a:pt x="293" y="21842"/>
                  </a:lnTo>
                  <a:lnTo>
                    <a:pt x="371" y="22310"/>
                  </a:lnTo>
                  <a:lnTo>
                    <a:pt x="586" y="23206"/>
                  </a:lnTo>
                  <a:lnTo>
                    <a:pt x="839" y="24083"/>
                  </a:lnTo>
                  <a:lnTo>
                    <a:pt x="1131" y="24940"/>
                  </a:lnTo>
                  <a:lnTo>
                    <a:pt x="1462" y="25778"/>
                  </a:lnTo>
                  <a:lnTo>
                    <a:pt x="1832" y="26616"/>
                  </a:lnTo>
                  <a:lnTo>
                    <a:pt x="2242" y="27415"/>
                  </a:lnTo>
                  <a:lnTo>
                    <a:pt x="2690" y="28175"/>
                  </a:lnTo>
                  <a:lnTo>
                    <a:pt x="3177" y="28935"/>
                  </a:lnTo>
                  <a:lnTo>
                    <a:pt x="3683" y="29675"/>
                  </a:lnTo>
                  <a:lnTo>
                    <a:pt x="4248" y="30376"/>
                  </a:lnTo>
                  <a:lnTo>
                    <a:pt x="4833" y="31039"/>
                  </a:lnTo>
                  <a:lnTo>
                    <a:pt x="5437" y="31682"/>
                  </a:lnTo>
                  <a:lnTo>
                    <a:pt x="6080" y="32305"/>
                  </a:lnTo>
                  <a:lnTo>
                    <a:pt x="6762" y="32890"/>
                  </a:lnTo>
                  <a:lnTo>
                    <a:pt x="7463" y="33435"/>
                  </a:lnTo>
                  <a:lnTo>
                    <a:pt x="8184" y="33961"/>
                  </a:lnTo>
                  <a:lnTo>
                    <a:pt x="8944" y="34429"/>
                  </a:lnTo>
                  <a:lnTo>
                    <a:pt x="9723" y="34877"/>
                  </a:lnTo>
                  <a:lnTo>
                    <a:pt x="10522" y="35286"/>
                  </a:lnTo>
                  <a:lnTo>
                    <a:pt x="11341" y="35657"/>
                  </a:lnTo>
                  <a:lnTo>
                    <a:pt x="12178" y="36007"/>
                  </a:lnTo>
                  <a:lnTo>
                    <a:pt x="13036" y="36299"/>
                  </a:lnTo>
                  <a:lnTo>
                    <a:pt x="13932" y="36533"/>
                  </a:lnTo>
                  <a:lnTo>
                    <a:pt x="14828" y="36748"/>
                  </a:lnTo>
                  <a:lnTo>
                    <a:pt x="15276" y="36826"/>
                  </a:lnTo>
                  <a:lnTo>
                    <a:pt x="15744" y="36903"/>
                  </a:lnTo>
                  <a:lnTo>
                    <a:pt x="16192" y="36981"/>
                  </a:lnTo>
                  <a:lnTo>
                    <a:pt x="16660" y="37020"/>
                  </a:lnTo>
                  <a:lnTo>
                    <a:pt x="17127" y="37079"/>
                  </a:lnTo>
                  <a:lnTo>
                    <a:pt x="17614" y="37098"/>
                  </a:lnTo>
                  <a:lnTo>
                    <a:pt x="18082" y="37118"/>
                  </a:lnTo>
                  <a:lnTo>
                    <a:pt x="19037" y="37118"/>
                  </a:lnTo>
                  <a:lnTo>
                    <a:pt x="19524" y="37098"/>
                  </a:lnTo>
                  <a:lnTo>
                    <a:pt x="19992" y="37079"/>
                  </a:lnTo>
                  <a:lnTo>
                    <a:pt x="20459" y="37020"/>
                  </a:lnTo>
                  <a:lnTo>
                    <a:pt x="20927" y="36981"/>
                  </a:lnTo>
                  <a:lnTo>
                    <a:pt x="21394" y="36903"/>
                  </a:lnTo>
                  <a:lnTo>
                    <a:pt x="21842" y="36826"/>
                  </a:lnTo>
                  <a:lnTo>
                    <a:pt x="22310" y="36748"/>
                  </a:lnTo>
                  <a:lnTo>
                    <a:pt x="23206" y="36533"/>
                  </a:lnTo>
                  <a:lnTo>
                    <a:pt x="24083" y="36299"/>
                  </a:lnTo>
                  <a:lnTo>
                    <a:pt x="24940" y="36007"/>
                  </a:lnTo>
                  <a:lnTo>
                    <a:pt x="25778" y="35657"/>
                  </a:lnTo>
                  <a:lnTo>
                    <a:pt x="26616" y="35286"/>
                  </a:lnTo>
                  <a:lnTo>
                    <a:pt x="27415" y="34877"/>
                  </a:lnTo>
                  <a:lnTo>
                    <a:pt x="28194" y="34429"/>
                  </a:lnTo>
                  <a:lnTo>
                    <a:pt x="28935" y="33961"/>
                  </a:lnTo>
                  <a:lnTo>
                    <a:pt x="29675" y="33435"/>
                  </a:lnTo>
                  <a:lnTo>
                    <a:pt x="30376" y="32890"/>
                  </a:lnTo>
                  <a:lnTo>
                    <a:pt x="31039" y="32305"/>
                  </a:lnTo>
                  <a:lnTo>
                    <a:pt x="31682" y="31682"/>
                  </a:lnTo>
                  <a:lnTo>
                    <a:pt x="32305" y="31039"/>
                  </a:lnTo>
                  <a:lnTo>
                    <a:pt x="32890" y="30376"/>
                  </a:lnTo>
                  <a:lnTo>
                    <a:pt x="33435" y="29675"/>
                  </a:lnTo>
                  <a:lnTo>
                    <a:pt x="33962" y="28935"/>
                  </a:lnTo>
                  <a:lnTo>
                    <a:pt x="34429" y="28175"/>
                  </a:lnTo>
                  <a:lnTo>
                    <a:pt x="34877" y="27415"/>
                  </a:lnTo>
                  <a:lnTo>
                    <a:pt x="35286" y="26616"/>
                  </a:lnTo>
                  <a:lnTo>
                    <a:pt x="35676" y="25778"/>
                  </a:lnTo>
                  <a:lnTo>
                    <a:pt x="36007" y="24940"/>
                  </a:lnTo>
                  <a:lnTo>
                    <a:pt x="36300" y="24083"/>
                  </a:lnTo>
                  <a:lnTo>
                    <a:pt x="36533" y="23206"/>
                  </a:lnTo>
                  <a:lnTo>
                    <a:pt x="36748" y="22310"/>
                  </a:lnTo>
                  <a:lnTo>
                    <a:pt x="36845" y="21842"/>
                  </a:lnTo>
                  <a:lnTo>
                    <a:pt x="36904" y="21394"/>
                  </a:lnTo>
                  <a:lnTo>
                    <a:pt x="36982" y="20927"/>
                  </a:lnTo>
                  <a:lnTo>
                    <a:pt x="37020" y="20459"/>
                  </a:lnTo>
                  <a:lnTo>
                    <a:pt x="37079" y="19991"/>
                  </a:lnTo>
                  <a:lnTo>
                    <a:pt x="37098" y="19524"/>
                  </a:lnTo>
                  <a:lnTo>
                    <a:pt x="37118" y="19037"/>
                  </a:lnTo>
                  <a:lnTo>
                    <a:pt x="37118" y="18569"/>
                  </a:lnTo>
                  <a:lnTo>
                    <a:pt x="37118" y="18082"/>
                  </a:lnTo>
                  <a:lnTo>
                    <a:pt x="37098" y="17614"/>
                  </a:lnTo>
                  <a:lnTo>
                    <a:pt x="37079" y="17127"/>
                  </a:lnTo>
                  <a:lnTo>
                    <a:pt x="37020" y="16660"/>
                  </a:lnTo>
                  <a:lnTo>
                    <a:pt x="36982" y="16192"/>
                  </a:lnTo>
                  <a:lnTo>
                    <a:pt x="36904" y="15744"/>
                  </a:lnTo>
                  <a:lnTo>
                    <a:pt x="36845" y="15276"/>
                  </a:lnTo>
                  <a:lnTo>
                    <a:pt x="36748" y="14828"/>
                  </a:lnTo>
                  <a:lnTo>
                    <a:pt x="36533" y="13932"/>
                  </a:lnTo>
                  <a:lnTo>
                    <a:pt x="36300" y="13036"/>
                  </a:lnTo>
                  <a:lnTo>
                    <a:pt x="36007" y="12178"/>
                  </a:lnTo>
                  <a:lnTo>
                    <a:pt x="35676" y="11341"/>
                  </a:lnTo>
                  <a:lnTo>
                    <a:pt x="35286" y="10522"/>
                  </a:lnTo>
                  <a:lnTo>
                    <a:pt x="34877" y="9723"/>
                  </a:lnTo>
                  <a:lnTo>
                    <a:pt x="34429" y="8944"/>
                  </a:lnTo>
                  <a:lnTo>
                    <a:pt x="33962" y="8184"/>
                  </a:lnTo>
                  <a:lnTo>
                    <a:pt x="33435" y="7463"/>
                  </a:lnTo>
                  <a:lnTo>
                    <a:pt x="32890" y="6762"/>
                  </a:lnTo>
                  <a:lnTo>
                    <a:pt x="32305" y="6080"/>
                  </a:lnTo>
                  <a:lnTo>
                    <a:pt x="31682" y="5437"/>
                  </a:lnTo>
                  <a:lnTo>
                    <a:pt x="31039" y="4813"/>
                  </a:lnTo>
                  <a:lnTo>
                    <a:pt x="30376" y="4248"/>
                  </a:lnTo>
                  <a:lnTo>
                    <a:pt x="29675" y="3683"/>
                  </a:lnTo>
                  <a:lnTo>
                    <a:pt x="28935" y="3177"/>
                  </a:lnTo>
                  <a:lnTo>
                    <a:pt x="28194" y="2690"/>
                  </a:lnTo>
                  <a:lnTo>
                    <a:pt x="27415" y="2242"/>
                  </a:lnTo>
                  <a:lnTo>
                    <a:pt x="26616" y="1832"/>
                  </a:lnTo>
                  <a:lnTo>
                    <a:pt x="25778" y="1462"/>
                  </a:lnTo>
                  <a:lnTo>
                    <a:pt x="24940" y="1131"/>
                  </a:lnTo>
                  <a:lnTo>
                    <a:pt x="24083" y="839"/>
                  </a:lnTo>
                  <a:lnTo>
                    <a:pt x="23206" y="585"/>
                  </a:lnTo>
                  <a:lnTo>
                    <a:pt x="22310" y="371"/>
                  </a:lnTo>
                  <a:lnTo>
                    <a:pt x="21842" y="293"/>
                  </a:lnTo>
                  <a:lnTo>
                    <a:pt x="21394" y="215"/>
                  </a:lnTo>
                  <a:lnTo>
                    <a:pt x="20927" y="157"/>
                  </a:lnTo>
                  <a:lnTo>
                    <a:pt x="20459" y="98"/>
                  </a:lnTo>
                  <a:lnTo>
                    <a:pt x="19992" y="59"/>
                  </a:lnTo>
                  <a:lnTo>
                    <a:pt x="19524" y="20"/>
                  </a:lnTo>
                  <a:lnTo>
                    <a:pt x="190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2" name="Google Shape;4622;p54"/>
            <p:cNvSpPr/>
            <p:nvPr/>
          </p:nvSpPr>
          <p:spPr>
            <a:xfrm>
              <a:off x="12835100" y="179075"/>
              <a:ext cx="927950" cy="927950"/>
            </a:xfrm>
            <a:custGeom>
              <a:avLst/>
              <a:gdLst/>
              <a:ahLst/>
              <a:cxnLst/>
              <a:rect l="l" t="t" r="r" b="b"/>
              <a:pathLst>
                <a:path w="37118" h="37118" fill="none" extrusionOk="0">
                  <a:moveTo>
                    <a:pt x="18569" y="37118"/>
                  </a:moveTo>
                  <a:lnTo>
                    <a:pt x="18569" y="37118"/>
                  </a:lnTo>
                  <a:lnTo>
                    <a:pt x="19037" y="37118"/>
                  </a:lnTo>
                  <a:lnTo>
                    <a:pt x="19524" y="37098"/>
                  </a:lnTo>
                  <a:lnTo>
                    <a:pt x="19992" y="37079"/>
                  </a:lnTo>
                  <a:lnTo>
                    <a:pt x="20459" y="37020"/>
                  </a:lnTo>
                  <a:lnTo>
                    <a:pt x="20927" y="36981"/>
                  </a:lnTo>
                  <a:lnTo>
                    <a:pt x="21394" y="36903"/>
                  </a:lnTo>
                  <a:lnTo>
                    <a:pt x="21842" y="36826"/>
                  </a:lnTo>
                  <a:lnTo>
                    <a:pt x="22310" y="36748"/>
                  </a:lnTo>
                  <a:lnTo>
                    <a:pt x="23206" y="36533"/>
                  </a:lnTo>
                  <a:lnTo>
                    <a:pt x="24083" y="36299"/>
                  </a:lnTo>
                  <a:lnTo>
                    <a:pt x="24940" y="36007"/>
                  </a:lnTo>
                  <a:lnTo>
                    <a:pt x="25778" y="35657"/>
                  </a:lnTo>
                  <a:lnTo>
                    <a:pt x="26616" y="35286"/>
                  </a:lnTo>
                  <a:lnTo>
                    <a:pt x="27415" y="34877"/>
                  </a:lnTo>
                  <a:lnTo>
                    <a:pt x="28194" y="34429"/>
                  </a:lnTo>
                  <a:lnTo>
                    <a:pt x="28935" y="33961"/>
                  </a:lnTo>
                  <a:lnTo>
                    <a:pt x="29675" y="33435"/>
                  </a:lnTo>
                  <a:lnTo>
                    <a:pt x="30376" y="32890"/>
                  </a:lnTo>
                  <a:lnTo>
                    <a:pt x="31039" y="32305"/>
                  </a:lnTo>
                  <a:lnTo>
                    <a:pt x="31682" y="31682"/>
                  </a:lnTo>
                  <a:lnTo>
                    <a:pt x="32305" y="31039"/>
                  </a:lnTo>
                  <a:lnTo>
                    <a:pt x="32890" y="30376"/>
                  </a:lnTo>
                  <a:lnTo>
                    <a:pt x="33435" y="29675"/>
                  </a:lnTo>
                  <a:lnTo>
                    <a:pt x="33962" y="28935"/>
                  </a:lnTo>
                  <a:lnTo>
                    <a:pt x="34429" y="28175"/>
                  </a:lnTo>
                  <a:lnTo>
                    <a:pt x="34877" y="27415"/>
                  </a:lnTo>
                  <a:lnTo>
                    <a:pt x="35286" y="26616"/>
                  </a:lnTo>
                  <a:lnTo>
                    <a:pt x="35676" y="25778"/>
                  </a:lnTo>
                  <a:lnTo>
                    <a:pt x="36007" y="24940"/>
                  </a:lnTo>
                  <a:lnTo>
                    <a:pt x="36300" y="24083"/>
                  </a:lnTo>
                  <a:lnTo>
                    <a:pt x="36533" y="23206"/>
                  </a:lnTo>
                  <a:lnTo>
                    <a:pt x="36748" y="22310"/>
                  </a:lnTo>
                  <a:lnTo>
                    <a:pt x="36845" y="21842"/>
                  </a:lnTo>
                  <a:lnTo>
                    <a:pt x="36904" y="21394"/>
                  </a:lnTo>
                  <a:lnTo>
                    <a:pt x="36982" y="20927"/>
                  </a:lnTo>
                  <a:lnTo>
                    <a:pt x="37020" y="20459"/>
                  </a:lnTo>
                  <a:lnTo>
                    <a:pt x="37079" y="19991"/>
                  </a:lnTo>
                  <a:lnTo>
                    <a:pt x="37098" y="19524"/>
                  </a:lnTo>
                  <a:lnTo>
                    <a:pt x="37118" y="19037"/>
                  </a:lnTo>
                  <a:lnTo>
                    <a:pt x="37118" y="18569"/>
                  </a:lnTo>
                  <a:lnTo>
                    <a:pt x="37118" y="18569"/>
                  </a:lnTo>
                  <a:lnTo>
                    <a:pt x="37118" y="18082"/>
                  </a:lnTo>
                  <a:lnTo>
                    <a:pt x="37098" y="17614"/>
                  </a:lnTo>
                  <a:lnTo>
                    <a:pt x="37079" y="17127"/>
                  </a:lnTo>
                  <a:lnTo>
                    <a:pt x="37020" y="16660"/>
                  </a:lnTo>
                  <a:lnTo>
                    <a:pt x="36982" y="16192"/>
                  </a:lnTo>
                  <a:lnTo>
                    <a:pt x="36904" y="15744"/>
                  </a:lnTo>
                  <a:lnTo>
                    <a:pt x="36845" y="15276"/>
                  </a:lnTo>
                  <a:lnTo>
                    <a:pt x="36748" y="14828"/>
                  </a:lnTo>
                  <a:lnTo>
                    <a:pt x="36533" y="13932"/>
                  </a:lnTo>
                  <a:lnTo>
                    <a:pt x="36300" y="13036"/>
                  </a:lnTo>
                  <a:lnTo>
                    <a:pt x="36007" y="12178"/>
                  </a:lnTo>
                  <a:lnTo>
                    <a:pt x="35676" y="11341"/>
                  </a:lnTo>
                  <a:lnTo>
                    <a:pt x="35286" y="10522"/>
                  </a:lnTo>
                  <a:lnTo>
                    <a:pt x="34877" y="9723"/>
                  </a:lnTo>
                  <a:lnTo>
                    <a:pt x="34429" y="8944"/>
                  </a:lnTo>
                  <a:lnTo>
                    <a:pt x="33962" y="8184"/>
                  </a:lnTo>
                  <a:lnTo>
                    <a:pt x="33435" y="7463"/>
                  </a:lnTo>
                  <a:lnTo>
                    <a:pt x="32890" y="6762"/>
                  </a:lnTo>
                  <a:lnTo>
                    <a:pt x="32305" y="6080"/>
                  </a:lnTo>
                  <a:lnTo>
                    <a:pt x="31682" y="5437"/>
                  </a:lnTo>
                  <a:lnTo>
                    <a:pt x="31039" y="4813"/>
                  </a:lnTo>
                  <a:lnTo>
                    <a:pt x="30376" y="4248"/>
                  </a:lnTo>
                  <a:lnTo>
                    <a:pt x="29675" y="3683"/>
                  </a:lnTo>
                  <a:lnTo>
                    <a:pt x="28935" y="3177"/>
                  </a:lnTo>
                  <a:lnTo>
                    <a:pt x="28194" y="2690"/>
                  </a:lnTo>
                  <a:lnTo>
                    <a:pt x="27415" y="2242"/>
                  </a:lnTo>
                  <a:lnTo>
                    <a:pt x="26616" y="1832"/>
                  </a:lnTo>
                  <a:lnTo>
                    <a:pt x="25778" y="1462"/>
                  </a:lnTo>
                  <a:lnTo>
                    <a:pt x="24940" y="1131"/>
                  </a:lnTo>
                  <a:lnTo>
                    <a:pt x="24083" y="839"/>
                  </a:lnTo>
                  <a:lnTo>
                    <a:pt x="23206" y="585"/>
                  </a:lnTo>
                  <a:lnTo>
                    <a:pt x="22310" y="371"/>
                  </a:lnTo>
                  <a:lnTo>
                    <a:pt x="21842" y="293"/>
                  </a:lnTo>
                  <a:lnTo>
                    <a:pt x="21394" y="215"/>
                  </a:lnTo>
                  <a:lnTo>
                    <a:pt x="20927" y="157"/>
                  </a:lnTo>
                  <a:lnTo>
                    <a:pt x="20459" y="98"/>
                  </a:lnTo>
                  <a:lnTo>
                    <a:pt x="19992" y="59"/>
                  </a:lnTo>
                  <a:lnTo>
                    <a:pt x="19524" y="20"/>
                  </a:lnTo>
                  <a:lnTo>
                    <a:pt x="19037" y="1"/>
                  </a:lnTo>
                  <a:lnTo>
                    <a:pt x="18569" y="1"/>
                  </a:lnTo>
                  <a:lnTo>
                    <a:pt x="18569" y="1"/>
                  </a:lnTo>
                  <a:lnTo>
                    <a:pt x="18082" y="1"/>
                  </a:lnTo>
                  <a:lnTo>
                    <a:pt x="17614" y="20"/>
                  </a:lnTo>
                  <a:lnTo>
                    <a:pt x="17127" y="59"/>
                  </a:lnTo>
                  <a:lnTo>
                    <a:pt x="16660" y="98"/>
                  </a:lnTo>
                  <a:lnTo>
                    <a:pt x="16192" y="157"/>
                  </a:lnTo>
                  <a:lnTo>
                    <a:pt x="15744" y="215"/>
                  </a:lnTo>
                  <a:lnTo>
                    <a:pt x="15276" y="293"/>
                  </a:lnTo>
                  <a:lnTo>
                    <a:pt x="14828" y="371"/>
                  </a:lnTo>
                  <a:lnTo>
                    <a:pt x="13932" y="585"/>
                  </a:lnTo>
                  <a:lnTo>
                    <a:pt x="13036" y="839"/>
                  </a:lnTo>
                  <a:lnTo>
                    <a:pt x="12178" y="1131"/>
                  </a:lnTo>
                  <a:lnTo>
                    <a:pt x="11341" y="1462"/>
                  </a:lnTo>
                  <a:lnTo>
                    <a:pt x="10522" y="1832"/>
                  </a:lnTo>
                  <a:lnTo>
                    <a:pt x="9723" y="2242"/>
                  </a:lnTo>
                  <a:lnTo>
                    <a:pt x="8944" y="2690"/>
                  </a:lnTo>
                  <a:lnTo>
                    <a:pt x="8184" y="3177"/>
                  </a:lnTo>
                  <a:lnTo>
                    <a:pt x="7463" y="3683"/>
                  </a:lnTo>
                  <a:lnTo>
                    <a:pt x="6762" y="4248"/>
                  </a:lnTo>
                  <a:lnTo>
                    <a:pt x="6080" y="4813"/>
                  </a:lnTo>
                  <a:lnTo>
                    <a:pt x="5437" y="5437"/>
                  </a:lnTo>
                  <a:lnTo>
                    <a:pt x="4833" y="6080"/>
                  </a:lnTo>
                  <a:lnTo>
                    <a:pt x="4248" y="6762"/>
                  </a:lnTo>
                  <a:lnTo>
                    <a:pt x="3683" y="7463"/>
                  </a:lnTo>
                  <a:lnTo>
                    <a:pt x="3177" y="8184"/>
                  </a:lnTo>
                  <a:lnTo>
                    <a:pt x="2690" y="8944"/>
                  </a:lnTo>
                  <a:lnTo>
                    <a:pt x="2242" y="9723"/>
                  </a:lnTo>
                  <a:lnTo>
                    <a:pt x="1832" y="10522"/>
                  </a:lnTo>
                  <a:lnTo>
                    <a:pt x="1462" y="11341"/>
                  </a:lnTo>
                  <a:lnTo>
                    <a:pt x="1131" y="12178"/>
                  </a:lnTo>
                  <a:lnTo>
                    <a:pt x="839" y="13036"/>
                  </a:lnTo>
                  <a:lnTo>
                    <a:pt x="586" y="13932"/>
                  </a:lnTo>
                  <a:lnTo>
                    <a:pt x="371" y="14828"/>
                  </a:lnTo>
                  <a:lnTo>
                    <a:pt x="293" y="15276"/>
                  </a:lnTo>
                  <a:lnTo>
                    <a:pt x="215" y="15744"/>
                  </a:lnTo>
                  <a:lnTo>
                    <a:pt x="157" y="16192"/>
                  </a:lnTo>
                  <a:lnTo>
                    <a:pt x="98" y="16660"/>
                  </a:lnTo>
                  <a:lnTo>
                    <a:pt x="59" y="17127"/>
                  </a:lnTo>
                  <a:lnTo>
                    <a:pt x="20" y="17614"/>
                  </a:lnTo>
                  <a:lnTo>
                    <a:pt x="1" y="18082"/>
                  </a:lnTo>
                  <a:lnTo>
                    <a:pt x="1" y="18569"/>
                  </a:lnTo>
                  <a:lnTo>
                    <a:pt x="1" y="18569"/>
                  </a:lnTo>
                  <a:lnTo>
                    <a:pt x="1" y="19037"/>
                  </a:lnTo>
                  <a:lnTo>
                    <a:pt x="20" y="19524"/>
                  </a:lnTo>
                  <a:lnTo>
                    <a:pt x="59" y="19991"/>
                  </a:lnTo>
                  <a:lnTo>
                    <a:pt x="98" y="20459"/>
                  </a:lnTo>
                  <a:lnTo>
                    <a:pt x="157" y="20927"/>
                  </a:lnTo>
                  <a:lnTo>
                    <a:pt x="215" y="21394"/>
                  </a:lnTo>
                  <a:lnTo>
                    <a:pt x="293" y="21842"/>
                  </a:lnTo>
                  <a:lnTo>
                    <a:pt x="371" y="22310"/>
                  </a:lnTo>
                  <a:lnTo>
                    <a:pt x="586" y="23206"/>
                  </a:lnTo>
                  <a:lnTo>
                    <a:pt x="839" y="24083"/>
                  </a:lnTo>
                  <a:lnTo>
                    <a:pt x="1131" y="24940"/>
                  </a:lnTo>
                  <a:lnTo>
                    <a:pt x="1462" y="25778"/>
                  </a:lnTo>
                  <a:lnTo>
                    <a:pt x="1832" y="26616"/>
                  </a:lnTo>
                  <a:lnTo>
                    <a:pt x="2242" y="27415"/>
                  </a:lnTo>
                  <a:lnTo>
                    <a:pt x="2690" y="28175"/>
                  </a:lnTo>
                  <a:lnTo>
                    <a:pt x="3177" y="28935"/>
                  </a:lnTo>
                  <a:lnTo>
                    <a:pt x="3683" y="29675"/>
                  </a:lnTo>
                  <a:lnTo>
                    <a:pt x="4248" y="30376"/>
                  </a:lnTo>
                  <a:lnTo>
                    <a:pt x="4833" y="31039"/>
                  </a:lnTo>
                  <a:lnTo>
                    <a:pt x="5437" y="31682"/>
                  </a:lnTo>
                  <a:lnTo>
                    <a:pt x="6080" y="32305"/>
                  </a:lnTo>
                  <a:lnTo>
                    <a:pt x="6762" y="32890"/>
                  </a:lnTo>
                  <a:lnTo>
                    <a:pt x="7463" y="33435"/>
                  </a:lnTo>
                  <a:lnTo>
                    <a:pt x="8184" y="33961"/>
                  </a:lnTo>
                  <a:lnTo>
                    <a:pt x="8944" y="34429"/>
                  </a:lnTo>
                  <a:lnTo>
                    <a:pt x="9723" y="34877"/>
                  </a:lnTo>
                  <a:lnTo>
                    <a:pt x="10522" y="35286"/>
                  </a:lnTo>
                  <a:lnTo>
                    <a:pt x="11341" y="35657"/>
                  </a:lnTo>
                  <a:lnTo>
                    <a:pt x="12178" y="36007"/>
                  </a:lnTo>
                  <a:lnTo>
                    <a:pt x="13036" y="36299"/>
                  </a:lnTo>
                  <a:lnTo>
                    <a:pt x="13932" y="36533"/>
                  </a:lnTo>
                  <a:lnTo>
                    <a:pt x="14828" y="36748"/>
                  </a:lnTo>
                  <a:lnTo>
                    <a:pt x="15276" y="36826"/>
                  </a:lnTo>
                  <a:lnTo>
                    <a:pt x="15744" y="36903"/>
                  </a:lnTo>
                  <a:lnTo>
                    <a:pt x="16192" y="36981"/>
                  </a:lnTo>
                  <a:lnTo>
                    <a:pt x="16660" y="37020"/>
                  </a:lnTo>
                  <a:lnTo>
                    <a:pt x="17127" y="37079"/>
                  </a:lnTo>
                  <a:lnTo>
                    <a:pt x="17614" y="37098"/>
                  </a:lnTo>
                  <a:lnTo>
                    <a:pt x="18082" y="37118"/>
                  </a:lnTo>
                  <a:lnTo>
                    <a:pt x="18569" y="371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3" name="Google Shape;4623;p54"/>
            <p:cNvSpPr/>
            <p:nvPr/>
          </p:nvSpPr>
          <p:spPr>
            <a:xfrm>
              <a:off x="12899400" y="248750"/>
              <a:ext cx="791075" cy="791075"/>
            </a:xfrm>
            <a:custGeom>
              <a:avLst/>
              <a:gdLst/>
              <a:ahLst/>
              <a:cxnLst/>
              <a:rect l="l" t="t" r="r" b="b"/>
              <a:pathLst>
                <a:path w="31643" h="31643" extrusionOk="0">
                  <a:moveTo>
                    <a:pt x="15822" y="0"/>
                  </a:moveTo>
                  <a:lnTo>
                    <a:pt x="15004" y="39"/>
                  </a:lnTo>
                  <a:lnTo>
                    <a:pt x="14205" y="97"/>
                  </a:lnTo>
                  <a:lnTo>
                    <a:pt x="13406" y="195"/>
                  </a:lnTo>
                  <a:lnTo>
                    <a:pt x="12626" y="331"/>
                  </a:lnTo>
                  <a:lnTo>
                    <a:pt x="11867" y="507"/>
                  </a:lnTo>
                  <a:lnTo>
                    <a:pt x="11126" y="721"/>
                  </a:lnTo>
                  <a:lnTo>
                    <a:pt x="10386" y="974"/>
                  </a:lnTo>
                  <a:lnTo>
                    <a:pt x="9665" y="1247"/>
                  </a:lnTo>
                  <a:lnTo>
                    <a:pt x="8963" y="1578"/>
                  </a:lnTo>
                  <a:lnTo>
                    <a:pt x="8282" y="1929"/>
                  </a:lnTo>
                  <a:lnTo>
                    <a:pt x="7619" y="2299"/>
                  </a:lnTo>
                  <a:lnTo>
                    <a:pt x="6976" y="2708"/>
                  </a:lnTo>
                  <a:lnTo>
                    <a:pt x="6353" y="3156"/>
                  </a:lnTo>
                  <a:lnTo>
                    <a:pt x="5768" y="3624"/>
                  </a:lnTo>
                  <a:lnTo>
                    <a:pt x="5184" y="4111"/>
                  </a:lnTo>
                  <a:lnTo>
                    <a:pt x="4638" y="4637"/>
                  </a:lnTo>
                  <a:lnTo>
                    <a:pt x="4112" y="5202"/>
                  </a:lnTo>
                  <a:lnTo>
                    <a:pt x="3625" y="5767"/>
                  </a:lnTo>
                  <a:lnTo>
                    <a:pt x="3138" y="6371"/>
                  </a:lnTo>
                  <a:lnTo>
                    <a:pt x="2709" y="6995"/>
                  </a:lnTo>
                  <a:lnTo>
                    <a:pt x="2300" y="7638"/>
                  </a:lnTo>
                  <a:lnTo>
                    <a:pt x="1910" y="8300"/>
                  </a:lnTo>
                  <a:lnTo>
                    <a:pt x="1560" y="8982"/>
                  </a:lnTo>
                  <a:lnTo>
                    <a:pt x="1248" y="9664"/>
                  </a:lnTo>
                  <a:lnTo>
                    <a:pt x="956" y="10385"/>
                  </a:lnTo>
                  <a:lnTo>
                    <a:pt x="722" y="11125"/>
                  </a:lnTo>
                  <a:lnTo>
                    <a:pt x="507" y="11885"/>
                  </a:lnTo>
                  <a:lnTo>
                    <a:pt x="332" y="12645"/>
                  </a:lnTo>
                  <a:lnTo>
                    <a:pt x="176" y="13425"/>
                  </a:lnTo>
                  <a:lnTo>
                    <a:pt x="79" y="14204"/>
                  </a:lnTo>
                  <a:lnTo>
                    <a:pt x="20" y="15022"/>
                  </a:lnTo>
                  <a:lnTo>
                    <a:pt x="1" y="15821"/>
                  </a:lnTo>
                  <a:lnTo>
                    <a:pt x="20" y="16639"/>
                  </a:lnTo>
                  <a:lnTo>
                    <a:pt x="79" y="17438"/>
                  </a:lnTo>
                  <a:lnTo>
                    <a:pt x="176" y="18237"/>
                  </a:lnTo>
                  <a:lnTo>
                    <a:pt x="332" y="19016"/>
                  </a:lnTo>
                  <a:lnTo>
                    <a:pt x="507" y="19776"/>
                  </a:lnTo>
                  <a:lnTo>
                    <a:pt x="722" y="20536"/>
                  </a:lnTo>
                  <a:lnTo>
                    <a:pt x="956" y="21257"/>
                  </a:lnTo>
                  <a:lnTo>
                    <a:pt x="1248" y="21978"/>
                  </a:lnTo>
                  <a:lnTo>
                    <a:pt x="1560" y="22679"/>
                  </a:lnTo>
                  <a:lnTo>
                    <a:pt x="1910" y="23361"/>
                  </a:lnTo>
                  <a:lnTo>
                    <a:pt x="2300" y="24024"/>
                  </a:lnTo>
                  <a:lnTo>
                    <a:pt x="2709" y="24667"/>
                  </a:lnTo>
                  <a:lnTo>
                    <a:pt x="3138" y="25290"/>
                  </a:lnTo>
                  <a:lnTo>
                    <a:pt x="3625" y="25894"/>
                  </a:lnTo>
                  <a:lnTo>
                    <a:pt x="4112" y="26459"/>
                  </a:lnTo>
                  <a:lnTo>
                    <a:pt x="4638" y="27005"/>
                  </a:lnTo>
                  <a:lnTo>
                    <a:pt x="5184" y="27531"/>
                  </a:lnTo>
                  <a:lnTo>
                    <a:pt x="5768" y="28037"/>
                  </a:lnTo>
                  <a:lnTo>
                    <a:pt x="6353" y="28505"/>
                  </a:lnTo>
                  <a:lnTo>
                    <a:pt x="6976" y="28953"/>
                  </a:lnTo>
                  <a:lnTo>
                    <a:pt x="7619" y="29362"/>
                  </a:lnTo>
                  <a:lnTo>
                    <a:pt x="8282" y="29733"/>
                  </a:lnTo>
                  <a:lnTo>
                    <a:pt x="8963" y="30083"/>
                  </a:lnTo>
                  <a:lnTo>
                    <a:pt x="9665" y="30395"/>
                  </a:lnTo>
                  <a:lnTo>
                    <a:pt x="10386" y="30687"/>
                  </a:lnTo>
                  <a:lnTo>
                    <a:pt x="11126" y="30941"/>
                  </a:lnTo>
                  <a:lnTo>
                    <a:pt x="11867" y="31155"/>
                  </a:lnTo>
                  <a:lnTo>
                    <a:pt x="12626" y="31330"/>
                  </a:lnTo>
                  <a:lnTo>
                    <a:pt x="13406" y="31467"/>
                  </a:lnTo>
                  <a:lnTo>
                    <a:pt x="14205" y="31564"/>
                  </a:lnTo>
                  <a:lnTo>
                    <a:pt x="15004" y="31623"/>
                  </a:lnTo>
                  <a:lnTo>
                    <a:pt x="15822" y="31642"/>
                  </a:lnTo>
                  <a:lnTo>
                    <a:pt x="16640" y="31623"/>
                  </a:lnTo>
                  <a:lnTo>
                    <a:pt x="17439" y="31564"/>
                  </a:lnTo>
                  <a:lnTo>
                    <a:pt x="18238" y="31467"/>
                  </a:lnTo>
                  <a:lnTo>
                    <a:pt x="18998" y="31330"/>
                  </a:lnTo>
                  <a:lnTo>
                    <a:pt x="19777" y="31155"/>
                  </a:lnTo>
                  <a:lnTo>
                    <a:pt x="20517" y="30941"/>
                  </a:lnTo>
                  <a:lnTo>
                    <a:pt x="21258" y="30687"/>
                  </a:lnTo>
                  <a:lnTo>
                    <a:pt x="21979" y="30395"/>
                  </a:lnTo>
                  <a:lnTo>
                    <a:pt x="22680" y="30083"/>
                  </a:lnTo>
                  <a:lnTo>
                    <a:pt x="23362" y="29733"/>
                  </a:lnTo>
                  <a:lnTo>
                    <a:pt x="24025" y="29362"/>
                  </a:lnTo>
                  <a:lnTo>
                    <a:pt x="24668" y="28953"/>
                  </a:lnTo>
                  <a:lnTo>
                    <a:pt x="25291" y="28505"/>
                  </a:lnTo>
                  <a:lnTo>
                    <a:pt x="25876" y="28037"/>
                  </a:lnTo>
                  <a:lnTo>
                    <a:pt x="26460" y="27531"/>
                  </a:lnTo>
                  <a:lnTo>
                    <a:pt x="27006" y="27005"/>
                  </a:lnTo>
                  <a:lnTo>
                    <a:pt x="27532" y="26459"/>
                  </a:lnTo>
                  <a:lnTo>
                    <a:pt x="28019" y="25894"/>
                  </a:lnTo>
                  <a:lnTo>
                    <a:pt x="28486" y="25290"/>
                  </a:lnTo>
                  <a:lnTo>
                    <a:pt x="28935" y="24667"/>
                  </a:lnTo>
                  <a:lnTo>
                    <a:pt x="29344" y="24024"/>
                  </a:lnTo>
                  <a:lnTo>
                    <a:pt x="29733" y="23361"/>
                  </a:lnTo>
                  <a:lnTo>
                    <a:pt x="30084" y="22679"/>
                  </a:lnTo>
                  <a:lnTo>
                    <a:pt x="30396" y="21978"/>
                  </a:lnTo>
                  <a:lnTo>
                    <a:pt x="30688" y="21257"/>
                  </a:lnTo>
                  <a:lnTo>
                    <a:pt x="30922" y="20536"/>
                  </a:lnTo>
                  <a:lnTo>
                    <a:pt x="31136" y="19776"/>
                  </a:lnTo>
                  <a:lnTo>
                    <a:pt x="31312" y="19016"/>
                  </a:lnTo>
                  <a:lnTo>
                    <a:pt x="31467" y="18237"/>
                  </a:lnTo>
                  <a:lnTo>
                    <a:pt x="31565" y="17438"/>
                  </a:lnTo>
                  <a:lnTo>
                    <a:pt x="31623" y="16639"/>
                  </a:lnTo>
                  <a:lnTo>
                    <a:pt x="31643" y="15821"/>
                  </a:lnTo>
                  <a:lnTo>
                    <a:pt x="31623" y="15022"/>
                  </a:lnTo>
                  <a:lnTo>
                    <a:pt x="31565" y="14204"/>
                  </a:lnTo>
                  <a:lnTo>
                    <a:pt x="31467" y="13425"/>
                  </a:lnTo>
                  <a:lnTo>
                    <a:pt x="31312" y="12645"/>
                  </a:lnTo>
                  <a:lnTo>
                    <a:pt x="31136" y="11885"/>
                  </a:lnTo>
                  <a:lnTo>
                    <a:pt x="30922" y="11125"/>
                  </a:lnTo>
                  <a:lnTo>
                    <a:pt x="30688" y="10385"/>
                  </a:lnTo>
                  <a:lnTo>
                    <a:pt x="30396" y="9664"/>
                  </a:lnTo>
                  <a:lnTo>
                    <a:pt x="30084" y="8982"/>
                  </a:lnTo>
                  <a:lnTo>
                    <a:pt x="29733" y="8300"/>
                  </a:lnTo>
                  <a:lnTo>
                    <a:pt x="29344" y="7638"/>
                  </a:lnTo>
                  <a:lnTo>
                    <a:pt x="28935" y="6995"/>
                  </a:lnTo>
                  <a:lnTo>
                    <a:pt x="28486" y="6371"/>
                  </a:lnTo>
                  <a:lnTo>
                    <a:pt x="28019" y="5767"/>
                  </a:lnTo>
                  <a:lnTo>
                    <a:pt x="27532" y="5202"/>
                  </a:lnTo>
                  <a:lnTo>
                    <a:pt x="27006" y="4637"/>
                  </a:lnTo>
                  <a:lnTo>
                    <a:pt x="26460" y="4111"/>
                  </a:lnTo>
                  <a:lnTo>
                    <a:pt x="25876" y="3624"/>
                  </a:lnTo>
                  <a:lnTo>
                    <a:pt x="25291" y="3156"/>
                  </a:lnTo>
                  <a:lnTo>
                    <a:pt x="24668" y="2708"/>
                  </a:lnTo>
                  <a:lnTo>
                    <a:pt x="24025" y="2299"/>
                  </a:lnTo>
                  <a:lnTo>
                    <a:pt x="23362" y="1929"/>
                  </a:lnTo>
                  <a:lnTo>
                    <a:pt x="22680" y="1578"/>
                  </a:lnTo>
                  <a:lnTo>
                    <a:pt x="21979" y="1247"/>
                  </a:lnTo>
                  <a:lnTo>
                    <a:pt x="21258" y="974"/>
                  </a:lnTo>
                  <a:lnTo>
                    <a:pt x="20517" y="721"/>
                  </a:lnTo>
                  <a:lnTo>
                    <a:pt x="19777" y="507"/>
                  </a:lnTo>
                  <a:lnTo>
                    <a:pt x="18998" y="331"/>
                  </a:lnTo>
                  <a:lnTo>
                    <a:pt x="18238" y="195"/>
                  </a:lnTo>
                  <a:lnTo>
                    <a:pt x="17439" y="97"/>
                  </a:lnTo>
                  <a:lnTo>
                    <a:pt x="16640" y="39"/>
                  </a:lnTo>
                  <a:lnTo>
                    <a:pt x="1582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4" name="Google Shape;4624;p54"/>
            <p:cNvSpPr/>
            <p:nvPr/>
          </p:nvSpPr>
          <p:spPr>
            <a:xfrm>
              <a:off x="12899400" y="248750"/>
              <a:ext cx="791075" cy="791075"/>
            </a:xfrm>
            <a:custGeom>
              <a:avLst/>
              <a:gdLst/>
              <a:ahLst/>
              <a:cxnLst/>
              <a:rect l="l" t="t" r="r" b="b"/>
              <a:pathLst>
                <a:path w="31643" h="31643" fill="none" extrusionOk="0">
                  <a:moveTo>
                    <a:pt x="15822" y="31642"/>
                  </a:moveTo>
                  <a:lnTo>
                    <a:pt x="15822" y="31642"/>
                  </a:lnTo>
                  <a:lnTo>
                    <a:pt x="16640" y="31623"/>
                  </a:lnTo>
                  <a:lnTo>
                    <a:pt x="17439" y="31564"/>
                  </a:lnTo>
                  <a:lnTo>
                    <a:pt x="18238" y="31467"/>
                  </a:lnTo>
                  <a:lnTo>
                    <a:pt x="18998" y="31330"/>
                  </a:lnTo>
                  <a:lnTo>
                    <a:pt x="19777" y="31155"/>
                  </a:lnTo>
                  <a:lnTo>
                    <a:pt x="20517" y="30941"/>
                  </a:lnTo>
                  <a:lnTo>
                    <a:pt x="21258" y="30687"/>
                  </a:lnTo>
                  <a:lnTo>
                    <a:pt x="21979" y="30395"/>
                  </a:lnTo>
                  <a:lnTo>
                    <a:pt x="22680" y="30083"/>
                  </a:lnTo>
                  <a:lnTo>
                    <a:pt x="23362" y="29733"/>
                  </a:lnTo>
                  <a:lnTo>
                    <a:pt x="24025" y="29362"/>
                  </a:lnTo>
                  <a:lnTo>
                    <a:pt x="24668" y="28953"/>
                  </a:lnTo>
                  <a:lnTo>
                    <a:pt x="25291" y="28505"/>
                  </a:lnTo>
                  <a:lnTo>
                    <a:pt x="25876" y="28037"/>
                  </a:lnTo>
                  <a:lnTo>
                    <a:pt x="26460" y="27531"/>
                  </a:lnTo>
                  <a:lnTo>
                    <a:pt x="27006" y="27005"/>
                  </a:lnTo>
                  <a:lnTo>
                    <a:pt x="27532" y="26459"/>
                  </a:lnTo>
                  <a:lnTo>
                    <a:pt x="28019" y="25894"/>
                  </a:lnTo>
                  <a:lnTo>
                    <a:pt x="28486" y="25290"/>
                  </a:lnTo>
                  <a:lnTo>
                    <a:pt x="28935" y="24667"/>
                  </a:lnTo>
                  <a:lnTo>
                    <a:pt x="29344" y="24024"/>
                  </a:lnTo>
                  <a:lnTo>
                    <a:pt x="29733" y="23361"/>
                  </a:lnTo>
                  <a:lnTo>
                    <a:pt x="30084" y="22679"/>
                  </a:lnTo>
                  <a:lnTo>
                    <a:pt x="30396" y="21978"/>
                  </a:lnTo>
                  <a:lnTo>
                    <a:pt x="30688" y="21257"/>
                  </a:lnTo>
                  <a:lnTo>
                    <a:pt x="30922" y="20536"/>
                  </a:lnTo>
                  <a:lnTo>
                    <a:pt x="31136" y="19776"/>
                  </a:lnTo>
                  <a:lnTo>
                    <a:pt x="31312" y="19016"/>
                  </a:lnTo>
                  <a:lnTo>
                    <a:pt x="31467" y="18237"/>
                  </a:lnTo>
                  <a:lnTo>
                    <a:pt x="31565" y="17438"/>
                  </a:lnTo>
                  <a:lnTo>
                    <a:pt x="31623" y="16639"/>
                  </a:lnTo>
                  <a:lnTo>
                    <a:pt x="31643" y="15821"/>
                  </a:lnTo>
                  <a:lnTo>
                    <a:pt x="31643" y="15821"/>
                  </a:lnTo>
                  <a:lnTo>
                    <a:pt x="31623" y="15022"/>
                  </a:lnTo>
                  <a:lnTo>
                    <a:pt x="31565" y="14204"/>
                  </a:lnTo>
                  <a:lnTo>
                    <a:pt x="31467" y="13425"/>
                  </a:lnTo>
                  <a:lnTo>
                    <a:pt x="31312" y="12645"/>
                  </a:lnTo>
                  <a:lnTo>
                    <a:pt x="31136" y="11885"/>
                  </a:lnTo>
                  <a:lnTo>
                    <a:pt x="30922" y="11125"/>
                  </a:lnTo>
                  <a:lnTo>
                    <a:pt x="30688" y="10385"/>
                  </a:lnTo>
                  <a:lnTo>
                    <a:pt x="30396" y="9664"/>
                  </a:lnTo>
                  <a:lnTo>
                    <a:pt x="30084" y="8982"/>
                  </a:lnTo>
                  <a:lnTo>
                    <a:pt x="29733" y="8300"/>
                  </a:lnTo>
                  <a:lnTo>
                    <a:pt x="29344" y="7638"/>
                  </a:lnTo>
                  <a:lnTo>
                    <a:pt x="28935" y="6995"/>
                  </a:lnTo>
                  <a:lnTo>
                    <a:pt x="28486" y="6371"/>
                  </a:lnTo>
                  <a:lnTo>
                    <a:pt x="28019" y="5767"/>
                  </a:lnTo>
                  <a:lnTo>
                    <a:pt x="27532" y="5202"/>
                  </a:lnTo>
                  <a:lnTo>
                    <a:pt x="27006" y="4637"/>
                  </a:lnTo>
                  <a:lnTo>
                    <a:pt x="26460" y="4111"/>
                  </a:lnTo>
                  <a:lnTo>
                    <a:pt x="25876" y="3624"/>
                  </a:lnTo>
                  <a:lnTo>
                    <a:pt x="25291" y="3156"/>
                  </a:lnTo>
                  <a:lnTo>
                    <a:pt x="24668" y="2708"/>
                  </a:lnTo>
                  <a:lnTo>
                    <a:pt x="24025" y="2299"/>
                  </a:lnTo>
                  <a:lnTo>
                    <a:pt x="23362" y="1929"/>
                  </a:lnTo>
                  <a:lnTo>
                    <a:pt x="22680" y="1578"/>
                  </a:lnTo>
                  <a:lnTo>
                    <a:pt x="21979" y="1247"/>
                  </a:lnTo>
                  <a:lnTo>
                    <a:pt x="21258" y="974"/>
                  </a:lnTo>
                  <a:lnTo>
                    <a:pt x="20517" y="721"/>
                  </a:lnTo>
                  <a:lnTo>
                    <a:pt x="19777" y="507"/>
                  </a:lnTo>
                  <a:lnTo>
                    <a:pt x="18998" y="331"/>
                  </a:lnTo>
                  <a:lnTo>
                    <a:pt x="18238" y="195"/>
                  </a:lnTo>
                  <a:lnTo>
                    <a:pt x="17439" y="97"/>
                  </a:lnTo>
                  <a:lnTo>
                    <a:pt x="16640" y="39"/>
                  </a:lnTo>
                  <a:lnTo>
                    <a:pt x="15822" y="0"/>
                  </a:lnTo>
                  <a:lnTo>
                    <a:pt x="15822" y="0"/>
                  </a:lnTo>
                  <a:lnTo>
                    <a:pt x="15004" y="39"/>
                  </a:lnTo>
                  <a:lnTo>
                    <a:pt x="14205" y="97"/>
                  </a:lnTo>
                  <a:lnTo>
                    <a:pt x="13406" y="195"/>
                  </a:lnTo>
                  <a:lnTo>
                    <a:pt x="12626" y="331"/>
                  </a:lnTo>
                  <a:lnTo>
                    <a:pt x="11867" y="507"/>
                  </a:lnTo>
                  <a:lnTo>
                    <a:pt x="11126" y="721"/>
                  </a:lnTo>
                  <a:lnTo>
                    <a:pt x="10386" y="974"/>
                  </a:lnTo>
                  <a:lnTo>
                    <a:pt x="9665" y="1247"/>
                  </a:lnTo>
                  <a:lnTo>
                    <a:pt x="8963" y="1578"/>
                  </a:lnTo>
                  <a:lnTo>
                    <a:pt x="8282" y="1929"/>
                  </a:lnTo>
                  <a:lnTo>
                    <a:pt x="7619" y="2299"/>
                  </a:lnTo>
                  <a:lnTo>
                    <a:pt x="6976" y="2708"/>
                  </a:lnTo>
                  <a:lnTo>
                    <a:pt x="6353" y="3156"/>
                  </a:lnTo>
                  <a:lnTo>
                    <a:pt x="5768" y="3624"/>
                  </a:lnTo>
                  <a:lnTo>
                    <a:pt x="5184" y="4111"/>
                  </a:lnTo>
                  <a:lnTo>
                    <a:pt x="4638" y="4637"/>
                  </a:lnTo>
                  <a:lnTo>
                    <a:pt x="4112" y="5202"/>
                  </a:lnTo>
                  <a:lnTo>
                    <a:pt x="3625" y="5767"/>
                  </a:lnTo>
                  <a:lnTo>
                    <a:pt x="3138" y="6371"/>
                  </a:lnTo>
                  <a:lnTo>
                    <a:pt x="2709" y="6995"/>
                  </a:lnTo>
                  <a:lnTo>
                    <a:pt x="2300" y="7638"/>
                  </a:lnTo>
                  <a:lnTo>
                    <a:pt x="1910" y="8300"/>
                  </a:lnTo>
                  <a:lnTo>
                    <a:pt x="1560" y="8982"/>
                  </a:lnTo>
                  <a:lnTo>
                    <a:pt x="1248" y="9664"/>
                  </a:lnTo>
                  <a:lnTo>
                    <a:pt x="956" y="10385"/>
                  </a:lnTo>
                  <a:lnTo>
                    <a:pt x="722" y="11125"/>
                  </a:lnTo>
                  <a:lnTo>
                    <a:pt x="507" y="11885"/>
                  </a:lnTo>
                  <a:lnTo>
                    <a:pt x="332" y="12645"/>
                  </a:lnTo>
                  <a:lnTo>
                    <a:pt x="176" y="13425"/>
                  </a:lnTo>
                  <a:lnTo>
                    <a:pt x="79" y="14204"/>
                  </a:lnTo>
                  <a:lnTo>
                    <a:pt x="20" y="15022"/>
                  </a:lnTo>
                  <a:lnTo>
                    <a:pt x="1" y="15821"/>
                  </a:lnTo>
                  <a:lnTo>
                    <a:pt x="1" y="15821"/>
                  </a:lnTo>
                  <a:lnTo>
                    <a:pt x="20" y="16639"/>
                  </a:lnTo>
                  <a:lnTo>
                    <a:pt x="79" y="17438"/>
                  </a:lnTo>
                  <a:lnTo>
                    <a:pt x="176" y="18237"/>
                  </a:lnTo>
                  <a:lnTo>
                    <a:pt x="332" y="19016"/>
                  </a:lnTo>
                  <a:lnTo>
                    <a:pt x="507" y="19776"/>
                  </a:lnTo>
                  <a:lnTo>
                    <a:pt x="722" y="20536"/>
                  </a:lnTo>
                  <a:lnTo>
                    <a:pt x="956" y="21257"/>
                  </a:lnTo>
                  <a:lnTo>
                    <a:pt x="1248" y="21978"/>
                  </a:lnTo>
                  <a:lnTo>
                    <a:pt x="1560" y="22679"/>
                  </a:lnTo>
                  <a:lnTo>
                    <a:pt x="1910" y="23361"/>
                  </a:lnTo>
                  <a:lnTo>
                    <a:pt x="2300" y="24024"/>
                  </a:lnTo>
                  <a:lnTo>
                    <a:pt x="2709" y="24667"/>
                  </a:lnTo>
                  <a:lnTo>
                    <a:pt x="3138" y="25290"/>
                  </a:lnTo>
                  <a:lnTo>
                    <a:pt x="3625" y="25894"/>
                  </a:lnTo>
                  <a:lnTo>
                    <a:pt x="4112" y="26459"/>
                  </a:lnTo>
                  <a:lnTo>
                    <a:pt x="4638" y="27005"/>
                  </a:lnTo>
                  <a:lnTo>
                    <a:pt x="5184" y="27531"/>
                  </a:lnTo>
                  <a:lnTo>
                    <a:pt x="5768" y="28037"/>
                  </a:lnTo>
                  <a:lnTo>
                    <a:pt x="6353" y="28505"/>
                  </a:lnTo>
                  <a:lnTo>
                    <a:pt x="6976" y="28953"/>
                  </a:lnTo>
                  <a:lnTo>
                    <a:pt x="7619" y="29362"/>
                  </a:lnTo>
                  <a:lnTo>
                    <a:pt x="8282" y="29733"/>
                  </a:lnTo>
                  <a:lnTo>
                    <a:pt x="8963" y="30083"/>
                  </a:lnTo>
                  <a:lnTo>
                    <a:pt x="9665" y="30395"/>
                  </a:lnTo>
                  <a:lnTo>
                    <a:pt x="10386" y="30687"/>
                  </a:lnTo>
                  <a:lnTo>
                    <a:pt x="11126" y="30941"/>
                  </a:lnTo>
                  <a:lnTo>
                    <a:pt x="11867" y="31155"/>
                  </a:lnTo>
                  <a:lnTo>
                    <a:pt x="12626" y="31330"/>
                  </a:lnTo>
                  <a:lnTo>
                    <a:pt x="13406" y="31467"/>
                  </a:lnTo>
                  <a:lnTo>
                    <a:pt x="14205" y="31564"/>
                  </a:lnTo>
                  <a:lnTo>
                    <a:pt x="15004" y="31623"/>
                  </a:lnTo>
                  <a:lnTo>
                    <a:pt x="15822" y="316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5" name="Google Shape;4625;p54"/>
            <p:cNvSpPr/>
            <p:nvPr/>
          </p:nvSpPr>
          <p:spPr>
            <a:xfrm>
              <a:off x="13708975" y="576550"/>
              <a:ext cx="21450" cy="21475"/>
            </a:xfrm>
            <a:custGeom>
              <a:avLst/>
              <a:gdLst/>
              <a:ahLst/>
              <a:cxnLst/>
              <a:rect l="l" t="t" r="r" b="b"/>
              <a:pathLst>
                <a:path w="858" h="859" extrusionOk="0">
                  <a:moveTo>
                    <a:pt x="429" y="1"/>
                  </a:moveTo>
                  <a:lnTo>
                    <a:pt x="351" y="20"/>
                  </a:lnTo>
                  <a:lnTo>
                    <a:pt x="273" y="40"/>
                  </a:lnTo>
                  <a:lnTo>
                    <a:pt x="195" y="79"/>
                  </a:lnTo>
                  <a:lnTo>
                    <a:pt x="137" y="137"/>
                  </a:lnTo>
                  <a:lnTo>
                    <a:pt x="78" y="196"/>
                  </a:lnTo>
                  <a:lnTo>
                    <a:pt x="39" y="274"/>
                  </a:lnTo>
                  <a:lnTo>
                    <a:pt x="20" y="351"/>
                  </a:lnTo>
                  <a:lnTo>
                    <a:pt x="0" y="429"/>
                  </a:lnTo>
                  <a:lnTo>
                    <a:pt x="20" y="507"/>
                  </a:lnTo>
                  <a:lnTo>
                    <a:pt x="39" y="605"/>
                  </a:lnTo>
                  <a:lnTo>
                    <a:pt x="78" y="663"/>
                  </a:lnTo>
                  <a:lnTo>
                    <a:pt x="137" y="722"/>
                  </a:lnTo>
                  <a:lnTo>
                    <a:pt x="195" y="780"/>
                  </a:lnTo>
                  <a:lnTo>
                    <a:pt x="273" y="819"/>
                  </a:lnTo>
                  <a:lnTo>
                    <a:pt x="351" y="858"/>
                  </a:lnTo>
                  <a:lnTo>
                    <a:pt x="526" y="858"/>
                  </a:lnTo>
                  <a:lnTo>
                    <a:pt x="604" y="819"/>
                  </a:lnTo>
                  <a:lnTo>
                    <a:pt x="682" y="780"/>
                  </a:lnTo>
                  <a:lnTo>
                    <a:pt x="741" y="722"/>
                  </a:lnTo>
                  <a:lnTo>
                    <a:pt x="780" y="663"/>
                  </a:lnTo>
                  <a:lnTo>
                    <a:pt x="838" y="605"/>
                  </a:lnTo>
                  <a:lnTo>
                    <a:pt x="857" y="507"/>
                  </a:lnTo>
                  <a:lnTo>
                    <a:pt x="857" y="429"/>
                  </a:lnTo>
                  <a:lnTo>
                    <a:pt x="857" y="351"/>
                  </a:lnTo>
                  <a:lnTo>
                    <a:pt x="838" y="274"/>
                  </a:lnTo>
                  <a:lnTo>
                    <a:pt x="780" y="196"/>
                  </a:lnTo>
                  <a:lnTo>
                    <a:pt x="741" y="137"/>
                  </a:lnTo>
                  <a:lnTo>
                    <a:pt x="682" y="79"/>
                  </a:lnTo>
                  <a:lnTo>
                    <a:pt x="604" y="40"/>
                  </a:lnTo>
                  <a:lnTo>
                    <a:pt x="526" y="20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54"/>
            <p:cNvSpPr/>
            <p:nvPr/>
          </p:nvSpPr>
          <p:spPr>
            <a:xfrm>
              <a:off x="13708975" y="576550"/>
              <a:ext cx="21450" cy="21475"/>
            </a:xfrm>
            <a:custGeom>
              <a:avLst/>
              <a:gdLst/>
              <a:ahLst/>
              <a:cxnLst/>
              <a:rect l="l" t="t" r="r" b="b"/>
              <a:pathLst>
                <a:path w="858" h="859" fill="none" extrusionOk="0">
                  <a:moveTo>
                    <a:pt x="429" y="1"/>
                  </a:moveTo>
                  <a:lnTo>
                    <a:pt x="429" y="1"/>
                  </a:lnTo>
                  <a:lnTo>
                    <a:pt x="351" y="20"/>
                  </a:lnTo>
                  <a:lnTo>
                    <a:pt x="273" y="40"/>
                  </a:lnTo>
                  <a:lnTo>
                    <a:pt x="195" y="79"/>
                  </a:lnTo>
                  <a:lnTo>
                    <a:pt x="137" y="137"/>
                  </a:lnTo>
                  <a:lnTo>
                    <a:pt x="78" y="196"/>
                  </a:lnTo>
                  <a:lnTo>
                    <a:pt x="39" y="274"/>
                  </a:lnTo>
                  <a:lnTo>
                    <a:pt x="20" y="351"/>
                  </a:lnTo>
                  <a:lnTo>
                    <a:pt x="0" y="429"/>
                  </a:lnTo>
                  <a:lnTo>
                    <a:pt x="0" y="429"/>
                  </a:lnTo>
                  <a:lnTo>
                    <a:pt x="20" y="507"/>
                  </a:lnTo>
                  <a:lnTo>
                    <a:pt x="39" y="605"/>
                  </a:lnTo>
                  <a:lnTo>
                    <a:pt x="78" y="663"/>
                  </a:lnTo>
                  <a:lnTo>
                    <a:pt x="137" y="722"/>
                  </a:lnTo>
                  <a:lnTo>
                    <a:pt x="195" y="780"/>
                  </a:lnTo>
                  <a:lnTo>
                    <a:pt x="273" y="819"/>
                  </a:lnTo>
                  <a:lnTo>
                    <a:pt x="351" y="858"/>
                  </a:lnTo>
                  <a:lnTo>
                    <a:pt x="429" y="858"/>
                  </a:lnTo>
                  <a:lnTo>
                    <a:pt x="429" y="858"/>
                  </a:lnTo>
                  <a:lnTo>
                    <a:pt x="526" y="858"/>
                  </a:lnTo>
                  <a:lnTo>
                    <a:pt x="604" y="819"/>
                  </a:lnTo>
                  <a:lnTo>
                    <a:pt x="682" y="780"/>
                  </a:lnTo>
                  <a:lnTo>
                    <a:pt x="741" y="722"/>
                  </a:lnTo>
                  <a:lnTo>
                    <a:pt x="780" y="663"/>
                  </a:lnTo>
                  <a:lnTo>
                    <a:pt x="838" y="605"/>
                  </a:lnTo>
                  <a:lnTo>
                    <a:pt x="857" y="507"/>
                  </a:lnTo>
                  <a:lnTo>
                    <a:pt x="857" y="429"/>
                  </a:lnTo>
                  <a:lnTo>
                    <a:pt x="857" y="429"/>
                  </a:lnTo>
                  <a:lnTo>
                    <a:pt x="857" y="351"/>
                  </a:lnTo>
                  <a:lnTo>
                    <a:pt x="838" y="274"/>
                  </a:lnTo>
                  <a:lnTo>
                    <a:pt x="780" y="196"/>
                  </a:lnTo>
                  <a:lnTo>
                    <a:pt x="741" y="137"/>
                  </a:lnTo>
                  <a:lnTo>
                    <a:pt x="682" y="79"/>
                  </a:lnTo>
                  <a:lnTo>
                    <a:pt x="604" y="40"/>
                  </a:lnTo>
                  <a:lnTo>
                    <a:pt x="526" y="20"/>
                  </a:lnTo>
                  <a:lnTo>
                    <a:pt x="42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54"/>
            <p:cNvSpPr/>
            <p:nvPr/>
          </p:nvSpPr>
          <p:spPr>
            <a:xfrm>
              <a:off x="13394300" y="218550"/>
              <a:ext cx="331250" cy="341950"/>
            </a:xfrm>
            <a:custGeom>
              <a:avLst/>
              <a:gdLst/>
              <a:ahLst/>
              <a:cxnLst/>
              <a:rect l="l" t="t" r="r" b="b"/>
              <a:pathLst>
                <a:path w="13250" h="13678" extrusionOk="0">
                  <a:moveTo>
                    <a:pt x="156" y="0"/>
                  </a:moveTo>
                  <a:lnTo>
                    <a:pt x="98" y="20"/>
                  </a:lnTo>
                  <a:lnTo>
                    <a:pt x="59" y="39"/>
                  </a:lnTo>
                  <a:lnTo>
                    <a:pt x="20" y="78"/>
                  </a:lnTo>
                  <a:lnTo>
                    <a:pt x="1" y="117"/>
                  </a:lnTo>
                  <a:lnTo>
                    <a:pt x="1" y="195"/>
                  </a:lnTo>
                  <a:lnTo>
                    <a:pt x="20" y="253"/>
                  </a:lnTo>
                  <a:lnTo>
                    <a:pt x="59" y="312"/>
                  </a:lnTo>
                  <a:lnTo>
                    <a:pt x="117" y="331"/>
                  </a:lnTo>
                  <a:lnTo>
                    <a:pt x="605" y="448"/>
                  </a:lnTo>
                  <a:lnTo>
                    <a:pt x="1053" y="585"/>
                  </a:lnTo>
                  <a:lnTo>
                    <a:pt x="1092" y="604"/>
                  </a:lnTo>
                  <a:lnTo>
                    <a:pt x="1423" y="721"/>
                  </a:lnTo>
                  <a:lnTo>
                    <a:pt x="1481" y="740"/>
                  </a:lnTo>
                  <a:lnTo>
                    <a:pt x="1735" y="838"/>
                  </a:lnTo>
                  <a:lnTo>
                    <a:pt x="1832" y="877"/>
                  </a:lnTo>
                  <a:lnTo>
                    <a:pt x="1929" y="916"/>
                  </a:lnTo>
                  <a:lnTo>
                    <a:pt x="1968" y="935"/>
                  </a:lnTo>
                  <a:lnTo>
                    <a:pt x="2124" y="1013"/>
                  </a:lnTo>
                  <a:lnTo>
                    <a:pt x="2261" y="1072"/>
                  </a:lnTo>
                  <a:lnTo>
                    <a:pt x="2611" y="1228"/>
                  </a:lnTo>
                  <a:lnTo>
                    <a:pt x="2670" y="1267"/>
                  </a:lnTo>
                  <a:lnTo>
                    <a:pt x="3157" y="1500"/>
                  </a:lnTo>
                  <a:lnTo>
                    <a:pt x="3313" y="1578"/>
                  </a:lnTo>
                  <a:lnTo>
                    <a:pt x="3352" y="1598"/>
                  </a:lnTo>
                  <a:lnTo>
                    <a:pt x="3703" y="1793"/>
                  </a:lnTo>
                  <a:lnTo>
                    <a:pt x="3780" y="1851"/>
                  </a:lnTo>
                  <a:lnTo>
                    <a:pt x="3858" y="1890"/>
                  </a:lnTo>
                  <a:lnTo>
                    <a:pt x="3917" y="1929"/>
                  </a:lnTo>
                  <a:lnTo>
                    <a:pt x="4034" y="1987"/>
                  </a:lnTo>
                  <a:lnTo>
                    <a:pt x="4229" y="2104"/>
                  </a:lnTo>
                  <a:lnTo>
                    <a:pt x="4540" y="2299"/>
                  </a:lnTo>
                  <a:lnTo>
                    <a:pt x="4755" y="2436"/>
                  </a:lnTo>
                  <a:lnTo>
                    <a:pt x="5105" y="2650"/>
                  </a:lnTo>
                  <a:lnTo>
                    <a:pt x="5144" y="2689"/>
                  </a:lnTo>
                  <a:lnTo>
                    <a:pt x="5281" y="2786"/>
                  </a:lnTo>
                  <a:lnTo>
                    <a:pt x="5768" y="3117"/>
                  </a:lnTo>
                  <a:lnTo>
                    <a:pt x="5865" y="3195"/>
                  </a:lnTo>
                  <a:lnTo>
                    <a:pt x="5924" y="3234"/>
                  </a:lnTo>
                  <a:lnTo>
                    <a:pt x="6119" y="3371"/>
                  </a:lnTo>
                  <a:lnTo>
                    <a:pt x="6567" y="3741"/>
                  </a:lnTo>
                  <a:lnTo>
                    <a:pt x="6995" y="4111"/>
                  </a:lnTo>
                  <a:lnTo>
                    <a:pt x="7424" y="4481"/>
                  </a:lnTo>
                  <a:lnTo>
                    <a:pt x="7853" y="4910"/>
                  </a:lnTo>
                  <a:lnTo>
                    <a:pt x="8301" y="5378"/>
                  </a:lnTo>
                  <a:lnTo>
                    <a:pt x="8749" y="5865"/>
                  </a:lnTo>
                  <a:lnTo>
                    <a:pt x="8768" y="5884"/>
                  </a:lnTo>
                  <a:lnTo>
                    <a:pt x="9294" y="6527"/>
                  </a:lnTo>
                  <a:lnTo>
                    <a:pt x="9333" y="6586"/>
                  </a:lnTo>
                  <a:lnTo>
                    <a:pt x="9801" y="7248"/>
                  </a:lnTo>
                  <a:lnTo>
                    <a:pt x="10249" y="7930"/>
                  </a:lnTo>
                  <a:lnTo>
                    <a:pt x="10483" y="8320"/>
                  </a:lnTo>
                  <a:lnTo>
                    <a:pt x="10717" y="8729"/>
                  </a:lnTo>
                  <a:lnTo>
                    <a:pt x="11126" y="9508"/>
                  </a:lnTo>
                  <a:lnTo>
                    <a:pt x="11477" y="10288"/>
                  </a:lnTo>
                  <a:lnTo>
                    <a:pt x="11691" y="10833"/>
                  </a:lnTo>
                  <a:lnTo>
                    <a:pt x="11886" y="11418"/>
                  </a:lnTo>
                  <a:lnTo>
                    <a:pt x="12100" y="12061"/>
                  </a:lnTo>
                  <a:lnTo>
                    <a:pt x="12275" y="12704"/>
                  </a:lnTo>
                  <a:lnTo>
                    <a:pt x="12412" y="13366"/>
                  </a:lnTo>
                  <a:lnTo>
                    <a:pt x="12451" y="13444"/>
                  </a:lnTo>
                  <a:lnTo>
                    <a:pt x="12490" y="13502"/>
                  </a:lnTo>
                  <a:lnTo>
                    <a:pt x="12548" y="13580"/>
                  </a:lnTo>
                  <a:lnTo>
                    <a:pt x="12626" y="13619"/>
                  </a:lnTo>
                  <a:lnTo>
                    <a:pt x="12724" y="13678"/>
                  </a:lnTo>
                  <a:lnTo>
                    <a:pt x="12840" y="13678"/>
                  </a:lnTo>
                  <a:lnTo>
                    <a:pt x="12938" y="13658"/>
                  </a:lnTo>
                  <a:lnTo>
                    <a:pt x="13016" y="13639"/>
                  </a:lnTo>
                  <a:lnTo>
                    <a:pt x="13094" y="13600"/>
                  </a:lnTo>
                  <a:lnTo>
                    <a:pt x="13152" y="13541"/>
                  </a:lnTo>
                  <a:lnTo>
                    <a:pt x="13191" y="13463"/>
                  </a:lnTo>
                  <a:lnTo>
                    <a:pt x="13230" y="13405"/>
                  </a:lnTo>
                  <a:lnTo>
                    <a:pt x="13250" y="13327"/>
                  </a:lnTo>
                  <a:lnTo>
                    <a:pt x="13250" y="13230"/>
                  </a:lnTo>
                  <a:lnTo>
                    <a:pt x="13250" y="13152"/>
                  </a:lnTo>
                  <a:lnTo>
                    <a:pt x="13094" y="12470"/>
                  </a:lnTo>
                  <a:lnTo>
                    <a:pt x="12918" y="11807"/>
                  </a:lnTo>
                  <a:lnTo>
                    <a:pt x="12704" y="11145"/>
                  </a:lnTo>
                  <a:lnTo>
                    <a:pt x="12431" y="10424"/>
                  </a:lnTo>
                  <a:lnTo>
                    <a:pt x="12139" y="9703"/>
                  </a:lnTo>
                  <a:lnTo>
                    <a:pt x="11808" y="9002"/>
                  </a:lnTo>
                  <a:lnTo>
                    <a:pt x="11457" y="8300"/>
                  </a:lnTo>
                  <a:lnTo>
                    <a:pt x="11438" y="8281"/>
                  </a:lnTo>
                  <a:lnTo>
                    <a:pt x="11438" y="8261"/>
                  </a:lnTo>
                  <a:lnTo>
                    <a:pt x="10990" y="7501"/>
                  </a:lnTo>
                  <a:lnTo>
                    <a:pt x="10541" y="6819"/>
                  </a:lnTo>
                  <a:lnTo>
                    <a:pt x="10054" y="6157"/>
                  </a:lnTo>
                  <a:lnTo>
                    <a:pt x="9996" y="6079"/>
                  </a:lnTo>
                  <a:lnTo>
                    <a:pt x="9665" y="5670"/>
                  </a:lnTo>
                  <a:lnTo>
                    <a:pt x="9392" y="5339"/>
                  </a:lnTo>
                  <a:lnTo>
                    <a:pt x="9353" y="5300"/>
                  </a:lnTo>
                  <a:lnTo>
                    <a:pt x="8905" y="4813"/>
                  </a:lnTo>
                  <a:lnTo>
                    <a:pt x="8457" y="4345"/>
                  </a:lnTo>
                  <a:lnTo>
                    <a:pt x="8418" y="4326"/>
                  </a:lnTo>
                  <a:lnTo>
                    <a:pt x="7892" y="3819"/>
                  </a:lnTo>
                  <a:lnTo>
                    <a:pt x="7580" y="3546"/>
                  </a:lnTo>
                  <a:lnTo>
                    <a:pt x="7307" y="3332"/>
                  </a:lnTo>
                  <a:lnTo>
                    <a:pt x="6917" y="3001"/>
                  </a:lnTo>
                  <a:lnTo>
                    <a:pt x="6489" y="2689"/>
                  </a:lnTo>
                  <a:lnTo>
                    <a:pt x="6080" y="2416"/>
                  </a:lnTo>
                  <a:lnTo>
                    <a:pt x="5670" y="2143"/>
                  </a:lnTo>
                  <a:lnTo>
                    <a:pt x="5222" y="1871"/>
                  </a:lnTo>
                  <a:lnTo>
                    <a:pt x="4833" y="1656"/>
                  </a:lnTo>
                  <a:lnTo>
                    <a:pt x="4618" y="1539"/>
                  </a:lnTo>
                  <a:lnTo>
                    <a:pt x="4560" y="1520"/>
                  </a:lnTo>
                  <a:lnTo>
                    <a:pt x="4423" y="1442"/>
                  </a:lnTo>
                  <a:lnTo>
                    <a:pt x="4209" y="1344"/>
                  </a:lnTo>
                  <a:lnTo>
                    <a:pt x="4053" y="1286"/>
                  </a:lnTo>
                  <a:lnTo>
                    <a:pt x="3995" y="1247"/>
                  </a:lnTo>
                  <a:lnTo>
                    <a:pt x="3858" y="1189"/>
                  </a:lnTo>
                  <a:lnTo>
                    <a:pt x="3449" y="994"/>
                  </a:lnTo>
                  <a:lnTo>
                    <a:pt x="2923" y="799"/>
                  </a:lnTo>
                  <a:lnTo>
                    <a:pt x="2884" y="779"/>
                  </a:lnTo>
                  <a:lnTo>
                    <a:pt x="2826" y="760"/>
                  </a:lnTo>
                  <a:lnTo>
                    <a:pt x="2241" y="565"/>
                  </a:lnTo>
                  <a:lnTo>
                    <a:pt x="1813" y="429"/>
                  </a:lnTo>
                  <a:lnTo>
                    <a:pt x="1579" y="370"/>
                  </a:lnTo>
                  <a:lnTo>
                    <a:pt x="1540" y="351"/>
                  </a:lnTo>
                  <a:lnTo>
                    <a:pt x="1442" y="331"/>
                  </a:lnTo>
                  <a:lnTo>
                    <a:pt x="1189" y="253"/>
                  </a:lnTo>
                  <a:lnTo>
                    <a:pt x="1150" y="253"/>
                  </a:lnTo>
                  <a:lnTo>
                    <a:pt x="644" y="117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8" name="Google Shape;4628;p54"/>
            <p:cNvSpPr/>
            <p:nvPr/>
          </p:nvSpPr>
          <p:spPr>
            <a:xfrm>
              <a:off x="13394300" y="218550"/>
              <a:ext cx="331250" cy="341950"/>
            </a:xfrm>
            <a:custGeom>
              <a:avLst/>
              <a:gdLst/>
              <a:ahLst/>
              <a:cxnLst/>
              <a:rect l="l" t="t" r="r" b="b"/>
              <a:pathLst>
                <a:path w="13250" h="13678" fill="none" extrusionOk="0">
                  <a:moveTo>
                    <a:pt x="156" y="0"/>
                  </a:moveTo>
                  <a:lnTo>
                    <a:pt x="156" y="0"/>
                  </a:lnTo>
                  <a:lnTo>
                    <a:pt x="98" y="20"/>
                  </a:lnTo>
                  <a:lnTo>
                    <a:pt x="59" y="39"/>
                  </a:lnTo>
                  <a:lnTo>
                    <a:pt x="20" y="78"/>
                  </a:lnTo>
                  <a:lnTo>
                    <a:pt x="1" y="117"/>
                  </a:lnTo>
                  <a:lnTo>
                    <a:pt x="1" y="117"/>
                  </a:lnTo>
                  <a:lnTo>
                    <a:pt x="1" y="195"/>
                  </a:lnTo>
                  <a:lnTo>
                    <a:pt x="20" y="253"/>
                  </a:lnTo>
                  <a:lnTo>
                    <a:pt x="20" y="253"/>
                  </a:lnTo>
                  <a:lnTo>
                    <a:pt x="59" y="312"/>
                  </a:lnTo>
                  <a:lnTo>
                    <a:pt x="117" y="331"/>
                  </a:lnTo>
                  <a:lnTo>
                    <a:pt x="117" y="331"/>
                  </a:lnTo>
                  <a:lnTo>
                    <a:pt x="605" y="448"/>
                  </a:lnTo>
                  <a:lnTo>
                    <a:pt x="1053" y="585"/>
                  </a:lnTo>
                  <a:lnTo>
                    <a:pt x="1053" y="585"/>
                  </a:lnTo>
                  <a:lnTo>
                    <a:pt x="1092" y="604"/>
                  </a:lnTo>
                  <a:lnTo>
                    <a:pt x="1092" y="604"/>
                  </a:lnTo>
                  <a:lnTo>
                    <a:pt x="1423" y="721"/>
                  </a:lnTo>
                  <a:lnTo>
                    <a:pt x="1423" y="721"/>
                  </a:lnTo>
                  <a:lnTo>
                    <a:pt x="1481" y="740"/>
                  </a:lnTo>
                  <a:lnTo>
                    <a:pt x="1481" y="740"/>
                  </a:lnTo>
                  <a:lnTo>
                    <a:pt x="1735" y="838"/>
                  </a:lnTo>
                  <a:lnTo>
                    <a:pt x="1832" y="877"/>
                  </a:lnTo>
                  <a:lnTo>
                    <a:pt x="1929" y="916"/>
                  </a:lnTo>
                  <a:lnTo>
                    <a:pt x="1968" y="935"/>
                  </a:lnTo>
                  <a:lnTo>
                    <a:pt x="1968" y="935"/>
                  </a:lnTo>
                  <a:lnTo>
                    <a:pt x="2124" y="1013"/>
                  </a:lnTo>
                  <a:lnTo>
                    <a:pt x="2261" y="1072"/>
                  </a:lnTo>
                  <a:lnTo>
                    <a:pt x="2261" y="1072"/>
                  </a:lnTo>
                  <a:lnTo>
                    <a:pt x="2611" y="1228"/>
                  </a:lnTo>
                  <a:lnTo>
                    <a:pt x="2611" y="1228"/>
                  </a:lnTo>
                  <a:lnTo>
                    <a:pt x="2670" y="1267"/>
                  </a:lnTo>
                  <a:lnTo>
                    <a:pt x="2670" y="1267"/>
                  </a:lnTo>
                  <a:lnTo>
                    <a:pt x="3157" y="1500"/>
                  </a:lnTo>
                  <a:lnTo>
                    <a:pt x="3313" y="1578"/>
                  </a:lnTo>
                  <a:lnTo>
                    <a:pt x="3352" y="1598"/>
                  </a:lnTo>
                  <a:lnTo>
                    <a:pt x="3352" y="1598"/>
                  </a:lnTo>
                  <a:lnTo>
                    <a:pt x="3703" y="1793"/>
                  </a:lnTo>
                  <a:lnTo>
                    <a:pt x="3703" y="1793"/>
                  </a:lnTo>
                  <a:lnTo>
                    <a:pt x="3780" y="1851"/>
                  </a:lnTo>
                  <a:lnTo>
                    <a:pt x="3858" y="1890"/>
                  </a:lnTo>
                  <a:lnTo>
                    <a:pt x="3917" y="1929"/>
                  </a:lnTo>
                  <a:lnTo>
                    <a:pt x="4034" y="1987"/>
                  </a:lnTo>
                  <a:lnTo>
                    <a:pt x="4034" y="1987"/>
                  </a:lnTo>
                  <a:lnTo>
                    <a:pt x="4229" y="2104"/>
                  </a:lnTo>
                  <a:lnTo>
                    <a:pt x="4229" y="2104"/>
                  </a:lnTo>
                  <a:lnTo>
                    <a:pt x="4540" y="2299"/>
                  </a:lnTo>
                  <a:lnTo>
                    <a:pt x="4755" y="2436"/>
                  </a:lnTo>
                  <a:lnTo>
                    <a:pt x="4755" y="2436"/>
                  </a:lnTo>
                  <a:lnTo>
                    <a:pt x="5105" y="2650"/>
                  </a:lnTo>
                  <a:lnTo>
                    <a:pt x="5144" y="2689"/>
                  </a:lnTo>
                  <a:lnTo>
                    <a:pt x="5281" y="2786"/>
                  </a:lnTo>
                  <a:lnTo>
                    <a:pt x="5281" y="2786"/>
                  </a:lnTo>
                  <a:lnTo>
                    <a:pt x="5768" y="3117"/>
                  </a:lnTo>
                  <a:lnTo>
                    <a:pt x="5768" y="3117"/>
                  </a:lnTo>
                  <a:lnTo>
                    <a:pt x="5865" y="3195"/>
                  </a:lnTo>
                  <a:lnTo>
                    <a:pt x="5924" y="3234"/>
                  </a:lnTo>
                  <a:lnTo>
                    <a:pt x="6119" y="3371"/>
                  </a:lnTo>
                  <a:lnTo>
                    <a:pt x="6119" y="3371"/>
                  </a:lnTo>
                  <a:lnTo>
                    <a:pt x="6567" y="3741"/>
                  </a:lnTo>
                  <a:lnTo>
                    <a:pt x="6995" y="4111"/>
                  </a:lnTo>
                  <a:lnTo>
                    <a:pt x="6995" y="4111"/>
                  </a:lnTo>
                  <a:lnTo>
                    <a:pt x="7424" y="4481"/>
                  </a:lnTo>
                  <a:lnTo>
                    <a:pt x="7853" y="4910"/>
                  </a:lnTo>
                  <a:lnTo>
                    <a:pt x="7853" y="4910"/>
                  </a:lnTo>
                  <a:lnTo>
                    <a:pt x="8301" y="5378"/>
                  </a:lnTo>
                  <a:lnTo>
                    <a:pt x="8749" y="5865"/>
                  </a:lnTo>
                  <a:lnTo>
                    <a:pt x="8768" y="5884"/>
                  </a:lnTo>
                  <a:lnTo>
                    <a:pt x="8768" y="5884"/>
                  </a:lnTo>
                  <a:lnTo>
                    <a:pt x="9294" y="6527"/>
                  </a:lnTo>
                  <a:lnTo>
                    <a:pt x="9333" y="6586"/>
                  </a:lnTo>
                  <a:lnTo>
                    <a:pt x="9333" y="6586"/>
                  </a:lnTo>
                  <a:lnTo>
                    <a:pt x="9801" y="7248"/>
                  </a:lnTo>
                  <a:lnTo>
                    <a:pt x="10249" y="7930"/>
                  </a:lnTo>
                  <a:lnTo>
                    <a:pt x="10249" y="7930"/>
                  </a:lnTo>
                  <a:lnTo>
                    <a:pt x="10483" y="8320"/>
                  </a:lnTo>
                  <a:lnTo>
                    <a:pt x="10717" y="8729"/>
                  </a:lnTo>
                  <a:lnTo>
                    <a:pt x="10717" y="8729"/>
                  </a:lnTo>
                  <a:lnTo>
                    <a:pt x="11126" y="9508"/>
                  </a:lnTo>
                  <a:lnTo>
                    <a:pt x="11477" y="10288"/>
                  </a:lnTo>
                  <a:lnTo>
                    <a:pt x="11477" y="10288"/>
                  </a:lnTo>
                  <a:lnTo>
                    <a:pt x="11691" y="10833"/>
                  </a:lnTo>
                  <a:lnTo>
                    <a:pt x="11886" y="11418"/>
                  </a:lnTo>
                  <a:lnTo>
                    <a:pt x="11886" y="11418"/>
                  </a:lnTo>
                  <a:lnTo>
                    <a:pt x="12100" y="12061"/>
                  </a:lnTo>
                  <a:lnTo>
                    <a:pt x="12275" y="12704"/>
                  </a:lnTo>
                  <a:lnTo>
                    <a:pt x="12275" y="12704"/>
                  </a:lnTo>
                  <a:lnTo>
                    <a:pt x="12412" y="13366"/>
                  </a:lnTo>
                  <a:lnTo>
                    <a:pt x="12412" y="13366"/>
                  </a:lnTo>
                  <a:lnTo>
                    <a:pt x="12451" y="13444"/>
                  </a:lnTo>
                  <a:lnTo>
                    <a:pt x="12490" y="13502"/>
                  </a:lnTo>
                  <a:lnTo>
                    <a:pt x="12548" y="13580"/>
                  </a:lnTo>
                  <a:lnTo>
                    <a:pt x="12626" y="13619"/>
                  </a:lnTo>
                  <a:lnTo>
                    <a:pt x="12626" y="13619"/>
                  </a:lnTo>
                  <a:lnTo>
                    <a:pt x="12724" y="13678"/>
                  </a:lnTo>
                  <a:lnTo>
                    <a:pt x="12840" y="13678"/>
                  </a:lnTo>
                  <a:lnTo>
                    <a:pt x="12840" y="13678"/>
                  </a:lnTo>
                  <a:lnTo>
                    <a:pt x="12938" y="13658"/>
                  </a:lnTo>
                  <a:lnTo>
                    <a:pt x="12938" y="13658"/>
                  </a:lnTo>
                  <a:lnTo>
                    <a:pt x="13016" y="13639"/>
                  </a:lnTo>
                  <a:lnTo>
                    <a:pt x="13094" y="13600"/>
                  </a:lnTo>
                  <a:lnTo>
                    <a:pt x="13152" y="13541"/>
                  </a:lnTo>
                  <a:lnTo>
                    <a:pt x="13191" y="13463"/>
                  </a:lnTo>
                  <a:lnTo>
                    <a:pt x="13191" y="13463"/>
                  </a:lnTo>
                  <a:lnTo>
                    <a:pt x="13230" y="13405"/>
                  </a:lnTo>
                  <a:lnTo>
                    <a:pt x="13250" y="13327"/>
                  </a:lnTo>
                  <a:lnTo>
                    <a:pt x="13250" y="13230"/>
                  </a:lnTo>
                  <a:lnTo>
                    <a:pt x="13250" y="13152"/>
                  </a:lnTo>
                  <a:lnTo>
                    <a:pt x="13250" y="13152"/>
                  </a:lnTo>
                  <a:lnTo>
                    <a:pt x="13094" y="12470"/>
                  </a:lnTo>
                  <a:lnTo>
                    <a:pt x="13094" y="12470"/>
                  </a:lnTo>
                  <a:lnTo>
                    <a:pt x="12918" y="11807"/>
                  </a:lnTo>
                  <a:lnTo>
                    <a:pt x="12704" y="11145"/>
                  </a:lnTo>
                  <a:lnTo>
                    <a:pt x="12704" y="11145"/>
                  </a:lnTo>
                  <a:lnTo>
                    <a:pt x="12431" y="10424"/>
                  </a:lnTo>
                  <a:lnTo>
                    <a:pt x="12139" y="9703"/>
                  </a:lnTo>
                  <a:lnTo>
                    <a:pt x="11808" y="9002"/>
                  </a:lnTo>
                  <a:lnTo>
                    <a:pt x="11457" y="8300"/>
                  </a:lnTo>
                  <a:lnTo>
                    <a:pt x="11438" y="8281"/>
                  </a:lnTo>
                  <a:lnTo>
                    <a:pt x="11438" y="8261"/>
                  </a:lnTo>
                  <a:lnTo>
                    <a:pt x="11438" y="8261"/>
                  </a:lnTo>
                  <a:lnTo>
                    <a:pt x="10990" y="7501"/>
                  </a:lnTo>
                  <a:lnTo>
                    <a:pt x="10990" y="7501"/>
                  </a:lnTo>
                  <a:lnTo>
                    <a:pt x="10541" y="6819"/>
                  </a:lnTo>
                  <a:lnTo>
                    <a:pt x="10054" y="6157"/>
                  </a:lnTo>
                  <a:lnTo>
                    <a:pt x="9996" y="6079"/>
                  </a:lnTo>
                  <a:lnTo>
                    <a:pt x="9996" y="6079"/>
                  </a:lnTo>
                  <a:lnTo>
                    <a:pt x="9665" y="5670"/>
                  </a:lnTo>
                  <a:lnTo>
                    <a:pt x="9392" y="5339"/>
                  </a:lnTo>
                  <a:lnTo>
                    <a:pt x="9392" y="5339"/>
                  </a:lnTo>
                  <a:lnTo>
                    <a:pt x="9353" y="5300"/>
                  </a:lnTo>
                  <a:lnTo>
                    <a:pt x="9353" y="5300"/>
                  </a:lnTo>
                  <a:lnTo>
                    <a:pt x="8905" y="4813"/>
                  </a:lnTo>
                  <a:lnTo>
                    <a:pt x="8457" y="4345"/>
                  </a:lnTo>
                  <a:lnTo>
                    <a:pt x="8418" y="4326"/>
                  </a:lnTo>
                  <a:lnTo>
                    <a:pt x="8418" y="4326"/>
                  </a:lnTo>
                  <a:lnTo>
                    <a:pt x="7892" y="3819"/>
                  </a:lnTo>
                  <a:lnTo>
                    <a:pt x="7892" y="3819"/>
                  </a:lnTo>
                  <a:lnTo>
                    <a:pt x="7580" y="3546"/>
                  </a:lnTo>
                  <a:lnTo>
                    <a:pt x="7307" y="3332"/>
                  </a:lnTo>
                  <a:lnTo>
                    <a:pt x="7307" y="3332"/>
                  </a:lnTo>
                  <a:lnTo>
                    <a:pt x="6917" y="3001"/>
                  </a:lnTo>
                  <a:lnTo>
                    <a:pt x="6489" y="2689"/>
                  </a:lnTo>
                  <a:lnTo>
                    <a:pt x="6489" y="2689"/>
                  </a:lnTo>
                  <a:lnTo>
                    <a:pt x="6080" y="2416"/>
                  </a:lnTo>
                  <a:lnTo>
                    <a:pt x="5670" y="2143"/>
                  </a:lnTo>
                  <a:lnTo>
                    <a:pt x="5670" y="2143"/>
                  </a:lnTo>
                  <a:lnTo>
                    <a:pt x="5222" y="1871"/>
                  </a:lnTo>
                  <a:lnTo>
                    <a:pt x="4833" y="1656"/>
                  </a:lnTo>
                  <a:lnTo>
                    <a:pt x="4833" y="1656"/>
                  </a:lnTo>
                  <a:lnTo>
                    <a:pt x="4618" y="1539"/>
                  </a:lnTo>
                  <a:lnTo>
                    <a:pt x="4560" y="1520"/>
                  </a:lnTo>
                  <a:lnTo>
                    <a:pt x="4423" y="1442"/>
                  </a:lnTo>
                  <a:lnTo>
                    <a:pt x="4423" y="1442"/>
                  </a:lnTo>
                  <a:lnTo>
                    <a:pt x="4209" y="1344"/>
                  </a:lnTo>
                  <a:lnTo>
                    <a:pt x="4209" y="1344"/>
                  </a:lnTo>
                  <a:lnTo>
                    <a:pt x="4053" y="1286"/>
                  </a:lnTo>
                  <a:lnTo>
                    <a:pt x="4053" y="1286"/>
                  </a:lnTo>
                  <a:lnTo>
                    <a:pt x="3995" y="1247"/>
                  </a:lnTo>
                  <a:lnTo>
                    <a:pt x="3858" y="1189"/>
                  </a:lnTo>
                  <a:lnTo>
                    <a:pt x="3858" y="1189"/>
                  </a:lnTo>
                  <a:lnTo>
                    <a:pt x="3449" y="994"/>
                  </a:lnTo>
                  <a:lnTo>
                    <a:pt x="3449" y="994"/>
                  </a:lnTo>
                  <a:lnTo>
                    <a:pt x="2923" y="799"/>
                  </a:lnTo>
                  <a:lnTo>
                    <a:pt x="2923" y="799"/>
                  </a:lnTo>
                  <a:lnTo>
                    <a:pt x="2884" y="779"/>
                  </a:lnTo>
                  <a:lnTo>
                    <a:pt x="2826" y="760"/>
                  </a:lnTo>
                  <a:lnTo>
                    <a:pt x="2826" y="760"/>
                  </a:lnTo>
                  <a:lnTo>
                    <a:pt x="2241" y="565"/>
                  </a:lnTo>
                  <a:lnTo>
                    <a:pt x="2241" y="565"/>
                  </a:lnTo>
                  <a:lnTo>
                    <a:pt x="1813" y="429"/>
                  </a:lnTo>
                  <a:lnTo>
                    <a:pt x="1579" y="370"/>
                  </a:lnTo>
                  <a:lnTo>
                    <a:pt x="1579" y="370"/>
                  </a:lnTo>
                  <a:lnTo>
                    <a:pt x="1540" y="351"/>
                  </a:lnTo>
                  <a:lnTo>
                    <a:pt x="1442" y="331"/>
                  </a:lnTo>
                  <a:lnTo>
                    <a:pt x="1189" y="253"/>
                  </a:lnTo>
                  <a:lnTo>
                    <a:pt x="1189" y="253"/>
                  </a:lnTo>
                  <a:lnTo>
                    <a:pt x="1150" y="253"/>
                  </a:lnTo>
                  <a:lnTo>
                    <a:pt x="1150" y="253"/>
                  </a:lnTo>
                  <a:lnTo>
                    <a:pt x="644" y="117"/>
                  </a:lnTo>
                  <a:lnTo>
                    <a:pt x="195" y="0"/>
                  </a:lnTo>
                  <a:lnTo>
                    <a:pt x="195" y="0"/>
                  </a:lnTo>
                  <a:lnTo>
                    <a:pt x="15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9" name="Google Shape;4629;p54"/>
            <p:cNvSpPr/>
            <p:nvPr/>
          </p:nvSpPr>
          <p:spPr>
            <a:xfrm>
              <a:off x="12965650" y="314000"/>
              <a:ext cx="683925" cy="689275"/>
            </a:xfrm>
            <a:custGeom>
              <a:avLst/>
              <a:gdLst/>
              <a:ahLst/>
              <a:cxnLst/>
              <a:rect l="l" t="t" r="r" b="b"/>
              <a:pathLst>
                <a:path w="27357" h="27571" extrusionOk="0">
                  <a:moveTo>
                    <a:pt x="10249" y="1"/>
                  </a:moveTo>
                  <a:lnTo>
                    <a:pt x="9938" y="40"/>
                  </a:lnTo>
                  <a:lnTo>
                    <a:pt x="9606" y="59"/>
                  </a:lnTo>
                  <a:lnTo>
                    <a:pt x="9256" y="118"/>
                  </a:lnTo>
                  <a:lnTo>
                    <a:pt x="8963" y="157"/>
                  </a:lnTo>
                  <a:lnTo>
                    <a:pt x="8671" y="235"/>
                  </a:lnTo>
                  <a:lnTo>
                    <a:pt x="8009" y="430"/>
                  </a:lnTo>
                  <a:lnTo>
                    <a:pt x="7463" y="605"/>
                  </a:lnTo>
                  <a:lnTo>
                    <a:pt x="6879" y="839"/>
                  </a:lnTo>
                  <a:lnTo>
                    <a:pt x="6352" y="1092"/>
                  </a:lnTo>
                  <a:lnTo>
                    <a:pt x="5826" y="1365"/>
                  </a:lnTo>
                  <a:lnTo>
                    <a:pt x="5320" y="1657"/>
                  </a:lnTo>
                  <a:lnTo>
                    <a:pt x="4813" y="1988"/>
                  </a:lnTo>
                  <a:lnTo>
                    <a:pt x="4326" y="2339"/>
                  </a:lnTo>
                  <a:lnTo>
                    <a:pt x="3859" y="2709"/>
                  </a:lnTo>
                  <a:lnTo>
                    <a:pt x="3391" y="3099"/>
                  </a:lnTo>
                  <a:lnTo>
                    <a:pt x="2943" y="3528"/>
                  </a:lnTo>
                  <a:lnTo>
                    <a:pt x="2553" y="3956"/>
                  </a:lnTo>
                  <a:lnTo>
                    <a:pt x="2163" y="4385"/>
                  </a:lnTo>
                  <a:lnTo>
                    <a:pt x="1813" y="4833"/>
                  </a:lnTo>
                  <a:lnTo>
                    <a:pt x="1481" y="5301"/>
                  </a:lnTo>
                  <a:lnTo>
                    <a:pt x="1189" y="5729"/>
                  </a:lnTo>
                  <a:lnTo>
                    <a:pt x="955" y="6177"/>
                  </a:lnTo>
                  <a:lnTo>
                    <a:pt x="722" y="6645"/>
                  </a:lnTo>
                  <a:lnTo>
                    <a:pt x="527" y="7113"/>
                  </a:lnTo>
                  <a:lnTo>
                    <a:pt x="429" y="7424"/>
                  </a:lnTo>
                  <a:lnTo>
                    <a:pt x="312" y="7756"/>
                  </a:lnTo>
                  <a:lnTo>
                    <a:pt x="235" y="8087"/>
                  </a:lnTo>
                  <a:lnTo>
                    <a:pt x="157" y="8418"/>
                  </a:lnTo>
                  <a:lnTo>
                    <a:pt x="98" y="8769"/>
                  </a:lnTo>
                  <a:lnTo>
                    <a:pt x="59" y="9119"/>
                  </a:lnTo>
                  <a:lnTo>
                    <a:pt x="20" y="9470"/>
                  </a:lnTo>
                  <a:lnTo>
                    <a:pt x="1" y="9840"/>
                  </a:lnTo>
                  <a:lnTo>
                    <a:pt x="1" y="10133"/>
                  </a:lnTo>
                  <a:lnTo>
                    <a:pt x="1" y="10717"/>
                  </a:lnTo>
                  <a:lnTo>
                    <a:pt x="40" y="11302"/>
                  </a:lnTo>
                  <a:lnTo>
                    <a:pt x="79" y="11828"/>
                  </a:lnTo>
                  <a:lnTo>
                    <a:pt x="157" y="12295"/>
                  </a:lnTo>
                  <a:lnTo>
                    <a:pt x="235" y="12821"/>
                  </a:lnTo>
                  <a:lnTo>
                    <a:pt x="351" y="13425"/>
                  </a:lnTo>
                  <a:lnTo>
                    <a:pt x="371" y="13562"/>
                  </a:lnTo>
                  <a:lnTo>
                    <a:pt x="390" y="13601"/>
                  </a:lnTo>
                  <a:lnTo>
                    <a:pt x="468" y="14010"/>
                  </a:lnTo>
                  <a:lnTo>
                    <a:pt x="546" y="14614"/>
                  </a:lnTo>
                  <a:lnTo>
                    <a:pt x="566" y="14633"/>
                  </a:lnTo>
                  <a:lnTo>
                    <a:pt x="644" y="15432"/>
                  </a:lnTo>
                  <a:lnTo>
                    <a:pt x="722" y="16251"/>
                  </a:lnTo>
                  <a:lnTo>
                    <a:pt x="722" y="16290"/>
                  </a:lnTo>
                  <a:lnTo>
                    <a:pt x="722" y="16328"/>
                  </a:lnTo>
                  <a:lnTo>
                    <a:pt x="800" y="17166"/>
                  </a:lnTo>
                  <a:lnTo>
                    <a:pt x="897" y="18024"/>
                  </a:lnTo>
                  <a:lnTo>
                    <a:pt x="975" y="18452"/>
                  </a:lnTo>
                  <a:lnTo>
                    <a:pt x="1033" y="18881"/>
                  </a:lnTo>
                  <a:lnTo>
                    <a:pt x="1131" y="19290"/>
                  </a:lnTo>
                  <a:lnTo>
                    <a:pt x="1228" y="19719"/>
                  </a:lnTo>
                  <a:lnTo>
                    <a:pt x="1384" y="20225"/>
                  </a:lnTo>
                  <a:lnTo>
                    <a:pt x="1559" y="20732"/>
                  </a:lnTo>
                  <a:lnTo>
                    <a:pt x="1774" y="21238"/>
                  </a:lnTo>
                  <a:lnTo>
                    <a:pt x="2027" y="21726"/>
                  </a:lnTo>
                  <a:lnTo>
                    <a:pt x="2319" y="22213"/>
                  </a:lnTo>
                  <a:lnTo>
                    <a:pt x="2631" y="22700"/>
                  </a:lnTo>
                  <a:lnTo>
                    <a:pt x="2982" y="23167"/>
                  </a:lnTo>
                  <a:lnTo>
                    <a:pt x="3371" y="23654"/>
                  </a:lnTo>
                  <a:lnTo>
                    <a:pt x="3742" y="24044"/>
                  </a:lnTo>
                  <a:lnTo>
                    <a:pt x="4112" y="24434"/>
                  </a:lnTo>
                  <a:lnTo>
                    <a:pt x="4521" y="24804"/>
                  </a:lnTo>
                  <a:lnTo>
                    <a:pt x="4950" y="25174"/>
                  </a:lnTo>
                  <a:lnTo>
                    <a:pt x="5378" y="25505"/>
                  </a:lnTo>
                  <a:lnTo>
                    <a:pt x="5846" y="25817"/>
                  </a:lnTo>
                  <a:lnTo>
                    <a:pt x="6313" y="26109"/>
                  </a:lnTo>
                  <a:lnTo>
                    <a:pt x="6781" y="26382"/>
                  </a:lnTo>
                  <a:lnTo>
                    <a:pt x="7288" y="26635"/>
                  </a:lnTo>
                  <a:lnTo>
                    <a:pt x="7794" y="26850"/>
                  </a:lnTo>
                  <a:lnTo>
                    <a:pt x="8320" y="27045"/>
                  </a:lnTo>
                  <a:lnTo>
                    <a:pt x="8827" y="27201"/>
                  </a:lnTo>
                  <a:lnTo>
                    <a:pt x="9353" y="27337"/>
                  </a:lnTo>
                  <a:lnTo>
                    <a:pt x="9879" y="27454"/>
                  </a:lnTo>
                  <a:lnTo>
                    <a:pt x="10405" y="27512"/>
                  </a:lnTo>
                  <a:lnTo>
                    <a:pt x="10931" y="27571"/>
                  </a:lnTo>
                  <a:lnTo>
                    <a:pt x="11827" y="27571"/>
                  </a:lnTo>
                  <a:lnTo>
                    <a:pt x="12256" y="27512"/>
                  </a:lnTo>
                  <a:lnTo>
                    <a:pt x="12685" y="27454"/>
                  </a:lnTo>
                  <a:lnTo>
                    <a:pt x="13094" y="27356"/>
                  </a:lnTo>
                  <a:lnTo>
                    <a:pt x="13484" y="27239"/>
                  </a:lnTo>
                  <a:lnTo>
                    <a:pt x="13834" y="27084"/>
                  </a:lnTo>
                  <a:lnTo>
                    <a:pt x="14185" y="26908"/>
                  </a:lnTo>
                  <a:lnTo>
                    <a:pt x="14516" y="26713"/>
                  </a:lnTo>
                  <a:lnTo>
                    <a:pt x="14692" y="26597"/>
                  </a:lnTo>
                  <a:lnTo>
                    <a:pt x="14867" y="26441"/>
                  </a:lnTo>
                  <a:lnTo>
                    <a:pt x="15218" y="26129"/>
                  </a:lnTo>
                  <a:lnTo>
                    <a:pt x="15374" y="25954"/>
                  </a:lnTo>
                  <a:lnTo>
                    <a:pt x="15529" y="25759"/>
                  </a:lnTo>
                  <a:lnTo>
                    <a:pt x="15861" y="25291"/>
                  </a:lnTo>
                  <a:lnTo>
                    <a:pt x="16094" y="24940"/>
                  </a:lnTo>
                  <a:lnTo>
                    <a:pt x="16328" y="24531"/>
                  </a:lnTo>
                  <a:lnTo>
                    <a:pt x="16640" y="23986"/>
                  </a:lnTo>
                  <a:lnTo>
                    <a:pt x="16815" y="23713"/>
                  </a:lnTo>
                  <a:lnTo>
                    <a:pt x="16991" y="23460"/>
                  </a:lnTo>
                  <a:lnTo>
                    <a:pt x="17225" y="23187"/>
                  </a:lnTo>
                  <a:lnTo>
                    <a:pt x="17458" y="22953"/>
                  </a:lnTo>
                  <a:lnTo>
                    <a:pt x="17692" y="22739"/>
                  </a:lnTo>
                  <a:lnTo>
                    <a:pt x="17965" y="22505"/>
                  </a:lnTo>
                  <a:lnTo>
                    <a:pt x="18238" y="22310"/>
                  </a:lnTo>
                  <a:lnTo>
                    <a:pt x="18510" y="22135"/>
                  </a:lnTo>
                  <a:lnTo>
                    <a:pt x="19037" y="21803"/>
                  </a:lnTo>
                  <a:lnTo>
                    <a:pt x="19563" y="21511"/>
                  </a:lnTo>
                  <a:lnTo>
                    <a:pt x="20050" y="21258"/>
                  </a:lnTo>
                  <a:lnTo>
                    <a:pt x="20907" y="20849"/>
                  </a:lnTo>
                  <a:lnTo>
                    <a:pt x="21160" y="20732"/>
                  </a:lnTo>
                  <a:lnTo>
                    <a:pt x="21628" y="20498"/>
                  </a:lnTo>
                  <a:lnTo>
                    <a:pt x="22134" y="20225"/>
                  </a:lnTo>
                  <a:lnTo>
                    <a:pt x="22583" y="19972"/>
                  </a:lnTo>
                  <a:lnTo>
                    <a:pt x="22992" y="19680"/>
                  </a:lnTo>
                  <a:lnTo>
                    <a:pt x="23420" y="19368"/>
                  </a:lnTo>
                  <a:lnTo>
                    <a:pt x="23810" y="19037"/>
                  </a:lnTo>
                  <a:lnTo>
                    <a:pt x="24180" y="18706"/>
                  </a:lnTo>
                  <a:lnTo>
                    <a:pt x="24550" y="18335"/>
                  </a:lnTo>
                  <a:lnTo>
                    <a:pt x="24901" y="17946"/>
                  </a:lnTo>
                  <a:lnTo>
                    <a:pt x="25213" y="17556"/>
                  </a:lnTo>
                  <a:lnTo>
                    <a:pt x="25505" y="17147"/>
                  </a:lnTo>
                  <a:lnTo>
                    <a:pt x="25778" y="16738"/>
                  </a:lnTo>
                  <a:lnTo>
                    <a:pt x="26031" y="16309"/>
                  </a:lnTo>
                  <a:lnTo>
                    <a:pt x="26265" y="15861"/>
                  </a:lnTo>
                  <a:lnTo>
                    <a:pt x="26479" y="15393"/>
                  </a:lnTo>
                  <a:lnTo>
                    <a:pt x="26674" y="14945"/>
                  </a:lnTo>
                  <a:lnTo>
                    <a:pt x="26830" y="14458"/>
                  </a:lnTo>
                  <a:lnTo>
                    <a:pt x="26986" y="13971"/>
                  </a:lnTo>
                  <a:lnTo>
                    <a:pt x="27103" y="13464"/>
                  </a:lnTo>
                  <a:lnTo>
                    <a:pt x="27200" y="12958"/>
                  </a:lnTo>
                  <a:lnTo>
                    <a:pt x="27278" y="12451"/>
                  </a:lnTo>
                  <a:lnTo>
                    <a:pt x="27337" y="11945"/>
                  </a:lnTo>
                  <a:lnTo>
                    <a:pt x="27356" y="11419"/>
                  </a:lnTo>
                  <a:lnTo>
                    <a:pt x="27356" y="10892"/>
                  </a:lnTo>
                  <a:lnTo>
                    <a:pt x="27337" y="10366"/>
                  </a:lnTo>
                  <a:lnTo>
                    <a:pt x="27278" y="9821"/>
                  </a:lnTo>
                  <a:lnTo>
                    <a:pt x="27200" y="9295"/>
                  </a:lnTo>
                  <a:lnTo>
                    <a:pt x="27103" y="8769"/>
                  </a:lnTo>
                  <a:lnTo>
                    <a:pt x="26986" y="8262"/>
                  </a:lnTo>
                  <a:lnTo>
                    <a:pt x="26811" y="7736"/>
                  </a:lnTo>
                  <a:lnTo>
                    <a:pt x="26616" y="7210"/>
                  </a:lnTo>
                  <a:lnTo>
                    <a:pt x="26401" y="6684"/>
                  </a:lnTo>
                  <a:lnTo>
                    <a:pt x="26148" y="6177"/>
                  </a:lnTo>
                  <a:lnTo>
                    <a:pt x="25875" y="5671"/>
                  </a:lnTo>
                  <a:lnTo>
                    <a:pt x="25583" y="5184"/>
                  </a:lnTo>
                  <a:lnTo>
                    <a:pt x="25271" y="4716"/>
                  </a:lnTo>
                  <a:lnTo>
                    <a:pt x="24940" y="4248"/>
                  </a:lnTo>
                  <a:lnTo>
                    <a:pt x="24570" y="3820"/>
                  </a:lnTo>
                  <a:lnTo>
                    <a:pt x="24200" y="3411"/>
                  </a:lnTo>
                  <a:lnTo>
                    <a:pt x="23791" y="3021"/>
                  </a:lnTo>
                  <a:lnTo>
                    <a:pt x="23381" y="2690"/>
                  </a:lnTo>
                  <a:lnTo>
                    <a:pt x="22953" y="2378"/>
                  </a:lnTo>
                  <a:lnTo>
                    <a:pt x="22641" y="2203"/>
                  </a:lnTo>
                  <a:lnTo>
                    <a:pt x="22290" y="2027"/>
                  </a:lnTo>
                  <a:lnTo>
                    <a:pt x="21940" y="1871"/>
                  </a:lnTo>
                  <a:lnTo>
                    <a:pt x="21550" y="1716"/>
                  </a:lnTo>
                  <a:lnTo>
                    <a:pt x="21219" y="1618"/>
                  </a:lnTo>
                  <a:lnTo>
                    <a:pt x="20868" y="1521"/>
                  </a:lnTo>
                  <a:lnTo>
                    <a:pt x="20478" y="1443"/>
                  </a:lnTo>
                  <a:lnTo>
                    <a:pt x="20050" y="1384"/>
                  </a:lnTo>
                  <a:lnTo>
                    <a:pt x="19212" y="1287"/>
                  </a:lnTo>
                  <a:lnTo>
                    <a:pt x="18394" y="1209"/>
                  </a:lnTo>
                  <a:lnTo>
                    <a:pt x="18335" y="1209"/>
                  </a:lnTo>
                  <a:lnTo>
                    <a:pt x="17673" y="1150"/>
                  </a:lnTo>
                  <a:lnTo>
                    <a:pt x="16971" y="1073"/>
                  </a:lnTo>
                  <a:lnTo>
                    <a:pt x="16932" y="1073"/>
                  </a:lnTo>
                  <a:lnTo>
                    <a:pt x="16328" y="956"/>
                  </a:lnTo>
                  <a:lnTo>
                    <a:pt x="15744" y="858"/>
                  </a:lnTo>
                  <a:lnTo>
                    <a:pt x="14575" y="585"/>
                  </a:lnTo>
                  <a:lnTo>
                    <a:pt x="14536" y="585"/>
                  </a:lnTo>
                  <a:lnTo>
                    <a:pt x="14419" y="566"/>
                  </a:lnTo>
                  <a:lnTo>
                    <a:pt x="13795" y="430"/>
                  </a:lnTo>
                  <a:lnTo>
                    <a:pt x="13152" y="293"/>
                  </a:lnTo>
                  <a:lnTo>
                    <a:pt x="12509" y="176"/>
                  </a:lnTo>
                  <a:lnTo>
                    <a:pt x="11866" y="79"/>
                  </a:lnTo>
                  <a:lnTo>
                    <a:pt x="11223" y="20"/>
                  </a:lnTo>
                  <a:lnTo>
                    <a:pt x="1060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0" name="Google Shape;4630;p54"/>
            <p:cNvSpPr/>
            <p:nvPr/>
          </p:nvSpPr>
          <p:spPr>
            <a:xfrm>
              <a:off x="12965650" y="314000"/>
              <a:ext cx="683925" cy="689275"/>
            </a:xfrm>
            <a:custGeom>
              <a:avLst/>
              <a:gdLst/>
              <a:ahLst/>
              <a:cxnLst/>
              <a:rect l="l" t="t" r="r" b="b"/>
              <a:pathLst>
                <a:path w="27357" h="27571" fill="none" extrusionOk="0">
                  <a:moveTo>
                    <a:pt x="10600" y="1"/>
                  </a:moveTo>
                  <a:lnTo>
                    <a:pt x="10580" y="1"/>
                  </a:lnTo>
                  <a:lnTo>
                    <a:pt x="10580" y="1"/>
                  </a:lnTo>
                  <a:lnTo>
                    <a:pt x="10249" y="1"/>
                  </a:lnTo>
                  <a:lnTo>
                    <a:pt x="9938" y="40"/>
                  </a:lnTo>
                  <a:lnTo>
                    <a:pt x="9606" y="59"/>
                  </a:lnTo>
                  <a:lnTo>
                    <a:pt x="9256" y="118"/>
                  </a:lnTo>
                  <a:lnTo>
                    <a:pt x="9256" y="118"/>
                  </a:lnTo>
                  <a:lnTo>
                    <a:pt x="8963" y="157"/>
                  </a:lnTo>
                  <a:lnTo>
                    <a:pt x="8671" y="235"/>
                  </a:lnTo>
                  <a:lnTo>
                    <a:pt x="8009" y="430"/>
                  </a:lnTo>
                  <a:lnTo>
                    <a:pt x="8009" y="430"/>
                  </a:lnTo>
                  <a:lnTo>
                    <a:pt x="7463" y="605"/>
                  </a:lnTo>
                  <a:lnTo>
                    <a:pt x="6879" y="839"/>
                  </a:lnTo>
                  <a:lnTo>
                    <a:pt x="6879" y="839"/>
                  </a:lnTo>
                  <a:lnTo>
                    <a:pt x="6352" y="1092"/>
                  </a:lnTo>
                  <a:lnTo>
                    <a:pt x="5826" y="1365"/>
                  </a:lnTo>
                  <a:lnTo>
                    <a:pt x="5320" y="1657"/>
                  </a:lnTo>
                  <a:lnTo>
                    <a:pt x="4813" y="1988"/>
                  </a:lnTo>
                  <a:lnTo>
                    <a:pt x="4326" y="2339"/>
                  </a:lnTo>
                  <a:lnTo>
                    <a:pt x="3859" y="2709"/>
                  </a:lnTo>
                  <a:lnTo>
                    <a:pt x="3391" y="3099"/>
                  </a:lnTo>
                  <a:lnTo>
                    <a:pt x="2943" y="3528"/>
                  </a:lnTo>
                  <a:lnTo>
                    <a:pt x="2943" y="3528"/>
                  </a:lnTo>
                  <a:lnTo>
                    <a:pt x="2553" y="3956"/>
                  </a:lnTo>
                  <a:lnTo>
                    <a:pt x="2163" y="4385"/>
                  </a:lnTo>
                  <a:lnTo>
                    <a:pt x="1813" y="4833"/>
                  </a:lnTo>
                  <a:lnTo>
                    <a:pt x="1481" y="5301"/>
                  </a:lnTo>
                  <a:lnTo>
                    <a:pt x="1481" y="5301"/>
                  </a:lnTo>
                  <a:lnTo>
                    <a:pt x="1189" y="5729"/>
                  </a:lnTo>
                  <a:lnTo>
                    <a:pt x="955" y="6177"/>
                  </a:lnTo>
                  <a:lnTo>
                    <a:pt x="722" y="6645"/>
                  </a:lnTo>
                  <a:lnTo>
                    <a:pt x="527" y="7113"/>
                  </a:lnTo>
                  <a:lnTo>
                    <a:pt x="527" y="7113"/>
                  </a:lnTo>
                  <a:lnTo>
                    <a:pt x="429" y="7424"/>
                  </a:lnTo>
                  <a:lnTo>
                    <a:pt x="312" y="7756"/>
                  </a:lnTo>
                  <a:lnTo>
                    <a:pt x="235" y="8087"/>
                  </a:lnTo>
                  <a:lnTo>
                    <a:pt x="157" y="8418"/>
                  </a:lnTo>
                  <a:lnTo>
                    <a:pt x="98" y="8769"/>
                  </a:lnTo>
                  <a:lnTo>
                    <a:pt x="59" y="9119"/>
                  </a:lnTo>
                  <a:lnTo>
                    <a:pt x="20" y="9470"/>
                  </a:lnTo>
                  <a:lnTo>
                    <a:pt x="1" y="9840"/>
                  </a:lnTo>
                  <a:lnTo>
                    <a:pt x="1" y="9840"/>
                  </a:lnTo>
                  <a:lnTo>
                    <a:pt x="1" y="10133"/>
                  </a:lnTo>
                  <a:lnTo>
                    <a:pt x="1" y="10133"/>
                  </a:lnTo>
                  <a:lnTo>
                    <a:pt x="1" y="10717"/>
                  </a:lnTo>
                  <a:lnTo>
                    <a:pt x="40" y="11302"/>
                  </a:lnTo>
                  <a:lnTo>
                    <a:pt x="79" y="11828"/>
                  </a:lnTo>
                  <a:lnTo>
                    <a:pt x="157" y="12295"/>
                  </a:lnTo>
                  <a:lnTo>
                    <a:pt x="157" y="12295"/>
                  </a:lnTo>
                  <a:lnTo>
                    <a:pt x="235" y="12821"/>
                  </a:lnTo>
                  <a:lnTo>
                    <a:pt x="351" y="13425"/>
                  </a:lnTo>
                  <a:lnTo>
                    <a:pt x="371" y="13562"/>
                  </a:lnTo>
                  <a:lnTo>
                    <a:pt x="390" y="13601"/>
                  </a:lnTo>
                  <a:lnTo>
                    <a:pt x="390" y="13601"/>
                  </a:lnTo>
                  <a:lnTo>
                    <a:pt x="468" y="14010"/>
                  </a:lnTo>
                  <a:lnTo>
                    <a:pt x="468" y="14010"/>
                  </a:lnTo>
                  <a:lnTo>
                    <a:pt x="546" y="14614"/>
                  </a:lnTo>
                  <a:lnTo>
                    <a:pt x="566" y="14633"/>
                  </a:lnTo>
                  <a:lnTo>
                    <a:pt x="566" y="14633"/>
                  </a:lnTo>
                  <a:lnTo>
                    <a:pt x="644" y="15432"/>
                  </a:lnTo>
                  <a:lnTo>
                    <a:pt x="722" y="16251"/>
                  </a:lnTo>
                  <a:lnTo>
                    <a:pt x="722" y="16290"/>
                  </a:lnTo>
                  <a:lnTo>
                    <a:pt x="722" y="16328"/>
                  </a:lnTo>
                  <a:lnTo>
                    <a:pt x="722" y="16328"/>
                  </a:lnTo>
                  <a:lnTo>
                    <a:pt x="800" y="17166"/>
                  </a:lnTo>
                  <a:lnTo>
                    <a:pt x="897" y="18024"/>
                  </a:lnTo>
                  <a:lnTo>
                    <a:pt x="975" y="18452"/>
                  </a:lnTo>
                  <a:lnTo>
                    <a:pt x="1033" y="18881"/>
                  </a:lnTo>
                  <a:lnTo>
                    <a:pt x="1131" y="19290"/>
                  </a:lnTo>
                  <a:lnTo>
                    <a:pt x="1228" y="19719"/>
                  </a:lnTo>
                  <a:lnTo>
                    <a:pt x="1228" y="19719"/>
                  </a:lnTo>
                  <a:lnTo>
                    <a:pt x="1384" y="20225"/>
                  </a:lnTo>
                  <a:lnTo>
                    <a:pt x="1559" y="20732"/>
                  </a:lnTo>
                  <a:lnTo>
                    <a:pt x="1774" y="21238"/>
                  </a:lnTo>
                  <a:lnTo>
                    <a:pt x="2027" y="21726"/>
                  </a:lnTo>
                  <a:lnTo>
                    <a:pt x="2319" y="22213"/>
                  </a:lnTo>
                  <a:lnTo>
                    <a:pt x="2631" y="22700"/>
                  </a:lnTo>
                  <a:lnTo>
                    <a:pt x="2982" y="23167"/>
                  </a:lnTo>
                  <a:lnTo>
                    <a:pt x="3371" y="23654"/>
                  </a:lnTo>
                  <a:lnTo>
                    <a:pt x="3371" y="23654"/>
                  </a:lnTo>
                  <a:lnTo>
                    <a:pt x="3742" y="24044"/>
                  </a:lnTo>
                  <a:lnTo>
                    <a:pt x="4112" y="24434"/>
                  </a:lnTo>
                  <a:lnTo>
                    <a:pt x="4521" y="24804"/>
                  </a:lnTo>
                  <a:lnTo>
                    <a:pt x="4950" y="25174"/>
                  </a:lnTo>
                  <a:lnTo>
                    <a:pt x="5378" y="25505"/>
                  </a:lnTo>
                  <a:lnTo>
                    <a:pt x="5846" y="25817"/>
                  </a:lnTo>
                  <a:lnTo>
                    <a:pt x="6313" y="26109"/>
                  </a:lnTo>
                  <a:lnTo>
                    <a:pt x="6781" y="26382"/>
                  </a:lnTo>
                  <a:lnTo>
                    <a:pt x="6781" y="26382"/>
                  </a:lnTo>
                  <a:lnTo>
                    <a:pt x="7288" y="26635"/>
                  </a:lnTo>
                  <a:lnTo>
                    <a:pt x="7794" y="26850"/>
                  </a:lnTo>
                  <a:lnTo>
                    <a:pt x="8320" y="27045"/>
                  </a:lnTo>
                  <a:lnTo>
                    <a:pt x="8827" y="27201"/>
                  </a:lnTo>
                  <a:lnTo>
                    <a:pt x="9353" y="27337"/>
                  </a:lnTo>
                  <a:lnTo>
                    <a:pt x="9879" y="27454"/>
                  </a:lnTo>
                  <a:lnTo>
                    <a:pt x="10405" y="27512"/>
                  </a:lnTo>
                  <a:lnTo>
                    <a:pt x="10931" y="27571"/>
                  </a:lnTo>
                  <a:lnTo>
                    <a:pt x="10931" y="27571"/>
                  </a:lnTo>
                  <a:lnTo>
                    <a:pt x="11360" y="27571"/>
                  </a:lnTo>
                  <a:lnTo>
                    <a:pt x="11360" y="27571"/>
                  </a:lnTo>
                  <a:lnTo>
                    <a:pt x="11827" y="27571"/>
                  </a:lnTo>
                  <a:lnTo>
                    <a:pt x="12256" y="27512"/>
                  </a:lnTo>
                  <a:lnTo>
                    <a:pt x="12685" y="27454"/>
                  </a:lnTo>
                  <a:lnTo>
                    <a:pt x="13094" y="27356"/>
                  </a:lnTo>
                  <a:lnTo>
                    <a:pt x="13484" y="27239"/>
                  </a:lnTo>
                  <a:lnTo>
                    <a:pt x="13834" y="27084"/>
                  </a:lnTo>
                  <a:lnTo>
                    <a:pt x="14185" y="26908"/>
                  </a:lnTo>
                  <a:lnTo>
                    <a:pt x="14516" y="26713"/>
                  </a:lnTo>
                  <a:lnTo>
                    <a:pt x="14516" y="26713"/>
                  </a:lnTo>
                  <a:lnTo>
                    <a:pt x="14692" y="26597"/>
                  </a:lnTo>
                  <a:lnTo>
                    <a:pt x="14867" y="26441"/>
                  </a:lnTo>
                  <a:lnTo>
                    <a:pt x="15218" y="26129"/>
                  </a:lnTo>
                  <a:lnTo>
                    <a:pt x="15218" y="26129"/>
                  </a:lnTo>
                  <a:lnTo>
                    <a:pt x="15374" y="25954"/>
                  </a:lnTo>
                  <a:lnTo>
                    <a:pt x="15529" y="25759"/>
                  </a:lnTo>
                  <a:lnTo>
                    <a:pt x="15861" y="25291"/>
                  </a:lnTo>
                  <a:lnTo>
                    <a:pt x="15861" y="25291"/>
                  </a:lnTo>
                  <a:lnTo>
                    <a:pt x="16094" y="24940"/>
                  </a:lnTo>
                  <a:lnTo>
                    <a:pt x="16328" y="24531"/>
                  </a:lnTo>
                  <a:lnTo>
                    <a:pt x="16328" y="24531"/>
                  </a:lnTo>
                  <a:lnTo>
                    <a:pt x="16640" y="23986"/>
                  </a:lnTo>
                  <a:lnTo>
                    <a:pt x="16815" y="23713"/>
                  </a:lnTo>
                  <a:lnTo>
                    <a:pt x="16991" y="23460"/>
                  </a:lnTo>
                  <a:lnTo>
                    <a:pt x="16991" y="23460"/>
                  </a:lnTo>
                  <a:lnTo>
                    <a:pt x="17225" y="23187"/>
                  </a:lnTo>
                  <a:lnTo>
                    <a:pt x="17458" y="22953"/>
                  </a:lnTo>
                  <a:lnTo>
                    <a:pt x="17458" y="22953"/>
                  </a:lnTo>
                  <a:lnTo>
                    <a:pt x="17692" y="22739"/>
                  </a:lnTo>
                  <a:lnTo>
                    <a:pt x="17965" y="22505"/>
                  </a:lnTo>
                  <a:lnTo>
                    <a:pt x="17965" y="22505"/>
                  </a:lnTo>
                  <a:lnTo>
                    <a:pt x="18238" y="22310"/>
                  </a:lnTo>
                  <a:lnTo>
                    <a:pt x="18510" y="22135"/>
                  </a:lnTo>
                  <a:lnTo>
                    <a:pt x="19037" y="21803"/>
                  </a:lnTo>
                  <a:lnTo>
                    <a:pt x="19563" y="21511"/>
                  </a:lnTo>
                  <a:lnTo>
                    <a:pt x="20050" y="21258"/>
                  </a:lnTo>
                  <a:lnTo>
                    <a:pt x="20050" y="21258"/>
                  </a:lnTo>
                  <a:lnTo>
                    <a:pt x="20907" y="20849"/>
                  </a:lnTo>
                  <a:lnTo>
                    <a:pt x="21160" y="20732"/>
                  </a:lnTo>
                  <a:lnTo>
                    <a:pt x="21160" y="20732"/>
                  </a:lnTo>
                  <a:lnTo>
                    <a:pt x="21628" y="20498"/>
                  </a:lnTo>
                  <a:lnTo>
                    <a:pt x="22134" y="20225"/>
                  </a:lnTo>
                  <a:lnTo>
                    <a:pt x="22134" y="20225"/>
                  </a:lnTo>
                  <a:lnTo>
                    <a:pt x="22583" y="19972"/>
                  </a:lnTo>
                  <a:lnTo>
                    <a:pt x="22992" y="19680"/>
                  </a:lnTo>
                  <a:lnTo>
                    <a:pt x="23420" y="19368"/>
                  </a:lnTo>
                  <a:lnTo>
                    <a:pt x="23810" y="19037"/>
                  </a:lnTo>
                  <a:lnTo>
                    <a:pt x="24180" y="18706"/>
                  </a:lnTo>
                  <a:lnTo>
                    <a:pt x="24550" y="18335"/>
                  </a:lnTo>
                  <a:lnTo>
                    <a:pt x="24901" y="17946"/>
                  </a:lnTo>
                  <a:lnTo>
                    <a:pt x="25213" y="17556"/>
                  </a:lnTo>
                  <a:lnTo>
                    <a:pt x="25213" y="17556"/>
                  </a:lnTo>
                  <a:lnTo>
                    <a:pt x="25505" y="17147"/>
                  </a:lnTo>
                  <a:lnTo>
                    <a:pt x="25778" y="16738"/>
                  </a:lnTo>
                  <a:lnTo>
                    <a:pt x="26031" y="16309"/>
                  </a:lnTo>
                  <a:lnTo>
                    <a:pt x="26265" y="15861"/>
                  </a:lnTo>
                  <a:lnTo>
                    <a:pt x="26479" y="15393"/>
                  </a:lnTo>
                  <a:lnTo>
                    <a:pt x="26674" y="14945"/>
                  </a:lnTo>
                  <a:lnTo>
                    <a:pt x="26830" y="14458"/>
                  </a:lnTo>
                  <a:lnTo>
                    <a:pt x="26986" y="13971"/>
                  </a:lnTo>
                  <a:lnTo>
                    <a:pt x="26986" y="13971"/>
                  </a:lnTo>
                  <a:lnTo>
                    <a:pt x="27103" y="13464"/>
                  </a:lnTo>
                  <a:lnTo>
                    <a:pt x="27200" y="12958"/>
                  </a:lnTo>
                  <a:lnTo>
                    <a:pt x="27278" y="12451"/>
                  </a:lnTo>
                  <a:lnTo>
                    <a:pt x="27337" y="11945"/>
                  </a:lnTo>
                  <a:lnTo>
                    <a:pt x="27356" y="11419"/>
                  </a:lnTo>
                  <a:lnTo>
                    <a:pt x="27356" y="10892"/>
                  </a:lnTo>
                  <a:lnTo>
                    <a:pt x="27337" y="10366"/>
                  </a:lnTo>
                  <a:lnTo>
                    <a:pt x="27278" y="9821"/>
                  </a:lnTo>
                  <a:lnTo>
                    <a:pt x="27278" y="9821"/>
                  </a:lnTo>
                  <a:lnTo>
                    <a:pt x="27200" y="9295"/>
                  </a:lnTo>
                  <a:lnTo>
                    <a:pt x="27103" y="8769"/>
                  </a:lnTo>
                  <a:lnTo>
                    <a:pt x="27103" y="8769"/>
                  </a:lnTo>
                  <a:lnTo>
                    <a:pt x="26986" y="8262"/>
                  </a:lnTo>
                  <a:lnTo>
                    <a:pt x="26811" y="7736"/>
                  </a:lnTo>
                  <a:lnTo>
                    <a:pt x="26811" y="7736"/>
                  </a:lnTo>
                  <a:lnTo>
                    <a:pt x="26616" y="7210"/>
                  </a:lnTo>
                  <a:lnTo>
                    <a:pt x="26401" y="6684"/>
                  </a:lnTo>
                  <a:lnTo>
                    <a:pt x="26148" y="6177"/>
                  </a:lnTo>
                  <a:lnTo>
                    <a:pt x="25875" y="5671"/>
                  </a:lnTo>
                  <a:lnTo>
                    <a:pt x="25875" y="5671"/>
                  </a:lnTo>
                  <a:lnTo>
                    <a:pt x="25583" y="5184"/>
                  </a:lnTo>
                  <a:lnTo>
                    <a:pt x="25271" y="4716"/>
                  </a:lnTo>
                  <a:lnTo>
                    <a:pt x="24940" y="4248"/>
                  </a:lnTo>
                  <a:lnTo>
                    <a:pt x="24570" y="3820"/>
                  </a:lnTo>
                  <a:lnTo>
                    <a:pt x="24570" y="3820"/>
                  </a:lnTo>
                  <a:lnTo>
                    <a:pt x="24200" y="3411"/>
                  </a:lnTo>
                  <a:lnTo>
                    <a:pt x="23791" y="3021"/>
                  </a:lnTo>
                  <a:lnTo>
                    <a:pt x="23381" y="2690"/>
                  </a:lnTo>
                  <a:lnTo>
                    <a:pt x="22953" y="2378"/>
                  </a:lnTo>
                  <a:lnTo>
                    <a:pt x="22953" y="2378"/>
                  </a:lnTo>
                  <a:lnTo>
                    <a:pt x="22641" y="2203"/>
                  </a:lnTo>
                  <a:lnTo>
                    <a:pt x="22290" y="2027"/>
                  </a:lnTo>
                  <a:lnTo>
                    <a:pt x="21940" y="1871"/>
                  </a:lnTo>
                  <a:lnTo>
                    <a:pt x="21550" y="1716"/>
                  </a:lnTo>
                  <a:lnTo>
                    <a:pt x="21550" y="1716"/>
                  </a:lnTo>
                  <a:lnTo>
                    <a:pt x="21219" y="1618"/>
                  </a:lnTo>
                  <a:lnTo>
                    <a:pt x="20868" y="1521"/>
                  </a:lnTo>
                  <a:lnTo>
                    <a:pt x="20478" y="1443"/>
                  </a:lnTo>
                  <a:lnTo>
                    <a:pt x="20050" y="1384"/>
                  </a:lnTo>
                  <a:lnTo>
                    <a:pt x="20050" y="1384"/>
                  </a:lnTo>
                  <a:lnTo>
                    <a:pt x="19212" y="1287"/>
                  </a:lnTo>
                  <a:lnTo>
                    <a:pt x="18394" y="1209"/>
                  </a:lnTo>
                  <a:lnTo>
                    <a:pt x="18335" y="1209"/>
                  </a:lnTo>
                  <a:lnTo>
                    <a:pt x="18335" y="1209"/>
                  </a:lnTo>
                  <a:lnTo>
                    <a:pt x="17673" y="1150"/>
                  </a:lnTo>
                  <a:lnTo>
                    <a:pt x="16971" y="1073"/>
                  </a:lnTo>
                  <a:lnTo>
                    <a:pt x="16932" y="1073"/>
                  </a:lnTo>
                  <a:lnTo>
                    <a:pt x="16932" y="1073"/>
                  </a:lnTo>
                  <a:lnTo>
                    <a:pt x="16328" y="956"/>
                  </a:lnTo>
                  <a:lnTo>
                    <a:pt x="15744" y="858"/>
                  </a:lnTo>
                  <a:lnTo>
                    <a:pt x="14575" y="585"/>
                  </a:lnTo>
                  <a:lnTo>
                    <a:pt x="14536" y="585"/>
                  </a:lnTo>
                  <a:lnTo>
                    <a:pt x="14419" y="566"/>
                  </a:lnTo>
                  <a:lnTo>
                    <a:pt x="14419" y="566"/>
                  </a:lnTo>
                  <a:lnTo>
                    <a:pt x="13795" y="430"/>
                  </a:lnTo>
                  <a:lnTo>
                    <a:pt x="13152" y="293"/>
                  </a:lnTo>
                  <a:lnTo>
                    <a:pt x="12509" y="176"/>
                  </a:lnTo>
                  <a:lnTo>
                    <a:pt x="11866" y="79"/>
                  </a:lnTo>
                  <a:lnTo>
                    <a:pt x="11866" y="79"/>
                  </a:lnTo>
                  <a:lnTo>
                    <a:pt x="11223" y="20"/>
                  </a:lnTo>
                  <a:lnTo>
                    <a:pt x="1060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1" name="Google Shape;4631;p54"/>
            <p:cNvSpPr/>
            <p:nvPr/>
          </p:nvSpPr>
          <p:spPr>
            <a:xfrm>
              <a:off x="13338775" y="366125"/>
              <a:ext cx="180725" cy="63350"/>
            </a:xfrm>
            <a:custGeom>
              <a:avLst/>
              <a:gdLst/>
              <a:ahLst/>
              <a:cxnLst/>
              <a:rect l="l" t="t" r="r" b="b"/>
              <a:pathLst>
                <a:path w="7229" h="2534" extrusionOk="0">
                  <a:moveTo>
                    <a:pt x="3449" y="1"/>
                  </a:moveTo>
                  <a:lnTo>
                    <a:pt x="2650" y="20"/>
                  </a:lnTo>
                  <a:lnTo>
                    <a:pt x="2085" y="40"/>
                  </a:lnTo>
                  <a:lnTo>
                    <a:pt x="1462" y="79"/>
                  </a:lnTo>
                  <a:lnTo>
                    <a:pt x="799" y="98"/>
                  </a:lnTo>
                  <a:lnTo>
                    <a:pt x="351" y="98"/>
                  </a:lnTo>
                  <a:lnTo>
                    <a:pt x="293" y="137"/>
                  </a:lnTo>
                  <a:lnTo>
                    <a:pt x="234" y="157"/>
                  </a:lnTo>
                  <a:lnTo>
                    <a:pt x="137" y="215"/>
                  </a:lnTo>
                  <a:lnTo>
                    <a:pt x="59" y="293"/>
                  </a:lnTo>
                  <a:lnTo>
                    <a:pt x="20" y="351"/>
                  </a:lnTo>
                  <a:lnTo>
                    <a:pt x="0" y="449"/>
                  </a:lnTo>
                  <a:lnTo>
                    <a:pt x="20" y="527"/>
                  </a:lnTo>
                  <a:lnTo>
                    <a:pt x="39" y="585"/>
                  </a:lnTo>
                  <a:lnTo>
                    <a:pt x="137" y="663"/>
                  </a:lnTo>
                  <a:lnTo>
                    <a:pt x="234" y="722"/>
                  </a:lnTo>
                  <a:lnTo>
                    <a:pt x="254" y="741"/>
                  </a:lnTo>
                  <a:lnTo>
                    <a:pt x="526" y="877"/>
                  </a:lnTo>
                  <a:lnTo>
                    <a:pt x="682" y="936"/>
                  </a:lnTo>
                  <a:lnTo>
                    <a:pt x="1053" y="1092"/>
                  </a:lnTo>
                  <a:lnTo>
                    <a:pt x="1345" y="1189"/>
                  </a:lnTo>
                  <a:lnTo>
                    <a:pt x="1657" y="1267"/>
                  </a:lnTo>
                  <a:lnTo>
                    <a:pt x="2280" y="1384"/>
                  </a:lnTo>
                  <a:lnTo>
                    <a:pt x="2709" y="1462"/>
                  </a:lnTo>
                  <a:lnTo>
                    <a:pt x="3137" y="1559"/>
                  </a:lnTo>
                  <a:lnTo>
                    <a:pt x="3391" y="1637"/>
                  </a:lnTo>
                  <a:lnTo>
                    <a:pt x="3624" y="1735"/>
                  </a:lnTo>
                  <a:lnTo>
                    <a:pt x="3995" y="1891"/>
                  </a:lnTo>
                  <a:lnTo>
                    <a:pt x="4365" y="2027"/>
                  </a:lnTo>
                  <a:lnTo>
                    <a:pt x="4793" y="2183"/>
                  </a:lnTo>
                  <a:lnTo>
                    <a:pt x="5164" y="2319"/>
                  </a:lnTo>
                  <a:lnTo>
                    <a:pt x="5534" y="2417"/>
                  </a:lnTo>
                  <a:lnTo>
                    <a:pt x="5748" y="2456"/>
                  </a:lnTo>
                  <a:lnTo>
                    <a:pt x="5962" y="2495"/>
                  </a:lnTo>
                  <a:lnTo>
                    <a:pt x="6294" y="2534"/>
                  </a:lnTo>
                  <a:lnTo>
                    <a:pt x="6489" y="2514"/>
                  </a:lnTo>
                  <a:lnTo>
                    <a:pt x="6664" y="2475"/>
                  </a:lnTo>
                  <a:lnTo>
                    <a:pt x="6781" y="2436"/>
                  </a:lnTo>
                  <a:lnTo>
                    <a:pt x="6898" y="2358"/>
                  </a:lnTo>
                  <a:lnTo>
                    <a:pt x="6976" y="2300"/>
                  </a:lnTo>
                  <a:lnTo>
                    <a:pt x="7034" y="2241"/>
                  </a:lnTo>
                  <a:lnTo>
                    <a:pt x="7112" y="2144"/>
                  </a:lnTo>
                  <a:lnTo>
                    <a:pt x="7151" y="2066"/>
                  </a:lnTo>
                  <a:lnTo>
                    <a:pt x="7209" y="1969"/>
                  </a:lnTo>
                  <a:lnTo>
                    <a:pt x="7229" y="1891"/>
                  </a:lnTo>
                  <a:lnTo>
                    <a:pt x="7229" y="1735"/>
                  </a:lnTo>
                  <a:lnTo>
                    <a:pt x="7209" y="1579"/>
                  </a:lnTo>
                  <a:lnTo>
                    <a:pt x="7151" y="1443"/>
                  </a:lnTo>
                  <a:lnTo>
                    <a:pt x="7073" y="1306"/>
                  </a:lnTo>
                  <a:lnTo>
                    <a:pt x="6956" y="1170"/>
                  </a:lnTo>
                  <a:lnTo>
                    <a:pt x="6820" y="1033"/>
                  </a:lnTo>
                  <a:lnTo>
                    <a:pt x="6644" y="897"/>
                  </a:lnTo>
                  <a:lnTo>
                    <a:pt x="6450" y="761"/>
                  </a:lnTo>
                  <a:lnTo>
                    <a:pt x="6216" y="644"/>
                  </a:lnTo>
                  <a:lnTo>
                    <a:pt x="5962" y="507"/>
                  </a:lnTo>
                  <a:lnTo>
                    <a:pt x="5670" y="390"/>
                  </a:lnTo>
                  <a:lnTo>
                    <a:pt x="5378" y="273"/>
                  </a:lnTo>
                  <a:lnTo>
                    <a:pt x="5086" y="196"/>
                  </a:lnTo>
                  <a:lnTo>
                    <a:pt x="4774" y="118"/>
                  </a:lnTo>
                  <a:lnTo>
                    <a:pt x="4482" y="59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F5F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2" name="Google Shape;4632;p54"/>
            <p:cNvSpPr/>
            <p:nvPr/>
          </p:nvSpPr>
          <p:spPr>
            <a:xfrm>
              <a:off x="13338775" y="366125"/>
              <a:ext cx="180725" cy="63350"/>
            </a:xfrm>
            <a:custGeom>
              <a:avLst/>
              <a:gdLst/>
              <a:ahLst/>
              <a:cxnLst/>
              <a:rect l="l" t="t" r="r" b="b"/>
              <a:pathLst>
                <a:path w="7229" h="2534" fill="none" extrusionOk="0">
                  <a:moveTo>
                    <a:pt x="3449" y="1"/>
                  </a:moveTo>
                  <a:lnTo>
                    <a:pt x="3449" y="1"/>
                  </a:lnTo>
                  <a:lnTo>
                    <a:pt x="2650" y="20"/>
                  </a:lnTo>
                  <a:lnTo>
                    <a:pt x="2650" y="20"/>
                  </a:lnTo>
                  <a:lnTo>
                    <a:pt x="2085" y="40"/>
                  </a:lnTo>
                  <a:lnTo>
                    <a:pt x="2085" y="40"/>
                  </a:lnTo>
                  <a:lnTo>
                    <a:pt x="1462" y="79"/>
                  </a:lnTo>
                  <a:lnTo>
                    <a:pt x="799" y="98"/>
                  </a:lnTo>
                  <a:lnTo>
                    <a:pt x="799" y="98"/>
                  </a:lnTo>
                  <a:lnTo>
                    <a:pt x="449" y="98"/>
                  </a:lnTo>
                  <a:lnTo>
                    <a:pt x="449" y="98"/>
                  </a:lnTo>
                  <a:lnTo>
                    <a:pt x="351" y="98"/>
                  </a:lnTo>
                  <a:lnTo>
                    <a:pt x="293" y="137"/>
                  </a:lnTo>
                  <a:lnTo>
                    <a:pt x="234" y="157"/>
                  </a:lnTo>
                  <a:lnTo>
                    <a:pt x="234" y="157"/>
                  </a:lnTo>
                  <a:lnTo>
                    <a:pt x="137" y="215"/>
                  </a:lnTo>
                  <a:lnTo>
                    <a:pt x="59" y="293"/>
                  </a:lnTo>
                  <a:lnTo>
                    <a:pt x="59" y="293"/>
                  </a:lnTo>
                  <a:lnTo>
                    <a:pt x="20" y="351"/>
                  </a:lnTo>
                  <a:lnTo>
                    <a:pt x="0" y="449"/>
                  </a:lnTo>
                  <a:lnTo>
                    <a:pt x="20" y="527"/>
                  </a:lnTo>
                  <a:lnTo>
                    <a:pt x="39" y="585"/>
                  </a:lnTo>
                  <a:lnTo>
                    <a:pt x="39" y="585"/>
                  </a:lnTo>
                  <a:lnTo>
                    <a:pt x="137" y="663"/>
                  </a:lnTo>
                  <a:lnTo>
                    <a:pt x="234" y="722"/>
                  </a:lnTo>
                  <a:lnTo>
                    <a:pt x="254" y="741"/>
                  </a:lnTo>
                  <a:lnTo>
                    <a:pt x="254" y="741"/>
                  </a:lnTo>
                  <a:lnTo>
                    <a:pt x="526" y="877"/>
                  </a:lnTo>
                  <a:lnTo>
                    <a:pt x="682" y="936"/>
                  </a:lnTo>
                  <a:lnTo>
                    <a:pt x="682" y="936"/>
                  </a:lnTo>
                  <a:lnTo>
                    <a:pt x="1053" y="1092"/>
                  </a:lnTo>
                  <a:lnTo>
                    <a:pt x="1053" y="1092"/>
                  </a:lnTo>
                  <a:lnTo>
                    <a:pt x="1345" y="1189"/>
                  </a:lnTo>
                  <a:lnTo>
                    <a:pt x="1657" y="1267"/>
                  </a:lnTo>
                  <a:lnTo>
                    <a:pt x="2280" y="1384"/>
                  </a:lnTo>
                  <a:lnTo>
                    <a:pt x="2280" y="1384"/>
                  </a:lnTo>
                  <a:lnTo>
                    <a:pt x="2709" y="1462"/>
                  </a:lnTo>
                  <a:lnTo>
                    <a:pt x="3137" y="1559"/>
                  </a:lnTo>
                  <a:lnTo>
                    <a:pt x="3137" y="1559"/>
                  </a:lnTo>
                  <a:lnTo>
                    <a:pt x="3391" y="1637"/>
                  </a:lnTo>
                  <a:lnTo>
                    <a:pt x="3624" y="1735"/>
                  </a:lnTo>
                  <a:lnTo>
                    <a:pt x="3995" y="1891"/>
                  </a:lnTo>
                  <a:lnTo>
                    <a:pt x="4365" y="2027"/>
                  </a:lnTo>
                  <a:lnTo>
                    <a:pt x="4365" y="2027"/>
                  </a:lnTo>
                  <a:lnTo>
                    <a:pt x="4793" y="2183"/>
                  </a:lnTo>
                  <a:lnTo>
                    <a:pt x="5164" y="2319"/>
                  </a:lnTo>
                  <a:lnTo>
                    <a:pt x="5164" y="2319"/>
                  </a:lnTo>
                  <a:lnTo>
                    <a:pt x="5534" y="2417"/>
                  </a:lnTo>
                  <a:lnTo>
                    <a:pt x="5748" y="2456"/>
                  </a:lnTo>
                  <a:lnTo>
                    <a:pt x="5962" y="2495"/>
                  </a:lnTo>
                  <a:lnTo>
                    <a:pt x="5962" y="2495"/>
                  </a:lnTo>
                  <a:lnTo>
                    <a:pt x="6294" y="2534"/>
                  </a:lnTo>
                  <a:lnTo>
                    <a:pt x="6294" y="2534"/>
                  </a:lnTo>
                  <a:lnTo>
                    <a:pt x="6489" y="2514"/>
                  </a:lnTo>
                  <a:lnTo>
                    <a:pt x="6664" y="2475"/>
                  </a:lnTo>
                  <a:lnTo>
                    <a:pt x="6664" y="2475"/>
                  </a:lnTo>
                  <a:lnTo>
                    <a:pt x="6781" y="2436"/>
                  </a:lnTo>
                  <a:lnTo>
                    <a:pt x="6898" y="2358"/>
                  </a:lnTo>
                  <a:lnTo>
                    <a:pt x="6898" y="2358"/>
                  </a:lnTo>
                  <a:lnTo>
                    <a:pt x="6976" y="2300"/>
                  </a:lnTo>
                  <a:lnTo>
                    <a:pt x="7034" y="2241"/>
                  </a:lnTo>
                  <a:lnTo>
                    <a:pt x="7034" y="2241"/>
                  </a:lnTo>
                  <a:lnTo>
                    <a:pt x="7112" y="2144"/>
                  </a:lnTo>
                  <a:lnTo>
                    <a:pt x="7151" y="2066"/>
                  </a:lnTo>
                  <a:lnTo>
                    <a:pt x="7151" y="2066"/>
                  </a:lnTo>
                  <a:lnTo>
                    <a:pt x="7209" y="1969"/>
                  </a:lnTo>
                  <a:lnTo>
                    <a:pt x="7229" y="1891"/>
                  </a:lnTo>
                  <a:lnTo>
                    <a:pt x="7229" y="1735"/>
                  </a:lnTo>
                  <a:lnTo>
                    <a:pt x="7229" y="1735"/>
                  </a:lnTo>
                  <a:lnTo>
                    <a:pt x="7209" y="1579"/>
                  </a:lnTo>
                  <a:lnTo>
                    <a:pt x="7151" y="1443"/>
                  </a:lnTo>
                  <a:lnTo>
                    <a:pt x="7151" y="1443"/>
                  </a:lnTo>
                  <a:lnTo>
                    <a:pt x="7073" y="1306"/>
                  </a:lnTo>
                  <a:lnTo>
                    <a:pt x="6956" y="1170"/>
                  </a:lnTo>
                  <a:lnTo>
                    <a:pt x="6820" y="1033"/>
                  </a:lnTo>
                  <a:lnTo>
                    <a:pt x="6644" y="897"/>
                  </a:lnTo>
                  <a:lnTo>
                    <a:pt x="6644" y="897"/>
                  </a:lnTo>
                  <a:lnTo>
                    <a:pt x="6450" y="761"/>
                  </a:lnTo>
                  <a:lnTo>
                    <a:pt x="6216" y="644"/>
                  </a:lnTo>
                  <a:lnTo>
                    <a:pt x="5962" y="507"/>
                  </a:lnTo>
                  <a:lnTo>
                    <a:pt x="5670" y="390"/>
                  </a:lnTo>
                  <a:lnTo>
                    <a:pt x="5670" y="390"/>
                  </a:lnTo>
                  <a:lnTo>
                    <a:pt x="5378" y="273"/>
                  </a:lnTo>
                  <a:lnTo>
                    <a:pt x="5086" y="196"/>
                  </a:lnTo>
                  <a:lnTo>
                    <a:pt x="4774" y="118"/>
                  </a:lnTo>
                  <a:lnTo>
                    <a:pt x="4482" y="59"/>
                  </a:lnTo>
                  <a:lnTo>
                    <a:pt x="4482" y="59"/>
                  </a:lnTo>
                  <a:lnTo>
                    <a:pt x="3995" y="1"/>
                  </a:lnTo>
                  <a:lnTo>
                    <a:pt x="34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54"/>
            <p:cNvSpPr/>
            <p:nvPr/>
          </p:nvSpPr>
          <p:spPr>
            <a:xfrm>
              <a:off x="13067950" y="797700"/>
              <a:ext cx="211425" cy="158825"/>
            </a:xfrm>
            <a:custGeom>
              <a:avLst/>
              <a:gdLst/>
              <a:ahLst/>
              <a:cxnLst/>
              <a:rect l="l" t="t" r="r" b="b"/>
              <a:pathLst>
                <a:path w="8457" h="6353" extrusionOk="0">
                  <a:moveTo>
                    <a:pt x="468" y="0"/>
                  </a:moveTo>
                  <a:lnTo>
                    <a:pt x="351" y="20"/>
                  </a:lnTo>
                  <a:lnTo>
                    <a:pt x="234" y="78"/>
                  </a:lnTo>
                  <a:lnTo>
                    <a:pt x="137" y="176"/>
                  </a:lnTo>
                  <a:lnTo>
                    <a:pt x="78" y="234"/>
                  </a:lnTo>
                  <a:lnTo>
                    <a:pt x="39" y="312"/>
                  </a:lnTo>
                  <a:lnTo>
                    <a:pt x="20" y="390"/>
                  </a:lnTo>
                  <a:lnTo>
                    <a:pt x="0" y="468"/>
                  </a:lnTo>
                  <a:lnTo>
                    <a:pt x="0" y="604"/>
                  </a:lnTo>
                  <a:lnTo>
                    <a:pt x="20" y="741"/>
                  </a:lnTo>
                  <a:lnTo>
                    <a:pt x="59" y="897"/>
                  </a:lnTo>
                  <a:lnTo>
                    <a:pt x="98" y="1033"/>
                  </a:lnTo>
                  <a:lnTo>
                    <a:pt x="195" y="1247"/>
                  </a:lnTo>
                  <a:lnTo>
                    <a:pt x="293" y="1462"/>
                  </a:lnTo>
                  <a:lnTo>
                    <a:pt x="409" y="1696"/>
                  </a:lnTo>
                  <a:lnTo>
                    <a:pt x="565" y="1929"/>
                  </a:lnTo>
                  <a:lnTo>
                    <a:pt x="877" y="2455"/>
                  </a:lnTo>
                  <a:lnTo>
                    <a:pt x="1228" y="2982"/>
                  </a:lnTo>
                  <a:lnTo>
                    <a:pt x="1598" y="3449"/>
                  </a:lnTo>
                  <a:lnTo>
                    <a:pt x="2007" y="3897"/>
                  </a:lnTo>
                  <a:lnTo>
                    <a:pt x="2436" y="4326"/>
                  </a:lnTo>
                  <a:lnTo>
                    <a:pt x="2884" y="4716"/>
                  </a:lnTo>
                  <a:lnTo>
                    <a:pt x="3352" y="5066"/>
                  </a:lnTo>
                  <a:lnTo>
                    <a:pt x="3839" y="5378"/>
                  </a:lnTo>
                  <a:lnTo>
                    <a:pt x="4228" y="5573"/>
                  </a:lnTo>
                  <a:lnTo>
                    <a:pt x="4676" y="5807"/>
                  </a:lnTo>
                  <a:lnTo>
                    <a:pt x="5261" y="6041"/>
                  </a:lnTo>
                  <a:lnTo>
                    <a:pt x="5514" y="6118"/>
                  </a:lnTo>
                  <a:lnTo>
                    <a:pt x="5787" y="6196"/>
                  </a:lnTo>
                  <a:lnTo>
                    <a:pt x="6021" y="6255"/>
                  </a:lnTo>
                  <a:lnTo>
                    <a:pt x="6255" y="6313"/>
                  </a:lnTo>
                  <a:lnTo>
                    <a:pt x="6488" y="6333"/>
                  </a:lnTo>
                  <a:lnTo>
                    <a:pt x="6722" y="6352"/>
                  </a:lnTo>
                  <a:lnTo>
                    <a:pt x="6995" y="6352"/>
                  </a:lnTo>
                  <a:lnTo>
                    <a:pt x="7209" y="6313"/>
                  </a:lnTo>
                  <a:lnTo>
                    <a:pt x="7443" y="6274"/>
                  </a:lnTo>
                  <a:lnTo>
                    <a:pt x="7677" y="6177"/>
                  </a:lnTo>
                  <a:lnTo>
                    <a:pt x="7794" y="6118"/>
                  </a:lnTo>
                  <a:lnTo>
                    <a:pt x="7950" y="6041"/>
                  </a:lnTo>
                  <a:lnTo>
                    <a:pt x="8086" y="5924"/>
                  </a:lnTo>
                  <a:lnTo>
                    <a:pt x="8242" y="5787"/>
                  </a:lnTo>
                  <a:lnTo>
                    <a:pt x="8320" y="5690"/>
                  </a:lnTo>
                  <a:lnTo>
                    <a:pt x="8378" y="5592"/>
                  </a:lnTo>
                  <a:lnTo>
                    <a:pt x="8437" y="5456"/>
                  </a:lnTo>
                  <a:lnTo>
                    <a:pt x="8456" y="5320"/>
                  </a:lnTo>
                  <a:lnTo>
                    <a:pt x="8437" y="5183"/>
                  </a:lnTo>
                  <a:lnTo>
                    <a:pt x="8417" y="5066"/>
                  </a:lnTo>
                  <a:lnTo>
                    <a:pt x="8359" y="4969"/>
                  </a:lnTo>
                  <a:lnTo>
                    <a:pt x="8320" y="4891"/>
                  </a:lnTo>
                  <a:lnTo>
                    <a:pt x="8203" y="4774"/>
                  </a:lnTo>
                  <a:lnTo>
                    <a:pt x="8106" y="4657"/>
                  </a:lnTo>
                  <a:lnTo>
                    <a:pt x="7911" y="4501"/>
                  </a:lnTo>
                  <a:lnTo>
                    <a:pt x="7638" y="4326"/>
                  </a:lnTo>
                  <a:lnTo>
                    <a:pt x="7404" y="4190"/>
                  </a:lnTo>
                  <a:lnTo>
                    <a:pt x="7092" y="4053"/>
                  </a:lnTo>
                  <a:lnTo>
                    <a:pt x="6761" y="3897"/>
                  </a:lnTo>
                  <a:lnTo>
                    <a:pt x="6138" y="3663"/>
                  </a:lnTo>
                  <a:lnTo>
                    <a:pt x="5592" y="3469"/>
                  </a:lnTo>
                  <a:lnTo>
                    <a:pt x="5456" y="3430"/>
                  </a:lnTo>
                  <a:lnTo>
                    <a:pt x="5397" y="3410"/>
                  </a:lnTo>
                  <a:lnTo>
                    <a:pt x="5047" y="3274"/>
                  </a:lnTo>
                  <a:lnTo>
                    <a:pt x="4599" y="3079"/>
                  </a:lnTo>
                  <a:lnTo>
                    <a:pt x="4111" y="2806"/>
                  </a:lnTo>
                  <a:lnTo>
                    <a:pt x="3624" y="2514"/>
                  </a:lnTo>
                  <a:lnTo>
                    <a:pt x="3157" y="2183"/>
                  </a:lnTo>
                  <a:lnTo>
                    <a:pt x="2728" y="1832"/>
                  </a:lnTo>
                  <a:lnTo>
                    <a:pt x="2553" y="1676"/>
                  </a:lnTo>
                  <a:lnTo>
                    <a:pt x="2377" y="1462"/>
                  </a:lnTo>
                  <a:lnTo>
                    <a:pt x="2066" y="1092"/>
                  </a:lnTo>
                  <a:lnTo>
                    <a:pt x="1773" y="721"/>
                  </a:lnTo>
                  <a:lnTo>
                    <a:pt x="1617" y="546"/>
                  </a:lnTo>
                  <a:lnTo>
                    <a:pt x="1462" y="390"/>
                  </a:lnTo>
                  <a:lnTo>
                    <a:pt x="1267" y="234"/>
                  </a:lnTo>
                  <a:lnTo>
                    <a:pt x="1072" y="117"/>
                  </a:lnTo>
                  <a:lnTo>
                    <a:pt x="877" y="39"/>
                  </a:lnTo>
                  <a:lnTo>
                    <a:pt x="702" y="0"/>
                  </a:lnTo>
                  <a:close/>
                </a:path>
              </a:pathLst>
            </a:custGeom>
            <a:solidFill>
              <a:srgbClr val="F5F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4" name="Google Shape;4634;p54"/>
            <p:cNvSpPr/>
            <p:nvPr/>
          </p:nvSpPr>
          <p:spPr>
            <a:xfrm>
              <a:off x="13067950" y="797700"/>
              <a:ext cx="211425" cy="158825"/>
            </a:xfrm>
            <a:custGeom>
              <a:avLst/>
              <a:gdLst/>
              <a:ahLst/>
              <a:cxnLst/>
              <a:rect l="l" t="t" r="r" b="b"/>
              <a:pathLst>
                <a:path w="8457" h="6353" fill="none" extrusionOk="0">
                  <a:moveTo>
                    <a:pt x="565" y="0"/>
                  </a:moveTo>
                  <a:lnTo>
                    <a:pt x="565" y="0"/>
                  </a:lnTo>
                  <a:lnTo>
                    <a:pt x="468" y="0"/>
                  </a:lnTo>
                  <a:lnTo>
                    <a:pt x="351" y="20"/>
                  </a:lnTo>
                  <a:lnTo>
                    <a:pt x="351" y="20"/>
                  </a:lnTo>
                  <a:lnTo>
                    <a:pt x="234" y="78"/>
                  </a:lnTo>
                  <a:lnTo>
                    <a:pt x="137" y="176"/>
                  </a:lnTo>
                  <a:lnTo>
                    <a:pt x="137" y="176"/>
                  </a:lnTo>
                  <a:lnTo>
                    <a:pt x="78" y="234"/>
                  </a:lnTo>
                  <a:lnTo>
                    <a:pt x="39" y="312"/>
                  </a:lnTo>
                  <a:lnTo>
                    <a:pt x="39" y="312"/>
                  </a:lnTo>
                  <a:lnTo>
                    <a:pt x="20" y="390"/>
                  </a:lnTo>
                  <a:lnTo>
                    <a:pt x="0" y="468"/>
                  </a:lnTo>
                  <a:lnTo>
                    <a:pt x="0" y="468"/>
                  </a:lnTo>
                  <a:lnTo>
                    <a:pt x="0" y="604"/>
                  </a:lnTo>
                  <a:lnTo>
                    <a:pt x="20" y="741"/>
                  </a:lnTo>
                  <a:lnTo>
                    <a:pt x="20" y="741"/>
                  </a:lnTo>
                  <a:lnTo>
                    <a:pt x="59" y="897"/>
                  </a:lnTo>
                  <a:lnTo>
                    <a:pt x="98" y="1033"/>
                  </a:lnTo>
                  <a:lnTo>
                    <a:pt x="98" y="1033"/>
                  </a:lnTo>
                  <a:lnTo>
                    <a:pt x="195" y="1247"/>
                  </a:lnTo>
                  <a:lnTo>
                    <a:pt x="293" y="1462"/>
                  </a:lnTo>
                  <a:lnTo>
                    <a:pt x="409" y="1696"/>
                  </a:lnTo>
                  <a:lnTo>
                    <a:pt x="565" y="1929"/>
                  </a:lnTo>
                  <a:lnTo>
                    <a:pt x="565" y="1929"/>
                  </a:lnTo>
                  <a:lnTo>
                    <a:pt x="877" y="2455"/>
                  </a:lnTo>
                  <a:lnTo>
                    <a:pt x="1228" y="2982"/>
                  </a:lnTo>
                  <a:lnTo>
                    <a:pt x="1228" y="2982"/>
                  </a:lnTo>
                  <a:lnTo>
                    <a:pt x="1598" y="3449"/>
                  </a:lnTo>
                  <a:lnTo>
                    <a:pt x="2007" y="3897"/>
                  </a:lnTo>
                  <a:lnTo>
                    <a:pt x="2436" y="4326"/>
                  </a:lnTo>
                  <a:lnTo>
                    <a:pt x="2884" y="4716"/>
                  </a:lnTo>
                  <a:lnTo>
                    <a:pt x="2884" y="4716"/>
                  </a:lnTo>
                  <a:lnTo>
                    <a:pt x="3352" y="5066"/>
                  </a:lnTo>
                  <a:lnTo>
                    <a:pt x="3839" y="5378"/>
                  </a:lnTo>
                  <a:lnTo>
                    <a:pt x="3839" y="5378"/>
                  </a:lnTo>
                  <a:lnTo>
                    <a:pt x="4228" y="5573"/>
                  </a:lnTo>
                  <a:lnTo>
                    <a:pt x="4676" y="5807"/>
                  </a:lnTo>
                  <a:lnTo>
                    <a:pt x="4676" y="5807"/>
                  </a:lnTo>
                  <a:lnTo>
                    <a:pt x="5261" y="6041"/>
                  </a:lnTo>
                  <a:lnTo>
                    <a:pt x="5514" y="6118"/>
                  </a:lnTo>
                  <a:lnTo>
                    <a:pt x="5787" y="6196"/>
                  </a:lnTo>
                  <a:lnTo>
                    <a:pt x="6021" y="6255"/>
                  </a:lnTo>
                  <a:lnTo>
                    <a:pt x="6255" y="6313"/>
                  </a:lnTo>
                  <a:lnTo>
                    <a:pt x="6488" y="6333"/>
                  </a:lnTo>
                  <a:lnTo>
                    <a:pt x="6722" y="6352"/>
                  </a:lnTo>
                  <a:lnTo>
                    <a:pt x="6800" y="6352"/>
                  </a:lnTo>
                  <a:lnTo>
                    <a:pt x="6800" y="6352"/>
                  </a:lnTo>
                  <a:lnTo>
                    <a:pt x="6995" y="6352"/>
                  </a:lnTo>
                  <a:lnTo>
                    <a:pt x="7209" y="6313"/>
                  </a:lnTo>
                  <a:lnTo>
                    <a:pt x="7209" y="6313"/>
                  </a:lnTo>
                  <a:lnTo>
                    <a:pt x="7443" y="6274"/>
                  </a:lnTo>
                  <a:lnTo>
                    <a:pt x="7677" y="6177"/>
                  </a:lnTo>
                  <a:lnTo>
                    <a:pt x="7677" y="6177"/>
                  </a:lnTo>
                  <a:lnTo>
                    <a:pt x="7794" y="6118"/>
                  </a:lnTo>
                  <a:lnTo>
                    <a:pt x="7950" y="6041"/>
                  </a:lnTo>
                  <a:lnTo>
                    <a:pt x="8086" y="5924"/>
                  </a:lnTo>
                  <a:lnTo>
                    <a:pt x="8242" y="5787"/>
                  </a:lnTo>
                  <a:lnTo>
                    <a:pt x="8242" y="5787"/>
                  </a:lnTo>
                  <a:lnTo>
                    <a:pt x="8320" y="5690"/>
                  </a:lnTo>
                  <a:lnTo>
                    <a:pt x="8378" y="5592"/>
                  </a:lnTo>
                  <a:lnTo>
                    <a:pt x="8378" y="5592"/>
                  </a:lnTo>
                  <a:lnTo>
                    <a:pt x="8437" y="5456"/>
                  </a:lnTo>
                  <a:lnTo>
                    <a:pt x="8456" y="5320"/>
                  </a:lnTo>
                  <a:lnTo>
                    <a:pt x="8456" y="5320"/>
                  </a:lnTo>
                  <a:lnTo>
                    <a:pt x="8437" y="5183"/>
                  </a:lnTo>
                  <a:lnTo>
                    <a:pt x="8417" y="5066"/>
                  </a:lnTo>
                  <a:lnTo>
                    <a:pt x="8359" y="4969"/>
                  </a:lnTo>
                  <a:lnTo>
                    <a:pt x="8320" y="4891"/>
                  </a:lnTo>
                  <a:lnTo>
                    <a:pt x="8320" y="4891"/>
                  </a:lnTo>
                  <a:lnTo>
                    <a:pt x="8203" y="4774"/>
                  </a:lnTo>
                  <a:lnTo>
                    <a:pt x="8106" y="4657"/>
                  </a:lnTo>
                  <a:lnTo>
                    <a:pt x="7911" y="4501"/>
                  </a:lnTo>
                  <a:lnTo>
                    <a:pt x="7911" y="4501"/>
                  </a:lnTo>
                  <a:lnTo>
                    <a:pt x="7638" y="4326"/>
                  </a:lnTo>
                  <a:lnTo>
                    <a:pt x="7404" y="4190"/>
                  </a:lnTo>
                  <a:lnTo>
                    <a:pt x="7404" y="4190"/>
                  </a:lnTo>
                  <a:lnTo>
                    <a:pt x="7092" y="4053"/>
                  </a:lnTo>
                  <a:lnTo>
                    <a:pt x="6761" y="3897"/>
                  </a:lnTo>
                  <a:lnTo>
                    <a:pt x="6138" y="3663"/>
                  </a:lnTo>
                  <a:lnTo>
                    <a:pt x="6138" y="3663"/>
                  </a:lnTo>
                  <a:lnTo>
                    <a:pt x="5592" y="3469"/>
                  </a:lnTo>
                  <a:lnTo>
                    <a:pt x="5456" y="3430"/>
                  </a:lnTo>
                  <a:lnTo>
                    <a:pt x="5397" y="3410"/>
                  </a:lnTo>
                  <a:lnTo>
                    <a:pt x="5397" y="3410"/>
                  </a:lnTo>
                  <a:lnTo>
                    <a:pt x="5047" y="3274"/>
                  </a:lnTo>
                  <a:lnTo>
                    <a:pt x="5047" y="3274"/>
                  </a:lnTo>
                  <a:lnTo>
                    <a:pt x="4599" y="3079"/>
                  </a:lnTo>
                  <a:lnTo>
                    <a:pt x="4111" y="2806"/>
                  </a:lnTo>
                  <a:lnTo>
                    <a:pt x="4111" y="2806"/>
                  </a:lnTo>
                  <a:lnTo>
                    <a:pt x="3624" y="2514"/>
                  </a:lnTo>
                  <a:lnTo>
                    <a:pt x="3157" y="2183"/>
                  </a:lnTo>
                  <a:lnTo>
                    <a:pt x="3157" y="2183"/>
                  </a:lnTo>
                  <a:lnTo>
                    <a:pt x="2728" y="1832"/>
                  </a:lnTo>
                  <a:lnTo>
                    <a:pt x="2728" y="1832"/>
                  </a:lnTo>
                  <a:lnTo>
                    <a:pt x="2553" y="1676"/>
                  </a:lnTo>
                  <a:lnTo>
                    <a:pt x="2377" y="1462"/>
                  </a:lnTo>
                  <a:lnTo>
                    <a:pt x="2377" y="1462"/>
                  </a:lnTo>
                  <a:lnTo>
                    <a:pt x="2066" y="1092"/>
                  </a:lnTo>
                  <a:lnTo>
                    <a:pt x="2066" y="1092"/>
                  </a:lnTo>
                  <a:lnTo>
                    <a:pt x="1773" y="721"/>
                  </a:lnTo>
                  <a:lnTo>
                    <a:pt x="1773" y="721"/>
                  </a:lnTo>
                  <a:lnTo>
                    <a:pt x="1617" y="546"/>
                  </a:lnTo>
                  <a:lnTo>
                    <a:pt x="1462" y="390"/>
                  </a:lnTo>
                  <a:lnTo>
                    <a:pt x="1267" y="234"/>
                  </a:lnTo>
                  <a:lnTo>
                    <a:pt x="1072" y="117"/>
                  </a:lnTo>
                  <a:lnTo>
                    <a:pt x="1072" y="117"/>
                  </a:lnTo>
                  <a:lnTo>
                    <a:pt x="877" y="39"/>
                  </a:lnTo>
                  <a:lnTo>
                    <a:pt x="877" y="39"/>
                  </a:lnTo>
                  <a:lnTo>
                    <a:pt x="702" y="0"/>
                  </a:lnTo>
                  <a:lnTo>
                    <a:pt x="702" y="0"/>
                  </a:lnTo>
                  <a:lnTo>
                    <a:pt x="5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5" name="Google Shape;4635;p54"/>
            <p:cNvSpPr/>
            <p:nvPr/>
          </p:nvSpPr>
          <p:spPr>
            <a:xfrm>
              <a:off x="13036275" y="733400"/>
              <a:ext cx="41925" cy="54575"/>
            </a:xfrm>
            <a:custGeom>
              <a:avLst/>
              <a:gdLst/>
              <a:ahLst/>
              <a:cxnLst/>
              <a:rect l="l" t="t" r="r" b="b"/>
              <a:pathLst>
                <a:path w="1677" h="2183" extrusionOk="0">
                  <a:moveTo>
                    <a:pt x="585" y="1"/>
                  </a:moveTo>
                  <a:lnTo>
                    <a:pt x="488" y="20"/>
                  </a:lnTo>
                  <a:lnTo>
                    <a:pt x="371" y="40"/>
                  </a:lnTo>
                  <a:lnTo>
                    <a:pt x="293" y="79"/>
                  </a:lnTo>
                  <a:lnTo>
                    <a:pt x="215" y="137"/>
                  </a:lnTo>
                  <a:lnTo>
                    <a:pt x="98" y="254"/>
                  </a:lnTo>
                  <a:lnTo>
                    <a:pt x="40" y="410"/>
                  </a:lnTo>
                  <a:lnTo>
                    <a:pt x="1" y="585"/>
                  </a:lnTo>
                  <a:lnTo>
                    <a:pt x="1" y="780"/>
                  </a:lnTo>
                  <a:lnTo>
                    <a:pt x="20" y="897"/>
                  </a:lnTo>
                  <a:lnTo>
                    <a:pt x="40" y="1033"/>
                  </a:lnTo>
                  <a:lnTo>
                    <a:pt x="137" y="1267"/>
                  </a:lnTo>
                  <a:lnTo>
                    <a:pt x="196" y="1384"/>
                  </a:lnTo>
                  <a:lnTo>
                    <a:pt x="274" y="1481"/>
                  </a:lnTo>
                  <a:lnTo>
                    <a:pt x="332" y="1637"/>
                  </a:lnTo>
                  <a:lnTo>
                    <a:pt x="430" y="1793"/>
                  </a:lnTo>
                  <a:lnTo>
                    <a:pt x="507" y="1910"/>
                  </a:lnTo>
                  <a:lnTo>
                    <a:pt x="624" y="2007"/>
                  </a:lnTo>
                  <a:lnTo>
                    <a:pt x="761" y="2124"/>
                  </a:lnTo>
                  <a:lnTo>
                    <a:pt x="839" y="2144"/>
                  </a:lnTo>
                  <a:lnTo>
                    <a:pt x="936" y="2163"/>
                  </a:lnTo>
                  <a:lnTo>
                    <a:pt x="1034" y="2183"/>
                  </a:lnTo>
                  <a:lnTo>
                    <a:pt x="1111" y="2183"/>
                  </a:lnTo>
                  <a:lnTo>
                    <a:pt x="1209" y="2163"/>
                  </a:lnTo>
                  <a:lnTo>
                    <a:pt x="1345" y="2105"/>
                  </a:lnTo>
                  <a:lnTo>
                    <a:pt x="1423" y="2066"/>
                  </a:lnTo>
                  <a:lnTo>
                    <a:pt x="1482" y="2007"/>
                  </a:lnTo>
                  <a:lnTo>
                    <a:pt x="1540" y="1930"/>
                  </a:lnTo>
                  <a:lnTo>
                    <a:pt x="1599" y="1852"/>
                  </a:lnTo>
                  <a:lnTo>
                    <a:pt x="1638" y="1774"/>
                  </a:lnTo>
                  <a:lnTo>
                    <a:pt x="1657" y="1676"/>
                  </a:lnTo>
                  <a:lnTo>
                    <a:pt x="1676" y="1462"/>
                  </a:lnTo>
                  <a:lnTo>
                    <a:pt x="1657" y="1248"/>
                  </a:lnTo>
                  <a:lnTo>
                    <a:pt x="1618" y="1072"/>
                  </a:lnTo>
                  <a:lnTo>
                    <a:pt x="1540" y="877"/>
                  </a:lnTo>
                  <a:lnTo>
                    <a:pt x="1443" y="663"/>
                  </a:lnTo>
                  <a:lnTo>
                    <a:pt x="1365" y="507"/>
                  </a:lnTo>
                  <a:lnTo>
                    <a:pt x="1228" y="332"/>
                  </a:lnTo>
                  <a:lnTo>
                    <a:pt x="1111" y="195"/>
                  </a:lnTo>
                  <a:lnTo>
                    <a:pt x="975" y="98"/>
                  </a:lnTo>
                  <a:lnTo>
                    <a:pt x="878" y="59"/>
                  </a:lnTo>
                  <a:lnTo>
                    <a:pt x="780" y="40"/>
                  </a:lnTo>
                  <a:lnTo>
                    <a:pt x="683" y="20"/>
                  </a:lnTo>
                  <a:lnTo>
                    <a:pt x="585" y="1"/>
                  </a:lnTo>
                  <a:close/>
                </a:path>
              </a:pathLst>
            </a:custGeom>
            <a:solidFill>
              <a:srgbClr val="F5F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6" name="Google Shape;4636;p54"/>
            <p:cNvSpPr/>
            <p:nvPr/>
          </p:nvSpPr>
          <p:spPr>
            <a:xfrm>
              <a:off x="13036275" y="733400"/>
              <a:ext cx="41925" cy="54575"/>
            </a:xfrm>
            <a:custGeom>
              <a:avLst/>
              <a:gdLst/>
              <a:ahLst/>
              <a:cxnLst/>
              <a:rect l="l" t="t" r="r" b="b"/>
              <a:pathLst>
                <a:path w="1677" h="2183" fill="none" extrusionOk="0">
                  <a:moveTo>
                    <a:pt x="585" y="1"/>
                  </a:moveTo>
                  <a:lnTo>
                    <a:pt x="585" y="1"/>
                  </a:lnTo>
                  <a:lnTo>
                    <a:pt x="488" y="20"/>
                  </a:lnTo>
                  <a:lnTo>
                    <a:pt x="371" y="40"/>
                  </a:lnTo>
                  <a:lnTo>
                    <a:pt x="293" y="79"/>
                  </a:lnTo>
                  <a:lnTo>
                    <a:pt x="215" y="137"/>
                  </a:lnTo>
                  <a:lnTo>
                    <a:pt x="215" y="137"/>
                  </a:lnTo>
                  <a:lnTo>
                    <a:pt x="98" y="254"/>
                  </a:lnTo>
                  <a:lnTo>
                    <a:pt x="40" y="410"/>
                  </a:lnTo>
                  <a:lnTo>
                    <a:pt x="1" y="585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0" y="897"/>
                  </a:lnTo>
                  <a:lnTo>
                    <a:pt x="40" y="1033"/>
                  </a:lnTo>
                  <a:lnTo>
                    <a:pt x="137" y="1267"/>
                  </a:lnTo>
                  <a:lnTo>
                    <a:pt x="137" y="1267"/>
                  </a:lnTo>
                  <a:lnTo>
                    <a:pt x="196" y="1384"/>
                  </a:lnTo>
                  <a:lnTo>
                    <a:pt x="274" y="1481"/>
                  </a:lnTo>
                  <a:lnTo>
                    <a:pt x="274" y="1481"/>
                  </a:lnTo>
                  <a:lnTo>
                    <a:pt x="332" y="1637"/>
                  </a:lnTo>
                  <a:lnTo>
                    <a:pt x="430" y="1793"/>
                  </a:lnTo>
                  <a:lnTo>
                    <a:pt x="507" y="1910"/>
                  </a:lnTo>
                  <a:lnTo>
                    <a:pt x="624" y="2007"/>
                  </a:lnTo>
                  <a:lnTo>
                    <a:pt x="624" y="2007"/>
                  </a:lnTo>
                  <a:lnTo>
                    <a:pt x="761" y="2124"/>
                  </a:lnTo>
                  <a:lnTo>
                    <a:pt x="839" y="2144"/>
                  </a:lnTo>
                  <a:lnTo>
                    <a:pt x="936" y="2163"/>
                  </a:lnTo>
                  <a:lnTo>
                    <a:pt x="936" y="2163"/>
                  </a:lnTo>
                  <a:lnTo>
                    <a:pt x="1034" y="2183"/>
                  </a:lnTo>
                  <a:lnTo>
                    <a:pt x="1034" y="2183"/>
                  </a:lnTo>
                  <a:lnTo>
                    <a:pt x="1111" y="2183"/>
                  </a:lnTo>
                  <a:lnTo>
                    <a:pt x="1111" y="2183"/>
                  </a:lnTo>
                  <a:lnTo>
                    <a:pt x="1209" y="2163"/>
                  </a:lnTo>
                  <a:lnTo>
                    <a:pt x="1209" y="2163"/>
                  </a:lnTo>
                  <a:lnTo>
                    <a:pt x="1345" y="2105"/>
                  </a:lnTo>
                  <a:lnTo>
                    <a:pt x="1345" y="2105"/>
                  </a:lnTo>
                  <a:lnTo>
                    <a:pt x="1423" y="2066"/>
                  </a:lnTo>
                  <a:lnTo>
                    <a:pt x="1482" y="2007"/>
                  </a:lnTo>
                  <a:lnTo>
                    <a:pt x="1540" y="1930"/>
                  </a:lnTo>
                  <a:lnTo>
                    <a:pt x="1599" y="1852"/>
                  </a:lnTo>
                  <a:lnTo>
                    <a:pt x="1599" y="1852"/>
                  </a:lnTo>
                  <a:lnTo>
                    <a:pt x="1638" y="1774"/>
                  </a:lnTo>
                  <a:lnTo>
                    <a:pt x="1657" y="1676"/>
                  </a:lnTo>
                  <a:lnTo>
                    <a:pt x="1676" y="1462"/>
                  </a:lnTo>
                  <a:lnTo>
                    <a:pt x="1676" y="1462"/>
                  </a:lnTo>
                  <a:lnTo>
                    <a:pt x="1657" y="1248"/>
                  </a:lnTo>
                  <a:lnTo>
                    <a:pt x="1618" y="1072"/>
                  </a:lnTo>
                  <a:lnTo>
                    <a:pt x="1618" y="1072"/>
                  </a:lnTo>
                  <a:lnTo>
                    <a:pt x="1540" y="877"/>
                  </a:lnTo>
                  <a:lnTo>
                    <a:pt x="1443" y="663"/>
                  </a:lnTo>
                  <a:lnTo>
                    <a:pt x="1443" y="663"/>
                  </a:lnTo>
                  <a:lnTo>
                    <a:pt x="1365" y="507"/>
                  </a:lnTo>
                  <a:lnTo>
                    <a:pt x="1228" y="332"/>
                  </a:lnTo>
                  <a:lnTo>
                    <a:pt x="1228" y="332"/>
                  </a:lnTo>
                  <a:lnTo>
                    <a:pt x="1111" y="195"/>
                  </a:lnTo>
                  <a:lnTo>
                    <a:pt x="975" y="98"/>
                  </a:lnTo>
                  <a:lnTo>
                    <a:pt x="975" y="98"/>
                  </a:lnTo>
                  <a:lnTo>
                    <a:pt x="878" y="59"/>
                  </a:lnTo>
                  <a:lnTo>
                    <a:pt x="780" y="40"/>
                  </a:lnTo>
                  <a:lnTo>
                    <a:pt x="683" y="20"/>
                  </a:lnTo>
                  <a:lnTo>
                    <a:pt x="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7" name="Google Shape;4637;p54"/>
            <p:cNvSpPr/>
            <p:nvPr/>
          </p:nvSpPr>
          <p:spPr>
            <a:xfrm>
              <a:off x="13004625" y="449425"/>
              <a:ext cx="282050" cy="282050"/>
            </a:xfrm>
            <a:custGeom>
              <a:avLst/>
              <a:gdLst/>
              <a:ahLst/>
              <a:cxnLst/>
              <a:rect l="l" t="t" r="r" b="b"/>
              <a:pathLst>
                <a:path w="11282" h="11282" extrusionOk="0">
                  <a:moveTo>
                    <a:pt x="5358" y="0"/>
                  </a:moveTo>
                  <a:lnTo>
                    <a:pt x="5066" y="20"/>
                  </a:lnTo>
                  <a:lnTo>
                    <a:pt x="4774" y="59"/>
                  </a:lnTo>
                  <a:lnTo>
                    <a:pt x="4501" y="117"/>
                  </a:lnTo>
                  <a:lnTo>
                    <a:pt x="4228" y="176"/>
                  </a:lnTo>
                  <a:lnTo>
                    <a:pt x="3956" y="254"/>
                  </a:lnTo>
                  <a:lnTo>
                    <a:pt x="3702" y="332"/>
                  </a:lnTo>
                  <a:lnTo>
                    <a:pt x="3449" y="429"/>
                  </a:lnTo>
                  <a:lnTo>
                    <a:pt x="3196" y="546"/>
                  </a:lnTo>
                  <a:lnTo>
                    <a:pt x="2942" y="682"/>
                  </a:lnTo>
                  <a:lnTo>
                    <a:pt x="2709" y="819"/>
                  </a:lnTo>
                  <a:lnTo>
                    <a:pt x="2494" y="955"/>
                  </a:lnTo>
                  <a:lnTo>
                    <a:pt x="2261" y="1111"/>
                  </a:lnTo>
                  <a:lnTo>
                    <a:pt x="2046" y="1286"/>
                  </a:lnTo>
                  <a:lnTo>
                    <a:pt x="1851" y="1462"/>
                  </a:lnTo>
                  <a:lnTo>
                    <a:pt x="1657" y="1657"/>
                  </a:lnTo>
                  <a:lnTo>
                    <a:pt x="1462" y="1851"/>
                  </a:lnTo>
                  <a:lnTo>
                    <a:pt x="1286" y="2046"/>
                  </a:lnTo>
                  <a:lnTo>
                    <a:pt x="1111" y="2261"/>
                  </a:lnTo>
                  <a:lnTo>
                    <a:pt x="955" y="2475"/>
                  </a:lnTo>
                  <a:lnTo>
                    <a:pt x="819" y="2709"/>
                  </a:lnTo>
                  <a:lnTo>
                    <a:pt x="682" y="2943"/>
                  </a:lnTo>
                  <a:lnTo>
                    <a:pt x="546" y="3196"/>
                  </a:lnTo>
                  <a:lnTo>
                    <a:pt x="449" y="3449"/>
                  </a:lnTo>
                  <a:lnTo>
                    <a:pt x="332" y="3702"/>
                  </a:lnTo>
                  <a:lnTo>
                    <a:pt x="254" y="3956"/>
                  </a:lnTo>
                  <a:lnTo>
                    <a:pt x="176" y="4228"/>
                  </a:lnTo>
                  <a:lnTo>
                    <a:pt x="117" y="4501"/>
                  </a:lnTo>
                  <a:lnTo>
                    <a:pt x="59" y="4774"/>
                  </a:lnTo>
                  <a:lnTo>
                    <a:pt x="20" y="5066"/>
                  </a:lnTo>
                  <a:lnTo>
                    <a:pt x="0" y="5339"/>
                  </a:lnTo>
                  <a:lnTo>
                    <a:pt x="0" y="5631"/>
                  </a:lnTo>
                  <a:lnTo>
                    <a:pt x="0" y="5924"/>
                  </a:lnTo>
                  <a:lnTo>
                    <a:pt x="20" y="6216"/>
                  </a:lnTo>
                  <a:lnTo>
                    <a:pt x="59" y="6489"/>
                  </a:lnTo>
                  <a:lnTo>
                    <a:pt x="117" y="6781"/>
                  </a:lnTo>
                  <a:lnTo>
                    <a:pt x="176" y="7054"/>
                  </a:lnTo>
                  <a:lnTo>
                    <a:pt x="254" y="7307"/>
                  </a:lnTo>
                  <a:lnTo>
                    <a:pt x="332" y="7580"/>
                  </a:lnTo>
                  <a:lnTo>
                    <a:pt x="449" y="7833"/>
                  </a:lnTo>
                  <a:lnTo>
                    <a:pt x="546" y="8086"/>
                  </a:lnTo>
                  <a:lnTo>
                    <a:pt x="682" y="8320"/>
                  </a:lnTo>
                  <a:lnTo>
                    <a:pt x="819" y="8554"/>
                  </a:lnTo>
                  <a:lnTo>
                    <a:pt x="955" y="8788"/>
                  </a:lnTo>
                  <a:lnTo>
                    <a:pt x="1111" y="9002"/>
                  </a:lnTo>
                  <a:lnTo>
                    <a:pt x="1286" y="9216"/>
                  </a:lnTo>
                  <a:lnTo>
                    <a:pt x="1462" y="9431"/>
                  </a:lnTo>
                  <a:lnTo>
                    <a:pt x="1657" y="9626"/>
                  </a:lnTo>
                  <a:lnTo>
                    <a:pt x="1851" y="9820"/>
                  </a:lnTo>
                  <a:lnTo>
                    <a:pt x="2046" y="9996"/>
                  </a:lnTo>
                  <a:lnTo>
                    <a:pt x="2261" y="10152"/>
                  </a:lnTo>
                  <a:lnTo>
                    <a:pt x="2494" y="10307"/>
                  </a:lnTo>
                  <a:lnTo>
                    <a:pt x="2709" y="10463"/>
                  </a:lnTo>
                  <a:lnTo>
                    <a:pt x="2942" y="10600"/>
                  </a:lnTo>
                  <a:lnTo>
                    <a:pt x="3196" y="10717"/>
                  </a:lnTo>
                  <a:lnTo>
                    <a:pt x="3449" y="10834"/>
                  </a:lnTo>
                  <a:lnTo>
                    <a:pt x="3702" y="10931"/>
                  </a:lnTo>
                  <a:lnTo>
                    <a:pt x="3956" y="11028"/>
                  </a:lnTo>
                  <a:lnTo>
                    <a:pt x="4228" y="11106"/>
                  </a:lnTo>
                  <a:lnTo>
                    <a:pt x="4501" y="11165"/>
                  </a:lnTo>
                  <a:lnTo>
                    <a:pt x="4774" y="11204"/>
                  </a:lnTo>
                  <a:lnTo>
                    <a:pt x="5066" y="11243"/>
                  </a:lnTo>
                  <a:lnTo>
                    <a:pt x="5358" y="11262"/>
                  </a:lnTo>
                  <a:lnTo>
                    <a:pt x="5631" y="11282"/>
                  </a:lnTo>
                  <a:lnTo>
                    <a:pt x="5924" y="11262"/>
                  </a:lnTo>
                  <a:lnTo>
                    <a:pt x="6216" y="11243"/>
                  </a:lnTo>
                  <a:lnTo>
                    <a:pt x="6489" y="11204"/>
                  </a:lnTo>
                  <a:lnTo>
                    <a:pt x="6781" y="11165"/>
                  </a:lnTo>
                  <a:lnTo>
                    <a:pt x="7054" y="11106"/>
                  </a:lnTo>
                  <a:lnTo>
                    <a:pt x="7307" y="11028"/>
                  </a:lnTo>
                  <a:lnTo>
                    <a:pt x="7580" y="10931"/>
                  </a:lnTo>
                  <a:lnTo>
                    <a:pt x="7833" y="10834"/>
                  </a:lnTo>
                  <a:lnTo>
                    <a:pt x="8086" y="10717"/>
                  </a:lnTo>
                  <a:lnTo>
                    <a:pt x="8320" y="10600"/>
                  </a:lnTo>
                  <a:lnTo>
                    <a:pt x="8573" y="10463"/>
                  </a:lnTo>
                  <a:lnTo>
                    <a:pt x="8788" y="10307"/>
                  </a:lnTo>
                  <a:lnTo>
                    <a:pt x="9021" y="10152"/>
                  </a:lnTo>
                  <a:lnTo>
                    <a:pt x="9236" y="9996"/>
                  </a:lnTo>
                  <a:lnTo>
                    <a:pt x="9431" y="9820"/>
                  </a:lnTo>
                  <a:lnTo>
                    <a:pt x="9625" y="9626"/>
                  </a:lnTo>
                  <a:lnTo>
                    <a:pt x="9820" y="9431"/>
                  </a:lnTo>
                  <a:lnTo>
                    <a:pt x="9996" y="9216"/>
                  </a:lnTo>
                  <a:lnTo>
                    <a:pt x="10152" y="9002"/>
                  </a:lnTo>
                  <a:lnTo>
                    <a:pt x="10307" y="8788"/>
                  </a:lnTo>
                  <a:lnTo>
                    <a:pt x="10463" y="8554"/>
                  </a:lnTo>
                  <a:lnTo>
                    <a:pt x="10600" y="8320"/>
                  </a:lnTo>
                  <a:lnTo>
                    <a:pt x="10717" y="8086"/>
                  </a:lnTo>
                  <a:lnTo>
                    <a:pt x="10833" y="7833"/>
                  </a:lnTo>
                  <a:lnTo>
                    <a:pt x="10931" y="7580"/>
                  </a:lnTo>
                  <a:lnTo>
                    <a:pt x="11028" y="7307"/>
                  </a:lnTo>
                  <a:lnTo>
                    <a:pt x="11106" y="7054"/>
                  </a:lnTo>
                  <a:lnTo>
                    <a:pt x="11165" y="6781"/>
                  </a:lnTo>
                  <a:lnTo>
                    <a:pt x="11223" y="6489"/>
                  </a:lnTo>
                  <a:lnTo>
                    <a:pt x="11243" y="6216"/>
                  </a:lnTo>
                  <a:lnTo>
                    <a:pt x="11282" y="5924"/>
                  </a:lnTo>
                  <a:lnTo>
                    <a:pt x="11282" y="5631"/>
                  </a:lnTo>
                  <a:lnTo>
                    <a:pt x="11282" y="5339"/>
                  </a:lnTo>
                  <a:lnTo>
                    <a:pt x="11243" y="5066"/>
                  </a:lnTo>
                  <a:lnTo>
                    <a:pt x="11223" y="4774"/>
                  </a:lnTo>
                  <a:lnTo>
                    <a:pt x="11165" y="4501"/>
                  </a:lnTo>
                  <a:lnTo>
                    <a:pt x="11106" y="4228"/>
                  </a:lnTo>
                  <a:lnTo>
                    <a:pt x="11028" y="3956"/>
                  </a:lnTo>
                  <a:lnTo>
                    <a:pt x="10931" y="3702"/>
                  </a:lnTo>
                  <a:lnTo>
                    <a:pt x="10833" y="3449"/>
                  </a:lnTo>
                  <a:lnTo>
                    <a:pt x="10717" y="3196"/>
                  </a:lnTo>
                  <a:lnTo>
                    <a:pt x="10600" y="2943"/>
                  </a:lnTo>
                  <a:lnTo>
                    <a:pt x="10463" y="2709"/>
                  </a:lnTo>
                  <a:lnTo>
                    <a:pt x="10307" y="2475"/>
                  </a:lnTo>
                  <a:lnTo>
                    <a:pt x="10152" y="2261"/>
                  </a:lnTo>
                  <a:lnTo>
                    <a:pt x="9996" y="2046"/>
                  </a:lnTo>
                  <a:lnTo>
                    <a:pt x="9820" y="1851"/>
                  </a:lnTo>
                  <a:lnTo>
                    <a:pt x="9625" y="1657"/>
                  </a:lnTo>
                  <a:lnTo>
                    <a:pt x="9431" y="1462"/>
                  </a:lnTo>
                  <a:lnTo>
                    <a:pt x="9236" y="1286"/>
                  </a:lnTo>
                  <a:lnTo>
                    <a:pt x="9021" y="1111"/>
                  </a:lnTo>
                  <a:lnTo>
                    <a:pt x="8788" y="955"/>
                  </a:lnTo>
                  <a:lnTo>
                    <a:pt x="8573" y="819"/>
                  </a:lnTo>
                  <a:lnTo>
                    <a:pt x="8320" y="682"/>
                  </a:lnTo>
                  <a:lnTo>
                    <a:pt x="8086" y="546"/>
                  </a:lnTo>
                  <a:lnTo>
                    <a:pt x="7833" y="429"/>
                  </a:lnTo>
                  <a:lnTo>
                    <a:pt x="7580" y="332"/>
                  </a:lnTo>
                  <a:lnTo>
                    <a:pt x="7307" y="254"/>
                  </a:lnTo>
                  <a:lnTo>
                    <a:pt x="7054" y="176"/>
                  </a:lnTo>
                  <a:lnTo>
                    <a:pt x="6781" y="117"/>
                  </a:lnTo>
                  <a:lnTo>
                    <a:pt x="6489" y="59"/>
                  </a:lnTo>
                  <a:lnTo>
                    <a:pt x="6216" y="20"/>
                  </a:lnTo>
                  <a:lnTo>
                    <a:pt x="59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8" name="Google Shape;4638;p54"/>
            <p:cNvSpPr/>
            <p:nvPr/>
          </p:nvSpPr>
          <p:spPr>
            <a:xfrm>
              <a:off x="13004625" y="449425"/>
              <a:ext cx="282050" cy="282050"/>
            </a:xfrm>
            <a:custGeom>
              <a:avLst/>
              <a:gdLst/>
              <a:ahLst/>
              <a:cxnLst/>
              <a:rect l="l" t="t" r="r" b="b"/>
              <a:pathLst>
                <a:path w="11282" h="11282" fill="none" extrusionOk="0">
                  <a:moveTo>
                    <a:pt x="5631" y="11282"/>
                  </a:moveTo>
                  <a:lnTo>
                    <a:pt x="5631" y="11282"/>
                  </a:lnTo>
                  <a:lnTo>
                    <a:pt x="5924" y="11262"/>
                  </a:lnTo>
                  <a:lnTo>
                    <a:pt x="6216" y="11243"/>
                  </a:lnTo>
                  <a:lnTo>
                    <a:pt x="6489" y="11204"/>
                  </a:lnTo>
                  <a:lnTo>
                    <a:pt x="6781" y="11165"/>
                  </a:lnTo>
                  <a:lnTo>
                    <a:pt x="7054" y="11106"/>
                  </a:lnTo>
                  <a:lnTo>
                    <a:pt x="7307" y="11028"/>
                  </a:lnTo>
                  <a:lnTo>
                    <a:pt x="7580" y="10931"/>
                  </a:lnTo>
                  <a:lnTo>
                    <a:pt x="7833" y="10834"/>
                  </a:lnTo>
                  <a:lnTo>
                    <a:pt x="8086" y="10717"/>
                  </a:lnTo>
                  <a:lnTo>
                    <a:pt x="8320" y="10600"/>
                  </a:lnTo>
                  <a:lnTo>
                    <a:pt x="8573" y="10463"/>
                  </a:lnTo>
                  <a:lnTo>
                    <a:pt x="8788" y="10307"/>
                  </a:lnTo>
                  <a:lnTo>
                    <a:pt x="9021" y="10152"/>
                  </a:lnTo>
                  <a:lnTo>
                    <a:pt x="9236" y="9996"/>
                  </a:lnTo>
                  <a:lnTo>
                    <a:pt x="9431" y="9820"/>
                  </a:lnTo>
                  <a:lnTo>
                    <a:pt x="9625" y="9626"/>
                  </a:lnTo>
                  <a:lnTo>
                    <a:pt x="9820" y="9431"/>
                  </a:lnTo>
                  <a:lnTo>
                    <a:pt x="9996" y="9216"/>
                  </a:lnTo>
                  <a:lnTo>
                    <a:pt x="10152" y="9002"/>
                  </a:lnTo>
                  <a:lnTo>
                    <a:pt x="10307" y="8788"/>
                  </a:lnTo>
                  <a:lnTo>
                    <a:pt x="10463" y="8554"/>
                  </a:lnTo>
                  <a:lnTo>
                    <a:pt x="10600" y="8320"/>
                  </a:lnTo>
                  <a:lnTo>
                    <a:pt x="10717" y="8086"/>
                  </a:lnTo>
                  <a:lnTo>
                    <a:pt x="10833" y="7833"/>
                  </a:lnTo>
                  <a:lnTo>
                    <a:pt x="10931" y="7580"/>
                  </a:lnTo>
                  <a:lnTo>
                    <a:pt x="11028" y="7307"/>
                  </a:lnTo>
                  <a:lnTo>
                    <a:pt x="11106" y="7054"/>
                  </a:lnTo>
                  <a:lnTo>
                    <a:pt x="11165" y="6781"/>
                  </a:lnTo>
                  <a:lnTo>
                    <a:pt x="11223" y="6489"/>
                  </a:lnTo>
                  <a:lnTo>
                    <a:pt x="11243" y="6216"/>
                  </a:lnTo>
                  <a:lnTo>
                    <a:pt x="11282" y="5924"/>
                  </a:lnTo>
                  <a:lnTo>
                    <a:pt x="11282" y="5631"/>
                  </a:lnTo>
                  <a:lnTo>
                    <a:pt x="11282" y="5631"/>
                  </a:lnTo>
                  <a:lnTo>
                    <a:pt x="11282" y="5339"/>
                  </a:lnTo>
                  <a:lnTo>
                    <a:pt x="11243" y="5066"/>
                  </a:lnTo>
                  <a:lnTo>
                    <a:pt x="11223" y="4774"/>
                  </a:lnTo>
                  <a:lnTo>
                    <a:pt x="11165" y="4501"/>
                  </a:lnTo>
                  <a:lnTo>
                    <a:pt x="11106" y="4228"/>
                  </a:lnTo>
                  <a:lnTo>
                    <a:pt x="11028" y="3956"/>
                  </a:lnTo>
                  <a:lnTo>
                    <a:pt x="10931" y="3702"/>
                  </a:lnTo>
                  <a:lnTo>
                    <a:pt x="10833" y="3449"/>
                  </a:lnTo>
                  <a:lnTo>
                    <a:pt x="10717" y="3196"/>
                  </a:lnTo>
                  <a:lnTo>
                    <a:pt x="10600" y="2943"/>
                  </a:lnTo>
                  <a:lnTo>
                    <a:pt x="10463" y="2709"/>
                  </a:lnTo>
                  <a:lnTo>
                    <a:pt x="10307" y="2475"/>
                  </a:lnTo>
                  <a:lnTo>
                    <a:pt x="10152" y="2261"/>
                  </a:lnTo>
                  <a:lnTo>
                    <a:pt x="9996" y="2046"/>
                  </a:lnTo>
                  <a:lnTo>
                    <a:pt x="9820" y="1851"/>
                  </a:lnTo>
                  <a:lnTo>
                    <a:pt x="9625" y="1657"/>
                  </a:lnTo>
                  <a:lnTo>
                    <a:pt x="9431" y="1462"/>
                  </a:lnTo>
                  <a:lnTo>
                    <a:pt x="9236" y="1286"/>
                  </a:lnTo>
                  <a:lnTo>
                    <a:pt x="9021" y="1111"/>
                  </a:lnTo>
                  <a:lnTo>
                    <a:pt x="8788" y="955"/>
                  </a:lnTo>
                  <a:lnTo>
                    <a:pt x="8573" y="819"/>
                  </a:lnTo>
                  <a:lnTo>
                    <a:pt x="8320" y="682"/>
                  </a:lnTo>
                  <a:lnTo>
                    <a:pt x="8086" y="546"/>
                  </a:lnTo>
                  <a:lnTo>
                    <a:pt x="7833" y="429"/>
                  </a:lnTo>
                  <a:lnTo>
                    <a:pt x="7580" y="332"/>
                  </a:lnTo>
                  <a:lnTo>
                    <a:pt x="7307" y="254"/>
                  </a:lnTo>
                  <a:lnTo>
                    <a:pt x="7054" y="176"/>
                  </a:lnTo>
                  <a:lnTo>
                    <a:pt x="6781" y="117"/>
                  </a:lnTo>
                  <a:lnTo>
                    <a:pt x="6489" y="59"/>
                  </a:lnTo>
                  <a:lnTo>
                    <a:pt x="6216" y="20"/>
                  </a:lnTo>
                  <a:lnTo>
                    <a:pt x="5924" y="0"/>
                  </a:lnTo>
                  <a:lnTo>
                    <a:pt x="5631" y="0"/>
                  </a:lnTo>
                  <a:lnTo>
                    <a:pt x="5631" y="0"/>
                  </a:lnTo>
                  <a:lnTo>
                    <a:pt x="5358" y="0"/>
                  </a:lnTo>
                  <a:lnTo>
                    <a:pt x="5066" y="20"/>
                  </a:lnTo>
                  <a:lnTo>
                    <a:pt x="4774" y="59"/>
                  </a:lnTo>
                  <a:lnTo>
                    <a:pt x="4501" y="117"/>
                  </a:lnTo>
                  <a:lnTo>
                    <a:pt x="4228" y="176"/>
                  </a:lnTo>
                  <a:lnTo>
                    <a:pt x="3956" y="254"/>
                  </a:lnTo>
                  <a:lnTo>
                    <a:pt x="3702" y="332"/>
                  </a:lnTo>
                  <a:lnTo>
                    <a:pt x="3449" y="429"/>
                  </a:lnTo>
                  <a:lnTo>
                    <a:pt x="3196" y="546"/>
                  </a:lnTo>
                  <a:lnTo>
                    <a:pt x="2942" y="682"/>
                  </a:lnTo>
                  <a:lnTo>
                    <a:pt x="2709" y="819"/>
                  </a:lnTo>
                  <a:lnTo>
                    <a:pt x="2494" y="955"/>
                  </a:lnTo>
                  <a:lnTo>
                    <a:pt x="2261" y="1111"/>
                  </a:lnTo>
                  <a:lnTo>
                    <a:pt x="2046" y="1286"/>
                  </a:lnTo>
                  <a:lnTo>
                    <a:pt x="1851" y="1462"/>
                  </a:lnTo>
                  <a:lnTo>
                    <a:pt x="1657" y="1657"/>
                  </a:lnTo>
                  <a:lnTo>
                    <a:pt x="1462" y="1851"/>
                  </a:lnTo>
                  <a:lnTo>
                    <a:pt x="1286" y="2046"/>
                  </a:lnTo>
                  <a:lnTo>
                    <a:pt x="1111" y="2261"/>
                  </a:lnTo>
                  <a:lnTo>
                    <a:pt x="955" y="2475"/>
                  </a:lnTo>
                  <a:lnTo>
                    <a:pt x="819" y="2709"/>
                  </a:lnTo>
                  <a:lnTo>
                    <a:pt x="682" y="2943"/>
                  </a:lnTo>
                  <a:lnTo>
                    <a:pt x="546" y="3196"/>
                  </a:lnTo>
                  <a:lnTo>
                    <a:pt x="449" y="3449"/>
                  </a:lnTo>
                  <a:lnTo>
                    <a:pt x="332" y="3702"/>
                  </a:lnTo>
                  <a:lnTo>
                    <a:pt x="254" y="3956"/>
                  </a:lnTo>
                  <a:lnTo>
                    <a:pt x="176" y="4228"/>
                  </a:lnTo>
                  <a:lnTo>
                    <a:pt x="117" y="4501"/>
                  </a:lnTo>
                  <a:lnTo>
                    <a:pt x="59" y="4774"/>
                  </a:lnTo>
                  <a:lnTo>
                    <a:pt x="20" y="5066"/>
                  </a:lnTo>
                  <a:lnTo>
                    <a:pt x="0" y="5339"/>
                  </a:lnTo>
                  <a:lnTo>
                    <a:pt x="0" y="5631"/>
                  </a:lnTo>
                  <a:lnTo>
                    <a:pt x="0" y="5631"/>
                  </a:lnTo>
                  <a:lnTo>
                    <a:pt x="0" y="5924"/>
                  </a:lnTo>
                  <a:lnTo>
                    <a:pt x="20" y="6216"/>
                  </a:lnTo>
                  <a:lnTo>
                    <a:pt x="59" y="6489"/>
                  </a:lnTo>
                  <a:lnTo>
                    <a:pt x="117" y="6781"/>
                  </a:lnTo>
                  <a:lnTo>
                    <a:pt x="176" y="7054"/>
                  </a:lnTo>
                  <a:lnTo>
                    <a:pt x="254" y="7307"/>
                  </a:lnTo>
                  <a:lnTo>
                    <a:pt x="332" y="7580"/>
                  </a:lnTo>
                  <a:lnTo>
                    <a:pt x="449" y="7833"/>
                  </a:lnTo>
                  <a:lnTo>
                    <a:pt x="546" y="8086"/>
                  </a:lnTo>
                  <a:lnTo>
                    <a:pt x="682" y="8320"/>
                  </a:lnTo>
                  <a:lnTo>
                    <a:pt x="819" y="8554"/>
                  </a:lnTo>
                  <a:lnTo>
                    <a:pt x="955" y="8788"/>
                  </a:lnTo>
                  <a:lnTo>
                    <a:pt x="1111" y="9002"/>
                  </a:lnTo>
                  <a:lnTo>
                    <a:pt x="1286" y="9216"/>
                  </a:lnTo>
                  <a:lnTo>
                    <a:pt x="1462" y="9431"/>
                  </a:lnTo>
                  <a:lnTo>
                    <a:pt x="1657" y="9626"/>
                  </a:lnTo>
                  <a:lnTo>
                    <a:pt x="1851" y="9820"/>
                  </a:lnTo>
                  <a:lnTo>
                    <a:pt x="2046" y="9996"/>
                  </a:lnTo>
                  <a:lnTo>
                    <a:pt x="2261" y="10152"/>
                  </a:lnTo>
                  <a:lnTo>
                    <a:pt x="2494" y="10307"/>
                  </a:lnTo>
                  <a:lnTo>
                    <a:pt x="2709" y="10463"/>
                  </a:lnTo>
                  <a:lnTo>
                    <a:pt x="2942" y="10600"/>
                  </a:lnTo>
                  <a:lnTo>
                    <a:pt x="3196" y="10717"/>
                  </a:lnTo>
                  <a:lnTo>
                    <a:pt x="3449" y="10834"/>
                  </a:lnTo>
                  <a:lnTo>
                    <a:pt x="3702" y="10931"/>
                  </a:lnTo>
                  <a:lnTo>
                    <a:pt x="3956" y="11028"/>
                  </a:lnTo>
                  <a:lnTo>
                    <a:pt x="4228" y="11106"/>
                  </a:lnTo>
                  <a:lnTo>
                    <a:pt x="4501" y="11165"/>
                  </a:lnTo>
                  <a:lnTo>
                    <a:pt x="4774" y="11204"/>
                  </a:lnTo>
                  <a:lnTo>
                    <a:pt x="5066" y="11243"/>
                  </a:lnTo>
                  <a:lnTo>
                    <a:pt x="5358" y="11262"/>
                  </a:lnTo>
                  <a:lnTo>
                    <a:pt x="5631" y="11282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9" name="Google Shape;4639;p54"/>
            <p:cNvSpPr/>
            <p:nvPr/>
          </p:nvSpPr>
          <p:spPr>
            <a:xfrm>
              <a:off x="13004125" y="484000"/>
              <a:ext cx="283050" cy="247975"/>
            </a:xfrm>
            <a:custGeom>
              <a:avLst/>
              <a:gdLst/>
              <a:ahLst/>
              <a:cxnLst/>
              <a:rect l="l" t="t" r="r" b="b"/>
              <a:pathLst>
                <a:path w="11322" h="9919" extrusionOk="0">
                  <a:moveTo>
                    <a:pt x="9373" y="1"/>
                  </a:moveTo>
                  <a:lnTo>
                    <a:pt x="9568" y="215"/>
                  </a:lnTo>
                  <a:lnTo>
                    <a:pt x="9743" y="449"/>
                  </a:lnTo>
                  <a:lnTo>
                    <a:pt x="9918" y="722"/>
                  </a:lnTo>
                  <a:lnTo>
                    <a:pt x="10074" y="995"/>
                  </a:lnTo>
                  <a:lnTo>
                    <a:pt x="10230" y="1267"/>
                  </a:lnTo>
                  <a:lnTo>
                    <a:pt x="10347" y="1560"/>
                  </a:lnTo>
                  <a:lnTo>
                    <a:pt x="10464" y="1891"/>
                  </a:lnTo>
                  <a:lnTo>
                    <a:pt x="10561" y="2203"/>
                  </a:lnTo>
                  <a:lnTo>
                    <a:pt x="10639" y="2514"/>
                  </a:lnTo>
                  <a:lnTo>
                    <a:pt x="10698" y="2826"/>
                  </a:lnTo>
                  <a:lnTo>
                    <a:pt x="10737" y="3138"/>
                  </a:lnTo>
                  <a:lnTo>
                    <a:pt x="10737" y="3469"/>
                  </a:lnTo>
                  <a:lnTo>
                    <a:pt x="10737" y="3781"/>
                  </a:lnTo>
                  <a:lnTo>
                    <a:pt x="10717" y="4092"/>
                  </a:lnTo>
                  <a:lnTo>
                    <a:pt x="10678" y="4424"/>
                  </a:lnTo>
                  <a:lnTo>
                    <a:pt x="10620" y="4735"/>
                  </a:lnTo>
                  <a:lnTo>
                    <a:pt x="10542" y="5047"/>
                  </a:lnTo>
                  <a:lnTo>
                    <a:pt x="10444" y="5339"/>
                  </a:lnTo>
                  <a:lnTo>
                    <a:pt x="10308" y="5651"/>
                  </a:lnTo>
                  <a:lnTo>
                    <a:pt x="10172" y="5943"/>
                  </a:lnTo>
                  <a:lnTo>
                    <a:pt x="10016" y="6236"/>
                  </a:lnTo>
                  <a:lnTo>
                    <a:pt x="9860" y="6489"/>
                  </a:lnTo>
                  <a:lnTo>
                    <a:pt x="9665" y="6742"/>
                  </a:lnTo>
                  <a:lnTo>
                    <a:pt x="9470" y="6996"/>
                  </a:lnTo>
                  <a:lnTo>
                    <a:pt x="9275" y="7229"/>
                  </a:lnTo>
                  <a:lnTo>
                    <a:pt x="9061" y="7424"/>
                  </a:lnTo>
                  <a:lnTo>
                    <a:pt x="8827" y="7639"/>
                  </a:lnTo>
                  <a:lnTo>
                    <a:pt x="8574" y="7833"/>
                  </a:lnTo>
                  <a:lnTo>
                    <a:pt x="8340" y="8009"/>
                  </a:lnTo>
                  <a:lnTo>
                    <a:pt x="8087" y="8165"/>
                  </a:lnTo>
                  <a:lnTo>
                    <a:pt x="7795" y="8320"/>
                  </a:lnTo>
                  <a:lnTo>
                    <a:pt x="7502" y="8437"/>
                  </a:lnTo>
                  <a:lnTo>
                    <a:pt x="7210" y="8554"/>
                  </a:lnTo>
                  <a:lnTo>
                    <a:pt x="6937" y="8652"/>
                  </a:lnTo>
                  <a:lnTo>
                    <a:pt x="6606" y="8730"/>
                  </a:lnTo>
                  <a:lnTo>
                    <a:pt x="6294" y="8788"/>
                  </a:lnTo>
                  <a:lnTo>
                    <a:pt x="5982" y="8827"/>
                  </a:lnTo>
                  <a:lnTo>
                    <a:pt x="5671" y="8847"/>
                  </a:lnTo>
                  <a:lnTo>
                    <a:pt x="5456" y="8866"/>
                  </a:lnTo>
                  <a:lnTo>
                    <a:pt x="5184" y="8847"/>
                  </a:lnTo>
                  <a:lnTo>
                    <a:pt x="4911" y="8827"/>
                  </a:lnTo>
                  <a:lnTo>
                    <a:pt x="4638" y="8808"/>
                  </a:lnTo>
                  <a:lnTo>
                    <a:pt x="4385" y="8749"/>
                  </a:lnTo>
                  <a:lnTo>
                    <a:pt x="4054" y="8671"/>
                  </a:lnTo>
                  <a:lnTo>
                    <a:pt x="3742" y="8574"/>
                  </a:lnTo>
                  <a:lnTo>
                    <a:pt x="3450" y="8476"/>
                  </a:lnTo>
                  <a:lnTo>
                    <a:pt x="3157" y="8340"/>
                  </a:lnTo>
                  <a:lnTo>
                    <a:pt x="2885" y="8204"/>
                  </a:lnTo>
                  <a:lnTo>
                    <a:pt x="2612" y="8028"/>
                  </a:lnTo>
                  <a:lnTo>
                    <a:pt x="2339" y="7853"/>
                  </a:lnTo>
                  <a:lnTo>
                    <a:pt x="2086" y="7658"/>
                  </a:lnTo>
                  <a:lnTo>
                    <a:pt x="1852" y="7444"/>
                  </a:lnTo>
                  <a:lnTo>
                    <a:pt x="1618" y="7210"/>
                  </a:lnTo>
                  <a:lnTo>
                    <a:pt x="1404" y="6976"/>
                  </a:lnTo>
                  <a:lnTo>
                    <a:pt x="1209" y="6742"/>
                  </a:lnTo>
                  <a:lnTo>
                    <a:pt x="1014" y="6469"/>
                  </a:lnTo>
                  <a:lnTo>
                    <a:pt x="858" y="6197"/>
                  </a:lnTo>
                  <a:lnTo>
                    <a:pt x="702" y="5924"/>
                  </a:lnTo>
                  <a:lnTo>
                    <a:pt x="566" y="5632"/>
                  </a:lnTo>
                  <a:lnTo>
                    <a:pt x="449" y="5320"/>
                  </a:lnTo>
                  <a:lnTo>
                    <a:pt x="352" y="4989"/>
                  </a:lnTo>
                  <a:lnTo>
                    <a:pt x="274" y="4677"/>
                  </a:lnTo>
                  <a:lnTo>
                    <a:pt x="215" y="4385"/>
                  </a:lnTo>
                  <a:lnTo>
                    <a:pt x="176" y="4053"/>
                  </a:lnTo>
                  <a:lnTo>
                    <a:pt x="157" y="3722"/>
                  </a:lnTo>
                  <a:lnTo>
                    <a:pt x="157" y="3391"/>
                  </a:lnTo>
                  <a:lnTo>
                    <a:pt x="176" y="3099"/>
                  </a:lnTo>
                  <a:lnTo>
                    <a:pt x="196" y="2826"/>
                  </a:lnTo>
                  <a:lnTo>
                    <a:pt x="118" y="3157"/>
                  </a:lnTo>
                  <a:lnTo>
                    <a:pt x="59" y="3527"/>
                  </a:lnTo>
                  <a:lnTo>
                    <a:pt x="20" y="3878"/>
                  </a:lnTo>
                  <a:lnTo>
                    <a:pt x="1" y="4248"/>
                  </a:lnTo>
                  <a:lnTo>
                    <a:pt x="20" y="4541"/>
                  </a:lnTo>
                  <a:lnTo>
                    <a:pt x="40" y="4833"/>
                  </a:lnTo>
                  <a:lnTo>
                    <a:pt x="79" y="5106"/>
                  </a:lnTo>
                  <a:lnTo>
                    <a:pt x="118" y="5398"/>
                  </a:lnTo>
                  <a:lnTo>
                    <a:pt x="176" y="5671"/>
                  </a:lnTo>
                  <a:lnTo>
                    <a:pt x="254" y="5924"/>
                  </a:lnTo>
                  <a:lnTo>
                    <a:pt x="352" y="6197"/>
                  </a:lnTo>
                  <a:lnTo>
                    <a:pt x="449" y="6450"/>
                  </a:lnTo>
                  <a:lnTo>
                    <a:pt x="566" y="6703"/>
                  </a:lnTo>
                  <a:lnTo>
                    <a:pt x="683" y="6937"/>
                  </a:lnTo>
                  <a:lnTo>
                    <a:pt x="819" y="7190"/>
                  </a:lnTo>
                  <a:lnTo>
                    <a:pt x="975" y="7405"/>
                  </a:lnTo>
                  <a:lnTo>
                    <a:pt x="1131" y="7639"/>
                  </a:lnTo>
                  <a:lnTo>
                    <a:pt x="1306" y="7853"/>
                  </a:lnTo>
                  <a:lnTo>
                    <a:pt x="1482" y="8048"/>
                  </a:lnTo>
                  <a:lnTo>
                    <a:pt x="1657" y="8243"/>
                  </a:lnTo>
                  <a:lnTo>
                    <a:pt x="1852" y="8437"/>
                  </a:lnTo>
                  <a:lnTo>
                    <a:pt x="2066" y="8613"/>
                  </a:lnTo>
                  <a:lnTo>
                    <a:pt x="2281" y="8788"/>
                  </a:lnTo>
                  <a:lnTo>
                    <a:pt x="2495" y="8944"/>
                  </a:lnTo>
                  <a:lnTo>
                    <a:pt x="2729" y="9080"/>
                  </a:lnTo>
                  <a:lnTo>
                    <a:pt x="2962" y="9217"/>
                  </a:lnTo>
                  <a:lnTo>
                    <a:pt x="3216" y="9353"/>
                  </a:lnTo>
                  <a:lnTo>
                    <a:pt x="3469" y="9470"/>
                  </a:lnTo>
                  <a:lnTo>
                    <a:pt x="3722" y="9567"/>
                  </a:lnTo>
                  <a:lnTo>
                    <a:pt x="3976" y="9645"/>
                  </a:lnTo>
                  <a:lnTo>
                    <a:pt x="4248" y="9723"/>
                  </a:lnTo>
                  <a:lnTo>
                    <a:pt x="4521" y="9801"/>
                  </a:lnTo>
                  <a:lnTo>
                    <a:pt x="4794" y="9840"/>
                  </a:lnTo>
                  <a:lnTo>
                    <a:pt x="5086" y="9879"/>
                  </a:lnTo>
                  <a:lnTo>
                    <a:pt x="5359" y="9899"/>
                  </a:lnTo>
                  <a:lnTo>
                    <a:pt x="5651" y="9918"/>
                  </a:lnTo>
                  <a:lnTo>
                    <a:pt x="5944" y="9899"/>
                  </a:lnTo>
                  <a:lnTo>
                    <a:pt x="6236" y="9879"/>
                  </a:lnTo>
                  <a:lnTo>
                    <a:pt x="6528" y="9840"/>
                  </a:lnTo>
                  <a:lnTo>
                    <a:pt x="6801" y="9801"/>
                  </a:lnTo>
                  <a:lnTo>
                    <a:pt x="7074" y="9723"/>
                  </a:lnTo>
                  <a:lnTo>
                    <a:pt x="7346" y="9645"/>
                  </a:lnTo>
                  <a:lnTo>
                    <a:pt x="7600" y="9567"/>
                  </a:lnTo>
                  <a:lnTo>
                    <a:pt x="7853" y="9470"/>
                  </a:lnTo>
                  <a:lnTo>
                    <a:pt x="8106" y="9353"/>
                  </a:lnTo>
                  <a:lnTo>
                    <a:pt x="8360" y="9217"/>
                  </a:lnTo>
                  <a:lnTo>
                    <a:pt x="8593" y="9080"/>
                  </a:lnTo>
                  <a:lnTo>
                    <a:pt x="8827" y="8944"/>
                  </a:lnTo>
                  <a:lnTo>
                    <a:pt x="9041" y="8788"/>
                  </a:lnTo>
                  <a:lnTo>
                    <a:pt x="9256" y="8613"/>
                  </a:lnTo>
                  <a:lnTo>
                    <a:pt x="9451" y="8437"/>
                  </a:lnTo>
                  <a:lnTo>
                    <a:pt x="9665" y="8243"/>
                  </a:lnTo>
                  <a:lnTo>
                    <a:pt x="9840" y="8048"/>
                  </a:lnTo>
                  <a:lnTo>
                    <a:pt x="10016" y="7853"/>
                  </a:lnTo>
                  <a:lnTo>
                    <a:pt x="10191" y="7639"/>
                  </a:lnTo>
                  <a:lnTo>
                    <a:pt x="10347" y="7405"/>
                  </a:lnTo>
                  <a:lnTo>
                    <a:pt x="10503" y="7190"/>
                  </a:lnTo>
                  <a:lnTo>
                    <a:pt x="10639" y="6937"/>
                  </a:lnTo>
                  <a:lnTo>
                    <a:pt x="10756" y="6703"/>
                  </a:lnTo>
                  <a:lnTo>
                    <a:pt x="10873" y="6450"/>
                  </a:lnTo>
                  <a:lnTo>
                    <a:pt x="10970" y="6197"/>
                  </a:lnTo>
                  <a:lnTo>
                    <a:pt x="11068" y="5924"/>
                  </a:lnTo>
                  <a:lnTo>
                    <a:pt x="11126" y="5671"/>
                  </a:lnTo>
                  <a:lnTo>
                    <a:pt x="11204" y="5398"/>
                  </a:lnTo>
                  <a:lnTo>
                    <a:pt x="11243" y="5106"/>
                  </a:lnTo>
                  <a:lnTo>
                    <a:pt x="11282" y="4833"/>
                  </a:lnTo>
                  <a:lnTo>
                    <a:pt x="11302" y="4541"/>
                  </a:lnTo>
                  <a:lnTo>
                    <a:pt x="11321" y="4248"/>
                  </a:lnTo>
                  <a:lnTo>
                    <a:pt x="11302" y="3956"/>
                  </a:lnTo>
                  <a:lnTo>
                    <a:pt x="11282" y="3644"/>
                  </a:lnTo>
                  <a:lnTo>
                    <a:pt x="11243" y="3352"/>
                  </a:lnTo>
                  <a:lnTo>
                    <a:pt x="11185" y="3060"/>
                  </a:lnTo>
                  <a:lnTo>
                    <a:pt x="11107" y="2768"/>
                  </a:lnTo>
                  <a:lnTo>
                    <a:pt x="11029" y="2475"/>
                  </a:lnTo>
                  <a:lnTo>
                    <a:pt x="10931" y="2203"/>
                  </a:lnTo>
                  <a:lnTo>
                    <a:pt x="10815" y="1930"/>
                  </a:lnTo>
                  <a:lnTo>
                    <a:pt x="10678" y="1657"/>
                  </a:lnTo>
                  <a:lnTo>
                    <a:pt x="10542" y="1384"/>
                  </a:lnTo>
                  <a:lnTo>
                    <a:pt x="10366" y="1131"/>
                  </a:lnTo>
                  <a:lnTo>
                    <a:pt x="10211" y="897"/>
                  </a:lnTo>
                  <a:lnTo>
                    <a:pt x="10016" y="663"/>
                  </a:lnTo>
                  <a:lnTo>
                    <a:pt x="9821" y="429"/>
                  </a:lnTo>
                  <a:lnTo>
                    <a:pt x="9607" y="215"/>
                  </a:lnTo>
                  <a:lnTo>
                    <a:pt x="9392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0" name="Google Shape;4640;p54"/>
            <p:cNvSpPr/>
            <p:nvPr/>
          </p:nvSpPr>
          <p:spPr>
            <a:xfrm>
              <a:off x="13031900" y="597025"/>
              <a:ext cx="21950" cy="26800"/>
            </a:xfrm>
            <a:custGeom>
              <a:avLst/>
              <a:gdLst/>
              <a:ahLst/>
              <a:cxnLst/>
              <a:rect l="l" t="t" r="r" b="b"/>
              <a:pathLst>
                <a:path w="878" h="1072" extrusionOk="0">
                  <a:moveTo>
                    <a:pt x="429" y="0"/>
                  </a:moveTo>
                  <a:lnTo>
                    <a:pt x="351" y="20"/>
                  </a:lnTo>
                  <a:lnTo>
                    <a:pt x="273" y="39"/>
                  </a:lnTo>
                  <a:lnTo>
                    <a:pt x="195" y="78"/>
                  </a:lnTo>
                  <a:lnTo>
                    <a:pt x="137" y="136"/>
                  </a:lnTo>
                  <a:lnTo>
                    <a:pt x="59" y="234"/>
                  </a:lnTo>
                  <a:lnTo>
                    <a:pt x="20" y="351"/>
                  </a:lnTo>
                  <a:lnTo>
                    <a:pt x="1" y="487"/>
                  </a:lnTo>
                  <a:lnTo>
                    <a:pt x="1" y="604"/>
                  </a:lnTo>
                  <a:lnTo>
                    <a:pt x="20" y="702"/>
                  </a:lnTo>
                  <a:lnTo>
                    <a:pt x="59" y="799"/>
                  </a:lnTo>
                  <a:lnTo>
                    <a:pt x="117" y="877"/>
                  </a:lnTo>
                  <a:lnTo>
                    <a:pt x="176" y="935"/>
                  </a:lnTo>
                  <a:lnTo>
                    <a:pt x="234" y="994"/>
                  </a:lnTo>
                  <a:lnTo>
                    <a:pt x="312" y="1033"/>
                  </a:lnTo>
                  <a:lnTo>
                    <a:pt x="390" y="1052"/>
                  </a:lnTo>
                  <a:lnTo>
                    <a:pt x="449" y="1072"/>
                  </a:lnTo>
                  <a:lnTo>
                    <a:pt x="507" y="1052"/>
                  </a:lnTo>
                  <a:lnTo>
                    <a:pt x="546" y="1033"/>
                  </a:lnTo>
                  <a:lnTo>
                    <a:pt x="663" y="994"/>
                  </a:lnTo>
                  <a:lnTo>
                    <a:pt x="760" y="916"/>
                  </a:lnTo>
                  <a:lnTo>
                    <a:pt x="819" y="838"/>
                  </a:lnTo>
                  <a:lnTo>
                    <a:pt x="877" y="740"/>
                  </a:lnTo>
                  <a:lnTo>
                    <a:pt x="877" y="663"/>
                  </a:lnTo>
                  <a:lnTo>
                    <a:pt x="877" y="604"/>
                  </a:lnTo>
                  <a:lnTo>
                    <a:pt x="877" y="468"/>
                  </a:lnTo>
                  <a:lnTo>
                    <a:pt x="838" y="351"/>
                  </a:lnTo>
                  <a:lnTo>
                    <a:pt x="760" y="214"/>
                  </a:lnTo>
                  <a:lnTo>
                    <a:pt x="682" y="117"/>
                  </a:lnTo>
                  <a:lnTo>
                    <a:pt x="585" y="39"/>
                  </a:lnTo>
                  <a:lnTo>
                    <a:pt x="507" y="2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1" name="Google Shape;4641;p54"/>
            <p:cNvSpPr/>
            <p:nvPr/>
          </p:nvSpPr>
          <p:spPr>
            <a:xfrm>
              <a:off x="13031900" y="597025"/>
              <a:ext cx="21950" cy="26800"/>
            </a:xfrm>
            <a:custGeom>
              <a:avLst/>
              <a:gdLst/>
              <a:ahLst/>
              <a:cxnLst/>
              <a:rect l="l" t="t" r="r" b="b"/>
              <a:pathLst>
                <a:path w="878" h="1072" fill="none" extrusionOk="0">
                  <a:moveTo>
                    <a:pt x="429" y="0"/>
                  </a:moveTo>
                  <a:lnTo>
                    <a:pt x="429" y="0"/>
                  </a:lnTo>
                  <a:lnTo>
                    <a:pt x="351" y="20"/>
                  </a:lnTo>
                  <a:lnTo>
                    <a:pt x="273" y="39"/>
                  </a:lnTo>
                  <a:lnTo>
                    <a:pt x="195" y="78"/>
                  </a:lnTo>
                  <a:lnTo>
                    <a:pt x="137" y="136"/>
                  </a:lnTo>
                  <a:lnTo>
                    <a:pt x="137" y="136"/>
                  </a:lnTo>
                  <a:lnTo>
                    <a:pt x="59" y="234"/>
                  </a:lnTo>
                  <a:lnTo>
                    <a:pt x="20" y="351"/>
                  </a:lnTo>
                  <a:lnTo>
                    <a:pt x="1" y="487"/>
                  </a:lnTo>
                  <a:lnTo>
                    <a:pt x="1" y="604"/>
                  </a:lnTo>
                  <a:lnTo>
                    <a:pt x="1" y="604"/>
                  </a:lnTo>
                  <a:lnTo>
                    <a:pt x="20" y="702"/>
                  </a:lnTo>
                  <a:lnTo>
                    <a:pt x="59" y="799"/>
                  </a:lnTo>
                  <a:lnTo>
                    <a:pt x="59" y="799"/>
                  </a:lnTo>
                  <a:lnTo>
                    <a:pt x="117" y="877"/>
                  </a:lnTo>
                  <a:lnTo>
                    <a:pt x="176" y="935"/>
                  </a:lnTo>
                  <a:lnTo>
                    <a:pt x="234" y="994"/>
                  </a:lnTo>
                  <a:lnTo>
                    <a:pt x="312" y="1033"/>
                  </a:lnTo>
                  <a:lnTo>
                    <a:pt x="312" y="1033"/>
                  </a:lnTo>
                  <a:lnTo>
                    <a:pt x="390" y="1052"/>
                  </a:lnTo>
                  <a:lnTo>
                    <a:pt x="449" y="1072"/>
                  </a:lnTo>
                  <a:lnTo>
                    <a:pt x="449" y="1072"/>
                  </a:lnTo>
                  <a:lnTo>
                    <a:pt x="507" y="1052"/>
                  </a:lnTo>
                  <a:lnTo>
                    <a:pt x="546" y="1033"/>
                  </a:lnTo>
                  <a:lnTo>
                    <a:pt x="546" y="1033"/>
                  </a:lnTo>
                  <a:lnTo>
                    <a:pt x="663" y="994"/>
                  </a:lnTo>
                  <a:lnTo>
                    <a:pt x="760" y="916"/>
                  </a:lnTo>
                  <a:lnTo>
                    <a:pt x="760" y="916"/>
                  </a:lnTo>
                  <a:lnTo>
                    <a:pt x="819" y="838"/>
                  </a:lnTo>
                  <a:lnTo>
                    <a:pt x="877" y="740"/>
                  </a:lnTo>
                  <a:lnTo>
                    <a:pt x="877" y="740"/>
                  </a:lnTo>
                  <a:lnTo>
                    <a:pt x="877" y="663"/>
                  </a:lnTo>
                  <a:lnTo>
                    <a:pt x="877" y="604"/>
                  </a:lnTo>
                  <a:lnTo>
                    <a:pt x="877" y="468"/>
                  </a:lnTo>
                  <a:lnTo>
                    <a:pt x="877" y="468"/>
                  </a:lnTo>
                  <a:lnTo>
                    <a:pt x="838" y="351"/>
                  </a:lnTo>
                  <a:lnTo>
                    <a:pt x="760" y="214"/>
                  </a:lnTo>
                  <a:lnTo>
                    <a:pt x="760" y="214"/>
                  </a:lnTo>
                  <a:lnTo>
                    <a:pt x="682" y="117"/>
                  </a:lnTo>
                  <a:lnTo>
                    <a:pt x="585" y="39"/>
                  </a:lnTo>
                  <a:lnTo>
                    <a:pt x="585" y="39"/>
                  </a:lnTo>
                  <a:lnTo>
                    <a:pt x="507" y="20"/>
                  </a:lnTo>
                  <a:lnTo>
                    <a:pt x="4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2" name="Google Shape;4642;p54"/>
            <p:cNvSpPr/>
            <p:nvPr/>
          </p:nvSpPr>
          <p:spPr>
            <a:xfrm>
              <a:off x="13032375" y="476700"/>
              <a:ext cx="120850" cy="109125"/>
            </a:xfrm>
            <a:custGeom>
              <a:avLst/>
              <a:gdLst/>
              <a:ahLst/>
              <a:cxnLst/>
              <a:rect l="l" t="t" r="r" b="b"/>
              <a:pathLst>
                <a:path w="4834" h="4365" extrusionOk="0">
                  <a:moveTo>
                    <a:pt x="3255" y="1"/>
                  </a:moveTo>
                  <a:lnTo>
                    <a:pt x="3079" y="20"/>
                  </a:lnTo>
                  <a:lnTo>
                    <a:pt x="2904" y="59"/>
                  </a:lnTo>
                  <a:lnTo>
                    <a:pt x="2748" y="98"/>
                  </a:lnTo>
                  <a:lnTo>
                    <a:pt x="2514" y="176"/>
                  </a:lnTo>
                  <a:lnTo>
                    <a:pt x="2281" y="293"/>
                  </a:lnTo>
                  <a:lnTo>
                    <a:pt x="2047" y="410"/>
                  </a:lnTo>
                  <a:lnTo>
                    <a:pt x="1794" y="566"/>
                  </a:lnTo>
                  <a:lnTo>
                    <a:pt x="1579" y="721"/>
                  </a:lnTo>
                  <a:lnTo>
                    <a:pt x="1365" y="897"/>
                  </a:lnTo>
                  <a:lnTo>
                    <a:pt x="1151" y="1072"/>
                  </a:lnTo>
                  <a:lnTo>
                    <a:pt x="936" y="1287"/>
                  </a:lnTo>
                  <a:lnTo>
                    <a:pt x="761" y="1501"/>
                  </a:lnTo>
                  <a:lnTo>
                    <a:pt x="605" y="1715"/>
                  </a:lnTo>
                  <a:lnTo>
                    <a:pt x="449" y="1949"/>
                  </a:lnTo>
                  <a:lnTo>
                    <a:pt x="313" y="2202"/>
                  </a:lnTo>
                  <a:lnTo>
                    <a:pt x="196" y="2436"/>
                  </a:lnTo>
                  <a:lnTo>
                    <a:pt x="118" y="2689"/>
                  </a:lnTo>
                  <a:lnTo>
                    <a:pt x="59" y="2943"/>
                  </a:lnTo>
                  <a:lnTo>
                    <a:pt x="1" y="3215"/>
                  </a:lnTo>
                  <a:lnTo>
                    <a:pt x="1" y="3449"/>
                  </a:lnTo>
                  <a:lnTo>
                    <a:pt x="1" y="3683"/>
                  </a:lnTo>
                  <a:lnTo>
                    <a:pt x="40" y="3897"/>
                  </a:lnTo>
                  <a:lnTo>
                    <a:pt x="79" y="3975"/>
                  </a:lnTo>
                  <a:lnTo>
                    <a:pt x="118" y="4053"/>
                  </a:lnTo>
                  <a:lnTo>
                    <a:pt x="157" y="4131"/>
                  </a:lnTo>
                  <a:lnTo>
                    <a:pt x="215" y="4190"/>
                  </a:lnTo>
                  <a:lnTo>
                    <a:pt x="293" y="4248"/>
                  </a:lnTo>
                  <a:lnTo>
                    <a:pt x="352" y="4307"/>
                  </a:lnTo>
                  <a:lnTo>
                    <a:pt x="508" y="4345"/>
                  </a:lnTo>
                  <a:lnTo>
                    <a:pt x="663" y="4365"/>
                  </a:lnTo>
                  <a:lnTo>
                    <a:pt x="800" y="4345"/>
                  </a:lnTo>
                  <a:lnTo>
                    <a:pt x="956" y="4287"/>
                  </a:lnTo>
                  <a:lnTo>
                    <a:pt x="1112" y="4209"/>
                  </a:lnTo>
                  <a:lnTo>
                    <a:pt x="1287" y="4112"/>
                  </a:lnTo>
                  <a:lnTo>
                    <a:pt x="1501" y="3917"/>
                  </a:lnTo>
                  <a:lnTo>
                    <a:pt x="1540" y="3878"/>
                  </a:lnTo>
                  <a:lnTo>
                    <a:pt x="1579" y="3839"/>
                  </a:lnTo>
                  <a:lnTo>
                    <a:pt x="1774" y="3625"/>
                  </a:lnTo>
                  <a:lnTo>
                    <a:pt x="1969" y="3410"/>
                  </a:lnTo>
                  <a:lnTo>
                    <a:pt x="1988" y="3371"/>
                  </a:lnTo>
                  <a:lnTo>
                    <a:pt x="2242" y="3157"/>
                  </a:lnTo>
                  <a:lnTo>
                    <a:pt x="2495" y="2962"/>
                  </a:lnTo>
                  <a:lnTo>
                    <a:pt x="2690" y="2806"/>
                  </a:lnTo>
                  <a:lnTo>
                    <a:pt x="3021" y="2611"/>
                  </a:lnTo>
                  <a:lnTo>
                    <a:pt x="3352" y="2436"/>
                  </a:lnTo>
                  <a:lnTo>
                    <a:pt x="3644" y="2280"/>
                  </a:lnTo>
                  <a:lnTo>
                    <a:pt x="3722" y="2241"/>
                  </a:lnTo>
                  <a:lnTo>
                    <a:pt x="4054" y="2066"/>
                  </a:lnTo>
                  <a:lnTo>
                    <a:pt x="4210" y="1988"/>
                  </a:lnTo>
                  <a:lnTo>
                    <a:pt x="4346" y="1891"/>
                  </a:lnTo>
                  <a:lnTo>
                    <a:pt x="4463" y="1793"/>
                  </a:lnTo>
                  <a:lnTo>
                    <a:pt x="4580" y="1657"/>
                  </a:lnTo>
                  <a:lnTo>
                    <a:pt x="4697" y="1501"/>
                  </a:lnTo>
                  <a:lnTo>
                    <a:pt x="4736" y="1403"/>
                  </a:lnTo>
                  <a:lnTo>
                    <a:pt x="4775" y="1306"/>
                  </a:lnTo>
                  <a:lnTo>
                    <a:pt x="4833" y="1092"/>
                  </a:lnTo>
                  <a:lnTo>
                    <a:pt x="4833" y="897"/>
                  </a:lnTo>
                  <a:lnTo>
                    <a:pt x="4814" y="799"/>
                  </a:lnTo>
                  <a:lnTo>
                    <a:pt x="4794" y="721"/>
                  </a:lnTo>
                  <a:lnTo>
                    <a:pt x="4716" y="527"/>
                  </a:lnTo>
                  <a:lnTo>
                    <a:pt x="4619" y="390"/>
                  </a:lnTo>
                  <a:lnTo>
                    <a:pt x="4502" y="273"/>
                  </a:lnTo>
                  <a:lnTo>
                    <a:pt x="4346" y="176"/>
                  </a:lnTo>
                  <a:lnTo>
                    <a:pt x="4171" y="98"/>
                  </a:lnTo>
                  <a:lnTo>
                    <a:pt x="4015" y="59"/>
                  </a:lnTo>
                  <a:lnTo>
                    <a:pt x="3839" y="20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3" name="Google Shape;4643;p54"/>
            <p:cNvSpPr/>
            <p:nvPr/>
          </p:nvSpPr>
          <p:spPr>
            <a:xfrm>
              <a:off x="13032375" y="476700"/>
              <a:ext cx="120850" cy="109125"/>
            </a:xfrm>
            <a:custGeom>
              <a:avLst/>
              <a:gdLst/>
              <a:ahLst/>
              <a:cxnLst/>
              <a:rect l="l" t="t" r="r" b="b"/>
              <a:pathLst>
                <a:path w="4834" h="4365" fill="none" extrusionOk="0">
                  <a:moveTo>
                    <a:pt x="3450" y="1"/>
                  </a:moveTo>
                  <a:lnTo>
                    <a:pt x="3411" y="1"/>
                  </a:lnTo>
                  <a:lnTo>
                    <a:pt x="3411" y="1"/>
                  </a:lnTo>
                  <a:lnTo>
                    <a:pt x="3255" y="1"/>
                  </a:lnTo>
                  <a:lnTo>
                    <a:pt x="3079" y="20"/>
                  </a:lnTo>
                  <a:lnTo>
                    <a:pt x="2904" y="59"/>
                  </a:lnTo>
                  <a:lnTo>
                    <a:pt x="2748" y="98"/>
                  </a:lnTo>
                  <a:lnTo>
                    <a:pt x="2748" y="98"/>
                  </a:lnTo>
                  <a:lnTo>
                    <a:pt x="2514" y="176"/>
                  </a:lnTo>
                  <a:lnTo>
                    <a:pt x="2281" y="293"/>
                  </a:lnTo>
                  <a:lnTo>
                    <a:pt x="2047" y="410"/>
                  </a:lnTo>
                  <a:lnTo>
                    <a:pt x="1794" y="566"/>
                  </a:lnTo>
                  <a:lnTo>
                    <a:pt x="1794" y="566"/>
                  </a:lnTo>
                  <a:lnTo>
                    <a:pt x="1579" y="721"/>
                  </a:lnTo>
                  <a:lnTo>
                    <a:pt x="1365" y="897"/>
                  </a:lnTo>
                  <a:lnTo>
                    <a:pt x="1151" y="1072"/>
                  </a:lnTo>
                  <a:lnTo>
                    <a:pt x="936" y="1287"/>
                  </a:lnTo>
                  <a:lnTo>
                    <a:pt x="936" y="1287"/>
                  </a:lnTo>
                  <a:lnTo>
                    <a:pt x="761" y="1501"/>
                  </a:lnTo>
                  <a:lnTo>
                    <a:pt x="605" y="1715"/>
                  </a:lnTo>
                  <a:lnTo>
                    <a:pt x="449" y="1949"/>
                  </a:lnTo>
                  <a:lnTo>
                    <a:pt x="313" y="2202"/>
                  </a:lnTo>
                  <a:lnTo>
                    <a:pt x="313" y="2202"/>
                  </a:lnTo>
                  <a:lnTo>
                    <a:pt x="196" y="2436"/>
                  </a:lnTo>
                  <a:lnTo>
                    <a:pt x="118" y="2689"/>
                  </a:lnTo>
                  <a:lnTo>
                    <a:pt x="59" y="2943"/>
                  </a:lnTo>
                  <a:lnTo>
                    <a:pt x="1" y="3215"/>
                  </a:lnTo>
                  <a:lnTo>
                    <a:pt x="1" y="3215"/>
                  </a:lnTo>
                  <a:lnTo>
                    <a:pt x="1" y="3449"/>
                  </a:lnTo>
                  <a:lnTo>
                    <a:pt x="1" y="3683"/>
                  </a:lnTo>
                  <a:lnTo>
                    <a:pt x="1" y="3683"/>
                  </a:lnTo>
                  <a:lnTo>
                    <a:pt x="40" y="3897"/>
                  </a:lnTo>
                  <a:lnTo>
                    <a:pt x="40" y="3897"/>
                  </a:lnTo>
                  <a:lnTo>
                    <a:pt x="79" y="3975"/>
                  </a:lnTo>
                  <a:lnTo>
                    <a:pt x="118" y="4053"/>
                  </a:lnTo>
                  <a:lnTo>
                    <a:pt x="118" y="4053"/>
                  </a:lnTo>
                  <a:lnTo>
                    <a:pt x="157" y="4131"/>
                  </a:lnTo>
                  <a:lnTo>
                    <a:pt x="215" y="4190"/>
                  </a:lnTo>
                  <a:lnTo>
                    <a:pt x="293" y="4248"/>
                  </a:lnTo>
                  <a:lnTo>
                    <a:pt x="352" y="4307"/>
                  </a:lnTo>
                  <a:lnTo>
                    <a:pt x="352" y="4307"/>
                  </a:lnTo>
                  <a:lnTo>
                    <a:pt x="508" y="4345"/>
                  </a:lnTo>
                  <a:lnTo>
                    <a:pt x="663" y="4365"/>
                  </a:lnTo>
                  <a:lnTo>
                    <a:pt x="663" y="4365"/>
                  </a:lnTo>
                  <a:lnTo>
                    <a:pt x="800" y="4345"/>
                  </a:lnTo>
                  <a:lnTo>
                    <a:pt x="956" y="4287"/>
                  </a:lnTo>
                  <a:lnTo>
                    <a:pt x="956" y="4287"/>
                  </a:lnTo>
                  <a:lnTo>
                    <a:pt x="1112" y="4209"/>
                  </a:lnTo>
                  <a:lnTo>
                    <a:pt x="1287" y="4112"/>
                  </a:lnTo>
                  <a:lnTo>
                    <a:pt x="1287" y="4112"/>
                  </a:lnTo>
                  <a:lnTo>
                    <a:pt x="1501" y="3917"/>
                  </a:lnTo>
                  <a:lnTo>
                    <a:pt x="1501" y="3917"/>
                  </a:lnTo>
                  <a:lnTo>
                    <a:pt x="1540" y="3878"/>
                  </a:lnTo>
                  <a:lnTo>
                    <a:pt x="1579" y="3839"/>
                  </a:lnTo>
                  <a:lnTo>
                    <a:pt x="1579" y="3839"/>
                  </a:lnTo>
                  <a:lnTo>
                    <a:pt x="1774" y="3625"/>
                  </a:lnTo>
                  <a:lnTo>
                    <a:pt x="1969" y="3410"/>
                  </a:lnTo>
                  <a:lnTo>
                    <a:pt x="1988" y="3371"/>
                  </a:lnTo>
                  <a:lnTo>
                    <a:pt x="1988" y="3371"/>
                  </a:lnTo>
                  <a:lnTo>
                    <a:pt x="2242" y="3157"/>
                  </a:lnTo>
                  <a:lnTo>
                    <a:pt x="2495" y="2962"/>
                  </a:lnTo>
                  <a:lnTo>
                    <a:pt x="2495" y="2962"/>
                  </a:lnTo>
                  <a:lnTo>
                    <a:pt x="2690" y="2806"/>
                  </a:lnTo>
                  <a:lnTo>
                    <a:pt x="2690" y="2806"/>
                  </a:lnTo>
                  <a:lnTo>
                    <a:pt x="3021" y="2611"/>
                  </a:lnTo>
                  <a:lnTo>
                    <a:pt x="3352" y="2436"/>
                  </a:lnTo>
                  <a:lnTo>
                    <a:pt x="3644" y="2280"/>
                  </a:lnTo>
                  <a:lnTo>
                    <a:pt x="3722" y="2241"/>
                  </a:lnTo>
                  <a:lnTo>
                    <a:pt x="3722" y="2241"/>
                  </a:lnTo>
                  <a:lnTo>
                    <a:pt x="4054" y="2066"/>
                  </a:lnTo>
                  <a:lnTo>
                    <a:pt x="4210" y="1988"/>
                  </a:lnTo>
                  <a:lnTo>
                    <a:pt x="4346" y="1891"/>
                  </a:lnTo>
                  <a:lnTo>
                    <a:pt x="4346" y="1891"/>
                  </a:lnTo>
                  <a:lnTo>
                    <a:pt x="4463" y="1793"/>
                  </a:lnTo>
                  <a:lnTo>
                    <a:pt x="4580" y="1657"/>
                  </a:lnTo>
                  <a:lnTo>
                    <a:pt x="4697" y="1501"/>
                  </a:lnTo>
                  <a:lnTo>
                    <a:pt x="4736" y="1403"/>
                  </a:lnTo>
                  <a:lnTo>
                    <a:pt x="4775" y="1306"/>
                  </a:lnTo>
                  <a:lnTo>
                    <a:pt x="4775" y="1306"/>
                  </a:lnTo>
                  <a:lnTo>
                    <a:pt x="4833" y="1092"/>
                  </a:lnTo>
                  <a:lnTo>
                    <a:pt x="4833" y="897"/>
                  </a:lnTo>
                  <a:lnTo>
                    <a:pt x="4833" y="897"/>
                  </a:lnTo>
                  <a:lnTo>
                    <a:pt x="4814" y="799"/>
                  </a:lnTo>
                  <a:lnTo>
                    <a:pt x="4794" y="721"/>
                  </a:lnTo>
                  <a:lnTo>
                    <a:pt x="4716" y="527"/>
                  </a:lnTo>
                  <a:lnTo>
                    <a:pt x="4716" y="527"/>
                  </a:lnTo>
                  <a:lnTo>
                    <a:pt x="4619" y="390"/>
                  </a:lnTo>
                  <a:lnTo>
                    <a:pt x="4502" y="273"/>
                  </a:lnTo>
                  <a:lnTo>
                    <a:pt x="4502" y="273"/>
                  </a:lnTo>
                  <a:lnTo>
                    <a:pt x="4346" y="176"/>
                  </a:lnTo>
                  <a:lnTo>
                    <a:pt x="4171" y="98"/>
                  </a:lnTo>
                  <a:lnTo>
                    <a:pt x="4171" y="98"/>
                  </a:lnTo>
                  <a:lnTo>
                    <a:pt x="4015" y="59"/>
                  </a:lnTo>
                  <a:lnTo>
                    <a:pt x="3839" y="20"/>
                  </a:lnTo>
                  <a:lnTo>
                    <a:pt x="3644" y="1"/>
                  </a:lnTo>
                  <a:lnTo>
                    <a:pt x="345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4" name="Google Shape;4644;p54"/>
            <p:cNvSpPr/>
            <p:nvPr/>
          </p:nvSpPr>
          <p:spPr>
            <a:xfrm>
              <a:off x="13041650" y="511275"/>
              <a:ext cx="60900" cy="81375"/>
            </a:xfrm>
            <a:custGeom>
              <a:avLst/>
              <a:gdLst/>
              <a:ahLst/>
              <a:cxnLst/>
              <a:rect l="l" t="t" r="r" b="b"/>
              <a:pathLst>
                <a:path w="2436" h="3255" extrusionOk="0">
                  <a:moveTo>
                    <a:pt x="1384" y="1"/>
                  </a:moveTo>
                  <a:lnTo>
                    <a:pt x="1228" y="20"/>
                  </a:lnTo>
                  <a:lnTo>
                    <a:pt x="1091" y="59"/>
                  </a:lnTo>
                  <a:lnTo>
                    <a:pt x="955" y="118"/>
                  </a:lnTo>
                  <a:lnTo>
                    <a:pt x="819" y="196"/>
                  </a:lnTo>
                  <a:lnTo>
                    <a:pt x="702" y="274"/>
                  </a:lnTo>
                  <a:lnTo>
                    <a:pt x="585" y="371"/>
                  </a:lnTo>
                  <a:lnTo>
                    <a:pt x="468" y="469"/>
                  </a:lnTo>
                  <a:lnTo>
                    <a:pt x="370" y="585"/>
                  </a:lnTo>
                  <a:lnTo>
                    <a:pt x="273" y="722"/>
                  </a:lnTo>
                  <a:lnTo>
                    <a:pt x="195" y="858"/>
                  </a:lnTo>
                  <a:lnTo>
                    <a:pt x="137" y="995"/>
                  </a:lnTo>
                  <a:lnTo>
                    <a:pt x="78" y="1150"/>
                  </a:lnTo>
                  <a:lnTo>
                    <a:pt x="39" y="1326"/>
                  </a:lnTo>
                  <a:lnTo>
                    <a:pt x="0" y="1482"/>
                  </a:lnTo>
                  <a:lnTo>
                    <a:pt x="0" y="1638"/>
                  </a:lnTo>
                  <a:lnTo>
                    <a:pt x="0" y="1813"/>
                  </a:lnTo>
                  <a:lnTo>
                    <a:pt x="20" y="1969"/>
                  </a:lnTo>
                  <a:lnTo>
                    <a:pt x="39" y="2125"/>
                  </a:lnTo>
                  <a:lnTo>
                    <a:pt x="98" y="2261"/>
                  </a:lnTo>
                  <a:lnTo>
                    <a:pt x="156" y="2397"/>
                  </a:lnTo>
                  <a:lnTo>
                    <a:pt x="215" y="2534"/>
                  </a:lnTo>
                  <a:lnTo>
                    <a:pt x="292" y="2670"/>
                  </a:lnTo>
                  <a:lnTo>
                    <a:pt x="390" y="2787"/>
                  </a:lnTo>
                  <a:lnTo>
                    <a:pt x="487" y="2885"/>
                  </a:lnTo>
                  <a:lnTo>
                    <a:pt x="604" y="2982"/>
                  </a:lnTo>
                  <a:lnTo>
                    <a:pt x="721" y="3060"/>
                  </a:lnTo>
                  <a:lnTo>
                    <a:pt x="857" y="3138"/>
                  </a:lnTo>
                  <a:lnTo>
                    <a:pt x="994" y="3196"/>
                  </a:lnTo>
                  <a:lnTo>
                    <a:pt x="1150" y="3235"/>
                  </a:lnTo>
                  <a:lnTo>
                    <a:pt x="1325" y="3255"/>
                  </a:lnTo>
                  <a:lnTo>
                    <a:pt x="1500" y="3255"/>
                  </a:lnTo>
                  <a:lnTo>
                    <a:pt x="1695" y="3235"/>
                  </a:lnTo>
                  <a:lnTo>
                    <a:pt x="1871" y="3177"/>
                  </a:lnTo>
                  <a:lnTo>
                    <a:pt x="1695" y="3118"/>
                  </a:lnTo>
                  <a:lnTo>
                    <a:pt x="1539" y="3021"/>
                  </a:lnTo>
                  <a:lnTo>
                    <a:pt x="1403" y="2885"/>
                  </a:lnTo>
                  <a:lnTo>
                    <a:pt x="1286" y="2748"/>
                  </a:lnTo>
                  <a:lnTo>
                    <a:pt x="1208" y="2592"/>
                  </a:lnTo>
                  <a:lnTo>
                    <a:pt x="1130" y="2417"/>
                  </a:lnTo>
                  <a:lnTo>
                    <a:pt x="1072" y="2222"/>
                  </a:lnTo>
                  <a:lnTo>
                    <a:pt x="1052" y="2047"/>
                  </a:lnTo>
                  <a:lnTo>
                    <a:pt x="1033" y="1852"/>
                  </a:lnTo>
                  <a:lnTo>
                    <a:pt x="1052" y="1657"/>
                  </a:lnTo>
                  <a:lnTo>
                    <a:pt x="1091" y="1462"/>
                  </a:lnTo>
                  <a:lnTo>
                    <a:pt x="1130" y="1267"/>
                  </a:lnTo>
                  <a:lnTo>
                    <a:pt x="1208" y="1092"/>
                  </a:lnTo>
                  <a:lnTo>
                    <a:pt x="1286" y="917"/>
                  </a:lnTo>
                  <a:lnTo>
                    <a:pt x="1403" y="761"/>
                  </a:lnTo>
                  <a:lnTo>
                    <a:pt x="1520" y="624"/>
                  </a:lnTo>
                  <a:lnTo>
                    <a:pt x="1656" y="527"/>
                  </a:lnTo>
                  <a:lnTo>
                    <a:pt x="1832" y="430"/>
                  </a:lnTo>
                  <a:lnTo>
                    <a:pt x="2007" y="371"/>
                  </a:lnTo>
                  <a:lnTo>
                    <a:pt x="2202" y="332"/>
                  </a:lnTo>
                  <a:lnTo>
                    <a:pt x="2436" y="332"/>
                  </a:lnTo>
                  <a:lnTo>
                    <a:pt x="2299" y="235"/>
                  </a:lnTo>
                  <a:lnTo>
                    <a:pt x="2163" y="137"/>
                  </a:lnTo>
                  <a:lnTo>
                    <a:pt x="1988" y="79"/>
                  </a:lnTo>
                  <a:lnTo>
                    <a:pt x="1832" y="20"/>
                  </a:lnTo>
                  <a:lnTo>
                    <a:pt x="1676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5" name="Google Shape;4645;p54"/>
            <p:cNvSpPr/>
            <p:nvPr/>
          </p:nvSpPr>
          <p:spPr>
            <a:xfrm>
              <a:off x="13041650" y="511275"/>
              <a:ext cx="60900" cy="81375"/>
            </a:xfrm>
            <a:custGeom>
              <a:avLst/>
              <a:gdLst/>
              <a:ahLst/>
              <a:cxnLst/>
              <a:rect l="l" t="t" r="r" b="b"/>
              <a:pathLst>
                <a:path w="2436" h="3255" fill="none" extrusionOk="0">
                  <a:moveTo>
                    <a:pt x="39" y="1326"/>
                  </a:moveTo>
                  <a:lnTo>
                    <a:pt x="39" y="1326"/>
                  </a:lnTo>
                  <a:lnTo>
                    <a:pt x="0" y="1482"/>
                  </a:lnTo>
                  <a:lnTo>
                    <a:pt x="0" y="1638"/>
                  </a:lnTo>
                  <a:lnTo>
                    <a:pt x="0" y="1813"/>
                  </a:lnTo>
                  <a:lnTo>
                    <a:pt x="20" y="1969"/>
                  </a:lnTo>
                  <a:lnTo>
                    <a:pt x="39" y="2125"/>
                  </a:lnTo>
                  <a:lnTo>
                    <a:pt x="98" y="2261"/>
                  </a:lnTo>
                  <a:lnTo>
                    <a:pt x="156" y="2397"/>
                  </a:lnTo>
                  <a:lnTo>
                    <a:pt x="215" y="2534"/>
                  </a:lnTo>
                  <a:lnTo>
                    <a:pt x="292" y="2670"/>
                  </a:lnTo>
                  <a:lnTo>
                    <a:pt x="390" y="2787"/>
                  </a:lnTo>
                  <a:lnTo>
                    <a:pt x="487" y="2885"/>
                  </a:lnTo>
                  <a:lnTo>
                    <a:pt x="604" y="2982"/>
                  </a:lnTo>
                  <a:lnTo>
                    <a:pt x="721" y="3060"/>
                  </a:lnTo>
                  <a:lnTo>
                    <a:pt x="857" y="3138"/>
                  </a:lnTo>
                  <a:lnTo>
                    <a:pt x="994" y="3196"/>
                  </a:lnTo>
                  <a:lnTo>
                    <a:pt x="1150" y="3235"/>
                  </a:lnTo>
                  <a:lnTo>
                    <a:pt x="1150" y="3235"/>
                  </a:lnTo>
                  <a:lnTo>
                    <a:pt x="1325" y="3255"/>
                  </a:lnTo>
                  <a:lnTo>
                    <a:pt x="1500" y="3255"/>
                  </a:lnTo>
                  <a:lnTo>
                    <a:pt x="1695" y="3235"/>
                  </a:lnTo>
                  <a:lnTo>
                    <a:pt x="1871" y="3177"/>
                  </a:lnTo>
                  <a:lnTo>
                    <a:pt x="1871" y="3177"/>
                  </a:lnTo>
                  <a:lnTo>
                    <a:pt x="1695" y="3118"/>
                  </a:lnTo>
                  <a:lnTo>
                    <a:pt x="1695" y="3118"/>
                  </a:lnTo>
                  <a:lnTo>
                    <a:pt x="1539" y="3021"/>
                  </a:lnTo>
                  <a:lnTo>
                    <a:pt x="1539" y="3021"/>
                  </a:lnTo>
                  <a:lnTo>
                    <a:pt x="1403" y="2885"/>
                  </a:lnTo>
                  <a:lnTo>
                    <a:pt x="1286" y="2748"/>
                  </a:lnTo>
                  <a:lnTo>
                    <a:pt x="1286" y="2748"/>
                  </a:lnTo>
                  <a:lnTo>
                    <a:pt x="1208" y="2592"/>
                  </a:lnTo>
                  <a:lnTo>
                    <a:pt x="1130" y="2417"/>
                  </a:lnTo>
                  <a:lnTo>
                    <a:pt x="1130" y="2417"/>
                  </a:lnTo>
                  <a:lnTo>
                    <a:pt x="1072" y="2222"/>
                  </a:lnTo>
                  <a:lnTo>
                    <a:pt x="1052" y="2047"/>
                  </a:lnTo>
                  <a:lnTo>
                    <a:pt x="1033" y="1852"/>
                  </a:lnTo>
                  <a:lnTo>
                    <a:pt x="1052" y="1657"/>
                  </a:lnTo>
                  <a:lnTo>
                    <a:pt x="1052" y="1657"/>
                  </a:lnTo>
                  <a:lnTo>
                    <a:pt x="1091" y="1462"/>
                  </a:lnTo>
                  <a:lnTo>
                    <a:pt x="1130" y="1267"/>
                  </a:lnTo>
                  <a:lnTo>
                    <a:pt x="1130" y="1267"/>
                  </a:lnTo>
                  <a:lnTo>
                    <a:pt x="1208" y="1092"/>
                  </a:lnTo>
                  <a:lnTo>
                    <a:pt x="1286" y="917"/>
                  </a:lnTo>
                  <a:lnTo>
                    <a:pt x="1286" y="917"/>
                  </a:lnTo>
                  <a:lnTo>
                    <a:pt x="1403" y="761"/>
                  </a:lnTo>
                  <a:lnTo>
                    <a:pt x="1520" y="624"/>
                  </a:lnTo>
                  <a:lnTo>
                    <a:pt x="1520" y="624"/>
                  </a:lnTo>
                  <a:lnTo>
                    <a:pt x="1656" y="527"/>
                  </a:lnTo>
                  <a:lnTo>
                    <a:pt x="1832" y="430"/>
                  </a:lnTo>
                  <a:lnTo>
                    <a:pt x="1832" y="430"/>
                  </a:lnTo>
                  <a:lnTo>
                    <a:pt x="2007" y="371"/>
                  </a:lnTo>
                  <a:lnTo>
                    <a:pt x="2202" y="332"/>
                  </a:lnTo>
                  <a:lnTo>
                    <a:pt x="2202" y="332"/>
                  </a:lnTo>
                  <a:lnTo>
                    <a:pt x="2319" y="332"/>
                  </a:lnTo>
                  <a:lnTo>
                    <a:pt x="2436" y="332"/>
                  </a:lnTo>
                  <a:lnTo>
                    <a:pt x="2436" y="332"/>
                  </a:lnTo>
                  <a:lnTo>
                    <a:pt x="2299" y="235"/>
                  </a:lnTo>
                  <a:lnTo>
                    <a:pt x="2163" y="137"/>
                  </a:lnTo>
                  <a:lnTo>
                    <a:pt x="1988" y="79"/>
                  </a:lnTo>
                  <a:lnTo>
                    <a:pt x="1832" y="20"/>
                  </a:lnTo>
                  <a:lnTo>
                    <a:pt x="1832" y="20"/>
                  </a:lnTo>
                  <a:lnTo>
                    <a:pt x="1676" y="1"/>
                  </a:lnTo>
                  <a:lnTo>
                    <a:pt x="1520" y="1"/>
                  </a:lnTo>
                  <a:lnTo>
                    <a:pt x="1384" y="1"/>
                  </a:lnTo>
                  <a:lnTo>
                    <a:pt x="1228" y="20"/>
                  </a:lnTo>
                  <a:lnTo>
                    <a:pt x="1091" y="59"/>
                  </a:lnTo>
                  <a:lnTo>
                    <a:pt x="955" y="118"/>
                  </a:lnTo>
                  <a:lnTo>
                    <a:pt x="819" y="196"/>
                  </a:lnTo>
                  <a:lnTo>
                    <a:pt x="702" y="274"/>
                  </a:lnTo>
                  <a:lnTo>
                    <a:pt x="585" y="371"/>
                  </a:lnTo>
                  <a:lnTo>
                    <a:pt x="468" y="469"/>
                  </a:lnTo>
                  <a:lnTo>
                    <a:pt x="370" y="585"/>
                  </a:lnTo>
                  <a:lnTo>
                    <a:pt x="273" y="722"/>
                  </a:lnTo>
                  <a:lnTo>
                    <a:pt x="195" y="858"/>
                  </a:lnTo>
                  <a:lnTo>
                    <a:pt x="137" y="995"/>
                  </a:lnTo>
                  <a:lnTo>
                    <a:pt x="78" y="1150"/>
                  </a:lnTo>
                  <a:lnTo>
                    <a:pt x="39" y="13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6" name="Google Shape;4646;p54"/>
            <p:cNvSpPr/>
            <p:nvPr/>
          </p:nvSpPr>
          <p:spPr>
            <a:xfrm>
              <a:off x="13061125" y="517125"/>
              <a:ext cx="54575" cy="74550"/>
            </a:xfrm>
            <a:custGeom>
              <a:avLst/>
              <a:gdLst/>
              <a:ahLst/>
              <a:cxnLst/>
              <a:rect l="l" t="t" r="r" b="b"/>
              <a:pathLst>
                <a:path w="2183" h="2982" extrusionOk="0">
                  <a:moveTo>
                    <a:pt x="1267" y="1"/>
                  </a:moveTo>
                  <a:lnTo>
                    <a:pt x="1170" y="20"/>
                  </a:lnTo>
                  <a:lnTo>
                    <a:pt x="1131" y="20"/>
                  </a:lnTo>
                  <a:lnTo>
                    <a:pt x="1033" y="40"/>
                  </a:lnTo>
                  <a:lnTo>
                    <a:pt x="1014" y="59"/>
                  </a:lnTo>
                  <a:lnTo>
                    <a:pt x="975" y="59"/>
                  </a:lnTo>
                  <a:lnTo>
                    <a:pt x="916" y="79"/>
                  </a:lnTo>
                  <a:lnTo>
                    <a:pt x="858" y="118"/>
                  </a:lnTo>
                  <a:lnTo>
                    <a:pt x="819" y="137"/>
                  </a:lnTo>
                  <a:lnTo>
                    <a:pt x="760" y="157"/>
                  </a:lnTo>
                  <a:lnTo>
                    <a:pt x="760" y="176"/>
                  </a:lnTo>
                  <a:lnTo>
                    <a:pt x="702" y="196"/>
                  </a:lnTo>
                  <a:lnTo>
                    <a:pt x="624" y="254"/>
                  </a:lnTo>
                  <a:lnTo>
                    <a:pt x="566" y="293"/>
                  </a:lnTo>
                  <a:lnTo>
                    <a:pt x="566" y="312"/>
                  </a:lnTo>
                  <a:lnTo>
                    <a:pt x="546" y="312"/>
                  </a:lnTo>
                  <a:lnTo>
                    <a:pt x="488" y="371"/>
                  </a:lnTo>
                  <a:lnTo>
                    <a:pt x="429" y="449"/>
                  </a:lnTo>
                  <a:lnTo>
                    <a:pt x="312" y="585"/>
                  </a:lnTo>
                  <a:lnTo>
                    <a:pt x="312" y="605"/>
                  </a:lnTo>
                  <a:lnTo>
                    <a:pt x="215" y="741"/>
                  </a:lnTo>
                  <a:lnTo>
                    <a:pt x="215" y="761"/>
                  </a:lnTo>
                  <a:lnTo>
                    <a:pt x="156" y="858"/>
                  </a:lnTo>
                  <a:lnTo>
                    <a:pt x="98" y="994"/>
                  </a:lnTo>
                  <a:lnTo>
                    <a:pt x="40" y="1248"/>
                  </a:lnTo>
                  <a:lnTo>
                    <a:pt x="1" y="1501"/>
                  </a:lnTo>
                  <a:lnTo>
                    <a:pt x="1" y="1735"/>
                  </a:lnTo>
                  <a:lnTo>
                    <a:pt x="20" y="1949"/>
                  </a:lnTo>
                  <a:lnTo>
                    <a:pt x="78" y="2163"/>
                  </a:lnTo>
                  <a:lnTo>
                    <a:pt x="137" y="2339"/>
                  </a:lnTo>
                  <a:lnTo>
                    <a:pt x="234" y="2475"/>
                  </a:lnTo>
                  <a:lnTo>
                    <a:pt x="312" y="2612"/>
                  </a:lnTo>
                  <a:lnTo>
                    <a:pt x="429" y="2728"/>
                  </a:lnTo>
                  <a:lnTo>
                    <a:pt x="527" y="2806"/>
                  </a:lnTo>
                  <a:lnTo>
                    <a:pt x="663" y="2884"/>
                  </a:lnTo>
                  <a:lnTo>
                    <a:pt x="760" y="2923"/>
                  </a:lnTo>
                  <a:lnTo>
                    <a:pt x="897" y="2962"/>
                  </a:lnTo>
                  <a:lnTo>
                    <a:pt x="994" y="2982"/>
                  </a:lnTo>
                  <a:lnTo>
                    <a:pt x="1189" y="2904"/>
                  </a:lnTo>
                  <a:lnTo>
                    <a:pt x="1384" y="2806"/>
                  </a:lnTo>
                  <a:lnTo>
                    <a:pt x="1559" y="2690"/>
                  </a:lnTo>
                  <a:lnTo>
                    <a:pt x="1735" y="2534"/>
                  </a:lnTo>
                  <a:lnTo>
                    <a:pt x="1871" y="2358"/>
                  </a:lnTo>
                  <a:lnTo>
                    <a:pt x="1988" y="2144"/>
                  </a:lnTo>
                  <a:lnTo>
                    <a:pt x="2085" y="1930"/>
                  </a:lnTo>
                  <a:lnTo>
                    <a:pt x="2144" y="1696"/>
                  </a:lnTo>
                  <a:lnTo>
                    <a:pt x="2183" y="1462"/>
                  </a:lnTo>
                  <a:lnTo>
                    <a:pt x="2183" y="1209"/>
                  </a:lnTo>
                  <a:lnTo>
                    <a:pt x="2163" y="975"/>
                  </a:lnTo>
                  <a:lnTo>
                    <a:pt x="2105" y="761"/>
                  </a:lnTo>
                  <a:lnTo>
                    <a:pt x="2007" y="546"/>
                  </a:lnTo>
                  <a:lnTo>
                    <a:pt x="1890" y="371"/>
                  </a:lnTo>
                  <a:lnTo>
                    <a:pt x="1754" y="196"/>
                  </a:lnTo>
                  <a:lnTo>
                    <a:pt x="1598" y="40"/>
                  </a:lnTo>
                  <a:lnTo>
                    <a:pt x="1520" y="20"/>
                  </a:lnTo>
                  <a:lnTo>
                    <a:pt x="1403" y="1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7" name="Google Shape;4647;p54"/>
            <p:cNvSpPr/>
            <p:nvPr/>
          </p:nvSpPr>
          <p:spPr>
            <a:xfrm>
              <a:off x="13061125" y="517125"/>
              <a:ext cx="54575" cy="74550"/>
            </a:xfrm>
            <a:custGeom>
              <a:avLst/>
              <a:gdLst/>
              <a:ahLst/>
              <a:cxnLst/>
              <a:rect l="l" t="t" r="r" b="b"/>
              <a:pathLst>
                <a:path w="2183" h="2982" fill="none" extrusionOk="0">
                  <a:moveTo>
                    <a:pt x="1520" y="20"/>
                  </a:moveTo>
                  <a:lnTo>
                    <a:pt x="1520" y="20"/>
                  </a:lnTo>
                  <a:lnTo>
                    <a:pt x="1403" y="1"/>
                  </a:lnTo>
                  <a:lnTo>
                    <a:pt x="1403" y="1"/>
                  </a:lnTo>
                  <a:lnTo>
                    <a:pt x="1364" y="1"/>
                  </a:lnTo>
                  <a:lnTo>
                    <a:pt x="1364" y="1"/>
                  </a:lnTo>
                  <a:lnTo>
                    <a:pt x="1364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267" y="1"/>
                  </a:lnTo>
                  <a:lnTo>
                    <a:pt x="1267" y="1"/>
                  </a:lnTo>
                  <a:lnTo>
                    <a:pt x="1170" y="20"/>
                  </a:lnTo>
                  <a:lnTo>
                    <a:pt x="1170" y="20"/>
                  </a:lnTo>
                  <a:lnTo>
                    <a:pt x="1150" y="20"/>
                  </a:lnTo>
                  <a:lnTo>
                    <a:pt x="1150" y="20"/>
                  </a:lnTo>
                  <a:lnTo>
                    <a:pt x="1150" y="20"/>
                  </a:lnTo>
                  <a:lnTo>
                    <a:pt x="1131" y="20"/>
                  </a:lnTo>
                  <a:lnTo>
                    <a:pt x="1131" y="20"/>
                  </a:lnTo>
                  <a:lnTo>
                    <a:pt x="1131" y="20"/>
                  </a:lnTo>
                  <a:lnTo>
                    <a:pt x="1131" y="20"/>
                  </a:lnTo>
                  <a:lnTo>
                    <a:pt x="1131" y="20"/>
                  </a:lnTo>
                  <a:lnTo>
                    <a:pt x="1131" y="20"/>
                  </a:lnTo>
                  <a:lnTo>
                    <a:pt x="1033" y="40"/>
                  </a:lnTo>
                  <a:lnTo>
                    <a:pt x="1014" y="59"/>
                  </a:lnTo>
                  <a:lnTo>
                    <a:pt x="1014" y="59"/>
                  </a:lnTo>
                  <a:lnTo>
                    <a:pt x="994" y="59"/>
                  </a:lnTo>
                  <a:lnTo>
                    <a:pt x="975" y="59"/>
                  </a:lnTo>
                  <a:lnTo>
                    <a:pt x="975" y="59"/>
                  </a:lnTo>
                  <a:lnTo>
                    <a:pt x="916" y="79"/>
                  </a:lnTo>
                  <a:lnTo>
                    <a:pt x="916" y="79"/>
                  </a:lnTo>
                  <a:lnTo>
                    <a:pt x="858" y="118"/>
                  </a:lnTo>
                  <a:lnTo>
                    <a:pt x="858" y="118"/>
                  </a:lnTo>
                  <a:lnTo>
                    <a:pt x="858" y="118"/>
                  </a:lnTo>
                  <a:lnTo>
                    <a:pt x="858" y="118"/>
                  </a:lnTo>
                  <a:lnTo>
                    <a:pt x="858" y="118"/>
                  </a:lnTo>
                  <a:lnTo>
                    <a:pt x="858" y="118"/>
                  </a:lnTo>
                  <a:lnTo>
                    <a:pt x="858" y="118"/>
                  </a:lnTo>
                  <a:lnTo>
                    <a:pt x="819" y="137"/>
                  </a:lnTo>
                  <a:lnTo>
                    <a:pt x="819" y="137"/>
                  </a:lnTo>
                  <a:lnTo>
                    <a:pt x="760" y="157"/>
                  </a:lnTo>
                  <a:lnTo>
                    <a:pt x="760" y="157"/>
                  </a:lnTo>
                  <a:lnTo>
                    <a:pt x="760" y="176"/>
                  </a:lnTo>
                  <a:lnTo>
                    <a:pt x="760" y="176"/>
                  </a:lnTo>
                  <a:lnTo>
                    <a:pt x="702" y="196"/>
                  </a:lnTo>
                  <a:lnTo>
                    <a:pt x="702" y="196"/>
                  </a:lnTo>
                  <a:lnTo>
                    <a:pt x="624" y="254"/>
                  </a:lnTo>
                  <a:lnTo>
                    <a:pt x="624" y="254"/>
                  </a:lnTo>
                  <a:lnTo>
                    <a:pt x="566" y="293"/>
                  </a:lnTo>
                  <a:lnTo>
                    <a:pt x="566" y="293"/>
                  </a:lnTo>
                  <a:lnTo>
                    <a:pt x="566" y="293"/>
                  </a:lnTo>
                  <a:lnTo>
                    <a:pt x="566" y="293"/>
                  </a:lnTo>
                  <a:lnTo>
                    <a:pt x="566" y="293"/>
                  </a:lnTo>
                  <a:lnTo>
                    <a:pt x="566" y="293"/>
                  </a:lnTo>
                  <a:lnTo>
                    <a:pt x="566" y="293"/>
                  </a:lnTo>
                  <a:lnTo>
                    <a:pt x="566" y="293"/>
                  </a:lnTo>
                  <a:lnTo>
                    <a:pt x="566" y="293"/>
                  </a:lnTo>
                  <a:lnTo>
                    <a:pt x="566" y="293"/>
                  </a:lnTo>
                  <a:lnTo>
                    <a:pt x="566" y="293"/>
                  </a:lnTo>
                  <a:lnTo>
                    <a:pt x="566" y="293"/>
                  </a:lnTo>
                  <a:lnTo>
                    <a:pt x="566" y="293"/>
                  </a:lnTo>
                  <a:lnTo>
                    <a:pt x="566" y="312"/>
                  </a:lnTo>
                  <a:lnTo>
                    <a:pt x="566" y="293"/>
                  </a:lnTo>
                  <a:lnTo>
                    <a:pt x="566" y="312"/>
                  </a:lnTo>
                  <a:lnTo>
                    <a:pt x="566" y="312"/>
                  </a:lnTo>
                  <a:lnTo>
                    <a:pt x="546" y="312"/>
                  </a:lnTo>
                  <a:lnTo>
                    <a:pt x="546" y="312"/>
                  </a:lnTo>
                  <a:lnTo>
                    <a:pt x="488" y="371"/>
                  </a:lnTo>
                  <a:lnTo>
                    <a:pt x="488" y="371"/>
                  </a:lnTo>
                  <a:lnTo>
                    <a:pt x="429" y="449"/>
                  </a:lnTo>
                  <a:lnTo>
                    <a:pt x="429" y="449"/>
                  </a:lnTo>
                  <a:lnTo>
                    <a:pt x="312" y="585"/>
                  </a:lnTo>
                  <a:lnTo>
                    <a:pt x="312" y="585"/>
                  </a:lnTo>
                  <a:lnTo>
                    <a:pt x="312" y="585"/>
                  </a:lnTo>
                  <a:lnTo>
                    <a:pt x="312" y="605"/>
                  </a:lnTo>
                  <a:lnTo>
                    <a:pt x="312" y="605"/>
                  </a:lnTo>
                  <a:lnTo>
                    <a:pt x="312" y="605"/>
                  </a:lnTo>
                  <a:lnTo>
                    <a:pt x="312" y="605"/>
                  </a:lnTo>
                  <a:lnTo>
                    <a:pt x="312" y="605"/>
                  </a:lnTo>
                  <a:lnTo>
                    <a:pt x="215" y="741"/>
                  </a:lnTo>
                  <a:lnTo>
                    <a:pt x="215" y="761"/>
                  </a:lnTo>
                  <a:lnTo>
                    <a:pt x="215" y="761"/>
                  </a:lnTo>
                  <a:lnTo>
                    <a:pt x="156" y="858"/>
                  </a:lnTo>
                  <a:lnTo>
                    <a:pt x="156" y="858"/>
                  </a:lnTo>
                  <a:lnTo>
                    <a:pt x="98" y="994"/>
                  </a:lnTo>
                  <a:lnTo>
                    <a:pt x="98" y="994"/>
                  </a:lnTo>
                  <a:lnTo>
                    <a:pt x="98" y="994"/>
                  </a:lnTo>
                  <a:lnTo>
                    <a:pt x="98" y="994"/>
                  </a:lnTo>
                  <a:lnTo>
                    <a:pt x="98" y="994"/>
                  </a:lnTo>
                  <a:lnTo>
                    <a:pt x="40" y="1248"/>
                  </a:lnTo>
                  <a:lnTo>
                    <a:pt x="40" y="1248"/>
                  </a:lnTo>
                  <a:lnTo>
                    <a:pt x="1" y="1501"/>
                  </a:lnTo>
                  <a:lnTo>
                    <a:pt x="1" y="1501"/>
                  </a:lnTo>
                  <a:lnTo>
                    <a:pt x="1" y="1501"/>
                  </a:lnTo>
                  <a:lnTo>
                    <a:pt x="1" y="1735"/>
                  </a:lnTo>
                  <a:lnTo>
                    <a:pt x="1" y="1735"/>
                  </a:lnTo>
                  <a:lnTo>
                    <a:pt x="20" y="1949"/>
                  </a:lnTo>
                  <a:lnTo>
                    <a:pt x="20" y="1969"/>
                  </a:lnTo>
                  <a:lnTo>
                    <a:pt x="20" y="1949"/>
                  </a:lnTo>
                  <a:lnTo>
                    <a:pt x="20" y="1949"/>
                  </a:lnTo>
                  <a:lnTo>
                    <a:pt x="20" y="1949"/>
                  </a:lnTo>
                  <a:lnTo>
                    <a:pt x="78" y="2163"/>
                  </a:lnTo>
                  <a:lnTo>
                    <a:pt x="78" y="2163"/>
                  </a:lnTo>
                  <a:lnTo>
                    <a:pt x="137" y="2339"/>
                  </a:lnTo>
                  <a:lnTo>
                    <a:pt x="137" y="2339"/>
                  </a:lnTo>
                  <a:lnTo>
                    <a:pt x="137" y="2339"/>
                  </a:lnTo>
                  <a:lnTo>
                    <a:pt x="137" y="2339"/>
                  </a:lnTo>
                  <a:lnTo>
                    <a:pt x="137" y="2339"/>
                  </a:lnTo>
                  <a:lnTo>
                    <a:pt x="137" y="2339"/>
                  </a:lnTo>
                  <a:lnTo>
                    <a:pt x="137" y="2339"/>
                  </a:lnTo>
                  <a:lnTo>
                    <a:pt x="137" y="2339"/>
                  </a:lnTo>
                  <a:lnTo>
                    <a:pt x="137" y="2339"/>
                  </a:lnTo>
                  <a:lnTo>
                    <a:pt x="137" y="2339"/>
                  </a:lnTo>
                  <a:lnTo>
                    <a:pt x="137" y="2339"/>
                  </a:lnTo>
                  <a:lnTo>
                    <a:pt x="234" y="2475"/>
                  </a:lnTo>
                  <a:lnTo>
                    <a:pt x="234" y="2475"/>
                  </a:lnTo>
                  <a:lnTo>
                    <a:pt x="312" y="2612"/>
                  </a:lnTo>
                  <a:lnTo>
                    <a:pt x="312" y="2612"/>
                  </a:lnTo>
                  <a:lnTo>
                    <a:pt x="312" y="2612"/>
                  </a:lnTo>
                  <a:lnTo>
                    <a:pt x="312" y="2612"/>
                  </a:lnTo>
                  <a:lnTo>
                    <a:pt x="312" y="2612"/>
                  </a:lnTo>
                  <a:lnTo>
                    <a:pt x="312" y="2612"/>
                  </a:lnTo>
                  <a:lnTo>
                    <a:pt x="429" y="2728"/>
                  </a:lnTo>
                  <a:lnTo>
                    <a:pt x="429" y="2728"/>
                  </a:lnTo>
                  <a:lnTo>
                    <a:pt x="527" y="2806"/>
                  </a:lnTo>
                  <a:lnTo>
                    <a:pt x="527" y="2806"/>
                  </a:lnTo>
                  <a:lnTo>
                    <a:pt x="527" y="2806"/>
                  </a:lnTo>
                  <a:lnTo>
                    <a:pt x="663" y="2884"/>
                  </a:lnTo>
                  <a:lnTo>
                    <a:pt x="663" y="2884"/>
                  </a:lnTo>
                  <a:lnTo>
                    <a:pt x="760" y="2923"/>
                  </a:lnTo>
                  <a:lnTo>
                    <a:pt x="760" y="2923"/>
                  </a:lnTo>
                  <a:lnTo>
                    <a:pt x="760" y="2923"/>
                  </a:lnTo>
                  <a:lnTo>
                    <a:pt x="897" y="2962"/>
                  </a:lnTo>
                  <a:lnTo>
                    <a:pt x="897" y="2962"/>
                  </a:lnTo>
                  <a:lnTo>
                    <a:pt x="994" y="2982"/>
                  </a:lnTo>
                  <a:lnTo>
                    <a:pt x="994" y="2982"/>
                  </a:lnTo>
                  <a:lnTo>
                    <a:pt x="1189" y="2904"/>
                  </a:lnTo>
                  <a:lnTo>
                    <a:pt x="1384" y="2806"/>
                  </a:lnTo>
                  <a:lnTo>
                    <a:pt x="1559" y="2690"/>
                  </a:lnTo>
                  <a:lnTo>
                    <a:pt x="1735" y="2534"/>
                  </a:lnTo>
                  <a:lnTo>
                    <a:pt x="1871" y="2358"/>
                  </a:lnTo>
                  <a:lnTo>
                    <a:pt x="1988" y="2144"/>
                  </a:lnTo>
                  <a:lnTo>
                    <a:pt x="2085" y="1930"/>
                  </a:lnTo>
                  <a:lnTo>
                    <a:pt x="2144" y="1696"/>
                  </a:lnTo>
                  <a:lnTo>
                    <a:pt x="2144" y="1696"/>
                  </a:lnTo>
                  <a:lnTo>
                    <a:pt x="2183" y="1462"/>
                  </a:lnTo>
                  <a:lnTo>
                    <a:pt x="2183" y="1209"/>
                  </a:lnTo>
                  <a:lnTo>
                    <a:pt x="2163" y="975"/>
                  </a:lnTo>
                  <a:lnTo>
                    <a:pt x="2105" y="761"/>
                  </a:lnTo>
                  <a:lnTo>
                    <a:pt x="2007" y="546"/>
                  </a:lnTo>
                  <a:lnTo>
                    <a:pt x="1890" y="371"/>
                  </a:lnTo>
                  <a:lnTo>
                    <a:pt x="1754" y="196"/>
                  </a:lnTo>
                  <a:lnTo>
                    <a:pt x="1598" y="40"/>
                  </a:lnTo>
                  <a:lnTo>
                    <a:pt x="1598" y="40"/>
                  </a:lnTo>
                  <a:lnTo>
                    <a:pt x="1520" y="20"/>
                  </a:lnTo>
                  <a:lnTo>
                    <a:pt x="1520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8" name="Google Shape;4648;p54"/>
            <p:cNvSpPr/>
            <p:nvPr/>
          </p:nvSpPr>
          <p:spPr>
            <a:xfrm>
              <a:off x="13061625" y="566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9" name="Google Shape;4649;p54"/>
            <p:cNvSpPr/>
            <p:nvPr/>
          </p:nvSpPr>
          <p:spPr>
            <a:xfrm>
              <a:off x="13068925" y="582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0" name="Google Shape;4650;p54"/>
            <p:cNvSpPr/>
            <p:nvPr/>
          </p:nvSpPr>
          <p:spPr>
            <a:xfrm>
              <a:off x="13051375" y="542950"/>
              <a:ext cx="21950" cy="10250"/>
            </a:xfrm>
            <a:custGeom>
              <a:avLst/>
              <a:gdLst/>
              <a:ahLst/>
              <a:cxnLst/>
              <a:rect l="l" t="t" r="r" b="b"/>
              <a:pathLst>
                <a:path w="878" h="410" extrusionOk="0">
                  <a:moveTo>
                    <a:pt x="313" y="0"/>
                  </a:moveTo>
                  <a:lnTo>
                    <a:pt x="157" y="20"/>
                  </a:lnTo>
                  <a:lnTo>
                    <a:pt x="59" y="59"/>
                  </a:lnTo>
                  <a:lnTo>
                    <a:pt x="20" y="78"/>
                  </a:lnTo>
                  <a:lnTo>
                    <a:pt x="1" y="117"/>
                  </a:lnTo>
                  <a:lnTo>
                    <a:pt x="1" y="156"/>
                  </a:lnTo>
                  <a:lnTo>
                    <a:pt x="20" y="195"/>
                  </a:lnTo>
                  <a:lnTo>
                    <a:pt x="98" y="273"/>
                  </a:lnTo>
                  <a:lnTo>
                    <a:pt x="235" y="351"/>
                  </a:lnTo>
                  <a:lnTo>
                    <a:pt x="410" y="390"/>
                  </a:lnTo>
                  <a:lnTo>
                    <a:pt x="585" y="410"/>
                  </a:lnTo>
                  <a:lnTo>
                    <a:pt x="722" y="410"/>
                  </a:lnTo>
                  <a:lnTo>
                    <a:pt x="839" y="371"/>
                  </a:lnTo>
                  <a:lnTo>
                    <a:pt x="858" y="332"/>
                  </a:lnTo>
                  <a:lnTo>
                    <a:pt x="878" y="312"/>
                  </a:lnTo>
                  <a:lnTo>
                    <a:pt x="878" y="273"/>
                  </a:lnTo>
                  <a:lnTo>
                    <a:pt x="858" y="234"/>
                  </a:lnTo>
                  <a:lnTo>
                    <a:pt x="780" y="156"/>
                  </a:lnTo>
                  <a:lnTo>
                    <a:pt x="644" y="78"/>
                  </a:lnTo>
                  <a:lnTo>
                    <a:pt x="488" y="20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1" name="Google Shape;4651;p54"/>
            <p:cNvSpPr/>
            <p:nvPr/>
          </p:nvSpPr>
          <p:spPr>
            <a:xfrm>
              <a:off x="13051375" y="542950"/>
              <a:ext cx="21950" cy="10250"/>
            </a:xfrm>
            <a:custGeom>
              <a:avLst/>
              <a:gdLst/>
              <a:ahLst/>
              <a:cxnLst/>
              <a:rect l="l" t="t" r="r" b="b"/>
              <a:pathLst>
                <a:path w="878" h="410" fill="none" extrusionOk="0">
                  <a:moveTo>
                    <a:pt x="1" y="117"/>
                  </a:moveTo>
                  <a:lnTo>
                    <a:pt x="1" y="117"/>
                  </a:lnTo>
                  <a:lnTo>
                    <a:pt x="1" y="156"/>
                  </a:lnTo>
                  <a:lnTo>
                    <a:pt x="20" y="195"/>
                  </a:lnTo>
                  <a:lnTo>
                    <a:pt x="98" y="273"/>
                  </a:lnTo>
                  <a:lnTo>
                    <a:pt x="235" y="351"/>
                  </a:lnTo>
                  <a:lnTo>
                    <a:pt x="410" y="390"/>
                  </a:lnTo>
                  <a:lnTo>
                    <a:pt x="410" y="390"/>
                  </a:lnTo>
                  <a:lnTo>
                    <a:pt x="585" y="410"/>
                  </a:lnTo>
                  <a:lnTo>
                    <a:pt x="722" y="410"/>
                  </a:lnTo>
                  <a:lnTo>
                    <a:pt x="839" y="371"/>
                  </a:lnTo>
                  <a:lnTo>
                    <a:pt x="858" y="332"/>
                  </a:lnTo>
                  <a:lnTo>
                    <a:pt x="878" y="312"/>
                  </a:lnTo>
                  <a:lnTo>
                    <a:pt x="878" y="312"/>
                  </a:lnTo>
                  <a:lnTo>
                    <a:pt x="878" y="273"/>
                  </a:lnTo>
                  <a:lnTo>
                    <a:pt x="858" y="234"/>
                  </a:lnTo>
                  <a:lnTo>
                    <a:pt x="780" y="156"/>
                  </a:lnTo>
                  <a:lnTo>
                    <a:pt x="644" y="78"/>
                  </a:lnTo>
                  <a:lnTo>
                    <a:pt x="488" y="20"/>
                  </a:lnTo>
                  <a:lnTo>
                    <a:pt x="488" y="20"/>
                  </a:lnTo>
                  <a:lnTo>
                    <a:pt x="313" y="0"/>
                  </a:lnTo>
                  <a:lnTo>
                    <a:pt x="157" y="20"/>
                  </a:lnTo>
                  <a:lnTo>
                    <a:pt x="59" y="59"/>
                  </a:lnTo>
                  <a:lnTo>
                    <a:pt x="20" y="78"/>
                  </a:lnTo>
                  <a:lnTo>
                    <a:pt x="1" y="1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2" name="Google Shape;4652;p54"/>
            <p:cNvSpPr/>
            <p:nvPr/>
          </p:nvSpPr>
          <p:spPr>
            <a:xfrm>
              <a:off x="13187775" y="538075"/>
              <a:ext cx="61875" cy="81850"/>
            </a:xfrm>
            <a:custGeom>
              <a:avLst/>
              <a:gdLst/>
              <a:ahLst/>
              <a:cxnLst/>
              <a:rect l="l" t="t" r="r" b="b"/>
              <a:pathLst>
                <a:path w="2475" h="3274" extrusionOk="0">
                  <a:moveTo>
                    <a:pt x="975" y="1"/>
                  </a:moveTo>
                  <a:lnTo>
                    <a:pt x="799" y="20"/>
                  </a:lnTo>
                  <a:lnTo>
                    <a:pt x="643" y="78"/>
                  </a:lnTo>
                  <a:lnTo>
                    <a:pt x="760" y="117"/>
                  </a:lnTo>
                  <a:lnTo>
                    <a:pt x="858" y="176"/>
                  </a:lnTo>
                  <a:lnTo>
                    <a:pt x="1033" y="273"/>
                  </a:lnTo>
                  <a:lnTo>
                    <a:pt x="1169" y="410"/>
                  </a:lnTo>
                  <a:lnTo>
                    <a:pt x="1267" y="546"/>
                  </a:lnTo>
                  <a:lnTo>
                    <a:pt x="1364" y="721"/>
                  </a:lnTo>
                  <a:lnTo>
                    <a:pt x="1423" y="897"/>
                  </a:lnTo>
                  <a:lnTo>
                    <a:pt x="1442" y="1072"/>
                  </a:lnTo>
                  <a:lnTo>
                    <a:pt x="1462" y="1267"/>
                  </a:lnTo>
                  <a:lnTo>
                    <a:pt x="1462" y="1462"/>
                  </a:lnTo>
                  <a:lnTo>
                    <a:pt x="1423" y="1657"/>
                  </a:lnTo>
                  <a:lnTo>
                    <a:pt x="1364" y="1832"/>
                  </a:lnTo>
                  <a:lnTo>
                    <a:pt x="1306" y="2027"/>
                  </a:lnTo>
                  <a:lnTo>
                    <a:pt x="1208" y="2202"/>
                  </a:lnTo>
                  <a:lnTo>
                    <a:pt x="1111" y="2358"/>
                  </a:lnTo>
                  <a:lnTo>
                    <a:pt x="994" y="2514"/>
                  </a:lnTo>
                  <a:lnTo>
                    <a:pt x="858" y="2631"/>
                  </a:lnTo>
                  <a:lnTo>
                    <a:pt x="702" y="2748"/>
                  </a:lnTo>
                  <a:lnTo>
                    <a:pt x="546" y="2826"/>
                  </a:lnTo>
                  <a:lnTo>
                    <a:pt x="371" y="2884"/>
                  </a:lnTo>
                  <a:lnTo>
                    <a:pt x="176" y="2904"/>
                  </a:lnTo>
                  <a:lnTo>
                    <a:pt x="0" y="2904"/>
                  </a:lnTo>
                  <a:lnTo>
                    <a:pt x="156" y="3021"/>
                  </a:lnTo>
                  <a:lnTo>
                    <a:pt x="312" y="3118"/>
                  </a:lnTo>
                  <a:lnTo>
                    <a:pt x="468" y="3196"/>
                  </a:lnTo>
                  <a:lnTo>
                    <a:pt x="643" y="3235"/>
                  </a:lnTo>
                  <a:lnTo>
                    <a:pt x="799" y="3274"/>
                  </a:lnTo>
                  <a:lnTo>
                    <a:pt x="955" y="3274"/>
                  </a:lnTo>
                  <a:lnTo>
                    <a:pt x="1091" y="3254"/>
                  </a:lnTo>
                  <a:lnTo>
                    <a:pt x="1247" y="3235"/>
                  </a:lnTo>
                  <a:lnTo>
                    <a:pt x="1384" y="3196"/>
                  </a:lnTo>
                  <a:lnTo>
                    <a:pt x="1520" y="3137"/>
                  </a:lnTo>
                  <a:lnTo>
                    <a:pt x="1657" y="3079"/>
                  </a:lnTo>
                  <a:lnTo>
                    <a:pt x="1773" y="2982"/>
                  </a:lnTo>
                  <a:lnTo>
                    <a:pt x="1890" y="2904"/>
                  </a:lnTo>
                  <a:lnTo>
                    <a:pt x="2007" y="2787"/>
                  </a:lnTo>
                  <a:lnTo>
                    <a:pt x="2105" y="2670"/>
                  </a:lnTo>
                  <a:lnTo>
                    <a:pt x="2183" y="2553"/>
                  </a:lnTo>
                  <a:lnTo>
                    <a:pt x="2261" y="2417"/>
                  </a:lnTo>
                  <a:lnTo>
                    <a:pt x="2338" y="2261"/>
                  </a:lnTo>
                  <a:lnTo>
                    <a:pt x="2397" y="2105"/>
                  </a:lnTo>
                  <a:lnTo>
                    <a:pt x="2436" y="1949"/>
                  </a:lnTo>
                  <a:lnTo>
                    <a:pt x="2455" y="1774"/>
                  </a:lnTo>
                  <a:lnTo>
                    <a:pt x="2475" y="1618"/>
                  </a:lnTo>
                  <a:lnTo>
                    <a:pt x="2475" y="1462"/>
                  </a:lnTo>
                  <a:lnTo>
                    <a:pt x="2455" y="1306"/>
                  </a:lnTo>
                  <a:lnTo>
                    <a:pt x="2416" y="1150"/>
                  </a:lnTo>
                  <a:lnTo>
                    <a:pt x="2377" y="994"/>
                  </a:lnTo>
                  <a:lnTo>
                    <a:pt x="2319" y="858"/>
                  </a:lnTo>
                  <a:lnTo>
                    <a:pt x="2261" y="721"/>
                  </a:lnTo>
                  <a:lnTo>
                    <a:pt x="2163" y="605"/>
                  </a:lnTo>
                  <a:lnTo>
                    <a:pt x="2085" y="488"/>
                  </a:lnTo>
                  <a:lnTo>
                    <a:pt x="1968" y="371"/>
                  </a:lnTo>
                  <a:lnTo>
                    <a:pt x="1871" y="273"/>
                  </a:lnTo>
                  <a:lnTo>
                    <a:pt x="1754" y="195"/>
                  </a:lnTo>
                  <a:lnTo>
                    <a:pt x="1618" y="137"/>
                  </a:lnTo>
                  <a:lnTo>
                    <a:pt x="1481" y="78"/>
                  </a:lnTo>
                  <a:lnTo>
                    <a:pt x="1325" y="40"/>
                  </a:lnTo>
                  <a:lnTo>
                    <a:pt x="1150" y="20"/>
                  </a:lnTo>
                  <a:lnTo>
                    <a:pt x="975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3" name="Google Shape;4653;p54"/>
            <p:cNvSpPr/>
            <p:nvPr/>
          </p:nvSpPr>
          <p:spPr>
            <a:xfrm>
              <a:off x="13187775" y="538075"/>
              <a:ext cx="61875" cy="81850"/>
            </a:xfrm>
            <a:custGeom>
              <a:avLst/>
              <a:gdLst/>
              <a:ahLst/>
              <a:cxnLst/>
              <a:rect l="l" t="t" r="r" b="b"/>
              <a:pathLst>
                <a:path w="2475" h="3274" fill="none" extrusionOk="0">
                  <a:moveTo>
                    <a:pt x="2436" y="1949"/>
                  </a:moveTo>
                  <a:lnTo>
                    <a:pt x="2436" y="1949"/>
                  </a:lnTo>
                  <a:lnTo>
                    <a:pt x="2397" y="2105"/>
                  </a:lnTo>
                  <a:lnTo>
                    <a:pt x="2338" y="2261"/>
                  </a:lnTo>
                  <a:lnTo>
                    <a:pt x="2261" y="2417"/>
                  </a:lnTo>
                  <a:lnTo>
                    <a:pt x="2183" y="2553"/>
                  </a:lnTo>
                  <a:lnTo>
                    <a:pt x="2105" y="2670"/>
                  </a:lnTo>
                  <a:lnTo>
                    <a:pt x="2007" y="2787"/>
                  </a:lnTo>
                  <a:lnTo>
                    <a:pt x="1890" y="2904"/>
                  </a:lnTo>
                  <a:lnTo>
                    <a:pt x="1773" y="2982"/>
                  </a:lnTo>
                  <a:lnTo>
                    <a:pt x="1657" y="3079"/>
                  </a:lnTo>
                  <a:lnTo>
                    <a:pt x="1520" y="3137"/>
                  </a:lnTo>
                  <a:lnTo>
                    <a:pt x="1384" y="3196"/>
                  </a:lnTo>
                  <a:lnTo>
                    <a:pt x="1247" y="3235"/>
                  </a:lnTo>
                  <a:lnTo>
                    <a:pt x="1091" y="3254"/>
                  </a:lnTo>
                  <a:lnTo>
                    <a:pt x="955" y="3274"/>
                  </a:lnTo>
                  <a:lnTo>
                    <a:pt x="799" y="3274"/>
                  </a:lnTo>
                  <a:lnTo>
                    <a:pt x="643" y="3235"/>
                  </a:lnTo>
                  <a:lnTo>
                    <a:pt x="643" y="3235"/>
                  </a:lnTo>
                  <a:lnTo>
                    <a:pt x="468" y="3196"/>
                  </a:lnTo>
                  <a:lnTo>
                    <a:pt x="312" y="3118"/>
                  </a:lnTo>
                  <a:lnTo>
                    <a:pt x="156" y="3021"/>
                  </a:lnTo>
                  <a:lnTo>
                    <a:pt x="0" y="2904"/>
                  </a:lnTo>
                  <a:lnTo>
                    <a:pt x="0" y="2904"/>
                  </a:lnTo>
                  <a:lnTo>
                    <a:pt x="176" y="2904"/>
                  </a:lnTo>
                  <a:lnTo>
                    <a:pt x="176" y="2904"/>
                  </a:lnTo>
                  <a:lnTo>
                    <a:pt x="371" y="2884"/>
                  </a:lnTo>
                  <a:lnTo>
                    <a:pt x="371" y="2884"/>
                  </a:lnTo>
                  <a:lnTo>
                    <a:pt x="546" y="2826"/>
                  </a:lnTo>
                  <a:lnTo>
                    <a:pt x="702" y="2748"/>
                  </a:lnTo>
                  <a:lnTo>
                    <a:pt x="702" y="2748"/>
                  </a:lnTo>
                  <a:lnTo>
                    <a:pt x="858" y="2631"/>
                  </a:lnTo>
                  <a:lnTo>
                    <a:pt x="994" y="2514"/>
                  </a:lnTo>
                  <a:lnTo>
                    <a:pt x="994" y="2514"/>
                  </a:lnTo>
                  <a:lnTo>
                    <a:pt x="1111" y="2358"/>
                  </a:lnTo>
                  <a:lnTo>
                    <a:pt x="1208" y="2202"/>
                  </a:lnTo>
                  <a:lnTo>
                    <a:pt x="1306" y="2027"/>
                  </a:lnTo>
                  <a:lnTo>
                    <a:pt x="1364" y="1832"/>
                  </a:lnTo>
                  <a:lnTo>
                    <a:pt x="1364" y="1832"/>
                  </a:lnTo>
                  <a:lnTo>
                    <a:pt x="1423" y="1657"/>
                  </a:lnTo>
                  <a:lnTo>
                    <a:pt x="1462" y="1462"/>
                  </a:lnTo>
                  <a:lnTo>
                    <a:pt x="1462" y="1462"/>
                  </a:lnTo>
                  <a:lnTo>
                    <a:pt x="1462" y="1267"/>
                  </a:lnTo>
                  <a:lnTo>
                    <a:pt x="1442" y="1072"/>
                  </a:lnTo>
                  <a:lnTo>
                    <a:pt x="1442" y="1072"/>
                  </a:lnTo>
                  <a:lnTo>
                    <a:pt x="1423" y="897"/>
                  </a:lnTo>
                  <a:lnTo>
                    <a:pt x="1364" y="721"/>
                  </a:lnTo>
                  <a:lnTo>
                    <a:pt x="1364" y="721"/>
                  </a:lnTo>
                  <a:lnTo>
                    <a:pt x="1267" y="546"/>
                  </a:lnTo>
                  <a:lnTo>
                    <a:pt x="1169" y="410"/>
                  </a:lnTo>
                  <a:lnTo>
                    <a:pt x="1169" y="410"/>
                  </a:lnTo>
                  <a:lnTo>
                    <a:pt x="1033" y="273"/>
                  </a:lnTo>
                  <a:lnTo>
                    <a:pt x="858" y="176"/>
                  </a:lnTo>
                  <a:lnTo>
                    <a:pt x="858" y="176"/>
                  </a:lnTo>
                  <a:lnTo>
                    <a:pt x="760" y="117"/>
                  </a:lnTo>
                  <a:lnTo>
                    <a:pt x="643" y="78"/>
                  </a:lnTo>
                  <a:lnTo>
                    <a:pt x="643" y="78"/>
                  </a:lnTo>
                  <a:lnTo>
                    <a:pt x="799" y="20"/>
                  </a:lnTo>
                  <a:lnTo>
                    <a:pt x="975" y="1"/>
                  </a:lnTo>
                  <a:lnTo>
                    <a:pt x="1150" y="20"/>
                  </a:lnTo>
                  <a:lnTo>
                    <a:pt x="1325" y="40"/>
                  </a:lnTo>
                  <a:lnTo>
                    <a:pt x="1325" y="40"/>
                  </a:lnTo>
                  <a:lnTo>
                    <a:pt x="1481" y="78"/>
                  </a:lnTo>
                  <a:lnTo>
                    <a:pt x="1618" y="137"/>
                  </a:lnTo>
                  <a:lnTo>
                    <a:pt x="1754" y="195"/>
                  </a:lnTo>
                  <a:lnTo>
                    <a:pt x="1871" y="273"/>
                  </a:lnTo>
                  <a:lnTo>
                    <a:pt x="1968" y="371"/>
                  </a:lnTo>
                  <a:lnTo>
                    <a:pt x="2085" y="488"/>
                  </a:lnTo>
                  <a:lnTo>
                    <a:pt x="2163" y="605"/>
                  </a:lnTo>
                  <a:lnTo>
                    <a:pt x="2261" y="721"/>
                  </a:lnTo>
                  <a:lnTo>
                    <a:pt x="2319" y="858"/>
                  </a:lnTo>
                  <a:lnTo>
                    <a:pt x="2377" y="994"/>
                  </a:lnTo>
                  <a:lnTo>
                    <a:pt x="2416" y="1150"/>
                  </a:lnTo>
                  <a:lnTo>
                    <a:pt x="2455" y="1306"/>
                  </a:lnTo>
                  <a:lnTo>
                    <a:pt x="2475" y="1462"/>
                  </a:lnTo>
                  <a:lnTo>
                    <a:pt x="2475" y="1618"/>
                  </a:lnTo>
                  <a:lnTo>
                    <a:pt x="2455" y="1774"/>
                  </a:lnTo>
                  <a:lnTo>
                    <a:pt x="2436" y="19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4" name="Google Shape;4654;p54"/>
            <p:cNvSpPr/>
            <p:nvPr/>
          </p:nvSpPr>
          <p:spPr>
            <a:xfrm>
              <a:off x="13175600" y="539050"/>
              <a:ext cx="54575" cy="74550"/>
            </a:xfrm>
            <a:custGeom>
              <a:avLst/>
              <a:gdLst/>
              <a:ahLst/>
              <a:cxnLst/>
              <a:rect l="l" t="t" r="r" b="b"/>
              <a:pathLst>
                <a:path w="2183" h="2982" extrusionOk="0">
                  <a:moveTo>
                    <a:pt x="1208" y="1"/>
                  </a:moveTo>
                  <a:lnTo>
                    <a:pt x="994" y="78"/>
                  </a:lnTo>
                  <a:lnTo>
                    <a:pt x="799" y="176"/>
                  </a:lnTo>
                  <a:lnTo>
                    <a:pt x="624" y="312"/>
                  </a:lnTo>
                  <a:lnTo>
                    <a:pt x="448" y="468"/>
                  </a:lnTo>
                  <a:lnTo>
                    <a:pt x="312" y="643"/>
                  </a:lnTo>
                  <a:lnTo>
                    <a:pt x="195" y="838"/>
                  </a:lnTo>
                  <a:lnTo>
                    <a:pt x="98" y="1053"/>
                  </a:lnTo>
                  <a:lnTo>
                    <a:pt x="39" y="1286"/>
                  </a:lnTo>
                  <a:lnTo>
                    <a:pt x="0" y="1540"/>
                  </a:lnTo>
                  <a:lnTo>
                    <a:pt x="0" y="1774"/>
                  </a:lnTo>
                  <a:lnTo>
                    <a:pt x="20" y="2007"/>
                  </a:lnTo>
                  <a:lnTo>
                    <a:pt x="78" y="2222"/>
                  </a:lnTo>
                  <a:lnTo>
                    <a:pt x="176" y="2436"/>
                  </a:lnTo>
                  <a:lnTo>
                    <a:pt x="273" y="2611"/>
                  </a:lnTo>
                  <a:lnTo>
                    <a:pt x="409" y="2787"/>
                  </a:lnTo>
                  <a:lnTo>
                    <a:pt x="565" y="2943"/>
                  </a:lnTo>
                  <a:lnTo>
                    <a:pt x="663" y="2962"/>
                  </a:lnTo>
                  <a:lnTo>
                    <a:pt x="799" y="2982"/>
                  </a:lnTo>
                  <a:lnTo>
                    <a:pt x="916" y="2982"/>
                  </a:lnTo>
                  <a:lnTo>
                    <a:pt x="1052" y="2962"/>
                  </a:lnTo>
                  <a:lnTo>
                    <a:pt x="1189" y="2923"/>
                  </a:lnTo>
                  <a:lnTo>
                    <a:pt x="1325" y="2865"/>
                  </a:lnTo>
                  <a:lnTo>
                    <a:pt x="1462" y="2787"/>
                  </a:lnTo>
                  <a:lnTo>
                    <a:pt x="1598" y="2689"/>
                  </a:lnTo>
                  <a:lnTo>
                    <a:pt x="1734" y="2553"/>
                  </a:lnTo>
                  <a:lnTo>
                    <a:pt x="1871" y="2397"/>
                  </a:lnTo>
                  <a:lnTo>
                    <a:pt x="1988" y="2202"/>
                  </a:lnTo>
                  <a:lnTo>
                    <a:pt x="2085" y="1988"/>
                  </a:lnTo>
                  <a:lnTo>
                    <a:pt x="2144" y="1735"/>
                  </a:lnTo>
                  <a:lnTo>
                    <a:pt x="2182" y="1481"/>
                  </a:lnTo>
                  <a:lnTo>
                    <a:pt x="2182" y="1325"/>
                  </a:lnTo>
                  <a:lnTo>
                    <a:pt x="2182" y="1228"/>
                  </a:lnTo>
                  <a:lnTo>
                    <a:pt x="2182" y="1209"/>
                  </a:lnTo>
                  <a:lnTo>
                    <a:pt x="2163" y="1033"/>
                  </a:lnTo>
                  <a:lnTo>
                    <a:pt x="2163" y="1014"/>
                  </a:lnTo>
                  <a:lnTo>
                    <a:pt x="2124" y="858"/>
                  </a:lnTo>
                  <a:lnTo>
                    <a:pt x="2085" y="760"/>
                  </a:lnTo>
                  <a:lnTo>
                    <a:pt x="2046" y="682"/>
                  </a:lnTo>
                  <a:lnTo>
                    <a:pt x="2046" y="663"/>
                  </a:lnTo>
                  <a:lnTo>
                    <a:pt x="2007" y="585"/>
                  </a:lnTo>
                  <a:lnTo>
                    <a:pt x="1968" y="507"/>
                  </a:lnTo>
                  <a:lnTo>
                    <a:pt x="1929" y="468"/>
                  </a:lnTo>
                  <a:lnTo>
                    <a:pt x="1929" y="449"/>
                  </a:lnTo>
                  <a:lnTo>
                    <a:pt x="1871" y="410"/>
                  </a:lnTo>
                  <a:lnTo>
                    <a:pt x="1851" y="371"/>
                  </a:lnTo>
                  <a:lnTo>
                    <a:pt x="1812" y="312"/>
                  </a:lnTo>
                  <a:lnTo>
                    <a:pt x="1773" y="273"/>
                  </a:lnTo>
                  <a:lnTo>
                    <a:pt x="1754" y="254"/>
                  </a:lnTo>
                  <a:lnTo>
                    <a:pt x="1734" y="254"/>
                  </a:lnTo>
                  <a:lnTo>
                    <a:pt x="1734" y="234"/>
                  </a:lnTo>
                  <a:lnTo>
                    <a:pt x="1637" y="176"/>
                  </a:lnTo>
                  <a:lnTo>
                    <a:pt x="1617" y="156"/>
                  </a:lnTo>
                  <a:lnTo>
                    <a:pt x="1598" y="156"/>
                  </a:lnTo>
                  <a:lnTo>
                    <a:pt x="1520" y="117"/>
                  </a:lnTo>
                  <a:lnTo>
                    <a:pt x="1442" y="78"/>
                  </a:lnTo>
                  <a:lnTo>
                    <a:pt x="1423" y="59"/>
                  </a:lnTo>
                  <a:lnTo>
                    <a:pt x="1403" y="59"/>
                  </a:lnTo>
                  <a:lnTo>
                    <a:pt x="1286" y="20"/>
                  </a:lnTo>
                  <a:lnTo>
                    <a:pt x="1208" y="1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5" name="Google Shape;4655;p54"/>
            <p:cNvSpPr/>
            <p:nvPr/>
          </p:nvSpPr>
          <p:spPr>
            <a:xfrm>
              <a:off x="13175600" y="539050"/>
              <a:ext cx="54575" cy="74550"/>
            </a:xfrm>
            <a:custGeom>
              <a:avLst/>
              <a:gdLst/>
              <a:ahLst/>
              <a:cxnLst/>
              <a:rect l="l" t="t" r="r" b="b"/>
              <a:pathLst>
                <a:path w="2183" h="2982" fill="none" extrusionOk="0">
                  <a:moveTo>
                    <a:pt x="1286" y="20"/>
                  </a:moveTo>
                  <a:lnTo>
                    <a:pt x="1286" y="20"/>
                  </a:lnTo>
                  <a:lnTo>
                    <a:pt x="1403" y="59"/>
                  </a:lnTo>
                  <a:lnTo>
                    <a:pt x="1403" y="59"/>
                  </a:lnTo>
                  <a:lnTo>
                    <a:pt x="1423" y="59"/>
                  </a:lnTo>
                  <a:lnTo>
                    <a:pt x="1423" y="59"/>
                  </a:lnTo>
                  <a:lnTo>
                    <a:pt x="1442" y="78"/>
                  </a:lnTo>
                  <a:lnTo>
                    <a:pt x="1442" y="78"/>
                  </a:lnTo>
                  <a:lnTo>
                    <a:pt x="1442" y="78"/>
                  </a:lnTo>
                  <a:lnTo>
                    <a:pt x="1442" y="78"/>
                  </a:lnTo>
                  <a:lnTo>
                    <a:pt x="1520" y="117"/>
                  </a:lnTo>
                  <a:lnTo>
                    <a:pt x="1520" y="117"/>
                  </a:lnTo>
                  <a:lnTo>
                    <a:pt x="1598" y="156"/>
                  </a:lnTo>
                  <a:lnTo>
                    <a:pt x="1598" y="156"/>
                  </a:lnTo>
                  <a:lnTo>
                    <a:pt x="1617" y="156"/>
                  </a:lnTo>
                  <a:lnTo>
                    <a:pt x="1617" y="156"/>
                  </a:lnTo>
                  <a:lnTo>
                    <a:pt x="1637" y="176"/>
                  </a:lnTo>
                  <a:lnTo>
                    <a:pt x="1637" y="176"/>
                  </a:lnTo>
                  <a:lnTo>
                    <a:pt x="1656" y="176"/>
                  </a:lnTo>
                  <a:lnTo>
                    <a:pt x="1637" y="176"/>
                  </a:lnTo>
                  <a:lnTo>
                    <a:pt x="1637" y="176"/>
                  </a:lnTo>
                  <a:lnTo>
                    <a:pt x="1637" y="176"/>
                  </a:lnTo>
                  <a:lnTo>
                    <a:pt x="1637" y="176"/>
                  </a:lnTo>
                  <a:lnTo>
                    <a:pt x="1734" y="234"/>
                  </a:lnTo>
                  <a:lnTo>
                    <a:pt x="1734" y="254"/>
                  </a:lnTo>
                  <a:lnTo>
                    <a:pt x="1734" y="254"/>
                  </a:lnTo>
                  <a:lnTo>
                    <a:pt x="1754" y="254"/>
                  </a:lnTo>
                  <a:lnTo>
                    <a:pt x="1773" y="273"/>
                  </a:lnTo>
                  <a:lnTo>
                    <a:pt x="1773" y="273"/>
                  </a:lnTo>
                  <a:lnTo>
                    <a:pt x="1812" y="312"/>
                  </a:lnTo>
                  <a:lnTo>
                    <a:pt x="1812" y="312"/>
                  </a:lnTo>
                  <a:lnTo>
                    <a:pt x="1851" y="371"/>
                  </a:lnTo>
                  <a:lnTo>
                    <a:pt x="1851" y="371"/>
                  </a:lnTo>
                  <a:lnTo>
                    <a:pt x="1851" y="371"/>
                  </a:lnTo>
                  <a:lnTo>
                    <a:pt x="1851" y="371"/>
                  </a:lnTo>
                  <a:lnTo>
                    <a:pt x="1851" y="371"/>
                  </a:lnTo>
                  <a:lnTo>
                    <a:pt x="1851" y="371"/>
                  </a:lnTo>
                  <a:lnTo>
                    <a:pt x="1851" y="371"/>
                  </a:lnTo>
                  <a:lnTo>
                    <a:pt x="1871" y="410"/>
                  </a:lnTo>
                  <a:lnTo>
                    <a:pt x="1871" y="410"/>
                  </a:lnTo>
                  <a:lnTo>
                    <a:pt x="1929" y="449"/>
                  </a:lnTo>
                  <a:lnTo>
                    <a:pt x="1929" y="449"/>
                  </a:lnTo>
                  <a:lnTo>
                    <a:pt x="1929" y="468"/>
                  </a:lnTo>
                  <a:lnTo>
                    <a:pt x="1929" y="468"/>
                  </a:lnTo>
                  <a:lnTo>
                    <a:pt x="1968" y="507"/>
                  </a:lnTo>
                  <a:lnTo>
                    <a:pt x="1968" y="507"/>
                  </a:lnTo>
                  <a:lnTo>
                    <a:pt x="2007" y="585"/>
                  </a:lnTo>
                  <a:lnTo>
                    <a:pt x="2007" y="585"/>
                  </a:lnTo>
                  <a:lnTo>
                    <a:pt x="2046" y="663"/>
                  </a:lnTo>
                  <a:lnTo>
                    <a:pt x="2046" y="663"/>
                  </a:lnTo>
                  <a:lnTo>
                    <a:pt x="2046" y="663"/>
                  </a:lnTo>
                  <a:lnTo>
                    <a:pt x="2046" y="663"/>
                  </a:lnTo>
                  <a:lnTo>
                    <a:pt x="2046" y="663"/>
                  </a:lnTo>
                  <a:lnTo>
                    <a:pt x="2046" y="663"/>
                  </a:lnTo>
                  <a:lnTo>
                    <a:pt x="2046" y="663"/>
                  </a:lnTo>
                  <a:lnTo>
                    <a:pt x="2046" y="663"/>
                  </a:lnTo>
                  <a:lnTo>
                    <a:pt x="2046" y="663"/>
                  </a:lnTo>
                  <a:lnTo>
                    <a:pt x="2046" y="663"/>
                  </a:lnTo>
                  <a:lnTo>
                    <a:pt x="2046" y="663"/>
                  </a:lnTo>
                  <a:lnTo>
                    <a:pt x="2046" y="663"/>
                  </a:lnTo>
                  <a:lnTo>
                    <a:pt x="2046" y="663"/>
                  </a:lnTo>
                  <a:lnTo>
                    <a:pt x="2046" y="663"/>
                  </a:lnTo>
                  <a:lnTo>
                    <a:pt x="2046" y="663"/>
                  </a:lnTo>
                  <a:lnTo>
                    <a:pt x="2046" y="663"/>
                  </a:lnTo>
                  <a:lnTo>
                    <a:pt x="2046" y="663"/>
                  </a:lnTo>
                  <a:lnTo>
                    <a:pt x="2046" y="663"/>
                  </a:lnTo>
                  <a:lnTo>
                    <a:pt x="2046" y="682"/>
                  </a:lnTo>
                  <a:lnTo>
                    <a:pt x="2046" y="682"/>
                  </a:lnTo>
                  <a:lnTo>
                    <a:pt x="2085" y="760"/>
                  </a:lnTo>
                  <a:lnTo>
                    <a:pt x="2085" y="760"/>
                  </a:lnTo>
                  <a:lnTo>
                    <a:pt x="2124" y="858"/>
                  </a:lnTo>
                  <a:lnTo>
                    <a:pt x="2124" y="858"/>
                  </a:lnTo>
                  <a:lnTo>
                    <a:pt x="2163" y="1014"/>
                  </a:lnTo>
                  <a:lnTo>
                    <a:pt x="2163" y="1014"/>
                  </a:lnTo>
                  <a:lnTo>
                    <a:pt x="2163" y="1014"/>
                  </a:lnTo>
                  <a:lnTo>
                    <a:pt x="2163" y="1033"/>
                  </a:lnTo>
                  <a:lnTo>
                    <a:pt x="2163" y="1033"/>
                  </a:lnTo>
                  <a:lnTo>
                    <a:pt x="2163" y="1033"/>
                  </a:lnTo>
                  <a:lnTo>
                    <a:pt x="2163" y="1033"/>
                  </a:lnTo>
                  <a:lnTo>
                    <a:pt x="2163" y="1033"/>
                  </a:lnTo>
                  <a:lnTo>
                    <a:pt x="2182" y="1209"/>
                  </a:lnTo>
                  <a:lnTo>
                    <a:pt x="2182" y="1228"/>
                  </a:lnTo>
                  <a:lnTo>
                    <a:pt x="2182" y="1228"/>
                  </a:lnTo>
                  <a:lnTo>
                    <a:pt x="2182" y="1325"/>
                  </a:lnTo>
                  <a:lnTo>
                    <a:pt x="2182" y="1325"/>
                  </a:lnTo>
                  <a:lnTo>
                    <a:pt x="2182" y="1481"/>
                  </a:lnTo>
                  <a:lnTo>
                    <a:pt x="2182" y="1481"/>
                  </a:lnTo>
                  <a:lnTo>
                    <a:pt x="2182" y="1481"/>
                  </a:lnTo>
                  <a:lnTo>
                    <a:pt x="2182" y="1481"/>
                  </a:lnTo>
                  <a:lnTo>
                    <a:pt x="2182" y="1481"/>
                  </a:lnTo>
                  <a:lnTo>
                    <a:pt x="2144" y="1735"/>
                  </a:lnTo>
                  <a:lnTo>
                    <a:pt x="2144" y="1735"/>
                  </a:lnTo>
                  <a:lnTo>
                    <a:pt x="2085" y="1988"/>
                  </a:lnTo>
                  <a:lnTo>
                    <a:pt x="2085" y="1988"/>
                  </a:lnTo>
                  <a:lnTo>
                    <a:pt x="2085" y="1988"/>
                  </a:lnTo>
                  <a:lnTo>
                    <a:pt x="1988" y="2202"/>
                  </a:lnTo>
                  <a:lnTo>
                    <a:pt x="1988" y="2202"/>
                  </a:lnTo>
                  <a:lnTo>
                    <a:pt x="1871" y="2397"/>
                  </a:lnTo>
                  <a:lnTo>
                    <a:pt x="1871" y="2397"/>
                  </a:lnTo>
                  <a:lnTo>
                    <a:pt x="1871" y="2397"/>
                  </a:lnTo>
                  <a:lnTo>
                    <a:pt x="1871" y="2397"/>
                  </a:lnTo>
                  <a:lnTo>
                    <a:pt x="1871" y="2397"/>
                  </a:lnTo>
                  <a:lnTo>
                    <a:pt x="1734" y="2553"/>
                  </a:lnTo>
                  <a:lnTo>
                    <a:pt x="1734" y="2553"/>
                  </a:lnTo>
                  <a:lnTo>
                    <a:pt x="1598" y="2689"/>
                  </a:lnTo>
                  <a:lnTo>
                    <a:pt x="1617" y="2689"/>
                  </a:lnTo>
                  <a:lnTo>
                    <a:pt x="1598" y="2689"/>
                  </a:lnTo>
                  <a:lnTo>
                    <a:pt x="1598" y="2689"/>
                  </a:lnTo>
                  <a:lnTo>
                    <a:pt x="1598" y="2689"/>
                  </a:lnTo>
                  <a:lnTo>
                    <a:pt x="1598" y="2689"/>
                  </a:lnTo>
                  <a:lnTo>
                    <a:pt x="1598" y="2689"/>
                  </a:lnTo>
                  <a:lnTo>
                    <a:pt x="1598" y="2689"/>
                  </a:lnTo>
                  <a:lnTo>
                    <a:pt x="1598" y="2689"/>
                  </a:lnTo>
                  <a:lnTo>
                    <a:pt x="1598" y="2689"/>
                  </a:lnTo>
                  <a:lnTo>
                    <a:pt x="1598" y="2689"/>
                  </a:lnTo>
                  <a:lnTo>
                    <a:pt x="1462" y="2787"/>
                  </a:lnTo>
                  <a:lnTo>
                    <a:pt x="1462" y="2787"/>
                  </a:lnTo>
                  <a:lnTo>
                    <a:pt x="1325" y="2865"/>
                  </a:lnTo>
                  <a:lnTo>
                    <a:pt x="1325" y="2865"/>
                  </a:lnTo>
                  <a:lnTo>
                    <a:pt x="1325" y="2865"/>
                  </a:lnTo>
                  <a:lnTo>
                    <a:pt x="1325" y="2865"/>
                  </a:lnTo>
                  <a:lnTo>
                    <a:pt x="1325" y="2865"/>
                  </a:lnTo>
                  <a:lnTo>
                    <a:pt x="1325" y="2865"/>
                  </a:lnTo>
                  <a:lnTo>
                    <a:pt x="1189" y="2923"/>
                  </a:lnTo>
                  <a:lnTo>
                    <a:pt x="1189" y="2923"/>
                  </a:lnTo>
                  <a:lnTo>
                    <a:pt x="1052" y="2962"/>
                  </a:lnTo>
                  <a:lnTo>
                    <a:pt x="1052" y="2962"/>
                  </a:lnTo>
                  <a:lnTo>
                    <a:pt x="1052" y="2962"/>
                  </a:lnTo>
                  <a:lnTo>
                    <a:pt x="916" y="2982"/>
                  </a:lnTo>
                  <a:lnTo>
                    <a:pt x="916" y="2982"/>
                  </a:lnTo>
                  <a:lnTo>
                    <a:pt x="799" y="2982"/>
                  </a:lnTo>
                  <a:lnTo>
                    <a:pt x="799" y="2982"/>
                  </a:lnTo>
                  <a:lnTo>
                    <a:pt x="799" y="2982"/>
                  </a:lnTo>
                  <a:lnTo>
                    <a:pt x="663" y="2962"/>
                  </a:lnTo>
                  <a:lnTo>
                    <a:pt x="663" y="2962"/>
                  </a:lnTo>
                  <a:lnTo>
                    <a:pt x="565" y="2943"/>
                  </a:lnTo>
                  <a:lnTo>
                    <a:pt x="565" y="2943"/>
                  </a:lnTo>
                  <a:lnTo>
                    <a:pt x="409" y="2787"/>
                  </a:lnTo>
                  <a:lnTo>
                    <a:pt x="273" y="2611"/>
                  </a:lnTo>
                  <a:lnTo>
                    <a:pt x="176" y="2436"/>
                  </a:lnTo>
                  <a:lnTo>
                    <a:pt x="78" y="2222"/>
                  </a:lnTo>
                  <a:lnTo>
                    <a:pt x="20" y="2007"/>
                  </a:lnTo>
                  <a:lnTo>
                    <a:pt x="0" y="1774"/>
                  </a:lnTo>
                  <a:lnTo>
                    <a:pt x="0" y="1540"/>
                  </a:lnTo>
                  <a:lnTo>
                    <a:pt x="39" y="1286"/>
                  </a:lnTo>
                  <a:lnTo>
                    <a:pt x="39" y="1286"/>
                  </a:lnTo>
                  <a:lnTo>
                    <a:pt x="98" y="1053"/>
                  </a:lnTo>
                  <a:lnTo>
                    <a:pt x="195" y="838"/>
                  </a:lnTo>
                  <a:lnTo>
                    <a:pt x="312" y="643"/>
                  </a:lnTo>
                  <a:lnTo>
                    <a:pt x="448" y="468"/>
                  </a:lnTo>
                  <a:lnTo>
                    <a:pt x="624" y="312"/>
                  </a:lnTo>
                  <a:lnTo>
                    <a:pt x="799" y="176"/>
                  </a:lnTo>
                  <a:lnTo>
                    <a:pt x="994" y="78"/>
                  </a:lnTo>
                  <a:lnTo>
                    <a:pt x="1208" y="1"/>
                  </a:lnTo>
                  <a:lnTo>
                    <a:pt x="1208" y="1"/>
                  </a:lnTo>
                  <a:lnTo>
                    <a:pt x="1286" y="20"/>
                  </a:lnTo>
                  <a:lnTo>
                    <a:pt x="1286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6" name="Google Shape;4656;p54"/>
            <p:cNvSpPr/>
            <p:nvPr/>
          </p:nvSpPr>
          <p:spPr>
            <a:xfrm>
              <a:off x="13222350" y="598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7" name="Google Shape;4657;p54"/>
            <p:cNvSpPr/>
            <p:nvPr/>
          </p:nvSpPr>
          <p:spPr>
            <a:xfrm>
              <a:off x="13208725" y="610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8" name="Google Shape;4658;p54"/>
            <p:cNvSpPr/>
            <p:nvPr/>
          </p:nvSpPr>
          <p:spPr>
            <a:xfrm>
              <a:off x="13217975" y="577050"/>
              <a:ext cx="21950" cy="10250"/>
            </a:xfrm>
            <a:custGeom>
              <a:avLst/>
              <a:gdLst/>
              <a:ahLst/>
              <a:cxnLst/>
              <a:rect l="l" t="t" r="r" b="b"/>
              <a:pathLst>
                <a:path w="878" h="410" extrusionOk="0">
                  <a:moveTo>
                    <a:pt x="312" y="0"/>
                  </a:moveTo>
                  <a:lnTo>
                    <a:pt x="156" y="20"/>
                  </a:lnTo>
                  <a:lnTo>
                    <a:pt x="39" y="59"/>
                  </a:lnTo>
                  <a:lnTo>
                    <a:pt x="20" y="78"/>
                  </a:lnTo>
                  <a:lnTo>
                    <a:pt x="0" y="117"/>
                  </a:lnTo>
                  <a:lnTo>
                    <a:pt x="0" y="156"/>
                  </a:lnTo>
                  <a:lnTo>
                    <a:pt x="20" y="195"/>
                  </a:lnTo>
                  <a:lnTo>
                    <a:pt x="98" y="273"/>
                  </a:lnTo>
                  <a:lnTo>
                    <a:pt x="234" y="351"/>
                  </a:lnTo>
                  <a:lnTo>
                    <a:pt x="390" y="390"/>
                  </a:lnTo>
                  <a:lnTo>
                    <a:pt x="565" y="409"/>
                  </a:lnTo>
                  <a:lnTo>
                    <a:pt x="721" y="409"/>
                  </a:lnTo>
                  <a:lnTo>
                    <a:pt x="819" y="370"/>
                  </a:lnTo>
                  <a:lnTo>
                    <a:pt x="858" y="331"/>
                  </a:lnTo>
                  <a:lnTo>
                    <a:pt x="877" y="312"/>
                  </a:lnTo>
                  <a:lnTo>
                    <a:pt x="877" y="273"/>
                  </a:lnTo>
                  <a:lnTo>
                    <a:pt x="858" y="234"/>
                  </a:lnTo>
                  <a:lnTo>
                    <a:pt x="780" y="156"/>
                  </a:lnTo>
                  <a:lnTo>
                    <a:pt x="643" y="78"/>
                  </a:lnTo>
                  <a:lnTo>
                    <a:pt x="468" y="20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9" name="Google Shape;4659;p54"/>
            <p:cNvSpPr/>
            <p:nvPr/>
          </p:nvSpPr>
          <p:spPr>
            <a:xfrm>
              <a:off x="13217975" y="577050"/>
              <a:ext cx="21950" cy="10250"/>
            </a:xfrm>
            <a:custGeom>
              <a:avLst/>
              <a:gdLst/>
              <a:ahLst/>
              <a:cxnLst/>
              <a:rect l="l" t="t" r="r" b="b"/>
              <a:pathLst>
                <a:path w="878" h="410" fill="none" extrusionOk="0">
                  <a:moveTo>
                    <a:pt x="877" y="312"/>
                  </a:moveTo>
                  <a:lnTo>
                    <a:pt x="877" y="312"/>
                  </a:lnTo>
                  <a:lnTo>
                    <a:pt x="858" y="331"/>
                  </a:lnTo>
                  <a:lnTo>
                    <a:pt x="819" y="370"/>
                  </a:lnTo>
                  <a:lnTo>
                    <a:pt x="721" y="409"/>
                  </a:lnTo>
                  <a:lnTo>
                    <a:pt x="565" y="409"/>
                  </a:lnTo>
                  <a:lnTo>
                    <a:pt x="390" y="390"/>
                  </a:lnTo>
                  <a:lnTo>
                    <a:pt x="390" y="390"/>
                  </a:lnTo>
                  <a:lnTo>
                    <a:pt x="234" y="351"/>
                  </a:lnTo>
                  <a:lnTo>
                    <a:pt x="98" y="273"/>
                  </a:lnTo>
                  <a:lnTo>
                    <a:pt x="20" y="195"/>
                  </a:lnTo>
                  <a:lnTo>
                    <a:pt x="0" y="156"/>
                  </a:lnTo>
                  <a:lnTo>
                    <a:pt x="0" y="117"/>
                  </a:lnTo>
                  <a:lnTo>
                    <a:pt x="0" y="117"/>
                  </a:lnTo>
                  <a:lnTo>
                    <a:pt x="20" y="78"/>
                  </a:lnTo>
                  <a:lnTo>
                    <a:pt x="39" y="59"/>
                  </a:lnTo>
                  <a:lnTo>
                    <a:pt x="156" y="20"/>
                  </a:lnTo>
                  <a:lnTo>
                    <a:pt x="312" y="0"/>
                  </a:lnTo>
                  <a:lnTo>
                    <a:pt x="468" y="20"/>
                  </a:lnTo>
                  <a:lnTo>
                    <a:pt x="468" y="20"/>
                  </a:lnTo>
                  <a:lnTo>
                    <a:pt x="643" y="78"/>
                  </a:lnTo>
                  <a:lnTo>
                    <a:pt x="780" y="156"/>
                  </a:lnTo>
                  <a:lnTo>
                    <a:pt x="858" y="234"/>
                  </a:lnTo>
                  <a:lnTo>
                    <a:pt x="877" y="273"/>
                  </a:lnTo>
                  <a:lnTo>
                    <a:pt x="877" y="3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0" name="Google Shape;4660;p54"/>
            <p:cNvSpPr/>
            <p:nvPr/>
          </p:nvSpPr>
          <p:spPr>
            <a:xfrm>
              <a:off x="13118600" y="582400"/>
              <a:ext cx="40950" cy="22425"/>
            </a:xfrm>
            <a:custGeom>
              <a:avLst/>
              <a:gdLst/>
              <a:ahLst/>
              <a:cxnLst/>
              <a:rect l="l" t="t" r="r" b="b"/>
              <a:pathLst>
                <a:path w="1638" h="897" extrusionOk="0">
                  <a:moveTo>
                    <a:pt x="605" y="1"/>
                  </a:moveTo>
                  <a:lnTo>
                    <a:pt x="488" y="20"/>
                  </a:lnTo>
                  <a:lnTo>
                    <a:pt x="351" y="79"/>
                  </a:lnTo>
                  <a:lnTo>
                    <a:pt x="254" y="117"/>
                  </a:lnTo>
                  <a:lnTo>
                    <a:pt x="176" y="176"/>
                  </a:lnTo>
                  <a:lnTo>
                    <a:pt x="79" y="254"/>
                  </a:lnTo>
                  <a:lnTo>
                    <a:pt x="20" y="351"/>
                  </a:lnTo>
                  <a:lnTo>
                    <a:pt x="1" y="371"/>
                  </a:lnTo>
                  <a:lnTo>
                    <a:pt x="1" y="390"/>
                  </a:lnTo>
                  <a:lnTo>
                    <a:pt x="40" y="488"/>
                  </a:lnTo>
                  <a:lnTo>
                    <a:pt x="98" y="566"/>
                  </a:lnTo>
                  <a:lnTo>
                    <a:pt x="157" y="624"/>
                  </a:lnTo>
                  <a:lnTo>
                    <a:pt x="234" y="683"/>
                  </a:lnTo>
                  <a:lnTo>
                    <a:pt x="390" y="780"/>
                  </a:lnTo>
                  <a:lnTo>
                    <a:pt x="605" y="838"/>
                  </a:lnTo>
                  <a:lnTo>
                    <a:pt x="644" y="858"/>
                  </a:lnTo>
                  <a:lnTo>
                    <a:pt x="819" y="877"/>
                  </a:lnTo>
                  <a:lnTo>
                    <a:pt x="1014" y="897"/>
                  </a:lnTo>
                  <a:lnTo>
                    <a:pt x="1209" y="877"/>
                  </a:lnTo>
                  <a:lnTo>
                    <a:pt x="1384" y="858"/>
                  </a:lnTo>
                  <a:lnTo>
                    <a:pt x="1481" y="819"/>
                  </a:lnTo>
                  <a:lnTo>
                    <a:pt x="1579" y="760"/>
                  </a:lnTo>
                  <a:lnTo>
                    <a:pt x="1618" y="683"/>
                  </a:lnTo>
                  <a:lnTo>
                    <a:pt x="1637" y="644"/>
                  </a:lnTo>
                  <a:lnTo>
                    <a:pt x="1637" y="585"/>
                  </a:lnTo>
                  <a:lnTo>
                    <a:pt x="1598" y="488"/>
                  </a:lnTo>
                  <a:lnTo>
                    <a:pt x="1540" y="390"/>
                  </a:lnTo>
                  <a:lnTo>
                    <a:pt x="1462" y="293"/>
                  </a:lnTo>
                  <a:lnTo>
                    <a:pt x="1384" y="215"/>
                  </a:lnTo>
                  <a:lnTo>
                    <a:pt x="1287" y="156"/>
                  </a:lnTo>
                  <a:lnTo>
                    <a:pt x="1170" y="98"/>
                  </a:lnTo>
                  <a:lnTo>
                    <a:pt x="1072" y="59"/>
                  </a:lnTo>
                  <a:lnTo>
                    <a:pt x="955" y="20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rgbClr val="FF8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1" name="Google Shape;4661;p54"/>
            <p:cNvSpPr/>
            <p:nvPr/>
          </p:nvSpPr>
          <p:spPr>
            <a:xfrm>
              <a:off x="13118600" y="582400"/>
              <a:ext cx="40950" cy="22425"/>
            </a:xfrm>
            <a:custGeom>
              <a:avLst/>
              <a:gdLst/>
              <a:ahLst/>
              <a:cxnLst/>
              <a:rect l="l" t="t" r="r" b="b"/>
              <a:pathLst>
                <a:path w="1638" h="897" fill="none" extrusionOk="0">
                  <a:moveTo>
                    <a:pt x="955" y="20"/>
                  </a:moveTo>
                  <a:lnTo>
                    <a:pt x="955" y="20"/>
                  </a:lnTo>
                  <a:lnTo>
                    <a:pt x="877" y="1"/>
                  </a:lnTo>
                  <a:lnTo>
                    <a:pt x="877" y="1"/>
                  </a:lnTo>
                  <a:lnTo>
                    <a:pt x="741" y="1"/>
                  </a:lnTo>
                  <a:lnTo>
                    <a:pt x="605" y="1"/>
                  </a:lnTo>
                  <a:lnTo>
                    <a:pt x="605" y="1"/>
                  </a:lnTo>
                  <a:lnTo>
                    <a:pt x="488" y="20"/>
                  </a:lnTo>
                  <a:lnTo>
                    <a:pt x="351" y="79"/>
                  </a:lnTo>
                  <a:lnTo>
                    <a:pt x="351" y="79"/>
                  </a:lnTo>
                  <a:lnTo>
                    <a:pt x="254" y="117"/>
                  </a:lnTo>
                  <a:lnTo>
                    <a:pt x="176" y="176"/>
                  </a:lnTo>
                  <a:lnTo>
                    <a:pt x="176" y="176"/>
                  </a:lnTo>
                  <a:lnTo>
                    <a:pt x="79" y="254"/>
                  </a:lnTo>
                  <a:lnTo>
                    <a:pt x="79" y="254"/>
                  </a:lnTo>
                  <a:lnTo>
                    <a:pt x="20" y="351"/>
                  </a:lnTo>
                  <a:lnTo>
                    <a:pt x="20" y="351"/>
                  </a:lnTo>
                  <a:lnTo>
                    <a:pt x="1" y="371"/>
                  </a:lnTo>
                  <a:lnTo>
                    <a:pt x="1" y="390"/>
                  </a:lnTo>
                  <a:lnTo>
                    <a:pt x="1" y="390"/>
                  </a:lnTo>
                  <a:lnTo>
                    <a:pt x="40" y="488"/>
                  </a:lnTo>
                  <a:lnTo>
                    <a:pt x="98" y="566"/>
                  </a:lnTo>
                  <a:lnTo>
                    <a:pt x="98" y="566"/>
                  </a:lnTo>
                  <a:lnTo>
                    <a:pt x="157" y="624"/>
                  </a:lnTo>
                  <a:lnTo>
                    <a:pt x="234" y="683"/>
                  </a:lnTo>
                  <a:lnTo>
                    <a:pt x="234" y="683"/>
                  </a:lnTo>
                  <a:lnTo>
                    <a:pt x="390" y="780"/>
                  </a:lnTo>
                  <a:lnTo>
                    <a:pt x="605" y="838"/>
                  </a:lnTo>
                  <a:lnTo>
                    <a:pt x="605" y="838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819" y="877"/>
                  </a:lnTo>
                  <a:lnTo>
                    <a:pt x="1014" y="897"/>
                  </a:lnTo>
                  <a:lnTo>
                    <a:pt x="1014" y="897"/>
                  </a:lnTo>
                  <a:lnTo>
                    <a:pt x="1209" y="877"/>
                  </a:lnTo>
                  <a:lnTo>
                    <a:pt x="1384" y="858"/>
                  </a:lnTo>
                  <a:lnTo>
                    <a:pt x="1384" y="858"/>
                  </a:lnTo>
                  <a:lnTo>
                    <a:pt x="1481" y="819"/>
                  </a:lnTo>
                  <a:lnTo>
                    <a:pt x="1481" y="819"/>
                  </a:lnTo>
                  <a:lnTo>
                    <a:pt x="1579" y="760"/>
                  </a:lnTo>
                  <a:lnTo>
                    <a:pt x="1579" y="760"/>
                  </a:lnTo>
                  <a:lnTo>
                    <a:pt x="1618" y="683"/>
                  </a:lnTo>
                  <a:lnTo>
                    <a:pt x="1618" y="683"/>
                  </a:lnTo>
                  <a:lnTo>
                    <a:pt x="1637" y="644"/>
                  </a:lnTo>
                  <a:lnTo>
                    <a:pt x="1637" y="644"/>
                  </a:lnTo>
                  <a:lnTo>
                    <a:pt x="1637" y="585"/>
                  </a:lnTo>
                  <a:lnTo>
                    <a:pt x="1637" y="585"/>
                  </a:lnTo>
                  <a:lnTo>
                    <a:pt x="1598" y="488"/>
                  </a:lnTo>
                  <a:lnTo>
                    <a:pt x="1540" y="390"/>
                  </a:lnTo>
                  <a:lnTo>
                    <a:pt x="1540" y="390"/>
                  </a:lnTo>
                  <a:lnTo>
                    <a:pt x="1462" y="293"/>
                  </a:lnTo>
                  <a:lnTo>
                    <a:pt x="1384" y="215"/>
                  </a:lnTo>
                  <a:lnTo>
                    <a:pt x="1384" y="215"/>
                  </a:lnTo>
                  <a:lnTo>
                    <a:pt x="1287" y="156"/>
                  </a:lnTo>
                  <a:lnTo>
                    <a:pt x="1170" y="98"/>
                  </a:lnTo>
                  <a:lnTo>
                    <a:pt x="1072" y="59"/>
                  </a:lnTo>
                  <a:lnTo>
                    <a:pt x="955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2" name="Google Shape;4662;p54"/>
            <p:cNvSpPr/>
            <p:nvPr/>
          </p:nvSpPr>
          <p:spPr>
            <a:xfrm>
              <a:off x="13162925" y="596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3" name="Google Shape;4663;p54"/>
            <p:cNvSpPr/>
            <p:nvPr/>
          </p:nvSpPr>
          <p:spPr>
            <a:xfrm>
              <a:off x="13162925" y="596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4" name="Google Shape;4664;p54"/>
            <p:cNvSpPr/>
            <p:nvPr/>
          </p:nvSpPr>
          <p:spPr>
            <a:xfrm>
              <a:off x="13114700" y="567300"/>
              <a:ext cx="54100" cy="39000"/>
            </a:xfrm>
            <a:custGeom>
              <a:avLst/>
              <a:gdLst/>
              <a:ahLst/>
              <a:cxnLst/>
              <a:rect l="l" t="t" r="r" b="b"/>
              <a:pathLst>
                <a:path w="2164" h="1560" extrusionOk="0">
                  <a:moveTo>
                    <a:pt x="917" y="644"/>
                  </a:moveTo>
                  <a:lnTo>
                    <a:pt x="1072" y="663"/>
                  </a:lnTo>
                  <a:lnTo>
                    <a:pt x="1228" y="702"/>
                  </a:lnTo>
                  <a:lnTo>
                    <a:pt x="1345" y="760"/>
                  </a:lnTo>
                  <a:lnTo>
                    <a:pt x="1462" y="838"/>
                  </a:lnTo>
                  <a:lnTo>
                    <a:pt x="1540" y="897"/>
                  </a:lnTo>
                  <a:lnTo>
                    <a:pt x="1618" y="975"/>
                  </a:lnTo>
                  <a:lnTo>
                    <a:pt x="1696" y="1092"/>
                  </a:lnTo>
                  <a:lnTo>
                    <a:pt x="1735" y="1189"/>
                  </a:lnTo>
                  <a:lnTo>
                    <a:pt x="1735" y="1209"/>
                  </a:lnTo>
                  <a:lnTo>
                    <a:pt x="1735" y="1228"/>
                  </a:lnTo>
                  <a:lnTo>
                    <a:pt x="1735" y="1248"/>
                  </a:lnTo>
                  <a:lnTo>
                    <a:pt x="1735" y="1267"/>
                  </a:lnTo>
                  <a:lnTo>
                    <a:pt x="1735" y="1306"/>
                  </a:lnTo>
                  <a:lnTo>
                    <a:pt x="1735" y="1345"/>
                  </a:lnTo>
                  <a:lnTo>
                    <a:pt x="1598" y="1423"/>
                  </a:lnTo>
                  <a:lnTo>
                    <a:pt x="1482" y="1462"/>
                  </a:lnTo>
                  <a:lnTo>
                    <a:pt x="1365" y="1481"/>
                  </a:lnTo>
                  <a:lnTo>
                    <a:pt x="1209" y="1501"/>
                  </a:lnTo>
                  <a:lnTo>
                    <a:pt x="1033" y="1481"/>
                  </a:lnTo>
                  <a:lnTo>
                    <a:pt x="936" y="1462"/>
                  </a:lnTo>
                  <a:lnTo>
                    <a:pt x="897" y="1462"/>
                  </a:lnTo>
                  <a:lnTo>
                    <a:pt x="780" y="1423"/>
                  </a:lnTo>
                  <a:lnTo>
                    <a:pt x="624" y="1364"/>
                  </a:lnTo>
                  <a:lnTo>
                    <a:pt x="468" y="1287"/>
                  </a:lnTo>
                  <a:lnTo>
                    <a:pt x="371" y="1228"/>
                  </a:lnTo>
                  <a:lnTo>
                    <a:pt x="274" y="1131"/>
                  </a:lnTo>
                  <a:lnTo>
                    <a:pt x="196" y="1014"/>
                  </a:lnTo>
                  <a:lnTo>
                    <a:pt x="196" y="994"/>
                  </a:lnTo>
                  <a:lnTo>
                    <a:pt x="254" y="897"/>
                  </a:lnTo>
                  <a:lnTo>
                    <a:pt x="332" y="799"/>
                  </a:lnTo>
                  <a:lnTo>
                    <a:pt x="449" y="721"/>
                  </a:lnTo>
                  <a:lnTo>
                    <a:pt x="546" y="683"/>
                  </a:lnTo>
                  <a:lnTo>
                    <a:pt x="644" y="663"/>
                  </a:lnTo>
                  <a:lnTo>
                    <a:pt x="780" y="644"/>
                  </a:lnTo>
                  <a:close/>
                  <a:moveTo>
                    <a:pt x="468" y="1"/>
                  </a:moveTo>
                  <a:lnTo>
                    <a:pt x="351" y="20"/>
                  </a:lnTo>
                  <a:lnTo>
                    <a:pt x="254" y="59"/>
                  </a:lnTo>
                  <a:lnTo>
                    <a:pt x="176" y="117"/>
                  </a:lnTo>
                  <a:lnTo>
                    <a:pt x="118" y="195"/>
                  </a:lnTo>
                  <a:lnTo>
                    <a:pt x="59" y="273"/>
                  </a:lnTo>
                  <a:lnTo>
                    <a:pt x="20" y="371"/>
                  </a:lnTo>
                  <a:lnTo>
                    <a:pt x="1" y="468"/>
                  </a:lnTo>
                  <a:lnTo>
                    <a:pt x="1" y="566"/>
                  </a:lnTo>
                  <a:lnTo>
                    <a:pt x="1" y="683"/>
                  </a:lnTo>
                  <a:lnTo>
                    <a:pt x="20" y="799"/>
                  </a:lnTo>
                  <a:lnTo>
                    <a:pt x="59" y="897"/>
                  </a:lnTo>
                  <a:lnTo>
                    <a:pt x="98" y="994"/>
                  </a:lnTo>
                  <a:lnTo>
                    <a:pt x="157" y="1092"/>
                  </a:lnTo>
                  <a:lnTo>
                    <a:pt x="235" y="1189"/>
                  </a:lnTo>
                  <a:lnTo>
                    <a:pt x="313" y="1267"/>
                  </a:lnTo>
                  <a:lnTo>
                    <a:pt x="488" y="1384"/>
                  </a:lnTo>
                  <a:lnTo>
                    <a:pt x="702" y="1481"/>
                  </a:lnTo>
                  <a:lnTo>
                    <a:pt x="858" y="1520"/>
                  </a:lnTo>
                  <a:lnTo>
                    <a:pt x="897" y="1540"/>
                  </a:lnTo>
                  <a:lnTo>
                    <a:pt x="1092" y="1559"/>
                  </a:lnTo>
                  <a:lnTo>
                    <a:pt x="1306" y="1559"/>
                  </a:lnTo>
                  <a:lnTo>
                    <a:pt x="1540" y="1520"/>
                  </a:lnTo>
                  <a:lnTo>
                    <a:pt x="1637" y="1481"/>
                  </a:lnTo>
                  <a:lnTo>
                    <a:pt x="1735" y="1423"/>
                  </a:lnTo>
                  <a:lnTo>
                    <a:pt x="1832" y="1364"/>
                  </a:lnTo>
                  <a:lnTo>
                    <a:pt x="1910" y="1287"/>
                  </a:lnTo>
                  <a:lnTo>
                    <a:pt x="1988" y="1209"/>
                  </a:lnTo>
                  <a:lnTo>
                    <a:pt x="2047" y="1111"/>
                  </a:lnTo>
                  <a:lnTo>
                    <a:pt x="2105" y="1014"/>
                  </a:lnTo>
                  <a:lnTo>
                    <a:pt x="2125" y="916"/>
                  </a:lnTo>
                  <a:lnTo>
                    <a:pt x="2144" y="819"/>
                  </a:lnTo>
                  <a:lnTo>
                    <a:pt x="2164" y="721"/>
                  </a:lnTo>
                  <a:lnTo>
                    <a:pt x="2144" y="624"/>
                  </a:lnTo>
                  <a:lnTo>
                    <a:pt x="2105" y="527"/>
                  </a:lnTo>
                  <a:lnTo>
                    <a:pt x="2066" y="449"/>
                  </a:lnTo>
                  <a:lnTo>
                    <a:pt x="1988" y="371"/>
                  </a:lnTo>
                  <a:lnTo>
                    <a:pt x="1891" y="312"/>
                  </a:lnTo>
                  <a:lnTo>
                    <a:pt x="1793" y="254"/>
                  </a:lnTo>
                  <a:lnTo>
                    <a:pt x="1715" y="234"/>
                  </a:lnTo>
                  <a:lnTo>
                    <a:pt x="1637" y="215"/>
                  </a:lnTo>
                  <a:lnTo>
                    <a:pt x="1540" y="215"/>
                  </a:lnTo>
                  <a:lnTo>
                    <a:pt x="1345" y="254"/>
                  </a:lnTo>
                  <a:lnTo>
                    <a:pt x="1287" y="254"/>
                  </a:lnTo>
                  <a:lnTo>
                    <a:pt x="1170" y="273"/>
                  </a:lnTo>
                  <a:lnTo>
                    <a:pt x="1150" y="273"/>
                  </a:lnTo>
                  <a:lnTo>
                    <a:pt x="1053" y="215"/>
                  </a:lnTo>
                  <a:lnTo>
                    <a:pt x="994" y="176"/>
                  </a:lnTo>
                  <a:lnTo>
                    <a:pt x="839" y="79"/>
                  </a:lnTo>
                  <a:lnTo>
                    <a:pt x="741" y="40"/>
                  </a:lnTo>
                  <a:lnTo>
                    <a:pt x="663" y="20"/>
                  </a:lnTo>
                  <a:lnTo>
                    <a:pt x="585" y="1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5" name="Google Shape;4665;p54"/>
            <p:cNvSpPr/>
            <p:nvPr/>
          </p:nvSpPr>
          <p:spPr>
            <a:xfrm>
              <a:off x="13114700" y="567300"/>
              <a:ext cx="54100" cy="39000"/>
            </a:xfrm>
            <a:custGeom>
              <a:avLst/>
              <a:gdLst/>
              <a:ahLst/>
              <a:cxnLst/>
              <a:rect l="l" t="t" r="r" b="b"/>
              <a:pathLst>
                <a:path w="2164" h="1560" fill="none" extrusionOk="0">
                  <a:moveTo>
                    <a:pt x="1715" y="234"/>
                  </a:moveTo>
                  <a:lnTo>
                    <a:pt x="1715" y="234"/>
                  </a:lnTo>
                  <a:lnTo>
                    <a:pt x="1637" y="215"/>
                  </a:lnTo>
                  <a:lnTo>
                    <a:pt x="1540" y="215"/>
                  </a:lnTo>
                  <a:lnTo>
                    <a:pt x="1540" y="215"/>
                  </a:lnTo>
                  <a:lnTo>
                    <a:pt x="1345" y="254"/>
                  </a:lnTo>
                  <a:lnTo>
                    <a:pt x="1287" y="254"/>
                  </a:lnTo>
                  <a:lnTo>
                    <a:pt x="1287" y="254"/>
                  </a:lnTo>
                  <a:lnTo>
                    <a:pt x="1287" y="254"/>
                  </a:lnTo>
                  <a:lnTo>
                    <a:pt x="1287" y="254"/>
                  </a:lnTo>
                  <a:lnTo>
                    <a:pt x="1287" y="254"/>
                  </a:lnTo>
                  <a:lnTo>
                    <a:pt x="1287" y="254"/>
                  </a:lnTo>
                  <a:lnTo>
                    <a:pt x="1287" y="254"/>
                  </a:lnTo>
                  <a:lnTo>
                    <a:pt x="1170" y="273"/>
                  </a:lnTo>
                  <a:lnTo>
                    <a:pt x="1150" y="273"/>
                  </a:lnTo>
                  <a:lnTo>
                    <a:pt x="1150" y="273"/>
                  </a:lnTo>
                  <a:lnTo>
                    <a:pt x="1150" y="273"/>
                  </a:lnTo>
                  <a:lnTo>
                    <a:pt x="1150" y="273"/>
                  </a:lnTo>
                  <a:lnTo>
                    <a:pt x="1053" y="215"/>
                  </a:lnTo>
                  <a:lnTo>
                    <a:pt x="994" y="176"/>
                  </a:lnTo>
                  <a:lnTo>
                    <a:pt x="994" y="176"/>
                  </a:lnTo>
                  <a:lnTo>
                    <a:pt x="839" y="79"/>
                  </a:lnTo>
                  <a:lnTo>
                    <a:pt x="839" y="79"/>
                  </a:lnTo>
                  <a:lnTo>
                    <a:pt x="741" y="40"/>
                  </a:lnTo>
                  <a:lnTo>
                    <a:pt x="663" y="20"/>
                  </a:lnTo>
                  <a:lnTo>
                    <a:pt x="663" y="20"/>
                  </a:lnTo>
                  <a:lnTo>
                    <a:pt x="585" y="1"/>
                  </a:lnTo>
                  <a:lnTo>
                    <a:pt x="585" y="1"/>
                  </a:lnTo>
                  <a:lnTo>
                    <a:pt x="468" y="1"/>
                  </a:lnTo>
                  <a:lnTo>
                    <a:pt x="351" y="20"/>
                  </a:lnTo>
                  <a:lnTo>
                    <a:pt x="351" y="20"/>
                  </a:lnTo>
                  <a:lnTo>
                    <a:pt x="254" y="59"/>
                  </a:lnTo>
                  <a:lnTo>
                    <a:pt x="176" y="117"/>
                  </a:lnTo>
                  <a:lnTo>
                    <a:pt x="176" y="117"/>
                  </a:lnTo>
                  <a:lnTo>
                    <a:pt x="118" y="195"/>
                  </a:lnTo>
                  <a:lnTo>
                    <a:pt x="118" y="195"/>
                  </a:lnTo>
                  <a:lnTo>
                    <a:pt x="59" y="273"/>
                  </a:lnTo>
                  <a:lnTo>
                    <a:pt x="59" y="273"/>
                  </a:lnTo>
                  <a:lnTo>
                    <a:pt x="20" y="371"/>
                  </a:lnTo>
                  <a:lnTo>
                    <a:pt x="1" y="468"/>
                  </a:lnTo>
                  <a:lnTo>
                    <a:pt x="1" y="468"/>
                  </a:lnTo>
                  <a:lnTo>
                    <a:pt x="1" y="566"/>
                  </a:lnTo>
                  <a:lnTo>
                    <a:pt x="1" y="683"/>
                  </a:lnTo>
                  <a:lnTo>
                    <a:pt x="1" y="683"/>
                  </a:lnTo>
                  <a:lnTo>
                    <a:pt x="20" y="799"/>
                  </a:lnTo>
                  <a:lnTo>
                    <a:pt x="59" y="897"/>
                  </a:lnTo>
                  <a:lnTo>
                    <a:pt x="59" y="897"/>
                  </a:lnTo>
                  <a:lnTo>
                    <a:pt x="98" y="994"/>
                  </a:lnTo>
                  <a:lnTo>
                    <a:pt x="157" y="1092"/>
                  </a:lnTo>
                  <a:lnTo>
                    <a:pt x="235" y="1189"/>
                  </a:lnTo>
                  <a:lnTo>
                    <a:pt x="313" y="1267"/>
                  </a:lnTo>
                  <a:lnTo>
                    <a:pt x="313" y="1267"/>
                  </a:lnTo>
                  <a:lnTo>
                    <a:pt x="488" y="1384"/>
                  </a:lnTo>
                  <a:lnTo>
                    <a:pt x="702" y="1481"/>
                  </a:lnTo>
                  <a:lnTo>
                    <a:pt x="702" y="1481"/>
                  </a:lnTo>
                  <a:lnTo>
                    <a:pt x="858" y="1520"/>
                  </a:lnTo>
                  <a:lnTo>
                    <a:pt x="858" y="1520"/>
                  </a:lnTo>
                  <a:lnTo>
                    <a:pt x="897" y="1540"/>
                  </a:lnTo>
                  <a:lnTo>
                    <a:pt x="897" y="1540"/>
                  </a:lnTo>
                  <a:lnTo>
                    <a:pt x="1092" y="1559"/>
                  </a:lnTo>
                  <a:lnTo>
                    <a:pt x="1092" y="1559"/>
                  </a:lnTo>
                  <a:lnTo>
                    <a:pt x="1306" y="1559"/>
                  </a:lnTo>
                  <a:lnTo>
                    <a:pt x="1540" y="1520"/>
                  </a:lnTo>
                  <a:lnTo>
                    <a:pt x="1540" y="1520"/>
                  </a:lnTo>
                  <a:lnTo>
                    <a:pt x="1637" y="1481"/>
                  </a:lnTo>
                  <a:lnTo>
                    <a:pt x="1735" y="1423"/>
                  </a:lnTo>
                  <a:lnTo>
                    <a:pt x="1832" y="1364"/>
                  </a:lnTo>
                  <a:lnTo>
                    <a:pt x="1910" y="1287"/>
                  </a:lnTo>
                  <a:lnTo>
                    <a:pt x="1910" y="1287"/>
                  </a:lnTo>
                  <a:lnTo>
                    <a:pt x="1988" y="1209"/>
                  </a:lnTo>
                  <a:lnTo>
                    <a:pt x="2047" y="1111"/>
                  </a:lnTo>
                  <a:lnTo>
                    <a:pt x="2047" y="1111"/>
                  </a:lnTo>
                  <a:lnTo>
                    <a:pt x="2105" y="1014"/>
                  </a:lnTo>
                  <a:lnTo>
                    <a:pt x="2125" y="916"/>
                  </a:lnTo>
                  <a:lnTo>
                    <a:pt x="2125" y="916"/>
                  </a:lnTo>
                  <a:lnTo>
                    <a:pt x="2144" y="819"/>
                  </a:lnTo>
                  <a:lnTo>
                    <a:pt x="2164" y="721"/>
                  </a:lnTo>
                  <a:lnTo>
                    <a:pt x="2164" y="721"/>
                  </a:lnTo>
                  <a:lnTo>
                    <a:pt x="2144" y="624"/>
                  </a:lnTo>
                  <a:lnTo>
                    <a:pt x="2144" y="624"/>
                  </a:lnTo>
                  <a:lnTo>
                    <a:pt x="2105" y="527"/>
                  </a:lnTo>
                  <a:lnTo>
                    <a:pt x="2105" y="527"/>
                  </a:lnTo>
                  <a:lnTo>
                    <a:pt x="2066" y="449"/>
                  </a:lnTo>
                  <a:lnTo>
                    <a:pt x="1988" y="371"/>
                  </a:lnTo>
                  <a:lnTo>
                    <a:pt x="1988" y="371"/>
                  </a:lnTo>
                  <a:lnTo>
                    <a:pt x="1891" y="312"/>
                  </a:lnTo>
                  <a:lnTo>
                    <a:pt x="1793" y="254"/>
                  </a:lnTo>
                  <a:lnTo>
                    <a:pt x="1793" y="254"/>
                  </a:lnTo>
                  <a:lnTo>
                    <a:pt x="1715" y="2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6" name="Google Shape;4666;p54"/>
            <p:cNvSpPr/>
            <p:nvPr/>
          </p:nvSpPr>
          <p:spPr>
            <a:xfrm>
              <a:off x="13119575" y="583375"/>
              <a:ext cx="38500" cy="21450"/>
            </a:xfrm>
            <a:custGeom>
              <a:avLst/>
              <a:gdLst/>
              <a:ahLst/>
              <a:cxnLst/>
              <a:rect l="l" t="t" r="r" b="b"/>
              <a:pathLst>
                <a:path w="1540" h="858" fill="none" extrusionOk="0">
                  <a:moveTo>
                    <a:pt x="722" y="1"/>
                  </a:moveTo>
                  <a:lnTo>
                    <a:pt x="722" y="1"/>
                  </a:lnTo>
                  <a:lnTo>
                    <a:pt x="877" y="20"/>
                  </a:lnTo>
                  <a:lnTo>
                    <a:pt x="877" y="20"/>
                  </a:lnTo>
                  <a:lnTo>
                    <a:pt x="877" y="20"/>
                  </a:lnTo>
                  <a:lnTo>
                    <a:pt x="1033" y="59"/>
                  </a:lnTo>
                  <a:lnTo>
                    <a:pt x="1033" y="59"/>
                  </a:lnTo>
                  <a:lnTo>
                    <a:pt x="1150" y="117"/>
                  </a:lnTo>
                  <a:lnTo>
                    <a:pt x="1267" y="195"/>
                  </a:lnTo>
                  <a:lnTo>
                    <a:pt x="1267" y="195"/>
                  </a:lnTo>
                  <a:lnTo>
                    <a:pt x="1345" y="254"/>
                  </a:lnTo>
                  <a:lnTo>
                    <a:pt x="1423" y="332"/>
                  </a:lnTo>
                  <a:lnTo>
                    <a:pt x="1423" y="332"/>
                  </a:lnTo>
                  <a:lnTo>
                    <a:pt x="1501" y="449"/>
                  </a:lnTo>
                  <a:lnTo>
                    <a:pt x="1501" y="449"/>
                  </a:lnTo>
                  <a:lnTo>
                    <a:pt x="1540" y="546"/>
                  </a:lnTo>
                  <a:lnTo>
                    <a:pt x="1540" y="546"/>
                  </a:lnTo>
                  <a:lnTo>
                    <a:pt x="1540" y="566"/>
                  </a:lnTo>
                  <a:lnTo>
                    <a:pt x="1540" y="566"/>
                  </a:lnTo>
                  <a:lnTo>
                    <a:pt x="1540" y="585"/>
                  </a:lnTo>
                  <a:lnTo>
                    <a:pt x="1540" y="585"/>
                  </a:lnTo>
                  <a:lnTo>
                    <a:pt x="1540" y="605"/>
                  </a:lnTo>
                  <a:lnTo>
                    <a:pt x="1540" y="624"/>
                  </a:lnTo>
                  <a:lnTo>
                    <a:pt x="1540" y="624"/>
                  </a:lnTo>
                  <a:lnTo>
                    <a:pt x="1540" y="624"/>
                  </a:lnTo>
                  <a:lnTo>
                    <a:pt x="1540" y="663"/>
                  </a:lnTo>
                  <a:lnTo>
                    <a:pt x="1540" y="663"/>
                  </a:lnTo>
                  <a:lnTo>
                    <a:pt x="1540" y="663"/>
                  </a:lnTo>
                  <a:lnTo>
                    <a:pt x="1540" y="702"/>
                  </a:lnTo>
                  <a:lnTo>
                    <a:pt x="1540" y="702"/>
                  </a:lnTo>
                  <a:lnTo>
                    <a:pt x="1403" y="780"/>
                  </a:lnTo>
                  <a:lnTo>
                    <a:pt x="1403" y="780"/>
                  </a:lnTo>
                  <a:lnTo>
                    <a:pt x="1287" y="819"/>
                  </a:lnTo>
                  <a:lnTo>
                    <a:pt x="1170" y="838"/>
                  </a:lnTo>
                  <a:lnTo>
                    <a:pt x="1170" y="838"/>
                  </a:lnTo>
                  <a:lnTo>
                    <a:pt x="1170" y="838"/>
                  </a:lnTo>
                  <a:lnTo>
                    <a:pt x="1014" y="858"/>
                  </a:lnTo>
                  <a:lnTo>
                    <a:pt x="838" y="838"/>
                  </a:lnTo>
                  <a:lnTo>
                    <a:pt x="838" y="838"/>
                  </a:lnTo>
                  <a:lnTo>
                    <a:pt x="741" y="819"/>
                  </a:lnTo>
                  <a:lnTo>
                    <a:pt x="741" y="819"/>
                  </a:lnTo>
                  <a:lnTo>
                    <a:pt x="702" y="819"/>
                  </a:lnTo>
                  <a:lnTo>
                    <a:pt x="702" y="819"/>
                  </a:lnTo>
                  <a:lnTo>
                    <a:pt x="702" y="819"/>
                  </a:lnTo>
                  <a:lnTo>
                    <a:pt x="585" y="780"/>
                  </a:lnTo>
                  <a:lnTo>
                    <a:pt x="585" y="780"/>
                  </a:lnTo>
                  <a:lnTo>
                    <a:pt x="429" y="721"/>
                  </a:lnTo>
                  <a:lnTo>
                    <a:pt x="273" y="644"/>
                  </a:lnTo>
                  <a:lnTo>
                    <a:pt x="273" y="644"/>
                  </a:lnTo>
                  <a:lnTo>
                    <a:pt x="273" y="644"/>
                  </a:lnTo>
                  <a:lnTo>
                    <a:pt x="176" y="585"/>
                  </a:lnTo>
                  <a:lnTo>
                    <a:pt x="79" y="488"/>
                  </a:lnTo>
                  <a:lnTo>
                    <a:pt x="79" y="488"/>
                  </a:lnTo>
                  <a:lnTo>
                    <a:pt x="1" y="371"/>
                  </a:lnTo>
                  <a:lnTo>
                    <a:pt x="1" y="351"/>
                  </a:lnTo>
                  <a:lnTo>
                    <a:pt x="1" y="351"/>
                  </a:lnTo>
                  <a:lnTo>
                    <a:pt x="1" y="351"/>
                  </a:lnTo>
                  <a:lnTo>
                    <a:pt x="59" y="254"/>
                  </a:lnTo>
                  <a:lnTo>
                    <a:pt x="59" y="254"/>
                  </a:lnTo>
                  <a:lnTo>
                    <a:pt x="59" y="254"/>
                  </a:lnTo>
                  <a:lnTo>
                    <a:pt x="59" y="254"/>
                  </a:lnTo>
                  <a:lnTo>
                    <a:pt x="59" y="254"/>
                  </a:lnTo>
                  <a:lnTo>
                    <a:pt x="137" y="156"/>
                  </a:lnTo>
                  <a:lnTo>
                    <a:pt x="137" y="156"/>
                  </a:lnTo>
                  <a:lnTo>
                    <a:pt x="254" y="78"/>
                  </a:lnTo>
                  <a:lnTo>
                    <a:pt x="254" y="78"/>
                  </a:lnTo>
                  <a:lnTo>
                    <a:pt x="351" y="40"/>
                  </a:lnTo>
                  <a:lnTo>
                    <a:pt x="449" y="20"/>
                  </a:lnTo>
                  <a:lnTo>
                    <a:pt x="449" y="20"/>
                  </a:lnTo>
                  <a:lnTo>
                    <a:pt x="585" y="1"/>
                  </a:lnTo>
                  <a:lnTo>
                    <a:pt x="722" y="1"/>
                  </a:lnTo>
                  <a:lnTo>
                    <a:pt x="7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7" name="Google Shape;4667;p54"/>
            <p:cNvSpPr/>
            <p:nvPr/>
          </p:nvSpPr>
          <p:spPr>
            <a:xfrm>
              <a:off x="13311975" y="483025"/>
              <a:ext cx="282050" cy="282075"/>
            </a:xfrm>
            <a:custGeom>
              <a:avLst/>
              <a:gdLst/>
              <a:ahLst/>
              <a:cxnLst/>
              <a:rect l="l" t="t" r="r" b="b"/>
              <a:pathLst>
                <a:path w="11282" h="11283" extrusionOk="0">
                  <a:moveTo>
                    <a:pt x="5339" y="1"/>
                  </a:moveTo>
                  <a:lnTo>
                    <a:pt x="5067" y="40"/>
                  </a:lnTo>
                  <a:lnTo>
                    <a:pt x="4774" y="59"/>
                  </a:lnTo>
                  <a:lnTo>
                    <a:pt x="4502" y="118"/>
                  </a:lnTo>
                  <a:lnTo>
                    <a:pt x="4229" y="176"/>
                  </a:lnTo>
                  <a:lnTo>
                    <a:pt x="3956" y="254"/>
                  </a:lnTo>
                  <a:lnTo>
                    <a:pt x="3703" y="352"/>
                  </a:lnTo>
                  <a:lnTo>
                    <a:pt x="3449" y="449"/>
                  </a:lnTo>
                  <a:lnTo>
                    <a:pt x="3196" y="566"/>
                  </a:lnTo>
                  <a:lnTo>
                    <a:pt x="2943" y="683"/>
                  </a:lnTo>
                  <a:lnTo>
                    <a:pt x="2709" y="819"/>
                  </a:lnTo>
                  <a:lnTo>
                    <a:pt x="2475" y="975"/>
                  </a:lnTo>
                  <a:lnTo>
                    <a:pt x="2261" y="1131"/>
                  </a:lnTo>
                  <a:lnTo>
                    <a:pt x="2047" y="1287"/>
                  </a:lnTo>
                  <a:lnTo>
                    <a:pt x="1852" y="1462"/>
                  </a:lnTo>
                  <a:lnTo>
                    <a:pt x="1657" y="1657"/>
                  </a:lnTo>
                  <a:lnTo>
                    <a:pt x="1462" y="1852"/>
                  </a:lnTo>
                  <a:lnTo>
                    <a:pt x="1287" y="2047"/>
                  </a:lnTo>
                  <a:lnTo>
                    <a:pt x="1111" y="2261"/>
                  </a:lnTo>
                  <a:lnTo>
                    <a:pt x="955" y="2495"/>
                  </a:lnTo>
                  <a:lnTo>
                    <a:pt x="819" y="2729"/>
                  </a:lnTo>
                  <a:lnTo>
                    <a:pt x="683" y="2962"/>
                  </a:lnTo>
                  <a:lnTo>
                    <a:pt x="546" y="3196"/>
                  </a:lnTo>
                  <a:lnTo>
                    <a:pt x="429" y="3450"/>
                  </a:lnTo>
                  <a:lnTo>
                    <a:pt x="332" y="3703"/>
                  </a:lnTo>
                  <a:lnTo>
                    <a:pt x="254" y="3976"/>
                  </a:lnTo>
                  <a:lnTo>
                    <a:pt x="176" y="4229"/>
                  </a:lnTo>
                  <a:lnTo>
                    <a:pt x="118" y="4502"/>
                  </a:lnTo>
                  <a:lnTo>
                    <a:pt x="59" y="4794"/>
                  </a:lnTo>
                  <a:lnTo>
                    <a:pt x="20" y="5067"/>
                  </a:lnTo>
                  <a:lnTo>
                    <a:pt x="1" y="5359"/>
                  </a:lnTo>
                  <a:lnTo>
                    <a:pt x="1" y="5651"/>
                  </a:lnTo>
                  <a:lnTo>
                    <a:pt x="1" y="5943"/>
                  </a:lnTo>
                  <a:lnTo>
                    <a:pt x="20" y="6216"/>
                  </a:lnTo>
                  <a:lnTo>
                    <a:pt x="59" y="6508"/>
                  </a:lnTo>
                  <a:lnTo>
                    <a:pt x="118" y="6781"/>
                  </a:lnTo>
                  <a:lnTo>
                    <a:pt x="176" y="7054"/>
                  </a:lnTo>
                  <a:lnTo>
                    <a:pt x="254" y="7327"/>
                  </a:lnTo>
                  <a:lnTo>
                    <a:pt x="332" y="7580"/>
                  </a:lnTo>
                  <a:lnTo>
                    <a:pt x="429" y="7833"/>
                  </a:lnTo>
                  <a:lnTo>
                    <a:pt x="546" y="8087"/>
                  </a:lnTo>
                  <a:lnTo>
                    <a:pt x="683" y="8340"/>
                  </a:lnTo>
                  <a:lnTo>
                    <a:pt x="819" y="8574"/>
                  </a:lnTo>
                  <a:lnTo>
                    <a:pt x="955" y="8788"/>
                  </a:lnTo>
                  <a:lnTo>
                    <a:pt x="1111" y="9022"/>
                  </a:lnTo>
                  <a:lnTo>
                    <a:pt x="1287" y="9236"/>
                  </a:lnTo>
                  <a:lnTo>
                    <a:pt x="1462" y="9431"/>
                  </a:lnTo>
                  <a:lnTo>
                    <a:pt x="1657" y="9626"/>
                  </a:lnTo>
                  <a:lnTo>
                    <a:pt x="1852" y="9821"/>
                  </a:lnTo>
                  <a:lnTo>
                    <a:pt x="2047" y="9996"/>
                  </a:lnTo>
                  <a:lnTo>
                    <a:pt x="2261" y="10171"/>
                  </a:lnTo>
                  <a:lnTo>
                    <a:pt x="2475" y="10327"/>
                  </a:lnTo>
                  <a:lnTo>
                    <a:pt x="2709" y="10464"/>
                  </a:lnTo>
                  <a:lnTo>
                    <a:pt x="2943" y="10600"/>
                  </a:lnTo>
                  <a:lnTo>
                    <a:pt x="3196" y="10737"/>
                  </a:lnTo>
                  <a:lnTo>
                    <a:pt x="3449" y="10834"/>
                  </a:lnTo>
                  <a:lnTo>
                    <a:pt x="3703" y="10951"/>
                  </a:lnTo>
                  <a:lnTo>
                    <a:pt x="3956" y="11029"/>
                  </a:lnTo>
                  <a:lnTo>
                    <a:pt x="4229" y="11107"/>
                  </a:lnTo>
                  <a:lnTo>
                    <a:pt x="4502" y="11165"/>
                  </a:lnTo>
                  <a:lnTo>
                    <a:pt x="4774" y="11224"/>
                  </a:lnTo>
                  <a:lnTo>
                    <a:pt x="5067" y="11263"/>
                  </a:lnTo>
                  <a:lnTo>
                    <a:pt x="5339" y="11282"/>
                  </a:lnTo>
                  <a:lnTo>
                    <a:pt x="5924" y="11282"/>
                  </a:lnTo>
                  <a:lnTo>
                    <a:pt x="6216" y="11263"/>
                  </a:lnTo>
                  <a:lnTo>
                    <a:pt x="6489" y="11224"/>
                  </a:lnTo>
                  <a:lnTo>
                    <a:pt x="6781" y="11165"/>
                  </a:lnTo>
                  <a:lnTo>
                    <a:pt x="7054" y="11107"/>
                  </a:lnTo>
                  <a:lnTo>
                    <a:pt x="7307" y="11029"/>
                  </a:lnTo>
                  <a:lnTo>
                    <a:pt x="7580" y="10951"/>
                  </a:lnTo>
                  <a:lnTo>
                    <a:pt x="7833" y="10834"/>
                  </a:lnTo>
                  <a:lnTo>
                    <a:pt x="8087" y="10737"/>
                  </a:lnTo>
                  <a:lnTo>
                    <a:pt x="8320" y="10600"/>
                  </a:lnTo>
                  <a:lnTo>
                    <a:pt x="8554" y="10464"/>
                  </a:lnTo>
                  <a:lnTo>
                    <a:pt x="8788" y="10327"/>
                  </a:lnTo>
                  <a:lnTo>
                    <a:pt x="9002" y="10171"/>
                  </a:lnTo>
                  <a:lnTo>
                    <a:pt x="9217" y="9996"/>
                  </a:lnTo>
                  <a:lnTo>
                    <a:pt x="9431" y="9821"/>
                  </a:lnTo>
                  <a:lnTo>
                    <a:pt x="9626" y="9626"/>
                  </a:lnTo>
                  <a:lnTo>
                    <a:pt x="9821" y="9431"/>
                  </a:lnTo>
                  <a:lnTo>
                    <a:pt x="9996" y="9236"/>
                  </a:lnTo>
                  <a:lnTo>
                    <a:pt x="10152" y="9022"/>
                  </a:lnTo>
                  <a:lnTo>
                    <a:pt x="10308" y="8788"/>
                  </a:lnTo>
                  <a:lnTo>
                    <a:pt x="10464" y="8574"/>
                  </a:lnTo>
                  <a:lnTo>
                    <a:pt x="10600" y="8340"/>
                  </a:lnTo>
                  <a:lnTo>
                    <a:pt x="10717" y="8087"/>
                  </a:lnTo>
                  <a:lnTo>
                    <a:pt x="10834" y="7833"/>
                  </a:lnTo>
                  <a:lnTo>
                    <a:pt x="10931" y="7580"/>
                  </a:lnTo>
                  <a:lnTo>
                    <a:pt x="11029" y="7327"/>
                  </a:lnTo>
                  <a:lnTo>
                    <a:pt x="11107" y="7054"/>
                  </a:lnTo>
                  <a:lnTo>
                    <a:pt x="11165" y="6781"/>
                  </a:lnTo>
                  <a:lnTo>
                    <a:pt x="11204" y="6508"/>
                  </a:lnTo>
                  <a:lnTo>
                    <a:pt x="11243" y="6216"/>
                  </a:lnTo>
                  <a:lnTo>
                    <a:pt x="11262" y="5943"/>
                  </a:lnTo>
                  <a:lnTo>
                    <a:pt x="11282" y="5651"/>
                  </a:lnTo>
                  <a:lnTo>
                    <a:pt x="11262" y="5359"/>
                  </a:lnTo>
                  <a:lnTo>
                    <a:pt x="11243" y="5067"/>
                  </a:lnTo>
                  <a:lnTo>
                    <a:pt x="11204" y="4794"/>
                  </a:lnTo>
                  <a:lnTo>
                    <a:pt x="11165" y="4502"/>
                  </a:lnTo>
                  <a:lnTo>
                    <a:pt x="11107" y="4229"/>
                  </a:lnTo>
                  <a:lnTo>
                    <a:pt x="11029" y="3976"/>
                  </a:lnTo>
                  <a:lnTo>
                    <a:pt x="10931" y="3703"/>
                  </a:lnTo>
                  <a:lnTo>
                    <a:pt x="10834" y="3450"/>
                  </a:lnTo>
                  <a:lnTo>
                    <a:pt x="10717" y="3196"/>
                  </a:lnTo>
                  <a:lnTo>
                    <a:pt x="10600" y="2962"/>
                  </a:lnTo>
                  <a:lnTo>
                    <a:pt x="10464" y="2729"/>
                  </a:lnTo>
                  <a:lnTo>
                    <a:pt x="10308" y="2495"/>
                  </a:lnTo>
                  <a:lnTo>
                    <a:pt x="10152" y="2261"/>
                  </a:lnTo>
                  <a:lnTo>
                    <a:pt x="9996" y="2047"/>
                  </a:lnTo>
                  <a:lnTo>
                    <a:pt x="9821" y="1852"/>
                  </a:lnTo>
                  <a:lnTo>
                    <a:pt x="9626" y="1657"/>
                  </a:lnTo>
                  <a:lnTo>
                    <a:pt x="9431" y="1462"/>
                  </a:lnTo>
                  <a:lnTo>
                    <a:pt x="9217" y="1287"/>
                  </a:lnTo>
                  <a:lnTo>
                    <a:pt x="9002" y="1131"/>
                  </a:lnTo>
                  <a:lnTo>
                    <a:pt x="8788" y="975"/>
                  </a:lnTo>
                  <a:lnTo>
                    <a:pt x="8554" y="819"/>
                  </a:lnTo>
                  <a:lnTo>
                    <a:pt x="8320" y="683"/>
                  </a:lnTo>
                  <a:lnTo>
                    <a:pt x="8087" y="566"/>
                  </a:lnTo>
                  <a:lnTo>
                    <a:pt x="7833" y="449"/>
                  </a:lnTo>
                  <a:lnTo>
                    <a:pt x="7580" y="352"/>
                  </a:lnTo>
                  <a:lnTo>
                    <a:pt x="7307" y="254"/>
                  </a:lnTo>
                  <a:lnTo>
                    <a:pt x="7054" y="176"/>
                  </a:lnTo>
                  <a:lnTo>
                    <a:pt x="6781" y="118"/>
                  </a:lnTo>
                  <a:lnTo>
                    <a:pt x="6489" y="59"/>
                  </a:lnTo>
                  <a:lnTo>
                    <a:pt x="6216" y="40"/>
                  </a:lnTo>
                  <a:lnTo>
                    <a:pt x="59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8" name="Google Shape;4668;p54"/>
            <p:cNvSpPr/>
            <p:nvPr/>
          </p:nvSpPr>
          <p:spPr>
            <a:xfrm>
              <a:off x="13311975" y="483025"/>
              <a:ext cx="282050" cy="282075"/>
            </a:xfrm>
            <a:custGeom>
              <a:avLst/>
              <a:gdLst/>
              <a:ahLst/>
              <a:cxnLst/>
              <a:rect l="l" t="t" r="r" b="b"/>
              <a:pathLst>
                <a:path w="11282" h="11283" fill="none" extrusionOk="0">
                  <a:moveTo>
                    <a:pt x="5632" y="11282"/>
                  </a:moveTo>
                  <a:lnTo>
                    <a:pt x="5632" y="11282"/>
                  </a:lnTo>
                  <a:lnTo>
                    <a:pt x="5924" y="11282"/>
                  </a:lnTo>
                  <a:lnTo>
                    <a:pt x="6216" y="11263"/>
                  </a:lnTo>
                  <a:lnTo>
                    <a:pt x="6489" y="11224"/>
                  </a:lnTo>
                  <a:lnTo>
                    <a:pt x="6781" y="11165"/>
                  </a:lnTo>
                  <a:lnTo>
                    <a:pt x="7054" y="11107"/>
                  </a:lnTo>
                  <a:lnTo>
                    <a:pt x="7307" y="11029"/>
                  </a:lnTo>
                  <a:lnTo>
                    <a:pt x="7580" y="10951"/>
                  </a:lnTo>
                  <a:lnTo>
                    <a:pt x="7833" y="10834"/>
                  </a:lnTo>
                  <a:lnTo>
                    <a:pt x="8087" y="10737"/>
                  </a:lnTo>
                  <a:lnTo>
                    <a:pt x="8320" y="10600"/>
                  </a:lnTo>
                  <a:lnTo>
                    <a:pt x="8554" y="10464"/>
                  </a:lnTo>
                  <a:lnTo>
                    <a:pt x="8788" y="10327"/>
                  </a:lnTo>
                  <a:lnTo>
                    <a:pt x="9002" y="10171"/>
                  </a:lnTo>
                  <a:lnTo>
                    <a:pt x="9217" y="9996"/>
                  </a:lnTo>
                  <a:lnTo>
                    <a:pt x="9431" y="9821"/>
                  </a:lnTo>
                  <a:lnTo>
                    <a:pt x="9626" y="9626"/>
                  </a:lnTo>
                  <a:lnTo>
                    <a:pt x="9821" y="9431"/>
                  </a:lnTo>
                  <a:lnTo>
                    <a:pt x="9996" y="9236"/>
                  </a:lnTo>
                  <a:lnTo>
                    <a:pt x="10152" y="9022"/>
                  </a:lnTo>
                  <a:lnTo>
                    <a:pt x="10308" y="8788"/>
                  </a:lnTo>
                  <a:lnTo>
                    <a:pt x="10464" y="8574"/>
                  </a:lnTo>
                  <a:lnTo>
                    <a:pt x="10600" y="8340"/>
                  </a:lnTo>
                  <a:lnTo>
                    <a:pt x="10717" y="8087"/>
                  </a:lnTo>
                  <a:lnTo>
                    <a:pt x="10834" y="7833"/>
                  </a:lnTo>
                  <a:lnTo>
                    <a:pt x="10931" y="7580"/>
                  </a:lnTo>
                  <a:lnTo>
                    <a:pt x="11029" y="7327"/>
                  </a:lnTo>
                  <a:lnTo>
                    <a:pt x="11107" y="7054"/>
                  </a:lnTo>
                  <a:lnTo>
                    <a:pt x="11165" y="6781"/>
                  </a:lnTo>
                  <a:lnTo>
                    <a:pt x="11204" y="6508"/>
                  </a:lnTo>
                  <a:lnTo>
                    <a:pt x="11243" y="6216"/>
                  </a:lnTo>
                  <a:lnTo>
                    <a:pt x="11262" y="5943"/>
                  </a:lnTo>
                  <a:lnTo>
                    <a:pt x="11282" y="5651"/>
                  </a:lnTo>
                  <a:lnTo>
                    <a:pt x="11282" y="5651"/>
                  </a:lnTo>
                  <a:lnTo>
                    <a:pt x="11262" y="5359"/>
                  </a:lnTo>
                  <a:lnTo>
                    <a:pt x="11243" y="5067"/>
                  </a:lnTo>
                  <a:lnTo>
                    <a:pt x="11204" y="4794"/>
                  </a:lnTo>
                  <a:lnTo>
                    <a:pt x="11165" y="4502"/>
                  </a:lnTo>
                  <a:lnTo>
                    <a:pt x="11107" y="4229"/>
                  </a:lnTo>
                  <a:lnTo>
                    <a:pt x="11029" y="3976"/>
                  </a:lnTo>
                  <a:lnTo>
                    <a:pt x="10931" y="3703"/>
                  </a:lnTo>
                  <a:lnTo>
                    <a:pt x="10834" y="3450"/>
                  </a:lnTo>
                  <a:lnTo>
                    <a:pt x="10717" y="3196"/>
                  </a:lnTo>
                  <a:lnTo>
                    <a:pt x="10600" y="2962"/>
                  </a:lnTo>
                  <a:lnTo>
                    <a:pt x="10464" y="2729"/>
                  </a:lnTo>
                  <a:lnTo>
                    <a:pt x="10308" y="2495"/>
                  </a:lnTo>
                  <a:lnTo>
                    <a:pt x="10152" y="2261"/>
                  </a:lnTo>
                  <a:lnTo>
                    <a:pt x="9996" y="2047"/>
                  </a:lnTo>
                  <a:lnTo>
                    <a:pt x="9821" y="1852"/>
                  </a:lnTo>
                  <a:lnTo>
                    <a:pt x="9626" y="1657"/>
                  </a:lnTo>
                  <a:lnTo>
                    <a:pt x="9431" y="1462"/>
                  </a:lnTo>
                  <a:lnTo>
                    <a:pt x="9217" y="1287"/>
                  </a:lnTo>
                  <a:lnTo>
                    <a:pt x="9002" y="1131"/>
                  </a:lnTo>
                  <a:lnTo>
                    <a:pt x="8788" y="975"/>
                  </a:lnTo>
                  <a:lnTo>
                    <a:pt x="8554" y="819"/>
                  </a:lnTo>
                  <a:lnTo>
                    <a:pt x="8320" y="683"/>
                  </a:lnTo>
                  <a:lnTo>
                    <a:pt x="8087" y="566"/>
                  </a:lnTo>
                  <a:lnTo>
                    <a:pt x="7833" y="449"/>
                  </a:lnTo>
                  <a:lnTo>
                    <a:pt x="7580" y="352"/>
                  </a:lnTo>
                  <a:lnTo>
                    <a:pt x="7307" y="254"/>
                  </a:lnTo>
                  <a:lnTo>
                    <a:pt x="7054" y="176"/>
                  </a:lnTo>
                  <a:lnTo>
                    <a:pt x="6781" y="118"/>
                  </a:lnTo>
                  <a:lnTo>
                    <a:pt x="6489" y="59"/>
                  </a:lnTo>
                  <a:lnTo>
                    <a:pt x="6216" y="40"/>
                  </a:lnTo>
                  <a:lnTo>
                    <a:pt x="5924" y="1"/>
                  </a:lnTo>
                  <a:lnTo>
                    <a:pt x="5632" y="1"/>
                  </a:lnTo>
                  <a:lnTo>
                    <a:pt x="5632" y="1"/>
                  </a:lnTo>
                  <a:lnTo>
                    <a:pt x="5339" y="1"/>
                  </a:lnTo>
                  <a:lnTo>
                    <a:pt x="5067" y="40"/>
                  </a:lnTo>
                  <a:lnTo>
                    <a:pt x="4774" y="59"/>
                  </a:lnTo>
                  <a:lnTo>
                    <a:pt x="4502" y="118"/>
                  </a:lnTo>
                  <a:lnTo>
                    <a:pt x="4229" y="176"/>
                  </a:lnTo>
                  <a:lnTo>
                    <a:pt x="3956" y="254"/>
                  </a:lnTo>
                  <a:lnTo>
                    <a:pt x="3703" y="352"/>
                  </a:lnTo>
                  <a:lnTo>
                    <a:pt x="3449" y="449"/>
                  </a:lnTo>
                  <a:lnTo>
                    <a:pt x="3196" y="566"/>
                  </a:lnTo>
                  <a:lnTo>
                    <a:pt x="2943" y="683"/>
                  </a:lnTo>
                  <a:lnTo>
                    <a:pt x="2709" y="819"/>
                  </a:lnTo>
                  <a:lnTo>
                    <a:pt x="2475" y="975"/>
                  </a:lnTo>
                  <a:lnTo>
                    <a:pt x="2261" y="1131"/>
                  </a:lnTo>
                  <a:lnTo>
                    <a:pt x="2047" y="1287"/>
                  </a:lnTo>
                  <a:lnTo>
                    <a:pt x="1852" y="1462"/>
                  </a:lnTo>
                  <a:lnTo>
                    <a:pt x="1657" y="1657"/>
                  </a:lnTo>
                  <a:lnTo>
                    <a:pt x="1462" y="1852"/>
                  </a:lnTo>
                  <a:lnTo>
                    <a:pt x="1287" y="2047"/>
                  </a:lnTo>
                  <a:lnTo>
                    <a:pt x="1111" y="2261"/>
                  </a:lnTo>
                  <a:lnTo>
                    <a:pt x="955" y="2495"/>
                  </a:lnTo>
                  <a:lnTo>
                    <a:pt x="819" y="2729"/>
                  </a:lnTo>
                  <a:lnTo>
                    <a:pt x="683" y="2962"/>
                  </a:lnTo>
                  <a:lnTo>
                    <a:pt x="546" y="3196"/>
                  </a:lnTo>
                  <a:lnTo>
                    <a:pt x="429" y="3450"/>
                  </a:lnTo>
                  <a:lnTo>
                    <a:pt x="332" y="3703"/>
                  </a:lnTo>
                  <a:lnTo>
                    <a:pt x="254" y="3976"/>
                  </a:lnTo>
                  <a:lnTo>
                    <a:pt x="176" y="4229"/>
                  </a:lnTo>
                  <a:lnTo>
                    <a:pt x="118" y="4502"/>
                  </a:lnTo>
                  <a:lnTo>
                    <a:pt x="59" y="4794"/>
                  </a:lnTo>
                  <a:lnTo>
                    <a:pt x="20" y="5067"/>
                  </a:lnTo>
                  <a:lnTo>
                    <a:pt x="1" y="5359"/>
                  </a:lnTo>
                  <a:lnTo>
                    <a:pt x="1" y="5651"/>
                  </a:lnTo>
                  <a:lnTo>
                    <a:pt x="1" y="5651"/>
                  </a:lnTo>
                  <a:lnTo>
                    <a:pt x="1" y="5943"/>
                  </a:lnTo>
                  <a:lnTo>
                    <a:pt x="20" y="6216"/>
                  </a:lnTo>
                  <a:lnTo>
                    <a:pt x="59" y="6508"/>
                  </a:lnTo>
                  <a:lnTo>
                    <a:pt x="118" y="6781"/>
                  </a:lnTo>
                  <a:lnTo>
                    <a:pt x="176" y="7054"/>
                  </a:lnTo>
                  <a:lnTo>
                    <a:pt x="254" y="7327"/>
                  </a:lnTo>
                  <a:lnTo>
                    <a:pt x="332" y="7580"/>
                  </a:lnTo>
                  <a:lnTo>
                    <a:pt x="429" y="7833"/>
                  </a:lnTo>
                  <a:lnTo>
                    <a:pt x="546" y="8087"/>
                  </a:lnTo>
                  <a:lnTo>
                    <a:pt x="683" y="8340"/>
                  </a:lnTo>
                  <a:lnTo>
                    <a:pt x="819" y="8574"/>
                  </a:lnTo>
                  <a:lnTo>
                    <a:pt x="955" y="8788"/>
                  </a:lnTo>
                  <a:lnTo>
                    <a:pt x="1111" y="9022"/>
                  </a:lnTo>
                  <a:lnTo>
                    <a:pt x="1287" y="9236"/>
                  </a:lnTo>
                  <a:lnTo>
                    <a:pt x="1462" y="9431"/>
                  </a:lnTo>
                  <a:lnTo>
                    <a:pt x="1657" y="9626"/>
                  </a:lnTo>
                  <a:lnTo>
                    <a:pt x="1852" y="9821"/>
                  </a:lnTo>
                  <a:lnTo>
                    <a:pt x="2047" y="9996"/>
                  </a:lnTo>
                  <a:lnTo>
                    <a:pt x="2261" y="10171"/>
                  </a:lnTo>
                  <a:lnTo>
                    <a:pt x="2475" y="10327"/>
                  </a:lnTo>
                  <a:lnTo>
                    <a:pt x="2709" y="10464"/>
                  </a:lnTo>
                  <a:lnTo>
                    <a:pt x="2943" y="10600"/>
                  </a:lnTo>
                  <a:lnTo>
                    <a:pt x="3196" y="10737"/>
                  </a:lnTo>
                  <a:lnTo>
                    <a:pt x="3449" y="10834"/>
                  </a:lnTo>
                  <a:lnTo>
                    <a:pt x="3703" y="10951"/>
                  </a:lnTo>
                  <a:lnTo>
                    <a:pt x="3956" y="11029"/>
                  </a:lnTo>
                  <a:lnTo>
                    <a:pt x="4229" y="11107"/>
                  </a:lnTo>
                  <a:lnTo>
                    <a:pt x="4502" y="11165"/>
                  </a:lnTo>
                  <a:lnTo>
                    <a:pt x="4774" y="11224"/>
                  </a:lnTo>
                  <a:lnTo>
                    <a:pt x="5067" y="11263"/>
                  </a:lnTo>
                  <a:lnTo>
                    <a:pt x="5339" y="11282"/>
                  </a:lnTo>
                  <a:lnTo>
                    <a:pt x="5632" y="1128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9" name="Google Shape;4669;p54"/>
            <p:cNvSpPr/>
            <p:nvPr/>
          </p:nvSpPr>
          <p:spPr>
            <a:xfrm>
              <a:off x="13311500" y="492300"/>
              <a:ext cx="275725" cy="273275"/>
            </a:xfrm>
            <a:custGeom>
              <a:avLst/>
              <a:gdLst/>
              <a:ahLst/>
              <a:cxnLst/>
              <a:rect l="l" t="t" r="r" b="b"/>
              <a:pathLst>
                <a:path w="11029" h="10931" extrusionOk="0">
                  <a:moveTo>
                    <a:pt x="3624" y="0"/>
                  </a:moveTo>
                  <a:lnTo>
                    <a:pt x="3215" y="175"/>
                  </a:lnTo>
                  <a:lnTo>
                    <a:pt x="2845" y="370"/>
                  </a:lnTo>
                  <a:lnTo>
                    <a:pt x="2475" y="604"/>
                  </a:lnTo>
                  <a:lnTo>
                    <a:pt x="2144" y="857"/>
                  </a:lnTo>
                  <a:lnTo>
                    <a:pt x="1812" y="1130"/>
                  </a:lnTo>
                  <a:lnTo>
                    <a:pt x="1520" y="1422"/>
                  </a:lnTo>
                  <a:lnTo>
                    <a:pt x="1247" y="1734"/>
                  </a:lnTo>
                  <a:lnTo>
                    <a:pt x="994" y="2085"/>
                  </a:lnTo>
                  <a:lnTo>
                    <a:pt x="780" y="2436"/>
                  </a:lnTo>
                  <a:lnTo>
                    <a:pt x="585" y="2806"/>
                  </a:lnTo>
                  <a:lnTo>
                    <a:pt x="409" y="3195"/>
                  </a:lnTo>
                  <a:lnTo>
                    <a:pt x="254" y="3585"/>
                  </a:lnTo>
                  <a:lnTo>
                    <a:pt x="156" y="3994"/>
                  </a:lnTo>
                  <a:lnTo>
                    <a:pt x="59" y="4423"/>
                  </a:lnTo>
                  <a:lnTo>
                    <a:pt x="20" y="4832"/>
                  </a:lnTo>
                  <a:lnTo>
                    <a:pt x="0" y="5280"/>
                  </a:lnTo>
                  <a:lnTo>
                    <a:pt x="0" y="5572"/>
                  </a:lnTo>
                  <a:lnTo>
                    <a:pt x="39" y="5845"/>
                  </a:lnTo>
                  <a:lnTo>
                    <a:pt x="59" y="6137"/>
                  </a:lnTo>
                  <a:lnTo>
                    <a:pt x="117" y="6410"/>
                  </a:lnTo>
                  <a:lnTo>
                    <a:pt x="176" y="6683"/>
                  </a:lnTo>
                  <a:lnTo>
                    <a:pt x="254" y="6956"/>
                  </a:lnTo>
                  <a:lnTo>
                    <a:pt x="351" y="7209"/>
                  </a:lnTo>
                  <a:lnTo>
                    <a:pt x="448" y="7482"/>
                  </a:lnTo>
                  <a:lnTo>
                    <a:pt x="565" y="7716"/>
                  </a:lnTo>
                  <a:lnTo>
                    <a:pt x="682" y="7969"/>
                  </a:lnTo>
                  <a:lnTo>
                    <a:pt x="819" y="8203"/>
                  </a:lnTo>
                  <a:lnTo>
                    <a:pt x="974" y="8437"/>
                  </a:lnTo>
                  <a:lnTo>
                    <a:pt x="1130" y="8651"/>
                  </a:lnTo>
                  <a:lnTo>
                    <a:pt x="1286" y="8865"/>
                  </a:lnTo>
                  <a:lnTo>
                    <a:pt x="1481" y="9080"/>
                  </a:lnTo>
                  <a:lnTo>
                    <a:pt x="1656" y="9274"/>
                  </a:lnTo>
                  <a:lnTo>
                    <a:pt x="1851" y="9450"/>
                  </a:lnTo>
                  <a:lnTo>
                    <a:pt x="2066" y="9645"/>
                  </a:lnTo>
                  <a:lnTo>
                    <a:pt x="2280" y="9800"/>
                  </a:lnTo>
                  <a:lnTo>
                    <a:pt x="2494" y="9956"/>
                  </a:lnTo>
                  <a:lnTo>
                    <a:pt x="2728" y="10112"/>
                  </a:lnTo>
                  <a:lnTo>
                    <a:pt x="2962" y="10249"/>
                  </a:lnTo>
                  <a:lnTo>
                    <a:pt x="3215" y="10366"/>
                  </a:lnTo>
                  <a:lnTo>
                    <a:pt x="3449" y="10482"/>
                  </a:lnTo>
                  <a:lnTo>
                    <a:pt x="3722" y="10580"/>
                  </a:lnTo>
                  <a:lnTo>
                    <a:pt x="3975" y="10677"/>
                  </a:lnTo>
                  <a:lnTo>
                    <a:pt x="4248" y="10755"/>
                  </a:lnTo>
                  <a:lnTo>
                    <a:pt x="4521" y="10814"/>
                  </a:lnTo>
                  <a:lnTo>
                    <a:pt x="4793" y="10872"/>
                  </a:lnTo>
                  <a:lnTo>
                    <a:pt x="5086" y="10892"/>
                  </a:lnTo>
                  <a:lnTo>
                    <a:pt x="5358" y="10911"/>
                  </a:lnTo>
                  <a:lnTo>
                    <a:pt x="5651" y="10931"/>
                  </a:lnTo>
                  <a:lnTo>
                    <a:pt x="6118" y="10911"/>
                  </a:lnTo>
                  <a:lnTo>
                    <a:pt x="6566" y="10853"/>
                  </a:lnTo>
                  <a:lnTo>
                    <a:pt x="6995" y="10775"/>
                  </a:lnTo>
                  <a:lnTo>
                    <a:pt x="7424" y="10638"/>
                  </a:lnTo>
                  <a:lnTo>
                    <a:pt x="7833" y="10502"/>
                  </a:lnTo>
                  <a:lnTo>
                    <a:pt x="8242" y="10307"/>
                  </a:lnTo>
                  <a:lnTo>
                    <a:pt x="8612" y="10093"/>
                  </a:lnTo>
                  <a:lnTo>
                    <a:pt x="8982" y="9859"/>
                  </a:lnTo>
                  <a:lnTo>
                    <a:pt x="9314" y="9586"/>
                  </a:lnTo>
                  <a:lnTo>
                    <a:pt x="9645" y="9294"/>
                  </a:lnTo>
                  <a:lnTo>
                    <a:pt x="9937" y="8963"/>
                  </a:lnTo>
                  <a:lnTo>
                    <a:pt x="10210" y="8612"/>
                  </a:lnTo>
                  <a:lnTo>
                    <a:pt x="10463" y="8242"/>
                  </a:lnTo>
                  <a:lnTo>
                    <a:pt x="10677" y="7852"/>
                  </a:lnTo>
                  <a:lnTo>
                    <a:pt x="10872" y="7443"/>
                  </a:lnTo>
                  <a:lnTo>
                    <a:pt x="11028" y="7014"/>
                  </a:lnTo>
                  <a:lnTo>
                    <a:pt x="10970" y="7112"/>
                  </a:lnTo>
                  <a:lnTo>
                    <a:pt x="10794" y="7404"/>
                  </a:lnTo>
                  <a:lnTo>
                    <a:pt x="10619" y="7677"/>
                  </a:lnTo>
                  <a:lnTo>
                    <a:pt x="10424" y="7911"/>
                  </a:lnTo>
                  <a:lnTo>
                    <a:pt x="10229" y="8144"/>
                  </a:lnTo>
                  <a:lnTo>
                    <a:pt x="10015" y="8378"/>
                  </a:lnTo>
                  <a:lnTo>
                    <a:pt x="9781" y="8573"/>
                  </a:lnTo>
                  <a:lnTo>
                    <a:pt x="9547" y="8768"/>
                  </a:lnTo>
                  <a:lnTo>
                    <a:pt x="9294" y="8943"/>
                  </a:lnTo>
                  <a:lnTo>
                    <a:pt x="9021" y="9119"/>
                  </a:lnTo>
                  <a:lnTo>
                    <a:pt x="8749" y="9274"/>
                  </a:lnTo>
                  <a:lnTo>
                    <a:pt x="8476" y="9411"/>
                  </a:lnTo>
                  <a:lnTo>
                    <a:pt x="8184" y="9528"/>
                  </a:lnTo>
                  <a:lnTo>
                    <a:pt x="7872" y="9625"/>
                  </a:lnTo>
                  <a:lnTo>
                    <a:pt x="7560" y="9723"/>
                  </a:lnTo>
                  <a:lnTo>
                    <a:pt x="7248" y="9781"/>
                  </a:lnTo>
                  <a:lnTo>
                    <a:pt x="6937" y="9820"/>
                  </a:lnTo>
                  <a:lnTo>
                    <a:pt x="6625" y="9859"/>
                  </a:lnTo>
                  <a:lnTo>
                    <a:pt x="5962" y="9859"/>
                  </a:lnTo>
                  <a:lnTo>
                    <a:pt x="5592" y="9820"/>
                  </a:lnTo>
                  <a:lnTo>
                    <a:pt x="5222" y="9742"/>
                  </a:lnTo>
                  <a:lnTo>
                    <a:pt x="4891" y="9664"/>
                  </a:lnTo>
                  <a:lnTo>
                    <a:pt x="4579" y="9567"/>
                  </a:lnTo>
                  <a:lnTo>
                    <a:pt x="4267" y="9450"/>
                  </a:lnTo>
                  <a:lnTo>
                    <a:pt x="3975" y="9313"/>
                  </a:lnTo>
                  <a:lnTo>
                    <a:pt x="3683" y="9158"/>
                  </a:lnTo>
                  <a:lnTo>
                    <a:pt x="3429" y="9002"/>
                  </a:lnTo>
                  <a:lnTo>
                    <a:pt x="3157" y="8807"/>
                  </a:lnTo>
                  <a:lnTo>
                    <a:pt x="2903" y="8612"/>
                  </a:lnTo>
                  <a:lnTo>
                    <a:pt x="2670" y="8398"/>
                  </a:lnTo>
                  <a:lnTo>
                    <a:pt x="2436" y="8164"/>
                  </a:lnTo>
                  <a:lnTo>
                    <a:pt x="2241" y="7930"/>
                  </a:lnTo>
                  <a:lnTo>
                    <a:pt x="2046" y="7677"/>
                  </a:lnTo>
                  <a:lnTo>
                    <a:pt x="1871" y="7423"/>
                  </a:lnTo>
                  <a:lnTo>
                    <a:pt x="1695" y="7151"/>
                  </a:lnTo>
                  <a:lnTo>
                    <a:pt x="1559" y="6878"/>
                  </a:lnTo>
                  <a:lnTo>
                    <a:pt x="1423" y="6586"/>
                  </a:lnTo>
                  <a:lnTo>
                    <a:pt x="1325" y="6293"/>
                  </a:lnTo>
                  <a:lnTo>
                    <a:pt x="1228" y="6001"/>
                  </a:lnTo>
                  <a:lnTo>
                    <a:pt x="1150" y="5709"/>
                  </a:lnTo>
                  <a:lnTo>
                    <a:pt x="1091" y="5378"/>
                  </a:lnTo>
                  <a:lnTo>
                    <a:pt x="1052" y="5046"/>
                  </a:lnTo>
                  <a:lnTo>
                    <a:pt x="1033" y="4715"/>
                  </a:lnTo>
                  <a:lnTo>
                    <a:pt x="1033" y="4403"/>
                  </a:lnTo>
                  <a:lnTo>
                    <a:pt x="1052" y="4072"/>
                  </a:lnTo>
                  <a:lnTo>
                    <a:pt x="1091" y="3741"/>
                  </a:lnTo>
                  <a:lnTo>
                    <a:pt x="1150" y="3410"/>
                  </a:lnTo>
                  <a:lnTo>
                    <a:pt x="1228" y="3117"/>
                  </a:lnTo>
                  <a:lnTo>
                    <a:pt x="1325" y="2806"/>
                  </a:lnTo>
                  <a:lnTo>
                    <a:pt x="1442" y="2513"/>
                  </a:lnTo>
                  <a:lnTo>
                    <a:pt x="1578" y="2221"/>
                  </a:lnTo>
                  <a:lnTo>
                    <a:pt x="1715" y="1968"/>
                  </a:lnTo>
                  <a:lnTo>
                    <a:pt x="1929" y="1617"/>
                  </a:lnTo>
                  <a:lnTo>
                    <a:pt x="2007" y="1500"/>
                  </a:lnTo>
                  <a:lnTo>
                    <a:pt x="2182" y="1247"/>
                  </a:lnTo>
                  <a:lnTo>
                    <a:pt x="2377" y="1033"/>
                  </a:lnTo>
                  <a:lnTo>
                    <a:pt x="2611" y="799"/>
                  </a:lnTo>
                  <a:lnTo>
                    <a:pt x="2650" y="740"/>
                  </a:lnTo>
                  <a:lnTo>
                    <a:pt x="2689" y="721"/>
                  </a:lnTo>
                  <a:lnTo>
                    <a:pt x="3059" y="409"/>
                  </a:lnTo>
                  <a:lnTo>
                    <a:pt x="3429" y="117"/>
                  </a:lnTo>
                  <a:lnTo>
                    <a:pt x="3624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0" name="Google Shape;4670;p54"/>
            <p:cNvSpPr/>
            <p:nvPr/>
          </p:nvSpPr>
          <p:spPr>
            <a:xfrm>
              <a:off x="13551150" y="592150"/>
              <a:ext cx="22425" cy="25825"/>
            </a:xfrm>
            <a:custGeom>
              <a:avLst/>
              <a:gdLst/>
              <a:ahLst/>
              <a:cxnLst/>
              <a:rect l="l" t="t" r="r" b="b"/>
              <a:pathLst>
                <a:path w="897" h="1033" extrusionOk="0">
                  <a:moveTo>
                    <a:pt x="371" y="0"/>
                  </a:moveTo>
                  <a:lnTo>
                    <a:pt x="293" y="20"/>
                  </a:lnTo>
                  <a:lnTo>
                    <a:pt x="215" y="39"/>
                  </a:lnTo>
                  <a:lnTo>
                    <a:pt x="137" y="98"/>
                  </a:lnTo>
                  <a:lnTo>
                    <a:pt x="78" y="195"/>
                  </a:lnTo>
                  <a:lnTo>
                    <a:pt x="20" y="312"/>
                  </a:lnTo>
                  <a:lnTo>
                    <a:pt x="0" y="468"/>
                  </a:lnTo>
                  <a:lnTo>
                    <a:pt x="0" y="585"/>
                  </a:lnTo>
                  <a:lnTo>
                    <a:pt x="39" y="721"/>
                  </a:lnTo>
                  <a:lnTo>
                    <a:pt x="59" y="780"/>
                  </a:lnTo>
                  <a:lnTo>
                    <a:pt x="98" y="838"/>
                  </a:lnTo>
                  <a:lnTo>
                    <a:pt x="176" y="935"/>
                  </a:lnTo>
                  <a:lnTo>
                    <a:pt x="254" y="994"/>
                  </a:lnTo>
                  <a:lnTo>
                    <a:pt x="371" y="1033"/>
                  </a:lnTo>
                  <a:lnTo>
                    <a:pt x="585" y="1033"/>
                  </a:lnTo>
                  <a:lnTo>
                    <a:pt x="643" y="1013"/>
                  </a:lnTo>
                  <a:lnTo>
                    <a:pt x="702" y="955"/>
                  </a:lnTo>
                  <a:lnTo>
                    <a:pt x="780" y="897"/>
                  </a:lnTo>
                  <a:lnTo>
                    <a:pt x="819" y="819"/>
                  </a:lnTo>
                  <a:lnTo>
                    <a:pt x="858" y="741"/>
                  </a:lnTo>
                  <a:lnTo>
                    <a:pt x="877" y="643"/>
                  </a:lnTo>
                  <a:lnTo>
                    <a:pt x="897" y="546"/>
                  </a:lnTo>
                  <a:lnTo>
                    <a:pt x="877" y="468"/>
                  </a:lnTo>
                  <a:lnTo>
                    <a:pt x="838" y="331"/>
                  </a:lnTo>
                  <a:lnTo>
                    <a:pt x="780" y="215"/>
                  </a:lnTo>
                  <a:lnTo>
                    <a:pt x="702" y="117"/>
                  </a:lnTo>
                  <a:lnTo>
                    <a:pt x="604" y="39"/>
                  </a:lnTo>
                  <a:lnTo>
                    <a:pt x="526" y="20"/>
                  </a:lnTo>
                  <a:lnTo>
                    <a:pt x="449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1" name="Google Shape;4671;p54"/>
            <p:cNvSpPr/>
            <p:nvPr/>
          </p:nvSpPr>
          <p:spPr>
            <a:xfrm>
              <a:off x="13551150" y="592150"/>
              <a:ext cx="22425" cy="25825"/>
            </a:xfrm>
            <a:custGeom>
              <a:avLst/>
              <a:gdLst/>
              <a:ahLst/>
              <a:cxnLst/>
              <a:rect l="l" t="t" r="r" b="b"/>
              <a:pathLst>
                <a:path w="897" h="1033" fill="none" extrusionOk="0">
                  <a:moveTo>
                    <a:pt x="293" y="20"/>
                  </a:moveTo>
                  <a:lnTo>
                    <a:pt x="293" y="20"/>
                  </a:lnTo>
                  <a:lnTo>
                    <a:pt x="371" y="0"/>
                  </a:lnTo>
                  <a:lnTo>
                    <a:pt x="449" y="0"/>
                  </a:lnTo>
                  <a:lnTo>
                    <a:pt x="526" y="20"/>
                  </a:lnTo>
                  <a:lnTo>
                    <a:pt x="604" y="39"/>
                  </a:lnTo>
                  <a:lnTo>
                    <a:pt x="604" y="39"/>
                  </a:lnTo>
                  <a:lnTo>
                    <a:pt x="702" y="117"/>
                  </a:lnTo>
                  <a:lnTo>
                    <a:pt x="780" y="215"/>
                  </a:lnTo>
                  <a:lnTo>
                    <a:pt x="838" y="331"/>
                  </a:lnTo>
                  <a:lnTo>
                    <a:pt x="877" y="468"/>
                  </a:lnTo>
                  <a:lnTo>
                    <a:pt x="877" y="468"/>
                  </a:lnTo>
                  <a:lnTo>
                    <a:pt x="897" y="546"/>
                  </a:lnTo>
                  <a:lnTo>
                    <a:pt x="877" y="643"/>
                  </a:lnTo>
                  <a:lnTo>
                    <a:pt x="877" y="643"/>
                  </a:lnTo>
                  <a:lnTo>
                    <a:pt x="858" y="741"/>
                  </a:lnTo>
                  <a:lnTo>
                    <a:pt x="819" y="819"/>
                  </a:lnTo>
                  <a:lnTo>
                    <a:pt x="780" y="897"/>
                  </a:lnTo>
                  <a:lnTo>
                    <a:pt x="702" y="955"/>
                  </a:lnTo>
                  <a:lnTo>
                    <a:pt x="702" y="955"/>
                  </a:lnTo>
                  <a:lnTo>
                    <a:pt x="643" y="1013"/>
                  </a:lnTo>
                  <a:lnTo>
                    <a:pt x="585" y="1033"/>
                  </a:lnTo>
                  <a:lnTo>
                    <a:pt x="585" y="1033"/>
                  </a:lnTo>
                  <a:lnTo>
                    <a:pt x="546" y="1033"/>
                  </a:lnTo>
                  <a:lnTo>
                    <a:pt x="487" y="1033"/>
                  </a:lnTo>
                  <a:lnTo>
                    <a:pt x="487" y="1033"/>
                  </a:lnTo>
                  <a:lnTo>
                    <a:pt x="371" y="1033"/>
                  </a:lnTo>
                  <a:lnTo>
                    <a:pt x="254" y="994"/>
                  </a:lnTo>
                  <a:lnTo>
                    <a:pt x="254" y="994"/>
                  </a:lnTo>
                  <a:lnTo>
                    <a:pt x="176" y="935"/>
                  </a:lnTo>
                  <a:lnTo>
                    <a:pt x="98" y="838"/>
                  </a:lnTo>
                  <a:lnTo>
                    <a:pt x="98" y="838"/>
                  </a:lnTo>
                  <a:lnTo>
                    <a:pt x="59" y="780"/>
                  </a:lnTo>
                  <a:lnTo>
                    <a:pt x="39" y="721"/>
                  </a:lnTo>
                  <a:lnTo>
                    <a:pt x="0" y="585"/>
                  </a:lnTo>
                  <a:lnTo>
                    <a:pt x="0" y="585"/>
                  </a:lnTo>
                  <a:lnTo>
                    <a:pt x="0" y="468"/>
                  </a:lnTo>
                  <a:lnTo>
                    <a:pt x="20" y="312"/>
                  </a:lnTo>
                  <a:lnTo>
                    <a:pt x="20" y="312"/>
                  </a:lnTo>
                  <a:lnTo>
                    <a:pt x="78" y="195"/>
                  </a:lnTo>
                  <a:lnTo>
                    <a:pt x="137" y="98"/>
                  </a:lnTo>
                  <a:lnTo>
                    <a:pt x="137" y="98"/>
                  </a:lnTo>
                  <a:lnTo>
                    <a:pt x="215" y="39"/>
                  </a:lnTo>
                  <a:lnTo>
                    <a:pt x="293" y="20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2" name="Google Shape;4672;p54"/>
            <p:cNvSpPr/>
            <p:nvPr/>
          </p:nvSpPr>
          <p:spPr>
            <a:xfrm>
              <a:off x="13422550" y="498125"/>
              <a:ext cx="137400" cy="86250"/>
            </a:xfrm>
            <a:custGeom>
              <a:avLst/>
              <a:gdLst/>
              <a:ahLst/>
              <a:cxnLst/>
              <a:rect l="l" t="t" r="r" b="b"/>
              <a:pathLst>
                <a:path w="5496" h="3450" extrusionOk="0">
                  <a:moveTo>
                    <a:pt x="1774" y="1"/>
                  </a:moveTo>
                  <a:lnTo>
                    <a:pt x="1598" y="20"/>
                  </a:lnTo>
                  <a:lnTo>
                    <a:pt x="1423" y="40"/>
                  </a:lnTo>
                  <a:lnTo>
                    <a:pt x="1248" y="79"/>
                  </a:lnTo>
                  <a:lnTo>
                    <a:pt x="1092" y="118"/>
                  </a:lnTo>
                  <a:lnTo>
                    <a:pt x="1053" y="118"/>
                  </a:lnTo>
                  <a:lnTo>
                    <a:pt x="858" y="196"/>
                  </a:lnTo>
                  <a:lnTo>
                    <a:pt x="702" y="274"/>
                  </a:lnTo>
                  <a:lnTo>
                    <a:pt x="546" y="352"/>
                  </a:lnTo>
                  <a:lnTo>
                    <a:pt x="410" y="449"/>
                  </a:lnTo>
                  <a:lnTo>
                    <a:pt x="254" y="585"/>
                  </a:lnTo>
                  <a:lnTo>
                    <a:pt x="157" y="722"/>
                  </a:lnTo>
                  <a:lnTo>
                    <a:pt x="59" y="858"/>
                  </a:lnTo>
                  <a:lnTo>
                    <a:pt x="20" y="1014"/>
                  </a:lnTo>
                  <a:lnTo>
                    <a:pt x="1" y="1228"/>
                  </a:lnTo>
                  <a:lnTo>
                    <a:pt x="1" y="1306"/>
                  </a:lnTo>
                  <a:lnTo>
                    <a:pt x="20" y="1404"/>
                  </a:lnTo>
                  <a:lnTo>
                    <a:pt x="79" y="1599"/>
                  </a:lnTo>
                  <a:lnTo>
                    <a:pt x="195" y="1774"/>
                  </a:lnTo>
                  <a:lnTo>
                    <a:pt x="254" y="1852"/>
                  </a:lnTo>
                  <a:lnTo>
                    <a:pt x="332" y="1930"/>
                  </a:lnTo>
                  <a:lnTo>
                    <a:pt x="488" y="2047"/>
                  </a:lnTo>
                  <a:lnTo>
                    <a:pt x="644" y="2144"/>
                  </a:lnTo>
                  <a:lnTo>
                    <a:pt x="799" y="2203"/>
                  </a:lnTo>
                  <a:lnTo>
                    <a:pt x="955" y="2242"/>
                  </a:lnTo>
                  <a:lnTo>
                    <a:pt x="1111" y="2280"/>
                  </a:lnTo>
                  <a:lnTo>
                    <a:pt x="1481" y="2339"/>
                  </a:lnTo>
                  <a:lnTo>
                    <a:pt x="1559" y="2358"/>
                  </a:lnTo>
                  <a:lnTo>
                    <a:pt x="1891" y="2417"/>
                  </a:lnTo>
                  <a:lnTo>
                    <a:pt x="2261" y="2475"/>
                  </a:lnTo>
                  <a:lnTo>
                    <a:pt x="2650" y="2573"/>
                  </a:lnTo>
                  <a:lnTo>
                    <a:pt x="2884" y="2651"/>
                  </a:lnTo>
                  <a:lnTo>
                    <a:pt x="3177" y="2748"/>
                  </a:lnTo>
                  <a:lnTo>
                    <a:pt x="3469" y="2884"/>
                  </a:lnTo>
                  <a:lnTo>
                    <a:pt x="3527" y="2904"/>
                  </a:lnTo>
                  <a:lnTo>
                    <a:pt x="3781" y="3060"/>
                  </a:lnTo>
                  <a:lnTo>
                    <a:pt x="4014" y="3216"/>
                  </a:lnTo>
                  <a:lnTo>
                    <a:pt x="4073" y="3235"/>
                  </a:lnTo>
                  <a:lnTo>
                    <a:pt x="4112" y="3255"/>
                  </a:lnTo>
                  <a:lnTo>
                    <a:pt x="4385" y="3372"/>
                  </a:lnTo>
                  <a:lnTo>
                    <a:pt x="4579" y="3430"/>
                  </a:lnTo>
                  <a:lnTo>
                    <a:pt x="4755" y="3450"/>
                  </a:lnTo>
                  <a:lnTo>
                    <a:pt x="4911" y="3450"/>
                  </a:lnTo>
                  <a:lnTo>
                    <a:pt x="5047" y="3430"/>
                  </a:lnTo>
                  <a:lnTo>
                    <a:pt x="5203" y="3352"/>
                  </a:lnTo>
                  <a:lnTo>
                    <a:pt x="5320" y="3255"/>
                  </a:lnTo>
                  <a:lnTo>
                    <a:pt x="5378" y="3196"/>
                  </a:lnTo>
                  <a:lnTo>
                    <a:pt x="5417" y="3118"/>
                  </a:lnTo>
                  <a:lnTo>
                    <a:pt x="5456" y="3040"/>
                  </a:lnTo>
                  <a:lnTo>
                    <a:pt x="5476" y="2962"/>
                  </a:lnTo>
                  <a:lnTo>
                    <a:pt x="5495" y="2865"/>
                  </a:lnTo>
                  <a:lnTo>
                    <a:pt x="5495" y="2787"/>
                  </a:lnTo>
                  <a:lnTo>
                    <a:pt x="5476" y="2573"/>
                  </a:lnTo>
                  <a:lnTo>
                    <a:pt x="5417" y="2358"/>
                  </a:lnTo>
                  <a:lnTo>
                    <a:pt x="5320" y="2125"/>
                  </a:lnTo>
                  <a:lnTo>
                    <a:pt x="5203" y="1891"/>
                  </a:lnTo>
                  <a:lnTo>
                    <a:pt x="5066" y="1657"/>
                  </a:lnTo>
                  <a:lnTo>
                    <a:pt x="4891" y="1443"/>
                  </a:lnTo>
                  <a:lnTo>
                    <a:pt x="4716" y="1248"/>
                  </a:lnTo>
                  <a:lnTo>
                    <a:pt x="4501" y="1053"/>
                  </a:lnTo>
                  <a:lnTo>
                    <a:pt x="4287" y="878"/>
                  </a:lnTo>
                  <a:lnTo>
                    <a:pt x="4073" y="722"/>
                  </a:lnTo>
                  <a:lnTo>
                    <a:pt x="3839" y="585"/>
                  </a:lnTo>
                  <a:lnTo>
                    <a:pt x="3586" y="449"/>
                  </a:lnTo>
                  <a:lnTo>
                    <a:pt x="3313" y="332"/>
                  </a:lnTo>
                  <a:lnTo>
                    <a:pt x="3060" y="235"/>
                  </a:lnTo>
                  <a:lnTo>
                    <a:pt x="2806" y="157"/>
                  </a:lnTo>
                  <a:lnTo>
                    <a:pt x="2534" y="79"/>
                  </a:lnTo>
                  <a:lnTo>
                    <a:pt x="2261" y="40"/>
                  </a:lnTo>
                  <a:lnTo>
                    <a:pt x="2007" y="20"/>
                  </a:lnTo>
                  <a:lnTo>
                    <a:pt x="1774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3" name="Google Shape;4673;p54"/>
            <p:cNvSpPr/>
            <p:nvPr/>
          </p:nvSpPr>
          <p:spPr>
            <a:xfrm>
              <a:off x="13422550" y="498125"/>
              <a:ext cx="137400" cy="86250"/>
            </a:xfrm>
            <a:custGeom>
              <a:avLst/>
              <a:gdLst/>
              <a:ahLst/>
              <a:cxnLst/>
              <a:rect l="l" t="t" r="r" b="b"/>
              <a:pathLst>
                <a:path w="5496" h="3450" fill="none" extrusionOk="0">
                  <a:moveTo>
                    <a:pt x="1053" y="118"/>
                  </a:moveTo>
                  <a:lnTo>
                    <a:pt x="1092" y="118"/>
                  </a:lnTo>
                  <a:lnTo>
                    <a:pt x="1092" y="118"/>
                  </a:lnTo>
                  <a:lnTo>
                    <a:pt x="1248" y="79"/>
                  </a:lnTo>
                  <a:lnTo>
                    <a:pt x="1423" y="40"/>
                  </a:lnTo>
                  <a:lnTo>
                    <a:pt x="1598" y="20"/>
                  </a:lnTo>
                  <a:lnTo>
                    <a:pt x="1774" y="1"/>
                  </a:lnTo>
                  <a:lnTo>
                    <a:pt x="1774" y="1"/>
                  </a:lnTo>
                  <a:lnTo>
                    <a:pt x="2007" y="20"/>
                  </a:lnTo>
                  <a:lnTo>
                    <a:pt x="2261" y="40"/>
                  </a:lnTo>
                  <a:lnTo>
                    <a:pt x="2534" y="79"/>
                  </a:lnTo>
                  <a:lnTo>
                    <a:pt x="2806" y="157"/>
                  </a:lnTo>
                  <a:lnTo>
                    <a:pt x="2806" y="157"/>
                  </a:lnTo>
                  <a:lnTo>
                    <a:pt x="3060" y="235"/>
                  </a:lnTo>
                  <a:lnTo>
                    <a:pt x="3313" y="332"/>
                  </a:lnTo>
                  <a:lnTo>
                    <a:pt x="3586" y="449"/>
                  </a:lnTo>
                  <a:lnTo>
                    <a:pt x="3839" y="585"/>
                  </a:lnTo>
                  <a:lnTo>
                    <a:pt x="3839" y="585"/>
                  </a:lnTo>
                  <a:lnTo>
                    <a:pt x="4073" y="722"/>
                  </a:lnTo>
                  <a:lnTo>
                    <a:pt x="4287" y="878"/>
                  </a:lnTo>
                  <a:lnTo>
                    <a:pt x="4501" y="1053"/>
                  </a:lnTo>
                  <a:lnTo>
                    <a:pt x="4716" y="1248"/>
                  </a:lnTo>
                  <a:lnTo>
                    <a:pt x="4716" y="1248"/>
                  </a:lnTo>
                  <a:lnTo>
                    <a:pt x="4891" y="1443"/>
                  </a:lnTo>
                  <a:lnTo>
                    <a:pt x="5066" y="1657"/>
                  </a:lnTo>
                  <a:lnTo>
                    <a:pt x="5203" y="1891"/>
                  </a:lnTo>
                  <a:lnTo>
                    <a:pt x="5320" y="2125"/>
                  </a:lnTo>
                  <a:lnTo>
                    <a:pt x="5320" y="2125"/>
                  </a:lnTo>
                  <a:lnTo>
                    <a:pt x="5417" y="2358"/>
                  </a:lnTo>
                  <a:lnTo>
                    <a:pt x="5476" y="2573"/>
                  </a:lnTo>
                  <a:lnTo>
                    <a:pt x="5476" y="2573"/>
                  </a:lnTo>
                  <a:lnTo>
                    <a:pt x="5495" y="2787"/>
                  </a:lnTo>
                  <a:lnTo>
                    <a:pt x="5495" y="2787"/>
                  </a:lnTo>
                  <a:lnTo>
                    <a:pt x="5495" y="2865"/>
                  </a:lnTo>
                  <a:lnTo>
                    <a:pt x="5476" y="2962"/>
                  </a:lnTo>
                  <a:lnTo>
                    <a:pt x="5476" y="2962"/>
                  </a:lnTo>
                  <a:lnTo>
                    <a:pt x="5456" y="3040"/>
                  </a:lnTo>
                  <a:lnTo>
                    <a:pt x="5417" y="3118"/>
                  </a:lnTo>
                  <a:lnTo>
                    <a:pt x="5378" y="3196"/>
                  </a:lnTo>
                  <a:lnTo>
                    <a:pt x="5320" y="3255"/>
                  </a:lnTo>
                  <a:lnTo>
                    <a:pt x="5320" y="3255"/>
                  </a:lnTo>
                  <a:lnTo>
                    <a:pt x="5203" y="3352"/>
                  </a:lnTo>
                  <a:lnTo>
                    <a:pt x="5047" y="3430"/>
                  </a:lnTo>
                  <a:lnTo>
                    <a:pt x="5047" y="3430"/>
                  </a:lnTo>
                  <a:lnTo>
                    <a:pt x="4911" y="3450"/>
                  </a:lnTo>
                  <a:lnTo>
                    <a:pt x="4755" y="3450"/>
                  </a:lnTo>
                  <a:lnTo>
                    <a:pt x="4755" y="3450"/>
                  </a:lnTo>
                  <a:lnTo>
                    <a:pt x="4579" y="3430"/>
                  </a:lnTo>
                  <a:lnTo>
                    <a:pt x="4385" y="3372"/>
                  </a:lnTo>
                  <a:lnTo>
                    <a:pt x="4385" y="3372"/>
                  </a:lnTo>
                  <a:lnTo>
                    <a:pt x="4112" y="3255"/>
                  </a:lnTo>
                  <a:lnTo>
                    <a:pt x="4112" y="3255"/>
                  </a:lnTo>
                  <a:lnTo>
                    <a:pt x="4073" y="3235"/>
                  </a:lnTo>
                  <a:lnTo>
                    <a:pt x="4014" y="3216"/>
                  </a:lnTo>
                  <a:lnTo>
                    <a:pt x="4014" y="3216"/>
                  </a:lnTo>
                  <a:lnTo>
                    <a:pt x="3781" y="3060"/>
                  </a:lnTo>
                  <a:lnTo>
                    <a:pt x="3527" y="2904"/>
                  </a:lnTo>
                  <a:lnTo>
                    <a:pt x="3469" y="2884"/>
                  </a:lnTo>
                  <a:lnTo>
                    <a:pt x="3469" y="2884"/>
                  </a:lnTo>
                  <a:lnTo>
                    <a:pt x="3177" y="2748"/>
                  </a:lnTo>
                  <a:lnTo>
                    <a:pt x="2884" y="2651"/>
                  </a:lnTo>
                  <a:lnTo>
                    <a:pt x="2884" y="2651"/>
                  </a:lnTo>
                  <a:lnTo>
                    <a:pt x="2650" y="2573"/>
                  </a:lnTo>
                  <a:lnTo>
                    <a:pt x="2650" y="2573"/>
                  </a:lnTo>
                  <a:lnTo>
                    <a:pt x="2261" y="2475"/>
                  </a:lnTo>
                  <a:lnTo>
                    <a:pt x="1891" y="2417"/>
                  </a:lnTo>
                  <a:lnTo>
                    <a:pt x="1559" y="2358"/>
                  </a:lnTo>
                  <a:lnTo>
                    <a:pt x="1481" y="2339"/>
                  </a:lnTo>
                  <a:lnTo>
                    <a:pt x="1481" y="2339"/>
                  </a:lnTo>
                  <a:lnTo>
                    <a:pt x="1111" y="2280"/>
                  </a:lnTo>
                  <a:lnTo>
                    <a:pt x="955" y="2242"/>
                  </a:lnTo>
                  <a:lnTo>
                    <a:pt x="799" y="2203"/>
                  </a:lnTo>
                  <a:lnTo>
                    <a:pt x="799" y="2203"/>
                  </a:lnTo>
                  <a:lnTo>
                    <a:pt x="644" y="2144"/>
                  </a:lnTo>
                  <a:lnTo>
                    <a:pt x="488" y="2047"/>
                  </a:lnTo>
                  <a:lnTo>
                    <a:pt x="332" y="1930"/>
                  </a:lnTo>
                  <a:lnTo>
                    <a:pt x="254" y="1852"/>
                  </a:lnTo>
                  <a:lnTo>
                    <a:pt x="195" y="1774"/>
                  </a:lnTo>
                  <a:lnTo>
                    <a:pt x="195" y="1774"/>
                  </a:lnTo>
                  <a:lnTo>
                    <a:pt x="79" y="1599"/>
                  </a:lnTo>
                  <a:lnTo>
                    <a:pt x="20" y="1404"/>
                  </a:lnTo>
                  <a:lnTo>
                    <a:pt x="20" y="1404"/>
                  </a:lnTo>
                  <a:lnTo>
                    <a:pt x="1" y="1306"/>
                  </a:lnTo>
                  <a:lnTo>
                    <a:pt x="1" y="1228"/>
                  </a:lnTo>
                  <a:lnTo>
                    <a:pt x="20" y="1014"/>
                  </a:lnTo>
                  <a:lnTo>
                    <a:pt x="20" y="1014"/>
                  </a:lnTo>
                  <a:lnTo>
                    <a:pt x="59" y="858"/>
                  </a:lnTo>
                  <a:lnTo>
                    <a:pt x="157" y="722"/>
                  </a:lnTo>
                  <a:lnTo>
                    <a:pt x="157" y="722"/>
                  </a:lnTo>
                  <a:lnTo>
                    <a:pt x="254" y="585"/>
                  </a:lnTo>
                  <a:lnTo>
                    <a:pt x="410" y="449"/>
                  </a:lnTo>
                  <a:lnTo>
                    <a:pt x="410" y="449"/>
                  </a:lnTo>
                  <a:lnTo>
                    <a:pt x="546" y="352"/>
                  </a:lnTo>
                  <a:lnTo>
                    <a:pt x="702" y="274"/>
                  </a:lnTo>
                  <a:lnTo>
                    <a:pt x="858" y="196"/>
                  </a:lnTo>
                  <a:lnTo>
                    <a:pt x="1053" y="1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4" name="Google Shape;4674;p54"/>
            <p:cNvSpPr/>
            <p:nvPr/>
          </p:nvSpPr>
          <p:spPr>
            <a:xfrm>
              <a:off x="13418175" y="577525"/>
              <a:ext cx="41425" cy="41925"/>
            </a:xfrm>
            <a:custGeom>
              <a:avLst/>
              <a:gdLst/>
              <a:ahLst/>
              <a:cxnLst/>
              <a:rect l="l" t="t" r="r" b="b"/>
              <a:pathLst>
                <a:path w="1657" h="1677" extrusionOk="0">
                  <a:moveTo>
                    <a:pt x="1189" y="1"/>
                  </a:moveTo>
                  <a:lnTo>
                    <a:pt x="1111" y="20"/>
                  </a:lnTo>
                  <a:lnTo>
                    <a:pt x="1072" y="59"/>
                  </a:lnTo>
                  <a:lnTo>
                    <a:pt x="1052" y="118"/>
                  </a:lnTo>
                  <a:lnTo>
                    <a:pt x="1052" y="176"/>
                  </a:lnTo>
                  <a:lnTo>
                    <a:pt x="1072" y="215"/>
                  </a:lnTo>
                  <a:lnTo>
                    <a:pt x="1189" y="410"/>
                  </a:lnTo>
                  <a:lnTo>
                    <a:pt x="1306" y="585"/>
                  </a:lnTo>
                  <a:lnTo>
                    <a:pt x="1325" y="702"/>
                  </a:lnTo>
                  <a:lnTo>
                    <a:pt x="1364" y="819"/>
                  </a:lnTo>
                  <a:lnTo>
                    <a:pt x="1364" y="994"/>
                  </a:lnTo>
                  <a:lnTo>
                    <a:pt x="1325" y="1111"/>
                  </a:lnTo>
                  <a:lnTo>
                    <a:pt x="1267" y="1228"/>
                  </a:lnTo>
                  <a:lnTo>
                    <a:pt x="1189" y="1306"/>
                  </a:lnTo>
                  <a:lnTo>
                    <a:pt x="1091" y="1365"/>
                  </a:lnTo>
                  <a:lnTo>
                    <a:pt x="994" y="1384"/>
                  </a:lnTo>
                  <a:lnTo>
                    <a:pt x="877" y="1384"/>
                  </a:lnTo>
                  <a:lnTo>
                    <a:pt x="741" y="1365"/>
                  </a:lnTo>
                  <a:lnTo>
                    <a:pt x="604" y="1287"/>
                  </a:lnTo>
                  <a:lnTo>
                    <a:pt x="526" y="1209"/>
                  </a:lnTo>
                  <a:lnTo>
                    <a:pt x="429" y="1131"/>
                  </a:lnTo>
                  <a:lnTo>
                    <a:pt x="351" y="975"/>
                  </a:lnTo>
                  <a:lnTo>
                    <a:pt x="273" y="839"/>
                  </a:lnTo>
                  <a:lnTo>
                    <a:pt x="234" y="800"/>
                  </a:lnTo>
                  <a:lnTo>
                    <a:pt x="176" y="761"/>
                  </a:lnTo>
                  <a:lnTo>
                    <a:pt x="117" y="761"/>
                  </a:lnTo>
                  <a:lnTo>
                    <a:pt x="78" y="780"/>
                  </a:lnTo>
                  <a:lnTo>
                    <a:pt x="20" y="819"/>
                  </a:lnTo>
                  <a:lnTo>
                    <a:pt x="0" y="878"/>
                  </a:lnTo>
                  <a:lnTo>
                    <a:pt x="0" y="936"/>
                  </a:lnTo>
                  <a:lnTo>
                    <a:pt x="20" y="975"/>
                  </a:lnTo>
                  <a:lnTo>
                    <a:pt x="117" y="1189"/>
                  </a:lnTo>
                  <a:lnTo>
                    <a:pt x="254" y="1365"/>
                  </a:lnTo>
                  <a:lnTo>
                    <a:pt x="332" y="1443"/>
                  </a:lnTo>
                  <a:lnTo>
                    <a:pt x="429" y="1501"/>
                  </a:lnTo>
                  <a:lnTo>
                    <a:pt x="507" y="1579"/>
                  </a:lnTo>
                  <a:lnTo>
                    <a:pt x="624" y="1618"/>
                  </a:lnTo>
                  <a:lnTo>
                    <a:pt x="799" y="1676"/>
                  </a:lnTo>
                  <a:lnTo>
                    <a:pt x="974" y="1676"/>
                  </a:lnTo>
                  <a:lnTo>
                    <a:pt x="1150" y="1657"/>
                  </a:lnTo>
                  <a:lnTo>
                    <a:pt x="1306" y="1579"/>
                  </a:lnTo>
                  <a:lnTo>
                    <a:pt x="1384" y="1540"/>
                  </a:lnTo>
                  <a:lnTo>
                    <a:pt x="1442" y="1462"/>
                  </a:lnTo>
                  <a:lnTo>
                    <a:pt x="1540" y="1326"/>
                  </a:lnTo>
                  <a:lnTo>
                    <a:pt x="1598" y="1248"/>
                  </a:lnTo>
                  <a:lnTo>
                    <a:pt x="1617" y="1170"/>
                  </a:lnTo>
                  <a:lnTo>
                    <a:pt x="1656" y="975"/>
                  </a:lnTo>
                  <a:lnTo>
                    <a:pt x="1656" y="878"/>
                  </a:lnTo>
                  <a:lnTo>
                    <a:pt x="1637" y="780"/>
                  </a:lnTo>
                  <a:lnTo>
                    <a:pt x="1598" y="566"/>
                  </a:lnTo>
                  <a:lnTo>
                    <a:pt x="1540" y="429"/>
                  </a:lnTo>
                  <a:lnTo>
                    <a:pt x="1481" y="312"/>
                  </a:lnTo>
                  <a:lnTo>
                    <a:pt x="1325" y="79"/>
                  </a:lnTo>
                  <a:lnTo>
                    <a:pt x="1286" y="40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5" name="Google Shape;4675;p54"/>
            <p:cNvSpPr/>
            <p:nvPr/>
          </p:nvSpPr>
          <p:spPr>
            <a:xfrm>
              <a:off x="13418175" y="577525"/>
              <a:ext cx="41425" cy="41925"/>
            </a:xfrm>
            <a:custGeom>
              <a:avLst/>
              <a:gdLst/>
              <a:ahLst/>
              <a:cxnLst/>
              <a:rect l="l" t="t" r="r" b="b"/>
              <a:pathLst>
                <a:path w="1657" h="1677" fill="none" extrusionOk="0">
                  <a:moveTo>
                    <a:pt x="1111" y="20"/>
                  </a:moveTo>
                  <a:lnTo>
                    <a:pt x="1111" y="20"/>
                  </a:lnTo>
                  <a:lnTo>
                    <a:pt x="1072" y="59"/>
                  </a:lnTo>
                  <a:lnTo>
                    <a:pt x="1052" y="118"/>
                  </a:lnTo>
                  <a:lnTo>
                    <a:pt x="1052" y="118"/>
                  </a:lnTo>
                  <a:lnTo>
                    <a:pt x="1052" y="176"/>
                  </a:lnTo>
                  <a:lnTo>
                    <a:pt x="1072" y="215"/>
                  </a:lnTo>
                  <a:lnTo>
                    <a:pt x="1072" y="215"/>
                  </a:lnTo>
                  <a:lnTo>
                    <a:pt x="1189" y="410"/>
                  </a:lnTo>
                  <a:lnTo>
                    <a:pt x="1306" y="585"/>
                  </a:lnTo>
                  <a:lnTo>
                    <a:pt x="1306" y="585"/>
                  </a:lnTo>
                  <a:lnTo>
                    <a:pt x="1325" y="702"/>
                  </a:lnTo>
                  <a:lnTo>
                    <a:pt x="1364" y="819"/>
                  </a:lnTo>
                  <a:lnTo>
                    <a:pt x="1364" y="819"/>
                  </a:lnTo>
                  <a:lnTo>
                    <a:pt x="1364" y="994"/>
                  </a:lnTo>
                  <a:lnTo>
                    <a:pt x="1364" y="994"/>
                  </a:lnTo>
                  <a:lnTo>
                    <a:pt x="1325" y="1111"/>
                  </a:lnTo>
                  <a:lnTo>
                    <a:pt x="1325" y="1111"/>
                  </a:lnTo>
                  <a:lnTo>
                    <a:pt x="1267" y="1228"/>
                  </a:lnTo>
                  <a:lnTo>
                    <a:pt x="1267" y="1228"/>
                  </a:lnTo>
                  <a:lnTo>
                    <a:pt x="1189" y="1306"/>
                  </a:lnTo>
                  <a:lnTo>
                    <a:pt x="1189" y="1306"/>
                  </a:lnTo>
                  <a:lnTo>
                    <a:pt x="1091" y="1365"/>
                  </a:lnTo>
                  <a:lnTo>
                    <a:pt x="1091" y="1365"/>
                  </a:lnTo>
                  <a:lnTo>
                    <a:pt x="994" y="1384"/>
                  </a:lnTo>
                  <a:lnTo>
                    <a:pt x="994" y="1384"/>
                  </a:lnTo>
                  <a:lnTo>
                    <a:pt x="877" y="1384"/>
                  </a:lnTo>
                  <a:lnTo>
                    <a:pt x="877" y="1384"/>
                  </a:lnTo>
                  <a:lnTo>
                    <a:pt x="741" y="1365"/>
                  </a:lnTo>
                  <a:lnTo>
                    <a:pt x="741" y="1365"/>
                  </a:lnTo>
                  <a:lnTo>
                    <a:pt x="604" y="1287"/>
                  </a:lnTo>
                  <a:lnTo>
                    <a:pt x="604" y="1287"/>
                  </a:lnTo>
                  <a:lnTo>
                    <a:pt x="526" y="1209"/>
                  </a:lnTo>
                  <a:lnTo>
                    <a:pt x="429" y="1131"/>
                  </a:lnTo>
                  <a:lnTo>
                    <a:pt x="429" y="1131"/>
                  </a:lnTo>
                  <a:lnTo>
                    <a:pt x="351" y="975"/>
                  </a:lnTo>
                  <a:lnTo>
                    <a:pt x="273" y="839"/>
                  </a:lnTo>
                  <a:lnTo>
                    <a:pt x="273" y="839"/>
                  </a:lnTo>
                  <a:lnTo>
                    <a:pt x="234" y="800"/>
                  </a:lnTo>
                  <a:lnTo>
                    <a:pt x="176" y="761"/>
                  </a:lnTo>
                  <a:lnTo>
                    <a:pt x="176" y="761"/>
                  </a:lnTo>
                  <a:lnTo>
                    <a:pt x="117" y="761"/>
                  </a:lnTo>
                  <a:lnTo>
                    <a:pt x="78" y="780"/>
                  </a:lnTo>
                  <a:lnTo>
                    <a:pt x="78" y="780"/>
                  </a:lnTo>
                  <a:lnTo>
                    <a:pt x="20" y="819"/>
                  </a:lnTo>
                  <a:lnTo>
                    <a:pt x="0" y="878"/>
                  </a:lnTo>
                  <a:lnTo>
                    <a:pt x="0" y="878"/>
                  </a:lnTo>
                  <a:lnTo>
                    <a:pt x="0" y="936"/>
                  </a:lnTo>
                  <a:lnTo>
                    <a:pt x="20" y="975"/>
                  </a:lnTo>
                  <a:lnTo>
                    <a:pt x="20" y="975"/>
                  </a:lnTo>
                  <a:lnTo>
                    <a:pt x="117" y="1189"/>
                  </a:lnTo>
                  <a:lnTo>
                    <a:pt x="254" y="1365"/>
                  </a:lnTo>
                  <a:lnTo>
                    <a:pt x="332" y="1443"/>
                  </a:lnTo>
                  <a:lnTo>
                    <a:pt x="429" y="1501"/>
                  </a:lnTo>
                  <a:lnTo>
                    <a:pt x="507" y="1579"/>
                  </a:lnTo>
                  <a:lnTo>
                    <a:pt x="624" y="1618"/>
                  </a:lnTo>
                  <a:lnTo>
                    <a:pt x="624" y="1618"/>
                  </a:lnTo>
                  <a:lnTo>
                    <a:pt x="799" y="1676"/>
                  </a:lnTo>
                  <a:lnTo>
                    <a:pt x="974" y="1676"/>
                  </a:lnTo>
                  <a:lnTo>
                    <a:pt x="974" y="1676"/>
                  </a:lnTo>
                  <a:lnTo>
                    <a:pt x="1150" y="1657"/>
                  </a:lnTo>
                  <a:lnTo>
                    <a:pt x="1306" y="1579"/>
                  </a:lnTo>
                  <a:lnTo>
                    <a:pt x="1306" y="1579"/>
                  </a:lnTo>
                  <a:lnTo>
                    <a:pt x="1384" y="1540"/>
                  </a:lnTo>
                  <a:lnTo>
                    <a:pt x="1442" y="1462"/>
                  </a:lnTo>
                  <a:lnTo>
                    <a:pt x="1540" y="1326"/>
                  </a:lnTo>
                  <a:lnTo>
                    <a:pt x="1540" y="1326"/>
                  </a:lnTo>
                  <a:lnTo>
                    <a:pt x="1598" y="1248"/>
                  </a:lnTo>
                  <a:lnTo>
                    <a:pt x="1617" y="1170"/>
                  </a:lnTo>
                  <a:lnTo>
                    <a:pt x="1656" y="975"/>
                  </a:lnTo>
                  <a:lnTo>
                    <a:pt x="1656" y="975"/>
                  </a:lnTo>
                  <a:lnTo>
                    <a:pt x="1656" y="878"/>
                  </a:lnTo>
                  <a:lnTo>
                    <a:pt x="1637" y="780"/>
                  </a:lnTo>
                  <a:lnTo>
                    <a:pt x="1637" y="780"/>
                  </a:lnTo>
                  <a:lnTo>
                    <a:pt x="1598" y="566"/>
                  </a:lnTo>
                  <a:lnTo>
                    <a:pt x="1598" y="566"/>
                  </a:lnTo>
                  <a:lnTo>
                    <a:pt x="1540" y="429"/>
                  </a:lnTo>
                  <a:lnTo>
                    <a:pt x="1481" y="312"/>
                  </a:lnTo>
                  <a:lnTo>
                    <a:pt x="1325" y="79"/>
                  </a:lnTo>
                  <a:lnTo>
                    <a:pt x="1325" y="79"/>
                  </a:lnTo>
                  <a:lnTo>
                    <a:pt x="1286" y="40"/>
                  </a:lnTo>
                  <a:lnTo>
                    <a:pt x="1228" y="1"/>
                  </a:lnTo>
                  <a:lnTo>
                    <a:pt x="1228" y="1"/>
                  </a:lnTo>
                  <a:lnTo>
                    <a:pt x="1189" y="1"/>
                  </a:lnTo>
                  <a:lnTo>
                    <a:pt x="1189" y="1"/>
                  </a:lnTo>
                  <a:lnTo>
                    <a:pt x="1111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6" name="Google Shape;4676;p54"/>
            <p:cNvSpPr/>
            <p:nvPr/>
          </p:nvSpPr>
          <p:spPr>
            <a:xfrm>
              <a:off x="13452275" y="597025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0" y="0"/>
                  </a:moveTo>
                  <a:lnTo>
                    <a:pt x="0" y="2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7" name="Google Shape;4677;p54"/>
            <p:cNvSpPr/>
            <p:nvPr/>
          </p:nvSpPr>
          <p:spPr>
            <a:xfrm>
              <a:off x="13339250" y="590675"/>
              <a:ext cx="64325" cy="66275"/>
            </a:xfrm>
            <a:custGeom>
              <a:avLst/>
              <a:gdLst/>
              <a:ahLst/>
              <a:cxnLst/>
              <a:rect l="l" t="t" r="r" b="b"/>
              <a:pathLst>
                <a:path w="2573" h="2651" extrusionOk="0">
                  <a:moveTo>
                    <a:pt x="1676" y="1"/>
                  </a:moveTo>
                  <a:lnTo>
                    <a:pt x="1638" y="40"/>
                  </a:lnTo>
                  <a:lnTo>
                    <a:pt x="1599" y="79"/>
                  </a:lnTo>
                  <a:lnTo>
                    <a:pt x="1599" y="137"/>
                  </a:lnTo>
                  <a:lnTo>
                    <a:pt x="1599" y="196"/>
                  </a:lnTo>
                  <a:lnTo>
                    <a:pt x="1638" y="254"/>
                  </a:lnTo>
                  <a:lnTo>
                    <a:pt x="1715" y="332"/>
                  </a:lnTo>
                  <a:lnTo>
                    <a:pt x="1832" y="507"/>
                  </a:lnTo>
                  <a:lnTo>
                    <a:pt x="1949" y="683"/>
                  </a:lnTo>
                  <a:lnTo>
                    <a:pt x="2047" y="858"/>
                  </a:lnTo>
                  <a:lnTo>
                    <a:pt x="2144" y="1033"/>
                  </a:lnTo>
                  <a:lnTo>
                    <a:pt x="2125" y="1014"/>
                  </a:lnTo>
                  <a:lnTo>
                    <a:pt x="2125" y="1014"/>
                  </a:lnTo>
                  <a:lnTo>
                    <a:pt x="2203" y="1209"/>
                  </a:lnTo>
                  <a:lnTo>
                    <a:pt x="2261" y="1443"/>
                  </a:lnTo>
                  <a:lnTo>
                    <a:pt x="2281" y="1560"/>
                  </a:lnTo>
                  <a:lnTo>
                    <a:pt x="2261" y="1696"/>
                  </a:lnTo>
                  <a:lnTo>
                    <a:pt x="2222" y="1891"/>
                  </a:lnTo>
                  <a:lnTo>
                    <a:pt x="2144" y="2047"/>
                  </a:lnTo>
                  <a:lnTo>
                    <a:pt x="2047" y="2125"/>
                  </a:lnTo>
                  <a:lnTo>
                    <a:pt x="1969" y="2222"/>
                  </a:lnTo>
                  <a:lnTo>
                    <a:pt x="1793" y="2319"/>
                  </a:lnTo>
                  <a:lnTo>
                    <a:pt x="1638" y="2358"/>
                  </a:lnTo>
                  <a:lnTo>
                    <a:pt x="1462" y="2358"/>
                  </a:lnTo>
                  <a:lnTo>
                    <a:pt x="1248" y="2300"/>
                  </a:lnTo>
                  <a:lnTo>
                    <a:pt x="1072" y="2222"/>
                  </a:lnTo>
                  <a:lnTo>
                    <a:pt x="897" y="2105"/>
                  </a:lnTo>
                  <a:lnTo>
                    <a:pt x="683" y="1910"/>
                  </a:lnTo>
                  <a:lnTo>
                    <a:pt x="488" y="1696"/>
                  </a:lnTo>
                  <a:lnTo>
                    <a:pt x="371" y="1521"/>
                  </a:lnTo>
                  <a:lnTo>
                    <a:pt x="274" y="1365"/>
                  </a:lnTo>
                  <a:lnTo>
                    <a:pt x="235" y="1306"/>
                  </a:lnTo>
                  <a:lnTo>
                    <a:pt x="176" y="1287"/>
                  </a:lnTo>
                  <a:lnTo>
                    <a:pt x="118" y="1287"/>
                  </a:lnTo>
                  <a:lnTo>
                    <a:pt x="59" y="1306"/>
                  </a:lnTo>
                  <a:lnTo>
                    <a:pt x="20" y="1345"/>
                  </a:lnTo>
                  <a:lnTo>
                    <a:pt x="1" y="1404"/>
                  </a:lnTo>
                  <a:lnTo>
                    <a:pt x="1" y="1443"/>
                  </a:lnTo>
                  <a:lnTo>
                    <a:pt x="20" y="1501"/>
                  </a:lnTo>
                  <a:lnTo>
                    <a:pt x="176" y="1774"/>
                  </a:lnTo>
                  <a:lnTo>
                    <a:pt x="391" y="2027"/>
                  </a:lnTo>
                  <a:lnTo>
                    <a:pt x="644" y="2261"/>
                  </a:lnTo>
                  <a:lnTo>
                    <a:pt x="780" y="2378"/>
                  </a:lnTo>
                  <a:lnTo>
                    <a:pt x="917" y="2456"/>
                  </a:lnTo>
                  <a:lnTo>
                    <a:pt x="1053" y="2534"/>
                  </a:lnTo>
                  <a:lnTo>
                    <a:pt x="1209" y="2592"/>
                  </a:lnTo>
                  <a:lnTo>
                    <a:pt x="1365" y="2631"/>
                  </a:lnTo>
                  <a:lnTo>
                    <a:pt x="1521" y="2651"/>
                  </a:lnTo>
                  <a:lnTo>
                    <a:pt x="1676" y="2651"/>
                  </a:lnTo>
                  <a:lnTo>
                    <a:pt x="1832" y="2612"/>
                  </a:lnTo>
                  <a:lnTo>
                    <a:pt x="1969" y="2553"/>
                  </a:lnTo>
                  <a:lnTo>
                    <a:pt x="2125" y="2456"/>
                  </a:lnTo>
                  <a:lnTo>
                    <a:pt x="2261" y="2339"/>
                  </a:lnTo>
                  <a:lnTo>
                    <a:pt x="2358" y="2222"/>
                  </a:lnTo>
                  <a:lnTo>
                    <a:pt x="2456" y="2066"/>
                  </a:lnTo>
                  <a:lnTo>
                    <a:pt x="2514" y="1910"/>
                  </a:lnTo>
                  <a:lnTo>
                    <a:pt x="2553" y="1735"/>
                  </a:lnTo>
                  <a:lnTo>
                    <a:pt x="2573" y="1579"/>
                  </a:lnTo>
                  <a:lnTo>
                    <a:pt x="2553" y="1404"/>
                  </a:lnTo>
                  <a:lnTo>
                    <a:pt x="2514" y="1228"/>
                  </a:lnTo>
                  <a:lnTo>
                    <a:pt x="2475" y="1072"/>
                  </a:lnTo>
                  <a:lnTo>
                    <a:pt x="2417" y="936"/>
                  </a:lnTo>
                  <a:lnTo>
                    <a:pt x="2339" y="761"/>
                  </a:lnTo>
                  <a:lnTo>
                    <a:pt x="2242" y="605"/>
                  </a:lnTo>
                  <a:lnTo>
                    <a:pt x="2047" y="313"/>
                  </a:lnTo>
                  <a:lnTo>
                    <a:pt x="1832" y="40"/>
                  </a:lnTo>
                  <a:lnTo>
                    <a:pt x="1793" y="1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8" name="Google Shape;4678;p54"/>
            <p:cNvSpPr/>
            <p:nvPr/>
          </p:nvSpPr>
          <p:spPr>
            <a:xfrm>
              <a:off x="13339250" y="590675"/>
              <a:ext cx="64325" cy="66275"/>
            </a:xfrm>
            <a:custGeom>
              <a:avLst/>
              <a:gdLst/>
              <a:ahLst/>
              <a:cxnLst/>
              <a:rect l="l" t="t" r="r" b="b"/>
              <a:pathLst>
                <a:path w="2573" h="2651" fill="none" extrusionOk="0">
                  <a:moveTo>
                    <a:pt x="1735" y="1"/>
                  </a:moveTo>
                  <a:lnTo>
                    <a:pt x="1735" y="1"/>
                  </a:lnTo>
                  <a:lnTo>
                    <a:pt x="1676" y="1"/>
                  </a:lnTo>
                  <a:lnTo>
                    <a:pt x="1638" y="40"/>
                  </a:lnTo>
                  <a:lnTo>
                    <a:pt x="1638" y="40"/>
                  </a:lnTo>
                  <a:lnTo>
                    <a:pt x="1599" y="79"/>
                  </a:lnTo>
                  <a:lnTo>
                    <a:pt x="1599" y="137"/>
                  </a:lnTo>
                  <a:lnTo>
                    <a:pt x="1599" y="137"/>
                  </a:lnTo>
                  <a:lnTo>
                    <a:pt x="1599" y="196"/>
                  </a:lnTo>
                  <a:lnTo>
                    <a:pt x="1638" y="254"/>
                  </a:lnTo>
                  <a:lnTo>
                    <a:pt x="1638" y="254"/>
                  </a:lnTo>
                  <a:lnTo>
                    <a:pt x="1715" y="332"/>
                  </a:lnTo>
                  <a:lnTo>
                    <a:pt x="1715" y="332"/>
                  </a:lnTo>
                  <a:lnTo>
                    <a:pt x="1832" y="507"/>
                  </a:lnTo>
                  <a:lnTo>
                    <a:pt x="1949" y="683"/>
                  </a:lnTo>
                  <a:lnTo>
                    <a:pt x="2047" y="858"/>
                  </a:lnTo>
                  <a:lnTo>
                    <a:pt x="2144" y="1033"/>
                  </a:lnTo>
                  <a:lnTo>
                    <a:pt x="2144" y="1033"/>
                  </a:lnTo>
                  <a:lnTo>
                    <a:pt x="2125" y="1014"/>
                  </a:lnTo>
                  <a:lnTo>
                    <a:pt x="2125" y="1014"/>
                  </a:lnTo>
                  <a:lnTo>
                    <a:pt x="2203" y="1209"/>
                  </a:lnTo>
                  <a:lnTo>
                    <a:pt x="2261" y="1443"/>
                  </a:lnTo>
                  <a:lnTo>
                    <a:pt x="2261" y="1443"/>
                  </a:lnTo>
                  <a:lnTo>
                    <a:pt x="2281" y="1560"/>
                  </a:lnTo>
                  <a:lnTo>
                    <a:pt x="2261" y="1696"/>
                  </a:lnTo>
                  <a:lnTo>
                    <a:pt x="2261" y="1696"/>
                  </a:lnTo>
                  <a:lnTo>
                    <a:pt x="2222" y="1891"/>
                  </a:lnTo>
                  <a:lnTo>
                    <a:pt x="2222" y="1891"/>
                  </a:lnTo>
                  <a:lnTo>
                    <a:pt x="2144" y="2047"/>
                  </a:lnTo>
                  <a:lnTo>
                    <a:pt x="2144" y="2047"/>
                  </a:lnTo>
                  <a:lnTo>
                    <a:pt x="2047" y="2125"/>
                  </a:lnTo>
                  <a:lnTo>
                    <a:pt x="1969" y="2222"/>
                  </a:lnTo>
                  <a:lnTo>
                    <a:pt x="1969" y="2222"/>
                  </a:lnTo>
                  <a:lnTo>
                    <a:pt x="1793" y="2319"/>
                  </a:lnTo>
                  <a:lnTo>
                    <a:pt x="1793" y="2319"/>
                  </a:lnTo>
                  <a:lnTo>
                    <a:pt x="1638" y="2358"/>
                  </a:lnTo>
                  <a:lnTo>
                    <a:pt x="1638" y="2358"/>
                  </a:lnTo>
                  <a:lnTo>
                    <a:pt x="1462" y="2358"/>
                  </a:lnTo>
                  <a:lnTo>
                    <a:pt x="1462" y="2358"/>
                  </a:lnTo>
                  <a:lnTo>
                    <a:pt x="1248" y="2300"/>
                  </a:lnTo>
                  <a:lnTo>
                    <a:pt x="1248" y="2300"/>
                  </a:lnTo>
                  <a:lnTo>
                    <a:pt x="1072" y="2222"/>
                  </a:lnTo>
                  <a:lnTo>
                    <a:pt x="897" y="2105"/>
                  </a:lnTo>
                  <a:lnTo>
                    <a:pt x="897" y="2105"/>
                  </a:lnTo>
                  <a:lnTo>
                    <a:pt x="683" y="1910"/>
                  </a:lnTo>
                  <a:lnTo>
                    <a:pt x="488" y="1696"/>
                  </a:lnTo>
                  <a:lnTo>
                    <a:pt x="488" y="1696"/>
                  </a:lnTo>
                  <a:lnTo>
                    <a:pt x="371" y="1521"/>
                  </a:lnTo>
                  <a:lnTo>
                    <a:pt x="274" y="1365"/>
                  </a:lnTo>
                  <a:lnTo>
                    <a:pt x="274" y="1365"/>
                  </a:lnTo>
                  <a:lnTo>
                    <a:pt x="235" y="1306"/>
                  </a:lnTo>
                  <a:lnTo>
                    <a:pt x="176" y="1287"/>
                  </a:lnTo>
                  <a:lnTo>
                    <a:pt x="118" y="1287"/>
                  </a:lnTo>
                  <a:lnTo>
                    <a:pt x="59" y="1306"/>
                  </a:lnTo>
                  <a:lnTo>
                    <a:pt x="59" y="1306"/>
                  </a:lnTo>
                  <a:lnTo>
                    <a:pt x="20" y="1345"/>
                  </a:lnTo>
                  <a:lnTo>
                    <a:pt x="1" y="1404"/>
                  </a:lnTo>
                  <a:lnTo>
                    <a:pt x="1" y="1443"/>
                  </a:lnTo>
                  <a:lnTo>
                    <a:pt x="20" y="1501"/>
                  </a:lnTo>
                  <a:lnTo>
                    <a:pt x="20" y="1501"/>
                  </a:lnTo>
                  <a:lnTo>
                    <a:pt x="176" y="1774"/>
                  </a:lnTo>
                  <a:lnTo>
                    <a:pt x="391" y="2027"/>
                  </a:lnTo>
                  <a:lnTo>
                    <a:pt x="644" y="2261"/>
                  </a:lnTo>
                  <a:lnTo>
                    <a:pt x="780" y="2378"/>
                  </a:lnTo>
                  <a:lnTo>
                    <a:pt x="917" y="2456"/>
                  </a:lnTo>
                  <a:lnTo>
                    <a:pt x="1053" y="2534"/>
                  </a:lnTo>
                  <a:lnTo>
                    <a:pt x="1209" y="2592"/>
                  </a:lnTo>
                  <a:lnTo>
                    <a:pt x="1365" y="2631"/>
                  </a:lnTo>
                  <a:lnTo>
                    <a:pt x="1521" y="2651"/>
                  </a:lnTo>
                  <a:lnTo>
                    <a:pt x="1676" y="2651"/>
                  </a:lnTo>
                  <a:lnTo>
                    <a:pt x="1832" y="2612"/>
                  </a:lnTo>
                  <a:lnTo>
                    <a:pt x="1969" y="2553"/>
                  </a:lnTo>
                  <a:lnTo>
                    <a:pt x="2125" y="2456"/>
                  </a:lnTo>
                  <a:lnTo>
                    <a:pt x="2125" y="2456"/>
                  </a:lnTo>
                  <a:lnTo>
                    <a:pt x="2261" y="2339"/>
                  </a:lnTo>
                  <a:lnTo>
                    <a:pt x="2358" y="2222"/>
                  </a:lnTo>
                  <a:lnTo>
                    <a:pt x="2358" y="2222"/>
                  </a:lnTo>
                  <a:lnTo>
                    <a:pt x="2456" y="2066"/>
                  </a:lnTo>
                  <a:lnTo>
                    <a:pt x="2514" y="1910"/>
                  </a:lnTo>
                  <a:lnTo>
                    <a:pt x="2514" y="1910"/>
                  </a:lnTo>
                  <a:lnTo>
                    <a:pt x="2553" y="1735"/>
                  </a:lnTo>
                  <a:lnTo>
                    <a:pt x="2573" y="1579"/>
                  </a:lnTo>
                  <a:lnTo>
                    <a:pt x="2573" y="1579"/>
                  </a:lnTo>
                  <a:lnTo>
                    <a:pt x="2553" y="1404"/>
                  </a:lnTo>
                  <a:lnTo>
                    <a:pt x="2514" y="1228"/>
                  </a:lnTo>
                  <a:lnTo>
                    <a:pt x="2514" y="1228"/>
                  </a:lnTo>
                  <a:lnTo>
                    <a:pt x="2475" y="1072"/>
                  </a:lnTo>
                  <a:lnTo>
                    <a:pt x="2417" y="936"/>
                  </a:lnTo>
                  <a:lnTo>
                    <a:pt x="2417" y="936"/>
                  </a:lnTo>
                  <a:lnTo>
                    <a:pt x="2339" y="761"/>
                  </a:lnTo>
                  <a:lnTo>
                    <a:pt x="2242" y="605"/>
                  </a:lnTo>
                  <a:lnTo>
                    <a:pt x="2242" y="605"/>
                  </a:lnTo>
                  <a:lnTo>
                    <a:pt x="2047" y="313"/>
                  </a:lnTo>
                  <a:lnTo>
                    <a:pt x="1832" y="40"/>
                  </a:lnTo>
                  <a:lnTo>
                    <a:pt x="1832" y="40"/>
                  </a:lnTo>
                  <a:lnTo>
                    <a:pt x="1793" y="1"/>
                  </a:lnTo>
                  <a:lnTo>
                    <a:pt x="1735" y="1"/>
                  </a:lnTo>
                  <a:lnTo>
                    <a:pt x="173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9" name="Google Shape;4679;p54"/>
            <p:cNvSpPr/>
            <p:nvPr/>
          </p:nvSpPr>
          <p:spPr>
            <a:xfrm>
              <a:off x="13382125" y="598975"/>
              <a:ext cx="500" cy="500"/>
            </a:xfrm>
            <a:custGeom>
              <a:avLst/>
              <a:gdLst/>
              <a:ahLst/>
              <a:cxnLst/>
              <a:rect l="l" t="t" r="r" b="b"/>
              <a:pathLst>
                <a:path w="20" h="2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0" name="Google Shape;4680;p54"/>
            <p:cNvSpPr/>
            <p:nvPr/>
          </p:nvSpPr>
          <p:spPr>
            <a:xfrm>
              <a:off x="13379200" y="649625"/>
              <a:ext cx="1000" cy="25"/>
            </a:xfrm>
            <a:custGeom>
              <a:avLst/>
              <a:gdLst/>
              <a:ahLst/>
              <a:cxnLst/>
              <a:rect l="l" t="t" r="r" b="b"/>
              <a:pathLst>
                <a:path w="40" h="1" fill="none" extrusionOk="0">
                  <a:moveTo>
                    <a:pt x="40" y="0"/>
                  </a:moveTo>
                  <a:lnTo>
                    <a:pt x="4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1" name="Google Shape;4681;p54"/>
            <p:cNvSpPr/>
            <p:nvPr/>
          </p:nvSpPr>
          <p:spPr>
            <a:xfrm>
              <a:off x="13445925" y="510800"/>
              <a:ext cx="64325" cy="65775"/>
            </a:xfrm>
            <a:custGeom>
              <a:avLst/>
              <a:gdLst/>
              <a:ahLst/>
              <a:cxnLst/>
              <a:rect l="l" t="t" r="r" b="b"/>
              <a:pathLst>
                <a:path w="2573" h="2631" extrusionOk="0">
                  <a:moveTo>
                    <a:pt x="1599" y="0"/>
                  </a:moveTo>
                  <a:lnTo>
                    <a:pt x="1560" y="39"/>
                  </a:lnTo>
                  <a:lnTo>
                    <a:pt x="1521" y="78"/>
                  </a:lnTo>
                  <a:lnTo>
                    <a:pt x="1521" y="137"/>
                  </a:lnTo>
                  <a:lnTo>
                    <a:pt x="1521" y="195"/>
                  </a:lnTo>
                  <a:lnTo>
                    <a:pt x="1560" y="234"/>
                  </a:lnTo>
                  <a:lnTo>
                    <a:pt x="1735" y="468"/>
                  </a:lnTo>
                  <a:lnTo>
                    <a:pt x="1735" y="468"/>
                  </a:lnTo>
                  <a:lnTo>
                    <a:pt x="1715" y="429"/>
                  </a:lnTo>
                  <a:lnTo>
                    <a:pt x="1969" y="780"/>
                  </a:lnTo>
                  <a:lnTo>
                    <a:pt x="2086" y="975"/>
                  </a:lnTo>
                  <a:lnTo>
                    <a:pt x="2183" y="1169"/>
                  </a:lnTo>
                  <a:lnTo>
                    <a:pt x="2242" y="1325"/>
                  </a:lnTo>
                  <a:lnTo>
                    <a:pt x="2280" y="1501"/>
                  </a:lnTo>
                  <a:lnTo>
                    <a:pt x="2300" y="1618"/>
                  </a:lnTo>
                  <a:lnTo>
                    <a:pt x="2280" y="1735"/>
                  </a:lnTo>
                  <a:lnTo>
                    <a:pt x="2242" y="1910"/>
                  </a:lnTo>
                  <a:lnTo>
                    <a:pt x="2164" y="2046"/>
                  </a:lnTo>
                  <a:lnTo>
                    <a:pt x="2086" y="2144"/>
                  </a:lnTo>
                  <a:lnTo>
                    <a:pt x="2008" y="2222"/>
                  </a:lnTo>
                  <a:lnTo>
                    <a:pt x="1871" y="2300"/>
                  </a:lnTo>
                  <a:lnTo>
                    <a:pt x="1735" y="2319"/>
                  </a:lnTo>
                  <a:lnTo>
                    <a:pt x="1579" y="2319"/>
                  </a:lnTo>
                  <a:lnTo>
                    <a:pt x="1443" y="2300"/>
                  </a:lnTo>
                  <a:lnTo>
                    <a:pt x="1326" y="2261"/>
                  </a:lnTo>
                  <a:lnTo>
                    <a:pt x="1150" y="2163"/>
                  </a:lnTo>
                  <a:lnTo>
                    <a:pt x="956" y="2046"/>
                  </a:lnTo>
                  <a:lnTo>
                    <a:pt x="702" y="1832"/>
                  </a:lnTo>
                  <a:lnTo>
                    <a:pt x="449" y="1559"/>
                  </a:lnTo>
                  <a:lnTo>
                    <a:pt x="274" y="1306"/>
                  </a:lnTo>
                  <a:lnTo>
                    <a:pt x="235" y="1247"/>
                  </a:lnTo>
                  <a:lnTo>
                    <a:pt x="176" y="1228"/>
                  </a:lnTo>
                  <a:lnTo>
                    <a:pt x="118" y="1228"/>
                  </a:lnTo>
                  <a:lnTo>
                    <a:pt x="59" y="1247"/>
                  </a:lnTo>
                  <a:lnTo>
                    <a:pt x="20" y="1286"/>
                  </a:lnTo>
                  <a:lnTo>
                    <a:pt x="1" y="1345"/>
                  </a:lnTo>
                  <a:lnTo>
                    <a:pt x="1" y="1384"/>
                  </a:lnTo>
                  <a:lnTo>
                    <a:pt x="20" y="1442"/>
                  </a:lnTo>
                  <a:lnTo>
                    <a:pt x="176" y="1696"/>
                  </a:lnTo>
                  <a:lnTo>
                    <a:pt x="371" y="1910"/>
                  </a:lnTo>
                  <a:lnTo>
                    <a:pt x="624" y="2144"/>
                  </a:lnTo>
                  <a:lnTo>
                    <a:pt x="897" y="2358"/>
                  </a:lnTo>
                  <a:lnTo>
                    <a:pt x="1034" y="2436"/>
                  </a:lnTo>
                  <a:lnTo>
                    <a:pt x="1189" y="2514"/>
                  </a:lnTo>
                  <a:lnTo>
                    <a:pt x="1345" y="2572"/>
                  </a:lnTo>
                  <a:lnTo>
                    <a:pt x="1501" y="2611"/>
                  </a:lnTo>
                  <a:lnTo>
                    <a:pt x="1638" y="2631"/>
                  </a:lnTo>
                  <a:lnTo>
                    <a:pt x="1793" y="2611"/>
                  </a:lnTo>
                  <a:lnTo>
                    <a:pt x="1949" y="2572"/>
                  </a:lnTo>
                  <a:lnTo>
                    <a:pt x="2086" y="2514"/>
                  </a:lnTo>
                  <a:lnTo>
                    <a:pt x="2222" y="2416"/>
                  </a:lnTo>
                  <a:lnTo>
                    <a:pt x="2339" y="2300"/>
                  </a:lnTo>
                  <a:lnTo>
                    <a:pt x="2436" y="2163"/>
                  </a:lnTo>
                  <a:lnTo>
                    <a:pt x="2514" y="2007"/>
                  </a:lnTo>
                  <a:lnTo>
                    <a:pt x="2573" y="1851"/>
                  </a:lnTo>
                  <a:lnTo>
                    <a:pt x="2573" y="1676"/>
                  </a:lnTo>
                  <a:lnTo>
                    <a:pt x="2573" y="1481"/>
                  </a:lnTo>
                  <a:lnTo>
                    <a:pt x="2534" y="1306"/>
                  </a:lnTo>
                  <a:lnTo>
                    <a:pt x="2475" y="1131"/>
                  </a:lnTo>
                  <a:lnTo>
                    <a:pt x="2417" y="975"/>
                  </a:lnTo>
                  <a:lnTo>
                    <a:pt x="2319" y="780"/>
                  </a:lnTo>
                  <a:lnTo>
                    <a:pt x="2203" y="604"/>
                  </a:lnTo>
                  <a:lnTo>
                    <a:pt x="1988" y="312"/>
                  </a:lnTo>
                  <a:lnTo>
                    <a:pt x="1754" y="3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2" name="Google Shape;4682;p54"/>
            <p:cNvSpPr/>
            <p:nvPr/>
          </p:nvSpPr>
          <p:spPr>
            <a:xfrm>
              <a:off x="13445925" y="510800"/>
              <a:ext cx="64325" cy="65775"/>
            </a:xfrm>
            <a:custGeom>
              <a:avLst/>
              <a:gdLst/>
              <a:ahLst/>
              <a:cxnLst/>
              <a:rect l="l" t="t" r="r" b="b"/>
              <a:pathLst>
                <a:path w="2573" h="2631" fill="none" extrusionOk="0">
                  <a:moveTo>
                    <a:pt x="1560" y="39"/>
                  </a:moveTo>
                  <a:lnTo>
                    <a:pt x="1560" y="39"/>
                  </a:lnTo>
                  <a:lnTo>
                    <a:pt x="1521" y="78"/>
                  </a:lnTo>
                  <a:lnTo>
                    <a:pt x="1521" y="137"/>
                  </a:lnTo>
                  <a:lnTo>
                    <a:pt x="1521" y="137"/>
                  </a:lnTo>
                  <a:lnTo>
                    <a:pt x="1521" y="195"/>
                  </a:lnTo>
                  <a:lnTo>
                    <a:pt x="1560" y="234"/>
                  </a:lnTo>
                  <a:lnTo>
                    <a:pt x="1560" y="234"/>
                  </a:lnTo>
                  <a:lnTo>
                    <a:pt x="1735" y="468"/>
                  </a:lnTo>
                  <a:lnTo>
                    <a:pt x="1715" y="429"/>
                  </a:lnTo>
                  <a:lnTo>
                    <a:pt x="1715" y="429"/>
                  </a:lnTo>
                  <a:lnTo>
                    <a:pt x="1969" y="780"/>
                  </a:lnTo>
                  <a:lnTo>
                    <a:pt x="2086" y="975"/>
                  </a:lnTo>
                  <a:lnTo>
                    <a:pt x="2183" y="1169"/>
                  </a:lnTo>
                  <a:lnTo>
                    <a:pt x="2183" y="1169"/>
                  </a:lnTo>
                  <a:lnTo>
                    <a:pt x="2242" y="1325"/>
                  </a:lnTo>
                  <a:lnTo>
                    <a:pt x="2280" y="1501"/>
                  </a:lnTo>
                  <a:lnTo>
                    <a:pt x="2280" y="1501"/>
                  </a:lnTo>
                  <a:lnTo>
                    <a:pt x="2300" y="1618"/>
                  </a:lnTo>
                  <a:lnTo>
                    <a:pt x="2280" y="1735"/>
                  </a:lnTo>
                  <a:lnTo>
                    <a:pt x="2280" y="1735"/>
                  </a:lnTo>
                  <a:lnTo>
                    <a:pt x="2242" y="1910"/>
                  </a:lnTo>
                  <a:lnTo>
                    <a:pt x="2242" y="1910"/>
                  </a:lnTo>
                  <a:lnTo>
                    <a:pt x="2164" y="2046"/>
                  </a:lnTo>
                  <a:lnTo>
                    <a:pt x="2164" y="2046"/>
                  </a:lnTo>
                  <a:lnTo>
                    <a:pt x="2086" y="2144"/>
                  </a:lnTo>
                  <a:lnTo>
                    <a:pt x="2008" y="2222"/>
                  </a:lnTo>
                  <a:lnTo>
                    <a:pt x="2008" y="2222"/>
                  </a:lnTo>
                  <a:lnTo>
                    <a:pt x="1871" y="2300"/>
                  </a:lnTo>
                  <a:lnTo>
                    <a:pt x="1871" y="2300"/>
                  </a:lnTo>
                  <a:lnTo>
                    <a:pt x="1735" y="2319"/>
                  </a:lnTo>
                  <a:lnTo>
                    <a:pt x="1735" y="2319"/>
                  </a:lnTo>
                  <a:lnTo>
                    <a:pt x="1579" y="2319"/>
                  </a:lnTo>
                  <a:lnTo>
                    <a:pt x="1579" y="2319"/>
                  </a:lnTo>
                  <a:lnTo>
                    <a:pt x="1443" y="2300"/>
                  </a:lnTo>
                  <a:lnTo>
                    <a:pt x="1326" y="2261"/>
                  </a:lnTo>
                  <a:lnTo>
                    <a:pt x="1326" y="2261"/>
                  </a:lnTo>
                  <a:lnTo>
                    <a:pt x="1150" y="2163"/>
                  </a:lnTo>
                  <a:lnTo>
                    <a:pt x="956" y="2046"/>
                  </a:lnTo>
                  <a:lnTo>
                    <a:pt x="975" y="2066"/>
                  </a:lnTo>
                  <a:lnTo>
                    <a:pt x="956" y="2046"/>
                  </a:lnTo>
                  <a:lnTo>
                    <a:pt x="956" y="2046"/>
                  </a:lnTo>
                  <a:lnTo>
                    <a:pt x="956" y="2046"/>
                  </a:lnTo>
                  <a:lnTo>
                    <a:pt x="956" y="2046"/>
                  </a:lnTo>
                  <a:lnTo>
                    <a:pt x="702" y="1832"/>
                  </a:lnTo>
                  <a:lnTo>
                    <a:pt x="449" y="1559"/>
                  </a:lnTo>
                  <a:lnTo>
                    <a:pt x="449" y="1559"/>
                  </a:lnTo>
                  <a:lnTo>
                    <a:pt x="274" y="1306"/>
                  </a:lnTo>
                  <a:lnTo>
                    <a:pt x="274" y="1306"/>
                  </a:lnTo>
                  <a:lnTo>
                    <a:pt x="235" y="1247"/>
                  </a:lnTo>
                  <a:lnTo>
                    <a:pt x="176" y="1228"/>
                  </a:lnTo>
                  <a:lnTo>
                    <a:pt x="118" y="1228"/>
                  </a:lnTo>
                  <a:lnTo>
                    <a:pt x="59" y="1247"/>
                  </a:lnTo>
                  <a:lnTo>
                    <a:pt x="59" y="1247"/>
                  </a:lnTo>
                  <a:lnTo>
                    <a:pt x="20" y="1286"/>
                  </a:lnTo>
                  <a:lnTo>
                    <a:pt x="1" y="1345"/>
                  </a:lnTo>
                  <a:lnTo>
                    <a:pt x="1" y="1384"/>
                  </a:lnTo>
                  <a:lnTo>
                    <a:pt x="20" y="1442"/>
                  </a:lnTo>
                  <a:lnTo>
                    <a:pt x="20" y="1442"/>
                  </a:lnTo>
                  <a:lnTo>
                    <a:pt x="176" y="1696"/>
                  </a:lnTo>
                  <a:lnTo>
                    <a:pt x="371" y="1910"/>
                  </a:lnTo>
                  <a:lnTo>
                    <a:pt x="371" y="1910"/>
                  </a:lnTo>
                  <a:lnTo>
                    <a:pt x="624" y="2144"/>
                  </a:lnTo>
                  <a:lnTo>
                    <a:pt x="897" y="2358"/>
                  </a:lnTo>
                  <a:lnTo>
                    <a:pt x="897" y="2358"/>
                  </a:lnTo>
                  <a:lnTo>
                    <a:pt x="1034" y="2436"/>
                  </a:lnTo>
                  <a:lnTo>
                    <a:pt x="1189" y="2514"/>
                  </a:lnTo>
                  <a:lnTo>
                    <a:pt x="1345" y="2572"/>
                  </a:lnTo>
                  <a:lnTo>
                    <a:pt x="1501" y="2611"/>
                  </a:lnTo>
                  <a:lnTo>
                    <a:pt x="1501" y="2611"/>
                  </a:lnTo>
                  <a:lnTo>
                    <a:pt x="1638" y="2631"/>
                  </a:lnTo>
                  <a:lnTo>
                    <a:pt x="1793" y="2611"/>
                  </a:lnTo>
                  <a:lnTo>
                    <a:pt x="1793" y="2611"/>
                  </a:lnTo>
                  <a:lnTo>
                    <a:pt x="1949" y="2572"/>
                  </a:lnTo>
                  <a:lnTo>
                    <a:pt x="2086" y="2514"/>
                  </a:lnTo>
                  <a:lnTo>
                    <a:pt x="2086" y="2514"/>
                  </a:lnTo>
                  <a:lnTo>
                    <a:pt x="2222" y="2416"/>
                  </a:lnTo>
                  <a:lnTo>
                    <a:pt x="2339" y="2300"/>
                  </a:lnTo>
                  <a:lnTo>
                    <a:pt x="2339" y="2300"/>
                  </a:lnTo>
                  <a:lnTo>
                    <a:pt x="2436" y="2163"/>
                  </a:lnTo>
                  <a:lnTo>
                    <a:pt x="2514" y="2007"/>
                  </a:lnTo>
                  <a:lnTo>
                    <a:pt x="2514" y="2007"/>
                  </a:lnTo>
                  <a:lnTo>
                    <a:pt x="2573" y="1851"/>
                  </a:lnTo>
                  <a:lnTo>
                    <a:pt x="2573" y="1676"/>
                  </a:lnTo>
                  <a:lnTo>
                    <a:pt x="2573" y="1676"/>
                  </a:lnTo>
                  <a:lnTo>
                    <a:pt x="2573" y="1481"/>
                  </a:lnTo>
                  <a:lnTo>
                    <a:pt x="2534" y="1306"/>
                  </a:lnTo>
                  <a:lnTo>
                    <a:pt x="2534" y="1306"/>
                  </a:lnTo>
                  <a:lnTo>
                    <a:pt x="2475" y="1131"/>
                  </a:lnTo>
                  <a:lnTo>
                    <a:pt x="2417" y="975"/>
                  </a:lnTo>
                  <a:lnTo>
                    <a:pt x="2417" y="975"/>
                  </a:lnTo>
                  <a:lnTo>
                    <a:pt x="2319" y="780"/>
                  </a:lnTo>
                  <a:lnTo>
                    <a:pt x="2203" y="604"/>
                  </a:lnTo>
                  <a:lnTo>
                    <a:pt x="2203" y="604"/>
                  </a:lnTo>
                  <a:lnTo>
                    <a:pt x="1988" y="312"/>
                  </a:lnTo>
                  <a:lnTo>
                    <a:pt x="1754" y="39"/>
                  </a:lnTo>
                  <a:lnTo>
                    <a:pt x="1754" y="39"/>
                  </a:lnTo>
                  <a:lnTo>
                    <a:pt x="1715" y="0"/>
                  </a:lnTo>
                  <a:lnTo>
                    <a:pt x="1657" y="0"/>
                  </a:lnTo>
                  <a:lnTo>
                    <a:pt x="1657" y="0"/>
                  </a:lnTo>
                  <a:lnTo>
                    <a:pt x="1599" y="0"/>
                  </a:lnTo>
                  <a:lnTo>
                    <a:pt x="1560" y="3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3" name="Google Shape;4683;p54"/>
            <p:cNvSpPr/>
            <p:nvPr/>
          </p:nvSpPr>
          <p:spPr>
            <a:xfrm>
              <a:off x="13488800" y="569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4" name="Google Shape;4684;p54"/>
            <p:cNvSpPr/>
            <p:nvPr/>
          </p:nvSpPr>
          <p:spPr>
            <a:xfrm>
              <a:off x="13469800" y="56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0" name="Hộp Văn bản 229">
            <a:extLst>
              <a:ext uri="{FF2B5EF4-FFF2-40B4-BE49-F238E27FC236}">
                <a16:creationId xmlns:a16="http://schemas.microsoft.com/office/drawing/2014/main" xmlns="" id="{5EA55E11-FD5C-5680-3E56-4766D73E83D1}"/>
              </a:ext>
            </a:extLst>
          </p:cNvPr>
          <p:cNvSpPr txBox="1"/>
          <p:nvPr/>
        </p:nvSpPr>
        <p:spPr>
          <a:xfrm>
            <a:off x="1842783" y="575815"/>
            <a:ext cx="51171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 </a:t>
            </a:r>
          </a:p>
        </p:txBody>
      </p:sp>
      <p:sp>
        <p:nvSpPr>
          <p:cNvPr id="231" name="Hộp Văn bản 230">
            <a:extLst>
              <a:ext uri="{FF2B5EF4-FFF2-40B4-BE49-F238E27FC236}">
                <a16:creationId xmlns:a16="http://schemas.microsoft.com/office/drawing/2014/main" xmlns="" id="{70AB7821-3022-54AD-AB02-4554DD44F99B}"/>
              </a:ext>
            </a:extLst>
          </p:cNvPr>
          <p:cNvSpPr txBox="1"/>
          <p:nvPr/>
        </p:nvSpPr>
        <p:spPr>
          <a:xfrm>
            <a:off x="899764" y="2767778"/>
            <a:ext cx="1828800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2" name="Hộp Văn bản 231">
            <a:extLst>
              <a:ext uri="{FF2B5EF4-FFF2-40B4-BE49-F238E27FC236}">
                <a16:creationId xmlns:a16="http://schemas.microsoft.com/office/drawing/2014/main" xmlns="" id="{AC0C9CDF-B8B5-A961-D40D-5D6FAF2361D7}"/>
              </a:ext>
            </a:extLst>
          </p:cNvPr>
          <p:cNvSpPr txBox="1"/>
          <p:nvPr/>
        </p:nvSpPr>
        <p:spPr>
          <a:xfrm>
            <a:off x="3478025" y="2767778"/>
            <a:ext cx="2286000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233" name="Hộp Văn bản 232">
            <a:extLst>
              <a:ext uri="{FF2B5EF4-FFF2-40B4-BE49-F238E27FC236}">
                <a16:creationId xmlns:a16="http://schemas.microsoft.com/office/drawing/2014/main" xmlns="" id="{9397E245-80C7-6EFE-E010-3F513AEA5820}"/>
              </a:ext>
            </a:extLst>
          </p:cNvPr>
          <p:cNvSpPr txBox="1"/>
          <p:nvPr/>
        </p:nvSpPr>
        <p:spPr>
          <a:xfrm>
            <a:off x="5941811" y="2793414"/>
            <a:ext cx="2730495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p:pic>
        <p:nvPicPr>
          <p:cNvPr id="234" name="Picture 3">
            <a:extLst>
              <a:ext uri="{FF2B5EF4-FFF2-40B4-BE49-F238E27FC236}">
                <a16:creationId xmlns:a16="http://schemas.microsoft.com/office/drawing/2014/main" xmlns="" id="{8F620BFC-EB28-89CF-66CF-E690AD5BFC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15098" y="3759351"/>
            <a:ext cx="1922429" cy="1384149"/>
          </a:xfrm>
          <a:prstGeom prst="rect">
            <a:avLst/>
          </a:prstGeom>
        </p:spPr>
      </p:pic>
      <p:pic>
        <p:nvPicPr>
          <p:cNvPr id="235" name="Picture 3">
            <a:extLst>
              <a:ext uri="{FF2B5EF4-FFF2-40B4-BE49-F238E27FC236}">
                <a16:creationId xmlns:a16="http://schemas.microsoft.com/office/drawing/2014/main" xmlns="" id="{422DABA4-AB08-836F-8F13-515037BFF4C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72657" y="3687097"/>
            <a:ext cx="1689600" cy="1427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" grpId="0"/>
      <p:bldP spid="232" grpId="0"/>
      <p:bldP spid="2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6" name="Google Shape;2466;p43"/>
          <p:cNvSpPr/>
          <p:nvPr/>
        </p:nvSpPr>
        <p:spPr>
          <a:xfrm>
            <a:off x="-37524" y="0"/>
            <a:ext cx="2820900" cy="1566560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6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  <p:sp>
        <p:nvSpPr>
          <p:cNvPr id="2467" name="Google Shape;2467;p43"/>
          <p:cNvSpPr/>
          <p:nvPr/>
        </p:nvSpPr>
        <p:spPr>
          <a:xfrm>
            <a:off x="6789239" y="3"/>
            <a:ext cx="2354720" cy="1307583"/>
          </a:xfrm>
          <a:custGeom>
            <a:avLst/>
            <a:gdLst/>
            <a:ahLst/>
            <a:cxnLst/>
            <a:rect l="l" t="t" r="r" b="b"/>
            <a:pathLst>
              <a:path w="62447" h="34677" extrusionOk="0">
                <a:moveTo>
                  <a:pt x="1" y="0"/>
                </a:moveTo>
                <a:lnTo>
                  <a:pt x="343" y="450"/>
                </a:lnTo>
                <a:lnTo>
                  <a:pt x="702" y="882"/>
                </a:lnTo>
                <a:lnTo>
                  <a:pt x="1080" y="1313"/>
                </a:lnTo>
                <a:lnTo>
                  <a:pt x="1476" y="1727"/>
                </a:lnTo>
                <a:lnTo>
                  <a:pt x="1889" y="2141"/>
                </a:lnTo>
                <a:lnTo>
                  <a:pt x="2321" y="2518"/>
                </a:lnTo>
                <a:lnTo>
                  <a:pt x="2753" y="2896"/>
                </a:lnTo>
                <a:lnTo>
                  <a:pt x="3202" y="3238"/>
                </a:lnTo>
                <a:lnTo>
                  <a:pt x="3670" y="3579"/>
                </a:lnTo>
                <a:lnTo>
                  <a:pt x="4138" y="3903"/>
                </a:lnTo>
                <a:lnTo>
                  <a:pt x="4623" y="4209"/>
                </a:lnTo>
                <a:lnTo>
                  <a:pt x="5127" y="4497"/>
                </a:lnTo>
                <a:lnTo>
                  <a:pt x="5630" y="4766"/>
                </a:lnTo>
                <a:lnTo>
                  <a:pt x="6152" y="5018"/>
                </a:lnTo>
                <a:lnTo>
                  <a:pt x="6674" y="5252"/>
                </a:lnTo>
                <a:lnTo>
                  <a:pt x="7195" y="5450"/>
                </a:lnTo>
                <a:lnTo>
                  <a:pt x="7807" y="5666"/>
                </a:lnTo>
                <a:lnTo>
                  <a:pt x="8418" y="5846"/>
                </a:lnTo>
                <a:lnTo>
                  <a:pt x="9030" y="6007"/>
                </a:lnTo>
                <a:lnTo>
                  <a:pt x="9659" y="6151"/>
                </a:lnTo>
                <a:lnTo>
                  <a:pt x="10271" y="6259"/>
                </a:lnTo>
                <a:lnTo>
                  <a:pt x="10918" y="6349"/>
                </a:lnTo>
                <a:lnTo>
                  <a:pt x="11548" y="6421"/>
                </a:lnTo>
                <a:lnTo>
                  <a:pt x="12177" y="6457"/>
                </a:lnTo>
                <a:lnTo>
                  <a:pt x="13346" y="6457"/>
                </a:lnTo>
                <a:lnTo>
                  <a:pt x="13940" y="6421"/>
                </a:lnTo>
                <a:lnTo>
                  <a:pt x="14515" y="6367"/>
                </a:lnTo>
                <a:lnTo>
                  <a:pt x="15109" y="6295"/>
                </a:lnTo>
                <a:lnTo>
                  <a:pt x="15684" y="6205"/>
                </a:lnTo>
                <a:lnTo>
                  <a:pt x="16242" y="6079"/>
                </a:lnTo>
                <a:lnTo>
                  <a:pt x="16817" y="5953"/>
                </a:lnTo>
                <a:lnTo>
                  <a:pt x="17249" y="5828"/>
                </a:lnTo>
                <a:lnTo>
                  <a:pt x="17681" y="5702"/>
                </a:lnTo>
                <a:lnTo>
                  <a:pt x="17753" y="6097"/>
                </a:lnTo>
                <a:lnTo>
                  <a:pt x="17843" y="6493"/>
                </a:lnTo>
                <a:lnTo>
                  <a:pt x="17951" y="6871"/>
                </a:lnTo>
                <a:lnTo>
                  <a:pt x="18076" y="7266"/>
                </a:lnTo>
                <a:lnTo>
                  <a:pt x="18220" y="7644"/>
                </a:lnTo>
                <a:lnTo>
                  <a:pt x="18382" y="8022"/>
                </a:lnTo>
                <a:lnTo>
                  <a:pt x="18544" y="8400"/>
                </a:lnTo>
                <a:lnTo>
                  <a:pt x="18742" y="8777"/>
                </a:lnTo>
                <a:lnTo>
                  <a:pt x="19120" y="9515"/>
                </a:lnTo>
                <a:lnTo>
                  <a:pt x="19551" y="10234"/>
                </a:lnTo>
                <a:lnTo>
                  <a:pt x="20397" y="11637"/>
                </a:lnTo>
                <a:lnTo>
                  <a:pt x="20810" y="12302"/>
                </a:lnTo>
                <a:lnTo>
                  <a:pt x="21242" y="12950"/>
                </a:lnTo>
                <a:lnTo>
                  <a:pt x="21710" y="13579"/>
                </a:lnTo>
                <a:lnTo>
                  <a:pt x="22195" y="14191"/>
                </a:lnTo>
                <a:lnTo>
                  <a:pt x="22447" y="14479"/>
                </a:lnTo>
                <a:lnTo>
                  <a:pt x="22717" y="14766"/>
                </a:lnTo>
                <a:lnTo>
                  <a:pt x="22986" y="15054"/>
                </a:lnTo>
                <a:lnTo>
                  <a:pt x="23274" y="15324"/>
                </a:lnTo>
                <a:lnTo>
                  <a:pt x="23562" y="15576"/>
                </a:lnTo>
                <a:lnTo>
                  <a:pt x="23850" y="15828"/>
                </a:lnTo>
                <a:lnTo>
                  <a:pt x="24174" y="16061"/>
                </a:lnTo>
                <a:lnTo>
                  <a:pt x="24479" y="16295"/>
                </a:lnTo>
                <a:lnTo>
                  <a:pt x="24875" y="16529"/>
                </a:lnTo>
                <a:lnTo>
                  <a:pt x="25253" y="16763"/>
                </a:lnTo>
                <a:lnTo>
                  <a:pt x="25666" y="16961"/>
                </a:lnTo>
                <a:lnTo>
                  <a:pt x="26080" y="17158"/>
                </a:lnTo>
                <a:lnTo>
                  <a:pt x="26494" y="17320"/>
                </a:lnTo>
                <a:lnTo>
                  <a:pt x="26925" y="17482"/>
                </a:lnTo>
                <a:lnTo>
                  <a:pt x="27357" y="17608"/>
                </a:lnTo>
                <a:lnTo>
                  <a:pt x="27807" y="17716"/>
                </a:lnTo>
                <a:lnTo>
                  <a:pt x="28238" y="17824"/>
                </a:lnTo>
                <a:lnTo>
                  <a:pt x="28688" y="17896"/>
                </a:lnTo>
                <a:lnTo>
                  <a:pt x="29156" y="17968"/>
                </a:lnTo>
                <a:lnTo>
                  <a:pt x="29605" y="18004"/>
                </a:lnTo>
                <a:lnTo>
                  <a:pt x="30055" y="18040"/>
                </a:lnTo>
                <a:lnTo>
                  <a:pt x="30522" y="18058"/>
                </a:lnTo>
                <a:lnTo>
                  <a:pt x="30972" y="18040"/>
                </a:lnTo>
                <a:lnTo>
                  <a:pt x="31422" y="18022"/>
                </a:lnTo>
                <a:lnTo>
                  <a:pt x="31889" y="17986"/>
                </a:lnTo>
                <a:lnTo>
                  <a:pt x="32339" y="17932"/>
                </a:lnTo>
                <a:lnTo>
                  <a:pt x="32789" y="17878"/>
                </a:lnTo>
                <a:lnTo>
                  <a:pt x="33238" y="17788"/>
                </a:lnTo>
                <a:lnTo>
                  <a:pt x="33670" y="17698"/>
                </a:lnTo>
                <a:lnTo>
                  <a:pt x="34120" y="17590"/>
                </a:lnTo>
                <a:lnTo>
                  <a:pt x="34551" y="17482"/>
                </a:lnTo>
                <a:lnTo>
                  <a:pt x="35001" y="17356"/>
                </a:lnTo>
                <a:lnTo>
                  <a:pt x="35433" y="17212"/>
                </a:lnTo>
                <a:lnTo>
                  <a:pt x="35864" y="17069"/>
                </a:lnTo>
                <a:lnTo>
                  <a:pt x="36709" y="16727"/>
                </a:lnTo>
                <a:lnTo>
                  <a:pt x="37537" y="16349"/>
                </a:lnTo>
                <a:lnTo>
                  <a:pt x="38364" y="15953"/>
                </a:lnTo>
                <a:lnTo>
                  <a:pt x="38436" y="16277"/>
                </a:lnTo>
                <a:lnTo>
                  <a:pt x="38508" y="16601"/>
                </a:lnTo>
                <a:lnTo>
                  <a:pt x="38598" y="16925"/>
                </a:lnTo>
                <a:lnTo>
                  <a:pt x="38724" y="17230"/>
                </a:lnTo>
                <a:lnTo>
                  <a:pt x="38832" y="17518"/>
                </a:lnTo>
                <a:lnTo>
                  <a:pt x="38976" y="17824"/>
                </a:lnTo>
                <a:lnTo>
                  <a:pt x="39120" y="18094"/>
                </a:lnTo>
                <a:lnTo>
                  <a:pt x="39299" y="18364"/>
                </a:lnTo>
                <a:lnTo>
                  <a:pt x="39461" y="18633"/>
                </a:lnTo>
                <a:lnTo>
                  <a:pt x="39659" y="18885"/>
                </a:lnTo>
                <a:lnTo>
                  <a:pt x="39875" y="19137"/>
                </a:lnTo>
                <a:lnTo>
                  <a:pt x="40091" y="19371"/>
                </a:lnTo>
                <a:lnTo>
                  <a:pt x="40325" y="19587"/>
                </a:lnTo>
                <a:lnTo>
                  <a:pt x="40576" y="19802"/>
                </a:lnTo>
                <a:lnTo>
                  <a:pt x="40828" y="20000"/>
                </a:lnTo>
                <a:lnTo>
                  <a:pt x="41116" y="20198"/>
                </a:lnTo>
                <a:lnTo>
                  <a:pt x="41404" y="20378"/>
                </a:lnTo>
                <a:lnTo>
                  <a:pt x="41691" y="20522"/>
                </a:lnTo>
                <a:lnTo>
                  <a:pt x="41997" y="20666"/>
                </a:lnTo>
                <a:lnTo>
                  <a:pt x="42321" y="20792"/>
                </a:lnTo>
                <a:lnTo>
                  <a:pt x="42627" y="20917"/>
                </a:lnTo>
                <a:lnTo>
                  <a:pt x="42950" y="21007"/>
                </a:lnTo>
                <a:lnTo>
                  <a:pt x="43274" y="21079"/>
                </a:lnTo>
                <a:lnTo>
                  <a:pt x="43616" y="21151"/>
                </a:lnTo>
                <a:lnTo>
                  <a:pt x="43940" y="21187"/>
                </a:lnTo>
                <a:lnTo>
                  <a:pt x="44281" y="21223"/>
                </a:lnTo>
                <a:lnTo>
                  <a:pt x="44947" y="21223"/>
                </a:lnTo>
                <a:lnTo>
                  <a:pt x="45289" y="21205"/>
                </a:lnTo>
                <a:lnTo>
                  <a:pt x="45630" y="21169"/>
                </a:lnTo>
                <a:lnTo>
                  <a:pt x="45954" y="21115"/>
                </a:lnTo>
                <a:lnTo>
                  <a:pt x="46278" y="21043"/>
                </a:lnTo>
                <a:lnTo>
                  <a:pt x="46763" y="21979"/>
                </a:lnTo>
                <a:lnTo>
                  <a:pt x="47267" y="22896"/>
                </a:lnTo>
                <a:lnTo>
                  <a:pt x="47825" y="23795"/>
                </a:lnTo>
                <a:lnTo>
                  <a:pt x="48400" y="24694"/>
                </a:lnTo>
                <a:lnTo>
                  <a:pt x="49012" y="25558"/>
                </a:lnTo>
                <a:lnTo>
                  <a:pt x="49659" y="26403"/>
                </a:lnTo>
                <a:lnTo>
                  <a:pt x="50343" y="27212"/>
                </a:lnTo>
                <a:lnTo>
                  <a:pt x="51062" y="28004"/>
                </a:lnTo>
                <a:lnTo>
                  <a:pt x="51422" y="28381"/>
                </a:lnTo>
                <a:lnTo>
                  <a:pt x="51799" y="28759"/>
                </a:lnTo>
                <a:lnTo>
                  <a:pt x="52177" y="29119"/>
                </a:lnTo>
                <a:lnTo>
                  <a:pt x="52555" y="29479"/>
                </a:lnTo>
                <a:lnTo>
                  <a:pt x="52950" y="29838"/>
                </a:lnTo>
                <a:lnTo>
                  <a:pt x="53364" y="30180"/>
                </a:lnTo>
                <a:lnTo>
                  <a:pt x="53778" y="30504"/>
                </a:lnTo>
                <a:lnTo>
                  <a:pt x="54191" y="30828"/>
                </a:lnTo>
                <a:lnTo>
                  <a:pt x="54605" y="31133"/>
                </a:lnTo>
                <a:lnTo>
                  <a:pt x="55037" y="31439"/>
                </a:lnTo>
                <a:lnTo>
                  <a:pt x="55486" y="31727"/>
                </a:lnTo>
                <a:lnTo>
                  <a:pt x="55918" y="32015"/>
                </a:lnTo>
                <a:lnTo>
                  <a:pt x="56368" y="32266"/>
                </a:lnTo>
                <a:lnTo>
                  <a:pt x="56835" y="32536"/>
                </a:lnTo>
                <a:lnTo>
                  <a:pt x="57303" y="32770"/>
                </a:lnTo>
                <a:lnTo>
                  <a:pt x="57771" y="33004"/>
                </a:lnTo>
                <a:lnTo>
                  <a:pt x="58328" y="33274"/>
                </a:lnTo>
                <a:lnTo>
                  <a:pt x="58904" y="33507"/>
                </a:lnTo>
                <a:lnTo>
                  <a:pt x="59479" y="33741"/>
                </a:lnTo>
                <a:lnTo>
                  <a:pt x="60055" y="33957"/>
                </a:lnTo>
                <a:lnTo>
                  <a:pt x="60648" y="34173"/>
                </a:lnTo>
                <a:lnTo>
                  <a:pt x="61242" y="34353"/>
                </a:lnTo>
                <a:lnTo>
                  <a:pt x="61835" y="34533"/>
                </a:lnTo>
                <a:lnTo>
                  <a:pt x="62447" y="34676"/>
                </a:lnTo>
                <a:lnTo>
                  <a:pt x="6244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5400000" algn="bl" rotWithShape="0">
              <a:srgbClr val="77C0EA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8" name="Google Shape;2468;p43"/>
          <p:cNvSpPr/>
          <p:nvPr/>
        </p:nvSpPr>
        <p:spPr>
          <a:xfrm rot="10800000" flipH="1">
            <a:off x="7813688" y="410163"/>
            <a:ext cx="899286" cy="548131"/>
          </a:xfrm>
          <a:custGeom>
            <a:avLst/>
            <a:gdLst/>
            <a:ahLst/>
            <a:cxnLst/>
            <a:rect l="l" t="t" r="r" b="b"/>
            <a:pathLst>
              <a:path w="120669" h="73550" extrusionOk="0">
                <a:moveTo>
                  <a:pt x="54131" y="1"/>
                </a:moveTo>
                <a:lnTo>
                  <a:pt x="53268" y="38"/>
                </a:lnTo>
                <a:lnTo>
                  <a:pt x="52406" y="38"/>
                </a:lnTo>
                <a:lnTo>
                  <a:pt x="51544" y="113"/>
                </a:lnTo>
                <a:lnTo>
                  <a:pt x="50719" y="188"/>
                </a:lnTo>
                <a:lnTo>
                  <a:pt x="49857" y="301"/>
                </a:lnTo>
                <a:lnTo>
                  <a:pt x="48995" y="451"/>
                </a:lnTo>
                <a:lnTo>
                  <a:pt x="48170" y="600"/>
                </a:lnTo>
                <a:lnTo>
                  <a:pt x="47345" y="788"/>
                </a:lnTo>
                <a:lnTo>
                  <a:pt x="46521" y="1013"/>
                </a:lnTo>
                <a:lnTo>
                  <a:pt x="45696" y="1238"/>
                </a:lnTo>
                <a:lnTo>
                  <a:pt x="44871" y="1500"/>
                </a:lnTo>
                <a:lnTo>
                  <a:pt x="43447" y="2025"/>
                </a:lnTo>
                <a:lnTo>
                  <a:pt x="42097" y="2625"/>
                </a:lnTo>
                <a:lnTo>
                  <a:pt x="40748" y="3337"/>
                </a:lnTo>
                <a:lnTo>
                  <a:pt x="39436" y="4087"/>
                </a:lnTo>
                <a:lnTo>
                  <a:pt x="38161" y="4911"/>
                </a:lnTo>
                <a:lnTo>
                  <a:pt x="36924" y="5811"/>
                </a:lnTo>
                <a:lnTo>
                  <a:pt x="35762" y="6786"/>
                </a:lnTo>
                <a:lnTo>
                  <a:pt x="34638" y="7835"/>
                </a:lnTo>
                <a:lnTo>
                  <a:pt x="33550" y="8960"/>
                </a:lnTo>
                <a:lnTo>
                  <a:pt x="33026" y="9560"/>
                </a:lnTo>
                <a:lnTo>
                  <a:pt x="32538" y="10160"/>
                </a:lnTo>
                <a:lnTo>
                  <a:pt x="32051" y="10797"/>
                </a:lnTo>
                <a:lnTo>
                  <a:pt x="31564" y="11434"/>
                </a:lnTo>
                <a:lnTo>
                  <a:pt x="31114" y="12071"/>
                </a:lnTo>
                <a:lnTo>
                  <a:pt x="30664" y="12746"/>
                </a:lnTo>
                <a:lnTo>
                  <a:pt x="29989" y="13908"/>
                </a:lnTo>
                <a:lnTo>
                  <a:pt x="29389" y="15070"/>
                </a:lnTo>
                <a:lnTo>
                  <a:pt x="28827" y="16270"/>
                </a:lnTo>
                <a:lnTo>
                  <a:pt x="28340" y="17469"/>
                </a:lnTo>
                <a:lnTo>
                  <a:pt x="27140" y="16945"/>
                </a:lnTo>
                <a:lnTo>
                  <a:pt x="25903" y="16532"/>
                </a:lnTo>
                <a:lnTo>
                  <a:pt x="25153" y="16307"/>
                </a:lnTo>
                <a:lnTo>
                  <a:pt x="24404" y="16120"/>
                </a:lnTo>
                <a:lnTo>
                  <a:pt x="23654" y="15932"/>
                </a:lnTo>
                <a:lnTo>
                  <a:pt x="22904" y="15820"/>
                </a:lnTo>
                <a:lnTo>
                  <a:pt x="22117" y="15708"/>
                </a:lnTo>
                <a:lnTo>
                  <a:pt x="21367" y="15633"/>
                </a:lnTo>
                <a:lnTo>
                  <a:pt x="20580" y="15595"/>
                </a:lnTo>
                <a:lnTo>
                  <a:pt x="19830" y="15595"/>
                </a:lnTo>
                <a:lnTo>
                  <a:pt x="19081" y="15633"/>
                </a:lnTo>
                <a:lnTo>
                  <a:pt x="18293" y="15670"/>
                </a:lnTo>
                <a:lnTo>
                  <a:pt x="17544" y="15745"/>
                </a:lnTo>
                <a:lnTo>
                  <a:pt x="16794" y="15858"/>
                </a:lnTo>
                <a:lnTo>
                  <a:pt x="16044" y="15970"/>
                </a:lnTo>
                <a:lnTo>
                  <a:pt x="15295" y="16157"/>
                </a:lnTo>
                <a:lnTo>
                  <a:pt x="14582" y="16345"/>
                </a:lnTo>
                <a:lnTo>
                  <a:pt x="13833" y="16570"/>
                </a:lnTo>
                <a:lnTo>
                  <a:pt x="12783" y="16907"/>
                </a:lnTo>
                <a:lnTo>
                  <a:pt x="11771" y="17357"/>
                </a:lnTo>
                <a:lnTo>
                  <a:pt x="10759" y="17844"/>
                </a:lnTo>
                <a:lnTo>
                  <a:pt x="9747" y="18369"/>
                </a:lnTo>
                <a:lnTo>
                  <a:pt x="8809" y="18969"/>
                </a:lnTo>
                <a:lnTo>
                  <a:pt x="7872" y="19644"/>
                </a:lnTo>
                <a:lnTo>
                  <a:pt x="7010" y="20356"/>
                </a:lnTo>
                <a:lnTo>
                  <a:pt x="6148" y="21106"/>
                </a:lnTo>
                <a:lnTo>
                  <a:pt x="5323" y="21968"/>
                </a:lnTo>
                <a:lnTo>
                  <a:pt x="4498" y="22905"/>
                </a:lnTo>
                <a:lnTo>
                  <a:pt x="3749" y="23880"/>
                </a:lnTo>
                <a:lnTo>
                  <a:pt x="3074" y="24929"/>
                </a:lnTo>
                <a:lnTo>
                  <a:pt x="2549" y="25791"/>
                </a:lnTo>
                <a:lnTo>
                  <a:pt x="2062" y="26691"/>
                </a:lnTo>
                <a:lnTo>
                  <a:pt x="1649" y="27591"/>
                </a:lnTo>
                <a:lnTo>
                  <a:pt x="1275" y="28528"/>
                </a:lnTo>
                <a:lnTo>
                  <a:pt x="937" y="29465"/>
                </a:lnTo>
                <a:lnTo>
                  <a:pt x="675" y="30402"/>
                </a:lnTo>
                <a:lnTo>
                  <a:pt x="450" y="31339"/>
                </a:lnTo>
                <a:lnTo>
                  <a:pt x="262" y="32314"/>
                </a:lnTo>
                <a:lnTo>
                  <a:pt x="113" y="33251"/>
                </a:lnTo>
                <a:lnTo>
                  <a:pt x="38" y="34226"/>
                </a:lnTo>
                <a:lnTo>
                  <a:pt x="0" y="35201"/>
                </a:lnTo>
                <a:lnTo>
                  <a:pt x="0" y="36138"/>
                </a:lnTo>
                <a:lnTo>
                  <a:pt x="75" y="37112"/>
                </a:lnTo>
                <a:lnTo>
                  <a:pt x="187" y="38050"/>
                </a:lnTo>
                <a:lnTo>
                  <a:pt x="300" y="38987"/>
                </a:lnTo>
                <a:lnTo>
                  <a:pt x="525" y="39924"/>
                </a:lnTo>
                <a:lnTo>
                  <a:pt x="750" y="40861"/>
                </a:lnTo>
                <a:lnTo>
                  <a:pt x="1012" y="41798"/>
                </a:lnTo>
                <a:lnTo>
                  <a:pt x="1350" y="42698"/>
                </a:lnTo>
                <a:lnTo>
                  <a:pt x="1724" y="43560"/>
                </a:lnTo>
                <a:lnTo>
                  <a:pt x="2099" y="44422"/>
                </a:lnTo>
                <a:lnTo>
                  <a:pt x="2587" y="45284"/>
                </a:lnTo>
                <a:lnTo>
                  <a:pt x="3074" y="46109"/>
                </a:lnTo>
                <a:lnTo>
                  <a:pt x="3599" y="46934"/>
                </a:lnTo>
                <a:lnTo>
                  <a:pt x="4161" y="47721"/>
                </a:lnTo>
                <a:lnTo>
                  <a:pt x="4798" y="48471"/>
                </a:lnTo>
                <a:lnTo>
                  <a:pt x="5436" y="49183"/>
                </a:lnTo>
                <a:lnTo>
                  <a:pt x="6148" y="49895"/>
                </a:lnTo>
                <a:lnTo>
                  <a:pt x="6898" y="50570"/>
                </a:lnTo>
                <a:lnTo>
                  <a:pt x="7647" y="51207"/>
                </a:lnTo>
                <a:lnTo>
                  <a:pt x="8472" y="51807"/>
                </a:lnTo>
                <a:lnTo>
                  <a:pt x="9334" y="52369"/>
                </a:lnTo>
                <a:lnTo>
                  <a:pt x="10234" y="52894"/>
                </a:lnTo>
                <a:lnTo>
                  <a:pt x="11171" y="53382"/>
                </a:lnTo>
                <a:lnTo>
                  <a:pt x="12108" y="53831"/>
                </a:lnTo>
                <a:lnTo>
                  <a:pt x="13045" y="54206"/>
                </a:lnTo>
                <a:lnTo>
                  <a:pt x="14020" y="54544"/>
                </a:lnTo>
                <a:lnTo>
                  <a:pt x="14995" y="54806"/>
                </a:lnTo>
                <a:lnTo>
                  <a:pt x="15969" y="55031"/>
                </a:lnTo>
                <a:lnTo>
                  <a:pt x="16944" y="55218"/>
                </a:lnTo>
                <a:lnTo>
                  <a:pt x="17919" y="55331"/>
                </a:lnTo>
                <a:lnTo>
                  <a:pt x="18931" y="55406"/>
                </a:lnTo>
                <a:lnTo>
                  <a:pt x="20880" y="55406"/>
                </a:lnTo>
                <a:lnTo>
                  <a:pt x="21855" y="55331"/>
                </a:lnTo>
                <a:lnTo>
                  <a:pt x="22829" y="55218"/>
                </a:lnTo>
                <a:lnTo>
                  <a:pt x="23804" y="55031"/>
                </a:lnTo>
                <a:lnTo>
                  <a:pt x="24779" y="54806"/>
                </a:lnTo>
                <a:lnTo>
                  <a:pt x="25041" y="55406"/>
                </a:lnTo>
                <a:lnTo>
                  <a:pt x="25303" y="55968"/>
                </a:lnTo>
                <a:lnTo>
                  <a:pt x="25641" y="56530"/>
                </a:lnTo>
                <a:lnTo>
                  <a:pt x="25941" y="57093"/>
                </a:lnTo>
                <a:lnTo>
                  <a:pt x="26316" y="57618"/>
                </a:lnTo>
                <a:lnTo>
                  <a:pt x="26690" y="58142"/>
                </a:lnTo>
                <a:lnTo>
                  <a:pt x="27065" y="58667"/>
                </a:lnTo>
                <a:lnTo>
                  <a:pt x="27478" y="59192"/>
                </a:lnTo>
                <a:lnTo>
                  <a:pt x="27927" y="59679"/>
                </a:lnTo>
                <a:lnTo>
                  <a:pt x="28377" y="60129"/>
                </a:lnTo>
                <a:lnTo>
                  <a:pt x="28827" y="60617"/>
                </a:lnTo>
                <a:lnTo>
                  <a:pt x="29314" y="61066"/>
                </a:lnTo>
                <a:lnTo>
                  <a:pt x="29839" y="61479"/>
                </a:lnTo>
                <a:lnTo>
                  <a:pt x="30364" y="61891"/>
                </a:lnTo>
                <a:lnTo>
                  <a:pt x="30926" y="62303"/>
                </a:lnTo>
                <a:lnTo>
                  <a:pt x="31489" y="62678"/>
                </a:lnTo>
                <a:lnTo>
                  <a:pt x="32051" y="63016"/>
                </a:lnTo>
                <a:lnTo>
                  <a:pt x="32651" y="63316"/>
                </a:lnTo>
                <a:lnTo>
                  <a:pt x="33213" y="63615"/>
                </a:lnTo>
                <a:lnTo>
                  <a:pt x="33813" y="63878"/>
                </a:lnTo>
                <a:lnTo>
                  <a:pt x="34413" y="64140"/>
                </a:lnTo>
                <a:lnTo>
                  <a:pt x="35012" y="64365"/>
                </a:lnTo>
                <a:lnTo>
                  <a:pt x="35612" y="64553"/>
                </a:lnTo>
                <a:lnTo>
                  <a:pt x="36212" y="64740"/>
                </a:lnTo>
                <a:lnTo>
                  <a:pt x="36812" y="64890"/>
                </a:lnTo>
                <a:lnTo>
                  <a:pt x="37449" y="65002"/>
                </a:lnTo>
                <a:lnTo>
                  <a:pt x="38049" y="65115"/>
                </a:lnTo>
                <a:lnTo>
                  <a:pt x="38686" y="65227"/>
                </a:lnTo>
                <a:lnTo>
                  <a:pt x="39923" y="65302"/>
                </a:lnTo>
                <a:lnTo>
                  <a:pt x="41160" y="65340"/>
                </a:lnTo>
                <a:lnTo>
                  <a:pt x="42397" y="65265"/>
                </a:lnTo>
                <a:lnTo>
                  <a:pt x="43597" y="65115"/>
                </a:lnTo>
                <a:lnTo>
                  <a:pt x="44834" y="64852"/>
                </a:lnTo>
                <a:lnTo>
                  <a:pt x="45996" y="64553"/>
                </a:lnTo>
                <a:lnTo>
                  <a:pt x="47158" y="64140"/>
                </a:lnTo>
                <a:lnTo>
                  <a:pt x="48320" y="63653"/>
                </a:lnTo>
                <a:lnTo>
                  <a:pt x="49407" y="63053"/>
                </a:lnTo>
                <a:lnTo>
                  <a:pt x="50457" y="62416"/>
                </a:lnTo>
                <a:lnTo>
                  <a:pt x="50719" y="63053"/>
                </a:lnTo>
                <a:lnTo>
                  <a:pt x="51019" y="63653"/>
                </a:lnTo>
                <a:lnTo>
                  <a:pt x="51319" y="64290"/>
                </a:lnTo>
                <a:lnTo>
                  <a:pt x="51656" y="64890"/>
                </a:lnTo>
                <a:lnTo>
                  <a:pt x="51994" y="65452"/>
                </a:lnTo>
                <a:lnTo>
                  <a:pt x="52369" y="66015"/>
                </a:lnTo>
                <a:lnTo>
                  <a:pt x="52781" y="66577"/>
                </a:lnTo>
                <a:lnTo>
                  <a:pt x="53231" y="67139"/>
                </a:lnTo>
                <a:lnTo>
                  <a:pt x="53681" y="67664"/>
                </a:lnTo>
                <a:lnTo>
                  <a:pt x="54131" y="68189"/>
                </a:lnTo>
                <a:lnTo>
                  <a:pt x="54618" y="68676"/>
                </a:lnTo>
                <a:lnTo>
                  <a:pt x="55143" y="69163"/>
                </a:lnTo>
                <a:lnTo>
                  <a:pt x="55705" y="69613"/>
                </a:lnTo>
                <a:lnTo>
                  <a:pt x="56267" y="70063"/>
                </a:lnTo>
                <a:lnTo>
                  <a:pt x="56830" y="70475"/>
                </a:lnTo>
                <a:lnTo>
                  <a:pt x="57467" y="70888"/>
                </a:lnTo>
                <a:lnTo>
                  <a:pt x="58217" y="71338"/>
                </a:lnTo>
                <a:lnTo>
                  <a:pt x="59004" y="71750"/>
                </a:lnTo>
                <a:lnTo>
                  <a:pt x="59828" y="72125"/>
                </a:lnTo>
                <a:lnTo>
                  <a:pt x="60616" y="72462"/>
                </a:lnTo>
                <a:lnTo>
                  <a:pt x="61440" y="72725"/>
                </a:lnTo>
                <a:lnTo>
                  <a:pt x="62265" y="72987"/>
                </a:lnTo>
                <a:lnTo>
                  <a:pt x="63090" y="73175"/>
                </a:lnTo>
                <a:lnTo>
                  <a:pt x="63952" y="73324"/>
                </a:lnTo>
                <a:lnTo>
                  <a:pt x="64777" y="73437"/>
                </a:lnTo>
                <a:lnTo>
                  <a:pt x="65639" y="73512"/>
                </a:lnTo>
                <a:lnTo>
                  <a:pt x="66464" y="73549"/>
                </a:lnTo>
                <a:lnTo>
                  <a:pt x="67326" y="73549"/>
                </a:lnTo>
                <a:lnTo>
                  <a:pt x="68150" y="73512"/>
                </a:lnTo>
                <a:lnTo>
                  <a:pt x="68975" y="73399"/>
                </a:lnTo>
                <a:lnTo>
                  <a:pt x="69800" y="73287"/>
                </a:lnTo>
                <a:lnTo>
                  <a:pt x="70625" y="73100"/>
                </a:lnTo>
                <a:lnTo>
                  <a:pt x="71449" y="72912"/>
                </a:lnTo>
                <a:lnTo>
                  <a:pt x="72236" y="72650"/>
                </a:lnTo>
                <a:lnTo>
                  <a:pt x="73061" y="72387"/>
                </a:lnTo>
                <a:lnTo>
                  <a:pt x="73811" y="72050"/>
                </a:lnTo>
                <a:lnTo>
                  <a:pt x="74598" y="71713"/>
                </a:lnTo>
                <a:lnTo>
                  <a:pt x="75348" y="71300"/>
                </a:lnTo>
                <a:lnTo>
                  <a:pt x="76060" y="70888"/>
                </a:lnTo>
                <a:lnTo>
                  <a:pt x="76772" y="70401"/>
                </a:lnTo>
                <a:lnTo>
                  <a:pt x="77447" y="69913"/>
                </a:lnTo>
                <a:lnTo>
                  <a:pt x="78122" y="69351"/>
                </a:lnTo>
                <a:lnTo>
                  <a:pt x="78759" y="68789"/>
                </a:lnTo>
                <a:lnTo>
                  <a:pt x="79359" y="68151"/>
                </a:lnTo>
                <a:lnTo>
                  <a:pt x="79959" y="67514"/>
                </a:lnTo>
                <a:lnTo>
                  <a:pt x="80521" y="66839"/>
                </a:lnTo>
                <a:lnTo>
                  <a:pt x="81046" y="66127"/>
                </a:lnTo>
                <a:lnTo>
                  <a:pt x="81533" y="65377"/>
                </a:lnTo>
                <a:lnTo>
                  <a:pt x="81871" y="64815"/>
                </a:lnTo>
                <a:lnTo>
                  <a:pt x="82170" y="64290"/>
                </a:lnTo>
                <a:lnTo>
                  <a:pt x="82733" y="63166"/>
                </a:lnTo>
                <a:lnTo>
                  <a:pt x="83183" y="62041"/>
                </a:lnTo>
                <a:lnTo>
                  <a:pt x="83557" y="60879"/>
                </a:lnTo>
                <a:lnTo>
                  <a:pt x="84232" y="61179"/>
                </a:lnTo>
                <a:lnTo>
                  <a:pt x="84944" y="61404"/>
                </a:lnTo>
                <a:lnTo>
                  <a:pt x="85657" y="61629"/>
                </a:lnTo>
                <a:lnTo>
                  <a:pt x="86369" y="61816"/>
                </a:lnTo>
                <a:lnTo>
                  <a:pt x="87119" y="61966"/>
                </a:lnTo>
                <a:lnTo>
                  <a:pt x="87831" y="62116"/>
                </a:lnTo>
                <a:lnTo>
                  <a:pt x="88543" y="62191"/>
                </a:lnTo>
                <a:lnTo>
                  <a:pt x="89293" y="62228"/>
                </a:lnTo>
                <a:lnTo>
                  <a:pt x="90005" y="62266"/>
                </a:lnTo>
                <a:lnTo>
                  <a:pt x="90717" y="62266"/>
                </a:lnTo>
                <a:lnTo>
                  <a:pt x="91467" y="62228"/>
                </a:lnTo>
                <a:lnTo>
                  <a:pt x="92179" y="62153"/>
                </a:lnTo>
                <a:lnTo>
                  <a:pt x="92892" y="62041"/>
                </a:lnTo>
                <a:lnTo>
                  <a:pt x="93604" y="61929"/>
                </a:lnTo>
                <a:lnTo>
                  <a:pt x="94316" y="61741"/>
                </a:lnTo>
                <a:lnTo>
                  <a:pt x="94991" y="61554"/>
                </a:lnTo>
                <a:lnTo>
                  <a:pt x="95703" y="61329"/>
                </a:lnTo>
                <a:lnTo>
                  <a:pt x="96378" y="61066"/>
                </a:lnTo>
                <a:lnTo>
                  <a:pt x="97053" y="60804"/>
                </a:lnTo>
                <a:lnTo>
                  <a:pt x="97690" y="60467"/>
                </a:lnTo>
                <a:lnTo>
                  <a:pt x="98327" y="60129"/>
                </a:lnTo>
                <a:lnTo>
                  <a:pt x="98964" y="59754"/>
                </a:lnTo>
                <a:lnTo>
                  <a:pt x="99564" y="59379"/>
                </a:lnTo>
                <a:lnTo>
                  <a:pt x="100164" y="58930"/>
                </a:lnTo>
                <a:lnTo>
                  <a:pt x="100764" y="58480"/>
                </a:lnTo>
                <a:lnTo>
                  <a:pt x="101326" y="57992"/>
                </a:lnTo>
                <a:lnTo>
                  <a:pt x="101851" y="57468"/>
                </a:lnTo>
                <a:lnTo>
                  <a:pt x="102376" y="56943"/>
                </a:lnTo>
                <a:lnTo>
                  <a:pt x="102863" y="56381"/>
                </a:lnTo>
                <a:lnTo>
                  <a:pt x="103350" y="55781"/>
                </a:lnTo>
                <a:lnTo>
                  <a:pt x="103800" y="55143"/>
                </a:lnTo>
                <a:lnTo>
                  <a:pt x="104212" y="54506"/>
                </a:lnTo>
                <a:lnTo>
                  <a:pt x="104812" y="53532"/>
                </a:lnTo>
                <a:lnTo>
                  <a:pt x="105300" y="52519"/>
                </a:lnTo>
                <a:lnTo>
                  <a:pt x="105712" y="51507"/>
                </a:lnTo>
                <a:lnTo>
                  <a:pt x="106087" y="50458"/>
                </a:lnTo>
                <a:lnTo>
                  <a:pt x="106349" y="49408"/>
                </a:lnTo>
                <a:lnTo>
                  <a:pt x="106574" y="48321"/>
                </a:lnTo>
                <a:lnTo>
                  <a:pt x="106687" y="47271"/>
                </a:lnTo>
                <a:lnTo>
                  <a:pt x="106762" y="46184"/>
                </a:lnTo>
                <a:lnTo>
                  <a:pt x="107624" y="46372"/>
                </a:lnTo>
                <a:lnTo>
                  <a:pt x="108486" y="46522"/>
                </a:lnTo>
                <a:lnTo>
                  <a:pt x="109348" y="46559"/>
                </a:lnTo>
                <a:lnTo>
                  <a:pt x="110210" y="46559"/>
                </a:lnTo>
                <a:lnTo>
                  <a:pt x="111072" y="46484"/>
                </a:lnTo>
                <a:lnTo>
                  <a:pt x="111935" y="46334"/>
                </a:lnTo>
                <a:lnTo>
                  <a:pt x="112759" y="46109"/>
                </a:lnTo>
                <a:lnTo>
                  <a:pt x="113584" y="45847"/>
                </a:lnTo>
                <a:lnTo>
                  <a:pt x="114371" y="45509"/>
                </a:lnTo>
                <a:lnTo>
                  <a:pt x="115159" y="45097"/>
                </a:lnTo>
                <a:lnTo>
                  <a:pt x="115871" y="44610"/>
                </a:lnTo>
                <a:lnTo>
                  <a:pt x="116583" y="44085"/>
                </a:lnTo>
                <a:lnTo>
                  <a:pt x="117258" y="43523"/>
                </a:lnTo>
                <a:lnTo>
                  <a:pt x="117858" y="42885"/>
                </a:lnTo>
                <a:lnTo>
                  <a:pt x="118457" y="42173"/>
                </a:lnTo>
                <a:lnTo>
                  <a:pt x="118945" y="41423"/>
                </a:lnTo>
                <a:lnTo>
                  <a:pt x="119245" y="40899"/>
                </a:lnTo>
                <a:lnTo>
                  <a:pt x="119507" y="40411"/>
                </a:lnTo>
                <a:lnTo>
                  <a:pt x="119732" y="39924"/>
                </a:lnTo>
                <a:lnTo>
                  <a:pt x="119957" y="39399"/>
                </a:lnTo>
                <a:lnTo>
                  <a:pt x="120144" y="38874"/>
                </a:lnTo>
                <a:lnTo>
                  <a:pt x="120294" y="38349"/>
                </a:lnTo>
                <a:lnTo>
                  <a:pt x="120407" y="37825"/>
                </a:lnTo>
                <a:lnTo>
                  <a:pt x="120519" y="37300"/>
                </a:lnTo>
                <a:lnTo>
                  <a:pt x="120594" y="36775"/>
                </a:lnTo>
                <a:lnTo>
                  <a:pt x="120632" y="36250"/>
                </a:lnTo>
                <a:lnTo>
                  <a:pt x="120669" y="35725"/>
                </a:lnTo>
                <a:lnTo>
                  <a:pt x="120632" y="35163"/>
                </a:lnTo>
                <a:lnTo>
                  <a:pt x="120632" y="34638"/>
                </a:lnTo>
                <a:lnTo>
                  <a:pt x="120557" y="34113"/>
                </a:lnTo>
                <a:lnTo>
                  <a:pt x="120482" y="33589"/>
                </a:lnTo>
                <a:lnTo>
                  <a:pt x="120369" y="33064"/>
                </a:lnTo>
                <a:lnTo>
                  <a:pt x="120257" y="32577"/>
                </a:lnTo>
                <a:lnTo>
                  <a:pt x="120107" y="32052"/>
                </a:lnTo>
                <a:lnTo>
                  <a:pt x="119919" y="31564"/>
                </a:lnTo>
                <a:lnTo>
                  <a:pt x="119694" y="31077"/>
                </a:lnTo>
                <a:lnTo>
                  <a:pt x="119469" y="30590"/>
                </a:lnTo>
                <a:lnTo>
                  <a:pt x="119245" y="30102"/>
                </a:lnTo>
                <a:lnTo>
                  <a:pt x="118945" y="29653"/>
                </a:lnTo>
                <a:lnTo>
                  <a:pt x="118682" y="29203"/>
                </a:lnTo>
                <a:lnTo>
                  <a:pt x="118345" y="28790"/>
                </a:lnTo>
                <a:lnTo>
                  <a:pt x="118007" y="28341"/>
                </a:lnTo>
                <a:lnTo>
                  <a:pt x="117633" y="27966"/>
                </a:lnTo>
                <a:lnTo>
                  <a:pt x="117258" y="27553"/>
                </a:lnTo>
                <a:lnTo>
                  <a:pt x="116845" y="27178"/>
                </a:lnTo>
                <a:lnTo>
                  <a:pt x="116433" y="26841"/>
                </a:lnTo>
                <a:lnTo>
                  <a:pt x="115946" y="26504"/>
                </a:lnTo>
                <a:lnTo>
                  <a:pt x="115496" y="26204"/>
                </a:lnTo>
                <a:lnTo>
                  <a:pt x="114821" y="25791"/>
                </a:lnTo>
                <a:lnTo>
                  <a:pt x="114109" y="25454"/>
                </a:lnTo>
                <a:lnTo>
                  <a:pt x="113397" y="25154"/>
                </a:lnTo>
                <a:lnTo>
                  <a:pt x="112684" y="24929"/>
                </a:lnTo>
                <a:lnTo>
                  <a:pt x="111972" y="24742"/>
                </a:lnTo>
                <a:lnTo>
                  <a:pt x="111222" y="24629"/>
                </a:lnTo>
                <a:lnTo>
                  <a:pt x="110510" y="24517"/>
                </a:lnTo>
                <a:lnTo>
                  <a:pt x="109048" y="24517"/>
                </a:lnTo>
                <a:lnTo>
                  <a:pt x="108298" y="24592"/>
                </a:lnTo>
                <a:lnTo>
                  <a:pt x="107586" y="24704"/>
                </a:lnTo>
                <a:lnTo>
                  <a:pt x="106874" y="24854"/>
                </a:lnTo>
                <a:lnTo>
                  <a:pt x="106162" y="25042"/>
                </a:lnTo>
                <a:lnTo>
                  <a:pt x="105487" y="25304"/>
                </a:lnTo>
                <a:lnTo>
                  <a:pt x="104812" y="25604"/>
                </a:lnTo>
                <a:lnTo>
                  <a:pt x="104137" y="25941"/>
                </a:lnTo>
                <a:lnTo>
                  <a:pt x="104212" y="24817"/>
                </a:lnTo>
                <a:lnTo>
                  <a:pt x="104175" y="23692"/>
                </a:lnTo>
                <a:lnTo>
                  <a:pt x="104100" y="22605"/>
                </a:lnTo>
                <a:lnTo>
                  <a:pt x="103913" y="21481"/>
                </a:lnTo>
                <a:lnTo>
                  <a:pt x="103688" y="20393"/>
                </a:lnTo>
                <a:lnTo>
                  <a:pt x="103388" y="19344"/>
                </a:lnTo>
                <a:lnTo>
                  <a:pt x="102975" y="18294"/>
                </a:lnTo>
                <a:lnTo>
                  <a:pt x="102526" y="17245"/>
                </a:lnTo>
                <a:lnTo>
                  <a:pt x="102001" y="16270"/>
                </a:lnTo>
                <a:lnTo>
                  <a:pt x="101401" y="15295"/>
                </a:lnTo>
                <a:lnTo>
                  <a:pt x="100764" y="14396"/>
                </a:lnTo>
                <a:lnTo>
                  <a:pt x="100014" y="13496"/>
                </a:lnTo>
                <a:lnTo>
                  <a:pt x="99227" y="12671"/>
                </a:lnTo>
                <a:lnTo>
                  <a:pt x="98365" y="11884"/>
                </a:lnTo>
                <a:lnTo>
                  <a:pt x="97465" y="11172"/>
                </a:lnTo>
                <a:lnTo>
                  <a:pt x="96453" y="10497"/>
                </a:lnTo>
                <a:lnTo>
                  <a:pt x="95928" y="10160"/>
                </a:lnTo>
                <a:lnTo>
                  <a:pt x="95403" y="9860"/>
                </a:lnTo>
                <a:lnTo>
                  <a:pt x="94841" y="9597"/>
                </a:lnTo>
                <a:lnTo>
                  <a:pt x="94279" y="9335"/>
                </a:lnTo>
                <a:lnTo>
                  <a:pt x="93154" y="8923"/>
                </a:lnTo>
                <a:lnTo>
                  <a:pt x="92029" y="8548"/>
                </a:lnTo>
                <a:lnTo>
                  <a:pt x="91092" y="8323"/>
                </a:lnTo>
                <a:lnTo>
                  <a:pt x="90155" y="8173"/>
                </a:lnTo>
                <a:lnTo>
                  <a:pt x="89255" y="8060"/>
                </a:lnTo>
                <a:lnTo>
                  <a:pt x="88318" y="7985"/>
                </a:lnTo>
                <a:lnTo>
                  <a:pt x="87381" y="7985"/>
                </a:lnTo>
                <a:lnTo>
                  <a:pt x="86444" y="8023"/>
                </a:lnTo>
                <a:lnTo>
                  <a:pt x="85507" y="8098"/>
                </a:lnTo>
                <a:lnTo>
                  <a:pt x="84607" y="8248"/>
                </a:lnTo>
                <a:lnTo>
                  <a:pt x="83670" y="8435"/>
                </a:lnTo>
                <a:lnTo>
                  <a:pt x="82808" y="8698"/>
                </a:lnTo>
                <a:lnTo>
                  <a:pt x="81908" y="8997"/>
                </a:lnTo>
                <a:lnTo>
                  <a:pt x="81046" y="9335"/>
                </a:lnTo>
                <a:lnTo>
                  <a:pt x="80184" y="9747"/>
                </a:lnTo>
                <a:lnTo>
                  <a:pt x="79359" y="10197"/>
                </a:lnTo>
                <a:lnTo>
                  <a:pt x="78572" y="10684"/>
                </a:lnTo>
                <a:lnTo>
                  <a:pt x="77784" y="11209"/>
                </a:lnTo>
                <a:lnTo>
                  <a:pt x="77147" y="11734"/>
                </a:lnTo>
                <a:lnTo>
                  <a:pt x="76510" y="12259"/>
                </a:lnTo>
                <a:lnTo>
                  <a:pt x="75685" y="11097"/>
                </a:lnTo>
                <a:lnTo>
                  <a:pt x="74823" y="9972"/>
                </a:lnTo>
                <a:lnTo>
                  <a:pt x="73886" y="8885"/>
                </a:lnTo>
                <a:lnTo>
                  <a:pt x="72874" y="7835"/>
                </a:lnTo>
                <a:lnTo>
                  <a:pt x="71787" y="6861"/>
                </a:lnTo>
                <a:lnTo>
                  <a:pt x="70662" y="5924"/>
                </a:lnTo>
                <a:lnTo>
                  <a:pt x="69500" y="5024"/>
                </a:lnTo>
                <a:lnTo>
                  <a:pt x="68225" y="4199"/>
                </a:lnTo>
                <a:lnTo>
                  <a:pt x="67063" y="3487"/>
                </a:lnTo>
                <a:lnTo>
                  <a:pt x="65901" y="2850"/>
                </a:lnTo>
                <a:lnTo>
                  <a:pt x="64664" y="2287"/>
                </a:lnTo>
                <a:lnTo>
                  <a:pt x="63465" y="1800"/>
                </a:lnTo>
                <a:lnTo>
                  <a:pt x="62228" y="1350"/>
                </a:lnTo>
                <a:lnTo>
                  <a:pt x="60953" y="975"/>
                </a:lnTo>
                <a:lnTo>
                  <a:pt x="59716" y="675"/>
                </a:lnTo>
                <a:lnTo>
                  <a:pt x="58441" y="413"/>
                </a:lnTo>
                <a:lnTo>
                  <a:pt x="57579" y="301"/>
                </a:lnTo>
                <a:lnTo>
                  <a:pt x="56717" y="188"/>
                </a:lnTo>
                <a:lnTo>
                  <a:pt x="55855" y="113"/>
                </a:lnTo>
                <a:lnTo>
                  <a:pt x="54993" y="38"/>
                </a:lnTo>
                <a:lnTo>
                  <a:pt x="5413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9" name="Google Shape;2469;p43"/>
          <p:cNvSpPr/>
          <p:nvPr/>
        </p:nvSpPr>
        <p:spPr>
          <a:xfrm>
            <a:off x="431013" y="410163"/>
            <a:ext cx="899286" cy="548131"/>
          </a:xfrm>
          <a:custGeom>
            <a:avLst/>
            <a:gdLst/>
            <a:ahLst/>
            <a:cxnLst/>
            <a:rect l="l" t="t" r="r" b="b"/>
            <a:pathLst>
              <a:path w="120669" h="73550" extrusionOk="0">
                <a:moveTo>
                  <a:pt x="54131" y="1"/>
                </a:moveTo>
                <a:lnTo>
                  <a:pt x="53268" y="38"/>
                </a:lnTo>
                <a:lnTo>
                  <a:pt x="52406" y="38"/>
                </a:lnTo>
                <a:lnTo>
                  <a:pt x="51544" y="113"/>
                </a:lnTo>
                <a:lnTo>
                  <a:pt x="50719" y="188"/>
                </a:lnTo>
                <a:lnTo>
                  <a:pt x="49857" y="301"/>
                </a:lnTo>
                <a:lnTo>
                  <a:pt x="48995" y="451"/>
                </a:lnTo>
                <a:lnTo>
                  <a:pt x="48170" y="600"/>
                </a:lnTo>
                <a:lnTo>
                  <a:pt x="47345" y="788"/>
                </a:lnTo>
                <a:lnTo>
                  <a:pt x="46521" y="1013"/>
                </a:lnTo>
                <a:lnTo>
                  <a:pt x="45696" y="1238"/>
                </a:lnTo>
                <a:lnTo>
                  <a:pt x="44871" y="1500"/>
                </a:lnTo>
                <a:lnTo>
                  <a:pt x="43447" y="2025"/>
                </a:lnTo>
                <a:lnTo>
                  <a:pt x="42097" y="2625"/>
                </a:lnTo>
                <a:lnTo>
                  <a:pt x="40748" y="3337"/>
                </a:lnTo>
                <a:lnTo>
                  <a:pt x="39436" y="4087"/>
                </a:lnTo>
                <a:lnTo>
                  <a:pt x="38161" y="4911"/>
                </a:lnTo>
                <a:lnTo>
                  <a:pt x="36924" y="5811"/>
                </a:lnTo>
                <a:lnTo>
                  <a:pt x="35762" y="6786"/>
                </a:lnTo>
                <a:lnTo>
                  <a:pt x="34638" y="7835"/>
                </a:lnTo>
                <a:lnTo>
                  <a:pt x="33550" y="8960"/>
                </a:lnTo>
                <a:lnTo>
                  <a:pt x="33026" y="9560"/>
                </a:lnTo>
                <a:lnTo>
                  <a:pt x="32538" y="10160"/>
                </a:lnTo>
                <a:lnTo>
                  <a:pt x="32051" y="10797"/>
                </a:lnTo>
                <a:lnTo>
                  <a:pt x="31564" y="11434"/>
                </a:lnTo>
                <a:lnTo>
                  <a:pt x="31114" y="12071"/>
                </a:lnTo>
                <a:lnTo>
                  <a:pt x="30664" y="12746"/>
                </a:lnTo>
                <a:lnTo>
                  <a:pt x="29989" y="13908"/>
                </a:lnTo>
                <a:lnTo>
                  <a:pt x="29389" y="15070"/>
                </a:lnTo>
                <a:lnTo>
                  <a:pt x="28827" y="16270"/>
                </a:lnTo>
                <a:lnTo>
                  <a:pt x="28340" y="17469"/>
                </a:lnTo>
                <a:lnTo>
                  <a:pt x="27140" y="16945"/>
                </a:lnTo>
                <a:lnTo>
                  <a:pt x="25903" y="16532"/>
                </a:lnTo>
                <a:lnTo>
                  <a:pt x="25153" y="16307"/>
                </a:lnTo>
                <a:lnTo>
                  <a:pt x="24404" y="16120"/>
                </a:lnTo>
                <a:lnTo>
                  <a:pt x="23654" y="15932"/>
                </a:lnTo>
                <a:lnTo>
                  <a:pt x="22904" y="15820"/>
                </a:lnTo>
                <a:lnTo>
                  <a:pt x="22117" y="15708"/>
                </a:lnTo>
                <a:lnTo>
                  <a:pt x="21367" y="15633"/>
                </a:lnTo>
                <a:lnTo>
                  <a:pt x="20580" y="15595"/>
                </a:lnTo>
                <a:lnTo>
                  <a:pt x="19830" y="15595"/>
                </a:lnTo>
                <a:lnTo>
                  <a:pt x="19081" y="15633"/>
                </a:lnTo>
                <a:lnTo>
                  <a:pt x="18293" y="15670"/>
                </a:lnTo>
                <a:lnTo>
                  <a:pt x="17544" y="15745"/>
                </a:lnTo>
                <a:lnTo>
                  <a:pt x="16794" y="15858"/>
                </a:lnTo>
                <a:lnTo>
                  <a:pt x="16044" y="15970"/>
                </a:lnTo>
                <a:lnTo>
                  <a:pt x="15295" y="16157"/>
                </a:lnTo>
                <a:lnTo>
                  <a:pt x="14582" y="16345"/>
                </a:lnTo>
                <a:lnTo>
                  <a:pt x="13833" y="16570"/>
                </a:lnTo>
                <a:lnTo>
                  <a:pt x="12783" y="16907"/>
                </a:lnTo>
                <a:lnTo>
                  <a:pt x="11771" y="17357"/>
                </a:lnTo>
                <a:lnTo>
                  <a:pt x="10759" y="17844"/>
                </a:lnTo>
                <a:lnTo>
                  <a:pt x="9747" y="18369"/>
                </a:lnTo>
                <a:lnTo>
                  <a:pt x="8809" y="18969"/>
                </a:lnTo>
                <a:lnTo>
                  <a:pt x="7872" y="19644"/>
                </a:lnTo>
                <a:lnTo>
                  <a:pt x="7010" y="20356"/>
                </a:lnTo>
                <a:lnTo>
                  <a:pt x="6148" y="21106"/>
                </a:lnTo>
                <a:lnTo>
                  <a:pt x="5323" y="21968"/>
                </a:lnTo>
                <a:lnTo>
                  <a:pt x="4498" y="22905"/>
                </a:lnTo>
                <a:lnTo>
                  <a:pt x="3749" y="23880"/>
                </a:lnTo>
                <a:lnTo>
                  <a:pt x="3074" y="24929"/>
                </a:lnTo>
                <a:lnTo>
                  <a:pt x="2549" y="25791"/>
                </a:lnTo>
                <a:lnTo>
                  <a:pt x="2062" y="26691"/>
                </a:lnTo>
                <a:lnTo>
                  <a:pt x="1649" y="27591"/>
                </a:lnTo>
                <a:lnTo>
                  <a:pt x="1275" y="28528"/>
                </a:lnTo>
                <a:lnTo>
                  <a:pt x="937" y="29465"/>
                </a:lnTo>
                <a:lnTo>
                  <a:pt x="675" y="30402"/>
                </a:lnTo>
                <a:lnTo>
                  <a:pt x="450" y="31339"/>
                </a:lnTo>
                <a:lnTo>
                  <a:pt x="262" y="32314"/>
                </a:lnTo>
                <a:lnTo>
                  <a:pt x="113" y="33251"/>
                </a:lnTo>
                <a:lnTo>
                  <a:pt x="38" y="34226"/>
                </a:lnTo>
                <a:lnTo>
                  <a:pt x="0" y="35201"/>
                </a:lnTo>
                <a:lnTo>
                  <a:pt x="0" y="36138"/>
                </a:lnTo>
                <a:lnTo>
                  <a:pt x="75" y="37112"/>
                </a:lnTo>
                <a:lnTo>
                  <a:pt x="187" y="38050"/>
                </a:lnTo>
                <a:lnTo>
                  <a:pt x="300" y="38987"/>
                </a:lnTo>
                <a:lnTo>
                  <a:pt x="525" y="39924"/>
                </a:lnTo>
                <a:lnTo>
                  <a:pt x="750" y="40861"/>
                </a:lnTo>
                <a:lnTo>
                  <a:pt x="1012" y="41798"/>
                </a:lnTo>
                <a:lnTo>
                  <a:pt x="1350" y="42698"/>
                </a:lnTo>
                <a:lnTo>
                  <a:pt x="1724" y="43560"/>
                </a:lnTo>
                <a:lnTo>
                  <a:pt x="2099" y="44422"/>
                </a:lnTo>
                <a:lnTo>
                  <a:pt x="2587" y="45284"/>
                </a:lnTo>
                <a:lnTo>
                  <a:pt x="3074" y="46109"/>
                </a:lnTo>
                <a:lnTo>
                  <a:pt x="3599" y="46934"/>
                </a:lnTo>
                <a:lnTo>
                  <a:pt x="4161" y="47721"/>
                </a:lnTo>
                <a:lnTo>
                  <a:pt x="4798" y="48471"/>
                </a:lnTo>
                <a:lnTo>
                  <a:pt x="5436" y="49183"/>
                </a:lnTo>
                <a:lnTo>
                  <a:pt x="6148" y="49895"/>
                </a:lnTo>
                <a:lnTo>
                  <a:pt x="6898" y="50570"/>
                </a:lnTo>
                <a:lnTo>
                  <a:pt x="7647" y="51207"/>
                </a:lnTo>
                <a:lnTo>
                  <a:pt x="8472" y="51807"/>
                </a:lnTo>
                <a:lnTo>
                  <a:pt x="9334" y="52369"/>
                </a:lnTo>
                <a:lnTo>
                  <a:pt x="10234" y="52894"/>
                </a:lnTo>
                <a:lnTo>
                  <a:pt x="11171" y="53382"/>
                </a:lnTo>
                <a:lnTo>
                  <a:pt x="12108" y="53831"/>
                </a:lnTo>
                <a:lnTo>
                  <a:pt x="13045" y="54206"/>
                </a:lnTo>
                <a:lnTo>
                  <a:pt x="14020" y="54544"/>
                </a:lnTo>
                <a:lnTo>
                  <a:pt x="14995" y="54806"/>
                </a:lnTo>
                <a:lnTo>
                  <a:pt x="15969" y="55031"/>
                </a:lnTo>
                <a:lnTo>
                  <a:pt x="16944" y="55218"/>
                </a:lnTo>
                <a:lnTo>
                  <a:pt x="17919" y="55331"/>
                </a:lnTo>
                <a:lnTo>
                  <a:pt x="18931" y="55406"/>
                </a:lnTo>
                <a:lnTo>
                  <a:pt x="20880" y="55406"/>
                </a:lnTo>
                <a:lnTo>
                  <a:pt x="21855" y="55331"/>
                </a:lnTo>
                <a:lnTo>
                  <a:pt x="22829" y="55218"/>
                </a:lnTo>
                <a:lnTo>
                  <a:pt x="23804" y="55031"/>
                </a:lnTo>
                <a:lnTo>
                  <a:pt x="24779" y="54806"/>
                </a:lnTo>
                <a:lnTo>
                  <a:pt x="25041" y="55406"/>
                </a:lnTo>
                <a:lnTo>
                  <a:pt x="25303" y="55968"/>
                </a:lnTo>
                <a:lnTo>
                  <a:pt x="25641" y="56530"/>
                </a:lnTo>
                <a:lnTo>
                  <a:pt x="25941" y="57093"/>
                </a:lnTo>
                <a:lnTo>
                  <a:pt x="26316" y="57618"/>
                </a:lnTo>
                <a:lnTo>
                  <a:pt x="26690" y="58142"/>
                </a:lnTo>
                <a:lnTo>
                  <a:pt x="27065" y="58667"/>
                </a:lnTo>
                <a:lnTo>
                  <a:pt x="27478" y="59192"/>
                </a:lnTo>
                <a:lnTo>
                  <a:pt x="27927" y="59679"/>
                </a:lnTo>
                <a:lnTo>
                  <a:pt x="28377" y="60129"/>
                </a:lnTo>
                <a:lnTo>
                  <a:pt x="28827" y="60617"/>
                </a:lnTo>
                <a:lnTo>
                  <a:pt x="29314" y="61066"/>
                </a:lnTo>
                <a:lnTo>
                  <a:pt x="29839" y="61479"/>
                </a:lnTo>
                <a:lnTo>
                  <a:pt x="30364" y="61891"/>
                </a:lnTo>
                <a:lnTo>
                  <a:pt x="30926" y="62303"/>
                </a:lnTo>
                <a:lnTo>
                  <a:pt x="31489" y="62678"/>
                </a:lnTo>
                <a:lnTo>
                  <a:pt x="32051" y="63016"/>
                </a:lnTo>
                <a:lnTo>
                  <a:pt x="32651" y="63316"/>
                </a:lnTo>
                <a:lnTo>
                  <a:pt x="33213" y="63615"/>
                </a:lnTo>
                <a:lnTo>
                  <a:pt x="33813" y="63878"/>
                </a:lnTo>
                <a:lnTo>
                  <a:pt x="34413" y="64140"/>
                </a:lnTo>
                <a:lnTo>
                  <a:pt x="35012" y="64365"/>
                </a:lnTo>
                <a:lnTo>
                  <a:pt x="35612" y="64553"/>
                </a:lnTo>
                <a:lnTo>
                  <a:pt x="36212" y="64740"/>
                </a:lnTo>
                <a:lnTo>
                  <a:pt x="36812" y="64890"/>
                </a:lnTo>
                <a:lnTo>
                  <a:pt x="37449" y="65002"/>
                </a:lnTo>
                <a:lnTo>
                  <a:pt x="38049" y="65115"/>
                </a:lnTo>
                <a:lnTo>
                  <a:pt x="38686" y="65227"/>
                </a:lnTo>
                <a:lnTo>
                  <a:pt x="39923" y="65302"/>
                </a:lnTo>
                <a:lnTo>
                  <a:pt x="41160" y="65340"/>
                </a:lnTo>
                <a:lnTo>
                  <a:pt x="42397" y="65265"/>
                </a:lnTo>
                <a:lnTo>
                  <a:pt x="43597" y="65115"/>
                </a:lnTo>
                <a:lnTo>
                  <a:pt x="44834" y="64852"/>
                </a:lnTo>
                <a:lnTo>
                  <a:pt x="45996" y="64553"/>
                </a:lnTo>
                <a:lnTo>
                  <a:pt x="47158" y="64140"/>
                </a:lnTo>
                <a:lnTo>
                  <a:pt x="48320" y="63653"/>
                </a:lnTo>
                <a:lnTo>
                  <a:pt x="49407" y="63053"/>
                </a:lnTo>
                <a:lnTo>
                  <a:pt x="50457" y="62416"/>
                </a:lnTo>
                <a:lnTo>
                  <a:pt x="50719" y="63053"/>
                </a:lnTo>
                <a:lnTo>
                  <a:pt x="51019" y="63653"/>
                </a:lnTo>
                <a:lnTo>
                  <a:pt x="51319" y="64290"/>
                </a:lnTo>
                <a:lnTo>
                  <a:pt x="51656" y="64890"/>
                </a:lnTo>
                <a:lnTo>
                  <a:pt x="51994" y="65452"/>
                </a:lnTo>
                <a:lnTo>
                  <a:pt x="52369" y="66015"/>
                </a:lnTo>
                <a:lnTo>
                  <a:pt x="52781" y="66577"/>
                </a:lnTo>
                <a:lnTo>
                  <a:pt x="53231" y="67139"/>
                </a:lnTo>
                <a:lnTo>
                  <a:pt x="53681" y="67664"/>
                </a:lnTo>
                <a:lnTo>
                  <a:pt x="54131" y="68189"/>
                </a:lnTo>
                <a:lnTo>
                  <a:pt x="54618" y="68676"/>
                </a:lnTo>
                <a:lnTo>
                  <a:pt x="55143" y="69163"/>
                </a:lnTo>
                <a:lnTo>
                  <a:pt x="55705" y="69613"/>
                </a:lnTo>
                <a:lnTo>
                  <a:pt x="56267" y="70063"/>
                </a:lnTo>
                <a:lnTo>
                  <a:pt x="56830" y="70475"/>
                </a:lnTo>
                <a:lnTo>
                  <a:pt x="57467" y="70888"/>
                </a:lnTo>
                <a:lnTo>
                  <a:pt x="58217" y="71338"/>
                </a:lnTo>
                <a:lnTo>
                  <a:pt x="59004" y="71750"/>
                </a:lnTo>
                <a:lnTo>
                  <a:pt x="59828" y="72125"/>
                </a:lnTo>
                <a:lnTo>
                  <a:pt x="60616" y="72462"/>
                </a:lnTo>
                <a:lnTo>
                  <a:pt x="61440" y="72725"/>
                </a:lnTo>
                <a:lnTo>
                  <a:pt x="62265" y="72987"/>
                </a:lnTo>
                <a:lnTo>
                  <a:pt x="63090" y="73175"/>
                </a:lnTo>
                <a:lnTo>
                  <a:pt x="63952" y="73324"/>
                </a:lnTo>
                <a:lnTo>
                  <a:pt x="64777" y="73437"/>
                </a:lnTo>
                <a:lnTo>
                  <a:pt x="65639" y="73512"/>
                </a:lnTo>
                <a:lnTo>
                  <a:pt x="66464" y="73549"/>
                </a:lnTo>
                <a:lnTo>
                  <a:pt x="67326" y="73549"/>
                </a:lnTo>
                <a:lnTo>
                  <a:pt x="68150" y="73512"/>
                </a:lnTo>
                <a:lnTo>
                  <a:pt x="68975" y="73399"/>
                </a:lnTo>
                <a:lnTo>
                  <a:pt x="69800" y="73287"/>
                </a:lnTo>
                <a:lnTo>
                  <a:pt x="70625" y="73100"/>
                </a:lnTo>
                <a:lnTo>
                  <a:pt x="71449" y="72912"/>
                </a:lnTo>
                <a:lnTo>
                  <a:pt x="72236" y="72650"/>
                </a:lnTo>
                <a:lnTo>
                  <a:pt x="73061" y="72387"/>
                </a:lnTo>
                <a:lnTo>
                  <a:pt x="73811" y="72050"/>
                </a:lnTo>
                <a:lnTo>
                  <a:pt x="74598" y="71713"/>
                </a:lnTo>
                <a:lnTo>
                  <a:pt x="75348" y="71300"/>
                </a:lnTo>
                <a:lnTo>
                  <a:pt x="76060" y="70888"/>
                </a:lnTo>
                <a:lnTo>
                  <a:pt x="76772" y="70401"/>
                </a:lnTo>
                <a:lnTo>
                  <a:pt x="77447" y="69913"/>
                </a:lnTo>
                <a:lnTo>
                  <a:pt x="78122" y="69351"/>
                </a:lnTo>
                <a:lnTo>
                  <a:pt x="78759" y="68789"/>
                </a:lnTo>
                <a:lnTo>
                  <a:pt x="79359" y="68151"/>
                </a:lnTo>
                <a:lnTo>
                  <a:pt x="79959" y="67514"/>
                </a:lnTo>
                <a:lnTo>
                  <a:pt x="80521" y="66839"/>
                </a:lnTo>
                <a:lnTo>
                  <a:pt x="81046" y="66127"/>
                </a:lnTo>
                <a:lnTo>
                  <a:pt x="81533" y="65377"/>
                </a:lnTo>
                <a:lnTo>
                  <a:pt x="81871" y="64815"/>
                </a:lnTo>
                <a:lnTo>
                  <a:pt x="82170" y="64290"/>
                </a:lnTo>
                <a:lnTo>
                  <a:pt x="82733" y="63166"/>
                </a:lnTo>
                <a:lnTo>
                  <a:pt x="83183" y="62041"/>
                </a:lnTo>
                <a:lnTo>
                  <a:pt x="83557" y="60879"/>
                </a:lnTo>
                <a:lnTo>
                  <a:pt x="84232" y="61179"/>
                </a:lnTo>
                <a:lnTo>
                  <a:pt x="84944" y="61404"/>
                </a:lnTo>
                <a:lnTo>
                  <a:pt x="85657" y="61629"/>
                </a:lnTo>
                <a:lnTo>
                  <a:pt x="86369" y="61816"/>
                </a:lnTo>
                <a:lnTo>
                  <a:pt x="87119" y="61966"/>
                </a:lnTo>
                <a:lnTo>
                  <a:pt x="87831" y="62116"/>
                </a:lnTo>
                <a:lnTo>
                  <a:pt x="88543" y="62191"/>
                </a:lnTo>
                <a:lnTo>
                  <a:pt x="89293" y="62228"/>
                </a:lnTo>
                <a:lnTo>
                  <a:pt x="90005" y="62266"/>
                </a:lnTo>
                <a:lnTo>
                  <a:pt x="90717" y="62266"/>
                </a:lnTo>
                <a:lnTo>
                  <a:pt x="91467" y="62228"/>
                </a:lnTo>
                <a:lnTo>
                  <a:pt x="92179" y="62153"/>
                </a:lnTo>
                <a:lnTo>
                  <a:pt x="92892" y="62041"/>
                </a:lnTo>
                <a:lnTo>
                  <a:pt x="93604" y="61929"/>
                </a:lnTo>
                <a:lnTo>
                  <a:pt x="94316" y="61741"/>
                </a:lnTo>
                <a:lnTo>
                  <a:pt x="94991" y="61554"/>
                </a:lnTo>
                <a:lnTo>
                  <a:pt x="95703" y="61329"/>
                </a:lnTo>
                <a:lnTo>
                  <a:pt x="96378" y="61066"/>
                </a:lnTo>
                <a:lnTo>
                  <a:pt x="97053" y="60804"/>
                </a:lnTo>
                <a:lnTo>
                  <a:pt x="97690" y="60467"/>
                </a:lnTo>
                <a:lnTo>
                  <a:pt x="98327" y="60129"/>
                </a:lnTo>
                <a:lnTo>
                  <a:pt x="98964" y="59754"/>
                </a:lnTo>
                <a:lnTo>
                  <a:pt x="99564" y="59379"/>
                </a:lnTo>
                <a:lnTo>
                  <a:pt x="100164" y="58930"/>
                </a:lnTo>
                <a:lnTo>
                  <a:pt x="100764" y="58480"/>
                </a:lnTo>
                <a:lnTo>
                  <a:pt x="101326" y="57992"/>
                </a:lnTo>
                <a:lnTo>
                  <a:pt x="101851" y="57468"/>
                </a:lnTo>
                <a:lnTo>
                  <a:pt x="102376" y="56943"/>
                </a:lnTo>
                <a:lnTo>
                  <a:pt x="102863" y="56381"/>
                </a:lnTo>
                <a:lnTo>
                  <a:pt x="103350" y="55781"/>
                </a:lnTo>
                <a:lnTo>
                  <a:pt x="103800" y="55143"/>
                </a:lnTo>
                <a:lnTo>
                  <a:pt x="104212" y="54506"/>
                </a:lnTo>
                <a:lnTo>
                  <a:pt x="104812" y="53532"/>
                </a:lnTo>
                <a:lnTo>
                  <a:pt x="105300" y="52519"/>
                </a:lnTo>
                <a:lnTo>
                  <a:pt x="105712" y="51507"/>
                </a:lnTo>
                <a:lnTo>
                  <a:pt x="106087" y="50458"/>
                </a:lnTo>
                <a:lnTo>
                  <a:pt x="106349" y="49408"/>
                </a:lnTo>
                <a:lnTo>
                  <a:pt x="106574" y="48321"/>
                </a:lnTo>
                <a:lnTo>
                  <a:pt x="106687" y="47271"/>
                </a:lnTo>
                <a:lnTo>
                  <a:pt x="106762" y="46184"/>
                </a:lnTo>
                <a:lnTo>
                  <a:pt x="107624" y="46372"/>
                </a:lnTo>
                <a:lnTo>
                  <a:pt x="108486" y="46522"/>
                </a:lnTo>
                <a:lnTo>
                  <a:pt x="109348" y="46559"/>
                </a:lnTo>
                <a:lnTo>
                  <a:pt x="110210" y="46559"/>
                </a:lnTo>
                <a:lnTo>
                  <a:pt x="111072" y="46484"/>
                </a:lnTo>
                <a:lnTo>
                  <a:pt x="111935" y="46334"/>
                </a:lnTo>
                <a:lnTo>
                  <a:pt x="112759" y="46109"/>
                </a:lnTo>
                <a:lnTo>
                  <a:pt x="113584" y="45847"/>
                </a:lnTo>
                <a:lnTo>
                  <a:pt x="114371" y="45509"/>
                </a:lnTo>
                <a:lnTo>
                  <a:pt x="115159" y="45097"/>
                </a:lnTo>
                <a:lnTo>
                  <a:pt x="115871" y="44610"/>
                </a:lnTo>
                <a:lnTo>
                  <a:pt x="116583" y="44085"/>
                </a:lnTo>
                <a:lnTo>
                  <a:pt x="117258" y="43523"/>
                </a:lnTo>
                <a:lnTo>
                  <a:pt x="117858" y="42885"/>
                </a:lnTo>
                <a:lnTo>
                  <a:pt x="118457" y="42173"/>
                </a:lnTo>
                <a:lnTo>
                  <a:pt x="118945" y="41423"/>
                </a:lnTo>
                <a:lnTo>
                  <a:pt x="119245" y="40899"/>
                </a:lnTo>
                <a:lnTo>
                  <a:pt x="119507" y="40411"/>
                </a:lnTo>
                <a:lnTo>
                  <a:pt x="119732" y="39924"/>
                </a:lnTo>
                <a:lnTo>
                  <a:pt x="119957" y="39399"/>
                </a:lnTo>
                <a:lnTo>
                  <a:pt x="120144" y="38874"/>
                </a:lnTo>
                <a:lnTo>
                  <a:pt x="120294" y="38349"/>
                </a:lnTo>
                <a:lnTo>
                  <a:pt x="120407" y="37825"/>
                </a:lnTo>
                <a:lnTo>
                  <a:pt x="120519" y="37300"/>
                </a:lnTo>
                <a:lnTo>
                  <a:pt x="120594" y="36775"/>
                </a:lnTo>
                <a:lnTo>
                  <a:pt x="120632" y="36250"/>
                </a:lnTo>
                <a:lnTo>
                  <a:pt x="120669" y="35725"/>
                </a:lnTo>
                <a:lnTo>
                  <a:pt x="120632" y="35163"/>
                </a:lnTo>
                <a:lnTo>
                  <a:pt x="120632" y="34638"/>
                </a:lnTo>
                <a:lnTo>
                  <a:pt x="120557" y="34113"/>
                </a:lnTo>
                <a:lnTo>
                  <a:pt x="120482" y="33589"/>
                </a:lnTo>
                <a:lnTo>
                  <a:pt x="120369" y="33064"/>
                </a:lnTo>
                <a:lnTo>
                  <a:pt x="120257" y="32577"/>
                </a:lnTo>
                <a:lnTo>
                  <a:pt x="120107" y="32052"/>
                </a:lnTo>
                <a:lnTo>
                  <a:pt x="119919" y="31564"/>
                </a:lnTo>
                <a:lnTo>
                  <a:pt x="119694" y="31077"/>
                </a:lnTo>
                <a:lnTo>
                  <a:pt x="119469" y="30590"/>
                </a:lnTo>
                <a:lnTo>
                  <a:pt x="119245" y="30102"/>
                </a:lnTo>
                <a:lnTo>
                  <a:pt x="118945" y="29653"/>
                </a:lnTo>
                <a:lnTo>
                  <a:pt x="118682" y="29203"/>
                </a:lnTo>
                <a:lnTo>
                  <a:pt x="118345" y="28790"/>
                </a:lnTo>
                <a:lnTo>
                  <a:pt x="118007" y="28341"/>
                </a:lnTo>
                <a:lnTo>
                  <a:pt x="117633" y="27966"/>
                </a:lnTo>
                <a:lnTo>
                  <a:pt x="117258" y="27553"/>
                </a:lnTo>
                <a:lnTo>
                  <a:pt x="116845" y="27178"/>
                </a:lnTo>
                <a:lnTo>
                  <a:pt x="116433" y="26841"/>
                </a:lnTo>
                <a:lnTo>
                  <a:pt x="115946" y="26504"/>
                </a:lnTo>
                <a:lnTo>
                  <a:pt x="115496" y="26204"/>
                </a:lnTo>
                <a:lnTo>
                  <a:pt x="114821" y="25791"/>
                </a:lnTo>
                <a:lnTo>
                  <a:pt x="114109" y="25454"/>
                </a:lnTo>
                <a:lnTo>
                  <a:pt x="113397" y="25154"/>
                </a:lnTo>
                <a:lnTo>
                  <a:pt x="112684" y="24929"/>
                </a:lnTo>
                <a:lnTo>
                  <a:pt x="111972" y="24742"/>
                </a:lnTo>
                <a:lnTo>
                  <a:pt x="111222" y="24629"/>
                </a:lnTo>
                <a:lnTo>
                  <a:pt x="110510" y="24517"/>
                </a:lnTo>
                <a:lnTo>
                  <a:pt x="109048" y="24517"/>
                </a:lnTo>
                <a:lnTo>
                  <a:pt x="108298" y="24592"/>
                </a:lnTo>
                <a:lnTo>
                  <a:pt x="107586" y="24704"/>
                </a:lnTo>
                <a:lnTo>
                  <a:pt x="106874" y="24854"/>
                </a:lnTo>
                <a:lnTo>
                  <a:pt x="106162" y="25042"/>
                </a:lnTo>
                <a:lnTo>
                  <a:pt x="105487" y="25304"/>
                </a:lnTo>
                <a:lnTo>
                  <a:pt x="104812" y="25604"/>
                </a:lnTo>
                <a:lnTo>
                  <a:pt x="104137" y="25941"/>
                </a:lnTo>
                <a:lnTo>
                  <a:pt x="104212" y="24817"/>
                </a:lnTo>
                <a:lnTo>
                  <a:pt x="104175" y="23692"/>
                </a:lnTo>
                <a:lnTo>
                  <a:pt x="104100" y="22605"/>
                </a:lnTo>
                <a:lnTo>
                  <a:pt x="103913" y="21481"/>
                </a:lnTo>
                <a:lnTo>
                  <a:pt x="103688" y="20393"/>
                </a:lnTo>
                <a:lnTo>
                  <a:pt x="103388" y="19344"/>
                </a:lnTo>
                <a:lnTo>
                  <a:pt x="102975" y="18294"/>
                </a:lnTo>
                <a:lnTo>
                  <a:pt x="102526" y="17245"/>
                </a:lnTo>
                <a:lnTo>
                  <a:pt x="102001" y="16270"/>
                </a:lnTo>
                <a:lnTo>
                  <a:pt x="101401" y="15295"/>
                </a:lnTo>
                <a:lnTo>
                  <a:pt x="100764" y="14396"/>
                </a:lnTo>
                <a:lnTo>
                  <a:pt x="100014" y="13496"/>
                </a:lnTo>
                <a:lnTo>
                  <a:pt x="99227" y="12671"/>
                </a:lnTo>
                <a:lnTo>
                  <a:pt x="98365" y="11884"/>
                </a:lnTo>
                <a:lnTo>
                  <a:pt x="97465" y="11172"/>
                </a:lnTo>
                <a:lnTo>
                  <a:pt x="96453" y="10497"/>
                </a:lnTo>
                <a:lnTo>
                  <a:pt x="95928" y="10160"/>
                </a:lnTo>
                <a:lnTo>
                  <a:pt x="95403" y="9860"/>
                </a:lnTo>
                <a:lnTo>
                  <a:pt x="94841" y="9597"/>
                </a:lnTo>
                <a:lnTo>
                  <a:pt x="94279" y="9335"/>
                </a:lnTo>
                <a:lnTo>
                  <a:pt x="93154" y="8923"/>
                </a:lnTo>
                <a:lnTo>
                  <a:pt x="92029" y="8548"/>
                </a:lnTo>
                <a:lnTo>
                  <a:pt x="91092" y="8323"/>
                </a:lnTo>
                <a:lnTo>
                  <a:pt x="90155" y="8173"/>
                </a:lnTo>
                <a:lnTo>
                  <a:pt x="89255" y="8060"/>
                </a:lnTo>
                <a:lnTo>
                  <a:pt x="88318" y="7985"/>
                </a:lnTo>
                <a:lnTo>
                  <a:pt x="87381" y="7985"/>
                </a:lnTo>
                <a:lnTo>
                  <a:pt x="86444" y="8023"/>
                </a:lnTo>
                <a:lnTo>
                  <a:pt x="85507" y="8098"/>
                </a:lnTo>
                <a:lnTo>
                  <a:pt x="84607" y="8248"/>
                </a:lnTo>
                <a:lnTo>
                  <a:pt x="83670" y="8435"/>
                </a:lnTo>
                <a:lnTo>
                  <a:pt x="82808" y="8698"/>
                </a:lnTo>
                <a:lnTo>
                  <a:pt x="81908" y="8997"/>
                </a:lnTo>
                <a:lnTo>
                  <a:pt x="81046" y="9335"/>
                </a:lnTo>
                <a:lnTo>
                  <a:pt x="80184" y="9747"/>
                </a:lnTo>
                <a:lnTo>
                  <a:pt x="79359" y="10197"/>
                </a:lnTo>
                <a:lnTo>
                  <a:pt x="78572" y="10684"/>
                </a:lnTo>
                <a:lnTo>
                  <a:pt x="77784" y="11209"/>
                </a:lnTo>
                <a:lnTo>
                  <a:pt x="77147" y="11734"/>
                </a:lnTo>
                <a:lnTo>
                  <a:pt x="76510" y="12259"/>
                </a:lnTo>
                <a:lnTo>
                  <a:pt x="75685" y="11097"/>
                </a:lnTo>
                <a:lnTo>
                  <a:pt x="74823" y="9972"/>
                </a:lnTo>
                <a:lnTo>
                  <a:pt x="73886" y="8885"/>
                </a:lnTo>
                <a:lnTo>
                  <a:pt x="72874" y="7835"/>
                </a:lnTo>
                <a:lnTo>
                  <a:pt x="71787" y="6861"/>
                </a:lnTo>
                <a:lnTo>
                  <a:pt x="70662" y="5924"/>
                </a:lnTo>
                <a:lnTo>
                  <a:pt x="69500" y="5024"/>
                </a:lnTo>
                <a:lnTo>
                  <a:pt x="68225" y="4199"/>
                </a:lnTo>
                <a:lnTo>
                  <a:pt x="67063" y="3487"/>
                </a:lnTo>
                <a:lnTo>
                  <a:pt x="65901" y="2850"/>
                </a:lnTo>
                <a:lnTo>
                  <a:pt x="64664" y="2287"/>
                </a:lnTo>
                <a:lnTo>
                  <a:pt x="63465" y="1800"/>
                </a:lnTo>
                <a:lnTo>
                  <a:pt x="62228" y="1350"/>
                </a:lnTo>
                <a:lnTo>
                  <a:pt x="60953" y="975"/>
                </a:lnTo>
                <a:lnTo>
                  <a:pt x="59716" y="675"/>
                </a:lnTo>
                <a:lnTo>
                  <a:pt x="58441" y="413"/>
                </a:lnTo>
                <a:lnTo>
                  <a:pt x="57579" y="301"/>
                </a:lnTo>
                <a:lnTo>
                  <a:pt x="56717" y="188"/>
                </a:lnTo>
                <a:lnTo>
                  <a:pt x="55855" y="113"/>
                </a:lnTo>
                <a:lnTo>
                  <a:pt x="54993" y="38"/>
                </a:lnTo>
                <a:lnTo>
                  <a:pt x="5413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0" name="Google Shape;2470;p43">
            <a:hlinkClick r:id="" action="ppaction://hlinkshowjump?jump=nextslide"/>
          </p:cNvPr>
          <p:cNvSpPr/>
          <p:nvPr/>
        </p:nvSpPr>
        <p:spPr>
          <a:xfrm rot="5400000">
            <a:off x="8169995" y="543375"/>
            <a:ext cx="207300" cy="281700"/>
          </a:xfrm>
          <a:prstGeom prst="triangle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71" name="Google Shape;2471;p43"/>
          <p:cNvGrpSpPr/>
          <p:nvPr/>
        </p:nvGrpSpPr>
        <p:grpSpPr>
          <a:xfrm>
            <a:off x="8110016" y="552732"/>
            <a:ext cx="320750" cy="262985"/>
            <a:chOff x="615275" y="238125"/>
            <a:chExt cx="6389450" cy="5238750"/>
          </a:xfrm>
        </p:grpSpPr>
        <p:sp>
          <p:nvSpPr>
            <p:cNvPr id="2472" name="Google Shape;2472;p43"/>
            <p:cNvSpPr/>
            <p:nvPr/>
          </p:nvSpPr>
          <p:spPr>
            <a:xfrm>
              <a:off x="615275" y="238125"/>
              <a:ext cx="6389450" cy="5238750"/>
            </a:xfrm>
            <a:custGeom>
              <a:avLst/>
              <a:gdLst/>
              <a:ahLst/>
              <a:cxnLst/>
              <a:rect l="l" t="t" r="r" b="b"/>
              <a:pathLst>
                <a:path w="255578" h="209550" extrusionOk="0">
                  <a:moveTo>
                    <a:pt x="143750" y="0"/>
                  </a:moveTo>
                  <a:lnTo>
                    <a:pt x="142926" y="103"/>
                  </a:lnTo>
                  <a:lnTo>
                    <a:pt x="142205" y="412"/>
                  </a:lnTo>
                  <a:lnTo>
                    <a:pt x="141896" y="618"/>
                  </a:lnTo>
                  <a:lnTo>
                    <a:pt x="141587" y="1030"/>
                  </a:lnTo>
                  <a:lnTo>
                    <a:pt x="140970" y="1854"/>
                  </a:lnTo>
                  <a:lnTo>
                    <a:pt x="140558" y="2986"/>
                  </a:lnTo>
                  <a:lnTo>
                    <a:pt x="140146" y="4325"/>
                  </a:lnTo>
                  <a:lnTo>
                    <a:pt x="139734" y="5869"/>
                  </a:lnTo>
                  <a:lnTo>
                    <a:pt x="139425" y="7723"/>
                  </a:lnTo>
                  <a:lnTo>
                    <a:pt x="139219" y="9679"/>
                  </a:lnTo>
                  <a:lnTo>
                    <a:pt x="139116" y="11842"/>
                  </a:lnTo>
                  <a:lnTo>
                    <a:pt x="138910" y="16682"/>
                  </a:lnTo>
                  <a:lnTo>
                    <a:pt x="139013" y="21830"/>
                  </a:lnTo>
                  <a:lnTo>
                    <a:pt x="139116" y="27288"/>
                  </a:lnTo>
                  <a:lnTo>
                    <a:pt x="139425" y="32848"/>
                  </a:lnTo>
                  <a:lnTo>
                    <a:pt x="139837" y="38409"/>
                  </a:lnTo>
                  <a:lnTo>
                    <a:pt x="140249" y="43661"/>
                  </a:lnTo>
                  <a:lnTo>
                    <a:pt x="141175" y="53031"/>
                  </a:lnTo>
                  <a:lnTo>
                    <a:pt x="141896" y="59621"/>
                  </a:lnTo>
                  <a:lnTo>
                    <a:pt x="142205" y="62093"/>
                  </a:lnTo>
                  <a:lnTo>
                    <a:pt x="136439" y="59930"/>
                  </a:lnTo>
                  <a:lnTo>
                    <a:pt x="129848" y="57562"/>
                  </a:lnTo>
                  <a:lnTo>
                    <a:pt x="121302" y="54576"/>
                  </a:lnTo>
                  <a:lnTo>
                    <a:pt x="111004" y="51075"/>
                  </a:lnTo>
                  <a:lnTo>
                    <a:pt x="99575" y="47368"/>
                  </a:lnTo>
                  <a:lnTo>
                    <a:pt x="87321" y="43455"/>
                  </a:lnTo>
                  <a:lnTo>
                    <a:pt x="74552" y="39542"/>
                  </a:lnTo>
                  <a:lnTo>
                    <a:pt x="68065" y="37688"/>
                  </a:lnTo>
                  <a:lnTo>
                    <a:pt x="61681" y="35938"/>
                  </a:lnTo>
                  <a:lnTo>
                    <a:pt x="55296" y="34187"/>
                  </a:lnTo>
                  <a:lnTo>
                    <a:pt x="49015" y="32642"/>
                  </a:lnTo>
                  <a:lnTo>
                    <a:pt x="42940" y="31201"/>
                  </a:lnTo>
                  <a:lnTo>
                    <a:pt x="37070" y="29965"/>
                  </a:lnTo>
                  <a:lnTo>
                    <a:pt x="31510" y="28832"/>
                  </a:lnTo>
                  <a:lnTo>
                    <a:pt x="26155" y="27906"/>
                  </a:lnTo>
                  <a:lnTo>
                    <a:pt x="21212" y="27288"/>
                  </a:lnTo>
                  <a:lnTo>
                    <a:pt x="16682" y="26876"/>
                  </a:lnTo>
                  <a:lnTo>
                    <a:pt x="14519" y="26773"/>
                  </a:lnTo>
                  <a:lnTo>
                    <a:pt x="12563" y="26670"/>
                  </a:lnTo>
                  <a:lnTo>
                    <a:pt x="10709" y="26773"/>
                  </a:lnTo>
                  <a:lnTo>
                    <a:pt x="8959" y="26876"/>
                  </a:lnTo>
                  <a:lnTo>
                    <a:pt x="7311" y="27082"/>
                  </a:lnTo>
                  <a:lnTo>
                    <a:pt x="5869" y="27288"/>
                  </a:lnTo>
                  <a:lnTo>
                    <a:pt x="4531" y="27700"/>
                  </a:lnTo>
                  <a:lnTo>
                    <a:pt x="3398" y="28112"/>
                  </a:lnTo>
                  <a:lnTo>
                    <a:pt x="2368" y="28626"/>
                  </a:lnTo>
                  <a:lnTo>
                    <a:pt x="1545" y="29244"/>
                  </a:lnTo>
                  <a:lnTo>
                    <a:pt x="927" y="29965"/>
                  </a:lnTo>
                  <a:lnTo>
                    <a:pt x="412" y="30789"/>
                  </a:lnTo>
                  <a:lnTo>
                    <a:pt x="309" y="30995"/>
                  </a:lnTo>
                  <a:lnTo>
                    <a:pt x="309" y="31407"/>
                  </a:lnTo>
                  <a:lnTo>
                    <a:pt x="412" y="32436"/>
                  </a:lnTo>
                  <a:lnTo>
                    <a:pt x="824" y="33775"/>
                  </a:lnTo>
                  <a:lnTo>
                    <a:pt x="1339" y="35423"/>
                  </a:lnTo>
                  <a:lnTo>
                    <a:pt x="2986" y="39542"/>
                  </a:lnTo>
                  <a:lnTo>
                    <a:pt x="5149" y="44690"/>
                  </a:lnTo>
                  <a:lnTo>
                    <a:pt x="7929" y="50663"/>
                  </a:lnTo>
                  <a:lnTo>
                    <a:pt x="11018" y="57150"/>
                  </a:lnTo>
                  <a:lnTo>
                    <a:pt x="14313" y="63946"/>
                  </a:lnTo>
                  <a:lnTo>
                    <a:pt x="17814" y="70948"/>
                  </a:lnTo>
                  <a:lnTo>
                    <a:pt x="24816" y="84541"/>
                  </a:lnTo>
                  <a:lnTo>
                    <a:pt x="30892" y="96177"/>
                  </a:lnTo>
                  <a:lnTo>
                    <a:pt x="36967" y="107607"/>
                  </a:lnTo>
                  <a:lnTo>
                    <a:pt x="35114" y="110181"/>
                  </a:lnTo>
                  <a:lnTo>
                    <a:pt x="30480" y="116977"/>
                  </a:lnTo>
                  <a:lnTo>
                    <a:pt x="27494" y="121611"/>
                  </a:lnTo>
                  <a:lnTo>
                    <a:pt x="24096" y="126966"/>
                  </a:lnTo>
                  <a:lnTo>
                    <a:pt x="20492" y="132732"/>
                  </a:lnTo>
                  <a:lnTo>
                    <a:pt x="16785" y="138808"/>
                  </a:lnTo>
                  <a:lnTo>
                    <a:pt x="13180" y="144986"/>
                  </a:lnTo>
                  <a:lnTo>
                    <a:pt x="9782" y="151267"/>
                  </a:lnTo>
                  <a:lnTo>
                    <a:pt x="8135" y="154356"/>
                  </a:lnTo>
                  <a:lnTo>
                    <a:pt x="6693" y="157446"/>
                  </a:lnTo>
                  <a:lnTo>
                    <a:pt x="5252" y="160329"/>
                  </a:lnTo>
                  <a:lnTo>
                    <a:pt x="4016" y="163212"/>
                  </a:lnTo>
                  <a:lnTo>
                    <a:pt x="2883" y="165992"/>
                  </a:lnTo>
                  <a:lnTo>
                    <a:pt x="1956" y="168670"/>
                  </a:lnTo>
                  <a:lnTo>
                    <a:pt x="1133" y="171141"/>
                  </a:lnTo>
                  <a:lnTo>
                    <a:pt x="515" y="173406"/>
                  </a:lnTo>
                  <a:lnTo>
                    <a:pt x="103" y="175569"/>
                  </a:lnTo>
                  <a:lnTo>
                    <a:pt x="0" y="177525"/>
                  </a:lnTo>
                  <a:lnTo>
                    <a:pt x="0" y="178452"/>
                  </a:lnTo>
                  <a:lnTo>
                    <a:pt x="103" y="179276"/>
                  </a:lnTo>
                  <a:lnTo>
                    <a:pt x="206" y="179997"/>
                  </a:lnTo>
                  <a:lnTo>
                    <a:pt x="412" y="180718"/>
                  </a:lnTo>
                  <a:lnTo>
                    <a:pt x="721" y="181335"/>
                  </a:lnTo>
                  <a:lnTo>
                    <a:pt x="1236" y="181850"/>
                  </a:lnTo>
                  <a:lnTo>
                    <a:pt x="1854" y="182262"/>
                  </a:lnTo>
                  <a:lnTo>
                    <a:pt x="2780" y="182571"/>
                  </a:lnTo>
                  <a:lnTo>
                    <a:pt x="3810" y="182880"/>
                  </a:lnTo>
                  <a:lnTo>
                    <a:pt x="5046" y="182983"/>
                  </a:lnTo>
                  <a:lnTo>
                    <a:pt x="6384" y="183086"/>
                  </a:lnTo>
                  <a:lnTo>
                    <a:pt x="7826" y="183189"/>
                  </a:lnTo>
                  <a:lnTo>
                    <a:pt x="9473" y="183086"/>
                  </a:lnTo>
                  <a:lnTo>
                    <a:pt x="11327" y="182983"/>
                  </a:lnTo>
                  <a:lnTo>
                    <a:pt x="15240" y="182571"/>
                  </a:lnTo>
                  <a:lnTo>
                    <a:pt x="19668" y="181953"/>
                  </a:lnTo>
                  <a:lnTo>
                    <a:pt x="24610" y="181129"/>
                  </a:lnTo>
                  <a:lnTo>
                    <a:pt x="29862" y="179997"/>
                  </a:lnTo>
                  <a:lnTo>
                    <a:pt x="35423" y="178761"/>
                  </a:lnTo>
                  <a:lnTo>
                    <a:pt x="41292" y="177319"/>
                  </a:lnTo>
                  <a:lnTo>
                    <a:pt x="47367" y="175775"/>
                  </a:lnTo>
                  <a:lnTo>
                    <a:pt x="53649" y="174127"/>
                  </a:lnTo>
                  <a:lnTo>
                    <a:pt x="60033" y="172274"/>
                  </a:lnTo>
                  <a:lnTo>
                    <a:pt x="73111" y="168567"/>
                  </a:lnTo>
                  <a:lnTo>
                    <a:pt x="86085" y="164551"/>
                  </a:lnTo>
                  <a:lnTo>
                    <a:pt x="98648" y="160638"/>
                  </a:lnTo>
                  <a:lnTo>
                    <a:pt x="110284" y="156828"/>
                  </a:lnTo>
                  <a:lnTo>
                    <a:pt x="120787" y="153430"/>
                  </a:lnTo>
                  <a:lnTo>
                    <a:pt x="136336" y="148075"/>
                  </a:lnTo>
                  <a:lnTo>
                    <a:pt x="142205" y="146016"/>
                  </a:lnTo>
                  <a:lnTo>
                    <a:pt x="141896" y="148487"/>
                  </a:lnTo>
                  <a:lnTo>
                    <a:pt x="141278" y="155180"/>
                  </a:lnTo>
                  <a:lnTo>
                    <a:pt x="140352" y="164551"/>
                  </a:lnTo>
                  <a:lnTo>
                    <a:pt x="139940" y="170008"/>
                  </a:lnTo>
                  <a:lnTo>
                    <a:pt x="139631" y="175569"/>
                  </a:lnTo>
                  <a:lnTo>
                    <a:pt x="139322" y="181232"/>
                  </a:lnTo>
                  <a:lnTo>
                    <a:pt x="139219" y="186793"/>
                  </a:lnTo>
                  <a:lnTo>
                    <a:pt x="139116" y="192148"/>
                  </a:lnTo>
                  <a:lnTo>
                    <a:pt x="139322" y="196987"/>
                  </a:lnTo>
                  <a:lnTo>
                    <a:pt x="139425" y="199253"/>
                  </a:lnTo>
                  <a:lnTo>
                    <a:pt x="139631" y="201312"/>
                  </a:lnTo>
                  <a:lnTo>
                    <a:pt x="139940" y="203166"/>
                  </a:lnTo>
                  <a:lnTo>
                    <a:pt x="140249" y="204916"/>
                  </a:lnTo>
                  <a:lnTo>
                    <a:pt x="140661" y="206358"/>
                  </a:lnTo>
                  <a:lnTo>
                    <a:pt x="141072" y="207594"/>
                  </a:lnTo>
                  <a:lnTo>
                    <a:pt x="141587" y="208520"/>
                  </a:lnTo>
                  <a:lnTo>
                    <a:pt x="141896" y="208829"/>
                  </a:lnTo>
                  <a:lnTo>
                    <a:pt x="142205" y="209138"/>
                  </a:lnTo>
                  <a:lnTo>
                    <a:pt x="142720" y="209447"/>
                  </a:lnTo>
                  <a:lnTo>
                    <a:pt x="143338" y="209550"/>
                  </a:lnTo>
                  <a:lnTo>
                    <a:pt x="144059" y="209550"/>
                  </a:lnTo>
                  <a:lnTo>
                    <a:pt x="144882" y="209344"/>
                  </a:lnTo>
                  <a:lnTo>
                    <a:pt x="145912" y="209138"/>
                  </a:lnTo>
                  <a:lnTo>
                    <a:pt x="146942" y="208829"/>
                  </a:lnTo>
                  <a:lnTo>
                    <a:pt x="149516" y="207799"/>
                  </a:lnTo>
                  <a:lnTo>
                    <a:pt x="152502" y="206358"/>
                  </a:lnTo>
                  <a:lnTo>
                    <a:pt x="155901" y="204607"/>
                  </a:lnTo>
                  <a:lnTo>
                    <a:pt x="159608" y="202445"/>
                  </a:lnTo>
                  <a:lnTo>
                    <a:pt x="163623" y="199974"/>
                  </a:lnTo>
                  <a:lnTo>
                    <a:pt x="167948" y="197193"/>
                  </a:lnTo>
                  <a:lnTo>
                    <a:pt x="172376" y="194104"/>
                  </a:lnTo>
                  <a:lnTo>
                    <a:pt x="177113" y="190809"/>
                  </a:lnTo>
                  <a:lnTo>
                    <a:pt x="182056" y="187205"/>
                  </a:lnTo>
                  <a:lnTo>
                    <a:pt x="186998" y="183498"/>
                  </a:lnTo>
                  <a:lnTo>
                    <a:pt x="192147" y="179585"/>
                  </a:lnTo>
                  <a:lnTo>
                    <a:pt x="197296" y="175569"/>
                  </a:lnTo>
                  <a:lnTo>
                    <a:pt x="202444" y="171450"/>
                  </a:lnTo>
                  <a:lnTo>
                    <a:pt x="207490" y="167125"/>
                  </a:lnTo>
                  <a:lnTo>
                    <a:pt x="212638" y="162903"/>
                  </a:lnTo>
                  <a:lnTo>
                    <a:pt x="217581" y="158475"/>
                  </a:lnTo>
                  <a:lnTo>
                    <a:pt x="222318" y="154151"/>
                  </a:lnTo>
                  <a:lnTo>
                    <a:pt x="226952" y="149723"/>
                  </a:lnTo>
                  <a:lnTo>
                    <a:pt x="231379" y="145398"/>
                  </a:lnTo>
                  <a:lnTo>
                    <a:pt x="235601" y="141176"/>
                  </a:lnTo>
                  <a:lnTo>
                    <a:pt x="239411" y="137057"/>
                  </a:lnTo>
                  <a:lnTo>
                    <a:pt x="243015" y="132938"/>
                  </a:lnTo>
                  <a:lnTo>
                    <a:pt x="246208" y="129025"/>
                  </a:lnTo>
                  <a:lnTo>
                    <a:pt x="248988" y="125318"/>
                  </a:lnTo>
                  <a:lnTo>
                    <a:pt x="250223" y="123465"/>
                  </a:lnTo>
                  <a:lnTo>
                    <a:pt x="251356" y="121714"/>
                  </a:lnTo>
                  <a:lnTo>
                    <a:pt x="252283" y="120066"/>
                  </a:lnTo>
                  <a:lnTo>
                    <a:pt x="253210" y="118419"/>
                  </a:lnTo>
                  <a:lnTo>
                    <a:pt x="253930" y="116874"/>
                  </a:lnTo>
                  <a:lnTo>
                    <a:pt x="254548" y="115330"/>
                  </a:lnTo>
                  <a:lnTo>
                    <a:pt x="255063" y="113888"/>
                  </a:lnTo>
                  <a:lnTo>
                    <a:pt x="255372" y="112549"/>
                  </a:lnTo>
                  <a:lnTo>
                    <a:pt x="255578" y="111314"/>
                  </a:lnTo>
                  <a:lnTo>
                    <a:pt x="255578" y="110078"/>
                  </a:lnTo>
                  <a:lnTo>
                    <a:pt x="255475" y="108945"/>
                  </a:lnTo>
                  <a:lnTo>
                    <a:pt x="255166" y="107607"/>
                  </a:lnTo>
                  <a:lnTo>
                    <a:pt x="254857" y="106268"/>
                  </a:lnTo>
                  <a:lnTo>
                    <a:pt x="254342" y="104826"/>
                  </a:lnTo>
                  <a:lnTo>
                    <a:pt x="253622" y="103282"/>
                  </a:lnTo>
                  <a:lnTo>
                    <a:pt x="252901" y="101737"/>
                  </a:lnTo>
                  <a:lnTo>
                    <a:pt x="251974" y="99987"/>
                  </a:lnTo>
                  <a:lnTo>
                    <a:pt x="251047" y="98236"/>
                  </a:lnTo>
                  <a:lnTo>
                    <a:pt x="248679" y="94529"/>
                  </a:lnTo>
                  <a:lnTo>
                    <a:pt x="245899" y="90513"/>
                  </a:lnTo>
                  <a:lnTo>
                    <a:pt x="242809" y="86291"/>
                  </a:lnTo>
                  <a:lnTo>
                    <a:pt x="239411" y="81864"/>
                  </a:lnTo>
                  <a:lnTo>
                    <a:pt x="235601" y="77333"/>
                  </a:lnTo>
                  <a:lnTo>
                    <a:pt x="231585" y="72596"/>
                  </a:lnTo>
                  <a:lnTo>
                    <a:pt x="227364" y="67756"/>
                  </a:lnTo>
                  <a:lnTo>
                    <a:pt x="222833" y="62916"/>
                  </a:lnTo>
                  <a:lnTo>
                    <a:pt x="218199" y="58077"/>
                  </a:lnTo>
                  <a:lnTo>
                    <a:pt x="213462" y="53134"/>
                  </a:lnTo>
                  <a:lnTo>
                    <a:pt x="208623" y="48294"/>
                  </a:lnTo>
                  <a:lnTo>
                    <a:pt x="203577" y="43455"/>
                  </a:lnTo>
                  <a:lnTo>
                    <a:pt x="198634" y="38718"/>
                  </a:lnTo>
                  <a:lnTo>
                    <a:pt x="193691" y="34187"/>
                  </a:lnTo>
                  <a:lnTo>
                    <a:pt x="188646" y="29656"/>
                  </a:lnTo>
                  <a:lnTo>
                    <a:pt x="183806" y="25434"/>
                  </a:lnTo>
                  <a:lnTo>
                    <a:pt x="178966" y="21418"/>
                  </a:lnTo>
                  <a:lnTo>
                    <a:pt x="174333" y="17608"/>
                  </a:lnTo>
                  <a:lnTo>
                    <a:pt x="169802" y="14107"/>
                  </a:lnTo>
                  <a:lnTo>
                    <a:pt x="165477" y="10915"/>
                  </a:lnTo>
                  <a:lnTo>
                    <a:pt x="161461" y="8032"/>
                  </a:lnTo>
                  <a:lnTo>
                    <a:pt x="157651" y="5561"/>
                  </a:lnTo>
                  <a:lnTo>
                    <a:pt x="154150" y="3501"/>
                  </a:lnTo>
                  <a:lnTo>
                    <a:pt x="152502" y="2677"/>
                  </a:lnTo>
                  <a:lnTo>
                    <a:pt x="150958" y="1956"/>
                  </a:lnTo>
                  <a:lnTo>
                    <a:pt x="149516" y="1236"/>
                  </a:lnTo>
                  <a:lnTo>
                    <a:pt x="148178" y="721"/>
                  </a:lnTo>
                  <a:lnTo>
                    <a:pt x="146839" y="309"/>
                  </a:lnTo>
                  <a:lnTo>
                    <a:pt x="145706" y="103"/>
                  </a:lnTo>
                  <a:lnTo>
                    <a:pt x="1446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43"/>
            <p:cNvSpPr/>
            <p:nvPr/>
          </p:nvSpPr>
          <p:spPr>
            <a:xfrm>
              <a:off x="615275" y="238125"/>
              <a:ext cx="6389450" cy="5238750"/>
            </a:xfrm>
            <a:custGeom>
              <a:avLst/>
              <a:gdLst/>
              <a:ahLst/>
              <a:cxnLst/>
              <a:rect l="l" t="t" r="r" b="b"/>
              <a:pathLst>
                <a:path w="255578" h="209550" fill="none" extrusionOk="0">
                  <a:moveTo>
                    <a:pt x="36967" y="107607"/>
                  </a:moveTo>
                  <a:lnTo>
                    <a:pt x="36967" y="107607"/>
                  </a:lnTo>
                  <a:lnTo>
                    <a:pt x="30892" y="96177"/>
                  </a:lnTo>
                  <a:lnTo>
                    <a:pt x="24816" y="84541"/>
                  </a:lnTo>
                  <a:lnTo>
                    <a:pt x="17814" y="70948"/>
                  </a:lnTo>
                  <a:lnTo>
                    <a:pt x="14313" y="63946"/>
                  </a:lnTo>
                  <a:lnTo>
                    <a:pt x="11018" y="57150"/>
                  </a:lnTo>
                  <a:lnTo>
                    <a:pt x="7929" y="50663"/>
                  </a:lnTo>
                  <a:lnTo>
                    <a:pt x="5149" y="44690"/>
                  </a:lnTo>
                  <a:lnTo>
                    <a:pt x="2986" y="39542"/>
                  </a:lnTo>
                  <a:lnTo>
                    <a:pt x="1339" y="35423"/>
                  </a:lnTo>
                  <a:lnTo>
                    <a:pt x="824" y="33775"/>
                  </a:lnTo>
                  <a:lnTo>
                    <a:pt x="412" y="32436"/>
                  </a:lnTo>
                  <a:lnTo>
                    <a:pt x="309" y="31407"/>
                  </a:lnTo>
                  <a:lnTo>
                    <a:pt x="309" y="30995"/>
                  </a:lnTo>
                  <a:lnTo>
                    <a:pt x="412" y="30789"/>
                  </a:lnTo>
                  <a:lnTo>
                    <a:pt x="412" y="30789"/>
                  </a:lnTo>
                  <a:lnTo>
                    <a:pt x="927" y="29965"/>
                  </a:lnTo>
                  <a:lnTo>
                    <a:pt x="1545" y="29244"/>
                  </a:lnTo>
                  <a:lnTo>
                    <a:pt x="2368" y="28626"/>
                  </a:lnTo>
                  <a:lnTo>
                    <a:pt x="3398" y="28112"/>
                  </a:lnTo>
                  <a:lnTo>
                    <a:pt x="4531" y="27700"/>
                  </a:lnTo>
                  <a:lnTo>
                    <a:pt x="5869" y="27288"/>
                  </a:lnTo>
                  <a:lnTo>
                    <a:pt x="7311" y="27082"/>
                  </a:lnTo>
                  <a:lnTo>
                    <a:pt x="8959" y="26876"/>
                  </a:lnTo>
                  <a:lnTo>
                    <a:pt x="10709" y="26773"/>
                  </a:lnTo>
                  <a:lnTo>
                    <a:pt x="12563" y="26670"/>
                  </a:lnTo>
                  <a:lnTo>
                    <a:pt x="14519" y="26773"/>
                  </a:lnTo>
                  <a:lnTo>
                    <a:pt x="16682" y="26876"/>
                  </a:lnTo>
                  <a:lnTo>
                    <a:pt x="21212" y="27288"/>
                  </a:lnTo>
                  <a:lnTo>
                    <a:pt x="26155" y="27906"/>
                  </a:lnTo>
                  <a:lnTo>
                    <a:pt x="31510" y="28832"/>
                  </a:lnTo>
                  <a:lnTo>
                    <a:pt x="37070" y="29965"/>
                  </a:lnTo>
                  <a:lnTo>
                    <a:pt x="42940" y="31201"/>
                  </a:lnTo>
                  <a:lnTo>
                    <a:pt x="49015" y="32642"/>
                  </a:lnTo>
                  <a:lnTo>
                    <a:pt x="55296" y="34187"/>
                  </a:lnTo>
                  <a:lnTo>
                    <a:pt x="61681" y="35938"/>
                  </a:lnTo>
                  <a:lnTo>
                    <a:pt x="68065" y="37688"/>
                  </a:lnTo>
                  <a:lnTo>
                    <a:pt x="74552" y="39542"/>
                  </a:lnTo>
                  <a:lnTo>
                    <a:pt x="87321" y="43455"/>
                  </a:lnTo>
                  <a:lnTo>
                    <a:pt x="99575" y="47368"/>
                  </a:lnTo>
                  <a:lnTo>
                    <a:pt x="111004" y="51075"/>
                  </a:lnTo>
                  <a:lnTo>
                    <a:pt x="121302" y="54576"/>
                  </a:lnTo>
                  <a:lnTo>
                    <a:pt x="129848" y="57562"/>
                  </a:lnTo>
                  <a:lnTo>
                    <a:pt x="136439" y="59930"/>
                  </a:lnTo>
                  <a:lnTo>
                    <a:pt x="142205" y="62093"/>
                  </a:lnTo>
                  <a:lnTo>
                    <a:pt x="142205" y="62093"/>
                  </a:lnTo>
                  <a:lnTo>
                    <a:pt x="141896" y="59621"/>
                  </a:lnTo>
                  <a:lnTo>
                    <a:pt x="141175" y="53031"/>
                  </a:lnTo>
                  <a:lnTo>
                    <a:pt x="140249" y="43661"/>
                  </a:lnTo>
                  <a:lnTo>
                    <a:pt x="139837" y="38409"/>
                  </a:lnTo>
                  <a:lnTo>
                    <a:pt x="139425" y="32848"/>
                  </a:lnTo>
                  <a:lnTo>
                    <a:pt x="139116" y="27288"/>
                  </a:lnTo>
                  <a:lnTo>
                    <a:pt x="139013" y="21830"/>
                  </a:lnTo>
                  <a:lnTo>
                    <a:pt x="138910" y="16682"/>
                  </a:lnTo>
                  <a:lnTo>
                    <a:pt x="139116" y="11842"/>
                  </a:lnTo>
                  <a:lnTo>
                    <a:pt x="139219" y="9679"/>
                  </a:lnTo>
                  <a:lnTo>
                    <a:pt x="139425" y="7723"/>
                  </a:lnTo>
                  <a:lnTo>
                    <a:pt x="139734" y="5869"/>
                  </a:lnTo>
                  <a:lnTo>
                    <a:pt x="140146" y="4325"/>
                  </a:lnTo>
                  <a:lnTo>
                    <a:pt x="140558" y="2986"/>
                  </a:lnTo>
                  <a:lnTo>
                    <a:pt x="140970" y="1854"/>
                  </a:lnTo>
                  <a:lnTo>
                    <a:pt x="141587" y="1030"/>
                  </a:lnTo>
                  <a:lnTo>
                    <a:pt x="141896" y="618"/>
                  </a:lnTo>
                  <a:lnTo>
                    <a:pt x="142205" y="412"/>
                  </a:lnTo>
                  <a:lnTo>
                    <a:pt x="142205" y="412"/>
                  </a:lnTo>
                  <a:lnTo>
                    <a:pt x="142926" y="103"/>
                  </a:lnTo>
                  <a:lnTo>
                    <a:pt x="143750" y="0"/>
                  </a:lnTo>
                  <a:lnTo>
                    <a:pt x="144677" y="0"/>
                  </a:lnTo>
                  <a:lnTo>
                    <a:pt x="145706" y="103"/>
                  </a:lnTo>
                  <a:lnTo>
                    <a:pt x="146839" y="309"/>
                  </a:lnTo>
                  <a:lnTo>
                    <a:pt x="148178" y="721"/>
                  </a:lnTo>
                  <a:lnTo>
                    <a:pt x="149516" y="1236"/>
                  </a:lnTo>
                  <a:lnTo>
                    <a:pt x="150958" y="1956"/>
                  </a:lnTo>
                  <a:lnTo>
                    <a:pt x="152502" y="2677"/>
                  </a:lnTo>
                  <a:lnTo>
                    <a:pt x="154150" y="3501"/>
                  </a:lnTo>
                  <a:lnTo>
                    <a:pt x="157651" y="5561"/>
                  </a:lnTo>
                  <a:lnTo>
                    <a:pt x="161461" y="8032"/>
                  </a:lnTo>
                  <a:lnTo>
                    <a:pt x="165477" y="10915"/>
                  </a:lnTo>
                  <a:lnTo>
                    <a:pt x="169802" y="14107"/>
                  </a:lnTo>
                  <a:lnTo>
                    <a:pt x="174333" y="17608"/>
                  </a:lnTo>
                  <a:lnTo>
                    <a:pt x="178966" y="21418"/>
                  </a:lnTo>
                  <a:lnTo>
                    <a:pt x="183806" y="25434"/>
                  </a:lnTo>
                  <a:lnTo>
                    <a:pt x="188646" y="29656"/>
                  </a:lnTo>
                  <a:lnTo>
                    <a:pt x="193691" y="34187"/>
                  </a:lnTo>
                  <a:lnTo>
                    <a:pt x="198634" y="38718"/>
                  </a:lnTo>
                  <a:lnTo>
                    <a:pt x="203577" y="43455"/>
                  </a:lnTo>
                  <a:lnTo>
                    <a:pt x="208623" y="48294"/>
                  </a:lnTo>
                  <a:lnTo>
                    <a:pt x="213462" y="53134"/>
                  </a:lnTo>
                  <a:lnTo>
                    <a:pt x="218199" y="58077"/>
                  </a:lnTo>
                  <a:lnTo>
                    <a:pt x="222833" y="62916"/>
                  </a:lnTo>
                  <a:lnTo>
                    <a:pt x="227364" y="67756"/>
                  </a:lnTo>
                  <a:lnTo>
                    <a:pt x="231585" y="72596"/>
                  </a:lnTo>
                  <a:lnTo>
                    <a:pt x="235601" y="77333"/>
                  </a:lnTo>
                  <a:lnTo>
                    <a:pt x="239411" y="81864"/>
                  </a:lnTo>
                  <a:lnTo>
                    <a:pt x="242809" y="86291"/>
                  </a:lnTo>
                  <a:lnTo>
                    <a:pt x="245899" y="90513"/>
                  </a:lnTo>
                  <a:lnTo>
                    <a:pt x="248679" y="94529"/>
                  </a:lnTo>
                  <a:lnTo>
                    <a:pt x="251047" y="98236"/>
                  </a:lnTo>
                  <a:lnTo>
                    <a:pt x="251974" y="99987"/>
                  </a:lnTo>
                  <a:lnTo>
                    <a:pt x="252901" y="101737"/>
                  </a:lnTo>
                  <a:lnTo>
                    <a:pt x="253622" y="103282"/>
                  </a:lnTo>
                  <a:lnTo>
                    <a:pt x="254342" y="104826"/>
                  </a:lnTo>
                  <a:lnTo>
                    <a:pt x="254857" y="106268"/>
                  </a:lnTo>
                  <a:lnTo>
                    <a:pt x="255166" y="107607"/>
                  </a:lnTo>
                  <a:lnTo>
                    <a:pt x="255475" y="108945"/>
                  </a:lnTo>
                  <a:lnTo>
                    <a:pt x="255578" y="110078"/>
                  </a:lnTo>
                  <a:lnTo>
                    <a:pt x="255578" y="110078"/>
                  </a:lnTo>
                  <a:lnTo>
                    <a:pt x="255578" y="111314"/>
                  </a:lnTo>
                  <a:lnTo>
                    <a:pt x="255372" y="112549"/>
                  </a:lnTo>
                  <a:lnTo>
                    <a:pt x="255063" y="113888"/>
                  </a:lnTo>
                  <a:lnTo>
                    <a:pt x="254548" y="115330"/>
                  </a:lnTo>
                  <a:lnTo>
                    <a:pt x="253930" y="116874"/>
                  </a:lnTo>
                  <a:lnTo>
                    <a:pt x="253210" y="118419"/>
                  </a:lnTo>
                  <a:lnTo>
                    <a:pt x="252283" y="120066"/>
                  </a:lnTo>
                  <a:lnTo>
                    <a:pt x="251356" y="121714"/>
                  </a:lnTo>
                  <a:lnTo>
                    <a:pt x="250223" y="123465"/>
                  </a:lnTo>
                  <a:lnTo>
                    <a:pt x="248988" y="125318"/>
                  </a:lnTo>
                  <a:lnTo>
                    <a:pt x="246208" y="129025"/>
                  </a:lnTo>
                  <a:lnTo>
                    <a:pt x="243015" y="132938"/>
                  </a:lnTo>
                  <a:lnTo>
                    <a:pt x="239411" y="137057"/>
                  </a:lnTo>
                  <a:lnTo>
                    <a:pt x="235601" y="141176"/>
                  </a:lnTo>
                  <a:lnTo>
                    <a:pt x="231379" y="145398"/>
                  </a:lnTo>
                  <a:lnTo>
                    <a:pt x="226952" y="149723"/>
                  </a:lnTo>
                  <a:lnTo>
                    <a:pt x="222318" y="154151"/>
                  </a:lnTo>
                  <a:lnTo>
                    <a:pt x="217581" y="158475"/>
                  </a:lnTo>
                  <a:lnTo>
                    <a:pt x="212638" y="162903"/>
                  </a:lnTo>
                  <a:lnTo>
                    <a:pt x="207490" y="167125"/>
                  </a:lnTo>
                  <a:lnTo>
                    <a:pt x="202444" y="171450"/>
                  </a:lnTo>
                  <a:lnTo>
                    <a:pt x="197296" y="175569"/>
                  </a:lnTo>
                  <a:lnTo>
                    <a:pt x="192147" y="179585"/>
                  </a:lnTo>
                  <a:lnTo>
                    <a:pt x="186998" y="183498"/>
                  </a:lnTo>
                  <a:lnTo>
                    <a:pt x="182056" y="187205"/>
                  </a:lnTo>
                  <a:lnTo>
                    <a:pt x="177113" y="190809"/>
                  </a:lnTo>
                  <a:lnTo>
                    <a:pt x="172376" y="194104"/>
                  </a:lnTo>
                  <a:lnTo>
                    <a:pt x="167948" y="197193"/>
                  </a:lnTo>
                  <a:lnTo>
                    <a:pt x="163623" y="199974"/>
                  </a:lnTo>
                  <a:lnTo>
                    <a:pt x="159608" y="202445"/>
                  </a:lnTo>
                  <a:lnTo>
                    <a:pt x="155901" y="204607"/>
                  </a:lnTo>
                  <a:lnTo>
                    <a:pt x="152502" y="206358"/>
                  </a:lnTo>
                  <a:lnTo>
                    <a:pt x="149516" y="207799"/>
                  </a:lnTo>
                  <a:lnTo>
                    <a:pt x="146942" y="208829"/>
                  </a:lnTo>
                  <a:lnTo>
                    <a:pt x="145912" y="209138"/>
                  </a:lnTo>
                  <a:lnTo>
                    <a:pt x="144882" y="209344"/>
                  </a:lnTo>
                  <a:lnTo>
                    <a:pt x="144059" y="209550"/>
                  </a:lnTo>
                  <a:lnTo>
                    <a:pt x="143338" y="209550"/>
                  </a:lnTo>
                  <a:lnTo>
                    <a:pt x="142720" y="209447"/>
                  </a:lnTo>
                  <a:lnTo>
                    <a:pt x="142205" y="209138"/>
                  </a:lnTo>
                  <a:lnTo>
                    <a:pt x="142205" y="209138"/>
                  </a:lnTo>
                  <a:lnTo>
                    <a:pt x="141896" y="208829"/>
                  </a:lnTo>
                  <a:lnTo>
                    <a:pt x="141587" y="208520"/>
                  </a:lnTo>
                  <a:lnTo>
                    <a:pt x="141072" y="207594"/>
                  </a:lnTo>
                  <a:lnTo>
                    <a:pt x="140661" y="206358"/>
                  </a:lnTo>
                  <a:lnTo>
                    <a:pt x="140249" y="204916"/>
                  </a:lnTo>
                  <a:lnTo>
                    <a:pt x="139940" y="203166"/>
                  </a:lnTo>
                  <a:lnTo>
                    <a:pt x="139631" y="201312"/>
                  </a:lnTo>
                  <a:lnTo>
                    <a:pt x="139425" y="199253"/>
                  </a:lnTo>
                  <a:lnTo>
                    <a:pt x="139322" y="196987"/>
                  </a:lnTo>
                  <a:lnTo>
                    <a:pt x="139116" y="192148"/>
                  </a:lnTo>
                  <a:lnTo>
                    <a:pt x="139219" y="186793"/>
                  </a:lnTo>
                  <a:lnTo>
                    <a:pt x="139322" y="181232"/>
                  </a:lnTo>
                  <a:lnTo>
                    <a:pt x="139631" y="175569"/>
                  </a:lnTo>
                  <a:lnTo>
                    <a:pt x="139940" y="170008"/>
                  </a:lnTo>
                  <a:lnTo>
                    <a:pt x="140352" y="164551"/>
                  </a:lnTo>
                  <a:lnTo>
                    <a:pt x="141278" y="155180"/>
                  </a:lnTo>
                  <a:lnTo>
                    <a:pt x="141896" y="148487"/>
                  </a:lnTo>
                  <a:lnTo>
                    <a:pt x="142205" y="146016"/>
                  </a:lnTo>
                  <a:lnTo>
                    <a:pt x="142205" y="146016"/>
                  </a:lnTo>
                  <a:lnTo>
                    <a:pt x="136336" y="148075"/>
                  </a:lnTo>
                  <a:lnTo>
                    <a:pt x="120787" y="153430"/>
                  </a:lnTo>
                  <a:lnTo>
                    <a:pt x="110284" y="156828"/>
                  </a:lnTo>
                  <a:lnTo>
                    <a:pt x="98648" y="160638"/>
                  </a:lnTo>
                  <a:lnTo>
                    <a:pt x="86085" y="164551"/>
                  </a:lnTo>
                  <a:lnTo>
                    <a:pt x="73111" y="168567"/>
                  </a:lnTo>
                  <a:lnTo>
                    <a:pt x="60033" y="172274"/>
                  </a:lnTo>
                  <a:lnTo>
                    <a:pt x="53649" y="174127"/>
                  </a:lnTo>
                  <a:lnTo>
                    <a:pt x="47367" y="175775"/>
                  </a:lnTo>
                  <a:lnTo>
                    <a:pt x="41292" y="177319"/>
                  </a:lnTo>
                  <a:lnTo>
                    <a:pt x="35423" y="178761"/>
                  </a:lnTo>
                  <a:lnTo>
                    <a:pt x="29862" y="179997"/>
                  </a:lnTo>
                  <a:lnTo>
                    <a:pt x="24610" y="181129"/>
                  </a:lnTo>
                  <a:lnTo>
                    <a:pt x="19668" y="181953"/>
                  </a:lnTo>
                  <a:lnTo>
                    <a:pt x="15240" y="182571"/>
                  </a:lnTo>
                  <a:lnTo>
                    <a:pt x="11327" y="182983"/>
                  </a:lnTo>
                  <a:lnTo>
                    <a:pt x="9473" y="183086"/>
                  </a:lnTo>
                  <a:lnTo>
                    <a:pt x="7826" y="183189"/>
                  </a:lnTo>
                  <a:lnTo>
                    <a:pt x="6384" y="183086"/>
                  </a:lnTo>
                  <a:lnTo>
                    <a:pt x="5046" y="182983"/>
                  </a:lnTo>
                  <a:lnTo>
                    <a:pt x="3810" y="182880"/>
                  </a:lnTo>
                  <a:lnTo>
                    <a:pt x="2780" y="182571"/>
                  </a:lnTo>
                  <a:lnTo>
                    <a:pt x="1854" y="182262"/>
                  </a:lnTo>
                  <a:lnTo>
                    <a:pt x="1236" y="181850"/>
                  </a:lnTo>
                  <a:lnTo>
                    <a:pt x="721" y="181335"/>
                  </a:lnTo>
                  <a:lnTo>
                    <a:pt x="412" y="180718"/>
                  </a:lnTo>
                  <a:lnTo>
                    <a:pt x="412" y="180718"/>
                  </a:lnTo>
                  <a:lnTo>
                    <a:pt x="206" y="179997"/>
                  </a:lnTo>
                  <a:lnTo>
                    <a:pt x="103" y="179276"/>
                  </a:lnTo>
                  <a:lnTo>
                    <a:pt x="0" y="178452"/>
                  </a:lnTo>
                  <a:lnTo>
                    <a:pt x="0" y="177525"/>
                  </a:lnTo>
                  <a:lnTo>
                    <a:pt x="103" y="175569"/>
                  </a:lnTo>
                  <a:lnTo>
                    <a:pt x="515" y="173406"/>
                  </a:lnTo>
                  <a:lnTo>
                    <a:pt x="1133" y="171141"/>
                  </a:lnTo>
                  <a:lnTo>
                    <a:pt x="1956" y="168670"/>
                  </a:lnTo>
                  <a:lnTo>
                    <a:pt x="2883" y="165992"/>
                  </a:lnTo>
                  <a:lnTo>
                    <a:pt x="4016" y="163212"/>
                  </a:lnTo>
                  <a:lnTo>
                    <a:pt x="5252" y="160329"/>
                  </a:lnTo>
                  <a:lnTo>
                    <a:pt x="6693" y="157446"/>
                  </a:lnTo>
                  <a:lnTo>
                    <a:pt x="8135" y="154356"/>
                  </a:lnTo>
                  <a:lnTo>
                    <a:pt x="9782" y="151267"/>
                  </a:lnTo>
                  <a:lnTo>
                    <a:pt x="13180" y="144986"/>
                  </a:lnTo>
                  <a:lnTo>
                    <a:pt x="16785" y="138808"/>
                  </a:lnTo>
                  <a:lnTo>
                    <a:pt x="20492" y="132732"/>
                  </a:lnTo>
                  <a:lnTo>
                    <a:pt x="24096" y="126966"/>
                  </a:lnTo>
                  <a:lnTo>
                    <a:pt x="27494" y="121611"/>
                  </a:lnTo>
                  <a:lnTo>
                    <a:pt x="30480" y="116977"/>
                  </a:lnTo>
                  <a:lnTo>
                    <a:pt x="35114" y="110181"/>
                  </a:lnTo>
                  <a:lnTo>
                    <a:pt x="36967" y="1076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43"/>
            <p:cNvSpPr/>
            <p:nvPr/>
          </p:nvSpPr>
          <p:spPr>
            <a:xfrm>
              <a:off x="5014775" y="1370825"/>
              <a:ext cx="1524000" cy="1529175"/>
            </a:xfrm>
            <a:custGeom>
              <a:avLst/>
              <a:gdLst/>
              <a:ahLst/>
              <a:cxnLst/>
              <a:rect l="l" t="t" r="r" b="b"/>
              <a:pathLst>
                <a:path w="60960" h="61167" extrusionOk="0">
                  <a:moveTo>
                    <a:pt x="8135" y="0"/>
                  </a:moveTo>
                  <a:lnTo>
                    <a:pt x="7105" y="309"/>
                  </a:lnTo>
                  <a:lnTo>
                    <a:pt x="6076" y="721"/>
                  </a:lnTo>
                  <a:lnTo>
                    <a:pt x="5046" y="1339"/>
                  </a:lnTo>
                  <a:lnTo>
                    <a:pt x="4119" y="2060"/>
                  </a:lnTo>
                  <a:lnTo>
                    <a:pt x="3192" y="2986"/>
                  </a:lnTo>
                  <a:lnTo>
                    <a:pt x="2266" y="3913"/>
                  </a:lnTo>
                  <a:lnTo>
                    <a:pt x="1545" y="4943"/>
                  </a:lnTo>
                  <a:lnTo>
                    <a:pt x="927" y="6076"/>
                  </a:lnTo>
                  <a:lnTo>
                    <a:pt x="412" y="7311"/>
                  </a:lnTo>
                  <a:lnTo>
                    <a:pt x="103" y="8547"/>
                  </a:lnTo>
                  <a:lnTo>
                    <a:pt x="0" y="9886"/>
                  </a:lnTo>
                  <a:lnTo>
                    <a:pt x="103" y="11121"/>
                  </a:lnTo>
                  <a:lnTo>
                    <a:pt x="206" y="11842"/>
                  </a:lnTo>
                  <a:lnTo>
                    <a:pt x="412" y="12460"/>
                  </a:lnTo>
                  <a:lnTo>
                    <a:pt x="721" y="13078"/>
                  </a:lnTo>
                  <a:lnTo>
                    <a:pt x="1030" y="13798"/>
                  </a:lnTo>
                  <a:lnTo>
                    <a:pt x="1442" y="14416"/>
                  </a:lnTo>
                  <a:lnTo>
                    <a:pt x="1957" y="15034"/>
                  </a:lnTo>
                  <a:lnTo>
                    <a:pt x="6590" y="20389"/>
                  </a:lnTo>
                  <a:lnTo>
                    <a:pt x="12460" y="26979"/>
                  </a:lnTo>
                  <a:lnTo>
                    <a:pt x="19359" y="34187"/>
                  </a:lnTo>
                  <a:lnTo>
                    <a:pt x="22963" y="37894"/>
                  </a:lnTo>
                  <a:lnTo>
                    <a:pt x="26670" y="41601"/>
                  </a:lnTo>
                  <a:lnTo>
                    <a:pt x="30377" y="45102"/>
                  </a:lnTo>
                  <a:lnTo>
                    <a:pt x="33981" y="48500"/>
                  </a:lnTo>
                  <a:lnTo>
                    <a:pt x="37482" y="51590"/>
                  </a:lnTo>
                  <a:lnTo>
                    <a:pt x="40777" y="54370"/>
                  </a:lnTo>
                  <a:lnTo>
                    <a:pt x="43969" y="56841"/>
                  </a:lnTo>
                  <a:lnTo>
                    <a:pt x="46750" y="58798"/>
                  </a:lnTo>
                  <a:lnTo>
                    <a:pt x="48088" y="59518"/>
                  </a:lnTo>
                  <a:lnTo>
                    <a:pt x="49324" y="60136"/>
                  </a:lnTo>
                  <a:lnTo>
                    <a:pt x="50457" y="60651"/>
                  </a:lnTo>
                  <a:lnTo>
                    <a:pt x="51384" y="61063"/>
                  </a:lnTo>
                  <a:lnTo>
                    <a:pt x="52104" y="61166"/>
                  </a:lnTo>
                  <a:lnTo>
                    <a:pt x="54370" y="61166"/>
                  </a:lnTo>
                  <a:lnTo>
                    <a:pt x="55811" y="60857"/>
                  </a:lnTo>
                  <a:lnTo>
                    <a:pt x="56532" y="60651"/>
                  </a:lnTo>
                  <a:lnTo>
                    <a:pt x="57253" y="60342"/>
                  </a:lnTo>
                  <a:lnTo>
                    <a:pt x="57974" y="60033"/>
                  </a:lnTo>
                  <a:lnTo>
                    <a:pt x="58592" y="59621"/>
                  </a:lnTo>
                  <a:lnTo>
                    <a:pt x="59209" y="59107"/>
                  </a:lnTo>
                  <a:lnTo>
                    <a:pt x="59724" y="58489"/>
                  </a:lnTo>
                  <a:lnTo>
                    <a:pt x="60136" y="57871"/>
                  </a:lnTo>
                  <a:lnTo>
                    <a:pt x="60548" y="57150"/>
                  </a:lnTo>
                  <a:lnTo>
                    <a:pt x="60857" y="56326"/>
                  </a:lnTo>
                  <a:lnTo>
                    <a:pt x="60960" y="55400"/>
                  </a:lnTo>
                  <a:lnTo>
                    <a:pt x="60960" y="54267"/>
                  </a:lnTo>
                  <a:lnTo>
                    <a:pt x="60857" y="53134"/>
                  </a:lnTo>
                  <a:lnTo>
                    <a:pt x="60548" y="52001"/>
                  </a:lnTo>
                  <a:lnTo>
                    <a:pt x="60033" y="50766"/>
                  </a:lnTo>
                  <a:lnTo>
                    <a:pt x="59415" y="49324"/>
                  </a:lnTo>
                  <a:lnTo>
                    <a:pt x="58592" y="47883"/>
                  </a:lnTo>
                  <a:lnTo>
                    <a:pt x="57665" y="46235"/>
                  </a:lnTo>
                  <a:lnTo>
                    <a:pt x="56532" y="44484"/>
                  </a:lnTo>
                  <a:lnTo>
                    <a:pt x="53855" y="40880"/>
                  </a:lnTo>
                  <a:lnTo>
                    <a:pt x="50766" y="36967"/>
                  </a:lnTo>
                  <a:lnTo>
                    <a:pt x="47265" y="32848"/>
                  </a:lnTo>
                  <a:lnTo>
                    <a:pt x="43455" y="28730"/>
                  </a:lnTo>
                  <a:lnTo>
                    <a:pt x="39542" y="24508"/>
                  </a:lnTo>
                  <a:lnTo>
                    <a:pt x="35423" y="20389"/>
                  </a:lnTo>
                  <a:lnTo>
                    <a:pt x="31304" y="16373"/>
                  </a:lnTo>
                  <a:lnTo>
                    <a:pt x="27185" y="12666"/>
                  </a:lnTo>
                  <a:lnTo>
                    <a:pt x="23272" y="9268"/>
                  </a:lnTo>
                  <a:lnTo>
                    <a:pt x="19565" y="6178"/>
                  </a:lnTo>
                  <a:lnTo>
                    <a:pt x="16167" y="3604"/>
                  </a:lnTo>
                  <a:lnTo>
                    <a:pt x="14622" y="2574"/>
                  </a:lnTo>
                  <a:lnTo>
                    <a:pt x="13181" y="1648"/>
                  </a:lnTo>
                  <a:lnTo>
                    <a:pt x="11945" y="824"/>
                  </a:lnTo>
                  <a:lnTo>
                    <a:pt x="10709" y="309"/>
                  </a:lnTo>
                  <a:lnTo>
                    <a:pt x="99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43"/>
            <p:cNvSpPr/>
            <p:nvPr/>
          </p:nvSpPr>
          <p:spPr>
            <a:xfrm>
              <a:off x="5014775" y="1370825"/>
              <a:ext cx="1524000" cy="1529175"/>
            </a:xfrm>
            <a:custGeom>
              <a:avLst/>
              <a:gdLst/>
              <a:ahLst/>
              <a:cxnLst/>
              <a:rect l="l" t="t" r="r" b="b"/>
              <a:pathLst>
                <a:path w="60960" h="61167" fill="none" extrusionOk="0">
                  <a:moveTo>
                    <a:pt x="9165" y="0"/>
                  </a:moveTo>
                  <a:lnTo>
                    <a:pt x="9165" y="0"/>
                  </a:lnTo>
                  <a:lnTo>
                    <a:pt x="8135" y="0"/>
                  </a:lnTo>
                  <a:lnTo>
                    <a:pt x="7105" y="309"/>
                  </a:lnTo>
                  <a:lnTo>
                    <a:pt x="6076" y="721"/>
                  </a:lnTo>
                  <a:lnTo>
                    <a:pt x="5046" y="1339"/>
                  </a:lnTo>
                  <a:lnTo>
                    <a:pt x="4119" y="2060"/>
                  </a:lnTo>
                  <a:lnTo>
                    <a:pt x="3192" y="2986"/>
                  </a:lnTo>
                  <a:lnTo>
                    <a:pt x="2266" y="3913"/>
                  </a:lnTo>
                  <a:lnTo>
                    <a:pt x="1545" y="4943"/>
                  </a:lnTo>
                  <a:lnTo>
                    <a:pt x="927" y="6076"/>
                  </a:lnTo>
                  <a:lnTo>
                    <a:pt x="412" y="7311"/>
                  </a:lnTo>
                  <a:lnTo>
                    <a:pt x="103" y="8547"/>
                  </a:lnTo>
                  <a:lnTo>
                    <a:pt x="0" y="9886"/>
                  </a:lnTo>
                  <a:lnTo>
                    <a:pt x="103" y="11121"/>
                  </a:lnTo>
                  <a:lnTo>
                    <a:pt x="206" y="11842"/>
                  </a:lnTo>
                  <a:lnTo>
                    <a:pt x="412" y="12460"/>
                  </a:lnTo>
                  <a:lnTo>
                    <a:pt x="721" y="13078"/>
                  </a:lnTo>
                  <a:lnTo>
                    <a:pt x="1030" y="13798"/>
                  </a:lnTo>
                  <a:lnTo>
                    <a:pt x="1442" y="14416"/>
                  </a:lnTo>
                  <a:lnTo>
                    <a:pt x="1957" y="15034"/>
                  </a:lnTo>
                  <a:lnTo>
                    <a:pt x="1957" y="15034"/>
                  </a:lnTo>
                  <a:lnTo>
                    <a:pt x="6590" y="20389"/>
                  </a:lnTo>
                  <a:lnTo>
                    <a:pt x="12460" y="26979"/>
                  </a:lnTo>
                  <a:lnTo>
                    <a:pt x="19359" y="34187"/>
                  </a:lnTo>
                  <a:lnTo>
                    <a:pt x="22963" y="37894"/>
                  </a:lnTo>
                  <a:lnTo>
                    <a:pt x="26670" y="41601"/>
                  </a:lnTo>
                  <a:lnTo>
                    <a:pt x="30377" y="45102"/>
                  </a:lnTo>
                  <a:lnTo>
                    <a:pt x="33981" y="48500"/>
                  </a:lnTo>
                  <a:lnTo>
                    <a:pt x="37482" y="51590"/>
                  </a:lnTo>
                  <a:lnTo>
                    <a:pt x="40777" y="54370"/>
                  </a:lnTo>
                  <a:lnTo>
                    <a:pt x="43969" y="56841"/>
                  </a:lnTo>
                  <a:lnTo>
                    <a:pt x="46750" y="58798"/>
                  </a:lnTo>
                  <a:lnTo>
                    <a:pt x="48088" y="59518"/>
                  </a:lnTo>
                  <a:lnTo>
                    <a:pt x="49324" y="60136"/>
                  </a:lnTo>
                  <a:lnTo>
                    <a:pt x="50457" y="60651"/>
                  </a:lnTo>
                  <a:lnTo>
                    <a:pt x="51384" y="61063"/>
                  </a:lnTo>
                  <a:lnTo>
                    <a:pt x="51384" y="61063"/>
                  </a:lnTo>
                  <a:lnTo>
                    <a:pt x="52104" y="61166"/>
                  </a:lnTo>
                  <a:lnTo>
                    <a:pt x="53031" y="61166"/>
                  </a:lnTo>
                  <a:lnTo>
                    <a:pt x="53031" y="61166"/>
                  </a:lnTo>
                  <a:lnTo>
                    <a:pt x="54370" y="61166"/>
                  </a:lnTo>
                  <a:lnTo>
                    <a:pt x="55811" y="60857"/>
                  </a:lnTo>
                  <a:lnTo>
                    <a:pt x="56532" y="60651"/>
                  </a:lnTo>
                  <a:lnTo>
                    <a:pt x="57253" y="60342"/>
                  </a:lnTo>
                  <a:lnTo>
                    <a:pt x="57974" y="60033"/>
                  </a:lnTo>
                  <a:lnTo>
                    <a:pt x="58592" y="59621"/>
                  </a:lnTo>
                  <a:lnTo>
                    <a:pt x="59209" y="59107"/>
                  </a:lnTo>
                  <a:lnTo>
                    <a:pt x="59724" y="58489"/>
                  </a:lnTo>
                  <a:lnTo>
                    <a:pt x="60136" y="57871"/>
                  </a:lnTo>
                  <a:lnTo>
                    <a:pt x="60548" y="57150"/>
                  </a:lnTo>
                  <a:lnTo>
                    <a:pt x="60857" y="56326"/>
                  </a:lnTo>
                  <a:lnTo>
                    <a:pt x="60960" y="55400"/>
                  </a:lnTo>
                  <a:lnTo>
                    <a:pt x="60960" y="54267"/>
                  </a:lnTo>
                  <a:lnTo>
                    <a:pt x="60857" y="53134"/>
                  </a:lnTo>
                  <a:lnTo>
                    <a:pt x="60857" y="53134"/>
                  </a:lnTo>
                  <a:lnTo>
                    <a:pt x="60548" y="52001"/>
                  </a:lnTo>
                  <a:lnTo>
                    <a:pt x="60033" y="50766"/>
                  </a:lnTo>
                  <a:lnTo>
                    <a:pt x="59415" y="49324"/>
                  </a:lnTo>
                  <a:lnTo>
                    <a:pt x="58592" y="47883"/>
                  </a:lnTo>
                  <a:lnTo>
                    <a:pt x="57665" y="46235"/>
                  </a:lnTo>
                  <a:lnTo>
                    <a:pt x="56532" y="44484"/>
                  </a:lnTo>
                  <a:lnTo>
                    <a:pt x="53855" y="40880"/>
                  </a:lnTo>
                  <a:lnTo>
                    <a:pt x="50766" y="36967"/>
                  </a:lnTo>
                  <a:lnTo>
                    <a:pt x="47265" y="32848"/>
                  </a:lnTo>
                  <a:lnTo>
                    <a:pt x="43455" y="28730"/>
                  </a:lnTo>
                  <a:lnTo>
                    <a:pt x="39542" y="24508"/>
                  </a:lnTo>
                  <a:lnTo>
                    <a:pt x="35423" y="20389"/>
                  </a:lnTo>
                  <a:lnTo>
                    <a:pt x="31304" y="16373"/>
                  </a:lnTo>
                  <a:lnTo>
                    <a:pt x="27185" y="12666"/>
                  </a:lnTo>
                  <a:lnTo>
                    <a:pt x="23272" y="9268"/>
                  </a:lnTo>
                  <a:lnTo>
                    <a:pt x="19565" y="6178"/>
                  </a:lnTo>
                  <a:lnTo>
                    <a:pt x="16167" y="3604"/>
                  </a:lnTo>
                  <a:lnTo>
                    <a:pt x="14622" y="2574"/>
                  </a:lnTo>
                  <a:lnTo>
                    <a:pt x="13181" y="1648"/>
                  </a:lnTo>
                  <a:lnTo>
                    <a:pt x="11945" y="824"/>
                  </a:lnTo>
                  <a:lnTo>
                    <a:pt x="10709" y="309"/>
                  </a:lnTo>
                  <a:lnTo>
                    <a:pt x="10709" y="309"/>
                  </a:lnTo>
                  <a:lnTo>
                    <a:pt x="9989" y="0"/>
                  </a:lnTo>
                  <a:lnTo>
                    <a:pt x="91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43"/>
            <p:cNvSpPr/>
            <p:nvPr/>
          </p:nvSpPr>
          <p:spPr>
            <a:xfrm>
              <a:off x="4559125" y="868825"/>
              <a:ext cx="458250" cy="486575"/>
            </a:xfrm>
            <a:custGeom>
              <a:avLst/>
              <a:gdLst/>
              <a:ahLst/>
              <a:cxnLst/>
              <a:rect l="l" t="t" r="r" b="b"/>
              <a:pathLst>
                <a:path w="18330" h="19463" extrusionOk="0">
                  <a:moveTo>
                    <a:pt x="7723" y="0"/>
                  </a:moveTo>
                  <a:lnTo>
                    <a:pt x="6899" y="206"/>
                  </a:lnTo>
                  <a:lnTo>
                    <a:pt x="6178" y="412"/>
                  </a:lnTo>
                  <a:lnTo>
                    <a:pt x="5355" y="721"/>
                  </a:lnTo>
                  <a:lnTo>
                    <a:pt x="4634" y="1133"/>
                  </a:lnTo>
                  <a:lnTo>
                    <a:pt x="3913" y="1648"/>
                  </a:lnTo>
                  <a:lnTo>
                    <a:pt x="3192" y="2369"/>
                  </a:lnTo>
                  <a:lnTo>
                    <a:pt x="2471" y="3090"/>
                  </a:lnTo>
                  <a:lnTo>
                    <a:pt x="1854" y="3810"/>
                  </a:lnTo>
                  <a:lnTo>
                    <a:pt x="1442" y="4634"/>
                  </a:lnTo>
                  <a:lnTo>
                    <a:pt x="927" y="5355"/>
                  </a:lnTo>
                  <a:lnTo>
                    <a:pt x="618" y="6076"/>
                  </a:lnTo>
                  <a:lnTo>
                    <a:pt x="309" y="6797"/>
                  </a:lnTo>
                  <a:lnTo>
                    <a:pt x="206" y="7620"/>
                  </a:lnTo>
                  <a:lnTo>
                    <a:pt x="0" y="8341"/>
                  </a:lnTo>
                  <a:lnTo>
                    <a:pt x="0" y="9062"/>
                  </a:lnTo>
                  <a:lnTo>
                    <a:pt x="0" y="10401"/>
                  </a:lnTo>
                  <a:lnTo>
                    <a:pt x="309" y="11739"/>
                  </a:lnTo>
                  <a:lnTo>
                    <a:pt x="824" y="13078"/>
                  </a:lnTo>
                  <a:lnTo>
                    <a:pt x="1442" y="14314"/>
                  </a:lnTo>
                  <a:lnTo>
                    <a:pt x="2265" y="15343"/>
                  </a:lnTo>
                  <a:lnTo>
                    <a:pt x="3295" y="16373"/>
                  </a:lnTo>
                  <a:lnTo>
                    <a:pt x="4325" y="17300"/>
                  </a:lnTo>
                  <a:lnTo>
                    <a:pt x="5458" y="18021"/>
                  </a:lnTo>
                  <a:lnTo>
                    <a:pt x="6693" y="18638"/>
                  </a:lnTo>
                  <a:lnTo>
                    <a:pt x="8032" y="19050"/>
                  </a:lnTo>
                  <a:lnTo>
                    <a:pt x="9371" y="19359"/>
                  </a:lnTo>
                  <a:lnTo>
                    <a:pt x="10606" y="19462"/>
                  </a:lnTo>
                  <a:lnTo>
                    <a:pt x="11842" y="19359"/>
                  </a:lnTo>
                  <a:lnTo>
                    <a:pt x="12975" y="19050"/>
                  </a:lnTo>
                  <a:lnTo>
                    <a:pt x="14004" y="18638"/>
                  </a:lnTo>
                  <a:lnTo>
                    <a:pt x="15034" y="18021"/>
                  </a:lnTo>
                  <a:lnTo>
                    <a:pt x="15961" y="17197"/>
                  </a:lnTo>
                  <a:lnTo>
                    <a:pt x="16785" y="16064"/>
                  </a:lnTo>
                  <a:lnTo>
                    <a:pt x="17402" y="14828"/>
                  </a:lnTo>
                  <a:lnTo>
                    <a:pt x="18020" y="13284"/>
                  </a:lnTo>
                  <a:lnTo>
                    <a:pt x="18226" y="12151"/>
                  </a:lnTo>
                  <a:lnTo>
                    <a:pt x="18329" y="10916"/>
                  </a:lnTo>
                  <a:lnTo>
                    <a:pt x="18226" y="9680"/>
                  </a:lnTo>
                  <a:lnTo>
                    <a:pt x="18020" y="8547"/>
                  </a:lnTo>
                  <a:lnTo>
                    <a:pt x="17711" y="7414"/>
                  </a:lnTo>
                  <a:lnTo>
                    <a:pt x="17299" y="6282"/>
                  </a:lnTo>
                  <a:lnTo>
                    <a:pt x="16682" y="5252"/>
                  </a:lnTo>
                  <a:lnTo>
                    <a:pt x="16064" y="4222"/>
                  </a:lnTo>
                  <a:lnTo>
                    <a:pt x="15343" y="3398"/>
                  </a:lnTo>
                  <a:lnTo>
                    <a:pt x="14519" y="2575"/>
                  </a:lnTo>
                  <a:lnTo>
                    <a:pt x="13592" y="1751"/>
                  </a:lnTo>
                  <a:lnTo>
                    <a:pt x="12666" y="1133"/>
                  </a:lnTo>
                  <a:lnTo>
                    <a:pt x="11636" y="618"/>
                  </a:lnTo>
                  <a:lnTo>
                    <a:pt x="10606" y="309"/>
                  </a:lnTo>
                  <a:lnTo>
                    <a:pt x="9576" y="103"/>
                  </a:lnTo>
                  <a:lnTo>
                    <a:pt x="84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43"/>
            <p:cNvSpPr/>
            <p:nvPr/>
          </p:nvSpPr>
          <p:spPr>
            <a:xfrm>
              <a:off x="4559125" y="868825"/>
              <a:ext cx="458250" cy="486575"/>
            </a:xfrm>
            <a:custGeom>
              <a:avLst/>
              <a:gdLst/>
              <a:ahLst/>
              <a:cxnLst/>
              <a:rect l="l" t="t" r="r" b="b"/>
              <a:pathLst>
                <a:path w="18330" h="19463" fill="none" extrusionOk="0">
                  <a:moveTo>
                    <a:pt x="8444" y="0"/>
                  </a:moveTo>
                  <a:lnTo>
                    <a:pt x="8444" y="0"/>
                  </a:lnTo>
                  <a:lnTo>
                    <a:pt x="7723" y="0"/>
                  </a:lnTo>
                  <a:lnTo>
                    <a:pt x="6899" y="206"/>
                  </a:lnTo>
                  <a:lnTo>
                    <a:pt x="6178" y="412"/>
                  </a:lnTo>
                  <a:lnTo>
                    <a:pt x="5355" y="721"/>
                  </a:lnTo>
                  <a:lnTo>
                    <a:pt x="4634" y="1133"/>
                  </a:lnTo>
                  <a:lnTo>
                    <a:pt x="3913" y="1648"/>
                  </a:lnTo>
                  <a:lnTo>
                    <a:pt x="3192" y="2369"/>
                  </a:lnTo>
                  <a:lnTo>
                    <a:pt x="2471" y="3090"/>
                  </a:lnTo>
                  <a:lnTo>
                    <a:pt x="2471" y="3090"/>
                  </a:lnTo>
                  <a:lnTo>
                    <a:pt x="1854" y="3810"/>
                  </a:lnTo>
                  <a:lnTo>
                    <a:pt x="1442" y="4634"/>
                  </a:lnTo>
                  <a:lnTo>
                    <a:pt x="927" y="5355"/>
                  </a:lnTo>
                  <a:lnTo>
                    <a:pt x="618" y="6076"/>
                  </a:lnTo>
                  <a:lnTo>
                    <a:pt x="309" y="6797"/>
                  </a:lnTo>
                  <a:lnTo>
                    <a:pt x="206" y="7620"/>
                  </a:lnTo>
                  <a:lnTo>
                    <a:pt x="0" y="8341"/>
                  </a:lnTo>
                  <a:lnTo>
                    <a:pt x="0" y="9062"/>
                  </a:lnTo>
                  <a:lnTo>
                    <a:pt x="0" y="10401"/>
                  </a:lnTo>
                  <a:lnTo>
                    <a:pt x="309" y="11739"/>
                  </a:lnTo>
                  <a:lnTo>
                    <a:pt x="824" y="13078"/>
                  </a:lnTo>
                  <a:lnTo>
                    <a:pt x="1442" y="14314"/>
                  </a:lnTo>
                  <a:lnTo>
                    <a:pt x="2265" y="15343"/>
                  </a:lnTo>
                  <a:lnTo>
                    <a:pt x="3295" y="16373"/>
                  </a:lnTo>
                  <a:lnTo>
                    <a:pt x="4325" y="17300"/>
                  </a:lnTo>
                  <a:lnTo>
                    <a:pt x="5458" y="18021"/>
                  </a:lnTo>
                  <a:lnTo>
                    <a:pt x="6693" y="18638"/>
                  </a:lnTo>
                  <a:lnTo>
                    <a:pt x="8032" y="19050"/>
                  </a:lnTo>
                  <a:lnTo>
                    <a:pt x="9371" y="19359"/>
                  </a:lnTo>
                  <a:lnTo>
                    <a:pt x="10606" y="19462"/>
                  </a:lnTo>
                  <a:lnTo>
                    <a:pt x="10606" y="19462"/>
                  </a:lnTo>
                  <a:lnTo>
                    <a:pt x="11842" y="19359"/>
                  </a:lnTo>
                  <a:lnTo>
                    <a:pt x="12975" y="19050"/>
                  </a:lnTo>
                  <a:lnTo>
                    <a:pt x="14004" y="18638"/>
                  </a:lnTo>
                  <a:lnTo>
                    <a:pt x="15034" y="18021"/>
                  </a:lnTo>
                  <a:lnTo>
                    <a:pt x="15961" y="17197"/>
                  </a:lnTo>
                  <a:lnTo>
                    <a:pt x="16785" y="16064"/>
                  </a:lnTo>
                  <a:lnTo>
                    <a:pt x="17402" y="14828"/>
                  </a:lnTo>
                  <a:lnTo>
                    <a:pt x="18020" y="13284"/>
                  </a:lnTo>
                  <a:lnTo>
                    <a:pt x="18020" y="13284"/>
                  </a:lnTo>
                  <a:lnTo>
                    <a:pt x="18226" y="12151"/>
                  </a:lnTo>
                  <a:lnTo>
                    <a:pt x="18329" y="10916"/>
                  </a:lnTo>
                  <a:lnTo>
                    <a:pt x="18226" y="9680"/>
                  </a:lnTo>
                  <a:lnTo>
                    <a:pt x="18020" y="8547"/>
                  </a:lnTo>
                  <a:lnTo>
                    <a:pt x="17711" y="7414"/>
                  </a:lnTo>
                  <a:lnTo>
                    <a:pt x="17299" y="6282"/>
                  </a:lnTo>
                  <a:lnTo>
                    <a:pt x="16682" y="5252"/>
                  </a:lnTo>
                  <a:lnTo>
                    <a:pt x="16064" y="4222"/>
                  </a:lnTo>
                  <a:lnTo>
                    <a:pt x="15343" y="3398"/>
                  </a:lnTo>
                  <a:lnTo>
                    <a:pt x="14519" y="2575"/>
                  </a:lnTo>
                  <a:lnTo>
                    <a:pt x="13592" y="1751"/>
                  </a:lnTo>
                  <a:lnTo>
                    <a:pt x="12666" y="1133"/>
                  </a:lnTo>
                  <a:lnTo>
                    <a:pt x="11636" y="618"/>
                  </a:lnTo>
                  <a:lnTo>
                    <a:pt x="10606" y="309"/>
                  </a:lnTo>
                  <a:lnTo>
                    <a:pt x="9576" y="103"/>
                  </a:lnTo>
                  <a:lnTo>
                    <a:pt x="8444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78" name="Google Shape;2478;p43">
            <a:hlinkClick r:id="" action="ppaction://hlinkshowjump?jump=nextslide"/>
          </p:cNvPr>
          <p:cNvSpPr/>
          <p:nvPr/>
        </p:nvSpPr>
        <p:spPr>
          <a:xfrm rot="-5400000" flipH="1">
            <a:off x="766688" y="530150"/>
            <a:ext cx="207300" cy="281700"/>
          </a:xfrm>
          <a:prstGeom prst="triangle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79" name="Google Shape;2479;p43"/>
          <p:cNvGrpSpPr/>
          <p:nvPr/>
        </p:nvGrpSpPr>
        <p:grpSpPr>
          <a:xfrm flipH="1">
            <a:off x="713216" y="539507"/>
            <a:ext cx="320750" cy="262985"/>
            <a:chOff x="615275" y="238125"/>
            <a:chExt cx="6389450" cy="5238750"/>
          </a:xfrm>
        </p:grpSpPr>
        <p:sp>
          <p:nvSpPr>
            <p:cNvPr id="2480" name="Google Shape;2480;p43"/>
            <p:cNvSpPr/>
            <p:nvPr/>
          </p:nvSpPr>
          <p:spPr>
            <a:xfrm>
              <a:off x="615275" y="238125"/>
              <a:ext cx="6389450" cy="5238750"/>
            </a:xfrm>
            <a:custGeom>
              <a:avLst/>
              <a:gdLst/>
              <a:ahLst/>
              <a:cxnLst/>
              <a:rect l="l" t="t" r="r" b="b"/>
              <a:pathLst>
                <a:path w="255578" h="209550" extrusionOk="0">
                  <a:moveTo>
                    <a:pt x="143750" y="0"/>
                  </a:moveTo>
                  <a:lnTo>
                    <a:pt x="142926" y="103"/>
                  </a:lnTo>
                  <a:lnTo>
                    <a:pt x="142205" y="412"/>
                  </a:lnTo>
                  <a:lnTo>
                    <a:pt x="141896" y="618"/>
                  </a:lnTo>
                  <a:lnTo>
                    <a:pt x="141587" y="1030"/>
                  </a:lnTo>
                  <a:lnTo>
                    <a:pt x="140970" y="1854"/>
                  </a:lnTo>
                  <a:lnTo>
                    <a:pt x="140558" y="2986"/>
                  </a:lnTo>
                  <a:lnTo>
                    <a:pt x="140146" y="4325"/>
                  </a:lnTo>
                  <a:lnTo>
                    <a:pt x="139734" y="5869"/>
                  </a:lnTo>
                  <a:lnTo>
                    <a:pt x="139425" y="7723"/>
                  </a:lnTo>
                  <a:lnTo>
                    <a:pt x="139219" y="9679"/>
                  </a:lnTo>
                  <a:lnTo>
                    <a:pt x="139116" y="11842"/>
                  </a:lnTo>
                  <a:lnTo>
                    <a:pt x="138910" y="16682"/>
                  </a:lnTo>
                  <a:lnTo>
                    <a:pt x="139013" y="21830"/>
                  </a:lnTo>
                  <a:lnTo>
                    <a:pt x="139116" y="27288"/>
                  </a:lnTo>
                  <a:lnTo>
                    <a:pt x="139425" y="32848"/>
                  </a:lnTo>
                  <a:lnTo>
                    <a:pt x="139837" y="38409"/>
                  </a:lnTo>
                  <a:lnTo>
                    <a:pt x="140249" y="43661"/>
                  </a:lnTo>
                  <a:lnTo>
                    <a:pt x="141175" y="53031"/>
                  </a:lnTo>
                  <a:lnTo>
                    <a:pt x="141896" y="59621"/>
                  </a:lnTo>
                  <a:lnTo>
                    <a:pt x="142205" y="62093"/>
                  </a:lnTo>
                  <a:lnTo>
                    <a:pt x="136439" y="59930"/>
                  </a:lnTo>
                  <a:lnTo>
                    <a:pt x="129848" y="57562"/>
                  </a:lnTo>
                  <a:lnTo>
                    <a:pt x="121302" y="54576"/>
                  </a:lnTo>
                  <a:lnTo>
                    <a:pt x="111004" y="51075"/>
                  </a:lnTo>
                  <a:lnTo>
                    <a:pt x="99575" y="47368"/>
                  </a:lnTo>
                  <a:lnTo>
                    <a:pt x="87321" y="43455"/>
                  </a:lnTo>
                  <a:lnTo>
                    <a:pt x="74552" y="39542"/>
                  </a:lnTo>
                  <a:lnTo>
                    <a:pt x="68065" y="37688"/>
                  </a:lnTo>
                  <a:lnTo>
                    <a:pt x="61681" y="35938"/>
                  </a:lnTo>
                  <a:lnTo>
                    <a:pt x="55296" y="34187"/>
                  </a:lnTo>
                  <a:lnTo>
                    <a:pt x="49015" y="32642"/>
                  </a:lnTo>
                  <a:lnTo>
                    <a:pt x="42940" y="31201"/>
                  </a:lnTo>
                  <a:lnTo>
                    <a:pt x="37070" y="29965"/>
                  </a:lnTo>
                  <a:lnTo>
                    <a:pt x="31510" y="28832"/>
                  </a:lnTo>
                  <a:lnTo>
                    <a:pt x="26155" y="27906"/>
                  </a:lnTo>
                  <a:lnTo>
                    <a:pt x="21212" y="27288"/>
                  </a:lnTo>
                  <a:lnTo>
                    <a:pt x="16682" y="26876"/>
                  </a:lnTo>
                  <a:lnTo>
                    <a:pt x="14519" y="26773"/>
                  </a:lnTo>
                  <a:lnTo>
                    <a:pt x="12563" y="26670"/>
                  </a:lnTo>
                  <a:lnTo>
                    <a:pt x="10709" y="26773"/>
                  </a:lnTo>
                  <a:lnTo>
                    <a:pt x="8959" y="26876"/>
                  </a:lnTo>
                  <a:lnTo>
                    <a:pt x="7311" y="27082"/>
                  </a:lnTo>
                  <a:lnTo>
                    <a:pt x="5869" y="27288"/>
                  </a:lnTo>
                  <a:lnTo>
                    <a:pt x="4531" y="27700"/>
                  </a:lnTo>
                  <a:lnTo>
                    <a:pt x="3398" y="28112"/>
                  </a:lnTo>
                  <a:lnTo>
                    <a:pt x="2368" y="28626"/>
                  </a:lnTo>
                  <a:lnTo>
                    <a:pt x="1545" y="29244"/>
                  </a:lnTo>
                  <a:lnTo>
                    <a:pt x="927" y="29965"/>
                  </a:lnTo>
                  <a:lnTo>
                    <a:pt x="412" y="30789"/>
                  </a:lnTo>
                  <a:lnTo>
                    <a:pt x="309" y="30995"/>
                  </a:lnTo>
                  <a:lnTo>
                    <a:pt x="309" y="31407"/>
                  </a:lnTo>
                  <a:lnTo>
                    <a:pt x="412" y="32436"/>
                  </a:lnTo>
                  <a:lnTo>
                    <a:pt x="824" y="33775"/>
                  </a:lnTo>
                  <a:lnTo>
                    <a:pt x="1339" y="35423"/>
                  </a:lnTo>
                  <a:lnTo>
                    <a:pt x="2986" y="39542"/>
                  </a:lnTo>
                  <a:lnTo>
                    <a:pt x="5149" y="44690"/>
                  </a:lnTo>
                  <a:lnTo>
                    <a:pt x="7929" y="50663"/>
                  </a:lnTo>
                  <a:lnTo>
                    <a:pt x="11018" y="57150"/>
                  </a:lnTo>
                  <a:lnTo>
                    <a:pt x="14313" y="63946"/>
                  </a:lnTo>
                  <a:lnTo>
                    <a:pt x="17814" y="70948"/>
                  </a:lnTo>
                  <a:lnTo>
                    <a:pt x="24816" y="84541"/>
                  </a:lnTo>
                  <a:lnTo>
                    <a:pt x="30892" y="96177"/>
                  </a:lnTo>
                  <a:lnTo>
                    <a:pt x="36967" y="107607"/>
                  </a:lnTo>
                  <a:lnTo>
                    <a:pt x="35114" y="110181"/>
                  </a:lnTo>
                  <a:lnTo>
                    <a:pt x="30480" y="116977"/>
                  </a:lnTo>
                  <a:lnTo>
                    <a:pt x="27494" y="121611"/>
                  </a:lnTo>
                  <a:lnTo>
                    <a:pt x="24096" y="126966"/>
                  </a:lnTo>
                  <a:lnTo>
                    <a:pt x="20492" y="132732"/>
                  </a:lnTo>
                  <a:lnTo>
                    <a:pt x="16785" y="138808"/>
                  </a:lnTo>
                  <a:lnTo>
                    <a:pt x="13180" y="144986"/>
                  </a:lnTo>
                  <a:lnTo>
                    <a:pt x="9782" y="151267"/>
                  </a:lnTo>
                  <a:lnTo>
                    <a:pt x="8135" y="154356"/>
                  </a:lnTo>
                  <a:lnTo>
                    <a:pt x="6693" y="157446"/>
                  </a:lnTo>
                  <a:lnTo>
                    <a:pt x="5252" y="160329"/>
                  </a:lnTo>
                  <a:lnTo>
                    <a:pt x="4016" y="163212"/>
                  </a:lnTo>
                  <a:lnTo>
                    <a:pt x="2883" y="165992"/>
                  </a:lnTo>
                  <a:lnTo>
                    <a:pt x="1956" y="168670"/>
                  </a:lnTo>
                  <a:lnTo>
                    <a:pt x="1133" y="171141"/>
                  </a:lnTo>
                  <a:lnTo>
                    <a:pt x="515" y="173406"/>
                  </a:lnTo>
                  <a:lnTo>
                    <a:pt x="103" y="175569"/>
                  </a:lnTo>
                  <a:lnTo>
                    <a:pt x="0" y="177525"/>
                  </a:lnTo>
                  <a:lnTo>
                    <a:pt x="0" y="178452"/>
                  </a:lnTo>
                  <a:lnTo>
                    <a:pt x="103" y="179276"/>
                  </a:lnTo>
                  <a:lnTo>
                    <a:pt x="206" y="179997"/>
                  </a:lnTo>
                  <a:lnTo>
                    <a:pt x="412" y="180718"/>
                  </a:lnTo>
                  <a:lnTo>
                    <a:pt x="721" y="181335"/>
                  </a:lnTo>
                  <a:lnTo>
                    <a:pt x="1236" y="181850"/>
                  </a:lnTo>
                  <a:lnTo>
                    <a:pt x="1854" y="182262"/>
                  </a:lnTo>
                  <a:lnTo>
                    <a:pt x="2780" y="182571"/>
                  </a:lnTo>
                  <a:lnTo>
                    <a:pt x="3810" y="182880"/>
                  </a:lnTo>
                  <a:lnTo>
                    <a:pt x="5046" y="182983"/>
                  </a:lnTo>
                  <a:lnTo>
                    <a:pt x="6384" y="183086"/>
                  </a:lnTo>
                  <a:lnTo>
                    <a:pt x="7826" y="183189"/>
                  </a:lnTo>
                  <a:lnTo>
                    <a:pt x="9473" y="183086"/>
                  </a:lnTo>
                  <a:lnTo>
                    <a:pt x="11327" y="182983"/>
                  </a:lnTo>
                  <a:lnTo>
                    <a:pt x="15240" y="182571"/>
                  </a:lnTo>
                  <a:lnTo>
                    <a:pt x="19668" y="181953"/>
                  </a:lnTo>
                  <a:lnTo>
                    <a:pt x="24610" y="181129"/>
                  </a:lnTo>
                  <a:lnTo>
                    <a:pt x="29862" y="179997"/>
                  </a:lnTo>
                  <a:lnTo>
                    <a:pt x="35423" y="178761"/>
                  </a:lnTo>
                  <a:lnTo>
                    <a:pt x="41292" y="177319"/>
                  </a:lnTo>
                  <a:lnTo>
                    <a:pt x="47367" y="175775"/>
                  </a:lnTo>
                  <a:lnTo>
                    <a:pt x="53649" y="174127"/>
                  </a:lnTo>
                  <a:lnTo>
                    <a:pt x="60033" y="172274"/>
                  </a:lnTo>
                  <a:lnTo>
                    <a:pt x="73111" y="168567"/>
                  </a:lnTo>
                  <a:lnTo>
                    <a:pt x="86085" y="164551"/>
                  </a:lnTo>
                  <a:lnTo>
                    <a:pt x="98648" y="160638"/>
                  </a:lnTo>
                  <a:lnTo>
                    <a:pt x="110284" y="156828"/>
                  </a:lnTo>
                  <a:lnTo>
                    <a:pt x="120787" y="153430"/>
                  </a:lnTo>
                  <a:lnTo>
                    <a:pt x="136336" y="148075"/>
                  </a:lnTo>
                  <a:lnTo>
                    <a:pt x="142205" y="146016"/>
                  </a:lnTo>
                  <a:lnTo>
                    <a:pt x="141896" y="148487"/>
                  </a:lnTo>
                  <a:lnTo>
                    <a:pt x="141278" y="155180"/>
                  </a:lnTo>
                  <a:lnTo>
                    <a:pt x="140352" y="164551"/>
                  </a:lnTo>
                  <a:lnTo>
                    <a:pt x="139940" y="170008"/>
                  </a:lnTo>
                  <a:lnTo>
                    <a:pt x="139631" y="175569"/>
                  </a:lnTo>
                  <a:lnTo>
                    <a:pt x="139322" y="181232"/>
                  </a:lnTo>
                  <a:lnTo>
                    <a:pt x="139219" y="186793"/>
                  </a:lnTo>
                  <a:lnTo>
                    <a:pt x="139116" y="192148"/>
                  </a:lnTo>
                  <a:lnTo>
                    <a:pt x="139322" y="196987"/>
                  </a:lnTo>
                  <a:lnTo>
                    <a:pt x="139425" y="199253"/>
                  </a:lnTo>
                  <a:lnTo>
                    <a:pt x="139631" y="201312"/>
                  </a:lnTo>
                  <a:lnTo>
                    <a:pt x="139940" y="203166"/>
                  </a:lnTo>
                  <a:lnTo>
                    <a:pt x="140249" y="204916"/>
                  </a:lnTo>
                  <a:lnTo>
                    <a:pt x="140661" y="206358"/>
                  </a:lnTo>
                  <a:lnTo>
                    <a:pt x="141072" y="207594"/>
                  </a:lnTo>
                  <a:lnTo>
                    <a:pt x="141587" y="208520"/>
                  </a:lnTo>
                  <a:lnTo>
                    <a:pt x="141896" y="208829"/>
                  </a:lnTo>
                  <a:lnTo>
                    <a:pt x="142205" y="209138"/>
                  </a:lnTo>
                  <a:lnTo>
                    <a:pt x="142720" y="209447"/>
                  </a:lnTo>
                  <a:lnTo>
                    <a:pt x="143338" y="209550"/>
                  </a:lnTo>
                  <a:lnTo>
                    <a:pt x="144059" y="209550"/>
                  </a:lnTo>
                  <a:lnTo>
                    <a:pt x="144882" y="209344"/>
                  </a:lnTo>
                  <a:lnTo>
                    <a:pt x="145912" y="209138"/>
                  </a:lnTo>
                  <a:lnTo>
                    <a:pt x="146942" y="208829"/>
                  </a:lnTo>
                  <a:lnTo>
                    <a:pt x="149516" y="207799"/>
                  </a:lnTo>
                  <a:lnTo>
                    <a:pt x="152502" y="206358"/>
                  </a:lnTo>
                  <a:lnTo>
                    <a:pt x="155901" y="204607"/>
                  </a:lnTo>
                  <a:lnTo>
                    <a:pt x="159608" y="202445"/>
                  </a:lnTo>
                  <a:lnTo>
                    <a:pt x="163623" y="199974"/>
                  </a:lnTo>
                  <a:lnTo>
                    <a:pt x="167948" y="197193"/>
                  </a:lnTo>
                  <a:lnTo>
                    <a:pt x="172376" y="194104"/>
                  </a:lnTo>
                  <a:lnTo>
                    <a:pt x="177113" y="190809"/>
                  </a:lnTo>
                  <a:lnTo>
                    <a:pt x="182056" y="187205"/>
                  </a:lnTo>
                  <a:lnTo>
                    <a:pt x="186998" y="183498"/>
                  </a:lnTo>
                  <a:lnTo>
                    <a:pt x="192147" y="179585"/>
                  </a:lnTo>
                  <a:lnTo>
                    <a:pt x="197296" y="175569"/>
                  </a:lnTo>
                  <a:lnTo>
                    <a:pt x="202444" y="171450"/>
                  </a:lnTo>
                  <a:lnTo>
                    <a:pt x="207490" y="167125"/>
                  </a:lnTo>
                  <a:lnTo>
                    <a:pt x="212638" y="162903"/>
                  </a:lnTo>
                  <a:lnTo>
                    <a:pt x="217581" y="158475"/>
                  </a:lnTo>
                  <a:lnTo>
                    <a:pt x="222318" y="154151"/>
                  </a:lnTo>
                  <a:lnTo>
                    <a:pt x="226952" y="149723"/>
                  </a:lnTo>
                  <a:lnTo>
                    <a:pt x="231379" y="145398"/>
                  </a:lnTo>
                  <a:lnTo>
                    <a:pt x="235601" y="141176"/>
                  </a:lnTo>
                  <a:lnTo>
                    <a:pt x="239411" y="137057"/>
                  </a:lnTo>
                  <a:lnTo>
                    <a:pt x="243015" y="132938"/>
                  </a:lnTo>
                  <a:lnTo>
                    <a:pt x="246208" y="129025"/>
                  </a:lnTo>
                  <a:lnTo>
                    <a:pt x="248988" y="125318"/>
                  </a:lnTo>
                  <a:lnTo>
                    <a:pt x="250223" y="123465"/>
                  </a:lnTo>
                  <a:lnTo>
                    <a:pt x="251356" y="121714"/>
                  </a:lnTo>
                  <a:lnTo>
                    <a:pt x="252283" y="120066"/>
                  </a:lnTo>
                  <a:lnTo>
                    <a:pt x="253210" y="118419"/>
                  </a:lnTo>
                  <a:lnTo>
                    <a:pt x="253930" y="116874"/>
                  </a:lnTo>
                  <a:lnTo>
                    <a:pt x="254548" y="115330"/>
                  </a:lnTo>
                  <a:lnTo>
                    <a:pt x="255063" y="113888"/>
                  </a:lnTo>
                  <a:lnTo>
                    <a:pt x="255372" y="112549"/>
                  </a:lnTo>
                  <a:lnTo>
                    <a:pt x="255578" y="111314"/>
                  </a:lnTo>
                  <a:lnTo>
                    <a:pt x="255578" y="110078"/>
                  </a:lnTo>
                  <a:lnTo>
                    <a:pt x="255475" y="108945"/>
                  </a:lnTo>
                  <a:lnTo>
                    <a:pt x="255166" y="107607"/>
                  </a:lnTo>
                  <a:lnTo>
                    <a:pt x="254857" y="106268"/>
                  </a:lnTo>
                  <a:lnTo>
                    <a:pt x="254342" y="104826"/>
                  </a:lnTo>
                  <a:lnTo>
                    <a:pt x="253622" y="103282"/>
                  </a:lnTo>
                  <a:lnTo>
                    <a:pt x="252901" y="101737"/>
                  </a:lnTo>
                  <a:lnTo>
                    <a:pt x="251974" y="99987"/>
                  </a:lnTo>
                  <a:lnTo>
                    <a:pt x="251047" y="98236"/>
                  </a:lnTo>
                  <a:lnTo>
                    <a:pt x="248679" y="94529"/>
                  </a:lnTo>
                  <a:lnTo>
                    <a:pt x="245899" y="90513"/>
                  </a:lnTo>
                  <a:lnTo>
                    <a:pt x="242809" y="86291"/>
                  </a:lnTo>
                  <a:lnTo>
                    <a:pt x="239411" y="81864"/>
                  </a:lnTo>
                  <a:lnTo>
                    <a:pt x="235601" y="77333"/>
                  </a:lnTo>
                  <a:lnTo>
                    <a:pt x="231585" y="72596"/>
                  </a:lnTo>
                  <a:lnTo>
                    <a:pt x="227364" y="67756"/>
                  </a:lnTo>
                  <a:lnTo>
                    <a:pt x="222833" y="62916"/>
                  </a:lnTo>
                  <a:lnTo>
                    <a:pt x="218199" y="58077"/>
                  </a:lnTo>
                  <a:lnTo>
                    <a:pt x="213462" y="53134"/>
                  </a:lnTo>
                  <a:lnTo>
                    <a:pt x="208623" y="48294"/>
                  </a:lnTo>
                  <a:lnTo>
                    <a:pt x="203577" y="43455"/>
                  </a:lnTo>
                  <a:lnTo>
                    <a:pt x="198634" y="38718"/>
                  </a:lnTo>
                  <a:lnTo>
                    <a:pt x="193691" y="34187"/>
                  </a:lnTo>
                  <a:lnTo>
                    <a:pt x="188646" y="29656"/>
                  </a:lnTo>
                  <a:lnTo>
                    <a:pt x="183806" y="25434"/>
                  </a:lnTo>
                  <a:lnTo>
                    <a:pt x="178966" y="21418"/>
                  </a:lnTo>
                  <a:lnTo>
                    <a:pt x="174333" y="17608"/>
                  </a:lnTo>
                  <a:lnTo>
                    <a:pt x="169802" y="14107"/>
                  </a:lnTo>
                  <a:lnTo>
                    <a:pt x="165477" y="10915"/>
                  </a:lnTo>
                  <a:lnTo>
                    <a:pt x="161461" y="8032"/>
                  </a:lnTo>
                  <a:lnTo>
                    <a:pt x="157651" y="5561"/>
                  </a:lnTo>
                  <a:lnTo>
                    <a:pt x="154150" y="3501"/>
                  </a:lnTo>
                  <a:lnTo>
                    <a:pt x="152502" y="2677"/>
                  </a:lnTo>
                  <a:lnTo>
                    <a:pt x="150958" y="1956"/>
                  </a:lnTo>
                  <a:lnTo>
                    <a:pt x="149516" y="1236"/>
                  </a:lnTo>
                  <a:lnTo>
                    <a:pt x="148178" y="721"/>
                  </a:lnTo>
                  <a:lnTo>
                    <a:pt x="146839" y="309"/>
                  </a:lnTo>
                  <a:lnTo>
                    <a:pt x="145706" y="103"/>
                  </a:lnTo>
                  <a:lnTo>
                    <a:pt x="1446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43"/>
            <p:cNvSpPr/>
            <p:nvPr/>
          </p:nvSpPr>
          <p:spPr>
            <a:xfrm>
              <a:off x="615275" y="238125"/>
              <a:ext cx="6389450" cy="5238750"/>
            </a:xfrm>
            <a:custGeom>
              <a:avLst/>
              <a:gdLst/>
              <a:ahLst/>
              <a:cxnLst/>
              <a:rect l="l" t="t" r="r" b="b"/>
              <a:pathLst>
                <a:path w="255578" h="209550" fill="none" extrusionOk="0">
                  <a:moveTo>
                    <a:pt x="36967" y="107607"/>
                  </a:moveTo>
                  <a:lnTo>
                    <a:pt x="36967" y="107607"/>
                  </a:lnTo>
                  <a:lnTo>
                    <a:pt x="30892" y="96177"/>
                  </a:lnTo>
                  <a:lnTo>
                    <a:pt x="24816" y="84541"/>
                  </a:lnTo>
                  <a:lnTo>
                    <a:pt x="17814" y="70948"/>
                  </a:lnTo>
                  <a:lnTo>
                    <a:pt x="14313" y="63946"/>
                  </a:lnTo>
                  <a:lnTo>
                    <a:pt x="11018" y="57150"/>
                  </a:lnTo>
                  <a:lnTo>
                    <a:pt x="7929" y="50663"/>
                  </a:lnTo>
                  <a:lnTo>
                    <a:pt x="5149" y="44690"/>
                  </a:lnTo>
                  <a:lnTo>
                    <a:pt x="2986" y="39542"/>
                  </a:lnTo>
                  <a:lnTo>
                    <a:pt x="1339" y="35423"/>
                  </a:lnTo>
                  <a:lnTo>
                    <a:pt x="824" y="33775"/>
                  </a:lnTo>
                  <a:lnTo>
                    <a:pt x="412" y="32436"/>
                  </a:lnTo>
                  <a:lnTo>
                    <a:pt x="309" y="31407"/>
                  </a:lnTo>
                  <a:lnTo>
                    <a:pt x="309" y="30995"/>
                  </a:lnTo>
                  <a:lnTo>
                    <a:pt x="412" y="30789"/>
                  </a:lnTo>
                  <a:lnTo>
                    <a:pt x="412" y="30789"/>
                  </a:lnTo>
                  <a:lnTo>
                    <a:pt x="927" y="29965"/>
                  </a:lnTo>
                  <a:lnTo>
                    <a:pt x="1545" y="29244"/>
                  </a:lnTo>
                  <a:lnTo>
                    <a:pt x="2368" y="28626"/>
                  </a:lnTo>
                  <a:lnTo>
                    <a:pt x="3398" y="28112"/>
                  </a:lnTo>
                  <a:lnTo>
                    <a:pt x="4531" y="27700"/>
                  </a:lnTo>
                  <a:lnTo>
                    <a:pt x="5869" y="27288"/>
                  </a:lnTo>
                  <a:lnTo>
                    <a:pt x="7311" y="27082"/>
                  </a:lnTo>
                  <a:lnTo>
                    <a:pt x="8959" y="26876"/>
                  </a:lnTo>
                  <a:lnTo>
                    <a:pt x="10709" y="26773"/>
                  </a:lnTo>
                  <a:lnTo>
                    <a:pt x="12563" y="26670"/>
                  </a:lnTo>
                  <a:lnTo>
                    <a:pt x="14519" y="26773"/>
                  </a:lnTo>
                  <a:lnTo>
                    <a:pt x="16682" y="26876"/>
                  </a:lnTo>
                  <a:lnTo>
                    <a:pt x="21212" y="27288"/>
                  </a:lnTo>
                  <a:lnTo>
                    <a:pt x="26155" y="27906"/>
                  </a:lnTo>
                  <a:lnTo>
                    <a:pt x="31510" y="28832"/>
                  </a:lnTo>
                  <a:lnTo>
                    <a:pt x="37070" y="29965"/>
                  </a:lnTo>
                  <a:lnTo>
                    <a:pt x="42940" y="31201"/>
                  </a:lnTo>
                  <a:lnTo>
                    <a:pt x="49015" y="32642"/>
                  </a:lnTo>
                  <a:lnTo>
                    <a:pt x="55296" y="34187"/>
                  </a:lnTo>
                  <a:lnTo>
                    <a:pt x="61681" y="35938"/>
                  </a:lnTo>
                  <a:lnTo>
                    <a:pt x="68065" y="37688"/>
                  </a:lnTo>
                  <a:lnTo>
                    <a:pt x="74552" y="39542"/>
                  </a:lnTo>
                  <a:lnTo>
                    <a:pt x="87321" y="43455"/>
                  </a:lnTo>
                  <a:lnTo>
                    <a:pt x="99575" y="47368"/>
                  </a:lnTo>
                  <a:lnTo>
                    <a:pt x="111004" y="51075"/>
                  </a:lnTo>
                  <a:lnTo>
                    <a:pt x="121302" y="54576"/>
                  </a:lnTo>
                  <a:lnTo>
                    <a:pt x="129848" y="57562"/>
                  </a:lnTo>
                  <a:lnTo>
                    <a:pt x="136439" y="59930"/>
                  </a:lnTo>
                  <a:lnTo>
                    <a:pt x="142205" y="62093"/>
                  </a:lnTo>
                  <a:lnTo>
                    <a:pt x="142205" y="62093"/>
                  </a:lnTo>
                  <a:lnTo>
                    <a:pt x="141896" y="59621"/>
                  </a:lnTo>
                  <a:lnTo>
                    <a:pt x="141175" y="53031"/>
                  </a:lnTo>
                  <a:lnTo>
                    <a:pt x="140249" y="43661"/>
                  </a:lnTo>
                  <a:lnTo>
                    <a:pt x="139837" y="38409"/>
                  </a:lnTo>
                  <a:lnTo>
                    <a:pt x="139425" y="32848"/>
                  </a:lnTo>
                  <a:lnTo>
                    <a:pt x="139116" y="27288"/>
                  </a:lnTo>
                  <a:lnTo>
                    <a:pt x="139013" y="21830"/>
                  </a:lnTo>
                  <a:lnTo>
                    <a:pt x="138910" y="16682"/>
                  </a:lnTo>
                  <a:lnTo>
                    <a:pt x="139116" y="11842"/>
                  </a:lnTo>
                  <a:lnTo>
                    <a:pt x="139219" y="9679"/>
                  </a:lnTo>
                  <a:lnTo>
                    <a:pt x="139425" y="7723"/>
                  </a:lnTo>
                  <a:lnTo>
                    <a:pt x="139734" y="5869"/>
                  </a:lnTo>
                  <a:lnTo>
                    <a:pt x="140146" y="4325"/>
                  </a:lnTo>
                  <a:lnTo>
                    <a:pt x="140558" y="2986"/>
                  </a:lnTo>
                  <a:lnTo>
                    <a:pt x="140970" y="1854"/>
                  </a:lnTo>
                  <a:lnTo>
                    <a:pt x="141587" y="1030"/>
                  </a:lnTo>
                  <a:lnTo>
                    <a:pt x="141896" y="618"/>
                  </a:lnTo>
                  <a:lnTo>
                    <a:pt x="142205" y="412"/>
                  </a:lnTo>
                  <a:lnTo>
                    <a:pt x="142205" y="412"/>
                  </a:lnTo>
                  <a:lnTo>
                    <a:pt x="142926" y="103"/>
                  </a:lnTo>
                  <a:lnTo>
                    <a:pt x="143750" y="0"/>
                  </a:lnTo>
                  <a:lnTo>
                    <a:pt x="144677" y="0"/>
                  </a:lnTo>
                  <a:lnTo>
                    <a:pt x="145706" y="103"/>
                  </a:lnTo>
                  <a:lnTo>
                    <a:pt x="146839" y="309"/>
                  </a:lnTo>
                  <a:lnTo>
                    <a:pt x="148178" y="721"/>
                  </a:lnTo>
                  <a:lnTo>
                    <a:pt x="149516" y="1236"/>
                  </a:lnTo>
                  <a:lnTo>
                    <a:pt x="150958" y="1956"/>
                  </a:lnTo>
                  <a:lnTo>
                    <a:pt x="152502" y="2677"/>
                  </a:lnTo>
                  <a:lnTo>
                    <a:pt x="154150" y="3501"/>
                  </a:lnTo>
                  <a:lnTo>
                    <a:pt x="157651" y="5561"/>
                  </a:lnTo>
                  <a:lnTo>
                    <a:pt x="161461" y="8032"/>
                  </a:lnTo>
                  <a:lnTo>
                    <a:pt x="165477" y="10915"/>
                  </a:lnTo>
                  <a:lnTo>
                    <a:pt x="169802" y="14107"/>
                  </a:lnTo>
                  <a:lnTo>
                    <a:pt x="174333" y="17608"/>
                  </a:lnTo>
                  <a:lnTo>
                    <a:pt x="178966" y="21418"/>
                  </a:lnTo>
                  <a:lnTo>
                    <a:pt x="183806" y="25434"/>
                  </a:lnTo>
                  <a:lnTo>
                    <a:pt x="188646" y="29656"/>
                  </a:lnTo>
                  <a:lnTo>
                    <a:pt x="193691" y="34187"/>
                  </a:lnTo>
                  <a:lnTo>
                    <a:pt x="198634" y="38718"/>
                  </a:lnTo>
                  <a:lnTo>
                    <a:pt x="203577" y="43455"/>
                  </a:lnTo>
                  <a:lnTo>
                    <a:pt x="208623" y="48294"/>
                  </a:lnTo>
                  <a:lnTo>
                    <a:pt x="213462" y="53134"/>
                  </a:lnTo>
                  <a:lnTo>
                    <a:pt x="218199" y="58077"/>
                  </a:lnTo>
                  <a:lnTo>
                    <a:pt x="222833" y="62916"/>
                  </a:lnTo>
                  <a:lnTo>
                    <a:pt x="227364" y="67756"/>
                  </a:lnTo>
                  <a:lnTo>
                    <a:pt x="231585" y="72596"/>
                  </a:lnTo>
                  <a:lnTo>
                    <a:pt x="235601" y="77333"/>
                  </a:lnTo>
                  <a:lnTo>
                    <a:pt x="239411" y="81864"/>
                  </a:lnTo>
                  <a:lnTo>
                    <a:pt x="242809" y="86291"/>
                  </a:lnTo>
                  <a:lnTo>
                    <a:pt x="245899" y="90513"/>
                  </a:lnTo>
                  <a:lnTo>
                    <a:pt x="248679" y="94529"/>
                  </a:lnTo>
                  <a:lnTo>
                    <a:pt x="251047" y="98236"/>
                  </a:lnTo>
                  <a:lnTo>
                    <a:pt x="251974" y="99987"/>
                  </a:lnTo>
                  <a:lnTo>
                    <a:pt x="252901" y="101737"/>
                  </a:lnTo>
                  <a:lnTo>
                    <a:pt x="253622" y="103282"/>
                  </a:lnTo>
                  <a:lnTo>
                    <a:pt x="254342" y="104826"/>
                  </a:lnTo>
                  <a:lnTo>
                    <a:pt x="254857" y="106268"/>
                  </a:lnTo>
                  <a:lnTo>
                    <a:pt x="255166" y="107607"/>
                  </a:lnTo>
                  <a:lnTo>
                    <a:pt x="255475" y="108945"/>
                  </a:lnTo>
                  <a:lnTo>
                    <a:pt x="255578" y="110078"/>
                  </a:lnTo>
                  <a:lnTo>
                    <a:pt x="255578" y="110078"/>
                  </a:lnTo>
                  <a:lnTo>
                    <a:pt x="255578" y="111314"/>
                  </a:lnTo>
                  <a:lnTo>
                    <a:pt x="255372" y="112549"/>
                  </a:lnTo>
                  <a:lnTo>
                    <a:pt x="255063" y="113888"/>
                  </a:lnTo>
                  <a:lnTo>
                    <a:pt x="254548" y="115330"/>
                  </a:lnTo>
                  <a:lnTo>
                    <a:pt x="253930" y="116874"/>
                  </a:lnTo>
                  <a:lnTo>
                    <a:pt x="253210" y="118419"/>
                  </a:lnTo>
                  <a:lnTo>
                    <a:pt x="252283" y="120066"/>
                  </a:lnTo>
                  <a:lnTo>
                    <a:pt x="251356" y="121714"/>
                  </a:lnTo>
                  <a:lnTo>
                    <a:pt x="250223" y="123465"/>
                  </a:lnTo>
                  <a:lnTo>
                    <a:pt x="248988" y="125318"/>
                  </a:lnTo>
                  <a:lnTo>
                    <a:pt x="246208" y="129025"/>
                  </a:lnTo>
                  <a:lnTo>
                    <a:pt x="243015" y="132938"/>
                  </a:lnTo>
                  <a:lnTo>
                    <a:pt x="239411" y="137057"/>
                  </a:lnTo>
                  <a:lnTo>
                    <a:pt x="235601" y="141176"/>
                  </a:lnTo>
                  <a:lnTo>
                    <a:pt x="231379" y="145398"/>
                  </a:lnTo>
                  <a:lnTo>
                    <a:pt x="226952" y="149723"/>
                  </a:lnTo>
                  <a:lnTo>
                    <a:pt x="222318" y="154151"/>
                  </a:lnTo>
                  <a:lnTo>
                    <a:pt x="217581" y="158475"/>
                  </a:lnTo>
                  <a:lnTo>
                    <a:pt x="212638" y="162903"/>
                  </a:lnTo>
                  <a:lnTo>
                    <a:pt x="207490" y="167125"/>
                  </a:lnTo>
                  <a:lnTo>
                    <a:pt x="202444" y="171450"/>
                  </a:lnTo>
                  <a:lnTo>
                    <a:pt x="197296" y="175569"/>
                  </a:lnTo>
                  <a:lnTo>
                    <a:pt x="192147" y="179585"/>
                  </a:lnTo>
                  <a:lnTo>
                    <a:pt x="186998" y="183498"/>
                  </a:lnTo>
                  <a:lnTo>
                    <a:pt x="182056" y="187205"/>
                  </a:lnTo>
                  <a:lnTo>
                    <a:pt x="177113" y="190809"/>
                  </a:lnTo>
                  <a:lnTo>
                    <a:pt x="172376" y="194104"/>
                  </a:lnTo>
                  <a:lnTo>
                    <a:pt x="167948" y="197193"/>
                  </a:lnTo>
                  <a:lnTo>
                    <a:pt x="163623" y="199974"/>
                  </a:lnTo>
                  <a:lnTo>
                    <a:pt x="159608" y="202445"/>
                  </a:lnTo>
                  <a:lnTo>
                    <a:pt x="155901" y="204607"/>
                  </a:lnTo>
                  <a:lnTo>
                    <a:pt x="152502" y="206358"/>
                  </a:lnTo>
                  <a:lnTo>
                    <a:pt x="149516" y="207799"/>
                  </a:lnTo>
                  <a:lnTo>
                    <a:pt x="146942" y="208829"/>
                  </a:lnTo>
                  <a:lnTo>
                    <a:pt x="145912" y="209138"/>
                  </a:lnTo>
                  <a:lnTo>
                    <a:pt x="144882" y="209344"/>
                  </a:lnTo>
                  <a:lnTo>
                    <a:pt x="144059" y="209550"/>
                  </a:lnTo>
                  <a:lnTo>
                    <a:pt x="143338" y="209550"/>
                  </a:lnTo>
                  <a:lnTo>
                    <a:pt x="142720" y="209447"/>
                  </a:lnTo>
                  <a:lnTo>
                    <a:pt x="142205" y="209138"/>
                  </a:lnTo>
                  <a:lnTo>
                    <a:pt x="142205" y="209138"/>
                  </a:lnTo>
                  <a:lnTo>
                    <a:pt x="141896" y="208829"/>
                  </a:lnTo>
                  <a:lnTo>
                    <a:pt x="141587" y="208520"/>
                  </a:lnTo>
                  <a:lnTo>
                    <a:pt x="141072" y="207594"/>
                  </a:lnTo>
                  <a:lnTo>
                    <a:pt x="140661" y="206358"/>
                  </a:lnTo>
                  <a:lnTo>
                    <a:pt x="140249" y="204916"/>
                  </a:lnTo>
                  <a:lnTo>
                    <a:pt x="139940" y="203166"/>
                  </a:lnTo>
                  <a:lnTo>
                    <a:pt x="139631" y="201312"/>
                  </a:lnTo>
                  <a:lnTo>
                    <a:pt x="139425" y="199253"/>
                  </a:lnTo>
                  <a:lnTo>
                    <a:pt x="139322" y="196987"/>
                  </a:lnTo>
                  <a:lnTo>
                    <a:pt x="139116" y="192148"/>
                  </a:lnTo>
                  <a:lnTo>
                    <a:pt x="139219" y="186793"/>
                  </a:lnTo>
                  <a:lnTo>
                    <a:pt x="139322" y="181232"/>
                  </a:lnTo>
                  <a:lnTo>
                    <a:pt x="139631" y="175569"/>
                  </a:lnTo>
                  <a:lnTo>
                    <a:pt x="139940" y="170008"/>
                  </a:lnTo>
                  <a:lnTo>
                    <a:pt x="140352" y="164551"/>
                  </a:lnTo>
                  <a:lnTo>
                    <a:pt x="141278" y="155180"/>
                  </a:lnTo>
                  <a:lnTo>
                    <a:pt x="141896" y="148487"/>
                  </a:lnTo>
                  <a:lnTo>
                    <a:pt x="142205" y="146016"/>
                  </a:lnTo>
                  <a:lnTo>
                    <a:pt x="142205" y="146016"/>
                  </a:lnTo>
                  <a:lnTo>
                    <a:pt x="136336" y="148075"/>
                  </a:lnTo>
                  <a:lnTo>
                    <a:pt x="120787" y="153430"/>
                  </a:lnTo>
                  <a:lnTo>
                    <a:pt x="110284" y="156828"/>
                  </a:lnTo>
                  <a:lnTo>
                    <a:pt x="98648" y="160638"/>
                  </a:lnTo>
                  <a:lnTo>
                    <a:pt x="86085" y="164551"/>
                  </a:lnTo>
                  <a:lnTo>
                    <a:pt x="73111" y="168567"/>
                  </a:lnTo>
                  <a:lnTo>
                    <a:pt x="60033" y="172274"/>
                  </a:lnTo>
                  <a:lnTo>
                    <a:pt x="53649" y="174127"/>
                  </a:lnTo>
                  <a:lnTo>
                    <a:pt x="47367" y="175775"/>
                  </a:lnTo>
                  <a:lnTo>
                    <a:pt x="41292" y="177319"/>
                  </a:lnTo>
                  <a:lnTo>
                    <a:pt x="35423" y="178761"/>
                  </a:lnTo>
                  <a:lnTo>
                    <a:pt x="29862" y="179997"/>
                  </a:lnTo>
                  <a:lnTo>
                    <a:pt x="24610" y="181129"/>
                  </a:lnTo>
                  <a:lnTo>
                    <a:pt x="19668" y="181953"/>
                  </a:lnTo>
                  <a:lnTo>
                    <a:pt x="15240" y="182571"/>
                  </a:lnTo>
                  <a:lnTo>
                    <a:pt x="11327" y="182983"/>
                  </a:lnTo>
                  <a:lnTo>
                    <a:pt x="9473" y="183086"/>
                  </a:lnTo>
                  <a:lnTo>
                    <a:pt x="7826" y="183189"/>
                  </a:lnTo>
                  <a:lnTo>
                    <a:pt x="6384" y="183086"/>
                  </a:lnTo>
                  <a:lnTo>
                    <a:pt x="5046" y="182983"/>
                  </a:lnTo>
                  <a:lnTo>
                    <a:pt x="3810" y="182880"/>
                  </a:lnTo>
                  <a:lnTo>
                    <a:pt x="2780" y="182571"/>
                  </a:lnTo>
                  <a:lnTo>
                    <a:pt x="1854" y="182262"/>
                  </a:lnTo>
                  <a:lnTo>
                    <a:pt x="1236" y="181850"/>
                  </a:lnTo>
                  <a:lnTo>
                    <a:pt x="721" y="181335"/>
                  </a:lnTo>
                  <a:lnTo>
                    <a:pt x="412" y="180718"/>
                  </a:lnTo>
                  <a:lnTo>
                    <a:pt x="412" y="180718"/>
                  </a:lnTo>
                  <a:lnTo>
                    <a:pt x="206" y="179997"/>
                  </a:lnTo>
                  <a:lnTo>
                    <a:pt x="103" y="179276"/>
                  </a:lnTo>
                  <a:lnTo>
                    <a:pt x="0" y="178452"/>
                  </a:lnTo>
                  <a:lnTo>
                    <a:pt x="0" y="177525"/>
                  </a:lnTo>
                  <a:lnTo>
                    <a:pt x="103" y="175569"/>
                  </a:lnTo>
                  <a:lnTo>
                    <a:pt x="515" y="173406"/>
                  </a:lnTo>
                  <a:lnTo>
                    <a:pt x="1133" y="171141"/>
                  </a:lnTo>
                  <a:lnTo>
                    <a:pt x="1956" y="168670"/>
                  </a:lnTo>
                  <a:lnTo>
                    <a:pt x="2883" y="165992"/>
                  </a:lnTo>
                  <a:lnTo>
                    <a:pt x="4016" y="163212"/>
                  </a:lnTo>
                  <a:lnTo>
                    <a:pt x="5252" y="160329"/>
                  </a:lnTo>
                  <a:lnTo>
                    <a:pt x="6693" y="157446"/>
                  </a:lnTo>
                  <a:lnTo>
                    <a:pt x="8135" y="154356"/>
                  </a:lnTo>
                  <a:lnTo>
                    <a:pt x="9782" y="151267"/>
                  </a:lnTo>
                  <a:lnTo>
                    <a:pt x="13180" y="144986"/>
                  </a:lnTo>
                  <a:lnTo>
                    <a:pt x="16785" y="138808"/>
                  </a:lnTo>
                  <a:lnTo>
                    <a:pt x="20492" y="132732"/>
                  </a:lnTo>
                  <a:lnTo>
                    <a:pt x="24096" y="126966"/>
                  </a:lnTo>
                  <a:lnTo>
                    <a:pt x="27494" y="121611"/>
                  </a:lnTo>
                  <a:lnTo>
                    <a:pt x="30480" y="116977"/>
                  </a:lnTo>
                  <a:lnTo>
                    <a:pt x="35114" y="110181"/>
                  </a:lnTo>
                  <a:lnTo>
                    <a:pt x="36967" y="1076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43"/>
            <p:cNvSpPr/>
            <p:nvPr/>
          </p:nvSpPr>
          <p:spPr>
            <a:xfrm>
              <a:off x="5014775" y="1370825"/>
              <a:ext cx="1524000" cy="1529175"/>
            </a:xfrm>
            <a:custGeom>
              <a:avLst/>
              <a:gdLst/>
              <a:ahLst/>
              <a:cxnLst/>
              <a:rect l="l" t="t" r="r" b="b"/>
              <a:pathLst>
                <a:path w="60960" h="61167" extrusionOk="0">
                  <a:moveTo>
                    <a:pt x="8135" y="0"/>
                  </a:moveTo>
                  <a:lnTo>
                    <a:pt x="7105" y="309"/>
                  </a:lnTo>
                  <a:lnTo>
                    <a:pt x="6076" y="721"/>
                  </a:lnTo>
                  <a:lnTo>
                    <a:pt x="5046" y="1339"/>
                  </a:lnTo>
                  <a:lnTo>
                    <a:pt x="4119" y="2060"/>
                  </a:lnTo>
                  <a:lnTo>
                    <a:pt x="3192" y="2986"/>
                  </a:lnTo>
                  <a:lnTo>
                    <a:pt x="2266" y="3913"/>
                  </a:lnTo>
                  <a:lnTo>
                    <a:pt x="1545" y="4943"/>
                  </a:lnTo>
                  <a:lnTo>
                    <a:pt x="927" y="6076"/>
                  </a:lnTo>
                  <a:lnTo>
                    <a:pt x="412" y="7311"/>
                  </a:lnTo>
                  <a:lnTo>
                    <a:pt x="103" y="8547"/>
                  </a:lnTo>
                  <a:lnTo>
                    <a:pt x="0" y="9886"/>
                  </a:lnTo>
                  <a:lnTo>
                    <a:pt x="103" y="11121"/>
                  </a:lnTo>
                  <a:lnTo>
                    <a:pt x="206" y="11842"/>
                  </a:lnTo>
                  <a:lnTo>
                    <a:pt x="412" y="12460"/>
                  </a:lnTo>
                  <a:lnTo>
                    <a:pt x="721" y="13078"/>
                  </a:lnTo>
                  <a:lnTo>
                    <a:pt x="1030" y="13798"/>
                  </a:lnTo>
                  <a:lnTo>
                    <a:pt x="1442" y="14416"/>
                  </a:lnTo>
                  <a:lnTo>
                    <a:pt x="1957" y="15034"/>
                  </a:lnTo>
                  <a:lnTo>
                    <a:pt x="6590" y="20389"/>
                  </a:lnTo>
                  <a:lnTo>
                    <a:pt x="12460" y="26979"/>
                  </a:lnTo>
                  <a:lnTo>
                    <a:pt x="19359" y="34187"/>
                  </a:lnTo>
                  <a:lnTo>
                    <a:pt x="22963" y="37894"/>
                  </a:lnTo>
                  <a:lnTo>
                    <a:pt x="26670" y="41601"/>
                  </a:lnTo>
                  <a:lnTo>
                    <a:pt x="30377" y="45102"/>
                  </a:lnTo>
                  <a:lnTo>
                    <a:pt x="33981" y="48500"/>
                  </a:lnTo>
                  <a:lnTo>
                    <a:pt x="37482" y="51590"/>
                  </a:lnTo>
                  <a:lnTo>
                    <a:pt x="40777" y="54370"/>
                  </a:lnTo>
                  <a:lnTo>
                    <a:pt x="43969" y="56841"/>
                  </a:lnTo>
                  <a:lnTo>
                    <a:pt x="46750" y="58798"/>
                  </a:lnTo>
                  <a:lnTo>
                    <a:pt x="48088" y="59518"/>
                  </a:lnTo>
                  <a:lnTo>
                    <a:pt x="49324" y="60136"/>
                  </a:lnTo>
                  <a:lnTo>
                    <a:pt x="50457" y="60651"/>
                  </a:lnTo>
                  <a:lnTo>
                    <a:pt x="51384" y="61063"/>
                  </a:lnTo>
                  <a:lnTo>
                    <a:pt x="52104" y="61166"/>
                  </a:lnTo>
                  <a:lnTo>
                    <a:pt x="54370" y="61166"/>
                  </a:lnTo>
                  <a:lnTo>
                    <a:pt x="55811" y="60857"/>
                  </a:lnTo>
                  <a:lnTo>
                    <a:pt x="56532" y="60651"/>
                  </a:lnTo>
                  <a:lnTo>
                    <a:pt x="57253" y="60342"/>
                  </a:lnTo>
                  <a:lnTo>
                    <a:pt x="57974" y="60033"/>
                  </a:lnTo>
                  <a:lnTo>
                    <a:pt x="58592" y="59621"/>
                  </a:lnTo>
                  <a:lnTo>
                    <a:pt x="59209" y="59107"/>
                  </a:lnTo>
                  <a:lnTo>
                    <a:pt x="59724" y="58489"/>
                  </a:lnTo>
                  <a:lnTo>
                    <a:pt x="60136" y="57871"/>
                  </a:lnTo>
                  <a:lnTo>
                    <a:pt x="60548" y="57150"/>
                  </a:lnTo>
                  <a:lnTo>
                    <a:pt x="60857" y="56326"/>
                  </a:lnTo>
                  <a:lnTo>
                    <a:pt x="60960" y="55400"/>
                  </a:lnTo>
                  <a:lnTo>
                    <a:pt x="60960" y="54267"/>
                  </a:lnTo>
                  <a:lnTo>
                    <a:pt x="60857" y="53134"/>
                  </a:lnTo>
                  <a:lnTo>
                    <a:pt x="60548" y="52001"/>
                  </a:lnTo>
                  <a:lnTo>
                    <a:pt x="60033" y="50766"/>
                  </a:lnTo>
                  <a:lnTo>
                    <a:pt x="59415" y="49324"/>
                  </a:lnTo>
                  <a:lnTo>
                    <a:pt x="58592" y="47883"/>
                  </a:lnTo>
                  <a:lnTo>
                    <a:pt x="57665" y="46235"/>
                  </a:lnTo>
                  <a:lnTo>
                    <a:pt x="56532" y="44484"/>
                  </a:lnTo>
                  <a:lnTo>
                    <a:pt x="53855" y="40880"/>
                  </a:lnTo>
                  <a:lnTo>
                    <a:pt x="50766" y="36967"/>
                  </a:lnTo>
                  <a:lnTo>
                    <a:pt x="47265" y="32848"/>
                  </a:lnTo>
                  <a:lnTo>
                    <a:pt x="43455" y="28730"/>
                  </a:lnTo>
                  <a:lnTo>
                    <a:pt x="39542" y="24508"/>
                  </a:lnTo>
                  <a:lnTo>
                    <a:pt x="35423" y="20389"/>
                  </a:lnTo>
                  <a:lnTo>
                    <a:pt x="31304" y="16373"/>
                  </a:lnTo>
                  <a:lnTo>
                    <a:pt x="27185" y="12666"/>
                  </a:lnTo>
                  <a:lnTo>
                    <a:pt x="23272" y="9268"/>
                  </a:lnTo>
                  <a:lnTo>
                    <a:pt x="19565" y="6178"/>
                  </a:lnTo>
                  <a:lnTo>
                    <a:pt x="16167" y="3604"/>
                  </a:lnTo>
                  <a:lnTo>
                    <a:pt x="14622" y="2574"/>
                  </a:lnTo>
                  <a:lnTo>
                    <a:pt x="13181" y="1648"/>
                  </a:lnTo>
                  <a:lnTo>
                    <a:pt x="11945" y="824"/>
                  </a:lnTo>
                  <a:lnTo>
                    <a:pt x="10709" y="309"/>
                  </a:lnTo>
                  <a:lnTo>
                    <a:pt x="99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43"/>
            <p:cNvSpPr/>
            <p:nvPr/>
          </p:nvSpPr>
          <p:spPr>
            <a:xfrm>
              <a:off x="5014775" y="1370825"/>
              <a:ext cx="1524000" cy="1529175"/>
            </a:xfrm>
            <a:custGeom>
              <a:avLst/>
              <a:gdLst/>
              <a:ahLst/>
              <a:cxnLst/>
              <a:rect l="l" t="t" r="r" b="b"/>
              <a:pathLst>
                <a:path w="60960" h="61167" fill="none" extrusionOk="0">
                  <a:moveTo>
                    <a:pt x="9165" y="0"/>
                  </a:moveTo>
                  <a:lnTo>
                    <a:pt x="9165" y="0"/>
                  </a:lnTo>
                  <a:lnTo>
                    <a:pt x="8135" y="0"/>
                  </a:lnTo>
                  <a:lnTo>
                    <a:pt x="7105" y="309"/>
                  </a:lnTo>
                  <a:lnTo>
                    <a:pt x="6076" y="721"/>
                  </a:lnTo>
                  <a:lnTo>
                    <a:pt x="5046" y="1339"/>
                  </a:lnTo>
                  <a:lnTo>
                    <a:pt x="4119" y="2060"/>
                  </a:lnTo>
                  <a:lnTo>
                    <a:pt x="3192" y="2986"/>
                  </a:lnTo>
                  <a:lnTo>
                    <a:pt x="2266" y="3913"/>
                  </a:lnTo>
                  <a:lnTo>
                    <a:pt x="1545" y="4943"/>
                  </a:lnTo>
                  <a:lnTo>
                    <a:pt x="927" y="6076"/>
                  </a:lnTo>
                  <a:lnTo>
                    <a:pt x="412" y="7311"/>
                  </a:lnTo>
                  <a:lnTo>
                    <a:pt x="103" y="8547"/>
                  </a:lnTo>
                  <a:lnTo>
                    <a:pt x="0" y="9886"/>
                  </a:lnTo>
                  <a:lnTo>
                    <a:pt x="103" y="11121"/>
                  </a:lnTo>
                  <a:lnTo>
                    <a:pt x="206" y="11842"/>
                  </a:lnTo>
                  <a:lnTo>
                    <a:pt x="412" y="12460"/>
                  </a:lnTo>
                  <a:lnTo>
                    <a:pt x="721" y="13078"/>
                  </a:lnTo>
                  <a:lnTo>
                    <a:pt x="1030" y="13798"/>
                  </a:lnTo>
                  <a:lnTo>
                    <a:pt x="1442" y="14416"/>
                  </a:lnTo>
                  <a:lnTo>
                    <a:pt x="1957" y="15034"/>
                  </a:lnTo>
                  <a:lnTo>
                    <a:pt x="1957" y="15034"/>
                  </a:lnTo>
                  <a:lnTo>
                    <a:pt x="6590" y="20389"/>
                  </a:lnTo>
                  <a:lnTo>
                    <a:pt x="12460" y="26979"/>
                  </a:lnTo>
                  <a:lnTo>
                    <a:pt x="19359" y="34187"/>
                  </a:lnTo>
                  <a:lnTo>
                    <a:pt x="22963" y="37894"/>
                  </a:lnTo>
                  <a:lnTo>
                    <a:pt x="26670" y="41601"/>
                  </a:lnTo>
                  <a:lnTo>
                    <a:pt x="30377" y="45102"/>
                  </a:lnTo>
                  <a:lnTo>
                    <a:pt x="33981" y="48500"/>
                  </a:lnTo>
                  <a:lnTo>
                    <a:pt x="37482" y="51590"/>
                  </a:lnTo>
                  <a:lnTo>
                    <a:pt x="40777" y="54370"/>
                  </a:lnTo>
                  <a:lnTo>
                    <a:pt x="43969" y="56841"/>
                  </a:lnTo>
                  <a:lnTo>
                    <a:pt x="46750" y="58798"/>
                  </a:lnTo>
                  <a:lnTo>
                    <a:pt x="48088" y="59518"/>
                  </a:lnTo>
                  <a:lnTo>
                    <a:pt x="49324" y="60136"/>
                  </a:lnTo>
                  <a:lnTo>
                    <a:pt x="50457" y="60651"/>
                  </a:lnTo>
                  <a:lnTo>
                    <a:pt x="51384" y="61063"/>
                  </a:lnTo>
                  <a:lnTo>
                    <a:pt x="51384" y="61063"/>
                  </a:lnTo>
                  <a:lnTo>
                    <a:pt x="52104" y="61166"/>
                  </a:lnTo>
                  <a:lnTo>
                    <a:pt x="53031" y="61166"/>
                  </a:lnTo>
                  <a:lnTo>
                    <a:pt x="53031" y="61166"/>
                  </a:lnTo>
                  <a:lnTo>
                    <a:pt x="54370" y="61166"/>
                  </a:lnTo>
                  <a:lnTo>
                    <a:pt x="55811" y="60857"/>
                  </a:lnTo>
                  <a:lnTo>
                    <a:pt x="56532" y="60651"/>
                  </a:lnTo>
                  <a:lnTo>
                    <a:pt x="57253" y="60342"/>
                  </a:lnTo>
                  <a:lnTo>
                    <a:pt x="57974" y="60033"/>
                  </a:lnTo>
                  <a:lnTo>
                    <a:pt x="58592" y="59621"/>
                  </a:lnTo>
                  <a:lnTo>
                    <a:pt x="59209" y="59107"/>
                  </a:lnTo>
                  <a:lnTo>
                    <a:pt x="59724" y="58489"/>
                  </a:lnTo>
                  <a:lnTo>
                    <a:pt x="60136" y="57871"/>
                  </a:lnTo>
                  <a:lnTo>
                    <a:pt x="60548" y="57150"/>
                  </a:lnTo>
                  <a:lnTo>
                    <a:pt x="60857" y="56326"/>
                  </a:lnTo>
                  <a:lnTo>
                    <a:pt x="60960" y="55400"/>
                  </a:lnTo>
                  <a:lnTo>
                    <a:pt x="60960" y="54267"/>
                  </a:lnTo>
                  <a:lnTo>
                    <a:pt x="60857" y="53134"/>
                  </a:lnTo>
                  <a:lnTo>
                    <a:pt x="60857" y="53134"/>
                  </a:lnTo>
                  <a:lnTo>
                    <a:pt x="60548" y="52001"/>
                  </a:lnTo>
                  <a:lnTo>
                    <a:pt x="60033" y="50766"/>
                  </a:lnTo>
                  <a:lnTo>
                    <a:pt x="59415" y="49324"/>
                  </a:lnTo>
                  <a:lnTo>
                    <a:pt x="58592" y="47883"/>
                  </a:lnTo>
                  <a:lnTo>
                    <a:pt x="57665" y="46235"/>
                  </a:lnTo>
                  <a:lnTo>
                    <a:pt x="56532" y="44484"/>
                  </a:lnTo>
                  <a:lnTo>
                    <a:pt x="53855" y="40880"/>
                  </a:lnTo>
                  <a:lnTo>
                    <a:pt x="50766" y="36967"/>
                  </a:lnTo>
                  <a:lnTo>
                    <a:pt x="47265" y="32848"/>
                  </a:lnTo>
                  <a:lnTo>
                    <a:pt x="43455" y="28730"/>
                  </a:lnTo>
                  <a:lnTo>
                    <a:pt x="39542" y="24508"/>
                  </a:lnTo>
                  <a:lnTo>
                    <a:pt x="35423" y="20389"/>
                  </a:lnTo>
                  <a:lnTo>
                    <a:pt x="31304" y="16373"/>
                  </a:lnTo>
                  <a:lnTo>
                    <a:pt x="27185" y="12666"/>
                  </a:lnTo>
                  <a:lnTo>
                    <a:pt x="23272" y="9268"/>
                  </a:lnTo>
                  <a:lnTo>
                    <a:pt x="19565" y="6178"/>
                  </a:lnTo>
                  <a:lnTo>
                    <a:pt x="16167" y="3604"/>
                  </a:lnTo>
                  <a:lnTo>
                    <a:pt x="14622" y="2574"/>
                  </a:lnTo>
                  <a:lnTo>
                    <a:pt x="13181" y="1648"/>
                  </a:lnTo>
                  <a:lnTo>
                    <a:pt x="11945" y="824"/>
                  </a:lnTo>
                  <a:lnTo>
                    <a:pt x="10709" y="309"/>
                  </a:lnTo>
                  <a:lnTo>
                    <a:pt x="10709" y="309"/>
                  </a:lnTo>
                  <a:lnTo>
                    <a:pt x="9989" y="0"/>
                  </a:lnTo>
                  <a:lnTo>
                    <a:pt x="91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43"/>
            <p:cNvSpPr/>
            <p:nvPr/>
          </p:nvSpPr>
          <p:spPr>
            <a:xfrm>
              <a:off x="4559125" y="868825"/>
              <a:ext cx="458250" cy="486575"/>
            </a:xfrm>
            <a:custGeom>
              <a:avLst/>
              <a:gdLst/>
              <a:ahLst/>
              <a:cxnLst/>
              <a:rect l="l" t="t" r="r" b="b"/>
              <a:pathLst>
                <a:path w="18330" h="19463" extrusionOk="0">
                  <a:moveTo>
                    <a:pt x="7723" y="0"/>
                  </a:moveTo>
                  <a:lnTo>
                    <a:pt x="6899" y="206"/>
                  </a:lnTo>
                  <a:lnTo>
                    <a:pt x="6178" y="412"/>
                  </a:lnTo>
                  <a:lnTo>
                    <a:pt x="5355" y="721"/>
                  </a:lnTo>
                  <a:lnTo>
                    <a:pt x="4634" y="1133"/>
                  </a:lnTo>
                  <a:lnTo>
                    <a:pt x="3913" y="1648"/>
                  </a:lnTo>
                  <a:lnTo>
                    <a:pt x="3192" y="2369"/>
                  </a:lnTo>
                  <a:lnTo>
                    <a:pt x="2471" y="3090"/>
                  </a:lnTo>
                  <a:lnTo>
                    <a:pt x="1854" y="3810"/>
                  </a:lnTo>
                  <a:lnTo>
                    <a:pt x="1442" y="4634"/>
                  </a:lnTo>
                  <a:lnTo>
                    <a:pt x="927" y="5355"/>
                  </a:lnTo>
                  <a:lnTo>
                    <a:pt x="618" y="6076"/>
                  </a:lnTo>
                  <a:lnTo>
                    <a:pt x="309" y="6797"/>
                  </a:lnTo>
                  <a:lnTo>
                    <a:pt x="206" y="7620"/>
                  </a:lnTo>
                  <a:lnTo>
                    <a:pt x="0" y="8341"/>
                  </a:lnTo>
                  <a:lnTo>
                    <a:pt x="0" y="9062"/>
                  </a:lnTo>
                  <a:lnTo>
                    <a:pt x="0" y="10401"/>
                  </a:lnTo>
                  <a:lnTo>
                    <a:pt x="309" y="11739"/>
                  </a:lnTo>
                  <a:lnTo>
                    <a:pt x="824" y="13078"/>
                  </a:lnTo>
                  <a:lnTo>
                    <a:pt x="1442" y="14314"/>
                  </a:lnTo>
                  <a:lnTo>
                    <a:pt x="2265" y="15343"/>
                  </a:lnTo>
                  <a:lnTo>
                    <a:pt x="3295" y="16373"/>
                  </a:lnTo>
                  <a:lnTo>
                    <a:pt x="4325" y="17300"/>
                  </a:lnTo>
                  <a:lnTo>
                    <a:pt x="5458" y="18021"/>
                  </a:lnTo>
                  <a:lnTo>
                    <a:pt x="6693" y="18638"/>
                  </a:lnTo>
                  <a:lnTo>
                    <a:pt x="8032" y="19050"/>
                  </a:lnTo>
                  <a:lnTo>
                    <a:pt x="9371" y="19359"/>
                  </a:lnTo>
                  <a:lnTo>
                    <a:pt x="10606" y="19462"/>
                  </a:lnTo>
                  <a:lnTo>
                    <a:pt x="11842" y="19359"/>
                  </a:lnTo>
                  <a:lnTo>
                    <a:pt x="12975" y="19050"/>
                  </a:lnTo>
                  <a:lnTo>
                    <a:pt x="14004" y="18638"/>
                  </a:lnTo>
                  <a:lnTo>
                    <a:pt x="15034" y="18021"/>
                  </a:lnTo>
                  <a:lnTo>
                    <a:pt x="15961" y="17197"/>
                  </a:lnTo>
                  <a:lnTo>
                    <a:pt x="16785" y="16064"/>
                  </a:lnTo>
                  <a:lnTo>
                    <a:pt x="17402" y="14828"/>
                  </a:lnTo>
                  <a:lnTo>
                    <a:pt x="18020" y="13284"/>
                  </a:lnTo>
                  <a:lnTo>
                    <a:pt x="18226" y="12151"/>
                  </a:lnTo>
                  <a:lnTo>
                    <a:pt x="18329" y="10916"/>
                  </a:lnTo>
                  <a:lnTo>
                    <a:pt x="18226" y="9680"/>
                  </a:lnTo>
                  <a:lnTo>
                    <a:pt x="18020" y="8547"/>
                  </a:lnTo>
                  <a:lnTo>
                    <a:pt x="17711" y="7414"/>
                  </a:lnTo>
                  <a:lnTo>
                    <a:pt x="17299" y="6282"/>
                  </a:lnTo>
                  <a:lnTo>
                    <a:pt x="16682" y="5252"/>
                  </a:lnTo>
                  <a:lnTo>
                    <a:pt x="16064" y="4222"/>
                  </a:lnTo>
                  <a:lnTo>
                    <a:pt x="15343" y="3398"/>
                  </a:lnTo>
                  <a:lnTo>
                    <a:pt x="14519" y="2575"/>
                  </a:lnTo>
                  <a:lnTo>
                    <a:pt x="13592" y="1751"/>
                  </a:lnTo>
                  <a:lnTo>
                    <a:pt x="12666" y="1133"/>
                  </a:lnTo>
                  <a:lnTo>
                    <a:pt x="11636" y="618"/>
                  </a:lnTo>
                  <a:lnTo>
                    <a:pt x="10606" y="309"/>
                  </a:lnTo>
                  <a:lnTo>
                    <a:pt x="9576" y="103"/>
                  </a:lnTo>
                  <a:lnTo>
                    <a:pt x="84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43"/>
            <p:cNvSpPr/>
            <p:nvPr/>
          </p:nvSpPr>
          <p:spPr>
            <a:xfrm>
              <a:off x="4559125" y="868825"/>
              <a:ext cx="458250" cy="486575"/>
            </a:xfrm>
            <a:custGeom>
              <a:avLst/>
              <a:gdLst/>
              <a:ahLst/>
              <a:cxnLst/>
              <a:rect l="l" t="t" r="r" b="b"/>
              <a:pathLst>
                <a:path w="18330" h="19463" fill="none" extrusionOk="0">
                  <a:moveTo>
                    <a:pt x="8444" y="0"/>
                  </a:moveTo>
                  <a:lnTo>
                    <a:pt x="8444" y="0"/>
                  </a:lnTo>
                  <a:lnTo>
                    <a:pt x="7723" y="0"/>
                  </a:lnTo>
                  <a:lnTo>
                    <a:pt x="6899" y="206"/>
                  </a:lnTo>
                  <a:lnTo>
                    <a:pt x="6178" y="412"/>
                  </a:lnTo>
                  <a:lnTo>
                    <a:pt x="5355" y="721"/>
                  </a:lnTo>
                  <a:lnTo>
                    <a:pt x="4634" y="1133"/>
                  </a:lnTo>
                  <a:lnTo>
                    <a:pt x="3913" y="1648"/>
                  </a:lnTo>
                  <a:lnTo>
                    <a:pt x="3192" y="2369"/>
                  </a:lnTo>
                  <a:lnTo>
                    <a:pt x="2471" y="3090"/>
                  </a:lnTo>
                  <a:lnTo>
                    <a:pt x="2471" y="3090"/>
                  </a:lnTo>
                  <a:lnTo>
                    <a:pt x="1854" y="3810"/>
                  </a:lnTo>
                  <a:lnTo>
                    <a:pt x="1442" y="4634"/>
                  </a:lnTo>
                  <a:lnTo>
                    <a:pt x="927" y="5355"/>
                  </a:lnTo>
                  <a:lnTo>
                    <a:pt x="618" y="6076"/>
                  </a:lnTo>
                  <a:lnTo>
                    <a:pt x="309" y="6797"/>
                  </a:lnTo>
                  <a:lnTo>
                    <a:pt x="206" y="7620"/>
                  </a:lnTo>
                  <a:lnTo>
                    <a:pt x="0" y="8341"/>
                  </a:lnTo>
                  <a:lnTo>
                    <a:pt x="0" y="9062"/>
                  </a:lnTo>
                  <a:lnTo>
                    <a:pt x="0" y="10401"/>
                  </a:lnTo>
                  <a:lnTo>
                    <a:pt x="309" y="11739"/>
                  </a:lnTo>
                  <a:lnTo>
                    <a:pt x="824" y="13078"/>
                  </a:lnTo>
                  <a:lnTo>
                    <a:pt x="1442" y="14314"/>
                  </a:lnTo>
                  <a:lnTo>
                    <a:pt x="2265" y="15343"/>
                  </a:lnTo>
                  <a:lnTo>
                    <a:pt x="3295" y="16373"/>
                  </a:lnTo>
                  <a:lnTo>
                    <a:pt x="4325" y="17300"/>
                  </a:lnTo>
                  <a:lnTo>
                    <a:pt x="5458" y="18021"/>
                  </a:lnTo>
                  <a:lnTo>
                    <a:pt x="6693" y="18638"/>
                  </a:lnTo>
                  <a:lnTo>
                    <a:pt x="8032" y="19050"/>
                  </a:lnTo>
                  <a:lnTo>
                    <a:pt x="9371" y="19359"/>
                  </a:lnTo>
                  <a:lnTo>
                    <a:pt x="10606" y="19462"/>
                  </a:lnTo>
                  <a:lnTo>
                    <a:pt x="10606" y="19462"/>
                  </a:lnTo>
                  <a:lnTo>
                    <a:pt x="11842" y="19359"/>
                  </a:lnTo>
                  <a:lnTo>
                    <a:pt x="12975" y="19050"/>
                  </a:lnTo>
                  <a:lnTo>
                    <a:pt x="14004" y="18638"/>
                  </a:lnTo>
                  <a:lnTo>
                    <a:pt x="15034" y="18021"/>
                  </a:lnTo>
                  <a:lnTo>
                    <a:pt x="15961" y="17197"/>
                  </a:lnTo>
                  <a:lnTo>
                    <a:pt x="16785" y="16064"/>
                  </a:lnTo>
                  <a:lnTo>
                    <a:pt x="17402" y="14828"/>
                  </a:lnTo>
                  <a:lnTo>
                    <a:pt x="18020" y="13284"/>
                  </a:lnTo>
                  <a:lnTo>
                    <a:pt x="18020" y="13284"/>
                  </a:lnTo>
                  <a:lnTo>
                    <a:pt x="18226" y="12151"/>
                  </a:lnTo>
                  <a:lnTo>
                    <a:pt x="18329" y="10916"/>
                  </a:lnTo>
                  <a:lnTo>
                    <a:pt x="18226" y="9680"/>
                  </a:lnTo>
                  <a:lnTo>
                    <a:pt x="18020" y="8547"/>
                  </a:lnTo>
                  <a:lnTo>
                    <a:pt x="17711" y="7414"/>
                  </a:lnTo>
                  <a:lnTo>
                    <a:pt x="17299" y="6282"/>
                  </a:lnTo>
                  <a:lnTo>
                    <a:pt x="16682" y="5252"/>
                  </a:lnTo>
                  <a:lnTo>
                    <a:pt x="16064" y="4222"/>
                  </a:lnTo>
                  <a:lnTo>
                    <a:pt x="15343" y="3398"/>
                  </a:lnTo>
                  <a:lnTo>
                    <a:pt x="14519" y="2575"/>
                  </a:lnTo>
                  <a:lnTo>
                    <a:pt x="13592" y="1751"/>
                  </a:lnTo>
                  <a:lnTo>
                    <a:pt x="12666" y="1133"/>
                  </a:lnTo>
                  <a:lnTo>
                    <a:pt x="11636" y="618"/>
                  </a:lnTo>
                  <a:lnTo>
                    <a:pt x="10606" y="309"/>
                  </a:lnTo>
                  <a:lnTo>
                    <a:pt x="9576" y="103"/>
                  </a:lnTo>
                  <a:lnTo>
                    <a:pt x="8444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86" name="Google Shape;2486;p43">
            <a:hlinkClick r:id="" action="ppaction://hlinkshowjump?jump=previousslide"/>
          </p:cNvPr>
          <p:cNvSpPr/>
          <p:nvPr/>
        </p:nvSpPr>
        <p:spPr>
          <a:xfrm rot="-5400000">
            <a:off x="777010" y="523575"/>
            <a:ext cx="207300" cy="321300"/>
          </a:xfrm>
          <a:prstGeom prst="triangle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xmlns="" id="{1D391834-28EF-3324-91A1-95D0566E384D}"/>
              </a:ext>
            </a:extLst>
          </p:cNvPr>
          <p:cNvSpPr txBox="1"/>
          <p:nvPr/>
        </p:nvSpPr>
        <p:spPr>
          <a:xfrm>
            <a:off x="362204" y="856785"/>
            <a:ext cx="7901127" cy="215071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7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rgbClr val="08080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7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rgbClr val="08080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ĐÃ LẮNG NGHE BÀI</a:t>
            </a:r>
            <a:r>
              <a:rPr lang="vi-VN" sz="4000" b="1" kern="1200" dirty="0">
                <a:solidFill>
                  <a:srgbClr val="08080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4000" b="1" kern="1200" dirty="0">
                <a:solidFill>
                  <a:srgbClr val="08080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GIẢNG</a:t>
            </a:r>
          </a:p>
        </p:txBody>
      </p:sp>
      <p:grpSp>
        <p:nvGrpSpPr>
          <p:cNvPr id="24" name="Google Shape;8505;p74">
            <a:extLst>
              <a:ext uri="{FF2B5EF4-FFF2-40B4-BE49-F238E27FC236}">
                <a16:creationId xmlns:a16="http://schemas.microsoft.com/office/drawing/2014/main" xmlns="" id="{DA23DBED-17D9-D652-1A0B-C85A3617DC5E}"/>
              </a:ext>
            </a:extLst>
          </p:cNvPr>
          <p:cNvGrpSpPr/>
          <p:nvPr/>
        </p:nvGrpSpPr>
        <p:grpSpPr>
          <a:xfrm>
            <a:off x="2783376" y="3454126"/>
            <a:ext cx="1036388" cy="1438325"/>
            <a:chOff x="4572125" y="269625"/>
            <a:chExt cx="2111200" cy="2929975"/>
          </a:xfrm>
        </p:grpSpPr>
        <p:sp>
          <p:nvSpPr>
            <p:cNvPr id="25" name="Google Shape;8506;p74">
              <a:extLst>
                <a:ext uri="{FF2B5EF4-FFF2-40B4-BE49-F238E27FC236}">
                  <a16:creationId xmlns:a16="http://schemas.microsoft.com/office/drawing/2014/main" xmlns="" id="{875754FB-BC58-E829-8E0E-AD9696DB2017}"/>
                </a:ext>
              </a:extLst>
            </p:cNvPr>
            <p:cNvSpPr/>
            <p:nvPr/>
          </p:nvSpPr>
          <p:spPr>
            <a:xfrm>
              <a:off x="4572125" y="771125"/>
              <a:ext cx="560250" cy="708750"/>
            </a:xfrm>
            <a:custGeom>
              <a:avLst/>
              <a:gdLst/>
              <a:ahLst/>
              <a:cxnLst/>
              <a:rect l="l" t="t" r="r" b="b"/>
              <a:pathLst>
                <a:path w="22410" h="28350" extrusionOk="0">
                  <a:moveTo>
                    <a:pt x="6110" y="0"/>
                  </a:moveTo>
                  <a:lnTo>
                    <a:pt x="5618" y="64"/>
                  </a:lnTo>
                  <a:lnTo>
                    <a:pt x="5149" y="150"/>
                  </a:lnTo>
                  <a:lnTo>
                    <a:pt x="4679" y="299"/>
                  </a:lnTo>
                  <a:lnTo>
                    <a:pt x="4209" y="513"/>
                  </a:lnTo>
                  <a:lnTo>
                    <a:pt x="3739" y="748"/>
                  </a:lnTo>
                  <a:lnTo>
                    <a:pt x="3290" y="1047"/>
                  </a:lnTo>
                  <a:lnTo>
                    <a:pt x="2841" y="1410"/>
                  </a:lnTo>
                  <a:lnTo>
                    <a:pt x="2414" y="1795"/>
                  </a:lnTo>
                  <a:lnTo>
                    <a:pt x="1987" y="2243"/>
                  </a:lnTo>
                  <a:lnTo>
                    <a:pt x="1773" y="2500"/>
                  </a:lnTo>
                  <a:lnTo>
                    <a:pt x="1581" y="2778"/>
                  </a:lnTo>
                  <a:lnTo>
                    <a:pt x="1389" y="3098"/>
                  </a:lnTo>
                  <a:lnTo>
                    <a:pt x="1218" y="3440"/>
                  </a:lnTo>
                  <a:lnTo>
                    <a:pt x="1047" y="3803"/>
                  </a:lnTo>
                  <a:lnTo>
                    <a:pt x="897" y="4187"/>
                  </a:lnTo>
                  <a:lnTo>
                    <a:pt x="769" y="4615"/>
                  </a:lnTo>
                  <a:lnTo>
                    <a:pt x="620" y="5042"/>
                  </a:lnTo>
                  <a:lnTo>
                    <a:pt x="513" y="5512"/>
                  </a:lnTo>
                  <a:lnTo>
                    <a:pt x="406" y="5982"/>
                  </a:lnTo>
                  <a:lnTo>
                    <a:pt x="299" y="6473"/>
                  </a:lnTo>
                  <a:lnTo>
                    <a:pt x="214" y="6986"/>
                  </a:lnTo>
                  <a:lnTo>
                    <a:pt x="150" y="7520"/>
                  </a:lnTo>
                  <a:lnTo>
                    <a:pt x="107" y="8076"/>
                  </a:lnTo>
                  <a:lnTo>
                    <a:pt x="64" y="8631"/>
                  </a:lnTo>
                  <a:lnTo>
                    <a:pt x="21" y="9208"/>
                  </a:lnTo>
                  <a:lnTo>
                    <a:pt x="21" y="9785"/>
                  </a:lnTo>
                  <a:lnTo>
                    <a:pt x="0" y="10383"/>
                  </a:lnTo>
                  <a:lnTo>
                    <a:pt x="21" y="11002"/>
                  </a:lnTo>
                  <a:lnTo>
                    <a:pt x="43" y="11600"/>
                  </a:lnTo>
                  <a:lnTo>
                    <a:pt x="107" y="12220"/>
                  </a:lnTo>
                  <a:lnTo>
                    <a:pt x="150" y="12839"/>
                  </a:lnTo>
                  <a:lnTo>
                    <a:pt x="235" y="13480"/>
                  </a:lnTo>
                  <a:lnTo>
                    <a:pt x="320" y="14100"/>
                  </a:lnTo>
                  <a:lnTo>
                    <a:pt x="427" y="14741"/>
                  </a:lnTo>
                  <a:lnTo>
                    <a:pt x="555" y="15360"/>
                  </a:lnTo>
                  <a:lnTo>
                    <a:pt x="705" y="16001"/>
                  </a:lnTo>
                  <a:lnTo>
                    <a:pt x="855" y="16621"/>
                  </a:lnTo>
                  <a:lnTo>
                    <a:pt x="1025" y="17262"/>
                  </a:lnTo>
                  <a:lnTo>
                    <a:pt x="1218" y="17881"/>
                  </a:lnTo>
                  <a:lnTo>
                    <a:pt x="1431" y="18501"/>
                  </a:lnTo>
                  <a:lnTo>
                    <a:pt x="1666" y="19099"/>
                  </a:lnTo>
                  <a:lnTo>
                    <a:pt x="1923" y="19697"/>
                  </a:lnTo>
                  <a:lnTo>
                    <a:pt x="2179" y="20295"/>
                  </a:lnTo>
                  <a:lnTo>
                    <a:pt x="2457" y="20872"/>
                  </a:lnTo>
                  <a:lnTo>
                    <a:pt x="2777" y="21427"/>
                  </a:lnTo>
                  <a:lnTo>
                    <a:pt x="3098" y="21983"/>
                  </a:lnTo>
                  <a:lnTo>
                    <a:pt x="3439" y="22538"/>
                  </a:lnTo>
                  <a:lnTo>
                    <a:pt x="3803" y="23051"/>
                  </a:lnTo>
                  <a:lnTo>
                    <a:pt x="4209" y="23564"/>
                  </a:lnTo>
                  <a:lnTo>
                    <a:pt x="4614" y="24055"/>
                  </a:lnTo>
                  <a:lnTo>
                    <a:pt x="5042" y="24504"/>
                  </a:lnTo>
                  <a:lnTo>
                    <a:pt x="5490" y="24952"/>
                  </a:lnTo>
                  <a:lnTo>
                    <a:pt x="5960" y="25380"/>
                  </a:lnTo>
                  <a:lnTo>
                    <a:pt x="6452" y="25785"/>
                  </a:lnTo>
                  <a:lnTo>
                    <a:pt x="6986" y="26170"/>
                  </a:lnTo>
                  <a:lnTo>
                    <a:pt x="7520" y="26512"/>
                  </a:lnTo>
                  <a:lnTo>
                    <a:pt x="8075" y="26832"/>
                  </a:lnTo>
                  <a:lnTo>
                    <a:pt x="8673" y="27131"/>
                  </a:lnTo>
                  <a:lnTo>
                    <a:pt x="9272" y="27409"/>
                  </a:lnTo>
                  <a:lnTo>
                    <a:pt x="9912" y="27644"/>
                  </a:lnTo>
                  <a:lnTo>
                    <a:pt x="10575" y="27836"/>
                  </a:lnTo>
                  <a:lnTo>
                    <a:pt x="11258" y="28007"/>
                  </a:lnTo>
                  <a:lnTo>
                    <a:pt x="11963" y="28157"/>
                  </a:lnTo>
                  <a:lnTo>
                    <a:pt x="12690" y="28242"/>
                  </a:lnTo>
                  <a:lnTo>
                    <a:pt x="13459" y="28306"/>
                  </a:lnTo>
                  <a:lnTo>
                    <a:pt x="14228" y="28349"/>
                  </a:lnTo>
                  <a:lnTo>
                    <a:pt x="15040" y="28328"/>
                  </a:lnTo>
                  <a:lnTo>
                    <a:pt x="15873" y="28264"/>
                  </a:lnTo>
                  <a:lnTo>
                    <a:pt x="16749" y="28178"/>
                  </a:lnTo>
                  <a:lnTo>
                    <a:pt x="17625" y="28029"/>
                  </a:lnTo>
                  <a:lnTo>
                    <a:pt x="18543" y="27858"/>
                  </a:lnTo>
                  <a:lnTo>
                    <a:pt x="19483" y="27623"/>
                  </a:lnTo>
                  <a:lnTo>
                    <a:pt x="20466" y="27345"/>
                  </a:lnTo>
                  <a:lnTo>
                    <a:pt x="22410" y="23072"/>
                  </a:lnTo>
                  <a:lnTo>
                    <a:pt x="22004" y="23072"/>
                  </a:lnTo>
                  <a:lnTo>
                    <a:pt x="21534" y="23051"/>
                  </a:lnTo>
                  <a:lnTo>
                    <a:pt x="20914" y="22966"/>
                  </a:lnTo>
                  <a:lnTo>
                    <a:pt x="20573" y="22923"/>
                  </a:lnTo>
                  <a:lnTo>
                    <a:pt x="20188" y="22859"/>
                  </a:lnTo>
                  <a:lnTo>
                    <a:pt x="19804" y="22752"/>
                  </a:lnTo>
                  <a:lnTo>
                    <a:pt x="19398" y="22645"/>
                  </a:lnTo>
                  <a:lnTo>
                    <a:pt x="18970" y="22496"/>
                  </a:lnTo>
                  <a:lnTo>
                    <a:pt x="18543" y="22346"/>
                  </a:lnTo>
                  <a:lnTo>
                    <a:pt x="18094" y="22154"/>
                  </a:lnTo>
                  <a:lnTo>
                    <a:pt x="17667" y="21919"/>
                  </a:lnTo>
                  <a:lnTo>
                    <a:pt x="17219" y="21662"/>
                  </a:lnTo>
                  <a:lnTo>
                    <a:pt x="16791" y="21363"/>
                  </a:lnTo>
                  <a:lnTo>
                    <a:pt x="16364" y="21043"/>
                  </a:lnTo>
                  <a:lnTo>
                    <a:pt x="15937" y="20658"/>
                  </a:lnTo>
                  <a:lnTo>
                    <a:pt x="15531" y="20252"/>
                  </a:lnTo>
                  <a:lnTo>
                    <a:pt x="15146" y="19782"/>
                  </a:lnTo>
                  <a:lnTo>
                    <a:pt x="14783" y="19270"/>
                  </a:lnTo>
                  <a:lnTo>
                    <a:pt x="14441" y="18714"/>
                  </a:lnTo>
                  <a:lnTo>
                    <a:pt x="14292" y="18415"/>
                  </a:lnTo>
                  <a:lnTo>
                    <a:pt x="14142" y="18095"/>
                  </a:lnTo>
                  <a:lnTo>
                    <a:pt x="13993" y="17774"/>
                  </a:lnTo>
                  <a:lnTo>
                    <a:pt x="13865" y="17433"/>
                  </a:lnTo>
                  <a:lnTo>
                    <a:pt x="13736" y="17091"/>
                  </a:lnTo>
                  <a:lnTo>
                    <a:pt x="13608" y="16706"/>
                  </a:lnTo>
                  <a:lnTo>
                    <a:pt x="13501" y="16322"/>
                  </a:lnTo>
                  <a:lnTo>
                    <a:pt x="13416" y="15937"/>
                  </a:lnTo>
                  <a:lnTo>
                    <a:pt x="13331" y="15510"/>
                  </a:lnTo>
                  <a:lnTo>
                    <a:pt x="13245" y="15083"/>
                  </a:lnTo>
                  <a:lnTo>
                    <a:pt x="13181" y="14655"/>
                  </a:lnTo>
                  <a:lnTo>
                    <a:pt x="13138" y="14185"/>
                  </a:lnTo>
                  <a:lnTo>
                    <a:pt x="13096" y="13715"/>
                  </a:lnTo>
                  <a:lnTo>
                    <a:pt x="13074" y="13203"/>
                  </a:lnTo>
                  <a:lnTo>
                    <a:pt x="13074" y="12690"/>
                  </a:lnTo>
                  <a:lnTo>
                    <a:pt x="13074" y="12177"/>
                  </a:lnTo>
                  <a:lnTo>
                    <a:pt x="13074" y="11109"/>
                  </a:lnTo>
                  <a:lnTo>
                    <a:pt x="13031" y="10105"/>
                  </a:lnTo>
                  <a:lnTo>
                    <a:pt x="12946" y="9144"/>
                  </a:lnTo>
                  <a:lnTo>
                    <a:pt x="12839" y="8246"/>
                  </a:lnTo>
                  <a:lnTo>
                    <a:pt x="12690" y="7371"/>
                  </a:lnTo>
                  <a:lnTo>
                    <a:pt x="12497" y="6559"/>
                  </a:lnTo>
                  <a:lnTo>
                    <a:pt x="12284" y="5790"/>
                  </a:lnTo>
                  <a:lnTo>
                    <a:pt x="12049" y="5063"/>
                  </a:lnTo>
                  <a:lnTo>
                    <a:pt x="11771" y="4401"/>
                  </a:lnTo>
                  <a:lnTo>
                    <a:pt x="11472" y="3760"/>
                  </a:lnTo>
                  <a:lnTo>
                    <a:pt x="11173" y="3183"/>
                  </a:lnTo>
                  <a:lnTo>
                    <a:pt x="10831" y="2649"/>
                  </a:lnTo>
                  <a:lnTo>
                    <a:pt x="10468" y="2179"/>
                  </a:lnTo>
                  <a:lnTo>
                    <a:pt x="10083" y="1731"/>
                  </a:lnTo>
                  <a:lnTo>
                    <a:pt x="9677" y="1346"/>
                  </a:lnTo>
                  <a:lnTo>
                    <a:pt x="9272" y="1004"/>
                  </a:lnTo>
                  <a:lnTo>
                    <a:pt x="8844" y="727"/>
                  </a:lnTo>
                  <a:lnTo>
                    <a:pt x="8417" y="470"/>
                  </a:lnTo>
                  <a:lnTo>
                    <a:pt x="7968" y="278"/>
                  </a:lnTo>
                  <a:lnTo>
                    <a:pt x="7498" y="150"/>
                  </a:lnTo>
                  <a:lnTo>
                    <a:pt x="7050" y="43"/>
                  </a:lnTo>
                  <a:lnTo>
                    <a:pt x="65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507;p74">
              <a:extLst>
                <a:ext uri="{FF2B5EF4-FFF2-40B4-BE49-F238E27FC236}">
                  <a16:creationId xmlns:a16="http://schemas.microsoft.com/office/drawing/2014/main" xmlns="" id="{AF85ECA9-8760-E2B3-620F-0AA9773E5424}"/>
                </a:ext>
              </a:extLst>
            </p:cNvPr>
            <p:cNvSpPr/>
            <p:nvPr/>
          </p:nvSpPr>
          <p:spPr>
            <a:xfrm>
              <a:off x="4572125" y="771125"/>
              <a:ext cx="560250" cy="708750"/>
            </a:xfrm>
            <a:custGeom>
              <a:avLst/>
              <a:gdLst/>
              <a:ahLst/>
              <a:cxnLst/>
              <a:rect l="l" t="t" r="r" b="b"/>
              <a:pathLst>
                <a:path w="22410" h="28350" fill="none" extrusionOk="0">
                  <a:moveTo>
                    <a:pt x="22410" y="23072"/>
                  </a:moveTo>
                  <a:lnTo>
                    <a:pt x="22410" y="23072"/>
                  </a:lnTo>
                  <a:lnTo>
                    <a:pt x="22004" y="23072"/>
                  </a:lnTo>
                  <a:lnTo>
                    <a:pt x="21534" y="23051"/>
                  </a:lnTo>
                  <a:lnTo>
                    <a:pt x="20914" y="22966"/>
                  </a:lnTo>
                  <a:lnTo>
                    <a:pt x="20573" y="22923"/>
                  </a:lnTo>
                  <a:lnTo>
                    <a:pt x="20188" y="22859"/>
                  </a:lnTo>
                  <a:lnTo>
                    <a:pt x="19804" y="22752"/>
                  </a:lnTo>
                  <a:lnTo>
                    <a:pt x="19398" y="22645"/>
                  </a:lnTo>
                  <a:lnTo>
                    <a:pt x="18970" y="22496"/>
                  </a:lnTo>
                  <a:lnTo>
                    <a:pt x="18543" y="22346"/>
                  </a:lnTo>
                  <a:lnTo>
                    <a:pt x="18094" y="22154"/>
                  </a:lnTo>
                  <a:lnTo>
                    <a:pt x="17667" y="21919"/>
                  </a:lnTo>
                  <a:lnTo>
                    <a:pt x="17219" y="21662"/>
                  </a:lnTo>
                  <a:lnTo>
                    <a:pt x="16791" y="21363"/>
                  </a:lnTo>
                  <a:lnTo>
                    <a:pt x="16364" y="21043"/>
                  </a:lnTo>
                  <a:lnTo>
                    <a:pt x="15937" y="20658"/>
                  </a:lnTo>
                  <a:lnTo>
                    <a:pt x="15531" y="20252"/>
                  </a:lnTo>
                  <a:lnTo>
                    <a:pt x="15146" y="19782"/>
                  </a:lnTo>
                  <a:lnTo>
                    <a:pt x="14783" y="19270"/>
                  </a:lnTo>
                  <a:lnTo>
                    <a:pt x="14441" y="18714"/>
                  </a:lnTo>
                  <a:lnTo>
                    <a:pt x="14292" y="18415"/>
                  </a:lnTo>
                  <a:lnTo>
                    <a:pt x="14142" y="18095"/>
                  </a:lnTo>
                  <a:lnTo>
                    <a:pt x="13993" y="17774"/>
                  </a:lnTo>
                  <a:lnTo>
                    <a:pt x="13865" y="17433"/>
                  </a:lnTo>
                  <a:lnTo>
                    <a:pt x="13736" y="17091"/>
                  </a:lnTo>
                  <a:lnTo>
                    <a:pt x="13608" y="16706"/>
                  </a:lnTo>
                  <a:lnTo>
                    <a:pt x="13501" y="16322"/>
                  </a:lnTo>
                  <a:lnTo>
                    <a:pt x="13416" y="15937"/>
                  </a:lnTo>
                  <a:lnTo>
                    <a:pt x="13331" y="15510"/>
                  </a:lnTo>
                  <a:lnTo>
                    <a:pt x="13245" y="15083"/>
                  </a:lnTo>
                  <a:lnTo>
                    <a:pt x="13181" y="14655"/>
                  </a:lnTo>
                  <a:lnTo>
                    <a:pt x="13138" y="14185"/>
                  </a:lnTo>
                  <a:lnTo>
                    <a:pt x="13096" y="13715"/>
                  </a:lnTo>
                  <a:lnTo>
                    <a:pt x="13074" y="13203"/>
                  </a:lnTo>
                  <a:lnTo>
                    <a:pt x="13074" y="12690"/>
                  </a:lnTo>
                  <a:lnTo>
                    <a:pt x="13074" y="12177"/>
                  </a:lnTo>
                  <a:lnTo>
                    <a:pt x="13074" y="12177"/>
                  </a:lnTo>
                  <a:lnTo>
                    <a:pt x="13074" y="11109"/>
                  </a:lnTo>
                  <a:lnTo>
                    <a:pt x="13031" y="10105"/>
                  </a:lnTo>
                  <a:lnTo>
                    <a:pt x="12946" y="9144"/>
                  </a:lnTo>
                  <a:lnTo>
                    <a:pt x="12839" y="8246"/>
                  </a:lnTo>
                  <a:lnTo>
                    <a:pt x="12690" y="7371"/>
                  </a:lnTo>
                  <a:lnTo>
                    <a:pt x="12497" y="6559"/>
                  </a:lnTo>
                  <a:lnTo>
                    <a:pt x="12284" y="5790"/>
                  </a:lnTo>
                  <a:lnTo>
                    <a:pt x="12049" y="5063"/>
                  </a:lnTo>
                  <a:lnTo>
                    <a:pt x="11771" y="4401"/>
                  </a:lnTo>
                  <a:lnTo>
                    <a:pt x="11472" y="3760"/>
                  </a:lnTo>
                  <a:lnTo>
                    <a:pt x="11173" y="3183"/>
                  </a:lnTo>
                  <a:lnTo>
                    <a:pt x="10831" y="2649"/>
                  </a:lnTo>
                  <a:lnTo>
                    <a:pt x="10468" y="2179"/>
                  </a:lnTo>
                  <a:lnTo>
                    <a:pt x="10083" y="1731"/>
                  </a:lnTo>
                  <a:lnTo>
                    <a:pt x="9677" y="1346"/>
                  </a:lnTo>
                  <a:lnTo>
                    <a:pt x="9272" y="1004"/>
                  </a:lnTo>
                  <a:lnTo>
                    <a:pt x="8844" y="727"/>
                  </a:lnTo>
                  <a:lnTo>
                    <a:pt x="8417" y="470"/>
                  </a:lnTo>
                  <a:lnTo>
                    <a:pt x="7968" y="278"/>
                  </a:lnTo>
                  <a:lnTo>
                    <a:pt x="7498" y="150"/>
                  </a:lnTo>
                  <a:lnTo>
                    <a:pt x="7050" y="43"/>
                  </a:lnTo>
                  <a:lnTo>
                    <a:pt x="6580" y="0"/>
                  </a:lnTo>
                  <a:lnTo>
                    <a:pt x="6110" y="0"/>
                  </a:lnTo>
                  <a:lnTo>
                    <a:pt x="5618" y="64"/>
                  </a:lnTo>
                  <a:lnTo>
                    <a:pt x="5149" y="150"/>
                  </a:lnTo>
                  <a:lnTo>
                    <a:pt x="4679" y="299"/>
                  </a:lnTo>
                  <a:lnTo>
                    <a:pt x="4209" y="513"/>
                  </a:lnTo>
                  <a:lnTo>
                    <a:pt x="3739" y="748"/>
                  </a:lnTo>
                  <a:lnTo>
                    <a:pt x="3290" y="1047"/>
                  </a:lnTo>
                  <a:lnTo>
                    <a:pt x="2841" y="1410"/>
                  </a:lnTo>
                  <a:lnTo>
                    <a:pt x="2414" y="1795"/>
                  </a:lnTo>
                  <a:lnTo>
                    <a:pt x="1987" y="2243"/>
                  </a:lnTo>
                  <a:lnTo>
                    <a:pt x="1987" y="2243"/>
                  </a:lnTo>
                  <a:lnTo>
                    <a:pt x="1773" y="2500"/>
                  </a:lnTo>
                  <a:lnTo>
                    <a:pt x="1581" y="2778"/>
                  </a:lnTo>
                  <a:lnTo>
                    <a:pt x="1389" y="3098"/>
                  </a:lnTo>
                  <a:lnTo>
                    <a:pt x="1218" y="3440"/>
                  </a:lnTo>
                  <a:lnTo>
                    <a:pt x="1047" y="3803"/>
                  </a:lnTo>
                  <a:lnTo>
                    <a:pt x="897" y="4187"/>
                  </a:lnTo>
                  <a:lnTo>
                    <a:pt x="769" y="4615"/>
                  </a:lnTo>
                  <a:lnTo>
                    <a:pt x="620" y="5042"/>
                  </a:lnTo>
                  <a:lnTo>
                    <a:pt x="513" y="5512"/>
                  </a:lnTo>
                  <a:lnTo>
                    <a:pt x="406" y="5982"/>
                  </a:lnTo>
                  <a:lnTo>
                    <a:pt x="299" y="6473"/>
                  </a:lnTo>
                  <a:lnTo>
                    <a:pt x="214" y="6986"/>
                  </a:lnTo>
                  <a:lnTo>
                    <a:pt x="150" y="7520"/>
                  </a:lnTo>
                  <a:lnTo>
                    <a:pt x="107" y="8076"/>
                  </a:lnTo>
                  <a:lnTo>
                    <a:pt x="64" y="8631"/>
                  </a:lnTo>
                  <a:lnTo>
                    <a:pt x="21" y="9208"/>
                  </a:lnTo>
                  <a:lnTo>
                    <a:pt x="21" y="9785"/>
                  </a:lnTo>
                  <a:lnTo>
                    <a:pt x="0" y="10383"/>
                  </a:lnTo>
                  <a:lnTo>
                    <a:pt x="21" y="11002"/>
                  </a:lnTo>
                  <a:lnTo>
                    <a:pt x="43" y="11600"/>
                  </a:lnTo>
                  <a:lnTo>
                    <a:pt x="107" y="12220"/>
                  </a:lnTo>
                  <a:lnTo>
                    <a:pt x="150" y="12839"/>
                  </a:lnTo>
                  <a:lnTo>
                    <a:pt x="235" y="13480"/>
                  </a:lnTo>
                  <a:lnTo>
                    <a:pt x="320" y="14100"/>
                  </a:lnTo>
                  <a:lnTo>
                    <a:pt x="427" y="14741"/>
                  </a:lnTo>
                  <a:lnTo>
                    <a:pt x="555" y="15360"/>
                  </a:lnTo>
                  <a:lnTo>
                    <a:pt x="705" y="16001"/>
                  </a:lnTo>
                  <a:lnTo>
                    <a:pt x="855" y="16621"/>
                  </a:lnTo>
                  <a:lnTo>
                    <a:pt x="1025" y="17262"/>
                  </a:lnTo>
                  <a:lnTo>
                    <a:pt x="1218" y="17881"/>
                  </a:lnTo>
                  <a:lnTo>
                    <a:pt x="1431" y="18501"/>
                  </a:lnTo>
                  <a:lnTo>
                    <a:pt x="1666" y="19099"/>
                  </a:lnTo>
                  <a:lnTo>
                    <a:pt x="1923" y="19697"/>
                  </a:lnTo>
                  <a:lnTo>
                    <a:pt x="2179" y="20295"/>
                  </a:lnTo>
                  <a:lnTo>
                    <a:pt x="2457" y="20872"/>
                  </a:lnTo>
                  <a:lnTo>
                    <a:pt x="2777" y="21427"/>
                  </a:lnTo>
                  <a:lnTo>
                    <a:pt x="3098" y="21983"/>
                  </a:lnTo>
                  <a:lnTo>
                    <a:pt x="3439" y="22538"/>
                  </a:lnTo>
                  <a:lnTo>
                    <a:pt x="3803" y="23051"/>
                  </a:lnTo>
                  <a:lnTo>
                    <a:pt x="4209" y="23564"/>
                  </a:lnTo>
                  <a:lnTo>
                    <a:pt x="4614" y="24055"/>
                  </a:lnTo>
                  <a:lnTo>
                    <a:pt x="5042" y="24504"/>
                  </a:lnTo>
                  <a:lnTo>
                    <a:pt x="5490" y="24952"/>
                  </a:lnTo>
                  <a:lnTo>
                    <a:pt x="5960" y="25380"/>
                  </a:lnTo>
                  <a:lnTo>
                    <a:pt x="6452" y="25785"/>
                  </a:lnTo>
                  <a:lnTo>
                    <a:pt x="6986" y="26170"/>
                  </a:lnTo>
                  <a:lnTo>
                    <a:pt x="7520" y="26512"/>
                  </a:lnTo>
                  <a:lnTo>
                    <a:pt x="8075" y="26832"/>
                  </a:lnTo>
                  <a:lnTo>
                    <a:pt x="8673" y="27131"/>
                  </a:lnTo>
                  <a:lnTo>
                    <a:pt x="9272" y="27409"/>
                  </a:lnTo>
                  <a:lnTo>
                    <a:pt x="9912" y="27644"/>
                  </a:lnTo>
                  <a:lnTo>
                    <a:pt x="10575" y="27836"/>
                  </a:lnTo>
                  <a:lnTo>
                    <a:pt x="11258" y="28007"/>
                  </a:lnTo>
                  <a:lnTo>
                    <a:pt x="11963" y="28157"/>
                  </a:lnTo>
                  <a:lnTo>
                    <a:pt x="12690" y="28242"/>
                  </a:lnTo>
                  <a:lnTo>
                    <a:pt x="13459" y="28306"/>
                  </a:lnTo>
                  <a:lnTo>
                    <a:pt x="14228" y="28349"/>
                  </a:lnTo>
                  <a:lnTo>
                    <a:pt x="15040" y="28328"/>
                  </a:lnTo>
                  <a:lnTo>
                    <a:pt x="15873" y="28264"/>
                  </a:lnTo>
                  <a:lnTo>
                    <a:pt x="16749" y="28178"/>
                  </a:lnTo>
                  <a:lnTo>
                    <a:pt x="17625" y="28029"/>
                  </a:lnTo>
                  <a:lnTo>
                    <a:pt x="18543" y="27858"/>
                  </a:lnTo>
                  <a:lnTo>
                    <a:pt x="19483" y="27623"/>
                  </a:lnTo>
                  <a:lnTo>
                    <a:pt x="20466" y="273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508;p74">
              <a:extLst>
                <a:ext uri="{FF2B5EF4-FFF2-40B4-BE49-F238E27FC236}">
                  <a16:creationId xmlns:a16="http://schemas.microsoft.com/office/drawing/2014/main" xmlns="" id="{E1983429-FDF0-307E-B450-BD457822EDD8}"/>
                </a:ext>
              </a:extLst>
            </p:cNvPr>
            <p:cNvSpPr/>
            <p:nvPr/>
          </p:nvSpPr>
          <p:spPr>
            <a:xfrm>
              <a:off x="5836800" y="884350"/>
              <a:ext cx="775500" cy="1395025"/>
            </a:xfrm>
            <a:custGeom>
              <a:avLst/>
              <a:gdLst/>
              <a:ahLst/>
              <a:cxnLst/>
              <a:rect l="l" t="t" r="r" b="b"/>
              <a:pathLst>
                <a:path w="31020" h="55801" extrusionOk="0">
                  <a:moveTo>
                    <a:pt x="12797" y="0"/>
                  </a:moveTo>
                  <a:lnTo>
                    <a:pt x="12242" y="22"/>
                  </a:lnTo>
                  <a:lnTo>
                    <a:pt x="11729" y="64"/>
                  </a:lnTo>
                  <a:lnTo>
                    <a:pt x="11280" y="107"/>
                  </a:lnTo>
                  <a:lnTo>
                    <a:pt x="10533" y="214"/>
                  </a:lnTo>
                  <a:lnTo>
                    <a:pt x="9999" y="321"/>
                  </a:lnTo>
                  <a:lnTo>
                    <a:pt x="9742" y="406"/>
                  </a:lnTo>
                  <a:lnTo>
                    <a:pt x="1" y="9699"/>
                  </a:lnTo>
                  <a:lnTo>
                    <a:pt x="86" y="10255"/>
                  </a:lnTo>
                  <a:lnTo>
                    <a:pt x="321" y="11835"/>
                  </a:lnTo>
                  <a:lnTo>
                    <a:pt x="727" y="14271"/>
                  </a:lnTo>
                  <a:lnTo>
                    <a:pt x="1304" y="17433"/>
                  </a:lnTo>
                  <a:lnTo>
                    <a:pt x="1667" y="19227"/>
                  </a:lnTo>
                  <a:lnTo>
                    <a:pt x="2051" y="21128"/>
                  </a:lnTo>
                  <a:lnTo>
                    <a:pt x="2479" y="23158"/>
                  </a:lnTo>
                  <a:lnTo>
                    <a:pt x="2927" y="25251"/>
                  </a:lnTo>
                  <a:lnTo>
                    <a:pt x="3440" y="27409"/>
                  </a:lnTo>
                  <a:lnTo>
                    <a:pt x="3996" y="29631"/>
                  </a:lnTo>
                  <a:lnTo>
                    <a:pt x="4572" y="31874"/>
                  </a:lnTo>
                  <a:lnTo>
                    <a:pt x="5192" y="34117"/>
                  </a:lnTo>
                  <a:lnTo>
                    <a:pt x="5854" y="36339"/>
                  </a:lnTo>
                  <a:lnTo>
                    <a:pt x="6538" y="38539"/>
                  </a:lnTo>
                  <a:lnTo>
                    <a:pt x="6901" y="39629"/>
                  </a:lnTo>
                  <a:lnTo>
                    <a:pt x="7264" y="40697"/>
                  </a:lnTo>
                  <a:lnTo>
                    <a:pt x="7649" y="41744"/>
                  </a:lnTo>
                  <a:lnTo>
                    <a:pt x="8054" y="42790"/>
                  </a:lnTo>
                  <a:lnTo>
                    <a:pt x="8439" y="43794"/>
                  </a:lnTo>
                  <a:lnTo>
                    <a:pt x="8845" y="44777"/>
                  </a:lnTo>
                  <a:lnTo>
                    <a:pt x="9272" y="45739"/>
                  </a:lnTo>
                  <a:lnTo>
                    <a:pt x="9699" y="46679"/>
                  </a:lnTo>
                  <a:lnTo>
                    <a:pt x="10127" y="47576"/>
                  </a:lnTo>
                  <a:lnTo>
                    <a:pt x="10575" y="48452"/>
                  </a:lnTo>
                  <a:lnTo>
                    <a:pt x="11024" y="49285"/>
                  </a:lnTo>
                  <a:lnTo>
                    <a:pt x="11494" y="50075"/>
                  </a:lnTo>
                  <a:lnTo>
                    <a:pt x="11964" y="50823"/>
                  </a:lnTo>
                  <a:lnTo>
                    <a:pt x="12455" y="51528"/>
                  </a:lnTo>
                  <a:lnTo>
                    <a:pt x="12947" y="52190"/>
                  </a:lnTo>
                  <a:lnTo>
                    <a:pt x="13438" y="52810"/>
                  </a:lnTo>
                  <a:lnTo>
                    <a:pt x="13951" y="53365"/>
                  </a:lnTo>
                  <a:lnTo>
                    <a:pt x="14463" y="53878"/>
                  </a:lnTo>
                  <a:lnTo>
                    <a:pt x="14997" y="54348"/>
                  </a:lnTo>
                  <a:lnTo>
                    <a:pt x="15254" y="54540"/>
                  </a:lnTo>
                  <a:lnTo>
                    <a:pt x="15532" y="54732"/>
                  </a:lnTo>
                  <a:lnTo>
                    <a:pt x="15809" y="54925"/>
                  </a:lnTo>
                  <a:lnTo>
                    <a:pt x="16066" y="55074"/>
                  </a:lnTo>
                  <a:lnTo>
                    <a:pt x="16343" y="55224"/>
                  </a:lnTo>
                  <a:lnTo>
                    <a:pt x="16621" y="55352"/>
                  </a:lnTo>
                  <a:lnTo>
                    <a:pt x="16899" y="55480"/>
                  </a:lnTo>
                  <a:lnTo>
                    <a:pt x="17176" y="55566"/>
                  </a:lnTo>
                  <a:lnTo>
                    <a:pt x="17476" y="55651"/>
                  </a:lnTo>
                  <a:lnTo>
                    <a:pt x="17753" y="55715"/>
                  </a:lnTo>
                  <a:lnTo>
                    <a:pt x="18052" y="55779"/>
                  </a:lnTo>
                  <a:lnTo>
                    <a:pt x="18330" y="55801"/>
                  </a:lnTo>
                  <a:lnTo>
                    <a:pt x="18928" y="55801"/>
                  </a:lnTo>
                  <a:lnTo>
                    <a:pt x="19227" y="55779"/>
                  </a:lnTo>
                  <a:lnTo>
                    <a:pt x="19526" y="55736"/>
                  </a:lnTo>
                  <a:lnTo>
                    <a:pt x="19826" y="55672"/>
                  </a:lnTo>
                  <a:lnTo>
                    <a:pt x="20125" y="55587"/>
                  </a:lnTo>
                  <a:lnTo>
                    <a:pt x="20723" y="55395"/>
                  </a:lnTo>
                  <a:lnTo>
                    <a:pt x="21300" y="55181"/>
                  </a:lnTo>
                  <a:lnTo>
                    <a:pt x="21855" y="54925"/>
                  </a:lnTo>
                  <a:lnTo>
                    <a:pt x="22410" y="54647"/>
                  </a:lnTo>
                  <a:lnTo>
                    <a:pt x="22923" y="54348"/>
                  </a:lnTo>
                  <a:lnTo>
                    <a:pt x="23436" y="54027"/>
                  </a:lnTo>
                  <a:lnTo>
                    <a:pt x="23906" y="53686"/>
                  </a:lnTo>
                  <a:lnTo>
                    <a:pt x="24376" y="53322"/>
                  </a:lnTo>
                  <a:lnTo>
                    <a:pt x="24824" y="52917"/>
                  </a:lnTo>
                  <a:lnTo>
                    <a:pt x="25252" y="52511"/>
                  </a:lnTo>
                  <a:lnTo>
                    <a:pt x="25679" y="52083"/>
                  </a:lnTo>
                  <a:lnTo>
                    <a:pt x="26064" y="51613"/>
                  </a:lnTo>
                  <a:lnTo>
                    <a:pt x="26448" y="51143"/>
                  </a:lnTo>
                  <a:lnTo>
                    <a:pt x="26811" y="50652"/>
                  </a:lnTo>
                  <a:lnTo>
                    <a:pt x="27153" y="50139"/>
                  </a:lnTo>
                  <a:lnTo>
                    <a:pt x="27495" y="49605"/>
                  </a:lnTo>
                  <a:lnTo>
                    <a:pt x="27815" y="49050"/>
                  </a:lnTo>
                  <a:lnTo>
                    <a:pt x="28093" y="48494"/>
                  </a:lnTo>
                  <a:lnTo>
                    <a:pt x="28392" y="47896"/>
                  </a:lnTo>
                  <a:lnTo>
                    <a:pt x="28648" y="47298"/>
                  </a:lnTo>
                  <a:lnTo>
                    <a:pt x="28905" y="46679"/>
                  </a:lnTo>
                  <a:lnTo>
                    <a:pt x="29140" y="46038"/>
                  </a:lnTo>
                  <a:lnTo>
                    <a:pt x="29353" y="45397"/>
                  </a:lnTo>
                  <a:lnTo>
                    <a:pt x="29567" y="44734"/>
                  </a:lnTo>
                  <a:lnTo>
                    <a:pt x="29759" y="44072"/>
                  </a:lnTo>
                  <a:lnTo>
                    <a:pt x="29930" y="43367"/>
                  </a:lnTo>
                  <a:lnTo>
                    <a:pt x="30101" y="42684"/>
                  </a:lnTo>
                  <a:lnTo>
                    <a:pt x="30251" y="41957"/>
                  </a:lnTo>
                  <a:lnTo>
                    <a:pt x="30379" y="41231"/>
                  </a:lnTo>
                  <a:lnTo>
                    <a:pt x="30507" y="40505"/>
                  </a:lnTo>
                  <a:lnTo>
                    <a:pt x="30614" y="39757"/>
                  </a:lnTo>
                  <a:lnTo>
                    <a:pt x="30699" y="39009"/>
                  </a:lnTo>
                  <a:lnTo>
                    <a:pt x="30785" y="38240"/>
                  </a:lnTo>
                  <a:lnTo>
                    <a:pt x="30849" y="37471"/>
                  </a:lnTo>
                  <a:lnTo>
                    <a:pt x="30956" y="35912"/>
                  </a:lnTo>
                  <a:lnTo>
                    <a:pt x="31020" y="34309"/>
                  </a:lnTo>
                  <a:lnTo>
                    <a:pt x="31020" y="32707"/>
                  </a:lnTo>
                  <a:lnTo>
                    <a:pt x="30977" y="31062"/>
                  </a:lnTo>
                  <a:lnTo>
                    <a:pt x="30913" y="29417"/>
                  </a:lnTo>
                  <a:lnTo>
                    <a:pt x="30785" y="27751"/>
                  </a:lnTo>
                  <a:lnTo>
                    <a:pt x="30614" y="26106"/>
                  </a:lnTo>
                  <a:lnTo>
                    <a:pt x="30422" y="24440"/>
                  </a:lnTo>
                  <a:lnTo>
                    <a:pt x="30187" y="22773"/>
                  </a:lnTo>
                  <a:lnTo>
                    <a:pt x="29930" y="21128"/>
                  </a:lnTo>
                  <a:lnTo>
                    <a:pt x="29631" y="19483"/>
                  </a:lnTo>
                  <a:lnTo>
                    <a:pt x="29289" y="17881"/>
                  </a:lnTo>
                  <a:lnTo>
                    <a:pt x="28926" y="16279"/>
                  </a:lnTo>
                  <a:lnTo>
                    <a:pt x="28542" y="14698"/>
                  </a:lnTo>
                  <a:lnTo>
                    <a:pt x="28136" y="13160"/>
                  </a:lnTo>
                  <a:lnTo>
                    <a:pt x="27901" y="12412"/>
                  </a:lnTo>
                  <a:lnTo>
                    <a:pt x="27687" y="11707"/>
                  </a:lnTo>
                  <a:lnTo>
                    <a:pt x="27431" y="11002"/>
                  </a:lnTo>
                  <a:lnTo>
                    <a:pt x="27174" y="10340"/>
                  </a:lnTo>
                  <a:lnTo>
                    <a:pt x="26918" y="9720"/>
                  </a:lnTo>
                  <a:lnTo>
                    <a:pt x="26640" y="9101"/>
                  </a:lnTo>
                  <a:lnTo>
                    <a:pt x="26363" y="8503"/>
                  </a:lnTo>
                  <a:lnTo>
                    <a:pt x="26064" y="7947"/>
                  </a:lnTo>
                  <a:lnTo>
                    <a:pt x="25764" y="7413"/>
                  </a:lnTo>
                  <a:lnTo>
                    <a:pt x="25444" y="6901"/>
                  </a:lnTo>
                  <a:lnTo>
                    <a:pt x="25124" y="6409"/>
                  </a:lnTo>
                  <a:lnTo>
                    <a:pt x="24803" y="5939"/>
                  </a:lnTo>
                  <a:lnTo>
                    <a:pt x="24461" y="5491"/>
                  </a:lnTo>
                  <a:lnTo>
                    <a:pt x="24119" y="5085"/>
                  </a:lnTo>
                  <a:lnTo>
                    <a:pt x="23778" y="4679"/>
                  </a:lnTo>
                  <a:lnTo>
                    <a:pt x="23436" y="4294"/>
                  </a:lnTo>
                  <a:lnTo>
                    <a:pt x="23073" y="3931"/>
                  </a:lnTo>
                  <a:lnTo>
                    <a:pt x="22710" y="3589"/>
                  </a:lnTo>
                  <a:lnTo>
                    <a:pt x="22346" y="3269"/>
                  </a:lnTo>
                  <a:lnTo>
                    <a:pt x="21983" y="2970"/>
                  </a:lnTo>
                  <a:lnTo>
                    <a:pt x="21599" y="2692"/>
                  </a:lnTo>
                  <a:lnTo>
                    <a:pt x="21235" y="2414"/>
                  </a:lnTo>
                  <a:lnTo>
                    <a:pt x="20851" y="2179"/>
                  </a:lnTo>
                  <a:lnTo>
                    <a:pt x="20488" y="1944"/>
                  </a:lnTo>
                  <a:lnTo>
                    <a:pt x="20103" y="1731"/>
                  </a:lnTo>
                  <a:lnTo>
                    <a:pt x="19719" y="1517"/>
                  </a:lnTo>
                  <a:lnTo>
                    <a:pt x="19356" y="1325"/>
                  </a:lnTo>
                  <a:lnTo>
                    <a:pt x="18971" y="1154"/>
                  </a:lnTo>
                  <a:lnTo>
                    <a:pt x="18223" y="855"/>
                  </a:lnTo>
                  <a:lnTo>
                    <a:pt x="17476" y="620"/>
                  </a:lnTo>
                  <a:lnTo>
                    <a:pt x="16728" y="406"/>
                  </a:lnTo>
                  <a:lnTo>
                    <a:pt x="16023" y="257"/>
                  </a:lnTo>
                  <a:lnTo>
                    <a:pt x="15318" y="150"/>
                  </a:lnTo>
                  <a:lnTo>
                    <a:pt x="14634" y="64"/>
                  </a:lnTo>
                  <a:lnTo>
                    <a:pt x="13993" y="22"/>
                  </a:lnTo>
                  <a:lnTo>
                    <a:pt x="133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509;p74">
              <a:extLst>
                <a:ext uri="{FF2B5EF4-FFF2-40B4-BE49-F238E27FC236}">
                  <a16:creationId xmlns:a16="http://schemas.microsoft.com/office/drawing/2014/main" xmlns="" id="{36E17FF0-8565-59F3-C980-746B1DE48FBA}"/>
                </a:ext>
              </a:extLst>
            </p:cNvPr>
            <p:cNvSpPr/>
            <p:nvPr/>
          </p:nvSpPr>
          <p:spPr>
            <a:xfrm>
              <a:off x="5077350" y="344925"/>
              <a:ext cx="1068175" cy="892475"/>
            </a:xfrm>
            <a:custGeom>
              <a:avLst/>
              <a:gdLst/>
              <a:ahLst/>
              <a:cxnLst/>
              <a:rect l="l" t="t" r="r" b="b"/>
              <a:pathLst>
                <a:path w="42727" h="35699" extrusionOk="0">
                  <a:moveTo>
                    <a:pt x="20808" y="1"/>
                  </a:moveTo>
                  <a:lnTo>
                    <a:pt x="19847" y="22"/>
                  </a:lnTo>
                  <a:lnTo>
                    <a:pt x="18864" y="86"/>
                  </a:lnTo>
                  <a:lnTo>
                    <a:pt x="17839" y="172"/>
                  </a:lnTo>
                  <a:lnTo>
                    <a:pt x="17411" y="236"/>
                  </a:lnTo>
                  <a:lnTo>
                    <a:pt x="16963" y="300"/>
                  </a:lnTo>
                  <a:lnTo>
                    <a:pt x="16535" y="407"/>
                  </a:lnTo>
                  <a:lnTo>
                    <a:pt x="16087" y="535"/>
                  </a:lnTo>
                  <a:lnTo>
                    <a:pt x="15638" y="684"/>
                  </a:lnTo>
                  <a:lnTo>
                    <a:pt x="15190" y="855"/>
                  </a:lnTo>
                  <a:lnTo>
                    <a:pt x="14741" y="1026"/>
                  </a:lnTo>
                  <a:lnTo>
                    <a:pt x="14292" y="1240"/>
                  </a:lnTo>
                  <a:lnTo>
                    <a:pt x="13844" y="1475"/>
                  </a:lnTo>
                  <a:lnTo>
                    <a:pt x="13395" y="1710"/>
                  </a:lnTo>
                  <a:lnTo>
                    <a:pt x="12946" y="1966"/>
                  </a:lnTo>
                  <a:lnTo>
                    <a:pt x="12498" y="2265"/>
                  </a:lnTo>
                  <a:lnTo>
                    <a:pt x="12049" y="2564"/>
                  </a:lnTo>
                  <a:lnTo>
                    <a:pt x="11601" y="2863"/>
                  </a:lnTo>
                  <a:lnTo>
                    <a:pt x="11152" y="3205"/>
                  </a:lnTo>
                  <a:lnTo>
                    <a:pt x="10725" y="3547"/>
                  </a:lnTo>
                  <a:lnTo>
                    <a:pt x="10276" y="3910"/>
                  </a:lnTo>
                  <a:lnTo>
                    <a:pt x="9849" y="4295"/>
                  </a:lnTo>
                  <a:lnTo>
                    <a:pt x="9422" y="4679"/>
                  </a:lnTo>
                  <a:lnTo>
                    <a:pt x="8994" y="5085"/>
                  </a:lnTo>
                  <a:lnTo>
                    <a:pt x="8140" y="5940"/>
                  </a:lnTo>
                  <a:lnTo>
                    <a:pt x="7328" y="6858"/>
                  </a:lnTo>
                  <a:lnTo>
                    <a:pt x="6538" y="7798"/>
                  </a:lnTo>
                  <a:lnTo>
                    <a:pt x="5768" y="8802"/>
                  </a:lnTo>
                  <a:lnTo>
                    <a:pt x="5042" y="9828"/>
                  </a:lnTo>
                  <a:lnTo>
                    <a:pt x="4358" y="10896"/>
                  </a:lnTo>
                  <a:lnTo>
                    <a:pt x="3696" y="11985"/>
                  </a:lnTo>
                  <a:lnTo>
                    <a:pt x="3077" y="13096"/>
                  </a:lnTo>
                  <a:lnTo>
                    <a:pt x="2778" y="13673"/>
                  </a:lnTo>
                  <a:lnTo>
                    <a:pt x="2500" y="14250"/>
                  </a:lnTo>
                  <a:lnTo>
                    <a:pt x="2244" y="14827"/>
                  </a:lnTo>
                  <a:lnTo>
                    <a:pt x="1987" y="15403"/>
                  </a:lnTo>
                  <a:lnTo>
                    <a:pt x="1752" y="16002"/>
                  </a:lnTo>
                  <a:lnTo>
                    <a:pt x="1517" y="16578"/>
                  </a:lnTo>
                  <a:lnTo>
                    <a:pt x="1304" y="17176"/>
                  </a:lnTo>
                  <a:lnTo>
                    <a:pt x="1111" y="17775"/>
                  </a:lnTo>
                  <a:lnTo>
                    <a:pt x="919" y="18373"/>
                  </a:lnTo>
                  <a:lnTo>
                    <a:pt x="748" y="18971"/>
                  </a:lnTo>
                  <a:lnTo>
                    <a:pt x="599" y="19569"/>
                  </a:lnTo>
                  <a:lnTo>
                    <a:pt x="470" y="20167"/>
                  </a:lnTo>
                  <a:lnTo>
                    <a:pt x="342" y="20744"/>
                  </a:lnTo>
                  <a:lnTo>
                    <a:pt x="235" y="21342"/>
                  </a:lnTo>
                  <a:lnTo>
                    <a:pt x="150" y="21940"/>
                  </a:lnTo>
                  <a:lnTo>
                    <a:pt x="86" y="22539"/>
                  </a:lnTo>
                  <a:lnTo>
                    <a:pt x="43" y="23137"/>
                  </a:lnTo>
                  <a:lnTo>
                    <a:pt x="0" y="23714"/>
                  </a:lnTo>
                  <a:lnTo>
                    <a:pt x="0" y="24290"/>
                  </a:lnTo>
                  <a:lnTo>
                    <a:pt x="0" y="24889"/>
                  </a:lnTo>
                  <a:lnTo>
                    <a:pt x="22" y="25465"/>
                  </a:lnTo>
                  <a:lnTo>
                    <a:pt x="86" y="26021"/>
                  </a:lnTo>
                  <a:lnTo>
                    <a:pt x="150" y="26598"/>
                  </a:lnTo>
                  <a:lnTo>
                    <a:pt x="235" y="27153"/>
                  </a:lnTo>
                  <a:lnTo>
                    <a:pt x="342" y="27708"/>
                  </a:lnTo>
                  <a:lnTo>
                    <a:pt x="470" y="28264"/>
                  </a:lnTo>
                  <a:lnTo>
                    <a:pt x="620" y="28798"/>
                  </a:lnTo>
                  <a:lnTo>
                    <a:pt x="812" y="29332"/>
                  </a:lnTo>
                  <a:lnTo>
                    <a:pt x="919" y="29588"/>
                  </a:lnTo>
                  <a:lnTo>
                    <a:pt x="1026" y="29845"/>
                  </a:lnTo>
                  <a:lnTo>
                    <a:pt x="1282" y="30336"/>
                  </a:lnTo>
                  <a:lnTo>
                    <a:pt x="1581" y="30806"/>
                  </a:lnTo>
                  <a:lnTo>
                    <a:pt x="1923" y="31255"/>
                  </a:lnTo>
                  <a:lnTo>
                    <a:pt x="2308" y="31661"/>
                  </a:lnTo>
                  <a:lnTo>
                    <a:pt x="2735" y="32067"/>
                  </a:lnTo>
                  <a:lnTo>
                    <a:pt x="3184" y="32430"/>
                  </a:lnTo>
                  <a:lnTo>
                    <a:pt x="3675" y="32793"/>
                  </a:lnTo>
                  <a:lnTo>
                    <a:pt x="4209" y="33113"/>
                  </a:lnTo>
                  <a:lnTo>
                    <a:pt x="4786" y="33434"/>
                  </a:lnTo>
                  <a:lnTo>
                    <a:pt x="5363" y="33711"/>
                  </a:lnTo>
                  <a:lnTo>
                    <a:pt x="6003" y="33989"/>
                  </a:lnTo>
                  <a:lnTo>
                    <a:pt x="6644" y="34224"/>
                  </a:lnTo>
                  <a:lnTo>
                    <a:pt x="7328" y="34459"/>
                  </a:lnTo>
                  <a:lnTo>
                    <a:pt x="8033" y="34673"/>
                  </a:lnTo>
                  <a:lnTo>
                    <a:pt x="8759" y="34844"/>
                  </a:lnTo>
                  <a:lnTo>
                    <a:pt x="9507" y="35015"/>
                  </a:lnTo>
                  <a:lnTo>
                    <a:pt x="10297" y="35164"/>
                  </a:lnTo>
                  <a:lnTo>
                    <a:pt x="11088" y="35292"/>
                  </a:lnTo>
                  <a:lnTo>
                    <a:pt x="11900" y="35399"/>
                  </a:lnTo>
                  <a:lnTo>
                    <a:pt x="12711" y="35485"/>
                  </a:lnTo>
                  <a:lnTo>
                    <a:pt x="13566" y="35570"/>
                  </a:lnTo>
                  <a:lnTo>
                    <a:pt x="14420" y="35613"/>
                  </a:lnTo>
                  <a:lnTo>
                    <a:pt x="15275" y="35656"/>
                  </a:lnTo>
                  <a:lnTo>
                    <a:pt x="16151" y="35677"/>
                  </a:lnTo>
                  <a:lnTo>
                    <a:pt x="17048" y="35698"/>
                  </a:lnTo>
                  <a:lnTo>
                    <a:pt x="17945" y="35677"/>
                  </a:lnTo>
                  <a:lnTo>
                    <a:pt x="18843" y="35656"/>
                  </a:lnTo>
                  <a:lnTo>
                    <a:pt x="19740" y="35613"/>
                  </a:lnTo>
                  <a:lnTo>
                    <a:pt x="20637" y="35549"/>
                  </a:lnTo>
                  <a:lnTo>
                    <a:pt x="21556" y="35485"/>
                  </a:lnTo>
                  <a:lnTo>
                    <a:pt x="22453" y="35399"/>
                  </a:lnTo>
                  <a:lnTo>
                    <a:pt x="23372" y="35292"/>
                  </a:lnTo>
                  <a:lnTo>
                    <a:pt x="24269" y="35164"/>
                  </a:lnTo>
                  <a:lnTo>
                    <a:pt x="25166" y="35036"/>
                  </a:lnTo>
                  <a:lnTo>
                    <a:pt x="26063" y="34908"/>
                  </a:lnTo>
                  <a:lnTo>
                    <a:pt x="26939" y="34737"/>
                  </a:lnTo>
                  <a:lnTo>
                    <a:pt x="27815" y="34566"/>
                  </a:lnTo>
                  <a:lnTo>
                    <a:pt x="28670" y="34395"/>
                  </a:lnTo>
                  <a:lnTo>
                    <a:pt x="29524" y="34203"/>
                  </a:lnTo>
                  <a:lnTo>
                    <a:pt x="30379" y="33989"/>
                  </a:lnTo>
                  <a:lnTo>
                    <a:pt x="31190" y="33776"/>
                  </a:lnTo>
                  <a:lnTo>
                    <a:pt x="32002" y="33541"/>
                  </a:lnTo>
                  <a:lnTo>
                    <a:pt x="32793" y="33306"/>
                  </a:lnTo>
                  <a:lnTo>
                    <a:pt x="33562" y="33049"/>
                  </a:lnTo>
                  <a:lnTo>
                    <a:pt x="34309" y="32793"/>
                  </a:lnTo>
                  <a:lnTo>
                    <a:pt x="35014" y="32537"/>
                  </a:lnTo>
                  <a:lnTo>
                    <a:pt x="35719" y="32259"/>
                  </a:lnTo>
                  <a:lnTo>
                    <a:pt x="36403" y="31960"/>
                  </a:lnTo>
                  <a:lnTo>
                    <a:pt x="37044" y="31661"/>
                  </a:lnTo>
                  <a:lnTo>
                    <a:pt x="37663" y="31362"/>
                  </a:lnTo>
                  <a:lnTo>
                    <a:pt x="38240" y="31041"/>
                  </a:lnTo>
                  <a:lnTo>
                    <a:pt x="38796" y="30721"/>
                  </a:lnTo>
                  <a:lnTo>
                    <a:pt x="39330" y="30379"/>
                  </a:lnTo>
                  <a:lnTo>
                    <a:pt x="39821" y="30058"/>
                  </a:lnTo>
                  <a:lnTo>
                    <a:pt x="40270" y="29695"/>
                  </a:lnTo>
                  <a:lnTo>
                    <a:pt x="40676" y="29353"/>
                  </a:lnTo>
                  <a:lnTo>
                    <a:pt x="41039" y="28990"/>
                  </a:lnTo>
                  <a:lnTo>
                    <a:pt x="41381" y="28627"/>
                  </a:lnTo>
                  <a:lnTo>
                    <a:pt x="41680" y="28264"/>
                  </a:lnTo>
                  <a:lnTo>
                    <a:pt x="41915" y="27879"/>
                  </a:lnTo>
                  <a:lnTo>
                    <a:pt x="42128" y="27495"/>
                  </a:lnTo>
                  <a:lnTo>
                    <a:pt x="42278" y="27110"/>
                  </a:lnTo>
                  <a:lnTo>
                    <a:pt x="42385" y="26726"/>
                  </a:lnTo>
                  <a:lnTo>
                    <a:pt x="42534" y="25914"/>
                  </a:lnTo>
                  <a:lnTo>
                    <a:pt x="42641" y="25017"/>
                  </a:lnTo>
                  <a:lnTo>
                    <a:pt x="42705" y="24077"/>
                  </a:lnTo>
                  <a:lnTo>
                    <a:pt x="42726" y="23094"/>
                  </a:lnTo>
                  <a:lnTo>
                    <a:pt x="42705" y="22047"/>
                  </a:lnTo>
                  <a:lnTo>
                    <a:pt x="42641" y="20979"/>
                  </a:lnTo>
                  <a:lnTo>
                    <a:pt x="42534" y="19868"/>
                  </a:lnTo>
                  <a:lnTo>
                    <a:pt x="42363" y="18715"/>
                  </a:lnTo>
                  <a:lnTo>
                    <a:pt x="42150" y="17561"/>
                  </a:lnTo>
                  <a:lnTo>
                    <a:pt x="42021" y="16984"/>
                  </a:lnTo>
                  <a:lnTo>
                    <a:pt x="41872" y="16386"/>
                  </a:lnTo>
                  <a:lnTo>
                    <a:pt x="41722" y="15809"/>
                  </a:lnTo>
                  <a:lnTo>
                    <a:pt x="41551" y="15211"/>
                  </a:lnTo>
                  <a:lnTo>
                    <a:pt x="41359" y="14634"/>
                  </a:lnTo>
                  <a:lnTo>
                    <a:pt x="41167" y="14036"/>
                  </a:lnTo>
                  <a:lnTo>
                    <a:pt x="40953" y="13459"/>
                  </a:lnTo>
                  <a:lnTo>
                    <a:pt x="40718" y="12861"/>
                  </a:lnTo>
                  <a:lnTo>
                    <a:pt x="40462" y="12284"/>
                  </a:lnTo>
                  <a:lnTo>
                    <a:pt x="40206" y="11708"/>
                  </a:lnTo>
                  <a:lnTo>
                    <a:pt x="39928" y="11131"/>
                  </a:lnTo>
                  <a:lnTo>
                    <a:pt x="39629" y="10554"/>
                  </a:lnTo>
                  <a:lnTo>
                    <a:pt x="39308" y="9999"/>
                  </a:lnTo>
                  <a:lnTo>
                    <a:pt x="38988" y="9443"/>
                  </a:lnTo>
                  <a:lnTo>
                    <a:pt x="38646" y="8888"/>
                  </a:lnTo>
                  <a:lnTo>
                    <a:pt x="38283" y="8354"/>
                  </a:lnTo>
                  <a:lnTo>
                    <a:pt x="37898" y="7819"/>
                  </a:lnTo>
                  <a:lnTo>
                    <a:pt x="37493" y="7307"/>
                  </a:lnTo>
                  <a:lnTo>
                    <a:pt x="37065" y="6794"/>
                  </a:lnTo>
                  <a:lnTo>
                    <a:pt x="36638" y="6303"/>
                  </a:lnTo>
                  <a:lnTo>
                    <a:pt x="36189" y="5811"/>
                  </a:lnTo>
                  <a:lnTo>
                    <a:pt x="35698" y="5341"/>
                  </a:lnTo>
                  <a:lnTo>
                    <a:pt x="35207" y="4893"/>
                  </a:lnTo>
                  <a:lnTo>
                    <a:pt x="34694" y="4444"/>
                  </a:lnTo>
                  <a:lnTo>
                    <a:pt x="34160" y="4038"/>
                  </a:lnTo>
                  <a:lnTo>
                    <a:pt x="33604" y="3611"/>
                  </a:lnTo>
                  <a:lnTo>
                    <a:pt x="33028" y="3226"/>
                  </a:lnTo>
                  <a:lnTo>
                    <a:pt x="32429" y="2863"/>
                  </a:lnTo>
                  <a:lnTo>
                    <a:pt x="31810" y="2500"/>
                  </a:lnTo>
                  <a:lnTo>
                    <a:pt x="31169" y="2158"/>
                  </a:lnTo>
                  <a:lnTo>
                    <a:pt x="30507" y="1859"/>
                  </a:lnTo>
                  <a:lnTo>
                    <a:pt x="29823" y="1560"/>
                  </a:lnTo>
                  <a:lnTo>
                    <a:pt x="29118" y="1282"/>
                  </a:lnTo>
                  <a:lnTo>
                    <a:pt x="28392" y="1047"/>
                  </a:lnTo>
                  <a:lnTo>
                    <a:pt x="27644" y="812"/>
                  </a:lnTo>
                  <a:lnTo>
                    <a:pt x="26875" y="620"/>
                  </a:lnTo>
                  <a:lnTo>
                    <a:pt x="26085" y="449"/>
                  </a:lnTo>
                  <a:lnTo>
                    <a:pt x="25273" y="300"/>
                  </a:lnTo>
                  <a:lnTo>
                    <a:pt x="24418" y="193"/>
                  </a:lnTo>
                  <a:lnTo>
                    <a:pt x="23564" y="86"/>
                  </a:lnTo>
                  <a:lnTo>
                    <a:pt x="22667" y="22"/>
                  </a:lnTo>
                  <a:lnTo>
                    <a:pt x="2174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510;p74">
              <a:extLst>
                <a:ext uri="{FF2B5EF4-FFF2-40B4-BE49-F238E27FC236}">
                  <a16:creationId xmlns:a16="http://schemas.microsoft.com/office/drawing/2014/main" xmlns="" id="{2193D0CA-3634-E5E9-1707-55FA69CEFB23}"/>
                </a:ext>
              </a:extLst>
            </p:cNvPr>
            <p:cNvSpPr/>
            <p:nvPr/>
          </p:nvSpPr>
          <p:spPr>
            <a:xfrm>
              <a:off x="4900025" y="1056325"/>
              <a:ext cx="1555250" cy="1746450"/>
            </a:xfrm>
            <a:custGeom>
              <a:avLst/>
              <a:gdLst/>
              <a:ahLst/>
              <a:cxnLst/>
              <a:rect l="l" t="t" r="r" b="b"/>
              <a:pathLst>
                <a:path w="62210" h="69858" extrusionOk="0">
                  <a:moveTo>
                    <a:pt x="47021" y="0"/>
                  </a:moveTo>
                  <a:lnTo>
                    <a:pt x="12605" y="2478"/>
                  </a:lnTo>
                  <a:lnTo>
                    <a:pt x="12370" y="2820"/>
                  </a:lnTo>
                  <a:lnTo>
                    <a:pt x="11708" y="3803"/>
                  </a:lnTo>
                  <a:lnTo>
                    <a:pt x="11259" y="4529"/>
                  </a:lnTo>
                  <a:lnTo>
                    <a:pt x="10725" y="5405"/>
                  </a:lnTo>
                  <a:lnTo>
                    <a:pt x="10148" y="6388"/>
                  </a:lnTo>
                  <a:lnTo>
                    <a:pt x="9486" y="7520"/>
                  </a:lnTo>
                  <a:lnTo>
                    <a:pt x="8802" y="8780"/>
                  </a:lnTo>
                  <a:lnTo>
                    <a:pt x="8076" y="10169"/>
                  </a:lnTo>
                  <a:lnTo>
                    <a:pt x="7328" y="11643"/>
                  </a:lnTo>
                  <a:lnTo>
                    <a:pt x="6581" y="13245"/>
                  </a:lnTo>
                  <a:lnTo>
                    <a:pt x="5812" y="14933"/>
                  </a:lnTo>
                  <a:lnTo>
                    <a:pt x="5064" y="16727"/>
                  </a:lnTo>
                  <a:lnTo>
                    <a:pt x="4679" y="17646"/>
                  </a:lnTo>
                  <a:lnTo>
                    <a:pt x="4316" y="18586"/>
                  </a:lnTo>
                  <a:lnTo>
                    <a:pt x="3953" y="19569"/>
                  </a:lnTo>
                  <a:lnTo>
                    <a:pt x="3611" y="20551"/>
                  </a:lnTo>
                  <a:lnTo>
                    <a:pt x="3248" y="21555"/>
                  </a:lnTo>
                  <a:lnTo>
                    <a:pt x="2928" y="22581"/>
                  </a:lnTo>
                  <a:lnTo>
                    <a:pt x="2607" y="23606"/>
                  </a:lnTo>
                  <a:lnTo>
                    <a:pt x="2287" y="24674"/>
                  </a:lnTo>
                  <a:lnTo>
                    <a:pt x="1988" y="25743"/>
                  </a:lnTo>
                  <a:lnTo>
                    <a:pt x="1710" y="26832"/>
                  </a:lnTo>
                  <a:lnTo>
                    <a:pt x="1454" y="27922"/>
                  </a:lnTo>
                  <a:lnTo>
                    <a:pt x="1197" y="29033"/>
                  </a:lnTo>
                  <a:lnTo>
                    <a:pt x="984" y="30165"/>
                  </a:lnTo>
                  <a:lnTo>
                    <a:pt x="770" y="31297"/>
                  </a:lnTo>
                  <a:lnTo>
                    <a:pt x="599" y="32451"/>
                  </a:lnTo>
                  <a:lnTo>
                    <a:pt x="428" y="33604"/>
                  </a:lnTo>
                  <a:lnTo>
                    <a:pt x="300" y="34779"/>
                  </a:lnTo>
                  <a:lnTo>
                    <a:pt x="172" y="35954"/>
                  </a:lnTo>
                  <a:lnTo>
                    <a:pt x="86" y="37129"/>
                  </a:lnTo>
                  <a:lnTo>
                    <a:pt x="44" y="38325"/>
                  </a:lnTo>
                  <a:lnTo>
                    <a:pt x="1" y="39522"/>
                  </a:lnTo>
                  <a:lnTo>
                    <a:pt x="1" y="40718"/>
                  </a:lnTo>
                  <a:lnTo>
                    <a:pt x="44" y="41936"/>
                  </a:lnTo>
                  <a:lnTo>
                    <a:pt x="108" y="43154"/>
                  </a:lnTo>
                  <a:lnTo>
                    <a:pt x="215" y="44350"/>
                  </a:lnTo>
                  <a:lnTo>
                    <a:pt x="343" y="45568"/>
                  </a:lnTo>
                  <a:lnTo>
                    <a:pt x="514" y="46785"/>
                  </a:lnTo>
                  <a:lnTo>
                    <a:pt x="727" y="48003"/>
                  </a:lnTo>
                  <a:lnTo>
                    <a:pt x="962" y="49221"/>
                  </a:lnTo>
                  <a:lnTo>
                    <a:pt x="1261" y="50438"/>
                  </a:lnTo>
                  <a:lnTo>
                    <a:pt x="1582" y="51656"/>
                  </a:lnTo>
                  <a:lnTo>
                    <a:pt x="1966" y="52874"/>
                  </a:lnTo>
                  <a:lnTo>
                    <a:pt x="2372" y="54091"/>
                  </a:lnTo>
                  <a:lnTo>
                    <a:pt x="2842" y="55288"/>
                  </a:lnTo>
                  <a:lnTo>
                    <a:pt x="3355" y="56484"/>
                  </a:lnTo>
                  <a:lnTo>
                    <a:pt x="3910" y="57680"/>
                  </a:lnTo>
                  <a:lnTo>
                    <a:pt x="4209" y="58279"/>
                  </a:lnTo>
                  <a:lnTo>
                    <a:pt x="4509" y="58834"/>
                  </a:lnTo>
                  <a:lnTo>
                    <a:pt x="4829" y="59389"/>
                  </a:lnTo>
                  <a:lnTo>
                    <a:pt x="5171" y="59945"/>
                  </a:lnTo>
                  <a:lnTo>
                    <a:pt x="5513" y="60458"/>
                  </a:lnTo>
                  <a:lnTo>
                    <a:pt x="5876" y="60970"/>
                  </a:lnTo>
                  <a:lnTo>
                    <a:pt x="6239" y="61462"/>
                  </a:lnTo>
                  <a:lnTo>
                    <a:pt x="6623" y="61932"/>
                  </a:lnTo>
                  <a:lnTo>
                    <a:pt x="7008" y="62402"/>
                  </a:lnTo>
                  <a:lnTo>
                    <a:pt x="7393" y="62829"/>
                  </a:lnTo>
                  <a:lnTo>
                    <a:pt x="7798" y="63277"/>
                  </a:lnTo>
                  <a:lnTo>
                    <a:pt x="8226" y="63683"/>
                  </a:lnTo>
                  <a:lnTo>
                    <a:pt x="8653" y="64089"/>
                  </a:lnTo>
                  <a:lnTo>
                    <a:pt x="9080" y="64474"/>
                  </a:lnTo>
                  <a:lnTo>
                    <a:pt x="9529" y="64837"/>
                  </a:lnTo>
                  <a:lnTo>
                    <a:pt x="9999" y="65200"/>
                  </a:lnTo>
                  <a:lnTo>
                    <a:pt x="10447" y="65542"/>
                  </a:lnTo>
                  <a:lnTo>
                    <a:pt x="10917" y="65862"/>
                  </a:lnTo>
                  <a:lnTo>
                    <a:pt x="11409" y="66183"/>
                  </a:lnTo>
                  <a:lnTo>
                    <a:pt x="11900" y="66482"/>
                  </a:lnTo>
                  <a:lnTo>
                    <a:pt x="12391" y="66760"/>
                  </a:lnTo>
                  <a:lnTo>
                    <a:pt x="12904" y="67037"/>
                  </a:lnTo>
                  <a:lnTo>
                    <a:pt x="13417" y="67294"/>
                  </a:lnTo>
                  <a:lnTo>
                    <a:pt x="13930" y="67529"/>
                  </a:lnTo>
                  <a:lnTo>
                    <a:pt x="14442" y="67764"/>
                  </a:lnTo>
                  <a:lnTo>
                    <a:pt x="14976" y="67977"/>
                  </a:lnTo>
                  <a:lnTo>
                    <a:pt x="15510" y="68191"/>
                  </a:lnTo>
                  <a:lnTo>
                    <a:pt x="16066" y="68383"/>
                  </a:lnTo>
                  <a:lnTo>
                    <a:pt x="16621" y="68576"/>
                  </a:lnTo>
                  <a:lnTo>
                    <a:pt x="17177" y="68725"/>
                  </a:lnTo>
                  <a:lnTo>
                    <a:pt x="17732" y="68896"/>
                  </a:lnTo>
                  <a:lnTo>
                    <a:pt x="18288" y="69024"/>
                  </a:lnTo>
                  <a:lnTo>
                    <a:pt x="19441" y="69280"/>
                  </a:lnTo>
                  <a:lnTo>
                    <a:pt x="20616" y="69494"/>
                  </a:lnTo>
                  <a:lnTo>
                    <a:pt x="21791" y="69644"/>
                  </a:lnTo>
                  <a:lnTo>
                    <a:pt x="22988" y="69750"/>
                  </a:lnTo>
                  <a:lnTo>
                    <a:pt x="24205" y="69815"/>
                  </a:lnTo>
                  <a:lnTo>
                    <a:pt x="25423" y="69857"/>
                  </a:lnTo>
                  <a:lnTo>
                    <a:pt x="26662" y="69836"/>
                  </a:lnTo>
                  <a:lnTo>
                    <a:pt x="27901" y="69772"/>
                  </a:lnTo>
                  <a:lnTo>
                    <a:pt x="29140" y="69686"/>
                  </a:lnTo>
                  <a:lnTo>
                    <a:pt x="30379" y="69537"/>
                  </a:lnTo>
                  <a:lnTo>
                    <a:pt x="31640" y="69366"/>
                  </a:lnTo>
                  <a:lnTo>
                    <a:pt x="32879" y="69174"/>
                  </a:lnTo>
                  <a:lnTo>
                    <a:pt x="34118" y="68917"/>
                  </a:lnTo>
                  <a:lnTo>
                    <a:pt x="35357" y="68640"/>
                  </a:lnTo>
                  <a:lnTo>
                    <a:pt x="36596" y="68341"/>
                  </a:lnTo>
                  <a:lnTo>
                    <a:pt x="37835" y="67999"/>
                  </a:lnTo>
                  <a:lnTo>
                    <a:pt x="39052" y="67614"/>
                  </a:lnTo>
                  <a:lnTo>
                    <a:pt x="40270" y="67230"/>
                  </a:lnTo>
                  <a:lnTo>
                    <a:pt x="41445" y="66802"/>
                  </a:lnTo>
                  <a:lnTo>
                    <a:pt x="42641" y="66332"/>
                  </a:lnTo>
                  <a:lnTo>
                    <a:pt x="43795" y="65862"/>
                  </a:lnTo>
                  <a:lnTo>
                    <a:pt x="44949" y="65350"/>
                  </a:lnTo>
                  <a:lnTo>
                    <a:pt x="46081" y="64816"/>
                  </a:lnTo>
                  <a:lnTo>
                    <a:pt x="47170" y="64260"/>
                  </a:lnTo>
                  <a:lnTo>
                    <a:pt x="48260" y="63683"/>
                  </a:lnTo>
                  <a:lnTo>
                    <a:pt x="49307" y="63107"/>
                  </a:lnTo>
                  <a:lnTo>
                    <a:pt x="50332" y="62487"/>
                  </a:lnTo>
                  <a:lnTo>
                    <a:pt x="51336" y="61846"/>
                  </a:lnTo>
                  <a:lnTo>
                    <a:pt x="52298" y="61205"/>
                  </a:lnTo>
                  <a:lnTo>
                    <a:pt x="53216" y="60543"/>
                  </a:lnTo>
                  <a:lnTo>
                    <a:pt x="54113" y="59859"/>
                  </a:lnTo>
                  <a:lnTo>
                    <a:pt x="54989" y="59176"/>
                  </a:lnTo>
                  <a:lnTo>
                    <a:pt x="55801" y="58471"/>
                  </a:lnTo>
                  <a:lnTo>
                    <a:pt x="56592" y="57744"/>
                  </a:lnTo>
                  <a:lnTo>
                    <a:pt x="57318" y="57018"/>
                  </a:lnTo>
                  <a:lnTo>
                    <a:pt x="58023" y="56270"/>
                  </a:lnTo>
                  <a:lnTo>
                    <a:pt x="58664" y="55544"/>
                  </a:lnTo>
                  <a:lnTo>
                    <a:pt x="59262" y="54775"/>
                  </a:lnTo>
                  <a:lnTo>
                    <a:pt x="59817" y="54027"/>
                  </a:lnTo>
                  <a:lnTo>
                    <a:pt x="60309" y="53258"/>
                  </a:lnTo>
                  <a:lnTo>
                    <a:pt x="60757" y="52511"/>
                  </a:lnTo>
                  <a:lnTo>
                    <a:pt x="61142" y="51741"/>
                  </a:lnTo>
                  <a:lnTo>
                    <a:pt x="61313" y="51357"/>
                  </a:lnTo>
                  <a:lnTo>
                    <a:pt x="61484" y="50972"/>
                  </a:lnTo>
                  <a:lnTo>
                    <a:pt x="61612" y="50588"/>
                  </a:lnTo>
                  <a:lnTo>
                    <a:pt x="61740" y="50203"/>
                  </a:lnTo>
                  <a:lnTo>
                    <a:pt x="61868" y="49819"/>
                  </a:lnTo>
                  <a:lnTo>
                    <a:pt x="61954" y="49434"/>
                  </a:lnTo>
                  <a:lnTo>
                    <a:pt x="62039" y="49050"/>
                  </a:lnTo>
                  <a:lnTo>
                    <a:pt x="62103" y="48665"/>
                  </a:lnTo>
                  <a:lnTo>
                    <a:pt x="62167" y="48281"/>
                  </a:lnTo>
                  <a:lnTo>
                    <a:pt x="62189" y="47896"/>
                  </a:lnTo>
                  <a:lnTo>
                    <a:pt x="62210" y="47512"/>
                  </a:lnTo>
                  <a:lnTo>
                    <a:pt x="62210" y="47148"/>
                  </a:lnTo>
                  <a:lnTo>
                    <a:pt x="62189" y="46379"/>
                  </a:lnTo>
                  <a:lnTo>
                    <a:pt x="62146" y="45589"/>
                  </a:lnTo>
                  <a:lnTo>
                    <a:pt x="62082" y="44777"/>
                  </a:lnTo>
                  <a:lnTo>
                    <a:pt x="61996" y="43944"/>
                  </a:lnTo>
                  <a:lnTo>
                    <a:pt x="61890" y="43111"/>
                  </a:lnTo>
                  <a:lnTo>
                    <a:pt x="61761" y="42256"/>
                  </a:lnTo>
                  <a:lnTo>
                    <a:pt x="61633" y="41380"/>
                  </a:lnTo>
                  <a:lnTo>
                    <a:pt x="61484" y="40483"/>
                  </a:lnTo>
                  <a:lnTo>
                    <a:pt x="61120" y="38667"/>
                  </a:lnTo>
                  <a:lnTo>
                    <a:pt x="60693" y="36809"/>
                  </a:lnTo>
                  <a:lnTo>
                    <a:pt x="60223" y="34907"/>
                  </a:lnTo>
                  <a:lnTo>
                    <a:pt x="59711" y="32963"/>
                  </a:lnTo>
                  <a:lnTo>
                    <a:pt x="59155" y="31019"/>
                  </a:lnTo>
                  <a:lnTo>
                    <a:pt x="58557" y="29054"/>
                  </a:lnTo>
                  <a:lnTo>
                    <a:pt x="57916" y="27088"/>
                  </a:lnTo>
                  <a:lnTo>
                    <a:pt x="57275" y="25144"/>
                  </a:lnTo>
                  <a:lnTo>
                    <a:pt x="56592" y="23200"/>
                  </a:lnTo>
                  <a:lnTo>
                    <a:pt x="55908" y="21278"/>
                  </a:lnTo>
                  <a:lnTo>
                    <a:pt x="55203" y="19376"/>
                  </a:lnTo>
                  <a:lnTo>
                    <a:pt x="54498" y="17518"/>
                  </a:lnTo>
                  <a:lnTo>
                    <a:pt x="53793" y="15723"/>
                  </a:lnTo>
                  <a:lnTo>
                    <a:pt x="53109" y="13972"/>
                  </a:lnTo>
                  <a:lnTo>
                    <a:pt x="51742" y="10660"/>
                  </a:lnTo>
                  <a:lnTo>
                    <a:pt x="50482" y="7691"/>
                  </a:lnTo>
                  <a:lnTo>
                    <a:pt x="49349" y="5106"/>
                  </a:lnTo>
                  <a:lnTo>
                    <a:pt x="48388" y="2970"/>
                  </a:lnTo>
                  <a:lnTo>
                    <a:pt x="47662" y="1367"/>
                  </a:lnTo>
                  <a:lnTo>
                    <a:pt x="4702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511;p74">
              <a:extLst>
                <a:ext uri="{FF2B5EF4-FFF2-40B4-BE49-F238E27FC236}">
                  <a16:creationId xmlns:a16="http://schemas.microsoft.com/office/drawing/2014/main" xmlns="" id="{3BEF73B4-CA21-DDDF-B64F-DA45363CACBE}"/>
                </a:ext>
              </a:extLst>
            </p:cNvPr>
            <p:cNvSpPr/>
            <p:nvPr/>
          </p:nvSpPr>
          <p:spPr>
            <a:xfrm>
              <a:off x="4900025" y="1056325"/>
              <a:ext cx="1555250" cy="1746450"/>
            </a:xfrm>
            <a:custGeom>
              <a:avLst/>
              <a:gdLst/>
              <a:ahLst/>
              <a:cxnLst/>
              <a:rect l="l" t="t" r="r" b="b"/>
              <a:pathLst>
                <a:path w="62210" h="69858" fill="none" extrusionOk="0">
                  <a:moveTo>
                    <a:pt x="12605" y="2478"/>
                  </a:moveTo>
                  <a:lnTo>
                    <a:pt x="12605" y="2478"/>
                  </a:lnTo>
                  <a:lnTo>
                    <a:pt x="12370" y="2820"/>
                  </a:lnTo>
                  <a:lnTo>
                    <a:pt x="11708" y="3803"/>
                  </a:lnTo>
                  <a:lnTo>
                    <a:pt x="11259" y="4529"/>
                  </a:lnTo>
                  <a:lnTo>
                    <a:pt x="10725" y="5405"/>
                  </a:lnTo>
                  <a:lnTo>
                    <a:pt x="10148" y="6388"/>
                  </a:lnTo>
                  <a:lnTo>
                    <a:pt x="9486" y="7520"/>
                  </a:lnTo>
                  <a:lnTo>
                    <a:pt x="8802" y="8780"/>
                  </a:lnTo>
                  <a:lnTo>
                    <a:pt x="8076" y="10169"/>
                  </a:lnTo>
                  <a:lnTo>
                    <a:pt x="7328" y="11643"/>
                  </a:lnTo>
                  <a:lnTo>
                    <a:pt x="6581" y="13245"/>
                  </a:lnTo>
                  <a:lnTo>
                    <a:pt x="5812" y="14933"/>
                  </a:lnTo>
                  <a:lnTo>
                    <a:pt x="5064" y="16727"/>
                  </a:lnTo>
                  <a:lnTo>
                    <a:pt x="4679" y="17646"/>
                  </a:lnTo>
                  <a:lnTo>
                    <a:pt x="4316" y="18586"/>
                  </a:lnTo>
                  <a:lnTo>
                    <a:pt x="3953" y="19569"/>
                  </a:lnTo>
                  <a:lnTo>
                    <a:pt x="3611" y="20551"/>
                  </a:lnTo>
                  <a:lnTo>
                    <a:pt x="3248" y="21555"/>
                  </a:lnTo>
                  <a:lnTo>
                    <a:pt x="2928" y="22581"/>
                  </a:lnTo>
                  <a:lnTo>
                    <a:pt x="2607" y="23606"/>
                  </a:lnTo>
                  <a:lnTo>
                    <a:pt x="2287" y="24674"/>
                  </a:lnTo>
                  <a:lnTo>
                    <a:pt x="1988" y="25743"/>
                  </a:lnTo>
                  <a:lnTo>
                    <a:pt x="1710" y="26832"/>
                  </a:lnTo>
                  <a:lnTo>
                    <a:pt x="1454" y="27922"/>
                  </a:lnTo>
                  <a:lnTo>
                    <a:pt x="1197" y="29033"/>
                  </a:lnTo>
                  <a:lnTo>
                    <a:pt x="984" y="30165"/>
                  </a:lnTo>
                  <a:lnTo>
                    <a:pt x="770" y="31297"/>
                  </a:lnTo>
                  <a:lnTo>
                    <a:pt x="599" y="32451"/>
                  </a:lnTo>
                  <a:lnTo>
                    <a:pt x="428" y="33604"/>
                  </a:lnTo>
                  <a:lnTo>
                    <a:pt x="300" y="34779"/>
                  </a:lnTo>
                  <a:lnTo>
                    <a:pt x="172" y="35954"/>
                  </a:lnTo>
                  <a:lnTo>
                    <a:pt x="86" y="37129"/>
                  </a:lnTo>
                  <a:lnTo>
                    <a:pt x="44" y="38325"/>
                  </a:lnTo>
                  <a:lnTo>
                    <a:pt x="1" y="39522"/>
                  </a:lnTo>
                  <a:lnTo>
                    <a:pt x="1" y="40718"/>
                  </a:lnTo>
                  <a:lnTo>
                    <a:pt x="44" y="41936"/>
                  </a:lnTo>
                  <a:lnTo>
                    <a:pt x="108" y="43154"/>
                  </a:lnTo>
                  <a:lnTo>
                    <a:pt x="215" y="44350"/>
                  </a:lnTo>
                  <a:lnTo>
                    <a:pt x="343" y="45568"/>
                  </a:lnTo>
                  <a:lnTo>
                    <a:pt x="514" y="46785"/>
                  </a:lnTo>
                  <a:lnTo>
                    <a:pt x="727" y="48003"/>
                  </a:lnTo>
                  <a:lnTo>
                    <a:pt x="962" y="49221"/>
                  </a:lnTo>
                  <a:lnTo>
                    <a:pt x="1261" y="50438"/>
                  </a:lnTo>
                  <a:lnTo>
                    <a:pt x="1582" y="51656"/>
                  </a:lnTo>
                  <a:lnTo>
                    <a:pt x="1966" y="52874"/>
                  </a:lnTo>
                  <a:lnTo>
                    <a:pt x="2372" y="54091"/>
                  </a:lnTo>
                  <a:lnTo>
                    <a:pt x="2842" y="55288"/>
                  </a:lnTo>
                  <a:lnTo>
                    <a:pt x="3355" y="56484"/>
                  </a:lnTo>
                  <a:lnTo>
                    <a:pt x="3910" y="57680"/>
                  </a:lnTo>
                  <a:lnTo>
                    <a:pt x="3910" y="57680"/>
                  </a:lnTo>
                  <a:lnTo>
                    <a:pt x="4209" y="58279"/>
                  </a:lnTo>
                  <a:lnTo>
                    <a:pt x="4509" y="58834"/>
                  </a:lnTo>
                  <a:lnTo>
                    <a:pt x="4829" y="59389"/>
                  </a:lnTo>
                  <a:lnTo>
                    <a:pt x="5171" y="59945"/>
                  </a:lnTo>
                  <a:lnTo>
                    <a:pt x="5513" y="60458"/>
                  </a:lnTo>
                  <a:lnTo>
                    <a:pt x="5876" y="60970"/>
                  </a:lnTo>
                  <a:lnTo>
                    <a:pt x="6239" y="61462"/>
                  </a:lnTo>
                  <a:lnTo>
                    <a:pt x="6623" y="61932"/>
                  </a:lnTo>
                  <a:lnTo>
                    <a:pt x="7008" y="62402"/>
                  </a:lnTo>
                  <a:lnTo>
                    <a:pt x="7393" y="62829"/>
                  </a:lnTo>
                  <a:lnTo>
                    <a:pt x="7798" y="63277"/>
                  </a:lnTo>
                  <a:lnTo>
                    <a:pt x="8226" y="63683"/>
                  </a:lnTo>
                  <a:lnTo>
                    <a:pt x="8653" y="64089"/>
                  </a:lnTo>
                  <a:lnTo>
                    <a:pt x="9080" y="64474"/>
                  </a:lnTo>
                  <a:lnTo>
                    <a:pt x="9529" y="64837"/>
                  </a:lnTo>
                  <a:lnTo>
                    <a:pt x="9999" y="65200"/>
                  </a:lnTo>
                  <a:lnTo>
                    <a:pt x="10447" y="65542"/>
                  </a:lnTo>
                  <a:lnTo>
                    <a:pt x="10917" y="65862"/>
                  </a:lnTo>
                  <a:lnTo>
                    <a:pt x="11409" y="66183"/>
                  </a:lnTo>
                  <a:lnTo>
                    <a:pt x="11900" y="66482"/>
                  </a:lnTo>
                  <a:lnTo>
                    <a:pt x="12391" y="66760"/>
                  </a:lnTo>
                  <a:lnTo>
                    <a:pt x="12904" y="67037"/>
                  </a:lnTo>
                  <a:lnTo>
                    <a:pt x="13417" y="67294"/>
                  </a:lnTo>
                  <a:lnTo>
                    <a:pt x="13930" y="67529"/>
                  </a:lnTo>
                  <a:lnTo>
                    <a:pt x="14442" y="67764"/>
                  </a:lnTo>
                  <a:lnTo>
                    <a:pt x="14976" y="67977"/>
                  </a:lnTo>
                  <a:lnTo>
                    <a:pt x="15510" y="68191"/>
                  </a:lnTo>
                  <a:lnTo>
                    <a:pt x="16066" y="68383"/>
                  </a:lnTo>
                  <a:lnTo>
                    <a:pt x="16621" y="68576"/>
                  </a:lnTo>
                  <a:lnTo>
                    <a:pt x="17177" y="68725"/>
                  </a:lnTo>
                  <a:lnTo>
                    <a:pt x="17732" y="68896"/>
                  </a:lnTo>
                  <a:lnTo>
                    <a:pt x="18288" y="69024"/>
                  </a:lnTo>
                  <a:lnTo>
                    <a:pt x="19441" y="69280"/>
                  </a:lnTo>
                  <a:lnTo>
                    <a:pt x="20616" y="69494"/>
                  </a:lnTo>
                  <a:lnTo>
                    <a:pt x="21791" y="69644"/>
                  </a:lnTo>
                  <a:lnTo>
                    <a:pt x="22988" y="69750"/>
                  </a:lnTo>
                  <a:lnTo>
                    <a:pt x="24205" y="69815"/>
                  </a:lnTo>
                  <a:lnTo>
                    <a:pt x="25423" y="69857"/>
                  </a:lnTo>
                  <a:lnTo>
                    <a:pt x="26662" y="69836"/>
                  </a:lnTo>
                  <a:lnTo>
                    <a:pt x="27901" y="69772"/>
                  </a:lnTo>
                  <a:lnTo>
                    <a:pt x="29140" y="69686"/>
                  </a:lnTo>
                  <a:lnTo>
                    <a:pt x="30379" y="69537"/>
                  </a:lnTo>
                  <a:lnTo>
                    <a:pt x="31640" y="69366"/>
                  </a:lnTo>
                  <a:lnTo>
                    <a:pt x="32879" y="69174"/>
                  </a:lnTo>
                  <a:lnTo>
                    <a:pt x="34118" y="68917"/>
                  </a:lnTo>
                  <a:lnTo>
                    <a:pt x="35357" y="68640"/>
                  </a:lnTo>
                  <a:lnTo>
                    <a:pt x="36596" y="68341"/>
                  </a:lnTo>
                  <a:lnTo>
                    <a:pt x="37835" y="67999"/>
                  </a:lnTo>
                  <a:lnTo>
                    <a:pt x="39052" y="67614"/>
                  </a:lnTo>
                  <a:lnTo>
                    <a:pt x="40270" y="67230"/>
                  </a:lnTo>
                  <a:lnTo>
                    <a:pt x="41445" y="66802"/>
                  </a:lnTo>
                  <a:lnTo>
                    <a:pt x="42641" y="66332"/>
                  </a:lnTo>
                  <a:lnTo>
                    <a:pt x="43795" y="65862"/>
                  </a:lnTo>
                  <a:lnTo>
                    <a:pt x="44949" y="65350"/>
                  </a:lnTo>
                  <a:lnTo>
                    <a:pt x="46081" y="64816"/>
                  </a:lnTo>
                  <a:lnTo>
                    <a:pt x="47170" y="64260"/>
                  </a:lnTo>
                  <a:lnTo>
                    <a:pt x="48260" y="63683"/>
                  </a:lnTo>
                  <a:lnTo>
                    <a:pt x="49307" y="63107"/>
                  </a:lnTo>
                  <a:lnTo>
                    <a:pt x="50332" y="62487"/>
                  </a:lnTo>
                  <a:lnTo>
                    <a:pt x="51336" y="61846"/>
                  </a:lnTo>
                  <a:lnTo>
                    <a:pt x="52298" y="61205"/>
                  </a:lnTo>
                  <a:lnTo>
                    <a:pt x="53216" y="60543"/>
                  </a:lnTo>
                  <a:lnTo>
                    <a:pt x="54113" y="59859"/>
                  </a:lnTo>
                  <a:lnTo>
                    <a:pt x="54989" y="59176"/>
                  </a:lnTo>
                  <a:lnTo>
                    <a:pt x="55801" y="58471"/>
                  </a:lnTo>
                  <a:lnTo>
                    <a:pt x="56592" y="57744"/>
                  </a:lnTo>
                  <a:lnTo>
                    <a:pt x="57318" y="57018"/>
                  </a:lnTo>
                  <a:lnTo>
                    <a:pt x="58023" y="56270"/>
                  </a:lnTo>
                  <a:lnTo>
                    <a:pt x="58664" y="55544"/>
                  </a:lnTo>
                  <a:lnTo>
                    <a:pt x="59262" y="54775"/>
                  </a:lnTo>
                  <a:lnTo>
                    <a:pt x="59817" y="54027"/>
                  </a:lnTo>
                  <a:lnTo>
                    <a:pt x="60309" y="53258"/>
                  </a:lnTo>
                  <a:lnTo>
                    <a:pt x="60757" y="52511"/>
                  </a:lnTo>
                  <a:lnTo>
                    <a:pt x="61142" y="51741"/>
                  </a:lnTo>
                  <a:lnTo>
                    <a:pt x="61313" y="51357"/>
                  </a:lnTo>
                  <a:lnTo>
                    <a:pt x="61484" y="50972"/>
                  </a:lnTo>
                  <a:lnTo>
                    <a:pt x="61612" y="50588"/>
                  </a:lnTo>
                  <a:lnTo>
                    <a:pt x="61740" y="50203"/>
                  </a:lnTo>
                  <a:lnTo>
                    <a:pt x="61868" y="49819"/>
                  </a:lnTo>
                  <a:lnTo>
                    <a:pt x="61954" y="49434"/>
                  </a:lnTo>
                  <a:lnTo>
                    <a:pt x="62039" y="49050"/>
                  </a:lnTo>
                  <a:lnTo>
                    <a:pt x="62103" y="48665"/>
                  </a:lnTo>
                  <a:lnTo>
                    <a:pt x="62167" y="48281"/>
                  </a:lnTo>
                  <a:lnTo>
                    <a:pt x="62189" y="47896"/>
                  </a:lnTo>
                  <a:lnTo>
                    <a:pt x="62210" y="47512"/>
                  </a:lnTo>
                  <a:lnTo>
                    <a:pt x="62210" y="47148"/>
                  </a:lnTo>
                  <a:lnTo>
                    <a:pt x="62210" y="47148"/>
                  </a:lnTo>
                  <a:lnTo>
                    <a:pt x="62189" y="46379"/>
                  </a:lnTo>
                  <a:lnTo>
                    <a:pt x="62146" y="45589"/>
                  </a:lnTo>
                  <a:lnTo>
                    <a:pt x="62082" y="44777"/>
                  </a:lnTo>
                  <a:lnTo>
                    <a:pt x="61996" y="43944"/>
                  </a:lnTo>
                  <a:lnTo>
                    <a:pt x="61890" y="43111"/>
                  </a:lnTo>
                  <a:lnTo>
                    <a:pt x="61761" y="42256"/>
                  </a:lnTo>
                  <a:lnTo>
                    <a:pt x="61633" y="41380"/>
                  </a:lnTo>
                  <a:lnTo>
                    <a:pt x="61484" y="40483"/>
                  </a:lnTo>
                  <a:lnTo>
                    <a:pt x="61120" y="38667"/>
                  </a:lnTo>
                  <a:lnTo>
                    <a:pt x="60693" y="36809"/>
                  </a:lnTo>
                  <a:lnTo>
                    <a:pt x="60223" y="34907"/>
                  </a:lnTo>
                  <a:lnTo>
                    <a:pt x="59711" y="32963"/>
                  </a:lnTo>
                  <a:lnTo>
                    <a:pt x="59155" y="31019"/>
                  </a:lnTo>
                  <a:lnTo>
                    <a:pt x="58557" y="29054"/>
                  </a:lnTo>
                  <a:lnTo>
                    <a:pt x="57916" y="27088"/>
                  </a:lnTo>
                  <a:lnTo>
                    <a:pt x="57275" y="25144"/>
                  </a:lnTo>
                  <a:lnTo>
                    <a:pt x="56592" y="23200"/>
                  </a:lnTo>
                  <a:lnTo>
                    <a:pt x="55908" y="21278"/>
                  </a:lnTo>
                  <a:lnTo>
                    <a:pt x="55203" y="19376"/>
                  </a:lnTo>
                  <a:lnTo>
                    <a:pt x="54498" y="17518"/>
                  </a:lnTo>
                  <a:lnTo>
                    <a:pt x="53793" y="15723"/>
                  </a:lnTo>
                  <a:lnTo>
                    <a:pt x="53109" y="13972"/>
                  </a:lnTo>
                  <a:lnTo>
                    <a:pt x="51742" y="10660"/>
                  </a:lnTo>
                  <a:lnTo>
                    <a:pt x="50482" y="7691"/>
                  </a:lnTo>
                  <a:lnTo>
                    <a:pt x="49349" y="5106"/>
                  </a:lnTo>
                  <a:lnTo>
                    <a:pt x="48388" y="2970"/>
                  </a:lnTo>
                  <a:lnTo>
                    <a:pt x="47662" y="1367"/>
                  </a:lnTo>
                  <a:lnTo>
                    <a:pt x="470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512;p74">
              <a:extLst>
                <a:ext uri="{FF2B5EF4-FFF2-40B4-BE49-F238E27FC236}">
                  <a16:creationId xmlns:a16="http://schemas.microsoft.com/office/drawing/2014/main" xmlns="" id="{B1EF9949-2ADE-0168-BF60-F5798B6A1965}"/>
                </a:ext>
              </a:extLst>
            </p:cNvPr>
            <p:cNvSpPr/>
            <p:nvPr/>
          </p:nvSpPr>
          <p:spPr>
            <a:xfrm>
              <a:off x="4945975" y="354000"/>
              <a:ext cx="323125" cy="301250"/>
            </a:xfrm>
            <a:custGeom>
              <a:avLst/>
              <a:gdLst/>
              <a:ahLst/>
              <a:cxnLst/>
              <a:rect l="l" t="t" r="r" b="b"/>
              <a:pathLst>
                <a:path w="12925" h="12050" extrusionOk="0">
                  <a:moveTo>
                    <a:pt x="5597" y="1"/>
                  </a:moveTo>
                  <a:lnTo>
                    <a:pt x="5234" y="22"/>
                  </a:lnTo>
                  <a:lnTo>
                    <a:pt x="4871" y="44"/>
                  </a:lnTo>
                  <a:lnTo>
                    <a:pt x="4508" y="108"/>
                  </a:lnTo>
                  <a:lnTo>
                    <a:pt x="4145" y="172"/>
                  </a:lnTo>
                  <a:lnTo>
                    <a:pt x="3781" y="257"/>
                  </a:lnTo>
                  <a:lnTo>
                    <a:pt x="3440" y="385"/>
                  </a:lnTo>
                  <a:lnTo>
                    <a:pt x="3098" y="513"/>
                  </a:lnTo>
                  <a:lnTo>
                    <a:pt x="2777" y="663"/>
                  </a:lnTo>
                  <a:lnTo>
                    <a:pt x="2457" y="855"/>
                  </a:lnTo>
                  <a:lnTo>
                    <a:pt x="2136" y="1048"/>
                  </a:lnTo>
                  <a:lnTo>
                    <a:pt x="1837" y="1261"/>
                  </a:lnTo>
                  <a:lnTo>
                    <a:pt x="1560" y="1496"/>
                  </a:lnTo>
                  <a:lnTo>
                    <a:pt x="1303" y="1753"/>
                  </a:lnTo>
                  <a:lnTo>
                    <a:pt x="1068" y="2030"/>
                  </a:lnTo>
                  <a:lnTo>
                    <a:pt x="855" y="2329"/>
                  </a:lnTo>
                  <a:lnTo>
                    <a:pt x="641" y="2650"/>
                  </a:lnTo>
                  <a:lnTo>
                    <a:pt x="470" y="2992"/>
                  </a:lnTo>
                  <a:lnTo>
                    <a:pt x="321" y="3333"/>
                  </a:lnTo>
                  <a:lnTo>
                    <a:pt x="192" y="3718"/>
                  </a:lnTo>
                  <a:lnTo>
                    <a:pt x="107" y="4102"/>
                  </a:lnTo>
                  <a:lnTo>
                    <a:pt x="43" y="4508"/>
                  </a:lnTo>
                  <a:lnTo>
                    <a:pt x="0" y="4957"/>
                  </a:lnTo>
                  <a:lnTo>
                    <a:pt x="0" y="5406"/>
                  </a:lnTo>
                  <a:lnTo>
                    <a:pt x="21" y="5876"/>
                  </a:lnTo>
                  <a:lnTo>
                    <a:pt x="86" y="6367"/>
                  </a:lnTo>
                  <a:lnTo>
                    <a:pt x="192" y="6858"/>
                  </a:lnTo>
                  <a:lnTo>
                    <a:pt x="342" y="7392"/>
                  </a:lnTo>
                  <a:lnTo>
                    <a:pt x="513" y="7926"/>
                  </a:lnTo>
                  <a:lnTo>
                    <a:pt x="748" y="8461"/>
                  </a:lnTo>
                  <a:lnTo>
                    <a:pt x="983" y="8952"/>
                  </a:lnTo>
                  <a:lnTo>
                    <a:pt x="1261" y="9379"/>
                  </a:lnTo>
                  <a:lnTo>
                    <a:pt x="1560" y="9785"/>
                  </a:lnTo>
                  <a:lnTo>
                    <a:pt x="1880" y="10148"/>
                  </a:lnTo>
                  <a:lnTo>
                    <a:pt x="2222" y="10469"/>
                  </a:lnTo>
                  <a:lnTo>
                    <a:pt x="2564" y="10746"/>
                  </a:lnTo>
                  <a:lnTo>
                    <a:pt x="2948" y="11003"/>
                  </a:lnTo>
                  <a:lnTo>
                    <a:pt x="3333" y="11216"/>
                  </a:lnTo>
                  <a:lnTo>
                    <a:pt x="3717" y="11409"/>
                  </a:lnTo>
                  <a:lnTo>
                    <a:pt x="4123" y="11558"/>
                  </a:lnTo>
                  <a:lnTo>
                    <a:pt x="4529" y="11708"/>
                  </a:lnTo>
                  <a:lnTo>
                    <a:pt x="4935" y="11815"/>
                  </a:lnTo>
                  <a:lnTo>
                    <a:pt x="5341" y="11900"/>
                  </a:lnTo>
                  <a:lnTo>
                    <a:pt x="5747" y="11964"/>
                  </a:lnTo>
                  <a:lnTo>
                    <a:pt x="6153" y="12007"/>
                  </a:lnTo>
                  <a:lnTo>
                    <a:pt x="6537" y="12028"/>
                  </a:lnTo>
                  <a:lnTo>
                    <a:pt x="6922" y="12050"/>
                  </a:lnTo>
                  <a:lnTo>
                    <a:pt x="7669" y="12028"/>
                  </a:lnTo>
                  <a:lnTo>
                    <a:pt x="8353" y="11985"/>
                  </a:lnTo>
                  <a:lnTo>
                    <a:pt x="8930" y="11900"/>
                  </a:lnTo>
                  <a:lnTo>
                    <a:pt x="9443" y="11815"/>
                  </a:lnTo>
                  <a:lnTo>
                    <a:pt x="9806" y="11729"/>
                  </a:lnTo>
                  <a:lnTo>
                    <a:pt x="10126" y="11665"/>
                  </a:lnTo>
                  <a:lnTo>
                    <a:pt x="12925" y="10105"/>
                  </a:lnTo>
                  <a:lnTo>
                    <a:pt x="12818" y="9721"/>
                  </a:lnTo>
                  <a:lnTo>
                    <a:pt x="12540" y="8696"/>
                  </a:lnTo>
                  <a:lnTo>
                    <a:pt x="12305" y="7991"/>
                  </a:lnTo>
                  <a:lnTo>
                    <a:pt x="12049" y="7200"/>
                  </a:lnTo>
                  <a:lnTo>
                    <a:pt x="11728" y="6367"/>
                  </a:lnTo>
                  <a:lnTo>
                    <a:pt x="11387" y="5491"/>
                  </a:lnTo>
                  <a:lnTo>
                    <a:pt x="10981" y="4594"/>
                  </a:lnTo>
                  <a:lnTo>
                    <a:pt x="10767" y="4167"/>
                  </a:lnTo>
                  <a:lnTo>
                    <a:pt x="10532" y="3739"/>
                  </a:lnTo>
                  <a:lnTo>
                    <a:pt x="10297" y="3312"/>
                  </a:lnTo>
                  <a:lnTo>
                    <a:pt x="10041" y="2885"/>
                  </a:lnTo>
                  <a:lnTo>
                    <a:pt x="9784" y="2500"/>
                  </a:lnTo>
                  <a:lnTo>
                    <a:pt x="9528" y="2116"/>
                  </a:lnTo>
                  <a:lnTo>
                    <a:pt x="9250" y="1774"/>
                  </a:lnTo>
                  <a:lnTo>
                    <a:pt x="8951" y="1432"/>
                  </a:lnTo>
                  <a:lnTo>
                    <a:pt x="8674" y="1133"/>
                  </a:lnTo>
                  <a:lnTo>
                    <a:pt x="8353" y="877"/>
                  </a:lnTo>
                  <a:lnTo>
                    <a:pt x="8033" y="642"/>
                  </a:lnTo>
                  <a:lnTo>
                    <a:pt x="7712" y="449"/>
                  </a:lnTo>
                  <a:lnTo>
                    <a:pt x="7370" y="300"/>
                  </a:lnTo>
                  <a:lnTo>
                    <a:pt x="7029" y="172"/>
                  </a:lnTo>
                  <a:lnTo>
                    <a:pt x="6687" y="108"/>
                  </a:lnTo>
                  <a:lnTo>
                    <a:pt x="6324" y="44"/>
                  </a:lnTo>
                  <a:lnTo>
                    <a:pt x="5960" y="22"/>
                  </a:lnTo>
                  <a:lnTo>
                    <a:pt x="559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513;p74">
              <a:extLst>
                <a:ext uri="{FF2B5EF4-FFF2-40B4-BE49-F238E27FC236}">
                  <a16:creationId xmlns:a16="http://schemas.microsoft.com/office/drawing/2014/main" xmlns="" id="{B301EA03-38D1-BB47-6A89-3FD5F855CC54}"/>
                </a:ext>
              </a:extLst>
            </p:cNvPr>
            <p:cNvSpPr/>
            <p:nvPr/>
          </p:nvSpPr>
          <p:spPr>
            <a:xfrm>
              <a:off x="4945975" y="354000"/>
              <a:ext cx="323125" cy="301250"/>
            </a:xfrm>
            <a:custGeom>
              <a:avLst/>
              <a:gdLst/>
              <a:ahLst/>
              <a:cxnLst/>
              <a:rect l="l" t="t" r="r" b="b"/>
              <a:pathLst>
                <a:path w="12925" h="12050" fill="none" extrusionOk="0">
                  <a:moveTo>
                    <a:pt x="10126" y="11665"/>
                  </a:moveTo>
                  <a:lnTo>
                    <a:pt x="10126" y="11665"/>
                  </a:lnTo>
                  <a:lnTo>
                    <a:pt x="9806" y="11729"/>
                  </a:lnTo>
                  <a:lnTo>
                    <a:pt x="9443" y="11815"/>
                  </a:lnTo>
                  <a:lnTo>
                    <a:pt x="8930" y="11900"/>
                  </a:lnTo>
                  <a:lnTo>
                    <a:pt x="8353" y="11985"/>
                  </a:lnTo>
                  <a:lnTo>
                    <a:pt x="7669" y="12028"/>
                  </a:lnTo>
                  <a:lnTo>
                    <a:pt x="6922" y="12050"/>
                  </a:lnTo>
                  <a:lnTo>
                    <a:pt x="6537" y="12028"/>
                  </a:lnTo>
                  <a:lnTo>
                    <a:pt x="6153" y="12007"/>
                  </a:lnTo>
                  <a:lnTo>
                    <a:pt x="5747" y="11964"/>
                  </a:lnTo>
                  <a:lnTo>
                    <a:pt x="5341" y="11900"/>
                  </a:lnTo>
                  <a:lnTo>
                    <a:pt x="4935" y="11815"/>
                  </a:lnTo>
                  <a:lnTo>
                    <a:pt x="4529" y="11708"/>
                  </a:lnTo>
                  <a:lnTo>
                    <a:pt x="4123" y="11558"/>
                  </a:lnTo>
                  <a:lnTo>
                    <a:pt x="3717" y="11409"/>
                  </a:lnTo>
                  <a:lnTo>
                    <a:pt x="3333" y="11216"/>
                  </a:lnTo>
                  <a:lnTo>
                    <a:pt x="2948" y="11003"/>
                  </a:lnTo>
                  <a:lnTo>
                    <a:pt x="2564" y="10746"/>
                  </a:lnTo>
                  <a:lnTo>
                    <a:pt x="2222" y="10469"/>
                  </a:lnTo>
                  <a:lnTo>
                    <a:pt x="1880" y="10148"/>
                  </a:lnTo>
                  <a:lnTo>
                    <a:pt x="1560" y="9785"/>
                  </a:lnTo>
                  <a:lnTo>
                    <a:pt x="1261" y="9379"/>
                  </a:lnTo>
                  <a:lnTo>
                    <a:pt x="983" y="8952"/>
                  </a:lnTo>
                  <a:lnTo>
                    <a:pt x="748" y="8461"/>
                  </a:lnTo>
                  <a:lnTo>
                    <a:pt x="513" y="7926"/>
                  </a:lnTo>
                  <a:lnTo>
                    <a:pt x="513" y="7926"/>
                  </a:lnTo>
                  <a:lnTo>
                    <a:pt x="342" y="7392"/>
                  </a:lnTo>
                  <a:lnTo>
                    <a:pt x="192" y="6858"/>
                  </a:lnTo>
                  <a:lnTo>
                    <a:pt x="86" y="6367"/>
                  </a:lnTo>
                  <a:lnTo>
                    <a:pt x="21" y="5876"/>
                  </a:lnTo>
                  <a:lnTo>
                    <a:pt x="0" y="5406"/>
                  </a:lnTo>
                  <a:lnTo>
                    <a:pt x="0" y="4957"/>
                  </a:lnTo>
                  <a:lnTo>
                    <a:pt x="43" y="4508"/>
                  </a:lnTo>
                  <a:lnTo>
                    <a:pt x="107" y="4102"/>
                  </a:lnTo>
                  <a:lnTo>
                    <a:pt x="192" y="3718"/>
                  </a:lnTo>
                  <a:lnTo>
                    <a:pt x="321" y="3333"/>
                  </a:lnTo>
                  <a:lnTo>
                    <a:pt x="470" y="2992"/>
                  </a:lnTo>
                  <a:lnTo>
                    <a:pt x="641" y="2650"/>
                  </a:lnTo>
                  <a:lnTo>
                    <a:pt x="855" y="2329"/>
                  </a:lnTo>
                  <a:lnTo>
                    <a:pt x="1068" y="2030"/>
                  </a:lnTo>
                  <a:lnTo>
                    <a:pt x="1303" y="1753"/>
                  </a:lnTo>
                  <a:lnTo>
                    <a:pt x="1560" y="1496"/>
                  </a:lnTo>
                  <a:lnTo>
                    <a:pt x="1837" y="1261"/>
                  </a:lnTo>
                  <a:lnTo>
                    <a:pt x="2136" y="1048"/>
                  </a:lnTo>
                  <a:lnTo>
                    <a:pt x="2457" y="855"/>
                  </a:lnTo>
                  <a:lnTo>
                    <a:pt x="2777" y="663"/>
                  </a:lnTo>
                  <a:lnTo>
                    <a:pt x="3098" y="513"/>
                  </a:lnTo>
                  <a:lnTo>
                    <a:pt x="3440" y="385"/>
                  </a:lnTo>
                  <a:lnTo>
                    <a:pt x="3781" y="257"/>
                  </a:lnTo>
                  <a:lnTo>
                    <a:pt x="4145" y="172"/>
                  </a:lnTo>
                  <a:lnTo>
                    <a:pt x="4508" y="108"/>
                  </a:lnTo>
                  <a:lnTo>
                    <a:pt x="4871" y="44"/>
                  </a:lnTo>
                  <a:lnTo>
                    <a:pt x="5234" y="22"/>
                  </a:lnTo>
                  <a:lnTo>
                    <a:pt x="5597" y="1"/>
                  </a:lnTo>
                  <a:lnTo>
                    <a:pt x="5960" y="22"/>
                  </a:lnTo>
                  <a:lnTo>
                    <a:pt x="6324" y="44"/>
                  </a:lnTo>
                  <a:lnTo>
                    <a:pt x="6687" y="108"/>
                  </a:lnTo>
                  <a:lnTo>
                    <a:pt x="7029" y="172"/>
                  </a:lnTo>
                  <a:lnTo>
                    <a:pt x="7029" y="172"/>
                  </a:lnTo>
                  <a:lnTo>
                    <a:pt x="7370" y="300"/>
                  </a:lnTo>
                  <a:lnTo>
                    <a:pt x="7712" y="449"/>
                  </a:lnTo>
                  <a:lnTo>
                    <a:pt x="8033" y="642"/>
                  </a:lnTo>
                  <a:lnTo>
                    <a:pt x="8353" y="877"/>
                  </a:lnTo>
                  <a:lnTo>
                    <a:pt x="8674" y="1133"/>
                  </a:lnTo>
                  <a:lnTo>
                    <a:pt x="8951" y="1432"/>
                  </a:lnTo>
                  <a:lnTo>
                    <a:pt x="9250" y="1774"/>
                  </a:lnTo>
                  <a:lnTo>
                    <a:pt x="9528" y="2116"/>
                  </a:lnTo>
                  <a:lnTo>
                    <a:pt x="9784" y="2500"/>
                  </a:lnTo>
                  <a:lnTo>
                    <a:pt x="10041" y="2885"/>
                  </a:lnTo>
                  <a:lnTo>
                    <a:pt x="10297" y="3312"/>
                  </a:lnTo>
                  <a:lnTo>
                    <a:pt x="10532" y="3739"/>
                  </a:lnTo>
                  <a:lnTo>
                    <a:pt x="10767" y="4167"/>
                  </a:lnTo>
                  <a:lnTo>
                    <a:pt x="10981" y="4594"/>
                  </a:lnTo>
                  <a:lnTo>
                    <a:pt x="11387" y="5491"/>
                  </a:lnTo>
                  <a:lnTo>
                    <a:pt x="11728" y="6367"/>
                  </a:lnTo>
                  <a:lnTo>
                    <a:pt x="12049" y="7200"/>
                  </a:lnTo>
                  <a:lnTo>
                    <a:pt x="12305" y="7991"/>
                  </a:lnTo>
                  <a:lnTo>
                    <a:pt x="12540" y="8696"/>
                  </a:lnTo>
                  <a:lnTo>
                    <a:pt x="12818" y="9721"/>
                  </a:lnTo>
                  <a:lnTo>
                    <a:pt x="12925" y="10105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514;p74">
              <a:extLst>
                <a:ext uri="{FF2B5EF4-FFF2-40B4-BE49-F238E27FC236}">
                  <a16:creationId xmlns:a16="http://schemas.microsoft.com/office/drawing/2014/main" xmlns="" id="{85982911-EDC7-FC34-07E6-CB7E48AF5630}"/>
                </a:ext>
              </a:extLst>
            </p:cNvPr>
            <p:cNvSpPr/>
            <p:nvPr/>
          </p:nvSpPr>
          <p:spPr>
            <a:xfrm>
              <a:off x="5896075" y="269625"/>
              <a:ext cx="312475" cy="293225"/>
            </a:xfrm>
            <a:custGeom>
              <a:avLst/>
              <a:gdLst/>
              <a:ahLst/>
              <a:cxnLst/>
              <a:rect l="l" t="t" r="r" b="b"/>
              <a:pathLst>
                <a:path w="12499" h="11729" extrusionOk="0">
                  <a:moveTo>
                    <a:pt x="6816" y="0"/>
                  </a:moveTo>
                  <a:lnTo>
                    <a:pt x="6282" y="22"/>
                  </a:lnTo>
                  <a:lnTo>
                    <a:pt x="5705" y="86"/>
                  </a:lnTo>
                  <a:lnTo>
                    <a:pt x="5149" y="193"/>
                  </a:lnTo>
                  <a:lnTo>
                    <a:pt x="4615" y="321"/>
                  </a:lnTo>
                  <a:lnTo>
                    <a:pt x="4124" y="492"/>
                  </a:lnTo>
                  <a:lnTo>
                    <a:pt x="3675" y="705"/>
                  </a:lnTo>
                  <a:lnTo>
                    <a:pt x="3248" y="940"/>
                  </a:lnTo>
                  <a:lnTo>
                    <a:pt x="2864" y="1197"/>
                  </a:lnTo>
                  <a:lnTo>
                    <a:pt x="2522" y="1474"/>
                  </a:lnTo>
                  <a:lnTo>
                    <a:pt x="2201" y="1795"/>
                  </a:lnTo>
                  <a:lnTo>
                    <a:pt x="1902" y="2115"/>
                  </a:lnTo>
                  <a:lnTo>
                    <a:pt x="1625" y="2457"/>
                  </a:lnTo>
                  <a:lnTo>
                    <a:pt x="1390" y="2820"/>
                  </a:lnTo>
                  <a:lnTo>
                    <a:pt x="1176" y="3184"/>
                  </a:lnTo>
                  <a:lnTo>
                    <a:pt x="984" y="3547"/>
                  </a:lnTo>
                  <a:lnTo>
                    <a:pt x="813" y="3931"/>
                  </a:lnTo>
                  <a:lnTo>
                    <a:pt x="663" y="4316"/>
                  </a:lnTo>
                  <a:lnTo>
                    <a:pt x="514" y="4700"/>
                  </a:lnTo>
                  <a:lnTo>
                    <a:pt x="407" y="5085"/>
                  </a:lnTo>
                  <a:lnTo>
                    <a:pt x="321" y="5469"/>
                  </a:lnTo>
                  <a:lnTo>
                    <a:pt x="172" y="6174"/>
                  </a:lnTo>
                  <a:lnTo>
                    <a:pt x="65" y="6858"/>
                  </a:lnTo>
                  <a:lnTo>
                    <a:pt x="22" y="7456"/>
                  </a:lnTo>
                  <a:lnTo>
                    <a:pt x="1" y="7947"/>
                  </a:lnTo>
                  <a:lnTo>
                    <a:pt x="1" y="8353"/>
                  </a:lnTo>
                  <a:lnTo>
                    <a:pt x="1" y="8674"/>
                  </a:lnTo>
                  <a:lnTo>
                    <a:pt x="920" y="11729"/>
                  </a:lnTo>
                  <a:lnTo>
                    <a:pt x="1325" y="11729"/>
                  </a:lnTo>
                  <a:lnTo>
                    <a:pt x="2394" y="11665"/>
                  </a:lnTo>
                  <a:lnTo>
                    <a:pt x="3120" y="11579"/>
                  </a:lnTo>
                  <a:lnTo>
                    <a:pt x="3932" y="11494"/>
                  </a:lnTo>
                  <a:lnTo>
                    <a:pt x="4829" y="11366"/>
                  </a:lnTo>
                  <a:lnTo>
                    <a:pt x="5748" y="11216"/>
                  </a:lnTo>
                  <a:lnTo>
                    <a:pt x="6709" y="11024"/>
                  </a:lnTo>
                  <a:lnTo>
                    <a:pt x="7179" y="10896"/>
                  </a:lnTo>
                  <a:lnTo>
                    <a:pt x="7649" y="10767"/>
                  </a:lnTo>
                  <a:lnTo>
                    <a:pt x="8119" y="10639"/>
                  </a:lnTo>
                  <a:lnTo>
                    <a:pt x="8567" y="10490"/>
                  </a:lnTo>
                  <a:lnTo>
                    <a:pt x="9016" y="10319"/>
                  </a:lnTo>
                  <a:lnTo>
                    <a:pt x="9443" y="10126"/>
                  </a:lnTo>
                  <a:lnTo>
                    <a:pt x="9849" y="9934"/>
                  </a:lnTo>
                  <a:lnTo>
                    <a:pt x="10234" y="9721"/>
                  </a:lnTo>
                  <a:lnTo>
                    <a:pt x="10576" y="9507"/>
                  </a:lnTo>
                  <a:lnTo>
                    <a:pt x="10917" y="9251"/>
                  </a:lnTo>
                  <a:lnTo>
                    <a:pt x="11217" y="8994"/>
                  </a:lnTo>
                  <a:lnTo>
                    <a:pt x="11473" y="8717"/>
                  </a:lnTo>
                  <a:lnTo>
                    <a:pt x="11686" y="8439"/>
                  </a:lnTo>
                  <a:lnTo>
                    <a:pt x="11879" y="8118"/>
                  </a:lnTo>
                  <a:lnTo>
                    <a:pt x="12028" y="7798"/>
                  </a:lnTo>
                  <a:lnTo>
                    <a:pt x="12156" y="7456"/>
                  </a:lnTo>
                  <a:lnTo>
                    <a:pt x="12263" y="7114"/>
                  </a:lnTo>
                  <a:lnTo>
                    <a:pt x="12349" y="6751"/>
                  </a:lnTo>
                  <a:lnTo>
                    <a:pt x="12434" y="6388"/>
                  </a:lnTo>
                  <a:lnTo>
                    <a:pt x="12477" y="6025"/>
                  </a:lnTo>
                  <a:lnTo>
                    <a:pt x="12498" y="5662"/>
                  </a:lnTo>
                  <a:lnTo>
                    <a:pt x="12498" y="5298"/>
                  </a:lnTo>
                  <a:lnTo>
                    <a:pt x="12498" y="4935"/>
                  </a:lnTo>
                  <a:lnTo>
                    <a:pt x="12456" y="4572"/>
                  </a:lnTo>
                  <a:lnTo>
                    <a:pt x="12391" y="4209"/>
                  </a:lnTo>
                  <a:lnTo>
                    <a:pt x="12306" y="3846"/>
                  </a:lnTo>
                  <a:lnTo>
                    <a:pt x="12221" y="3504"/>
                  </a:lnTo>
                  <a:lnTo>
                    <a:pt x="12092" y="3162"/>
                  </a:lnTo>
                  <a:lnTo>
                    <a:pt x="11943" y="2820"/>
                  </a:lnTo>
                  <a:lnTo>
                    <a:pt x="11772" y="2500"/>
                  </a:lnTo>
                  <a:lnTo>
                    <a:pt x="11580" y="2179"/>
                  </a:lnTo>
                  <a:lnTo>
                    <a:pt x="11345" y="1902"/>
                  </a:lnTo>
                  <a:lnTo>
                    <a:pt x="11110" y="1624"/>
                  </a:lnTo>
                  <a:lnTo>
                    <a:pt x="10853" y="1346"/>
                  </a:lnTo>
                  <a:lnTo>
                    <a:pt x="10554" y="1111"/>
                  </a:lnTo>
                  <a:lnTo>
                    <a:pt x="10234" y="876"/>
                  </a:lnTo>
                  <a:lnTo>
                    <a:pt x="9892" y="684"/>
                  </a:lnTo>
                  <a:lnTo>
                    <a:pt x="9529" y="513"/>
                  </a:lnTo>
                  <a:lnTo>
                    <a:pt x="9144" y="342"/>
                  </a:lnTo>
                  <a:lnTo>
                    <a:pt x="8738" y="214"/>
                  </a:lnTo>
                  <a:lnTo>
                    <a:pt x="8290" y="129"/>
                  </a:lnTo>
                  <a:lnTo>
                    <a:pt x="7820" y="43"/>
                  </a:lnTo>
                  <a:lnTo>
                    <a:pt x="7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515;p74">
              <a:extLst>
                <a:ext uri="{FF2B5EF4-FFF2-40B4-BE49-F238E27FC236}">
                  <a16:creationId xmlns:a16="http://schemas.microsoft.com/office/drawing/2014/main" xmlns="" id="{E580CDEB-474D-D2EC-191C-AA83503FCB5B}"/>
                </a:ext>
              </a:extLst>
            </p:cNvPr>
            <p:cNvSpPr/>
            <p:nvPr/>
          </p:nvSpPr>
          <p:spPr>
            <a:xfrm>
              <a:off x="5896075" y="269625"/>
              <a:ext cx="312475" cy="293225"/>
            </a:xfrm>
            <a:custGeom>
              <a:avLst/>
              <a:gdLst/>
              <a:ahLst/>
              <a:cxnLst/>
              <a:rect l="l" t="t" r="r" b="b"/>
              <a:pathLst>
                <a:path w="12499" h="11729" fill="none" extrusionOk="0">
                  <a:moveTo>
                    <a:pt x="1" y="8674"/>
                  </a:moveTo>
                  <a:lnTo>
                    <a:pt x="1" y="8674"/>
                  </a:lnTo>
                  <a:lnTo>
                    <a:pt x="1" y="8353"/>
                  </a:lnTo>
                  <a:lnTo>
                    <a:pt x="1" y="7947"/>
                  </a:lnTo>
                  <a:lnTo>
                    <a:pt x="22" y="7456"/>
                  </a:lnTo>
                  <a:lnTo>
                    <a:pt x="65" y="6858"/>
                  </a:lnTo>
                  <a:lnTo>
                    <a:pt x="172" y="6174"/>
                  </a:lnTo>
                  <a:lnTo>
                    <a:pt x="321" y="5469"/>
                  </a:lnTo>
                  <a:lnTo>
                    <a:pt x="407" y="5085"/>
                  </a:lnTo>
                  <a:lnTo>
                    <a:pt x="514" y="4700"/>
                  </a:lnTo>
                  <a:lnTo>
                    <a:pt x="663" y="4316"/>
                  </a:lnTo>
                  <a:lnTo>
                    <a:pt x="813" y="3931"/>
                  </a:lnTo>
                  <a:lnTo>
                    <a:pt x="984" y="3547"/>
                  </a:lnTo>
                  <a:lnTo>
                    <a:pt x="1176" y="3184"/>
                  </a:lnTo>
                  <a:lnTo>
                    <a:pt x="1390" y="2820"/>
                  </a:lnTo>
                  <a:lnTo>
                    <a:pt x="1625" y="2457"/>
                  </a:lnTo>
                  <a:lnTo>
                    <a:pt x="1902" y="2115"/>
                  </a:lnTo>
                  <a:lnTo>
                    <a:pt x="2201" y="1795"/>
                  </a:lnTo>
                  <a:lnTo>
                    <a:pt x="2522" y="1474"/>
                  </a:lnTo>
                  <a:lnTo>
                    <a:pt x="2864" y="1197"/>
                  </a:lnTo>
                  <a:lnTo>
                    <a:pt x="3248" y="940"/>
                  </a:lnTo>
                  <a:lnTo>
                    <a:pt x="3675" y="705"/>
                  </a:lnTo>
                  <a:lnTo>
                    <a:pt x="4124" y="492"/>
                  </a:lnTo>
                  <a:lnTo>
                    <a:pt x="4615" y="321"/>
                  </a:lnTo>
                  <a:lnTo>
                    <a:pt x="5149" y="193"/>
                  </a:lnTo>
                  <a:lnTo>
                    <a:pt x="5705" y="86"/>
                  </a:lnTo>
                  <a:lnTo>
                    <a:pt x="5705" y="86"/>
                  </a:lnTo>
                  <a:lnTo>
                    <a:pt x="6282" y="22"/>
                  </a:lnTo>
                  <a:lnTo>
                    <a:pt x="6816" y="0"/>
                  </a:lnTo>
                  <a:lnTo>
                    <a:pt x="7328" y="0"/>
                  </a:lnTo>
                  <a:lnTo>
                    <a:pt x="7820" y="43"/>
                  </a:lnTo>
                  <a:lnTo>
                    <a:pt x="8290" y="129"/>
                  </a:lnTo>
                  <a:lnTo>
                    <a:pt x="8738" y="214"/>
                  </a:lnTo>
                  <a:lnTo>
                    <a:pt x="9144" y="342"/>
                  </a:lnTo>
                  <a:lnTo>
                    <a:pt x="9529" y="513"/>
                  </a:lnTo>
                  <a:lnTo>
                    <a:pt x="9892" y="684"/>
                  </a:lnTo>
                  <a:lnTo>
                    <a:pt x="10234" y="876"/>
                  </a:lnTo>
                  <a:lnTo>
                    <a:pt x="10554" y="1111"/>
                  </a:lnTo>
                  <a:lnTo>
                    <a:pt x="10853" y="1346"/>
                  </a:lnTo>
                  <a:lnTo>
                    <a:pt x="11110" y="1624"/>
                  </a:lnTo>
                  <a:lnTo>
                    <a:pt x="11345" y="1902"/>
                  </a:lnTo>
                  <a:lnTo>
                    <a:pt x="11580" y="2179"/>
                  </a:lnTo>
                  <a:lnTo>
                    <a:pt x="11772" y="2500"/>
                  </a:lnTo>
                  <a:lnTo>
                    <a:pt x="11943" y="2820"/>
                  </a:lnTo>
                  <a:lnTo>
                    <a:pt x="12092" y="3162"/>
                  </a:lnTo>
                  <a:lnTo>
                    <a:pt x="12221" y="3504"/>
                  </a:lnTo>
                  <a:lnTo>
                    <a:pt x="12306" y="3846"/>
                  </a:lnTo>
                  <a:lnTo>
                    <a:pt x="12391" y="4209"/>
                  </a:lnTo>
                  <a:lnTo>
                    <a:pt x="12456" y="4572"/>
                  </a:lnTo>
                  <a:lnTo>
                    <a:pt x="12498" y="4935"/>
                  </a:lnTo>
                  <a:lnTo>
                    <a:pt x="12498" y="5298"/>
                  </a:lnTo>
                  <a:lnTo>
                    <a:pt x="12498" y="5662"/>
                  </a:lnTo>
                  <a:lnTo>
                    <a:pt x="12477" y="6025"/>
                  </a:lnTo>
                  <a:lnTo>
                    <a:pt x="12434" y="6388"/>
                  </a:lnTo>
                  <a:lnTo>
                    <a:pt x="12349" y="6751"/>
                  </a:lnTo>
                  <a:lnTo>
                    <a:pt x="12263" y="7114"/>
                  </a:lnTo>
                  <a:lnTo>
                    <a:pt x="12156" y="7456"/>
                  </a:lnTo>
                  <a:lnTo>
                    <a:pt x="12028" y="7798"/>
                  </a:lnTo>
                  <a:lnTo>
                    <a:pt x="11879" y="8118"/>
                  </a:lnTo>
                  <a:lnTo>
                    <a:pt x="11879" y="8118"/>
                  </a:lnTo>
                  <a:lnTo>
                    <a:pt x="11686" y="8439"/>
                  </a:lnTo>
                  <a:lnTo>
                    <a:pt x="11473" y="8717"/>
                  </a:lnTo>
                  <a:lnTo>
                    <a:pt x="11217" y="8994"/>
                  </a:lnTo>
                  <a:lnTo>
                    <a:pt x="10917" y="9251"/>
                  </a:lnTo>
                  <a:lnTo>
                    <a:pt x="10576" y="9507"/>
                  </a:lnTo>
                  <a:lnTo>
                    <a:pt x="10234" y="9721"/>
                  </a:lnTo>
                  <a:lnTo>
                    <a:pt x="9849" y="9934"/>
                  </a:lnTo>
                  <a:lnTo>
                    <a:pt x="9443" y="10126"/>
                  </a:lnTo>
                  <a:lnTo>
                    <a:pt x="9016" y="10319"/>
                  </a:lnTo>
                  <a:lnTo>
                    <a:pt x="8567" y="10490"/>
                  </a:lnTo>
                  <a:lnTo>
                    <a:pt x="8119" y="10639"/>
                  </a:lnTo>
                  <a:lnTo>
                    <a:pt x="7649" y="10767"/>
                  </a:lnTo>
                  <a:lnTo>
                    <a:pt x="7179" y="10896"/>
                  </a:lnTo>
                  <a:lnTo>
                    <a:pt x="6709" y="11024"/>
                  </a:lnTo>
                  <a:lnTo>
                    <a:pt x="5748" y="11216"/>
                  </a:lnTo>
                  <a:lnTo>
                    <a:pt x="4829" y="11366"/>
                  </a:lnTo>
                  <a:lnTo>
                    <a:pt x="3932" y="11494"/>
                  </a:lnTo>
                  <a:lnTo>
                    <a:pt x="3120" y="11579"/>
                  </a:lnTo>
                  <a:lnTo>
                    <a:pt x="2394" y="11665"/>
                  </a:lnTo>
                  <a:lnTo>
                    <a:pt x="1325" y="11729"/>
                  </a:lnTo>
                  <a:lnTo>
                    <a:pt x="920" y="117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516;p74">
              <a:extLst>
                <a:ext uri="{FF2B5EF4-FFF2-40B4-BE49-F238E27FC236}">
                  <a16:creationId xmlns:a16="http://schemas.microsoft.com/office/drawing/2014/main" xmlns="" id="{7D7C1900-EA00-DA97-8983-ED03CC214B61}"/>
                </a:ext>
              </a:extLst>
            </p:cNvPr>
            <p:cNvSpPr/>
            <p:nvPr/>
          </p:nvSpPr>
          <p:spPr>
            <a:xfrm>
              <a:off x="5043175" y="439450"/>
              <a:ext cx="148500" cy="157575"/>
            </a:xfrm>
            <a:custGeom>
              <a:avLst/>
              <a:gdLst/>
              <a:ahLst/>
              <a:cxnLst/>
              <a:rect l="l" t="t" r="r" b="b"/>
              <a:pathLst>
                <a:path w="5940" h="6303" extrusionOk="0">
                  <a:moveTo>
                    <a:pt x="2350" y="1"/>
                  </a:moveTo>
                  <a:lnTo>
                    <a:pt x="2115" y="44"/>
                  </a:lnTo>
                  <a:lnTo>
                    <a:pt x="1902" y="86"/>
                  </a:lnTo>
                  <a:lnTo>
                    <a:pt x="1667" y="172"/>
                  </a:lnTo>
                  <a:lnTo>
                    <a:pt x="1474" y="279"/>
                  </a:lnTo>
                  <a:lnTo>
                    <a:pt x="1261" y="407"/>
                  </a:lnTo>
                  <a:lnTo>
                    <a:pt x="1090" y="556"/>
                  </a:lnTo>
                  <a:lnTo>
                    <a:pt x="919" y="727"/>
                  </a:lnTo>
                  <a:lnTo>
                    <a:pt x="791" y="898"/>
                  </a:lnTo>
                  <a:lnTo>
                    <a:pt x="662" y="1090"/>
                  </a:lnTo>
                  <a:lnTo>
                    <a:pt x="556" y="1304"/>
                  </a:lnTo>
                  <a:lnTo>
                    <a:pt x="449" y="1539"/>
                  </a:lnTo>
                  <a:lnTo>
                    <a:pt x="342" y="1795"/>
                  </a:lnTo>
                  <a:lnTo>
                    <a:pt x="257" y="2052"/>
                  </a:lnTo>
                  <a:lnTo>
                    <a:pt x="192" y="2308"/>
                  </a:lnTo>
                  <a:lnTo>
                    <a:pt x="128" y="2586"/>
                  </a:lnTo>
                  <a:lnTo>
                    <a:pt x="64" y="2864"/>
                  </a:lnTo>
                  <a:lnTo>
                    <a:pt x="43" y="3120"/>
                  </a:lnTo>
                  <a:lnTo>
                    <a:pt x="22" y="3398"/>
                  </a:lnTo>
                  <a:lnTo>
                    <a:pt x="0" y="3654"/>
                  </a:lnTo>
                  <a:lnTo>
                    <a:pt x="22" y="3889"/>
                  </a:lnTo>
                  <a:lnTo>
                    <a:pt x="43" y="4124"/>
                  </a:lnTo>
                  <a:lnTo>
                    <a:pt x="107" y="4338"/>
                  </a:lnTo>
                  <a:lnTo>
                    <a:pt x="171" y="4530"/>
                  </a:lnTo>
                  <a:lnTo>
                    <a:pt x="321" y="4786"/>
                  </a:lnTo>
                  <a:lnTo>
                    <a:pt x="513" y="5021"/>
                  </a:lnTo>
                  <a:lnTo>
                    <a:pt x="727" y="5235"/>
                  </a:lnTo>
                  <a:lnTo>
                    <a:pt x="962" y="5427"/>
                  </a:lnTo>
                  <a:lnTo>
                    <a:pt x="1239" y="5598"/>
                  </a:lnTo>
                  <a:lnTo>
                    <a:pt x="1496" y="5748"/>
                  </a:lnTo>
                  <a:lnTo>
                    <a:pt x="1795" y="5876"/>
                  </a:lnTo>
                  <a:lnTo>
                    <a:pt x="2072" y="5983"/>
                  </a:lnTo>
                  <a:lnTo>
                    <a:pt x="2521" y="6132"/>
                  </a:lnTo>
                  <a:lnTo>
                    <a:pt x="2756" y="6196"/>
                  </a:lnTo>
                  <a:lnTo>
                    <a:pt x="2970" y="6260"/>
                  </a:lnTo>
                  <a:lnTo>
                    <a:pt x="3205" y="6282"/>
                  </a:lnTo>
                  <a:lnTo>
                    <a:pt x="3440" y="6303"/>
                  </a:lnTo>
                  <a:lnTo>
                    <a:pt x="3675" y="6303"/>
                  </a:lnTo>
                  <a:lnTo>
                    <a:pt x="3888" y="6260"/>
                  </a:lnTo>
                  <a:lnTo>
                    <a:pt x="4081" y="6218"/>
                  </a:lnTo>
                  <a:lnTo>
                    <a:pt x="4273" y="6153"/>
                  </a:lnTo>
                  <a:lnTo>
                    <a:pt x="4444" y="6068"/>
                  </a:lnTo>
                  <a:lnTo>
                    <a:pt x="4593" y="5961"/>
                  </a:lnTo>
                  <a:lnTo>
                    <a:pt x="4743" y="5854"/>
                  </a:lnTo>
                  <a:lnTo>
                    <a:pt x="4892" y="5726"/>
                  </a:lnTo>
                  <a:lnTo>
                    <a:pt x="5042" y="5577"/>
                  </a:lnTo>
                  <a:lnTo>
                    <a:pt x="5170" y="5427"/>
                  </a:lnTo>
                  <a:lnTo>
                    <a:pt x="5384" y="5107"/>
                  </a:lnTo>
                  <a:lnTo>
                    <a:pt x="5576" y="4743"/>
                  </a:lnTo>
                  <a:lnTo>
                    <a:pt x="5725" y="4380"/>
                  </a:lnTo>
                  <a:lnTo>
                    <a:pt x="5832" y="3996"/>
                  </a:lnTo>
                  <a:lnTo>
                    <a:pt x="5896" y="3675"/>
                  </a:lnTo>
                  <a:lnTo>
                    <a:pt x="5939" y="3355"/>
                  </a:lnTo>
                  <a:lnTo>
                    <a:pt x="5939" y="3034"/>
                  </a:lnTo>
                  <a:lnTo>
                    <a:pt x="5896" y="2714"/>
                  </a:lnTo>
                  <a:lnTo>
                    <a:pt x="5832" y="2372"/>
                  </a:lnTo>
                  <a:lnTo>
                    <a:pt x="5704" y="2073"/>
                  </a:lnTo>
                  <a:lnTo>
                    <a:pt x="5555" y="1774"/>
                  </a:lnTo>
                  <a:lnTo>
                    <a:pt x="5362" y="1496"/>
                  </a:lnTo>
                  <a:lnTo>
                    <a:pt x="5149" y="1240"/>
                  </a:lnTo>
                  <a:lnTo>
                    <a:pt x="4914" y="984"/>
                  </a:lnTo>
                  <a:lnTo>
                    <a:pt x="4657" y="770"/>
                  </a:lnTo>
                  <a:lnTo>
                    <a:pt x="4380" y="578"/>
                  </a:lnTo>
                  <a:lnTo>
                    <a:pt x="4187" y="449"/>
                  </a:lnTo>
                  <a:lnTo>
                    <a:pt x="3974" y="343"/>
                  </a:lnTo>
                  <a:lnTo>
                    <a:pt x="3760" y="236"/>
                  </a:lnTo>
                  <a:lnTo>
                    <a:pt x="3525" y="150"/>
                  </a:lnTo>
                  <a:lnTo>
                    <a:pt x="3311" y="86"/>
                  </a:lnTo>
                  <a:lnTo>
                    <a:pt x="3055" y="44"/>
                  </a:lnTo>
                  <a:lnTo>
                    <a:pt x="2820" y="22"/>
                  </a:lnTo>
                  <a:lnTo>
                    <a:pt x="25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517;p74">
              <a:extLst>
                <a:ext uri="{FF2B5EF4-FFF2-40B4-BE49-F238E27FC236}">
                  <a16:creationId xmlns:a16="http://schemas.microsoft.com/office/drawing/2014/main" xmlns="" id="{9DA83E09-51A1-36E8-38E4-6AFAC3DCB3D6}"/>
                </a:ext>
              </a:extLst>
            </p:cNvPr>
            <p:cNvSpPr/>
            <p:nvPr/>
          </p:nvSpPr>
          <p:spPr>
            <a:xfrm>
              <a:off x="4666100" y="894500"/>
              <a:ext cx="157575" cy="149025"/>
            </a:xfrm>
            <a:custGeom>
              <a:avLst/>
              <a:gdLst/>
              <a:ahLst/>
              <a:cxnLst/>
              <a:rect l="l" t="t" r="r" b="b"/>
              <a:pathLst>
                <a:path w="6303" h="5961" extrusionOk="0">
                  <a:moveTo>
                    <a:pt x="3462" y="0"/>
                  </a:moveTo>
                  <a:lnTo>
                    <a:pt x="3141" y="22"/>
                  </a:lnTo>
                  <a:lnTo>
                    <a:pt x="2842" y="64"/>
                  </a:lnTo>
                  <a:lnTo>
                    <a:pt x="2543" y="128"/>
                  </a:lnTo>
                  <a:lnTo>
                    <a:pt x="2244" y="235"/>
                  </a:lnTo>
                  <a:lnTo>
                    <a:pt x="1945" y="342"/>
                  </a:lnTo>
                  <a:lnTo>
                    <a:pt x="1518" y="513"/>
                  </a:lnTo>
                  <a:lnTo>
                    <a:pt x="1304" y="620"/>
                  </a:lnTo>
                  <a:lnTo>
                    <a:pt x="1090" y="727"/>
                  </a:lnTo>
                  <a:lnTo>
                    <a:pt x="898" y="855"/>
                  </a:lnTo>
                  <a:lnTo>
                    <a:pt x="706" y="983"/>
                  </a:lnTo>
                  <a:lnTo>
                    <a:pt x="556" y="1154"/>
                  </a:lnTo>
                  <a:lnTo>
                    <a:pt x="407" y="1325"/>
                  </a:lnTo>
                  <a:lnTo>
                    <a:pt x="279" y="1496"/>
                  </a:lnTo>
                  <a:lnTo>
                    <a:pt x="193" y="1666"/>
                  </a:lnTo>
                  <a:lnTo>
                    <a:pt x="129" y="1837"/>
                  </a:lnTo>
                  <a:lnTo>
                    <a:pt x="65" y="2008"/>
                  </a:lnTo>
                  <a:lnTo>
                    <a:pt x="22" y="2201"/>
                  </a:lnTo>
                  <a:lnTo>
                    <a:pt x="1" y="2393"/>
                  </a:lnTo>
                  <a:lnTo>
                    <a:pt x="1" y="2585"/>
                  </a:lnTo>
                  <a:lnTo>
                    <a:pt x="1" y="2777"/>
                  </a:lnTo>
                  <a:lnTo>
                    <a:pt x="44" y="3183"/>
                  </a:lnTo>
                  <a:lnTo>
                    <a:pt x="150" y="3568"/>
                  </a:lnTo>
                  <a:lnTo>
                    <a:pt x="279" y="3952"/>
                  </a:lnTo>
                  <a:lnTo>
                    <a:pt x="450" y="4316"/>
                  </a:lnTo>
                  <a:lnTo>
                    <a:pt x="620" y="4593"/>
                  </a:lnTo>
                  <a:lnTo>
                    <a:pt x="791" y="4850"/>
                  </a:lnTo>
                  <a:lnTo>
                    <a:pt x="1005" y="5106"/>
                  </a:lnTo>
                  <a:lnTo>
                    <a:pt x="1240" y="5320"/>
                  </a:lnTo>
                  <a:lnTo>
                    <a:pt x="1518" y="5512"/>
                  </a:lnTo>
                  <a:lnTo>
                    <a:pt x="1817" y="5683"/>
                  </a:lnTo>
                  <a:lnTo>
                    <a:pt x="2116" y="5790"/>
                  </a:lnTo>
                  <a:lnTo>
                    <a:pt x="2436" y="5875"/>
                  </a:lnTo>
                  <a:lnTo>
                    <a:pt x="2778" y="5939"/>
                  </a:lnTo>
                  <a:lnTo>
                    <a:pt x="3120" y="5960"/>
                  </a:lnTo>
                  <a:lnTo>
                    <a:pt x="3462" y="5960"/>
                  </a:lnTo>
                  <a:lnTo>
                    <a:pt x="3804" y="5918"/>
                  </a:lnTo>
                  <a:lnTo>
                    <a:pt x="4017" y="5875"/>
                  </a:lnTo>
                  <a:lnTo>
                    <a:pt x="4252" y="5832"/>
                  </a:lnTo>
                  <a:lnTo>
                    <a:pt x="4487" y="5747"/>
                  </a:lnTo>
                  <a:lnTo>
                    <a:pt x="4701" y="5661"/>
                  </a:lnTo>
                  <a:lnTo>
                    <a:pt x="4914" y="5555"/>
                  </a:lnTo>
                  <a:lnTo>
                    <a:pt x="5128" y="5448"/>
                  </a:lnTo>
                  <a:lnTo>
                    <a:pt x="5342" y="5298"/>
                  </a:lnTo>
                  <a:lnTo>
                    <a:pt x="5513" y="5170"/>
                  </a:lnTo>
                  <a:lnTo>
                    <a:pt x="5683" y="4999"/>
                  </a:lnTo>
                  <a:lnTo>
                    <a:pt x="5854" y="4828"/>
                  </a:lnTo>
                  <a:lnTo>
                    <a:pt x="5983" y="4636"/>
                  </a:lnTo>
                  <a:lnTo>
                    <a:pt x="6089" y="4422"/>
                  </a:lnTo>
                  <a:lnTo>
                    <a:pt x="6175" y="4209"/>
                  </a:lnTo>
                  <a:lnTo>
                    <a:pt x="6239" y="3995"/>
                  </a:lnTo>
                  <a:lnTo>
                    <a:pt x="6282" y="3739"/>
                  </a:lnTo>
                  <a:lnTo>
                    <a:pt x="6303" y="3504"/>
                  </a:lnTo>
                  <a:lnTo>
                    <a:pt x="6282" y="3290"/>
                  </a:lnTo>
                  <a:lnTo>
                    <a:pt x="6239" y="3076"/>
                  </a:lnTo>
                  <a:lnTo>
                    <a:pt x="6175" y="2841"/>
                  </a:lnTo>
                  <a:lnTo>
                    <a:pt x="6111" y="2585"/>
                  </a:lnTo>
                  <a:lnTo>
                    <a:pt x="6025" y="2350"/>
                  </a:lnTo>
                  <a:lnTo>
                    <a:pt x="5918" y="2094"/>
                  </a:lnTo>
                  <a:lnTo>
                    <a:pt x="5662" y="1602"/>
                  </a:lnTo>
                  <a:lnTo>
                    <a:pt x="5513" y="1346"/>
                  </a:lnTo>
                  <a:lnTo>
                    <a:pt x="5363" y="1132"/>
                  </a:lnTo>
                  <a:lnTo>
                    <a:pt x="5213" y="919"/>
                  </a:lnTo>
                  <a:lnTo>
                    <a:pt x="5043" y="727"/>
                  </a:lnTo>
                  <a:lnTo>
                    <a:pt x="4872" y="534"/>
                  </a:lnTo>
                  <a:lnTo>
                    <a:pt x="4701" y="385"/>
                  </a:lnTo>
                  <a:lnTo>
                    <a:pt x="4509" y="257"/>
                  </a:lnTo>
                  <a:lnTo>
                    <a:pt x="4338" y="171"/>
                  </a:lnTo>
                  <a:lnTo>
                    <a:pt x="4060" y="64"/>
                  </a:lnTo>
                  <a:lnTo>
                    <a:pt x="376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518;p74">
              <a:extLst>
                <a:ext uri="{FF2B5EF4-FFF2-40B4-BE49-F238E27FC236}">
                  <a16:creationId xmlns:a16="http://schemas.microsoft.com/office/drawing/2014/main" xmlns="" id="{9EAA787E-D1E7-3EB5-C3FC-254A460CE46C}"/>
                </a:ext>
              </a:extLst>
            </p:cNvPr>
            <p:cNvSpPr/>
            <p:nvPr/>
          </p:nvSpPr>
          <p:spPr>
            <a:xfrm>
              <a:off x="4617500" y="853375"/>
              <a:ext cx="65725" cy="61975"/>
            </a:xfrm>
            <a:custGeom>
              <a:avLst/>
              <a:gdLst/>
              <a:ahLst/>
              <a:cxnLst/>
              <a:rect l="l" t="t" r="r" b="b"/>
              <a:pathLst>
                <a:path w="2629" h="2479" extrusionOk="0">
                  <a:moveTo>
                    <a:pt x="1325" y="0"/>
                  </a:moveTo>
                  <a:lnTo>
                    <a:pt x="1069" y="43"/>
                  </a:lnTo>
                  <a:lnTo>
                    <a:pt x="813" y="128"/>
                  </a:lnTo>
                  <a:lnTo>
                    <a:pt x="642" y="214"/>
                  </a:lnTo>
                  <a:lnTo>
                    <a:pt x="450" y="299"/>
                  </a:lnTo>
                  <a:lnTo>
                    <a:pt x="300" y="406"/>
                  </a:lnTo>
                  <a:lnTo>
                    <a:pt x="172" y="534"/>
                  </a:lnTo>
                  <a:lnTo>
                    <a:pt x="86" y="684"/>
                  </a:lnTo>
                  <a:lnTo>
                    <a:pt x="22" y="833"/>
                  </a:lnTo>
                  <a:lnTo>
                    <a:pt x="1" y="983"/>
                  </a:lnTo>
                  <a:lnTo>
                    <a:pt x="1" y="1154"/>
                  </a:lnTo>
                  <a:lnTo>
                    <a:pt x="22" y="1325"/>
                  </a:lnTo>
                  <a:lnTo>
                    <a:pt x="65" y="1474"/>
                  </a:lnTo>
                  <a:lnTo>
                    <a:pt x="129" y="1645"/>
                  </a:lnTo>
                  <a:lnTo>
                    <a:pt x="193" y="1795"/>
                  </a:lnTo>
                  <a:lnTo>
                    <a:pt x="343" y="2008"/>
                  </a:lnTo>
                  <a:lnTo>
                    <a:pt x="428" y="2115"/>
                  </a:lnTo>
                  <a:lnTo>
                    <a:pt x="514" y="2222"/>
                  </a:lnTo>
                  <a:lnTo>
                    <a:pt x="642" y="2286"/>
                  </a:lnTo>
                  <a:lnTo>
                    <a:pt x="749" y="2350"/>
                  </a:lnTo>
                  <a:lnTo>
                    <a:pt x="898" y="2414"/>
                  </a:lnTo>
                  <a:lnTo>
                    <a:pt x="1026" y="2436"/>
                  </a:lnTo>
                  <a:lnTo>
                    <a:pt x="1154" y="2457"/>
                  </a:lnTo>
                  <a:lnTo>
                    <a:pt x="1304" y="2478"/>
                  </a:lnTo>
                  <a:lnTo>
                    <a:pt x="1582" y="2457"/>
                  </a:lnTo>
                  <a:lnTo>
                    <a:pt x="1774" y="2414"/>
                  </a:lnTo>
                  <a:lnTo>
                    <a:pt x="1966" y="2350"/>
                  </a:lnTo>
                  <a:lnTo>
                    <a:pt x="2137" y="2265"/>
                  </a:lnTo>
                  <a:lnTo>
                    <a:pt x="2308" y="2137"/>
                  </a:lnTo>
                  <a:lnTo>
                    <a:pt x="2436" y="2008"/>
                  </a:lnTo>
                  <a:lnTo>
                    <a:pt x="2543" y="1837"/>
                  </a:lnTo>
                  <a:lnTo>
                    <a:pt x="2607" y="1645"/>
                  </a:lnTo>
                  <a:lnTo>
                    <a:pt x="2629" y="1560"/>
                  </a:lnTo>
                  <a:lnTo>
                    <a:pt x="2629" y="1453"/>
                  </a:lnTo>
                  <a:lnTo>
                    <a:pt x="2607" y="1261"/>
                  </a:lnTo>
                  <a:lnTo>
                    <a:pt x="2543" y="1068"/>
                  </a:lnTo>
                  <a:lnTo>
                    <a:pt x="2458" y="855"/>
                  </a:lnTo>
                  <a:lnTo>
                    <a:pt x="2372" y="662"/>
                  </a:lnTo>
                  <a:lnTo>
                    <a:pt x="2244" y="470"/>
                  </a:lnTo>
                  <a:lnTo>
                    <a:pt x="2094" y="299"/>
                  </a:lnTo>
                  <a:lnTo>
                    <a:pt x="1966" y="150"/>
                  </a:lnTo>
                  <a:lnTo>
                    <a:pt x="1817" y="64"/>
                  </a:lnTo>
                  <a:lnTo>
                    <a:pt x="1689" y="22"/>
                  </a:lnTo>
                  <a:lnTo>
                    <a:pt x="15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519;p74">
              <a:extLst>
                <a:ext uri="{FF2B5EF4-FFF2-40B4-BE49-F238E27FC236}">
                  <a16:creationId xmlns:a16="http://schemas.microsoft.com/office/drawing/2014/main" xmlns="" id="{A203ED94-0F54-AB9A-ECCC-7BAE9D46421B}"/>
                </a:ext>
              </a:extLst>
            </p:cNvPr>
            <p:cNvSpPr/>
            <p:nvPr/>
          </p:nvSpPr>
          <p:spPr>
            <a:xfrm>
              <a:off x="4697625" y="808500"/>
              <a:ext cx="65700" cy="61975"/>
            </a:xfrm>
            <a:custGeom>
              <a:avLst/>
              <a:gdLst/>
              <a:ahLst/>
              <a:cxnLst/>
              <a:rect l="l" t="t" r="r" b="b"/>
              <a:pathLst>
                <a:path w="2628" h="2479" extrusionOk="0">
                  <a:moveTo>
                    <a:pt x="1303" y="1"/>
                  </a:moveTo>
                  <a:lnTo>
                    <a:pt x="1068" y="43"/>
                  </a:lnTo>
                  <a:lnTo>
                    <a:pt x="812" y="129"/>
                  </a:lnTo>
                  <a:lnTo>
                    <a:pt x="620" y="214"/>
                  </a:lnTo>
                  <a:lnTo>
                    <a:pt x="449" y="300"/>
                  </a:lnTo>
                  <a:lnTo>
                    <a:pt x="299" y="407"/>
                  </a:lnTo>
                  <a:lnTo>
                    <a:pt x="171" y="556"/>
                  </a:lnTo>
                  <a:lnTo>
                    <a:pt x="86" y="684"/>
                  </a:lnTo>
                  <a:lnTo>
                    <a:pt x="22" y="834"/>
                  </a:lnTo>
                  <a:lnTo>
                    <a:pt x="0" y="983"/>
                  </a:lnTo>
                  <a:lnTo>
                    <a:pt x="0" y="1154"/>
                  </a:lnTo>
                  <a:lnTo>
                    <a:pt x="22" y="1325"/>
                  </a:lnTo>
                  <a:lnTo>
                    <a:pt x="64" y="1475"/>
                  </a:lnTo>
                  <a:lnTo>
                    <a:pt x="129" y="1646"/>
                  </a:lnTo>
                  <a:lnTo>
                    <a:pt x="193" y="1795"/>
                  </a:lnTo>
                  <a:lnTo>
                    <a:pt x="342" y="2009"/>
                  </a:lnTo>
                  <a:lnTo>
                    <a:pt x="428" y="2116"/>
                  </a:lnTo>
                  <a:lnTo>
                    <a:pt x="513" y="2222"/>
                  </a:lnTo>
                  <a:lnTo>
                    <a:pt x="641" y="2287"/>
                  </a:lnTo>
                  <a:lnTo>
                    <a:pt x="748" y="2351"/>
                  </a:lnTo>
                  <a:lnTo>
                    <a:pt x="876" y="2415"/>
                  </a:lnTo>
                  <a:lnTo>
                    <a:pt x="1026" y="2436"/>
                  </a:lnTo>
                  <a:lnTo>
                    <a:pt x="1154" y="2457"/>
                  </a:lnTo>
                  <a:lnTo>
                    <a:pt x="1303" y="2479"/>
                  </a:lnTo>
                  <a:lnTo>
                    <a:pt x="1581" y="2457"/>
                  </a:lnTo>
                  <a:lnTo>
                    <a:pt x="1773" y="2415"/>
                  </a:lnTo>
                  <a:lnTo>
                    <a:pt x="1966" y="2351"/>
                  </a:lnTo>
                  <a:lnTo>
                    <a:pt x="2137" y="2265"/>
                  </a:lnTo>
                  <a:lnTo>
                    <a:pt x="2308" y="2137"/>
                  </a:lnTo>
                  <a:lnTo>
                    <a:pt x="2436" y="2009"/>
                  </a:lnTo>
                  <a:lnTo>
                    <a:pt x="2543" y="1838"/>
                  </a:lnTo>
                  <a:lnTo>
                    <a:pt x="2607" y="1646"/>
                  </a:lnTo>
                  <a:lnTo>
                    <a:pt x="2628" y="1560"/>
                  </a:lnTo>
                  <a:lnTo>
                    <a:pt x="2628" y="1453"/>
                  </a:lnTo>
                  <a:lnTo>
                    <a:pt x="2607" y="1283"/>
                  </a:lnTo>
                  <a:lnTo>
                    <a:pt x="2543" y="1069"/>
                  </a:lnTo>
                  <a:lnTo>
                    <a:pt x="2457" y="855"/>
                  </a:lnTo>
                  <a:lnTo>
                    <a:pt x="2350" y="663"/>
                  </a:lnTo>
                  <a:lnTo>
                    <a:pt x="2243" y="471"/>
                  </a:lnTo>
                  <a:lnTo>
                    <a:pt x="2094" y="300"/>
                  </a:lnTo>
                  <a:lnTo>
                    <a:pt x="1966" y="150"/>
                  </a:lnTo>
                  <a:lnTo>
                    <a:pt x="1816" y="65"/>
                  </a:lnTo>
                  <a:lnTo>
                    <a:pt x="1688" y="22"/>
                  </a:lnTo>
                  <a:lnTo>
                    <a:pt x="156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520;p74">
              <a:extLst>
                <a:ext uri="{FF2B5EF4-FFF2-40B4-BE49-F238E27FC236}">
                  <a16:creationId xmlns:a16="http://schemas.microsoft.com/office/drawing/2014/main" xmlns="" id="{188BCF1C-30EE-A743-3350-BA11EE824575}"/>
                </a:ext>
              </a:extLst>
            </p:cNvPr>
            <p:cNvSpPr/>
            <p:nvPr/>
          </p:nvSpPr>
          <p:spPr>
            <a:xfrm>
              <a:off x="4782550" y="840025"/>
              <a:ext cx="65700" cy="61975"/>
            </a:xfrm>
            <a:custGeom>
              <a:avLst/>
              <a:gdLst/>
              <a:ahLst/>
              <a:cxnLst/>
              <a:rect l="l" t="t" r="r" b="b"/>
              <a:pathLst>
                <a:path w="2628" h="2479" extrusionOk="0">
                  <a:moveTo>
                    <a:pt x="1303" y="0"/>
                  </a:moveTo>
                  <a:lnTo>
                    <a:pt x="1047" y="43"/>
                  </a:lnTo>
                  <a:lnTo>
                    <a:pt x="812" y="128"/>
                  </a:lnTo>
                  <a:lnTo>
                    <a:pt x="620" y="214"/>
                  </a:lnTo>
                  <a:lnTo>
                    <a:pt x="449" y="299"/>
                  </a:lnTo>
                  <a:lnTo>
                    <a:pt x="299" y="406"/>
                  </a:lnTo>
                  <a:lnTo>
                    <a:pt x="171" y="534"/>
                  </a:lnTo>
                  <a:lnTo>
                    <a:pt x="86" y="684"/>
                  </a:lnTo>
                  <a:lnTo>
                    <a:pt x="21" y="833"/>
                  </a:lnTo>
                  <a:lnTo>
                    <a:pt x="0" y="983"/>
                  </a:lnTo>
                  <a:lnTo>
                    <a:pt x="0" y="1154"/>
                  </a:lnTo>
                  <a:lnTo>
                    <a:pt x="21" y="1325"/>
                  </a:lnTo>
                  <a:lnTo>
                    <a:pt x="64" y="1474"/>
                  </a:lnTo>
                  <a:lnTo>
                    <a:pt x="107" y="1645"/>
                  </a:lnTo>
                  <a:lnTo>
                    <a:pt x="192" y="1795"/>
                  </a:lnTo>
                  <a:lnTo>
                    <a:pt x="342" y="2008"/>
                  </a:lnTo>
                  <a:lnTo>
                    <a:pt x="427" y="2115"/>
                  </a:lnTo>
                  <a:lnTo>
                    <a:pt x="513" y="2222"/>
                  </a:lnTo>
                  <a:lnTo>
                    <a:pt x="641" y="2286"/>
                  </a:lnTo>
                  <a:lnTo>
                    <a:pt x="748" y="2350"/>
                  </a:lnTo>
                  <a:lnTo>
                    <a:pt x="876" y="2414"/>
                  </a:lnTo>
                  <a:lnTo>
                    <a:pt x="1025" y="2436"/>
                  </a:lnTo>
                  <a:lnTo>
                    <a:pt x="1154" y="2457"/>
                  </a:lnTo>
                  <a:lnTo>
                    <a:pt x="1303" y="2478"/>
                  </a:lnTo>
                  <a:lnTo>
                    <a:pt x="1581" y="2457"/>
                  </a:lnTo>
                  <a:lnTo>
                    <a:pt x="1773" y="2414"/>
                  </a:lnTo>
                  <a:lnTo>
                    <a:pt x="1965" y="2350"/>
                  </a:lnTo>
                  <a:lnTo>
                    <a:pt x="2136" y="2265"/>
                  </a:lnTo>
                  <a:lnTo>
                    <a:pt x="2307" y="2136"/>
                  </a:lnTo>
                  <a:lnTo>
                    <a:pt x="2435" y="2008"/>
                  </a:lnTo>
                  <a:lnTo>
                    <a:pt x="2542" y="1837"/>
                  </a:lnTo>
                  <a:lnTo>
                    <a:pt x="2606" y="1645"/>
                  </a:lnTo>
                  <a:lnTo>
                    <a:pt x="2628" y="1560"/>
                  </a:lnTo>
                  <a:lnTo>
                    <a:pt x="2628" y="1453"/>
                  </a:lnTo>
                  <a:lnTo>
                    <a:pt x="2606" y="1261"/>
                  </a:lnTo>
                  <a:lnTo>
                    <a:pt x="2542" y="1068"/>
                  </a:lnTo>
                  <a:lnTo>
                    <a:pt x="2457" y="855"/>
                  </a:lnTo>
                  <a:lnTo>
                    <a:pt x="2350" y="662"/>
                  </a:lnTo>
                  <a:lnTo>
                    <a:pt x="2243" y="470"/>
                  </a:lnTo>
                  <a:lnTo>
                    <a:pt x="2094" y="299"/>
                  </a:lnTo>
                  <a:lnTo>
                    <a:pt x="1965" y="150"/>
                  </a:lnTo>
                  <a:lnTo>
                    <a:pt x="1816" y="64"/>
                  </a:lnTo>
                  <a:lnTo>
                    <a:pt x="1688" y="22"/>
                  </a:lnTo>
                  <a:lnTo>
                    <a:pt x="15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521;p74">
              <a:extLst>
                <a:ext uri="{FF2B5EF4-FFF2-40B4-BE49-F238E27FC236}">
                  <a16:creationId xmlns:a16="http://schemas.microsoft.com/office/drawing/2014/main" xmlns="" id="{83F29095-E61A-8623-C454-80B9C9AC876F}"/>
                </a:ext>
              </a:extLst>
            </p:cNvPr>
            <p:cNvSpPr/>
            <p:nvPr/>
          </p:nvSpPr>
          <p:spPr>
            <a:xfrm>
              <a:off x="5946825" y="341200"/>
              <a:ext cx="148500" cy="152225"/>
            </a:xfrm>
            <a:custGeom>
              <a:avLst/>
              <a:gdLst/>
              <a:ahLst/>
              <a:cxnLst/>
              <a:rect l="l" t="t" r="r" b="b"/>
              <a:pathLst>
                <a:path w="5940" h="6089" extrusionOk="0">
                  <a:moveTo>
                    <a:pt x="2671" y="0"/>
                  </a:moveTo>
                  <a:lnTo>
                    <a:pt x="2414" y="43"/>
                  </a:lnTo>
                  <a:lnTo>
                    <a:pt x="2179" y="86"/>
                  </a:lnTo>
                  <a:lnTo>
                    <a:pt x="1923" y="150"/>
                  </a:lnTo>
                  <a:lnTo>
                    <a:pt x="1688" y="235"/>
                  </a:lnTo>
                  <a:lnTo>
                    <a:pt x="1474" y="342"/>
                  </a:lnTo>
                  <a:lnTo>
                    <a:pt x="1261" y="470"/>
                  </a:lnTo>
                  <a:lnTo>
                    <a:pt x="1047" y="620"/>
                  </a:lnTo>
                  <a:lnTo>
                    <a:pt x="855" y="790"/>
                  </a:lnTo>
                  <a:lnTo>
                    <a:pt x="684" y="961"/>
                  </a:lnTo>
                  <a:lnTo>
                    <a:pt x="534" y="1175"/>
                  </a:lnTo>
                  <a:lnTo>
                    <a:pt x="385" y="1389"/>
                  </a:lnTo>
                  <a:lnTo>
                    <a:pt x="257" y="1645"/>
                  </a:lnTo>
                  <a:lnTo>
                    <a:pt x="171" y="1901"/>
                  </a:lnTo>
                  <a:lnTo>
                    <a:pt x="86" y="2179"/>
                  </a:lnTo>
                  <a:lnTo>
                    <a:pt x="22" y="2478"/>
                  </a:lnTo>
                  <a:lnTo>
                    <a:pt x="0" y="2799"/>
                  </a:lnTo>
                  <a:lnTo>
                    <a:pt x="0" y="3140"/>
                  </a:lnTo>
                  <a:lnTo>
                    <a:pt x="22" y="3397"/>
                  </a:lnTo>
                  <a:lnTo>
                    <a:pt x="43" y="3653"/>
                  </a:lnTo>
                  <a:lnTo>
                    <a:pt x="107" y="3910"/>
                  </a:lnTo>
                  <a:lnTo>
                    <a:pt x="171" y="4166"/>
                  </a:lnTo>
                  <a:lnTo>
                    <a:pt x="257" y="4401"/>
                  </a:lnTo>
                  <a:lnTo>
                    <a:pt x="364" y="4614"/>
                  </a:lnTo>
                  <a:lnTo>
                    <a:pt x="492" y="4828"/>
                  </a:lnTo>
                  <a:lnTo>
                    <a:pt x="663" y="5042"/>
                  </a:lnTo>
                  <a:lnTo>
                    <a:pt x="791" y="5170"/>
                  </a:lnTo>
                  <a:lnTo>
                    <a:pt x="919" y="5277"/>
                  </a:lnTo>
                  <a:lnTo>
                    <a:pt x="1218" y="5490"/>
                  </a:lnTo>
                  <a:lnTo>
                    <a:pt x="1560" y="5661"/>
                  </a:lnTo>
                  <a:lnTo>
                    <a:pt x="1880" y="5789"/>
                  </a:lnTo>
                  <a:lnTo>
                    <a:pt x="2244" y="5918"/>
                  </a:lnTo>
                  <a:lnTo>
                    <a:pt x="2607" y="6024"/>
                  </a:lnTo>
                  <a:lnTo>
                    <a:pt x="2970" y="6089"/>
                  </a:lnTo>
                  <a:lnTo>
                    <a:pt x="3354" y="6089"/>
                  </a:lnTo>
                  <a:lnTo>
                    <a:pt x="3675" y="6067"/>
                  </a:lnTo>
                  <a:lnTo>
                    <a:pt x="3995" y="5982"/>
                  </a:lnTo>
                  <a:lnTo>
                    <a:pt x="4316" y="5854"/>
                  </a:lnTo>
                  <a:lnTo>
                    <a:pt x="4593" y="5704"/>
                  </a:lnTo>
                  <a:lnTo>
                    <a:pt x="4871" y="5512"/>
                  </a:lnTo>
                  <a:lnTo>
                    <a:pt x="5128" y="5298"/>
                  </a:lnTo>
                  <a:lnTo>
                    <a:pt x="5341" y="5042"/>
                  </a:lnTo>
                  <a:lnTo>
                    <a:pt x="5533" y="4785"/>
                  </a:lnTo>
                  <a:lnTo>
                    <a:pt x="5683" y="4486"/>
                  </a:lnTo>
                  <a:lnTo>
                    <a:pt x="5790" y="4187"/>
                  </a:lnTo>
                  <a:lnTo>
                    <a:pt x="5875" y="3867"/>
                  </a:lnTo>
                  <a:lnTo>
                    <a:pt x="5918" y="3525"/>
                  </a:lnTo>
                  <a:lnTo>
                    <a:pt x="5939" y="3205"/>
                  </a:lnTo>
                  <a:lnTo>
                    <a:pt x="5918" y="2863"/>
                  </a:lnTo>
                  <a:lnTo>
                    <a:pt x="5875" y="2542"/>
                  </a:lnTo>
                  <a:lnTo>
                    <a:pt x="5790" y="2222"/>
                  </a:lnTo>
                  <a:lnTo>
                    <a:pt x="5662" y="1923"/>
                  </a:lnTo>
                  <a:lnTo>
                    <a:pt x="5533" y="1645"/>
                  </a:lnTo>
                  <a:lnTo>
                    <a:pt x="5384" y="1389"/>
                  </a:lnTo>
                  <a:lnTo>
                    <a:pt x="5213" y="1132"/>
                  </a:lnTo>
                  <a:lnTo>
                    <a:pt x="5021" y="919"/>
                  </a:lnTo>
                  <a:lnTo>
                    <a:pt x="4828" y="748"/>
                  </a:lnTo>
                  <a:lnTo>
                    <a:pt x="4615" y="577"/>
                  </a:lnTo>
                  <a:lnTo>
                    <a:pt x="4380" y="427"/>
                  </a:lnTo>
                  <a:lnTo>
                    <a:pt x="4166" y="299"/>
                  </a:lnTo>
                  <a:lnTo>
                    <a:pt x="3910" y="192"/>
                  </a:lnTo>
                  <a:lnTo>
                    <a:pt x="3675" y="107"/>
                  </a:lnTo>
                  <a:lnTo>
                    <a:pt x="3418" y="64"/>
                  </a:lnTo>
                  <a:lnTo>
                    <a:pt x="3184" y="21"/>
                  </a:lnTo>
                  <a:lnTo>
                    <a:pt x="29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522;p74">
              <a:extLst>
                <a:ext uri="{FF2B5EF4-FFF2-40B4-BE49-F238E27FC236}">
                  <a16:creationId xmlns:a16="http://schemas.microsoft.com/office/drawing/2014/main" xmlns="" id="{640F1E9A-2F91-B32B-777E-6FFA71FC1C9C}"/>
                </a:ext>
              </a:extLst>
            </p:cNvPr>
            <p:cNvSpPr/>
            <p:nvPr/>
          </p:nvSpPr>
          <p:spPr>
            <a:xfrm>
              <a:off x="5497125" y="642950"/>
              <a:ext cx="96700" cy="91350"/>
            </a:xfrm>
            <a:custGeom>
              <a:avLst/>
              <a:gdLst/>
              <a:ahLst/>
              <a:cxnLst/>
              <a:rect l="l" t="t" r="r" b="b"/>
              <a:pathLst>
                <a:path w="3868" h="3654" extrusionOk="0">
                  <a:moveTo>
                    <a:pt x="1646" y="0"/>
                  </a:moveTo>
                  <a:lnTo>
                    <a:pt x="1453" y="22"/>
                  </a:lnTo>
                  <a:lnTo>
                    <a:pt x="1283" y="64"/>
                  </a:lnTo>
                  <a:lnTo>
                    <a:pt x="1133" y="107"/>
                  </a:lnTo>
                  <a:lnTo>
                    <a:pt x="962" y="171"/>
                  </a:lnTo>
                  <a:lnTo>
                    <a:pt x="834" y="257"/>
                  </a:lnTo>
                  <a:lnTo>
                    <a:pt x="684" y="342"/>
                  </a:lnTo>
                  <a:lnTo>
                    <a:pt x="578" y="427"/>
                  </a:lnTo>
                  <a:lnTo>
                    <a:pt x="471" y="534"/>
                  </a:lnTo>
                  <a:lnTo>
                    <a:pt x="364" y="662"/>
                  </a:lnTo>
                  <a:lnTo>
                    <a:pt x="278" y="791"/>
                  </a:lnTo>
                  <a:lnTo>
                    <a:pt x="193" y="919"/>
                  </a:lnTo>
                  <a:lnTo>
                    <a:pt x="129" y="1047"/>
                  </a:lnTo>
                  <a:lnTo>
                    <a:pt x="43" y="1346"/>
                  </a:lnTo>
                  <a:lnTo>
                    <a:pt x="1" y="1645"/>
                  </a:lnTo>
                  <a:lnTo>
                    <a:pt x="1" y="1966"/>
                  </a:lnTo>
                  <a:lnTo>
                    <a:pt x="22" y="2115"/>
                  </a:lnTo>
                  <a:lnTo>
                    <a:pt x="43" y="2265"/>
                  </a:lnTo>
                  <a:lnTo>
                    <a:pt x="108" y="2414"/>
                  </a:lnTo>
                  <a:lnTo>
                    <a:pt x="150" y="2564"/>
                  </a:lnTo>
                  <a:lnTo>
                    <a:pt x="236" y="2692"/>
                  </a:lnTo>
                  <a:lnTo>
                    <a:pt x="321" y="2841"/>
                  </a:lnTo>
                  <a:lnTo>
                    <a:pt x="428" y="2970"/>
                  </a:lnTo>
                  <a:lnTo>
                    <a:pt x="535" y="3098"/>
                  </a:lnTo>
                  <a:lnTo>
                    <a:pt x="663" y="3205"/>
                  </a:lnTo>
                  <a:lnTo>
                    <a:pt x="791" y="3311"/>
                  </a:lnTo>
                  <a:lnTo>
                    <a:pt x="962" y="3418"/>
                  </a:lnTo>
                  <a:lnTo>
                    <a:pt x="1133" y="3504"/>
                  </a:lnTo>
                  <a:lnTo>
                    <a:pt x="1261" y="3546"/>
                  </a:lnTo>
                  <a:lnTo>
                    <a:pt x="1411" y="3589"/>
                  </a:lnTo>
                  <a:lnTo>
                    <a:pt x="1710" y="3653"/>
                  </a:lnTo>
                  <a:lnTo>
                    <a:pt x="2009" y="3653"/>
                  </a:lnTo>
                  <a:lnTo>
                    <a:pt x="2308" y="3611"/>
                  </a:lnTo>
                  <a:lnTo>
                    <a:pt x="2607" y="3546"/>
                  </a:lnTo>
                  <a:lnTo>
                    <a:pt x="2885" y="3418"/>
                  </a:lnTo>
                  <a:lnTo>
                    <a:pt x="3141" y="3269"/>
                  </a:lnTo>
                  <a:lnTo>
                    <a:pt x="3376" y="3076"/>
                  </a:lnTo>
                  <a:lnTo>
                    <a:pt x="3568" y="2863"/>
                  </a:lnTo>
                  <a:lnTo>
                    <a:pt x="3654" y="2735"/>
                  </a:lnTo>
                  <a:lnTo>
                    <a:pt x="3718" y="2606"/>
                  </a:lnTo>
                  <a:lnTo>
                    <a:pt x="3782" y="2457"/>
                  </a:lnTo>
                  <a:lnTo>
                    <a:pt x="3825" y="2329"/>
                  </a:lnTo>
                  <a:lnTo>
                    <a:pt x="3846" y="2179"/>
                  </a:lnTo>
                  <a:lnTo>
                    <a:pt x="3867" y="2008"/>
                  </a:lnTo>
                  <a:lnTo>
                    <a:pt x="3867" y="1859"/>
                  </a:lnTo>
                  <a:lnTo>
                    <a:pt x="3846" y="1688"/>
                  </a:lnTo>
                  <a:lnTo>
                    <a:pt x="3803" y="1517"/>
                  </a:lnTo>
                  <a:lnTo>
                    <a:pt x="3761" y="1325"/>
                  </a:lnTo>
                  <a:lnTo>
                    <a:pt x="3675" y="1154"/>
                  </a:lnTo>
                  <a:lnTo>
                    <a:pt x="3590" y="962"/>
                  </a:lnTo>
                  <a:lnTo>
                    <a:pt x="3462" y="769"/>
                  </a:lnTo>
                  <a:lnTo>
                    <a:pt x="3333" y="577"/>
                  </a:lnTo>
                  <a:lnTo>
                    <a:pt x="3205" y="449"/>
                  </a:lnTo>
                  <a:lnTo>
                    <a:pt x="3056" y="342"/>
                  </a:lnTo>
                  <a:lnTo>
                    <a:pt x="2906" y="257"/>
                  </a:lnTo>
                  <a:lnTo>
                    <a:pt x="2735" y="171"/>
                  </a:lnTo>
                  <a:lnTo>
                    <a:pt x="2564" y="128"/>
                  </a:lnTo>
                  <a:lnTo>
                    <a:pt x="2393" y="64"/>
                  </a:lnTo>
                  <a:lnTo>
                    <a:pt x="2052" y="22"/>
                  </a:lnTo>
                  <a:lnTo>
                    <a:pt x="18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523;p74">
              <a:extLst>
                <a:ext uri="{FF2B5EF4-FFF2-40B4-BE49-F238E27FC236}">
                  <a16:creationId xmlns:a16="http://schemas.microsoft.com/office/drawing/2014/main" xmlns="" id="{D7ADAC9D-632B-36FC-3A7D-86061CED59BE}"/>
                </a:ext>
              </a:extLst>
            </p:cNvPr>
            <p:cNvSpPr/>
            <p:nvPr/>
          </p:nvSpPr>
          <p:spPr>
            <a:xfrm>
              <a:off x="5671775" y="636000"/>
              <a:ext cx="96700" cy="91350"/>
            </a:xfrm>
            <a:custGeom>
              <a:avLst/>
              <a:gdLst/>
              <a:ahLst/>
              <a:cxnLst/>
              <a:rect l="l" t="t" r="r" b="b"/>
              <a:pathLst>
                <a:path w="3868" h="3654" extrusionOk="0">
                  <a:moveTo>
                    <a:pt x="1645" y="0"/>
                  </a:moveTo>
                  <a:lnTo>
                    <a:pt x="1475" y="22"/>
                  </a:lnTo>
                  <a:lnTo>
                    <a:pt x="1282" y="65"/>
                  </a:lnTo>
                  <a:lnTo>
                    <a:pt x="1133" y="107"/>
                  </a:lnTo>
                  <a:lnTo>
                    <a:pt x="962" y="171"/>
                  </a:lnTo>
                  <a:lnTo>
                    <a:pt x="834" y="257"/>
                  </a:lnTo>
                  <a:lnTo>
                    <a:pt x="705" y="342"/>
                  </a:lnTo>
                  <a:lnTo>
                    <a:pt x="577" y="449"/>
                  </a:lnTo>
                  <a:lnTo>
                    <a:pt x="470" y="556"/>
                  </a:lnTo>
                  <a:lnTo>
                    <a:pt x="364" y="663"/>
                  </a:lnTo>
                  <a:lnTo>
                    <a:pt x="278" y="791"/>
                  </a:lnTo>
                  <a:lnTo>
                    <a:pt x="193" y="919"/>
                  </a:lnTo>
                  <a:lnTo>
                    <a:pt x="129" y="1069"/>
                  </a:lnTo>
                  <a:lnTo>
                    <a:pt x="43" y="1346"/>
                  </a:lnTo>
                  <a:lnTo>
                    <a:pt x="0" y="1645"/>
                  </a:lnTo>
                  <a:lnTo>
                    <a:pt x="0" y="1966"/>
                  </a:lnTo>
                  <a:lnTo>
                    <a:pt x="22" y="2115"/>
                  </a:lnTo>
                  <a:lnTo>
                    <a:pt x="65" y="2265"/>
                  </a:lnTo>
                  <a:lnTo>
                    <a:pt x="107" y="2414"/>
                  </a:lnTo>
                  <a:lnTo>
                    <a:pt x="171" y="2564"/>
                  </a:lnTo>
                  <a:lnTo>
                    <a:pt x="235" y="2714"/>
                  </a:lnTo>
                  <a:lnTo>
                    <a:pt x="321" y="2842"/>
                  </a:lnTo>
                  <a:lnTo>
                    <a:pt x="428" y="2970"/>
                  </a:lnTo>
                  <a:lnTo>
                    <a:pt x="535" y="3098"/>
                  </a:lnTo>
                  <a:lnTo>
                    <a:pt x="663" y="3205"/>
                  </a:lnTo>
                  <a:lnTo>
                    <a:pt x="812" y="3312"/>
                  </a:lnTo>
                  <a:lnTo>
                    <a:pt x="962" y="3419"/>
                  </a:lnTo>
                  <a:lnTo>
                    <a:pt x="1133" y="3504"/>
                  </a:lnTo>
                  <a:lnTo>
                    <a:pt x="1261" y="3568"/>
                  </a:lnTo>
                  <a:lnTo>
                    <a:pt x="1410" y="3611"/>
                  </a:lnTo>
                  <a:lnTo>
                    <a:pt x="1710" y="3654"/>
                  </a:lnTo>
                  <a:lnTo>
                    <a:pt x="2009" y="3654"/>
                  </a:lnTo>
                  <a:lnTo>
                    <a:pt x="2329" y="3632"/>
                  </a:lnTo>
                  <a:lnTo>
                    <a:pt x="2607" y="3547"/>
                  </a:lnTo>
                  <a:lnTo>
                    <a:pt x="2884" y="3419"/>
                  </a:lnTo>
                  <a:lnTo>
                    <a:pt x="3162" y="3269"/>
                  </a:lnTo>
                  <a:lnTo>
                    <a:pt x="3376" y="3077"/>
                  </a:lnTo>
                  <a:lnTo>
                    <a:pt x="3568" y="2863"/>
                  </a:lnTo>
                  <a:lnTo>
                    <a:pt x="3654" y="2735"/>
                  </a:lnTo>
                  <a:lnTo>
                    <a:pt x="3718" y="2607"/>
                  </a:lnTo>
                  <a:lnTo>
                    <a:pt x="3782" y="2479"/>
                  </a:lnTo>
                  <a:lnTo>
                    <a:pt x="3824" y="2329"/>
                  </a:lnTo>
                  <a:lnTo>
                    <a:pt x="3846" y="2179"/>
                  </a:lnTo>
                  <a:lnTo>
                    <a:pt x="3867" y="2009"/>
                  </a:lnTo>
                  <a:lnTo>
                    <a:pt x="3867" y="1859"/>
                  </a:lnTo>
                  <a:lnTo>
                    <a:pt x="3846" y="1688"/>
                  </a:lnTo>
                  <a:lnTo>
                    <a:pt x="3803" y="1517"/>
                  </a:lnTo>
                  <a:lnTo>
                    <a:pt x="3760" y="1346"/>
                  </a:lnTo>
                  <a:lnTo>
                    <a:pt x="3675" y="1154"/>
                  </a:lnTo>
                  <a:lnTo>
                    <a:pt x="3589" y="962"/>
                  </a:lnTo>
                  <a:lnTo>
                    <a:pt x="3461" y="770"/>
                  </a:lnTo>
                  <a:lnTo>
                    <a:pt x="3333" y="577"/>
                  </a:lnTo>
                  <a:lnTo>
                    <a:pt x="3205" y="449"/>
                  </a:lnTo>
                  <a:lnTo>
                    <a:pt x="3055" y="342"/>
                  </a:lnTo>
                  <a:lnTo>
                    <a:pt x="2906" y="257"/>
                  </a:lnTo>
                  <a:lnTo>
                    <a:pt x="2735" y="193"/>
                  </a:lnTo>
                  <a:lnTo>
                    <a:pt x="2585" y="129"/>
                  </a:lnTo>
                  <a:lnTo>
                    <a:pt x="2414" y="86"/>
                  </a:lnTo>
                  <a:lnTo>
                    <a:pt x="2051" y="22"/>
                  </a:lnTo>
                  <a:lnTo>
                    <a:pt x="18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524;p74">
              <a:extLst>
                <a:ext uri="{FF2B5EF4-FFF2-40B4-BE49-F238E27FC236}">
                  <a16:creationId xmlns:a16="http://schemas.microsoft.com/office/drawing/2014/main" xmlns="" id="{05A27AD6-9147-8CE8-CFB4-23A1C6C4C768}"/>
                </a:ext>
              </a:extLst>
            </p:cNvPr>
            <p:cNvSpPr/>
            <p:nvPr/>
          </p:nvSpPr>
          <p:spPr>
            <a:xfrm>
              <a:off x="5468825" y="724125"/>
              <a:ext cx="311925" cy="377075"/>
            </a:xfrm>
            <a:custGeom>
              <a:avLst/>
              <a:gdLst/>
              <a:ahLst/>
              <a:cxnLst/>
              <a:rect l="l" t="t" r="r" b="b"/>
              <a:pathLst>
                <a:path w="12477" h="15083" extrusionOk="0">
                  <a:moveTo>
                    <a:pt x="6709" y="0"/>
                  </a:moveTo>
                  <a:lnTo>
                    <a:pt x="6345" y="22"/>
                  </a:lnTo>
                  <a:lnTo>
                    <a:pt x="5982" y="86"/>
                  </a:lnTo>
                  <a:lnTo>
                    <a:pt x="5619" y="193"/>
                  </a:lnTo>
                  <a:lnTo>
                    <a:pt x="5256" y="342"/>
                  </a:lnTo>
                  <a:lnTo>
                    <a:pt x="4893" y="513"/>
                  </a:lnTo>
                  <a:lnTo>
                    <a:pt x="4551" y="727"/>
                  </a:lnTo>
                  <a:lnTo>
                    <a:pt x="4188" y="962"/>
                  </a:lnTo>
                  <a:lnTo>
                    <a:pt x="3846" y="1239"/>
                  </a:lnTo>
                  <a:lnTo>
                    <a:pt x="3525" y="1539"/>
                  </a:lnTo>
                  <a:lnTo>
                    <a:pt x="3184" y="1859"/>
                  </a:lnTo>
                  <a:lnTo>
                    <a:pt x="2863" y="2201"/>
                  </a:lnTo>
                  <a:lnTo>
                    <a:pt x="2564" y="2585"/>
                  </a:lnTo>
                  <a:lnTo>
                    <a:pt x="2265" y="2970"/>
                  </a:lnTo>
                  <a:lnTo>
                    <a:pt x="1987" y="3376"/>
                  </a:lnTo>
                  <a:lnTo>
                    <a:pt x="1710" y="3803"/>
                  </a:lnTo>
                  <a:lnTo>
                    <a:pt x="1453" y="4230"/>
                  </a:lnTo>
                  <a:lnTo>
                    <a:pt x="1218" y="4679"/>
                  </a:lnTo>
                  <a:lnTo>
                    <a:pt x="1005" y="5127"/>
                  </a:lnTo>
                  <a:lnTo>
                    <a:pt x="791" y="5597"/>
                  </a:lnTo>
                  <a:lnTo>
                    <a:pt x="620" y="6046"/>
                  </a:lnTo>
                  <a:lnTo>
                    <a:pt x="449" y="6516"/>
                  </a:lnTo>
                  <a:lnTo>
                    <a:pt x="321" y="6986"/>
                  </a:lnTo>
                  <a:lnTo>
                    <a:pt x="193" y="7456"/>
                  </a:lnTo>
                  <a:lnTo>
                    <a:pt x="107" y="7926"/>
                  </a:lnTo>
                  <a:lnTo>
                    <a:pt x="43" y="8375"/>
                  </a:lnTo>
                  <a:lnTo>
                    <a:pt x="1" y="8823"/>
                  </a:lnTo>
                  <a:lnTo>
                    <a:pt x="1" y="9272"/>
                  </a:lnTo>
                  <a:lnTo>
                    <a:pt x="22" y="9699"/>
                  </a:lnTo>
                  <a:lnTo>
                    <a:pt x="65" y="10126"/>
                  </a:lnTo>
                  <a:lnTo>
                    <a:pt x="129" y="10532"/>
                  </a:lnTo>
                  <a:lnTo>
                    <a:pt x="257" y="10917"/>
                  </a:lnTo>
                  <a:lnTo>
                    <a:pt x="406" y="11280"/>
                  </a:lnTo>
                  <a:lnTo>
                    <a:pt x="577" y="11643"/>
                  </a:lnTo>
                  <a:lnTo>
                    <a:pt x="791" y="11985"/>
                  </a:lnTo>
                  <a:lnTo>
                    <a:pt x="1047" y="12305"/>
                  </a:lnTo>
                  <a:lnTo>
                    <a:pt x="1325" y="12626"/>
                  </a:lnTo>
                  <a:lnTo>
                    <a:pt x="1645" y="12925"/>
                  </a:lnTo>
                  <a:lnTo>
                    <a:pt x="1966" y="13203"/>
                  </a:lnTo>
                  <a:lnTo>
                    <a:pt x="2329" y="13459"/>
                  </a:lnTo>
                  <a:lnTo>
                    <a:pt x="2714" y="13715"/>
                  </a:lnTo>
                  <a:lnTo>
                    <a:pt x="3120" y="13950"/>
                  </a:lnTo>
                  <a:lnTo>
                    <a:pt x="3525" y="14164"/>
                  </a:lnTo>
                  <a:lnTo>
                    <a:pt x="3953" y="14356"/>
                  </a:lnTo>
                  <a:lnTo>
                    <a:pt x="4380" y="14527"/>
                  </a:lnTo>
                  <a:lnTo>
                    <a:pt x="4829" y="14677"/>
                  </a:lnTo>
                  <a:lnTo>
                    <a:pt x="5299" y="14805"/>
                  </a:lnTo>
                  <a:lnTo>
                    <a:pt x="5747" y="14912"/>
                  </a:lnTo>
                  <a:lnTo>
                    <a:pt x="6217" y="14976"/>
                  </a:lnTo>
                  <a:lnTo>
                    <a:pt x="6687" y="15040"/>
                  </a:lnTo>
                  <a:lnTo>
                    <a:pt x="7136" y="15083"/>
                  </a:lnTo>
                  <a:lnTo>
                    <a:pt x="7584" y="15083"/>
                  </a:lnTo>
                  <a:lnTo>
                    <a:pt x="8033" y="15061"/>
                  </a:lnTo>
                  <a:lnTo>
                    <a:pt x="8482" y="15019"/>
                  </a:lnTo>
                  <a:lnTo>
                    <a:pt x="8909" y="14933"/>
                  </a:lnTo>
                  <a:lnTo>
                    <a:pt x="9315" y="14848"/>
                  </a:lnTo>
                  <a:lnTo>
                    <a:pt x="9721" y="14698"/>
                  </a:lnTo>
                  <a:lnTo>
                    <a:pt x="10105" y="14549"/>
                  </a:lnTo>
                  <a:lnTo>
                    <a:pt x="10468" y="14356"/>
                  </a:lnTo>
                  <a:lnTo>
                    <a:pt x="10789" y="14121"/>
                  </a:lnTo>
                  <a:lnTo>
                    <a:pt x="11109" y="13865"/>
                  </a:lnTo>
                  <a:lnTo>
                    <a:pt x="11387" y="13587"/>
                  </a:lnTo>
                  <a:lnTo>
                    <a:pt x="11643" y="13267"/>
                  </a:lnTo>
                  <a:lnTo>
                    <a:pt x="11857" y="12904"/>
                  </a:lnTo>
                  <a:lnTo>
                    <a:pt x="12049" y="12519"/>
                  </a:lnTo>
                  <a:lnTo>
                    <a:pt x="12199" y="12113"/>
                  </a:lnTo>
                  <a:lnTo>
                    <a:pt x="12327" y="11665"/>
                  </a:lnTo>
                  <a:lnTo>
                    <a:pt x="12391" y="11216"/>
                  </a:lnTo>
                  <a:lnTo>
                    <a:pt x="12455" y="10746"/>
                  </a:lnTo>
                  <a:lnTo>
                    <a:pt x="12477" y="10255"/>
                  </a:lnTo>
                  <a:lnTo>
                    <a:pt x="12455" y="9763"/>
                  </a:lnTo>
                  <a:lnTo>
                    <a:pt x="12434" y="9251"/>
                  </a:lnTo>
                  <a:lnTo>
                    <a:pt x="12370" y="8738"/>
                  </a:lnTo>
                  <a:lnTo>
                    <a:pt x="12284" y="8204"/>
                  </a:lnTo>
                  <a:lnTo>
                    <a:pt x="12177" y="7691"/>
                  </a:lnTo>
                  <a:lnTo>
                    <a:pt x="12049" y="7157"/>
                  </a:lnTo>
                  <a:lnTo>
                    <a:pt x="11878" y="6644"/>
                  </a:lnTo>
                  <a:lnTo>
                    <a:pt x="11707" y="6110"/>
                  </a:lnTo>
                  <a:lnTo>
                    <a:pt x="11537" y="5597"/>
                  </a:lnTo>
                  <a:lnTo>
                    <a:pt x="11323" y="5085"/>
                  </a:lnTo>
                  <a:lnTo>
                    <a:pt x="11109" y="4593"/>
                  </a:lnTo>
                  <a:lnTo>
                    <a:pt x="10874" y="4102"/>
                  </a:lnTo>
                  <a:lnTo>
                    <a:pt x="10639" y="3632"/>
                  </a:lnTo>
                  <a:lnTo>
                    <a:pt x="10383" y="3183"/>
                  </a:lnTo>
                  <a:lnTo>
                    <a:pt x="10127" y="2756"/>
                  </a:lnTo>
                  <a:lnTo>
                    <a:pt x="9849" y="2350"/>
                  </a:lnTo>
                  <a:lnTo>
                    <a:pt x="9571" y="1966"/>
                  </a:lnTo>
                  <a:lnTo>
                    <a:pt x="9293" y="1603"/>
                  </a:lnTo>
                  <a:lnTo>
                    <a:pt x="9016" y="1282"/>
                  </a:lnTo>
                  <a:lnTo>
                    <a:pt x="8717" y="983"/>
                  </a:lnTo>
                  <a:lnTo>
                    <a:pt x="8439" y="727"/>
                  </a:lnTo>
                  <a:lnTo>
                    <a:pt x="8161" y="513"/>
                  </a:lnTo>
                  <a:lnTo>
                    <a:pt x="7883" y="321"/>
                  </a:lnTo>
                  <a:lnTo>
                    <a:pt x="7606" y="171"/>
                  </a:lnTo>
                  <a:lnTo>
                    <a:pt x="7328" y="64"/>
                  </a:lnTo>
                  <a:lnTo>
                    <a:pt x="7050" y="22"/>
                  </a:lnTo>
                  <a:lnTo>
                    <a:pt x="67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525;p74">
              <a:extLst>
                <a:ext uri="{FF2B5EF4-FFF2-40B4-BE49-F238E27FC236}">
                  <a16:creationId xmlns:a16="http://schemas.microsoft.com/office/drawing/2014/main" xmlns="" id="{952E1BFE-85E5-630C-EC48-7C413CFC4868}"/>
                </a:ext>
              </a:extLst>
            </p:cNvPr>
            <p:cNvSpPr/>
            <p:nvPr/>
          </p:nvSpPr>
          <p:spPr>
            <a:xfrm>
              <a:off x="5560150" y="912650"/>
              <a:ext cx="145825" cy="76400"/>
            </a:xfrm>
            <a:custGeom>
              <a:avLst/>
              <a:gdLst/>
              <a:ahLst/>
              <a:cxnLst/>
              <a:rect l="l" t="t" r="r" b="b"/>
              <a:pathLst>
                <a:path w="5833" h="3056" extrusionOk="0">
                  <a:moveTo>
                    <a:pt x="2479" y="1"/>
                  </a:moveTo>
                  <a:lnTo>
                    <a:pt x="1945" y="22"/>
                  </a:lnTo>
                  <a:lnTo>
                    <a:pt x="1453" y="86"/>
                  </a:lnTo>
                  <a:lnTo>
                    <a:pt x="983" y="171"/>
                  </a:lnTo>
                  <a:lnTo>
                    <a:pt x="791" y="236"/>
                  </a:lnTo>
                  <a:lnTo>
                    <a:pt x="599" y="300"/>
                  </a:lnTo>
                  <a:lnTo>
                    <a:pt x="449" y="364"/>
                  </a:lnTo>
                  <a:lnTo>
                    <a:pt x="300" y="449"/>
                  </a:lnTo>
                  <a:lnTo>
                    <a:pt x="171" y="535"/>
                  </a:lnTo>
                  <a:lnTo>
                    <a:pt x="86" y="641"/>
                  </a:lnTo>
                  <a:lnTo>
                    <a:pt x="22" y="748"/>
                  </a:lnTo>
                  <a:lnTo>
                    <a:pt x="1" y="876"/>
                  </a:lnTo>
                  <a:lnTo>
                    <a:pt x="1" y="962"/>
                  </a:lnTo>
                  <a:lnTo>
                    <a:pt x="22" y="1069"/>
                  </a:lnTo>
                  <a:lnTo>
                    <a:pt x="43" y="1154"/>
                  </a:lnTo>
                  <a:lnTo>
                    <a:pt x="107" y="1261"/>
                  </a:lnTo>
                  <a:lnTo>
                    <a:pt x="236" y="1453"/>
                  </a:lnTo>
                  <a:lnTo>
                    <a:pt x="428" y="1645"/>
                  </a:lnTo>
                  <a:lnTo>
                    <a:pt x="663" y="1838"/>
                  </a:lnTo>
                  <a:lnTo>
                    <a:pt x="919" y="2009"/>
                  </a:lnTo>
                  <a:lnTo>
                    <a:pt x="1197" y="2180"/>
                  </a:lnTo>
                  <a:lnTo>
                    <a:pt x="1496" y="2350"/>
                  </a:lnTo>
                  <a:lnTo>
                    <a:pt x="2073" y="2628"/>
                  </a:lnTo>
                  <a:lnTo>
                    <a:pt x="2564" y="2863"/>
                  </a:lnTo>
                  <a:lnTo>
                    <a:pt x="3056" y="3055"/>
                  </a:lnTo>
                  <a:lnTo>
                    <a:pt x="3483" y="2906"/>
                  </a:lnTo>
                  <a:lnTo>
                    <a:pt x="3910" y="2714"/>
                  </a:lnTo>
                  <a:lnTo>
                    <a:pt x="4401" y="2479"/>
                  </a:lnTo>
                  <a:lnTo>
                    <a:pt x="4636" y="2329"/>
                  </a:lnTo>
                  <a:lnTo>
                    <a:pt x="4893" y="2180"/>
                  </a:lnTo>
                  <a:lnTo>
                    <a:pt x="5128" y="2009"/>
                  </a:lnTo>
                  <a:lnTo>
                    <a:pt x="5341" y="1816"/>
                  </a:lnTo>
                  <a:lnTo>
                    <a:pt x="5534" y="1645"/>
                  </a:lnTo>
                  <a:lnTo>
                    <a:pt x="5662" y="1432"/>
                  </a:lnTo>
                  <a:lnTo>
                    <a:pt x="5769" y="1240"/>
                  </a:lnTo>
                  <a:lnTo>
                    <a:pt x="5811" y="1133"/>
                  </a:lnTo>
                  <a:lnTo>
                    <a:pt x="5833" y="1005"/>
                  </a:lnTo>
                  <a:lnTo>
                    <a:pt x="5833" y="898"/>
                  </a:lnTo>
                  <a:lnTo>
                    <a:pt x="5790" y="812"/>
                  </a:lnTo>
                  <a:lnTo>
                    <a:pt x="5726" y="705"/>
                  </a:lnTo>
                  <a:lnTo>
                    <a:pt x="5640" y="620"/>
                  </a:lnTo>
                  <a:lnTo>
                    <a:pt x="5512" y="535"/>
                  </a:lnTo>
                  <a:lnTo>
                    <a:pt x="5363" y="449"/>
                  </a:lnTo>
                  <a:lnTo>
                    <a:pt x="5192" y="385"/>
                  </a:lnTo>
                  <a:lnTo>
                    <a:pt x="5000" y="321"/>
                  </a:lnTo>
                  <a:lnTo>
                    <a:pt x="4572" y="193"/>
                  </a:lnTo>
                  <a:lnTo>
                    <a:pt x="4081" y="107"/>
                  </a:lnTo>
                  <a:lnTo>
                    <a:pt x="3568" y="43"/>
                  </a:lnTo>
                  <a:lnTo>
                    <a:pt x="3034" y="22"/>
                  </a:lnTo>
                  <a:lnTo>
                    <a:pt x="2479" y="1"/>
                  </a:lnTo>
                  <a:close/>
                </a:path>
              </a:pathLst>
            </a:custGeom>
            <a:solidFill>
              <a:srgbClr val="3B3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526;p74">
              <a:extLst>
                <a:ext uri="{FF2B5EF4-FFF2-40B4-BE49-F238E27FC236}">
                  <a16:creationId xmlns:a16="http://schemas.microsoft.com/office/drawing/2014/main" xmlns="" id="{84D86033-FD74-7DF1-4D92-C65912D129D9}"/>
                </a:ext>
              </a:extLst>
            </p:cNvPr>
            <p:cNvSpPr/>
            <p:nvPr/>
          </p:nvSpPr>
          <p:spPr>
            <a:xfrm>
              <a:off x="5620500" y="954850"/>
              <a:ext cx="32075" cy="97750"/>
            </a:xfrm>
            <a:custGeom>
              <a:avLst/>
              <a:gdLst/>
              <a:ahLst/>
              <a:cxnLst/>
              <a:rect l="l" t="t" r="r" b="b"/>
              <a:pathLst>
                <a:path w="1283" h="3910" extrusionOk="0">
                  <a:moveTo>
                    <a:pt x="748" y="0"/>
                  </a:moveTo>
                  <a:lnTo>
                    <a:pt x="642" y="22"/>
                  </a:lnTo>
                  <a:lnTo>
                    <a:pt x="556" y="64"/>
                  </a:lnTo>
                  <a:lnTo>
                    <a:pt x="471" y="107"/>
                  </a:lnTo>
                  <a:lnTo>
                    <a:pt x="407" y="171"/>
                  </a:lnTo>
                  <a:lnTo>
                    <a:pt x="364" y="257"/>
                  </a:lnTo>
                  <a:lnTo>
                    <a:pt x="321" y="342"/>
                  </a:lnTo>
                  <a:lnTo>
                    <a:pt x="300" y="449"/>
                  </a:lnTo>
                  <a:lnTo>
                    <a:pt x="1" y="3354"/>
                  </a:lnTo>
                  <a:lnTo>
                    <a:pt x="1" y="3461"/>
                  </a:lnTo>
                  <a:lnTo>
                    <a:pt x="22" y="3568"/>
                  </a:lnTo>
                  <a:lnTo>
                    <a:pt x="65" y="3653"/>
                  </a:lnTo>
                  <a:lnTo>
                    <a:pt x="129" y="3717"/>
                  </a:lnTo>
                  <a:lnTo>
                    <a:pt x="193" y="3781"/>
                  </a:lnTo>
                  <a:lnTo>
                    <a:pt x="257" y="3846"/>
                  </a:lnTo>
                  <a:lnTo>
                    <a:pt x="364" y="3888"/>
                  </a:lnTo>
                  <a:lnTo>
                    <a:pt x="449" y="3910"/>
                  </a:lnTo>
                  <a:lnTo>
                    <a:pt x="492" y="3910"/>
                  </a:lnTo>
                  <a:lnTo>
                    <a:pt x="599" y="3888"/>
                  </a:lnTo>
                  <a:lnTo>
                    <a:pt x="684" y="3867"/>
                  </a:lnTo>
                  <a:lnTo>
                    <a:pt x="770" y="3824"/>
                  </a:lnTo>
                  <a:lnTo>
                    <a:pt x="834" y="3781"/>
                  </a:lnTo>
                  <a:lnTo>
                    <a:pt x="898" y="3717"/>
                  </a:lnTo>
                  <a:lnTo>
                    <a:pt x="941" y="3632"/>
                  </a:lnTo>
                  <a:lnTo>
                    <a:pt x="983" y="3546"/>
                  </a:lnTo>
                  <a:lnTo>
                    <a:pt x="983" y="3461"/>
                  </a:lnTo>
                  <a:lnTo>
                    <a:pt x="1282" y="534"/>
                  </a:lnTo>
                  <a:lnTo>
                    <a:pt x="1282" y="449"/>
                  </a:lnTo>
                  <a:lnTo>
                    <a:pt x="1261" y="342"/>
                  </a:lnTo>
                  <a:lnTo>
                    <a:pt x="1218" y="257"/>
                  </a:lnTo>
                  <a:lnTo>
                    <a:pt x="1176" y="171"/>
                  </a:lnTo>
                  <a:lnTo>
                    <a:pt x="1111" y="107"/>
                  </a:lnTo>
                  <a:lnTo>
                    <a:pt x="1026" y="64"/>
                  </a:lnTo>
                  <a:lnTo>
                    <a:pt x="941" y="22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3B3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27;p74">
              <a:extLst>
                <a:ext uri="{FF2B5EF4-FFF2-40B4-BE49-F238E27FC236}">
                  <a16:creationId xmlns:a16="http://schemas.microsoft.com/office/drawing/2014/main" xmlns="" id="{C957E50A-FC2F-9171-C44B-7CDC10D83AB1}"/>
                </a:ext>
              </a:extLst>
            </p:cNvPr>
            <p:cNvSpPr/>
            <p:nvPr/>
          </p:nvSpPr>
          <p:spPr>
            <a:xfrm>
              <a:off x="5271750" y="687800"/>
              <a:ext cx="180550" cy="202975"/>
            </a:xfrm>
            <a:custGeom>
              <a:avLst/>
              <a:gdLst/>
              <a:ahLst/>
              <a:cxnLst/>
              <a:rect l="l" t="t" r="r" b="b"/>
              <a:pathLst>
                <a:path w="7222" h="8119" extrusionOk="0">
                  <a:moveTo>
                    <a:pt x="2286" y="1"/>
                  </a:moveTo>
                  <a:lnTo>
                    <a:pt x="1966" y="22"/>
                  </a:lnTo>
                  <a:lnTo>
                    <a:pt x="1667" y="86"/>
                  </a:lnTo>
                  <a:lnTo>
                    <a:pt x="1368" y="193"/>
                  </a:lnTo>
                  <a:lnTo>
                    <a:pt x="1218" y="257"/>
                  </a:lnTo>
                  <a:lnTo>
                    <a:pt x="1069" y="342"/>
                  </a:lnTo>
                  <a:lnTo>
                    <a:pt x="941" y="449"/>
                  </a:lnTo>
                  <a:lnTo>
                    <a:pt x="812" y="556"/>
                  </a:lnTo>
                  <a:lnTo>
                    <a:pt x="684" y="684"/>
                  </a:lnTo>
                  <a:lnTo>
                    <a:pt x="599" y="812"/>
                  </a:lnTo>
                  <a:lnTo>
                    <a:pt x="406" y="1090"/>
                  </a:lnTo>
                  <a:lnTo>
                    <a:pt x="257" y="1411"/>
                  </a:lnTo>
                  <a:lnTo>
                    <a:pt x="150" y="1752"/>
                  </a:lnTo>
                  <a:lnTo>
                    <a:pt x="86" y="2116"/>
                  </a:lnTo>
                  <a:lnTo>
                    <a:pt x="22" y="2479"/>
                  </a:lnTo>
                  <a:lnTo>
                    <a:pt x="1" y="2842"/>
                  </a:lnTo>
                  <a:lnTo>
                    <a:pt x="1" y="3226"/>
                  </a:lnTo>
                  <a:lnTo>
                    <a:pt x="22" y="3611"/>
                  </a:lnTo>
                  <a:lnTo>
                    <a:pt x="43" y="3974"/>
                  </a:lnTo>
                  <a:lnTo>
                    <a:pt x="107" y="4337"/>
                  </a:lnTo>
                  <a:lnTo>
                    <a:pt x="171" y="4679"/>
                  </a:lnTo>
                  <a:lnTo>
                    <a:pt x="236" y="5000"/>
                  </a:lnTo>
                  <a:lnTo>
                    <a:pt x="321" y="5299"/>
                  </a:lnTo>
                  <a:lnTo>
                    <a:pt x="492" y="5854"/>
                  </a:lnTo>
                  <a:lnTo>
                    <a:pt x="599" y="6132"/>
                  </a:lnTo>
                  <a:lnTo>
                    <a:pt x="727" y="6388"/>
                  </a:lnTo>
                  <a:lnTo>
                    <a:pt x="855" y="6645"/>
                  </a:lnTo>
                  <a:lnTo>
                    <a:pt x="1026" y="6901"/>
                  </a:lnTo>
                  <a:lnTo>
                    <a:pt x="1197" y="7115"/>
                  </a:lnTo>
                  <a:lnTo>
                    <a:pt x="1389" y="7328"/>
                  </a:lnTo>
                  <a:lnTo>
                    <a:pt x="1560" y="7478"/>
                  </a:lnTo>
                  <a:lnTo>
                    <a:pt x="1731" y="7606"/>
                  </a:lnTo>
                  <a:lnTo>
                    <a:pt x="1923" y="7713"/>
                  </a:lnTo>
                  <a:lnTo>
                    <a:pt x="2116" y="7820"/>
                  </a:lnTo>
                  <a:lnTo>
                    <a:pt x="2329" y="7884"/>
                  </a:lnTo>
                  <a:lnTo>
                    <a:pt x="2521" y="7969"/>
                  </a:lnTo>
                  <a:lnTo>
                    <a:pt x="2735" y="8012"/>
                  </a:lnTo>
                  <a:lnTo>
                    <a:pt x="2949" y="8055"/>
                  </a:lnTo>
                  <a:lnTo>
                    <a:pt x="3397" y="8119"/>
                  </a:lnTo>
                  <a:lnTo>
                    <a:pt x="3846" y="8119"/>
                  </a:lnTo>
                  <a:lnTo>
                    <a:pt x="4295" y="8076"/>
                  </a:lnTo>
                  <a:lnTo>
                    <a:pt x="4743" y="8012"/>
                  </a:lnTo>
                  <a:lnTo>
                    <a:pt x="5042" y="7948"/>
                  </a:lnTo>
                  <a:lnTo>
                    <a:pt x="5320" y="7862"/>
                  </a:lnTo>
                  <a:lnTo>
                    <a:pt x="5619" y="7755"/>
                  </a:lnTo>
                  <a:lnTo>
                    <a:pt x="5897" y="7627"/>
                  </a:lnTo>
                  <a:lnTo>
                    <a:pt x="6153" y="7478"/>
                  </a:lnTo>
                  <a:lnTo>
                    <a:pt x="6388" y="7285"/>
                  </a:lnTo>
                  <a:lnTo>
                    <a:pt x="6602" y="7093"/>
                  </a:lnTo>
                  <a:lnTo>
                    <a:pt x="6794" y="6858"/>
                  </a:lnTo>
                  <a:lnTo>
                    <a:pt x="6901" y="6687"/>
                  </a:lnTo>
                  <a:lnTo>
                    <a:pt x="6986" y="6516"/>
                  </a:lnTo>
                  <a:lnTo>
                    <a:pt x="7050" y="6324"/>
                  </a:lnTo>
                  <a:lnTo>
                    <a:pt x="7114" y="6153"/>
                  </a:lnTo>
                  <a:lnTo>
                    <a:pt x="7157" y="5961"/>
                  </a:lnTo>
                  <a:lnTo>
                    <a:pt x="7200" y="5769"/>
                  </a:lnTo>
                  <a:lnTo>
                    <a:pt x="7221" y="5363"/>
                  </a:lnTo>
                  <a:lnTo>
                    <a:pt x="7200" y="4957"/>
                  </a:lnTo>
                  <a:lnTo>
                    <a:pt x="7157" y="4551"/>
                  </a:lnTo>
                  <a:lnTo>
                    <a:pt x="7072" y="4166"/>
                  </a:lnTo>
                  <a:lnTo>
                    <a:pt x="6986" y="3761"/>
                  </a:lnTo>
                  <a:lnTo>
                    <a:pt x="6858" y="3269"/>
                  </a:lnTo>
                  <a:lnTo>
                    <a:pt x="6709" y="2778"/>
                  </a:lnTo>
                  <a:lnTo>
                    <a:pt x="6623" y="2543"/>
                  </a:lnTo>
                  <a:lnTo>
                    <a:pt x="6516" y="2308"/>
                  </a:lnTo>
                  <a:lnTo>
                    <a:pt x="6388" y="2094"/>
                  </a:lnTo>
                  <a:lnTo>
                    <a:pt x="6260" y="1881"/>
                  </a:lnTo>
                  <a:lnTo>
                    <a:pt x="6089" y="1646"/>
                  </a:lnTo>
                  <a:lnTo>
                    <a:pt x="5875" y="1432"/>
                  </a:lnTo>
                  <a:lnTo>
                    <a:pt x="5640" y="1218"/>
                  </a:lnTo>
                  <a:lnTo>
                    <a:pt x="5363" y="1026"/>
                  </a:lnTo>
                  <a:lnTo>
                    <a:pt x="5064" y="834"/>
                  </a:lnTo>
                  <a:lnTo>
                    <a:pt x="4743" y="642"/>
                  </a:lnTo>
                  <a:lnTo>
                    <a:pt x="4401" y="492"/>
                  </a:lnTo>
                  <a:lnTo>
                    <a:pt x="4060" y="342"/>
                  </a:lnTo>
                  <a:lnTo>
                    <a:pt x="3696" y="214"/>
                  </a:lnTo>
                  <a:lnTo>
                    <a:pt x="3333" y="129"/>
                  </a:lnTo>
                  <a:lnTo>
                    <a:pt x="2991" y="43"/>
                  </a:lnTo>
                  <a:lnTo>
                    <a:pt x="2628" y="22"/>
                  </a:lnTo>
                  <a:lnTo>
                    <a:pt x="2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28;p74">
              <a:extLst>
                <a:ext uri="{FF2B5EF4-FFF2-40B4-BE49-F238E27FC236}">
                  <a16:creationId xmlns:a16="http://schemas.microsoft.com/office/drawing/2014/main" xmlns="" id="{A7D85782-7D4A-5D97-1A70-15968842D674}"/>
                </a:ext>
              </a:extLst>
            </p:cNvPr>
            <p:cNvSpPr/>
            <p:nvPr/>
          </p:nvSpPr>
          <p:spPr>
            <a:xfrm>
              <a:off x="5807975" y="683000"/>
              <a:ext cx="180525" cy="202975"/>
            </a:xfrm>
            <a:custGeom>
              <a:avLst/>
              <a:gdLst/>
              <a:ahLst/>
              <a:cxnLst/>
              <a:rect l="l" t="t" r="r" b="b"/>
              <a:pathLst>
                <a:path w="7221" h="8119" extrusionOk="0">
                  <a:moveTo>
                    <a:pt x="4572" y="0"/>
                  </a:moveTo>
                  <a:lnTo>
                    <a:pt x="4230" y="43"/>
                  </a:lnTo>
                  <a:lnTo>
                    <a:pt x="3867" y="129"/>
                  </a:lnTo>
                  <a:lnTo>
                    <a:pt x="3525" y="214"/>
                  </a:lnTo>
                  <a:lnTo>
                    <a:pt x="3162" y="342"/>
                  </a:lnTo>
                  <a:lnTo>
                    <a:pt x="2820" y="492"/>
                  </a:lnTo>
                  <a:lnTo>
                    <a:pt x="2478" y="641"/>
                  </a:lnTo>
                  <a:lnTo>
                    <a:pt x="2158" y="812"/>
                  </a:lnTo>
                  <a:lnTo>
                    <a:pt x="1859" y="1004"/>
                  </a:lnTo>
                  <a:lnTo>
                    <a:pt x="1581" y="1218"/>
                  </a:lnTo>
                  <a:lnTo>
                    <a:pt x="1346" y="1432"/>
                  </a:lnTo>
                  <a:lnTo>
                    <a:pt x="1132" y="1645"/>
                  </a:lnTo>
                  <a:lnTo>
                    <a:pt x="961" y="1880"/>
                  </a:lnTo>
                  <a:lnTo>
                    <a:pt x="812" y="2094"/>
                  </a:lnTo>
                  <a:lnTo>
                    <a:pt x="705" y="2308"/>
                  </a:lnTo>
                  <a:lnTo>
                    <a:pt x="598" y="2543"/>
                  </a:lnTo>
                  <a:lnTo>
                    <a:pt x="513" y="2778"/>
                  </a:lnTo>
                  <a:lnTo>
                    <a:pt x="342" y="3269"/>
                  </a:lnTo>
                  <a:lnTo>
                    <a:pt x="214" y="3760"/>
                  </a:lnTo>
                  <a:lnTo>
                    <a:pt x="128" y="4145"/>
                  </a:lnTo>
                  <a:lnTo>
                    <a:pt x="64" y="4551"/>
                  </a:lnTo>
                  <a:lnTo>
                    <a:pt x="21" y="4957"/>
                  </a:lnTo>
                  <a:lnTo>
                    <a:pt x="0" y="5363"/>
                  </a:lnTo>
                  <a:lnTo>
                    <a:pt x="21" y="5768"/>
                  </a:lnTo>
                  <a:lnTo>
                    <a:pt x="64" y="5961"/>
                  </a:lnTo>
                  <a:lnTo>
                    <a:pt x="107" y="6132"/>
                  </a:lnTo>
                  <a:lnTo>
                    <a:pt x="150" y="6324"/>
                  </a:lnTo>
                  <a:lnTo>
                    <a:pt x="235" y="6516"/>
                  </a:lnTo>
                  <a:lnTo>
                    <a:pt x="320" y="6687"/>
                  </a:lnTo>
                  <a:lnTo>
                    <a:pt x="427" y="6858"/>
                  </a:lnTo>
                  <a:lnTo>
                    <a:pt x="598" y="7093"/>
                  </a:lnTo>
                  <a:lnTo>
                    <a:pt x="812" y="7285"/>
                  </a:lnTo>
                  <a:lnTo>
                    <a:pt x="1068" y="7456"/>
                  </a:lnTo>
                  <a:lnTo>
                    <a:pt x="1325" y="7627"/>
                  </a:lnTo>
                  <a:lnTo>
                    <a:pt x="1602" y="7755"/>
                  </a:lnTo>
                  <a:lnTo>
                    <a:pt x="1880" y="7862"/>
                  </a:lnTo>
                  <a:lnTo>
                    <a:pt x="2179" y="7947"/>
                  </a:lnTo>
                  <a:lnTo>
                    <a:pt x="2478" y="8012"/>
                  </a:lnTo>
                  <a:lnTo>
                    <a:pt x="2927" y="8076"/>
                  </a:lnTo>
                  <a:lnTo>
                    <a:pt x="3375" y="8118"/>
                  </a:lnTo>
                  <a:lnTo>
                    <a:pt x="3824" y="8118"/>
                  </a:lnTo>
                  <a:lnTo>
                    <a:pt x="4251" y="8054"/>
                  </a:lnTo>
                  <a:lnTo>
                    <a:pt x="4486" y="8012"/>
                  </a:lnTo>
                  <a:lnTo>
                    <a:pt x="4679" y="7969"/>
                  </a:lnTo>
                  <a:lnTo>
                    <a:pt x="4892" y="7883"/>
                  </a:lnTo>
                  <a:lnTo>
                    <a:pt x="5106" y="7798"/>
                  </a:lnTo>
                  <a:lnTo>
                    <a:pt x="5298" y="7712"/>
                  </a:lnTo>
                  <a:lnTo>
                    <a:pt x="5469" y="7606"/>
                  </a:lnTo>
                  <a:lnTo>
                    <a:pt x="5661" y="7477"/>
                  </a:lnTo>
                  <a:lnTo>
                    <a:pt x="5811" y="7328"/>
                  </a:lnTo>
                  <a:lnTo>
                    <a:pt x="6024" y="7114"/>
                  </a:lnTo>
                  <a:lnTo>
                    <a:pt x="6195" y="6901"/>
                  </a:lnTo>
                  <a:lnTo>
                    <a:pt x="6366" y="6644"/>
                  </a:lnTo>
                  <a:lnTo>
                    <a:pt x="6494" y="6388"/>
                  </a:lnTo>
                  <a:lnTo>
                    <a:pt x="6623" y="6132"/>
                  </a:lnTo>
                  <a:lnTo>
                    <a:pt x="6729" y="5854"/>
                  </a:lnTo>
                  <a:lnTo>
                    <a:pt x="6900" y="5298"/>
                  </a:lnTo>
                  <a:lnTo>
                    <a:pt x="6986" y="4999"/>
                  </a:lnTo>
                  <a:lnTo>
                    <a:pt x="7050" y="4679"/>
                  </a:lnTo>
                  <a:lnTo>
                    <a:pt x="7114" y="4337"/>
                  </a:lnTo>
                  <a:lnTo>
                    <a:pt x="7157" y="3974"/>
                  </a:lnTo>
                  <a:lnTo>
                    <a:pt x="7199" y="3611"/>
                  </a:lnTo>
                  <a:lnTo>
                    <a:pt x="7221" y="3226"/>
                  </a:lnTo>
                  <a:lnTo>
                    <a:pt x="7221" y="2842"/>
                  </a:lnTo>
                  <a:lnTo>
                    <a:pt x="7199" y="2479"/>
                  </a:lnTo>
                  <a:lnTo>
                    <a:pt x="7135" y="2094"/>
                  </a:lnTo>
                  <a:lnTo>
                    <a:pt x="7050" y="1752"/>
                  </a:lnTo>
                  <a:lnTo>
                    <a:pt x="6943" y="1410"/>
                  </a:lnTo>
                  <a:lnTo>
                    <a:pt x="6815" y="1090"/>
                  </a:lnTo>
                  <a:lnTo>
                    <a:pt x="6623" y="812"/>
                  </a:lnTo>
                  <a:lnTo>
                    <a:pt x="6516" y="684"/>
                  </a:lnTo>
                  <a:lnTo>
                    <a:pt x="6409" y="556"/>
                  </a:lnTo>
                  <a:lnTo>
                    <a:pt x="6281" y="449"/>
                  </a:lnTo>
                  <a:lnTo>
                    <a:pt x="6153" y="342"/>
                  </a:lnTo>
                  <a:lnTo>
                    <a:pt x="6003" y="257"/>
                  </a:lnTo>
                  <a:lnTo>
                    <a:pt x="5832" y="171"/>
                  </a:lnTo>
                  <a:lnTo>
                    <a:pt x="5554" y="86"/>
                  </a:lnTo>
                  <a:lnTo>
                    <a:pt x="5255" y="22"/>
                  </a:lnTo>
                  <a:lnTo>
                    <a:pt x="49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9;p74">
              <a:extLst>
                <a:ext uri="{FF2B5EF4-FFF2-40B4-BE49-F238E27FC236}">
                  <a16:creationId xmlns:a16="http://schemas.microsoft.com/office/drawing/2014/main" xmlns="" id="{075F6903-5FF8-E74D-AC12-197944EFA3E6}"/>
                </a:ext>
              </a:extLst>
            </p:cNvPr>
            <p:cNvSpPr/>
            <p:nvPr/>
          </p:nvSpPr>
          <p:spPr>
            <a:xfrm>
              <a:off x="5047450" y="1492650"/>
              <a:ext cx="1085250" cy="1155775"/>
            </a:xfrm>
            <a:custGeom>
              <a:avLst/>
              <a:gdLst/>
              <a:ahLst/>
              <a:cxnLst/>
              <a:rect l="l" t="t" r="r" b="b"/>
              <a:pathLst>
                <a:path w="43410" h="46231" extrusionOk="0">
                  <a:moveTo>
                    <a:pt x="21235" y="1"/>
                  </a:moveTo>
                  <a:lnTo>
                    <a:pt x="20530" y="22"/>
                  </a:lnTo>
                  <a:lnTo>
                    <a:pt x="19825" y="86"/>
                  </a:lnTo>
                  <a:lnTo>
                    <a:pt x="19120" y="150"/>
                  </a:lnTo>
                  <a:lnTo>
                    <a:pt x="18415" y="257"/>
                  </a:lnTo>
                  <a:lnTo>
                    <a:pt x="17710" y="385"/>
                  </a:lnTo>
                  <a:lnTo>
                    <a:pt x="17026" y="535"/>
                  </a:lnTo>
                  <a:lnTo>
                    <a:pt x="16343" y="706"/>
                  </a:lnTo>
                  <a:lnTo>
                    <a:pt x="15659" y="919"/>
                  </a:lnTo>
                  <a:lnTo>
                    <a:pt x="14997" y="1133"/>
                  </a:lnTo>
                  <a:lnTo>
                    <a:pt x="14335" y="1389"/>
                  </a:lnTo>
                  <a:lnTo>
                    <a:pt x="13672" y="1646"/>
                  </a:lnTo>
                  <a:lnTo>
                    <a:pt x="13032" y="1945"/>
                  </a:lnTo>
                  <a:lnTo>
                    <a:pt x="12391" y="2244"/>
                  </a:lnTo>
                  <a:lnTo>
                    <a:pt x="11771" y="2586"/>
                  </a:lnTo>
                  <a:lnTo>
                    <a:pt x="11152" y="2928"/>
                  </a:lnTo>
                  <a:lnTo>
                    <a:pt x="10553" y="3312"/>
                  </a:lnTo>
                  <a:lnTo>
                    <a:pt x="9955" y="3718"/>
                  </a:lnTo>
                  <a:lnTo>
                    <a:pt x="9378" y="4124"/>
                  </a:lnTo>
                  <a:lnTo>
                    <a:pt x="8802" y="4551"/>
                  </a:lnTo>
                  <a:lnTo>
                    <a:pt x="8246" y="5021"/>
                  </a:lnTo>
                  <a:lnTo>
                    <a:pt x="7712" y="5491"/>
                  </a:lnTo>
                  <a:lnTo>
                    <a:pt x="7178" y="5982"/>
                  </a:lnTo>
                  <a:lnTo>
                    <a:pt x="6665" y="6495"/>
                  </a:lnTo>
                  <a:lnTo>
                    <a:pt x="6153" y="7029"/>
                  </a:lnTo>
                  <a:lnTo>
                    <a:pt x="5683" y="7585"/>
                  </a:lnTo>
                  <a:lnTo>
                    <a:pt x="5213" y="8140"/>
                  </a:lnTo>
                  <a:lnTo>
                    <a:pt x="4764" y="8717"/>
                  </a:lnTo>
                  <a:lnTo>
                    <a:pt x="4315" y="9336"/>
                  </a:lnTo>
                  <a:lnTo>
                    <a:pt x="3910" y="9956"/>
                  </a:lnTo>
                  <a:lnTo>
                    <a:pt x="3504" y="10575"/>
                  </a:lnTo>
                  <a:lnTo>
                    <a:pt x="3119" y="11238"/>
                  </a:lnTo>
                  <a:lnTo>
                    <a:pt x="2756" y="11900"/>
                  </a:lnTo>
                  <a:lnTo>
                    <a:pt x="2414" y="12584"/>
                  </a:lnTo>
                  <a:lnTo>
                    <a:pt x="2094" y="13267"/>
                  </a:lnTo>
                  <a:lnTo>
                    <a:pt x="1795" y="13994"/>
                  </a:lnTo>
                  <a:lnTo>
                    <a:pt x="1517" y="14720"/>
                  </a:lnTo>
                  <a:lnTo>
                    <a:pt x="1261" y="15446"/>
                  </a:lnTo>
                  <a:lnTo>
                    <a:pt x="1026" y="16215"/>
                  </a:lnTo>
                  <a:lnTo>
                    <a:pt x="812" y="16984"/>
                  </a:lnTo>
                  <a:lnTo>
                    <a:pt x="620" y="17753"/>
                  </a:lnTo>
                  <a:lnTo>
                    <a:pt x="449" y="18544"/>
                  </a:lnTo>
                  <a:lnTo>
                    <a:pt x="321" y="19356"/>
                  </a:lnTo>
                  <a:lnTo>
                    <a:pt x="192" y="20167"/>
                  </a:lnTo>
                  <a:lnTo>
                    <a:pt x="128" y="20766"/>
                  </a:lnTo>
                  <a:lnTo>
                    <a:pt x="64" y="21364"/>
                  </a:lnTo>
                  <a:lnTo>
                    <a:pt x="43" y="21962"/>
                  </a:lnTo>
                  <a:lnTo>
                    <a:pt x="21" y="22560"/>
                  </a:lnTo>
                  <a:lnTo>
                    <a:pt x="0" y="23180"/>
                  </a:lnTo>
                  <a:lnTo>
                    <a:pt x="0" y="23778"/>
                  </a:lnTo>
                  <a:lnTo>
                    <a:pt x="21" y="24376"/>
                  </a:lnTo>
                  <a:lnTo>
                    <a:pt x="64" y="24974"/>
                  </a:lnTo>
                  <a:lnTo>
                    <a:pt x="107" y="25572"/>
                  </a:lnTo>
                  <a:lnTo>
                    <a:pt x="171" y="26170"/>
                  </a:lnTo>
                  <a:lnTo>
                    <a:pt x="235" y="26769"/>
                  </a:lnTo>
                  <a:lnTo>
                    <a:pt x="321" y="27345"/>
                  </a:lnTo>
                  <a:lnTo>
                    <a:pt x="427" y="27944"/>
                  </a:lnTo>
                  <a:lnTo>
                    <a:pt x="556" y="28542"/>
                  </a:lnTo>
                  <a:lnTo>
                    <a:pt x="684" y="29119"/>
                  </a:lnTo>
                  <a:lnTo>
                    <a:pt x="812" y="29695"/>
                  </a:lnTo>
                  <a:lnTo>
                    <a:pt x="983" y="30294"/>
                  </a:lnTo>
                  <a:lnTo>
                    <a:pt x="1154" y="30870"/>
                  </a:lnTo>
                  <a:lnTo>
                    <a:pt x="1325" y="31426"/>
                  </a:lnTo>
                  <a:lnTo>
                    <a:pt x="1538" y="32003"/>
                  </a:lnTo>
                  <a:lnTo>
                    <a:pt x="1731" y="32558"/>
                  </a:lnTo>
                  <a:lnTo>
                    <a:pt x="1966" y="33113"/>
                  </a:lnTo>
                  <a:lnTo>
                    <a:pt x="2200" y="33669"/>
                  </a:lnTo>
                  <a:lnTo>
                    <a:pt x="2435" y="34224"/>
                  </a:lnTo>
                  <a:lnTo>
                    <a:pt x="2713" y="34758"/>
                  </a:lnTo>
                  <a:lnTo>
                    <a:pt x="2970" y="35293"/>
                  </a:lnTo>
                  <a:lnTo>
                    <a:pt x="3269" y="35827"/>
                  </a:lnTo>
                  <a:lnTo>
                    <a:pt x="3568" y="36339"/>
                  </a:lnTo>
                  <a:lnTo>
                    <a:pt x="3867" y="36852"/>
                  </a:lnTo>
                  <a:lnTo>
                    <a:pt x="4209" y="37365"/>
                  </a:lnTo>
                  <a:lnTo>
                    <a:pt x="4529" y="37856"/>
                  </a:lnTo>
                  <a:lnTo>
                    <a:pt x="4892" y="38347"/>
                  </a:lnTo>
                  <a:lnTo>
                    <a:pt x="5298" y="38881"/>
                  </a:lnTo>
                  <a:lnTo>
                    <a:pt x="5704" y="39416"/>
                  </a:lnTo>
                  <a:lnTo>
                    <a:pt x="6153" y="39950"/>
                  </a:lnTo>
                  <a:lnTo>
                    <a:pt x="6601" y="40441"/>
                  </a:lnTo>
                  <a:lnTo>
                    <a:pt x="7071" y="40932"/>
                  </a:lnTo>
                  <a:lnTo>
                    <a:pt x="7563" y="41402"/>
                  </a:lnTo>
                  <a:lnTo>
                    <a:pt x="8054" y="41872"/>
                  </a:lnTo>
                  <a:lnTo>
                    <a:pt x="8567" y="42300"/>
                  </a:lnTo>
                  <a:lnTo>
                    <a:pt x="9101" y="42727"/>
                  </a:lnTo>
                  <a:lnTo>
                    <a:pt x="9635" y="43133"/>
                  </a:lnTo>
                  <a:lnTo>
                    <a:pt x="10190" y="43517"/>
                  </a:lnTo>
                  <a:lnTo>
                    <a:pt x="10767" y="43880"/>
                  </a:lnTo>
                  <a:lnTo>
                    <a:pt x="11344" y="44222"/>
                  </a:lnTo>
                  <a:lnTo>
                    <a:pt x="11942" y="44521"/>
                  </a:lnTo>
                  <a:lnTo>
                    <a:pt x="12562" y="44820"/>
                  </a:lnTo>
                  <a:lnTo>
                    <a:pt x="13181" y="45077"/>
                  </a:lnTo>
                  <a:lnTo>
                    <a:pt x="13801" y="45312"/>
                  </a:lnTo>
                  <a:lnTo>
                    <a:pt x="14442" y="45504"/>
                  </a:lnTo>
                  <a:lnTo>
                    <a:pt x="15061" y="45696"/>
                  </a:lnTo>
                  <a:lnTo>
                    <a:pt x="15723" y="45846"/>
                  </a:lnTo>
                  <a:lnTo>
                    <a:pt x="16364" y="45974"/>
                  </a:lnTo>
                  <a:lnTo>
                    <a:pt x="17026" y="46059"/>
                  </a:lnTo>
                  <a:lnTo>
                    <a:pt x="17689" y="46145"/>
                  </a:lnTo>
                  <a:lnTo>
                    <a:pt x="18351" y="46188"/>
                  </a:lnTo>
                  <a:lnTo>
                    <a:pt x="19013" y="46230"/>
                  </a:lnTo>
                  <a:lnTo>
                    <a:pt x="20338" y="46230"/>
                  </a:lnTo>
                  <a:lnTo>
                    <a:pt x="21021" y="46188"/>
                  </a:lnTo>
                  <a:lnTo>
                    <a:pt x="21684" y="46145"/>
                  </a:lnTo>
                  <a:lnTo>
                    <a:pt x="22346" y="46059"/>
                  </a:lnTo>
                  <a:lnTo>
                    <a:pt x="23008" y="45974"/>
                  </a:lnTo>
                  <a:lnTo>
                    <a:pt x="23649" y="45846"/>
                  </a:lnTo>
                  <a:lnTo>
                    <a:pt x="24461" y="45696"/>
                  </a:lnTo>
                  <a:lnTo>
                    <a:pt x="25251" y="45504"/>
                  </a:lnTo>
                  <a:lnTo>
                    <a:pt x="26020" y="45290"/>
                  </a:lnTo>
                  <a:lnTo>
                    <a:pt x="26811" y="45034"/>
                  </a:lnTo>
                  <a:lnTo>
                    <a:pt x="27558" y="44778"/>
                  </a:lnTo>
                  <a:lnTo>
                    <a:pt x="28327" y="44479"/>
                  </a:lnTo>
                  <a:lnTo>
                    <a:pt x="29075" y="44158"/>
                  </a:lnTo>
                  <a:lnTo>
                    <a:pt x="29802" y="43816"/>
                  </a:lnTo>
                  <a:lnTo>
                    <a:pt x="30528" y="43453"/>
                  </a:lnTo>
                  <a:lnTo>
                    <a:pt x="31233" y="43047"/>
                  </a:lnTo>
                  <a:lnTo>
                    <a:pt x="31938" y="42641"/>
                  </a:lnTo>
                  <a:lnTo>
                    <a:pt x="32621" y="42193"/>
                  </a:lnTo>
                  <a:lnTo>
                    <a:pt x="33284" y="41744"/>
                  </a:lnTo>
                  <a:lnTo>
                    <a:pt x="33946" y="41253"/>
                  </a:lnTo>
                  <a:lnTo>
                    <a:pt x="34587" y="40761"/>
                  </a:lnTo>
                  <a:lnTo>
                    <a:pt x="35206" y="40249"/>
                  </a:lnTo>
                  <a:lnTo>
                    <a:pt x="35826" y="39693"/>
                  </a:lnTo>
                  <a:lnTo>
                    <a:pt x="36403" y="39138"/>
                  </a:lnTo>
                  <a:lnTo>
                    <a:pt x="36979" y="38561"/>
                  </a:lnTo>
                  <a:lnTo>
                    <a:pt x="37535" y="37963"/>
                  </a:lnTo>
                  <a:lnTo>
                    <a:pt x="38048" y="37365"/>
                  </a:lnTo>
                  <a:lnTo>
                    <a:pt x="38560" y="36724"/>
                  </a:lnTo>
                  <a:lnTo>
                    <a:pt x="39052" y="36083"/>
                  </a:lnTo>
                  <a:lnTo>
                    <a:pt x="39522" y="35421"/>
                  </a:lnTo>
                  <a:lnTo>
                    <a:pt x="39970" y="34737"/>
                  </a:lnTo>
                  <a:lnTo>
                    <a:pt x="40376" y="34053"/>
                  </a:lnTo>
                  <a:lnTo>
                    <a:pt x="40782" y="33348"/>
                  </a:lnTo>
                  <a:lnTo>
                    <a:pt x="41145" y="32622"/>
                  </a:lnTo>
                  <a:lnTo>
                    <a:pt x="41487" y="31896"/>
                  </a:lnTo>
                  <a:lnTo>
                    <a:pt x="41808" y="31148"/>
                  </a:lnTo>
                  <a:lnTo>
                    <a:pt x="42107" y="30400"/>
                  </a:lnTo>
                  <a:lnTo>
                    <a:pt x="42363" y="29631"/>
                  </a:lnTo>
                  <a:lnTo>
                    <a:pt x="42598" y="28841"/>
                  </a:lnTo>
                  <a:lnTo>
                    <a:pt x="42812" y="28072"/>
                  </a:lnTo>
                  <a:lnTo>
                    <a:pt x="42982" y="27260"/>
                  </a:lnTo>
                  <a:lnTo>
                    <a:pt x="43132" y="26470"/>
                  </a:lnTo>
                  <a:lnTo>
                    <a:pt x="43239" y="25679"/>
                  </a:lnTo>
                  <a:lnTo>
                    <a:pt x="43324" y="24867"/>
                  </a:lnTo>
                  <a:lnTo>
                    <a:pt x="43388" y="24056"/>
                  </a:lnTo>
                  <a:lnTo>
                    <a:pt x="43410" y="23244"/>
                  </a:lnTo>
                  <a:lnTo>
                    <a:pt x="43410" y="22432"/>
                  </a:lnTo>
                  <a:lnTo>
                    <a:pt x="43388" y="21620"/>
                  </a:lnTo>
                  <a:lnTo>
                    <a:pt x="43324" y="20808"/>
                  </a:lnTo>
                  <a:lnTo>
                    <a:pt x="43260" y="19997"/>
                  </a:lnTo>
                  <a:lnTo>
                    <a:pt x="43132" y="19206"/>
                  </a:lnTo>
                  <a:lnTo>
                    <a:pt x="43004" y="18394"/>
                  </a:lnTo>
                  <a:lnTo>
                    <a:pt x="42833" y="17604"/>
                  </a:lnTo>
                  <a:lnTo>
                    <a:pt x="42641" y="16813"/>
                  </a:lnTo>
                  <a:lnTo>
                    <a:pt x="42427" y="16023"/>
                  </a:lnTo>
                  <a:lnTo>
                    <a:pt x="42192" y="15254"/>
                  </a:lnTo>
                  <a:lnTo>
                    <a:pt x="41914" y="14485"/>
                  </a:lnTo>
                  <a:lnTo>
                    <a:pt x="41615" y="13737"/>
                  </a:lnTo>
                  <a:lnTo>
                    <a:pt x="41295" y="12989"/>
                  </a:lnTo>
                  <a:lnTo>
                    <a:pt x="40953" y="12263"/>
                  </a:lnTo>
                  <a:lnTo>
                    <a:pt x="40568" y="11537"/>
                  </a:lnTo>
                  <a:lnTo>
                    <a:pt x="40184" y="10832"/>
                  </a:lnTo>
                  <a:lnTo>
                    <a:pt x="39757" y="10148"/>
                  </a:lnTo>
                  <a:lnTo>
                    <a:pt x="39308" y="9486"/>
                  </a:lnTo>
                  <a:lnTo>
                    <a:pt x="38838" y="8824"/>
                  </a:lnTo>
                  <a:lnTo>
                    <a:pt x="38325" y="8183"/>
                  </a:lnTo>
                  <a:lnTo>
                    <a:pt x="37813" y="7563"/>
                  </a:lnTo>
                  <a:lnTo>
                    <a:pt x="37257" y="6965"/>
                  </a:lnTo>
                  <a:lnTo>
                    <a:pt x="36702" y="6388"/>
                  </a:lnTo>
                  <a:lnTo>
                    <a:pt x="36104" y="5833"/>
                  </a:lnTo>
                  <a:lnTo>
                    <a:pt x="35441" y="5256"/>
                  </a:lnTo>
                  <a:lnTo>
                    <a:pt x="34758" y="4722"/>
                  </a:lnTo>
                  <a:lnTo>
                    <a:pt x="34074" y="4209"/>
                  </a:lnTo>
                  <a:lnTo>
                    <a:pt x="33390" y="3718"/>
                  </a:lnTo>
                  <a:lnTo>
                    <a:pt x="32707" y="3269"/>
                  </a:lnTo>
                  <a:lnTo>
                    <a:pt x="32002" y="2842"/>
                  </a:lnTo>
                  <a:lnTo>
                    <a:pt x="31297" y="2458"/>
                  </a:lnTo>
                  <a:lnTo>
                    <a:pt x="30592" y="2094"/>
                  </a:lnTo>
                  <a:lnTo>
                    <a:pt x="29887" y="1753"/>
                  </a:lnTo>
                  <a:lnTo>
                    <a:pt x="29161" y="1453"/>
                  </a:lnTo>
                  <a:lnTo>
                    <a:pt x="28456" y="1197"/>
                  </a:lnTo>
                  <a:lnTo>
                    <a:pt x="27729" y="941"/>
                  </a:lnTo>
                  <a:lnTo>
                    <a:pt x="27003" y="727"/>
                  </a:lnTo>
                  <a:lnTo>
                    <a:pt x="26277" y="535"/>
                  </a:lnTo>
                  <a:lnTo>
                    <a:pt x="25572" y="385"/>
                  </a:lnTo>
                  <a:lnTo>
                    <a:pt x="24845" y="257"/>
                  </a:lnTo>
                  <a:lnTo>
                    <a:pt x="24119" y="150"/>
                  </a:lnTo>
                  <a:lnTo>
                    <a:pt x="23393" y="65"/>
                  </a:lnTo>
                  <a:lnTo>
                    <a:pt x="22666" y="22"/>
                  </a:lnTo>
                  <a:lnTo>
                    <a:pt x="21961" y="1"/>
                  </a:lnTo>
                  <a:close/>
                </a:path>
              </a:pathLst>
            </a:custGeom>
            <a:solidFill>
              <a:srgbClr val="EE6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0;p74">
              <a:extLst>
                <a:ext uri="{FF2B5EF4-FFF2-40B4-BE49-F238E27FC236}">
                  <a16:creationId xmlns:a16="http://schemas.microsoft.com/office/drawing/2014/main" xmlns="" id="{D202C021-8233-AE75-2CF3-41CE9731B03C}"/>
                </a:ext>
              </a:extLst>
            </p:cNvPr>
            <p:cNvSpPr/>
            <p:nvPr/>
          </p:nvSpPr>
          <p:spPr>
            <a:xfrm>
              <a:off x="5175625" y="2718900"/>
              <a:ext cx="428350" cy="480700"/>
            </a:xfrm>
            <a:custGeom>
              <a:avLst/>
              <a:gdLst/>
              <a:ahLst/>
              <a:cxnLst/>
              <a:rect l="l" t="t" r="r" b="b"/>
              <a:pathLst>
                <a:path w="17134" h="19228" extrusionOk="0">
                  <a:moveTo>
                    <a:pt x="5854" y="0"/>
                  </a:moveTo>
                  <a:lnTo>
                    <a:pt x="5854" y="11280"/>
                  </a:lnTo>
                  <a:lnTo>
                    <a:pt x="5576" y="11365"/>
                  </a:lnTo>
                  <a:lnTo>
                    <a:pt x="5277" y="11494"/>
                  </a:lnTo>
                  <a:lnTo>
                    <a:pt x="4892" y="11665"/>
                  </a:lnTo>
                  <a:lnTo>
                    <a:pt x="4422" y="11857"/>
                  </a:lnTo>
                  <a:lnTo>
                    <a:pt x="3910" y="12134"/>
                  </a:lnTo>
                  <a:lnTo>
                    <a:pt x="3354" y="12434"/>
                  </a:lnTo>
                  <a:lnTo>
                    <a:pt x="2777" y="12797"/>
                  </a:lnTo>
                  <a:lnTo>
                    <a:pt x="2222" y="13203"/>
                  </a:lnTo>
                  <a:lnTo>
                    <a:pt x="1944" y="13416"/>
                  </a:lnTo>
                  <a:lnTo>
                    <a:pt x="1688" y="13651"/>
                  </a:lnTo>
                  <a:lnTo>
                    <a:pt x="1432" y="13908"/>
                  </a:lnTo>
                  <a:lnTo>
                    <a:pt x="1197" y="14164"/>
                  </a:lnTo>
                  <a:lnTo>
                    <a:pt x="962" y="14442"/>
                  </a:lnTo>
                  <a:lnTo>
                    <a:pt x="769" y="14719"/>
                  </a:lnTo>
                  <a:lnTo>
                    <a:pt x="577" y="15040"/>
                  </a:lnTo>
                  <a:lnTo>
                    <a:pt x="406" y="15339"/>
                  </a:lnTo>
                  <a:lnTo>
                    <a:pt x="257" y="15681"/>
                  </a:lnTo>
                  <a:lnTo>
                    <a:pt x="150" y="16001"/>
                  </a:lnTo>
                  <a:lnTo>
                    <a:pt x="64" y="16364"/>
                  </a:lnTo>
                  <a:lnTo>
                    <a:pt x="22" y="16728"/>
                  </a:lnTo>
                  <a:lnTo>
                    <a:pt x="0" y="17112"/>
                  </a:lnTo>
                  <a:lnTo>
                    <a:pt x="22" y="17497"/>
                  </a:lnTo>
                  <a:lnTo>
                    <a:pt x="43" y="17710"/>
                  </a:lnTo>
                  <a:lnTo>
                    <a:pt x="86" y="17881"/>
                  </a:lnTo>
                  <a:lnTo>
                    <a:pt x="150" y="18052"/>
                  </a:lnTo>
                  <a:lnTo>
                    <a:pt x="235" y="18202"/>
                  </a:lnTo>
                  <a:lnTo>
                    <a:pt x="342" y="18351"/>
                  </a:lnTo>
                  <a:lnTo>
                    <a:pt x="449" y="18479"/>
                  </a:lnTo>
                  <a:lnTo>
                    <a:pt x="598" y="18586"/>
                  </a:lnTo>
                  <a:lnTo>
                    <a:pt x="748" y="18693"/>
                  </a:lnTo>
                  <a:lnTo>
                    <a:pt x="919" y="18800"/>
                  </a:lnTo>
                  <a:lnTo>
                    <a:pt x="1090" y="18885"/>
                  </a:lnTo>
                  <a:lnTo>
                    <a:pt x="1282" y="18949"/>
                  </a:lnTo>
                  <a:lnTo>
                    <a:pt x="1496" y="19035"/>
                  </a:lnTo>
                  <a:lnTo>
                    <a:pt x="1944" y="19120"/>
                  </a:lnTo>
                  <a:lnTo>
                    <a:pt x="2436" y="19184"/>
                  </a:lnTo>
                  <a:lnTo>
                    <a:pt x="2948" y="19227"/>
                  </a:lnTo>
                  <a:lnTo>
                    <a:pt x="3525" y="19227"/>
                  </a:lnTo>
                  <a:lnTo>
                    <a:pt x="4123" y="19206"/>
                  </a:lnTo>
                  <a:lnTo>
                    <a:pt x="4743" y="19142"/>
                  </a:lnTo>
                  <a:lnTo>
                    <a:pt x="5384" y="19056"/>
                  </a:lnTo>
                  <a:lnTo>
                    <a:pt x="6025" y="18971"/>
                  </a:lnTo>
                  <a:lnTo>
                    <a:pt x="6687" y="18842"/>
                  </a:lnTo>
                  <a:lnTo>
                    <a:pt x="7349" y="18714"/>
                  </a:lnTo>
                  <a:lnTo>
                    <a:pt x="8674" y="18437"/>
                  </a:lnTo>
                  <a:lnTo>
                    <a:pt x="9955" y="18095"/>
                  </a:lnTo>
                  <a:lnTo>
                    <a:pt x="11152" y="17774"/>
                  </a:lnTo>
                  <a:lnTo>
                    <a:pt x="12220" y="17454"/>
                  </a:lnTo>
                  <a:lnTo>
                    <a:pt x="13117" y="17176"/>
                  </a:lnTo>
                  <a:lnTo>
                    <a:pt x="13801" y="16941"/>
                  </a:lnTo>
                  <a:lnTo>
                    <a:pt x="14399" y="16728"/>
                  </a:lnTo>
                  <a:lnTo>
                    <a:pt x="17133" y="791"/>
                  </a:lnTo>
                  <a:lnTo>
                    <a:pt x="58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31;p74">
              <a:extLst>
                <a:ext uri="{FF2B5EF4-FFF2-40B4-BE49-F238E27FC236}">
                  <a16:creationId xmlns:a16="http://schemas.microsoft.com/office/drawing/2014/main" xmlns="" id="{6EDF6A35-346D-E15E-6DE8-73424A753F80}"/>
                </a:ext>
              </a:extLst>
            </p:cNvPr>
            <p:cNvSpPr/>
            <p:nvPr/>
          </p:nvSpPr>
          <p:spPr>
            <a:xfrm>
              <a:off x="5175625" y="2718900"/>
              <a:ext cx="428350" cy="480700"/>
            </a:xfrm>
            <a:custGeom>
              <a:avLst/>
              <a:gdLst/>
              <a:ahLst/>
              <a:cxnLst/>
              <a:rect l="l" t="t" r="r" b="b"/>
              <a:pathLst>
                <a:path w="17134" h="19228" fill="none" extrusionOk="0">
                  <a:moveTo>
                    <a:pt x="5854" y="0"/>
                  </a:moveTo>
                  <a:lnTo>
                    <a:pt x="5854" y="11280"/>
                  </a:lnTo>
                  <a:lnTo>
                    <a:pt x="5854" y="11280"/>
                  </a:lnTo>
                  <a:lnTo>
                    <a:pt x="5576" y="11365"/>
                  </a:lnTo>
                  <a:lnTo>
                    <a:pt x="5277" y="11494"/>
                  </a:lnTo>
                  <a:lnTo>
                    <a:pt x="4892" y="11665"/>
                  </a:lnTo>
                  <a:lnTo>
                    <a:pt x="4422" y="11857"/>
                  </a:lnTo>
                  <a:lnTo>
                    <a:pt x="3910" y="12134"/>
                  </a:lnTo>
                  <a:lnTo>
                    <a:pt x="3354" y="12434"/>
                  </a:lnTo>
                  <a:lnTo>
                    <a:pt x="2777" y="12797"/>
                  </a:lnTo>
                  <a:lnTo>
                    <a:pt x="2222" y="13203"/>
                  </a:lnTo>
                  <a:lnTo>
                    <a:pt x="1944" y="13416"/>
                  </a:lnTo>
                  <a:lnTo>
                    <a:pt x="1688" y="13651"/>
                  </a:lnTo>
                  <a:lnTo>
                    <a:pt x="1432" y="13908"/>
                  </a:lnTo>
                  <a:lnTo>
                    <a:pt x="1197" y="14164"/>
                  </a:lnTo>
                  <a:lnTo>
                    <a:pt x="962" y="14442"/>
                  </a:lnTo>
                  <a:lnTo>
                    <a:pt x="769" y="14719"/>
                  </a:lnTo>
                  <a:lnTo>
                    <a:pt x="577" y="15040"/>
                  </a:lnTo>
                  <a:lnTo>
                    <a:pt x="406" y="15339"/>
                  </a:lnTo>
                  <a:lnTo>
                    <a:pt x="257" y="15681"/>
                  </a:lnTo>
                  <a:lnTo>
                    <a:pt x="150" y="16001"/>
                  </a:lnTo>
                  <a:lnTo>
                    <a:pt x="64" y="16364"/>
                  </a:lnTo>
                  <a:lnTo>
                    <a:pt x="22" y="16728"/>
                  </a:lnTo>
                  <a:lnTo>
                    <a:pt x="0" y="17112"/>
                  </a:lnTo>
                  <a:lnTo>
                    <a:pt x="22" y="17497"/>
                  </a:lnTo>
                  <a:lnTo>
                    <a:pt x="22" y="17497"/>
                  </a:lnTo>
                  <a:lnTo>
                    <a:pt x="43" y="17710"/>
                  </a:lnTo>
                  <a:lnTo>
                    <a:pt x="86" y="17881"/>
                  </a:lnTo>
                  <a:lnTo>
                    <a:pt x="150" y="18052"/>
                  </a:lnTo>
                  <a:lnTo>
                    <a:pt x="235" y="18202"/>
                  </a:lnTo>
                  <a:lnTo>
                    <a:pt x="342" y="18351"/>
                  </a:lnTo>
                  <a:lnTo>
                    <a:pt x="449" y="18479"/>
                  </a:lnTo>
                  <a:lnTo>
                    <a:pt x="598" y="18586"/>
                  </a:lnTo>
                  <a:lnTo>
                    <a:pt x="748" y="18693"/>
                  </a:lnTo>
                  <a:lnTo>
                    <a:pt x="919" y="18800"/>
                  </a:lnTo>
                  <a:lnTo>
                    <a:pt x="1090" y="18885"/>
                  </a:lnTo>
                  <a:lnTo>
                    <a:pt x="1282" y="18949"/>
                  </a:lnTo>
                  <a:lnTo>
                    <a:pt x="1496" y="19035"/>
                  </a:lnTo>
                  <a:lnTo>
                    <a:pt x="1944" y="19120"/>
                  </a:lnTo>
                  <a:lnTo>
                    <a:pt x="2436" y="19184"/>
                  </a:lnTo>
                  <a:lnTo>
                    <a:pt x="2948" y="19227"/>
                  </a:lnTo>
                  <a:lnTo>
                    <a:pt x="3525" y="19227"/>
                  </a:lnTo>
                  <a:lnTo>
                    <a:pt x="4123" y="19206"/>
                  </a:lnTo>
                  <a:lnTo>
                    <a:pt x="4743" y="19142"/>
                  </a:lnTo>
                  <a:lnTo>
                    <a:pt x="5384" y="19056"/>
                  </a:lnTo>
                  <a:lnTo>
                    <a:pt x="6025" y="18971"/>
                  </a:lnTo>
                  <a:lnTo>
                    <a:pt x="6687" y="18842"/>
                  </a:lnTo>
                  <a:lnTo>
                    <a:pt x="7349" y="18714"/>
                  </a:lnTo>
                  <a:lnTo>
                    <a:pt x="8674" y="18437"/>
                  </a:lnTo>
                  <a:lnTo>
                    <a:pt x="9955" y="18095"/>
                  </a:lnTo>
                  <a:lnTo>
                    <a:pt x="11152" y="17774"/>
                  </a:lnTo>
                  <a:lnTo>
                    <a:pt x="12220" y="17454"/>
                  </a:lnTo>
                  <a:lnTo>
                    <a:pt x="13117" y="17176"/>
                  </a:lnTo>
                  <a:lnTo>
                    <a:pt x="13801" y="16941"/>
                  </a:lnTo>
                  <a:lnTo>
                    <a:pt x="14399" y="16728"/>
                  </a:lnTo>
                  <a:lnTo>
                    <a:pt x="17133" y="7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32;p74">
              <a:extLst>
                <a:ext uri="{FF2B5EF4-FFF2-40B4-BE49-F238E27FC236}">
                  <a16:creationId xmlns:a16="http://schemas.microsoft.com/office/drawing/2014/main" xmlns="" id="{07A149D6-7769-8CC0-F083-3496D50C534B}"/>
                </a:ext>
              </a:extLst>
            </p:cNvPr>
            <p:cNvSpPr/>
            <p:nvPr/>
          </p:nvSpPr>
          <p:spPr>
            <a:xfrm>
              <a:off x="5632775" y="2718900"/>
              <a:ext cx="428375" cy="480700"/>
            </a:xfrm>
            <a:custGeom>
              <a:avLst/>
              <a:gdLst/>
              <a:ahLst/>
              <a:cxnLst/>
              <a:rect l="l" t="t" r="r" b="b"/>
              <a:pathLst>
                <a:path w="17135" h="19228" extrusionOk="0">
                  <a:moveTo>
                    <a:pt x="11281" y="0"/>
                  </a:moveTo>
                  <a:lnTo>
                    <a:pt x="1" y="791"/>
                  </a:lnTo>
                  <a:lnTo>
                    <a:pt x="2714" y="16728"/>
                  </a:lnTo>
                  <a:lnTo>
                    <a:pt x="3312" y="16941"/>
                  </a:lnTo>
                  <a:lnTo>
                    <a:pt x="4017" y="17176"/>
                  </a:lnTo>
                  <a:lnTo>
                    <a:pt x="4914" y="17454"/>
                  </a:lnTo>
                  <a:lnTo>
                    <a:pt x="5983" y="17774"/>
                  </a:lnTo>
                  <a:lnTo>
                    <a:pt x="7158" y="18095"/>
                  </a:lnTo>
                  <a:lnTo>
                    <a:pt x="8439" y="18437"/>
                  </a:lnTo>
                  <a:lnTo>
                    <a:pt x="9764" y="18714"/>
                  </a:lnTo>
                  <a:lnTo>
                    <a:pt x="10426" y="18842"/>
                  </a:lnTo>
                  <a:lnTo>
                    <a:pt x="11088" y="18971"/>
                  </a:lnTo>
                  <a:lnTo>
                    <a:pt x="11751" y="19056"/>
                  </a:lnTo>
                  <a:lnTo>
                    <a:pt x="12392" y="19142"/>
                  </a:lnTo>
                  <a:lnTo>
                    <a:pt x="13011" y="19206"/>
                  </a:lnTo>
                  <a:lnTo>
                    <a:pt x="13609" y="19227"/>
                  </a:lnTo>
                  <a:lnTo>
                    <a:pt x="14165" y="19227"/>
                  </a:lnTo>
                  <a:lnTo>
                    <a:pt x="14699" y="19184"/>
                  </a:lnTo>
                  <a:lnTo>
                    <a:pt x="15190" y="19120"/>
                  </a:lnTo>
                  <a:lnTo>
                    <a:pt x="15639" y="19035"/>
                  </a:lnTo>
                  <a:lnTo>
                    <a:pt x="15852" y="18949"/>
                  </a:lnTo>
                  <a:lnTo>
                    <a:pt x="16045" y="18885"/>
                  </a:lnTo>
                  <a:lnTo>
                    <a:pt x="16215" y="18800"/>
                  </a:lnTo>
                  <a:lnTo>
                    <a:pt x="16386" y="18693"/>
                  </a:lnTo>
                  <a:lnTo>
                    <a:pt x="16536" y="18586"/>
                  </a:lnTo>
                  <a:lnTo>
                    <a:pt x="16664" y="18479"/>
                  </a:lnTo>
                  <a:lnTo>
                    <a:pt x="16792" y="18351"/>
                  </a:lnTo>
                  <a:lnTo>
                    <a:pt x="16878" y="18202"/>
                  </a:lnTo>
                  <a:lnTo>
                    <a:pt x="16963" y="18052"/>
                  </a:lnTo>
                  <a:lnTo>
                    <a:pt x="17027" y="17881"/>
                  </a:lnTo>
                  <a:lnTo>
                    <a:pt x="17091" y="17710"/>
                  </a:lnTo>
                  <a:lnTo>
                    <a:pt x="17113" y="17497"/>
                  </a:lnTo>
                  <a:lnTo>
                    <a:pt x="17134" y="17112"/>
                  </a:lnTo>
                  <a:lnTo>
                    <a:pt x="17113" y="16728"/>
                  </a:lnTo>
                  <a:lnTo>
                    <a:pt x="17049" y="16364"/>
                  </a:lnTo>
                  <a:lnTo>
                    <a:pt x="16963" y="16001"/>
                  </a:lnTo>
                  <a:lnTo>
                    <a:pt x="16856" y="15681"/>
                  </a:lnTo>
                  <a:lnTo>
                    <a:pt x="16707" y="15339"/>
                  </a:lnTo>
                  <a:lnTo>
                    <a:pt x="16557" y="15040"/>
                  </a:lnTo>
                  <a:lnTo>
                    <a:pt x="16365" y="14719"/>
                  </a:lnTo>
                  <a:lnTo>
                    <a:pt x="16151" y="14442"/>
                  </a:lnTo>
                  <a:lnTo>
                    <a:pt x="15938" y="14164"/>
                  </a:lnTo>
                  <a:lnTo>
                    <a:pt x="15681" y="13908"/>
                  </a:lnTo>
                  <a:lnTo>
                    <a:pt x="15425" y="13651"/>
                  </a:lnTo>
                  <a:lnTo>
                    <a:pt x="15169" y="13416"/>
                  </a:lnTo>
                  <a:lnTo>
                    <a:pt x="14891" y="13203"/>
                  </a:lnTo>
                  <a:lnTo>
                    <a:pt x="14336" y="12797"/>
                  </a:lnTo>
                  <a:lnTo>
                    <a:pt x="13780" y="12434"/>
                  </a:lnTo>
                  <a:lnTo>
                    <a:pt x="13225" y="12134"/>
                  </a:lnTo>
                  <a:lnTo>
                    <a:pt x="12712" y="11857"/>
                  </a:lnTo>
                  <a:lnTo>
                    <a:pt x="12242" y="11665"/>
                  </a:lnTo>
                  <a:lnTo>
                    <a:pt x="11836" y="11494"/>
                  </a:lnTo>
                  <a:lnTo>
                    <a:pt x="11537" y="11365"/>
                  </a:lnTo>
                  <a:lnTo>
                    <a:pt x="11281" y="11280"/>
                  </a:lnTo>
                  <a:lnTo>
                    <a:pt x="1128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33;p74">
              <a:extLst>
                <a:ext uri="{FF2B5EF4-FFF2-40B4-BE49-F238E27FC236}">
                  <a16:creationId xmlns:a16="http://schemas.microsoft.com/office/drawing/2014/main" xmlns="" id="{2CE9C46A-65D6-B79C-13D1-31A0CB61FAF7}"/>
                </a:ext>
              </a:extLst>
            </p:cNvPr>
            <p:cNvSpPr/>
            <p:nvPr/>
          </p:nvSpPr>
          <p:spPr>
            <a:xfrm>
              <a:off x="5632775" y="2718900"/>
              <a:ext cx="428375" cy="480700"/>
            </a:xfrm>
            <a:custGeom>
              <a:avLst/>
              <a:gdLst/>
              <a:ahLst/>
              <a:cxnLst/>
              <a:rect l="l" t="t" r="r" b="b"/>
              <a:pathLst>
                <a:path w="17135" h="19228" fill="none" extrusionOk="0">
                  <a:moveTo>
                    <a:pt x="11281" y="0"/>
                  </a:moveTo>
                  <a:lnTo>
                    <a:pt x="11281" y="11280"/>
                  </a:lnTo>
                  <a:lnTo>
                    <a:pt x="11281" y="11280"/>
                  </a:lnTo>
                  <a:lnTo>
                    <a:pt x="11537" y="11365"/>
                  </a:lnTo>
                  <a:lnTo>
                    <a:pt x="11836" y="11494"/>
                  </a:lnTo>
                  <a:lnTo>
                    <a:pt x="12242" y="11665"/>
                  </a:lnTo>
                  <a:lnTo>
                    <a:pt x="12712" y="11857"/>
                  </a:lnTo>
                  <a:lnTo>
                    <a:pt x="13225" y="12134"/>
                  </a:lnTo>
                  <a:lnTo>
                    <a:pt x="13780" y="12434"/>
                  </a:lnTo>
                  <a:lnTo>
                    <a:pt x="14336" y="12797"/>
                  </a:lnTo>
                  <a:lnTo>
                    <a:pt x="14891" y="13203"/>
                  </a:lnTo>
                  <a:lnTo>
                    <a:pt x="15169" y="13416"/>
                  </a:lnTo>
                  <a:lnTo>
                    <a:pt x="15425" y="13651"/>
                  </a:lnTo>
                  <a:lnTo>
                    <a:pt x="15681" y="13908"/>
                  </a:lnTo>
                  <a:lnTo>
                    <a:pt x="15938" y="14164"/>
                  </a:lnTo>
                  <a:lnTo>
                    <a:pt x="16151" y="14442"/>
                  </a:lnTo>
                  <a:lnTo>
                    <a:pt x="16365" y="14719"/>
                  </a:lnTo>
                  <a:lnTo>
                    <a:pt x="16557" y="15040"/>
                  </a:lnTo>
                  <a:lnTo>
                    <a:pt x="16707" y="15339"/>
                  </a:lnTo>
                  <a:lnTo>
                    <a:pt x="16856" y="15681"/>
                  </a:lnTo>
                  <a:lnTo>
                    <a:pt x="16963" y="16001"/>
                  </a:lnTo>
                  <a:lnTo>
                    <a:pt x="17049" y="16364"/>
                  </a:lnTo>
                  <a:lnTo>
                    <a:pt x="17113" y="16728"/>
                  </a:lnTo>
                  <a:lnTo>
                    <a:pt x="17134" y="17112"/>
                  </a:lnTo>
                  <a:lnTo>
                    <a:pt x="17113" y="17497"/>
                  </a:lnTo>
                  <a:lnTo>
                    <a:pt x="17113" y="17497"/>
                  </a:lnTo>
                  <a:lnTo>
                    <a:pt x="17091" y="17710"/>
                  </a:lnTo>
                  <a:lnTo>
                    <a:pt x="17027" y="17881"/>
                  </a:lnTo>
                  <a:lnTo>
                    <a:pt x="16963" y="18052"/>
                  </a:lnTo>
                  <a:lnTo>
                    <a:pt x="16878" y="18202"/>
                  </a:lnTo>
                  <a:lnTo>
                    <a:pt x="16792" y="18351"/>
                  </a:lnTo>
                  <a:lnTo>
                    <a:pt x="16664" y="18479"/>
                  </a:lnTo>
                  <a:lnTo>
                    <a:pt x="16536" y="18586"/>
                  </a:lnTo>
                  <a:lnTo>
                    <a:pt x="16386" y="18693"/>
                  </a:lnTo>
                  <a:lnTo>
                    <a:pt x="16215" y="18800"/>
                  </a:lnTo>
                  <a:lnTo>
                    <a:pt x="16045" y="18885"/>
                  </a:lnTo>
                  <a:lnTo>
                    <a:pt x="15852" y="18949"/>
                  </a:lnTo>
                  <a:lnTo>
                    <a:pt x="15639" y="19035"/>
                  </a:lnTo>
                  <a:lnTo>
                    <a:pt x="15190" y="19120"/>
                  </a:lnTo>
                  <a:lnTo>
                    <a:pt x="14699" y="19184"/>
                  </a:lnTo>
                  <a:lnTo>
                    <a:pt x="14165" y="19227"/>
                  </a:lnTo>
                  <a:lnTo>
                    <a:pt x="13609" y="19227"/>
                  </a:lnTo>
                  <a:lnTo>
                    <a:pt x="13011" y="19206"/>
                  </a:lnTo>
                  <a:lnTo>
                    <a:pt x="12392" y="19142"/>
                  </a:lnTo>
                  <a:lnTo>
                    <a:pt x="11751" y="19056"/>
                  </a:lnTo>
                  <a:lnTo>
                    <a:pt x="11088" y="18971"/>
                  </a:lnTo>
                  <a:lnTo>
                    <a:pt x="10426" y="18842"/>
                  </a:lnTo>
                  <a:lnTo>
                    <a:pt x="9764" y="18714"/>
                  </a:lnTo>
                  <a:lnTo>
                    <a:pt x="8439" y="18437"/>
                  </a:lnTo>
                  <a:lnTo>
                    <a:pt x="7158" y="18095"/>
                  </a:lnTo>
                  <a:lnTo>
                    <a:pt x="5983" y="17774"/>
                  </a:lnTo>
                  <a:lnTo>
                    <a:pt x="4914" y="17454"/>
                  </a:lnTo>
                  <a:lnTo>
                    <a:pt x="4017" y="17176"/>
                  </a:lnTo>
                  <a:lnTo>
                    <a:pt x="3312" y="16941"/>
                  </a:lnTo>
                  <a:lnTo>
                    <a:pt x="2714" y="16728"/>
                  </a:lnTo>
                  <a:lnTo>
                    <a:pt x="1" y="7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34;p74">
              <a:extLst>
                <a:ext uri="{FF2B5EF4-FFF2-40B4-BE49-F238E27FC236}">
                  <a16:creationId xmlns:a16="http://schemas.microsoft.com/office/drawing/2014/main" xmlns="" id="{275AE3A4-83BC-C250-3883-04DF49162EF0}"/>
                </a:ext>
              </a:extLst>
            </p:cNvPr>
            <p:cNvSpPr/>
            <p:nvPr/>
          </p:nvSpPr>
          <p:spPr>
            <a:xfrm>
              <a:off x="5898225" y="1043500"/>
              <a:ext cx="603525" cy="975775"/>
            </a:xfrm>
            <a:custGeom>
              <a:avLst/>
              <a:gdLst/>
              <a:ahLst/>
              <a:cxnLst/>
              <a:rect l="l" t="t" r="r" b="b"/>
              <a:pathLst>
                <a:path w="24141" h="39031" extrusionOk="0">
                  <a:moveTo>
                    <a:pt x="10703" y="0"/>
                  </a:moveTo>
                  <a:lnTo>
                    <a:pt x="10426" y="22"/>
                  </a:lnTo>
                  <a:lnTo>
                    <a:pt x="9998" y="65"/>
                  </a:lnTo>
                  <a:lnTo>
                    <a:pt x="9742" y="107"/>
                  </a:lnTo>
                  <a:lnTo>
                    <a:pt x="9421" y="171"/>
                  </a:lnTo>
                  <a:lnTo>
                    <a:pt x="9101" y="257"/>
                  </a:lnTo>
                  <a:lnTo>
                    <a:pt x="8759" y="364"/>
                  </a:lnTo>
                  <a:lnTo>
                    <a:pt x="8375" y="513"/>
                  </a:lnTo>
                  <a:lnTo>
                    <a:pt x="7990" y="684"/>
                  </a:lnTo>
                  <a:lnTo>
                    <a:pt x="7563" y="898"/>
                  </a:lnTo>
                  <a:lnTo>
                    <a:pt x="7136" y="1133"/>
                  </a:lnTo>
                  <a:lnTo>
                    <a:pt x="6708" y="1410"/>
                  </a:lnTo>
                  <a:lnTo>
                    <a:pt x="6260" y="1731"/>
                  </a:lnTo>
                  <a:lnTo>
                    <a:pt x="5811" y="2115"/>
                  </a:lnTo>
                  <a:lnTo>
                    <a:pt x="5341" y="2543"/>
                  </a:lnTo>
                  <a:lnTo>
                    <a:pt x="4893" y="3013"/>
                  </a:lnTo>
                  <a:lnTo>
                    <a:pt x="4444" y="3547"/>
                  </a:lnTo>
                  <a:lnTo>
                    <a:pt x="3995" y="4145"/>
                  </a:lnTo>
                  <a:lnTo>
                    <a:pt x="3547" y="4786"/>
                  </a:lnTo>
                  <a:lnTo>
                    <a:pt x="3119" y="5512"/>
                  </a:lnTo>
                  <a:lnTo>
                    <a:pt x="2713" y="6303"/>
                  </a:lnTo>
                  <a:lnTo>
                    <a:pt x="2308" y="7157"/>
                  </a:lnTo>
                  <a:lnTo>
                    <a:pt x="1923" y="8076"/>
                  </a:lnTo>
                  <a:lnTo>
                    <a:pt x="1560" y="9101"/>
                  </a:lnTo>
                  <a:lnTo>
                    <a:pt x="1239" y="10191"/>
                  </a:lnTo>
                  <a:lnTo>
                    <a:pt x="919" y="11366"/>
                  </a:lnTo>
                  <a:lnTo>
                    <a:pt x="641" y="12626"/>
                  </a:lnTo>
                  <a:lnTo>
                    <a:pt x="406" y="13972"/>
                  </a:lnTo>
                  <a:lnTo>
                    <a:pt x="193" y="15425"/>
                  </a:lnTo>
                  <a:lnTo>
                    <a:pt x="107" y="16172"/>
                  </a:lnTo>
                  <a:lnTo>
                    <a:pt x="43" y="16899"/>
                  </a:lnTo>
                  <a:lnTo>
                    <a:pt x="0" y="17646"/>
                  </a:lnTo>
                  <a:lnTo>
                    <a:pt x="0" y="18373"/>
                  </a:lnTo>
                  <a:lnTo>
                    <a:pt x="0" y="19099"/>
                  </a:lnTo>
                  <a:lnTo>
                    <a:pt x="22" y="19825"/>
                  </a:lnTo>
                  <a:lnTo>
                    <a:pt x="64" y="20552"/>
                  </a:lnTo>
                  <a:lnTo>
                    <a:pt x="129" y="21257"/>
                  </a:lnTo>
                  <a:lnTo>
                    <a:pt x="214" y="21962"/>
                  </a:lnTo>
                  <a:lnTo>
                    <a:pt x="321" y="22645"/>
                  </a:lnTo>
                  <a:lnTo>
                    <a:pt x="428" y="23350"/>
                  </a:lnTo>
                  <a:lnTo>
                    <a:pt x="577" y="24013"/>
                  </a:lnTo>
                  <a:lnTo>
                    <a:pt x="727" y="24696"/>
                  </a:lnTo>
                  <a:lnTo>
                    <a:pt x="898" y="25358"/>
                  </a:lnTo>
                  <a:lnTo>
                    <a:pt x="1090" y="25999"/>
                  </a:lnTo>
                  <a:lnTo>
                    <a:pt x="1304" y="26640"/>
                  </a:lnTo>
                  <a:lnTo>
                    <a:pt x="1539" y="27281"/>
                  </a:lnTo>
                  <a:lnTo>
                    <a:pt x="1774" y="27901"/>
                  </a:lnTo>
                  <a:lnTo>
                    <a:pt x="2030" y="28520"/>
                  </a:lnTo>
                  <a:lnTo>
                    <a:pt x="2308" y="29118"/>
                  </a:lnTo>
                  <a:lnTo>
                    <a:pt x="2585" y="29695"/>
                  </a:lnTo>
                  <a:lnTo>
                    <a:pt x="2906" y="30272"/>
                  </a:lnTo>
                  <a:lnTo>
                    <a:pt x="3205" y="30827"/>
                  </a:lnTo>
                  <a:lnTo>
                    <a:pt x="3547" y="31361"/>
                  </a:lnTo>
                  <a:lnTo>
                    <a:pt x="3888" y="31895"/>
                  </a:lnTo>
                  <a:lnTo>
                    <a:pt x="4252" y="32408"/>
                  </a:lnTo>
                  <a:lnTo>
                    <a:pt x="4615" y="32921"/>
                  </a:lnTo>
                  <a:lnTo>
                    <a:pt x="4999" y="33391"/>
                  </a:lnTo>
                  <a:lnTo>
                    <a:pt x="5384" y="33861"/>
                  </a:lnTo>
                  <a:lnTo>
                    <a:pt x="5790" y="34309"/>
                  </a:lnTo>
                  <a:lnTo>
                    <a:pt x="6217" y="34737"/>
                  </a:lnTo>
                  <a:lnTo>
                    <a:pt x="6644" y="35164"/>
                  </a:lnTo>
                  <a:lnTo>
                    <a:pt x="7072" y="35549"/>
                  </a:lnTo>
                  <a:lnTo>
                    <a:pt x="7520" y="35933"/>
                  </a:lnTo>
                  <a:lnTo>
                    <a:pt x="7969" y="36296"/>
                  </a:lnTo>
                  <a:lnTo>
                    <a:pt x="8439" y="36638"/>
                  </a:lnTo>
                  <a:lnTo>
                    <a:pt x="8930" y="36959"/>
                  </a:lnTo>
                  <a:lnTo>
                    <a:pt x="9400" y="37236"/>
                  </a:lnTo>
                  <a:lnTo>
                    <a:pt x="9891" y="37514"/>
                  </a:lnTo>
                  <a:lnTo>
                    <a:pt x="10404" y="37770"/>
                  </a:lnTo>
                  <a:lnTo>
                    <a:pt x="10896" y="38005"/>
                  </a:lnTo>
                  <a:lnTo>
                    <a:pt x="11408" y="38219"/>
                  </a:lnTo>
                  <a:lnTo>
                    <a:pt x="11942" y="38411"/>
                  </a:lnTo>
                  <a:lnTo>
                    <a:pt x="12455" y="38561"/>
                  </a:lnTo>
                  <a:lnTo>
                    <a:pt x="12989" y="38710"/>
                  </a:lnTo>
                  <a:lnTo>
                    <a:pt x="13523" y="38817"/>
                  </a:lnTo>
                  <a:lnTo>
                    <a:pt x="14079" y="38924"/>
                  </a:lnTo>
                  <a:lnTo>
                    <a:pt x="14613" y="38967"/>
                  </a:lnTo>
                  <a:lnTo>
                    <a:pt x="15168" y="39009"/>
                  </a:lnTo>
                  <a:lnTo>
                    <a:pt x="15724" y="39031"/>
                  </a:lnTo>
                  <a:lnTo>
                    <a:pt x="16279" y="39009"/>
                  </a:lnTo>
                  <a:lnTo>
                    <a:pt x="16856" y="38967"/>
                  </a:lnTo>
                  <a:lnTo>
                    <a:pt x="17411" y="38903"/>
                  </a:lnTo>
                  <a:lnTo>
                    <a:pt x="17988" y="38796"/>
                  </a:lnTo>
                  <a:lnTo>
                    <a:pt x="18543" y="38668"/>
                  </a:lnTo>
                  <a:lnTo>
                    <a:pt x="19120" y="38518"/>
                  </a:lnTo>
                  <a:lnTo>
                    <a:pt x="19697" y="38326"/>
                  </a:lnTo>
                  <a:lnTo>
                    <a:pt x="20253" y="38112"/>
                  </a:lnTo>
                  <a:lnTo>
                    <a:pt x="20829" y="37856"/>
                  </a:lnTo>
                  <a:lnTo>
                    <a:pt x="21406" y="37578"/>
                  </a:lnTo>
                  <a:lnTo>
                    <a:pt x="21983" y="37279"/>
                  </a:lnTo>
                  <a:lnTo>
                    <a:pt x="22560" y="36916"/>
                  </a:lnTo>
                  <a:lnTo>
                    <a:pt x="23115" y="36553"/>
                  </a:lnTo>
                  <a:lnTo>
                    <a:pt x="23692" y="36147"/>
                  </a:lnTo>
                  <a:lnTo>
                    <a:pt x="23863" y="35634"/>
                  </a:lnTo>
                  <a:lnTo>
                    <a:pt x="23991" y="35143"/>
                  </a:lnTo>
                  <a:lnTo>
                    <a:pt x="24076" y="34694"/>
                  </a:lnTo>
                  <a:lnTo>
                    <a:pt x="24119" y="34245"/>
                  </a:lnTo>
                  <a:lnTo>
                    <a:pt x="24141" y="33861"/>
                  </a:lnTo>
                  <a:lnTo>
                    <a:pt x="24141" y="33476"/>
                  </a:lnTo>
                  <a:lnTo>
                    <a:pt x="24119" y="33135"/>
                  </a:lnTo>
                  <a:lnTo>
                    <a:pt x="24076" y="32814"/>
                  </a:lnTo>
                  <a:lnTo>
                    <a:pt x="24012" y="32536"/>
                  </a:lnTo>
                  <a:lnTo>
                    <a:pt x="23970" y="32301"/>
                  </a:lnTo>
                  <a:lnTo>
                    <a:pt x="23842" y="31917"/>
                  </a:lnTo>
                  <a:lnTo>
                    <a:pt x="23735" y="31682"/>
                  </a:lnTo>
                  <a:lnTo>
                    <a:pt x="23692" y="31596"/>
                  </a:lnTo>
                  <a:lnTo>
                    <a:pt x="23585" y="31703"/>
                  </a:lnTo>
                  <a:lnTo>
                    <a:pt x="23243" y="31981"/>
                  </a:lnTo>
                  <a:lnTo>
                    <a:pt x="22688" y="32430"/>
                  </a:lnTo>
                  <a:lnTo>
                    <a:pt x="21983" y="32942"/>
                  </a:lnTo>
                  <a:lnTo>
                    <a:pt x="21556" y="33220"/>
                  </a:lnTo>
                  <a:lnTo>
                    <a:pt x="21107" y="33498"/>
                  </a:lnTo>
                  <a:lnTo>
                    <a:pt x="20616" y="33797"/>
                  </a:lnTo>
                  <a:lnTo>
                    <a:pt x="20082" y="34074"/>
                  </a:lnTo>
                  <a:lnTo>
                    <a:pt x="19526" y="34331"/>
                  </a:lnTo>
                  <a:lnTo>
                    <a:pt x="18949" y="34587"/>
                  </a:lnTo>
                  <a:lnTo>
                    <a:pt x="18351" y="34801"/>
                  </a:lnTo>
                  <a:lnTo>
                    <a:pt x="17732" y="34993"/>
                  </a:lnTo>
                  <a:lnTo>
                    <a:pt x="17091" y="35164"/>
                  </a:lnTo>
                  <a:lnTo>
                    <a:pt x="16429" y="35271"/>
                  </a:lnTo>
                  <a:lnTo>
                    <a:pt x="16087" y="35314"/>
                  </a:lnTo>
                  <a:lnTo>
                    <a:pt x="15745" y="35356"/>
                  </a:lnTo>
                  <a:lnTo>
                    <a:pt x="14719" y="35356"/>
                  </a:lnTo>
                  <a:lnTo>
                    <a:pt x="14378" y="35314"/>
                  </a:lnTo>
                  <a:lnTo>
                    <a:pt x="14036" y="35271"/>
                  </a:lnTo>
                  <a:lnTo>
                    <a:pt x="13673" y="35228"/>
                  </a:lnTo>
                  <a:lnTo>
                    <a:pt x="13331" y="35143"/>
                  </a:lnTo>
                  <a:lnTo>
                    <a:pt x="12989" y="35036"/>
                  </a:lnTo>
                  <a:lnTo>
                    <a:pt x="12626" y="34929"/>
                  </a:lnTo>
                  <a:lnTo>
                    <a:pt x="12284" y="34779"/>
                  </a:lnTo>
                  <a:lnTo>
                    <a:pt x="11942" y="34630"/>
                  </a:lnTo>
                  <a:lnTo>
                    <a:pt x="11600" y="34459"/>
                  </a:lnTo>
                  <a:lnTo>
                    <a:pt x="11237" y="34245"/>
                  </a:lnTo>
                  <a:lnTo>
                    <a:pt x="10896" y="34032"/>
                  </a:lnTo>
                  <a:lnTo>
                    <a:pt x="10554" y="33775"/>
                  </a:lnTo>
                  <a:lnTo>
                    <a:pt x="10212" y="33519"/>
                  </a:lnTo>
                  <a:lnTo>
                    <a:pt x="9870" y="33220"/>
                  </a:lnTo>
                  <a:lnTo>
                    <a:pt x="9550" y="32900"/>
                  </a:lnTo>
                  <a:lnTo>
                    <a:pt x="9208" y="32558"/>
                  </a:lnTo>
                  <a:lnTo>
                    <a:pt x="8887" y="32173"/>
                  </a:lnTo>
                  <a:lnTo>
                    <a:pt x="8567" y="31767"/>
                  </a:lnTo>
                  <a:lnTo>
                    <a:pt x="8247" y="31340"/>
                  </a:lnTo>
                  <a:lnTo>
                    <a:pt x="7926" y="30870"/>
                  </a:lnTo>
                  <a:lnTo>
                    <a:pt x="7627" y="30400"/>
                  </a:lnTo>
                  <a:lnTo>
                    <a:pt x="7307" y="29866"/>
                  </a:lnTo>
                  <a:lnTo>
                    <a:pt x="7007" y="29311"/>
                  </a:lnTo>
                  <a:lnTo>
                    <a:pt x="6730" y="28755"/>
                  </a:lnTo>
                  <a:lnTo>
                    <a:pt x="6452" y="28178"/>
                  </a:lnTo>
                  <a:lnTo>
                    <a:pt x="6196" y="27601"/>
                  </a:lnTo>
                  <a:lnTo>
                    <a:pt x="5961" y="27046"/>
                  </a:lnTo>
                  <a:lnTo>
                    <a:pt x="5747" y="26469"/>
                  </a:lnTo>
                  <a:lnTo>
                    <a:pt x="5533" y="25914"/>
                  </a:lnTo>
                  <a:lnTo>
                    <a:pt x="5341" y="25337"/>
                  </a:lnTo>
                  <a:lnTo>
                    <a:pt x="5170" y="24782"/>
                  </a:lnTo>
                  <a:lnTo>
                    <a:pt x="4999" y="24226"/>
                  </a:lnTo>
                  <a:lnTo>
                    <a:pt x="4850" y="23671"/>
                  </a:lnTo>
                  <a:lnTo>
                    <a:pt x="4722" y="23115"/>
                  </a:lnTo>
                  <a:lnTo>
                    <a:pt x="4593" y="22560"/>
                  </a:lnTo>
                  <a:lnTo>
                    <a:pt x="4487" y="22004"/>
                  </a:lnTo>
                  <a:lnTo>
                    <a:pt x="4401" y="21470"/>
                  </a:lnTo>
                  <a:lnTo>
                    <a:pt x="4252" y="20381"/>
                  </a:lnTo>
                  <a:lnTo>
                    <a:pt x="4166" y="19334"/>
                  </a:lnTo>
                  <a:lnTo>
                    <a:pt x="4123" y="18287"/>
                  </a:lnTo>
                  <a:lnTo>
                    <a:pt x="4145" y="17262"/>
                  </a:lnTo>
                  <a:lnTo>
                    <a:pt x="4209" y="16279"/>
                  </a:lnTo>
                  <a:lnTo>
                    <a:pt x="4294" y="15318"/>
                  </a:lnTo>
                  <a:lnTo>
                    <a:pt x="4444" y="14399"/>
                  </a:lnTo>
                  <a:lnTo>
                    <a:pt x="4636" y="13502"/>
                  </a:lnTo>
                  <a:lnTo>
                    <a:pt x="4871" y="12647"/>
                  </a:lnTo>
                  <a:lnTo>
                    <a:pt x="5128" y="11814"/>
                  </a:lnTo>
                  <a:lnTo>
                    <a:pt x="5448" y="11045"/>
                  </a:lnTo>
                  <a:lnTo>
                    <a:pt x="5790" y="10297"/>
                  </a:lnTo>
                  <a:lnTo>
                    <a:pt x="6153" y="9614"/>
                  </a:lnTo>
                  <a:lnTo>
                    <a:pt x="6345" y="9272"/>
                  </a:lnTo>
                  <a:lnTo>
                    <a:pt x="6559" y="8973"/>
                  </a:lnTo>
                  <a:lnTo>
                    <a:pt x="6772" y="8674"/>
                  </a:lnTo>
                  <a:lnTo>
                    <a:pt x="6986" y="8375"/>
                  </a:lnTo>
                  <a:lnTo>
                    <a:pt x="7221" y="8097"/>
                  </a:lnTo>
                  <a:lnTo>
                    <a:pt x="7456" y="7841"/>
                  </a:lnTo>
                  <a:lnTo>
                    <a:pt x="7691" y="7584"/>
                  </a:lnTo>
                  <a:lnTo>
                    <a:pt x="7947" y="7349"/>
                  </a:lnTo>
                  <a:lnTo>
                    <a:pt x="8182" y="7136"/>
                  </a:lnTo>
                  <a:lnTo>
                    <a:pt x="8460" y="6922"/>
                  </a:lnTo>
                  <a:lnTo>
                    <a:pt x="8716" y="6751"/>
                  </a:lnTo>
                  <a:lnTo>
                    <a:pt x="8994" y="6580"/>
                  </a:lnTo>
                  <a:lnTo>
                    <a:pt x="9272" y="6409"/>
                  </a:lnTo>
                  <a:lnTo>
                    <a:pt x="9550" y="6281"/>
                  </a:lnTo>
                  <a:lnTo>
                    <a:pt x="9827" y="6153"/>
                  </a:lnTo>
                  <a:lnTo>
                    <a:pt x="10126" y="6046"/>
                  </a:lnTo>
                  <a:lnTo>
                    <a:pt x="10404" y="5939"/>
                  </a:lnTo>
                  <a:lnTo>
                    <a:pt x="10703" y="5875"/>
                  </a:lnTo>
                  <a:lnTo>
                    <a:pt x="11002" y="5811"/>
                  </a:lnTo>
                  <a:lnTo>
                    <a:pt x="11323" y="5790"/>
                  </a:lnTo>
                  <a:lnTo>
                    <a:pt x="11622" y="5768"/>
                  </a:lnTo>
                  <a:lnTo>
                    <a:pt x="12263" y="5768"/>
                  </a:lnTo>
                  <a:lnTo>
                    <a:pt x="12583" y="5811"/>
                  </a:lnTo>
                  <a:lnTo>
                    <a:pt x="108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35;p74">
              <a:extLst>
                <a:ext uri="{FF2B5EF4-FFF2-40B4-BE49-F238E27FC236}">
                  <a16:creationId xmlns:a16="http://schemas.microsoft.com/office/drawing/2014/main" xmlns="" id="{970F20EF-0036-0253-8F33-444D472EA081}"/>
                </a:ext>
              </a:extLst>
            </p:cNvPr>
            <p:cNvSpPr/>
            <p:nvPr/>
          </p:nvSpPr>
          <p:spPr>
            <a:xfrm>
              <a:off x="5898225" y="1043500"/>
              <a:ext cx="603525" cy="975775"/>
            </a:xfrm>
            <a:custGeom>
              <a:avLst/>
              <a:gdLst/>
              <a:ahLst/>
              <a:cxnLst/>
              <a:rect l="l" t="t" r="r" b="b"/>
              <a:pathLst>
                <a:path w="24141" h="39031" fill="none" extrusionOk="0">
                  <a:moveTo>
                    <a:pt x="10810" y="0"/>
                  </a:moveTo>
                  <a:lnTo>
                    <a:pt x="10810" y="0"/>
                  </a:lnTo>
                  <a:lnTo>
                    <a:pt x="10703" y="0"/>
                  </a:lnTo>
                  <a:lnTo>
                    <a:pt x="10426" y="22"/>
                  </a:lnTo>
                  <a:lnTo>
                    <a:pt x="9998" y="65"/>
                  </a:lnTo>
                  <a:lnTo>
                    <a:pt x="9742" y="107"/>
                  </a:lnTo>
                  <a:lnTo>
                    <a:pt x="9421" y="171"/>
                  </a:lnTo>
                  <a:lnTo>
                    <a:pt x="9101" y="257"/>
                  </a:lnTo>
                  <a:lnTo>
                    <a:pt x="8759" y="364"/>
                  </a:lnTo>
                  <a:lnTo>
                    <a:pt x="8375" y="513"/>
                  </a:lnTo>
                  <a:lnTo>
                    <a:pt x="7990" y="684"/>
                  </a:lnTo>
                  <a:lnTo>
                    <a:pt x="7563" y="898"/>
                  </a:lnTo>
                  <a:lnTo>
                    <a:pt x="7136" y="1133"/>
                  </a:lnTo>
                  <a:lnTo>
                    <a:pt x="6708" y="1410"/>
                  </a:lnTo>
                  <a:lnTo>
                    <a:pt x="6260" y="1731"/>
                  </a:lnTo>
                  <a:lnTo>
                    <a:pt x="5811" y="2115"/>
                  </a:lnTo>
                  <a:lnTo>
                    <a:pt x="5341" y="2543"/>
                  </a:lnTo>
                  <a:lnTo>
                    <a:pt x="4893" y="3013"/>
                  </a:lnTo>
                  <a:lnTo>
                    <a:pt x="4444" y="3547"/>
                  </a:lnTo>
                  <a:lnTo>
                    <a:pt x="3995" y="4145"/>
                  </a:lnTo>
                  <a:lnTo>
                    <a:pt x="3547" y="4786"/>
                  </a:lnTo>
                  <a:lnTo>
                    <a:pt x="3119" y="5512"/>
                  </a:lnTo>
                  <a:lnTo>
                    <a:pt x="2713" y="6303"/>
                  </a:lnTo>
                  <a:lnTo>
                    <a:pt x="2308" y="7157"/>
                  </a:lnTo>
                  <a:lnTo>
                    <a:pt x="1923" y="8076"/>
                  </a:lnTo>
                  <a:lnTo>
                    <a:pt x="1560" y="9101"/>
                  </a:lnTo>
                  <a:lnTo>
                    <a:pt x="1239" y="10191"/>
                  </a:lnTo>
                  <a:lnTo>
                    <a:pt x="919" y="11366"/>
                  </a:lnTo>
                  <a:lnTo>
                    <a:pt x="641" y="12626"/>
                  </a:lnTo>
                  <a:lnTo>
                    <a:pt x="406" y="13972"/>
                  </a:lnTo>
                  <a:lnTo>
                    <a:pt x="193" y="15425"/>
                  </a:lnTo>
                  <a:lnTo>
                    <a:pt x="193" y="15425"/>
                  </a:lnTo>
                  <a:lnTo>
                    <a:pt x="107" y="16172"/>
                  </a:lnTo>
                  <a:lnTo>
                    <a:pt x="43" y="16899"/>
                  </a:lnTo>
                  <a:lnTo>
                    <a:pt x="0" y="17646"/>
                  </a:lnTo>
                  <a:lnTo>
                    <a:pt x="0" y="18373"/>
                  </a:lnTo>
                  <a:lnTo>
                    <a:pt x="0" y="19099"/>
                  </a:lnTo>
                  <a:lnTo>
                    <a:pt x="22" y="19825"/>
                  </a:lnTo>
                  <a:lnTo>
                    <a:pt x="64" y="20552"/>
                  </a:lnTo>
                  <a:lnTo>
                    <a:pt x="129" y="21257"/>
                  </a:lnTo>
                  <a:lnTo>
                    <a:pt x="214" y="21962"/>
                  </a:lnTo>
                  <a:lnTo>
                    <a:pt x="321" y="22645"/>
                  </a:lnTo>
                  <a:lnTo>
                    <a:pt x="428" y="23350"/>
                  </a:lnTo>
                  <a:lnTo>
                    <a:pt x="577" y="24013"/>
                  </a:lnTo>
                  <a:lnTo>
                    <a:pt x="727" y="24696"/>
                  </a:lnTo>
                  <a:lnTo>
                    <a:pt x="898" y="25358"/>
                  </a:lnTo>
                  <a:lnTo>
                    <a:pt x="1090" y="25999"/>
                  </a:lnTo>
                  <a:lnTo>
                    <a:pt x="1304" y="26640"/>
                  </a:lnTo>
                  <a:lnTo>
                    <a:pt x="1539" y="27281"/>
                  </a:lnTo>
                  <a:lnTo>
                    <a:pt x="1774" y="27901"/>
                  </a:lnTo>
                  <a:lnTo>
                    <a:pt x="2030" y="28520"/>
                  </a:lnTo>
                  <a:lnTo>
                    <a:pt x="2308" y="29118"/>
                  </a:lnTo>
                  <a:lnTo>
                    <a:pt x="2585" y="29695"/>
                  </a:lnTo>
                  <a:lnTo>
                    <a:pt x="2906" y="30272"/>
                  </a:lnTo>
                  <a:lnTo>
                    <a:pt x="3205" y="30827"/>
                  </a:lnTo>
                  <a:lnTo>
                    <a:pt x="3547" y="31361"/>
                  </a:lnTo>
                  <a:lnTo>
                    <a:pt x="3888" y="31895"/>
                  </a:lnTo>
                  <a:lnTo>
                    <a:pt x="4252" y="32408"/>
                  </a:lnTo>
                  <a:lnTo>
                    <a:pt x="4615" y="32921"/>
                  </a:lnTo>
                  <a:lnTo>
                    <a:pt x="4999" y="33391"/>
                  </a:lnTo>
                  <a:lnTo>
                    <a:pt x="5384" y="33861"/>
                  </a:lnTo>
                  <a:lnTo>
                    <a:pt x="5790" y="34309"/>
                  </a:lnTo>
                  <a:lnTo>
                    <a:pt x="6217" y="34737"/>
                  </a:lnTo>
                  <a:lnTo>
                    <a:pt x="6644" y="35164"/>
                  </a:lnTo>
                  <a:lnTo>
                    <a:pt x="7072" y="35549"/>
                  </a:lnTo>
                  <a:lnTo>
                    <a:pt x="7520" y="35933"/>
                  </a:lnTo>
                  <a:lnTo>
                    <a:pt x="7969" y="36296"/>
                  </a:lnTo>
                  <a:lnTo>
                    <a:pt x="8439" y="36638"/>
                  </a:lnTo>
                  <a:lnTo>
                    <a:pt x="8930" y="36959"/>
                  </a:lnTo>
                  <a:lnTo>
                    <a:pt x="9400" y="37236"/>
                  </a:lnTo>
                  <a:lnTo>
                    <a:pt x="9891" y="37514"/>
                  </a:lnTo>
                  <a:lnTo>
                    <a:pt x="10404" y="37770"/>
                  </a:lnTo>
                  <a:lnTo>
                    <a:pt x="10896" y="38005"/>
                  </a:lnTo>
                  <a:lnTo>
                    <a:pt x="11408" y="38219"/>
                  </a:lnTo>
                  <a:lnTo>
                    <a:pt x="11942" y="38411"/>
                  </a:lnTo>
                  <a:lnTo>
                    <a:pt x="12455" y="38561"/>
                  </a:lnTo>
                  <a:lnTo>
                    <a:pt x="12989" y="38710"/>
                  </a:lnTo>
                  <a:lnTo>
                    <a:pt x="13523" y="38817"/>
                  </a:lnTo>
                  <a:lnTo>
                    <a:pt x="14079" y="38924"/>
                  </a:lnTo>
                  <a:lnTo>
                    <a:pt x="14613" y="38967"/>
                  </a:lnTo>
                  <a:lnTo>
                    <a:pt x="15168" y="39009"/>
                  </a:lnTo>
                  <a:lnTo>
                    <a:pt x="15724" y="39031"/>
                  </a:lnTo>
                  <a:lnTo>
                    <a:pt x="16279" y="39009"/>
                  </a:lnTo>
                  <a:lnTo>
                    <a:pt x="16856" y="38967"/>
                  </a:lnTo>
                  <a:lnTo>
                    <a:pt x="17411" y="38903"/>
                  </a:lnTo>
                  <a:lnTo>
                    <a:pt x="17988" y="38796"/>
                  </a:lnTo>
                  <a:lnTo>
                    <a:pt x="18543" y="38668"/>
                  </a:lnTo>
                  <a:lnTo>
                    <a:pt x="19120" y="38518"/>
                  </a:lnTo>
                  <a:lnTo>
                    <a:pt x="19697" y="38326"/>
                  </a:lnTo>
                  <a:lnTo>
                    <a:pt x="20253" y="38112"/>
                  </a:lnTo>
                  <a:lnTo>
                    <a:pt x="20829" y="37856"/>
                  </a:lnTo>
                  <a:lnTo>
                    <a:pt x="21406" y="37578"/>
                  </a:lnTo>
                  <a:lnTo>
                    <a:pt x="21983" y="37279"/>
                  </a:lnTo>
                  <a:lnTo>
                    <a:pt x="22560" y="36916"/>
                  </a:lnTo>
                  <a:lnTo>
                    <a:pt x="23115" y="36553"/>
                  </a:lnTo>
                  <a:lnTo>
                    <a:pt x="23692" y="36147"/>
                  </a:lnTo>
                  <a:lnTo>
                    <a:pt x="23692" y="36147"/>
                  </a:lnTo>
                  <a:lnTo>
                    <a:pt x="23863" y="35634"/>
                  </a:lnTo>
                  <a:lnTo>
                    <a:pt x="23991" y="35143"/>
                  </a:lnTo>
                  <a:lnTo>
                    <a:pt x="24076" y="34694"/>
                  </a:lnTo>
                  <a:lnTo>
                    <a:pt x="24119" y="34245"/>
                  </a:lnTo>
                  <a:lnTo>
                    <a:pt x="24141" y="33861"/>
                  </a:lnTo>
                  <a:lnTo>
                    <a:pt x="24141" y="33476"/>
                  </a:lnTo>
                  <a:lnTo>
                    <a:pt x="24119" y="33135"/>
                  </a:lnTo>
                  <a:lnTo>
                    <a:pt x="24076" y="32814"/>
                  </a:lnTo>
                  <a:lnTo>
                    <a:pt x="24012" y="32536"/>
                  </a:lnTo>
                  <a:lnTo>
                    <a:pt x="23970" y="32301"/>
                  </a:lnTo>
                  <a:lnTo>
                    <a:pt x="23842" y="31917"/>
                  </a:lnTo>
                  <a:lnTo>
                    <a:pt x="23735" y="31682"/>
                  </a:lnTo>
                  <a:lnTo>
                    <a:pt x="23692" y="31596"/>
                  </a:lnTo>
                  <a:lnTo>
                    <a:pt x="23692" y="31596"/>
                  </a:lnTo>
                  <a:lnTo>
                    <a:pt x="23585" y="31703"/>
                  </a:lnTo>
                  <a:lnTo>
                    <a:pt x="23243" y="31981"/>
                  </a:lnTo>
                  <a:lnTo>
                    <a:pt x="22688" y="32430"/>
                  </a:lnTo>
                  <a:lnTo>
                    <a:pt x="21983" y="32942"/>
                  </a:lnTo>
                  <a:lnTo>
                    <a:pt x="21556" y="33220"/>
                  </a:lnTo>
                  <a:lnTo>
                    <a:pt x="21107" y="33498"/>
                  </a:lnTo>
                  <a:lnTo>
                    <a:pt x="20616" y="33797"/>
                  </a:lnTo>
                  <a:lnTo>
                    <a:pt x="20082" y="34074"/>
                  </a:lnTo>
                  <a:lnTo>
                    <a:pt x="19526" y="34331"/>
                  </a:lnTo>
                  <a:lnTo>
                    <a:pt x="18949" y="34587"/>
                  </a:lnTo>
                  <a:lnTo>
                    <a:pt x="18351" y="34801"/>
                  </a:lnTo>
                  <a:lnTo>
                    <a:pt x="17732" y="34993"/>
                  </a:lnTo>
                  <a:lnTo>
                    <a:pt x="17091" y="35164"/>
                  </a:lnTo>
                  <a:lnTo>
                    <a:pt x="16429" y="35271"/>
                  </a:lnTo>
                  <a:lnTo>
                    <a:pt x="16087" y="35314"/>
                  </a:lnTo>
                  <a:lnTo>
                    <a:pt x="15745" y="35356"/>
                  </a:lnTo>
                  <a:lnTo>
                    <a:pt x="15403" y="35356"/>
                  </a:lnTo>
                  <a:lnTo>
                    <a:pt x="15061" y="35356"/>
                  </a:lnTo>
                  <a:lnTo>
                    <a:pt x="14719" y="35356"/>
                  </a:lnTo>
                  <a:lnTo>
                    <a:pt x="14378" y="35314"/>
                  </a:lnTo>
                  <a:lnTo>
                    <a:pt x="14036" y="35271"/>
                  </a:lnTo>
                  <a:lnTo>
                    <a:pt x="13673" y="35228"/>
                  </a:lnTo>
                  <a:lnTo>
                    <a:pt x="13331" y="35143"/>
                  </a:lnTo>
                  <a:lnTo>
                    <a:pt x="12989" y="35036"/>
                  </a:lnTo>
                  <a:lnTo>
                    <a:pt x="12626" y="34929"/>
                  </a:lnTo>
                  <a:lnTo>
                    <a:pt x="12284" y="34779"/>
                  </a:lnTo>
                  <a:lnTo>
                    <a:pt x="11942" y="34630"/>
                  </a:lnTo>
                  <a:lnTo>
                    <a:pt x="11600" y="34459"/>
                  </a:lnTo>
                  <a:lnTo>
                    <a:pt x="11237" y="34245"/>
                  </a:lnTo>
                  <a:lnTo>
                    <a:pt x="10896" y="34032"/>
                  </a:lnTo>
                  <a:lnTo>
                    <a:pt x="10554" y="33775"/>
                  </a:lnTo>
                  <a:lnTo>
                    <a:pt x="10212" y="33519"/>
                  </a:lnTo>
                  <a:lnTo>
                    <a:pt x="9870" y="33220"/>
                  </a:lnTo>
                  <a:lnTo>
                    <a:pt x="9550" y="32900"/>
                  </a:lnTo>
                  <a:lnTo>
                    <a:pt x="9208" y="32558"/>
                  </a:lnTo>
                  <a:lnTo>
                    <a:pt x="8887" y="32173"/>
                  </a:lnTo>
                  <a:lnTo>
                    <a:pt x="8567" y="31767"/>
                  </a:lnTo>
                  <a:lnTo>
                    <a:pt x="8247" y="31340"/>
                  </a:lnTo>
                  <a:lnTo>
                    <a:pt x="7926" y="30870"/>
                  </a:lnTo>
                  <a:lnTo>
                    <a:pt x="7627" y="30400"/>
                  </a:lnTo>
                  <a:lnTo>
                    <a:pt x="7307" y="29866"/>
                  </a:lnTo>
                  <a:lnTo>
                    <a:pt x="7007" y="29311"/>
                  </a:lnTo>
                  <a:lnTo>
                    <a:pt x="7007" y="29311"/>
                  </a:lnTo>
                  <a:lnTo>
                    <a:pt x="6730" y="28755"/>
                  </a:lnTo>
                  <a:lnTo>
                    <a:pt x="6452" y="28178"/>
                  </a:lnTo>
                  <a:lnTo>
                    <a:pt x="6196" y="27601"/>
                  </a:lnTo>
                  <a:lnTo>
                    <a:pt x="5961" y="27046"/>
                  </a:lnTo>
                  <a:lnTo>
                    <a:pt x="5747" y="26469"/>
                  </a:lnTo>
                  <a:lnTo>
                    <a:pt x="5533" y="25914"/>
                  </a:lnTo>
                  <a:lnTo>
                    <a:pt x="5341" y="25337"/>
                  </a:lnTo>
                  <a:lnTo>
                    <a:pt x="5170" y="24782"/>
                  </a:lnTo>
                  <a:lnTo>
                    <a:pt x="4999" y="24226"/>
                  </a:lnTo>
                  <a:lnTo>
                    <a:pt x="4850" y="23671"/>
                  </a:lnTo>
                  <a:lnTo>
                    <a:pt x="4722" y="23115"/>
                  </a:lnTo>
                  <a:lnTo>
                    <a:pt x="4593" y="22560"/>
                  </a:lnTo>
                  <a:lnTo>
                    <a:pt x="4487" y="22004"/>
                  </a:lnTo>
                  <a:lnTo>
                    <a:pt x="4401" y="21470"/>
                  </a:lnTo>
                  <a:lnTo>
                    <a:pt x="4252" y="20381"/>
                  </a:lnTo>
                  <a:lnTo>
                    <a:pt x="4166" y="19334"/>
                  </a:lnTo>
                  <a:lnTo>
                    <a:pt x="4123" y="18287"/>
                  </a:lnTo>
                  <a:lnTo>
                    <a:pt x="4145" y="17262"/>
                  </a:lnTo>
                  <a:lnTo>
                    <a:pt x="4209" y="16279"/>
                  </a:lnTo>
                  <a:lnTo>
                    <a:pt x="4294" y="15318"/>
                  </a:lnTo>
                  <a:lnTo>
                    <a:pt x="4444" y="14399"/>
                  </a:lnTo>
                  <a:lnTo>
                    <a:pt x="4636" y="13502"/>
                  </a:lnTo>
                  <a:lnTo>
                    <a:pt x="4871" y="12647"/>
                  </a:lnTo>
                  <a:lnTo>
                    <a:pt x="5128" y="11814"/>
                  </a:lnTo>
                  <a:lnTo>
                    <a:pt x="5448" y="11045"/>
                  </a:lnTo>
                  <a:lnTo>
                    <a:pt x="5790" y="10297"/>
                  </a:lnTo>
                  <a:lnTo>
                    <a:pt x="6153" y="9614"/>
                  </a:lnTo>
                  <a:lnTo>
                    <a:pt x="6345" y="9272"/>
                  </a:lnTo>
                  <a:lnTo>
                    <a:pt x="6559" y="8973"/>
                  </a:lnTo>
                  <a:lnTo>
                    <a:pt x="6772" y="8674"/>
                  </a:lnTo>
                  <a:lnTo>
                    <a:pt x="6986" y="8375"/>
                  </a:lnTo>
                  <a:lnTo>
                    <a:pt x="7221" y="8097"/>
                  </a:lnTo>
                  <a:lnTo>
                    <a:pt x="7456" y="7841"/>
                  </a:lnTo>
                  <a:lnTo>
                    <a:pt x="7691" y="7584"/>
                  </a:lnTo>
                  <a:lnTo>
                    <a:pt x="7947" y="7349"/>
                  </a:lnTo>
                  <a:lnTo>
                    <a:pt x="8182" y="7136"/>
                  </a:lnTo>
                  <a:lnTo>
                    <a:pt x="8460" y="6922"/>
                  </a:lnTo>
                  <a:lnTo>
                    <a:pt x="8716" y="6751"/>
                  </a:lnTo>
                  <a:lnTo>
                    <a:pt x="8994" y="6580"/>
                  </a:lnTo>
                  <a:lnTo>
                    <a:pt x="9272" y="6409"/>
                  </a:lnTo>
                  <a:lnTo>
                    <a:pt x="9550" y="6281"/>
                  </a:lnTo>
                  <a:lnTo>
                    <a:pt x="9827" y="6153"/>
                  </a:lnTo>
                  <a:lnTo>
                    <a:pt x="10126" y="6046"/>
                  </a:lnTo>
                  <a:lnTo>
                    <a:pt x="10404" y="5939"/>
                  </a:lnTo>
                  <a:lnTo>
                    <a:pt x="10703" y="5875"/>
                  </a:lnTo>
                  <a:lnTo>
                    <a:pt x="11002" y="5811"/>
                  </a:lnTo>
                  <a:lnTo>
                    <a:pt x="11323" y="5790"/>
                  </a:lnTo>
                  <a:lnTo>
                    <a:pt x="11622" y="5768"/>
                  </a:lnTo>
                  <a:lnTo>
                    <a:pt x="11942" y="5768"/>
                  </a:lnTo>
                  <a:lnTo>
                    <a:pt x="12263" y="5768"/>
                  </a:lnTo>
                  <a:lnTo>
                    <a:pt x="12583" y="58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36;p74">
              <a:extLst>
                <a:ext uri="{FF2B5EF4-FFF2-40B4-BE49-F238E27FC236}">
                  <a16:creationId xmlns:a16="http://schemas.microsoft.com/office/drawing/2014/main" xmlns="" id="{E13EFFC6-7CA1-79D1-395E-93B09BB860F5}"/>
                </a:ext>
              </a:extLst>
            </p:cNvPr>
            <p:cNvSpPr/>
            <p:nvPr/>
          </p:nvSpPr>
          <p:spPr>
            <a:xfrm>
              <a:off x="5821325" y="1285975"/>
              <a:ext cx="593900" cy="544250"/>
            </a:xfrm>
            <a:custGeom>
              <a:avLst/>
              <a:gdLst/>
              <a:ahLst/>
              <a:cxnLst/>
              <a:rect l="l" t="t" r="r" b="b"/>
              <a:pathLst>
                <a:path w="23756" h="21770" extrusionOk="0">
                  <a:moveTo>
                    <a:pt x="14783" y="0"/>
                  </a:moveTo>
                  <a:lnTo>
                    <a:pt x="14313" y="43"/>
                  </a:lnTo>
                  <a:lnTo>
                    <a:pt x="15275" y="11558"/>
                  </a:lnTo>
                  <a:lnTo>
                    <a:pt x="14847" y="11173"/>
                  </a:lnTo>
                  <a:lnTo>
                    <a:pt x="14356" y="10767"/>
                  </a:lnTo>
                  <a:lnTo>
                    <a:pt x="13715" y="10255"/>
                  </a:lnTo>
                  <a:lnTo>
                    <a:pt x="12903" y="9635"/>
                  </a:lnTo>
                  <a:lnTo>
                    <a:pt x="12006" y="8994"/>
                  </a:lnTo>
                  <a:lnTo>
                    <a:pt x="11515" y="8674"/>
                  </a:lnTo>
                  <a:lnTo>
                    <a:pt x="11002" y="8353"/>
                  </a:lnTo>
                  <a:lnTo>
                    <a:pt x="10468" y="8033"/>
                  </a:lnTo>
                  <a:lnTo>
                    <a:pt x="9913" y="7712"/>
                  </a:lnTo>
                  <a:lnTo>
                    <a:pt x="9357" y="7413"/>
                  </a:lnTo>
                  <a:lnTo>
                    <a:pt x="8780" y="7136"/>
                  </a:lnTo>
                  <a:lnTo>
                    <a:pt x="8204" y="6879"/>
                  </a:lnTo>
                  <a:lnTo>
                    <a:pt x="7627" y="6666"/>
                  </a:lnTo>
                  <a:lnTo>
                    <a:pt x="7029" y="6452"/>
                  </a:lnTo>
                  <a:lnTo>
                    <a:pt x="6452" y="6281"/>
                  </a:lnTo>
                  <a:lnTo>
                    <a:pt x="5875" y="6153"/>
                  </a:lnTo>
                  <a:lnTo>
                    <a:pt x="5298" y="6067"/>
                  </a:lnTo>
                  <a:lnTo>
                    <a:pt x="4721" y="6025"/>
                  </a:lnTo>
                  <a:lnTo>
                    <a:pt x="4444" y="6025"/>
                  </a:lnTo>
                  <a:lnTo>
                    <a:pt x="4166" y="6046"/>
                  </a:lnTo>
                  <a:lnTo>
                    <a:pt x="3888" y="6067"/>
                  </a:lnTo>
                  <a:lnTo>
                    <a:pt x="3610" y="6110"/>
                  </a:lnTo>
                  <a:lnTo>
                    <a:pt x="3354" y="6174"/>
                  </a:lnTo>
                  <a:lnTo>
                    <a:pt x="3098" y="6238"/>
                  </a:lnTo>
                  <a:lnTo>
                    <a:pt x="2841" y="6324"/>
                  </a:lnTo>
                  <a:lnTo>
                    <a:pt x="2585" y="6431"/>
                  </a:lnTo>
                  <a:lnTo>
                    <a:pt x="2329" y="6537"/>
                  </a:lnTo>
                  <a:lnTo>
                    <a:pt x="2094" y="6687"/>
                  </a:lnTo>
                  <a:lnTo>
                    <a:pt x="1859" y="6836"/>
                  </a:lnTo>
                  <a:lnTo>
                    <a:pt x="1645" y="7007"/>
                  </a:lnTo>
                  <a:lnTo>
                    <a:pt x="1410" y="7200"/>
                  </a:lnTo>
                  <a:lnTo>
                    <a:pt x="1196" y="7413"/>
                  </a:lnTo>
                  <a:lnTo>
                    <a:pt x="961" y="7670"/>
                  </a:lnTo>
                  <a:lnTo>
                    <a:pt x="748" y="7947"/>
                  </a:lnTo>
                  <a:lnTo>
                    <a:pt x="577" y="8246"/>
                  </a:lnTo>
                  <a:lnTo>
                    <a:pt x="406" y="8524"/>
                  </a:lnTo>
                  <a:lnTo>
                    <a:pt x="278" y="8823"/>
                  </a:lnTo>
                  <a:lnTo>
                    <a:pt x="171" y="9144"/>
                  </a:lnTo>
                  <a:lnTo>
                    <a:pt x="86" y="9443"/>
                  </a:lnTo>
                  <a:lnTo>
                    <a:pt x="43" y="9763"/>
                  </a:lnTo>
                  <a:lnTo>
                    <a:pt x="0" y="10084"/>
                  </a:lnTo>
                  <a:lnTo>
                    <a:pt x="0" y="10404"/>
                  </a:lnTo>
                  <a:lnTo>
                    <a:pt x="21" y="10725"/>
                  </a:lnTo>
                  <a:lnTo>
                    <a:pt x="64" y="11045"/>
                  </a:lnTo>
                  <a:lnTo>
                    <a:pt x="107" y="11387"/>
                  </a:lnTo>
                  <a:lnTo>
                    <a:pt x="192" y="11729"/>
                  </a:lnTo>
                  <a:lnTo>
                    <a:pt x="299" y="12049"/>
                  </a:lnTo>
                  <a:lnTo>
                    <a:pt x="427" y="12391"/>
                  </a:lnTo>
                  <a:lnTo>
                    <a:pt x="556" y="12733"/>
                  </a:lnTo>
                  <a:lnTo>
                    <a:pt x="726" y="13074"/>
                  </a:lnTo>
                  <a:lnTo>
                    <a:pt x="897" y="13416"/>
                  </a:lnTo>
                  <a:lnTo>
                    <a:pt x="1090" y="13758"/>
                  </a:lnTo>
                  <a:lnTo>
                    <a:pt x="1303" y="14079"/>
                  </a:lnTo>
                  <a:lnTo>
                    <a:pt x="1538" y="14420"/>
                  </a:lnTo>
                  <a:lnTo>
                    <a:pt x="1773" y="14762"/>
                  </a:lnTo>
                  <a:lnTo>
                    <a:pt x="2051" y="15083"/>
                  </a:lnTo>
                  <a:lnTo>
                    <a:pt x="2329" y="15424"/>
                  </a:lnTo>
                  <a:lnTo>
                    <a:pt x="2606" y="15745"/>
                  </a:lnTo>
                  <a:lnTo>
                    <a:pt x="3226" y="16386"/>
                  </a:lnTo>
                  <a:lnTo>
                    <a:pt x="3910" y="17005"/>
                  </a:lnTo>
                  <a:lnTo>
                    <a:pt x="4615" y="17603"/>
                  </a:lnTo>
                  <a:lnTo>
                    <a:pt x="5384" y="18180"/>
                  </a:lnTo>
                  <a:lnTo>
                    <a:pt x="6174" y="18714"/>
                  </a:lnTo>
                  <a:lnTo>
                    <a:pt x="7007" y="19227"/>
                  </a:lnTo>
                  <a:lnTo>
                    <a:pt x="7862" y="19718"/>
                  </a:lnTo>
                  <a:lnTo>
                    <a:pt x="8738" y="20146"/>
                  </a:lnTo>
                  <a:lnTo>
                    <a:pt x="9635" y="20530"/>
                  </a:lnTo>
                  <a:lnTo>
                    <a:pt x="10532" y="20872"/>
                  </a:lnTo>
                  <a:lnTo>
                    <a:pt x="11002" y="21043"/>
                  </a:lnTo>
                  <a:lnTo>
                    <a:pt x="11451" y="21171"/>
                  </a:lnTo>
                  <a:lnTo>
                    <a:pt x="11921" y="21299"/>
                  </a:lnTo>
                  <a:lnTo>
                    <a:pt x="12369" y="21406"/>
                  </a:lnTo>
                  <a:lnTo>
                    <a:pt x="12839" y="21513"/>
                  </a:lnTo>
                  <a:lnTo>
                    <a:pt x="13288" y="21598"/>
                  </a:lnTo>
                  <a:lnTo>
                    <a:pt x="13758" y="21662"/>
                  </a:lnTo>
                  <a:lnTo>
                    <a:pt x="14207" y="21705"/>
                  </a:lnTo>
                  <a:lnTo>
                    <a:pt x="14655" y="21748"/>
                  </a:lnTo>
                  <a:lnTo>
                    <a:pt x="15104" y="21769"/>
                  </a:lnTo>
                  <a:lnTo>
                    <a:pt x="15552" y="21769"/>
                  </a:lnTo>
                  <a:lnTo>
                    <a:pt x="16001" y="21748"/>
                  </a:lnTo>
                  <a:lnTo>
                    <a:pt x="16450" y="21726"/>
                  </a:lnTo>
                  <a:lnTo>
                    <a:pt x="16877" y="21662"/>
                  </a:lnTo>
                  <a:lnTo>
                    <a:pt x="17304" y="21598"/>
                  </a:lnTo>
                  <a:lnTo>
                    <a:pt x="17731" y="21513"/>
                  </a:lnTo>
                  <a:lnTo>
                    <a:pt x="18137" y="21385"/>
                  </a:lnTo>
                  <a:lnTo>
                    <a:pt x="18543" y="21256"/>
                  </a:lnTo>
                  <a:lnTo>
                    <a:pt x="18949" y="21107"/>
                  </a:lnTo>
                  <a:lnTo>
                    <a:pt x="19312" y="20936"/>
                  </a:lnTo>
                  <a:lnTo>
                    <a:pt x="19675" y="20722"/>
                  </a:lnTo>
                  <a:lnTo>
                    <a:pt x="20039" y="20509"/>
                  </a:lnTo>
                  <a:lnTo>
                    <a:pt x="20359" y="20274"/>
                  </a:lnTo>
                  <a:lnTo>
                    <a:pt x="20680" y="20017"/>
                  </a:lnTo>
                  <a:lnTo>
                    <a:pt x="20979" y="19740"/>
                  </a:lnTo>
                  <a:lnTo>
                    <a:pt x="21256" y="19441"/>
                  </a:lnTo>
                  <a:lnTo>
                    <a:pt x="21534" y="19120"/>
                  </a:lnTo>
                  <a:lnTo>
                    <a:pt x="21769" y="18800"/>
                  </a:lnTo>
                  <a:lnTo>
                    <a:pt x="22004" y="18458"/>
                  </a:lnTo>
                  <a:lnTo>
                    <a:pt x="22239" y="18095"/>
                  </a:lnTo>
                  <a:lnTo>
                    <a:pt x="22431" y="17710"/>
                  </a:lnTo>
                  <a:lnTo>
                    <a:pt x="22624" y="17326"/>
                  </a:lnTo>
                  <a:lnTo>
                    <a:pt x="22816" y="16941"/>
                  </a:lnTo>
                  <a:lnTo>
                    <a:pt x="22965" y="16514"/>
                  </a:lnTo>
                  <a:lnTo>
                    <a:pt x="23115" y="16108"/>
                  </a:lnTo>
                  <a:lnTo>
                    <a:pt x="23243" y="15681"/>
                  </a:lnTo>
                  <a:lnTo>
                    <a:pt x="23350" y="15232"/>
                  </a:lnTo>
                  <a:lnTo>
                    <a:pt x="23457" y="14783"/>
                  </a:lnTo>
                  <a:lnTo>
                    <a:pt x="23542" y="14335"/>
                  </a:lnTo>
                  <a:lnTo>
                    <a:pt x="23606" y="13886"/>
                  </a:lnTo>
                  <a:lnTo>
                    <a:pt x="23670" y="13416"/>
                  </a:lnTo>
                  <a:lnTo>
                    <a:pt x="23713" y="12946"/>
                  </a:lnTo>
                  <a:lnTo>
                    <a:pt x="23734" y="12476"/>
                  </a:lnTo>
                  <a:lnTo>
                    <a:pt x="23756" y="12006"/>
                  </a:lnTo>
                  <a:lnTo>
                    <a:pt x="23756" y="11515"/>
                  </a:lnTo>
                  <a:lnTo>
                    <a:pt x="23734" y="11045"/>
                  </a:lnTo>
                  <a:lnTo>
                    <a:pt x="23713" y="10554"/>
                  </a:lnTo>
                  <a:lnTo>
                    <a:pt x="23670" y="10084"/>
                  </a:lnTo>
                  <a:lnTo>
                    <a:pt x="23606" y="9614"/>
                  </a:lnTo>
                  <a:lnTo>
                    <a:pt x="23542" y="9122"/>
                  </a:lnTo>
                  <a:lnTo>
                    <a:pt x="23457" y="8652"/>
                  </a:lnTo>
                  <a:lnTo>
                    <a:pt x="23350" y="8182"/>
                  </a:lnTo>
                  <a:lnTo>
                    <a:pt x="23243" y="7734"/>
                  </a:lnTo>
                  <a:lnTo>
                    <a:pt x="23115" y="7264"/>
                  </a:lnTo>
                  <a:lnTo>
                    <a:pt x="22965" y="6815"/>
                  </a:lnTo>
                  <a:lnTo>
                    <a:pt x="22816" y="6366"/>
                  </a:lnTo>
                  <a:lnTo>
                    <a:pt x="22645" y="5939"/>
                  </a:lnTo>
                  <a:lnTo>
                    <a:pt x="22474" y="5512"/>
                  </a:lnTo>
                  <a:lnTo>
                    <a:pt x="22282" y="5085"/>
                  </a:lnTo>
                  <a:lnTo>
                    <a:pt x="22068" y="4679"/>
                  </a:lnTo>
                  <a:lnTo>
                    <a:pt x="21854" y="4273"/>
                  </a:lnTo>
                  <a:lnTo>
                    <a:pt x="21619" y="3888"/>
                  </a:lnTo>
                  <a:lnTo>
                    <a:pt x="21363" y="3525"/>
                  </a:lnTo>
                  <a:lnTo>
                    <a:pt x="21107" y="3162"/>
                  </a:lnTo>
                  <a:lnTo>
                    <a:pt x="20829" y="2820"/>
                  </a:lnTo>
                  <a:lnTo>
                    <a:pt x="20551" y="2500"/>
                  </a:lnTo>
                  <a:lnTo>
                    <a:pt x="20252" y="2179"/>
                  </a:lnTo>
                  <a:lnTo>
                    <a:pt x="19953" y="1902"/>
                  </a:lnTo>
                  <a:lnTo>
                    <a:pt x="19633" y="1624"/>
                  </a:lnTo>
                  <a:lnTo>
                    <a:pt x="19291" y="1346"/>
                  </a:lnTo>
                  <a:lnTo>
                    <a:pt x="18949" y="1111"/>
                  </a:lnTo>
                  <a:lnTo>
                    <a:pt x="18586" y="898"/>
                  </a:lnTo>
                  <a:lnTo>
                    <a:pt x="18201" y="705"/>
                  </a:lnTo>
                  <a:lnTo>
                    <a:pt x="17817" y="534"/>
                  </a:lnTo>
                  <a:lnTo>
                    <a:pt x="17432" y="385"/>
                  </a:lnTo>
                  <a:lnTo>
                    <a:pt x="17026" y="257"/>
                  </a:lnTo>
                  <a:lnTo>
                    <a:pt x="16599" y="150"/>
                  </a:lnTo>
                  <a:lnTo>
                    <a:pt x="16172" y="64"/>
                  </a:lnTo>
                  <a:lnTo>
                    <a:pt x="15723" y="22"/>
                  </a:lnTo>
                  <a:lnTo>
                    <a:pt x="15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537;p74">
              <a:extLst>
                <a:ext uri="{FF2B5EF4-FFF2-40B4-BE49-F238E27FC236}">
                  <a16:creationId xmlns:a16="http://schemas.microsoft.com/office/drawing/2014/main" xmlns="" id="{739E91AE-4040-0028-1619-B550F6F4C353}"/>
                </a:ext>
              </a:extLst>
            </p:cNvPr>
            <p:cNvSpPr/>
            <p:nvPr/>
          </p:nvSpPr>
          <p:spPr>
            <a:xfrm>
              <a:off x="5416475" y="519575"/>
              <a:ext cx="149050" cy="91875"/>
            </a:xfrm>
            <a:custGeom>
              <a:avLst/>
              <a:gdLst/>
              <a:ahLst/>
              <a:cxnLst/>
              <a:rect l="l" t="t" r="r" b="b"/>
              <a:pathLst>
                <a:path w="5962" h="3675" extrusionOk="0">
                  <a:moveTo>
                    <a:pt x="4338" y="0"/>
                  </a:moveTo>
                  <a:lnTo>
                    <a:pt x="4081" y="22"/>
                  </a:lnTo>
                  <a:lnTo>
                    <a:pt x="3825" y="43"/>
                  </a:lnTo>
                  <a:lnTo>
                    <a:pt x="3569" y="86"/>
                  </a:lnTo>
                  <a:lnTo>
                    <a:pt x="3291" y="150"/>
                  </a:lnTo>
                  <a:lnTo>
                    <a:pt x="3013" y="214"/>
                  </a:lnTo>
                  <a:lnTo>
                    <a:pt x="2735" y="321"/>
                  </a:lnTo>
                  <a:lnTo>
                    <a:pt x="2458" y="406"/>
                  </a:lnTo>
                  <a:lnTo>
                    <a:pt x="2201" y="534"/>
                  </a:lnTo>
                  <a:lnTo>
                    <a:pt x="1924" y="663"/>
                  </a:lnTo>
                  <a:lnTo>
                    <a:pt x="1667" y="791"/>
                  </a:lnTo>
                  <a:lnTo>
                    <a:pt x="1432" y="940"/>
                  </a:lnTo>
                  <a:lnTo>
                    <a:pt x="1197" y="1090"/>
                  </a:lnTo>
                  <a:lnTo>
                    <a:pt x="984" y="1261"/>
                  </a:lnTo>
                  <a:lnTo>
                    <a:pt x="770" y="1432"/>
                  </a:lnTo>
                  <a:lnTo>
                    <a:pt x="599" y="1603"/>
                  </a:lnTo>
                  <a:lnTo>
                    <a:pt x="428" y="1795"/>
                  </a:lnTo>
                  <a:lnTo>
                    <a:pt x="279" y="1966"/>
                  </a:lnTo>
                  <a:lnTo>
                    <a:pt x="172" y="2158"/>
                  </a:lnTo>
                  <a:lnTo>
                    <a:pt x="86" y="2350"/>
                  </a:lnTo>
                  <a:lnTo>
                    <a:pt x="22" y="2543"/>
                  </a:lnTo>
                  <a:lnTo>
                    <a:pt x="1" y="2735"/>
                  </a:lnTo>
                  <a:lnTo>
                    <a:pt x="1" y="2927"/>
                  </a:lnTo>
                  <a:lnTo>
                    <a:pt x="44" y="3119"/>
                  </a:lnTo>
                  <a:lnTo>
                    <a:pt x="86" y="3248"/>
                  </a:lnTo>
                  <a:lnTo>
                    <a:pt x="172" y="3354"/>
                  </a:lnTo>
                  <a:lnTo>
                    <a:pt x="300" y="3440"/>
                  </a:lnTo>
                  <a:lnTo>
                    <a:pt x="428" y="3525"/>
                  </a:lnTo>
                  <a:lnTo>
                    <a:pt x="599" y="3568"/>
                  </a:lnTo>
                  <a:lnTo>
                    <a:pt x="791" y="3632"/>
                  </a:lnTo>
                  <a:lnTo>
                    <a:pt x="1005" y="3653"/>
                  </a:lnTo>
                  <a:lnTo>
                    <a:pt x="1240" y="3675"/>
                  </a:lnTo>
                  <a:lnTo>
                    <a:pt x="1475" y="3675"/>
                  </a:lnTo>
                  <a:lnTo>
                    <a:pt x="1731" y="3653"/>
                  </a:lnTo>
                  <a:lnTo>
                    <a:pt x="2265" y="3611"/>
                  </a:lnTo>
                  <a:lnTo>
                    <a:pt x="2842" y="3482"/>
                  </a:lnTo>
                  <a:lnTo>
                    <a:pt x="3419" y="3333"/>
                  </a:lnTo>
                  <a:lnTo>
                    <a:pt x="3974" y="3141"/>
                  </a:lnTo>
                  <a:lnTo>
                    <a:pt x="4231" y="3034"/>
                  </a:lnTo>
                  <a:lnTo>
                    <a:pt x="4487" y="2906"/>
                  </a:lnTo>
                  <a:lnTo>
                    <a:pt x="4744" y="2778"/>
                  </a:lnTo>
                  <a:lnTo>
                    <a:pt x="4957" y="2649"/>
                  </a:lnTo>
                  <a:lnTo>
                    <a:pt x="5171" y="2500"/>
                  </a:lnTo>
                  <a:lnTo>
                    <a:pt x="5363" y="2329"/>
                  </a:lnTo>
                  <a:lnTo>
                    <a:pt x="5534" y="2179"/>
                  </a:lnTo>
                  <a:lnTo>
                    <a:pt x="5684" y="2008"/>
                  </a:lnTo>
                  <a:lnTo>
                    <a:pt x="5790" y="1838"/>
                  </a:lnTo>
                  <a:lnTo>
                    <a:pt x="5897" y="1645"/>
                  </a:lnTo>
                  <a:lnTo>
                    <a:pt x="5940" y="1453"/>
                  </a:lnTo>
                  <a:lnTo>
                    <a:pt x="5961" y="1261"/>
                  </a:lnTo>
                  <a:lnTo>
                    <a:pt x="5961" y="1068"/>
                  </a:lnTo>
                  <a:lnTo>
                    <a:pt x="5918" y="876"/>
                  </a:lnTo>
                  <a:lnTo>
                    <a:pt x="5833" y="684"/>
                  </a:lnTo>
                  <a:lnTo>
                    <a:pt x="5705" y="513"/>
                  </a:lnTo>
                  <a:lnTo>
                    <a:pt x="5577" y="363"/>
                  </a:lnTo>
                  <a:lnTo>
                    <a:pt x="5406" y="257"/>
                  </a:lnTo>
                  <a:lnTo>
                    <a:pt x="5235" y="171"/>
                  </a:lnTo>
                  <a:lnTo>
                    <a:pt x="5043" y="86"/>
                  </a:lnTo>
                  <a:lnTo>
                    <a:pt x="4829" y="43"/>
                  </a:lnTo>
                  <a:lnTo>
                    <a:pt x="4594" y="22"/>
                  </a:lnTo>
                  <a:lnTo>
                    <a:pt x="43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538;p74">
              <a:extLst>
                <a:ext uri="{FF2B5EF4-FFF2-40B4-BE49-F238E27FC236}">
                  <a16:creationId xmlns:a16="http://schemas.microsoft.com/office/drawing/2014/main" xmlns="" id="{26F44CED-FD5B-5D0E-3ECA-EFB8E1F07FB2}"/>
                </a:ext>
              </a:extLst>
            </p:cNvPr>
            <p:cNvSpPr/>
            <p:nvPr/>
          </p:nvSpPr>
          <p:spPr>
            <a:xfrm>
              <a:off x="5700075" y="528125"/>
              <a:ext cx="149575" cy="94550"/>
            </a:xfrm>
            <a:custGeom>
              <a:avLst/>
              <a:gdLst/>
              <a:ahLst/>
              <a:cxnLst/>
              <a:rect l="l" t="t" r="r" b="b"/>
              <a:pathLst>
                <a:path w="5983" h="3782" extrusionOk="0">
                  <a:moveTo>
                    <a:pt x="1496" y="0"/>
                  </a:moveTo>
                  <a:lnTo>
                    <a:pt x="1240" y="21"/>
                  </a:lnTo>
                  <a:lnTo>
                    <a:pt x="1026" y="64"/>
                  </a:lnTo>
                  <a:lnTo>
                    <a:pt x="812" y="128"/>
                  </a:lnTo>
                  <a:lnTo>
                    <a:pt x="599" y="192"/>
                  </a:lnTo>
                  <a:lnTo>
                    <a:pt x="428" y="299"/>
                  </a:lnTo>
                  <a:lnTo>
                    <a:pt x="278" y="427"/>
                  </a:lnTo>
                  <a:lnTo>
                    <a:pt x="150" y="577"/>
                  </a:lnTo>
                  <a:lnTo>
                    <a:pt x="43" y="726"/>
                  </a:lnTo>
                  <a:lnTo>
                    <a:pt x="1" y="855"/>
                  </a:lnTo>
                  <a:lnTo>
                    <a:pt x="1" y="1004"/>
                  </a:lnTo>
                  <a:lnTo>
                    <a:pt x="22" y="1154"/>
                  </a:lnTo>
                  <a:lnTo>
                    <a:pt x="65" y="1303"/>
                  </a:lnTo>
                  <a:lnTo>
                    <a:pt x="150" y="1453"/>
                  </a:lnTo>
                  <a:lnTo>
                    <a:pt x="257" y="1624"/>
                  </a:lnTo>
                  <a:lnTo>
                    <a:pt x="407" y="1773"/>
                  </a:lnTo>
                  <a:lnTo>
                    <a:pt x="556" y="1944"/>
                  </a:lnTo>
                  <a:lnTo>
                    <a:pt x="727" y="2115"/>
                  </a:lnTo>
                  <a:lnTo>
                    <a:pt x="919" y="2286"/>
                  </a:lnTo>
                  <a:lnTo>
                    <a:pt x="1368" y="2606"/>
                  </a:lnTo>
                  <a:lnTo>
                    <a:pt x="1859" y="2906"/>
                  </a:lnTo>
                  <a:lnTo>
                    <a:pt x="2372" y="3183"/>
                  </a:lnTo>
                  <a:lnTo>
                    <a:pt x="2906" y="3418"/>
                  </a:lnTo>
                  <a:lnTo>
                    <a:pt x="3184" y="3525"/>
                  </a:lnTo>
                  <a:lnTo>
                    <a:pt x="3462" y="3610"/>
                  </a:lnTo>
                  <a:lnTo>
                    <a:pt x="3718" y="3675"/>
                  </a:lnTo>
                  <a:lnTo>
                    <a:pt x="3996" y="3739"/>
                  </a:lnTo>
                  <a:lnTo>
                    <a:pt x="4252" y="3760"/>
                  </a:lnTo>
                  <a:lnTo>
                    <a:pt x="4487" y="3781"/>
                  </a:lnTo>
                  <a:lnTo>
                    <a:pt x="4722" y="3781"/>
                  </a:lnTo>
                  <a:lnTo>
                    <a:pt x="4936" y="3760"/>
                  </a:lnTo>
                  <a:lnTo>
                    <a:pt x="5149" y="3717"/>
                  </a:lnTo>
                  <a:lnTo>
                    <a:pt x="5341" y="3632"/>
                  </a:lnTo>
                  <a:lnTo>
                    <a:pt x="5512" y="3546"/>
                  </a:lnTo>
                  <a:lnTo>
                    <a:pt x="5662" y="3418"/>
                  </a:lnTo>
                  <a:lnTo>
                    <a:pt x="5790" y="3269"/>
                  </a:lnTo>
                  <a:lnTo>
                    <a:pt x="5897" y="3076"/>
                  </a:lnTo>
                  <a:lnTo>
                    <a:pt x="5961" y="2884"/>
                  </a:lnTo>
                  <a:lnTo>
                    <a:pt x="5982" y="2692"/>
                  </a:lnTo>
                  <a:lnTo>
                    <a:pt x="5982" y="2500"/>
                  </a:lnTo>
                  <a:lnTo>
                    <a:pt x="5940" y="2286"/>
                  </a:lnTo>
                  <a:lnTo>
                    <a:pt x="5876" y="2094"/>
                  </a:lnTo>
                  <a:lnTo>
                    <a:pt x="5769" y="1923"/>
                  </a:lnTo>
                  <a:lnTo>
                    <a:pt x="5662" y="1731"/>
                  </a:lnTo>
                  <a:lnTo>
                    <a:pt x="5512" y="1560"/>
                  </a:lnTo>
                  <a:lnTo>
                    <a:pt x="5320" y="1389"/>
                  </a:lnTo>
                  <a:lnTo>
                    <a:pt x="5128" y="1218"/>
                  </a:lnTo>
                  <a:lnTo>
                    <a:pt x="4936" y="1068"/>
                  </a:lnTo>
                  <a:lnTo>
                    <a:pt x="4701" y="919"/>
                  </a:lnTo>
                  <a:lnTo>
                    <a:pt x="4466" y="769"/>
                  </a:lnTo>
                  <a:lnTo>
                    <a:pt x="4209" y="641"/>
                  </a:lnTo>
                  <a:lnTo>
                    <a:pt x="3953" y="513"/>
                  </a:lnTo>
                  <a:lnTo>
                    <a:pt x="3675" y="406"/>
                  </a:lnTo>
                  <a:lnTo>
                    <a:pt x="3397" y="299"/>
                  </a:lnTo>
                  <a:lnTo>
                    <a:pt x="3120" y="214"/>
                  </a:lnTo>
                  <a:lnTo>
                    <a:pt x="2842" y="150"/>
                  </a:lnTo>
                  <a:lnTo>
                    <a:pt x="2564" y="86"/>
                  </a:lnTo>
                  <a:lnTo>
                    <a:pt x="2287" y="43"/>
                  </a:lnTo>
                  <a:lnTo>
                    <a:pt x="2009" y="21"/>
                  </a:lnTo>
                  <a:lnTo>
                    <a:pt x="175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539;p74">
              <a:extLst>
                <a:ext uri="{FF2B5EF4-FFF2-40B4-BE49-F238E27FC236}">
                  <a16:creationId xmlns:a16="http://schemas.microsoft.com/office/drawing/2014/main" xmlns="" id="{99DDB223-C60F-3F35-2082-9A1856AB4570}"/>
                </a:ext>
              </a:extLst>
            </p:cNvPr>
            <p:cNvSpPr/>
            <p:nvPr/>
          </p:nvSpPr>
          <p:spPr>
            <a:xfrm>
              <a:off x="6488375" y="1443525"/>
              <a:ext cx="194950" cy="475875"/>
            </a:xfrm>
            <a:custGeom>
              <a:avLst/>
              <a:gdLst/>
              <a:ahLst/>
              <a:cxnLst/>
              <a:rect l="l" t="t" r="r" b="b"/>
              <a:pathLst>
                <a:path w="7798" h="19035" extrusionOk="0">
                  <a:moveTo>
                    <a:pt x="2137" y="0"/>
                  </a:moveTo>
                  <a:lnTo>
                    <a:pt x="1816" y="22"/>
                  </a:lnTo>
                  <a:lnTo>
                    <a:pt x="1218" y="107"/>
                  </a:lnTo>
                  <a:lnTo>
                    <a:pt x="727" y="193"/>
                  </a:lnTo>
                  <a:lnTo>
                    <a:pt x="342" y="299"/>
                  </a:lnTo>
                  <a:lnTo>
                    <a:pt x="1" y="385"/>
                  </a:lnTo>
                  <a:lnTo>
                    <a:pt x="834" y="19035"/>
                  </a:lnTo>
                  <a:lnTo>
                    <a:pt x="1133" y="18885"/>
                  </a:lnTo>
                  <a:lnTo>
                    <a:pt x="1475" y="18693"/>
                  </a:lnTo>
                  <a:lnTo>
                    <a:pt x="1923" y="18415"/>
                  </a:lnTo>
                  <a:lnTo>
                    <a:pt x="2457" y="18052"/>
                  </a:lnTo>
                  <a:lnTo>
                    <a:pt x="3034" y="17582"/>
                  </a:lnTo>
                  <a:lnTo>
                    <a:pt x="3355" y="17326"/>
                  </a:lnTo>
                  <a:lnTo>
                    <a:pt x="3675" y="17027"/>
                  </a:lnTo>
                  <a:lnTo>
                    <a:pt x="3995" y="16706"/>
                  </a:lnTo>
                  <a:lnTo>
                    <a:pt x="4316" y="16364"/>
                  </a:lnTo>
                  <a:lnTo>
                    <a:pt x="4636" y="15980"/>
                  </a:lnTo>
                  <a:lnTo>
                    <a:pt x="4978" y="15595"/>
                  </a:lnTo>
                  <a:lnTo>
                    <a:pt x="5277" y="15168"/>
                  </a:lnTo>
                  <a:lnTo>
                    <a:pt x="5598" y="14698"/>
                  </a:lnTo>
                  <a:lnTo>
                    <a:pt x="5897" y="14207"/>
                  </a:lnTo>
                  <a:lnTo>
                    <a:pt x="6174" y="13694"/>
                  </a:lnTo>
                  <a:lnTo>
                    <a:pt x="6452" y="13160"/>
                  </a:lnTo>
                  <a:lnTo>
                    <a:pt x="6709" y="12583"/>
                  </a:lnTo>
                  <a:lnTo>
                    <a:pt x="6943" y="11964"/>
                  </a:lnTo>
                  <a:lnTo>
                    <a:pt x="7157" y="11323"/>
                  </a:lnTo>
                  <a:lnTo>
                    <a:pt x="7349" y="10661"/>
                  </a:lnTo>
                  <a:lnTo>
                    <a:pt x="7499" y="9956"/>
                  </a:lnTo>
                  <a:lnTo>
                    <a:pt x="7627" y="9208"/>
                  </a:lnTo>
                  <a:lnTo>
                    <a:pt x="7713" y="8439"/>
                  </a:lnTo>
                  <a:lnTo>
                    <a:pt x="7777" y="7627"/>
                  </a:lnTo>
                  <a:lnTo>
                    <a:pt x="7798" y="6794"/>
                  </a:lnTo>
                  <a:lnTo>
                    <a:pt x="7777" y="5961"/>
                  </a:lnTo>
                  <a:lnTo>
                    <a:pt x="7713" y="5213"/>
                  </a:lnTo>
                  <a:lnTo>
                    <a:pt x="7606" y="4508"/>
                  </a:lnTo>
                  <a:lnTo>
                    <a:pt x="7456" y="3888"/>
                  </a:lnTo>
                  <a:lnTo>
                    <a:pt x="7285" y="3312"/>
                  </a:lnTo>
                  <a:lnTo>
                    <a:pt x="7072" y="2799"/>
                  </a:lnTo>
                  <a:lnTo>
                    <a:pt x="6837" y="2329"/>
                  </a:lnTo>
                  <a:lnTo>
                    <a:pt x="6580" y="1923"/>
                  </a:lnTo>
                  <a:lnTo>
                    <a:pt x="6303" y="1560"/>
                  </a:lnTo>
                  <a:lnTo>
                    <a:pt x="5982" y="1239"/>
                  </a:lnTo>
                  <a:lnTo>
                    <a:pt x="5662" y="962"/>
                  </a:lnTo>
                  <a:lnTo>
                    <a:pt x="5341" y="727"/>
                  </a:lnTo>
                  <a:lnTo>
                    <a:pt x="4978" y="534"/>
                  </a:lnTo>
                  <a:lnTo>
                    <a:pt x="4636" y="385"/>
                  </a:lnTo>
                  <a:lnTo>
                    <a:pt x="4273" y="257"/>
                  </a:lnTo>
                  <a:lnTo>
                    <a:pt x="3910" y="150"/>
                  </a:lnTo>
                  <a:lnTo>
                    <a:pt x="3547" y="86"/>
                  </a:lnTo>
                  <a:lnTo>
                    <a:pt x="3184" y="22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8609;p74">
            <a:extLst>
              <a:ext uri="{FF2B5EF4-FFF2-40B4-BE49-F238E27FC236}">
                <a16:creationId xmlns:a16="http://schemas.microsoft.com/office/drawing/2014/main" xmlns="" id="{C4576E12-CC4F-6DB2-0747-5615C5BFB2B5}"/>
              </a:ext>
            </a:extLst>
          </p:cNvPr>
          <p:cNvGrpSpPr/>
          <p:nvPr/>
        </p:nvGrpSpPr>
        <p:grpSpPr>
          <a:xfrm>
            <a:off x="3822120" y="3598070"/>
            <a:ext cx="1377834" cy="1310217"/>
            <a:chOff x="10307020" y="2631058"/>
            <a:chExt cx="3353209" cy="3188651"/>
          </a:xfrm>
        </p:grpSpPr>
        <p:grpSp>
          <p:nvGrpSpPr>
            <p:cNvPr id="60" name="Google Shape;8610;p74">
              <a:extLst>
                <a:ext uri="{FF2B5EF4-FFF2-40B4-BE49-F238E27FC236}">
                  <a16:creationId xmlns:a16="http://schemas.microsoft.com/office/drawing/2014/main" xmlns="" id="{DE3D794E-D832-DA3A-8255-11A7AACDD606}"/>
                </a:ext>
              </a:extLst>
            </p:cNvPr>
            <p:cNvGrpSpPr/>
            <p:nvPr/>
          </p:nvGrpSpPr>
          <p:grpSpPr>
            <a:xfrm>
              <a:off x="10307020" y="2768180"/>
              <a:ext cx="3353209" cy="3051530"/>
              <a:chOff x="3586946" y="1933273"/>
              <a:chExt cx="1907400" cy="1735599"/>
            </a:xfrm>
          </p:grpSpPr>
          <p:sp>
            <p:nvSpPr>
              <p:cNvPr id="79" name="Google Shape;8611;p74">
                <a:extLst>
                  <a:ext uri="{FF2B5EF4-FFF2-40B4-BE49-F238E27FC236}">
                    <a16:creationId xmlns:a16="http://schemas.microsoft.com/office/drawing/2014/main" xmlns="" id="{1D9A7239-5ADF-ADB9-5847-B532D0B6A7E6}"/>
                  </a:ext>
                </a:extLst>
              </p:cNvPr>
              <p:cNvSpPr/>
              <p:nvPr/>
            </p:nvSpPr>
            <p:spPr>
              <a:xfrm>
                <a:off x="3586946" y="3460166"/>
                <a:ext cx="1907400" cy="207300"/>
              </a:xfrm>
              <a:prstGeom prst="ellipse">
                <a:avLst/>
              </a:prstGeom>
              <a:solidFill>
                <a:srgbClr val="002D38">
                  <a:alpha val="122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0" name="Google Shape;8612;p74">
                <a:extLst>
                  <a:ext uri="{FF2B5EF4-FFF2-40B4-BE49-F238E27FC236}">
                    <a16:creationId xmlns:a16="http://schemas.microsoft.com/office/drawing/2014/main" xmlns="" id="{5FACCA67-7482-D4FA-76A8-B537A7D7FB31}"/>
                  </a:ext>
                </a:extLst>
              </p:cNvPr>
              <p:cNvGrpSpPr/>
              <p:nvPr/>
            </p:nvGrpSpPr>
            <p:grpSpPr>
              <a:xfrm>
                <a:off x="3599108" y="1933273"/>
                <a:ext cx="1883075" cy="1735599"/>
                <a:chOff x="2985150" y="2575000"/>
                <a:chExt cx="1352298" cy="1246391"/>
              </a:xfrm>
            </p:grpSpPr>
            <p:sp>
              <p:nvSpPr>
                <p:cNvPr id="81" name="Google Shape;8613;p74">
                  <a:extLst>
                    <a:ext uri="{FF2B5EF4-FFF2-40B4-BE49-F238E27FC236}">
                      <a16:creationId xmlns:a16="http://schemas.microsoft.com/office/drawing/2014/main" xmlns="" id="{801C4ABC-2876-E838-3CF6-251DF6FA1941}"/>
                    </a:ext>
                  </a:extLst>
                </p:cNvPr>
                <p:cNvSpPr/>
                <p:nvPr/>
              </p:nvSpPr>
              <p:spPr>
                <a:xfrm>
                  <a:off x="2985719" y="3225512"/>
                  <a:ext cx="483582" cy="5045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9" h="16848" extrusionOk="0">
                      <a:moveTo>
                        <a:pt x="4237" y="1"/>
                      </a:moveTo>
                      <a:lnTo>
                        <a:pt x="3965" y="40"/>
                      </a:lnTo>
                      <a:lnTo>
                        <a:pt x="3693" y="78"/>
                      </a:lnTo>
                      <a:lnTo>
                        <a:pt x="3421" y="137"/>
                      </a:lnTo>
                      <a:lnTo>
                        <a:pt x="3149" y="214"/>
                      </a:lnTo>
                      <a:lnTo>
                        <a:pt x="2896" y="331"/>
                      </a:lnTo>
                      <a:lnTo>
                        <a:pt x="2663" y="467"/>
                      </a:lnTo>
                      <a:lnTo>
                        <a:pt x="2410" y="622"/>
                      </a:lnTo>
                      <a:lnTo>
                        <a:pt x="2196" y="797"/>
                      </a:lnTo>
                      <a:lnTo>
                        <a:pt x="1963" y="1011"/>
                      </a:lnTo>
                      <a:lnTo>
                        <a:pt x="1769" y="1264"/>
                      </a:lnTo>
                      <a:lnTo>
                        <a:pt x="1575" y="1536"/>
                      </a:lnTo>
                      <a:lnTo>
                        <a:pt x="1400" y="1847"/>
                      </a:lnTo>
                      <a:lnTo>
                        <a:pt x="1244" y="2196"/>
                      </a:lnTo>
                      <a:lnTo>
                        <a:pt x="1108" y="2566"/>
                      </a:lnTo>
                      <a:lnTo>
                        <a:pt x="992" y="2974"/>
                      </a:lnTo>
                      <a:lnTo>
                        <a:pt x="895" y="3440"/>
                      </a:lnTo>
                      <a:lnTo>
                        <a:pt x="817" y="3926"/>
                      </a:lnTo>
                      <a:lnTo>
                        <a:pt x="661" y="4975"/>
                      </a:lnTo>
                      <a:lnTo>
                        <a:pt x="506" y="6024"/>
                      </a:lnTo>
                      <a:lnTo>
                        <a:pt x="331" y="7074"/>
                      </a:lnTo>
                      <a:lnTo>
                        <a:pt x="195" y="8143"/>
                      </a:lnTo>
                      <a:lnTo>
                        <a:pt x="78" y="9172"/>
                      </a:lnTo>
                      <a:lnTo>
                        <a:pt x="40" y="9697"/>
                      </a:lnTo>
                      <a:lnTo>
                        <a:pt x="1" y="10202"/>
                      </a:lnTo>
                      <a:lnTo>
                        <a:pt x="1" y="10688"/>
                      </a:lnTo>
                      <a:lnTo>
                        <a:pt x="20" y="11174"/>
                      </a:lnTo>
                      <a:lnTo>
                        <a:pt x="59" y="11660"/>
                      </a:lnTo>
                      <a:lnTo>
                        <a:pt x="117" y="12126"/>
                      </a:lnTo>
                      <a:lnTo>
                        <a:pt x="195" y="12573"/>
                      </a:lnTo>
                      <a:lnTo>
                        <a:pt x="331" y="13000"/>
                      </a:lnTo>
                      <a:lnTo>
                        <a:pt x="467" y="13428"/>
                      </a:lnTo>
                      <a:lnTo>
                        <a:pt x="661" y="13817"/>
                      </a:lnTo>
                      <a:lnTo>
                        <a:pt x="875" y="14205"/>
                      </a:lnTo>
                      <a:lnTo>
                        <a:pt x="1128" y="14555"/>
                      </a:lnTo>
                      <a:lnTo>
                        <a:pt x="1419" y="14905"/>
                      </a:lnTo>
                      <a:lnTo>
                        <a:pt x="1594" y="15060"/>
                      </a:lnTo>
                      <a:lnTo>
                        <a:pt x="1769" y="15216"/>
                      </a:lnTo>
                      <a:lnTo>
                        <a:pt x="1944" y="15371"/>
                      </a:lnTo>
                      <a:lnTo>
                        <a:pt x="2158" y="15507"/>
                      </a:lnTo>
                      <a:lnTo>
                        <a:pt x="2352" y="15643"/>
                      </a:lnTo>
                      <a:lnTo>
                        <a:pt x="2585" y="15779"/>
                      </a:lnTo>
                      <a:lnTo>
                        <a:pt x="2818" y="15896"/>
                      </a:lnTo>
                      <a:lnTo>
                        <a:pt x="3051" y="16012"/>
                      </a:lnTo>
                      <a:lnTo>
                        <a:pt x="3595" y="16226"/>
                      </a:lnTo>
                      <a:lnTo>
                        <a:pt x="4178" y="16420"/>
                      </a:lnTo>
                      <a:lnTo>
                        <a:pt x="4820" y="16576"/>
                      </a:lnTo>
                      <a:lnTo>
                        <a:pt x="5519" y="16692"/>
                      </a:lnTo>
                      <a:lnTo>
                        <a:pt x="6277" y="16770"/>
                      </a:lnTo>
                      <a:lnTo>
                        <a:pt x="7074" y="16828"/>
                      </a:lnTo>
                      <a:lnTo>
                        <a:pt x="7832" y="16848"/>
                      </a:lnTo>
                      <a:lnTo>
                        <a:pt x="8551" y="16828"/>
                      </a:lnTo>
                      <a:lnTo>
                        <a:pt x="9270" y="16790"/>
                      </a:lnTo>
                      <a:lnTo>
                        <a:pt x="9930" y="16712"/>
                      </a:lnTo>
                      <a:lnTo>
                        <a:pt x="10591" y="16595"/>
                      </a:lnTo>
                      <a:lnTo>
                        <a:pt x="11193" y="16440"/>
                      </a:lnTo>
                      <a:lnTo>
                        <a:pt x="11796" y="16265"/>
                      </a:lnTo>
                      <a:lnTo>
                        <a:pt x="12340" y="16071"/>
                      </a:lnTo>
                      <a:lnTo>
                        <a:pt x="12864" y="15837"/>
                      </a:lnTo>
                      <a:lnTo>
                        <a:pt x="13350" y="15585"/>
                      </a:lnTo>
                      <a:lnTo>
                        <a:pt x="13797" y="15293"/>
                      </a:lnTo>
                      <a:lnTo>
                        <a:pt x="14225" y="14982"/>
                      </a:lnTo>
                      <a:lnTo>
                        <a:pt x="14594" y="14652"/>
                      </a:lnTo>
                      <a:lnTo>
                        <a:pt x="14944" y="14283"/>
                      </a:lnTo>
                      <a:lnTo>
                        <a:pt x="15235" y="13914"/>
                      </a:lnTo>
                      <a:lnTo>
                        <a:pt x="15507" y="13506"/>
                      </a:lnTo>
                      <a:lnTo>
                        <a:pt x="15624" y="13292"/>
                      </a:lnTo>
                      <a:lnTo>
                        <a:pt x="15721" y="13078"/>
                      </a:lnTo>
                      <a:lnTo>
                        <a:pt x="15818" y="12864"/>
                      </a:lnTo>
                      <a:lnTo>
                        <a:pt x="15896" y="12631"/>
                      </a:lnTo>
                      <a:lnTo>
                        <a:pt x="15973" y="12417"/>
                      </a:lnTo>
                      <a:lnTo>
                        <a:pt x="16032" y="12184"/>
                      </a:lnTo>
                      <a:lnTo>
                        <a:pt x="16071" y="11932"/>
                      </a:lnTo>
                      <a:lnTo>
                        <a:pt x="16109" y="11698"/>
                      </a:lnTo>
                      <a:lnTo>
                        <a:pt x="16129" y="11446"/>
                      </a:lnTo>
                      <a:lnTo>
                        <a:pt x="16148" y="11193"/>
                      </a:lnTo>
                      <a:lnTo>
                        <a:pt x="16148" y="10941"/>
                      </a:lnTo>
                      <a:lnTo>
                        <a:pt x="16148" y="10688"/>
                      </a:lnTo>
                      <a:lnTo>
                        <a:pt x="16129" y="10416"/>
                      </a:lnTo>
                      <a:lnTo>
                        <a:pt x="16090" y="10144"/>
                      </a:lnTo>
                      <a:lnTo>
                        <a:pt x="15993" y="9600"/>
                      </a:lnTo>
                      <a:lnTo>
                        <a:pt x="15837" y="9056"/>
                      </a:lnTo>
                      <a:lnTo>
                        <a:pt x="15624" y="8473"/>
                      </a:lnTo>
                      <a:lnTo>
                        <a:pt x="15371" y="7890"/>
                      </a:lnTo>
                      <a:lnTo>
                        <a:pt x="15060" y="7288"/>
                      </a:lnTo>
                      <a:lnTo>
                        <a:pt x="14691" y="6685"/>
                      </a:lnTo>
                      <a:lnTo>
                        <a:pt x="14263" y="6083"/>
                      </a:lnTo>
                      <a:lnTo>
                        <a:pt x="13797" y="5461"/>
                      </a:lnTo>
                      <a:lnTo>
                        <a:pt x="13680" y="5558"/>
                      </a:lnTo>
                      <a:lnTo>
                        <a:pt x="13311" y="5869"/>
                      </a:lnTo>
                      <a:lnTo>
                        <a:pt x="12787" y="6277"/>
                      </a:lnTo>
                      <a:lnTo>
                        <a:pt x="12476" y="6491"/>
                      </a:lnTo>
                      <a:lnTo>
                        <a:pt x="12126" y="6705"/>
                      </a:lnTo>
                      <a:lnTo>
                        <a:pt x="11776" y="6899"/>
                      </a:lnTo>
                      <a:lnTo>
                        <a:pt x="11407" y="7093"/>
                      </a:lnTo>
                      <a:lnTo>
                        <a:pt x="11038" y="7229"/>
                      </a:lnTo>
                      <a:lnTo>
                        <a:pt x="10669" y="7346"/>
                      </a:lnTo>
                      <a:lnTo>
                        <a:pt x="10474" y="7365"/>
                      </a:lnTo>
                      <a:lnTo>
                        <a:pt x="10299" y="7385"/>
                      </a:lnTo>
                      <a:lnTo>
                        <a:pt x="10124" y="7385"/>
                      </a:lnTo>
                      <a:lnTo>
                        <a:pt x="9950" y="7365"/>
                      </a:lnTo>
                      <a:lnTo>
                        <a:pt x="9794" y="7346"/>
                      </a:lnTo>
                      <a:lnTo>
                        <a:pt x="9639" y="7288"/>
                      </a:lnTo>
                      <a:lnTo>
                        <a:pt x="9483" y="7210"/>
                      </a:lnTo>
                      <a:lnTo>
                        <a:pt x="9347" y="7113"/>
                      </a:lnTo>
                      <a:lnTo>
                        <a:pt x="9211" y="6996"/>
                      </a:lnTo>
                      <a:lnTo>
                        <a:pt x="9095" y="6841"/>
                      </a:lnTo>
                      <a:lnTo>
                        <a:pt x="8997" y="6666"/>
                      </a:lnTo>
                      <a:lnTo>
                        <a:pt x="8900" y="6471"/>
                      </a:lnTo>
                      <a:lnTo>
                        <a:pt x="8803" y="6238"/>
                      </a:lnTo>
                      <a:lnTo>
                        <a:pt x="8725" y="6005"/>
                      </a:lnTo>
                      <a:lnTo>
                        <a:pt x="8667" y="5772"/>
                      </a:lnTo>
                      <a:lnTo>
                        <a:pt x="8609" y="5558"/>
                      </a:lnTo>
                      <a:lnTo>
                        <a:pt x="8531" y="5111"/>
                      </a:lnTo>
                      <a:lnTo>
                        <a:pt x="8512" y="4684"/>
                      </a:lnTo>
                      <a:lnTo>
                        <a:pt x="8492" y="4276"/>
                      </a:lnTo>
                      <a:lnTo>
                        <a:pt x="8512" y="3887"/>
                      </a:lnTo>
                      <a:lnTo>
                        <a:pt x="8570" y="3168"/>
                      </a:lnTo>
                      <a:lnTo>
                        <a:pt x="8589" y="2838"/>
                      </a:lnTo>
                      <a:lnTo>
                        <a:pt x="8589" y="2507"/>
                      </a:lnTo>
                      <a:lnTo>
                        <a:pt x="8570" y="2216"/>
                      </a:lnTo>
                      <a:lnTo>
                        <a:pt x="8531" y="1924"/>
                      </a:lnTo>
                      <a:lnTo>
                        <a:pt x="8492" y="1788"/>
                      </a:lnTo>
                      <a:lnTo>
                        <a:pt x="8434" y="1672"/>
                      </a:lnTo>
                      <a:lnTo>
                        <a:pt x="8376" y="1536"/>
                      </a:lnTo>
                      <a:lnTo>
                        <a:pt x="8298" y="1419"/>
                      </a:lnTo>
                      <a:lnTo>
                        <a:pt x="8201" y="1303"/>
                      </a:lnTo>
                      <a:lnTo>
                        <a:pt x="8084" y="1205"/>
                      </a:lnTo>
                      <a:lnTo>
                        <a:pt x="7968" y="1108"/>
                      </a:lnTo>
                      <a:lnTo>
                        <a:pt x="7812" y="1011"/>
                      </a:lnTo>
                      <a:lnTo>
                        <a:pt x="7462" y="817"/>
                      </a:lnTo>
                      <a:lnTo>
                        <a:pt x="7074" y="603"/>
                      </a:lnTo>
                      <a:lnTo>
                        <a:pt x="6607" y="428"/>
                      </a:lnTo>
                      <a:lnTo>
                        <a:pt x="6122" y="253"/>
                      </a:lnTo>
                      <a:lnTo>
                        <a:pt x="5597" y="137"/>
                      </a:lnTo>
                      <a:lnTo>
                        <a:pt x="5325" y="78"/>
                      </a:lnTo>
                      <a:lnTo>
                        <a:pt x="5053" y="40"/>
                      </a:lnTo>
                      <a:lnTo>
                        <a:pt x="4781" y="20"/>
                      </a:lnTo>
                      <a:lnTo>
                        <a:pt x="450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" name="Google Shape;8614;p74">
                  <a:extLst>
                    <a:ext uri="{FF2B5EF4-FFF2-40B4-BE49-F238E27FC236}">
                      <a16:creationId xmlns:a16="http://schemas.microsoft.com/office/drawing/2014/main" xmlns="" id="{30FD4844-DCA5-214D-EA57-9B29B84DD9E0}"/>
                    </a:ext>
                  </a:extLst>
                </p:cNvPr>
                <p:cNvSpPr/>
                <p:nvPr/>
              </p:nvSpPr>
              <p:spPr>
                <a:xfrm>
                  <a:off x="2985719" y="3225512"/>
                  <a:ext cx="483582" cy="5045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9" h="16848" fill="none" extrusionOk="0">
                      <a:moveTo>
                        <a:pt x="13797" y="5461"/>
                      </a:moveTo>
                      <a:lnTo>
                        <a:pt x="13797" y="5461"/>
                      </a:lnTo>
                      <a:lnTo>
                        <a:pt x="13680" y="5558"/>
                      </a:lnTo>
                      <a:lnTo>
                        <a:pt x="13680" y="5558"/>
                      </a:lnTo>
                      <a:lnTo>
                        <a:pt x="13311" y="5869"/>
                      </a:lnTo>
                      <a:lnTo>
                        <a:pt x="12787" y="6277"/>
                      </a:lnTo>
                      <a:lnTo>
                        <a:pt x="12476" y="6491"/>
                      </a:lnTo>
                      <a:lnTo>
                        <a:pt x="12126" y="6705"/>
                      </a:lnTo>
                      <a:lnTo>
                        <a:pt x="11776" y="6899"/>
                      </a:lnTo>
                      <a:lnTo>
                        <a:pt x="11407" y="7093"/>
                      </a:lnTo>
                      <a:lnTo>
                        <a:pt x="11038" y="7229"/>
                      </a:lnTo>
                      <a:lnTo>
                        <a:pt x="10669" y="7346"/>
                      </a:lnTo>
                      <a:lnTo>
                        <a:pt x="10474" y="7365"/>
                      </a:lnTo>
                      <a:lnTo>
                        <a:pt x="10299" y="7385"/>
                      </a:lnTo>
                      <a:lnTo>
                        <a:pt x="10124" y="7385"/>
                      </a:lnTo>
                      <a:lnTo>
                        <a:pt x="9950" y="7365"/>
                      </a:lnTo>
                      <a:lnTo>
                        <a:pt x="9794" y="7346"/>
                      </a:lnTo>
                      <a:lnTo>
                        <a:pt x="9639" y="7288"/>
                      </a:lnTo>
                      <a:lnTo>
                        <a:pt x="9483" y="7210"/>
                      </a:lnTo>
                      <a:lnTo>
                        <a:pt x="9347" y="7113"/>
                      </a:lnTo>
                      <a:lnTo>
                        <a:pt x="9211" y="6996"/>
                      </a:lnTo>
                      <a:lnTo>
                        <a:pt x="9095" y="6841"/>
                      </a:lnTo>
                      <a:lnTo>
                        <a:pt x="8997" y="6666"/>
                      </a:lnTo>
                      <a:lnTo>
                        <a:pt x="8900" y="6471"/>
                      </a:lnTo>
                      <a:lnTo>
                        <a:pt x="8900" y="6471"/>
                      </a:lnTo>
                      <a:lnTo>
                        <a:pt x="8803" y="6238"/>
                      </a:lnTo>
                      <a:lnTo>
                        <a:pt x="8725" y="6005"/>
                      </a:lnTo>
                      <a:lnTo>
                        <a:pt x="8667" y="5772"/>
                      </a:lnTo>
                      <a:lnTo>
                        <a:pt x="8609" y="5558"/>
                      </a:lnTo>
                      <a:lnTo>
                        <a:pt x="8531" y="5111"/>
                      </a:lnTo>
                      <a:lnTo>
                        <a:pt x="8512" y="4684"/>
                      </a:lnTo>
                      <a:lnTo>
                        <a:pt x="8492" y="4276"/>
                      </a:lnTo>
                      <a:lnTo>
                        <a:pt x="8512" y="3887"/>
                      </a:lnTo>
                      <a:lnTo>
                        <a:pt x="8570" y="3168"/>
                      </a:lnTo>
                      <a:lnTo>
                        <a:pt x="8589" y="2838"/>
                      </a:lnTo>
                      <a:lnTo>
                        <a:pt x="8589" y="2507"/>
                      </a:lnTo>
                      <a:lnTo>
                        <a:pt x="8570" y="2216"/>
                      </a:lnTo>
                      <a:lnTo>
                        <a:pt x="8531" y="1924"/>
                      </a:lnTo>
                      <a:lnTo>
                        <a:pt x="8492" y="1788"/>
                      </a:lnTo>
                      <a:lnTo>
                        <a:pt x="8434" y="1672"/>
                      </a:lnTo>
                      <a:lnTo>
                        <a:pt x="8376" y="1536"/>
                      </a:lnTo>
                      <a:lnTo>
                        <a:pt x="8298" y="1419"/>
                      </a:lnTo>
                      <a:lnTo>
                        <a:pt x="8201" y="1303"/>
                      </a:lnTo>
                      <a:lnTo>
                        <a:pt x="8084" y="1205"/>
                      </a:lnTo>
                      <a:lnTo>
                        <a:pt x="7968" y="1108"/>
                      </a:lnTo>
                      <a:lnTo>
                        <a:pt x="7812" y="1011"/>
                      </a:lnTo>
                      <a:lnTo>
                        <a:pt x="7812" y="1011"/>
                      </a:lnTo>
                      <a:lnTo>
                        <a:pt x="7462" y="817"/>
                      </a:lnTo>
                      <a:lnTo>
                        <a:pt x="7074" y="603"/>
                      </a:lnTo>
                      <a:lnTo>
                        <a:pt x="6607" y="428"/>
                      </a:lnTo>
                      <a:lnTo>
                        <a:pt x="6122" y="253"/>
                      </a:lnTo>
                      <a:lnTo>
                        <a:pt x="5597" y="137"/>
                      </a:lnTo>
                      <a:lnTo>
                        <a:pt x="5325" y="78"/>
                      </a:lnTo>
                      <a:lnTo>
                        <a:pt x="5053" y="40"/>
                      </a:lnTo>
                      <a:lnTo>
                        <a:pt x="4781" y="20"/>
                      </a:lnTo>
                      <a:lnTo>
                        <a:pt x="4509" y="1"/>
                      </a:lnTo>
                      <a:lnTo>
                        <a:pt x="4237" y="1"/>
                      </a:lnTo>
                      <a:lnTo>
                        <a:pt x="3965" y="40"/>
                      </a:lnTo>
                      <a:lnTo>
                        <a:pt x="3693" y="78"/>
                      </a:lnTo>
                      <a:lnTo>
                        <a:pt x="3421" y="137"/>
                      </a:lnTo>
                      <a:lnTo>
                        <a:pt x="3149" y="214"/>
                      </a:lnTo>
                      <a:lnTo>
                        <a:pt x="2896" y="331"/>
                      </a:lnTo>
                      <a:lnTo>
                        <a:pt x="2663" y="467"/>
                      </a:lnTo>
                      <a:lnTo>
                        <a:pt x="2410" y="622"/>
                      </a:lnTo>
                      <a:lnTo>
                        <a:pt x="2196" y="797"/>
                      </a:lnTo>
                      <a:lnTo>
                        <a:pt x="1963" y="1011"/>
                      </a:lnTo>
                      <a:lnTo>
                        <a:pt x="1769" y="1264"/>
                      </a:lnTo>
                      <a:lnTo>
                        <a:pt x="1575" y="1536"/>
                      </a:lnTo>
                      <a:lnTo>
                        <a:pt x="1400" y="1847"/>
                      </a:lnTo>
                      <a:lnTo>
                        <a:pt x="1244" y="2196"/>
                      </a:lnTo>
                      <a:lnTo>
                        <a:pt x="1108" y="2566"/>
                      </a:lnTo>
                      <a:lnTo>
                        <a:pt x="992" y="2974"/>
                      </a:lnTo>
                      <a:lnTo>
                        <a:pt x="895" y="3440"/>
                      </a:lnTo>
                      <a:lnTo>
                        <a:pt x="817" y="3926"/>
                      </a:lnTo>
                      <a:lnTo>
                        <a:pt x="817" y="3926"/>
                      </a:lnTo>
                      <a:lnTo>
                        <a:pt x="661" y="4975"/>
                      </a:lnTo>
                      <a:lnTo>
                        <a:pt x="506" y="6024"/>
                      </a:lnTo>
                      <a:lnTo>
                        <a:pt x="331" y="7074"/>
                      </a:lnTo>
                      <a:lnTo>
                        <a:pt x="195" y="8143"/>
                      </a:lnTo>
                      <a:lnTo>
                        <a:pt x="78" y="9172"/>
                      </a:lnTo>
                      <a:lnTo>
                        <a:pt x="40" y="9697"/>
                      </a:lnTo>
                      <a:lnTo>
                        <a:pt x="1" y="10202"/>
                      </a:lnTo>
                      <a:lnTo>
                        <a:pt x="1" y="10688"/>
                      </a:lnTo>
                      <a:lnTo>
                        <a:pt x="20" y="11174"/>
                      </a:lnTo>
                      <a:lnTo>
                        <a:pt x="59" y="11660"/>
                      </a:lnTo>
                      <a:lnTo>
                        <a:pt x="117" y="12126"/>
                      </a:lnTo>
                      <a:lnTo>
                        <a:pt x="195" y="12573"/>
                      </a:lnTo>
                      <a:lnTo>
                        <a:pt x="331" y="13000"/>
                      </a:lnTo>
                      <a:lnTo>
                        <a:pt x="467" y="13428"/>
                      </a:lnTo>
                      <a:lnTo>
                        <a:pt x="661" y="13817"/>
                      </a:lnTo>
                      <a:lnTo>
                        <a:pt x="875" y="14205"/>
                      </a:lnTo>
                      <a:lnTo>
                        <a:pt x="1128" y="14555"/>
                      </a:lnTo>
                      <a:lnTo>
                        <a:pt x="1419" y="14905"/>
                      </a:lnTo>
                      <a:lnTo>
                        <a:pt x="1594" y="15060"/>
                      </a:lnTo>
                      <a:lnTo>
                        <a:pt x="1769" y="15216"/>
                      </a:lnTo>
                      <a:lnTo>
                        <a:pt x="1944" y="15371"/>
                      </a:lnTo>
                      <a:lnTo>
                        <a:pt x="2158" y="15507"/>
                      </a:lnTo>
                      <a:lnTo>
                        <a:pt x="2352" y="15643"/>
                      </a:lnTo>
                      <a:lnTo>
                        <a:pt x="2585" y="15779"/>
                      </a:lnTo>
                      <a:lnTo>
                        <a:pt x="2818" y="15896"/>
                      </a:lnTo>
                      <a:lnTo>
                        <a:pt x="3051" y="16012"/>
                      </a:lnTo>
                      <a:lnTo>
                        <a:pt x="3595" y="16226"/>
                      </a:lnTo>
                      <a:lnTo>
                        <a:pt x="4178" y="16420"/>
                      </a:lnTo>
                      <a:lnTo>
                        <a:pt x="4820" y="16576"/>
                      </a:lnTo>
                      <a:lnTo>
                        <a:pt x="5519" y="16692"/>
                      </a:lnTo>
                      <a:lnTo>
                        <a:pt x="6277" y="16770"/>
                      </a:lnTo>
                      <a:lnTo>
                        <a:pt x="6277" y="16770"/>
                      </a:lnTo>
                      <a:lnTo>
                        <a:pt x="7074" y="16828"/>
                      </a:lnTo>
                      <a:lnTo>
                        <a:pt x="7832" y="16848"/>
                      </a:lnTo>
                      <a:lnTo>
                        <a:pt x="8551" y="16828"/>
                      </a:lnTo>
                      <a:lnTo>
                        <a:pt x="9270" y="16790"/>
                      </a:lnTo>
                      <a:lnTo>
                        <a:pt x="9930" y="16712"/>
                      </a:lnTo>
                      <a:lnTo>
                        <a:pt x="10591" y="16595"/>
                      </a:lnTo>
                      <a:lnTo>
                        <a:pt x="11193" y="16440"/>
                      </a:lnTo>
                      <a:lnTo>
                        <a:pt x="11796" y="16265"/>
                      </a:lnTo>
                      <a:lnTo>
                        <a:pt x="12340" y="16071"/>
                      </a:lnTo>
                      <a:lnTo>
                        <a:pt x="12864" y="15837"/>
                      </a:lnTo>
                      <a:lnTo>
                        <a:pt x="13350" y="15585"/>
                      </a:lnTo>
                      <a:lnTo>
                        <a:pt x="13797" y="15293"/>
                      </a:lnTo>
                      <a:lnTo>
                        <a:pt x="14225" y="14982"/>
                      </a:lnTo>
                      <a:lnTo>
                        <a:pt x="14594" y="14652"/>
                      </a:lnTo>
                      <a:lnTo>
                        <a:pt x="14944" y="14283"/>
                      </a:lnTo>
                      <a:lnTo>
                        <a:pt x="15235" y="13914"/>
                      </a:lnTo>
                      <a:lnTo>
                        <a:pt x="15507" y="13506"/>
                      </a:lnTo>
                      <a:lnTo>
                        <a:pt x="15624" y="13292"/>
                      </a:lnTo>
                      <a:lnTo>
                        <a:pt x="15721" y="13078"/>
                      </a:lnTo>
                      <a:lnTo>
                        <a:pt x="15818" y="12864"/>
                      </a:lnTo>
                      <a:lnTo>
                        <a:pt x="15896" y="12631"/>
                      </a:lnTo>
                      <a:lnTo>
                        <a:pt x="15973" y="12417"/>
                      </a:lnTo>
                      <a:lnTo>
                        <a:pt x="16032" y="12184"/>
                      </a:lnTo>
                      <a:lnTo>
                        <a:pt x="16071" y="11932"/>
                      </a:lnTo>
                      <a:lnTo>
                        <a:pt x="16109" y="11698"/>
                      </a:lnTo>
                      <a:lnTo>
                        <a:pt x="16129" y="11446"/>
                      </a:lnTo>
                      <a:lnTo>
                        <a:pt x="16148" y="11193"/>
                      </a:lnTo>
                      <a:lnTo>
                        <a:pt x="16148" y="10941"/>
                      </a:lnTo>
                      <a:lnTo>
                        <a:pt x="16148" y="10688"/>
                      </a:lnTo>
                      <a:lnTo>
                        <a:pt x="16129" y="10416"/>
                      </a:lnTo>
                      <a:lnTo>
                        <a:pt x="16090" y="10144"/>
                      </a:lnTo>
                      <a:lnTo>
                        <a:pt x="15993" y="9600"/>
                      </a:lnTo>
                      <a:lnTo>
                        <a:pt x="15837" y="9056"/>
                      </a:lnTo>
                      <a:lnTo>
                        <a:pt x="15624" y="8473"/>
                      </a:lnTo>
                      <a:lnTo>
                        <a:pt x="15371" y="7890"/>
                      </a:lnTo>
                      <a:lnTo>
                        <a:pt x="15060" y="7288"/>
                      </a:lnTo>
                      <a:lnTo>
                        <a:pt x="14691" y="6685"/>
                      </a:lnTo>
                      <a:lnTo>
                        <a:pt x="14263" y="6083"/>
                      </a:lnTo>
                      <a:lnTo>
                        <a:pt x="13797" y="546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" name="Google Shape;8615;p74">
                  <a:extLst>
                    <a:ext uri="{FF2B5EF4-FFF2-40B4-BE49-F238E27FC236}">
                      <a16:creationId xmlns:a16="http://schemas.microsoft.com/office/drawing/2014/main" xmlns="" id="{517C7594-3ABB-A048-C090-88501E22E9D5}"/>
                    </a:ext>
                  </a:extLst>
                </p:cNvPr>
                <p:cNvSpPr/>
                <p:nvPr/>
              </p:nvSpPr>
              <p:spPr>
                <a:xfrm>
                  <a:off x="2985150" y="3225512"/>
                  <a:ext cx="147809" cy="496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36" h="16596" extrusionOk="0">
                      <a:moveTo>
                        <a:pt x="4314" y="1"/>
                      </a:moveTo>
                      <a:lnTo>
                        <a:pt x="4023" y="20"/>
                      </a:lnTo>
                      <a:lnTo>
                        <a:pt x="3731" y="59"/>
                      </a:lnTo>
                      <a:lnTo>
                        <a:pt x="3440" y="137"/>
                      </a:lnTo>
                      <a:lnTo>
                        <a:pt x="3148" y="214"/>
                      </a:lnTo>
                      <a:lnTo>
                        <a:pt x="2876" y="350"/>
                      </a:lnTo>
                      <a:lnTo>
                        <a:pt x="2604" y="486"/>
                      </a:lnTo>
                      <a:lnTo>
                        <a:pt x="2351" y="661"/>
                      </a:lnTo>
                      <a:lnTo>
                        <a:pt x="2118" y="875"/>
                      </a:lnTo>
                      <a:lnTo>
                        <a:pt x="1885" y="1128"/>
                      </a:lnTo>
                      <a:lnTo>
                        <a:pt x="1671" y="1400"/>
                      </a:lnTo>
                      <a:lnTo>
                        <a:pt x="1477" y="1711"/>
                      </a:lnTo>
                      <a:lnTo>
                        <a:pt x="1302" y="2080"/>
                      </a:lnTo>
                      <a:lnTo>
                        <a:pt x="1147" y="2468"/>
                      </a:lnTo>
                      <a:lnTo>
                        <a:pt x="1011" y="2915"/>
                      </a:lnTo>
                      <a:lnTo>
                        <a:pt x="894" y="3401"/>
                      </a:lnTo>
                      <a:lnTo>
                        <a:pt x="816" y="3926"/>
                      </a:lnTo>
                      <a:lnTo>
                        <a:pt x="680" y="4897"/>
                      </a:lnTo>
                      <a:lnTo>
                        <a:pt x="525" y="5908"/>
                      </a:lnTo>
                      <a:lnTo>
                        <a:pt x="369" y="6899"/>
                      </a:lnTo>
                      <a:lnTo>
                        <a:pt x="214" y="7890"/>
                      </a:lnTo>
                      <a:lnTo>
                        <a:pt x="97" y="8881"/>
                      </a:lnTo>
                      <a:lnTo>
                        <a:pt x="59" y="9367"/>
                      </a:lnTo>
                      <a:lnTo>
                        <a:pt x="20" y="9852"/>
                      </a:lnTo>
                      <a:lnTo>
                        <a:pt x="0" y="10319"/>
                      </a:lnTo>
                      <a:lnTo>
                        <a:pt x="0" y="10785"/>
                      </a:lnTo>
                      <a:lnTo>
                        <a:pt x="20" y="11252"/>
                      </a:lnTo>
                      <a:lnTo>
                        <a:pt x="59" y="11698"/>
                      </a:lnTo>
                      <a:lnTo>
                        <a:pt x="117" y="12126"/>
                      </a:lnTo>
                      <a:lnTo>
                        <a:pt x="195" y="12553"/>
                      </a:lnTo>
                      <a:lnTo>
                        <a:pt x="311" y="12962"/>
                      </a:lnTo>
                      <a:lnTo>
                        <a:pt x="447" y="13350"/>
                      </a:lnTo>
                      <a:lnTo>
                        <a:pt x="603" y="13739"/>
                      </a:lnTo>
                      <a:lnTo>
                        <a:pt x="797" y="14108"/>
                      </a:lnTo>
                      <a:lnTo>
                        <a:pt x="1030" y="14438"/>
                      </a:lnTo>
                      <a:lnTo>
                        <a:pt x="1302" y="14769"/>
                      </a:lnTo>
                      <a:lnTo>
                        <a:pt x="1613" y="15080"/>
                      </a:lnTo>
                      <a:lnTo>
                        <a:pt x="1943" y="15371"/>
                      </a:lnTo>
                      <a:lnTo>
                        <a:pt x="2332" y="15624"/>
                      </a:lnTo>
                      <a:lnTo>
                        <a:pt x="2759" y="15876"/>
                      </a:lnTo>
                      <a:lnTo>
                        <a:pt x="3226" y="16090"/>
                      </a:lnTo>
                      <a:lnTo>
                        <a:pt x="3751" y="16284"/>
                      </a:lnTo>
                      <a:lnTo>
                        <a:pt x="4314" y="16459"/>
                      </a:lnTo>
                      <a:lnTo>
                        <a:pt x="4936" y="16595"/>
                      </a:lnTo>
                      <a:lnTo>
                        <a:pt x="4819" y="16323"/>
                      </a:lnTo>
                      <a:lnTo>
                        <a:pt x="4722" y="16051"/>
                      </a:lnTo>
                      <a:lnTo>
                        <a:pt x="4644" y="15779"/>
                      </a:lnTo>
                      <a:lnTo>
                        <a:pt x="4586" y="15507"/>
                      </a:lnTo>
                      <a:lnTo>
                        <a:pt x="4528" y="15235"/>
                      </a:lnTo>
                      <a:lnTo>
                        <a:pt x="4489" y="14944"/>
                      </a:lnTo>
                      <a:lnTo>
                        <a:pt x="4450" y="14380"/>
                      </a:lnTo>
                      <a:lnTo>
                        <a:pt x="4431" y="13817"/>
                      </a:lnTo>
                      <a:lnTo>
                        <a:pt x="4431" y="13253"/>
                      </a:lnTo>
                      <a:lnTo>
                        <a:pt x="4450" y="12670"/>
                      </a:lnTo>
                      <a:lnTo>
                        <a:pt x="4489" y="12087"/>
                      </a:lnTo>
                      <a:lnTo>
                        <a:pt x="4586" y="10610"/>
                      </a:lnTo>
                      <a:lnTo>
                        <a:pt x="4664" y="9114"/>
                      </a:lnTo>
                      <a:lnTo>
                        <a:pt x="4722" y="7618"/>
                      </a:lnTo>
                      <a:lnTo>
                        <a:pt x="4761" y="6141"/>
                      </a:lnTo>
                      <a:lnTo>
                        <a:pt x="4780" y="5364"/>
                      </a:lnTo>
                      <a:lnTo>
                        <a:pt x="4780" y="4606"/>
                      </a:lnTo>
                      <a:lnTo>
                        <a:pt x="4761" y="3848"/>
                      </a:lnTo>
                      <a:lnTo>
                        <a:pt x="4722" y="3090"/>
                      </a:lnTo>
                      <a:lnTo>
                        <a:pt x="4664" y="2371"/>
                      </a:lnTo>
                      <a:lnTo>
                        <a:pt x="4605" y="1905"/>
                      </a:lnTo>
                      <a:lnTo>
                        <a:pt x="4508" y="1303"/>
                      </a:lnTo>
                      <a:lnTo>
                        <a:pt x="4392" y="681"/>
                      </a:lnTo>
                      <a:lnTo>
                        <a:pt x="4333" y="350"/>
                      </a:lnTo>
                      <a:lnTo>
                        <a:pt x="4314" y="1"/>
                      </a:ln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8616;p74">
                  <a:extLst>
                    <a:ext uri="{FF2B5EF4-FFF2-40B4-BE49-F238E27FC236}">
                      <a16:creationId xmlns:a16="http://schemas.microsoft.com/office/drawing/2014/main" xmlns="" id="{61B9A1D9-666D-2C9F-2CE6-8A00C7180BE6}"/>
                    </a:ext>
                  </a:extLst>
                </p:cNvPr>
                <p:cNvSpPr/>
                <p:nvPr/>
              </p:nvSpPr>
              <p:spPr>
                <a:xfrm>
                  <a:off x="3853866" y="3225512"/>
                  <a:ext cx="483582" cy="5045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9" h="16848" extrusionOk="0">
                      <a:moveTo>
                        <a:pt x="11640" y="1"/>
                      </a:moveTo>
                      <a:lnTo>
                        <a:pt x="11368" y="20"/>
                      </a:lnTo>
                      <a:lnTo>
                        <a:pt x="11096" y="40"/>
                      </a:lnTo>
                      <a:lnTo>
                        <a:pt x="10824" y="78"/>
                      </a:lnTo>
                      <a:lnTo>
                        <a:pt x="10552" y="137"/>
                      </a:lnTo>
                      <a:lnTo>
                        <a:pt x="10027" y="253"/>
                      </a:lnTo>
                      <a:lnTo>
                        <a:pt x="9541" y="428"/>
                      </a:lnTo>
                      <a:lnTo>
                        <a:pt x="9075" y="603"/>
                      </a:lnTo>
                      <a:lnTo>
                        <a:pt x="8686" y="817"/>
                      </a:lnTo>
                      <a:lnTo>
                        <a:pt x="8337" y="1011"/>
                      </a:lnTo>
                      <a:lnTo>
                        <a:pt x="8181" y="1108"/>
                      </a:lnTo>
                      <a:lnTo>
                        <a:pt x="8065" y="1205"/>
                      </a:lnTo>
                      <a:lnTo>
                        <a:pt x="7948" y="1303"/>
                      </a:lnTo>
                      <a:lnTo>
                        <a:pt x="7851" y="1419"/>
                      </a:lnTo>
                      <a:lnTo>
                        <a:pt x="7773" y="1536"/>
                      </a:lnTo>
                      <a:lnTo>
                        <a:pt x="7715" y="1672"/>
                      </a:lnTo>
                      <a:lnTo>
                        <a:pt x="7657" y="1788"/>
                      </a:lnTo>
                      <a:lnTo>
                        <a:pt x="7618" y="1924"/>
                      </a:lnTo>
                      <a:lnTo>
                        <a:pt x="7579" y="2216"/>
                      </a:lnTo>
                      <a:lnTo>
                        <a:pt x="7559" y="2507"/>
                      </a:lnTo>
                      <a:lnTo>
                        <a:pt x="7559" y="2838"/>
                      </a:lnTo>
                      <a:lnTo>
                        <a:pt x="7579" y="3168"/>
                      </a:lnTo>
                      <a:lnTo>
                        <a:pt x="7637" y="3887"/>
                      </a:lnTo>
                      <a:lnTo>
                        <a:pt x="7657" y="4276"/>
                      </a:lnTo>
                      <a:lnTo>
                        <a:pt x="7657" y="4684"/>
                      </a:lnTo>
                      <a:lnTo>
                        <a:pt x="7618" y="5111"/>
                      </a:lnTo>
                      <a:lnTo>
                        <a:pt x="7540" y="5558"/>
                      </a:lnTo>
                      <a:lnTo>
                        <a:pt x="7501" y="5772"/>
                      </a:lnTo>
                      <a:lnTo>
                        <a:pt x="7423" y="6005"/>
                      </a:lnTo>
                      <a:lnTo>
                        <a:pt x="7346" y="6238"/>
                      </a:lnTo>
                      <a:lnTo>
                        <a:pt x="7249" y="6471"/>
                      </a:lnTo>
                      <a:lnTo>
                        <a:pt x="7151" y="6666"/>
                      </a:lnTo>
                      <a:lnTo>
                        <a:pt x="7054" y="6841"/>
                      </a:lnTo>
                      <a:lnTo>
                        <a:pt x="6938" y="6996"/>
                      </a:lnTo>
                      <a:lnTo>
                        <a:pt x="6802" y="7113"/>
                      </a:lnTo>
                      <a:lnTo>
                        <a:pt x="6666" y="7210"/>
                      </a:lnTo>
                      <a:lnTo>
                        <a:pt x="6510" y="7288"/>
                      </a:lnTo>
                      <a:lnTo>
                        <a:pt x="6355" y="7346"/>
                      </a:lnTo>
                      <a:lnTo>
                        <a:pt x="6199" y="7365"/>
                      </a:lnTo>
                      <a:lnTo>
                        <a:pt x="6024" y="7385"/>
                      </a:lnTo>
                      <a:lnTo>
                        <a:pt x="5849" y="7385"/>
                      </a:lnTo>
                      <a:lnTo>
                        <a:pt x="5675" y="7365"/>
                      </a:lnTo>
                      <a:lnTo>
                        <a:pt x="5500" y="7346"/>
                      </a:lnTo>
                      <a:lnTo>
                        <a:pt x="5130" y="7229"/>
                      </a:lnTo>
                      <a:lnTo>
                        <a:pt x="4742" y="7093"/>
                      </a:lnTo>
                      <a:lnTo>
                        <a:pt x="4373" y="6899"/>
                      </a:lnTo>
                      <a:lnTo>
                        <a:pt x="4023" y="6705"/>
                      </a:lnTo>
                      <a:lnTo>
                        <a:pt x="3673" y="6491"/>
                      </a:lnTo>
                      <a:lnTo>
                        <a:pt x="3362" y="6277"/>
                      </a:lnTo>
                      <a:lnTo>
                        <a:pt x="2838" y="5869"/>
                      </a:lnTo>
                      <a:lnTo>
                        <a:pt x="2468" y="5558"/>
                      </a:lnTo>
                      <a:lnTo>
                        <a:pt x="2352" y="5461"/>
                      </a:lnTo>
                      <a:lnTo>
                        <a:pt x="1885" y="6083"/>
                      </a:lnTo>
                      <a:lnTo>
                        <a:pt x="1458" y="6685"/>
                      </a:lnTo>
                      <a:lnTo>
                        <a:pt x="1089" y="7288"/>
                      </a:lnTo>
                      <a:lnTo>
                        <a:pt x="778" y="7890"/>
                      </a:lnTo>
                      <a:lnTo>
                        <a:pt x="525" y="8473"/>
                      </a:lnTo>
                      <a:lnTo>
                        <a:pt x="311" y="9056"/>
                      </a:lnTo>
                      <a:lnTo>
                        <a:pt x="156" y="9600"/>
                      </a:lnTo>
                      <a:lnTo>
                        <a:pt x="59" y="10144"/>
                      </a:lnTo>
                      <a:lnTo>
                        <a:pt x="20" y="10416"/>
                      </a:lnTo>
                      <a:lnTo>
                        <a:pt x="1" y="10688"/>
                      </a:lnTo>
                      <a:lnTo>
                        <a:pt x="1" y="10941"/>
                      </a:lnTo>
                      <a:lnTo>
                        <a:pt x="1" y="11193"/>
                      </a:lnTo>
                      <a:lnTo>
                        <a:pt x="20" y="11446"/>
                      </a:lnTo>
                      <a:lnTo>
                        <a:pt x="39" y="11698"/>
                      </a:lnTo>
                      <a:lnTo>
                        <a:pt x="78" y="11932"/>
                      </a:lnTo>
                      <a:lnTo>
                        <a:pt x="117" y="12184"/>
                      </a:lnTo>
                      <a:lnTo>
                        <a:pt x="175" y="12417"/>
                      </a:lnTo>
                      <a:lnTo>
                        <a:pt x="253" y="12631"/>
                      </a:lnTo>
                      <a:lnTo>
                        <a:pt x="331" y="12864"/>
                      </a:lnTo>
                      <a:lnTo>
                        <a:pt x="428" y="13078"/>
                      </a:lnTo>
                      <a:lnTo>
                        <a:pt x="545" y="13292"/>
                      </a:lnTo>
                      <a:lnTo>
                        <a:pt x="642" y="13506"/>
                      </a:lnTo>
                      <a:lnTo>
                        <a:pt x="914" y="13914"/>
                      </a:lnTo>
                      <a:lnTo>
                        <a:pt x="1205" y="14283"/>
                      </a:lnTo>
                      <a:lnTo>
                        <a:pt x="1555" y="14652"/>
                      </a:lnTo>
                      <a:lnTo>
                        <a:pt x="1924" y="14982"/>
                      </a:lnTo>
                      <a:lnTo>
                        <a:pt x="2352" y="15293"/>
                      </a:lnTo>
                      <a:lnTo>
                        <a:pt x="2799" y="15585"/>
                      </a:lnTo>
                      <a:lnTo>
                        <a:pt x="3284" y="15837"/>
                      </a:lnTo>
                      <a:lnTo>
                        <a:pt x="3809" y="16071"/>
                      </a:lnTo>
                      <a:lnTo>
                        <a:pt x="4353" y="16265"/>
                      </a:lnTo>
                      <a:lnTo>
                        <a:pt x="4956" y="16440"/>
                      </a:lnTo>
                      <a:lnTo>
                        <a:pt x="5558" y="16595"/>
                      </a:lnTo>
                      <a:lnTo>
                        <a:pt x="6219" y="16712"/>
                      </a:lnTo>
                      <a:lnTo>
                        <a:pt x="6899" y="16790"/>
                      </a:lnTo>
                      <a:lnTo>
                        <a:pt x="7598" y="16828"/>
                      </a:lnTo>
                      <a:lnTo>
                        <a:pt x="8317" y="16848"/>
                      </a:lnTo>
                      <a:lnTo>
                        <a:pt x="9075" y="16828"/>
                      </a:lnTo>
                      <a:lnTo>
                        <a:pt x="9872" y="16770"/>
                      </a:lnTo>
                      <a:lnTo>
                        <a:pt x="10630" y="16692"/>
                      </a:lnTo>
                      <a:lnTo>
                        <a:pt x="11329" y="16576"/>
                      </a:lnTo>
                      <a:lnTo>
                        <a:pt x="11970" y="16420"/>
                      </a:lnTo>
                      <a:lnTo>
                        <a:pt x="12553" y="16226"/>
                      </a:lnTo>
                      <a:lnTo>
                        <a:pt x="13097" y="16012"/>
                      </a:lnTo>
                      <a:lnTo>
                        <a:pt x="13331" y="15896"/>
                      </a:lnTo>
                      <a:lnTo>
                        <a:pt x="13564" y="15779"/>
                      </a:lnTo>
                      <a:lnTo>
                        <a:pt x="13797" y="15643"/>
                      </a:lnTo>
                      <a:lnTo>
                        <a:pt x="14011" y="15507"/>
                      </a:lnTo>
                      <a:lnTo>
                        <a:pt x="14205" y="15371"/>
                      </a:lnTo>
                      <a:lnTo>
                        <a:pt x="14380" y="15216"/>
                      </a:lnTo>
                      <a:lnTo>
                        <a:pt x="14555" y="15060"/>
                      </a:lnTo>
                      <a:lnTo>
                        <a:pt x="14730" y="14905"/>
                      </a:lnTo>
                      <a:lnTo>
                        <a:pt x="15021" y="14555"/>
                      </a:lnTo>
                      <a:lnTo>
                        <a:pt x="15274" y="14205"/>
                      </a:lnTo>
                      <a:lnTo>
                        <a:pt x="15487" y="13817"/>
                      </a:lnTo>
                      <a:lnTo>
                        <a:pt x="15682" y="13428"/>
                      </a:lnTo>
                      <a:lnTo>
                        <a:pt x="15837" y="13000"/>
                      </a:lnTo>
                      <a:lnTo>
                        <a:pt x="15954" y="12573"/>
                      </a:lnTo>
                      <a:lnTo>
                        <a:pt x="16032" y="12126"/>
                      </a:lnTo>
                      <a:lnTo>
                        <a:pt x="16090" y="11660"/>
                      </a:lnTo>
                      <a:lnTo>
                        <a:pt x="16129" y="11174"/>
                      </a:lnTo>
                      <a:lnTo>
                        <a:pt x="16148" y="10688"/>
                      </a:lnTo>
                      <a:lnTo>
                        <a:pt x="16148" y="10202"/>
                      </a:lnTo>
                      <a:lnTo>
                        <a:pt x="16109" y="9697"/>
                      </a:lnTo>
                      <a:lnTo>
                        <a:pt x="16070" y="9172"/>
                      </a:lnTo>
                      <a:lnTo>
                        <a:pt x="15973" y="8143"/>
                      </a:lnTo>
                      <a:lnTo>
                        <a:pt x="15818" y="7074"/>
                      </a:lnTo>
                      <a:lnTo>
                        <a:pt x="15643" y="6024"/>
                      </a:lnTo>
                      <a:lnTo>
                        <a:pt x="15487" y="4975"/>
                      </a:lnTo>
                      <a:lnTo>
                        <a:pt x="15332" y="3926"/>
                      </a:lnTo>
                      <a:lnTo>
                        <a:pt x="15254" y="3440"/>
                      </a:lnTo>
                      <a:lnTo>
                        <a:pt x="15157" y="2974"/>
                      </a:lnTo>
                      <a:lnTo>
                        <a:pt x="15041" y="2566"/>
                      </a:lnTo>
                      <a:lnTo>
                        <a:pt x="14905" y="2196"/>
                      </a:lnTo>
                      <a:lnTo>
                        <a:pt x="14749" y="1847"/>
                      </a:lnTo>
                      <a:lnTo>
                        <a:pt x="14574" y="1536"/>
                      </a:lnTo>
                      <a:lnTo>
                        <a:pt x="14380" y="1264"/>
                      </a:lnTo>
                      <a:lnTo>
                        <a:pt x="14186" y="1011"/>
                      </a:lnTo>
                      <a:lnTo>
                        <a:pt x="13952" y="797"/>
                      </a:lnTo>
                      <a:lnTo>
                        <a:pt x="13739" y="622"/>
                      </a:lnTo>
                      <a:lnTo>
                        <a:pt x="13486" y="467"/>
                      </a:lnTo>
                      <a:lnTo>
                        <a:pt x="13253" y="331"/>
                      </a:lnTo>
                      <a:lnTo>
                        <a:pt x="13000" y="214"/>
                      </a:lnTo>
                      <a:lnTo>
                        <a:pt x="12728" y="137"/>
                      </a:lnTo>
                      <a:lnTo>
                        <a:pt x="12456" y="78"/>
                      </a:lnTo>
                      <a:lnTo>
                        <a:pt x="12184" y="40"/>
                      </a:lnTo>
                      <a:lnTo>
                        <a:pt x="119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8617;p74">
                  <a:extLst>
                    <a:ext uri="{FF2B5EF4-FFF2-40B4-BE49-F238E27FC236}">
                      <a16:creationId xmlns:a16="http://schemas.microsoft.com/office/drawing/2014/main" xmlns="" id="{871CB518-A87C-CB63-CB57-8C27843B02AD}"/>
                    </a:ext>
                  </a:extLst>
                </p:cNvPr>
                <p:cNvSpPr/>
                <p:nvPr/>
              </p:nvSpPr>
              <p:spPr>
                <a:xfrm>
                  <a:off x="3853866" y="3225512"/>
                  <a:ext cx="483582" cy="5045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9" h="16848" fill="none" extrusionOk="0">
                      <a:moveTo>
                        <a:pt x="2352" y="5461"/>
                      </a:moveTo>
                      <a:lnTo>
                        <a:pt x="2352" y="5461"/>
                      </a:lnTo>
                      <a:lnTo>
                        <a:pt x="2468" y="5558"/>
                      </a:lnTo>
                      <a:lnTo>
                        <a:pt x="2468" y="5558"/>
                      </a:lnTo>
                      <a:lnTo>
                        <a:pt x="2838" y="5869"/>
                      </a:lnTo>
                      <a:lnTo>
                        <a:pt x="3362" y="6277"/>
                      </a:lnTo>
                      <a:lnTo>
                        <a:pt x="3673" y="6491"/>
                      </a:lnTo>
                      <a:lnTo>
                        <a:pt x="4023" y="6705"/>
                      </a:lnTo>
                      <a:lnTo>
                        <a:pt x="4373" y="6899"/>
                      </a:lnTo>
                      <a:lnTo>
                        <a:pt x="4742" y="7093"/>
                      </a:lnTo>
                      <a:lnTo>
                        <a:pt x="5130" y="7229"/>
                      </a:lnTo>
                      <a:lnTo>
                        <a:pt x="5500" y="7346"/>
                      </a:lnTo>
                      <a:lnTo>
                        <a:pt x="5675" y="7365"/>
                      </a:lnTo>
                      <a:lnTo>
                        <a:pt x="5849" y="7385"/>
                      </a:lnTo>
                      <a:lnTo>
                        <a:pt x="6024" y="7385"/>
                      </a:lnTo>
                      <a:lnTo>
                        <a:pt x="6199" y="7365"/>
                      </a:lnTo>
                      <a:lnTo>
                        <a:pt x="6355" y="7346"/>
                      </a:lnTo>
                      <a:lnTo>
                        <a:pt x="6510" y="7288"/>
                      </a:lnTo>
                      <a:lnTo>
                        <a:pt x="6666" y="7210"/>
                      </a:lnTo>
                      <a:lnTo>
                        <a:pt x="6802" y="7113"/>
                      </a:lnTo>
                      <a:lnTo>
                        <a:pt x="6938" y="6996"/>
                      </a:lnTo>
                      <a:lnTo>
                        <a:pt x="7054" y="6841"/>
                      </a:lnTo>
                      <a:lnTo>
                        <a:pt x="7151" y="6666"/>
                      </a:lnTo>
                      <a:lnTo>
                        <a:pt x="7249" y="6471"/>
                      </a:lnTo>
                      <a:lnTo>
                        <a:pt x="7249" y="6471"/>
                      </a:lnTo>
                      <a:lnTo>
                        <a:pt x="7346" y="6238"/>
                      </a:lnTo>
                      <a:lnTo>
                        <a:pt x="7423" y="6005"/>
                      </a:lnTo>
                      <a:lnTo>
                        <a:pt x="7501" y="5772"/>
                      </a:lnTo>
                      <a:lnTo>
                        <a:pt x="7540" y="5558"/>
                      </a:lnTo>
                      <a:lnTo>
                        <a:pt x="7618" y="5111"/>
                      </a:lnTo>
                      <a:lnTo>
                        <a:pt x="7657" y="4684"/>
                      </a:lnTo>
                      <a:lnTo>
                        <a:pt x="7657" y="4276"/>
                      </a:lnTo>
                      <a:lnTo>
                        <a:pt x="7637" y="3887"/>
                      </a:lnTo>
                      <a:lnTo>
                        <a:pt x="7579" y="3168"/>
                      </a:lnTo>
                      <a:lnTo>
                        <a:pt x="7559" y="2838"/>
                      </a:lnTo>
                      <a:lnTo>
                        <a:pt x="7559" y="2507"/>
                      </a:lnTo>
                      <a:lnTo>
                        <a:pt x="7579" y="2216"/>
                      </a:lnTo>
                      <a:lnTo>
                        <a:pt x="7618" y="1924"/>
                      </a:lnTo>
                      <a:lnTo>
                        <a:pt x="7657" y="1788"/>
                      </a:lnTo>
                      <a:lnTo>
                        <a:pt x="7715" y="1672"/>
                      </a:lnTo>
                      <a:lnTo>
                        <a:pt x="7773" y="1536"/>
                      </a:lnTo>
                      <a:lnTo>
                        <a:pt x="7851" y="1419"/>
                      </a:lnTo>
                      <a:lnTo>
                        <a:pt x="7948" y="1303"/>
                      </a:lnTo>
                      <a:lnTo>
                        <a:pt x="8065" y="1205"/>
                      </a:lnTo>
                      <a:lnTo>
                        <a:pt x="8181" y="1108"/>
                      </a:lnTo>
                      <a:lnTo>
                        <a:pt x="8337" y="1011"/>
                      </a:lnTo>
                      <a:lnTo>
                        <a:pt x="8337" y="1011"/>
                      </a:lnTo>
                      <a:lnTo>
                        <a:pt x="8686" y="817"/>
                      </a:lnTo>
                      <a:lnTo>
                        <a:pt x="9075" y="603"/>
                      </a:lnTo>
                      <a:lnTo>
                        <a:pt x="9541" y="428"/>
                      </a:lnTo>
                      <a:lnTo>
                        <a:pt x="10027" y="253"/>
                      </a:lnTo>
                      <a:lnTo>
                        <a:pt x="10552" y="137"/>
                      </a:lnTo>
                      <a:lnTo>
                        <a:pt x="10824" y="78"/>
                      </a:lnTo>
                      <a:lnTo>
                        <a:pt x="11096" y="40"/>
                      </a:lnTo>
                      <a:lnTo>
                        <a:pt x="11368" y="20"/>
                      </a:lnTo>
                      <a:lnTo>
                        <a:pt x="11640" y="1"/>
                      </a:lnTo>
                      <a:lnTo>
                        <a:pt x="11912" y="1"/>
                      </a:lnTo>
                      <a:lnTo>
                        <a:pt x="12184" y="40"/>
                      </a:lnTo>
                      <a:lnTo>
                        <a:pt x="12456" y="78"/>
                      </a:lnTo>
                      <a:lnTo>
                        <a:pt x="12728" y="137"/>
                      </a:lnTo>
                      <a:lnTo>
                        <a:pt x="13000" y="214"/>
                      </a:lnTo>
                      <a:lnTo>
                        <a:pt x="13253" y="331"/>
                      </a:lnTo>
                      <a:lnTo>
                        <a:pt x="13486" y="467"/>
                      </a:lnTo>
                      <a:lnTo>
                        <a:pt x="13739" y="622"/>
                      </a:lnTo>
                      <a:lnTo>
                        <a:pt x="13952" y="797"/>
                      </a:lnTo>
                      <a:lnTo>
                        <a:pt x="14186" y="1011"/>
                      </a:lnTo>
                      <a:lnTo>
                        <a:pt x="14380" y="1264"/>
                      </a:lnTo>
                      <a:lnTo>
                        <a:pt x="14574" y="1536"/>
                      </a:lnTo>
                      <a:lnTo>
                        <a:pt x="14749" y="1847"/>
                      </a:lnTo>
                      <a:lnTo>
                        <a:pt x="14905" y="2196"/>
                      </a:lnTo>
                      <a:lnTo>
                        <a:pt x="15041" y="2566"/>
                      </a:lnTo>
                      <a:lnTo>
                        <a:pt x="15157" y="2974"/>
                      </a:lnTo>
                      <a:lnTo>
                        <a:pt x="15254" y="3440"/>
                      </a:lnTo>
                      <a:lnTo>
                        <a:pt x="15332" y="3926"/>
                      </a:lnTo>
                      <a:lnTo>
                        <a:pt x="15332" y="3926"/>
                      </a:lnTo>
                      <a:lnTo>
                        <a:pt x="15487" y="4975"/>
                      </a:lnTo>
                      <a:lnTo>
                        <a:pt x="15643" y="6024"/>
                      </a:lnTo>
                      <a:lnTo>
                        <a:pt x="15818" y="7074"/>
                      </a:lnTo>
                      <a:lnTo>
                        <a:pt x="15973" y="8143"/>
                      </a:lnTo>
                      <a:lnTo>
                        <a:pt x="16070" y="9172"/>
                      </a:lnTo>
                      <a:lnTo>
                        <a:pt x="16109" y="9697"/>
                      </a:lnTo>
                      <a:lnTo>
                        <a:pt x="16148" y="10202"/>
                      </a:lnTo>
                      <a:lnTo>
                        <a:pt x="16148" y="10688"/>
                      </a:lnTo>
                      <a:lnTo>
                        <a:pt x="16129" y="11174"/>
                      </a:lnTo>
                      <a:lnTo>
                        <a:pt x="16090" y="11660"/>
                      </a:lnTo>
                      <a:lnTo>
                        <a:pt x="16032" y="12126"/>
                      </a:lnTo>
                      <a:lnTo>
                        <a:pt x="15954" y="12573"/>
                      </a:lnTo>
                      <a:lnTo>
                        <a:pt x="15837" y="13000"/>
                      </a:lnTo>
                      <a:lnTo>
                        <a:pt x="15682" y="13428"/>
                      </a:lnTo>
                      <a:lnTo>
                        <a:pt x="15487" y="13817"/>
                      </a:lnTo>
                      <a:lnTo>
                        <a:pt x="15274" y="14205"/>
                      </a:lnTo>
                      <a:lnTo>
                        <a:pt x="15021" y="14555"/>
                      </a:lnTo>
                      <a:lnTo>
                        <a:pt x="14730" y="14905"/>
                      </a:lnTo>
                      <a:lnTo>
                        <a:pt x="14555" y="15060"/>
                      </a:lnTo>
                      <a:lnTo>
                        <a:pt x="14380" y="15216"/>
                      </a:lnTo>
                      <a:lnTo>
                        <a:pt x="14205" y="15371"/>
                      </a:lnTo>
                      <a:lnTo>
                        <a:pt x="14011" y="15507"/>
                      </a:lnTo>
                      <a:lnTo>
                        <a:pt x="13797" y="15643"/>
                      </a:lnTo>
                      <a:lnTo>
                        <a:pt x="13564" y="15779"/>
                      </a:lnTo>
                      <a:lnTo>
                        <a:pt x="13331" y="15896"/>
                      </a:lnTo>
                      <a:lnTo>
                        <a:pt x="13097" y="16012"/>
                      </a:lnTo>
                      <a:lnTo>
                        <a:pt x="12553" y="16226"/>
                      </a:lnTo>
                      <a:lnTo>
                        <a:pt x="11970" y="16420"/>
                      </a:lnTo>
                      <a:lnTo>
                        <a:pt x="11329" y="16576"/>
                      </a:lnTo>
                      <a:lnTo>
                        <a:pt x="10630" y="16692"/>
                      </a:lnTo>
                      <a:lnTo>
                        <a:pt x="9872" y="16770"/>
                      </a:lnTo>
                      <a:lnTo>
                        <a:pt x="9872" y="16770"/>
                      </a:lnTo>
                      <a:lnTo>
                        <a:pt x="9075" y="16828"/>
                      </a:lnTo>
                      <a:lnTo>
                        <a:pt x="8317" y="16848"/>
                      </a:lnTo>
                      <a:lnTo>
                        <a:pt x="7598" y="16828"/>
                      </a:lnTo>
                      <a:lnTo>
                        <a:pt x="6899" y="16790"/>
                      </a:lnTo>
                      <a:lnTo>
                        <a:pt x="6219" y="16712"/>
                      </a:lnTo>
                      <a:lnTo>
                        <a:pt x="5558" y="16595"/>
                      </a:lnTo>
                      <a:lnTo>
                        <a:pt x="4956" y="16440"/>
                      </a:lnTo>
                      <a:lnTo>
                        <a:pt x="4353" y="16265"/>
                      </a:lnTo>
                      <a:lnTo>
                        <a:pt x="3809" y="16071"/>
                      </a:lnTo>
                      <a:lnTo>
                        <a:pt x="3284" y="15837"/>
                      </a:lnTo>
                      <a:lnTo>
                        <a:pt x="2799" y="15585"/>
                      </a:lnTo>
                      <a:lnTo>
                        <a:pt x="2352" y="15293"/>
                      </a:lnTo>
                      <a:lnTo>
                        <a:pt x="1924" y="14982"/>
                      </a:lnTo>
                      <a:lnTo>
                        <a:pt x="1555" y="14652"/>
                      </a:lnTo>
                      <a:lnTo>
                        <a:pt x="1205" y="14283"/>
                      </a:lnTo>
                      <a:lnTo>
                        <a:pt x="914" y="13914"/>
                      </a:lnTo>
                      <a:lnTo>
                        <a:pt x="642" y="13506"/>
                      </a:lnTo>
                      <a:lnTo>
                        <a:pt x="545" y="13292"/>
                      </a:lnTo>
                      <a:lnTo>
                        <a:pt x="428" y="13078"/>
                      </a:lnTo>
                      <a:lnTo>
                        <a:pt x="331" y="12864"/>
                      </a:lnTo>
                      <a:lnTo>
                        <a:pt x="253" y="12631"/>
                      </a:lnTo>
                      <a:lnTo>
                        <a:pt x="175" y="12417"/>
                      </a:lnTo>
                      <a:lnTo>
                        <a:pt x="117" y="12184"/>
                      </a:lnTo>
                      <a:lnTo>
                        <a:pt x="78" y="11932"/>
                      </a:lnTo>
                      <a:lnTo>
                        <a:pt x="39" y="11698"/>
                      </a:lnTo>
                      <a:lnTo>
                        <a:pt x="20" y="11446"/>
                      </a:lnTo>
                      <a:lnTo>
                        <a:pt x="1" y="11193"/>
                      </a:lnTo>
                      <a:lnTo>
                        <a:pt x="1" y="10941"/>
                      </a:lnTo>
                      <a:lnTo>
                        <a:pt x="1" y="10688"/>
                      </a:lnTo>
                      <a:lnTo>
                        <a:pt x="20" y="10416"/>
                      </a:lnTo>
                      <a:lnTo>
                        <a:pt x="59" y="10144"/>
                      </a:lnTo>
                      <a:lnTo>
                        <a:pt x="156" y="9600"/>
                      </a:lnTo>
                      <a:lnTo>
                        <a:pt x="311" y="9056"/>
                      </a:lnTo>
                      <a:lnTo>
                        <a:pt x="525" y="8473"/>
                      </a:lnTo>
                      <a:lnTo>
                        <a:pt x="778" y="7890"/>
                      </a:lnTo>
                      <a:lnTo>
                        <a:pt x="1089" y="7288"/>
                      </a:lnTo>
                      <a:lnTo>
                        <a:pt x="1458" y="6685"/>
                      </a:lnTo>
                      <a:lnTo>
                        <a:pt x="1885" y="6083"/>
                      </a:lnTo>
                      <a:lnTo>
                        <a:pt x="2352" y="546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" name="Google Shape;8618;p74">
                  <a:extLst>
                    <a:ext uri="{FF2B5EF4-FFF2-40B4-BE49-F238E27FC236}">
                      <a16:creationId xmlns:a16="http://schemas.microsoft.com/office/drawing/2014/main" xmlns="" id="{56ABD417-A10D-5A79-6C01-DC897C772844}"/>
                    </a:ext>
                  </a:extLst>
                </p:cNvPr>
                <p:cNvSpPr/>
                <p:nvPr/>
              </p:nvSpPr>
              <p:spPr>
                <a:xfrm>
                  <a:off x="4189034" y="3225512"/>
                  <a:ext cx="147809" cy="496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36" h="16596" extrusionOk="0">
                      <a:moveTo>
                        <a:pt x="602" y="1"/>
                      </a:moveTo>
                      <a:lnTo>
                        <a:pt x="602" y="350"/>
                      </a:lnTo>
                      <a:lnTo>
                        <a:pt x="544" y="681"/>
                      </a:lnTo>
                      <a:lnTo>
                        <a:pt x="428" y="1303"/>
                      </a:lnTo>
                      <a:lnTo>
                        <a:pt x="311" y="1905"/>
                      </a:lnTo>
                      <a:lnTo>
                        <a:pt x="272" y="2371"/>
                      </a:lnTo>
                      <a:lnTo>
                        <a:pt x="214" y="3090"/>
                      </a:lnTo>
                      <a:lnTo>
                        <a:pt x="175" y="3848"/>
                      </a:lnTo>
                      <a:lnTo>
                        <a:pt x="156" y="4606"/>
                      </a:lnTo>
                      <a:lnTo>
                        <a:pt x="156" y="5364"/>
                      </a:lnTo>
                      <a:lnTo>
                        <a:pt x="175" y="6141"/>
                      </a:lnTo>
                      <a:lnTo>
                        <a:pt x="214" y="7618"/>
                      </a:lnTo>
                      <a:lnTo>
                        <a:pt x="272" y="9114"/>
                      </a:lnTo>
                      <a:lnTo>
                        <a:pt x="350" y="10610"/>
                      </a:lnTo>
                      <a:lnTo>
                        <a:pt x="428" y="12087"/>
                      </a:lnTo>
                      <a:lnTo>
                        <a:pt x="466" y="12670"/>
                      </a:lnTo>
                      <a:lnTo>
                        <a:pt x="505" y="13253"/>
                      </a:lnTo>
                      <a:lnTo>
                        <a:pt x="505" y="13817"/>
                      </a:lnTo>
                      <a:lnTo>
                        <a:pt x="486" y="14380"/>
                      </a:lnTo>
                      <a:lnTo>
                        <a:pt x="428" y="14944"/>
                      </a:lnTo>
                      <a:lnTo>
                        <a:pt x="389" y="15235"/>
                      </a:lnTo>
                      <a:lnTo>
                        <a:pt x="350" y="15507"/>
                      </a:lnTo>
                      <a:lnTo>
                        <a:pt x="272" y="15779"/>
                      </a:lnTo>
                      <a:lnTo>
                        <a:pt x="194" y="16051"/>
                      </a:lnTo>
                      <a:lnTo>
                        <a:pt x="117" y="16323"/>
                      </a:lnTo>
                      <a:lnTo>
                        <a:pt x="0" y="16595"/>
                      </a:lnTo>
                      <a:lnTo>
                        <a:pt x="622" y="16459"/>
                      </a:lnTo>
                      <a:lnTo>
                        <a:pt x="1185" y="16284"/>
                      </a:lnTo>
                      <a:lnTo>
                        <a:pt x="1710" y="16090"/>
                      </a:lnTo>
                      <a:lnTo>
                        <a:pt x="2176" y="15876"/>
                      </a:lnTo>
                      <a:lnTo>
                        <a:pt x="2604" y="15624"/>
                      </a:lnTo>
                      <a:lnTo>
                        <a:pt x="2973" y="15371"/>
                      </a:lnTo>
                      <a:lnTo>
                        <a:pt x="3323" y="15080"/>
                      </a:lnTo>
                      <a:lnTo>
                        <a:pt x="3634" y="14769"/>
                      </a:lnTo>
                      <a:lnTo>
                        <a:pt x="3886" y="14438"/>
                      </a:lnTo>
                      <a:lnTo>
                        <a:pt x="4120" y="14108"/>
                      </a:lnTo>
                      <a:lnTo>
                        <a:pt x="4314" y="13739"/>
                      </a:lnTo>
                      <a:lnTo>
                        <a:pt x="4489" y="13350"/>
                      </a:lnTo>
                      <a:lnTo>
                        <a:pt x="4625" y="12962"/>
                      </a:lnTo>
                      <a:lnTo>
                        <a:pt x="4741" y="12553"/>
                      </a:lnTo>
                      <a:lnTo>
                        <a:pt x="4819" y="12126"/>
                      </a:lnTo>
                      <a:lnTo>
                        <a:pt x="4877" y="11698"/>
                      </a:lnTo>
                      <a:lnTo>
                        <a:pt x="4916" y="11252"/>
                      </a:lnTo>
                      <a:lnTo>
                        <a:pt x="4936" y="10785"/>
                      </a:lnTo>
                      <a:lnTo>
                        <a:pt x="4936" y="10319"/>
                      </a:lnTo>
                      <a:lnTo>
                        <a:pt x="4916" y="9852"/>
                      </a:lnTo>
                      <a:lnTo>
                        <a:pt x="4877" y="9367"/>
                      </a:lnTo>
                      <a:lnTo>
                        <a:pt x="4839" y="8881"/>
                      </a:lnTo>
                      <a:lnTo>
                        <a:pt x="4722" y="7890"/>
                      </a:lnTo>
                      <a:lnTo>
                        <a:pt x="4567" y="6899"/>
                      </a:lnTo>
                      <a:lnTo>
                        <a:pt x="4411" y="5908"/>
                      </a:lnTo>
                      <a:lnTo>
                        <a:pt x="4256" y="4897"/>
                      </a:lnTo>
                      <a:lnTo>
                        <a:pt x="4120" y="3926"/>
                      </a:lnTo>
                      <a:lnTo>
                        <a:pt x="4042" y="3401"/>
                      </a:lnTo>
                      <a:lnTo>
                        <a:pt x="3925" y="2915"/>
                      </a:lnTo>
                      <a:lnTo>
                        <a:pt x="3789" y="2468"/>
                      </a:lnTo>
                      <a:lnTo>
                        <a:pt x="3634" y="2080"/>
                      </a:lnTo>
                      <a:lnTo>
                        <a:pt x="3459" y="1711"/>
                      </a:lnTo>
                      <a:lnTo>
                        <a:pt x="3265" y="1400"/>
                      </a:lnTo>
                      <a:lnTo>
                        <a:pt x="3051" y="1128"/>
                      </a:lnTo>
                      <a:lnTo>
                        <a:pt x="2818" y="875"/>
                      </a:lnTo>
                      <a:lnTo>
                        <a:pt x="2585" y="661"/>
                      </a:lnTo>
                      <a:lnTo>
                        <a:pt x="2312" y="486"/>
                      </a:lnTo>
                      <a:lnTo>
                        <a:pt x="2060" y="350"/>
                      </a:lnTo>
                      <a:lnTo>
                        <a:pt x="1768" y="214"/>
                      </a:lnTo>
                      <a:lnTo>
                        <a:pt x="1496" y="137"/>
                      </a:lnTo>
                      <a:lnTo>
                        <a:pt x="1205" y="59"/>
                      </a:lnTo>
                      <a:lnTo>
                        <a:pt x="913" y="20"/>
                      </a:lnTo>
                      <a:lnTo>
                        <a:pt x="602" y="1"/>
                      </a:ln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8619;p74">
                  <a:extLst>
                    <a:ext uri="{FF2B5EF4-FFF2-40B4-BE49-F238E27FC236}">
                      <a16:creationId xmlns:a16="http://schemas.microsoft.com/office/drawing/2014/main" xmlns="" id="{CB4C5386-346D-011A-DCE7-975CBA298660}"/>
                    </a:ext>
                  </a:extLst>
                </p:cNvPr>
                <p:cNvSpPr/>
                <p:nvPr/>
              </p:nvSpPr>
              <p:spPr>
                <a:xfrm>
                  <a:off x="3256296" y="2905496"/>
                  <a:ext cx="804772" cy="804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75" h="26875" extrusionOk="0">
                      <a:moveTo>
                        <a:pt x="13428" y="0"/>
                      </a:moveTo>
                      <a:lnTo>
                        <a:pt x="12747" y="20"/>
                      </a:lnTo>
                      <a:lnTo>
                        <a:pt x="12048" y="59"/>
                      </a:lnTo>
                      <a:lnTo>
                        <a:pt x="11387" y="156"/>
                      </a:lnTo>
                      <a:lnTo>
                        <a:pt x="10727" y="272"/>
                      </a:lnTo>
                      <a:lnTo>
                        <a:pt x="10066" y="408"/>
                      </a:lnTo>
                      <a:lnTo>
                        <a:pt x="9425" y="603"/>
                      </a:lnTo>
                      <a:lnTo>
                        <a:pt x="8803" y="816"/>
                      </a:lnTo>
                      <a:lnTo>
                        <a:pt x="8200" y="1050"/>
                      </a:lnTo>
                      <a:lnTo>
                        <a:pt x="7598" y="1322"/>
                      </a:lnTo>
                      <a:lnTo>
                        <a:pt x="7015" y="1613"/>
                      </a:lnTo>
                      <a:lnTo>
                        <a:pt x="6471" y="1943"/>
                      </a:lnTo>
                      <a:lnTo>
                        <a:pt x="5908" y="2293"/>
                      </a:lnTo>
                      <a:lnTo>
                        <a:pt x="5383" y="2662"/>
                      </a:lnTo>
                      <a:lnTo>
                        <a:pt x="4878" y="3071"/>
                      </a:lnTo>
                      <a:lnTo>
                        <a:pt x="4392" y="3479"/>
                      </a:lnTo>
                      <a:lnTo>
                        <a:pt x="3925" y="3925"/>
                      </a:lnTo>
                      <a:lnTo>
                        <a:pt x="3479" y="4392"/>
                      </a:lnTo>
                      <a:lnTo>
                        <a:pt x="3051" y="4878"/>
                      </a:lnTo>
                      <a:lnTo>
                        <a:pt x="2662" y="5383"/>
                      </a:lnTo>
                      <a:lnTo>
                        <a:pt x="2293" y="5927"/>
                      </a:lnTo>
                      <a:lnTo>
                        <a:pt x="1943" y="6471"/>
                      </a:lnTo>
                      <a:lnTo>
                        <a:pt x="1613" y="7035"/>
                      </a:lnTo>
                      <a:lnTo>
                        <a:pt x="1322" y="7598"/>
                      </a:lnTo>
                      <a:lnTo>
                        <a:pt x="1050" y="8200"/>
                      </a:lnTo>
                      <a:lnTo>
                        <a:pt x="816" y="8803"/>
                      </a:lnTo>
                      <a:lnTo>
                        <a:pt x="603" y="9444"/>
                      </a:lnTo>
                      <a:lnTo>
                        <a:pt x="408" y="10066"/>
                      </a:lnTo>
                      <a:lnTo>
                        <a:pt x="272" y="10727"/>
                      </a:lnTo>
                      <a:lnTo>
                        <a:pt x="156" y="11387"/>
                      </a:lnTo>
                      <a:lnTo>
                        <a:pt x="59" y="12067"/>
                      </a:lnTo>
                      <a:lnTo>
                        <a:pt x="0" y="12747"/>
                      </a:lnTo>
                      <a:lnTo>
                        <a:pt x="0" y="13428"/>
                      </a:lnTo>
                      <a:lnTo>
                        <a:pt x="0" y="14127"/>
                      </a:lnTo>
                      <a:lnTo>
                        <a:pt x="59" y="14807"/>
                      </a:lnTo>
                      <a:lnTo>
                        <a:pt x="156" y="15487"/>
                      </a:lnTo>
                      <a:lnTo>
                        <a:pt x="272" y="16148"/>
                      </a:lnTo>
                      <a:lnTo>
                        <a:pt x="408" y="16789"/>
                      </a:lnTo>
                      <a:lnTo>
                        <a:pt x="603" y="17430"/>
                      </a:lnTo>
                      <a:lnTo>
                        <a:pt x="816" y="18052"/>
                      </a:lnTo>
                      <a:lnTo>
                        <a:pt x="1050" y="18655"/>
                      </a:lnTo>
                      <a:lnTo>
                        <a:pt x="1322" y="19257"/>
                      </a:lnTo>
                      <a:lnTo>
                        <a:pt x="1613" y="19840"/>
                      </a:lnTo>
                      <a:lnTo>
                        <a:pt x="1943" y="20403"/>
                      </a:lnTo>
                      <a:lnTo>
                        <a:pt x="2293" y="20948"/>
                      </a:lnTo>
                      <a:lnTo>
                        <a:pt x="2662" y="21472"/>
                      </a:lnTo>
                      <a:lnTo>
                        <a:pt x="3051" y="21977"/>
                      </a:lnTo>
                      <a:lnTo>
                        <a:pt x="3479" y="22463"/>
                      </a:lnTo>
                      <a:lnTo>
                        <a:pt x="3925" y="22930"/>
                      </a:lnTo>
                      <a:lnTo>
                        <a:pt x="4392" y="23376"/>
                      </a:lnTo>
                      <a:lnTo>
                        <a:pt x="4878" y="23804"/>
                      </a:lnTo>
                      <a:lnTo>
                        <a:pt x="5383" y="24193"/>
                      </a:lnTo>
                      <a:lnTo>
                        <a:pt x="5908" y="24581"/>
                      </a:lnTo>
                      <a:lnTo>
                        <a:pt x="6471" y="24931"/>
                      </a:lnTo>
                      <a:lnTo>
                        <a:pt x="7015" y="25242"/>
                      </a:lnTo>
                      <a:lnTo>
                        <a:pt x="7598" y="25553"/>
                      </a:lnTo>
                      <a:lnTo>
                        <a:pt x="8200" y="25805"/>
                      </a:lnTo>
                      <a:lnTo>
                        <a:pt x="8803" y="26058"/>
                      </a:lnTo>
                      <a:lnTo>
                        <a:pt x="9425" y="26272"/>
                      </a:lnTo>
                      <a:lnTo>
                        <a:pt x="10066" y="26447"/>
                      </a:lnTo>
                      <a:lnTo>
                        <a:pt x="10727" y="26602"/>
                      </a:lnTo>
                      <a:lnTo>
                        <a:pt x="11387" y="26719"/>
                      </a:lnTo>
                      <a:lnTo>
                        <a:pt x="12048" y="26796"/>
                      </a:lnTo>
                      <a:lnTo>
                        <a:pt x="12747" y="26855"/>
                      </a:lnTo>
                      <a:lnTo>
                        <a:pt x="13428" y="26874"/>
                      </a:lnTo>
                      <a:lnTo>
                        <a:pt x="14127" y="26855"/>
                      </a:lnTo>
                      <a:lnTo>
                        <a:pt x="14807" y="26796"/>
                      </a:lnTo>
                      <a:lnTo>
                        <a:pt x="15468" y="26719"/>
                      </a:lnTo>
                      <a:lnTo>
                        <a:pt x="16148" y="26602"/>
                      </a:lnTo>
                      <a:lnTo>
                        <a:pt x="16789" y="26447"/>
                      </a:lnTo>
                      <a:lnTo>
                        <a:pt x="17430" y="26272"/>
                      </a:lnTo>
                      <a:lnTo>
                        <a:pt x="18052" y="26058"/>
                      </a:lnTo>
                      <a:lnTo>
                        <a:pt x="18655" y="25805"/>
                      </a:lnTo>
                      <a:lnTo>
                        <a:pt x="19257" y="25553"/>
                      </a:lnTo>
                      <a:lnTo>
                        <a:pt x="19840" y="25242"/>
                      </a:lnTo>
                      <a:lnTo>
                        <a:pt x="20403" y="24931"/>
                      </a:lnTo>
                      <a:lnTo>
                        <a:pt x="20948" y="24581"/>
                      </a:lnTo>
                      <a:lnTo>
                        <a:pt x="21472" y="24193"/>
                      </a:lnTo>
                      <a:lnTo>
                        <a:pt x="21977" y="23804"/>
                      </a:lnTo>
                      <a:lnTo>
                        <a:pt x="22463" y="23376"/>
                      </a:lnTo>
                      <a:lnTo>
                        <a:pt x="22930" y="22930"/>
                      </a:lnTo>
                      <a:lnTo>
                        <a:pt x="23376" y="22463"/>
                      </a:lnTo>
                      <a:lnTo>
                        <a:pt x="23804" y="21977"/>
                      </a:lnTo>
                      <a:lnTo>
                        <a:pt x="24193" y="21472"/>
                      </a:lnTo>
                      <a:lnTo>
                        <a:pt x="24581" y="20948"/>
                      </a:lnTo>
                      <a:lnTo>
                        <a:pt x="24931" y="20403"/>
                      </a:lnTo>
                      <a:lnTo>
                        <a:pt x="25242" y="19840"/>
                      </a:lnTo>
                      <a:lnTo>
                        <a:pt x="25553" y="19257"/>
                      </a:lnTo>
                      <a:lnTo>
                        <a:pt x="25805" y="18655"/>
                      </a:lnTo>
                      <a:lnTo>
                        <a:pt x="26058" y="18052"/>
                      </a:lnTo>
                      <a:lnTo>
                        <a:pt x="26272" y="17430"/>
                      </a:lnTo>
                      <a:lnTo>
                        <a:pt x="26447" y="16789"/>
                      </a:lnTo>
                      <a:lnTo>
                        <a:pt x="26602" y="16148"/>
                      </a:lnTo>
                      <a:lnTo>
                        <a:pt x="26719" y="15487"/>
                      </a:lnTo>
                      <a:lnTo>
                        <a:pt x="26796" y="14807"/>
                      </a:lnTo>
                      <a:lnTo>
                        <a:pt x="26855" y="14127"/>
                      </a:lnTo>
                      <a:lnTo>
                        <a:pt x="26874" y="13428"/>
                      </a:lnTo>
                      <a:lnTo>
                        <a:pt x="26855" y="12747"/>
                      </a:lnTo>
                      <a:lnTo>
                        <a:pt x="26796" y="12067"/>
                      </a:lnTo>
                      <a:lnTo>
                        <a:pt x="26719" y="11387"/>
                      </a:lnTo>
                      <a:lnTo>
                        <a:pt x="26602" y="10727"/>
                      </a:lnTo>
                      <a:lnTo>
                        <a:pt x="26447" y="10066"/>
                      </a:lnTo>
                      <a:lnTo>
                        <a:pt x="26272" y="9444"/>
                      </a:lnTo>
                      <a:lnTo>
                        <a:pt x="26058" y="8803"/>
                      </a:lnTo>
                      <a:lnTo>
                        <a:pt x="25805" y="8200"/>
                      </a:lnTo>
                      <a:lnTo>
                        <a:pt x="25553" y="7598"/>
                      </a:lnTo>
                      <a:lnTo>
                        <a:pt x="25242" y="7035"/>
                      </a:lnTo>
                      <a:lnTo>
                        <a:pt x="24931" y="6471"/>
                      </a:lnTo>
                      <a:lnTo>
                        <a:pt x="24581" y="5927"/>
                      </a:lnTo>
                      <a:lnTo>
                        <a:pt x="24193" y="5383"/>
                      </a:lnTo>
                      <a:lnTo>
                        <a:pt x="23804" y="4878"/>
                      </a:lnTo>
                      <a:lnTo>
                        <a:pt x="23376" y="4392"/>
                      </a:lnTo>
                      <a:lnTo>
                        <a:pt x="22930" y="3925"/>
                      </a:lnTo>
                      <a:lnTo>
                        <a:pt x="22463" y="3479"/>
                      </a:lnTo>
                      <a:lnTo>
                        <a:pt x="21977" y="3071"/>
                      </a:lnTo>
                      <a:lnTo>
                        <a:pt x="21472" y="2662"/>
                      </a:lnTo>
                      <a:lnTo>
                        <a:pt x="20948" y="2293"/>
                      </a:lnTo>
                      <a:lnTo>
                        <a:pt x="20403" y="1943"/>
                      </a:lnTo>
                      <a:lnTo>
                        <a:pt x="19840" y="1613"/>
                      </a:lnTo>
                      <a:lnTo>
                        <a:pt x="19257" y="1322"/>
                      </a:lnTo>
                      <a:lnTo>
                        <a:pt x="18655" y="1050"/>
                      </a:lnTo>
                      <a:lnTo>
                        <a:pt x="18052" y="816"/>
                      </a:lnTo>
                      <a:lnTo>
                        <a:pt x="17430" y="603"/>
                      </a:lnTo>
                      <a:lnTo>
                        <a:pt x="16789" y="408"/>
                      </a:lnTo>
                      <a:lnTo>
                        <a:pt x="16148" y="272"/>
                      </a:lnTo>
                      <a:lnTo>
                        <a:pt x="15468" y="156"/>
                      </a:lnTo>
                      <a:lnTo>
                        <a:pt x="14807" y="59"/>
                      </a:lnTo>
                      <a:lnTo>
                        <a:pt x="14127" y="20"/>
                      </a:lnTo>
                      <a:lnTo>
                        <a:pt x="13428" y="0"/>
                      </a:lnTo>
                      <a:close/>
                    </a:path>
                  </a:pathLst>
                </a:custGeom>
                <a:solidFill>
                  <a:srgbClr val="C05B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8620;p74">
                  <a:extLst>
                    <a:ext uri="{FF2B5EF4-FFF2-40B4-BE49-F238E27FC236}">
                      <a16:creationId xmlns:a16="http://schemas.microsoft.com/office/drawing/2014/main" xmlns="" id="{C34FA2A3-3968-6617-0814-3CFC0DB135DE}"/>
                    </a:ext>
                  </a:extLst>
                </p:cNvPr>
                <p:cNvSpPr/>
                <p:nvPr/>
              </p:nvSpPr>
              <p:spPr>
                <a:xfrm>
                  <a:off x="3256296" y="3065519"/>
                  <a:ext cx="412582" cy="755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5242" extrusionOk="0">
                      <a:moveTo>
                        <a:pt x="6490" y="0"/>
                      </a:moveTo>
                      <a:lnTo>
                        <a:pt x="6141" y="19"/>
                      </a:lnTo>
                      <a:lnTo>
                        <a:pt x="5810" y="78"/>
                      </a:lnTo>
                      <a:lnTo>
                        <a:pt x="5499" y="155"/>
                      </a:lnTo>
                      <a:lnTo>
                        <a:pt x="5169" y="272"/>
                      </a:lnTo>
                      <a:lnTo>
                        <a:pt x="4878" y="408"/>
                      </a:lnTo>
                      <a:lnTo>
                        <a:pt x="4586" y="602"/>
                      </a:lnTo>
                      <a:lnTo>
                        <a:pt x="4314" y="816"/>
                      </a:lnTo>
                      <a:lnTo>
                        <a:pt x="4062" y="1069"/>
                      </a:lnTo>
                      <a:lnTo>
                        <a:pt x="3848" y="1380"/>
                      </a:lnTo>
                      <a:lnTo>
                        <a:pt x="3751" y="1535"/>
                      </a:lnTo>
                      <a:lnTo>
                        <a:pt x="3653" y="1729"/>
                      </a:lnTo>
                      <a:lnTo>
                        <a:pt x="3556" y="1904"/>
                      </a:lnTo>
                      <a:lnTo>
                        <a:pt x="3479" y="2099"/>
                      </a:lnTo>
                      <a:lnTo>
                        <a:pt x="3381" y="2410"/>
                      </a:lnTo>
                      <a:lnTo>
                        <a:pt x="3284" y="2818"/>
                      </a:lnTo>
                      <a:lnTo>
                        <a:pt x="3187" y="3323"/>
                      </a:lnTo>
                      <a:lnTo>
                        <a:pt x="3071" y="3886"/>
                      </a:lnTo>
                      <a:lnTo>
                        <a:pt x="2857" y="5188"/>
                      </a:lnTo>
                      <a:lnTo>
                        <a:pt x="2643" y="6587"/>
                      </a:lnTo>
                      <a:lnTo>
                        <a:pt x="2235" y="9269"/>
                      </a:lnTo>
                      <a:lnTo>
                        <a:pt x="2080" y="10318"/>
                      </a:lnTo>
                      <a:lnTo>
                        <a:pt x="1943" y="11018"/>
                      </a:lnTo>
                      <a:lnTo>
                        <a:pt x="1574" y="12728"/>
                      </a:lnTo>
                      <a:lnTo>
                        <a:pt x="1205" y="14438"/>
                      </a:lnTo>
                      <a:lnTo>
                        <a:pt x="797" y="16128"/>
                      </a:lnTo>
                      <a:lnTo>
                        <a:pt x="583" y="16964"/>
                      </a:lnTo>
                      <a:lnTo>
                        <a:pt x="350" y="17799"/>
                      </a:lnTo>
                      <a:lnTo>
                        <a:pt x="253" y="18169"/>
                      </a:lnTo>
                      <a:lnTo>
                        <a:pt x="175" y="18518"/>
                      </a:lnTo>
                      <a:lnTo>
                        <a:pt x="97" y="18887"/>
                      </a:lnTo>
                      <a:lnTo>
                        <a:pt x="59" y="19257"/>
                      </a:lnTo>
                      <a:lnTo>
                        <a:pt x="20" y="19606"/>
                      </a:lnTo>
                      <a:lnTo>
                        <a:pt x="0" y="19976"/>
                      </a:lnTo>
                      <a:lnTo>
                        <a:pt x="0" y="20325"/>
                      </a:lnTo>
                      <a:lnTo>
                        <a:pt x="20" y="20675"/>
                      </a:lnTo>
                      <a:lnTo>
                        <a:pt x="59" y="21006"/>
                      </a:lnTo>
                      <a:lnTo>
                        <a:pt x="117" y="21355"/>
                      </a:lnTo>
                      <a:lnTo>
                        <a:pt x="214" y="21686"/>
                      </a:lnTo>
                      <a:lnTo>
                        <a:pt x="311" y="21997"/>
                      </a:lnTo>
                      <a:lnTo>
                        <a:pt x="447" y="22327"/>
                      </a:lnTo>
                      <a:lnTo>
                        <a:pt x="622" y="22618"/>
                      </a:lnTo>
                      <a:lnTo>
                        <a:pt x="816" y="22910"/>
                      </a:lnTo>
                      <a:lnTo>
                        <a:pt x="1030" y="23201"/>
                      </a:lnTo>
                      <a:lnTo>
                        <a:pt x="1244" y="23434"/>
                      </a:lnTo>
                      <a:lnTo>
                        <a:pt x="1477" y="23648"/>
                      </a:lnTo>
                      <a:lnTo>
                        <a:pt x="1710" y="23823"/>
                      </a:lnTo>
                      <a:lnTo>
                        <a:pt x="1963" y="23998"/>
                      </a:lnTo>
                      <a:lnTo>
                        <a:pt x="2216" y="24134"/>
                      </a:lnTo>
                      <a:lnTo>
                        <a:pt x="2468" y="24270"/>
                      </a:lnTo>
                      <a:lnTo>
                        <a:pt x="2740" y="24387"/>
                      </a:lnTo>
                      <a:lnTo>
                        <a:pt x="3012" y="24484"/>
                      </a:lnTo>
                      <a:lnTo>
                        <a:pt x="3284" y="24562"/>
                      </a:lnTo>
                      <a:lnTo>
                        <a:pt x="3576" y="24639"/>
                      </a:lnTo>
                      <a:lnTo>
                        <a:pt x="4139" y="24756"/>
                      </a:lnTo>
                      <a:lnTo>
                        <a:pt x="4683" y="24814"/>
                      </a:lnTo>
                      <a:lnTo>
                        <a:pt x="5247" y="24872"/>
                      </a:lnTo>
                      <a:lnTo>
                        <a:pt x="6218" y="24931"/>
                      </a:lnTo>
                      <a:lnTo>
                        <a:pt x="7171" y="24970"/>
                      </a:lnTo>
                      <a:lnTo>
                        <a:pt x="8142" y="25028"/>
                      </a:lnTo>
                      <a:lnTo>
                        <a:pt x="8628" y="25086"/>
                      </a:lnTo>
                      <a:lnTo>
                        <a:pt x="9114" y="25125"/>
                      </a:lnTo>
                      <a:lnTo>
                        <a:pt x="9561" y="25183"/>
                      </a:lnTo>
                      <a:lnTo>
                        <a:pt x="10046" y="25222"/>
                      </a:lnTo>
                      <a:lnTo>
                        <a:pt x="10532" y="25242"/>
                      </a:lnTo>
                      <a:lnTo>
                        <a:pt x="10765" y="25222"/>
                      </a:lnTo>
                      <a:lnTo>
                        <a:pt x="11018" y="25203"/>
                      </a:lnTo>
                      <a:lnTo>
                        <a:pt x="11251" y="25183"/>
                      </a:lnTo>
                      <a:lnTo>
                        <a:pt x="11484" y="25125"/>
                      </a:lnTo>
                      <a:lnTo>
                        <a:pt x="11718" y="25067"/>
                      </a:lnTo>
                      <a:lnTo>
                        <a:pt x="11951" y="24970"/>
                      </a:lnTo>
                      <a:lnTo>
                        <a:pt x="12164" y="24872"/>
                      </a:lnTo>
                      <a:lnTo>
                        <a:pt x="12378" y="24756"/>
                      </a:lnTo>
                      <a:lnTo>
                        <a:pt x="12573" y="24600"/>
                      </a:lnTo>
                      <a:lnTo>
                        <a:pt x="12767" y="24445"/>
                      </a:lnTo>
                      <a:lnTo>
                        <a:pt x="12981" y="24212"/>
                      </a:lnTo>
                      <a:lnTo>
                        <a:pt x="13175" y="23959"/>
                      </a:lnTo>
                      <a:lnTo>
                        <a:pt x="13330" y="23687"/>
                      </a:lnTo>
                      <a:lnTo>
                        <a:pt x="13447" y="23396"/>
                      </a:lnTo>
                      <a:lnTo>
                        <a:pt x="13564" y="23104"/>
                      </a:lnTo>
                      <a:lnTo>
                        <a:pt x="13641" y="22793"/>
                      </a:lnTo>
                      <a:lnTo>
                        <a:pt x="13700" y="22463"/>
                      </a:lnTo>
                      <a:lnTo>
                        <a:pt x="13738" y="22133"/>
                      </a:lnTo>
                      <a:lnTo>
                        <a:pt x="13777" y="21802"/>
                      </a:lnTo>
                      <a:lnTo>
                        <a:pt x="13777" y="21452"/>
                      </a:lnTo>
                      <a:lnTo>
                        <a:pt x="13777" y="21122"/>
                      </a:lnTo>
                      <a:lnTo>
                        <a:pt x="13758" y="20772"/>
                      </a:lnTo>
                      <a:lnTo>
                        <a:pt x="13700" y="20092"/>
                      </a:lnTo>
                      <a:lnTo>
                        <a:pt x="13602" y="19432"/>
                      </a:lnTo>
                      <a:lnTo>
                        <a:pt x="13486" y="18732"/>
                      </a:lnTo>
                      <a:lnTo>
                        <a:pt x="13330" y="18032"/>
                      </a:lnTo>
                      <a:lnTo>
                        <a:pt x="13155" y="17333"/>
                      </a:lnTo>
                      <a:lnTo>
                        <a:pt x="12981" y="16653"/>
                      </a:lnTo>
                      <a:lnTo>
                        <a:pt x="12631" y="15273"/>
                      </a:lnTo>
                      <a:lnTo>
                        <a:pt x="12475" y="14574"/>
                      </a:lnTo>
                      <a:lnTo>
                        <a:pt x="12339" y="13874"/>
                      </a:lnTo>
                      <a:lnTo>
                        <a:pt x="12145" y="12708"/>
                      </a:lnTo>
                      <a:lnTo>
                        <a:pt x="11990" y="11542"/>
                      </a:lnTo>
                      <a:lnTo>
                        <a:pt x="11873" y="10357"/>
                      </a:lnTo>
                      <a:lnTo>
                        <a:pt x="11795" y="9172"/>
                      </a:lnTo>
                      <a:lnTo>
                        <a:pt x="11737" y="8161"/>
                      </a:lnTo>
                      <a:lnTo>
                        <a:pt x="11718" y="7151"/>
                      </a:lnTo>
                      <a:lnTo>
                        <a:pt x="11659" y="6140"/>
                      </a:lnTo>
                      <a:lnTo>
                        <a:pt x="11620" y="5655"/>
                      </a:lnTo>
                      <a:lnTo>
                        <a:pt x="11582" y="5149"/>
                      </a:lnTo>
                      <a:lnTo>
                        <a:pt x="11523" y="4683"/>
                      </a:lnTo>
                      <a:lnTo>
                        <a:pt x="11446" y="4236"/>
                      </a:lnTo>
                      <a:lnTo>
                        <a:pt x="11329" y="3809"/>
                      </a:lnTo>
                      <a:lnTo>
                        <a:pt x="11212" y="3381"/>
                      </a:lnTo>
                      <a:lnTo>
                        <a:pt x="11057" y="2973"/>
                      </a:lnTo>
                      <a:lnTo>
                        <a:pt x="10882" y="2565"/>
                      </a:lnTo>
                      <a:lnTo>
                        <a:pt x="10668" y="2196"/>
                      </a:lnTo>
                      <a:lnTo>
                        <a:pt x="10435" y="1827"/>
                      </a:lnTo>
                      <a:lnTo>
                        <a:pt x="10202" y="1555"/>
                      </a:lnTo>
                      <a:lnTo>
                        <a:pt x="9949" y="1282"/>
                      </a:lnTo>
                      <a:lnTo>
                        <a:pt x="9658" y="1049"/>
                      </a:lnTo>
                      <a:lnTo>
                        <a:pt x="9366" y="855"/>
                      </a:lnTo>
                      <a:lnTo>
                        <a:pt x="9055" y="680"/>
                      </a:lnTo>
                      <a:lnTo>
                        <a:pt x="8745" y="525"/>
                      </a:lnTo>
                      <a:lnTo>
                        <a:pt x="8434" y="389"/>
                      </a:lnTo>
                      <a:lnTo>
                        <a:pt x="8123" y="272"/>
                      </a:lnTo>
                      <a:lnTo>
                        <a:pt x="7812" y="175"/>
                      </a:lnTo>
                      <a:lnTo>
                        <a:pt x="7481" y="97"/>
                      </a:lnTo>
                      <a:lnTo>
                        <a:pt x="7151" y="39"/>
                      </a:lnTo>
                      <a:lnTo>
                        <a:pt x="6821" y="0"/>
                      </a:lnTo>
                      <a:close/>
                    </a:path>
                  </a:pathLst>
                </a:custGeom>
                <a:solidFill>
                  <a:srgbClr val="DD6A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8621;p74">
                  <a:extLst>
                    <a:ext uri="{FF2B5EF4-FFF2-40B4-BE49-F238E27FC236}">
                      <a16:creationId xmlns:a16="http://schemas.microsoft.com/office/drawing/2014/main" xmlns="" id="{3B3AE784-E749-4195-1FD5-8A8AF4B3E107}"/>
                    </a:ext>
                  </a:extLst>
                </p:cNvPr>
                <p:cNvSpPr/>
                <p:nvPr/>
              </p:nvSpPr>
              <p:spPr>
                <a:xfrm>
                  <a:off x="3256296" y="3568824"/>
                  <a:ext cx="412582" cy="2525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8434" extrusionOk="0">
                      <a:moveTo>
                        <a:pt x="3653" y="0"/>
                      </a:moveTo>
                      <a:lnTo>
                        <a:pt x="3129" y="20"/>
                      </a:lnTo>
                      <a:lnTo>
                        <a:pt x="2643" y="39"/>
                      </a:lnTo>
                      <a:lnTo>
                        <a:pt x="2196" y="97"/>
                      </a:lnTo>
                      <a:lnTo>
                        <a:pt x="1788" y="156"/>
                      </a:lnTo>
                      <a:lnTo>
                        <a:pt x="1419" y="233"/>
                      </a:lnTo>
                      <a:lnTo>
                        <a:pt x="1088" y="350"/>
                      </a:lnTo>
                      <a:lnTo>
                        <a:pt x="816" y="467"/>
                      </a:lnTo>
                      <a:lnTo>
                        <a:pt x="700" y="544"/>
                      </a:lnTo>
                      <a:lnTo>
                        <a:pt x="603" y="622"/>
                      </a:lnTo>
                      <a:lnTo>
                        <a:pt x="506" y="700"/>
                      </a:lnTo>
                      <a:lnTo>
                        <a:pt x="447" y="797"/>
                      </a:lnTo>
                      <a:lnTo>
                        <a:pt x="389" y="894"/>
                      </a:lnTo>
                      <a:lnTo>
                        <a:pt x="350" y="991"/>
                      </a:lnTo>
                      <a:lnTo>
                        <a:pt x="253" y="1361"/>
                      </a:lnTo>
                      <a:lnTo>
                        <a:pt x="175" y="1710"/>
                      </a:lnTo>
                      <a:lnTo>
                        <a:pt x="97" y="2079"/>
                      </a:lnTo>
                      <a:lnTo>
                        <a:pt x="59" y="2449"/>
                      </a:lnTo>
                      <a:lnTo>
                        <a:pt x="20" y="2798"/>
                      </a:lnTo>
                      <a:lnTo>
                        <a:pt x="0" y="3168"/>
                      </a:lnTo>
                      <a:lnTo>
                        <a:pt x="0" y="3517"/>
                      </a:lnTo>
                      <a:lnTo>
                        <a:pt x="20" y="3867"/>
                      </a:lnTo>
                      <a:lnTo>
                        <a:pt x="59" y="4198"/>
                      </a:lnTo>
                      <a:lnTo>
                        <a:pt x="117" y="4547"/>
                      </a:lnTo>
                      <a:lnTo>
                        <a:pt x="214" y="4878"/>
                      </a:lnTo>
                      <a:lnTo>
                        <a:pt x="311" y="5189"/>
                      </a:lnTo>
                      <a:lnTo>
                        <a:pt x="447" y="5519"/>
                      </a:lnTo>
                      <a:lnTo>
                        <a:pt x="622" y="5810"/>
                      </a:lnTo>
                      <a:lnTo>
                        <a:pt x="816" y="6102"/>
                      </a:lnTo>
                      <a:lnTo>
                        <a:pt x="1030" y="6393"/>
                      </a:lnTo>
                      <a:lnTo>
                        <a:pt x="1244" y="6626"/>
                      </a:lnTo>
                      <a:lnTo>
                        <a:pt x="1477" y="6840"/>
                      </a:lnTo>
                      <a:lnTo>
                        <a:pt x="1710" y="7015"/>
                      </a:lnTo>
                      <a:lnTo>
                        <a:pt x="1963" y="7190"/>
                      </a:lnTo>
                      <a:lnTo>
                        <a:pt x="2216" y="7326"/>
                      </a:lnTo>
                      <a:lnTo>
                        <a:pt x="2468" y="7462"/>
                      </a:lnTo>
                      <a:lnTo>
                        <a:pt x="2740" y="7579"/>
                      </a:lnTo>
                      <a:lnTo>
                        <a:pt x="3012" y="7676"/>
                      </a:lnTo>
                      <a:lnTo>
                        <a:pt x="3284" y="7754"/>
                      </a:lnTo>
                      <a:lnTo>
                        <a:pt x="3576" y="7831"/>
                      </a:lnTo>
                      <a:lnTo>
                        <a:pt x="4139" y="7948"/>
                      </a:lnTo>
                      <a:lnTo>
                        <a:pt x="4683" y="8006"/>
                      </a:lnTo>
                      <a:lnTo>
                        <a:pt x="5247" y="8064"/>
                      </a:lnTo>
                      <a:lnTo>
                        <a:pt x="6218" y="8123"/>
                      </a:lnTo>
                      <a:lnTo>
                        <a:pt x="7171" y="8162"/>
                      </a:lnTo>
                      <a:lnTo>
                        <a:pt x="8142" y="8220"/>
                      </a:lnTo>
                      <a:lnTo>
                        <a:pt x="8628" y="8278"/>
                      </a:lnTo>
                      <a:lnTo>
                        <a:pt x="9114" y="8317"/>
                      </a:lnTo>
                      <a:lnTo>
                        <a:pt x="9561" y="8375"/>
                      </a:lnTo>
                      <a:lnTo>
                        <a:pt x="10046" y="8414"/>
                      </a:lnTo>
                      <a:lnTo>
                        <a:pt x="10532" y="8434"/>
                      </a:lnTo>
                      <a:lnTo>
                        <a:pt x="10765" y="8414"/>
                      </a:lnTo>
                      <a:lnTo>
                        <a:pt x="11018" y="8395"/>
                      </a:lnTo>
                      <a:lnTo>
                        <a:pt x="11251" y="8375"/>
                      </a:lnTo>
                      <a:lnTo>
                        <a:pt x="11484" y="8317"/>
                      </a:lnTo>
                      <a:lnTo>
                        <a:pt x="11718" y="8259"/>
                      </a:lnTo>
                      <a:lnTo>
                        <a:pt x="11951" y="8162"/>
                      </a:lnTo>
                      <a:lnTo>
                        <a:pt x="12164" y="8064"/>
                      </a:lnTo>
                      <a:lnTo>
                        <a:pt x="12378" y="7948"/>
                      </a:lnTo>
                      <a:lnTo>
                        <a:pt x="12573" y="7792"/>
                      </a:lnTo>
                      <a:lnTo>
                        <a:pt x="12767" y="7637"/>
                      </a:lnTo>
                      <a:lnTo>
                        <a:pt x="12981" y="7404"/>
                      </a:lnTo>
                      <a:lnTo>
                        <a:pt x="13175" y="7151"/>
                      </a:lnTo>
                      <a:lnTo>
                        <a:pt x="13330" y="6879"/>
                      </a:lnTo>
                      <a:lnTo>
                        <a:pt x="13447" y="6588"/>
                      </a:lnTo>
                      <a:lnTo>
                        <a:pt x="13564" y="6296"/>
                      </a:lnTo>
                      <a:lnTo>
                        <a:pt x="13641" y="5985"/>
                      </a:lnTo>
                      <a:lnTo>
                        <a:pt x="13700" y="5655"/>
                      </a:lnTo>
                      <a:lnTo>
                        <a:pt x="13738" y="5325"/>
                      </a:lnTo>
                      <a:lnTo>
                        <a:pt x="13777" y="4994"/>
                      </a:lnTo>
                      <a:lnTo>
                        <a:pt x="13777" y="4644"/>
                      </a:lnTo>
                      <a:lnTo>
                        <a:pt x="13777" y="4314"/>
                      </a:lnTo>
                      <a:lnTo>
                        <a:pt x="13758" y="3964"/>
                      </a:lnTo>
                      <a:lnTo>
                        <a:pt x="13700" y="3284"/>
                      </a:lnTo>
                      <a:lnTo>
                        <a:pt x="13602" y="2624"/>
                      </a:lnTo>
                      <a:lnTo>
                        <a:pt x="13583" y="2546"/>
                      </a:lnTo>
                      <a:lnTo>
                        <a:pt x="13544" y="2449"/>
                      </a:lnTo>
                      <a:lnTo>
                        <a:pt x="13486" y="2352"/>
                      </a:lnTo>
                      <a:lnTo>
                        <a:pt x="13408" y="2274"/>
                      </a:lnTo>
                      <a:lnTo>
                        <a:pt x="13233" y="2099"/>
                      </a:lnTo>
                      <a:lnTo>
                        <a:pt x="12981" y="1924"/>
                      </a:lnTo>
                      <a:lnTo>
                        <a:pt x="12670" y="1749"/>
                      </a:lnTo>
                      <a:lnTo>
                        <a:pt x="12320" y="1574"/>
                      </a:lnTo>
                      <a:lnTo>
                        <a:pt x="11931" y="1419"/>
                      </a:lnTo>
                      <a:lnTo>
                        <a:pt x="11504" y="1263"/>
                      </a:lnTo>
                      <a:lnTo>
                        <a:pt x="11018" y="1108"/>
                      </a:lnTo>
                      <a:lnTo>
                        <a:pt x="10532" y="952"/>
                      </a:lnTo>
                      <a:lnTo>
                        <a:pt x="9988" y="816"/>
                      </a:lnTo>
                      <a:lnTo>
                        <a:pt x="9444" y="680"/>
                      </a:lnTo>
                      <a:lnTo>
                        <a:pt x="8881" y="564"/>
                      </a:lnTo>
                      <a:lnTo>
                        <a:pt x="8298" y="447"/>
                      </a:lnTo>
                      <a:lnTo>
                        <a:pt x="7695" y="350"/>
                      </a:lnTo>
                      <a:lnTo>
                        <a:pt x="7093" y="272"/>
                      </a:lnTo>
                      <a:lnTo>
                        <a:pt x="6510" y="195"/>
                      </a:lnTo>
                      <a:lnTo>
                        <a:pt x="5908" y="117"/>
                      </a:lnTo>
                      <a:lnTo>
                        <a:pt x="5325" y="78"/>
                      </a:lnTo>
                      <a:lnTo>
                        <a:pt x="4742" y="39"/>
                      </a:lnTo>
                      <a:lnTo>
                        <a:pt x="4178" y="20"/>
                      </a:lnTo>
                      <a:lnTo>
                        <a:pt x="3653" y="0"/>
                      </a:ln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8622;p74">
                  <a:extLst>
                    <a:ext uri="{FF2B5EF4-FFF2-40B4-BE49-F238E27FC236}">
                      <a16:creationId xmlns:a16="http://schemas.microsoft.com/office/drawing/2014/main" xmlns="" id="{9B0F5142-C58A-024C-21C2-D87463D0ABC7}"/>
                    </a:ext>
                  </a:extLst>
                </p:cNvPr>
                <p:cNvSpPr/>
                <p:nvPr/>
              </p:nvSpPr>
              <p:spPr>
                <a:xfrm>
                  <a:off x="3637399" y="3065519"/>
                  <a:ext cx="413181" cy="755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98" h="25242" extrusionOk="0">
                      <a:moveTo>
                        <a:pt x="6957" y="0"/>
                      </a:moveTo>
                      <a:lnTo>
                        <a:pt x="6627" y="39"/>
                      </a:lnTo>
                      <a:lnTo>
                        <a:pt x="6297" y="97"/>
                      </a:lnTo>
                      <a:lnTo>
                        <a:pt x="5966" y="175"/>
                      </a:lnTo>
                      <a:lnTo>
                        <a:pt x="5656" y="272"/>
                      </a:lnTo>
                      <a:lnTo>
                        <a:pt x="5345" y="389"/>
                      </a:lnTo>
                      <a:lnTo>
                        <a:pt x="5034" y="525"/>
                      </a:lnTo>
                      <a:lnTo>
                        <a:pt x="4723" y="680"/>
                      </a:lnTo>
                      <a:lnTo>
                        <a:pt x="4412" y="855"/>
                      </a:lnTo>
                      <a:lnTo>
                        <a:pt x="4120" y="1049"/>
                      </a:lnTo>
                      <a:lnTo>
                        <a:pt x="3848" y="1282"/>
                      </a:lnTo>
                      <a:lnTo>
                        <a:pt x="3576" y="1555"/>
                      </a:lnTo>
                      <a:lnTo>
                        <a:pt x="3343" y="1827"/>
                      </a:lnTo>
                      <a:lnTo>
                        <a:pt x="3110" y="2196"/>
                      </a:lnTo>
                      <a:lnTo>
                        <a:pt x="2916" y="2565"/>
                      </a:lnTo>
                      <a:lnTo>
                        <a:pt x="2721" y="2973"/>
                      </a:lnTo>
                      <a:lnTo>
                        <a:pt x="2585" y="3381"/>
                      </a:lnTo>
                      <a:lnTo>
                        <a:pt x="2449" y="3809"/>
                      </a:lnTo>
                      <a:lnTo>
                        <a:pt x="2352" y="4236"/>
                      </a:lnTo>
                      <a:lnTo>
                        <a:pt x="2274" y="4683"/>
                      </a:lnTo>
                      <a:lnTo>
                        <a:pt x="2197" y="5149"/>
                      </a:lnTo>
                      <a:lnTo>
                        <a:pt x="2158" y="5655"/>
                      </a:lnTo>
                      <a:lnTo>
                        <a:pt x="2119" y="6140"/>
                      </a:lnTo>
                      <a:lnTo>
                        <a:pt x="2080" y="7151"/>
                      </a:lnTo>
                      <a:lnTo>
                        <a:pt x="2041" y="8161"/>
                      </a:lnTo>
                      <a:lnTo>
                        <a:pt x="1983" y="9172"/>
                      </a:lnTo>
                      <a:lnTo>
                        <a:pt x="1905" y="10357"/>
                      </a:lnTo>
                      <a:lnTo>
                        <a:pt x="1789" y="11542"/>
                      </a:lnTo>
                      <a:lnTo>
                        <a:pt x="1633" y="12708"/>
                      </a:lnTo>
                      <a:lnTo>
                        <a:pt x="1458" y="13874"/>
                      </a:lnTo>
                      <a:lnTo>
                        <a:pt x="1303" y="14574"/>
                      </a:lnTo>
                      <a:lnTo>
                        <a:pt x="1147" y="15273"/>
                      </a:lnTo>
                      <a:lnTo>
                        <a:pt x="798" y="16653"/>
                      </a:lnTo>
                      <a:lnTo>
                        <a:pt x="623" y="17333"/>
                      </a:lnTo>
                      <a:lnTo>
                        <a:pt x="448" y="18032"/>
                      </a:lnTo>
                      <a:lnTo>
                        <a:pt x="312" y="18732"/>
                      </a:lnTo>
                      <a:lnTo>
                        <a:pt x="176" y="19432"/>
                      </a:lnTo>
                      <a:lnTo>
                        <a:pt x="79" y="20092"/>
                      </a:lnTo>
                      <a:lnTo>
                        <a:pt x="20" y="20772"/>
                      </a:lnTo>
                      <a:lnTo>
                        <a:pt x="1" y="21122"/>
                      </a:lnTo>
                      <a:lnTo>
                        <a:pt x="1" y="21452"/>
                      </a:lnTo>
                      <a:lnTo>
                        <a:pt x="20" y="21802"/>
                      </a:lnTo>
                      <a:lnTo>
                        <a:pt x="40" y="22133"/>
                      </a:lnTo>
                      <a:lnTo>
                        <a:pt x="79" y="22463"/>
                      </a:lnTo>
                      <a:lnTo>
                        <a:pt x="137" y="22793"/>
                      </a:lnTo>
                      <a:lnTo>
                        <a:pt x="234" y="23104"/>
                      </a:lnTo>
                      <a:lnTo>
                        <a:pt x="331" y="23396"/>
                      </a:lnTo>
                      <a:lnTo>
                        <a:pt x="467" y="23687"/>
                      </a:lnTo>
                      <a:lnTo>
                        <a:pt x="623" y="23959"/>
                      </a:lnTo>
                      <a:lnTo>
                        <a:pt x="798" y="24212"/>
                      </a:lnTo>
                      <a:lnTo>
                        <a:pt x="1011" y="24445"/>
                      </a:lnTo>
                      <a:lnTo>
                        <a:pt x="1206" y="24600"/>
                      </a:lnTo>
                      <a:lnTo>
                        <a:pt x="1400" y="24756"/>
                      </a:lnTo>
                      <a:lnTo>
                        <a:pt x="1614" y="24872"/>
                      </a:lnTo>
                      <a:lnTo>
                        <a:pt x="1847" y="24970"/>
                      </a:lnTo>
                      <a:lnTo>
                        <a:pt x="2061" y="25067"/>
                      </a:lnTo>
                      <a:lnTo>
                        <a:pt x="2294" y="25125"/>
                      </a:lnTo>
                      <a:lnTo>
                        <a:pt x="2527" y="25183"/>
                      </a:lnTo>
                      <a:lnTo>
                        <a:pt x="2780" y="25203"/>
                      </a:lnTo>
                      <a:lnTo>
                        <a:pt x="3013" y="25222"/>
                      </a:lnTo>
                      <a:lnTo>
                        <a:pt x="3265" y="25242"/>
                      </a:lnTo>
                      <a:lnTo>
                        <a:pt x="3751" y="25222"/>
                      </a:lnTo>
                      <a:lnTo>
                        <a:pt x="4218" y="25183"/>
                      </a:lnTo>
                      <a:lnTo>
                        <a:pt x="4665" y="25125"/>
                      </a:lnTo>
                      <a:lnTo>
                        <a:pt x="5150" y="25086"/>
                      </a:lnTo>
                      <a:lnTo>
                        <a:pt x="5636" y="25028"/>
                      </a:lnTo>
                      <a:lnTo>
                        <a:pt x="6608" y="24970"/>
                      </a:lnTo>
                      <a:lnTo>
                        <a:pt x="7579" y="24931"/>
                      </a:lnTo>
                      <a:lnTo>
                        <a:pt x="8531" y="24872"/>
                      </a:lnTo>
                      <a:lnTo>
                        <a:pt x="9095" y="24814"/>
                      </a:lnTo>
                      <a:lnTo>
                        <a:pt x="9658" y="24756"/>
                      </a:lnTo>
                      <a:lnTo>
                        <a:pt x="10222" y="24639"/>
                      </a:lnTo>
                      <a:lnTo>
                        <a:pt x="10494" y="24562"/>
                      </a:lnTo>
                      <a:lnTo>
                        <a:pt x="10766" y="24484"/>
                      </a:lnTo>
                      <a:lnTo>
                        <a:pt x="11038" y="24387"/>
                      </a:lnTo>
                      <a:lnTo>
                        <a:pt x="11310" y="24270"/>
                      </a:lnTo>
                      <a:lnTo>
                        <a:pt x="11563" y="24134"/>
                      </a:lnTo>
                      <a:lnTo>
                        <a:pt x="11835" y="23998"/>
                      </a:lnTo>
                      <a:lnTo>
                        <a:pt x="12068" y="23823"/>
                      </a:lnTo>
                      <a:lnTo>
                        <a:pt x="12301" y="23648"/>
                      </a:lnTo>
                      <a:lnTo>
                        <a:pt x="12534" y="23434"/>
                      </a:lnTo>
                      <a:lnTo>
                        <a:pt x="12748" y="23201"/>
                      </a:lnTo>
                      <a:lnTo>
                        <a:pt x="12981" y="22910"/>
                      </a:lnTo>
                      <a:lnTo>
                        <a:pt x="13156" y="22618"/>
                      </a:lnTo>
                      <a:lnTo>
                        <a:pt x="13331" y="22327"/>
                      </a:lnTo>
                      <a:lnTo>
                        <a:pt x="13467" y="21997"/>
                      </a:lnTo>
                      <a:lnTo>
                        <a:pt x="13584" y="21686"/>
                      </a:lnTo>
                      <a:lnTo>
                        <a:pt x="13661" y="21355"/>
                      </a:lnTo>
                      <a:lnTo>
                        <a:pt x="13739" y="21006"/>
                      </a:lnTo>
                      <a:lnTo>
                        <a:pt x="13778" y="20675"/>
                      </a:lnTo>
                      <a:lnTo>
                        <a:pt x="13797" y="20325"/>
                      </a:lnTo>
                      <a:lnTo>
                        <a:pt x="13797" y="19976"/>
                      </a:lnTo>
                      <a:lnTo>
                        <a:pt x="13778" y="19606"/>
                      </a:lnTo>
                      <a:lnTo>
                        <a:pt x="13739" y="19257"/>
                      </a:lnTo>
                      <a:lnTo>
                        <a:pt x="13681" y="18887"/>
                      </a:lnTo>
                      <a:lnTo>
                        <a:pt x="13623" y="18518"/>
                      </a:lnTo>
                      <a:lnTo>
                        <a:pt x="13525" y="18169"/>
                      </a:lnTo>
                      <a:lnTo>
                        <a:pt x="13428" y="17799"/>
                      </a:lnTo>
                      <a:lnTo>
                        <a:pt x="13214" y="16964"/>
                      </a:lnTo>
                      <a:lnTo>
                        <a:pt x="12981" y="16128"/>
                      </a:lnTo>
                      <a:lnTo>
                        <a:pt x="12573" y="14438"/>
                      </a:lnTo>
                      <a:lnTo>
                        <a:pt x="12204" y="12728"/>
                      </a:lnTo>
                      <a:lnTo>
                        <a:pt x="11835" y="11018"/>
                      </a:lnTo>
                      <a:lnTo>
                        <a:pt x="11699" y="10318"/>
                      </a:lnTo>
                      <a:lnTo>
                        <a:pt x="11543" y="9269"/>
                      </a:lnTo>
                      <a:lnTo>
                        <a:pt x="11155" y="6587"/>
                      </a:lnTo>
                      <a:lnTo>
                        <a:pt x="10941" y="5188"/>
                      </a:lnTo>
                      <a:lnTo>
                        <a:pt x="10708" y="3886"/>
                      </a:lnTo>
                      <a:lnTo>
                        <a:pt x="10611" y="3323"/>
                      </a:lnTo>
                      <a:lnTo>
                        <a:pt x="10494" y="2818"/>
                      </a:lnTo>
                      <a:lnTo>
                        <a:pt x="10397" y="2410"/>
                      </a:lnTo>
                      <a:lnTo>
                        <a:pt x="10300" y="2099"/>
                      </a:lnTo>
                      <a:lnTo>
                        <a:pt x="10222" y="1904"/>
                      </a:lnTo>
                      <a:lnTo>
                        <a:pt x="10144" y="1729"/>
                      </a:lnTo>
                      <a:lnTo>
                        <a:pt x="10047" y="1535"/>
                      </a:lnTo>
                      <a:lnTo>
                        <a:pt x="9931" y="1380"/>
                      </a:lnTo>
                      <a:lnTo>
                        <a:pt x="9717" y="1069"/>
                      </a:lnTo>
                      <a:lnTo>
                        <a:pt x="9464" y="816"/>
                      </a:lnTo>
                      <a:lnTo>
                        <a:pt x="9192" y="602"/>
                      </a:lnTo>
                      <a:lnTo>
                        <a:pt x="8920" y="408"/>
                      </a:lnTo>
                      <a:lnTo>
                        <a:pt x="8609" y="272"/>
                      </a:lnTo>
                      <a:lnTo>
                        <a:pt x="8298" y="155"/>
                      </a:lnTo>
                      <a:lnTo>
                        <a:pt x="7968" y="78"/>
                      </a:lnTo>
                      <a:lnTo>
                        <a:pt x="7638" y="19"/>
                      </a:lnTo>
                      <a:lnTo>
                        <a:pt x="7307" y="0"/>
                      </a:lnTo>
                      <a:close/>
                    </a:path>
                  </a:pathLst>
                </a:custGeom>
                <a:solidFill>
                  <a:srgbClr val="DD6A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" name="Google Shape;8623;p74">
                  <a:extLst>
                    <a:ext uri="{FF2B5EF4-FFF2-40B4-BE49-F238E27FC236}">
                      <a16:creationId xmlns:a16="http://schemas.microsoft.com/office/drawing/2014/main" xmlns="" id="{040C39BE-87A6-F0DA-153B-A6DB1155D4F7}"/>
                    </a:ext>
                  </a:extLst>
                </p:cNvPr>
                <p:cNvSpPr/>
                <p:nvPr/>
              </p:nvSpPr>
              <p:spPr>
                <a:xfrm>
                  <a:off x="3637399" y="3568824"/>
                  <a:ext cx="413181" cy="2525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98" h="8434" extrusionOk="0">
                      <a:moveTo>
                        <a:pt x="10144" y="0"/>
                      </a:moveTo>
                      <a:lnTo>
                        <a:pt x="9600" y="20"/>
                      </a:lnTo>
                      <a:lnTo>
                        <a:pt x="9037" y="39"/>
                      </a:lnTo>
                      <a:lnTo>
                        <a:pt x="8473" y="78"/>
                      </a:lnTo>
                      <a:lnTo>
                        <a:pt x="7871" y="117"/>
                      </a:lnTo>
                      <a:lnTo>
                        <a:pt x="7288" y="195"/>
                      </a:lnTo>
                      <a:lnTo>
                        <a:pt x="6685" y="272"/>
                      </a:lnTo>
                      <a:lnTo>
                        <a:pt x="6083" y="350"/>
                      </a:lnTo>
                      <a:lnTo>
                        <a:pt x="5500" y="447"/>
                      </a:lnTo>
                      <a:lnTo>
                        <a:pt x="4917" y="564"/>
                      </a:lnTo>
                      <a:lnTo>
                        <a:pt x="4334" y="680"/>
                      </a:lnTo>
                      <a:lnTo>
                        <a:pt x="3790" y="816"/>
                      </a:lnTo>
                      <a:lnTo>
                        <a:pt x="3265" y="952"/>
                      </a:lnTo>
                      <a:lnTo>
                        <a:pt x="2760" y="1108"/>
                      </a:lnTo>
                      <a:lnTo>
                        <a:pt x="2294" y="1263"/>
                      </a:lnTo>
                      <a:lnTo>
                        <a:pt x="1847" y="1419"/>
                      </a:lnTo>
                      <a:lnTo>
                        <a:pt x="1458" y="1574"/>
                      </a:lnTo>
                      <a:lnTo>
                        <a:pt x="1109" y="1749"/>
                      </a:lnTo>
                      <a:lnTo>
                        <a:pt x="817" y="1924"/>
                      </a:lnTo>
                      <a:lnTo>
                        <a:pt x="565" y="2099"/>
                      </a:lnTo>
                      <a:lnTo>
                        <a:pt x="370" y="2274"/>
                      </a:lnTo>
                      <a:lnTo>
                        <a:pt x="292" y="2352"/>
                      </a:lnTo>
                      <a:lnTo>
                        <a:pt x="234" y="2449"/>
                      </a:lnTo>
                      <a:lnTo>
                        <a:pt x="195" y="2546"/>
                      </a:lnTo>
                      <a:lnTo>
                        <a:pt x="176" y="2624"/>
                      </a:lnTo>
                      <a:lnTo>
                        <a:pt x="79" y="3284"/>
                      </a:lnTo>
                      <a:lnTo>
                        <a:pt x="20" y="3964"/>
                      </a:lnTo>
                      <a:lnTo>
                        <a:pt x="1" y="4314"/>
                      </a:lnTo>
                      <a:lnTo>
                        <a:pt x="1" y="4644"/>
                      </a:lnTo>
                      <a:lnTo>
                        <a:pt x="20" y="4994"/>
                      </a:lnTo>
                      <a:lnTo>
                        <a:pt x="40" y="5325"/>
                      </a:lnTo>
                      <a:lnTo>
                        <a:pt x="79" y="5655"/>
                      </a:lnTo>
                      <a:lnTo>
                        <a:pt x="137" y="5985"/>
                      </a:lnTo>
                      <a:lnTo>
                        <a:pt x="234" y="6296"/>
                      </a:lnTo>
                      <a:lnTo>
                        <a:pt x="331" y="6588"/>
                      </a:lnTo>
                      <a:lnTo>
                        <a:pt x="467" y="6879"/>
                      </a:lnTo>
                      <a:lnTo>
                        <a:pt x="623" y="7151"/>
                      </a:lnTo>
                      <a:lnTo>
                        <a:pt x="798" y="7404"/>
                      </a:lnTo>
                      <a:lnTo>
                        <a:pt x="1011" y="7637"/>
                      </a:lnTo>
                      <a:lnTo>
                        <a:pt x="1206" y="7792"/>
                      </a:lnTo>
                      <a:lnTo>
                        <a:pt x="1400" y="7948"/>
                      </a:lnTo>
                      <a:lnTo>
                        <a:pt x="1614" y="8064"/>
                      </a:lnTo>
                      <a:lnTo>
                        <a:pt x="1847" y="8162"/>
                      </a:lnTo>
                      <a:lnTo>
                        <a:pt x="2061" y="8259"/>
                      </a:lnTo>
                      <a:lnTo>
                        <a:pt x="2294" y="8317"/>
                      </a:lnTo>
                      <a:lnTo>
                        <a:pt x="2527" y="8375"/>
                      </a:lnTo>
                      <a:lnTo>
                        <a:pt x="2780" y="8395"/>
                      </a:lnTo>
                      <a:lnTo>
                        <a:pt x="3013" y="8414"/>
                      </a:lnTo>
                      <a:lnTo>
                        <a:pt x="3265" y="8434"/>
                      </a:lnTo>
                      <a:lnTo>
                        <a:pt x="3751" y="8414"/>
                      </a:lnTo>
                      <a:lnTo>
                        <a:pt x="4218" y="8375"/>
                      </a:lnTo>
                      <a:lnTo>
                        <a:pt x="4665" y="8317"/>
                      </a:lnTo>
                      <a:lnTo>
                        <a:pt x="5150" y="8278"/>
                      </a:lnTo>
                      <a:lnTo>
                        <a:pt x="5636" y="8220"/>
                      </a:lnTo>
                      <a:lnTo>
                        <a:pt x="6608" y="8162"/>
                      </a:lnTo>
                      <a:lnTo>
                        <a:pt x="7579" y="8123"/>
                      </a:lnTo>
                      <a:lnTo>
                        <a:pt x="8531" y="8064"/>
                      </a:lnTo>
                      <a:lnTo>
                        <a:pt x="9095" y="8006"/>
                      </a:lnTo>
                      <a:lnTo>
                        <a:pt x="9658" y="7948"/>
                      </a:lnTo>
                      <a:lnTo>
                        <a:pt x="10222" y="7831"/>
                      </a:lnTo>
                      <a:lnTo>
                        <a:pt x="10494" y="7754"/>
                      </a:lnTo>
                      <a:lnTo>
                        <a:pt x="10766" y="7676"/>
                      </a:lnTo>
                      <a:lnTo>
                        <a:pt x="11038" y="7579"/>
                      </a:lnTo>
                      <a:lnTo>
                        <a:pt x="11310" y="7462"/>
                      </a:lnTo>
                      <a:lnTo>
                        <a:pt x="11563" y="7326"/>
                      </a:lnTo>
                      <a:lnTo>
                        <a:pt x="11835" y="7190"/>
                      </a:lnTo>
                      <a:lnTo>
                        <a:pt x="12068" y="7015"/>
                      </a:lnTo>
                      <a:lnTo>
                        <a:pt x="12301" y="6840"/>
                      </a:lnTo>
                      <a:lnTo>
                        <a:pt x="12534" y="6626"/>
                      </a:lnTo>
                      <a:lnTo>
                        <a:pt x="12748" y="6393"/>
                      </a:lnTo>
                      <a:lnTo>
                        <a:pt x="12981" y="6102"/>
                      </a:lnTo>
                      <a:lnTo>
                        <a:pt x="13156" y="5810"/>
                      </a:lnTo>
                      <a:lnTo>
                        <a:pt x="13331" y="5519"/>
                      </a:lnTo>
                      <a:lnTo>
                        <a:pt x="13467" y="5189"/>
                      </a:lnTo>
                      <a:lnTo>
                        <a:pt x="13584" y="4878"/>
                      </a:lnTo>
                      <a:lnTo>
                        <a:pt x="13661" y="4547"/>
                      </a:lnTo>
                      <a:lnTo>
                        <a:pt x="13739" y="4198"/>
                      </a:lnTo>
                      <a:lnTo>
                        <a:pt x="13778" y="3867"/>
                      </a:lnTo>
                      <a:lnTo>
                        <a:pt x="13797" y="3517"/>
                      </a:lnTo>
                      <a:lnTo>
                        <a:pt x="13797" y="3168"/>
                      </a:lnTo>
                      <a:lnTo>
                        <a:pt x="13778" y="2798"/>
                      </a:lnTo>
                      <a:lnTo>
                        <a:pt x="13739" y="2449"/>
                      </a:lnTo>
                      <a:lnTo>
                        <a:pt x="13681" y="2079"/>
                      </a:lnTo>
                      <a:lnTo>
                        <a:pt x="13623" y="1710"/>
                      </a:lnTo>
                      <a:lnTo>
                        <a:pt x="13525" y="1361"/>
                      </a:lnTo>
                      <a:lnTo>
                        <a:pt x="13428" y="991"/>
                      </a:lnTo>
                      <a:lnTo>
                        <a:pt x="13389" y="894"/>
                      </a:lnTo>
                      <a:lnTo>
                        <a:pt x="13350" y="797"/>
                      </a:lnTo>
                      <a:lnTo>
                        <a:pt x="13273" y="700"/>
                      </a:lnTo>
                      <a:lnTo>
                        <a:pt x="13195" y="622"/>
                      </a:lnTo>
                      <a:lnTo>
                        <a:pt x="13078" y="544"/>
                      </a:lnTo>
                      <a:lnTo>
                        <a:pt x="12962" y="467"/>
                      </a:lnTo>
                      <a:lnTo>
                        <a:pt x="12690" y="350"/>
                      </a:lnTo>
                      <a:lnTo>
                        <a:pt x="12379" y="233"/>
                      </a:lnTo>
                      <a:lnTo>
                        <a:pt x="12010" y="156"/>
                      </a:lnTo>
                      <a:lnTo>
                        <a:pt x="11582" y="97"/>
                      </a:lnTo>
                      <a:lnTo>
                        <a:pt x="11135" y="39"/>
                      </a:lnTo>
                      <a:lnTo>
                        <a:pt x="10649" y="20"/>
                      </a:lnTo>
                      <a:lnTo>
                        <a:pt x="10144" y="0"/>
                      </a:ln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" name="Google Shape;8624;p74">
                  <a:extLst>
                    <a:ext uri="{FF2B5EF4-FFF2-40B4-BE49-F238E27FC236}">
                      <a16:creationId xmlns:a16="http://schemas.microsoft.com/office/drawing/2014/main" xmlns="" id="{5BF27D56-297F-5AB6-91A1-B22E48F96808}"/>
                    </a:ext>
                  </a:extLst>
                </p:cNvPr>
                <p:cNvSpPr/>
                <p:nvPr/>
              </p:nvSpPr>
              <p:spPr>
                <a:xfrm>
                  <a:off x="3858508" y="2623300"/>
                  <a:ext cx="313105" cy="526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6" h="17586" extrusionOk="0">
                      <a:moveTo>
                        <a:pt x="1264" y="0"/>
                      </a:moveTo>
                      <a:lnTo>
                        <a:pt x="642" y="58"/>
                      </a:lnTo>
                      <a:lnTo>
                        <a:pt x="1" y="136"/>
                      </a:lnTo>
                      <a:lnTo>
                        <a:pt x="3227" y="17469"/>
                      </a:lnTo>
                      <a:lnTo>
                        <a:pt x="3596" y="17527"/>
                      </a:lnTo>
                      <a:lnTo>
                        <a:pt x="3965" y="17566"/>
                      </a:lnTo>
                      <a:lnTo>
                        <a:pt x="4334" y="17586"/>
                      </a:lnTo>
                      <a:lnTo>
                        <a:pt x="5111" y="17586"/>
                      </a:lnTo>
                      <a:lnTo>
                        <a:pt x="5500" y="17566"/>
                      </a:lnTo>
                      <a:lnTo>
                        <a:pt x="5889" y="17508"/>
                      </a:lnTo>
                      <a:lnTo>
                        <a:pt x="6258" y="17450"/>
                      </a:lnTo>
                      <a:lnTo>
                        <a:pt x="6647" y="17372"/>
                      </a:lnTo>
                      <a:lnTo>
                        <a:pt x="7016" y="17275"/>
                      </a:lnTo>
                      <a:lnTo>
                        <a:pt x="7385" y="17158"/>
                      </a:lnTo>
                      <a:lnTo>
                        <a:pt x="7735" y="17022"/>
                      </a:lnTo>
                      <a:lnTo>
                        <a:pt x="8085" y="16867"/>
                      </a:lnTo>
                      <a:lnTo>
                        <a:pt x="8415" y="16672"/>
                      </a:lnTo>
                      <a:lnTo>
                        <a:pt x="8745" y="16478"/>
                      </a:lnTo>
                      <a:lnTo>
                        <a:pt x="9037" y="16264"/>
                      </a:lnTo>
                      <a:lnTo>
                        <a:pt x="9309" y="16031"/>
                      </a:lnTo>
                      <a:lnTo>
                        <a:pt x="9522" y="15798"/>
                      </a:lnTo>
                      <a:lnTo>
                        <a:pt x="9736" y="15565"/>
                      </a:lnTo>
                      <a:lnTo>
                        <a:pt x="9892" y="15332"/>
                      </a:lnTo>
                      <a:lnTo>
                        <a:pt x="10047" y="15079"/>
                      </a:lnTo>
                      <a:lnTo>
                        <a:pt x="10164" y="14826"/>
                      </a:lnTo>
                      <a:lnTo>
                        <a:pt x="10261" y="14574"/>
                      </a:lnTo>
                      <a:lnTo>
                        <a:pt x="10319" y="14321"/>
                      </a:lnTo>
                      <a:lnTo>
                        <a:pt x="10377" y="14068"/>
                      </a:lnTo>
                      <a:lnTo>
                        <a:pt x="10416" y="13816"/>
                      </a:lnTo>
                      <a:lnTo>
                        <a:pt x="10455" y="13583"/>
                      </a:lnTo>
                      <a:lnTo>
                        <a:pt x="10455" y="13330"/>
                      </a:lnTo>
                      <a:lnTo>
                        <a:pt x="10455" y="12844"/>
                      </a:lnTo>
                      <a:lnTo>
                        <a:pt x="10436" y="12378"/>
                      </a:lnTo>
                      <a:lnTo>
                        <a:pt x="10377" y="11659"/>
                      </a:lnTo>
                      <a:lnTo>
                        <a:pt x="10280" y="10940"/>
                      </a:lnTo>
                      <a:lnTo>
                        <a:pt x="10164" y="10240"/>
                      </a:lnTo>
                      <a:lnTo>
                        <a:pt x="9989" y="9521"/>
                      </a:lnTo>
                      <a:lnTo>
                        <a:pt x="9814" y="8822"/>
                      </a:lnTo>
                      <a:lnTo>
                        <a:pt x="9600" y="8122"/>
                      </a:lnTo>
                      <a:lnTo>
                        <a:pt x="9386" y="7442"/>
                      </a:lnTo>
                      <a:lnTo>
                        <a:pt x="9134" y="6743"/>
                      </a:lnTo>
                      <a:lnTo>
                        <a:pt x="8862" y="5907"/>
                      </a:lnTo>
                      <a:lnTo>
                        <a:pt x="8570" y="5033"/>
                      </a:lnTo>
                      <a:lnTo>
                        <a:pt x="8395" y="4605"/>
                      </a:lnTo>
                      <a:lnTo>
                        <a:pt x="8221" y="4178"/>
                      </a:lnTo>
                      <a:lnTo>
                        <a:pt x="8007" y="3750"/>
                      </a:lnTo>
                      <a:lnTo>
                        <a:pt x="7793" y="3323"/>
                      </a:lnTo>
                      <a:lnTo>
                        <a:pt x="7540" y="2915"/>
                      </a:lnTo>
                      <a:lnTo>
                        <a:pt x="7249" y="2507"/>
                      </a:lnTo>
                      <a:lnTo>
                        <a:pt x="6919" y="2137"/>
                      </a:lnTo>
                      <a:lnTo>
                        <a:pt x="6569" y="1768"/>
                      </a:lnTo>
                      <a:lnTo>
                        <a:pt x="6375" y="1593"/>
                      </a:lnTo>
                      <a:lnTo>
                        <a:pt x="6161" y="1419"/>
                      </a:lnTo>
                      <a:lnTo>
                        <a:pt x="5947" y="1263"/>
                      </a:lnTo>
                      <a:lnTo>
                        <a:pt x="5714" y="1108"/>
                      </a:lnTo>
                      <a:lnTo>
                        <a:pt x="5461" y="952"/>
                      </a:lnTo>
                      <a:lnTo>
                        <a:pt x="5209" y="816"/>
                      </a:lnTo>
                      <a:lnTo>
                        <a:pt x="4937" y="680"/>
                      </a:lnTo>
                      <a:lnTo>
                        <a:pt x="4645" y="544"/>
                      </a:lnTo>
                      <a:lnTo>
                        <a:pt x="4412" y="447"/>
                      </a:lnTo>
                      <a:lnTo>
                        <a:pt x="4159" y="350"/>
                      </a:lnTo>
                      <a:lnTo>
                        <a:pt x="3635" y="214"/>
                      </a:lnTo>
                      <a:lnTo>
                        <a:pt x="3071" y="97"/>
                      </a:lnTo>
                      <a:lnTo>
                        <a:pt x="2488" y="39"/>
                      </a:lnTo>
                      <a:lnTo>
                        <a:pt x="1886" y="0"/>
                      </a:lnTo>
                      <a:close/>
                    </a:path>
                  </a:pathLst>
                </a:custGeom>
                <a:solidFill>
                  <a:srgbClr val="DD6A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8625;p74">
                  <a:extLst>
                    <a:ext uri="{FF2B5EF4-FFF2-40B4-BE49-F238E27FC236}">
                      <a16:creationId xmlns:a16="http://schemas.microsoft.com/office/drawing/2014/main" xmlns="" id="{C23940C8-545D-FF14-C45A-BA61147E41D4}"/>
                    </a:ext>
                  </a:extLst>
                </p:cNvPr>
                <p:cNvSpPr/>
                <p:nvPr/>
              </p:nvSpPr>
              <p:spPr>
                <a:xfrm>
                  <a:off x="3053214" y="2651208"/>
                  <a:ext cx="313075" cy="526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5" h="17587" extrusionOk="0">
                      <a:moveTo>
                        <a:pt x="8589" y="1"/>
                      </a:moveTo>
                      <a:lnTo>
                        <a:pt x="7987" y="40"/>
                      </a:lnTo>
                      <a:lnTo>
                        <a:pt x="7385" y="98"/>
                      </a:lnTo>
                      <a:lnTo>
                        <a:pt x="6841" y="214"/>
                      </a:lnTo>
                      <a:lnTo>
                        <a:pt x="6297" y="350"/>
                      </a:lnTo>
                      <a:lnTo>
                        <a:pt x="6044" y="448"/>
                      </a:lnTo>
                      <a:lnTo>
                        <a:pt x="5811" y="545"/>
                      </a:lnTo>
                      <a:lnTo>
                        <a:pt x="5519" y="661"/>
                      </a:lnTo>
                      <a:lnTo>
                        <a:pt x="5247" y="797"/>
                      </a:lnTo>
                      <a:lnTo>
                        <a:pt x="4995" y="953"/>
                      </a:lnTo>
                      <a:lnTo>
                        <a:pt x="4742" y="1089"/>
                      </a:lnTo>
                      <a:lnTo>
                        <a:pt x="4509" y="1264"/>
                      </a:lnTo>
                      <a:lnTo>
                        <a:pt x="4295" y="1419"/>
                      </a:lnTo>
                      <a:lnTo>
                        <a:pt x="4081" y="1594"/>
                      </a:lnTo>
                      <a:lnTo>
                        <a:pt x="3887" y="1769"/>
                      </a:lnTo>
                      <a:lnTo>
                        <a:pt x="3537" y="2119"/>
                      </a:lnTo>
                      <a:lnTo>
                        <a:pt x="3207" y="2507"/>
                      </a:lnTo>
                      <a:lnTo>
                        <a:pt x="2935" y="2915"/>
                      </a:lnTo>
                      <a:lnTo>
                        <a:pt x="2682" y="3324"/>
                      </a:lnTo>
                      <a:lnTo>
                        <a:pt x="2449" y="3732"/>
                      </a:lnTo>
                      <a:lnTo>
                        <a:pt x="2255" y="4159"/>
                      </a:lnTo>
                      <a:lnTo>
                        <a:pt x="2060" y="4606"/>
                      </a:lnTo>
                      <a:lnTo>
                        <a:pt x="1905" y="5034"/>
                      </a:lnTo>
                      <a:lnTo>
                        <a:pt x="1594" y="5908"/>
                      </a:lnTo>
                      <a:lnTo>
                        <a:pt x="1322" y="6743"/>
                      </a:lnTo>
                      <a:lnTo>
                        <a:pt x="1089" y="7424"/>
                      </a:lnTo>
                      <a:lnTo>
                        <a:pt x="856" y="8123"/>
                      </a:lnTo>
                      <a:lnTo>
                        <a:pt x="661" y="8823"/>
                      </a:lnTo>
                      <a:lnTo>
                        <a:pt x="467" y="9522"/>
                      </a:lnTo>
                      <a:lnTo>
                        <a:pt x="312" y="10222"/>
                      </a:lnTo>
                      <a:lnTo>
                        <a:pt x="176" y="10941"/>
                      </a:lnTo>
                      <a:lnTo>
                        <a:pt x="78" y="11660"/>
                      </a:lnTo>
                      <a:lnTo>
                        <a:pt x="20" y="12379"/>
                      </a:lnTo>
                      <a:lnTo>
                        <a:pt x="1" y="12845"/>
                      </a:lnTo>
                      <a:lnTo>
                        <a:pt x="1" y="13331"/>
                      </a:lnTo>
                      <a:lnTo>
                        <a:pt x="20" y="13564"/>
                      </a:lnTo>
                      <a:lnTo>
                        <a:pt x="40" y="13817"/>
                      </a:lnTo>
                      <a:lnTo>
                        <a:pt x="78" y="14069"/>
                      </a:lnTo>
                      <a:lnTo>
                        <a:pt x="137" y="14322"/>
                      </a:lnTo>
                      <a:lnTo>
                        <a:pt x="214" y="14574"/>
                      </a:lnTo>
                      <a:lnTo>
                        <a:pt x="292" y="14827"/>
                      </a:lnTo>
                      <a:lnTo>
                        <a:pt x="428" y="15080"/>
                      </a:lnTo>
                      <a:lnTo>
                        <a:pt x="564" y="15313"/>
                      </a:lnTo>
                      <a:lnTo>
                        <a:pt x="739" y="15565"/>
                      </a:lnTo>
                      <a:lnTo>
                        <a:pt x="933" y="15799"/>
                      </a:lnTo>
                      <a:lnTo>
                        <a:pt x="1147" y="16032"/>
                      </a:lnTo>
                      <a:lnTo>
                        <a:pt x="1419" y="16246"/>
                      </a:lnTo>
                      <a:lnTo>
                        <a:pt x="1730" y="16479"/>
                      </a:lnTo>
                      <a:lnTo>
                        <a:pt x="2041" y="16673"/>
                      </a:lnTo>
                      <a:lnTo>
                        <a:pt x="2371" y="16848"/>
                      </a:lnTo>
                      <a:lnTo>
                        <a:pt x="2721" y="17023"/>
                      </a:lnTo>
                      <a:lnTo>
                        <a:pt x="3071" y="17159"/>
                      </a:lnTo>
                      <a:lnTo>
                        <a:pt x="3440" y="17275"/>
                      </a:lnTo>
                      <a:lnTo>
                        <a:pt x="3809" y="17373"/>
                      </a:lnTo>
                      <a:lnTo>
                        <a:pt x="4198" y="17450"/>
                      </a:lnTo>
                      <a:lnTo>
                        <a:pt x="4567" y="17509"/>
                      </a:lnTo>
                      <a:lnTo>
                        <a:pt x="4956" y="17567"/>
                      </a:lnTo>
                      <a:lnTo>
                        <a:pt x="5344" y="17586"/>
                      </a:lnTo>
                      <a:lnTo>
                        <a:pt x="6122" y="17586"/>
                      </a:lnTo>
                      <a:lnTo>
                        <a:pt x="6491" y="17567"/>
                      </a:lnTo>
                      <a:lnTo>
                        <a:pt x="6879" y="17528"/>
                      </a:lnTo>
                      <a:lnTo>
                        <a:pt x="7229" y="17470"/>
                      </a:lnTo>
                      <a:lnTo>
                        <a:pt x="10455" y="117"/>
                      </a:lnTo>
                      <a:lnTo>
                        <a:pt x="9833" y="40"/>
                      </a:lnTo>
                      <a:lnTo>
                        <a:pt x="9192" y="1"/>
                      </a:lnTo>
                      <a:close/>
                    </a:path>
                  </a:pathLst>
                </a:custGeom>
                <a:solidFill>
                  <a:srgbClr val="DD6A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" name="Google Shape;8626;p74">
                  <a:extLst>
                    <a:ext uri="{FF2B5EF4-FFF2-40B4-BE49-F238E27FC236}">
                      <a16:creationId xmlns:a16="http://schemas.microsoft.com/office/drawing/2014/main" xmlns="" id="{362021B3-28BB-1C74-ADE9-055D842D0269}"/>
                    </a:ext>
                  </a:extLst>
                </p:cNvPr>
                <p:cNvSpPr/>
                <p:nvPr/>
              </p:nvSpPr>
              <p:spPr>
                <a:xfrm>
                  <a:off x="3226621" y="2575000"/>
                  <a:ext cx="806509" cy="87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33" h="29090" extrusionOk="0">
                      <a:moveTo>
                        <a:pt x="16595" y="0"/>
                      </a:moveTo>
                      <a:lnTo>
                        <a:pt x="16187" y="39"/>
                      </a:lnTo>
                      <a:lnTo>
                        <a:pt x="15779" y="97"/>
                      </a:lnTo>
                      <a:lnTo>
                        <a:pt x="15351" y="195"/>
                      </a:lnTo>
                      <a:lnTo>
                        <a:pt x="14904" y="292"/>
                      </a:lnTo>
                      <a:lnTo>
                        <a:pt x="14477" y="428"/>
                      </a:lnTo>
                      <a:lnTo>
                        <a:pt x="14010" y="583"/>
                      </a:lnTo>
                      <a:lnTo>
                        <a:pt x="13564" y="777"/>
                      </a:lnTo>
                      <a:lnTo>
                        <a:pt x="13097" y="991"/>
                      </a:lnTo>
                      <a:lnTo>
                        <a:pt x="12611" y="1244"/>
                      </a:lnTo>
                      <a:lnTo>
                        <a:pt x="12126" y="1516"/>
                      </a:lnTo>
                      <a:lnTo>
                        <a:pt x="11620" y="1827"/>
                      </a:lnTo>
                      <a:lnTo>
                        <a:pt x="11309" y="1710"/>
                      </a:lnTo>
                      <a:lnTo>
                        <a:pt x="10940" y="1613"/>
                      </a:lnTo>
                      <a:lnTo>
                        <a:pt x="10454" y="1496"/>
                      </a:lnTo>
                      <a:lnTo>
                        <a:pt x="9872" y="1380"/>
                      </a:lnTo>
                      <a:lnTo>
                        <a:pt x="9541" y="1341"/>
                      </a:lnTo>
                      <a:lnTo>
                        <a:pt x="9191" y="1302"/>
                      </a:lnTo>
                      <a:lnTo>
                        <a:pt x="8842" y="1263"/>
                      </a:lnTo>
                      <a:lnTo>
                        <a:pt x="8064" y="1263"/>
                      </a:lnTo>
                      <a:lnTo>
                        <a:pt x="7676" y="1302"/>
                      </a:lnTo>
                      <a:lnTo>
                        <a:pt x="7268" y="1341"/>
                      </a:lnTo>
                      <a:lnTo>
                        <a:pt x="6860" y="1399"/>
                      </a:lnTo>
                      <a:lnTo>
                        <a:pt x="6452" y="1496"/>
                      </a:lnTo>
                      <a:lnTo>
                        <a:pt x="6024" y="1632"/>
                      </a:lnTo>
                      <a:lnTo>
                        <a:pt x="5616" y="1788"/>
                      </a:lnTo>
                      <a:lnTo>
                        <a:pt x="5208" y="1963"/>
                      </a:lnTo>
                      <a:lnTo>
                        <a:pt x="4800" y="2196"/>
                      </a:lnTo>
                      <a:lnTo>
                        <a:pt x="4392" y="2449"/>
                      </a:lnTo>
                      <a:lnTo>
                        <a:pt x="4003" y="2759"/>
                      </a:lnTo>
                      <a:lnTo>
                        <a:pt x="3634" y="3109"/>
                      </a:lnTo>
                      <a:lnTo>
                        <a:pt x="3265" y="3498"/>
                      </a:lnTo>
                      <a:lnTo>
                        <a:pt x="2915" y="3925"/>
                      </a:lnTo>
                      <a:lnTo>
                        <a:pt x="2585" y="4411"/>
                      </a:lnTo>
                      <a:lnTo>
                        <a:pt x="2274" y="4955"/>
                      </a:lnTo>
                      <a:lnTo>
                        <a:pt x="2002" y="5538"/>
                      </a:lnTo>
                      <a:lnTo>
                        <a:pt x="1730" y="6199"/>
                      </a:lnTo>
                      <a:lnTo>
                        <a:pt x="1497" y="6879"/>
                      </a:lnTo>
                      <a:lnTo>
                        <a:pt x="1244" y="7598"/>
                      </a:lnTo>
                      <a:lnTo>
                        <a:pt x="1030" y="8356"/>
                      </a:lnTo>
                      <a:lnTo>
                        <a:pt x="816" y="9114"/>
                      </a:lnTo>
                      <a:lnTo>
                        <a:pt x="642" y="9891"/>
                      </a:lnTo>
                      <a:lnTo>
                        <a:pt x="467" y="10668"/>
                      </a:lnTo>
                      <a:lnTo>
                        <a:pt x="311" y="11465"/>
                      </a:lnTo>
                      <a:lnTo>
                        <a:pt x="195" y="12262"/>
                      </a:lnTo>
                      <a:lnTo>
                        <a:pt x="97" y="13058"/>
                      </a:lnTo>
                      <a:lnTo>
                        <a:pt x="39" y="13855"/>
                      </a:lnTo>
                      <a:lnTo>
                        <a:pt x="0" y="14652"/>
                      </a:lnTo>
                      <a:lnTo>
                        <a:pt x="20" y="15429"/>
                      </a:lnTo>
                      <a:lnTo>
                        <a:pt x="59" y="16206"/>
                      </a:lnTo>
                      <a:lnTo>
                        <a:pt x="136" y="16964"/>
                      </a:lnTo>
                      <a:lnTo>
                        <a:pt x="195" y="17333"/>
                      </a:lnTo>
                      <a:lnTo>
                        <a:pt x="272" y="17683"/>
                      </a:lnTo>
                      <a:lnTo>
                        <a:pt x="350" y="18052"/>
                      </a:lnTo>
                      <a:lnTo>
                        <a:pt x="447" y="18402"/>
                      </a:lnTo>
                      <a:lnTo>
                        <a:pt x="544" y="18752"/>
                      </a:lnTo>
                      <a:lnTo>
                        <a:pt x="661" y="19082"/>
                      </a:lnTo>
                      <a:lnTo>
                        <a:pt x="797" y="19412"/>
                      </a:lnTo>
                      <a:lnTo>
                        <a:pt x="933" y="19723"/>
                      </a:lnTo>
                      <a:lnTo>
                        <a:pt x="1108" y="20034"/>
                      </a:lnTo>
                      <a:lnTo>
                        <a:pt x="1263" y="20345"/>
                      </a:lnTo>
                      <a:lnTo>
                        <a:pt x="1458" y="20637"/>
                      </a:lnTo>
                      <a:lnTo>
                        <a:pt x="1652" y="20928"/>
                      </a:lnTo>
                      <a:lnTo>
                        <a:pt x="1866" y="21200"/>
                      </a:lnTo>
                      <a:lnTo>
                        <a:pt x="2099" y="21472"/>
                      </a:lnTo>
                      <a:lnTo>
                        <a:pt x="2352" y="21725"/>
                      </a:lnTo>
                      <a:lnTo>
                        <a:pt x="2604" y="21958"/>
                      </a:lnTo>
                      <a:lnTo>
                        <a:pt x="2876" y="22191"/>
                      </a:lnTo>
                      <a:lnTo>
                        <a:pt x="3168" y="22405"/>
                      </a:lnTo>
                      <a:lnTo>
                        <a:pt x="3479" y="22599"/>
                      </a:lnTo>
                      <a:lnTo>
                        <a:pt x="3809" y="22793"/>
                      </a:lnTo>
                      <a:lnTo>
                        <a:pt x="4159" y="22968"/>
                      </a:lnTo>
                      <a:lnTo>
                        <a:pt x="4528" y="23124"/>
                      </a:lnTo>
                      <a:lnTo>
                        <a:pt x="4897" y="23279"/>
                      </a:lnTo>
                      <a:lnTo>
                        <a:pt x="5305" y="23415"/>
                      </a:lnTo>
                      <a:lnTo>
                        <a:pt x="5713" y="23532"/>
                      </a:lnTo>
                      <a:lnTo>
                        <a:pt x="6160" y="23629"/>
                      </a:lnTo>
                      <a:lnTo>
                        <a:pt x="6607" y="23707"/>
                      </a:lnTo>
                      <a:lnTo>
                        <a:pt x="7073" y="23765"/>
                      </a:lnTo>
                      <a:lnTo>
                        <a:pt x="7579" y="23823"/>
                      </a:lnTo>
                      <a:lnTo>
                        <a:pt x="8084" y="23862"/>
                      </a:lnTo>
                      <a:lnTo>
                        <a:pt x="9191" y="23862"/>
                      </a:lnTo>
                      <a:lnTo>
                        <a:pt x="9755" y="23843"/>
                      </a:lnTo>
                      <a:lnTo>
                        <a:pt x="10357" y="23784"/>
                      </a:lnTo>
                      <a:lnTo>
                        <a:pt x="10979" y="23726"/>
                      </a:lnTo>
                      <a:lnTo>
                        <a:pt x="11620" y="23648"/>
                      </a:lnTo>
                      <a:lnTo>
                        <a:pt x="11990" y="24056"/>
                      </a:lnTo>
                      <a:lnTo>
                        <a:pt x="12398" y="24503"/>
                      </a:lnTo>
                      <a:lnTo>
                        <a:pt x="12922" y="25067"/>
                      </a:lnTo>
                      <a:lnTo>
                        <a:pt x="13564" y="25708"/>
                      </a:lnTo>
                      <a:lnTo>
                        <a:pt x="14302" y="26388"/>
                      </a:lnTo>
                      <a:lnTo>
                        <a:pt x="14691" y="26738"/>
                      </a:lnTo>
                      <a:lnTo>
                        <a:pt x="15079" y="27068"/>
                      </a:lnTo>
                      <a:lnTo>
                        <a:pt x="15507" y="27399"/>
                      </a:lnTo>
                      <a:lnTo>
                        <a:pt x="15915" y="27710"/>
                      </a:lnTo>
                      <a:lnTo>
                        <a:pt x="16342" y="28001"/>
                      </a:lnTo>
                      <a:lnTo>
                        <a:pt x="16789" y="28273"/>
                      </a:lnTo>
                      <a:lnTo>
                        <a:pt x="17217" y="28506"/>
                      </a:lnTo>
                      <a:lnTo>
                        <a:pt x="17644" y="28720"/>
                      </a:lnTo>
                      <a:lnTo>
                        <a:pt x="18072" y="28875"/>
                      </a:lnTo>
                      <a:lnTo>
                        <a:pt x="18480" y="28992"/>
                      </a:lnTo>
                      <a:lnTo>
                        <a:pt x="18693" y="29031"/>
                      </a:lnTo>
                      <a:lnTo>
                        <a:pt x="18888" y="29070"/>
                      </a:lnTo>
                      <a:lnTo>
                        <a:pt x="19082" y="29089"/>
                      </a:lnTo>
                      <a:lnTo>
                        <a:pt x="19276" y="29089"/>
                      </a:lnTo>
                      <a:lnTo>
                        <a:pt x="19471" y="29070"/>
                      </a:lnTo>
                      <a:lnTo>
                        <a:pt x="19665" y="29031"/>
                      </a:lnTo>
                      <a:lnTo>
                        <a:pt x="19840" y="28992"/>
                      </a:lnTo>
                      <a:lnTo>
                        <a:pt x="20034" y="28934"/>
                      </a:lnTo>
                      <a:lnTo>
                        <a:pt x="20209" y="28856"/>
                      </a:lnTo>
                      <a:lnTo>
                        <a:pt x="20365" y="28759"/>
                      </a:lnTo>
                      <a:lnTo>
                        <a:pt x="20520" y="28642"/>
                      </a:lnTo>
                      <a:lnTo>
                        <a:pt x="20675" y="28506"/>
                      </a:lnTo>
                      <a:lnTo>
                        <a:pt x="20831" y="28370"/>
                      </a:lnTo>
                      <a:lnTo>
                        <a:pt x="20986" y="28195"/>
                      </a:lnTo>
                      <a:lnTo>
                        <a:pt x="21122" y="28001"/>
                      </a:lnTo>
                      <a:lnTo>
                        <a:pt x="21239" y="27787"/>
                      </a:lnTo>
                      <a:lnTo>
                        <a:pt x="21356" y="27554"/>
                      </a:lnTo>
                      <a:lnTo>
                        <a:pt x="21472" y="27282"/>
                      </a:lnTo>
                      <a:lnTo>
                        <a:pt x="21569" y="27010"/>
                      </a:lnTo>
                      <a:lnTo>
                        <a:pt x="21667" y="26699"/>
                      </a:lnTo>
                      <a:lnTo>
                        <a:pt x="21725" y="26641"/>
                      </a:lnTo>
                      <a:lnTo>
                        <a:pt x="21744" y="26544"/>
                      </a:lnTo>
                      <a:lnTo>
                        <a:pt x="21764" y="26447"/>
                      </a:lnTo>
                      <a:lnTo>
                        <a:pt x="21764" y="26291"/>
                      </a:lnTo>
                      <a:lnTo>
                        <a:pt x="21725" y="26116"/>
                      </a:lnTo>
                      <a:lnTo>
                        <a:pt x="21608" y="25902"/>
                      </a:lnTo>
                      <a:lnTo>
                        <a:pt x="21453" y="25669"/>
                      </a:lnTo>
                      <a:lnTo>
                        <a:pt x="21336" y="25533"/>
                      </a:lnTo>
                      <a:lnTo>
                        <a:pt x="21200" y="25397"/>
                      </a:lnTo>
                      <a:lnTo>
                        <a:pt x="21045" y="25261"/>
                      </a:lnTo>
                      <a:lnTo>
                        <a:pt x="20850" y="25106"/>
                      </a:lnTo>
                      <a:lnTo>
                        <a:pt x="20403" y="24775"/>
                      </a:lnTo>
                      <a:lnTo>
                        <a:pt x="19821" y="24426"/>
                      </a:lnTo>
                      <a:lnTo>
                        <a:pt x="19102" y="24037"/>
                      </a:lnTo>
                      <a:lnTo>
                        <a:pt x="18227" y="23629"/>
                      </a:lnTo>
                      <a:lnTo>
                        <a:pt x="17178" y="23182"/>
                      </a:lnTo>
                      <a:lnTo>
                        <a:pt x="15954" y="22716"/>
                      </a:lnTo>
                      <a:lnTo>
                        <a:pt x="16439" y="22638"/>
                      </a:lnTo>
                      <a:lnTo>
                        <a:pt x="16983" y="22521"/>
                      </a:lnTo>
                      <a:lnTo>
                        <a:pt x="17702" y="22366"/>
                      </a:lnTo>
                      <a:lnTo>
                        <a:pt x="18538" y="22152"/>
                      </a:lnTo>
                      <a:lnTo>
                        <a:pt x="19490" y="21880"/>
                      </a:lnTo>
                      <a:lnTo>
                        <a:pt x="19976" y="21725"/>
                      </a:lnTo>
                      <a:lnTo>
                        <a:pt x="20481" y="21550"/>
                      </a:lnTo>
                      <a:lnTo>
                        <a:pt x="21006" y="21355"/>
                      </a:lnTo>
                      <a:lnTo>
                        <a:pt x="21530" y="21142"/>
                      </a:lnTo>
                      <a:lnTo>
                        <a:pt x="22036" y="20909"/>
                      </a:lnTo>
                      <a:lnTo>
                        <a:pt x="22560" y="20675"/>
                      </a:lnTo>
                      <a:lnTo>
                        <a:pt x="23066" y="20403"/>
                      </a:lnTo>
                      <a:lnTo>
                        <a:pt x="23551" y="20131"/>
                      </a:lnTo>
                      <a:lnTo>
                        <a:pt x="24018" y="19820"/>
                      </a:lnTo>
                      <a:lnTo>
                        <a:pt x="24484" y="19509"/>
                      </a:lnTo>
                      <a:lnTo>
                        <a:pt x="24912" y="19160"/>
                      </a:lnTo>
                      <a:lnTo>
                        <a:pt x="25300" y="18791"/>
                      </a:lnTo>
                      <a:lnTo>
                        <a:pt x="25669" y="18421"/>
                      </a:lnTo>
                      <a:lnTo>
                        <a:pt x="26000" y="18013"/>
                      </a:lnTo>
                      <a:lnTo>
                        <a:pt x="26136" y="17800"/>
                      </a:lnTo>
                      <a:lnTo>
                        <a:pt x="26272" y="17586"/>
                      </a:lnTo>
                      <a:lnTo>
                        <a:pt x="26408" y="17372"/>
                      </a:lnTo>
                      <a:lnTo>
                        <a:pt x="26524" y="17139"/>
                      </a:lnTo>
                      <a:lnTo>
                        <a:pt x="26622" y="16906"/>
                      </a:lnTo>
                      <a:lnTo>
                        <a:pt x="26699" y="16653"/>
                      </a:lnTo>
                      <a:lnTo>
                        <a:pt x="26777" y="16420"/>
                      </a:lnTo>
                      <a:lnTo>
                        <a:pt x="26835" y="16167"/>
                      </a:lnTo>
                      <a:lnTo>
                        <a:pt x="26894" y="15915"/>
                      </a:lnTo>
                      <a:lnTo>
                        <a:pt x="26913" y="15643"/>
                      </a:lnTo>
                      <a:lnTo>
                        <a:pt x="26932" y="15371"/>
                      </a:lnTo>
                      <a:lnTo>
                        <a:pt x="26932" y="15099"/>
                      </a:lnTo>
                      <a:lnTo>
                        <a:pt x="26894" y="14516"/>
                      </a:lnTo>
                      <a:lnTo>
                        <a:pt x="26835" y="13894"/>
                      </a:lnTo>
                      <a:lnTo>
                        <a:pt x="26758" y="13233"/>
                      </a:lnTo>
                      <a:lnTo>
                        <a:pt x="26660" y="12534"/>
                      </a:lnTo>
                      <a:lnTo>
                        <a:pt x="26524" y="11815"/>
                      </a:lnTo>
                      <a:lnTo>
                        <a:pt x="26369" y="11076"/>
                      </a:lnTo>
                      <a:lnTo>
                        <a:pt x="26175" y="10318"/>
                      </a:lnTo>
                      <a:lnTo>
                        <a:pt x="25961" y="9561"/>
                      </a:lnTo>
                      <a:lnTo>
                        <a:pt x="25708" y="8783"/>
                      </a:lnTo>
                      <a:lnTo>
                        <a:pt x="25436" y="8006"/>
                      </a:lnTo>
                      <a:lnTo>
                        <a:pt x="25145" y="7248"/>
                      </a:lnTo>
                      <a:lnTo>
                        <a:pt x="24814" y="6490"/>
                      </a:lnTo>
                      <a:lnTo>
                        <a:pt x="24465" y="5733"/>
                      </a:lnTo>
                      <a:lnTo>
                        <a:pt x="24076" y="5014"/>
                      </a:lnTo>
                      <a:lnTo>
                        <a:pt x="23649" y="4333"/>
                      </a:lnTo>
                      <a:lnTo>
                        <a:pt x="23202" y="3673"/>
                      </a:lnTo>
                      <a:lnTo>
                        <a:pt x="22968" y="3342"/>
                      </a:lnTo>
                      <a:lnTo>
                        <a:pt x="22735" y="3051"/>
                      </a:lnTo>
                      <a:lnTo>
                        <a:pt x="22483" y="2740"/>
                      </a:lnTo>
                      <a:lnTo>
                        <a:pt x="22230" y="2468"/>
                      </a:lnTo>
                      <a:lnTo>
                        <a:pt x="21958" y="2196"/>
                      </a:lnTo>
                      <a:lnTo>
                        <a:pt x="21686" y="1924"/>
                      </a:lnTo>
                      <a:lnTo>
                        <a:pt x="21394" y="1691"/>
                      </a:lnTo>
                      <a:lnTo>
                        <a:pt x="21122" y="1458"/>
                      </a:lnTo>
                      <a:lnTo>
                        <a:pt x="20812" y="1224"/>
                      </a:lnTo>
                      <a:lnTo>
                        <a:pt x="20501" y="1030"/>
                      </a:lnTo>
                      <a:lnTo>
                        <a:pt x="20190" y="836"/>
                      </a:lnTo>
                      <a:lnTo>
                        <a:pt x="19879" y="680"/>
                      </a:lnTo>
                      <a:lnTo>
                        <a:pt x="19548" y="525"/>
                      </a:lnTo>
                      <a:lnTo>
                        <a:pt x="19199" y="389"/>
                      </a:lnTo>
                      <a:lnTo>
                        <a:pt x="18849" y="272"/>
                      </a:lnTo>
                      <a:lnTo>
                        <a:pt x="18499" y="175"/>
                      </a:lnTo>
                      <a:lnTo>
                        <a:pt x="18130" y="97"/>
                      </a:lnTo>
                      <a:lnTo>
                        <a:pt x="17761" y="39"/>
                      </a:lnTo>
                      <a:lnTo>
                        <a:pt x="17372" y="20"/>
                      </a:lnTo>
                      <a:lnTo>
                        <a:pt x="16983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" name="Google Shape;8627;p74">
                  <a:extLst>
                    <a:ext uri="{FF2B5EF4-FFF2-40B4-BE49-F238E27FC236}">
                      <a16:creationId xmlns:a16="http://schemas.microsoft.com/office/drawing/2014/main" xmlns="" id="{4B52256B-6484-9BA0-4B30-41FEC4103FE7}"/>
                    </a:ext>
                  </a:extLst>
                </p:cNvPr>
                <p:cNvSpPr/>
                <p:nvPr/>
              </p:nvSpPr>
              <p:spPr>
                <a:xfrm>
                  <a:off x="3541996" y="2991616"/>
                  <a:ext cx="55877" cy="55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" h="1866" extrusionOk="0">
                      <a:moveTo>
                        <a:pt x="933" y="0"/>
                      </a:moveTo>
                      <a:lnTo>
                        <a:pt x="739" y="20"/>
                      </a:lnTo>
                      <a:lnTo>
                        <a:pt x="564" y="78"/>
                      </a:lnTo>
                      <a:lnTo>
                        <a:pt x="408" y="156"/>
                      </a:lnTo>
                      <a:lnTo>
                        <a:pt x="272" y="272"/>
                      </a:lnTo>
                      <a:lnTo>
                        <a:pt x="156" y="408"/>
                      </a:lnTo>
                      <a:lnTo>
                        <a:pt x="78" y="564"/>
                      </a:lnTo>
                      <a:lnTo>
                        <a:pt x="20" y="739"/>
                      </a:lnTo>
                      <a:lnTo>
                        <a:pt x="0" y="933"/>
                      </a:lnTo>
                      <a:lnTo>
                        <a:pt x="20" y="1127"/>
                      </a:lnTo>
                      <a:lnTo>
                        <a:pt x="78" y="1302"/>
                      </a:lnTo>
                      <a:lnTo>
                        <a:pt x="156" y="1458"/>
                      </a:lnTo>
                      <a:lnTo>
                        <a:pt x="272" y="1594"/>
                      </a:lnTo>
                      <a:lnTo>
                        <a:pt x="408" y="1710"/>
                      </a:lnTo>
                      <a:lnTo>
                        <a:pt x="564" y="1788"/>
                      </a:lnTo>
                      <a:lnTo>
                        <a:pt x="739" y="1846"/>
                      </a:lnTo>
                      <a:lnTo>
                        <a:pt x="933" y="1866"/>
                      </a:lnTo>
                      <a:lnTo>
                        <a:pt x="1127" y="1846"/>
                      </a:lnTo>
                      <a:lnTo>
                        <a:pt x="1302" y="1788"/>
                      </a:lnTo>
                      <a:lnTo>
                        <a:pt x="1458" y="1710"/>
                      </a:lnTo>
                      <a:lnTo>
                        <a:pt x="1594" y="1594"/>
                      </a:lnTo>
                      <a:lnTo>
                        <a:pt x="1710" y="1458"/>
                      </a:lnTo>
                      <a:lnTo>
                        <a:pt x="1788" y="1302"/>
                      </a:lnTo>
                      <a:lnTo>
                        <a:pt x="1846" y="1127"/>
                      </a:lnTo>
                      <a:lnTo>
                        <a:pt x="1866" y="933"/>
                      </a:lnTo>
                      <a:lnTo>
                        <a:pt x="1846" y="739"/>
                      </a:lnTo>
                      <a:lnTo>
                        <a:pt x="1788" y="564"/>
                      </a:lnTo>
                      <a:lnTo>
                        <a:pt x="1710" y="408"/>
                      </a:lnTo>
                      <a:lnTo>
                        <a:pt x="1594" y="272"/>
                      </a:lnTo>
                      <a:lnTo>
                        <a:pt x="1458" y="156"/>
                      </a:lnTo>
                      <a:lnTo>
                        <a:pt x="1302" y="78"/>
                      </a:lnTo>
                      <a:lnTo>
                        <a:pt x="1127" y="20"/>
                      </a:lnTo>
                      <a:lnTo>
                        <a:pt x="933" y="0"/>
                      </a:lnTo>
                      <a:close/>
                    </a:path>
                  </a:pathLst>
                </a:custGeom>
                <a:solidFill>
                  <a:srgbClr val="64646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8628;p74">
                  <a:extLst>
                    <a:ext uri="{FF2B5EF4-FFF2-40B4-BE49-F238E27FC236}">
                      <a16:creationId xmlns:a16="http://schemas.microsoft.com/office/drawing/2014/main" xmlns="" id="{FC8EDF65-1088-B97D-7E77-A9BAC4357BC6}"/>
                    </a:ext>
                  </a:extLst>
                </p:cNvPr>
                <p:cNvSpPr/>
                <p:nvPr/>
              </p:nvSpPr>
              <p:spPr>
                <a:xfrm>
                  <a:off x="3704923" y="2984040"/>
                  <a:ext cx="55877" cy="55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" h="1867" extrusionOk="0">
                      <a:moveTo>
                        <a:pt x="933" y="1"/>
                      </a:moveTo>
                      <a:lnTo>
                        <a:pt x="738" y="20"/>
                      </a:lnTo>
                      <a:lnTo>
                        <a:pt x="564" y="78"/>
                      </a:lnTo>
                      <a:lnTo>
                        <a:pt x="408" y="156"/>
                      </a:lnTo>
                      <a:lnTo>
                        <a:pt x="272" y="273"/>
                      </a:lnTo>
                      <a:lnTo>
                        <a:pt x="156" y="409"/>
                      </a:lnTo>
                      <a:lnTo>
                        <a:pt x="78" y="564"/>
                      </a:lnTo>
                      <a:lnTo>
                        <a:pt x="19" y="739"/>
                      </a:lnTo>
                      <a:lnTo>
                        <a:pt x="0" y="933"/>
                      </a:lnTo>
                      <a:lnTo>
                        <a:pt x="19" y="1128"/>
                      </a:lnTo>
                      <a:lnTo>
                        <a:pt x="78" y="1302"/>
                      </a:lnTo>
                      <a:lnTo>
                        <a:pt x="156" y="1458"/>
                      </a:lnTo>
                      <a:lnTo>
                        <a:pt x="272" y="1594"/>
                      </a:lnTo>
                      <a:lnTo>
                        <a:pt x="408" y="1711"/>
                      </a:lnTo>
                      <a:lnTo>
                        <a:pt x="564" y="1788"/>
                      </a:lnTo>
                      <a:lnTo>
                        <a:pt x="738" y="1847"/>
                      </a:lnTo>
                      <a:lnTo>
                        <a:pt x="933" y="1866"/>
                      </a:lnTo>
                      <a:lnTo>
                        <a:pt x="1108" y="1847"/>
                      </a:lnTo>
                      <a:lnTo>
                        <a:pt x="1283" y="1788"/>
                      </a:lnTo>
                      <a:lnTo>
                        <a:pt x="1457" y="1711"/>
                      </a:lnTo>
                      <a:lnTo>
                        <a:pt x="1593" y="1594"/>
                      </a:lnTo>
                      <a:lnTo>
                        <a:pt x="1691" y="1458"/>
                      </a:lnTo>
                      <a:lnTo>
                        <a:pt x="1788" y="1302"/>
                      </a:lnTo>
                      <a:lnTo>
                        <a:pt x="1846" y="1128"/>
                      </a:lnTo>
                      <a:lnTo>
                        <a:pt x="1865" y="933"/>
                      </a:lnTo>
                      <a:lnTo>
                        <a:pt x="1846" y="739"/>
                      </a:lnTo>
                      <a:lnTo>
                        <a:pt x="1788" y="564"/>
                      </a:lnTo>
                      <a:lnTo>
                        <a:pt x="1691" y="409"/>
                      </a:lnTo>
                      <a:lnTo>
                        <a:pt x="1593" y="273"/>
                      </a:lnTo>
                      <a:lnTo>
                        <a:pt x="1457" y="156"/>
                      </a:lnTo>
                      <a:lnTo>
                        <a:pt x="1283" y="78"/>
                      </a:lnTo>
                      <a:lnTo>
                        <a:pt x="1108" y="20"/>
                      </a:lnTo>
                      <a:lnTo>
                        <a:pt x="933" y="1"/>
                      </a:lnTo>
                      <a:close/>
                    </a:path>
                  </a:pathLst>
                </a:custGeom>
                <a:solidFill>
                  <a:srgbClr val="64646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8629;p74">
                  <a:extLst>
                    <a:ext uri="{FF2B5EF4-FFF2-40B4-BE49-F238E27FC236}">
                      <a16:creationId xmlns:a16="http://schemas.microsoft.com/office/drawing/2014/main" xmlns="" id="{805656DD-E962-3100-7291-DFB15F633FA6}"/>
                    </a:ext>
                  </a:extLst>
                </p:cNvPr>
                <p:cNvSpPr/>
                <p:nvPr/>
              </p:nvSpPr>
              <p:spPr>
                <a:xfrm>
                  <a:off x="3790444" y="2927595"/>
                  <a:ext cx="68095" cy="50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4" h="1692" extrusionOk="0">
                      <a:moveTo>
                        <a:pt x="98" y="1"/>
                      </a:moveTo>
                      <a:lnTo>
                        <a:pt x="59" y="20"/>
                      </a:lnTo>
                      <a:lnTo>
                        <a:pt x="20" y="59"/>
                      </a:lnTo>
                      <a:lnTo>
                        <a:pt x="0" y="98"/>
                      </a:lnTo>
                      <a:lnTo>
                        <a:pt x="0" y="137"/>
                      </a:lnTo>
                      <a:lnTo>
                        <a:pt x="20" y="214"/>
                      </a:lnTo>
                      <a:lnTo>
                        <a:pt x="98" y="253"/>
                      </a:lnTo>
                      <a:lnTo>
                        <a:pt x="273" y="350"/>
                      </a:lnTo>
                      <a:lnTo>
                        <a:pt x="583" y="487"/>
                      </a:lnTo>
                      <a:lnTo>
                        <a:pt x="894" y="642"/>
                      </a:lnTo>
                      <a:lnTo>
                        <a:pt x="1050" y="739"/>
                      </a:lnTo>
                      <a:lnTo>
                        <a:pt x="1205" y="856"/>
                      </a:lnTo>
                      <a:lnTo>
                        <a:pt x="1458" y="1108"/>
                      </a:lnTo>
                      <a:lnTo>
                        <a:pt x="1710" y="1380"/>
                      </a:lnTo>
                      <a:lnTo>
                        <a:pt x="1983" y="1633"/>
                      </a:lnTo>
                      <a:lnTo>
                        <a:pt x="2021" y="1672"/>
                      </a:lnTo>
                      <a:lnTo>
                        <a:pt x="2080" y="1691"/>
                      </a:lnTo>
                      <a:lnTo>
                        <a:pt x="2138" y="1672"/>
                      </a:lnTo>
                      <a:lnTo>
                        <a:pt x="2196" y="1652"/>
                      </a:lnTo>
                      <a:lnTo>
                        <a:pt x="2235" y="1633"/>
                      </a:lnTo>
                      <a:lnTo>
                        <a:pt x="2274" y="1594"/>
                      </a:lnTo>
                      <a:lnTo>
                        <a:pt x="2274" y="1536"/>
                      </a:lnTo>
                      <a:lnTo>
                        <a:pt x="2274" y="1478"/>
                      </a:lnTo>
                      <a:lnTo>
                        <a:pt x="2196" y="1303"/>
                      </a:lnTo>
                      <a:lnTo>
                        <a:pt x="2080" y="1128"/>
                      </a:lnTo>
                      <a:lnTo>
                        <a:pt x="1963" y="972"/>
                      </a:lnTo>
                      <a:lnTo>
                        <a:pt x="1827" y="836"/>
                      </a:lnTo>
                      <a:lnTo>
                        <a:pt x="1672" y="720"/>
                      </a:lnTo>
                      <a:lnTo>
                        <a:pt x="1516" y="584"/>
                      </a:lnTo>
                      <a:lnTo>
                        <a:pt x="1186" y="389"/>
                      </a:lnTo>
                      <a:lnTo>
                        <a:pt x="953" y="253"/>
                      </a:lnTo>
                      <a:lnTo>
                        <a:pt x="661" y="117"/>
                      </a:lnTo>
                      <a:lnTo>
                        <a:pt x="506" y="59"/>
                      </a:lnTo>
                      <a:lnTo>
                        <a:pt x="370" y="20"/>
                      </a:lnTo>
                      <a:lnTo>
                        <a:pt x="214" y="1"/>
                      </a:lnTo>
                      <a:close/>
                    </a:path>
                  </a:pathLst>
                </a:custGeom>
                <a:solidFill>
                  <a:srgbClr val="64646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8630;p74">
                  <a:extLst>
                    <a:ext uri="{FF2B5EF4-FFF2-40B4-BE49-F238E27FC236}">
                      <a16:creationId xmlns:a16="http://schemas.microsoft.com/office/drawing/2014/main" xmlns="" id="{38A7555C-E29D-1F8A-68E3-8D68154804AC}"/>
                    </a:ext>
                  </a:extLst>
                </p:cNvPr>
                <p:cNvSpPr/>
                <p:nvPr/>
              </p:nvSpPr>
              <p:spPr>
                <a:xfrm>
                  <a:off x="3441892" y="2945053"/>
                  <a:ext cx="67556" cy="50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6" h="1692" extrusionOk="0">
                      <a:moveTo>
                        <a:pt x="2100" y="1"/>
                      </a:moveTo>
                      <a:lnTo>
                        <a:pt x="1905" y="20"/>
                      </a:lnTo>
                      <a:lnTo>
                        <a:pt x="1730" y="59"/>
                      </a:lnTo>
                      <a:lnTo>
                        <a:pt x="1536" y="117"/>
                      </a:lnTo>
                      <a:lnTo>
                        <a:pt x="1361" y="214"/>
                      </a:lnTo>
                      <a:lnTo>
                        <a:pt x="1186" y="312"/>
                      </a:lnTo>
                      <a:lnTo>
                        <a:pt x="1011" y="428"/>
                      </a:lnTo>
                      <a:lnTo>
                        <a:pt x="720" y="661"/>
                      </a:lnTo>
                      <a:lnTo>
                        <a:pt x="506" y="836"/>
                      </a:lnTo>
                      <a:lnTo>
                        <a:pt x="292" y="1069"/>
                      </a:lnTo>
                      <a:lnTo>
                        <a:pt x="176" y="1186"/>
                      </a:lnTo>
                      <a:lnTo>
                        <a:pt x="98" y="1322"/>
                      </a:lnTo>
                      <a:lnTo>
                        <a:pt x="40" y="1439"/>
                      </a:lnTo>
                      <a:lnTo>
                        <a:pt x="1" y="1555"/>
                      </a:lnTo>
                      <a:lnTo>
                        <a:pt x="1" y="1613"/>
                      </a:lnTo>
                      <a:lnTo>
                        <a:pt x="20" y="1652"/>
                      </a:lnTo>
                      <a:lnTo>
                        <a:pt x="40" y="1672"/>
                      </a:lnTo>
                      <a:lnTo>
                        <a:pt x="79" y="1691"/>
                      </a:lnTo>
                      <a:lnTo>
                        <a:pt x="176" y="1691"/>
                      </a:lnTo>
                      <a:lnTo>
                        <a:pt x="234" y="1652"/>
                      </a:lnTo>
                      <a:lnTo>
                        <a:pt x="390" y="1516"/>
                      </a:lnTo>
                      <a:lnTo>
                        <a:pt x="623" y="1264"/>
                      </a:lnTo>
                      <a:lnTo>
                        <a:pt x="856" y="1031"/>
                      </a:lnTo>
                      <a:lnTo>
                        <a:pt x="1011" y="914"/>
                      </a:lnTo>
                      <a:lnTo>
                        <a:pt x="1167" y="797"/>
                      </a:lnTo>
                      <a:lnTo>
                        <a:pt x="1497" y="642"/>
                      </a:lnTo>
                      <a:lnTo>
                        <a:pt x="1828" y="486"/>
                      </a:lnTo>
                      <a:lnTo>
                        <a:pt x="2158" y="331"/>
                      </a:lnTo>
                      <a:lnTo>
                        <a:pt x="2216" y="292"/>
                      </a:lnTo>
                      <a:lnTo>
                        <a:pt x="2236" y="253"/>
                      </a:lnTo>
                      <a:lnTo>
                        <a:pt x="2255" y="195"/>
                      </a:lnTo>
                      <a:lnTo>
                        <a:pt x="2255" y="137"/>
                      </a:lnTo>
                      <a:lnTo>
                        <a:pt x="2236" y="78"/>
                      </a:lnTo>
                      <a:lnTo>
                        <a:pt x="2216" y="40"/>
                      </a:lnTo>
                      <a:lnTo>
                        <a:pt x="2158" y="1"/>
                      </a:lnTo>
                      <a:close/>
                    </a:path>
                  </a:pathLst>
                </a:custGeom>
                <a:solidFill>
                  <a:srgbClr val="64646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1" name="Google Shape;8631;p74">
              <a:extLst>
                <a:ext uri="{FF2B5EF4-FFF2-40B4-BE49-F238E27FC236}">
                  <a16:creationId xmlns:a16="http://schemas.microsoft.com/office/drawing/2014/main" xmlns="" id="{D26DC471-E701-AA62-FC80-B600933DE49C}"/>
                </a:ext>
              </a:extLst>
            </p:cNvPr>
            <p:cNvGrpSpPr/>
            <p:nvPr/>
          </p:nvGrpSpPr>
          <p:grpSpPr>
            <a:xfrm>
              <a:off x="11929654" y="2631058"/>
              <a:ext cx="493906" cy="493906"/>
              <a:chOff x="3171925" y="1828750"/>
              <a:chExt cx="196275" cy="196275"/>
            </a:xfrm>
          </p:grpSpPr>
          <p:sp>
            <p:nvSpPr>
              <p:cNvPr id="62" name="Google Shape;8632;p74">
                <a:extLst>
                  <a:ext uri="{FF2B5EF4-FFF2-40B4-BE49-F238E27FC236}">
                    <a16:creationId xmlns:a16="http://schemas.microsoft.com/office/drawing/2014/main" xmlns="" id="{9271EC5A-ECEF-00D5-B775-47C5085B9B73}"/>
                  </a:ext>
                </a:extLst>
              </p:cNvPr>
              <p:cNvSpPr/>
              <p:nvPr/>
            </p:nvSpPr>
            <p:spPr>
              <a:xfrm>
                <a:off x="3255200" y="1828750"/>
                <a:ext cx="29725" cy="74600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2984" extrusionOk="0">
                    <a:moveTo>
                      <a:pt x="609" y="0"/>
                    </a:moveTo>
                    <a:lnTo>
                      <a:pt x="493" y="29"/>
                    </a:lnTo>
                    <a:lnTo>
                      <a:pt x="377" y="116"/>
                    </a:lnTo>
                    <a:lnTo>
                      <a:pt x="261" y="261"/>
                    </a:lnTo>
                    <a:lnTo>
                      <a:pt x="175" y="435"/>
                    </a:lnTo>
                    <a:lnTo>
                      <a:pt x="117" y="667"/>
                    </a:lnTo>
                    <a:lnTo>
                      <a:pt x="59" y="927"/>
                    </a:lnTo>
                    <a:lnTo>
                      <a:pt x="30" y="1188"/>
                    </a:lnTo>
                    <a:lnTo>
                      <a:pt x="1" y="1507"/>
                    </a:lnTo>
                    <a:lnTo>
                      <a:pt x="30" y="1796"/>
                    </a:lnTo>
                    <a:lnTo>
                      <a:pt x="59" y="2086"/>
                    </a:lnTo>
                    <a:lnTo>
                      <a:pt x="117" y="2347"/>
                    </a:lnTo>
                    <a:lnTo>
                      <a:pt x="175" y="2549"/>
                    </a:lnTo>
                    <a:lnTo>
                      <a:pt x="261" y="2752"/>
                    </a:lnTo>
                    <a:lnTo>
                      <a:pt x="377" y="2868"/>
                    </a:lnTo>
                    <a:lnTo>
                      <a:pt x="493" y="2955"/>
                    </a:lnTo>
                    <a:lnTo>
                      <a:pt x="609" y="2984"/>
                    </a:lnTo>
                    <a:lnTo>
                      <a:pt x="725" y="2955"/>
                    </a:lnTo>
                    <a:lnTo>
                      <a:pt x="841" y="2868"/>
                    </a:lnTo>
                    <a:lnTo>
                      <a:pt x="928" y="2752"/>
                    </a:lnTo>
                    <a:lnTo>
                      <a:pt x="1015" y="2549"/>
                    </a:lnTo>
                    <a:lnTo>
                      <a:pt x="1101" y="2347"/>
                    </a:lnTo>
                    <a:lnTo>
                      <a:pt x="1130" y="2086"/>
                    </a:lnTo>
                    <a:lnTo>
                      <a:pt x="1188" y="1796"/>
                    </a:lnTo>
                    <a:lnTo>
                      <a:pt x="1188" y="1507"/>
                    </a:lnTo>
                    <a:lnTo>
                      <a:pt x="1188" y="1188"/>
                    </a:lnTo>
                    <a:lnTo>
                      <a:pt x="1130" y="927"/>
                    </a:lnTo>
                    <a:lnTo>
                      <a:pt x="1101" y="667"/>
                    </a:lnTo>
                    <a:lnTo>
                      <a:pt x="1015" y="435"/>
                    </a:lnTo>
                    <a:lnTo>
                      <a:pt x="928" y="261"/>
                    </a:lnTo>
                    <a:lnTo>
                      <a:pt x="841" y="116"/>
                    </a:lnTo>
                    <a:lnTo>
                      <a:pt x="725" y="29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8633;p74">
                <a:extLst>
                  <a:ext uri="{FF2B5EF4-FFF2-40B4-BE49-F238E27FC236}">
                    <a16:creationId xmlns:a16="http://schemas.microsoft.com/office/drawing/2014/main" xmlns="" id="{390AE18A-90A0-265E-A4B7-1F7AEB11CD8F}"/>
                  </a:ext>
                </a:extLst>
              </p:cNvPr>
              <p:cNvSpPr/>
              <p:nvPr/>
            </p:nvSpPr>
            <p:spPr>
              <a:xfrm>
                <a:off x="3255200" y="1950400"/>
                <a:ext cx="29725" cy="74625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2985" extrusionOk="0">
                    <a:moveTo>
                      <a:pt x="609" y="1"/>
                    </a:moveTo>
                    <a:lnTo>
                      <a:pt x="493" y="30"/>
                    </a:lnTo>
                    <a:lnTo>
                      <a:pt x="377" y="116"/>
                    </a:lnTo>
                    <a:lnTo>
                      <a:pt x="261" y="261"/>
                    </a:lnTo>
                    <a:lnTo>
                      <a:pt x="175" y="435"/>
                    </a:lnTo>
                    <a:lnTo>
                      <a:pt x="117" y="667"/>
                    </a:lnTo>
                    <a:lnTo>
                      <a:pt x="59" y="928"/>
                    </a:lnTo>
                    <a:lnTo>
                      <a:pt x="30" y="1188"/>
                    </a:lnTo>
                    <a:lnTo>
                      <a:pt x="1" y="1507"/>
                    </a:lnTo>
                    <a:lnTo>
                      <a:pt x="30" y="1797"/>
                    </a:lnTo>
                    <a:lnTo>
                      <a:pt x="59" y="2086"/>
                    </a:lnTo>
                    <a:lnTo>
                      <a:pt x="117" y="2347"/>
                    </a:lnTo>
                    <a:lnTo>
                      <a:pt x="175" y="2550"/>
                    </a:lnTo>
                    <a:lnTo>
                      <a:pt x="261" y="2752"/>
                    </a:lnTo>
                    <a:lnTo>
                      <a:pt x="377" y="2868"/>
                    </a:lnTo>
                    <a:lnTo>
                      <a:pt x="493" y="2955"/>
                    </a:lnTo>
                    <a:lnTo>
                      <a:pt x="609" y="2984"/>
                    </a:lnTo>
                    <a:lnTo>
                      <a:pt x="725" y="2955"/>
                    </a:lnTo>
                    <a:lnTo>
                      <a:pt x="841" y="2868"/>
                    </a:lnTo>
                    <a:lnTo>
                      <a:pt x="928" y="2752"/>
                    </a:lnTo>
                    <a:lnTo>
                      <a:pt x="1015" y="2550"/>
                    </a:lnTo>
                    <a:lnTo>
                      <a:pt x="1101" y="2347"/>
                    </a:lnTo>
                    <a:lnTo>
                      <a:pt x="1130" y="2086"/>
                    </a:lnTo>
                    <a:lnTo>
                      <a:pt x="1188" y="1797"/>
                    </a:lnTo>
                    <a:lnTo>
                      <a:pt x="1188" y="1507"/>
                    </a:lnTo>
                    <a:lnTo>
                      <a:pt x="1188" y="1188"/>
                    </a:lnTo>
                    <a:lnTo>
                      <a:pt x="1130" y="928"/>
                    </a:lnTo>
                    <a:lnTo>
                      <a:pt x="1101" y="667"/>
                    </a:lnTo>
                    <a:lnTo>
                      <a:pt x="1015" y="435"/>
                    </a:lnTo>
                    <a:lnTo>
                      <a:pt x="928" y="261"/>
                    </a:lnTo>
                    <a:lnTo>
                      <a:pt x="841" y="116"/>
                    </a:lnTo>
                    <a:lnTo>
                      <a:pt x="725" y="30"/>
                    </a:lnTo>
                    <a:lnTo>
                      <a:pt x="60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8634;p74">
                <a:extLst>
                  <a:ext uri="{FF2B5EF4-FFF2-40B4-BE49-F238E27FC236}">
                    <a16:creationId xmlns:a16="http://schemas.microsoft.com/office/drawing/2014/main" xmlns="" id="{419EED85-E21D-F28B-8415-76605524F1FC}"/>
                  </a:ext>
                </a:extLst>
              </p:cNvPr>
              <p:cNvSpPr/>
              <p:nvPr/>
            </p:nvSpPr>
            <p:spPr>
              <a:xfrm>
                <a:off x="3293575" y="1912025"/>
                <a:ext cx="74625" cy="29725"/>
              </a:xfrm>
              <a:custGeom>
                <a:avLst/>
                <a:gdLst/>
                <a:ahLst/>
                <a:cxnLst/>
                <a:rect l="l" t="t" r="r" b="b"/>
                <a:pathLst>
                  <a:path w="2985" h="1189" extrusionOk="0">
                    <a:moveTo>
                      <a:pt x="1507" y="0"/>
                    </a:moveTo>
                    <a:lnTo>
                      <a:pt x="1189" y="29"/>
                    </a:lnTo>
                    <a:lnTo>
                      <a:pt x="899" y="58"/>
                    </a:lnTo>
                    <a:lnTo>
                      <a:pt x="667" y="116"/>
                    </a:lnTo>
                    <a:lnTo>
                      <a:pt x="435" y="174"/>
                    </a:lnTo>
                    <a:lnTo>
                      <a:pt x="262" y="261"/>
                    </a:lnTo>
                    <a:lnTo>
                      <a:pt x="117" y="377"/>
                    </a:lnTo>
                    <a:lnTo>
                      <a:pt x="30" y="493"/>
                    </a:lnTo>
                    <a:lnTo>
                      <a:pt x="1" y="609"/>
                    </a:lnTo>
                    <a:lnTo>
                      <a:pt x="30" y="725"/>
                    </a:lnTo>
                    <a:lnTo>
                      <a:pt x="117" y="840"/>
                    </a:lnTo>
                    <a:lnTo>
                      <a:pt x="262" y="927"/>
                    </a:lnTo>
                    <a:lnTo>
                      <a:pt x="435" y="1014"/>
                    </a:lnTo>
                    <a:lnTo>
                      <a:pt x="667" y="1101"/>
                    </a:lnTo>
                    <a:lnTo>
                      <a:pt x="899" y="1159"/>
                    </a:lnTo>
                    <a:lnTo>
                      <a:pt x="1189" y="1188"/>
                    </a:lnTo>
                    <a:lnTo>
                      <a:pt x="1797" y="1188"/>
                    </a:lnTo>
                    <a:lnTo>
                      <a:pt x="2086" y="1159"/>
                    </a:lnTo>
                    <a:lnTo>
                      <a:pt x="2318" y="1101"/>
                    </a:lnTo>
                    <a:lnTo>
                      <a:pt x="2550" y="1014"/>
                    </a:lnTo>
                    <a:lnTo>
                      <a:pt x="2724" y="927"/>
                    </a:lnTo>
                    <a:lnTo>
                      <a:pt x="2869" y="840"/>
                    </a:lnTo>
                    <a:lnTo>
                      <a:pt x="2955" y="725"/>
                    </a:lnTo>
                    <a:lnTo>
                      <a:pt x="2984" y="609"/>
                    </a:lnTo>
                    <a:lnTo>
                      <a:pt x="2955" y="493"/>
                    </a:lnTo>
                    <a:lnTo>
                      <a:pt x="2869" y="377"/>
                    </a:lnTo>
                    <a:lnTo>
                      <a:pt x="2724" y="261"/>
                    </a:lnTo>
                    <a:lnTo>
                      <a:pt x="2550" y="174"/>
                    </a:lnTo>
                    <a:lnTo>
                      <a:pt x="2318" y="116"/>
                    </a:lnTo>
                    <a:lnTo>
                      <a:pt x="2086" y="58"/>
                    </a:lnTo>
                    <a:lnTo>
                      <a:pt x="1797" y="29"/>
                    </a:lnTo>
                    <a:lnTo>
                      <a:pt x="15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8635;p74">
                <a:extLst>
                  <a:ext uri="{FF2B5EF4-FFF2-40B4-BE49-F238E27FC236}">
                    <a16:creationId xmlns:a16="http://schemas.microsoft.com/office/drawing/2014/main" xmlns="" id="{35B49049-3803-2AF2-566A-A31CC8BE5403}"/>
                  </a:ext>
                </a:extLst>
              </p:cNvPr>
              <p:cNvSpPr/>
              <p:nvPr/>
            </p:nvSpPr>
            <p:spPr>
              <a:xfrm>
                <a:off x="3171925" y="1912025"/>
                <a:ext cx="74625" cy="29725"/>
              </a:xfrm>
              <a:custGeom>
                <a:avLst/>
                <a:gdLst/>
                <a:ahLst/>
                <a:cxnLst/>
                <a:rect l="l" t="t" r="r" b="b"/>
                <a:pathLst>
                  <a:path w="2985" h="1189" extrusionOk="0">
                    <a:moveTo>
                      <a:pt x="1507" y="0"/>
                    </a:moveTo>
                    <a:lnTo>
                      <a:pt x="1188" y="29"/>
                    </a:lnTo>
                    <a:lnTo>
                      <a:pt x="928" y="58"/>
                    </a:lnTo>
                    <a:lnTo>
                      <a:pt x="667" y="116"/>
                    </a:lnTo>
                    <a:lnTo>
                      <a:pt x="435" y="174"/>
                    </a:lnTo>
                    <a:lnTo>
                      <a:pt x="261" y="261"/>
                    </a:lnTo>
                    <a:lnTo>
                      <a:pt x="117" y="377"/>
                    </a:lnTo>
                    <a:lnTo>
                      <a:pt x="30" y="493"/>
                    </a:lnTo>
                    <a:lnTo>
                      <a:pt x="1" y="609"/>
                    </a:lnTo>
                    <a:lnTo>
                      <a:pt x="30" y="725"/>
                    </a:lnTo>
                    <a:lnTo>
                      <a:pt x="117" y="840"/>
                    </a:lnTo>
                    <a:lnTo>
                      <a:pt x="261" y="927"/>
                    </a:lnTo>
                    <a:lnTo>
                      <a:pt x="435" y="1014"/>
                    </a:lnTo>
                    <a:lnTo>
                      <a:pt x="667" y="1101"/>
                    </a:lnTo>
                    <a:lnTo>
                      <a:pt x="928" y="1159"/>
                    </a:lnTo>
                    <a:lnTo>
                      <a:pt x="1188" y="1188"/>
                    </a:lnTo>
                    <a:lnTo>
                      <a:pt x="1797" y="1188"/>
                    </a:lnTo>
                    <a:lnTo>
                      <a:pt x="2086" y="1159"/>
                    </a:lnTo>
                    <a:lnTo>
                      <a:pt x="2347" y="1101"/>
                    </a:lnTo>
                    <a:lnTo>
                      <a:pt x="2550" y="1014"/>
                    </a:lnTo>
                    <a:lnTo>
                      <a:pt x="2752" y="927"/>
                    </a:lnTo>
                    <a:lnTo>
                      <a:pt x="2868" y="840"/>
                    </a:lnTo>
                    <a:lnTo>
                      <a:pt x="2955" y="725"/>
                    </a:lnTo>
                    <a:lnTo>
                      <a:pt x="2984" y="609"/>
                    </a:lnTo>
                    <a:lnTo>
                      <a:pt x="2955" y="493"/>
                    </a:lnTo>
                    <a:lnTo>
                      <a:pt x="2868" y="377"/>
                    </a:lnTo>
                    <a:lnTo>
                      <a:pt x="2752" y="261"/>
                    </a:lnTo>
                    <a:lnTo>
                      <a:pt x="2550" y="174"/>
                    </a:lnTo>
                    <a:lnTo>
                      <a:pt x="2347" y="116"/>
                    </a:lnTo>
                    <a:lnTo>
                      <a:pt x="2086" y="58"/>
                    </a:lnTo>
                    <a:lnTo>
                      <a:pt x="1797" y="29"/>
                    </a:lnTo>
                    <a:lnTo>
                      <a:pt x="15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8636;p74">
                <a:extLst>
                  <a:ext uri="{FF2B5EF4-FFF2-40B4-BE49-F238E27FC236}">
                    <a16:creationId xmlns:a16="http://schemas.microsoft.com/office/drawing/2014/main" xmlns="" id="{7A9AC57D-B512-F2A5-40C7-EC760DA3E3CA}"/>
                  </a:ext>
                </a:extLst>
              </p:cNvPr>
              <p:cNvSpPr/>
              <p:nvPr/>
            </p:nvSpPr>
            <p:spPr>
              <a:xfrm>
                <a:off x="3273300" y="1836000"/>
                <a:ext cx="39150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2781" extrusionOk="0">
                    <a:moveTo>
                      <a:pt x="1246" y="0"/>
                    </a:moveTo>
                    <a:lnTo>
                      <a:pt x="1102" y="29"/>
                    </a:lnTo>
                    <a:lnTo>
                      <a:pt x="957" y="116"/>
                    </a:lnTo>
                    <a:lnTo>
                      <a:pt x="812" y="261"/>
                    </a:lnTo>
                    <a:lnTo>
                      <a:pt x="667" y="435"/>
                    </a:lnTo>
                    <a:lnTo>
                      <a:pt x="522" y="637"/>
                    </a:lnTo>
                    <a:lnTo>
                      <a:pt x="377" y="898"/>
                    </a:lnTo>
                    <a:lnTo>
                      <a:pt x="233" y="1159"/>
                    </a:lnTo>
                    <a:lnTo>
                      <a:pt x="146" y="1448"/>
                    </a:lnTo>
                    <a:lnTo>
                      <a:pt x="59" y="1738"/>
                    </a:lnTo>
                    <a:lnTo>
                      <a:pt x="30" y="1970"/>
                    </a:lnTo>
                    <a:lnTo>
                      <a:pt x="1" y="2201"/>
                    </a:lnTo>
                    <a:lnTo>
                      <a:pt x="30" y="2404"/>
                    </a:lnTo>
                    <a:lnTo>
                      <a:pt x="59" y="2578"/>
                    </a:lnTo>
                    <a:lnTo>
                      <a:pt x="117" y="2694"/>
                    </a:lnTo>
                    <a:lnTo>
                      <a:pt x="233" y="2781"/>
                    </a:lnTo>
                    <a:lnTo>
                      <a:pt x="348" y="2781"/>
                    </a:lnTo>
                    <a:lnTo>
                      <a:pt x="493" y="2752"/>
                    </a:lnTo>
                    <a:lnTo>
                      <a:pt x="638" y="2665"/>
                    </a:lnTo>
                    <a:lnTo>
                      <a:pt x="783" y="2520"/>
                    </a:lnTo>
                    <a:lnTo>
                      <a:pt x="928" y="2346"/>
                    </a:lnTo>
                    <a:lnTo>
                      <a:pt x="1073" y="2143"/>
                    </a:lnTo>
                    <a:lnTo>
                      <a:pt x="1217" y="1883"/>
                    </a:lnTo>
                    <a:lnTo>
                      <a:pt x="1333" y="1622"/>
                    </a:lnTo>
                    <a:lnTo>
                      <a:pt x="1449" y="1332"/>
                    </a:lnTo>
                    <a:lnTo>
                      <a:pt x="1507" y="1043"/>
                    </a:lnTo>
                    <a:lnTo>
                      <a:pt x="1565" y="811"/>
                    </a:lnTo>
                    <a:lnTo>
                      <a:pt x="1565" y="579"/>
                    </a:lnTo>
                    <a:lnTo>
                      <a:pt x="1565" y="377"/>
                    </a:lnTo>
                    <a:lnTo>
                      <a:pt x="1536" y="203"/>
                    </a:lnTo>
                    <a:lnTo>
                      <a:pt x="1449" y="87"/>
                    </a:lnTo>
                    <a:lnTo>
                      <a:pt x="13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8637;p74">
                <a:extLst>
                  <a:ext uri="{FF2B5EF4-FFF2-40B4-BE49-F238E27FC236}">
                    <a16:creationId xmlns:a16="http://schemas.microsoft.com/office/drawing/2014/main" xmlns="" id="{B014A876-056A-6C27-54D8-3C09624912E9}"/>
                  </a:ext>
                </a:extLst>
              </p:cNvPr>
              <p:cNvSpPr/>
              <p:nvPr/>
            </p:nvSpPr>
            <p:spPr>
              <a:xfrm>
                <a:off x="3227700" y="1948225"/>
                <a:ext cx="39125" cy="70275"/>
              </a:xfrm>
              <a:custGeom>
                <a:avLst/>
                <a:gdLst/>
                <a:ahLst/>
                <a:cxnLst/>
                <a:rect l="l" t="t" r="r" b="b"/>
                <a:pathLst>
                  <a:path w="1565" h="2811" extrusionOk="0">
                    <a:moveTo>
                      <a:pt x="1217" y="1"/>
                    </a:moveTo>
                    <a:lnTo>
                      <a:pt x="1101" y="30"/>
                    </a:lnTo>
                    <a:lnTo>
                      <a:pt x="956" y="146"/>
                    </a:lnTo>
                    <a:lnTo>
                      <a:pt x="782" y="261"/>
                    </a:lnTo>
                    <a:lnTo>
                      <a:pt x="637" y="435"/>
                    </a:lnTo>
                    <a:lnTo>
                      <a:pt x="492" y="667"/>
                    </a:lnTo>
                    <a:lnTo>
                      <a:pt x="348" y="899"/>
                    </a:lnTo>
                    <a:lnTo>
                      <a:pt x="232" y="1188"/>
                    </a:lnTo>
                    <a:lnTo>
                      <a:pt x="145" y="1478"/>
                    </a:lnTo>
                    <a:lnTo>
                      <a:pt x="58" y="1739"/>
                    </a:lnTo>
                    <a:lnTo>
                      <a:pt x="0" y="1999"/>
                    </a:lnTo>
                    <a:lnTo>
                      <a:pt x="0" y="2231"/>
                    </a:lnTo>
                    <a:lnTo>
                      <a:pt x="0" y="2434"/>
                    </a:lnTo>
                    <a:lnTo>
                      <a:pt x="58" y="2608"/>
                    </a:lnTo>
                    <a:lnTo>
                      <a:pt x="116" y="2724"/>
                    </a:lnTo>
                    <a:lnTo>
                      <a:pt x="203" y="2781"/>
                    </a:lnTo>
                    <a:lnTo>
                      <a:pt x="348" y="2810"/>
                    </a:lnTo>
                    <a:lnTo>
                      <a:pt x="463" y="2781"/>
                    </a:lnTo>
                    <a:lnTo>
                      <a:pt x="608" y="2666"/>
                    </a:lnTo>
                    <a:lnTo>
                      <a:pt x="782" y="2550"/>
                    </a:lnTo>
                    <a:lnTo>
                      <a:pt x="927" y="2376"/>
                    </a:lnTo>
                    <a:lnTo>
                      <a:pt x="1072" y="2144"/>
                    </a:lnTo>
                    <a:lnTo>
                      <a:pt x="1217" y="1912"/>
                    </a:lnTo>
                    <a:lnTo>
                      <a:pt x="1332" y="1623"/>
                    </a:lnTo>
                    <a:lnTo>
                      <a:pt x="1419" y="1333"/>
                    </a:lnTo>
                    <a:lnTo>
                      <a:pt x="1506" y="1072"/>
                    </a:lnTo>
                    <a:lnTo>
                      <a:pt x="1564" y="812"/>
                    </a:lnTo>
                    <a:lnTo>
                      <a:pt x="1564" y="580"/>
                    </a:lnTo>
                    <a:lnTo>
                      <a:pt x="1564" y="377"/>
                    </a:lnTo>
                    <a:lnTo>
                      <a:pt x="1506" y="203"/>
                    </a:lnTo>
                    <a:lnTo>
                      <a:pt x="1448" y="88"/>
                    </a:lnTo>
                    <a:lnTo>
                      <a:pt x="1332" y="30"/>
                    </a:lnTo>
                    <a:lnTo>
                      <a:pt x="121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8638;p74">
                <a:extLst>
                  <a:ext uri="{FF2B5EF4-FFF2-40B4-BE49-F238E27FC236}">
                    <a16:creationId xmlns:a16="http://schemas.microsoft.com/office/drawing/2014/main" xmlns="" id="{96FC0330-C357-8AAB-68F1-1EBE2A7B9725}"/>
                  </a:ext>
                </a:extLst>
              </p:cNvPr>
              <p:cNvSpPr/>
              <p:nvPr/>
            </p:nvSpPr>
            <p:spPr>
              <a:xfrm>
                <a:off x="3291425" y="1930125"/>
                <a:ext cx="70250" cy="39850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594" extrusionOk="0">
                    <a:moveTo>
                      <a:pt x="579" y="1"/>
                    </a:moveTo>
                    <a:lnTo>
                      <a:pt x="377" y="30"/>
                    </a:lnTo>
                    <a:lnTo>
                      <a:pt x="203" y="59"/>
                    </a:lnTo>
                    <a:lnTo>
                      <a:pt x="87" y="145"/>
                    </a:lnTo>
                    <a:lnTo>
                      <a:pt x="29" y="232"/>
                    </a:lnTo>
                    <a:lnTo>
                      <a:pt x="0" y="348"/>
                    </a:lnTo>
                    <a:lnTo>
                      <a:pt x="29" y="493"/>
                    </a:lnTo>
                    <a:lnTo>
                      <a:pt x="116" y="638"/>
                    </a:lnTo>
                    <a:lnTo>
                      <a:pt x="261" y="783"/>
                    </a:lnTo>
                    <a:lnTo>
                      <a:pt x="435" y="927"/>
                    </a:lnTo>
                    <a:lnTo>
                      <a:pt x="666" y="1072"/>
                    </a:lnTo>
                    <a:lnTo>
                      <a:pt x="898" y="1217"/>
                    </a:lnTo>
                    <a:lnTo>
                      <a:pt x="1188" y="1333"/>
                    </a:lnTo>
                    <a:lnTo>
                      <a:pt x="1448" y="1449"/>
                    </a:lnTo>
                    <a:lnTo>
                      <a:pt x="1738" y="1507"/>
                    </a:lnTo>
                    <a:lnTo>
                      <a:pt x="1999" y="1565"/>
                    </a:lnTo>
                    <a:lnTo>
                      <a:pt x="2230" y="1594"/>
                    </a:lnTo>
                    <a:lnTo>
                      <a:pt x="2433" y="1565"/>
                    </a:lnTo>
                    <a:lnTo>
                      <a:pt x="2578" y="1536"/>
                    </a:lnTo>
                    <a:lnTo>
                      <a:pt x="2723" y="1449"/>
                    </a:lnTo>
                    <a:lnTo>
                      <a:pt x="2781" y="1362"/>
                    </a:lnTo>
                    <a:lnTo>
                      <a:pt x="2810" y="1246"/>
                    </a:lnTo>
                    <a:lnTo>
                      <a:pt x="2752" y="1101"/>
                    </a:lnTo>
                    <a:lnTo>
                      <a:pt x="2665" y="956"/>
                    </a:lnTo>
                    <a:lnTo>
                      <a:pt x="2549" y="812"/>
                    </a:lnTo>
                    <a:lnTo>
                      <a:pt x="2375" y="667"/>
                    </a:lnTo>
                    <a:lnTo>
                      <a:pt x="2144" y="522"/>
                    </a:lnTo>
                    <a:lnTo>
                      <a:pt x="1912" y="377"/>
                    </a:lnTo>
                    <a:lnTo>
                      <a:pt x="1622" y="261"/>
                    </a:lnTo>
                    <a:lnTo>
                      <a:pt x="1332" y="145"/>
                    </a:lnTo>
                    <a:lnTo>
                      <a:pt x="1072" y="59"/>
                    </a:lnTo>
                    <a:lnTo>
                      <a:pt x="811" y="30"/>
                    </a:lnTo>
                    <a:lnTo>
                      <a:pt x="57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8639;p74">
                <a:extLst>
                  <a:ext uri="{FF2B5EF4-FFF2-40B4-BE49-F238E27FC236}">
                    <a16:creationId xmlns:a16="http://schemas.microsoft.com/office/drawing/2014/main" xmlns="" id="{FD2D513E-9690-A305-171A-72F30CEEB80A}"/>
                  </a:ext>
                </a:extLst>
              </p:cNvPr>
              <p:cNvSpPr/>
              <p:nvPr/>
            </p:nvSpPr>
            <p:spPr>
              <a:xfrm>
                <a:off x="3178450" y="1884500"/>
                <a:ext cx="70275" cy="39125"/>
              </a:xfrm>
              <a:custGeom>
                <a:avLst/>
                <a:gdLst/>
                <a:ahLst/>
                <a:cxnLst/>
                <a:rect l="l" t="t" r="r" b="b"/>
                <a:pathLst>
                  <a:path w="2811" h="1565" extrusionOk="0">
                    <a:moveTo>
                      <a:pt x="406" y="1"/>
                    </a:moveTo>
                    <a:lnTo>
                      <a:pt x="232" y="59"/>
                    </a:lnTo>
                    <a:lnTo>
                      <a:pt x="116" y="117"/>
                    </a:lnTo>
                    <a:lnTo>
                      <a:pt x="29" y="232"/>
                    </a:lnTo>
                    <a:lnTo>
                      <a:pt x="0" y="348"/>
                    </a:lnTo>
                    <a:lnTo>
                      <a:pt x="58" y="464"/>
                    </a:lnTo>
                    <a:lnTo>
                      <a:pt x="145" y="609"/>
                    </a:lnTo>
                    <a:lnTo>
                      <a:pt x="290" y="783"/>
                    </a:lnTo>
                    <a:lnTo>
                      <a:pt x="464" y="928"/>
                    </a:lnTo>
                    <a:lnTo>
                      <a:pt x="667" y="1072"/>
                    </a:lnTo>
                    <a:lnTo>
                      <a:pt x="927" y="1217"/>
                    </a:lnTo>
                    <a:lnTo>
                      <a:pt x="1188" y="1333"/>
                    </a:lnTo>
                    <a:lnTo>
                      <a:pt x="1478" y="1449"/>
                    </a:lnTo>
                    <a:lnTo>
                      <a:pt x="1738" y="1507"/>
                    </a:lnTo>
                    <a:lnTo>
                      <a:pt x="1999" y="1565"/>
                    </a:lnTo>
                    <a:lnTo>
                      <a:pt x="2433" y="1565"/>
                    </a:lnTo>
                    <a:lnTo>
                      <a:pt x="2607" y="1507"/>
                    </a:lnTo>
                    <a:lnTo>
                      <a:pt x="2723" y="1449"/>
                    </a:lnTo>
                    <a:lnTo>
                      <a:pt x="2810" y="1362"/>
                    </a:lnTo>
                    <a:lnTo>
                      <a:pt x="2810" y="1217"/>
                    </a:lnTo>
                    <a:lnTo>
                      <a:pt x="2781" y="1101"/>
                    </a:lnTo>
                    <a:lnTo>
                      <a:pt x="2694" y="957"/>
                    </a:lnTo>
                    <a:lnTo>
                      <a:pt x="2549" y="812"/>
                    </a:lnTo>
                    <a:lnTo>
                      <a:pt x="2376" y="638"/>
                    </a:lnTo>
                    <a:lnTo>
                      <a:pt x="2173" y="493"/>
                    </a:lnTo>
                    <a:lnTo>
                      <a:pt x="1912" y="377"/>
                    </a:lnTo>
                    <a:lnTo>
                      <a:pt x="1651" y="232"/>
                    </a:lnTo>
                    <a:lnTo>
                      <a:pt x="1362" y="146"/>
                    </a:lnTo>
                    <a:lnTo>
                      <a:pt x="1072" y="59"/>
                    </a:lnTo>
                    <a:lnTo>
                      <a:pt x="840" y="30"/>
                    </a:lnTo>
                    <a:lnTo>
                      <a:pt x="60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8640;p74">
                <a:extLst>
                  <a:ext uri="{FF2B5EF4-FFF2-40B4-BE49-F238E27FC236}">
                    <a16:creationId xmlns:a16="http://schemas.microsoft.com/office/drawing/2014/main" xmlns="" id="{F0698653-FF49-E5BB-CB40-4551C24A815E}"/>
                  </a:ext>
                </a:extLst>
              </p:cNvPr>
              <p:cNvSpPr/>
              <p:nvPr/>
            </p:nvSpPr>
            <p:spPr>
              <a:xfrm>
                <a:off x="3284175" y="1854100"/>
                <a:ext cx="5577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2318" extrusionOk="0">
                    <a:moveTo>
                      <a:pt x="1883" y="0"/>
                    </a:moveTo>
                    <a:lnTo>
                      <a:pt x="1738" y="29"/>
                    </a:lnTo>
                    <a:lnTo>
                      <a:pt x="1536" y="87"/>
                    </a:lnTo>
                    <a:lnTo>
                      <a:pt x="1333" y="203"/>
                    </a:lnTo>
                    <a:lnTo>
                      <a:pt x="1130" y="348"/>
                    </a:lnTo>
                    <a:lnTo>
                      <a:pt x="898" y="551"/>
                    </a:lnTo>
                    <a:lnTo>
                      <a:pt x="696" y="753"/>
                    </a:lnTo>
                    <a:lnTo>
                      <a:pt x="493" y="985"/>
                    </a:lnTo>
                    <a:lnTo>
                      <a:pt x="319" y="1217"/>
                    </a:lnTo>
                    <a:lnTo>
                      <a:pt x="174" y="1419"/>
                    </a:lnTo>
                    <a:lnTo>
                      <a:pt x="87" y="1622"/>
                    </a:lnTo>
                    <a:lnTo>
                      <a:pt x="29" y="1825"/>
                    </a:lnTo>
                    <a:lnTo>
                      <a:pt x="0" y="1999"/>
                    </a:lnTo>
                    <a:lnTo>
                      <a:pt x="29" y="2144"/>
                    </a:lnTo>
                    <a:lnTo>
                      <a:pt x="87" y="2231"/>
                    </a:lnTo>
                    <a:lnTo>
                      <a:pt x="203" y="2288"/>
                    </a:lnTo>
                    <a:lnTo>
                      <a:pt x="319" y="2317"/>
                    </a:lnTo>
                    <a:lnTo>
                      <a:pt x="493" y="2288"/>
                    </a:lnTo>
                    <a:lnTo>
                      <a:pt x="696" y="2202"/>
                    </a:lnTo>
                    <a:lnTo>
                      <a:pt x="898" y="2086"/>
                    </a:lnTo>
                    <a:lnTo>
                      <a:pt x="1101" y="1941"/>
                    </a:lnTo>
                    <a:lnTo>
                      <a:pt x="1333" y="1767"/>
                    </a:lnTo>
                    <a:lnTo>
                      <a:pt x="1536" y="1564"/>
                    </a:lnTo>
                    <a:lnTo>
                      <a:pt x="1738" y="1333"/>
                    </a:lnTo>
                    <a:lnTo>
                      <a:pt x="1912" y="1101"/>
                    </a:lnTo>
                    <a:lnTo>
                      <a:pt x="2057" y="898"/>
                    </a:lnTo>
                    <a:lnTo>
                      <a:pt x="2144" y="666"/>
                    </a:lnTo>
                    <a:lnTo>
                      <a:pt x="2202" y="493"/>
                    </a:lnTo>
                    <a:lnTo>
                      <a:pt x="2231" y="319"/>
                    </a:lnTo>
                    <a:lnTo>
                      <a:pt x="2202" y="174"/>
                    </a:lnTo>
                    <a:lnTo>
                      <a:pt x="2144" y="58"/>
                    </a:lnTo>
                    <a:lnTo>
                      <a:pt x="202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8641;p74">
                <a:extLst>
                  <a:ext uri="{FF2B5EF4-FFF2-40B4-BE49-F238E27FC236}">
                    <a16:creationId xmlns:a16="http://schemas.microsoft.com/office/drawing/2014/main" xmlns="" id="{EBF3B86B-2BF8-0995-1564-D4C8654A7867}"/>
                  </a:ext>
                </a:extLst>
              </p:cNvPr>
              <p:cNvSpPr/>
              <p:nvPr/>
            </p:nvSpPr>
            <p:spPr>
              <a:xfrm>
                <a:off x="3200175" y="1942450"/>
                <a:ext cx="5577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2318" extrusionOk="0">
                    <a:moveTo>
                      <a:pt x="1912" y="0"/>
                    </a:moveTo>
                    <a:lnTo>
                      <a:pt x="1738" y="29"/>
                    </a:lnTo>
                    <a:lnTo>
                      <a:pt x="1564" y="87"/>
                    </a:lnTo>
                    <a:lnTo>
                      <a:pt x="1333" y="203"/>
                    </a:lnTo>
                    <a:lnTo>
                      <a:pt x="1130" y="348"/>
                    </a:lnTo>
                    <a:lnTo>
                      <a:pt x="927" y="521"/>
                    </a:lnTo>
                    <a:lnTo>
                      <a:pt x="696" y="753"/>
                    </a:lnTo>
                    <a:lnTo>
                      <a:pt x="493" y="956"/>
                    </a:lnTo>
                    <a:lnTo>
                      <a:pt x="319" y="1188"/>
                    </a:lnTo>
                    <a:lnTo>
                      <a:pt x="203" y="1419"/>
                    </a:lnTo>
                    <a:lnTo>
                      <a:pt x="87" y="1622"/>
                    </a:lnTo>
                    <a:lnTo>
                      <a:pt x="29" y="1825"/>
                    </a:lnTo>
                    <a:lnTo>
                      <a:pt x="0" y="1999"/>
                    </a:lnTo>
                    <a:lnTo>
                      <a:pt x="29" y="2143"/>
                    </a:lnTo>
                    <a:lnTo>
                      <a:pt x="87" y="2230"/>
                    </a:lnTo>
                    <a:lnTo>
                      <a:pt x="203" y="2288"/>
                    </a:lnTo>
                    <a:lnTo>
                      <a:pt x="348" y="2317"/>
                    </a:lnTo>
                    <a:lnTo>
                      <a:pt x="522" y="2288"/>
                    </a:lnTo>
                    <a:lnTo>
                      <a:pt x="696" y="2201"/>
                    </a:lnTo>
                    <a:lnTo>
                      <a:pt x="898" y="2086"/>
                    </a:lnTo>
                    <a:lnTo>
                      <a:pt x="1130" y="1941"/>
                    </a:lnTo>
                    <a:lnTo>
                      <a:pt x="1333" y="1767"/>
                    </a:lnTo>
                    <a:lnTo>
                      <a:pt x="1564" y="1564"/>
                    </a:lnTo>
                    <a:lnTo>
                      <a:pt x="1767" y="1332"/>
                    </a:lnTo>
                    <a:lnTo>
                      <a:pt x="1912" y="1101"/>
                    </a:lnTo>
                    <a:lnTo>
                      <a:pt x="2057" y="869"/>
                    </a:lnTo>
                    <a:lnTo>
                      <a:pt x="2144" y="666"/>
                    </a:lnTo>
                    <a:lnTo>
                      <a:pt x="2231" y="463"/>
                    </a:lnTo>
                    <a:lnTo>
                      <a:pt x="2231" y="319"/>
                    </a:lnTo>
                    <a:lnTo>
                      <a:pt x="2231" y="174"/>
                    </a:lnTo>
                    <a:lnTo>
                      <a:pt x="2144" y="58"/>
                    </a:lnTo>
                    <a:lnTo>
                      <a:pt x="205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8642;p74">
                <a:extLst>
                  <a:ext uri="{FF2B5EF4-FFF2-40B4-BE49-F238E27FC236}">
                    <a16:creationId xmlns:a16="http://schemas.microsoft.com/office/drawing/2014/main" xmlns="" id="{180940B3-2A72-AB60-B0E4-04788C4B0335}"/>
                  </a:ext>
                </a:extLst>
              </p:cNvPr>
              <p:cNvSpPr/>
              <p:nvPr/>
            </p:nvSpPr>
            <p:spPr>
              <a:xfrm>
                <a:off x="3285625" y="1941000"/>
                <a:ext cx="57950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2318" h="2231" extrusionOk="0">
                    <a:moveTo>
                      <a:pt x="290" y="0"/>
                    </a:moveTo>
                    <a:lnTo>
                      <a:pt x="174" y="29"/>
                    </a:lnTo>
                    <a:lnTo>
                      <a:pt x="58" y="87"/>
                    </a:lnTo>
                    <a:lnTo>
                      <a:pt x="0" y="203"/>
                    </a:lnTo>
                    <a:lnTo>
                      <a:pt x="0" y="348"/>
                    </a:lnTo>
                    <a:lnTo>
                      <a:pt x="29" y="492"/>
                    </a:lnTo>
                    <a:lnTo>
                      <a:pt x="87" y="695"/>
                    </a:lnTo>
                    <a:lnTo>
                      <a:pt x="203" y="898"/>
                    </a:lnTo>
                    <a:lnTo>
                      <a:pt x="348" y="1101"/>
                    </a:lnTo>
                    <a:lnTo>
                      <a:pt x="522" y="1333"/>
                    </a:lnTo>
                    <a:lnTo>
                      <a:pt x="753" y="1535"/>
                    </a:lnTo>
                    <a:lnTo>
                      <a:pt x="956" y="1738"/>
                    </a:lnTo>
                    <a:lnTo>
                      <a:pt x="1188" y="1912"/>
                    </a:lnTo>
                    <a:lnTo>
                      <a:pt x="1420" y="2057"/>
                    </a:lnTo>
                    <a:lnTo>
                      <a:pt x="1622" y="2144"/>
                    </a:lnTo>
                    <a:lnTo>
                      <a:pt x="1825" y="2201"/>
                    </a:lnTo>
                    <a:lnTo>
                      <a:pt x="1999" y="2230"/>
                    </a:lnTo>
                    <a:lnTo>
                      <a:pt x="2115" y="2201"/>
                    </a:lnTo>
                    <a:lnTo>
                      <a:pt x="2231" y="2144"/>
                    </a:lnTo>
                    <a:lnTo>
                      <a:pt x="2289" y="2028"/>
                    </a:lnTo>
                    <a:lnTo>
                      <a:pt x="2318" y="1912"/>
                    </a:lnTo>
                    <a:lnTo>
                      <a:pt x="2260" y="1738"/>
                    </a:lnTo>
                    <a:lnTo>
                      <a:pt x="2202" y="1535"/>
                    </a:lnTo>
                    <a:lnTo>
                      <a:pt x="2086" y="1333"/>
                    </a:lnTo>
                    <a:lnTo>
                      <a:pt x="1941" y="1130"/>
                    </a:lnTo>
                    <a:lnTo>
                      <a:pt x="1767" y="898"/>
                    </a:lnTo>
                    <a:lnTo>
                      <a:pt x="1564" y="695"/>
                    </a:lnTo>
                    <a:lnTo>
                      <a:pt x="1333" y="492"/>
                    </a:lnTo>
                    <a:lnTo>
                      <a:pt x="1101" y="319"/>
                    </a:lnTo>
                    <a:lnTo>
                      <a:pt x="869" y="174"/>
                    </a:lnTo>
                    <a:lnTo>
                      <a:pt x="667" y="87"/>
                    </a:lnTo>
                    <a:lnTo>
                      <a:pt x="464" y="29"/>
                    </a:lnTo>
                    <a:lnTo>
                      <a:pt x="2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8643;p74">
                <a:extLst>
                  <a:ext uri="{FF2B5EF4-FFF2-40B4-BE49-F238E27FC236}">
                    <a16:creationId xmlns:a16="http://schemas.microsoft.com/office/drawing/2014/main" xmlns="" id="{0292C479-F0AD-3BDA-7155-576C691A2B61}"/>
                  </a:ext>
                </a:extLst>
              </p:cNvPr>
              <p:cNvSpPr/>
              <p:nvPr/>
            </p:nvSpPr>
            <p:spPr>
              <a:xfrm>
                <a:off x="3197275" y="1857000"/>
                <a:ext cx="57950" cy="56500"/>
              </a:xfrm>
              <a:custGeom>
                <a:avLst/>
                <a:gdLst/>
                <a:ahLst/>
                <a:cxnLst/>
                <a:rect l="l" t="t" r="r" b="b"/>
                <a:pathLst>
                  <a:path w="2318" h="2260" extrusionOk="0">
                    <a:moveTo>
                      <a:pt x="319" y="0"/>
                    </a:moveTo>
                    <a:lnTo>
                      <a:pt x="174" y="29"/>
                    </a:lnTo>
                    <a:lnTo>
                      <a:pt x="58" y="87"/>
                    </a:lnTo>
                    <a:lnTo>
                      <a:pt x="0" y="203"/>
                    </a:lnTo>
                    <a:lnTo>
                      <a:pt x="0" y="348"/>
                    </a:lnTo>
                    <a:lnTo>
                      <a:pt x="29" y="521"/>
                    </a:lnTo>
                    <a:lnTo>
                      <a:pt x="87" y="695"/>
                    </a:lnTo>
                    <a:lnTo>
                      <a:pt x="203" y="898"/>
                    </a:lnTo>
                    <a:lnTo>
                      <a:pt x="348" y="1130"/>
                    </a:lnTo>
                    <a:lnTo>
                      <a:pt x="522" y="1332"/>
                    </a:lnTo>
                    <a:lnTo>
                      <a:pt x="754" y="1564"/>
                    </a:lnTo>
                    <a:lnTo>
                      <a:pt x="985" y="1767"/>
                    </a:lnTo>
                    <a:lnTo>
                      <a:pt x="1188" y="1912"/>
                    </a:lnTo>
                    <a:lnTo>
                      <a:pt x="1420" y="2057"/>
                    </a:lnTo>
                    <a:lnTo>
                      <a:pt x="1623" y="2172"/>
                    </a:lnTo>
                    <a:lnTo>
                      <a:pt x="1825" y="2230"/>
                    </a:lnTo>
                    <a:lnTo>
                      <a:pt x="1999" y="2259"/>
                    </a:lnTo>
                    <a:lnTo>
                      <a:pt x="2144" y="2230"/>
                    </a:lnTo>
                    <a:lnTo>
                      <a:pt x="2231" y="2172"/>
                    </a:lnTo>
                    <a:lnTo>
                      <a:pt x="2289" y="2057"/>
                    </a:lnTo>
                    <a:lnTo>
                      <a:pt x="2318" y="1912"/>
                    </a:lnTo>
                    <a:lnTo>
                      <a:pt x="2289" y="1738"/>
                    </a:lnTo>
                    <a:lnTo>
                      <a:pt x="2202" y="1564"/>
                    </a:lnTo>
                    <a:lnTo>
                      <a:pt x="2086" y="1361"/>
                    </a:lnTo>
                    <a:lnTo>
                      <a:pt x="1941" y="1130"/>
                    </a:lnTo>
                    <a:lnTo>
                      <a:pt x="1767" y="927"/>
                    </a:lnTo>
                    <a:lnTo>
                      <a:pt x="1565" y="695"/>
                    </a:lnTo>
                    <a:lnTo>
                      <a:pt x="1333" y="492"/>
                    </a:lnTo>
                    <a:lnTo>
                      <a:pt x="1101" y="348"/>
                    </a:lnTo>
                    <a:lnTo>
                      <a:pt x="869" y="203"/>
                    </a:lnTo>
                    <a:lnTo>
                      <a:pt x="667" y="87"/>
                    </a:lnTo>
                    <a:lnTo>
                      <a:pt x="493" y="29"/>
                    </a:lnTo>
                    <a:lnTo>
                      <a:pt x="31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8644;p74">
                <a:extLst>
                  <a:ext uri="{FF2B5EF4-FFF2-40B4-BE49-F238E27FC236}">
                    <a16:creationId xmlns:a16="http://schemas.microsoft.com/office/drawing/2014/main" xmlns="" id="{9BB5679B-47C9-49E2-8178-B29CEAEBDFAD}"/>
                  </a:ext>
                </a:extLst>
              </p:cNvPr>
              <p:cNvSpPr/>
              <p:nvPr/>
            </p:nvSpPr>
            <p:spPr>
              <a:xfrm>
                <a:off x="3290700" y="1881600"/>
                <a:ext cx="69525" cy="40575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1623" extrusionOk="0">
                    <a:moveTo>
                      <a:pt x="2173" y="1"/>
                    </a:moveTo>
                    <a:lnTo>
                      <a:pt x="1941" y="30"/>
                    </a:lnTo>
                    <a:lnTo>
                      <a:pt x="1709" y="88"/>
                    </a:lnTo>
                    <a:lnTo>
                      <a:pt x="1419" y="175"/>
                    </a:lnTo>
                    <a:lnTo>
                      <a:pt x="1159" y="291"/>
                    </a:lnTo>
                    <a:lnTo>
                      <a:pt x="869" y="406"/>
                    </a:lnTo>
                    <a:lnTo>
                      <a:pt x="637" y="551"/>
                    </a:lnTo>
                    <a:lnTo>
                      <a:pt x="435" y="725"/>
                    </a:lnTo>
                    <a:lnTo>
                      <a:pt x="261" y="870"/>
                    </a:lnTo>
                    <a:lnTo>
                      <a:pt x="116" y="1015"/>
                    </a:lnTo>
                    <a:lnTo>
                      <a:pt x="29" y="1188"/>
                    </a:lnTo>
                    <a:lnTo>
                      <a:pt x="0" y="1304"/>
                    </a:lnTo>
                    <a:lnTo>
                      <a:pt x="29" y="1420"/>
                    </a:lnTo>
                    <a:lnTo>
                      <a:pt x="116" y="1536"/>
                    </a:lnTo>
                    <a:lnTo>
                      <a:pt x="232" y="1594"/>
                    </a:lnTo>
                    <a:lnTo>
                      <a:pt x="406" y="1623"/>
                    </a:lnTo>
                    <a:lnTo>
                      <a:pt x="608" y="1623"/>
                    </a:lnTo>
                    <a:lnTo>
                      <a:pt x="840" y="1594"/>
                    </a:lnTo>
                    <a:lnTo>
                      <a:pt x="1101" y="1565"/>
                    </a:lnTo>
                    <a:lnTo>
                      <a:pt x="1361" y="1478"/>
                    </a:lnTo>
                    <a:lnTo>
                      <a:pt x="1651" y="1362"/>
                    </a:lnTo>
                    <a:lnTo>
                      <a:pt x="1912" y="1217"/>
                    </a:lnTo>
                    <a:lnTo>
                      <a:pt x="2144" y="1073"/>
                    </a:lnTo>
                    <a:lnTo>
                      <a:pt x="2346" y="928"/>
                    </a:lnTo>
                    <a:lnTo>
                      <a:pt x="2520" y="754"/>
                    </a:lnTo>
                    <a:lnTo>
                      <a:pt x="2665" y="609"/>
                    </a:lnTo>
                    <a:lnTo>
                      <a:pt x="2752" y="464"/>
                    </a:lnTo>
                    <a:lnTo>
                      <a:pt x="2781" y="319"/>
                    </a:lnTo>
                    <a:lnTo>
                      <a:pt x="2752" y="204"/>
                    </a:lnTo>
                    <a:lnTo>
                      <a:pt x="2694" y="117"/>
                    </a:lnTo>
                    <a:lnTo>
                      <a:pt x="2549" y="30"/>
                    </a:lnTo>
                    <a:lnTo>
                      <a:pt x="237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8645;p74">
                <a:extLst>
                  <a:ext uri="{FF2B5EF4-FFF2-40B4-BE49-F238E27FC236}">
                    <a16:creationId xmlns:a16="http://schemas.microsoft.com/office/drawing/2014/main" xmlns="" id="{CEBAD0BC-6D1A-DE07-1F10-FE1BDD5475E5}"/>
                  </a:ext>
                </a:extLst>
              </p:cNvPr>
              <p:cNvSpPr/>
              <p:nvPr/>
            </p:nvSpPr>
            <p:spPr>
              <a:xfrm>
                <a:off x="3179900" y="1931575"/>
                <a:ext cx="69525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1652" extrusionOk="0">
                    <a:moveTo>
                      <a:pt x="2202" y="1"/>
                    </a:moveTo>
                    <a:lnTo>
                      <a:pt x="1970" y="29"/>
                    </a:lnTo>
                    <a:lnTo>
                      <a:pt x="1709" y="87"/>
                    </a:lnTo>
                    <a:lnTo>
                      <a:pt x="1420" y="174"/>
                    </a:lnTo>
                    <a:lnTo>
                      <a:pt x="1159" y="290"/>
                    </a:lnTo>
                    <a:lnTo>
                      <a:pt x="869" y="406"/>
                    </a:lnTo>
                    <a:lnTo>
                      <a:pt x="638" y="580"/>
                    </a:lnTo>
                    <a:lnTo>
                      <a:pt x="435" y="725"/>
                    </a:lnTo>
                    <a:lnTo>
                      <a:pt x="261" y="869"/>
                    </a:lnTo>
                    <a:lnTo>
                      <a:pt x="116" y="1043"/>
                    </a:lnTo>
                    <a:lnTo>
                      <a:pt x="58" y="1188"/>
                    </a:lnTo>
                    <a:lnTo>
                      <a:pt x="0" y="1304"/>
                    </a:lnTo>
                    <a:lnTo>
                      <a:pt x="29" y="1449"/>
                    </a:lnTo>
                    <a:lnTo>
                      <a:pt x="116" y="1536"/>
                    </a:lnTo>
                    <a:lnTo>
                      <a:pt x="232" y="1594"/>
                    </a:lnTo>
                    <a:lnTo>
                      <a:pt x="406" y="1623"/>
                    </a:lnTo>
                    <a:lnTo>
                      <a:pt x="609" y="1652"/>
                    </a:lnTo>
                    <a:lnTo>
                      <a:pt x="840" y="1623"/>
                    </a:lnTo>
                    <a:lnTo>
                      <a:pt x="1101" y="1565"/>
                    </a:lnTo>
                    <a:lnTo>
                      <a:pt x="1362" y="1478"/>
                    </a:lnTo>
                    <a:lnTo>
                      <a:pt x="1651" y="1362"/>
                    </a:lnTo>
                    <a:lnTo>
                      <a:pt x="1912" y="1217"/>
                    </a:lnTo>
                    <a:lnTo>
                      <a:pt x="2144" y="1072"/>
                    </a:lnTo>
                    <a:lnTo>
                      <a:pt x="2347" y="927"/>
                    </a:lnTo>
                    <a:lnTo>
                      <a:pt x="2520" y="754"/>
                    </a:lnTo>
                    <a:lnTo>
                      <a:pt x="2665" y="609"/>
                    </a:lnTo>
                    <a:lnTo>
                      <a:pt x="2752" y="464"/>
                    </a:lnTo>
                    <a:lnTo>
                      <a:pt x="2781" y="319"/>
                    </a:lnTo>
                    <a:lnTo>
                      <a:pt x="2752" y="203"/>
                    </a:lnTo>
                    <a:lnTo>
                      <a:pt x="2694" y="116"/>
                    </a:lnTo>
                    <a:lnTo>
                      <a:pt x="2549" y="29"/>
                    </a:lnTo>
                    <a:lnTo>
                      <a:pt x="240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8646;p74">
                <a:extLst>
                  <a:ext uri="{FF2B5EF4-FFF2-40B4-BE49-F238E27FC236}">
                    <a16:creationId xmlns:a16="http://schemas.microsoft.com/office/drawing/2014/main" xmlns="" id="{C2CC4D49-8F70-7D62-21B9-273236CE1144}"/>
                  </a:ext>
                </a:extLst>
              </p:cNvPr>
              <p:cNvSpPr/>
              <p:nvPr/>
            </p:nvSpPr>
            <p:spPr>
              <a:xfrm>
                <a:off x="3274750" y="1947500"/>
                <a:ext cx="405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1623" h="2782" extrusionOk="0">
                    <a:moveTo>
                      <a:pt x="319" y="1"/>
                    </a:moveTo>
                    <a:lnTo>
                      <a:pt x="204" y="30"/>
                    </a:lnTo>
                    <a:lnTo>
                      <a:pt x="117" y="117"/>
                    </a:lnTo>
                    <a:lnTo>
                      <a:pt x="30" y="232"/>
                    </a:lnTo>
                    <a:lnTo>
                      <a:pt x="1" y="406"/>
                    </a:lnTo>
                    <a:lnTo>
                      <a:pt x="1" y="609"/>
                    </a:lnTo>
                    <a:lnTo>
                      <a:pt x="30" y="841"/>
                    </a:lnTo>
                    <a:lnTo>
                      <a:pt x="88" y="1101"/>
                    </a:lnTo>
                    <a:lnTo>
                      <a:pt x="175" y="1362"/>
                    </a:lnTo>
                    <a:lnTo>
                      <a:pt x="290" y="1652"/>
                    </a:lnTo>
                    <a:lnTo>
                      <a:pt x="406" y="1913"/>
                    </a:lnTo>
                    <a:lnTo>
                      <a:pt x="551" y="2144"/>
                    </a:lnTo>
                    <a:lnTo>
                      <a:pt x="725" y="2376"/>
                    </a:lnTo>
                    <a:lnTo>
                      <a:pt x="870" y="2521"/>
                    </a:lnTo>
                    <a:lnTo>
                      <a:pt x="1015" y="2666"/>
                    </a:lnTo>
                    <a:lnTo>
                      <a:pt x="1188" y="2753"/>
                    </a:lnTo>
                    <a:lnTo>
                      <a:pt x="1304" y="2781"/>
                    </a:lnTo>
                    <a:lnTo>
                      <a:pt x="1449" y="2753"/>
                    </a:lnTo>
                    <a:lnTo>
                      <a:pt x="1536" y="2695"/>
                    </a:lnTo>
                    <a:lnTo>
                      <a:pt x="1594" y="2550"/>
                    </a:lnTo>
                    <a:lnTo>
                      <a:pt x="1623" y="2405"/>
                    </a:lnTo>
                    <a:lnTo>
                      <a:pt x="1623" y="2202"/>
                    </a:lnTo>
                    <a:lnTo>
                      <a:pt x="1623" y="1970"/>
                    </a:lnTo>
                    <a:lnTo>
                      <a:pt x="1565" y="1710"/>
                    </a:lnTo>
                    <a:lnTo>
                      <a:pt x="1478" y="1449"/>
                    </a:lnTo>
                    <a:lnTo>
                      <a:pt x="1362" y="1159"/>
                    </a:lnTo>
                    <a:lnTo>
                      <a:pt x="1217" y="899"/>
                    </a:lnTo>
                    <a:lnTo>
                      <a:pt x="1073" y="638"/>
                    </a:lnTo>
                    <a:lnTo>
                      <a:pt x="928" y="435"/>
                    </a:lnTo>
                    <a:lnTo>
                      <a:pt x="754" y="261"/>
                    </a:lnTo>
                    <a:lnTo>
                      <a:pt x="609" y="146"/>
                    </a:lnTo>
                    <a:lnTo>
                      <a:pt x="464" y="59"/>
                    </a:lnTo>
                    <a:lnTo>
                      <a:pt x="31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8647;p74">
                <a:extLst>
                  <a:ext uri="{FF2B5EF4-FFF2-40B4-BE49-F238E27FC236}">
                    <a16:creationId xmlns:a16="http://schemas.microsoft.com/office/drawing/2014/main" xmlns="" id="{898B661C-9138-BA68-E2BE-E26691F466F2}"/>
                  </a:ext>
                </a:extLst>
              </p:cNvPr>
              <p:cNvSpPr/>
              <p:nvPr/>
            </p:nvSpPr>
            <p:spPr>
              <a:xfrm>
                <a:off x="3224800" y="1836700"/>
                <a:ext cx="405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1623" h="2782" extrusionOk="0">
                    <a:moveTo>
                      <a:pt x="319" y="1"/>
                    </a:moveTo>
                    <a:lnTo>
                      <a:pt x="203" y="30"/>
                    </a:lnTo>
                    <a:lnTo>
                      <a:pt x="87" y="117"/>
                    </a:lnTo>
                    <a:lnTo>
                      <a:pt x="29" y="233"/>
                    </a:lnTo>
                    <a:lnTo>
                      <a:pt x="0" y="407"/>
                    </a:lnTo>
                    <a:lnTo>
                      <a:pt x="0" y="609"/>
                    </a:lnTo>
                    <a:lnTo>
                      <a:pt x="29" y="841"/>
                    </a:lnTo>
                    <a:lnTo>
                      <a:pt x="87" y="1102"/>
                    </a:lnTo>
                    <a:lnTo>
                      <a:pt x="174" y="1362"/>
                    </a:lnTo>
                    <a:lnTo>
                      <a:pt x="261" y="1652"/>
                    </a:lnTo>
                    <a:lnTo>
                      <a:pt x="406" y="1913"/>
                    </a:lnTo>
                    <a:lnTo>
                      <a:pt x="551" y="2144"/>
                    </a:lnTo>
                    <a:lnTo>
                      <a:pt x="724" y="2376"/>
                    </a:lnTo>
                    <a:lnTo>
                      <a:pt x="869" y="2550"/>
                    </a:lnTo>
                    <a:lnTo>
                      <a:pt x="1014" y="2666"/>
                    </a:lnTo>
                    <a:lnTo>
                      <a:pt x="1159" y="2753"/>
                    </a:lnTo>
                    <a:lnTo>
                      <a:pt x="1304" y="2782"/>
                    </a:lnTo>
                    <a:lnTo>
                      <a:pt x="1419" y="2753"/>
                    </a:lnTo>
                    <a:lnTo>
                      <a:pt x="1535" y="2695"/>
                    </a:lnTo>
                    <a:lnTo>
                      <a:pt x="1593" y="2550"/>
                    </a:lnTo>
                    <a:lnTo>
                      <a:pt x="1622" y="2405"/>
                    </a:lnTo>
                    <a:lnTo>
                      <a:pt x="1622" y="2202"/>
                    </a:lnTo>
                    <a:lnTo>
                      <a:pt x="1593" y="1971"/>
                    </a:lnTo>
                    <a:lnTo>
                      <a:pt x="1535" y="1710"/>
                    </a:lnTo>
                    <a:lnTo>
                      <a:pt x="1477" y="1449"/>
                    </a:lnTo>
                    <a:lnTo>
                      <a:pt x="1362" y="1160"/>
                    </a:lnTo>
                    <a:lnTo>
                      <a:pt x="1217" y="899"/>
                    </a:lnTo>
                    <a:lnTo>
                      <a:pt x="1072" y="638"/>
                    </a:lnTo>
                    <a:lnTo>
                      <a:pt x="927" y="435"/>
                    </a:lnTo>
                    <a:lnTo>
                      <a:pt x="753" y="262"/>
                    </a:lnTo>
                    <a:lnTo>
                      <a:pt x="608" y="146"/>
                    </a:lnTo>
                    <a:lnTo>
                      <a:pt x="464" y="59"/>
                    </a:lnTo>
                    <a:lnTo>
                      <a:pt x="31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8648;p74">
                <a:extLst>
                  <a:ext uri="{FF2B5EF4-FFF2-40B4-BE49-F238E27FC236}">
                    <a16:creationId xmlns:a16="http://schemas.microsoft.com/office/drawing/2014/main" xmlns="" id="{7DA932E6-B0ED-BCFF-D62D-599E20D57FAC}"/>
                  </a:ext>
                </a:extLst>
              </p:cNvPr>
              <p:cNvSpPr/>
              <p:nvPr/>
            </p:nvSpPr>
            <p:spPr>
              <a:xfrm>
                <a:off x="3234200" y="1894650"/>
                <a:ext cx="71725" cy="70975"/>
              </a:xfrm>
              <a:custGeom>
                <a:avLst/>
                <a:gdLst/>
                <a:ahLst/>
                <a:cxnLst/>
                <a:rect l="l" t="t" r="r" b="b"/>
                <a:pathLst>
                  <a:path w="2869" h="2839" extrusionOk="0">
                    <a:moveTo>
                      <a:pt x="1449" y="0"/>
                    </a:moveTo>
                    <a:lnTo>
                      <a:pt x="1159" y="29"/>
                    </a:lnTo>
                    <a:lnTo>
                      <a:pt x="870" y="116"/>
                    </a:lnTo>
                    <a:lnTo>
                      <a:pt x="638" y="232"/>
                    </a:lnTo>
                    <a:lnTo>
                      <a:pt x="435" y="406"/>
                    </a:lnTo>
                    <a:lnTo>
                      <a:pt x="261" y="638"/>
                    </a:lnTo>
                    <a:lnTo>
                      <a:pt x="117" y="869"/>
                    </a:lnTo>
                    <a:lnTo>
                      <a:pt x="30" y="1130"/>
                    </a:lnTo>
                    <a:lnTo>
                      <a:pt x="1" y="1420"/>
                    </a:lnTo>
                    <a:lnTo>
                      <a:pt x="30" y="1709"/>
                    </a:lnTo>
                    <a:lnTo>
                      <a:pt x="117" y="1970"/>
                    </a:lnTo>
                    <a:lnTo>
                      <a:pt x="261" y="2231"/>
                    </a:lnTo>
                    <a:lnTo>
                      <a:pt x="435" y="2433"/>
                    </a:lnTo>
                    <a:lnTo>
                      <a:pt x="638" y="2607"/>
                    </a:lnTo>
                    <a:lnTo>
                      <a:pt x="870" y="2752"/>
                    </a:lnTo>
                    <a:lnTo>
                      <a:pt x="1159" y="2810"/>
                    </a:lnTo>
                    <a:lnTo>
                      <a:pt x="1449" y="2839"/>
                    </a:lnTo>
                    <a:lnTo>
                      <a:pt x="1739" y="2810"/>
                    </a:lnTo>
                    <a:lnTo>
                      <a:pt x="1999" y="2752"/>
                    </a:lnTo>
                    <a:lnTo>
                      <a:pt x="2231" y="2607"/>
                    </a:lnTo>
                    <a:lnTo>
                      <a:pt x="2434" y="2433"/>
                    </a:lnTo>
                    <a:lnTo>
                      <a:pt x="2637" y="2231"/>
                    </a:lnTo>
                    <a:lnTo>
                      <a:pt x="2752" y="1970"/>
                    </a:lnTo>
                    <a:lnTo>
                      <a:pt x="2839" y="1709"/>
                    </a:lnTo>
                    <a:lnTo>
                      <a:pt x="2868" y="1420"/>
                    </a:lnTo>
                    <a:lnTo>
                      <a:pt x="2839" y="1130"/>
                    </a:lnTo>
                    <a:lnTo>
                      <a:pt x="2752" y="869"/>
                    </a:lnTo>
                    <a:lnTo>
                      <a:pt x="2637" y="638"/>
                    </a:lnTo>
                    <a:lnTo>
                      <a:pt x="2434" y="406"/>
                    </a:lnTo>
                    <a:lnTo>
                      <a:pt x="2231" y="232"/>
                    </a:lnTo>
                    <a:lnTo>
                      <a:pt x="1999" y="116"/>
                    </a:lnTo>
                    <a:lnTo>
                      <a:pt x="1739" y="29"/>
                    </a:lnTo>
                    <a:lnTo>
                      <a:pt x="14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9" name="Google Shape;8540;p74">
            <a:extLst>
              <a:ext uri="{FF2B5EF4-FFF2-40B4-BE49-F238E27FC236}">
                <a16:creationId xmlns:a16="http://schemas.microsoft.com/office/drawing/2014/main" xmlns="" id="{7B3E8796-DED8-AC37-9554-371EED7A0ADD}"/>
              </a:ext>
            </a:extLst>
          </p:cNvPr>
          <p:cNvGrpSpPr/>
          <p:nvPr/>
        </p:nvGrpSpPr>
        <p:grpSpPr>
          <a:xfrm>
            <a:off x="1840671" y="3588579"/>
            <a:ext cx="989406" cy="1330864"/>
            <a:chOff x="5597000" y="1868963"/>
            <a:chExt cx="1386500" cy="1865000"/>
          </a:xfrm>
        </p:grpSpPr>
        <p:sp>
          <p:nvSpPr>
            <p:cNvPr id="100" name="Google Shape;8541;p74">
              <a:extLst>
                <a:ext uri="{FF2B5EF4-FFF2-40B4-BE49-F238E27FC236}">
                  <a16:creationId xmlns:a16="http://schemas.microsoft.com/office/drawing/2014/main" xmlns="" id="{1821DE8C-ED50-9BDA-C0E2-82F516692D18}"/>
                </a:ext>
              </a:extLst>
            </p:cNvPr>
            <p:cNvSpPr/>
            <p:nvPr/>
          </p:nvSpPr>
          <p:spPr>
            <a:xfrm>
              <a:off x="5597000" y="2280188"/>
              <a:ext cx="193900" cy="580050"/>
            </a:xfrm>
            <a:custGeom>
              <a:avLst/>
              <a:gdLst/>
              <a:ahLst/>
              <a:cxnLst/>
              <a:rect l="l" t="t" r="r" b="b"/>
              <a:pathLst>
                <a:path w="7756" h="23202" extrusionOk="0">
                  <a:moveTo>
                    <a:pt x="4936" y="1"/>
                  </a:moveTo>
                  <a:lnTo>
                    <a:pt x="4679" y="44"/>
                  </a:lnTo>
                  <a:lnTo>
                    <a:pt x="4402" y="86"/>
                  </a:lnTo>
                  <a:lnTo>
                    <a:pt x="4145" y="172"/>
                  </a:lnTo>
                  <a:lnTo>
                    <a:pt x="3846" y="279"/>
                  </a:lnTo>
                  <a:lnTo>
                    <a:pt x="3568" y="428"/>
                  </a:lnTo>
                  <a:lnTo>
                    <a:pt x="3291" y="599"/>
                  </a:lnTo>
                  <a:lnTo>
                    <a:pt x="2992" y="791"/>
                  </a:lnTo>
                  <a:lnTo>
                    <a:pt x="2714" y="1026"/>
                  </a:lnTo>
                  <a:lnTo>
                    <a:pt x="2415" y="1304"/>
                  </a:lnTo>
                  <a:lnTo>
                    <a:pt x="2116" y="1603"/>
                  </a:lnTo>
                  <a:lnTo>
                    <a:pt x="1817" y="1966"/>
                  </a:lnTo>
                  <a:lnTo>
                    <a:pt x="1518" y="2351"/>
                  </a:lnTo>
                  <a:lnTo>
                    <a:pt x="1219" y="2799"/>
                  </a:lnTo>
                  <a:lnTo>
                    <a:pt x="1090" y="3034"/>
                  </a:lnTo>
                  <a:lnTo>
                    <a:pt x="962" y="3291"/>
                  </a:lnTo>
                  <a:lnTo>
                    <a:pt x="834" y="3568"/>
                  </a:lnTo>
                  <a:lnTo>
                    <a:pt x="727" y="3846"/>
                  </a:lnTo>
                  <a:lnTo>
                    <a:pt x="514" y="4466"/>
                  </a:lnTo>
                  <a:lnTo>
                    <a:pt x="364" y="5107"/>
                  </a:lnTo>
                  <a:lnTo>
                    <a:pt x="214" y="5812"/>
                  </a:lnTo>
                  <a:lnTo>
                    <a:pt x="129" y="6559"/>
                  </a:lnTo>
                  <a:lnTo>
                    <a:pt x="65" y="7328"/>
                  </a:lnTo>
                  <a:lnTo>
                    <a:pt x="22" y="8119"/>
                  </a:lnTo>
                  <a:lnTo>
                    <a:pt x="1" y="8952"/>
                  </a:lnTo>
                  <a:lnTo>
                    <a:pt x="22" y="9785"/>
                  </a:lnTo>
                  <a:lnTo>
                    <a:pt x="44" y="10640"/>
                  </a:lnTo>
                  <a:lnTo>
                    <a:pt x="108" y="11516"/>
                  </a:lnTo>
                  <a:lnTo>
                    <a:pt x="193" y="12370"/>
                  </a:lnTo>
                  <a:lnTo>
                    <a:pt x="300" y="13246"/>
                  </a:lnTo>
                  <a:lnTo>
                    <a:pt x="407" y="14100"/>
                  </a:lnTo>
                  <a:lnTo>
                    <a:pt x="535" y="14955"/>
                  </a:lnTo>
                  <a:lnTo>
                    <a:pt x="684" y="15788"/>
                  </a:lnTo>
                  <a:lnTo>
                    <a:pt x="855" y="16621"/>
                  </a:lnTo>
                  <a:lnTo>
                    <a:pt x="1026" y="17412"/>
                  </a:lnTo>
                  <a:lnTo>
                    <a:pt x="1197" y="18159"/>
                  </a:lnTo>
                  <a:lnTo>
                    <a:pt x="1389" y="18886"/>
                  </a:lnTo>
                  <a:lnTo>
                    <a:pt x="1603" y="19591"/>
                  </a:lnTo>
                  <a:lnTo>
                    <a:pt x="1795" y="20232"/>
                  </a:lnTo>
                  <a:lnTo>
                    <a:pt x="2009" y="20830"/>
                  </a:lnTo>
                  <a:lnTo>
                    <a:pt x="2201" y="21364"/>
                  </a:lnTo>
                  <a:lnTo>
                    <a:pt x="2415" y="21834"/>
                  </a:lnTo>
                  <a:lnTo>
                    <a:pt x="2629" y="22261"/>
                  </a:lnTo>
                  <a:lnTo>
                    <a:pt x="2821" y="22603"/>
                  </a:lnTo>
                  <a:lnTo>
                    <a:pt x="3034" y="22881"/>
                  </a:lnTo>
                  <a:lnTo>
                    <a:pt x="3120" y="22987"/>
                  </a:lnTo>
                  <a:lnTo>
                    <a:pt x="3227" y="23073"/>
                  </a:lnTo>
                  <a:lnTo>
                    <a:pt x="3312" y="23137"/>
                  </a:lnTo>
                  <a:lnTo>
                    <a:pt x="3398" y="23180"/>
                  </a:lnTo>
                  <a:lnTo>
                    <a:pt x="3504" y="23201"/>
                  </a:lnTo>
                  <a:lnTo>
                    <a:pt x="3590" y="23201"/>
                  </a:lnTo>
                  <a:lnTo>
                    <a:pt x="3675" y="23180"/>
                  </a:lnTo>
                  <a:lnTo>
                    <a:pt x="3761" y="23116"/>
                  </a:lnTo>
                  <a:lnTo>
                    <a:pt x="3846" y="23030"/>
                  </a:lnTo>
                  <a:lnTo>
                    <a:pt x="3932" y="22902"/>
                  </a:lnTo>
                  <a:lnTo>
                    <a:pt x="4017" y="22752"/>
                  </a:lnTo>
                  <a:lnTo>
                    <a:pt x="4103" y="22582"/>
                  </a:lnTo>
                  <a:lnTo>
                    <a:pt x="4295" y="22176"/>
                  </a:lnTo>
                  <a:lnTo>
                    <a:pt x="4466" y="21642"/>
                  </a:lnTo>
                  <a:lnTo>
                    <a:pt x="4658" y="21043"/>
                  </a:lnTo>
                  <a:lnTo>
                    <a:pt x="4829" y="20360"/>
                  </a:lnTo>
                  <a:lnTo>
                    <a:pt x="5000" y="19612"/>
                  </a:lnTo>
                  <a:lnTo>
                    <a:pt x="5192" y="18800"/>
                  </a:lnTo>
                  <a:lnTo>
                    <a:pt x="5363" y="17924"/>
                  </a:lnTo>
                  <a:lnTo>
                    <a:pt x="5705" y="16044"/>
                  </a:lnTo>
                  <a:lnTo>
                    <a:pt x="6047" y="14058"/>
                  </a:lnTo>
                  <a:lnTo>
                    <a:pt x="6367" y="11985"/>
                  </a:lnTo>
                  <a:lnTo>
                    <a:pt x="6645" y="9935"/>
                  </a:lnTo>
                  <a:lnTo>
                    <a:pt x="6922" y="7927"/>
                  </a:lnTo>
                  <a:lnTo>
                    <a:pt x="7371" y="4402"/>
                  </a:lnTo>
                  <a:lnTo>
                    <a:pt x="7670" y="1924"/>
                  </a:lnTo>
                  <a:lnTo>
                    <a:pt x="7756" y="962"/>
                  </a:lnTo>
                  <a:lnTo>
                    <a:pt x="7606" y="855"/>
                  </a:lnTo>
                  <a:lnTo>
                    <a:pt x="7435" y="706"/>
                  </a:lnTo>
                  <a:lnTo>
                    <a:pt x="7179" y="556"/>
                  </a:lnTo>
                  <a:lnTo>
                    <a:pt x="6880" y="407"/>
                  </a:lnTo>
                  <a:lnTo>
                    <a:pt x="6517" y="236"/>
                  </a:lnTo>
                  <a:lnTo>
                    <a:pt x="6111" y="108"/>
                  </a:lnTo>
                  <a:lnTo>
                    <a:pt x="5897" y="65"/>
                  </a:lnTo>
                  <a:lnTo>
                    <a:pt x="5683" y="22"/>
                  </a:lnTo>
                  <a:lnTo>
                    <a:pt x="54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8542;p74">
              <a:extLst>
                <a:ext uri="{FF2B5EF4-FFF2-40B4-BE49-F238E27FC236}">
                  <a16:creationId xmlns:a16="http://schemas.microsoft.com/office/drawing/2014/main" xmlns="" id="{C96105CC-AD3D-2707-2CBD-902A3B370DCA}"/>
                </a:ext>
              </a:extLst>
            </p:cNvPr>
            <p:cNvSpPr/>
            <p:nvPr/>
          </p:nvSpPr>
          <p:spPr>
            <a:xfrm>
              <a:off x="5643475" y="1993938"/>
              <a:ext cx="1287150" cy="1411050"/>
            </a:xfrm>
            <a:custGeom>
              <a:avLst/>
              <a:gdLst/>
              <a:ahLst/>
              <a:cxnLst/>
              <a:rect l="l" t="t" r="r" b="b"/>
              <a:pathLst>
                <a:path w="51486" h="56442" extrusionOk="0">
                  <a:moveTo>
                    <a:pt x="26170" y="0"/>
                  </a:moveTo>
                  <a:lnTo>
                    <a:pt x="24675" y="64"/>
                  </a:lnTo>
                  <a:lnTo>
                    <a:pt x="23179" y="150"/>
                  </a:lnTo>
                  <a:lnTo>
                    <a:pt x="21705" y="299"/>
                  </a:lnTo>
                  <a:lnTo>
                    <a:pt x="20231" y="470"/>
                  </a:lnTo>
                  <a:lnTo>
                    <a:pt x="18800" y="705"/>
                  </a:lnTo>
                  <a:lnTo>
                    <a:pt x="18095" y="833"/>
                  </a:lnTo>
                  <a:lnTo>
                    <a:pt x="17390" y="983"/>
                  </a:lnTo>
                  <a:lnTo>
                    <a:pt x="16706" y="1132"/>
                  </a:lnTo>
                  <a:lnTo>
                    <a:pt x="16023" y="1303"/>
                  </a:lnTo>
                  <a:lnTo>
                    <a:pt x="15360" y="1474"/>
                  </a:lnTo>
                  <a:lnTo>
                    <a:pt x="14698" y="1667"/>
                  </a:lnTo>
                  <a:lnTo>
                    <a:pt x="14057" y="1880"/>
                  </a:lnTo>
                  <a:lnTo>
                    <a:pt x="13438" y="2094"/>
                  </a:lnTo>
                  <a:lnTo>
                    <a:pt x="12818" y="2307"/>
                  </a:lnTo>
                  <a:lnTo>
                    <a:pt x="12220" y="2542"/>
                  </a:lnTo>
                  <a:lnTo>
                    <a:pt x="11643" y="2799"/>
                  </a:lnTo>
                  <a:lnTo>
                    <a:pt x="11088" y="3055"/>
                  </a:lnTo>
                  <a:lnTo>
                    <a:pt x="10554" y="3312"/>
                  </a:lnTo>
                  <a:lnTo>
                    <a:pt x="10020" y="3589"/>
                  </a:lnTo>
                  <a:lnTo>
                    <a:pt x="9507" y="3888"/>
                  </a:lnTo>
                  <a:lnTo>
                    <a:pt x="9037" y="4187"/>
                  </a:lnTo>
                  <a:lnTo>
                    <a:pt x="8567" y="4508"/>
                  </a:lnTo>
                  <a:lnTo>
                    <a:pt x="8140" y="4850"/>
                  </a:lnTo>
                  <a:lnTo>
                    <a:pt x="7734" y="5191"/>
                  </a:lnTo>
                  <a:lnTo>
                    <a:pt x="7328" y="5533"/>
                  </a:lnTo>
                  <a:lnTo>
                    <a:pt x="6965" y="5896"/>
                  </a:lnTo>
                  <a:lnTo>
                    <a:pt x="6644" y="6281"/>
                  </a:lnTo>
                  <a:lnTo>
                    <a:pt x="6516" y="6409"/>
                  </a:lnTo>
                  <a:lnTo>
                    <a:pt x="6409" y="6623"/>
                  </a:lnTo>
                  <a:lnTo>
                    <a:pt x="6110" y="7135"/>
                  </a:lnTo>
                  <a:lnTo>
                    <a:pt x="5790" y="7840"/>
                  </a:lnTo>
                  <a:lnTo>
                    <a:pt x="5427" y="8716"/>
                  </a:lnTo>
                  <a:lnTo>
                    <a:pt x="5021" y="9742"/>
                  </a:lnTo>
                  <a:lnTo>
                    <a:pt x="4615" y="10895"/>
                  </a:lnTo>
                  <a:lnTo>
                    <a:pt x="4166" y="12199"/>
                  </a:lnTo>
                  <a:lnTo>
                    <a:pt x="3718" y="13608"/>
                  </a:lnTo>
                  <a:lnTo>
                    <a:pt x="3269" y="15125"/>
                  </a:lnTo>
                  <a:lnTo>
                    <a:pt x="2820" y="16749"/>
                  </a:lnTo>
                  <a:lnTo>
                    <a:pt x="2372" y="18437"/>
                  </a:lnTo>
                  <a:lnTo>
                    <a:pt x="1966" y="20210"/>
                  </a:lnTo>
                  <a:lnTo>
                    <a:pt x="1560" y="22047"/>
                  </a:lnTo>
                  <a:lnTo>
                    <a:pt x="1197" y="23927"/>
                  </a:lnTo>
                  <a:lnTo>
                    <a:pt x="855" y="25850"/>
                  </a:lnTo>
                  <a:lnTo>
                    <a:pt x="577" y="27794"/>
                  </a:lnTo>
                  <a:lnTo>
                    <a:pt x="449" y="28776"/>
                  </a:lnTo>
                  <a:lnTo>
                    <a:pt x="342" y="29738"/>
                  </a:lnTo>
                  <a:lnTo>
                    <a:pt x="235" y="30720"/>
                  </a:lnTo>
                  <a:lnTo>
                    <a:pt x="171" y="31703"/>
                  </a:lnTo>
                  <a:lnTo>
                    <a:pt x="86" y="32686"/>
                  </a:lnTo>
                  <a:lnTo>
                    <a:pt x="43" y="33668"/>
                  </a:lnTo>
                  <a:lnTo>
                    <a:pt x="22" y="34630"/>
                  </a:lnTo>
                  <a:lnTo>
                    <a:pt x="0" y="35591"/>
                  </a:lnTo>
                  <a:lnTo>
                    <a:pt x="22" y="36552"/>
                  </a:lnTo>
                  <a:lnTo>
                    <a:pt x="43" y="37492"/>
                  </a:lnTo>
                  <a:lnTo>
                    <a:pt x="107" y="38432"/>
                  </a:lnTo>
                  <a:lnTo>
                    <a:pt x="171" y="39351"/>
                  </a:lnTo>
                  <a:lnTo>
                    <a:pt x="278" y="40248"/>
                  </a:lnTo>
                  <a:lnTo>
                    <a:pt x="385" y="41145"/>
                  </a:lnTo>
                  <a:lnTo>
                    <a:pt x="535" y="42021"/>
                  </a:lnTo>
                  <a:lnTo>
                    <a:pt x="705" y="42876"/>
                  </a:lnTo>
                  <a:lnTo>
                    <a:pt x="898" y="43730"/>
                  </a:lnTo>
                  <a:lnTo>
                    <a:pt x="1133" y="44542"/>
                  </a:lnTo>
                  <a:lnTo>
                    <a:pt x="1368" y="45333"/>
                  </a:lnTo>
                  <a:lnTo>
                    <a:pt x="1667" y="46102"/>
                  </a:lnTo>
                  <a:lnTo>
                    <a:pt x="1966" y="46849"/>
                  </a:lnTo>
                  <a:lnTo>
                    <a:pt x="2308" y="47554"/>
                  </a:lnTo>
                  <a:lnTo>
                    <a:pt x="2692" y="48259"/>
                  </a:lnTo>
                  <a:lnTo>
                    <a:pt x="3098" y="48922"/>
                  </a:lnTo>
                  <a:lnTo>
                    <a:pt x="3525" y="49541"/>
                  </a:lnTo>
                  <a:lnTo>
                    <a:pt x="4017" y="50139"/>
                  </a:lnTo>
                  <a:lnTo>
                    <a:pt x="4508" y="50695"/>
                  </a:lnTo>
                  <a:lnTo>
                    <a:pt x="4786" y="50972"/>
                  </a:lnTo>
                  <a:lnTo>
                    <a:pt x="5063" y="51229"/>
                  </a:lnTo>
                  <a:lnTo>
                    <a:pt x="5341" y="51464"/>
                  </a:lnTo>
                  <a:lnTo>
                    <a:pt x="5640" y="51720"/>
                  </a:lnTo>
                  <a:lnTo>
                    <a:pt x="5961" y="51934"/>
                  </a:lnTo>
                  <a:lnTo>
                    <a:pt x="6260" y="52169"/>
                  </a:lnTo>
                  <a:lnTo>
                    <a:pt x="6580" y="52361"/>
                  </a:lnTo>
                  <a:lnTo>
                    <a:pt x="6922" y="52575"/>
                  </a:lnTo>
                  <a:lnTo>
                    <a:pt x="7264" y="52767"/>
                  </a:lnTo>
                  <a:lnTo>
                    <a:pt x="7627" y="52938"/>
                  </a:lnTo>
                  <a:lnTo>
                    <a:pt x="8353" y="53280"/>
                  </a:lnTo>
                  <a:lnTo>
                    <a:pt x="9080" y="53600"/>
                  </a:lnTo>
                  <a:lnTo>
                    <a:pt x="9806" y="53899"/>
                  </a:lnTo>
                  <a:lnTo>
                    <a:pt x="10554" y="54177"/>
                  </a:lnTo>
                  <a:lnTo>
                    <a:pt x="11301" y="54455"/>
                  </a:lnTo>
                  <a:lnTo>
                    <a:pt x="12049" y="54711"/>
                  </a:lnTo>
                  <a:lnTo>
                    <a:pt x="12818" y="54925"/>
                  </a:lnTo>
                  <a:lnTo>
                    <a:pt x="13587" y="55138"/>
                  </a:lnTo>
                  <a:lnTo>
                    <a:pt x="14356" y="55352"/>
                  </a:lnTo>
                  <a:lnTo>
                    <a:pt x="15125" y="55523"/>
                  </a:lnTo>
                  <a:lnTo>
                    <a:pt x="15916" y="55694"/>
                  </a:lnTo>
                  <a:lnTo>
                    <a:pt x="16685" y="55843"/>
                  </a:lnTo>
                  <a:lnTo>
                    <a:pt x="17475" y="55971"/>
                  </a:lnTo>
                  <a:lnTo>
                    <a:pt x="18244" y="56078"/>
                  </a:lnTo>
                  <a:lnTo>
                    <a:pt x="19035" y="56185"/>
                  </a:lnTo>
                  <a:lnTo>
                    <a:pt x="19825" y="56270"/>
                  </a:lnTo>
                  <a:lnTo>
                    <a:pt x="20616" y="56335"/>
                  </a:lnTo>
                  <a:lnTo>
                    <a:pt x="21406" y="56399"/>
                  </a:lnTo>
                  <a:lnTo>
                    <a:pt x="22197" y="56420"/>
                  </a:lnTo>
                  <a:lnTo>
                    <a:pt x="22966" y="56441"/>
                  </a:lnTo>
                  <a:lnTo>
                    <a:pt x="24547" y="56441"/>
                  </a:lnTo>
                  <a:lnTo>
                    <a:pt x="25316" y="56420"/>
                  </a:lnTo>
                  <a:lnTo>
                    <a:pt x="26085" y="56377"/>
                  </a:lnTo>
                  <a:lnTo>
                    <a:pt x="26875" y="56313"/>
                  </a:lnTo>
                  <a:lnTo>
                    <a:pt x="27623" y="56249"/>
                  </a:lnTo>
                  <a:lnTo>
                    <a:pt x="28392" y="56164"/>
                  </a:lnTo>
                  <a:lnTo>
                    <a:pt x="29161" y="56057"/>
                  </a:lnTo>
                  <a:lnTo>
                    <a:pt x="29909" y="55950"/>
                  </a:lnTo>
                  <a:lnTo>
                    <a:pt x="30656" y="55822"/>
                  </a:lnTo>
                  <a:lnTo>
                    <a:pt x="31383" y="55694"/>
                  </a:lnTo>
                  <a:lnTo>
                    <a:pt x="32130" y="55523"/>
                  </a:lnTo>
                  <a:lnTo>
                    <a:pt x="32857" y="55352"/>
                  </a:lnTo>
                  <a:lnTo>
                    <a:pt x="33562" y="55181"/>
                  </a:lnTo>
                  <a:lnTo>
                    <a:pt x="34267" y="54989"/>
                  </a:lnTo>
                  <a:lnTo>
                    <a:pt x="34972" y="54775"/>
                  </a:lnTo>
                  <a:lnTo>
                    <a:pt x="35677" y="54561"/>
                  </a:lnTo>
                  <a:lnTo>
                    <a:pt x="36339" y="54305"/>
                  </a:lnTo>
                  <a:lnTo>
                    <a:pt x="37023" y="54070"/>
                  </a:lnTo>
                  <a:lnTo>
                    <a:pt x="37663" y="53814"/>
                  </a:lnTo>
                  <a:lnTo>
                    <a:pt x="38326" y="53536"/>
                  </a:lnTo>
                  <a:lnTo>
                    <a:pt x="38945" y="53237"/>
                  </a:lnTo>
                  <a:lnTo>
                    <a:pt x="39586" y="52938"/>
                  </a:lnTo>
                  <a:lnTo>
                    <a:pt x="40184" y="52639"/>
                  </a:lnTo>
                  <a:lnTo>
                    <a:pt x="40782" y="52318"/>
                  </a:lnTo>
                  <a:lnTo>
                    <a:pt x="41359" y="51977"/>
                  </a:lnTo>
                  <a:lnTo>
                    <a:pt x="41936" y="51635"/>
                  </a:lnTo>
                  <a:lnTo>
                    <a:pt x="42470" y="51272"/>
                  </a:lnTo>
                  <a:lnTo>
                    <a:pt x="43026" y="50908"/>
                  </a:lnTo>
                  <a:lnTo>
                    <a:pt x="43538" y="50524"/>
                  </a:lnTo>
                  <a:lnTo>
                    <a:pt x="44030" y="50118"/>
                  </a:lnTo>
                  <a:lnTo>
                    <a:pt x="44521" y="49712"/>
                  </a:lnTo>
                  <a:lnTo>
                    <a:pt x="44991" y="49306"/>
                  </a:lnTo>
                  <a:lnTo>
                    <a:pt x="45440" y="48879"/>
                  </a:lnTo>
                  <a:lnTo>
                    <a:pt x="45888" y="48452"/>
                  </a:lnTo>
                  <a:lnTo>
                    <a:pt x="46294" y="48003"/>
                  </a:lnTo>
                  <a:lnTo>
                    <a:pt x="46679" y="47533"/>
                  </a:lnTo>
                  <a:lnTo>
                    <a:pt x="47063" y="47063"/>
                  </a:lnTo>
                  <a:lnTo>
                    <a:pt x="47405" y="46593"/>
                  </a:lnTo>
                  <a:lnTo>
                    <a:pt x="47747" y="46102"/>
                  </a:lnTo>
                  <a:lnTo>
                    <a:pt x="48046" y="45610"/>
                  </a:lnTo>
                  <a:lnTo>
                    <a:pt x="48345" y="45098"/>
                  </a:lnTo>
                  <a:lnTo>
                    <a:pt x="48601" y="44585"/>
                  </a:lnTo>
                  <a:lnTo>
                    <a:pt x="48858" y="44051"/>
                  </a:lnTo>
                  <a:lnTo>
                    <a:pt x="49071" y="43517"/>
                  </a:lnTo>
                  <a:lnTo>
                    <a:pt x="49285" y="42961"/>
                  </a:lnTo>
                  <a:lnTo>
                    <a:pt x="49499" y="42385"/>
                  </a:lnTo>
                  <a:lnTo>
                    <a:pt x="49691" y="41808"/>
                  </a:lnTo>
                  <a:lnTo>
                    <a:pt x="49883" y="41231"/>
                  </a:lnTo>
                  <a:lnTo>
                    <a:pt x="50054" y="40633"/>
                  </a:lnTo>
                  <a:lnTo>
                    <a:pt x="50374" y="39394"/>
                  </a:lnTo>
                  <a:lnTo>
                    <a:pt x="50631" y="38133"/>
                  </a:lnTo>
                  <a:lnTo>
                    <a:pt x="50866" y="36830"/>
                  </a:lnTo>
                  <a:lnTo>
                    <a:pt x="51079" y="35484"/>
                  </a:lnTo>
                  <a:lnTo>
                    <a:pt x="51229" y="34138"/>
                  </a:lnTo>
                  <a:lnTo>
                    <a:pt x="51336" y="32750"/>
                  </a:lnTo>
                  <a:lnTo>
                    <a:pt x="51421" y="31361"/>
                  </a:lnTo>
                  <a:lnTo>
                    <a:pt x="51464" y="29951"/>
                  </a:lnTo>
                  <a:lnTo>
                    <a:pt x="51485" y="28541"/>
                  </a:lnTo>
                  <a:lnTo>
                    <a:pt x="51443" y="27110"/>
                  </a:lnTo>
                  <a:lnTo>
                    <a:pt x="51400" y="25700"/>
                  </a:lnTo>
                  <a:lnTo>
                    <a:pt x="51293" y="24290"/>
                  </a:lnTo>
                  <a:lnTo>
                    <a:pt x="51165" y="22880"/>
                  </a:lnTo>
                  <a:lnTo>
                    <a:pt x="51015" y="21491"/>
                  </a:lnTo>
                  <a:lnTo>
                    <a:pt x="50823" y="20103"/>
                  </a:lnTo>
                  <a:lnTo>
                    <a:pt x="50588" y="18757"/>
                  </a:lnTo>
                  <a:lnTo>
                    <a:pt x="50332" y="17432"/>
                  </a:lnTo>
                  <a:lnTo>
                    <a:pt x="50054" y="16129"/>
                  </a:lnTo>
                  <a:lnTo>
                    <a:pt x="49734" y="14869"/>
                  </a:lnTo>
                  <a:lnTo>
                    <a:pt x="49392" y="13630"/>
                  </a:lnTo>
                  <a:lnTo>
                    <a:pt x="49029" y="12455"/>
                  </a:lnTo>
                  <a:lnTo>
                    <a:pt x="48623" y="11323"/>
                  </a:lnTo>
                  <a:lnTo>
                    <a:pt x="48217" y="10233"/>
                  </a:lnTo>
                  <a:lnTo>
                    <a:pt x="47768" y="9208"/>
                  </a:lnTo>
                  <a:lnTo>
                    <a:pt x="47277" y="8225"/>
                  </a:lnTo>
                  <a:lnTo>
                    <a:pt x="47042" y="7776"/>
                  </a:lnTo>
                  <a:lnTo>
                    <a:pt x="46785" y="7328"/>
                  </a:lnTo>
                  <a:lnTo>
                    <a:pt x="46529" y="6901"/>
                  </a:lnTo>
                  <a:lnTo>
                    <a:pt x="46273" y="6495"/>
                  </a:lnTo>
                  <a:lnTo>
                    <a:pt x="45995" y="6110"/>
                  </a:lnTo>
                  <a:lnTo>
                    <a:pt x="45717" y="5726"/>
                  </a:lnTo>
                  <a:lnTo>
                    <a:pt x="45440" y="5384"/>
                  </a:lnTo>
                  <a:lnTo>
                    <a:pt x="45140" y="5042"/>
                  </a:lnTo>
                  <a:lnTo>
                    <a:pt x="44841" y="4721"/>
                  </a:lnTo>
                  <a:lnTo>
                    <a:pt x="44521" y="4422"/>
                  </a:lnTo>
                  <a:lnTo>
                    <a:pt x="44158" y="4123"/>
                  </a:lnTo>
                  <a:lnTo>
                    <a:pt x="43773" y="3824"/>
                  </a:lnTo>
                  <a:lnTo>
                    <a:pt x="43367" y="3547"/>
                  </a:lnTo>
                  <a:lnTo>
                    <a:pt x="42940" y="3269"/>
                  </a:lnTo>
                  <a:lnTo>
                    <a:pt x="42491" y="3012"/>
                  </a:lnTo>
                  <a:lnTo>
                    <a:pt x="42000" y="2777"/>
                  </a:lnTo>
                  <a:lnTo>
                    <a:pt x="41509" y="2542"/>
                  </a:lnTo>
                  <a:lnTo>
                    <a:pt x="40996" y="2307"/>
                  </a:lnTo>
                  <a:lnTo>
                    <a:pt x="40462" y="2094"/>
                  </a:lnTo>
                  <a:lnTo>
                    <a:pt x="39885" y="1880"/>
                  </a:lnTo>
                  <a:lnTo>
                    <a:pt x="39330" y="1688"/>
                  </a:lnTo>
                  <a:lnTo>
                    <a:pt x="38732" y="1517"/>
                  </a:lnTo>
                  <a:lnTo>
                    <a:pt x="38112" y="1325"/>
                  </a:lnTo>
                  <a:lnTo>
                    <a:pt x="37493" y="1175"/>
                  </a:lnTo>
                  <a:lnTo>
                    <a:pt x="36873" y="1026"/>
                  </a:lnTo>
                  <a:lnTo>
                    <a:pt x="36211" y="876"/>
                  </a:lnTo>
                  <a:lnTo>
                    <a:pt x="34865" y="620"/>
                  </a:lnTo>
                  <a:lnTo>
                    <a:pt x="33498" y="406"/>
                  </a:lnTo>
                  <a:lnTo>
                    <a:pt x="32066" y="235"/>
                  </a:lnTo>
                  <a:lnTo>
                    <a:pt x="30635" y="128"/>
                  </a:lnTo>
                  <a:lnTo>
                    <a:pt x="29161" y="43"/>
                  </a:lnTo>
                  <a:lnTo>
                    <a:pt x="276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8543;p74">
              <a:extLst>
                <a:ext uri="{FF2B5EF4-FFF2-40B4-BE49-F238E27FC236}">
                  <a16:creationId xmlns:a16="http://schemas.microsoft.com/office/drawing/2014/main" xmlns="" id="{F0C6F538-91FF-2EAC-EB6B-5166145C6977}"/>
                </a:ext>
              </a:extLst>
            </p:cNvPr>
            <p:cNvSpPr/>
            <p:nvPr/>
          </p:nvSpPr>
          <p:spPr>
            <a:xfrm>
              <a:off x="5868325" y="3566788"/>
              <a:ext cx="759475" cy="167175"/>
            </a:xfrm>
            <a:custGeom>
              <a:avLst/>
              <a:gdLst/>
              <a:ahLst/>
              <a:cxnLst/>
              <a:rect l="l" t="t" r="r" b="b"/>
              <a:pathLst>
                <a:path w="30379" h="6687" extrusionOk="0">
                  <a:moveTo>
                    <a:pt x="6196" y="0"/>
                  </a:moveTo>
                  <a:lnTo>
                    <a:pt x="5170" y="321"/>
                  </a:lnTo>
                  <a:lnTo>
                    <a:pt x="4123" y="684"/>
                  </a:lnTo>
                  <a:lnTo>
                    <a:pt x="3525" y="898"/>
                  </a:lnTo>
                  <a:lnTo>
                    <a:pt x="2927" y="1133"/>
                  </a:lnTo>
                  <a:lnTo>
                    <a:pt x="2329" y="1389"/>
                  </a:lnTo>
                  <a:lnTo>
                    <a:pt x="1752" y="1645"/>
                  </a:lnTo>
                  <a:lnTo>
                    <a:pt x="1239" y="1902"/>
                  </a:lnTo>
                  <a:lnTo>
                    <a:pt x="791" y="2179"/>
                  </a:lnTo>
                  <a:lnTo>
                    <a:pt x="577" y="2308"/>
                  </a:lnTo>
                  <a:lnTo>
                    <a:pt x="406" y="2457"/>
                  </a:lnTo>
                  <a:lnTo>
                    <a:pt x="257" y="2585"/>
                  </a:lnTo>
                  <a:lnTo>
                    <a:pt x="150" y="2713"/>
                  </a:lnTo>
                  <a:lnTo>
                    <a:pt x="64" y="2842"/>
                  </a:lnTo>
                  <a:lnTo>
                    <a:pt x="22" y="2970"/>
                  </a:lnTo>
                  <a:lnTo>
                    <a:pt x="0" y="3077"/>
                  </a:lnTo>
                  <a:lnTo>
                    <a:pt x="22" y="3205"/>
                  </a:lnTo>
                  <a:lnTo>
                    <a:pt x="86" y="3312"/>
                  </a:lnTo>
                  <a:lnTo>
                    <a:pt x="150" y="3397"/>
                  </a:lnTo>
                  <a:lnTo>
                    <a:pt x="235" y="3483"/>
                  </a:lnTo>
                  <a:lnTo>
                    <a:pt x="321" y="3568"/>
                  </a:lnTo>
                  <a:lnTo>
                    <a:pt x="428" y="3611"/>
                  </a:lnTo>
                  <a:lnTo>
                    <a:pt x="556" y="3653"/>
                  </a:lnTo>
                  <a:lnTo>
                    <a:pt x="812" y="3718"/>
                  </a:lnTo>
                  <a:lnTo>
                    <a:pt x="1111" y="3760"/>
                  </a:lnTo>
                  <a:lnTo>
                    <a:pt x="1410" y="3739"/>
                  </a:lnTo>
                  <a:lnTo>
                    <a:pt x="1731" y="3718"/>
                  </a:lnTo>
                  <a:lnTo>
                    <a:pt x="2051" y="3675"/>
                  </a:lnTo>
                  <a:lnTo>
                    <a:pt x="2372" y="3611"/>
                  </a:lnTo>
                  <a:lnTo>
                    <a:pt x="2692" y="3525"/>
                  </a:lnTo>
                  <a:lnTo>
                    <a:pt x="3226" y="3376"/>
                  </a:lnTo>
                  <a:lnTo>
                    <a:pt x="3717" y="3205"/>
                  </a:lnTo>
                  <a:lnTo>
                    <a:pt x="3653" y="3269"/>
                  </a:lnTo>
                  <a:lnTo>
                    <a:pt x="3482" y="3483"/>
                  </a:lnTo>
                  <a:lnTo>
                    <a:pt x="3269" y="3782"/>
                  </a:lnTo>
                  <a:lnTo>
                    <a:pt x="3162" y="3953"/>
                  </a:lnTo>
                  <a:lnTo>
                    <a:pt x="3077" y="4123"/>
                  </a:lnTo>
                  <a:lnTo>
                    <a:pt x="3012" y="4316"/>
                  </a:lnTo>
                  <a:lnTo>
                    <a:pt x="2970" y="4508"/>
                  </a:lnTo>
                  <a:lnTo>
                    <a:pt x="2970" y="4700"/>
                  </a:lnTo>
                  <a:lnTo>
                    <a:pt x="2991" y="4871"/>
                  </a:lnTo>
                  <a:lnTo>
                    <a:pt x="3034" y="4957"/>
                  </a:lnTo>
                  <a:lnTo>
                    <a:pt x="3077" y="5042"/>
                  </a:lnTo>
                  <a:lnTo>
                    <a:pt x="3141" y="5106"/>
                  </a:lnTo>
                  <a:lnTo>
                    <a:pt x="3226" y="5192"/>
                  </a:lnTo>
                  <a:lnTo>
                    <a:pt x="3333" y="5256"/>
                  </a:lnTo>
                  <a:lnTo>
                    <a:pt x="3440" y="5320"/>
                  </a:lnTo>
                  <a:lnTo>
                    <a:pt x="3568" y="5384"/>
                  </a:lnTo>
                  <a:lnTo>
                    <a:pt x="3717" y="5427"/>
                  </a:lnTo>
                  <a:lnTo>
                    <a:pt x="4059" y="5491"/>
                  </a:lnTo>
                  <a:lnTo>
                    <a:pt x="4358" y="5512"/>
                  </a:lnTo>
                  <a:lnTo>
                    <a:pt x="4657" y="5491"/>
                  </a:lnTo>
                  <a:lnTo>
                    <a:pt x="4956" y="5448"/>
                  </a:lnTo>
                  <a:lnTo>
                    <a:pt x="5234" y="5362"/>
                  </a:lnTo>
                  <a:lnTo>
                    <a:pt x="5512" y="5256"/>
                  </a:lnTo>
                  <a:lnTo>
                    <a:pt x="5747" y="5128"/>
                  </a:lnTo>
                  <a:lnTo>
                    <a:pt x="5982" y="4999"/>
                  </a:lnTo>
                  <a:lnTo>
                    <a:pt x="6196" y="4850"/>
                  </a:lnTo>
                  <a:lnTo>
                    <a:pt x="6388" y="4722"/>
                  </a:lnTo>
                  <a:lnTo>
                    <a:pt x="6687" y="4444"/>
                  </a:lnTo>
                  <a:lnTo>
                    <a:pt x="6879" y="4273"/>
                  </a:lnTo>
                  <a:lnTo>
                    <a:pt x="6943" y="4188"/>
                  </a:lnTo>
                  <a:lnTo>
                    <a:pt x="6965" y="4252"/>
                  </a:lnTo>
                  <a:lnTo>
                    <a:pt x="7071" y="4423"/>
                  </a:lnTo>
                  <a:lnTo>
                    <a:pt x="7264" y="4658"/>
                  </a:lnTo>
                  <a:lnTo>
                    <a:pt x="7520" y="4935"/>
                  </a:lnTo>
                  <a:lnTo>
                    <a:pt x="7691" y="5063"/>
                  </a:lnTo>
                  <a:lnTo>
                    <a:pt x="7862" y="5213"/>
                  </a:lnTo>
                  <a:lnTo>
                    <a:pt x="8075" y="5320"/>
                  </a:lnTo>
                  <a:lnTo>
                    <a:pt x="8289" y="5448"/>
                  </a:lnTo>
                  <a:lnTo>
                    <a:pt x="8545" y="5533"/>
                  </a:lnTo>
                  <a:lnTo>
                    <a:pt x="8802" y="5619"/>
                  </a:lnTo>
                  <a:lnTo>
                    <a:pt x="9101" y="5662"/>
                  </a:lnTo>
                  <a:lnTo>
                    <a:pt x="9571" y="5662"/>
                  </a:lnTo>
                  <a:lnTo>
                    <a:pt x="9699" y="5619"/>
                  </a:lnTo>
                  <a:lnTo>
                    <a:pt x="9849" y="5576"/>
                  </a:lnTo>
                  <a:lnTo>
                    <a:pt x="9977" y="5491"/>
                  </a:lnTo>
                  <a:lnTo>
                    <a:pt x="10084" y="5405"/>
                  </a:lnTo>
                  <a:lnTo>
                    <a:pt x="10190" y="5277"/>
                  </a:lnTo>
                  <a:lnTo>
                    <a:pt x="10276" y="5149"/>
                  </a:lnTo>
                  <a:lnTo>
                    <a:pt x="10361" y="5021"/>
                  </a:lnTo>
                  <a:lnTo>
                    <a:pt x="10511" y="4700"/>
                  </a:lnTo>
                  <a:lnTo>
                    <a:pt x="10639" y="4337"/>
                  </a:lnTo>
                  <a:lnTo>
                    <a:pt x="10724" y="3974"/>
                  </a:lnTo>
                  <a:lnTo>
                    <a:pt x="10789" y="3568"/>
                  </a:lnTo>
                  <a:lnTo>
                    <a:pt x="10853" y="3183"/>
                  </a:lnTo>
                  <a:lnTo>
                    <a:pt x="10874" y="2799"/>
                  </a:lnTo>
                  <a:lnTo>
                    <a:pt x="10895" y="2137"/>
                  </a:lnTo>
                  <a:lnTo>
                    <a:pt x="10895" y="1645"/>
                  </a:lnTo>
                  <a:lnTo>
                    <a:pt x="10895" y="1474"/>
                  </a:lnTo>
                  <a:lnTo>
                    <a:pt x="20765" y="1966"/>
                  </a:lnTo>
                  <a:lnTo>
                    <a:pt x="20594" y="2543"/>
                  </a:lnTo>
                  <a:lnTo>
                    <a:pt x="20445" y="3162"/>
                  </a:lnTo>
                  <a:lnTo>
                    <a:pt x="20295" y="3846"/>
                  </a:lnTo>
                  <a:lnTo>
                    <a:pt x="20252" y="4209"/>
                  </a:lnTo>
                  <a:lnTo>
                    <a:pt x="20231" y="4551"/>
                  </a:lnTo>
                  <a:lnTo>
                    <a:pt x="20210" y="4893"/>
                  </a:lnTo>
                  <a:lnTo>
                    <a:pt x="20252" y="5192"/>
                  </a:lnTo>
                  <a:lnTo>
                    <a:pt x="20295" y="5469"/>
                  </a:lnTo>
                  <a:lnTo>
                    <a:pt x="20359" y="5576"/>
                  </a:lnTo>
                  <a:lnTo>
                    <a:pt x="20402" y="5683"/>
                  </a:lnTo>
                  <a:lnTo>
                    <a:pt x="20487" y="5768"/>
                  </a:lnTo>
                  <a:lnTo>
                    <a:pt x="20551" y="5832"/>
                  </a:lnTo>
                  <a:lnTo>
                    <a:pt x="20658" y="5897"/>
                  </a:lnTo>
                  <a:lnTo>
                    <a:pt x="20765" y="5918"/>
                  </a:lnTo>
                  <a:lnTo>
                    <a:pt x="21000" y="5939"/>
                  </a:lnTo>
                  <a:lnTo>
                    <a:pt x="21214" y="5939"/>
                  </a:lnTo>
                  <a:lnTo>
                    <a:pt x="21427" y="5897"/>
                  </a:lnTo>
                  <a:lnTo>
                    <a:pt x="21641" y="5832"/>
                  </a:lnTo>
                  <a:lnTo>
                    <a:pt x="21833" y="5747"/>
                  </a:lnTo>
                  <a:lnTo>
                    <a:pt x="22004" y="5640"/>
                  </a:lnTo>
                  <a:lnTo>
                    <a:pt x="22175" y="5512"/>
                  </a:lnTo>
                  <a:lnTo>
                    <a:pt x="22346" y="5384"/>
                  </a:lnTo>
                  <a:lnTo>
                    <a:pt x="22602" y="5149"/>
                  </a:lnTo>
                  <a:lnTo>
                    <a:pt x="22816" y="4914"/>
                  </a:lnTo>
                  <a:lnTo>
                    <a:pt x="22987" y="4679"/>
                  </a:lnTo>
                  <a:lnTo>
                    <a:pt x="23265" y="5021"/>
                  </a:lnTo>
                  <a:lnTo>
                    <a:pt x="23606" y="5384"/>
                  </a:lnTo>
                  <a:lnTo>
                    <a:pt x="24012" y="5768"/>
                  </a:lnTo>
                  <a:lnTo>
                    <a:pt x="24226" y="5961"/>
                  </a:lnTo>
                  <a:lnTo>
                    <a:pt x="24461" y="6153"/>
                  </a:lnTo>
                  <a:lnTo>
                    <a:pt x="24717" y="6302"/>
                  </a:lnTo>
                  <a:lnTo>
                    <a:pt x="24974" y="6452"/>
                  </a:lnTo>
                  <a:lnTo>
                    <a:pt x="25209" y="6559"/>
                  </a:lnTo>
                  <a:lnTo>
                    <a:pt x="25465" y="6644"/>
                  </a:lnTo>
                  <a:lnTo>
                    <a:pt x="25721" y="6687"/>
                  </a:lnTo>
                  <a:lnTo>
                    <a:pt x="25828" y="6666"/>
                  </a:lnTo>
                  <a:lnTo>
                    <a:pt x="25956" y="6666"/>
                  </a:lnTo>
                  <a:lnTo>
                    <a:pt x="26149" y="6602"/>
                  </a:lnTo>
                  <a:lnTo>
                    <a:pt x="26319" y="6516"/>
                  </a:lnTo>
                  <a:lnTo>
                    <a:pt x="26426" y="6409"/>
                  </a:lnTo>
                  <a:lnTo>
                    <a:pt x="26512" y="6281"/>
                  </a:lnTo>
                  <a:lnTo>
                    <a:pt x="26554" y="6153"/>
                  </a:lnTo>
                  <a:lnTo>
                    <a:pt x="26576" y="6003"/>
                  </a:lnTo>
                  <a:lnTo>
                    <a:pt x="26554" y="5854"/>
                  </a:lnTo>
                  <a:lnTo>
                    <a:pt x="26533" y="5704"/>
                  </a:lnTo>
                  <a:lnTo>
                    <a:pt x="26448" y="5405"/>
                  </a:lnTo>
                  <a:lnTo>
                    <a:pt x="26341" y="5170"/>
                  </a:lnTo>
                  <a:lnTo>
                    <a:pt x="26191" y="4935"/>
                  </a:lnTo>
                  <a:lnTo>
                    <a:pt x="26191" y="4935"/>
                  </a:lnTo>
                  <a:lnTo>
                    <a:pt x="26640" y="4999"/>
                  </a:lnTo>
                  <a:lnTo>
                    <a:pt x="27110" y="5063"/>
                  </a:lnTo>
                  <a:lnTo>
                    <a:pt x="27708" y="5106"/>
                  </a:lnTo>
                  <a:lnTo>
                    <a:pt x="28349" y="5149"/>
                  </a:lnTo>
                  <a:lnTo>
                    <a:pt x="29011" y="5149"/>
                  </a:lnTo>
                  <a:lnTo>
                    <a:pt x="29332" y="5106"/>
                  </a:lnTo>
                  <a:lnTo>
                    <a:pt x="29631" y="5063"/>
                  </a:lnTo>
                  <a:lnTo>
                    <a:pt x="29908" y="5021"/>
                  </a:lnTo>
                  <a:lnTo>
                    <a:pt x="30143" y="4935"/>
                  </a:lnTo>
                  <a:lnTo>
                    <a:pt x="30250" y="4871"/>
                  </a:lnTo>
                  <a:lnTo>
                    <a:pt x="30314" y="4807"/>
                  </a:lnTo>
                  <a:lnTo>
                    <a:pt x="30357" y="4722"/>
                  </a:lnTo>
                  <a:lnTo>
                    <a:pt x="30378" y="4615"/>
                  </a:lnTo>
                  <a:lnTo>
                    <a:pt x="30357" y="4487"/>
                  </a:lnTo>
                  <a:lnTo>
                    <a:pt x="30336" y="4358"/>
                  </a:lnTo>
                  <a:lnTo>
                    <a:pt x="30272" y="4209"/>
                  </a:lnTo>
                  <a:lnTo>
                    <a:pt x="30208" y="4059"/>
                  </a:lnTo>
                  <a:lnTo>
                    <a:pt x="30015" y="3739"/>
                  </a:lnTo>
                  <a:lnTo>
                    <a:pt x="29759" y="3397"/>
                  </a:lnTo>
                  <a:lnTo>
                    <a:pt x="29460" y="3013"/>
                  </a:lnTo>
                  <a:lnTo>
                    <a:pt x="29118" y="2649"/>
                  </a:lnTo>
                  <a:lnTo>
                    <a:pt x="28456" y="1923"/>
                  </a:lnTo>
                  <a:lnTo>
                    <a:pt x="27815" y="1325"/>
                  </a:lnTo>
                  <a:lnTo>
                    <a:pt x="27174" y="727"/>
                  </a:lnTo>
                  <a:lnTo>
                    <a:pt x="619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8544;p74">
              <a:extLst>
                <a:ext uri="{FF2B5EF4-FFF2-40B4-BE49-F238E27FC236}">
                  <a16:creationId xmlns:a16="http://schemas.microsoft.com/office/drawing/2014/main" xmlns="" id="{9A5A7276-855E-EB04-15A8-81EF566F0B01}"/>
                </a:ext>
              </a:extLst>
            </p:cNvPr>
            <p:cNvSpPr/>
            <p:nvPr/>
          </p:nvSpPr>
          <p:spPr>
            <a:xfrm>
              <a:off x="5868325" y="3566788"/>
              <a:ext cx="759475" cy="167175"/>
            </a:xfrm>
            <a:custGeom>
              <a:avLst/>
              <a:gdLst/>
              <a:ahLst/>
              <a:cxnLst/>
              <a:rect l="l" t="t" r="r" b="b"/>
              <a:pathLst>
                <a:path w="30379" h="6687" fill="none" extrusionOk="0">
                  <a:moveTo>
                    <a:pt x="6196" y="0"/>
                  </a:moveTo>
                  <a:lnTo>
                    <a:pt x="6196" y="0"/>
                  </a:lnTo>
                  <a:lnTo>
                    <a:pt x="5170" y="321"/>
                  </a:lnTo>
                  <a:lnTo>
                    <a:pt x="4123" y="684"/>
                  </a:lnTo>
                  <a:lnTo>
                    <a:pt x="3525" y="898"/>
                  </a:lnTo>
                  <a:lnTo>
                    <a:pt x="2927" y="1133"/>
                  </a:lnTo>
                  <a:lnTo>
                    <a:pt x="2329" y="1389"/>
                  </a:lnTo>
                  <a:lnTo>
                    <a:pt x="1752" y="1645"/>
                  </a:lnTo>
                  <a:lnTo>
                    <a:pt x="1239" y="1902"/>
                  </a:lnTo>
                  <a:lnTo>
                    <a:pt x="791" y="2179"/>
                  </a:lnTo>
                  <a:lnTo>
                    <a:pt x="577" y="2308"/>
                  </a:lnTo>
                  <a:lnTo>
                    <a:pt x="406" y="2457"/>
                  </a:lnTo>
                  <a:lnTo>
                    <a:pt x="257" y="2585"/>
                  </a:lnTo>
                  <a:lnTo>
                    <a:pt x="150" y="2713"/>
                  </a:lnTo>
                  <a:lnTo>
                    <a:pt x="64" y="2842"/>
                  </a:lnTo>
                  <a:lnTo>
                    <a:pt x="22" y="2970"/>
                  </a:lnTo>
                  <a:lnTo>
                    <a:pt x="0" y="3077"/>
                  </a:lnTo>
                  <a:lnTo>
                    <a:pt x="22" y="3205"/>
                  </a:lnTo>
                  <a:lnTo>
                    <a:pt x="22" y="3205"/>
                  </a:lnTo>
                  <a:lnTo>
                    <a:pt x="86" y="3312"/>
                  </a:lnTo>
                  <a:lnTo>
                    <a:pt x="150" y="3397"/>
                  </a:lnTo>
                  <a:lnTo>
                    <a:pt x="235" y="3483"/>
                  </a:lnTo>
                  <a:lnTo>
                    <a:pt x="321" y="3568"/>
                  </a:lnTo>
                  <a:lnTo>
                    <a:pt x="428" y="3611"/>
                  </a:lnTo>
                  <a:lnTo>
                    <a:pt x="556" y="3653"/>
                  </a:lnTo>
                  <a:lnTo>
                    <a:pt x="812" y="3718"/>
                  </a:lnTo>
                  <a:lnTo>
                    <a:pt x="1111" y="3760"/>
                  </a:lnTo>
                  <a:lnTo>
                    <a:pt x="1410" y="3739"/>
                  </a:lnTo>
                  <a:lnTo>
                    <a:pt x="1731" y="3718"/>
                  </a:lnTo>
                  <a:lnTo>
                    <a:pt x="2051" y="3675"/>
                  </a:lnTo>
                  <a:lnTo>
                    <a:pt x="2372" y="3611"/>
                  </a:lnTo>
                  <a:lnTo>
                    <a:pt x="2692" y="3525"/>
                  </a:lnTo>
                  <a:lnTo>
                    <a:pt x="3226" y="3376"/>
                  </a:lnTo>
                  <a:lnTo>
                    <a:pt x="3717" y="3205"/>
                  </a:lnTo>
                  <a:lnTo>
                    <a:pt x="3717" y="3205"/>
                  </a:lnTo>
                  <a:lnTo>
                    <a:pt x="3653" y="3269"/>
                  </a:lnTo>
                  <a:lnTo>
                    <a:pt x="3482" y="3483"/>
                  </a:lnTo>
                  <a:lnTo>
                    <a:pt x="3269" y="3782"/>
                  </a:lnTo>
                  <a:lnTo>
                    <a:pt x="3162" y="3953"/>
                  </a:lnTo>
                  <a:lnTo>
                    <a:pt x="3077" y="4123"/>
                  </a:lnTo>
                  <a:lnTo>
                    <a:pt x="3012" y="4316"/>
                  </a:lnTo>
                  <a:lnTo>
                    <a:pt x="2970" y="4508"/>
                  </a:lnTo>
                  <a:lnTo>
                    <a:pt x="2970" y="4700"/>
                  </a:lnTo>
                  <a:lnTo>
                    <a:pt x="2991" y="4871"/>
                  </a:lnTo>
                  <a:lnTo>
                    <a:pt x="3034" y="4957"/>
                  </a:lnTo>
                  <a:lnTo>
                    <a:pt x="3077" y="5042"/>
                  </a:lnTo>
                  <a:lnTo>
                    <a:pt x="3141" y="5106"/>
                  </a:lnTo>
                  <a:lnTo>
                    <a:pt x="3226" y="5192"/>
                  </a:lnTo>
                  <a:lnTo>
                    <a:pt x="3333" y="5256"/>
                  </a:lnTo>
                  <a:lnTo>
                    <a:pt x="3440" y="5320"/>
                  </a:lnTo>
                  <a:lnTo>
                    <a:pt x="3568" y="5384"/>
                  </a:lnTo>
                  <a:lnTo>
                    <a:pt x="3717" y="5427"/>
                  </a:lnTo>
                  <a:lnTo>
                    <a:pt x="3717" y="5427"/>
                  </a:lnTo>
                  <a:lnTo>
                    <a:pt x="4059" y="5491"/>
                  </a:lnTo>
                  <a:lnTo>
                    <a:pt x="4358" y="5512"/>
                  </a:lnTo>
                  <a:lnTo>
                    <a:pt x="4657" y="5491"/>
                  </a:lnTo>
                  <a:lnTo>
                    <a:pt x="4956" y="5448"/>
                  </a:lnTo>
                  <a:lnTo>
                    <a:pt x="5234" y="5362"/>
                  </a:lnTo>
                  <a:lnTo>
                    <a:pt x="5512" y="5256"/>
                  </a:lnTo>
                  <a:lnTo>
                    <a:pt x="5747" y="5128"/>
                  </a:lnTo>
                  <a:lnTo>
                    <a:pt x="5982" y="4999"/>
                  </a:lnTo>
                  <a:lnTo>
                    <a:pt x="6196" y="4850"/>
                  </a:lnTo>
                  <a:lnTo>
                    <a:pt x="6388" y="4722"/>
                  </a:lnTo>
                  <a:lnTo>
                    <a:pt x="6687" y="4444"/>
                  </a:lnTo>
                  <a:lnTo>
                    <a:pt x="6879" y="4273"/>
                  </a:lnTo>
                  <a:lnTo>
                    <a:pt x="6943" y="4188"/>
                  </a:lnTo>
                  <a:lnTo>
                    <a:pt x="6943" y="4188"/>
                  </a:lnTo>
                  <a:lnTo>
                    <a:pt x="6965" y="4252"/>
                  </a:lnTo>
                  <a:lnTo>
                    <a:pt x="7071" y="4423"/>
                  </a:lnTo>
                  <a:lnTo>
                    <a:pt x="7264" y="4658"/>
                  </a:lnTo>
                  <a:lnTo>
                    <a:pt x="7520" y="4935"/>
                  </a:lnTo>
                  <a:lnTo>
                    <a:pt x="7691" y="5063"/>
                  </a:lnTo>
                  <a:lnTo>
                    <a:pt x="7862" y="5213"/>
                  </a:lnTo>
                  <a:lnTo>
                    <a:pt x="8075" y="5320"/>
                  </a:lnTo>
                  <a:lnTo>
                    <a:pt x="8289" y="5448"/>
                  </a:lnTo>
                  <a:lnTo>
                    <a:pt x="8545" y="5533"/>
                  </a:lnTo>
                  <a:lnTo>
                    <a:pt x="8802" y="5619"/>
                  </a:lnTo>
                  <a:lnTo>
                    <a:pt x="9101" y="5662"/>
                  </a:lnTo>
                  <a:lnTo>
                    <a:pt x="9400" y="5662"/>
                  </a:lnTo>
                  <a:lnTo>
                    <a:pt x="9400" y="5662"/>
                  </a:lnTo>
                  <a:lnTo>
                    <a:pt x="9571" y="5662"/>
                  </a:lnTo>
                  <a:lnTo>
                    <a:pt x="9699" y="5619"/>
                  </a:lnTo>
                  <a:lnTo>
                    <a:pt x="9849" y="5576"/>
                  </a:lnTo>
                  <a:lnTo>
                    <a:pt x="9977" y="5491"/>
                  </a:lnTo>
                  <a:lnTo>
                    <a:pt x="10084" y="5405"/>
                  </a:lnTo>
                  <a:lnTo>
                    <a:pt x="10190" y="5277"/>
                  </a:lnTo>
                  <a:lnTo>
                    <a:pt x="10276" y="5149"/>
                  </a:lnTo>
                  <a:lnTo>
                    <a:pt x="10361" y="5021"/>
                  </a:lnTo>
                  <a:lnTo>
                    <a:pt x="10511" y="4700"/>
                  </a:lnTo>
                  <a:lnTo>
                    <a:pt x="10639" y="4337"/>
                  </a:lnTo>
                  <a:lnTo>
                    <a:pt x="10724" y="3974"/>
                  </a:lnTo>
                  <a:lnTo>
                    <a:pt x="10789" y="3568"/>
                  </a:lnTo>
                  <a:lnTo>
                    <a:pt x="10853" y="3183"/>
                  </a:lnTo>
                  <a:lnTo>
                    <a:pt x="10874" y="2799"/>
                  </a:lnTo>
                  <a:lnTo>
                    <a:pt x="10895" y="2137"/>
                  </a:lnTo>
                  <a:lnTo>
                    <a:pt x="10895" y="1645"/>
                  </a:lnTo>
                  <a:lnTo>
                    <a:pt x="10895" y="1474"/>
                  </a:lnTo>
                  <a:lnTo>
                    <a:pt x="20765" y="1966"/>
                  </a:lnTo>
                  <a:lnTo>
                    <a:pt x="20765" y="1966"/>
                  </a:lnTo>
                  <a:lnTo>
                    <a:pt x="20594" y="2543"/>
                  </a:lnTo>
                  <a:lnTo>
                    <a:pt x="20445" y="3162"/>
                  </a:lnTo>
                  <a:lnTo>
                    <a:pt x="20295" y="3846"/>
                  </a:lnTo>
                  <a:lnTo>
                    <a:pt x="20252" y="4209"/>
                  </a:lnTo>
                  <a:lnTo>
                    <a:pt x="20231" y="4551"/>
                  </a:lnTo>
                  <a:lnTo>
                    <a:pt x="20210" y="4893"/>
                  </a:lnTo>
                  <a:lnTo>
                    <a:pt x="20252" y="5192"/>
                  </a:lnTo>
                  <a:lnTo>
                    <a:pt x="20295" y="5469"/>
                  </a:lnTo>
                  <a:lnTo>
                    <a:pt x="20359" y="5576"/>
                  </a:lnTo>
                  <a:lnTo>
                    <a:pt x="20402" y="5683"/>
                  </a:lnTo>
                  <a:lnTo>
                    <a:pt x="20487" y="5768"/>
                  </a:lnTo>
                  <a:lnTo>
                    <a:pt x="20551" y="5832"/>
                  </a:lnTo>
                  <a:lnTo>
                    <a:pt x="20658" y="5897"/>
                  </a:lnTo>
                  <a:lnTo>
                    <a:pt x="20765" y="5918"/>
                  </a:lnTo>
                  <a:lnTo>
                    <a:pt x="20765" y="5918"/>
                  </a:lnTo>
                  <a:lnTo>
                    <a:pt x="21000" y="5939"/>
                  </a:lnTo>
                  <a:lnTo>
                    <a:pt x="21214" y="5939"/>
                  </a:lnTo>
                  <a:lnTo>
                    <a:pt x="21427" y="5897"/>
                  </a:lnTo>
                  <a:lnTo>
                    <a:pt x="21641" y="5832"/>
                  </a:lnTo>
                  <a:lnTo>
                    <a:pt x="21833" y="5747"/>
                  </a:lnTo>
                  <a:lnTo>
                    <a:pt x="22004" y="5640"/>
                  </a:lnTo>
                  <a:lnTo>
                    <a:pt x="22175" y="5512"/>
                  </a:lnTo>
                  <a:lnTo>
                    <a:pt x="22346" y="5384"/>
                  </a:lnTo>
                  <a:lnTo>
                    <a:pt x="22602" y="5149"/>
                  </a:lnTo>
                  <a:lnTo>
                    <a:pt x="22816" y="4914"/>
                  </a:lnTo>
                  <a:lnTo>
                    <a:pt x="22987" y="4679"/>
                  </a:lnTo>
                  <a:lnTo>
                    <a:pt x="22987" y="4679"/>
                  </a:lnTo>
                  <a:lnTo>
                    <a:pt x="23265" y="5021"/>
                  </a:lnTo>
                  <a:lnTo>
                    <a:pt x="23606" y="5384"/>
                  </a:lnTo>
                  <a:lnTo>
                    <a:pt x="24012" y="5768"/>
                  </a:lnTo>
                  <a:lnTo>
                    <a:pt x="24226" y="5961"/>
                  </a:lnTo>
                  <a:lnTo>
                    <a:pt x="24461" y="6153"/>
                  </a:lnTo>
                  <a:lnTo>
                    <a:pt x="24717" y="6302"/>
                  </a:lnTo>
                  <a:lnTo>
                    <a:pt x="24974" y="6452"/>
                  </a:lnTo>
                  <a:lnTo>
                    <a:pt x="25209" y="6559"/>
                  </a:lnTo>
                  <a:lnTo>
                    <a:pt x="25465" y="6644"/>
                  </a:lnTo>
                  <a:lnTo>
                    <a:pt x="25721" y="6687"/>
                  </a:lnTo>
                  <a:lnTo>
                    <a:pt x="25828" y="6666"/>
                  </a:lnTo>
                  <a:lnTo>
                    <a:pt x="25956" y="6666"/>
                  </a:lnTo>
                  <a:lnTo>
                    <a:pt x="25956" y="6666"/>
                  </a:lnTo>
                  <a:lnTo>
                    <a:pt x="26149" y="6602"/>
                  </a:lnTo>
                  <a:lnTo>
                    <a:pt x="26319" y="6516"/>
                  </a:lnTo>
                  <a:lnTo>
                    <a:pt x="26426" y="6409"/>
                  </a:lnTo>
                  <a:lnTo>
                    <a:pt x="26512" y="6281"/>
                  </a:lnTo>
                  <a:lnTo>
                    <a:pt x="26554" y="6153"/>
                  </a:lnTo>
                  <a:lnTo>
                    <a:pt x="26576" y="6003"/>
                  </a:lnTo>
                  <a:lnTo>
                    <a:pt x="26554" y="5854"/>
                  </a:lnTo>
                  <a:lnTo>
                    <a:pt x="26533" y="5704"/>
                  </a:lnTo>
                  <a:lnTo>
                    <a:pt x="26448" y="5405"/>
                  </a:lnTo>
                  <a:lnTo>
                    <a:pt x="26341" y="5170"/>
                  </a:lnTo>
                  <a:lnTo>
                    <a:pt x="26191" y="4935"/>
                  </a:lnTo>
                  <a:lnTo>
                    <a:pt x="26191" y="4935"/>
                  </a:lnTo>
                  <a:lnTo>
                    <a:pt x="26640" y="4999"/>
                  </a:lnTo>
                  <a:lnTo>
                    <a:pt x="27110" y="5063"/>
                  </a:lnTo>
                  <a:lnTo>
                    <a:pt x="27708" y="5106"/>
                  </a:lnTo>
                  <a:lnTo>
                    <a:pt x="28349" y="5149"/>
                  </a:lnTo>
                  <a:lnTo>
                    <a:pt x="28691" y="5149"/>
                  </a:lnTo>
                  <a:lnTo>
                    <a:pt x="29011" y="5149"/>
                  </a:lnTo>
                  <a:lnTo>
                    <a:pt x="29332" y="5106"/>
                  </a:lnTo>
                  <a:lnTo>
                    <a:pt x="29631" y="5063"/>
                  </a:lnTo>
                  <a:lnTo>
                    <a:pt x="29908" y="5021"/>
                  </a:lnTo>
                  <a:lnTo>
                    <a:pt x="30143" y="4935"/>
                  </a:lnTo>
                  <a:lnTo>
                    <a:pt x="30143" y="4935"/>
                  </a:lnTo>
                  <a:lnTo>
                    <a:pt x="30250" y="4871"/>
                  </a:lnTo>
                  <a:lnTo>
                    <a:pt x="30314" y="4807"/>
                  </a:lnTo>
                  <a:lnTo>
                    <a:pt x="30357" y="4722"/>
                  </a:lnTo>
                  <a:lnTo>
                    <a:pt x="30378" y="4615"/>
                  </a:lnTo>
                  <a:lnTo>
                    <a:pt x="30357" y="4487"/>
                  </a:lnTo>
                  <a:lnTo>
                    <a:pt x="30336" y="4358"/>
                  </a:lnTo>
                  <a:lnTo>
                    <a:pt x="30272" y="4209"/>
                  </a:lnTo>
                  <a:lnTo>
                    <a:pt x="30208" y="4059"/>
                  </a:lnTo>
                  <a:lnTo>
                    <a:pt x="30015" y="3739"/>
                  </a:lnTo>
                  <a:lnTo>
                    <a:pt x="29759" y="3397"/>
                  </a:lnTo>
                  <a:lnTo>
                    <a:pt x="29460" y="3013"/>
                  </a:lnTo>
                  <a:lnTo>
                    <a:pt x="29118" y="2649"/>
                  </a:lnTo>
                  <a:lnTo>
                    <a:pt x="28456" y="1923"/>
                  </a:lnTo>
                  <a:lnTo>
                    <a:pt x="27815" y="1325"/>
                  </a:lnTo>
                  <a:lnTo>
                    <a:pt x="27174" y="72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8545;p74">
              <a:extLst>
                <a:ext uri="{FF2B5EF4-FFF2-40B4-BE49-F238E27FC236}">
                  <a16:creationId xmlns:a16="http://schemas.microsoft.com/office/drawing/2014/main" xmlns="" id="{8D555BF4-C4C8-E9A3-83F3-CF4586E10E5B}"/>
                </a:ext>
              </a:extLst>
            </p:cNvPr>
            <p:cNvSpPr/>
            <p:nvPr/>
          </p:nvSpPr>
          <p:spPr>
            <a:xfrm>
              <a:off x="5621050" y="2706388"/>
              <a:ext cx="213125" cy="479625"/>
            </a:xfrm>
            <a:custGeom>
              <a:avLst/>
              <a:gdLst/>
              <a:ahLst/>
              <a:cxnLst/>
              <a:rect l="l" t="t" r="r" b="b"/>
              <a:pathLst>
                <a:path w="8525" h="19185" extrusionOk="0">
                  <a:moveTo>
                    <a:pt x="8033" y="1"/>
                  </a:moveTo>
                  <a:lnTo>
                    <a:pt x="7627" y="492"/>
                  </a:lnTo>
                  <a:lnTo>
                    <a:pt x="7200" y="1069"/>
                  </a:lnTo>
                  <a:lnTo>
                    <a:pt x="6623" y="1816"/>
                  </a:lnTo>
                  <a:lnTo>
                    <a:pt x="5939" y="2756"/>
                  </a:lnTo>
                  <a:lnTo>
                    <a:pt x="5191" y="3825"/>
                  </a:lnTo>
                  <a:lnTo>
                    <a:pt x="4422" y="5021"/>
                  </a:lnTo>
                  <a:lnTo>
                    <a:pt x="3611" y="6303"/>
                  </a:lnTo>
                  <a:lnTo>
                    <a:pt x="3205" y="6965"/>
                  </a:lnTo>
                  <a:lnTo>
                    <a:pt x="2820" y="7648"/>
                  </a:lnTo>
                  <a:lnTo>
                    <a:pt x="2436" y="8332"/>
                  </a:lnTo>
                  <a:lnTo>
                    <a:pt x="2072" y="9037"/>
                  </a:lnTo>
                  <a:lnTo>
                    <a:pt x="1731" y="9742"/>
                  </a:lnTo>
                  <a:lnTo>
                    <a:pt x="1410" y="10447"/>
                  </a:lnTo>
                  <a:lnTo>
                    <a:pt x="1111" y="11173"/>
                  </a:lnTo>
                  <a:lnTo>
                    <a:pt x="833" y="11878"/>
                  </a:lnTo>
                  <a:lnTo>
                    <a:pt x="598" y="12562"/>
                  </a:lnTo>
                  <a:lnTo>
                    <a:pt x="385" y="13267"/>
                  </a:lnTo>
                  <a:lnTo>
                    <a:pt x="235" y="13929"/>
                  </a:lnTo>
                  <a:lnTo>
                    <a:pt x="107" y="14591"/>
                  </a:lnTo>
                  <a:lnTo>
                    <a:pt x="43" y="15254"/>
                  </a:lnTo>
                  <a:lnTo>
                    <a:pt x="22" y="15553"/>
                  </a:lnTo>
                  <a:lnTo>
                    <a:pt x="0" y="15873"/>
                  </a:lnTo>
                  <a:lnTo>
                    <a:pt x="22" y="16172"/>
                  </a:lnTo>
                  <a:lnTo>
                    <a:pt x="43" y="16471"/>
                  </a:lnTo>
                  <a:lnTo>
                    <a:pt x="64" y="16749"/>
                  </a:lnTo>
                  <a:lnTo>
                    <a:pt x="128" y="17027"/>
                  </a:lnTo>
                  <a:lnTo>
                    <a:pt x="192" y="17305"/>
                  </a:lnTo>
                  <a:lnTo>
                    <a:pt x="257" y="17540"/>
                  </a:lnTo>
                  <a:lnTo>
                    <a:pt x="342" y="17775"/>
                  </a:lnTo>
                  <a:lnTo>
                    <a:pt x="427" y="17988"/>
                  </a:lnTo>
                  <a:lnTo>
                    <a:pt x="513" y="18180"/>
                  </a:lnTo>
                  <a:lnTo>
                    <a:pt x="620" y="18351"/>
                  </a:lnTo>
                  <a:lnTo>
                    <a:pt x="727" y="18501"/>
                  </a:lnTo>
                  <a:lnTo>
                    <a:pt x="833" y="18629"/>
                  </a:lnTo>
                  <a:lnTo>
                    <a:pt x="962" y="18757"/>
                  </a:lnTo>
                  <a:lnTo>
                    <a:pt x="1090" y="18864"/>
                  </a:lnTo>
                  <a:lnTo>
                    <a:pt x="1218" y="18950"/>
                  </a:lnTo>
                  <a:lnTo>
                    <a:pt x="1367" y="19035"/>
                  </a:lnTo>
                  <a:lnTo>
                    <a:pt x="1496" y="19078"/>
                  </a:lnTo>
                  <a:lnTo>
                    <a:pt x="1645" y="19142"/>
                  </a:lnTo>
                  <a:lnTo>
                    <a:pt x="1795" y="19163"/>
                  </a:lnTo>
                  <a:lnTo>
                    <a:pt x="1966" y="19185"/>
                  </a:lnTo>
                  <a:lnTo>
                    <a:pt x="2286" y="19185"/>
                  </a:lnTo>
                  <a:lnTo>
                    <a:pt x="2628" y="19142"/>
                  </a:lnTo>
                  <a:lnTo>
                    <a:pt x="2970" y="19056"/>
                  </a:lnTo>
                  <a:lnTo>
                    <a:pt x="3333" y="18928"/>
                  </a:lnTo>
                  <a:lnTo>
                    <a:pt x="3675" y="18779"/>
                  </a:lnTo>
                  <a:lnTo>
                    <a:pt x="4059" y="18586"/>
                  </a:lnTo>
                  <a:lnTo>
                    <a:pt x="4422" y="18373"/>
                  </a:lnTo>
                  <a:lnTo>
                    <a:pt x="4786" y="18138"/>
                  </a:lnTo>
                  <a:lnTo>
                    <a:pt x="5149" y="17903"/>
                  </a:lnTo>
                  <a:lnTo>
                    <a:pt x="5512" y="17625"/>
                  </a:lnTo>
                  <a:lnTo>
                    <a:pt x="6195" y="17070"/>
                  </a:lnTo>
                  <a:lnTo>
                    <a:pt x="6815" y="16514"/>
                  </a:lnTo>
                  <a:lnTo>
                    <a:pt x="7370" y="16001"/>
                  </a:lnTo>
                  <a:lnTo>
                    <a:pt x="7840" y="15531"/>
                  </a:lnTo>
                  <a:lnTo>
                    <a:pt x="8204" y="15147"/>
                  </a:lnTo>
                  <a:lnTo>
                    <a:pt x="8524" y="14805"/>
                  </a:lnTo>
                  <a:lnTo>
                    <a:pt x="8033" y="1"/>
                  </a:lnTo>
                  <a:close/>
                </a:path>
              </a:pathLst>
            </a:custGeom>
            <a:solidFill>
              <a:srgbClr val="3B3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8546;p74">
              <a:extLst>
                <a:ext uri="{FF2B5EF4-FFF2-40B4-BE49-F238E27FC236}">
                  <a16:creationId xmlns:a16="http://schemas.microsoft.com/office/drawing/2014/main" xmlns="" id="{14208534-6448-4814-5D6B-41C60DEFD695}"/>
                </a:ext>
              </a:extLst>
            </p:cNvPr>
            <p:cNvSpPr/>
            <p:nvPr/>
          </p:nvSpPr>
          <p:spPr>
            <a:xfrm>
              <a:off x="5621050" y="2706388"/>
              <a:ext cx="213125" cy="479625"/>
            </a:xfrm>
            <a:custGeom>
              <a:avLst/>
              <a:gdLst/>
              <a:ahLst/>
              <a:cxnLst/>
              <a:rect l="l" t="t" r="r" b="b"/>
              <a:pathLst>
                <a:path w="8525" h="19185" fill="none" extrusionOk="0">
                  <a:moveTo>
                    <a:pt x="8033" y="1"/>
                  </a:moveTo>
                  <a:lnTo>
                    <a:pt x="8033" y="1"/>
                  </a:lnTo>
                  <a:lnTo>
                    <a:pt x="7627" y="492"/>
                  </a:lnTo>
                  <a:lnTo>
                    <a:pt x="7200" y="1069"/>
                  </a:lnTo>
                  <a:lnTo>
                    <a:pt x="6623" y="1816"/>
                  </a:lnTo>
                  <a:lnTo>
                    <a:pt x="5939" y="2756"/>
                  </a:lnTo>
                  <a:lnTo>
                    <a:pt x="5191" y="3825"/>
                  </a:lnTo>
                  <a:lnTo>
                    <a:pt x="4422" y="5021"/>
                  </a:lnTo>
                  <a:lnTo>
                    <a:pt x="3611" y="6303"/>
                  </a:lnTo>
                  <a:lnTo>
                    <a:pt x="3205" y="6965"/>
                  </a:lnTo>
                  <a:lnTo>
                    <a:pt x="2820" y="7648"/>
                  </a:lnTo>
                  <a:lnTo>
                    <a:pt x="2436" y="8332"/>
                  </a:lnTo>
                  <a:lnTo>
                    <a:pt x="2072" y="9037"/>
                  </a:lnTo>
                  <a:lnTo>
                    <a:pt x="1731" y="9742"/>
                  </a:lnTo>
                  <a:lnTo>
                    <a:pt x="1410" y="10447"/>
                  </a:lnTo>
                  <a:lnTo>
                    <a:pt x="1111" y="11173"/>
                  </a:lnTo>
                  <a:lnTo>
                    <a:pt x="833" y="11878"/>
                  </a:lnTo>
                  <a:lnTo>
                    <a:pt x="598" y="12562"/>
                  </a:lnTo>
                  <a:lnTo>
                    <a:pt x="385" y="13267"/>
                  </a:lnTo>
                  <a:lnTo>
                    <a:pt x="235" y="13929"/>
                  </a:lnTo>
                  <a:lnTo>
                    <a:pt x="107" y="14591"/>
                  </a:lnTo>
                  <a:lnTo>
                    <a:pt x="43" y="15254"/>
                  </a:lnTo>
                  <a:lnTo>
                    <a:pt x="22" y="15553"/>
                  </a:lnTo>
                  <a:lnTo>
                    <a:pt x="0" y="15873"/>
                  </a:lnTo>
                  <a:lnTo>
                    <a:pt x="22" y="16172"/>
                  </a:lnTo>
                  <a:lnTo>
                    <a:pt x="43" y="16471"/>
                  </a:lnTo>
                  <a:lnTo>
                    <a:pt x="64" y="16749"/>
                  </a:lnTo>
                  <a:lnTo>
                    <a:pt x="128" y="17027"/>
                  </a:lnTo>
                  <a:lnTo>
                    <a:pt x="128" y="17027"/>
                  </a:lnTo>
                  <a:lnTo>
                    <a:pt x="192" y="17305"/>
                  </a:lnTo>
                  <a:lnTo>
                    <a:pt x="257" y="17540"/>
                  </a:lnTo>
                  <a:lnTo>
                    <a:pt x="342" y="17775"/>
                  </a:lnTo>
                  <a:lnTo>
                    <a:pt x="427" y="17988"/>
                  </a:lnTo>
                  <a:lnTo>
                    <a:pt x="513" y="18180"/>
                  </a:lnTo>
                  <a:lnTo>
                    <a:pt x="620" y="18351"/>
                  </a:lnTo>
                  <a:lnTo>
                    <a:pt x="727" y="18501"/>
                  </a:lnTo>
                  <a:lnTo>
                    <a:pt x="833" y="18629"/>
                  </a:lnTo>
                  <a:lnTo>
                    <a:pt x="962" y="18757"/>
                  </a:lnTo>
                  <a:lnTo>
                    <a:pt x="1090" y="18864"/>
                  </a:lnTo>
                  <a:lnTo>
                    <a:pt x="1218" y="18950"/>
                  </a:lnTo>
                  <a:lnTo>
                    <a:pt x="1367" y="19035"/>
                  </a:lnTo>
                  <a:lnTo>
                    <a:pt x="1496" y="19078"/>
                  </a:lnTo>
                  <a:lnTo>
                    <a:pt x="1645" y="19142"/>
                  </a:lnTo>
                  <a:lnTo>
                    <a:pt x="1795" y="19163"/>
                  </a:lnTo>
                  <a:lnTo>
                    <a:pt x="1966" y="19185"/>
                  </a:lnTo>
                  <a:lnTo>
                    <a:pt x="2286" y="19185"/>
                  </a:lnTo>
                  <a:lnTo>
                    <a:pt x="2628" y="19142"/>
                  </a:lnTo>
                  <a:lnTo>
                    <a:pt x="2970" y="19056"/>
                  </a:lnTo>
                  <a:lnTo>
                    <a:pt x="3333" y="18928"/>
                  </a:lnTo>
                  <a:lnTo>
                    <a:pt x="3675" y="18779"/>
                  </a:lnTo>
                  <a:lnTo>
                    <a:pt x="4059" y="18586"/>
                  </a:lnTo>
                  <a:lnTo>
                    <a:pt x="4422" y="18373"/>
                  </a:lnTo>
                  <a:lnTo>
                    <a:pt x="4786" y="18138"/>
                  </a:lnTo>
                  <a:lnTo>
                    <a:pt x="5149" y="17903"/>
                  </a:lnTo>
                  <a:lnTo>
                    <a:pt x="5512" y="17625"/>
                  </a:lnTo>
                  <a:lnTo>
                    <a:pt x="6195" y="17070"/>
                  </a:lnTo>
                  <a:lnTo>
                    <a:pt x="6815" y="16514"/>
                  </a:lnTo>
                  <a:lnTo>
                    <a:pt x="7370" y="16001"/>
                  </a:lnTo>
                  <a:lnTo>
                    <a:pt x="7840" y="15531"/>
                  </a:lnTo>
                  <a:lnTo>
                    <a:pt x="8204" y="15147"/>
                  </a:lnTo>
                  <a:lnTo>
                    <a:pt x="8524" y="148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8547;p74">
              <a:extLst>
                <a:ext uri="{FF2B5EF4-FFF2-40B4-BE49-F238E27FC236}">
                  <a16:creationId xmlns:a16="http://schemas.microsoft.com/office/drawing/2014/main" xmlns="" id="{24A1164B-D6B0-8EC0-1DEC-09B93D68084B}"/>
                </a:ext>
              </a:extLst>
            </p:cNvPr>
            <p:cNvSpPr/>
            <p:nvPr/>
          </p:nvSpPr>
          <p:spPr>
            <a:xfrm>
              <a:off x="5782325" y="2149888"/>
              <a:ext cx="987550" cy="1493825"/>
            </a:xfrm>
            <a:custGeom>
              <a:avLst/>
              <a:gdLst/>
              <a:ahLst/>
              <a:cxnLst/>
              <a:rect l="l" t="t" r="r" b="b"/>
              <a:pathLst>
                <a:path w="39502" h="59753" extrusionOk="0">
                  <a:moveTo>
                    <a:pt x="17818" y="0"/>
                  </a:moveTo>
                  <a:lnTo>
                    <a:pt x="17412" y="43"/>
                  </a:lnTo>
                  <a:lnTo>
                    <a:pt x="16984" y="86"/>
                  </a:lnTo>
                  <a:lnTo>
                    <a:pt x="16579" y="128"/>
                  </a:lnTo>
                  <a:lnTo>
                    <a:pt x="16173" y="193"/>
                  </a:lnTo>
                  <a:lnTo>
                    <a:pt x="15788" y="278"/>
                  </a:lnTo>
                  <a:lnTo>
                    <a:pt x="15404" y="363"/>
                  </a:lnTo>
                  <a:lnTo>
                    <a:pt x="14634" y="577"/>
                  </a:lnTo>
                  <a:lnTo>
                    <a:pt x="13887" y="833"/>
                  </a:lnTo>
                  <a:lnTo>
                    <a:pt x="13160" y="1154"/>
                  </a:lnTo>
                  <a:lnTo>
                    <a:pt x="12455" y="1496"/>
                  </a:lnTo>
                  <a:lnTo>
                    <a:pt x="11772" y="1902"/>
                  </a:lnTo>
                  <a:lnTo>
                    <a:pt x="11110" y="2329"/>
                  </a:lnTo>
                  <a:lnTo>
                    <a:pt x="10447" y="2799"/>
                  </a:lnTo>
                  <a:lnTo>
                    <a:pt x="9828" y="3312"/>
                  </a:lnTo>
                  <a:lnTo>
                    <a:pt x="9230" y="3867"/>
                  </a:lnTo>
                  <a:lnTo>
                    <a:pt x="8631" y="4444"/>
                  </a:lnTo>
                  <a:lnTo>
                    <a:pt x="8076" y="5063"/>
                  </a:lnTo>
                  <a:lnTo>
                    <a:pt x="7521" y="5704"/>
                  </a:lnTo>
                  <a:lnTo>
                    <a:pt x="7008" y="6388"/>
                  </a:lnTo>
                  <a:lnTo>
                    <a:pt x="6495" y="7093"/>
                  </a:lnTo>
                  <a:lnTo>
                    <a:pt x="6004" y="7840"/>
                  </a:lnTo>
                  <a:lnTo>
                    <a:pt x="5555" y="8610"/>
                  </a:lnTo>
                  <a:lnTo>
                    <a:pt x="5107" y="9400"/>
                  </a:lnTo>
                  <a:lnTo>
                    <a:pt x="4679" y="10212"/>
                  </a:lnTo>
                  <a:lnTo>
                    <a:pt x="4252" y="11045"/>
                  </a:lnTo>
                  <a:lnTo>
                    <a:pt x="3868" y="11899"/>
                  </a:lnTo>
                  <a:lnTo>
                    <a:pt x="3504" y="12797"/>
                  </a:lnTo>
                  <a:lnTo>
                    <a:pt x="3141" y="13694"/>
                  </a:lnTo>
                  <a:lnTo>
                    <a:pt x="2821" y="14591"/>
                  </a:lnTo>
                  <a:lnTo>
                    <a:pt x="2500" y="15531"/>
                  </a:lnTo>
                  <a:lnTo>
                    <a:pt x="2201" y="16471"/>
                  </a:lnTo>
                  <a:lnTo>
                    <a:pt x="1923" y="17432"/>
                  </a:lnTo>
                  <a:lnTo>
                    <a:pt x="1667" y="18394"/>
                  </a:lnTo>
                  <a:lnTo>
                    <a:pt x="1432" y="19377"/>
                  </a:lnTo>
                  <a:lnTo>
                    <a:pt x="1219" y="20402"/>
                  </a:lnTo>
                  <a:lnTo>
                    <a:pt x="1026" y="21491"/>
                  </a:lnTo>
                  <a:lnTo>
                    <a:pt x="834" y="22645"/>
                  </a:lnTo>
                  <a:lnTo>
                    <a:pt x="663" y="23841"/>
                  </a:lnTo>
                  <a:lnTo>
                    <a:pt x="514" y="25102"/>
                  </a:lnTo>
                  <a:lnTo>
                    <a:pt x="385" y="26405"/>
                  </a:lnTo>
                  <a:lnTo>
                    <a:pt x="279" y="27729"/>
                  </a:lnTo>
                  <a:lnTo>
                    <a:pt x="193" y="29118"/>
                  </a:lnTo>
                  <a:lnTo>
                    <a:pt x="129" y="30507"/>
                  </a:lnTo>
                  <a:lnTo>
                    <a:pt x="65" y="31917"/>
                  </a:lnTo>
                  <a:lnTo>
                    <a:pt x="22" y="33348"/>
                  </a:lnTo>
                  <a:lnTo>
                    <a:pt x="1" y="34801"/>
                  </a:lnTo>
                  <a:lnTo>
                    <a:pt x="1" y="36232"/>
                  </a:lnTo>
                  <a:lnTo>
                    <a:pt x="22" y="37685"/>
                  </a:lnTo>
                  <a:lnTo>
                    <a:pt x="65" y="39116"/>
                  </a:lnTo>
                  <a:lnTo>
                    <a:pt x="108" y="40526"/>
                  </a:lnTo>
                  <a:lnTo>
                    <a:pt x="172" y="41936"/>
                  </a:lnTo>
                  <a:lnTo>
                    <a:pt x="257" y="43303"/>
                  </a:lnTo>
                  <a:lnTo>
                    <a:pt x="364" y="44649"/>
                  </a:lnTo>
                  <a:lnTo>
                    <a:pt x="492" y="45952"/>
                  </a:lnTo>
                  <a:lnTo>
                    <a:pt x="620" y="47213"/>
                  </a:lnTo>
                  <a:lnTo>
                    <a:pt x="791" y="48409"/>
                  </a:lnTo>
                  <a:lnTo>
                    <a:pt x="962" y="49562"/>
                  </a:lnTo>
                  <a:lnTo>
                    <a:pt x="1154" y="50652"/>
                  </a:lnTo>
                  <a:lnTo>
                    <a:pt x="1368" y="51677"/>
                  </a:lnTo>
                  <a:lnTo>
                    <a:pt x="1582" y="52639"/>
                  </a:lnTo>
                  <a:lnTo>
                    <a:pt x="1838" y="53515"/>
                  </a:lnTo>
                  <a:lnTo>
                    <a:pt x="2094" y="54305"/>
                  </a:lnTo>
                  <a:lnTo>
                    <a:pt x="2372" y="55010"/>
                  </a:lnTo>
                  <a:lnTo>
                    <a:pt x="2522" y="55309"/>
                  </a:lnTo>
                  <a:lnTo>
                    <a:pt x="2671" y="55608"/>
                  </a:lnTo>
                  <a:lnTo>
                    <a:pt x="2821" y="55865"/>
                  </a:lnTo>
                  <a:lnTo>
                    <a:pt x="2970" y="56100"/>
                  </a:lnTo>
                  <a:lnTo>
                    <a:pt x="3141" y="56313"/>
                  </a:lnTo>
                  <a:lnTo>
                    <a:pt x="3312" y="56505"/>
                  </a:lnTo>
                  <a:lnTo>
                    <a:pt x="3504" y="56676"/>
                  </a:lnTo>
                  <a:lnTo>
                    <a:pt x="3718" y="56826"/>
                  </a:lnTo>
                  <a:lnTo>
                    <a:pt x="3974" y="56997"/>
                  </a:lnTo>
                  <a:lnTo>
                    <a:pt x="4252" y="57146"/>
                  </a:lnTo>
                  <a:lnTo>
                    <a:pt x="4573" y="57296"/>
                  </a:lnTo>
                  <a:lnTo>
                    <a:pt x="4914" y="57445"/>
                  </a:lnTo>
                  <a:lnTo>
                    <a:pt x="5277" y="57595"/>
                  </a:lnTo>
                  <a:lnTo>
                    <a:pt x="5683" y="57745"/>
                  </a:lnTo>
                  <a:lnTo>
                    <a:pt x="6559" y="58001"/>
                  </a:lnTo>
                  <a:lnTo>
                    <a:pt x="7521" y="58257"/>
                  </a:lnTo>
                  <a:lnTo>
                    <a:pt x="8589" y="58492"/>
                  </a:lnTo>
                  <a:lnTo>
                    <a:pt x="9721" y="58706"/>
                  </a:lnTo>
                  <a:lnTo>
                    <a:pt x="10939" y="58898"/>
                  </a:lnTo>
                  <a:lnTo>
                    <a:pt x="12199" y="59090"/>
                  </a:lnTo>
                  <a:lnTo>
                    <a:pt x="13524" y="59240"/>
                  </a:lnTo>
                  <a:lnTo>
                    <a:pt x="14869" y="59389"/>
                  </a:lnTo>
                  <a:lnTo>
                    <a:pt x="16258" y="59496"/>
                  </a:lnTo>
                  <a:lnTo>
                    <a:pt x="17689" y="59603"/>
                  </a:lnTo>
                  <a:lnTo>
                    <a:pt x="19121" y="59667"/>
                  </a:lnTo>
                  <a:lnTo>
                    <a:pt x="20552" y="59710"/>
                  </a:lnTo>
                  <a:lnTo>
                    <a:pt x="21983" y="59753"/>
                  </a:lnTo>
                  <a:lnTo>
                    <a:pt x="23415" y="59753"/>
                  </a:lnTo>
                  <a:lnTo>
                    <a:pt x="24825" y="59710"/>
                  </a:lnTo>
                  <a:lnTo>
                    <a:pt x="26192" y="59667"/>
                  </a:lnTo>
                  <a:lnTo>
                    <a:pt x="27538" y="59582"/>
                  </a:lnTo>
                  <a:lnTo>
                    <a:pt x="28841" y="59475"/>
                  </a:lnTo>
                  <a:lnTo>
                    <a:pt x="30080" y="59347"/>
                  </a:lnTo>
                  <a:lnTo>
                    <a:pt x="31255" y="59197"/>
                  </a:lnTo>
                  <a:lnTo>
                    <a:pt x="32344" y="59005"/>
                  </a:lnTo>
                  <a:lnTo>
                    <a:pt x="33370" y="58770"/>
                  </a:lnTo>
                  <a:lnTo>
                    <a:pt x="33840" y="58663"/>
                  </a:lnTo>
                  <a:lnTo>
                    <a:pt x="34288" y="58535"/>
                  </a:lnTo>
                  <a:lnTo>
                    <a:pt x="34716" y="58385"/>
                  </a:lnTo>
                  <a:lnTo>
                    <a:pt x="35122" y="58236"/>
                  </a:lnTo>
                  <a:lnTo>
                    <a:pt x="35506" y="58086"/>
                  </a:lnTo>
                  <a:lnTo>
                    <a:pt x="35848" y="57937"/>
                  </a:lnTo>
                  <a:lnTo>
                    <a:pt x="36168" y="57766"/>
                  </a:lnTo>
                  <a:lnTo>
                    <a:pt x="36446" y="57574"/>
                  </a:lnTo>
                  <a:lnTo>
                    <a:pt x="36702" y="57403"/>
                  </a:lnTo>
                  <a:lnTo>
                    <a:pt x="36916" y="57210"/>
                  </a:lnTo>
                  <a:lnTo>
                    <a:pt x="37108" y="56997"/>
                  </a:lnTo>
                  <a:lnTo>
                    <a:pt x="37258" y="56783"/>
                  </a:lnTo>
                  <a:lnTo>
                    <a:pt x="37386" y="56548"/>
                  </a:lnTo>
                  <a:lnTo>
                    <a:pt x="37536" y="56228"/>
                  </a:lnTo>
                  <a:lnTo>
                    <a:pt x="37664" y="55843"/>
                  </a:lnTo>
                  <a:lnTo>
                    <a:pt x="37813" y="55395"/>
                  </a:lnTo>
                  <a:lnTo>
                    <a:pt x="37942" y="54882"/>
                  </a:lnTo>
                  <a:lnTo>
                    <a:pt x="38091" y="54326"/>
                  </a:lnTo>
                  <a:lnTo>
                    <a:pt x="38219" y="53707"/>
                  </a:lnTo>
                  <a:lnTo>
                    <a:pt x="38347" y="53045"/>
                  </a:lnTo>
                  <a:lnTo>
                    <a:pt x="38604" y="51549"/>
                  </a:lnTo>
                  <a:lnTo>
                    <a:pt x="38839" y="49862"/>
                  </a:lnTo>
                  <a:lnTo>
                    <a:pt x="39052" y="48024"/>
                  </a:lnTo>
                  <a:lnTo>
                    <a:pt x="39223" y="46016"/>
                  </a:lnTo>
                  <a:lnTo>
                    <a:pt x="39373" y="43880"/>
                  </a:lnTo>
                  <a:lnTo>
                    <a:pt x="39416" y="42769"/>
                  </a:lnTo>
                  <a:lnTo>
                    <a:pt x="39458" y="41637"/>
                  </a:lnTo>
                  <a:lnTo>
                    <a:pt x="39501" y="40483"/>
                  </a:lnTo>
                  <a:lnTo>
                    <a:pt x="39501" y="39308"/>
                  </a:lnTo>
                  <a:lnTo>
                    <a:pt x="39501" y="38091"/>
                  </a:lnTo>
                  <a:lnTo>
                    <a:pt x="39501" y="36873"/>
                  </a:lnTo>
                  <a:lnTo>
                    <a:pt x="39480" y="35655"/>
                  </a:lnTo>
                  <a:lnTo>
                    <a:pt x="39437" y="34395"/>
                  </a:lnTo>
                  <a:lnTo>
                    <a:pt x="39373" y="33134"/>
                  </a:lnTo>
                  <a:lnTo>
                    <a:pt x="39287" y="31874"/>
                  </a:lnTo>
                  <a:lnTo>
                    <a:pt x="39202" y="30613"/>
                  </a:lnTo>
                  <a:lnTo>
                    <a:pt x="39095" y="29332"/>
                  </a:lnTo>
                  <a:lnTo>
                    <a:pt x="38946" y="28050"/>
                  </a:lnTo>
                  <a:lnTo>
                    <a:pt x="38796" y="26789"/>
                  </a:lnTo>
                  <a:lnTo>
                    <a:pt x="38625" y="25508"/>
                  </a:lnTo>
                  <a:lnTo>
                    <a:pt x="38433" y="24247"/>
                  </a:lnTo>
                  <a:lnTo>
                    <a:pt x="38198" y="22987"/>
                  </a:lnTo>
                  <a:lnTo>
                    <a:pt x="37963" y="21748"/>
                  </a:lnTo>
                  <a:lnTo>
                    <a:pt x="37685" y="20509"/>
                  </a:lnTo>
                  <a:lnTo>
                    <a:pt x="37407" y="19291"/>
                  </a:lnTo>
                  <a:lnTo>
                    <a:pt x="37087" y="18073"/>
                  </a:lnTo>
                  <a:lnTo>
                    <a:pt x="36745" y="16898"/>
                  </a:lnTo>
                  <a:lnTo>
                    <a:pt x="36361" y="15723"/>
                  </a:lnTo>
                  <a:lnTo>
                    <a:pt x="35976" y="14591"/>
                  </a:lnTo>
                  <a:lnTo>
                    <a:pt x="35549" y="13459"/>
                  </a:lnTo>
                  <a:lnTo>
                    <a:pt x="35079" y="12391"/>
                  </a:lnTo>
                  <a:lnTo>
                    <a:pt x="34609" y="11323"/>
                  </a:lnTo>
                  <a:lnTo>
                    <a:pt x="34075" y="10297"/>
                  </a:lnTo>
                  <a:lnTo>
                    <a:pt x="33541" y="9315"/>
                  </a:lnTo>
                  <a:lnTo>
                    <a:pt x="32943" y="8353"/>
                  </a:lnTo>
                  <a:lnTo>
                    <a:pt x="32344" y="7435"/>
                  </a:lnTo>
                  <a:lnTo>
                    <a:pt x="32024" y="7007"/>
                  </a:lnTo>
                  <a:lnTo>
                    <a:pt x="31682" y="6580"/>
                  </a:lnTo>
                  <a:lnTo>
                    <a:pt x="31362" y="6153"/>
                  </a:lnTo>
                  <a:lnTo>
                    <a:pt x="30999" y="5747"/>
                  </a:lnTo>
                  <a:lnTo>
                    <a:pt x="30657" y="5341"/>
                  </a:lnTo>
                  <a:lnTo>
                    <a:pt x="30294" y="4956"/>
                  </a:lnTo>
                  <a:lnTo>
                    <a:pt x="29909" y="4593"/>
                  </a:lnTo>
                  <a:lnTo>
                    <a:pt x="29546" y="4230"/>
                  </a:lnTo>
                  <a:lnTo>
                    <a:pt x="29140" y="3888"/>
                  </a:lnTo>
                  <a:lnTo>
                    <a:pt x="28755" y="3547"/>
                  </a:lnTo>
                  <a:lnTo>
                    <a:pt x="28328" y="3226"/>
                  </a:lnTo>
                  <a:lnTo>
                    <a:pt x="27922" y="2906"/>
                  </a:lnTo>
                  <a:lnTo>
                    <a:pt x="27495" y="2628"/>
                  </a:lnTo>
                  <a:lnTo>
                    <a:pt x="27046" y="2329"/>
                  </a:lnTo>
                  <a:lnTo>
                    <a:pt x="26598" y="2072"/>
                  </a:lnTo>
                  <a:lnTo>
                    <a:pt x="26149" y="1816"/>
                  </a:lnTo>
                  <a:lnTo>
                    <a:pt x="25679" y="1581"/>
                  </a:lnTo>
                  <a:lnTo>
                    <a:pt x="25209" y="1367"/>
                  </a:lnTo>
                  <a:lnTo>
                    <a:pt x="24718" y="1154"/>
                  </a:lnTo>
                  <a:lnTo>
                    <a:pt x="24226" y="962"/>
                  </a:lnTo>
                  <a:lnTo>
                    <a:pt x="23714" y="791"/>
                  </a:lnTo>
                  <a:lnTo>
                    <a:pt x="23201" y="641"/>
                  </a:lnTo>
                  <a:lnTo>
                    <a:pt x="22667" y="492"/>
                  </a:lnTo>
                  <a:lnTo>
                    <a:pt x="22133" y="363"/>
                  </a:lnTo>
                  <a:lnTo>
                    <a:pt x="21577" y="257"/>
                  </a:lnTo>
                  <a:lnTo>
                    <a:pt x="21022" y="171"/>
                  </a:lnTo>
                  <a:lnTo>
                    <a:pt x="20445" y="107"/>
                  </a:lnTo>
                  <a:lnTo>
                    <a:pt x="19868" y="43"/>
                  </a:lnTo>
                  <a:lnTo>
                    <a:pt x="19270" y="22"/>
                  </a:lnTo>
                  <a:lnTo>
                    <a:pt x="186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8548;p74">
              <a:extLst>
                <a:ext uri="{FF2B5EF4-FFF2-40B4-BE49-F238E27FC236}">
                  <a16:creationId xmlns:a16="http://schemas.microsoft.com/office/drawing/2014/main" xmlns="" id="{046F0BDD-E5D6-A121-BD81-9801A17FCAC2}"/>
                </a:ext>
              </a:extLst>
            </p:cNvPr>
            <p:cNvSpPr/>
            <p:nvPr/>
          </p:nvSpPr>
          <p:spPr>
            <a:xfrm>
              <a:off x="6048825" y="2394488"/>
              <a:ext cx="63600" cy="61975"/>
            </a:xfrm>
            <a:custGeom>
              <a:avLst/>
              <a:gdLst/>
              <a:ahLst/>
              <a:cxnLst/>
              <a:rect l="l" t="t" r="r" b="b"/>
              <a:pathLst>
                <a:path w="2544" h="2479" extrusionOk="0">
                  <a:moveTo>
                    <a:pt x="1176" y="1"/>
                  </a:moveTo>
                  <a:lnTo>
                    <a:pt x="1005" y="22"/>
                  </a:lnTo>
                  <a:lnTo>
                    <a:pt x="855" y="65"/>
                  </a:lnTo>
                  <a:lnTo>
                    <a:pt x="749" y="129"/>
                  </a:lnTo>
                  <a:lnTo>
                    <a:pt x="642" y="193"/>
                  </a:lnTo>
                  <a:lnTo>
                    <a:pt x="556" y="278"/>
                  </a:lnTo>
                  <a:lnTo>
                    <a:pt x="450" y="385"/>
                  </a:lnTo>
                  <a:lnTo>
                    <a:pt x="300" y="599"/>
                  </a:lnTo>
                  <a:lnTo>
                    <a:pt x="172" y="855"/>
                  </a:lnTo>
                  <a:lnTo>
                    <a:pt x="65" y="1133"/>
                  </a:lnTo>
                  <a:lnTo>
                    <a:pt x="22" y="1410"/>
                  </a:lnTo>
                  <a:lnTo>
                    <a:pt x="1" y="1688"/>
                  </a:lnTo>
                  <a:lnTo>
                    <a:pt x="22" y="1795"/>
                  </a:lnTo>
                  <a:lnTo>
                    <a:pt x="44" y="1923"/>
                  </a:lnTo>
                  <a:lnTo>
                    <a:pt x="108" y="2073"/>
                  </a:lnTo>
                  <a:lnTo>
                    <a:pt x="151" y="2158"/>
                  </a:lnTo>
                  <a:lnTo>
                    <a:pt x="193" y="2222"/>
                  </a:lnTo>
                  <a:lnTo>
                    <a:pt x="257" y="2265"/>
                  </a:lnTo>
                  <a:lnTo>
                    <a:pt x="343" y="2308"/>
                  </a:lnTo>
                  <a:lnTo>
                    <a:pt x="514" y="2372"/>
                  </a:lnTo>
                  <a:lnTo>
                    <a:pt x="685" y="2436"/>
                  </a:lnTo>
                  <a:lnTo>
                    <a:pt x="877" y="2457"/>
                  </a:lnTo>
                  <a:lnTo>
                    <a:pt x="1069" y="2479"/>
                  </a:lnTo>
                  <a:lnTo>
                    <a:pt x="1240" y="2479"/>
                  </a:lnTo>
                  <a:lnTo>
                    <a:pt x="1432" y="2457"/>
                  </a:lnTo>
                  <a:lnTo>
                    <a:pt x="1603" y="2415"/>
                  </a:lnTo>
                  <a:lnTo>
                    <a:pt x="1774" y="2350"/>
                  </a:lnTo>
                  <a:lnTo>
                    <a:pt x="1945" y="2265"/>
                  </a:lnTo>
                  <a:lnTo>
                    <a:pt x="2095" y="2158"/>
                  </a:lnTo>
                  <a:lnTo>
                    <a:pt x="2223" y="2030"/>
                  </a:lnTo>
                  <a:lnTo>
                    <a:pt x="2330" y="1880"/>
                  </a:lnTo>
                  <a:lnTo>
                    <a:pt x="2436" y="1731"/>
                  </a:lnTo>
                  <a:lnTo>
                    <a:pt x="2500" y="1560"/>
                  </a:lnTo>
                  <a:lnTo>
                    <a:pt x="2543" y="1368"/>
                  </a:lnTo>
                  <a:lnTo>
                    <a:pt x="2543" y="1197"/>
                  </a:lnTo>
                  <a:lnTo>
                    <a:pt x="2500" y="1005"/>
                  </a:lnTo>
                  <a:lnTo>
                    <a:pt x="2436" y="812"/>
                  </a:lnTo>
                  <a:lnTo>
                    <a:pt x="2330" y="641"/>
                  </a:lnTo>
                  <a:lnTo>
                    <a:pt x="2201" y="492"/>
                  </a:lnTo>
                  <a:lnTo>
                    <a:pt x="2052" y="342"/>
                  </a:lnTo>
                  <a:lnTo>
                    <a:pt x="1924" y="236"/>
                  </a:lnTo>
                  <a:lnTo>
                    <a:pt x="1795" y="150"/>
                  </a:lnTo>
                  <a:lnTo>
                    <a:pt x="1646" y="86"/>
                  </a:lnTo>
                  <a:lnTo>
                    <a:pt x="1475" y="22"/>
                  </a:lnTo>
                  <a:lnTo>
                    <a:pt x="13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8549;p74">
              <a:extLst>
                <a:ext uri="{FF2B5EF4-FFF2-40B4-BE49-F238E27FC236}">
                  <a16:creationId xmlns:a16="http://schemas.microsoft.com/office/drawing/2014/main" xmlns="" id="{9FCD7B0B-10CF-68CA-65BF-161040105C1D}"/>
                </a:ext>
              </a:extLst>
            </p:cNvPr>
            <p:cNvSpPr/>
            <p:nvPr/>
          </p:nvSpPr>
          <p:spPr>
            <a:xfrm>
              <a:off x="6384225" y="2390213"/>
              <a:ext cx="63600" cy="61975"/>
            </a:xfrm>
            <a:custGeom>
              <a:avLst/>
              <a:gdLst/>
              <a:ahLst/>
              <a:cxnLst/>
              <a:rect l="l" t="t" r="r" b="b"/>
              <a:pathLst>
                <a:path w="2544" h="2479" extrusionOk="0">
                  <a:moveTo>
                    <a:pt x="1155" y="1"/>
                  </a:moveTo>
                  <a:lnTo>
                    <a:pt x="1005" y="22"/>
                  </a:lnTo>
                  <a:lnTo>
                    <a:pt x="855" y="65"/>
                  </a:lnTo>
                  <a:lnTo>
                    <a:pt x="749" y="129"/>
                  </a:lnTo>
                  <a:lnTo>
                    <a:pt x="642" y="193"/>
                  </a:lnTo>
                  <a:lnTo>
                    <a:pt x="556" y="278"/>
                  </a:lnTo>
                  <a:lnTo>
                    <a:pt x="450" y="385"/>
                  </a:lnTo>
                  <a:lnTo>
                    <a:pt x="300" y="620"/>
                  </a:lnTo>
                  <a:lnTo>
                    <a:pt x="172" y="876"/>
                  </a:lnTo>
                  <a:lnTo>
                    <a:pt x="65" y="1154"/>
                  </a:lnTo>
                  <a:lnTo>
                    <a:pt x="22" y="1411"/>
                  </a:lnTo>
                  <a:lnTo>
                    <a:pt x="1" y="1688"/>
                  </a:lnTo>
                  <a:lnTo>
                    <a:pt x="22" y="1816"/>
                  </a:lnTo>
                  <a:lnTo>
                    <a:pt x="44" y="1923"/>
                  </a:lnTo>
                  <a:lnTo>
                    <a:pt x="108" y="2094"/>
                  </a:lnTo>
                  <a:lnTo>
                    <a:pt x="150" y="2158"/>
                  </a:lnTo>
                  <a:lnTo>
                    <a:pt x="193" y="2222"/>
                  </a:lnTo>
                  <a:lnTo>
                    <a:pt x="257" y="2286"/>
                  </a:lnTo>
                  <a:lnTo>
                    <a:pt x="343" y="2329"/>
                  </a:lnTo>
                  <a:lnTo>
                    <a:pt x="514" y="2393"/>
                  </a:lnTo>
                  <a:lnTo>
                    <a:pt x="685" y="2436"/>
                  </a:lnTo>
                  <a:lnTo>
                    <a:pt x="877" y="2479"/>
                  </a:lnTo>
                  <a:lnTo>
                    <a:pt x="1240" y="2479"/>
                  </a:lnTo>
                  <a:lnTo>
                    <a:pt x="1432" y="2457"/>
                  </a:lnTo>
                  <a:lnTo>
                    <a:pt x="1603" y="2415"/>
                  </a:lnTo>
                  <a:lnTo>
                    <a:pt x="1774" y="2351"/>
                  </a:lnTo>
                  <a:lnTo>
                    <a:pt x="1945" y="2265"/>
                  </a:lnTo>
                  <a:lnTo>
                    <a:pt x="2095" y="2158"/>
                  </a:lnTo>
                  <a:lnTo>
                    <a:pt x="2223" y="2030"/>
                  </a:lnTo>
                  <a:lnTo>
                    <a:pt x="2330" y="1881"/>
                  </a:lnTo>
                  <a:lnTo>
                    <a:pt x="2436" y="1731"/>
                  </a:lnTo>
                  <a:lnTo>
                    <a:pt x="2500" y="1560"/>
                  </a:lnTo>
                  <a:lnTo>
                    <a:pt x="2522" y="1389"/>
                  </a:lnTo>
                  <a:lnTo>
                    <a:pt x="2543" y="1197"/>
                  </a:lnTo>
                  <a:lnTo>
                    <a:pt x="2500" y="1026"/>
                  </a:lnTo>
                  <a:lnTo>
                    <a:pt x="2436" y="834"/>
                  </a:lnTo>
                  <a:lnTo>
                    <a:pt x="2330" y="663"/>
                  </a:lnTo>
                  <a:lnTo>
                    <a:pt x="2201" y="492"/>
                  </a:lnTo>
                  <a:lnTo>
                    <a:pt x="2052" y="342"/>
                  </a:lnTo>
                  <a:lnTo>
                    <a:pt x="1924" y="257"/>
                  </a:lnTo>
                  <a:lnTo>
                    <a:pt x="1795" y="172"/>
                  </a:lnTo>
                  <a:lnTo>
                    <a:pt x="1646" y="86"/>
                  </a:lnTo>
                  <a:lnTo>
                    <a:pt x="1475" y="43"/>
                  </a:lnTo>
                  <a:lnTo>
                    <a:pt x="13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8550;p74">
              <a:extLst>
                <a:ext uri="{FF2B5EF4-FFF2-40B4-BE49-F238E27FC236}">
                  <a16:creationId xmlns:a16="http://schemas.microsoft.com/office/drawing/2014/main" xmlns="" id="{2E69BC37-8912-E951-E703-0A83E1E955A4}"/>
                </a:ext>
              </a:extLst>
            </p:cNvPr>
            <p:cNvSpPr/>
            <p:nvPr/>
          </p:nvSpPr>
          <p:spPr>
            <a:xfrm>
              <a:off x="6080875" y="2439363"/>
              <a:ext cx="296450" cy="149550"/>
            </a:xfrm>
            <a:custGeom>
              <a:avLst/>
              <a:gdLst/>
              <a:ahLst/>
              <a:cxnLst/>
              <a:rect l="l" t="t" r="r" b="b"/>
              <a:pathLst>
                <a:path w="11858" h="5982" extrusionOk="0">
                  <a:moveTo>
                    <a:pt x="4914" y="0"/>
                  </a:moveTo>
                  <a:lnTo>
                    <a:pt x="4615" y="21"/>
                  </a:lnTo>
                  <a:lnTo>
                    <a:pt x="4295" y="43"/>
                  </a:lnTo>
                  <a:lnTo>
                    <a:pt x="3996" y="85"/>
                  </a:lnTo>
                  <a:lnTo>
                    <a:pt x="3718" y="128"/>
                  </a:lnTo>
                  <a:lnTo>
                    <a:pt x="3440" y="192"/>
                  </a:lnTo>
                  <a:lnTo>
                    <a:pt x="2906" y="363"/>
                  </a:lnTo>
                  <a:lnTo>
                    <a:pt x="2415" y="555"/>
                  </a:lnTo>
                  <a:lnTo>
                    <a:pt x="1988" y="769"/>
                  </a:lnTo>
                  <a:lnTo>
                    <a:pt x="1582" y="983"/>
                  </a:lnTo>
                  <a:lnTo>
                    <a:pt x="1218" y="1218"/>
                  </a:lnTo>
                  <a:lnTo>
                    <a:pt x="898" y="1453"/>
                  </a:lnTo>
                  <a:lnTo>
                    <a:pt x="620" y="1666"/>
                  </a:lnTo>
                  <a:lnTo>
                    <a:pt x="407" y="1859"/>
                  </a:lnTo>
                  <a:lnTo>
                    <a:pt x="108" y="2158"/>
                  </a:lnTo>
                  <a:lnTo>
                    <a:pt x="1" y="2286"/>
                  </a:lnTo>
                  <a:lnTo>
                    <a:pt x="5192" y="5982"/>
                  </a:lnTo>
                  <a:lnTo>
                    <a:pt x="11857" y="2521"/>
                  </a:lnTo>
                  <a:lnTo>
                    <a:pt x="11772" y="2457"/>
                  </a:lnTo>
                  <a:lnTo>
                    <a:pt x="11537" y="2222"/>
                  </a:lnTo>
                  <a:lnTo>
                    <a:pt x="11366" y="2072"/>
                  </a:lnTo>
                  <a:lnTo>
                    <a:pt x="11131" y="1901"/>
                  </a:lnTo>
                  <a:lnTo>
                    <a:pt x="10875" y="1709"/>
                  </a:lnTo>
                  <a:lnTo>
                    <a:pt x="10533" y="1517"/>
                  </a:lnTo>
                  <a:lnTo>
                    <a:pt x="10170" y="1303"/>
                  </a:lnTo>
                  <a:lnTo>
                    <a:pt x="9742" y="1111"/>
                  </a:lnTo>
                  <a:lnTo>
                    <a:pt x="9251" y="897"/>
                  </a:lnTo>
                  <a:lnTo>
                    <a:pt x="8717" y="705"/>
                  </a:lnTo>
                  <a:lnTo>
                    <a:pt x="8119" y="513"/>
                  </a:lnTo>
                  <a:lnTo>
                    <a:pt x="7456" y="342"/>
                  </a:lnTo>
                  <a:lnTo>
                    <a:pt x="6709" y="192"/>
                  </a:lnTo>
                  <a:lnTo>
                    <a:pt x="5918" y="64"/>
                  </a:lnTo>
                  <a:lnTo>
                    <a:pt x="5576" y="21"/>
                  </a:lnTo>
                  <a:lnTo>
                    <a:pt x="5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8551;p74">
              <a:extLst>
                <a:ext uri="{FF2B5EF4-FFF2-40B4-BE49-F238E27FC236}">
                  <a16:creationId xmlns:a16="http://schemas.microsoft.com/office/drawing/2014/main" xmlns="" id="{3D138A4C-5146-1FDE-66C8-95882CCDE247}"/>
                </a:ext>
              </a:extLst>
            </p:cNvPr>
            <p:cNvSpPr/>
            <p:nvPr/>
          </p:nvSpPr>
          <p:spPr>
            <a:xfrm>
              <a:off x="6691875" y="2663138"/>
              <a:ext cx="221125" cy="509525"/>
            </a:xfrm>
            <a:custGeom>
              <a:avLst/>
              <a:gdLst/>
              <a:ahLst/>
              <a:cxnLst/>
              <a:rect l="l" t="t" r="r" b="b"/>
              <a:pathLst>
                <a:path w="8845" h="20381" extrusionOk="0">
                  <a:moveTo>
                    <a:pt x="0" y="0"/>
                  </a:moveTo>
                  <a:lnTo>
                    <a:pt x="1730" y="18266"/>
                  </a:lnTo>
                  <a:lnTo>
                    <a:pt x="1965" y="18436"/>
                  </a:lnTo>
                  <a:lnTo>
                    <a:pt x="2564" y="18864"/>
                  </a:lnTo>
                  <a:lnTo>
                    <a:pt x="2991" y="19141"/>
                  </a:lnTo>
                  <a:lnTo>
                    <a:pt x="3461" y="19419"/>
                  </a:lnTo>
                  <a:lnTo>
                    <a:pt x="3995" y="19697"/>
                  </a:lnTo>
                  <a:lnTo>
                    <a:pt x="4550" y="19932"/>
                  </a:lnTo>
                  <a:lnTo>
                    <a:pt x="4828" y="20039"/>
                  </a:lnTo>
                  <a:lnTo>
                    <a:pt x="5106" y="20145"/>
                  </a:lnTo>
                  <a:lnTo>
                    <a:pt x="5405" y="20231"/>
                  </a:lnTo>
                  <a:lnTo>
                    <a:pt x="5704" y="20295"/>
                  </a:lnTo>
                  <a:lnTo>
                    <a:pt x="5982" y="20338"/>
                  </a:lnTo>
                  <a:lnTo>
                    <a:pt x="6281" y="20359"/>
                  </a:lnTo>
                  <a:lnTo>
                    <a:pt x="6558" y="20380"/>
                  </a:lnTo>
                  <a:lnTo>
                    <a:pt x="6836" y="20359"/>
                  </a:lnTo>
                  <a:lnTo>
                    <a:pt x="7114" y="20295"/>
                  </a:lnTo>
                  <a:lnTo>
                    <a:pt x="7370" y="20231"/>
                  </a:lnTo>
                  <a:lnTo>
                    <a:pt x="7605" y="20124"/>
                  </a:lnTo>
                  <a:lnTo>
                    <a:pt x="7862" y="19975"/>
                  </a:lnTo>
                  <a:lnTo>
                    <a:pt x="8075" y="19782"/>
                  </a:lnTo>
                  <a:lnTo>
                    <a:pt x="8289" y="19569"/>
                  </a:lnTo>
                  <a:lnTo>
                    <a:pt x="8481" y="19312"/>
                  </a:lnTo>
                  <a:lnTo>
                    <a:pt x="8652" y="19013"/>
                  </a:lnTo>
                  <a:lnTo>
                    <a:pt x="8716" y="18842"/>
                  </a:lnTo>
                  <a:lnTo>
                    <a:pt x="8780" y="18650"/>
                  </a:lnTo>
                  <a:lnTo>
                    <a:pt x="8802" y="18436"/>
                  </a:lnTo>
                  <a:lnTo>
                    <a:pt x="8823" y="18223"/>
                  </a:lnTo>
                  <a:lnTo>
                    <a:pt x="8844" y="17988"/>
                  </a:lnTo>
                  <a:lnTo>
                    <a:pt x="8823" y="17731"/>
                  </a:lnTo>
                  <a:lnTo>
                    <a:pt x="8780" y="17197"/>
                  </a:lnTo>
                  <a:lnTo>
                    <a:pt x="8652" y="16599"/>
                  </a:lnTo>
                  <a:lnTo>
                    <a:pt x="8481" y="15980"/>
                  </a:lnTo>
                  <a:lnTo>
                    <a:pt x="8268" y="15296"/>
                  </a:lnTo>
                  <a:lnTo>
                    <a:pt x="8033" y="14591"/>
                  </a:lnTo>
                  <a:lnTo>
                    <a:pt x="7733" y="13843"/>
                  </a:lnTo>
                  <a:lnTo>
                    <a:pt x="7413" y="13074"/>
                  </a:lnTo>
                  <a:lnTo>
                    <a:pt x="7050" y="12284"/>
                  </a:lnTo>
                  <a:lnTo>
                    <a:pt x="6665" y="11472"/>
                  </a:lnTo>
                  <a:lnTo>
                    <a:pt x="6259" y="10660"/>
                  </a:lnTo>
                  <a:lnTo>
                    <a:pt x="5853" y="9848"/>
                  </a:lnTo>
                  <a:lnTo>
                    <a:pt x="4978" y="8204"/>
                  </a:lnTo>
                  <a:lnTo>
                    <a:pt x="4080" y="6623"/>
                  </a:lnTo>
                  <a:lnTo>
                    <a:pt x="3204" y="5106"/>
                  </a:lnTo>
                  <a:lnTo>
                    <a:pt x="2350" y="3717"/>
                  </a:lnTo>
                  <a:lnTo>
                    <a:pt x="1602" y="2478"/>
                  </a:lnTo>
                  <a:lnTo>
                    <a:pt x="449" y="6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3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8552;p74">
              <a:extLst>
                <a:ext uri="{FF2B5EF4-FFF2-40B4-BE49-F238E27FC236}">
                  <a16:creationId xmlns:a16="http://schemas.microsoft.com/office/drawing/2014/main" xmlns="" id="{C0234604-EB8A-0680-A68F-4D198585EAF8}"/>
                </a:ext>
              </a:extLst>
            </p:cNvPr>
            <p:cNvSpPr/>
            <p:nvPr/>
          </p:nvSpPr>
          <p:spPr>
            <a:xfrm>
              <a:off x="6691875" y="2663138"/>
              <a:ext cx="221125" cy="509525"/>
            </a:xfrm>
            <a:custGeom>
              <a:avLst/>
              <a:gdLst/>
              <a:ahLst/>
              <a:cxnLst/>
              <a:rect l="l" t="t" r="r" b="b"/>
              <a:pathLst>
                <a:path w="8845" h="2038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49" y="684"/>
                  </a:lnTo>
                  <a:lnTo>
                    <a:pt x="1602" y="2478"/>
                  </a:lnTo>
                  <a:lnTo>
                    <a:pt x="2350" y="3717"/>
                  </a:lnTo>
                  <a:lnTo>
                    <a:pt x="3204" y="5106"/>
                  </a:lnTo>
                  <a:lnTo>
                    <a:pt x="4080" y="6623"/>
                  </a:lnTo>
                  <a:lnTo>
                    <a:pt x="4978" y="8204"/>
                  </a:lnTo>
                  <a:lnTo>
                    <a:pt x="5853" y="9848"/>
                  </a:lnTo>
                  <a:lnTo>
                    <a:pt x="6259" y="10660"/>
                  </a:lnTo>
                  <a:lnTo>
                    <a:pt x="6665" y="11472"/>
                  </a:lnTo>
                  <a:lnTo>
                    <a:pt x="7050" y="12284"/>
                  </a:lnTo>
                  <a:lnTo>
                    <a:pt x="7413" y="13074"/>
                  </a:lnTo>
                  <a:lnTo>
                    <a:pt x="7733" y="13843"/>
                  </a:lnTo>
                  <a:lnTo>
                    <a:pt x="8033" y="14591"/>
                  </a:lnTo>
                  <a:lnTo>
                    <a:pt x="8268" y="15296"/>
                  </a:lnTo>
                  <a:lnTo>
                    <a:pt x="8481" y="15980"/>
                  </a:lnTo>
                  <a:lnTo>
                    <a:pt x="8652" y="16599"/>
                  </a:lnTo>
                  <a:lnTo>
                    <a:pt x="8780" y="17197"/>
                  </a:lnTo>
                  <a:lnTo>
                    <a:pt x="8823" y="17731"/>
                  </a:lnTo>
                  <a:lnTo>
                    <a:pt x="8844" y="17988"/>
                  </a:lnTo>
                  <a:lnTo>
                    <a:pt x="8823" y="18223"/>
                  </a:lnTo>
                  <a:lnTo>
                    <a:pt x="8802" y="18436"/>
                  </a:lnTo>
                  <a:lnTo>
                    <a:pt x="8780" y="18650"/>
                  </a:lnTo>
                  <a:lnTo>
                    <a:pt x="8716" y="18842"/>
                  </a:lnTo>
                  <a:lnTo>
                    <a:pt x="8652" y="19013"/>
                  </a:lnTo>
                  <a:lnTo>
                    <a:pt x="8652" y="19013"/>
                  </a:lnTo>
                  <a:lnTo>
                    <a:pt x="8481" y="19312"/>
                  </a:lnTo>
                  <a:lnTo>
                    <a:pt x="8289" y="19569"/>
                  </a:lnTo>
                  <a:lnTo>
                    <a:pt x="8075" y="19782"/>
                  </a:lnTo>
                  <a:lnTo>
                    <a:pt x="7862" y="19975"/>
                  </a:lnTo>
                  <a:lnTo>
                    <a:pt x="7605" y="20124"/>
                  </a:lnTo>
                  <a:lnTo>
                    <a:pt x="7370" y="20231"/>
                  </a:lnTo>
                  <a:lnTo>
                    <a:pt x="7114" y="20295"/>
                  </a:lnTo>
                  <a:lnTo>
                    <a:pt x="6836" y="20359"/>
                  </a:lnTo>
                  <a:lnTo>
                    <a:pt x="6558" y="20380"/>
                  </a:lnTo>
                  <a:lnTo>
                    <a:pt x="6281" y="20359"/>
                  </a:lnTo>
                  <a:lnTo>
                    <a:pt x="5982" y="20338"/>
                  </a:lnTo>
                  <a:lnTo>
                    <a:pt x="5704" y="20295"/>
                  </a:lnTo>
                  <a:lnTo>
                    <a:pt x="5405" y="20231"/>
                  </a:lnTo>
                  <a:lnTo>
                    <a:pt x="5106" y="20145"/>
                  </a:lnTo>
                  <a:lnTo>
                    <a:pt x="4828" y="20039"/>
                  </a:lnTo>
                  <a:lnTo>
                    <a:pt x="4550" y="19932"/>
                  </a:lnTo>
                  <a:lnTo>
                    <a:pt x="3995" y="19697"/>
                  </a:lnTo>
                  <a:lnTo>
                    <a:pt x="3461" y="19419"/>
                  </a:lnTo>
                  <a:lnTo>
                    <a:pt x="2991" y="19141"/>
                  </a:lnTo>
                  <a:lnTo>
                    <a:pt x="2564" y="18864"/>
                  </a:lnTo>
                  <a:lnTo>
                    <a:pt x="1965" y="18436"/>
                  </a:lnTo>
                  <a:lnTo>
                    <a:pt x="1730" y="182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8553;p74">
              <a:extLst>
                <a:ext uri="{FF2B5EF4-FFF2-40B4-BE49-F238E27FC236}">
                  <a16:creationId xmlns:a16="http://schemas.microsoft.com/office/drawing/2014/main" xmlns="" id="{D55E15BF-C6CA-F78A-DAC8-FC725B59B0B4}"/>
                </a:ext>
              </a:extLst>
            </p:cNvPr>
            <p:cNvSpPr/>
            <p:nvPr/>
          </p:nvSpPr>
          <p:spPr>
            <a:xfrm>
              <a:off x="5928675" y="2445763"/>
              <a:ext cx="115375" cy="120725"/>
            </a:xfrm>
            <a:custGeom>
              <a:avLst/>
              <a:gdLst/>
              <a:ahLst/>
              <a:cxnLst/>
              <a:rect l="l" t="t" r="r" b="b"/>
              <a:pathLst>
                <a:path w="4615" h="4829" extrusionOk="0">
                  <a:moveTo>
                    <a:pt x="2500" y="0"/>
                  </a:moveTo>
                  <a:lnTo>
                    <a:pt x="2179" y="22"/>
                  </a:lnTo>
                  <a:lnTo>
                    <a:pt x="1859" y="86"/>
                  </a:lnTo>
                  <a:lnTo>
                    <a:pt x="1560" y="193"/>
                  </a:lnTo>
                  <a:lnTo>
                    <a:pt x="1282" y="342"/>
                  </a:lnTo>
                  <a:lnTo>
                    <a:pt x="1026" y="513"/>
                  </a:lnTo>
                  <a:lnTo>
                    <a:pt x="791" y="727"/>
                  </a:lnTo>
                  <a:lnTo>
                    <a:pt x="577" y="962"/>
                  </a:lnTo>
                  <a:lnTo>
                    <a:pt x="385" y="1197"/>
                  </a:lnTo>
                  <a:lnTo>
                    <a:pt x="235" y="1474"/>
                  </a:lnTo>
                  <a:lnTo>
                    <a:pt x="128" y="1752"/>
                  </a:lnTo>
                  <a:lnTo>
                    <a:pt x="43" y="2030"/>
                  </a:lnTo>
                  <a:lnTo>
                    <a:pt x="0" y="2329"/>
                  </a:lnTo>
                  <a:lnTo>
                    <a:pt x="0" y="2607"/>
                  </a:lnTo>
                  <a:lnTo>
                    <a:pt x="43" y="2906"/>
                  </a:lnTo>
                  <a:lnTo>
                    <a:pt x="150" y="3183"/>
                  </a:lnTo>
                  <a:lnTo>
                    <a:pt x="214" y="3333"/>
                  </a:lnTo>
                  <a:lnTo>
                    <a:pt x="299" y="3461"/>
                  </a:lnTo>
                  <a:lnTo>
                    <a:pt x="385" y="3589"/>
                  </a:lnTo>
                  <a:lnTo>
                    <a:pt x="492" y="3739"/>
                  </a:lnTo>
                  <a:lnTo>
                    <a:pt x="705" y="3931"/>
                  </a:lnTo>
                  <a:lnTo>
                    <a:pt x="919" y="4145"/>
                  </a:lnTo>
                  <a:lnTo>
                    <a:pt x="1154" y="4337"/>
                  </a:lnTo>
                  <a:lnTo>
                    <a:pt x="1389" y="4508"/>
                  </a:lnTo>
                  <a:lnTo>
                    <a:pt x="1538" y="4615"/>
                  </a:lnTo>
                  <a:lnTo>
                    <a:pt x="1688" y="4700"/>
                  </a:lnTo>
                  <a:lnTo>
                    <a:pt x="1838" y="4764"/>
                  </a:lnTo>
                  <a:lnTo>
                    <a:pt x="2008" y="4807"/>
                  </a:lnTo>
                  <a:lnTo>
                    <a:pt x="2137" y="4828"/>
                  </a:lnTo>
                  <a:lnTo>
                    <a:pt x="2286" y="4828"/>
                  </a:lnTo>
                  <a:lnTo>
                    <a:pt x="2414" y="4807"/>
                  </a:lnTo>
                  <a:lnTo>
                    <a:pt x="2564" y="4764"/>
                  </a:lnTo>
                  <a:lnTo>
                    <a:pt x="2820" y="4658"/>
                  </a:lnTo>
                  <a:lnTo>
                    <a:pt x="3077" y="4529"/>
                  </a:lnTo>
                  <a:lnTo>
                    <a:pt x="3290" y="4401"/>
                  </a:lnTo>
                  <a:lnTo>
                    <a:pt x="3482" y="4252"/>
                  </a:lnTo>
                  <a:lnTo>
                    <a:pt x="3653" y="4102"/>
                  </a:lnTo>
                  <a:lnTo>
                    <a:pt x="3824" y="3953"/>
                  </a:lnTo>
                  <a:lnTo>
                    <a:pt x="3995" y="3782"/>
                  </a:lnTo>
                  <a:lnTo>
                    <a:pt x="4145" y="3589"/>
                  </a:lnTo>
                  <a:lnTo>
                    <a:pt x="4273" y="3397"/>
                  </a:lnTo>
                  <a:lnTo>
                    <a:pt x="4380" y="3183"/>
                  </a:lnTo>
                  <a:lnTo>
                    <a:pt x="4508" y="2906"/>
                  </a:lnTo>
                  <a:lnTo>
                    <a:pt x="4572" y="2628"/>
                  </a:lnTo>
                  <a:lnTo>
                    <a:pt x="4615" y="2329"/>
                  </a:lnTo>
                  <a:lnTo>
                    <a:pt x="4593" y="2030"/>
                  </a:lnTo>
                  <a:lnTo>
                    <a:pt x="4551" y="1752"/>
                  </a:lnTo>
                  <a:lnTo>
                    <a:pt x="4465" y="1474"/>
                  </a:lnTo>
                  <a:lnTo>
                    <a:pt x="4358" y="1197"/>
                  </a:lnTo>
                  <a:lnTo>
                    <a:pt x="4209" y="962"/>
                  </a:lnTo>
                  <a:lnTo>
                    <a:pt x="4038" y="727"/>
                  </a:lnTo>
                  <a:lnTo>
                    <a:pt x="3824" y="513"/>
                  </a:lnTo>
                  <a:lnTo>
                    <a:pt x="3611" y="342"/>
                  </a:lnTo>
                  <a:lnTo>
                    <a:pt x="3354" y="193"/>
                  </a:lnTo>
                  <a:lnTo>
                    <a:pt x="3077" y="86"/>
                  </a:lnTo>
                  <a:lnTo>
                    <a:pt x="2799" y="22"/>
                  </a:lnTo>
                  <a:lnTo>
                    <a:pt x="2500" y="0"/>
                  </a:lnTo>
                  <a:close/>
                </a:path>
              </a:pathLst>
            </a:custGeom>
            <a:solidFill>
              <a:srgbClr val="FF6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8554;p74">
              <a:extLst>
                <a:ext uri="{FF2B5EF4-FFF2-40B4-BE49-F238E27FC236}">
                  <a16:creationId xmlns:a16="http://schemas.microsoft.com/office/drawing/2014/main" xmlns="" id="{DEC9EA43-EB68-B80D-47DC-F957AE043ACE}"/>
                </a:ext>
              </a:extLst>
            </p:cNvPr>
            <p:cNvSpPr/>
            <p:nvPr/>
          </p:nvSpPr>
          <p:spPr>
            <a:xfrm>
              <a:off x="6459550" y="2451638"/>
              <a:ext cx="115375" cy="121250"/>
            </a:xfrm>
            <a:custGeom>
              <a:avLst/>
              <a:gdLst/>
              <a:ahLst/>
              <a:cxnLst/>
              <a:rect l="l" t="t" r="r" b="b"/>
              <a:pathLst>
                <a:path w="4615" h="4850" extrusionOk="0">
                  <a:moveTo>
                    <a:pt x="2500" y="0"/>
                  </a:moveTo>
                  <a:lnTo>
                    <a:pt x="2179" y="43"/>
                  </a:lnTo>
                  <a:lnTo>
                    <a:pt x="1859" y="107"/>
                  </a:lnTo>
                  <a:lnTo>
                    <a:pt x="1560" y="214"/>
                  </a:lnTo>
                  <a:lnTo>
                    <a:pt x="1282" y="364"/>
                  </a:lnTo>
                  <a:lnTo>
                    <a:pt x="1026" y="534"/>
                  </a:lnTo>
                  <a:lnTo>
                    <a:pt x="791" y="748"/>
                  </a:lnTo>
                  <a:lnTo>
                    <a:pt x="577" y="962"/>
                  </a:lnTo>
                  <a:lnTo>
                    <a:pt x="385" y="1218"/>
                  </a:lnTo>
                  <a:lnTo>
                    <a:pt x="235" y="1474"/>
                  </a:lnTo>
                  <a:lnTo>
                    <a:pt x="128" y="1752"/>
                  </a:lnTo>
                  <a:lnTo>
                    <a:pt x="43" y="2051"/>
                  </a:lnTo>
                  <a:lnTo>
                    <a:pt x="0" y="2329"/>
                  </a:lnTo>
                  <a:lnTo>
                    <a:pt x="0" y="2628"/>
                  </a:lnTo>
                  <a:lnTo>
                    <a:pt x="43" y="2927"/>
                  </a:lnTo>
                  <a:lnTo>
                    <a:pt x="150" y="3205"/>
                  </a:lnTo>
                  <a:lnTo>
                    <a:pt x="214" y="3333"/>
                  </a:lnTo>
                  <a:lnTo>
                    <a:pt x="299" y="3483"/>
                  </a:lnTo>
                  <a:lnTo>
                    <a:pt x="385" y="3611"/>
                  </a:lnTo>
                  <a:lnTo>
                    <a:pt x="491" y="3739"/>
                  </a:lnTo>
                  <a:lnTo>
                    <a:pt x="705" y="3953"/>
                  </a:lnTo>
                  <a:lnTo>
                    <a:pt x="919" y="4145"/>
                  </a:lnTo>
                  <a:lnTo>
                    <a:pt x="1154" y="4337"/>
                  </a:lnTo>
                  <a:lnTo>
                    <a:pt x="1389" y="4529"/>
                  </a:lnTo>
                  <a:lnTo>
                    <a:pt x="1517" y="4615"/>
                  </a:lnTo>
                  <a:lnTo>
                    <a:pt x="1688" y="4722"/>
                  </a:lnTo>
                  <a:lnTo>
                    <a:pt x="1837" y="4786"/>
                  </a:lnTo>
                  <a:lnTo>
                    <a:pt x="2008" y="4828"/>
                  </a:lnTo>
                  <a:lnTo>
                    <a:pt x="2136" y="4850"/>
                  </a:lnTo>
                  <a:lnTo>
                    <a:pt x="2286" y="4850"/>
                  </a:lnTo>
                  <a:lnTo>
                    <a:pt x="2414" y="4828"/>
                  </a:lnTo>
                  <a:lnTo>
                    <a:pt x="2564" y="4786"/>
                  </a:lnTo>
                  <a:lnTo>
                    <a:pt x="2820" y="4679"/>
                  </a:lnTo>
                  <a:lnTo>
                    <a:pt x="3076" y="4529"/>
                  </a:lnTo>
                  <a:lnTo>
                    <a:pt x="3269" y="4401"/>
                  </a:lnTo>
                  <a:lnTo>
                    <a:pt x="3461" y="4273"/>
                  </a:lnTo>
                  <a:lnTo>
                    <a:pt x="3653" y="4123"/>
                  </a:lnTo>
                  <a:lnTo>
                    <a:pt x="3824" y="3953"/>
                  </a:lnTo>
                  <a:lnTo>
                    <a:pt x="3995" y="3782"/>
                  </a:lnTo>
                  <a:lnTo>
                    <a:pt x="4145" y="3611"/>
                  </a:lnTo>
                  <a:lnTo>
                    <a:pt x="4273" y="3418"/>
                  </a:lnTo>
                  <a:lnTo>
                    <a:pt x="4380" y="3205"/>
                  </a:lnTo>
                  <a:lnTo>
                    <a:pt x="4508" y="2927"/>
                  </a:lnTo>
                  <a:lnTo>
                    <a:pt x="4572" y="2628"/>
                  </a:lnTo>
                  <a:lnTo>
                    <a:pt x="4615" y="2350"/>
                  </a:lnTo>
                  <a:lnTo>
                    <a:pt x="4593" y="2051"/>
                  </a:lnTo>
                  <a:lnTo>
                    <a:pt x="4550" y="1752"/>
                  </a:lnTo>
                  <a:lnTo>
                    <a:pt x="4465" y="1474"/>
                  </a:lnTo>
                  <a:lnTo>
                    <a:pt x="4358" y="1218"/>
                  </a:lnTo>
                  <a:lnTo>
                    <a:pt x="4209" y="962"/>
                  </a:lnTo>
                  <a:lnTo>
                    <a:pt x="4038" y="748"/>
                  </a:lnTo>
                  <a:lnTo>
                    <a:pt x="3824" y="534"/>
                  </a:lnTo>
                  <a:lnTo>
                    <a:pt x="3610" y="364"/>
                  </a:lnTo>
                  <a:lnTo>
                    <a:pt x="3354" y="214"/>
                  </a:lnTo>
                  <a:lnTo>
                    <a:pt x="3076" y="107"/>
                  </a:lnTo>
                  <a:lnTo>
                    <a:pt x="2799" y="43"/>
                  </a:lnTo>
                  <a:lnTo>
                    <a:pt x="2500" y="0"/>
                  </a:lnTo>
                  <a:close/>
                </a:path>
              </a:pathLst>
            </a:custGeom>
            <a:solidFill>
              <a:srgbClr val="FF6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8555;p74">
              <a:extLst>
                <a:ext uri="{FF2B5EF4-FFF2-40B4-BE49-F238E27FC236}">
                  <a16:creationId xmlns:a16="http://schemas.microsoft.com/office/drawing/2014/main" xmlns="" id="{54471747-0EDB-11ED-D92C-E93634330B37}"/>
                </a:ext>
              </a:extLst>
            </p:cNvPr>
            <p:cNvSpPr/>
            <p:nvPr/>
          </p:nvSpPr>
          <p:spPr>
            <a:xfrm>
              <a:off x="6773050" y="2244413"/>
              <a:ext cx="210450" cy="619550"/>
            </a:xfrm>
            <a:custGeom>
              <a:avLst/>
              <a:gdLst/>
              <a:ahLst/>
              <a:cxnLst/>
              <a:rect l="l" t="t" r="r" b="b"/>
              <a:pathLst>
                <a:path w="8418" h="24782" extrusionOk="0">
                  <a:moveTo>
                    <a:pt x="3055" y="1"/>
                  </a:moveTo>
                  <a:lnTo>
                    <a:pt x="2606" y="86"/>
                  </a:lnTo>
                  <a:lnTo>
                    <a:pt x="2115" y="193"/>
                  </a:lnTo>
                  <a:lnTo>
                    <a:pt x="1624" y="385"/>
                  </a:lnTo>
                  <a:lnTo>
                    <a:pt x="1111" y="620"/>
                  </a:lnTo>
                  <a:lnTo>
                    <a:pt x="556" y="919"/>
                  </a:lnTo>
                  <a:lnTo>
                    <a:pt x="0" y="1282"/>
                  </a:lnTo>
                  <a:lnTo>
                    <a:pt x="3098" y="24782"/>
                  </a:lnTo>
                  <a:lnTo>
                    <a:pt x="3333" y="24611"/>
                  </a:lnTo>
                  <a:lnTo>
                    <a:pt x="3611" y="24376"/>
                  </a:lnTo>
                  <a:lnTo>
                    <a:pt x="3952" y="24055"/>
                  </a:lnTo>
                  <a:lnTo>
                    <a:pt x="4380" y="23649"/>
                  </a:lnTo>
                  <a:lnTo>
                    <a:pt x="4828" y="23137"/>
                  </a:lnTo>
                  <a:lnTo>
                    <a:pt x="5320" y="22539"/>
                  </a:lnTo>
                  <a:lnTo>
                    <a:pt x="5576" y="22197"/>
                  </a:lnTo>
                  <a:lnTo>
                    <a:pt x="5832" y="21812"/>
                  </a:lnTo>
                  <a:lnTo>
                    <a:pt x="6089" y="21428"/>
                  </a:lnTo>
                  <a:lnTo>
                    <a:pt x="6345" y="21022"/>
                  </a:lnTo>
                  <a:lnTo>
                    <a:pt x="6580" y="20573"/>
                  </a:lnTo>
                  <a:lnTo>
                    <a:pt x="6836" y="20103"/>
                  </a:lnTo>
                  <a:lnTo>
                    <a:pt x="7050" y="19612"/>
                  </a:lnTo>
                  <a:lnTo>
                    <a:pt x="7285" y="19078"/>
                  </a:lnTo>
                  <a:lnTo>
                    <a:pt x="7477" y="18544"/>
                  </a:lnTo>
                  <a:lnTo>
                    <a:pt x="7670" y="17967"/>
                  </a:lnTo>
                  <a:lnTo>
                    <a:pt x="7840" y="17369"/>
                  </a:lnTo>
                  <a:lnTo>
                    <a:pt x="8011" y="16728"/>
                  </a:lnTo>
                  <a:lnTo>
                    <a:pt x="8140" y="16066"/>
                  </a:lnTo>
                  <a:lnTo>
                    <a:pt x="8246" y="15382"/>
                  </a:lnTo>
                  <a:lnTo>
                    <a:pt x="8332" y="14677"/>
                  </a:lnTo>
                  <a:lnTo>
                    <a:pt x="8396" y="13929"/>
                  </a:lnTo>
                  <a:lnTo>
                    <a:pt x="8417" y="13160"/>
                  </a:lnTo>
                  <a:lnTo>
                    <a:pt x="8417" y="12370"/>
                  </a:lnTo>
                  <a:lnTo>
                    <a:pt x="8353" y="10767"/>
                  </a:lnTo>
                  <a:lnTo>
                    <a:pt x="8310" y="9998"/>
                  </a:lnTo>
                  <a:lnTo>
                    <a:pt x="8246" y="9251"/>
                  </a:lnTo>
                  <a:lnTo>
                    <a:pt x="8161" y="8503"/>
                  </a:lnTo>
                  <a:lnTo>
                    <a:pt x="8097" y="7777"/>
                  </a:lnTo>
                  <a:lnTo>
                    <a:pt x="7990" y="7072"/>
                  </a:lnTo>
                  <a:lnTo>
                    <a:pt x="7883" y="6409"/>
                  </a:lnTo>
                  <a:lnTo>
                    <a:pt x="7755" y="5747"/>
                  </a:lnTo>
                  <a:lnTo>
                    <a:pt x="7605" y="5128"/>
                  </a:lnTo>
                  <a:lnTo>
                    <a:pt x="7456" y="4529"/>
                  </a:lnTo>
                  <a:lnTo>
                    <a:pt x="7285" y="3953"/>
                  </a:lnTo>
                  <a:lnTo>
                    <a:pt x="7093" y="3419"/>
                  </a:lnTo>
                  <a:lnTo>
                    <a:pt x="6900" y="2906"/>
                  </a:lnTo>
                  <a:lnTo>
                    <a:pt x="6687" y="2436"/>
                  </a:lnTo>
                  <a:lnTo>
                    <a:pt x="6452" y="2009"/>
                  </a:lnTo>
                  <a:lnTo>
                    <a:pt x="6195" y="1603"/>
                  </a:lnTo>
                  <a:lnTo>
                    <a:pt x="5918" y="1261"/>
                  </a:lnTo>
                  <a:lnTo>
                    <a:pt x="5640" y="940"/>
                  </a:lnTo>
                  <a:lnTo>
                    <a:pt x="5320" y="663"/>
                  </a:lnTo>
                  <a:lnTo>
                    <a:pt x="4999" y="428"/>
                  </a:lnTo>
                  <a:lnTo>
                    <a:pt x="4657" y="257"/>
                  </a:lnTo>
                  <a:lnTo>
                    <a:pt x="4465" y="171"/>
                  </a:lnTo>
                  <a:lnTo>
                    <a:pt x="4273" y="107"/>
                  </a:lnTo>
                  <a:lnTo>
                    <a:pt x="4081" y="65"/>
                  </a:lnTo>
                  <a:lnTo>
                    <a:pt x="3888" y="22"/>
                  </a:lnTo>
                  <a:lnTo>
                    <a:pt x="369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8556;p74">
              <a:extLst>
                <a:ext uri="{FF2B5EF4-FFF2-40B4-BE49-F238E27FC236}">
                  <a16:creationId xmlns:a16="http://schemas.microsoft.com/office/drawing/2014/main" xmlns="" id="{04476C3D-4750-C0CA-3B65-3929AB785D61}"/>
                </a:ext>
              </a:extLst>
            </p:cNvPr>
            <p:cNvSpPr/>
            <p:nvPr/>
          </p:nvSpPr>
          <p:spPr>
            <a:xfrm>
              <a:off x="5760975" y="2526938"/>
              <a:ext cx="162925" cy="659600"/>
            </a:xfrm>
            <a:custGeom>
              <a:avLst/>
              <a:gdLst/>
              <a:ahLst/>
              <a:cxnLst/>
              <a:rect l="l" t="t" r="r" b="b"/>
              <a:pathLst>
                <a:path w="6517" h="26384" extrusionOk="0">
                  <a:moveTo>
                    <a:pt x="2863" y="1"/>
                  </a:moveTo>
                  <a:lnTo>
                    <a:pt x="0" y="4658"/>
                  </a:lnTo>
                  <a:lnTo>
                    <a:pt x="214" y="5128"/>
                  </a:lnTo>
                  <a:lnTo>
                    <a:pt x="449" y="5683"/>
                  </a:lnTo>
                  <a:lnTo>
                    <a:pt x="727" y="6452"/>
                  </a:lnTo>
                  <a:lnTo>
                    <a:pt x="1047" y="7392"/>
                  </a:lnTo>
                  <a:lnTo>
                    <a:pt x="1389" y="8503"/>
                  </a:lnTo>
                  <a:lnTo>
                    <a:pt x="1560" y="9123"/>
                  </a:lnTo>
                  <a:lnTo>
                    <a:pt x="1709" y="9785"/>
                  </a:lnTo>
                  <a:lnTo>
                    <a:pt x="1859" y="10490"/>
                  </a:lnTo>
                  <a:lnTo>
                    <a:pt x="2008" y="11216"/>
                  </a:lnTo>
                  <a:lnTo>
                    <a:pt x="2137" y="11985"/>
                  </a:lnTo>
                  <a:lnTo>
                    <a:pt x="2243" y="12776"/>
                  </a:lnTo>
                  <a:lnTo>
                    <a:pt x="2329" y="13609"/>
                  </a:lnTo>
                  <a:lnTo>
                    <a:pt x="2414" y="14463"/>
                  </a:lnTo>
                  <a:lnTo>
                    <a:pt x="2457" y="15339"/>
                  </a:lnTo>
                  <a:lnTo>
                    <a:pt x="2478" y="16258"/>
                  </a:lnTo>
                  <a:lnTo>
                    <a:pt x="2457" y="17198"/>
                  </a:lnTo>
                  <a:lnTo>
                    <a:pt x="2414" y="18138"/>
                  </a:lnTo>
                  <a:lnTo>
                    <a:pt x="2329" y="19120"/>
                  </a:lnTo>
                  <a:lnTo>
                    <a:pt x="2222" y="20125"/>
                  </a:lnTo>
                  <a:lnTo>
                    <a:pt x="2051" y="21129"/>
                  </a:lnTo>
                  <a:lnTo>
                    <a:pt x="1838" y="22154"/>
                  </a:lnTo>
                  <a:lnTo>
                    <a:pt x="1603" y="23201"/>
                  </a:lnTo>
                  <a:lnTo>
                    <a:pt x="1282" y="24248"/>
                  </a:lnTo>
                  <a:lnTo>
                    <a:pt x="940" y="25316"/>
                  </a:lnTo>
                  <a:lnTo>
                    <a:pt x="534" y="26384"/>
                  </a:lnTo>
                  <a:lnTo>
                    <a:pt x="684" y="26363"/>
                  </a:lnTo>
                  <a:lnTo>
                    <a:pt x="855" y="26320"/>
                  </a:lnTo>
                  <a:lnTo>
                    <a:pt x="1026" y="26234"/>
                  </a:lnTo>
                  <a:lnTo>
                    <a:pt x="1197" y="26149"/>
                  </a:lnTo>
                  <a:lnTo>
                    <a:pt x="1389" y="26042"/>
                  </a:lnTo>
                  <a:lnTo>
                    <a:pt x="1560" y="25914"/>
                  </a:lnTo>
                  <a:lnTo>
                    <a:pt x="1923" y="25615"/>
                  </a:lnTo>
                  <a:lnTo>
                    <a:pt x="2308" y="25230"/>
                  </a:lnTo>
                  <a:lnTo>
                    <a:pt x="2692" y="24760"/>
                  </a:lnTo>
                  <a:lnTo>
                    <a:pt x="3077" y="24248"/>
                  </a:lnTo>
                  <a:lnTo>
                    <a:pt x="3440" y="23671"/>
                  </a:lnTo>
                  <a:lnTo>
                    <a:pt x="3803" y="23030"/>
                  </a:lnTo>
                  <a:lnTo>
                    <a:pt x="4166" y="22346"/>
                  </a:lnTo>
                  <a:lnTo>
                    <a:pt x="4508" y="21599"/>
                  </a:lnTo>
                  <a:lnTo>
                    <a:pt x="4850" y="20808"/>
                  </a:lnTo>
                  <a:lnTo>
                    <a:pt x="5149" y="19975"/>
                  </a:lnTo>
                  <a:lnTo>
                    <a:pt x="5448" y="19099"/>
                  </a:lnTo>
                  <a:lnTo>
                    <a:pt x="5704" y="18180"/>
                  </a:lnTo>
                  <a:lnTo>
                    <a:pt x="5939" y="17241"/>
                  </a:lnTo>
                  <a:lnTo>
                    <a:pt x="6131" y="16258"/>
                  </a:lnTo>
                  <a:lnTo>
                    <a:pt x="6302" y="15232"/>
                  </a:lnTo>
                  <a:lnTo>
                    <a:pt x="6409" y="14207"/>
                  </a:lnTo>
                  <a:lnTo>
                    <a:pt x="6495" y="13139"/>
                  </a:lnTo>
                  <a:lnTo>
                    <a:pt x="6516" y="12071"/>
                  </a:lnTo>
                  <a:lnTo>
                    <a:pt x="6516" y="11515"/>
                  </a:lnTo>
                  <a:lnTo>
                    <a:pt x="6516" y="10981"/>
                  </a:lnTo>
                  <a:lnTo>
                    <a:pt x="6473" y="10426"/>
                  </a:lnTo>
                  <a:lnTo>
                    <a:pt x="6431" y="9870"/>
                  </a:lnTo>
                  <a:lnTo>
                    <a:pt x="6388" y="9315"/>
                  </a:lnTo>
                  <a:lnTo>
                    <a:pt x="6302" y="8759"/>
                  </a:lnTo>
                  <a:lnTo>
                    <a:pt x="6217" y="8204"/>
                  </a:lnTo>
                  <a:lnTo>
                    <a:pt x="6131" y="7649"/>
                  </a:lnTo>
                  <a:lnTo>
                    <a:pt x="6003" y="7093"/>
                  </a:lnTo>
                  <a:lnTo>
                    <a:pt x="5875" y="6538"/>
                  </a:lnTo>
                  <a:lnTo>
                    <a:pt x="5726" y="5982"/>
                  </a:lnTo>
                  <a:lnTo>
                    <a:pt x="5555" y="5427"/>
                  </a:lnTo>
                  <a:lnTo>
                    <a:pt x="5362" y="4871"/>
                  </a:lnTo>
                  <a:lnTo>
                    <a:pt x="5170" y="4316"/>
                  </a:lnTo>
                  <a:lnTo>
                    <a:pt x="4957" y="3760"/>
                  </a:lnTo>
                  <a:lnTo>
                    <a:pt x="4700" y="3205"/>
                  </a:lnTo>
                  <a:lnTo>
                    <a:pt x="4444" y="2671"/>
                  </a:lnTo>
                  <a:lnTo>
                    <a:pt x="4166" y="2115"/>
                  </a:lnTo>
                  <a:lnTo>
                    <a:pt x="3867" y="1581"/>
                  </a:lnTo>
                  <a:lnTo>
                    <a:pt x="3568" y="1047"/>
                  </a:lnTo>
                  <a:lnTo>
                    <a:pt x="3226" y="513"/>
                  </a:lnTo>
                  <a:lnTo>
                    <a:pt x="28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8557;p74">
              <a:extLst>
                <a:ext uri="{FF2B5EF4-FFF2-40B4-BE49-F238E27FC236}">
                  <a16:creationId xmlns:a16="http://schemas.microsoft.com/office/drawing/2014/main" xmlns="" id="{820D5782-AA40-80C2-1C45-D0EABD199A20}"/>
                </a:ext>
              </a:extLst>
            </p:cNvPr>
            <p:cNvSpPr/>
            <p:nvPr/>
          </p:nvSpPr>
          <p:spPr>
            <a:xfrm>
              <a:off x="5760975" y="2526938"/>
              <a:ext cx="162925" cy="659600"/>
            </a:xfrm>
            <a:custGeom>
              <a:avLst/>
              <a:gdLst/>
              <a:ahLst/>
              <a:cxnLst/>
              <a:rect l="l" t="t" r="r" b="b"/>
              <a:pathLst>
                <a:path w="6517" h="26384" fill="none" extrusionOk="0">
                  <a:moveTo>
                    <a:pt x="0" y="4658"/>
                  </a:moveTo>
                  <a:lnTo>
                    <a:pt x="0" y="4658"/>
                  </a:lnTo>
                  <a:lnTo>
                    <a:pt x="214" y="5128"/>
                  </a:lnTo>
                  <a:lnTo>
                    <a:pt x="449" y="5683"/>
                  </a:lnTo>
                  <a:lnTo>
                    <a:pt x="727" y="6452"/>
                  </a:lnTo>
                  <a:lnTo>
                    <a:pt x="1047" y="7392"/>
                  </a:lnTo>
                  <a:lnTo>
                    <a:pt x="1389" y="8503"/>
                  </a:lnTo>
                  <a:lnTo>
                    <a:pt x="1560" y="9123"/>
                  </a:lnTo>
                  <a:lnTo>
                    <a:pt x="1709" y="9785"/>
                  </a:lnTo>
                  <a:lnTo>
                    <a:pt x="1859" y="10490"/>
                  </a:lnTo>
                  <a:lnTo>
                    <a:pt x="2008" y="11216"/>
                  </a:lnTo>
                  <a:lnTo>
                    <a:pt x="2137" y="11985"/>
                  </a:lnTo>
                  <a:lnTo>
                    <a:pt x="2243" y="12776"/>
                  </a:lnTo>
                  <a:lnTo>
                    <a:pt x="2329" y="13609"/>
                  </a:lnTo>
                  <a:lnTo>
                    <a:pt x="2414" y="14463"/>
                  </a:lnTo>
                  <a:lnTo>
                    <a:pt x="2457" y="15339"/>
                  </a:lnTo>
                  <a:lnTo>
                    <a:pt x="2478" y="16258"/>
                  </a:lnTo>
                  <a:lnTo>
                    <a:pt x="2457" y="17198"/>
                  </a:lnTo>
                  <a:lnTo>
                    <a:pt x="2414" y="18138"/>
                  </a:lnTo>
                  <a:lnTo>
                    <a:pt x="2329" y="19120"/>
                  </a:lnTo>
                  <a:lnTo>
                    <a:pt x="2222" y="20125"/>
                  </a:lnTo>
                  <a:lnTo>
                    <a:pt x="2051" y="21129"/>
                  </a:lnTo>
                  <a:lnTo>
                    <a:pt x="1838" y="22154"/>
                  </a:lnTo>
                  <a:lnTo>
                    <a:pt x="1603" y="23201"/>
                  </a:lnTo>
                  <a:lnTo>
                    <a:pt x="1282" y="24248"/>
                  </a:lnTo>
                  <a:lnTo>
                    <a:pt x="940" y="25316"/>
                  </a:lnTo>
                  <a:lnTo>
                    <a:pt x="534" y="26384"/>
                  </a:lnTo>
                  <a:lnTo>
                    <a:pt x="534" y="26384"/>
                  </a:lnTo>
                  <a:lnTo>
                    <a:pt x="684" y="26363"/>
                  </a:lnTo>
                  <a:lnTo>
                    <a:pt x="855" y="26320"/>
                  </a:lnTo>
                  <a:lnTo>
                    <a:pt x="1026" y="26234"/>
                  </a:lnTo>
                  <a:lnTo>
                    <a:pt x="1197" y="26149"/>
                  </a:lnTo>
                  <a:lnTo>
                    <a:pt x="1389" y="26042"/>
                  </a:lnTo>
                  <a:lnTo>
                    <a:pt x="1560" y="25914"/>
                  </a:lnTo>
                  <a:lnTo>
                    <a:pt x="1923" y="25615"/>
                  </a:lnTo>
                  <a:lnTo>
                    <a:pt x="2308" y="25230"/>
                  </a:lnTo>
                  <a:lnTo>
                    <a:pt x="2692" y="24760"/>
                  </a:lnTo>
                  <a:lnTo>
                    <a:pt x="3077" y="24248"/>
                  </a:lnTo>
                  <a:lnTo>
                    <a:pt x="3440" y="23671"/>
                  </a:lnTo>
                  <a:lnTo>
                    <a:pt x="3803" y="23030"/>
                  </a:lnTo>
                  <a:lnTo>
                    <a:pt x="4166" y="22346"/>
                  </a:lnTo>
                  <a:lnTo>
                    <a:pt x="4508" y="21599"/>
                  </a:lnTo>
                  <a:lnTo>
                    <a:pt x="4850" y="20808"/>
                  </a:lnTo>
                  <a:lnTo>
                    <a:pt x="5149" y="19975"/>
                  </a:lnTo>
                  <a:lnTo>
                    <a:pt x="5448" y="19099"/>
                  </a:lnTo>
                  <a:lnTo>
                    <a:pt x="5704" y="18180"/>
                  </a:lnTo>
                  <a:lnTo>
                    <a:pt x="5939" y="17241"/>
                  </a:lnTo>
                  <a:lnTo>
                    <a:pt x="6131" y="16258"/>
                  </a:lnTo>
                  <a:lnTo>
                    <a:pt x="6302" y="15232"/>
                  </a:lnTo>
                  <a:lnTo>
                    <a:pt x="6409" y="14207"/>
                  </a:lnTo>
                  <a:lnTo>
                    <a:pt x="6495" y="13139"/>
                  </a:lnTo>
                  <a:lnTo>
                    <a:pt x="6516" y="12071"/>
                  </a:lnTo>
                  <a:lnTo>
                    <a:pt x="6516" y="11515"/>
                  </a:lnTo>
                  <a:lnTo>
                    <a:pt x="6516" y="10981"/>
                  </a:lnTo>
                  <a:lnTo>
                    <a:pt x="6473" y="10426"/>
                  </a:lnTo>
                  <a:lnTo>
                    <a:pt x="6431" y="9870"/>
                  </a:lnTo>
                  <a:lnTo>
                    <a:pt x="6388" y="9315"/>
                  </a:lnTo>
                  <a:lnTo>
                    <a:pt x="6302" y="8759"/>
                  </a:lnTo>
                  <a:lnTo>
                    <a:pt x="6217" y="8204"/>
                  </a:lnTo>
                  <a:lnTo>
                    <a:pt x="6131" y="7649"/>
                  </a:lnTo>
                  <a:lnTo>
                    <a:pt x="6003" y="7093"/>
                  </a:lnTo>
                  <a:lnTo>
                    <a:pt x="5875" y="6538"/>
                  </a:lnTo>
                  <a:lnTo>
                    <a:pt x="5726" y="5982"/>
                  </a:lnTo>
                  <a:lnTo>
                    <a:pt x="5555" y="5427"/>
                  </a:lnTo>
                  <a:lnTo>
                    <a:pt x="5362" y="4871"/>
                  </a:lnTo>
                  <a:lnTo>
                    <a:pt x="5170" y="4316"/>
                  </a:lnTo>
                  <a:lnTo>
                    <a:pt x="4957" y="3760"/>
                  </a:lnTo>
                  <a:lnTo>
                    <a:pt x="4700" y="3205"/>
                  </a:lnTo>
                  <a:lnTo>
                    <a:pt x="4444" y="2671"/>
                  </a:lnTo>
                  <a:lnTo>
                    <a:pt x="4166" y="2115"/>
                  </a:lnTo>
                  <a:lnTo>
                    <a:pt x="3867" y="1581"/>
                  </a:lnTo>
                  <a:lnTo>
                    <a:pt x="3568" y="1047"/>
                  </a:lnTo>
                  <a:lnTo>
                    <a:pt x="3226" y="513"/>
                  </a:lnTo>
                  <a:lnTo>
                    <a:pt x="2863" y="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8558;p74">
              <a:extLst>
                <a:ext uri="{FF2B5EF4-FFF2-40B4-BE49-F238E27FC236}">
                  <a16:creationId xmlns:a16="http://schemas.microsoft.com/office/drawing/2014/main" xmlns="" id="{17932B74-FA79-BCE2-93EB-A01430AB35D6}"/>
                </a:ext>
              </a:extLst>
            </p:cNvPr>
            <p:cNvSpPr/>
            <p:nvPr/>
          </p:nvSpPr>
          <p:spPr>
            <a:xfrm>
              <a:off x="6594125" y="2567538"/>
              <a:ext cx="185350" cy="611000"/>
            </a:xfrm>
            <a:custGeom>
              <a:avLst/>
              <a:gdLst/>
              <a:ahLst/>
              <a:cxnLst/>
              <a:rect l="l" t="t" r="r" b="b"/>
              <a:pathLst>
                <a:path w="7414" h="24440" extrusionOk="0">
                  <a:moveTo>
                    <a:pt x="5619" y="0"/>
                  </a:moveTo>
                  <a:lnTo>
                    <a:pt x="5085" y="342"/>
                  </a:lnTo>
                  <a:lnTo>
                    <a:pt x="4594" y="726"/>
                  </a:lnTo>
                  <a:lnTo>
                    <a:pt x="4102" y="1132"/>
                  </a:lnTo>
                  <a:lnTo>
                    <a:pt x="3675" y="1538"/>
                  </a:lnTo>
                  <a:lnTo>
                    <a:pt x="3248" y="1987"/>
                  </a:lnTo>
                  <a:lnTo>
                    <a:pt x="2863" y="2414"/>
                  </a:lnTo>
                  <a:lnTo>
                    <a:pt x="2521" y="2884"/>
                  </a:lnTo>
                  <a:lnTo>
                    <a:pt x="2180" y="3354"/>
                  </a:lnTo>
                  <a:lnTo>
                    <a:pt x="1881" y="3845"/>
                  </a:lnTo>
                  <a:lnTo>
                    <a:pt x="1603" y="4337"/>
                  </a:lnTo>
                  <a:lnTo>
                    <a:pt x="1346" y="4850"/>
                  </a:lnTo>
                  <a:lnTo>
                    <a:pt x="1111" y="5362"/>
                  </a:lnTo>
                  <a:lnTo>
                    <a:pt x="898" y="5896"/>
                  </a:lnTo>
                  <a:lnTo>
                    <a:pt x="727" y="6430"/>
                  </a:lnTo>
                  <a:lnTo>
                    <a:pt x="556" y="6964"/>
                  </a:lnTo>
                  <a:lnTo>
                    <a:pt x="428" y="7499"/>
                  </a:lnTo>
                  <a:lnTo>
                    <a:pt x="300" y="8054"/>
                  </a:lnTo>
                  <a:lnTo>
                    <a:pt x="193" y="8609"/>
                  </a:lnTo>
                  <a:lnTo>
                    <a:pt x="129" y="9165"/>
                  </a:lnTo>
                  <a:lnTo>
                    <a:pt x="65" y="9742"/>
                  </a:lnTo>
                  <a:lnTo>
                    <a:pt x="22" y="10297"/>
                  </a:lnTo>
                  <a:lnTo>
                    <a:pt x="1" y="10874"/>
                  </a:lnTo>
                  <a:lnTo>
                    <a:pt x="1" y="11429"/>
                  </a:lnTo>
                  <a:lnTo>
                    <a:pt x="22" y="11985"/>
                  </a:lnTo>
                  <a:lnTo>
                    <a:pt x="43" y="12562"/>
                  </a:lnTo>
                  <a:lnTo>
                    <a:pt x="86" y="13117"/>
                  </a:lnTo>
                  <a:lnTo>
                    <a:pt x="150" y="13672"/>
                  </a:lnTo>
                  <a:lnTo>
                    <a:pt x="214" y="14228"/>
                  </a:lnTo>
                  <a:lnTo>
                    <a:pt x="321" y="14762"/>
                  </a:lnTo>
                  <a:lnTo>
                    <a:pt x="406" y="15317"/>
                  </a:lnTo>
                  <a:lnTo>
                    <a:pt x="535" y="15852"/>
                  </a:lnTo>
                  <a:lnTo>
                    <a:pt x="663" y="16364"/>
                  </a:lnTo>
                  <a:lnTo>
                    <a:pt x="791" y="16877"/>
                  </a:lnTo>
                  <a:lnTo>
                    <a:pt x="941" y="17390"/>
                  </a:lnTo>
                  <a:lnTo>
                    <a:pt x="1282" y="18372"/>
                  </a:lnTo>
                  <a:lnTo>
                    <a:pt x="1646" y="19312"/>
                  </a:lnTo>
                  <a:lnTo>
                    <a:pt x="2030" y="20188"/>
                  </a:lnTo>
                  <a:lnTo>
                    <a:pt x="2244" y="20615"/>
                  </a:lnTo>
                  <a:lnTo>
                    <a:pt x="2457" y="21000"/>
                  </a:lnTo>
                  <a:lnTo>
                    <a:pt x="2671" y="21385"/>
                  </a:lnTo>
                  <a:lnTo>
                    <a:pt x="2885" y="21748"/>
                  </a:lnTo>
                  <a:lnTo>
                    <a:pt x="3120" y="22090"/>
                  </a:lnTo>
                  <a:lnTo>
                    <a:pt x="3355" y="22431"/>
                  </a:lnTo>
                  <a:lnTo>
                    <a:pt x="3590" y="22730"/>
                  </a:lnTo>
                  <a:lnTo>
                    <a:pt x="3825" y="23008"/>
                  </a:lnTo>
                  <a:lnTo>
                    <a:pt x="4060" y="23264"/>
                  </a:lnTo>
                  <a:lnTo>
                    <a:pt x="4295" y="23499"/>
                  </a:lnTo>
                  <a:lnTo>
                    <a:pt x="4530" y="23713"/>
                  </a:lnTo>
                  <a:lnTo>
                    <a:pt x="4786" y="23905"/>
                  </a:lnTo>
                  <a:lnTo>
                    <a:pt x="5021" y="24076"/>
                  </a:lnTo>
                  <a:lnTo>
                    <a:pt x="5256" y="24204"/>
                  </a:lnTo>
                  <a:lnTo>
                    <a:pt x="5491" y="24311"/>
                  </a:lnTo>
                  <a:lnTo>
                    <a:pt x="5726" y="24375"/>
                  </a:lnTo>
                  <a:lnTo>
                    <a:pt x="5961" y="24439"/>
                  </a:lnTo>
                  <a:lnTo>
                    <a:pt x="6388" y="24439"/>
                  </a:lnTo>
                  <a:lnTo>
                    <a:pt x="6602" y="24397"/>
                  </a:lnTo>
                  <a:lnTo>
                    <a:pt x="6815" y="24311"/>
                  </a:lnTo>
                  <a:lnTo>
                    <a:pt x="7029" y="24204"/>
                  </a:lnTo>
                  <a:lnTo>
                    <a:pt x="7221" y="24055"/>
                  </a:lnTo>
                  <a:lnTo>
                    <a:pt x="7414" y="23863"/>
                  </a:lnTo>
                  <a:lnTo>
                    <a:pt x="7157" y="23713"/>
                  </a:lnTo>
                  <a:lnTo>
                    <a:pt x="6922" y="23542"/>
                  </a:lnTo>
                  <a:lnTo>
                    <a:pt x="6687" y="23329"/>
                  </a:lnTo>
                  <a:lnTo>
                    <a:pt x="6474" y="23115"/>
                  </a:lnTo>
                  <a:lnTo>
                    <a:pt x="6281" y="22880"/>
                  </a:lnTo>
                  <a:lnTo>
                    <a:pt x="6089" y="22645"/>
                  </a:lnTo>
                  <a:lnTo>
                    <a:pt x="5918" y="22367"/>
                  </a:lnTo>
                  <a:lnTo>
                    <a:pt x="5769" y="22068"/>
                  </a:lnTo>
                  <a:lnTo>
                    <a:pt x="5619" y="21769"/>
                  </a:lnTo>
                  <a:lnTo>
                    <a:pt x="5491" y="21449"/>
                  </a:lnTo>
                  <a:lnTo>
                    <a:pt x="5363" y="21128"/>
                  </a:lnTo>
                  <a:lnTo>
                    <a:pt x="5235" y="20765"/>
                  </a:lnTo>
                  <a:lnTo>
                    <a:pt x="5149" y="20423"/>
                  </a:lnTo>
                  <a:lnTo>
                    <a:pt x="5042" y="20039"/>
                  </a:lnTo>
                  <a:lnTo>
                    <a:pt x="4893" y="19270"/>
                  </a:lnTo>
                  <a:lnTo>
                    <a:pt x="4786" y="18458"/>
                  </a:lnTo>
                  <a:lnTo>
                    <a:pt x="4700" y="17603"/>
                  </a:lnTo>
                  <a:lnTo>
                    <a:pt x="4636" y="16727"/>
                  </a:lnTo>
                  <a:lnTo>
                    <a:pt x="4615" y="15830"/>
                  </a:lnTo>
                  <a:lnTo>
                    <a:pt x="4636" y="14912"/>
                  </a:lnTo>
                  <a:lnTo>
                    <a:pt x="4658" y="13972"/>
                  </a:lnTo>
                  <a:lnTo>
                    <a:pt x="4722" y="13053"/>
                  </a:lnTo>
                  <a:lnTo>
                    <a:pt x="4786" y="12134"/>
                  </a:lnTo>
                  <a:lnTo>
                    <a:pt x="4871" y="11216"/>
                  </a:lnTo>
                  <a:lnTo>
                    <a:pt x="4978" y="10318"/>
                  </a:lnTo>
                  <a:lnTo>
                    <a:pt x="5213" y="8588"/>
                  </a:lnTo>
                  <a:lnTo>
                    <a:pt x="5470" y="6986"/>
                  </a:lnTo>
                  <a:lnTo>
                    <a:pt x="5726" y="5555"/>
                  </a:lnTo>
                  <a:lnTo>
                    <a:pt x="5961" y="4380"/>
                  </a:lnTo>
                  <a:lnTo>
                    <a:pt x="6153" y="3461"/>
                  </a:lnTo>
                  <a:lnTo>
                    <a:pt x="6324" y="2692"/>
                  </a:lnTo>
                  <a:lnTo>
                    <a:pt x="56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8559;p74">
              <a:extLst>
                <a:ext uri="{FF2B5EF4-FFF2-40B4-BE49-F238E27FC236}">
                  <a16:creationId xmlns:a16="http://schemas.microsoft.com/office/drawing/2014/main" xmlns="" id="{ED3E91CC-D956-E967-4A77-80507033495C}"/>
                </a:ext>
              </a:extLst>
            </p:cNvPr>
            <p:cNvSpPr/>
            <p:nvPr/>
          </p:nvSpPr>
          <p:spPr>
            <a:xfrm>
              <a:off x="6594125" y="2567538"/>
              <a:ext cx="185350" cy="611000"/>
            </a:xfrm>
            <a:custGeom>
              <a:avLst/>
              <a:gdLst/>
              <a:ahLst/>
              <a:cxnLst/>
              <a:rect l="l" t="t" r="r" b="b"/>
              <a:pathLst>
                <a:path w="7414" h="24440" fill="none" extrusionOk="0">
                  <a:moveTo>
                    <a:pt x="6324" y="2692"/>
                  </a:moveTo>
                  <a:lnTo>
                    <a:pt x="6324" y="2692"/>
                  </a:lnTo>
                  <a:lnTo>
                    <a:pt x="6153" y="3461"/>
                  </a:lnTo>
                  <a:lnTo>
                    <a:pt x="5961" y="4380"/>
                  </a:lnTo>
                  <a:lnTo>
                    <a:pt x="5726" y="5555"/>
                  </a:lnTo>
                  <a:lnTo>
                    <a:pt x="5470" y="6986"/>
                  </a:lnTo>
                  <a:lnTo>
                    <a:pt x="5213" y="8588"/>
                  </a:lnTo>
                  <a:lnTo>
                    <a:pt x="4978" y="10318"/>
                  </a:lnTo>
                  <a:lnTo>
                    <a:pt x="4871" y="11216"/>
                  </a:lnTo>
                  <a:lnTo>
                    <a:pt x="4786" y="12134"/>
                  </a:lnTo>
                  <a:lnTo>
                    <a:pt x="4722" y="13053"/>
                  </a:lnTo>
                  <a:lnTo>
                    <a:pt x="4658" y="13972"/>
                  </a:lnTo>
                  <a:lnTo>
                    <a:pt x="4636" y="14912"/>
                  </a:lnTo>
                  <a:lnTo>
                    <a:pt x="4615" y="15830"/>
                  </a:lnTo>
                  <a:lnTo>
                    <a:pt x="4636" y="16727"/>
                  </a:lnTo>
                  <a:lnTo>
                    <a:pt x="4700" y="17603"/>
                  </a:lnTo>
                  <a:lnTo>
                    <a:pt x="4786" y="18458"/>
                  </a:lnTo>
                  <a:lnTo>
                    <a:pt x="4893" y="19270"/>
                  </a:lnTo>
                  <a:lnTo>
                    <a:pt x="5042" y="20039"/>
                  </a:lnTo>
                  <a:lnTo>
                    <a:pt x="5149" y="20423"/>
                  </a:lnTo>
                  <a:lnTo>
                    <a:pt x="5235" y="20765"/>
                  </a:lnTo>
                  <a:lnTo>
                    <a:pt x="5363" y="21128"/>
                  </a:lnTo>
                  <a:lnTo>
                    <a:pt x="5491" y="21449"/>
                  </a:lnTo>
                  <a:lnTo>
                    <a:pt x="5619" y="21769"/>
                  </a:lnTo>
                  <a:lnTo>
                    <a:pt x="5769" y="22068"/>
                  </a:lnTo>
                  <a:lnTo>
                    <a:pt x="5918" y="22367"/>
                  </a:lnTo>
                  <a:lnTo>
                    <a:pt x="6089" y="22645"/>
                  </a:lnTo>
                  <a:lnTo>
                    <a:pt x="6281" y="22880"/>
                  </a:lnTo>
                  <a:lnTo>
                    <a:pt x="6474" y="23115"/>
                  </a:lnTo>
                  <a:lnTo>
                    <a:pt x="6687" y="23329"/>
                  </a:lnTo>
                  <a:lnTo>
                    <a:pt x="6922" y="23542"/>
                  </a:lnTo>
                  <a:lnTo>
                    <a:pt x="7157" y="23713"/>
                  </a:lnTo>
                  <a:lnTo>
                    <a:pt x="7414" y="23863"/>
                  </a:lnTo>
                  <a:lnTo>
                    <a:pt x="7414" y="23863"/>
                  </a:lnTo>
                  <a:lnTo>
                    <a:pt x="7221" y="24055"/>
                  </a:lnTo>
                  <a:lnTo>
                    <a:pt x="7029" y="24204"/>
                  </a:lnTo>
                  <a:lnTo>
                    <a:pt x="6815" y="24311"/>
                  </a:lnTo>
                  <a:lnTo>
                    <a:pt x="6602" y="24397"/>
                  </a:lnTo>
                  <a:lnTo>
                    <a:pt x="6388" y="24439"/>
                  </a:lnTo>
                  <a:lnTo>
                    <a:pt x="6175" y="24439"/>
                  </a:lnTo>
                  <a:lnTo>
                    <a:pt x="5961" y="24439"/>
                  </a:lnTo>
                  <a:lnTo>
                    <a:pt x="5726" y="24375"/>
                  </a:lnTo>
                  <a:lnTo>
                    <a:pt x="5491" y="24311"/>
                  </a:lnTo>
                  <a:lnTo>
                    <a:pt x="5256" y="24204"/>
                  </a:lnTo>
                  <a:lnTo>
                    <a:pt x="5021" y="24076"/>
                  </a:lnTo>
                  <a:lnTo>
                    <a:pt x="4786" y="23905"/>
                  </a:lnTo>
                  <a:lnTo>
                    <a:pt x="4530" y="23713"/>
                  </a:lnTo>
                  <a:lnTo>
                    <a:pt x="4295" y="23499"/>
                  </a:lnTo>
                  <a:lnTo>
                    <a:pt x="4060" y="23264"/>
                  </a:lnTo>
                  <a:lnTo>
                    <a:pt x="3825" y="23008"/>
                  </a:lnTo>
                  <a:lnTo>
                    <a:pt x="3590" y="22730"/>
                  </a:lnTo>
                  <a:lnTo>
                    <a:pt x="3355" y="22431"/>
                  </a:lnTo>
                  <a:lnTo>
                    <a:pt x="3120" y="22090"/>
                  </a:lnTo>
                  <a:lnTo>
                    <a:pt x="2885" y="21748"/>
                  </a:lnTo>
                  <a:lnTo>
                    <a:pt x="2671" y="21385"/>
                  </a:lnTo>
                  <a:lnTo>
                    <a:pt x="2457" y="21000"/>
                  </a:lnTo>
                  <a:lnTo>
                    <a:pt x="2244" y="20615"/>
                  </a:lnTo>
                  <a:lnTo>
                    <a:pt x="2030" y="20188"/>
                  </a:lnTo>
                  <a:lnTo>
                    <a:pt x="1646" y="19312"/>
                  </a:lnTo>
                  <a:lnTo>
                    <a:pt x="1282" y="18372"/>
                  </a:lnTo>
                  <a:lnTo>
                    <a:pt x="941" y="17390"/>
                  </a:lnTo>
                  <a:lnTo>
                    <a:pt x="791" y="16877"/>
                  </a:lnTo>
                  <a:lnTo>
                    <a:pt x="663" y="16364"/>
                  </a:lnTo>
                  <a:lnTo>
                    <a:pt x="535" y="15852"/>
                  </a:lnTo>
                  <a:lnTo>
                    <a:pt x="406" y="15317"/>
                  </a:lnTo>
                  <a:lnTo>
                    <a:pt x="321" y="14762"/>
                  </a:lnTo>
                  <a:lnTo>
                    <a:pt x="214" y="14228"/>
                  </a:lnTo>
                  <a:lnTo>
                    <a:pt x="150" y="13672"/>
                  </a:lnTo>
                  <a:lnTo>
                    <a:pt x="86" y="13117"/>
                  </a:lnTo>
                  <a:lnTo>
                    <a:pt x="43" y="12562"/>
                  </a:lnTo>
                  <a:lnTo>
                    <a:pt x="22" y="11985"/>
                  </a:lnTo>
                  <a:lnTo>
                    <a:pt x="1" y="11429"/>
                  </a:lnTo>
                  <a:lnTo>
                    <a:pt x="1" y="10874"/>
                  </a:lnTo>
                  <a:lnTo>
                    <a:pt x="22" y="10297"/>
                  </a:lnTo>
                  <a:lnTo>
                    <a:pt x="65" y="9742"/>
                  </a:lnTo>
                  <a:lnTo>
                    <a:pt x="129" y="9165"/>
                  </a:lnTo>
                  <a:lnTo>
                    <a:pt x="193" y="8609"/>
                  </a:lnTo>
                  <a:lnTo>
                    <a:pt x="300" y="8054"/>
                  </a:lnTo>
                  <a:lnTo>
                    <a:pt x="428" y="7499"/>
                  </a:lnTo>
                  <a:lnTo>
                    <a:pt x="556" y="6964"/>
                  </a:lnTo>
                  <a:lnTo>
                    <a:pt x="727" y="6430"/>
                  </a:lnTo>
                  <a:lnTo>
                    <a:pt x="898" y="5896"/>
                  </a:lnTo>
                  <a:lnTo>
                    <a:pt x="1111" y="5362"/>
                  </a:lnTo>
                  <a:lnTo>
                    <a:pt x="1346" y="4850"/>
                  </a:lnTo>
                  <a:lnTo>
                    <a:pt x="1603" y="4337"/>
                  </a:lnTo>
                  <a:lnTo>
                    <a:pt x="1881" y="3845"/>
                  </a:lnTo>
                  <a:lnTo>
                    <a:pt x="2180" y="3354"/>
                  </a:lnTo>
                  <a:lnTo>
                    <a:pt x="2521" y="2884"/>
                  </a:lnTo>
                  <a:lnTo>
                    <a:pt x="2863" y="2414"/>
                  </a:lnTo>
                  <a:lnTo>
                    <a:pt x="3248" y="1987"/>
                  </a:lnTo>
                  <a:lnTo>
                    <a:pt x="3675" y="1538"/>
                  </a:lnTo>
                  <a:lnTo>
                    <a:pt x="4102" y="1132"/>
                  </a:lnTo>
                  <a:lnTo>
                    <a:pt x="4594" y="726"/>
                  </a:lnTo>
                  <a:lnTo>
                    <a:pt x="5085" y="342"/>
                  </a:lnTo>
                  <a:lnTo>
                    <a:pt x="56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8560;p74">
              <a:extLst>
                <a:ext uri="{FF2B5EF4-FFF2-40B4-BE49-F238E27FC236}">
                  <a16:creationId xmlns:a16="http://schemas.microsoft.com/office/drawing/2014/main" xmlns="" id="{F3466050-9C2C-A168-2E9C-6AEF44C46D57}"/>
                </a:ext>
              </a:extLst>
            </p:cNvPr>
            <p:cNvSpPr/>
            <p:nvPr/>
          </p:nvSpPr>
          <p:spPr>
            <a:xfrm>
              <a:off x="6146575" y="1868963"/>
              <a:ext cx="360000" cy="227000"/>
            </a:xfrm>
            <a:custGeom>
              <a:avLst/>
              <a:gdLst/>
              <a:ahLst/>
              <a:cxnLst/>
              <a:rect l="l" t="t" r="r" b="b"/>
              <a:pathLst>
                <a:path w="14400" h="9080" extrusionOk="0">
                  <a:moveTo>
                    <a:pt x="6772" y="0"/>
                  </a:moveTo>
                  <a:lnTo>
                    <a:pt x="5918" y="43"/>
                  </a:lnTo>
                  <a:lnTo>
                    <a:pt x="5128" y="128"/>
                  </a:lnTo>
                  <a:lnTo>
                    <a:pt x="4743" y="193"/>
                  </a:lnTo>
                  <a:lnTo>
                    <a:pt x="4358" y="257"/>
                  </a:lnTo>
                  <a:lnTo>
                    <a:pt x="4017" y="342"/>
                  </a:lnTo>
                  <a:lnTo>
                    <a:pt x="3675" y="428"/>
                  </a:lnTo>
                  <a:lnTo>
                    <a:pt x="3354" y="534"/>
                  </a:lnTo>
                  <a:lnTo>
                    <a:pt x="3055" y="641"/>
                  </a:lnTo>
                  <a:lnTo>
                    <a:pt x="2778" y="791"/>
                  </a:lnTo>
                  <a:lnTo>
                    <a:pt x="2521" y="940"/>
                  </a:lnTo>
                  <a:lnTo>
                    <a:pt x="2265" y="1133"/>
                  </a:lnTo>
                  <a:lnTo>
                    <a:pt x="2051" y="1346"/>
                  </a:lnTo>
                  <a:lnTo>
                    <a:pt x="1838" y="1603"/>
                  </a:lnTo>
                  <a:lnTo>
                    <a:pt x="1645" y="1859"/>
                  </a:lnTo>
                  <a:lnTo>
                    <a:pt x="1453" y="2137"/>
                  </a:lnTo>
                  <a:lnTo>
                    <a:pt x="1282" y="2436"/>
                  </a:lnTo>
                  <a:lnTo>
                    <a:pt x="1133" y="2756"/>
                  </a:lnTo>
                  <a:lnTo>
                    <a:pt x="1004" y="3077"/>
                  </a:lnTo>
                  <a:lnTo>
                    <a:pt x="855" y="3418"/>
                  </a:lnTo>
                  <a:lnTo>
                    <a:pt x="748" y="3760"/>
                  </a:lnTo>
                  <a:lnTo>
                    <a:pt x="556" y="4465"/>
                  </a:lnTo>
                  <a:lnTo>
                    <a:pt x="385" y="5149"/>
                  </a:lnTo>
                  <a:lnTo>
                    <a:pt x="257" y="5854"/>
                  </a:lnTo>
                  <a:lnTo>
                    <a:pt x="171" y="6495"/>
                  </a:lnTo>
                  <a:lnTo>
                    <a:pt x="86" y="7114"/>
                  </a:lnTo>
                  <a:lnTo>
                    <a:pt x="43" y="7648"/>
                  </a:lnTo>
                  <a:lnTo>
                    <a:pt x="0" y="8439"/>
                  </a:lnTo>
                  <a:lnTo>
                    <a:pt x="0" y="8716"/>
                  </a:lnTo>
                  <a:lnTo>
                    <a:pt x="2521" y="7819"/>
                  </a:lnTo>
                  <a:lnTo>
                    <a:pt x="2607" y="7242"/>
                  </a:lnTo>
                  <a:lnTo>
                    <a:pt x="2713" y="6623"/>
                  </a:lnTo>
                  <a:lnTo>
                    <a:pt x="2884" y="5875"/>
                  </a:lnTo>
                  <a:lnTo>
                    <a:pt x="3055" y="5063"/>
                  </a:lnTo>
                  <a:lnTo>
                    <a:pt x="3269" y="4273"/>
                  </a:lnTo>
                  <a:lnTo>
                    <a:pt x="3397" y="3888"/>
                  </a:lnTo>
                  <a:lnTo>
                    <a:pt x="3504" y="3547"/>
                  </a:lnTo>
                  <a:lnTo>
                    <a:pt x="3632" y="3247"/>
                  </a:lnTo>
                  <a:lnTo>
                    <a:pt x="3782" y="2991"/>
                  </a:lnTo>
                  <a:lnTo>
                    <a:pt x="3846" y="2863"/>
                  </a:lnTo>
                  <a:lnTo>
                    <a:pt x="3953" y="2756"/>
                  </a:lnTo>
                  <a:lnTo>
                    <a:pt x="4059" y="2671"/>
                  </a:lnTo>
                  <a:lnTo>
                    <a:pt x="4209" y="2585"/>
                  </a:lnTo>
                  <a:lnTo>
                    <a:pt x="4358" y="2500"/>
                  </a:lnTo>
                  <a:lnTo>
                    <a:pt x="4529" y="2414"/>
                  </a:lnTo>
                  <a:lnTo>
                    <a:pt x="4914" y="2286"/>
                  </a:lnTo>
                  <a:lnTo>
                    <a:pt x="5341" y="2179"/>
                  </a:lnTo>
                  <a:lnTo>
                    <a:pt x="5811" y="2094"/>
                  </a:lnTo>
                  <a:lnTo>
                    <a:pt x="6302" y="2030"/>
                  </a:lnTo>
                  <a:lnTo>
                    <a:pt x="6794" y="1987"/>
                  </a:lnTo>
                  <a:lnTo>
                    <a:pt x="7307" y="1966"/>
                  </a:lnTo>
                  <a:lnTo>
                    <a:pt x="8802" y="1966"/>
                  </a:lnTo>
                  <a:lnTo>
                    <a:pt x="9635" y="2030"/>
                  </a:lnTo>
                  <a:lnTo>
                    <a:pt x="10233" y="2094"/>
                  </a:lnTo>
                  <a:lnTo>
                    <a:pt x="10340" y="2115"/>
                  </a:lnTo>
                  <a:lnTo>
                    <a:pt x="10447" y="2179"/>
                  </a:lnTo>
                  <a:lnTo>
                    <a:pt x="10532" y="2265"/>
                  </a:lnTo>
                  <a:lnTo>
                    <a:pt x="10618" y="2393"/>
                  </a:lnTo>
                  <a:lnTo>
                    <a:pt x="10682" y="2521"/>
                  </a:lnTo>
                  <a:lnTo>
                    <a:pt x="10746" y="2671"/>
                  </a:lnTo>
                  <a:lnTo>
                    <a:pt x="10853" y="3055"/>
                  </a:lnTo>
                  <a:lnTo>
                    <a:pt x="10917" y="3504"/>
                  </a:lnTo>
                  <a:lnTo>
                    <a:pt x="10960" y="3974"/>
                  </a:lnTo>
                  <a:lnTo>
                    <a:pt x="10981" y="4487"/>
                  </a:lnTo>
                  <a:lnTo>
                    <a:pt x="10981" y="5021"/>
                  </a:lnTo>
                  <a:lnTo>
                    <a:pt x="10938" y="6067"/>
                  </a:lnTo>
                  <a:lnTo>
                    <a:pt x="10874" y="6965"/>
                  </a:lnTo>
                  <a:lnTo>
                    <a:pt x="10767" y="7819"/>
                  </a:lnTo>
                  <a:lnTo>
                    <a:pt x="14015" y="9080"/>
                  </a:lnTo>
                  <a:lnTo>
                    <a:pt x="14121" y="8353"/>
                  </a:lnTo>
                  <a:lnTo>
                    <a:pt x="14250" y="7541"/>
                  </a:lnTo>
                  <a:lnTo>
                    <a:pt x="14335" y="6559"/>
                  </a:lnTo>
                  <a:lnTo>
                    <a:pt x="14378" y="6003"/>
                  </a:lnTo>
                  <a:lnTo>
                    <a:pt x="14399" y="5448"/>
                  </a:lnTo>
                  <a:lnTo>
                    <a:pt x="14399" y="4871"/>
                  </a:lnTo>
                  <a:lnTo>
                    <a:pt x="14378" y="4316"/>
                  </a:lnTo>
                  <a:lnTo>
                    <a:pt x="14335" y="3760"/>
                  </a:lnTo>
                  <a:lnTo>
                    <a:pt x="14271" y="3226"/>
                  </a:lnTo>
                  <a:lnTo>
                    <a:pt x="14143" y="2735"/>
                  </a:lnTo>
                  <a:lnTo>
                    <a:pt x="14079" y="2478"/>
                  </a:lnTo>
                  <a:lnTo>
                    <a:pt x="14015" y="2265"/>
                  </a:lnTo>
                  <a:lnTo>
                    <a:pt x="13908" y="2051"/>
                  </a:lnTo>
                  <a:lnTo>
                    <a:pt x="13758" y="1838"/>
                  </a:lnTo>
                  <a:lnTo>
                    <a:pt x="13609" y="1645"/>
                  </a:lnTo>
                  <a:lnTo>
                    <a:pt x="13395" y="1474"/>
                  </a:lnTo>
                  <a:lnTo>
                    <a:pt x="13181" y="1303"/>
                  </a:lnTo>
                  <a:lnTo>
                    <a:pt x="12925" y="1133"/>
                  </a:lnTo>
                  <a:lnTo>
                    <a:pt x="12647" y="983"/>
                  </a:lnTo>
                  <a:lnTo>
                    <a:pt x="12348" y="855"/>
                  </a:lnTo>
                  <a:lnTo>
                    <a:pt x="12028" y="727"/>
                  </a:lnTo>
                  <a:lnTo>
                    <a:pt x="11686" y="598"/>
                  </a:lnTo>
                  <a:lnTo>
                    <a:pt x="11323" y="492"/>
                  </a:lnTo>
                  <a:lnTo>
                    <a:pt x="10960" y="406"/>
                  </a:lnTo>
                  <a:lnTo>
                    <a:pt x="10554" y="299"/>
                  </a:lnTo>
                  <a:lnTo>
                    <a:pt x="10169" y="235"/>
                  </a:lnTo>
                  <a:lnTo>
                    <a:pt x="9336" y="107"/>
                  </a:lnTo>
                  <a:lnTo>
                    <a:pt x="8482" y="22"/>
                  </a:lnTo>
                  <a:lnTo>
                    <a:pt x="76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0" name="Picture 2">
            <a:extLst>
              <a:ext uri="{FF2B5EF4-FFF2-40B4-BE49-F238E27FC236}">
                <a16:creationId xmlns:a16="http://schemas.microsoft.com/office/drawing/2014/main" xmlns="" id="{325757E4-7414-AABB-1209-E7EEBDEFB6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138400" y="187559"/>
            <a:ext cx="1771752" cy="10630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98489FE7-521E-1C43-F593-644296883832}"/>
              </a:ext>
            </a:extLst>
          </p:cNvPr>
          <p:cNvSpPr txBox="1"/>
          <p:nvPr/>
        </p:nvSpPr>
        <p:spPr>
          <a:xfrm>
            <a:off x="3245443" y="-73485"/>
            <a:ext cx="2476960" cy="14088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TRÒ CHƠI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ĐẾM CÁCH 3</a:t>
            </a:r>
          </a:p>
        </p:txBody>
      </p:sp>
      <p:sp>
        <p:nvSpPr>
          <p:cNvPr id="3" name="Lục giác 2">
            <a:extLst>
              <a:ext uri="{FF2B5EF4-FFF2-40B4-BE49-F238E27FC236}">
                <a16:creationId xmlns:a16="http://schemas.microsoft.com/office/drawing/2014/main" xmlns="" id="{6536DEA8-BBC4-9681-CE60-27ED050CA7DD}"/>
              </a:ext>
            </a:extLst>
          </p:cNvPr>
          <p:cNvSpPr/>
          <p:nvPr/>
        </p:nvSpPr>
        <p:spPr>
          <a:xfrm>
            <a:off x="421481" y="1407318"/>
            <a:ext cx="1221582" cy="1014413"/>
          </a:xfrm>
          <a:prstGeom prst="hexag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" name="Lục giác 5">
            <a:extLst>
              <a:ext uri="{FF2B5EF4-FFF2-40B4-BE49-F238E27FC236}">
                <a16:creationId xmlns:a16="http://schemas.microsoft.com/office/drawing/2014/main" xmlns="" id="{BEF021C2-A0A4-9C13-D2C3-EADB52013E5A}"/>
              </a:ext>
            </a:extLst>
          </p:cNvPr>
          <p:cNvSpPr/>
          <p:nvPr/>
        </p:nvSpPr>
        <p:spPr>
          <a:xfrm>
            <a:off x="2481262" y="1407318"/>
            <a:ext cx="1221582" cy="1014413"/>
          </a:xfrm>
          <a:prstGeom prst="hexag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" name="Lục giác 6">
            <a:extLst>
              <a:ext uri="{FF2B5EF4-FFF2-40B4-BE49-F238E27FC236}">
                <a16:creationId xmlns:a16="http://schemas.microsoft.com/office/drawing/2014/main" xmlns="" id="{16F57732-5637-E064-5373-EC7F418BD0AD}"/>
              </a:ext>
            </a:extLst>
          </p:cNvPr>
          <p:cNvSpPr/>
          <p:nvPr/>
        </p:nvSpPr>
        <p:spPr>
          <a:xfrm>
            <a:off x="4541043" y="1407317"/>
            <a:ext cx="1221582" cy="1014413"/>
          </a:xfrm>
          <a:prstGeom prst="hexag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8" name="Lục giác 7">
            <a:extLst>
              <a:ext uri="{FF2B5EF4-FFF2-40B4-BE49-F238E27FC236}">
                <a16:creationId xmlns:a16="http://schemas.microsoft.com/office/drawing/2014/main" xmlns="" id="{3DE72321-36E8-6B1A-A7BA-3F6E08CBD603}"/>
              </a:ext>
            </a:extLst>
          </p:cNvPr>
          <p:cNvSpPr/>
          <p:nvPr/>
        </p:nvSpPr>
        <p:spPr>
          <a:xfrm>
            <a:off x="6600824" y="1407317"/>
            <a:ext cx="1221582" cy="1014413"/>
          </a:xfrm>
          <a:prstGeom prst="hexag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9" name="Lục giác 8">
            <a:extLst>
              <a:ext uri="{FF2B5EF4-FFF2-40B4-BE49-F238E27FC236}">
                <a16:creationId xmlns:a16="http://schemas.microsoft.com/office/drawing/2014/main" xmlns="" id="{A4F97A36-FEEE-2417-58F8-92B5609B935D}"/>
              </a:ext>
            </a:extLst>
          </p:cNvPr>
          <p:cNvSpPr/>
          <p:nvPr/>
        </p:nvSpPr>
        <p:spPr>
          <a:xfrm>
            <a:off x="1416843" y="2917030"/>
            <a:ext cx="1221582" cy="1014413"/>
          </a:xfrm>
          <a:prstGeom prst="hexag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10" name="Lục giác 9">
            <a:extLst>
              <a:ext uri="{FF2B5EF4-FFF2-40B4-BE49-F238E27FC236}">
                <a16:creationId xmlns:a16="http://schemas.microsoft.com/office/drawing/2014/main" xmlns="" id="{92535C94-1A68-1300-8123-803948178692}"/>
              </a:ext>
            </a:extLst>
          </p:cNvPr>
          <p:cNvSpPr/>
          <p:nvPr/>
        </p:nvSpPr>
        <p:spPr>
          <a:xfrm>
            <a:off x="3538537" y="2917030"/>
            <a:ext cx="1221582" cy="1014413"/>
          </a:xfrm>
          <a:prstGeom prst="hexag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11" name="Lục giác 10">
            <a:extLst>
              <a:ext uri="{FF2B5EF4-FFF2-40B4-BE49-F238E27FC236}">
                <a16:creationId xmlns:a16="http://schemas.microsoft.com/office/drawing/2014/main" xmlns="" id="{0FA06206-87B2-AEBF-C5AC-8DA2ADCC237E}"/>
              </a:ext>
            </a:extLst>
          </p:cNvPr>
          <p:cNvSpPr/>
          <p:nvPr/>
        </p:nvSpPr>
        <p:spPr>
          <a:xfrm>
            <a:off x="5660231" y="2917030"/>
            <a:ext cx="1221582" cy="1014413"/>
          </a:xfrm>
          <a:prstGeom prst="hexag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12" name="Lục giác 11">
            <a:extLst>
              <a:ext uri="{FF2B5EF4-FFF2-40B4-BE49-F238E27FC236}">
                <a16:creationId xmlns:a16="http://schemas.microsoft.com/office/drawing/2014/main" xmlns="" id="{1C45B516-C6B9-CBDF-237A-EB1A39CA7ECD}"/>
              </a:ext>
            </a:extLst>
          </p:cNvPr>
          <p:cNvSpPr/>
          <p:nvPr/>
        </p:nvSpPr>
        <p:spPr>
          <a:xfrm>
            <a:off x="7781925" y="2914650"/>
            <a:ext cx="1221582" cy="1014413"/>
          </a:xfrm>
          <a:prstGeom prst="hexag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13" name="Lục giác 12">
            <a:extLst>
              <a:ext uri="{FF2B5EF4-FFF2-40B4-BE49-F238E27FC236}">
                <a16:creationId xmlns:a16="http://schemas.microsoft.com/office/drawing/2014/main" xmlns="" id="{94D410B6-365E-7604-4DB2-FAED550C6DBD}"/>
              </a:ext>
            </a:extLst>
          </p:cNvPr>
          <p:cNvSpPr/>
          <p:nvPr/>
        </p:nvSpPr>
        <p:spPr>
          <a:xfrm>
            <a:off x="443121" y="1407316"/>
            <a:ext cx="1221582" cy="1014413"/>
          </a:xfrm>
          <a:prstGeom prst="hexag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Lục giác 13">
            <a:extLst>
              <a:ext uri="{FF2B5EF4-FFF2-40B4-BE49-F238E27FC236}">
                <a16:creationId xmlns:a16="http://schemas.microsoft.com/office/drawing/2014/main" xmlns="" id="{0EEA1E00-AC84-EE15-B5CF-D2BA1EDC1E1F}"/>
              </a:ext>
            </a:extLst>
          </p:cNvPr>
          <p:cNvSpPr/>
          <p:nvPr/>
        </p:nvSpPr>
        <p:spPr>
          <a:xfrm>
            <a:off x="2481262" y="1407316"/>
            <a:ext cx="1221582" cy="1014413"/>
          </a:xfrm>
          <a:prstGeom prst="hexag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Lục giác 14">
            <a:extLst>
              <a:ext uri="{FF2B5EF4-FFF2-40B4-BE49-F238E27FC236}">
                <a16:creationId xmlns:a16="http://schemas.microsoft.com/office/drawing/2014/main" xmlns="" id="{DB31AB64-7806-4925-244C-160610E565CF}"/>
              </a:ext>
            </a:extLst>
          </p:cNvPr>
          <p:cNvSpPr/>
          <p:nvPr/>
        </p:nvSpPr>
        <p:spPr>
          <a:xfrm>
            <a:off x="4541043" y="1407315"/>
            <a:ext cx="1221582" cy="1014413"/>
          </a:xfrm>
          <a:prstGeom prst="hexag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Lục giác 15">
            <a:extLst>
              <a:ext uri="{FF2B5EF4-FFF2-40B4-BE49-F238E27FC236}">
                <a16:creationId xmlns:a16="http://schemas.microsoft.com/office/drawing/2014/main" xmlns="" id="{351F0ECE-D8A2-D389-7FF0-6C7F530EF42E}"/>
              </a:ext>
            </a:extLst>
          </p:cNvPr>
          <p:cNvSpPr/>
          <p:nvPr/>
        </p:nvSpPr>
        <p:spPr>
          <a:xfrm>
            <a:off x="6628386" y="1407315"/>
            <a:ext cx="1221582" cy="1014413"/>
          </a:xfrm>
          <a:prstGeom prst="hexag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Lục giác 16">
            <a:extLst>
              <a:ext uri="{FF2B5EF4-FFF2-40B4-BE49-F238E27FC236}">
                <a16:creationId xmlns:a16="http://schemas.microsoft.com/office/drawing/2014/main" xmlns="" id="{40978B25-BF8E-88DD-D411-5202A72DC6F6}"/>
              </a:ext>
            </a:extLst>
          </p:cNvPr>
          <p:cNvSpPr/>
          <p:nvPr/>
        </p:nvSpPr>
        <p:spPr>
          <a:xfrm>
            <a:off x="1424211" y="2914647"/>
            <a:ext cx="1221582" cy="1014413"/>
          </a:xfrm>
          <a:prstGeom prst="hexag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Lục giác 17">
            <a:extLst>
              <a:ext uri="{FF2B5EF4-FFF2-40B4-BE49-F238E27FC236}">
                <a16:creationId xmlns:a16="http://schemas.microsoft.com/office/drawing/2014/main" xmlns="" id="{9AFCC8A9-5999-B699-0AEE-DDA3E05866C2}"/>
              </a:ext>
            </a:extLst>
          </p:cNvPr>
          <p:cNvSpPr/>
          <p:nvPr/>
        </p:nvSpPr>
        <p:spPr>
          <a:xfrm>
            <a:off x="3538537" y="2914646"/>
            <a:ext cx="1221582" cy="1014413"/>
          </a:xfrm>
          <a:prstGeom prst="hexag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Lục giác 18">
            <a:extLst>
              <a:ext uri="{FF2B5EF4-FFF2-40B4-BE49-F238E27FC236}">
                <a16:creationId xmlns:a16="http://schemas.microsoft.com/office/drawing/2014/main" xmlns="" id="{C1ABB224-44C7-FCF2-6795-992E0DA03737}"/>
              </a:ext>
            </a:extLst>
          </p:cNvPr>
          <p:cNvSpPr/>
          <p:nvPr/>
        </p:nvSpPr>
        <p:spPr>
          <a:xfrm>
            <a:off x="5652254" y="2914645"/>
            <a:ext cx="1221582" cy="1014413"/>
          </a:xfrm>
          <a:prstGeom prst="hexag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Lục giác 20">
            <a:extLst>
              <a:ext uri="{FF2B5EF4-FFF2-40B4-BE49-F238E27FC236}">
                <a16:creationId xmlns:a16="http://schemas.microsoft.com/office/drawing/2014/main" xmlns="" id="{675ADCC7-8D1F-7752-0EC9-0EEE5D0ADAAB}"/>
              </a:ext>
            </a:extLst>
          </p:cNvPr>
          <p:cNvSpPr/>
          <p:nvPr/>
        </p:nvSpPr>
        <p:spPr>
          <a:xfrm>
            <a:off x="7797337" y="2900326"/>
            <a:ext cx="1221582" cy="1014413"/>
          </a:xfrm>
          <a:prstGeom prst="hexag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3">
            <a:extLst>
              <a:ext uri="{FF2B5EF4-FFF2-40B4-BE49-F238E27FC236}">
                <a16:creationId xmlns:a16="http://schemas.microsoft.com/office/drawing/2014/main" xmlns="" id="{1708243E-6D71-4D81-AC01-312949F4F4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4858" y="3929060"/>
            <a:ext cx="1291985" cy="1117567"/>
          </a:xfrm>
          <a:prstGeom prst="rect">
            <a:avLst/>
          </a:prstGeom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xmlns="" id="{82E16E20-854F-7D41-E916-61CDDDDF16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221414" y="4291390"/>
            <a:ext cx="321113" cy="304765"/>
          </a:xfrm>
          <a:prstGeom prst="rect">
            <a:avLst/>
          </a:prstGeom>
        </p:spPr>
      </p:pic>
      <p:pic>
        <p:nvPicPr>
          <p:cNvPr id="25" name="Picture 3">
            <a:extLst>
              <a:ext uri="{FF2B5EF4-FFF2-40B4-BE49-F238E27FC236}">
                <a16:creationId xmlns:a16="http://schemas.microsoft.com/office/drawing/2014/main" xmlns="" id="{37FA0BEA-D46B-E584-D3AA-E632657F68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16731" y="2914647"/>
            <a:ext cx="336207" cy="319091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xmlns="" id="{9971B42D-1DDE-8A5C-4EAD-275F63F688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467831" y="4291390"/>
            <a:ext cx="336208" cy="319092"/>
          </a:xfrm>
          <a:prstGeom prst="rect">
            <a:avLst/>
          </a:prstGeom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xmlns="" id="{9A93532C-F995-A96A-50B0-F3695429AC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890961" y="4758044"/>
            <a:ext cx="327113" cy="310460"/>
          </a:xfrm>
          <a:prstGeom prst="rect">
            <a:avLst/>
          </a:prstGeom>
        </p:spPr>
      </p:pic>
      <p:pic>
        <p:nvPicPr>
          <p:cNvPr id="28" name="Picture 3">
            <a:extLst>
              <a:ext uri="{FF2B5EF4-FFF2-40B4-BE49-F238E27FC236}">
                <a16:creationId xmlns:a16="http://schemas.microsoft.com/office/drawing/2014/main" xmlns="" id="{9DF72D2E-346E-32A4-B212-ABF5DA67F4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962703" y="2595556"/>
            <a:ext cx="336207" cy="319091"/>
          </a:xfrm>
          <a:prstGeom prst="rect">
            <a:avLst/>
          </a:prstGeom>
        </p:spPr>
      </p:pic>
      <p:pic>
        <p:nvPicPr>
          <p:cNvPr id="29" name="Picture 3">
            <a:extLst>
              <a:ext uri="{FF2B5EF4-FFF2-40B4-BE49-F238E27FC236}">
                <a16:creationId xmlns:a16="http://schemas.microsoft.com/office/drawing/2014/main" xmlns="" id="{9A6B9B55-44D3-8DC7-1D30-C1207BA459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758741" y="4183078"/>
            <a:ext cx="336207" cy="319091"/>
          </a:xfrm>
          <a:prstGeom prst="rect">
            <a:avLst/>
          </a:prstGeom>
        </p:spPr>
      </p:pic>
      <p:pic>
        <p:nvPicPr>
          <p:cNvPr id="30" name="Picture 3">
            <a:extLst>
              <a:ext uri="{FF2B5EF4-FFF2-40B4-BE49-F238E27FC236}">
                <a16:creationId xmlns:a16="http://schemas.microsoft.com/office/drawing/2014/main" xmlns="" id="{32018373-D59A-CC3A-26C5-F684EB9962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419538" y="1893086"/>
            <a:ext cx="336207" cy="319091"/>
          </a:xfrm>
          <a:prstGeom prst="rect">
            <a:avLst/>
          </a:prstGeom>
        </p:spPr>
      </p:pic>
      <p:pic>
        <p:nvPicPr>
          <p:cNvPr id="31" name="Picture 4">
            <a:extLst>
              <a:ext uri="{FF2B5EF4-FFF2-40B4-BE49-F238E27FC236}">
                <a16:creationId xmlns:a16="http://schemas.microsoft.com/office/drawing/2014/main" xmlns="" id="{5726CB23-FE91-7EFA-22CB-1F57E7BFE6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661849" y="4124292"/>
            <a:ext cx="1253770" cy="101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69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B39DCFF7-53C4-711E-96FD-3CCB11245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234" y="1483519"/>
            <a:ext cx="5000766" cy="3659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Bong bóng Ý nghĩ: Hình đám mây 2">
            <a:extLst>
              <a:ext uri="{FF2B5EF4-FFF2-40B4-BE49-F238E27FC236}">
                <a16:creationId xmlns:a16="http://schemas.microsoft.com/office/drawing/2014/main" xmlns="" id="{E23B521C-7146-F7E0-9522-38CA4417B1E2}"/>
              </a:ext>
            </a:extLst>
          </p:cNvPr>
          <p:cNvSpPr/>
          <p:nvPr/>
        </p:nvSpPr>
        <p:spPr>
          <a:xfrm>
            <a:off x="78581" y="-2"/>
            <a:ext cx="6565036" cy="2378817"/>
          </a:xfrm>
          <a:prstGeom prst="cloud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nl-NL" sz="240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 tầng của kệ bày hoa có 3 chậu hoa, 3 tầng có tất cả bao nhiêu chậu hoa?</a:t>
            </a:r>
            <a:endParaRPr lang="en-US" sz="24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en-US" dirty="0"/>
          </a:p>
        </p:txBody>
      </p:sp>
      <p:sp>
        <p:nvSpPr>
          <p:cNvPr id="5" name="Mũi tên: Phải 4">
            <a:extLst>
              <a:ext uri="{FF2B5EF4-FFF2-40B4-BE49-F238E27FC236}">
                <a16:creationId xmlns:a16="http://schemas.microsoft.com/office/drawing/2014/main" xmlns="" id="{10F78E7F-F9F1-9A83-7D84-8D650FBD4C02}"/>
              </a:ext>
            </a:extLst>
          </p:cNvPr>
          <p:cNvSpPr/>
          <p:nvPr/>
        </p:nvSpPr>
        <p:spPr>
          <a:xfrm>
            <a:off x="78581" y="3450431"/>
            <a:ext cx="1171575" cy="514350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84F8B4B6-CAE8-6DD4-E764-6F044FD24865}"/>
              </a:ext>
            </a:extLst>
          </p:cNvPr>
          <p:cNvSpPr txBox="1"/>
          <p:nvPr/>
        </p:nvSpPr>
        <p:spPr>
          <a:xfrm>
            <a:off x="1354250" y="3499547"/>
            <a:ext cx="25250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chậu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xmlns="" id="{00DDE7B3-5D14-0666-BAEE-7042F1EA05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85667" y="2262139"/>
            <a:ext cx="1257300" cy="912114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xmlns="" id="{B1856F6B-5A96-05D6-C4ED-DEA5C1D4E9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802536" y="4086177"/>
            <a:ext cx="1257300" cy="912114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xmlns="" id="{51749343-CC95-01B1-B45C-F7CDF8D627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643617" y="536924"/>
            <a:ext cx="1257300" cy="912114"/>
          </a:xfrm>
          <a:prstGeom prst="rect">
            <a:avLst/>
          </a:prstGeom>
        </p:spPr>
      </p:pic>
      <p:grpSp>
        <p:nvGrpSpPr>
          <p:cNvPr id="12" name="Google Shape;1718;p38">
            <a:extLst>
              <a:ext uri="{FF2B5EF4-FFF2-40B4-BE49-F238E27FC236}">
                <a16:creationId xmlns:a16="http://schemas.microsoft.com/office/drawing/2014/main" xmlns="" id="{1B136BAB-1249-10CD-5F82-91C621DC82C6}"/>
              </a:ext>
            </a:extLst>
          </p:cNvPr>
          <p:cNvGrpSpPr/>
          <p:nvPr/>
        </p:nvGrpSpPr>
        <p:grpSpPr>
          <a:xfrm flipH="1">
            <a:off x="269020" y="4216896"/>
            <a:ext cx="790695" cy="781395"/>
            <a:chOff x="5149750" y="3034050"/>
            <a:chExt cx="952300" cy="941100"/>
          </a:xfrm>
        </p:grpSpPr>
        <p:sp>
          <p:nvSpPr>
            <p:cNvPr id="13" name="Google Shape;1719;p38">
              <a:extLst>
                <a:ext uri="{FF2B5EF4-FFF2-40B4-BE49-F238E27FC236}">
                  <a16:creationId xmlns:a16="http://schemas.microsoft.com/office/drawing/2014/main" xmlns="" id="{7B67415D-01A1-A529-90EF-6F82AFDCF617}"/>
                </a:ext>
              </a:extLst>
            </p:cNvPr>
            <p:cNvSpPr/>
            <p:nvPr/>
          </p:nvSpPr>
          <p:spPr>
            <a:xfrm>
              <a:off x="5696750" y="3034050"/>
              <a:ext cx="274750" cy="277200"/>
            </a:xfrm>
            <a:custGeom>
              <a:avLst/>
              <a:gdLst/>
              <a:ahLst/>
              <a:cxnLst/>
              <a:rect l="l" t="t" r="r" b="b"/>
              <a:pathLst>
                <a:path w="10990" h="11088" extrusionOk="0">
                  <a:moveTo>
                    <a:pt x="9080" y="1"/>
                  </a:moveTo>
                  <a:lnTo>
                    <a:pt x="8690" y="20"/>
                  </a:lnTo>
                  <a:lnTo>
                    <a:pt x="8262" y="79"/>
                  </a:lnTo>
                  <a:lnTo>
                    <a:pt x="7814" y="137"/>
                  </a:lnTo>
                  <a:lnTo>
                    <a:pt x="7365" y="235"/>
                  </a:lnTo>
                  <a:lnTo>
                    <a:pt x="6898" y="352"/>
                  </a:lnTo>
                  <a:lnTo>
                    <a:pt x="6469" y="488"/>
                  </a:lnTo>
                  <a:lnTo>
                    <a:pt x="6021" y="624"/>
                  </a:lnTo>
                  <a:lnTo>
                    <a:pt x="5592" y="800"/>
                  </a:lnTo>
                  <a:lnTo>
                    <a:pt x="5144" y="995"/>
                  </a:lnTo>
                  <a:lnTo>
                    <a:pt x="4755" y="1189"/>
                  </a:lnTo>
                  <a:lnTo>
                    <a:pt x="4345" y="1404"/>
                  </a:lnTo>
                  <a:lnTo>
                    <a:pt x="3936" y="1657"/>
                  </a:lnTo>
                  <a:lnTo>
                    <a:pt x="3527" y="1930"/>
                  </a:lnTo>
                  <a:lnTo>
                    <a:pt x="3157" y="2183"/>
                  </a:lnTo>
                  <a:lnTo>
                    <a:pt x="2806" y="2475"/>
                  </a:lnTo>
                  <a:lnTo>
                    <a:pt x="2456" y="2787"/>
                  </a:lnTo>
                  <a:lnTo>
                    <a:pt x="2124" y="3099"/>
                  </a:lnTo>
                  <a:lnTo>
                    <a:pt x="1793" y="3450"/>
                  </a:lnTo>
                  <a:lnTo>
                    <a:pt x="1501" y="3781"/>
                  </a:lnTo>
                  <a:lnTo>
                    <a:pt x="1228" y="4132"/>
                  </a:lnTo>
                  <a:lnTo>
                    <a:pt x="994" y="4482"/>
                  </a:lnTo>
                  <a:lnTo>
                    <a:pt x="780" y="4872"/>
                  </a:lnTo>
                  <a:lnTo>
                    <a:pt x="566" y="5281"/>
                  </a:lnTo>
                  <a:lnTo>
                    <a:pt x="410" y="5671"/>
                  </a:lnTo>
                  <a:lnTo>
                    <a:pt x="273" y="6060"/>
                  </a:lnTo>
                  <a:lnTo>
                    <a:pt x="156" y="6509"/>
                  </a:lnTo>
                  <a:lnTo>
                    <a:pt x="59" y="6937"/>
                  </a:lnTo>
                  <a:lnTo>
                    <a:pt x="20" y="7385"/>
                  </a:lnTo>
                  <a:lnTo>
                    <a:pt x="1" y="7853"/>
                  </a:lnTo>
                  <a:lnTo>
                    <a:pt x="20" y="8184"/>
                  </a:lnTo>
                  <a:lnTo>
                    <a:pt x="59" y="8554"/>
                  </a:lnTo>
                  <a:lnTo>
                    <a:pt x="117" y="8925"/>
                  </a:lnTo>
                  <a:lnTo>
                    <a:pt x="215" y="9353"/>
                  </a:lnTo>
                  <a:lnTo>
                    <a:pt x="293" y="9587"/>
                  </a:lnTo>
                  <a:lnTo>
                    <a:pt x="371" y="9821"/>
                  </a:lnTo>
                  <a:lnTo>
                    <a:pt x="468" y="10074"/>
                  </a:lnTo>
                  <a:lnTo>
                    <a:pt x="585" y="10308"/>
                  </a:lnTo>
                  <a:lnTo>
                    <a:pt x="1014" y="11048"/>
                  </a:lnTo>
                  <a:lnTo>
                    <a:pt x="1287" y="11087"/>
                  </a:lnTo>
                  <a:lnTo>
                    <a:pt x="1618" y="11087"/>
                  </a:lnTo>
                  <a:lnTo>
                    <a:pt x="1929" y="11068"/>
                  </a:lnTo>
                  <a:lnTo>
                    <a:pt x="2300" y="11029"/>
                  </a:lnTo>
                  <a:lnTo>
                    <a:pt x="2631" y="10970"/>
                  </a:lnTo>
                  <a:lnTo>
                    <a:pt x="2962" y="10912"/>
                  </a:lnTo>
                  <a:lnTo>
                    <a:pt x="3586" y="10756"/>
                  </a:lnTo>
                  <a:lnTo>
                    <a:pt x="4112" y="10600"/>
                  </a:lnTo>
                  <a:lnTo>
                    <a:pt x="4638" y="10405"/>
                  </a:lnTo>
                  <a:lnTo>
                    <a:pt x="5144" y="10191"/>
                  </a:lnTo>
                  <a:lnTo>
                    <a:pt x="5651" y="9977"/>
                  </a:lnTo>
                  <a:lnTo>
                    <a:pt x="6138" y="9704"/>
                  </a:lnTo>
                  <a:lnTo>
                    <a:pt x="6625" y="9412"/>
                  </a:lnTo>
                  <a:lnTo>
                    <a:pt x="7093" y="9100"/>
                  </a:lnTo>
                  <a:lnTo>
                    <a:pt x="7541" y="8749"/>
                  </a:lnTo>
                  <a:lnTo>
                    <a:pt x="7950" y="8399"/>
                  </a:lnTo>
                  <a:lnTo>
                    <a:pt x="8359" y="8009"/>
                  </a:lnTo>
                  <a:lnTo>
                    <a:pt x="8729" y="7619"/>
                  </a:lnTo>
                  <a:lnTo>
                    <a:pt x="9080" y="7191"/>
                  </a:lnTo>
                  <a:lnTo>
                    <a:pt x="9392" y="6781"/>
                  </a:lnTo>
                  <a:lnTo>
                    <a:pt x="9665" y="6372"/>
                  </a:lnTo>
                  <a:lnTo>
                    <a:pt x="9898" y="5944"/>
                  </a:lnTo>
                  <a:lnTo>
                    <a:pt x="10113" y="5515"/>
                  </a:lnTo>
                  <a:lnTo>
                    <a:pt x="10288" y="5106"/>
                  </a:lnTo>
                  <a:lnTo>
                    <a:pt x="10463" y="4658"/>
                  </a:lnTo>
                  <a:lnTo>
                    <a:pt x="10600" y="4209"/>
                  </a:lnTo>
                  <a:lnTo>
                    <a:pt x="10717" y="3761"/>
                  </a:lnTo>
                  <a:lnTo>
                    <a:pt x="10834" y="3255"/>
                  </a:lnTo>
                  <a:lnTo>
                    <a:pt x="10912" y="2768"/>
                  </a:lnTo>
                  <a:lnTo>
                    <a:pt x="10970" y="2300"/>
                  </a:lnTo>
                  <a:lnTo>
                    <a:pt x="10990" y="1832"/>
                  </a:lnTo>
                  <a:lnTo>
                    <a:pt x="10970" y="1599"/>
                  </a:lnTo>
                  <a:lnTo>
                    <a:pt x="10970" y="1365"/>
                  </a:lnTo>
                  <a:lnTo>
                    <a:pt x="10931" y="1131"/>
                  </a:lnTo>
                  <a:lnTo>
                    <a:pt x="10892" y="897"/>
                  </a:lnTo>
                  <a:lnTo>
                    <a:pt x="10834" y="702"/>
                  </a:lnTo>
                  <a:lnTo>
                    <a:pt x="10775" y="488"/>
                  </a:lnTo>
                  <a:lnTo>
                    <a:pt x="10697" y="293"/>
                  </a:lnTo>
                  <a:lnTo>
                    <a:pt x="10600" y="118"/>
                  </a:lnTo>
                  <a:lnTo>
                    <a:pt x="10035" y="20"/>
                  </a:lnTo>
                  <a:lnTo>
                    <a:pt x="9450" y="1"/>
                  </a:lnTo>
                  <a:close/>
                </a:path>
              </a:pathLst>
            </a:custGeom>
            <a:solidFill>
              <a:srgbClr val="4D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720;p38">
              <a:extLst>
                <a:ext uri="{FF2B5EF4-FFF2-40B4-BE49-F238E27FC236}">
                  <a16:creationId xmlns:a16="http://schemas.microsoft.com/office/drawing/2014/main" xmlns="" id="{60CA582B-BD99-5418-73AE-E1B1D75E092C}"/>
                </a:ext>
              </a:extLst>
            </p:cNvPr>
            <p:cNvSpPr/>
            <p:nvPr/>
          </p:nvSpPr>
          <p:spPr>
            <a:xfrm>
              <a:off x="5696750" y="3034050"/>
              <a:ext cx="274750" cy="277200"/>
            </a:xfrm>
            <a:custGeom>
              <a:avLst/>
              <a:gdLst/>
              <a:ahLst/>
              <a:cxnLst/>
              <a:rect l="l" t="t" r="r" b="b"/>
              <a:pathLst>
                <a:path w="10990" h="11088" fill="none" extrusionOk="0">
                  <a:moveTo>
                    <a:pt x="8690" y="20"/>
                  </a:moveTo>
                  <a:lnTo>
                    <a:pt x="8690" y="20"/>
                  </a:lnTo>
                  <a:lnTo>
                    <a:pt x="8262" y="79"/>
                  </a:lnTo>
                  <a:lnTo>
                    <a:pt x="7814" y="137"/>
                  </a:lnTo>
                  <a:lnTo>
                    <a:pt x="7365" y="235"/>
                  </a:lnTo>
                  <a:lnTo>
                    <a:pt x="6898" y="352"/>
                  </a:lnTo>
                  <a:lnTo>
                    <a:pt x="6898" y="352"/>
                  </a:lnTo>
                  <a:lnTo>
                    <a:pt x="6469" y="488"/>
                  </a:lnTo>
                  <a:lnTo>
                    <a:pt x="6021" y="624"/>
                  </a:lnTo>
                  <a:lnTo>
                    <a:pt x="5592" y="800"/>
                  </a:lnTo>
                  <a:lnTo>
                    <a:pt x="5144" y="995"/>
                  </a:lnTo>
                  <a:lnTo>
                    <a:pt x="5144" y="995"/>
                  </a:lnTo>
                  <a:lnTo>
                    <a:pt x="4755" y="1189"/>
                  </a:lnTo>
                  <a:lnTo>
                    <a:pt x="4345" y="1404"/>
                  </a:lnTo>
                  <a:lnTo>
                    <a:pt x="3936" y="1657"/>
                  </a:lnTo>
                  <a:lnTo>
                    <a:pt x="3527" y="1930"/>
                  </a:lnTo>
                  <a:lnTo>
                    <a:pt x="3527" y="1930"/>
                  </a:lnTo>
                  <a:lnTo>
                    <a:pt x="3157" y="2183"/>
                  </a:lnTo>
                  <a:lnTo>
                    <a:pt x="2806" y="2475"/>
                  </a:lnTo>
                  <a:lnTo>
                    <a:pt x="2456" y="2787"/>
                  </a:lnTo>
                  <a:lnTo>
                    <a:pt x="2124" y="3099"/>
                  </a:lnTo>
                  <a:lnTo>
                    <a:pt x="2124" y="3099"/>
                  </a:lnTo>
                  <a:lnTo>
                    <a:pt x="1793" y="3450"/>
                  </a:lnTo>
                  <a:lnTo>
                    <a:pt x="1501" y="3781"/>
                  </a:lnTo>
                  <a:lnTo>
                    <a:pt x="1228" y="4132"/>
                  </a:lnTo>
                  <a:lnTo>
                    <a:pt x="994" y="4482"/>
                  </a:lnTo>
                  <a:lnTo>
                    <a:pt x="994" y="4482"/>
                  </a:lnTo>
                  <a:lnTo>
                    <a:pt x="780" y="4872"/>
                  </a:lnTo>
                  <a:lnTo>
                    <a:pt x="566" y="5281"/>
                  </a:lnTo>
                  <a:lnTo>
                    <a:pt x="410" y="5671"/>
                  </a:lnTo>
                  <a:lnTo>
                    <a:pt x="273" y="6060"/>
                  </a:lnTo>
                  <a:lnTo>
                    <a:pt x="273" y="6060"/>
                  </a:lnTo>
                  <a:lnTo>
                    <a:pt x="156" y="6509"/>
                  </a:lnTo>
                  <a:lnTo>
                    <a:pt x="59" y="6937"/>
                  </a:lnTo>
                  <a:lnTo>
                    <a:pt x="59" y="6937"/>
                  </a:lnTo>
                  <a:lnTo>
                    <a:pt x="20" y="7385"/>
                  </a:lnTo>
                  <a:lnTo>
                    <a:pt x="1" y="7853"/>
                  </a:lnTo>
                  <a:lnTo>
                    <a:pt x="1" y="7853"/>
                  </a:lnTo>
                  <a:lnTo>
                    <a:pt x="20" y="8184"/>
                  </a:lnTo>
                  <a:lnTo>
                    <a:pt x="59" y="8554"/>
                  </a:lnTo>
                  <a:lnTo>
                    <a:pt x="59" y="8554"/>
                  </a:lnTo>
                  <a:lnTo>
                    <a:pt x="117" y="8925"/>
                  </a:lnTo>
                  <a:lnTo>
                    <a:pt x="215" y="9353"/>
                  </a:lnTo>
                  <a:lnTo>
                    <a:pt x="215" y="9353"/>
                  </a:lnTo>
                  <a:lnTo>
                    <a:pt x="293" y="9587"/>
                  </a:lnTo>
                  <a:lnTo>
                    <a:pt x="371" y="9821"/>
                  </a:lnTo>
                  <a:lnTo>
                    <a:pt x="468" y="10074"/>
                  </a:lnTo>
                  <a:lnTo>
                    <a:pt x="585" y="10308"/>
                  </a:lnTo>
                  <a:lnTo>
                    <a:pt x="585" y="10308"/>
                  </a:lnTo>
                  <a:lnTo>
                    <a:pt x="1014" y="11048"/>
                  </a:lnTo>
                  <a:lnTo>
                    <a:pt x="1014" y="11048"/>
                  </a:lnTo>
                  <a:lnTo>
                    <a:pt x="1287" y="11087"/>
                  </a:lnTo>
                  <a:lnTo>
                    <a:pt x="1540" y="11087"/>
                  </a:lnTo>
                  <a:lnTo>
                    <a:pt x="1618" y="11087"/>
                  </a:lnTo>
                  <a:lnTo>
                    <a:pt x="1618" y="11087"/>
                  </a:lnTo>
                  <a:lnTo>
                    <a:pt x="1929" y="11068"/>
                  </a:lnTo>
                  <a:lnTo>
                    <a:pt x="2300" y="11029"/>
                  </a:lnTo>
                  <a:lnTo>
                    <a:pt x="2300" y="11029"/>
                  </a:lnTo>
                  <a:lnTo>
                    <a:pt x="2631" y="10970"/>
                  </a:lnTo>
                  <a:lnTo>
                    <a:pt x="2962" y="10912"/>
                  </a:lnTo>
                  <a:lnTo>
                    <a:pt x="3586" y="10756"/>
                  </a:lnTo>
                  <a:lnTo>
                    <a:pt x="3586" y="10756"/>
                  </a:lnTo>
                  <a:lnTo>
                    <a:pt x="4112" y="10600"/>
                  </a:lnTo>
                  <a:lnTo>
                    <a:pt x="4638" y="10405"/>
                  </a:lnTo>
                  <a:lnTo>
                    <a:pt x="5144" y="10191"/>
                  </a:lnTo>
                  <a:lnTo>
                    <a:pt x="5651" y="9977"/>
                  </a:lnTo>
                  <a:lnTo>
                    <a:pt x="5651" y="9977"/>
                  </a:lnTo>
                  <a:lnTo>
                    <a:pt x="6138" y="9704"/>
                  </a:lnTo>
                  <a:lnTo>
                    <a:pt x="6625" y="9412"/>
                  </a:lnTo>
                  <a:lnTo>
                    <a:pt x="7093" y="9100"/>
                  </a:lnTo>
                  <a:lnTo>
                    <a:pt x="7541" y="8749"/>
                  </a:lnTo>
                  <a:lnTo>
                    <a:pt x="7950" y="8399"/>
                  </a:lnTo>
                  <a:lnTo>
                    <a:pt x="8359" y="8009"/>
                  </a:lnTo>
                  <a:lnTo>
                    <a:pt x="8729" y="7619"/>
                  </a:lnTo>
                  <a:lnTo>
                    <a:pt x="9080" y="7191"/>
                  </a:lnTo>
                  <a:lnTo>
                    <a:pt x="9080" y="7191"/>
                  </a:lnTo>
                  <a:lnTo>
                    <a:pt x="9392" y="6781"/>
                  </a:lnTo>
                  <a:lnTo>
                    <a:pt x="9665" y="6372"/>
                  </a:lnTo>
                  <a:lnTo>
                    <a:pt x="9898" y="5944"/>
                  </a:lnTo>
                  <a:lnTo>
                    <a:pt x="10113" y="5515"/>
                  </a:lnTo>
                  <a:lnTo>
                    <a:pt x="10113" y="5515"/>
                  </a:lnTo>
                  <a:lnTo>
                    <a:pt x="10288" y="5106"/>
                  </a:lnTo>
                  <a:lnTo>
                    <a:pt x="10463" y="4658"/>
                  </a:lnTo>
                  <a:lnTo>
                    <a:pt x="10600" y="4209"/>
                  </a:lnTo>
                  <a:lnTo>
                    <a:pt x="10717" y="3761"/>
                  </a:lnTo>
                  <a:lnTo>
                    <a:pt x="10717" y="3761"/>
                  </a:lnTo>
                  <a:lnTo>
                    <a:pt x="10834" y="3255"/>
                  </a:lnTo>
                  <a:lnTo>
                    <a:pt x="10912" y="2768"/>
                  </a:lnTo>
                  <a:lnTo>
                    <a:pt x="10970" y="2300"/>
                  </a:lnTo>
                  <a:lnTo>
                    <a:pt x="10990" y="1832"/>
                  </a:lnTo>
                  <a:lnTo>
                    <a:pt x="10990" y="1832"/>
                  </a:lnTo>
                  <a:lnTo>
                    <a:pt x="10970" y="1599"/>
                  </a:lnTo>
                  <a:lnTo>
                    <a:pt x="10970" y="1365"/>
                  </a:lnTo>
                  <a:lnTo>
                    <a:pt x="10931" y="1131"/>
                  </a:lnTo>
                  <a:lnTo>
                    <a:pt x="10892" y="897"/>
                  </a:lnTo>
                  <a:lnTo>
                    <a:pt x="10892" y="897"/>
                  </a:lnTo>
                  <a:lnTo>
                    <a:pt x="10834" y="702"/>
                  </a:lnTo>
                  <a:lnTo>
                    <a:pt x="10775" y="488"/>
                  </a:lnTo>
                  <a:lnTo>
                    <a:pt x="10697" y="293"/>
                  </a:lnTo>
                  <a:lnTo>
                    <a:pt x="10600" y="118"/>
                  </a:lnTo>
                  <a:lnTo>
                    <a:pt x="10600" y="118"/>
                  </a:lnTo>
                  <a:lnTo>
                    <a:pt x="10035" y="20"/>
                  </a:lnTo>
                  <a:lnTo>
                    <a:pt x="10035" y="20"/>
                  </a:lnTo>
                  <a:lnTo>
                    <a:pt x="9450" y="1"/>
                  </a:lnTo>
                  <a:lnTo>
                    <a:pt x="9450" y="1"/>
                  </a:lnTo>
                  <a:lnTo>
                    <a:pt x="9080" y="1"/>
                  </a:lnTo>
                  <a:lnTo>
                    <a:pt x="8690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721;p38">
              <a:extLst>
                <a:ext uri="{FF2B5EF4-FFF2-40B4-BE49-F238E27FC236}">
                  <a16:creationId xmlns:a16="http://schemas.microsoft.com/office/drawing/2014/main" xmlns="" id="{CE9ABA52-1BD0-3E7C-C57B-A16DFFE5A2BD}"/>
                </a:ext>
              </a:extLst>
            </p:cNvPr>
            <p:cNvSpPr/>
            <p:nvPr/>
          </p:nvSpPr>
          <p:spPr>
            <a:xfrm>
              <a:off x="5951500" y="3039900"/>
              <a:ext cx="5875" cy="1000"/>
            </a:xfrm>
            <a:custGeom>
              <a:avLst/>
              <a:gdLst/>
              <a:ahLst/>
              <a:cxnLst/>
              <a:rect l="l" t="t" r="r" b="b"/>
              <a:pathLst>
                <a:path w="235" h="40" fill="none" extrusionOk="0">
                  <a:moveTo>
                    <a:pt x="1" y="1"/>
                  </a:moveTo>
                  <a:lnTo>
                    <a:pt x="215" y="40"/>
                  </a:lnTo>
                  <a:lnTo>
                    <a:pt x="234" y="40"/>
                  </a:lnTo>
                  <a:lnTo>
                    <a:pt x="234" y="4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722;p38">
              <a:extLst>
                <a:ext uri="{FF2B5EF4-FFF2-40B4-BE49-F238E27FC236}">
                  <a16:creationId xmlns:a16="http://schemas.microsoft.com/office/drawing/2014/main" xmlns="" id="{FA162E42-45CF-C8E4-1F2F-AC2079DD560A}"/>
                </a:ext>
              </a:extLst>
            </p:cNvPr>
            <p:cNvSpPr/>
            <p:nvPr/>
          </p:nvSpPr>
          <p:spPr>
            <a:xfrm>
              <a:off x="5939825" y="3037475"/>
              <a:ext cx="19500" cy="6850"/>
            </a:xfrm>
            <a:custGeom>
              <a:avLst/>
              <a:gdLst/>
              <a:ahLst/>
              <a:cxnLst/>
              <a:rect l="l" t="t" r="r" b="b"/>
              <a:pathLst>
                <a:path w="780" h="274" extrusionOk="0">
                  <a:moveTo>
                    <a:pt x="97" y="0"/>
                  </a:moveTo>
                  <a:lnTo>
                    <a:pt x="58" y="20"/>
                  </a:lnTo>
                  <a:lnTo>
                    <a:pt x="20" y="39"/>
                  </a:lnTo>
                  <a:lnTo>
                    <a:pt x="0" y="59"/>
                  </a:lnTo>
                  <a:lnTo>
                    <a:pt x="0" y="98"/>
                  </a:lnTo>
                  <a:lnTo>
                    <a:pt x="0" y="137"/>
                  </a:lnTo>
                  <a:lnTo>
                    <a:pt x="20" y="176"/>
                  </a:lnTo>
                  <a:lnTo>
                    <a:pt x="58" y="195"/>
                  </a:lnTo>
                  <a:lnTo>
                    <a:pt x="97" y="195"/>
                  </a:lnTo>
                  <a:lnTo>
                    <a:pt x="331" y="215"/>
                  </a:lnTo>
                  <a:lnTo>
                    <a:pt x="663" y="273"/>
                  </a:lnTo>
                  <a:lnTo>
                    <a:pt x="701" y="273"/>
                  </a:lnTo>
                  <a:lnTo>
                    <a:pt x="740" y="254"/>
                  </a:lnTo>
                  <a:lnTo>
                    <a:pt x="760" y="234"/>
                  </a:lnTo>
                  <a:lnTo>
                    <a:pt x="779" y="195"/>
                  </a:lnTo>
                  <a:lnTo>
                    <a:pt x="779" y="156"/>
                  </a:lnTo>
                  <a:lnTo>
                    <a:pt x="760" y="117"/>
                  </a:lnTo>
                  <a:lnTo>
                    <a:pt x="740" y="78"/>
                  </a:lnTo>
                  <a:lnTo>
                    <a:pt x="701" y="59"/>
                  </a:lnTo>
                  <a:lnTo>
                    <a:pt x="409" y="20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4D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23;p38">
              <a:extLst>
                <a:ext uri="{FF2B5EF4-FFF2-40B4-BE49-F238E27FC236}">
                  <a16:creationId xmlns:a16="http://schemas.microsoft.com/office/drawing/2014/main" xmlns="" id="{0519E581-35C7-CBB0-20FC-7CCFE72A5D00}"/>
                </a:ext>
              </a:extLst>
            </p:cNvPr>
            <p:cNvSpPr/>
            <p:nvPr/>
          </p:nvSpPr>
          <p:spPr>
            <a:xfrm>
              <a:off x="5939825" y="3037475"/>
              <a:ext cx="19500" cy="6850"/>
            </a:xfrm>
            <a:custGeom>
              <a:avLst/>
              <a:gdLst/>
              <a:ahLst/>
              <a:cxnLst/>
              <a:rect l="l" t="t" r="r" b="b"/>
              <a:pathLst>
                <a:path w="780" h="274" fill="none" extrusionOk="0">
                  <a:moveTo>
                    <a:pt x="0" y="98"/>
                  </a:moveTo>
                  <a:lnTo>
                    <a:pt x="0" y="98"/>
                  </a:lnTo>
                  <a:lnTo>
                    <a:pt x="0" y="137"/>
                  </a:lnTo>
                  <a:lnTo>
                    <a:pt x="20" y="176"/>
                  </a:lnTo>
                  <a:lnTo>
                    <a:pt x="58" y="195"/>
                  </a:lnTo>
                  <a:lnTo>
                    <a:pt x="97" y="195"/>
                  </a:lnTo>
                  <a:lnTo>
                    <a:pt x="97" y="195"/>
                  </a:lnTo>
                  <a:lnTo>
                    <a:pt x="331" y="215"/>
                  </a:lnTo>
                  <a:lnTo>
                    <a:pt x="331" y="215"/>
                  </a:lnTo>
                  <a:lnTo>
                    <a:pt x="331" y="215"/>
                  </a:lnTo>
                  <a:lnTo>
                    <a:pt x="663" y="273"/>
                  </a:lnTo>
                  <a:lnTo>
                    <a:pt x="663" y="273"/>
                  </a:lnTo>
                  <a:lnTo>
                    <a:pt x="701" y="273"/>
                  </a:lnTo>
                  <a:lnTo>
                    <a:pt x="740" y="254"/>
                  </a:lnTo>
                  <a:lnTo>
                    <a:pt x="760" y="234"/>
                  </a:lnTo>
                  <a:lnTo>
                    <a:pt x="779" y="195"/>
                  </a:lnTo>
                  <a:lnTo>
                    <a:pt x="779" y="195"/>
                  </a:lnTo>
                  <a:lnTo>
                    <a:pt x="779" y="156"/>
                  </a:lnTo>
                  <a:lnTo>
                    <a:pt x="760" y="117"/>
                  </a:lnTo>
                  <a:lnTo>
                    <a:pt x="740" y="78"/>
                  </a:lnTo>
                  <a:lnTo>
                    <a:pt x="701" y="59"/>
                  </a:lnTo>
                  <a:lnTo>
                    <a:pt x="701" y="59"/>
                  </a:lnTo>
                  <a:lnTo>
                    <a:pt x="409" y="2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58" y="20"/>
                  </a:lnTo>
                  <a:lnTo>
                    <a:pt x="20" y="39"/>
                  </a:lnTo>
                  <a:lnTo>
                    <a:pt x="0" y="59"/>
                  </a:lnTo>
                  <a:lnTo>
                    <a:pt x="0" y="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724;p38">
              <a:extLst>
                <a:ext uri="{FF2B5EF4-FFF2-40B4-BE49-F238E27FC236}">
                  <a16:creationId xmlns:a16="http://schemas.microsoft.com/office/drawing/2014/main" xmlns="" id="{F6D460B7-A1DA-5C9B-FC88-3DDEC15435BC}"/>
                </a:ext>
              </a:extLst>
            </p:cNvPr>
            <p:cNvSpPr/>
            <p:nvPr/>
          </p:nvSpPr>
          <p:spPr>
            <a:xfrm>
              <a:off x="5724025" y="3048175"/>
              <a:ext cx="227025" cy="250900"/>
            </a:xfrm>
            <a:custGeom>
              <a:avLst/>
              <a:gdLst/>
              <a:ahLst/>
              <a:cxnLst/>
              <a:rect l="l" t="t" r="r" b="b"/>
              <a:pathLst>
                <a:path w="9081" h="10036" extrusionOk="0">
                  <a:moveTo>
                    <a:pt x="3177" y="5554"/>
                  </a:moveTo>
                  <a:lnTo>
                    <a:pt x="3177" y="5554"/>
                  </a:lnTo>
                  <a:lnTo>
                    <a:pt x="3177" y="5554"/>
                  </a:lnTo>
                  <a:close/>
                  <a:moveTo>
                    <a:pt x="8866" y="1"/>
                  </a:moveTo>
                  <a:lnTo>
                    <a:pt x="8359" y="274"/>
                  </a:lnTo>
                  <a:lnTo>
                    <a:pt x="7872" y="566"/>
                  </a:lnTo>
                  <a:lnTo>
                    <a:pt x="7385" y="858"/>
                  </a:lnTo>
                  <a:lnTo>
                    <a:pt x="6898" y="1170"/>
                  </a:lnTo>
                  <a:lnTo>
                    <a:pt x="6430" y="1501"/>
                  </a:lnTo>
                  <a:lnTo>
                    <a:pt x="5963" y="1832"/>
                  </a:lnTo>
                  <a:lnTo>
                    <a:pt x="5515" y="2203"/>
                  </a:lnTo>
                  <a:lnTo>
                    <a:pt x="5066" y="2573"/>
                  </a:lnTo>
                  <a:lnTo>
                    <a:pt x="4618" y="2963"/>
                  </a:lnTo>
                  <a:lnTo>
                    <a:pt x="4209" y="3352"/>
                  </a:lnTo>
                  <a:lnTo>
                    <a:pt x="3781" y="3800"/>
                  </a:lnTo>
                  <a:lnTo>
                    <a:pt x="3410" y="4190"/>
                  </a:lnTo>
                  <a:lnTo>
                    <a:pt x="3040" y="4599"/>
                  </a:lnTo>
                  <a:lnTo>
                    <a:pt x="2689" y="5028"/>
                  </a:lnTo>
                  <a:lnTo>
                    <a:pt x="2319" y="5515"/>
                  </a:lnTo>
                  <a:lnTo>
                    <a:pt x="1930" y="6041"/>
                  </a:lnTo>
                  <a:lnTo>
                    <a:pt x="1657" y="6431"/>
                  </a:lnTo>
                  <a:lnTo>
                    <a:pt x="1384" y="6840"/>
                  </a:lnTo>
                  <a:lnTo>
                    <a:pt x="1131" y="7268"/>
                  </a:lnTo>
                  <a:lnTo>
                    <a:pt x="877" y="7717"/>
                  </a:lnTo>
                  <a:lnTo>
                    <a:pt x="605" y="8223"/>
                  </a:lnTo>
                  <a:lnTo>
                    <a:pt x="371" y="8691"/>
                  </a:lnTo>
                  <a:lnTo>
                    <a:pt x="176" y="9139"/>
                  </a:lnTo>
                  <a:lnTo>
                    <a:pt x="1" y="9568"/>
                  </a:lnTo>
                  <a:lnTo>
                    <a:pt x="1" y="9665"/>
                  </a:lnTo>
                  <a:lnTo>
                    <a:pt x="20" y="9762"/>
                  </a:lnTo>
                  <a:lnTo>
                    <a:pt x="40" y="9840"/>
                  </a:lnTo>
                  <a:lnTo>
                    <a:pt x="79" y="9899"/>
                  </a:lnTo>
                  <a:lnTo>
                    <a:pt x="137" y="9957"/>
                  </a:lnTo>
                  <a:lnTo>
                    <a:pt x="196" y="9996"/>
                  </a:lnTo>
                  <a:lnTo>
                    <a:pt x="293" y="10035"/>
                  </a:lnTo>
                  <a:lnTo>
                    <a:pt x="488" y="10035"/>
                  </a:lnTo>
                  <a:lnTo>
                    <a:pt x="585" y="9996"/>
                  </a:lnTo>
                  <a:lnTo>
                    <a:pt x="663" y="9918"/>
                  </a:lnTo>
                  <a:lnTo>
                    <a:pt x="722" y="9840"/>
                  </a:lnTo>
                  <a:lnTo>
                    <a:pt x="994" y="9314"/>
                  </a:lnTo>
                  <a:lnTo>
                    <a:pt x="1267" y="8749"/>
                  </a:lnTo>
                  <a:lnTo>
                    <a:pt x="1540" y="8204"/>
                  </a:lnTo>
                  <a:lnTo>
                    <a:pt x="1852" y="7658"/>
                  </a:lnTo>
                  <a:lnTo>
                    <a:pt x="2183" y="7093"/>
                  </a:lnTo>
                  <a:lnTo>
                    <a:pt x="2514" y="6548"/>
                  </a:lnTo>
                  <a:lnTo>
                    <a:pt x="2845" y="6041"/>
                  </a:lnTo>
                  <a:lnTo>
                    <a:pt x="3177" y="5554"/>
                  </a:lnTo>
                  <a:lnTo>
                    <a:pt x="3118" y="5632"/>
                  </a:lnTo>
                  <a:lnTo>
                    <a:pt x="3469" y="5164"/>
                  </a:lnTo>
                  <a:lnTo>
                    <a:pt x="3858" y="4658"/>
                  </a:lnTo>
                  <a:lnTo>
                    <a:pt x="4268" y="4151"/>
                  </a:lnTo>
                  <a:lnTo>
                    <a:pt x="4716" y="3644"/>
                  </a:lnTo>
                  <a:lnTo>
                    <a:pt x="5203" y="3118"/>
                  </a:lnTo>
                  <a:lnTo>
                    <a:pt x="5670" y="2651"/>
                  </a:lnTo>
                  <a:lnTo>
                    <a:pt x="6119" y="2242"/>
                  </a:lnTo>
                  <a:lnTo>
                    <a:pt x="6547" y="1871"/>
                  </a:lnTo>
                  <a:lnTo>
                    <a:pt x="7151" y="1404"/>
                  </a:lnTo>
                  <a:lnTo>
                    <a:pt x="7775" y="975"/>
                  </a:lnTo>
                  <a:lnTo>
                    <a:pt x="8379" y="585"/>
                  </a:lnTo>
                  <a:lnTo>
                    <a:pt x="9022" y="254"/>
                  </a:lnTo>
                  <a:lnTo>
                    <a:pt x="9041" y="215"/>
                  </a:lnTo>
                  <a:lnTo>
                    <a:pt x="9080" y="176"/>
                  </a:lnTo>
                  <a:lnTo>
                    <a:pt x="9080" y="118"/>
                  </a:lnTo>
                  <a:lnTo>
                    <a:pt x="9061" y="59"/>
                  </a:lnTo>
                  <a:lnTo>
                    <a:pt x="9002" y="1"/>
                  </a:lnTo>
                  <a:close/>
                </a:path>
              </a:pathLst>
            </a:custGeom>
            <a:solidFill>
              <a:srgbClr val="9FC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725;p38">
              <a:extLst>
                <a:ext uri="{FF2B5EF4-FFF2-40B4-BE49-F238E27FC236}">
                  <a16:creationId xmlns:a16="http://schemas.microsoft.com/office/drawing/2014/main" xmlns="" id="{0D149187-3929-36D1-51DF-0FA42BFF92D8}"/>
                </a:ext>
              </a:extLst>
            </p:cNvPr>
            <p:cNvSpPr/>
            <p:nvPr/>
          </p:nvSpPr>
          <p:spPr>
            <a:xfrm>
              <a:off x="5724025" y="3048175"/>
              <a:ext cx="227025" cy="250900"/>
            </a:xfrm>
            <a:custGeom>
              <a:avLst/>
              <a:gdLst/>
              <a:ahLst/>
              <a:cxnLst/>
              <a:rect l="l" t="t" r="r" b="b"/>
              <a:pathLst>
                <a:path w="9081" h="10036" fill="none" extrusionOk="0">
                  <a:moveTo>
                    <a:pt x="8944" y="1"/>
                  </a:moveTo>
                  <a:lnTo>
                    <a:pt x="8944" y="1"/>
                  </a:lnTo>
                  <a:lnTo>
                    <a:pt x="8866" y="1"/>
                  </a:lnTo>
                  <a:lnTo>
                    <a:pt x="8866" y="1"/>
                  </a:lnTo>
                  <a:lnTo>
                    <a:pt x="8359" y="274"/>
                  </a:lnTo>
                  <a:lnTo>
                    <a:pt x="7872" y="566"/>
                  </a:lnTo>
                  <a:lnTo>
                    <a:pt x="7385" y="858"/>
                  </a:lnTo>
                  <a:lnTo>
                    <a:pt x="6898" y="1170"/>
                  </a:lnTo>
                  <a:lnTo>
                    <a:pt x="6430" y="1501"/>
                  </a:lnTo>
                  <a:lnTo>
                    <a:pt x="5963" y="1832"/>
                  </a:lnTo>
                  <a:lnTo>
                    <a:pt x="5515" y="2203"/>
                  </a:lnTo>
                  <a:lnTo>
                    <a:pt x="5066" y="2573"/>
                  </a:lnTo>
                  <a:lnTo>
                    <a:pt x="5066" y="2573"/>
                  </a:lnTo>
                  <a:lnTo>
                    <a:pt x="4618" y="2963"/>
                  </a:lnTo>
                  <a:lnTo>
                    <a:pt x="4209" y="3352"/>
                  </a:lnTo>
                  <a:lnTo>
                    <a:pt x="4209" y="3352"/>
                  </a:lnTo>
                  <a:lnTo>
                    <a:pt x="3781" y="3800"/>
                  </a:lnTo>
                  <a:lnTo>
                    <a:pt x="3410" y="4190"/>
                  </a:lnTo>
                  <a:lnTo>
                    <a:pt x="3410" y="4190"/>
                  </a:lnTo>
                  <a:lnTo>
                    <a:pt x="3040" y="4599"/>
                  </a:lnTo>
                  <a:lnTo>
                    <a:pt x="2689" y="5028"/>
                  </a:lnTo>
                  <a:lnTo>
                    <a:pt x="2319" y="5515"/>
                  </a:lnTo>
                  <a:lnTo>
                    <a:pt x="1930" y="6041"/>
                  </a:lnTo>
                  <a:lnTo>
                    <a:pt x="1930" y="6041"/>
                  </a:lnTo>
                  <a:lnTo>
                    <a:pt x="1657" y="6431"/>
                  </a:lnTo>
                  <a:lnTo>
                    <a:pt x="1384" y="6840"/>
                  </a:lnTo>
                  <a:lnTo>
                    <a:pt x="1131" y="7268"/>
                  </a:lnTo>
                  <a:lnTo>
                    <a:pt x="877" y="7717"/>
                  </a:lnTo>
                  <a:lnTo>
                    <a:pt x="877" y="7717"/>
                  </a:lnTo>
                  <a:lnTo>
                    <a:pt x="605" y="8223"/>
                  </a:lnTo>
                  <a:lnTo>
                    <a:pt x="371" y="8691"/>
                  </a:lnTo>
                  <a:lnTo>
                    <a:pt x="176" y="9139"/>
                  </a:lnTo>
                  <a:lnTo>
                    <a:pt x="1" y="9568"/>
                  </a:lnTo>
                  <a:lnTo>
                    <a:pt x="1" y="9568"/>
                  </a:lnTo>
                  <a:lnTo>
                    <a:pt x="1" y="9665"/>
                  </a:lnTo>
                  <a:lnTo>
                    <a:pt x="20" y="9762"/>
                  </a:lnTo>
                  <a:lnTo>
                    <a:pt x="20" y="9762"/>
                  </a:lnTo>
                  <a:lnTo>
                    <a:pt x="40" y="9840"/>
                  </a:lnTo>
                  <a:lnTo>
                    <a:pt x="79" y="9899"/>
                  </a:lnTo>
                  <a:lnTo>
                    <a:pt x="137" y="9957"/>
                  </a:lnTo>
                  <a:lnTo>
                    <a:pt x="196" y="9996"/>
                  </a:lnTo>
                  <a:lnTo>
                    <a:pt x="196" y="9996"/>
                  </a:lnTo>
                  <a:lnTo>
                    <a:pt x="293" y="10035"/>
                  </a:lnTo>
                  <a:lnTo>
                    <a:pt x="371" y="10035"/>
                  </a:lnTo>
                  <a:lnTo>
                    <a:pt x="371" y="10035"/>
                  </a:lnTo>
                  <a:lnTo>
                    <a:pt x="488" y="10035"/>
                  </a:lnTo>
                  <a:lnTo>
                    <a:pt x="585" y="9996"/>
                  </a:lnTo>
                  <a:lnTo>
                    <a:pt x="663" y="9918"/>
                  </a:lnTo>
                  <a:lnTo>
                    <a:pt x="722" y="9840"/>
                  </a:lnTo>
                  <a:lnTo>
                    <a:pt x="722" y="9840"/>
                  </a:lnTo>
                  <a:lnTo>
                    <a:pt x="994" y="9314"/>
                  </a:lnTo>
                  <a:lnTo>
                    <a:pt x="994" y="9314"/>
                  </a:lnTo>
                  <a:lnTo>
                    <a:pt x="1267" y="8749"/>
                  </a:lnTo>
                  <a:lnTo>
                    <a:pt x="1267" y="8749"/>
                  </a:lnTo>
                  <a:lnTo>
                    <a:pt x="1540" y="8204"/>
                  </a:lnTo>
                  <a:lnTo>
                    <a:pt x="1852" y="7658"/>
                  </a:lnTo>
                  <a:lnTo>
                    <a:pt x="1852" y="7658"/>
                  </a:lnTo>
                  <a:lnTo>
                    <a:pt x="2183" y="7093"/>
                  </a:lnTo>
                  <a:lnTo>
                    <a:pt x="2514" y="6548"/>
                  </a:lnTo>
                  <a:lnTo>
                    <a:pt x="2845" y="6041"/>
                  </a:lnTo>
                  <a:lnTo>
                    <a:pt x="3177" y="5554"/>
                  </a:lnTo>
                  <a:lnTo>
                    <a:pt x="3118" y="5632"/>
                  </a:lnTo>
                  <a:lnTo>
                    <a:pt x="3118" y="5632"/>
                  </a:lnTo>
                  <a:lnTo>
                    <a:pt x="3469" y="5164"/>
                  </a:lnTo>
                  <a:lnTo>
                    <a:pt x="3858" y="4658"/>
                  </a:lnTo>
                  <a:lnTo>
                    <a:pt x="4268" y="4151"/>
                  </a:lnTo>
                  <a:lnTo>
                    <a:pt x="4716" y="3644"/>
                  </a:lnTo>
                  <a:lnTo>
                    <a:pt x="4716" y="3644"/>
                  </a:lnTo>
                  <a:lnTo>
                    <a:pt x="5203" y="3118"/>
                  </a:lnTo>
                  <a:lnTo>
                    <a:pt x="5670" y="2651"/>
                  </a:lnTo>
                  <a:lnTo>
                    <a:pt x="6119" y="2242"/>
                  </a:lnTo>
                  <a:lnTo>
                    <a:pt x="6547" y="1871"/>
                  </a:lnTo>
                  <a:lnTo>
                    <a:pt x="6547" y="1871"/>
                  </a:lnTo>
                  <a:lnTo>
                    <a:pt x="7151" y="1404"/>
                  </a:lnTo>
                  <a:lnTo>
                    <a:pt x="7775" y="975"/>
                  </a:lnTo>
                  <a:lnTo>
                    <a:pt x="8379" y="585"/>
                  </a:lnTo>
                  <a:lnTo>
                    <a:pt x="9022" y="254"/>
                  </a:lnTo>
                  <a:lnTo>
                    <a:pt x="9022" y="254"/>
                  </a:lnTo>
                  <a:lnTo>
                    <a:pt x="9041" y="215"/>
                  </a:lnTo>
                  <a:lnTo>
                    <a:pt x="9080" y="176"/>
                  </a:lnTo>
                  <a:lnTo>
                    <a:pt x="9080" y="176"/>
                  </a:lnTo>
                  <a:lnTo>
                    <a:pt x="9080" y="118"/>
                  </a:lnTo>
                  <a:lnTo>
                    <a:pt x="9061" y="59"/>
                  </a:lnTo>
                  <a:lnTo>
                    <a:pt x="9061" y="59"/>
                  </a:lnTo>
                  <a:lnTo>
                    <a:pt x="9002" y="1"/>
                  </a:lnTo>
                  <a:lnTo>
                    <a:pt x="894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726;p38">
              <a:extLst>
                <a:ext uri="{FF2B5EF4-FFF2-40B4-BE49-F238E27FC236}">
                  <a16:creationId xmlns:a16="http://schemas.microsoft.com/office/drawing/2014/main" xmlns="" id="{5DE5EFD4-AD6C-BF39-7D4F-375486F57486}"/>
                </a:ext>
              </a:extLst>
            </p:cNvPr>
            <p:cNvSpPr/>
            <p:nvPr/>
          </p:nvSpPr>
          <p:spPr>
            <a:xfrm>
              <a:off x="5883300" y="3052575"/>
              <a:ext cx="14650" cy="39000"/>
            </a:xfrm>
            <a:custGeom>
              <a:avLst/>
              <a:gdLst/>
              <a:ahLst/>
              <a:cxnLst/>
              <a:rect l="l" t="t" r="r" b="b"/>
              <a:pathLst>
                <a:path w="586" h="1560" extrusionOk="0">
                  <a:moveTo>
                    <a:pt x="527" y="0"/>
                  </a:moveTo>
                  <a:lnTo>
                    <a:pt x="488" y="20"/>
                  </a:lnTo>
                  <a:lnTo>
                    <a:pt x="469" y="20"/>
                  </a:lnTo>
                  <a:lnTo>
                    <a:pt x="449" y="59"/>
                  </a:lnTo>
                  <a:lnTo>
                    <a:pt x="352" y="215"/>
                  </a:lnTo>
                  <a:lnTo>
                    <a:pt x="254" y="390"/>
                  </a:lnTo>
                  <a:lnTo>
                    <a:pt x="176" y="565"/>
                  </a:lnTo>
                  <a:lnTo>
                    <a:pt x="118" y="741"/>
                  </a:lnTo>
                  <a:lnTo>
                    <a:pt x="79" y="916"/>
                  </a:lnTo>
                  <a:lnTo>
                    <a:pt x="40" y="1111"/>
                  </a:lnTo>
                  <a:lnTo>
                    <a:pt x="20" y="1306"/>
                  </a:lnTo>
                  <a:lnTo>
                    <a:pt x="1" y="1501"/>
                  </a:lnTo>
                  <a:lnTo>
                    <a:pt x="20" y="1520"/>
                  </a:lnTo>
                  <a:lnTo>
                    <a:pt x="40" y="1540"/>
                  </a:lnTo>
                  <a:lnTo>
                    <a:pt x="79" y="1559"/>
                  </a:lnTo>
                  <a:lnTo>
                    <a:pt x="118" y="1559"/>
                  </a:lnTo>
                  <a:lnTo>
                    <a:pt x="137" y="1540"/>
                  </a:lnTo>
                  <a:lnTo>
                    <a:pt x="157" y="1481"/>
                  </a:lnTo>
                  <a:lnTo>
                    <a:pt x="157" y="1345"/>
                  </a:lnTo>
                  <a:lnTo>
                    <a:pt x="196" y="1052"/>
                  </a:lnTo>
                  <a:lnTo>
                    <a:pt x="235" y="877"/>
                  </a:lnTo>
                  <a:lnTo>
                    <a:pt x="274" y="721"/>
                  </a:lnTo>
                  <a:lnTo>
                    <a:pt x="410" y="409"/>
                  </a:lnTo>
                  <a:lnTo>
                    <a:pt x="488" y="254"/>
                  </a:lnTo>
                  <a:lnTo>
                    <a:pt x="585" y="117"/>
                  </a:lnTo>
                  <a:lnTo>
                    <a:pt x="585" y="78"/>
                  </a:lnTo>
                  <a:lnTo>
                    <a:pt x="585" y="59"/>
                  </a:lnTo>
                  <a:lnTo>
                    <a:pt x="546" y="20"/>
                  </a:lnTo>
                  <a:lnTo>
                    <a:pt x="527" y="0"/>
                  </a:lnTo>
                  <a:close/>
                </a:path>
              </a:pathLst>
            </a:custGeom>
            <a:solidFill>
              <a:srgbClr val="9FC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727;p38">
              <a:extLst>
                <a:ext uri="{FF2B5EF4-FFF2-40B4-BE49-F238E27FC236}">
                  <a16:creationId xmlns:a16="http://schemas.microsoft.com/office/drawing/2014/main" xmlns="" id="{BC6CD2B9-CD05-9A50-33EA-B0D0023F4282}"/>
                </a:ext>
              </a:extLst>
            </p:cNvPr>
            <p:cNvSpPr/>
            <p:nvPr/>
          </p:nvSpPr>
          <p:spPr>
            <a:xfrm>
              <a:off x="5883300" y="3052575"/>
              <a:ext cx="14650" cy="39000"/>
            </a:xfrm>
            <a:custGeom>
              <a:avLst/>
              <a:gdLst/>
              <a:ahLst/>
              <a:cxnLst/>
              <a:rect l="l" t="t" r="r" b="b"/>
              <a:pathLst>
                <a:path w="586" h="1560" fill="none" extrusionOk="0">
                  <a:moveTo>
                    <a:pt x="488" y="20"/>
                  </a:moveTo>
                  <a:lnTo>
                    <a:pt x="488" y="20"/>
                  </a:lnTo>
                  <a:lnTo>
                    <a:pt x="469" y="20"/>
                  </a:lnTo>
                  <a:lnTo>
                    <a:pt x="449" y="59"/>
                  </a:lnTo>
                  <a:lnTo>
                    <a:pt x="449" y="59"/>
                  </a:lnTo>
                  <a:lnTo>
                    <a:pt x="352" y="215"/>
                  </a:lnTo>
                  <a:lnTo>
                    <a:pt x="254" y="390"/>
                  </a:lnTo>
                  <a:lnTo>
                    <a:pt x="254" y="390"/>
                  </a:lnTo>
                  <a:lnTo>
                    <a:pt x="176" y="565"/>
                  </a:lnTo>
                  <a:lnTo>
                    <a:pt x="118" y="741"/>
                  </a:lnTo>
                  <a:lnTo>
                    <a:pt x="118" y="741"/>
                  </a:lnTo>
                  <a:lnTo>
                    <a:pt x="79" y="916"/>
                  </a:lnTo>
                  <a:lnTo>
                    <a:pt x="40" y="1111"/>
                  </a:lnTo>
                  <a:lnTo>
                    <a:pt x="20" y="1306"/>
                  </a:lnTo>
                  <a:lnTo>
                    <a:pt x="1" y="1501"/>
                  </a:lnTo>
                  <a:lnTo>
                    <a:pt x="1" y="1501"/>
                  </a:lnTo>
                  <a:lnTo>
                    <a:pt x="20" y="1520"/>
                  </a:lnTo>
                  <a:lnTo>
                    <a:pt x="40" y="1540"/>
                  </a:lnTo>
                  <a:lnTo>
                    <a:pt x="79" y="1559"/>
                  </a:lnTo>
                  <a:lnTo>
                    <a:pt x="79" y="1559"/>
                  </a:lnTo>
                  <a:lnTo>
                    <a:pt x="118" y="1559"/>
                  </a:lnTo>
                  <a:lnTo>
                    <a:pt x="137" y="1540"/>
                  </a:lnTo>
                  <a:lnTo>
                    <a:pt x="157" y="1481"/>
                  </a:lnTo>
                  <a:lnTo>
                    <a:pt x="157" y="1481"/>
                  </a:lnTo>
                  <a:lnTo>
                    <a:pt x="157" y="1345"/>
                  </a:lnTo>
                  <a:lnTo>
                    <a:pt x="157" y="1345"/>
                  </a:lnTo>
                  <a:lnTo>
                    <a:pt x="157" y="1345"/>
                  </a:lnTo>
                  <a:lnTo>
                    <a:pt x="157" y="1325"/>
                  </a:lnTo>
                  <a:lnTo>
                    <a:pt x="157" y="1345"/>
                  </a:lnTo>
                  <a:lnTo>
                    <a:pt x="157" y="1345"/>
                  </a:lnTo>
                  <a:lnTo>
                    <a:pt x="196" y="1052"/>
                  </a:lnTo>
                  <a:lnTo>
                    <a:pt x="196" y="1052"/>
                  </a:lnTo>
                  <a:lnTo>
                    <a:pt x="235" y="877"/>
                  </a:lnTo>
                  <a:lnTo>
                    <a:pt x="274" y="721"/>
                  </a:lnTo>
                  <a:lnTo>
                    <a:pt x="274" y="721"/>
                  </a:lnTo>
                  <a:lnTo>
                    <a:pt x="274" y="721"/>
                  </a:lnTo>
                  <a:lnTo>
                    <a:pt x="410" y="409"/>
                  </a:lnTo>
                  <a:lnTo>
                    <a:pt x="410" y="409"/>
                  </a:lnTo>
                  <a:lnTo>
                    <a:pt x="488" y="254"/>
                  </a:lnTo>
                  <a:lnTo>
                    <a:pt x="585" y="117"/>
                  </a:lnTo>
                  <a:lnTo>
                    <a:pt x="585" y="117"/>
                  </a:lnTo>
                  <a:lnTo>
                    <a:pt x="585" y="78"/>
                  </a:lnTo>
                  <a:lnTo>
                    <a:pt x="585" y="59"/>
                  </a:lnTo>
                  <a:lnTo>
                    <a:pt x="585" y="59"/>
                  </a:lnTo>
                  <a:lnTo>
                    <a:pt x="546" y="20"/>
                  </a:lnTo>
                  <a:lnTo>
                    <a:pt x="546" y="20"/>
                  </a:lnTo>
                  <a:lnTo>
                    <a:pt x="527" y="0"/>
                  </a:lnTo>
                  <a:lnTo>
                    <a:pt x="527" y="0"/>
                  </a:lnTo>
                  <a:lnTo>
                    <a:pt x="488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728;p38">
              <a:extLst>
                <a:ext uri="{FF2B5EF4-FFF2-40B4-BE49-F238E27FC236}">
                  <a16:creationId xmlns:a16="http://schemas.microsoft.com/office/drawing/2014/main" xmlns="" id="{8103E02C-7ED0-F1EF-27F8-0B4EA177E5C2}"/>
                </a:ext>
              </a:extLst>
            </p:cNvPr>
            <p:cNvSpPr/>
            <p:nvPr/>
          </p:nvSpPr>
          <p:spPr>
            <a:xfrm>
              <a:off x="5887200" y="3086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729;p38">
              <a:extLst>
                <a:ext uri="{FF2B5EF4-FFF2-40B4-BE49-F238E27FC236}">
                  <a16:creationId xmlns:a16="http://schemas.microsoft.com/office/drawing/2014/main" xmlns="" id="{01B5E070-9329-7066-939D-85BE74896EC2}"/>
                </a:ext>
              </a:extLst>
            </p:cNvPr>
            <p:cNvSpPr/>
            <p:nvPr/>
          </p:nvSpPr>
          <p:spPr>
            <a:xfrm>
              <a:off x="5890125" y="307060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20"/>
                  </a:moveTo>
                  <a:lnTo>
                    <a:pt x="1" y="0"/>
                  </a:lnTo>
                  <a:lnTo>
                    <a:pt x="1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730;p38">
              <a:extLst>
                <a:ext uri="{FF2B5EF4-FFF2-40B4-BE49-F238E27FC236}">
                  <a16:creationId xmlns:a16="http://schemas.microsoft.com/office/drawing/2014/main" xmlns="" id="{BA100C54-10AF-6227-D0B5-E06DA6B8FF0C}"/>
                </a:ext>
              </a:extLst>
            </p:cNvPr>
            <p:cNvSpPr/>
            <p:nvPr/>
          </p:nvSpPr>
          <p:spPr>
            <a:xfrm>
              <a:off x="5821450" y="3075475"/>
              <a:ext cx="19025" cy="71625"/>
            </a:xfrm>
            <a:custGeom>
              <a:avLst/>
              <a:gdLst/>
              <a:ahLst/>
              <a:cxnLst/>
              <a:rect l="l" t="t" r="r" b="b"/>
              <a:pathLst>
                <a:path w="761" h="2865" extrusionOk="0">
                  <a:moveTo>
                    <a:pt x="643" y="0"/>
                  </a:moveTo>
                  <a:lnTo>
                    <a:pt x="624" y="39"/>
                  </a:lnTo>
                  <a:lnTo>
                    <a:pt x="468" y="351"/>
                  </a:lnTo>
                  <a:lnTo>
                    <a:pt x="332" y="682"/>
                  </a:lnTo>
                  <a:lnTo>
                    <a:pt x="234" y="994"/>
                  </a:lnTo>
                  <a:lnTo>
                    <a:pt x="137" y="1325"/>
                  </a:lnTo>
                  <a:lnTo>
                    <a:pt x="59" y="1676"/>
                  </a:lnTo>
                  <a:lnTo>
                    <a:pt x="20" y="2046"/>
                  </a:lnTo>
                  <a:lnTo>
                    <a:pt x="0" y="2397"/>
                  </a:lnTo>
                  <a:lnTo>
                    <a:pt x="20" y="2572"/>
                  </a:lnTo>
                  <a:lnTo>
                    <a:pt x="39" y="2747"/>
                  </a:lnTo>
                  <a:lnTo>
                    <a:pt x="59" y="2806"/>
                  </a:lnTo>
                  <a:lnTo>
                    <a:pt x="78" y="2845"/>
                  </a:lnTo>
                  <a:lnTo>
                    <a:pt x="117" y="2864"/>
                  </a:lnTo>
                  <a:lnTo>
                    <a:pt x="176" y="2864"/>
                  </a:lnTo>
                  <a:lnTo>
                    <a:pt x="215" y="2845"/>
                  </a:lnTo>
                  <a:lnTo>
                    <a:pt x="254" y="2825"/>
                  </a:lnTo>
                  <a:lnTo>
                    <a:pt x="273" y="2786"/>
                  </a:lnTo>
                  <a:lnTo>
                    <a:pt x="273" y="2747"/>
                  </a:lnTo>
                  <a:lnTo>
                    <a:pt x="254" y="2338"/>
                  </a:lnTo>
                  <a:lnTo>
                    <a:pt x="254" y="2124"/>
                  </a:lnTo>
                  <a:lnTo>
                    <a:pt x="254" y="1910"/>
                  </a:lnTo>
                  <a:lnTo>
                    <a:pt x="273" y="1617"/>
                  </a:lnTo>
                  <a:lnTo>
                    <a:pt x="332" y="1306"/>
                  </a:lnTo>
                  <a:lnTo>
                    <a:pt x="390" y="1033"/>
                  </a:lnTo>
                  <a:lnTo>
                    <a:pt x="488" y="740"/>
                  </a:lnTo>
                  <a:lnTo>
                    <a:pt x="604" y="409"/>
                  </a:lnTo>
                  <a:lnTo>
                    <a:pt x="741" y="97"/>
                  </a:lnTo>
                  <a:lnTo>
                    <a:pt x="760" y="78"/>
                  </a:lnTo>
                  <a:lnTo>
                    <a:pt x="741" y="39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9FC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731;p38">
              <a:extLst>
                <a:ext uri="{FF2B5EF4-FFF2-40B4-BE49-F238E27FC236}">
                  <a16:creationId xmlns:a16="http://schemas.microsoft.com/office/drawing/2014/main" xmlns="" id="{6E011F2A-3B03-7F83-FA50-75FA5D0E357F}"/>
                </a:ext>
              </a:extLst>
            </p:cNvPr>
            <p:cNvSpPr/>
            <p:nvPr/>
          </p:nvSpPr>
          <p:spPr>
            <a:xfrm>
              <a:off x="5821450" y="3075475"/>
              <a:ext cx="19025" cy="71625"/>
            </a:xfrm>
            <a:custGeom>
              <a:avLst/>
              <a:gdLst/>
              <a:ahLst/>
              <a:cxnLst/>
              <a:rect l="l" t="t" r="r" b="b"/>
              <a:pathLst>
                <a:path w="761" h="2865" fill="none" extrusionOk="0">
                  <a:moveTo>
                    <a:pt x="624" y="39"/>
                  </a:moveTo>
                  <a:lnTo>
                    <a:pt x="624" y="39"/>
                  </a:lnTo>
                  <a:lnTo>
                    <a:pt x="468" y="351"/>
                  </a:lnTo>
                  <a:lnTo>
                    <a:pt x="332" y="682"/>
                  </a:lnTo>
                  <a:lnTo>
                    <a:pt x="332" y="682"/>
                  </a:lnTo>
                  <a:lnTo>
                    <a:pt x="234" y="994"/>
                  </a:lnTo>
                  <a:lnTo>
                    <a:pt x="137" y="1325"/>
                  </a:lnTo>
                  <a:lnTo>
                    <a:pt x="137" y="1325"/>
                  </a:lnTo>
                  <a:lnTo>
                    <a:pt x="59" y="1676"/>
                  </a:lnTo>
                  <a:lnTo>
                    <a:pt x="20" y="2046"/>
                  </a:lnTo>
                  <a:lnTo>
                    <a:pt x="0" y="2397"/>
                  </a:lnTo>
                  <a:lnTo>
                    <a:pt x="20" y="2572"/>
                  </a:lnTo>
                  <a:lnTo>
                    <a:pt x="39" y="2747"/>
                  </a:lnTo>
                  <a:lnTo>
                    <a:pt x="39" y="2747"/>
                  </a:lnTo>
                  <a:lnTo>
                    <a:pt x="59" y="2806"/>
                  </a:lnTo>
                  <a:lnTo>
                    <a:pt x="78" y="2845"/>
                  </a:lnTo>
                  <a:lnTo>
                    <a:pt x="78" y="2845"/>
                  </a:lnTo>
                  <a:lnTo>
                    <a:pt x="117" y="2864"/>
                  </a:lnTo>
                  <a:lnTo>
                    <a:pt x="176" y="2864"/>
                  </a:lnTo>
                  <a:lnTo>
                    <a:pt x="176" y="2864"/>
                  </a:lnTo>
                  <a:lnTo>
                    <a:pt x="215" y="2845"/>
                  </a:lnTo>
                  <a:lnTo>
                    <a:pt x="254" y="2825"/>
                  </a:lnTo>
                  <a:lnTo>
                    <a:pt x="273" y="2786"/>
                  </a:lnTo>
                  <a:lnTo>
                    <a:pt x="273" y="2747"/>
                  </a:lnTo>
                  <a:lnTo>
                    <a:pt x="273" y="2747"/>
                  </a:lnTo>
                  <a:lnTo>
                    <a:pt x="254" y="2338"/>
                  </a:lnTo>
                  <a:lnTo>
                    <a:pt x="254" y="2338"/>
                  </a:lnTo>
                  <a:lnTo>
                    <a:pt x="254" y="2124"/>
                  </a:lnTo>
                  <a:lnTo>
                    <a:pt x="254" y="1890"/>
                  </a:lnTo>
                  <a:lnTo>
                    <a:pt x="254" y="1890"/>
                  </a:lnTo>
                  <a:lnTo>
                    <a:pt x="254" y="1910"/>
                  </a:lnTo>
                  <a:lnTo>
                    <a:pt x="254" y="1910"/>
                  </a:lnTo>
                  <a:lnTo>
                    <a:pt x="273" y="1617"/>
                  </a:lnTo>
                  <a:lnTo>
                    <a:pt x="332" y="1306"/>
                  </a:lnTo>
                  <a:lnTo>
                    <a:pt x="332" y="1306"/>
                  </a:lnTo>
                  <a:lnTo>
                    <a:pt x="390" y="1033"/>
                  </a:lnTo>
                  <a:lnTo>
                    <a:pt x="488" y="740"/>
                  </a:lnTo>
                  <a:lnTo>
                    <a:pt x="488" y="740"/>
                  </a:lnTo>
                  <a:lnTo>
                    <a:pt x="604" y="409"/>
                  </a:lnTo>
                  <a:lnTo>
                    <a:pt x="741" y="97"/>
                  </a:lnTo>
                  <a:lnTo>
                    <a:pt x="741" y="97"/>
                  </a:lnTo>
                  <a:lnTo>
                    <a:pt x="760" y="78"/>
                  </a:lnTo>
                  <a:lnTo>
                    <a:pt x="741" y="39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682" y="0"/>
                  </a:lnTo>
                  <a:lnTo>
                    <a:pt x="682" y="0"/>
                  </a:lnTo>
                  <a:lnTo>
                    <a:pt x="643" y="0"/>
                  </a:lnTo>
                  <a:lnTo>
                    <a:pt x="624" y="3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32;p38">
              <a:extLst>
                <a:ext uri="{FF2B5EF4-FFF2-40B4-BE49-F238E27FC236}">
                  <a16:creationId xmlns:a16="http://schemas.microsoft.com/office/drawing/2014/main" xmlns="" id="{FB303B4B-37FE-182C-764F-C2D229F4145E}"/>
                </a:ext>
              </a:extLst>
            </p:cNvPr>
            <p:cNvSpPr/>
            <p:nvPr/>
          </p:nvSpPr>
          <p:spPr>
            <a:xfrm>
              <a:off x="5755700" y="3123200"/>
              <a:ext cx="15600" cy="93050"/>
            </a:xfrm>
            <a:custGeom>
              <a:avLst/>
              <a:gdLst/>
              <a:ahLst/>
              <a:cxnLst/>
              <a:rect l="l" t="t" r="r" b="b"/>
              <a:pathLst>
                <a:path w="624" h="3722" extrusionOk="0">
                  <a:moveTo>
                    <a:pt x="409" y="1"/>
                  </a:moveTo>
                  <a:lnTo>
                    <a:pt x="370" y="39"/>
                  </a:lnTo>
                  <a:lnTo>
                    <a:pt x="253" y="449"/>
                  </a:lnTo>
                  <a:lnTo>
                    <a:pt x="137" y="838"/>
                  </a:lnTo>
                  <a:lnTo>
                    <a:pt x="98" y="1092"/>
                  </a:lnTo>
                  <a:lnTo>
                    <a:pt x="59" y="1325"/>
                  </a:lnTo>
                  <a:lnTo>
                    <a:pt x="0" y="1813"/>
                  </a:lnTo>
                  <a:lnTo>
                    <a:pt x="0" y="2300"/>
                  </a:lnTo>
                  <a:lnTo>
                    <a:pt x="20" y="2533"/>
                  </a:lnTo>
                  <a:lnTo>
                    <a:pt x="39" y="2787"/>
                  </a:lnTo>
                  <a:lnTo>
                    <a:pt x="78" y="3021"/>
                  </a:lnTo>
                  <a:lnTo>
                    <a:pt x="137" y="3235"/>
                  </a:lnTo>
                  <a:lnTo>
                    <a:pt x="214" y="3449"/>
                  </a:lnTo>
                  <a:lnTo>
                    <a:pt x="331" y="3644"/>
                  </a:lnTo>
                  <a:lnTo>
                    <a:pt x="351" y="3683"/>
                  </a:lnTo>
                  <a:lnTo>
                    <a:pt x="409" y="3702"/>
                  </a:lnTo>
                  <a:lnTo>
                    <a:pt x="468" y="3722"/>
                  </a:lnTo>
                  <a:lnTo>
                    <a:pt x="507" y="3702"/>
                  </a:lnTo>
                  <a:lnTo>
                    <a:pt x="565" y="3683"/>
                  </a:lnTo>
                  <a:lnTo>
                    <a:pt x="604" y="3625"/>
                  </a:lnTo>
                  <a:lnTo>
                    <a:pt x="624" y="3566"/>
                  </a:lnTo>
                  <a:lnTo>
                    <a:pt x="624" y="3508"/>
                  </a:lnTo>
                  <a:lnTo>
                    <a:pt x="468" y="3079"/>
                  </a:lnTo>
                  <a:lnTo>
                    <a:pt x="390" y="2865"/>
                  </a:lnTo>
                  <a:lnTo>
                    <a:pt x="351" y="2631"/>
                  </a:lnTo>
                  <a:lnTo>
                    <a:pt x="292" y="2339"/>
                  </a:lnTo>
                  <a:lnTo>
                    <a:pt x="273" y="2066"/>
                  </a:lnTo>
                  <a:lnTo>
                    <a:pt x="253" y="1735"/>
                  </a:lnTo>
                  <a:lnTo>
                    <a:pt x="253" y="1462"/>
                  </a:lnTo>
                  <a:lnTo>
                    <a:pt x="292" y="1131"/>
                  </a:lnTo>
                  <a:lnTo>
                    <a:pt x="331" y="799"/>
                  </a:lnTo>
                  <a:lnTo>
                    <a:pt x="409" y="468"/>
                  </a:lnTo>
                  <a:lnTo>
                    <a:pt x="487" y="156"/>
                  </a:lnTo>
                  <a:lnTo>
                    <a:pt x="487" y="176"/>
                  </a:lnTo>
                  <a:lnTo>
                    <a:pt x="507" y="98"/>
                  </a:lnTo>
                  <a:lnTo>
                    <a:pt x="507" y="39"/>
                  </a:lnTo>
                  <a:lnTo>
                    <a:pt x="507" y="20"/>
                  </a:lnTo>
                  <a:lnTo>
                    <a:pt x="468" y="1"/>
                  </a:lnTo>
                  <a:close/>
                </a:path>
              </a:pathLst>
            </a:custGeom>
            <a:solidFill>
              <a:srgbClr val="9FC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733;p38">
              <a:extLst>
                <a:ext uri="{FF2B5EF4-FFF2-40B4-BE49-F238E27FC236}">
                  <a16:creationId xmlns:a16="http://schemas.microsoft.com/office/drawing/2014/main" xmlns="" id="{3E581E81-5B1F-1D51-3336-2CB08A7A72BF}"/>
                </a:ext>
              </a:extLst>
            </p:cNvPr>
            <p:cNvSpPr/>
            <p:nvPr/>
          </p:nvSpPr>
          <p:spPr>
            <a:xfrm>
              <a:off x="5755700" y="3123200"/>
              <a:ext cx="15600" cy="93050"/>
            </a:xfrm>
            <a:custGeom>
              <a:avLst/>
              <a:gdLst/>
              <a:ahLst/>
              <a:cxnLst/>
              <a:rect l="l" t="t" r="r" b="b"/>
              <a:pathLst>
                <a:path w="624" h="3722" fill="none" extrusionOk="0">
                  <a:moveTo>
                    <a:pt x="370" y="39"/>
                  </a:moveTo>
                  <a:lnTo>
                    <a:pt x="370" y="39"/>
                  </a:lnTo>
                  <a:lnTo>
                    <a:pt x="253" y="449"/>
                  </a:lnTo>
                  <a:lnTo>
                    <a:pt x="137" y="838"/>
                  </a:lnTo>
                  <a:lnTo>
                    <a:pt x="137" y="838"/>
                  </a:lnTo>
                  <a:lnTo>
                    <a:pt x="98" y="1092"/>
                  </a:lnTo>
                  <a:lnTo>
                    <a:pt x="59" y="1325"/>
                  </a:lnTo>
                  <a:lnTo>
                    <a:pt x="0" y="1813"/>
                  </a:lnTo>
                  <a:lnTo>
                    <a:pt x="0" y="1813"/>
                  </a:lnTo>
                  <a:lnTo>
                    <a:pt x="0" y="2300"/>
                  </a:lnTo>
                  <a:lnTo>
                    <a:pt x="20" y="2533"/>
                  </a:lnTo>
                  <a:lnTo>
                    <a:pt x="39" y="2787"/>
                  </a:lnTo>
                  <a:lnTo>
                    <a:pt x="39" y="2787"/>
                  </a:lnTo>
                  <a:lnTo>
                    <a:pt x="78" y="3021"/>
                  </a:lnTo>
                  <a:lnTo>
                    <a:pt x="137" y="3235"/>
                  </a:lnTo>
                  <a:lnTo>
                    <a:pt x="137" y="3235"/>
                  </a:lnTo>
                  <a:lnTo>
                    <a:pt x="214" y="3449"/>
                  </a:lnTo>
                  <a:lnTo>
                    <a:pt x="331" y="3644"/>
                  </a:lnTo>
                  <a:lnTo>
                    <a:pt x="331" y="3644"/>
                  </a:lnTo>
                  <a:lnTo>
                    <a:pt x="351" y="3683"/>
                  </a:lnTo>
                  <a:lnTo>
                    <a:pt x="409" y="3702"/>
                  </a:lnTo>
                  <a:lnTo>
                    <a:pt x="468" y="3722"/>
                  </a:lnTo>
                  <a:lnTo>
                    <a:pt x="507" y="3702"/>
                  </a:lnTo>
                  <a:lnTo>
                    <a:pt x="507" y="3702"/>
                  </a:lnTo>
                  <a:lnTo>
                    <a:pt x="565" y="3683"/>
                  </a:lnTo>
                  <a:lnTo>
                    <a:pt x="604" y="3625"/>
                  </a:lnTo>
                  <a:lnTo>
                    <a:pt x="624" y="3566"/>
                  </a:lnTo>
                  <a:lnTo>
                    <a:pt x="624" y="3508"/>
                  </a:lnTo>
                  <a:lnTo>
                    <a:pt x="624" y="3508"/>
                  </a:lnTo>
                  <a:lnTo>
                    <a:pt x="468" y="3079"/>
                  </a:lnTo>
                  <a:lnTo>
                    <a:pt x="468" y="3079"/>
                  </a:lnTo>
                  <a:lnTo>
                    <a:pt x="390" y="2865"/>
                  </a:lnTo>
                  <a:lnTo>
                    <a:pt x="351" y="2631"/>
                  </a:lnTo>
                  <a:lnTo>
                    <a:pt x="351" y="2631"/>
                  </a:lnTo>
                  <a:lnTo>
                    <a:pt x="351" y="2631"/>
                  </a:lnTo>
                  <a:lnTo>
                    <a:pt x="292" y="2339"/>
                  </a:lnTo>
                  <a:lnTo>
                    <a:pt x="273" y="2066"/>
                  </a:lnTo>
                  <a:lnTo>
                    <a:pt x="273" y="2066"/>
                  </a:lnTo>
                  <a:lnTo>
                    <a:pt x="253" y="1735"/>
                  </a:lnTo>
                  <a:lnTo>
                    <a:pt x="253" y="1423"/>
                  </a:lnTo>
                  <a:lnTo>
                    <a:pt x="253" y="1423"/>
                  </a:lnTo>
                  <a:lnTo>
                    <a:pt x="253" y="1462"/>
                  </a:lnTo>
                  <a:lnTo>
                    <a:pt x="253" y="1462"/>
                  </a:lnTo>
                  <a:lnTo>
                    <a:pt x="292" y="1131"/>
                  </a:lnTo>
                  <a:lnTo>
                    <a:pt x="331" y="799"/>
                  </a:lnTo>
                  <a:lnTo>
                    <a:pt x="331" y="799"/>
                  </a:lnTo>
                  <a:lnTo>
                    <a:pt x="409" y="468"/>
                  </a:lnTo>
                  <a:lnTo>
                    <a:pt x="487" y="156"/>
                  </a:lnTo>
                  <a:lnTo>
                    <a:pt x="487" y="176"/>
                  </a:lnTo>
                  <a:lnTo>
                    <a:pt x="487" y="176"/>
                  </a:lnTo>
                  <a:lnTo>
                    <a:pt x="507" y="98"/>
                  </a:lnTo>
                  <a:lnTo>
                    <a:pt x="507" y="98"/>
                  </a:lnTo>
                  <a:lnTo>
                    <a:pt x="507" y="39"/>
                  </a:lnTo>
                  <a:lnTo>
                    <a:pt x="507" y="20"/>
                  </a:lnTo>
                  <a:lnTo>
                    <a:pt x="468" y="1"/>
                  </a:lnTo>
                  <a:lnTo>
                    <a:pt x="468" y="1"/>
                  </a:lnTo>
                  <a:lnTo>
                    <a:pt x="448" y="1"/>
                  </a:lnTo>
                  <a:lnTo>
                    <a:pt x="448" y="1"/>
                  </a:lnTo>
                  <a:lnTo>
                    <a:pt x="409" y="1"/>
                  </a:lnTo>
                  <a:lnTo>
                    <a:pt x="370" y="3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734;p38">
              <a:extLst>
                <a:ext uri="{FF2B5EF4-FFF2-40B4-BE49-F238E27FC236}">
                  <a16:creationId xmlns:a16="http://schemas.microsoft.com/office/drawing/2014/main" xmlns="" id="{F6CFA4FE-CD40-256B-8E81-A0669E709BB3}"/>
                </a:ext>
              </a:extLst>
            </p:cNvPr>
            <p:cNvSpPr/>
            <p:nvPr/>
          </p:nvSpPr>
          <p:spPr>
            <a:xfrm>
              <a:off x="5884775" y="3083750"/>
              <a:ext cx="59450" cy="11225"/>
            </a:xfrm>
            <a:custGeom>
              <a:avLst/>
              <a:gdLst/>
              <a:ahLst/>
              <a:cxnLst/>
              <a:rect l="l" t="t" r="r" b="b"/>
              <a:pathLst>
                <a:path w="2378" h="449" extrusionOk="0">
                  <a:moveTo>
                    <a:pt x="2280" y="0"/>
                  </a:moveTo>
                  <a:lnTo>
                    <a:pt x="1520" y="176"/>
                  </a:lnTo>
                  <a:lnTo>
                    <a:pt x="1540" y="176"/>
                  </a:lnTo>
                  <a:lnTo>
                    <a:pt x="1014" y="273"/>
                  </a:lnTo>
                  <a:lnTo>
                    <a:pt x="760" y="293"/>
                  </a:lnTo>
                  <a:lnTo>
                    <a:pt x="507" y="293"/>
                  </a:lnTo>
                  <a:lnTo>
                    <a:pt x="312" y="273"/>
                  </a:lnTo>
                  <a:lnTo>
                    <a:pt x="117" y="215"/>
                  </a:lnTo>
                  <a:lnTo>
                    <a:pt x="78" y="215"/>
                  </a:lnTo>
                  <a:lnTo>
                    <a:pt x="39" y="234"/>
                  </a:lnTo>
                  <a:lnTo>
                    <a:pt x="20" y="273"/>
                  </a:lnTo>
                  <a:lnTo>
                    <a:pt x="0" y="293"/>
                  </a:lnTo>
                  <a:lnTo>
                    <a:pt x="0" y="332"/>
                  </a:lnTo>
                  <a:lnTo>
                    <a:pt x="20" y="370"/>
                  </a:lnTo>
                  <a:lnTo>
                    <a:pt x="39" y="390"/>
                  </a:lnTo>
                  <a:lnTo>
                    <a:pt x="78" y="409"/>
                  </a:lnTo>
                  <a:lnTo>
                    <a:pt x="332" y="429"/>
                  </a:lnTo>
                  <a:lnTo>
                    <a:pt x="624" y="448"/>
                  </a:lnTo>
                  <a:lnTo>
                    <a:pt x="897" y="429"/>
                  </a:lnTo>
                  <a:lnTo>
                    <a:pt x="1189" y="390"/>
                  </a:lnTo>
                  <a:lnTo>
                    <a:pt x="1462" y="351"/>
                  </a:lnTo>
                  <a:lnTo>
                    <a:pt x="1734" y="293"/>
                  </a:lnTo>
                  <a:lnTo>
                    <a:pt x="2338" y="137"/>
                  </a:lnTo>
                  <a:lnTo>
                    <a:pt x="2358" y="117"/>
                  </a:lnTo>
                  <a:lnTo>
                    <a:pt x="2377" y="98"/>
                  </a:lnTo>
                  <a:lnTo>
                    <a:pt x="2377" y="39"/>
                  </a:lnTo>
                  <a:lnTo>
                    <a:pt x="2338" y="0"/>
                  </a:lnTo>
                  <a:close/>
                </a:path>
              </a:pathLst>
            </a:custGeom>
            <a:solidFill>
              <a:srgbClr val="9FC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735;p38">
              <a:extLst>
                <a:ext uri="{FF2B5EF4-FFF2-40B4-BE49-F238E27FC236}">
                  <a16:creationId xmlns:a16="http://schemas.microsoft.com/office/drawing/2014/main" xmlns="" id="{0E0839D3-745D-4D63-5B15-F04189479B7B}"/>
                </a:ext>
              </a:extLst>
            </p:cNvPr>
            <p:cNvSpPr/>
            <p:nvPr/>
          </p:nvSpPr>
          <p:spPr>
            <a:xfrm>
              <a:off x="5884775" y="3083750"/>
              <a:ext cx="59450" cy="11225"/>
            </a:xfrm>
            <a:custGeom>
              <a:avLst/>
              <a:gdLst/>
              <a:ahLst/>
              <a:cxnLst/>
              <a:rect l="l" t="t" r="r" b="b"/>
              <a:pathLst>
                <a:path w="2378" h="449" fill="none" extrusionOk="0">
                  <a:moveTo>
                    <a:pt x="2280" y="0"/>
                  </a:moveTo>
                  <a:lnTo>
                    <a:pt x="2280" y="0"/>
                  </a:lnTo>
                  <a:lnTo>
                    <a:pt x="1520" y="176"/>
                  </a:lnTo>
                  <a:lnTo>
                    <a:pt x="1540" y="176"/>
                  </a:lnTo>
                  <a:lnTo>
                    <a:pt x="1540" y="176"/>
                  </a:lnTo>
                  <a:lnTo>
                    <a:pt x="1014" y="273"/>
                  </a:lnTo>
                  <a:lnTo>
                    <a:pt x="1014" y="273"/>
                  </a:lnTo>
                  <a:lnTo>
                    <a:pt x="760" y="293"/>
                  </a:lnTo>
                  <a:lnTo>
                    <a:pt x="507" y="293"/>
                  </a:lnTo>
                  <a:lnTo>
                    <a:pt x="507" y="293"/>
                  </a:lnTo>
                  <a:lnTo>
                    <a:pt x="312" y="273"/>
                  </a:lnTo>
                  <a:lnTo>
                    <a:pt x="312" y="273"/>
                  </a:lnTo>
                  <a:lnTo>
                    <a:pt x="117" y="215"/>
                  </a:lnTo>
                  <a:lnTo>
                    <a:pt x="117" y="215"/>
                  </a:lnTo>
                  <a:lnTo>
                    <a:pt x="78" y="215"/>
                  </a:lnTo>
                  <a:lnTo>
                    <a:pt x="39" y="234"/>
                  </a:lnTo>
                  <a:lnTo>
                    <a:pt x="39" y="234"/>
                  </a:lnTo>
                  <a:lnTo>
                    <a:pt x="20" y="273"/>
                  </a:lnTo>
                  <a:lnTo>
                    <a:pt x="0" y="293"/>
                  </a:lnTo>
                  <a:lnTo>
                    <a:pt x="0" y="293"/>
                  </a:lnTo>
                  <a:lnTo>
                    <a:pt x="0" y="332"/>
                  </a:lnTo>
                  <a:lnTo>
                    <a:pt x="20" y="370"/>
                  </a:lnTo>
                  <a:lnTo>
                    <a:pt x="39" y="390"/>
                  </a:lnTo>
                  <a:lnTo>
                    <a:pt x="78" y="409"/>
                  </a:lnTo>
                  <a:lnTo>
                    <a:pt x="78" y="409"/>
                  </a:lnTo>
                  <a:lnTo>
                    <a:pt x="332" y="429"/>
                  </a:lnTo>
                  <a:lnTo>
                    <a:pt x="332" y="429"/>
                  </a:lnTo>
                  <a:lnTo>
                    <a:pt x="624" y="448"/>
                  </a:lnTo>
                  <a:lnTo>
                    <a:pt x="624" y="448"/>
                  </a:lnTo>
                  <a:lnTo>
                    <a:pt x="897" y="429"/>
                  </a:lnTo>
                  <a:lnTo>
                    <a:pt x="1189" y="390"/>
                  </a:lnTo>
                  <a:lnTo>
                    <a:pt x="1189" y="390"/>
                  </a:lnTo>
                  <a:lnTo>
                    <a:pt x="1462" y="351"/>
                  </a:lnTo>
                  <a:lnTo>
                    <a:pt x="1734" y="293"/>
                  </a:lnTo>
                  <a:lnTo>
                    <a:pt x="1734" y="293"/>
                  </a:lnTo>
                  <a:lnTo>
                    <a:pt x="2338" y="137"/>
                  </a:lnTo>
                  <a:lnTo>
                    <a:pt x="2338" y="137"/>
                  </a:lnTo>
                  <a:lnTo>
                    <a:pt x="2358" y="117"/>
                  </a:lnTo>
                  <a:lnTo>
                    <a:pt x="2377" y="98"/>
                  </a:lnTo>
                  <a:lnTo>
                    <a:pt x="2377" y="98"/>
                  </a:lnTo>
                  <a:lnTo>
                    <a:pt x="2377" y="39"/>
                  </a:lnTo>
                  <a:lnTo>
                    <a:pt x="2377" y="39"/>
                  </a:lnTo>
                  <a:lnTo>
                    <a:pt x="2338" y="0"/>
                  </a:lnTo>
                  <a:lnTo>
                    <a:pt x="2338" y="0"/>
                  </a:lnTo>
                  <a:lnTo>
                    <a:pt x="2319" y="0"/>
                  </a:lnTo>
                  <a:lnTo>
                    <a:pt x="2319" y="0"/>
                  </a:lnTo>
                  <a:lnTo>
                    <a:pt x="22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736;p38">
              <a:extLst>
                <a:ext uri="{FF2B5EF4-FFF2-40B4-BE49-F238E27FC236}">
                  <a16:creationId xmlns:a16="http://schemas.microsoft.com/office/drawing/2014/main" xmlns="" id="{8D184EA6-6AFE-25CA-D471-04217B9F2CA4}"/>
                </a:ext>
              </a:extLst>
            </p:cNvPr>
            <p:cNvSpPr/>
            <p:nvPr/>
          </p:nvSpPr>
          <p:spPr>
            <a:xfrm>
              <a:off x="5897425" y="3091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737;p38">
              <a:extLst>
                <a:ext uri="{FF2B5EF4-FFF2-40B4-BE49-F238E27FC236}">
                  <a16:creationId xmlns:a16="http://schemas.microsoft.com/office/drawing/2014/main" xmlns="" id="{24BEDDFD-AB2E-3B98-3B30-9DEE5B3FB2A6}"/>
                </a:ext>
              </a:extLst>
            </p:cNvPr>
            <p:cNvSpPr/>
            <p:nvPr/>
          </p:nvSpPr>
          <p:spPr>
            <a:xfrm>
              <a:off x="5832175" y="3126125"/>
              <a:ext cx="97425" cy="23900"/>
            </a:xfrm>
            <a:custGeom>
              <a:avLst/>
              <a:gdLst/>
              <a:ahLst/>
              <a:cxnLst/>
              <a:rect l="l" t="t" r="r" b="b"/>
              <a:pathLst>
                <a:path w="3897" h="956" extrusionOk="0">
                  <a:moveTo>
                    <a:pt x="3780" y="0"/>
                  </a:moveTo>
                  <a:lnTo>
                    <a:pt x="3741" y="20"/>
                  </a:lnTo>
                  <a:lnTo>
                    <a:pt x="3410" y="176"/>
                  </a:lnTo>
                  <a:lnTo>
                    <a:pt x="3059" y="312"/>
                  </a:lnTo>
                  <a:lnTo>
                    <a:pt x="2689" y="429"/>
                  </a:lnTo>
                  <a:lnTo>
                    <a:pt x="2338" y="526"/>
                  </a:lnTo>
                  <a:lnTo>
                    <a:pt x="2319" y="526"/>
                  </a:lnTo>
                  <a:lnTo>
                    <a:pt x="1929" y="604"/>
                  </a:lnTo>
                  <a:lnTo>
                    <a:pt x="1539" y="643"/>
                  </a:lnTo>
                  <a:lnTo>
                    <a:pt x="1150" y="682"/>
                  </a:lnTo>
                  <a:lnTo>
                    <a:pt x="740" y="663"/>
                  </a:lnTo>
                  <a:lnTo>
                    <a:pt x="779" y="682"/>
                  </a:lnTo>
                  <a:lnTo>
                    <a:pt x="487" y="643"/>
                  </a:lnTo>
                  <a:lnTo>
                    <a:pt x="175" y="604"/>
                  </a:lnTo>
                  <a:lnTo>
                    <a:pt x="117" y="604"/>
                  </a:lnTo>
                  <a:lnTo>
                    <a:pt x="59" y="624"/>
                  </a:lnTo>
                  <a:lnTo>
                    <a:pt x="20" y="663"/>
                  </a:lnTo>
                  <a:lnTo>
                    <a:pt x="0" y="721"/>
                  </a:lnTo>
                  <a:lnTo>
                    <a:pt x="0" y="780"/>
                  </a:lnTo>
                  <a:lnTo>
                    <a:pt x="20" y="838"/>
                  </a:lnTo>
                  <a:lnTo>
                    <a:pt x="59" y="897"/>
                  </a:lnTo>
                  <a:lnTo>
                    <a:pt x="117" y="916"/>
                  </a:lnTo>
                  <a:lnTo>
                    <a:pt x="370" y="936"/>
                  </a:lnTo>
                  <a:lnTo>
                    <a:pt x="604" y="955"/>
                  </a:lnTo>
                  <a:lnTo>
                    <a:pt x="1091" y="936"/>
                  </a:lnTo>
                  <a:lnTo>
                    <a:pt x="1578" y="877"/>
                  </a:lnTo>
                  <a:lnTo>
                    <a:pt x="2046" y="780"/>
                  </a:lnTo>
                  <a:lnTo>
                    <a:pt x="2514" y="663"/>
                  </a:lnTo>
                  <a:lnTo>
                    <a:pt x="2981" y="507"/>
                  </a:lnTo>
                  <a:lnTo>
                    <a:pt x="3429" y="332"/>
                  </a:lnTo>
                  <a:lnTo>
                    <a:pt x="3858" y="117"/>
                  </a:lnTo>
                  <a:lnTo>
                    <a:pt x="3877" y="98"/>
                  </a:lnTo>
                  <a:lnTo>
                    <a:pt x="3897" y="78"/>
                  </a:lnTo>
                  <a:lnTo>
                    <a:pt x="3877" y="20"/>
                  </a:lnTo>
                  <a:lnTo>
                    <a:pt x="3858" y="0"/>
                  </a:lnTo>
                  <a:close/>
                </a:path>
              </a:pathLst>
            </a:custGeom>
            <a:solidFill>
              <a:srgbClr val="9FC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738;p38">
              <a:extLst>
                <a:ext uri="{FF2B5EF4-FFF2-40B4-BE49-F238E27FC236}">
                  <a16:creationId xmlns:a16="http://schemas.microsoft.com/office/drawing/2014/main" xmlns="" id="{8037F64D-6243-BCE2-5E9D-30C99D4148B0}"/>
                </a:ext>
              </a:extLst>
            </p:cNvPr>
            <p:cNvSpPr/>
            <p:nvPr/>
          </p:nvSpPr>
          <p:spPr>
            <a:xfrm>
              <a:off x="5832175" y="3126125"/>
              <a:ext cx="97425" cy="23900"/>
            </a:xfrm>
            <a:custGeom>
              <a:avLst/>
              <a:gdLst/>
              <a:ahLst/>
              <a:cxnLst/>
              <a:rect l="l" t="t" r="r" b="b"/>
              <a:pathLst>
                <a:path w="3897" h="956" fill="none" extrusionOk="0">
                  <a:moveTo>
                    <a:pt x="3780" y="0"/>
                  </a:moveTo>
                  <a:lnTo>
                    <a:pt x="3780" y="0"/>
                  </a:lnTo>
                  <a:lnTo>
                    <a:pt x="3741" y="20"/>
                  </a:lnTo>
                  <a:lnTo>
                    <a:pt x="3741" y="20"/>
                  </a:lnTo>
                  <a:lnTo>
                    <a:pt x="3741" y="20"/>
                  </a:lnTo>
                  <a:lnTo>
                    <a:pt x="3410" y="176"/>
                  </a:lnTo>
                  <a:lnTo>
                    <a:pt x="3059" y="312"/>
                  </a:lnTo>
                  <a:lnTo>
                    <a:pt x="2689" y="429"/>
                  </a:lnTo>
                  <a:lnTo>
                    <a:pt x="2338" y="526"/>
                  </a:lnTo>
                  <a:lnTo>
                    <a:pt x="2338" y="526"/>
                  </a:lnTo>
                  <a:lnTo>
                    <a:pt x="2319" y="526"/>
                  </a:lnTo>
                  <a:lnTo>
                    <a:pt x="2319" y="526"/>
                  </a:lnTo>
                  <a:lnTo>
                    <a:pt x="2299" y="526"/>
                  </a:lnTo>
                  <a:lnTo>
                    <a:pt x="2319" y="526"/>
                  </a:lnTo>
                  <a:lnTo>
                    <a:pt x="2319" y="526"/>
                  </a:lnTo>
                  <a:lnTo>
                    <a:pt x="1929" y="604"/>
                  </a:lnTo>
                  <a:lnTo>
                    <a:pt x="1539" y="643"/>
                  </a:lnTo>
                  <a:lnTo>
                    <a:pt x="1539" y="643"/>
                  </a:lnTo>
                  <a:lnTo>
                    <a:pt x="1150" y="682"/>
                  </a:lnTo>
                  <a:lnTo>
                    <a:pt x="740" y="663"/>
                  </a:lnTo>
                  <a:lnTo>
                    <a:pt x="740" y="663"/>
                  </a:lnTo>
                  <a:lnTo>
                    <a:pt x="779" y="682"/>
                  </a:lnTo>
                  <a:lnTo>
                    <a:pt x="779" y="682"/>
                  </a:lnTo>
                  <a:lnTo>
                    <a:pt x="487" y="643"/>
                  </a:lnTo>
                  <a:lnTo>
                    <a:pt x="487" y="643"/>
                  </a:lnTo>
                  <a:lnTo>
                    <a:pt x="175" y="604"/>
                  </a:lnTo>
                  <a:lnTo>
                    <a:pt x="175" y="604"/>
                  </a:lnTo>
                  <a:lnTo>
                    <a:pt x="117" y="604"/>
                  </a:lnTo>
                  <a:lnTo>
                    <a:pt x="59" y="624"/>
                  </a:lnTo>
                  <a:lnTo>
                    <a:pt x="20" y="663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780"/>
                  </a:lnTo>
                  <a:lnTo>
                    <a:pt x="20" y="838"/>
                  </a:lnTo>
                  <a:lnTo>
                    <a:pt x="59" y="897"/>
                  </a:lnTo>
                  <a:lnTo>
                    <a:pt x="117" y="916"/>
                  </a:lnTo>
                  <a:lnTo>
                    <a:pt x="117" y="916"/>
                  </a:lnTo>
                  <a:lnTo>
                    <a:pt x="370" y="936"/>
                  </a:lnTo>
                  <a:lnTo>
                    <a:pt x="604" y="955"/>
                  </a:lnTo>
                  <a:lnTo>
                    <a:pt x="1091" y="936"/>
                  </a:lnTo>
                  <a:lnTo>
                    <a:pt x="1578" y="877"/>
                  </a:lnTo>
                  <a:lnTo>
                    <a:pt x="2046" y="780"/>
                  </a:lnTo>
                  <a:lnTo>
                    <a:pt x="2046" y="780"/>
                  </a:lnTo>
                  <a:lnTo>
                    <a:pt x="2514" y="663"/>
                  </a:lnTo>
                  <a:lnTo>
                    <a:pt x="2981" y="507"/>
                  </a:lnTo>
                  <a:lnTo>
                    <a:pt x="3429" y="332"/>
                  </a:lnTo>
                  <a:lnTo>
                    <a:pt x="3858" y="117"/>
                  </a:lnTo>
                  <a:lnTo>
                    <a:pt x="3858" y="117"/>
                  </a:lnTo>
                  <a:lnTo>
                    <a:pt x="3877" y="98"/>
                  </a:lnTo>
                  <a:lnTo>
                    <a:pt x="3897" y="78"/>
                  </a:lnTo>
                  <a:lnTo>
                    <a:pt x="3877" y="20"/>
                  </a:lnTo>
                  <a:lnTo>
                    <a:pt x="3877" y="20"/>
                  </a:lnTo>
                  <a:lnTo>
                    <a:pt x="3858" y="0"/>
                  </a:lnTo>
                  <a:lnTo>
                    <a:pt x="3819" y="0"/>
                  </a:lnTo>
                  <a:lnTo>
                    <a:pt x="3819" y="0"/>
                  </a:lnTo>
                  <a:lnTo>
                    <a:pt x="37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739;p38">
              <a:extLst>
                <a:ext uri="{FF2B5EF4-FFF2-40B4-BE49-F238E27FC236}">
                  <a16:creationId xmlns:a16="http://schemas.microsoft.com/office/drawing/2014/main" xmlns="" id="{DA893609-41E7-DF40-9F58-1BF4BEB5CFC1}"/>
                </a:ext>
              </a:extLst>
            </p:cNvPr>
            <p:cNvSpPr/>
            <p:nvPr/>
          </p:nvSpPr>
          <p:spPr>
            <a:xfrm>
              <a:off x="5890125" y="3139275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0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740;p38">
              <a:extLst>
                <a:ext uri="{FF2B5EF4-FFF2-40B4-BE49-F238E27FC236}">
                  <a16:creationId xmlns:a16="http://schemas.microsoft.com/office/drawing/2014/main" xmlns="" id="{2C8D2A75-4E92-0DAE-A328-E5D7E1E0A1E1}"/>
                </a:ext>
              </a:extLst>
            </p:cNvPr>
            <p:cNvSpPr/>
            <p:nvPr/>
          </p:nvSpPr>
          <p:spPr>
            <a:xfrm>
              <a:off x="5776625" y="3195775"/>
              <a:ext cx="122775" cy="23400"/>
            </a:xfrm>
            <a:custGeom>
              <a:avLst/>
              <a:gdLst/>
              <a:ahLst/>
              <a:cxnLst/>
              <a:rect l="l" t="t" r="r" b="b"/>
              <a:pathLst>
                <a:path w="4911" h="936" extrusionOk="0">
                  <a:moveTo>
                    <a:pt x="4813" y="1"/>
                  </a:moveTo>
                  <a:lnTo>
                    <a:pt x="3995" y="215"/>
                  </a:lnTo>
                  <a:lnTo>
                    <a:pt x="3177" y="410"/>
                  </a:lnTo>
                  <a:lnTo>
                    <a:pt x="3196" y="390"/>
                  </a:lnTo>
                  <a:lnTo>
                    <a:pt x="3196" y="390"/>
                  </a:lnTo>
                  <a:lnTo>
                    <a:pt x="2729" y="488"/>
                  </a:lnTo>
                  <a:lnTo>
                    <a:pt x="2183" y="566"/>
                  </a:lnTo>
                  <a:lnTo>
                    <a:pt x="1657" y="605"/>
                  </a:lnTo>
                  <a:lnTo>
                    <a:pt x="1404" y="624"/>
                  </a:lnTo>
                  <a:lnTo>
                    <a:pt x="1131" y="605"/>
                  </a:lnTo>
                  <a:lnTo>
                    <a:pt x="683" y="566"/>
                  </a:lnTo>
                  <a:lnTo>
                    <a:pt x="235" y="468"/>
                  </a:lnTo>
                  <a:lnTo>
                    <a:pt x="157" y="468"/>
                  </a:lnTo>
                  <a:lnTo>
                    <a:pt x="79" y="488"/>
                  </a:lnTo>
                  <a:lnTo>
                    <a:pt x="20" y="546"/>
                  </a:lnTo>
                  <a:lnTo>
                    <a:pt x="1" y="624"/>
                  </a:lnTo>
                  <a:lnTo>
                    <a:pt x="1" y="702"/>
                  </a:lnTo>
                  <a:lnTo>
                    <a:pt x="20" y="780"/>
                  </a:lnTo>
                  <a:lnTo>
                    <a:pt x="79" y="819"/>
                  </a:lnTo>
                  <a:lnTo>
                    <a:pt x="157" y="858"/>
                  </a:lnTo>
                  <a:lnTo>
                    <a:pt x="449" y="897"/>
                  </a:lnTo>
                  <a:lnTo>
                    <a:pt x="741" y="936"/>
                  </a:lnTo>
                  <a:lnTo>
                    <a:pt x="1345" y="936"/>
                  </a:lnTo>
                  <a:lnTo>
                    <a:pt x="1638" y="916"/>
                  </a:lnTo>
                  <a:lnTo>
                    <a:pt x="1930" y="877"/>
                  </a:lnTo>
                  <a:lnTo>
                    <a:pt x="2514" y="780"/>
                  </a:lnTo>
                  <a:lnTo>
                    <a:pt x="3099" y="644"/>
                  </a:lnTo>
                  <a:lnTo>
                    <a:pt x="3664" y="488"/>
                  </a:lnTo>
                  <a:lnTo>
                    <a:pt x="4268" y="312"/>
                  </a:lnTo>
                  <a:lnTo>
                    <a:pt x="4872" y="137"/>
                  </a:lnTo>
                  <a:lnTo>
                    <a:pt x="4891" y="118"/>
                  </a:lnTo>
                  <a:lnTo>
                    <a:pt x="4911" y="98"/>
                  </a:lnTo>
                  <a:lnTo>
                    <a:pt x="4911" y="40"/>
                  </a:lnTo>
                  <a:lnTo>
                    <a:pt x="4872" y="1"/>
                  </a:lnTo>
                  <a:close/>
                </a:path>
              </a:pathLst>
            </a:custGeom>
            <a:solidFill>
              <a:srgbClr val="9FC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741;p38">
              <a:extLst>
                <a:ext uri="{FF2B5EF4-FFF2-40B4-BE49-F238E27FC236}">
                  <a16:creationId xmlns:a16="http://schemas.microsoft.com/office/drawing/2014/main" xmlns="" id="{A4351749-BD55-29F6-1EDA-C8A0534BFD5B}"/>
                </a:ext>
              </a:extLst>
            </p:cNvPr>
            <p:cNvSpPr/>
            <p:nvPr/>
          </p:nvSpPr>
          <p:spPr>
            <a:xfrm>
              <a:off x="5776625" y="3195775"/>
              <a:ext cx="122775" cy="23400"/>
            </a:xfrm>
            <a:custGeom>
              <a:avLst/>
              <a:gdLst/>
              <a:ahLst/>
              <a:cxnLst/>
              <a:rect l="l" t="t" r="r" b="b"/>
              <a:pathLst>
                <a:path w="4911" h="936" fill="none" extrusionOk="0">
                  <a:moveTo>
                    <a:pt x="4813" y="1"/>
                  </a:moveTo>
                  <a:lnTo>
                    <a:pt x="4813" y="1"/>
                  </a:lnTo>
                  <a:lnTo>
                    <a:pt x="3995" y="215"/>
                  </a:lnTo>
                  <a:lnTo>
                    <a:pt x="3177" y="410"/>
                  </a:lnTo>
                  <a:lnTo>
                    <a:pt x="3177" y="410"/>
                  </a:lnTo>
                  <a:lnTo>
                    <a:pt x="3196" y="390"/>
                  </a:lnTo>
                  <a:lnTo>
                    <a:pt x="3196" y="390"/>
                  </a:lnTo>
                  <a:lnTo>
                    <a:pt x="2729" y="488"/>
                  </a:lnTo>
                  <a:lnTo>
                    <a:pt x="2729" y="488"/>
                  </a:lnTo>
                  <a:lnTo>
                    <a:pt x="2183" y="566"/>
                  </a:lnTo>
                  <a:lnTo>
                    <a:pt x="2183" y="566"/>
                  </a:lnTo>
                  <a:lnTo>
                    <a:pt x="1657" y="605"/>
                  </a:lnTo>
                  <a:lnTo>
                    <a:pt x="1404" y="624"/>
                  </a:lnTo>
                  <a:lnTo>
                    <a:pt x="1131" y="605"/>
                  </a:lnTo>
                  <a:lnTo>
                    <a:pt x="1131" y="605"/>
                  </a:lnTo>
                  <a:lnTo>
                    <a:pt x="683" y="566"/>
                  </a:lnTo>
                  <a:lnTo>
                    <a:pt x="235" y="468"/>
                  </a:lnTo>
                  <a:lnTo>
                    <a:pt x="235" y="468"/>
                  </a:lnTo>
                  <a:lnTo>
                    <a:pt x="157" y="468"/>
                  </a:lnTo>
                  <a:lnTo>
                    <a:pt x="79" y="488"/>
                  </a:lnTo>
                  <a:lnTo>
                    <a:pt x="79" y="488"/>
                  </a:lnTo>
                  <a:lnTo>
                    <a:pt x="20" y="546"/>
                  </a:lnTo>
                  <a:lnTo>
                    <a:pt x="1" y="624"/>
                  </a:lnTo>
                  <a:lnTo>
                    <a:pt x="1" y="624"/>
                  </a:lnTo>
                  <a:lnTo>
                    <a:pt x="1" y="702"/>
                  </a:lnTo>
                  <a:lnTo>
                    <a:pt x="20" y="780"/>
                  </a:lnTo>
                  <a:lnTo>
                    <a:pt x="79" y="819"/>
                  </a:lnTo>
                  <a:lnTo>
                    <a:pt x="157" y="858"/>
                  </a:lnTo>
                  <a:lnTo>
                    <a:pt x="157" y="858"/>
                  </a:lnTo>
                  <a:lnTo>
                    <a:pt x="449" y="897"/>
                  </a:lnTo>
                  <a:lnTo>
                    <a:pt x="741" y="936"/>
                  </a:lnTo>
                  <a:lnTo>
                    <a:pt x="1034" y="936"/>
                  </a:lnTo>
                  <a:lnTo>
                    <a:pt x="1345" y="936"/>
                  </a:lnTo>
                  <a:lnTo>
                    <a:pt x="1638" y="916"/>
                  </a:lnTo>
                  <a:lnTo>
                    <a:pt x="1930" y="877"/>
                  </a:lnTo>
                  <a:lnTo>
                    <a:pt x="2514" y="780"/>
                  </a:lnTo>
                  <a:lnTo>
                    <a:pt x="2514" y="780"/>
                  </a:lnTo>
                  <a:lnTo>
                    <a:pt x="3099" y="644"/>
                  </a:lnTo>
                  <a:lnTo>
                    <a:pt x="3664" y="488"/>
                  </a:lnTo>
                  <a:lnTo>
                    <a:pt x="3664" y="488"/>
                  </a:lnTo>
                  <a:lnTo>
                    <a:pt x="4268" y="312"/>
                  </a:lnTo>
                  <a:lnTo>
                    <a:pt x="4872" y="137"/>
                  </a:lnTo>
                  <a:lnTo>
                    <a:pt x="4872" y="137"/>
                  </a:lnTo>
                  <a:lnTo>
                    <a:pt x="4891" y="118"/>
                  </a:lnTo>
                  <a:lnTo>
                    <a:pt x="4911" y="98"/>
                  </a:lnTo>
                  <a:lnTo>
                    <a:pt x="4911" y="40"/>
                  </a:lnTo>
                  <a:lnTo>
                    <a:pt x="4911" y="40"/>
                  </a:lnTo>
                  <a:lnTo>
                    <a:pt x="4872" y="1"/>
                  </a:lnTo>
                  <a:lnTo>
                    <a:pt x="4833" y="1"/>
                  </a:lnTo>
                  <a:lnTo>
                    <a:pt x="4833" y="1"/>
                  </a:lnTo>
                  <a:lnTo>
                    <a:pt x="48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742;p38">
              <a:extLst>
                <a:ext uri="{FF2B5EF4-FFF2-40B4-BE49-F238E27FC236}">
                  <a16:creationId xmlns:a16="http://schemas.microsoft.com/office/drawing/2014/main" xmlns="" id="{6BBAB574-4021-2466-D02F-397882414FA4}"/>
                </a:ext>
              </a:extLst>
            </p:cNvPr>
            <p:cNvSpPr/>
            <p:nvPr/>
          </p:nvSpPr>
          <p:spPr>
            <a:xfrm>
              <a:off x="5632950" y="3142675"/>
              <a:ext cx="113025" cy="158350"/>
            </a:xfrm>
            <a:custGeom>
              <a:avLst/>
              <a:gdLst/>
              <a:ahLst/>
              <a:cxnLst/>
              <a:rect l="l" t="t" r="r" b="b"/>
              <a:pathLst>
                <a:path w="4521" h="6334" extrusionOk="0">
                  <a:moveTo>
                    <a:pt x="2046" y="1"/>
                  </a:moveTo>
                  <a:lnTo>
                    <a:pt x="1812" y="40"/>
                  </a:lnTo>
                  <a:lnTo>
                    <a:pt x="1617" y="79"/>
                  </a:lnTo>
                  <a:lnTo>
                    <a:pt x="1442" y="118"/>
                  </a:lnTo>
                  <a:lnTo>
                    <a:pt x="1286" y="176"/>
                  </a:lnTo>
                  <a:lnTo>
                    <a:pt x="1111" y="254"/>
                  </a:lnTo>
                  <a:lnTo>
                    <a:pt x="955" y="352"/>
                  </a:lnTo>
                  <a:lnTo>
                    <a:pt x="818" y="449"/>
                  </a:lnTo>
                  <a:lnTo>
                    <a:pt x="682" y="546"/>
                  </a:lnTo>
                  <a:lnTo>
                    <a:pt x="565" y="663"/>
                  </a:lnTo>
                  <a:lnTo>
                    <a:pt x="448" y="800"/>
                  </a:lnTo>
                  <a:lnTo>
                    <a:pt x="331" y="956"/>
                  </a:lnTo>
                  <a:lnTo>
                    <a:pt x="234" y="1131"/>
                  </a:lnTo>
                  <a:lnTo>
                    <a:pt x="137" y="1345"/>
                  </a:lnTo>
                  <a:lnTo>
                    <a:pt x="78" y="1521"/>
                  </a:lnTo>
                  <a:lnTo>
                    <a:pt x="39" y="1735"/>
                  </a:lnTo>
                  <a:lnTo>
                    <a:pt x="20" y="1988"/>
                  </a:lnTo>
                  <a:lnTo>
                    <a:pt x="0" y="2242"/>
                  </a:lnTo>
                  <a:lnTo>
                    <a:pt x="0" y="2514"/>
                  </a:lnTo>
                  <a:lnTo>
                    <a:pt x="20" y="2768"/>
                  </a:lnTo>
                  <a:lnTo>
                    <a:pt x="59" y="3255"/>
                  </a:lnTo>
                  <a:lnTo>
                    <a:pt x="98" y="3722"/>
                  </a:lnTo>
                  <a:lnTo>
                    <a:pt x="156" y="4287"/>
                  </a:lnTo>
                  <a:lnTo>
                    <a:pt x="195" y="4833"/>
                  </a:lnTo>
                  <a:lnTo>
                    <a:pt x="176" y="5106"/>
                  </a:lnTo>
                  <a:lnTo>
                    <a:pt x="156" y="5398"/>
                  </a:lnTo>
                  <a:lnTo>
                    <a:pt x="156" y="5456"/>
                  </a:lnTo>
                  <a:lnTo>
                    <a:pt x="137" y="5515"/>
                  </a:lnTo>
                  <a:lnTo>
                    <a:pt x="137" y="5593"/>
                  </a:lnTo>
                  <a:lnTo>
                    <a:pt x="137" y="5690"/>
                  </a:lnTo>
                  <a:lnTo>
                    <a:pt x="156" y="5729"/>
                  </a:lnTo>
                  <a:lnTo>
                    <a:pt x="176" y="5768"/>
                  </a:lnTo>
                  <a:lnTo>
                    <a:pt x="312" y="5924"/>
                  </a:lnTo>
                  <a:lnTo>
                    <a:pt x="468" y="6041"/>
                  </a:lnTo>
                  <a:lnTo>
                    <a:pt x="643" y="6158"/>
                  </a:lnTo>
                  <a:lnTo>
                    <a:pt x="838" y="6255"/>
                  </a:lnTo>
                  <a:lnTo>
                    <a:pt x="1013" y="6314"/>
                  </a:lnTo>
                  <a:lnTo>
                    <a:pt x="1228" y="6333"/>
                  </a:lnTo>
                  <a:lnTo>
                    <a:pt x="1286" y="6333"/>
                  </a:lnTo>
                  <a:lnTo>
                    <a:pt x="1461" y="6314"/>
                  </a:lnTo>
                  <a:lnTo>
                    <a:pt x="1637" y="6275"/>
                  </a:lnTo>
                  <a:lnTo>
                    <a:pt x="1695" y="6255"/>
                  </a:lnTo>
                  <a:lnTo>
                    <a:pt x="1734" y="6216"/>
                  </a:lnTo>
                  <a:lnTo>
                    <a:pt x="1754" y="6177"/>
                  </a:lnTo>
                  <a:lnTo>
                    <a:pt x="1773" y="6119"/>
                  </a:lnTo>
                  <a:lnTo>
                    <a:pt x="2163" y="5749"/>
                  </a:lnTo>
                  <a:lnTo>
                    <a:pt x="2553" y="5339"/>
                  </a:lnTo>
                  <a:lnTo>
                    <a:pt x="2942" y="4930"/>
                  </a:lnTo>
                  <a:lnTo>
                    <a:pt x="3332" y="4482"/>
                  </a:lnTo>
                  <a:lnTo>
                    <a:pt x="3527" y="4209"/>
                  </a:lnTo>
                  <a:lnTo>
                    <a:pt x="3702" y="3956"/>
                  </a:lnTo>
                  <a:lnTo>
                    <a:pt x="3877" y="3703"/>
                  </a:lnTo>
                  <a:lnTo>
                    <a:pt x="4014" y="3450"/>
                  </a:lnTo>
                  <a:lnTo>
                    <a:pt x="4150" y="3196"/>
                  </a:lnTo>
                  <a:lnTo>
                    <a:pt x="4267" y="2962"/>
                  </a:lnTo>
                  <a:lnTo>
                    <a:pt x="4345" y="2709"/>
                  </a:lnTo>
                  <a:lnTo>
                    <a:pt x="4423" y="2456"/>
                  </a:lnTo>
                  <a:lnTo>
                    <a:pt x="4481" y="2242"/>
                  </a:lnTo>
                  <a:lnTo>
                    <a:pt x="4501" y="2047"/>
                  </a:lnTo>
                  <a:lnTo>
                    <a:pt x="4520" y="1832"/>
                  </a:lnTo>
                  <a:lnTo>
                    <a:pt x="4501" y="1638"/>
                  </a:lnTo>
                  <a:lnTo>
                    <a:pt x="4462" y="1462"/>
                  </a:lnTo>
                  <a:lnTo>
                    <a:pt x="4423" y="1306"/>
                  </a:lnTo>
                  <a:lnTo>
                    <a:pt x="4365" y="1150"/>
                  </a:lnTo>
                  <a:lnTo>
                    <a:pt x="4267" y="995"/>
                  </a:lnTo>
                  <a:lnTo>
                    <a:pt x="4189" y="858"/>
                  </a:lnTo>
                  <a:lnTo>
                    <a:pt x="4092" y="741"/>
                  </a:lnTo>
                  <a:lnTo>
                    <a:pt x="3975" y="624"/>
                  </a:lnTo>
                  <a:lnTo>
                    <a:pt x="3839" y="507"/>
                  </a:lnTo>
                  <a:lnTo>
                    <a:pt x="3702" y="410"/>
                  </a:lnTo>
                  <a:lnTo>
                    <a:pt x="3546" y="313"/>
                  </a:lnTo>
                  <a:lnTo>
                    <a:pt x="3390" y="235"/>
                  </a:lnTo>
                  <a:lnTo>
                    <a:pt x="3215" y="157"/>
                  </a:lnTo>
                  <a:lnTo>
                    <a:pt x="3001" y="98"/>
                  </a:lnTo>
                  <a:lnTo>
                    <a:pt x="2767" y="40"/>
                  </a:lnTo>
                  <a:lnTo>
                    <a:pt x="2533" y="1"/>
                  </a:lnTo>
                  <a:close/>
                </a:path>
              </a:pathLst>
            </a:custGeom>
            <a:solidFill>
              <a:srgbClr val="B8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743;p38">
              <a:extLst>
                <a:ext uri="{FF2B5EF4-FFF2-40B4-BE49-F238E27FC236}">
                  <a16:creationId xmlns:a16="http://schemas.microsoft.com/office/drawing/2014/main" xmlns="" id="{30DB5497-469B-A00D-D3ED-5E3FB8A3962A}"/>
                </a:ext>
              </a:extLst>
            </p:cNvPr>
            <p:cNvSpPr/>
            <p:nvPr/>
          </p:nvSpPr>
          <p:spPr>
            <a:xfrm>
              <a:off x="5632950" y="3142675"/>
              <a:ext cx="113025" cy="158350"/>
            </a:xfrm>
            <a:custGeom>
              <a:avLst/>
              <a:gdLst/>
              <a:ahLst/>
              <a:cxnLst/>
              <a:rect l="l" t="t" r="r" b="b"/>
              <a:pathLst>
                <a:path w="4521" h="6334" fill="none" extrusionOk="0">
                  <a:moveTo>
                    <a:pt x="2280" y="1"/>
                  </a:moveTo>
                  <a:lnTo>
                    <a:pt x="2280" y="1"/>
                  </a:lnTo>
                  <a:lnTo>
                    <a:pt x="2046" y="1"/>
                  </a:lnTo>
                  <a:lnTo>
                    <a:pt x="1812" y="40"/>
                  </a:lnTo>
                  <a:lnTo>
                    <a:pt x="1812" y="40"/>
                  </a:lnTo>
                  <a:lnTo>
                    <a:pt x="1617" y="79"/>
                  </a:lnTo>
                  <a:lnTo>
                    <a:pt x="1442" y="118"/>
                  </a:lnTo>
                  <a:lnTo>
                    <a:pt x="1286" y="176"/>
                  </a:lnTo>
                  <a:lnTo>
                    <a:pt x="1111" y="254"/>
                  </a:lnTo>
                  <a:lnTo>
                    <a:pt x="955" y="352"/>
                  </a:lnTo>
                  <a:lnTo>
                    <a:pt x="818" y="449"/>
                  </a:lnTo>
                  <a:lnTo>
                    <a:pt x="682" y="546"/>
                  </a:lnTo>
                  <a:lnTo>
                    <a:pt x="565" y="663"/>
                  </a:lnTo>
                  <a:lnTo>
                    <a:pt x="565" y="663"/>
                  </a:lnTo>
                  <a:lnTo>
                    <a:pt x="448" y="800"/>
                  </a:lnTo>
                  <a:lnTo>
                    <a:pt x="331" y="956"/>
                  </a:lnTo>
                  <a:lnTo>
                    <a:pt x="331" y="956"/>
                  </a:lnTo>
                  <a:lnTo>
                    <a:pt x="234" y="1131"/>
                  </a:lnTo>
                  <a:lnTo>
                    <a:pt x="137" y="1345"/>
                  </a:lnTo>
                  <a:lnTo>
                    <a:pt x="137" y="1345"/>
                  </a:lnTo>
                  <a:lnTo>
                    <a:pt x="78" y="1521"/>
                  </a:lnTo>
                  <a:lnTo>
                    <a:pt x="39" y="1735"/>
                  </a:lnTo>
                  <a:lnTo>
                    <a:pt x="39" y="1735"/>
                  </a:lnTo>
                  <a:lnTo>
                    <a:pt x="20" y="1988"/>
                  </a:lnTo>
                  <a:lnTo>
                    <a:pt x="0" y="2242"/>
                  </a:lnTo>
                  <a:lnTo>
                    <a:pt x="0" y="2242"/>
                  </a:lnTo>
                  <a:lnTo>
                    <a:pt x="0" y="2514"/>
                  </a:lnTo>
                  <a:lnTo>
                    <a:pt x="20" y="2768"/>
                  </a:lnTo>
                  <a:lnTo>
                    <a:pt x="59" y="3255"/>
                  </a:lnTo>
                  <a:lnTo>
                    <a:pt x="59" y="3255"/>
                  </a:lnTo>
                  <a:lnTo>
                    <a:pt x="98" y="3722"/>
                  </a:lnTo>
                  <a:lnTo>
                    <a:pt x="98" y="3722"/>
                  </a:lnTo>
                  <a:lnTo>
                    <a:pt x="156" y="4287"/>
                  </a:lnTo>
                  <a:lnTo>
                    <a:pt x="156" y="4287"/>
                  </a:lnTo>
                  <a:lnTo>
                    <a:pt x="195" y="4833"/>
                  </a:lnTo>
                  <a:lnTo>
                    <a:pt x="176" y="5106"/>
                  </a:lnTo>
                  <a:lnTo>
                    <a:pt x="156" y="5398"/>
                  </a:lnTo>
                  <a:lnTo>
                    <a:pt x="156" y="5456"/>
                  </a:lnTo>
                  <a:lnTo>
                    <a:pt x="137" y="5515"/>
                  </a:lnTo>
                  <a:lnTo>
                    <a:pt x="137" y="5515"/>
                  </a:lnTo>
                  <a:lnTo>
                    <a:pt x="137" y="5593"/>
                  </a:lnTo>
                  <a:lnTo>
                    <a:pt x="137" y="5593"/>
                  </a:lnTo>
                  <a:lnTo>
                    <a:pt x="137" y="5690"/>
                  </a:lnTo>
                  <a:lnTo>
                    <a:pt x="156" y="5729"/>
                  </a:lnTo>
                  <a:lnTo>
                    <a:pt x="176" y="5768"/>
                  </a:lnTo>
                  <a:lnTo>
                    <a:pt x="176" y="5768"/>
                  </a:lnTo>
                  <a:lnTo>
                    <a:pt x="312" y="5924"/>
                  </a:lnTo>
                  <a:lnTo>
                    <a:pt x="468" y="6041"/>
                  </a:lnTo>
                  <a:lnTo>
                    <a:pt x="468" y="6041"/>
                  </a:lnTo>
                  <a:lnTo>
                    <a:pt x="643" y="6158"/>
                  </a:lnTo>
                  <a:lnTo>
                    <a:pt x="838" y="6255"/>
                  </a:lnTo>
                  <a:lnTo>
                    <a:pt x="838" y="6255"/>
                  </a:lnTo>
                  <a:lnTo>
                    <a:pt x="1013" y="6314"/>
                  </a:lnTo>
                  <a:lnTo>
                    <a:pt x="1228" y="6333"/>
                  </a:lnTo>
                  <a:lnTo>
                    <a:pt x="1228" y="6333"/>
                  </a:lnTo>
                  <a:lnTo>
                    <a:pt x="1286" y="6333"/>
                  </a:lnTo>
                  <a:lnTo>
                    <a:pt x="1286" y="6333"/>
                  </a:lnTo>
                  <a:lnTo>
                    <a:pt x="1461" y="6314"/>
                  </a:lnTo>
                  <a:lnTo>
                    <a:pt x="1637" y="6275"/>
                  </a:lnTo>
                  <a:lnTo>
                    <a:pt x="1637" y="6275"/>
                  </a:lnTo>
                  <a:lnTo>
                    <a:pt x="1695" y="6255"/>
                  </a:lnTo>
                  <a:lnTo>
                    <a:pt x="1734" y="6216"/>
                  </a:lnTo>
                  <a:lnTo>
                    <a:pt x="1754" y="6177"/>
                  </a:lnTo>
                  <a:lnTo>
                    <a:pt x="1773" y="6119"/>
                  </a:lnTo>
                  <a:lnTo>
                    <a:pt x="1773" y="6119"/>
                  </a:lnTo>
                  <a:lnTo>
                    <a:pt x="2163" y="5749"/>
                  </a:lnTo>
                  <a:lnTo>
                    <a:pt x="2553" y="5339"/>
                  </a:lnTo>
                  <a:lnTo>
                    <a:pt x="2942" y="4930"/>
                  </a:lnTo>
                  <a:lnTo>
                    <a:pt x="3332" y="4482"/>
                  </a:lnTo>
                  <a:lnTo>
                    <a:pt x="3332" y="4482"/>
                  </a:lnTo>
                  <a:lnTo>
                    <a:pt x="3527" y="4209"/>
                  </a:lnTo>
                  <a:lnTo>
                    <a:pt x="3702" y="3956"/>
                  </a:lnTo>
                  <a:lnTo>
                    <a:pt x="3877" y="3703"/>
                  </a:lnTo>
                  <a:lnTo>
                    <a:pt x="4014" y="3450"/>
                  </a:lnTo>
                  <a:lnTo>
                    <a:pt x="4150" y="3196"/>
                  </a:lnTo>
                  <a:lnTo>
                    <a:pt x="4267" y="2962"/>
                  </a:lnTo>
                  <a:lnTo>
                    <a:pt x="4345" y="2709"/>
                  </a:lnTo>
                  <a:lnTo>
                    <a:pt x="4423" y="2456"/>
                  </a:lnTo>
                  <a:lnTo>
                    <a:pt x="4423" y="2456"/>
                  </a:lnTo>
                  <a:lnTo>
                    <a:pt x="4481" y="2242"/>
                  </a:lnTo>
                  <a:lnTo>
                    <a:pt x="4501" y="2047"/>
                  </a:lnTo>
                  <a:lnTo>
                    <a:pt x="4520" y="1832"/>
                  </a:lnTo>
                  <a:lnTo>
                    <a:pt x="4501" y="1638"/>
                  </a:lnTo>
                  <a:lnTo>
                    <a:pt x="4501" y="1638"/>
                  </a:lnTo>
                  <a:lnTo>
                    <a:pt x="4462" y="1462"/>
                  </a:lnTo>
                  <a:lnTo>
                    <a:pt x="4423" y="1306"/>
                  </a:lnTo>
                  <a:lnTo>
                    <a:pt x="4365" y="1150"/>
                  </a:lnTo>
                  <a:lnTo>
                    <a:pt x="4267" y="995"/>
                  </a:lnTo>
                  <a:lnTo>
                    <a:pt x="4267" y="995"/>
                  </a:lnTo>
                  <a:lnTo>
                    <a:pt x="4189" y="858"/>
                  </a:lnTo>
                  <a:lnTo>
                    <a:pt x="4092" y="741"/>
                  </a:lnTo>
                  <a:lnTo>
                    <a:pt x="3975" y="624"/>
                  </a:lnTo>
                  <a:lnTo>
                    <a:pt x="3839" y="507"/>
                  </a:lnTo>
                  <a:lnTo>
                    <a:pt x="3702" y="410"/>
                  </a:lnTo>
                  <a:lnTo>
                    <a:pt x="3546" y="313"/>
                  </a:lnTo>
                  <a:lnTo>
                    <a:pt x="3390" y="235"/>
                  </a:lnTo>
                  <a:lnTo>
                    <a:pt x="3215" y="157"/>
                  </a:lnTo>
                  <a:lnTo>
                    <a:pt x="3215" y="157"/>
                  </a:lnTo>
                  <a:lnTo>
                    <a:pt x="3001" y="98"/>
                  </a:lnTo>
                  <a:lnTo>
                    <a:pt x="2767" y="40"/>
                  </a:lnTo>
                  <a:lnTo>
                    <a:pt x="2533" y="1"/>
                  </a:lnTo>
                  <a:lnTo>
                    <a:pt x="228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744;p38">
              <a:extLst>
                <a:ext uri="{FF2B5EF4-FFF2-40B4-BE49-F238E27FC236}">
                  <a16:creationId xmlns:a16="http://schemas.microsoft.com/office/drawing/2014/main" xmlns="" id="{2EBAEBED-4783-C95D-0BFD-EAFFC9FBEFE3}"/>
                </a:ext>
              </a:extLst>
            </p:cNvPr>
            <p:cNvSpPr/>
            <p:nvPr/>
          </p:nvSpPr>
          <p:spPr>
            <a:xfrm>
              <a:off x="5149750" y="3154375"/>
              <a:ext cx="951800" cy="820775"/>
            </a:xfrm>
            <a:custGeom>
              <a:avLst/>
              <a:gdLst/>
              <a:ahLst/>
              <a:cxnLst/>
              <a:rect l="l" t="t" r="r" b="b"/>
              <a:pathLst>
                <a:path w="38072" h="32831" extrusionOk="0">
                  <a:moveTo>
                    <a:pt x="12411" y="0"/>
                  </a:moveTo>
                  <a:lnTo>
                    <a:pt x="11885" y="20"/>
                  </a:lnTo>
                  <a:lnTo>
                    <a:pt x="11340" y="78"/>
                  </a:lnTo>
                  <a:lnTo>
                    <a:pt x="10794" y="156"/>
                  </a:lnTo>
                  <a:lnTo>
                    <a:pt x="10249" y="254"/>
                  </a:lnTo>
                  <a:lnTo>
                    <a:pt x="9723" y="410"/>
                  </a:lnTo>
                  <a:lnTo>
                    <a:pt x="9177" y="585"/>
                  </a:lnTo>
                  <a:lnTo>
                    <a:pt x="8631" y="780"/>
                  </a:lnTo>
                  <a:lnTo>
                    <a:pt x="8086" y="1033"/>
                  </a:lnTo>
                  <a:lnTo>
                    <a:pt x="7599" y="1286"/>
                  </a:lnTo>
                  <a:lnTo>
                    <a:pt x="7092" y="1559"/>
                  </a:lnTo>
                  <a:lnTo>
                    <a:pt x="6625" y="1871"/>
                  </a:lnTo>
                  <a:lnTo>
                    <a:pt x="6138" y="2202"/>
                  </a:lnTo>
                  <a:lnTo>
                    <a:pt x="5670" y="2553"/>
                  </a:lnTo>
                  <a:lnTo>
                    <a:pt x="5222" y="2943"/>
                  </a:lnTo>
                  <a:lnTo>
                    <a:pt x="4774" y="3352"/>
                  </a:lnTo>
                  <a:lnTo>
                    <a:pt x="4326" y="3780"/>
                  </a:lnTo>
                  <a:lnTo>
                    <a:pt x="3936" y="4228"/>
                  </a:lnTo>
                  <a:lnTo>
                    <a:pt x="3546" y="4677"/>
                  </a:lnTo>
                  <a:lnTo>
                    <a:pt x="3176" y="5125"/>
                  </a:lnTo>
                  <a:lnTo>
                    <a:pt x="2825" y="5612"/>
                  </a:lnTo>
                  <a:lnTo>
                    <a:pt x="2494" y="6099"/>
                  </a:lnTo>
                  <a:lnTo>
                    <a:pt x="2163" y="6606"/>
                  </a:lnTo>
                  <a:lnTo>
                    <a:pt x="1871" y="7112"/>
                  </a:lnTo>
                  <a:lnTo>
                    <a:pt x="1598" y="7658"/>
                  </a:lnTo>
                  <a:lnTo>
                    <a:pt x="1344" y="8184"/>
                  </a:lnTo>
                  <a:lnTo>
                    <a:pt x="1111" y="8710"/>
                  </a:lnTo>
                  <a:lnTo>
                    <a:pt x="916" y="9255"/>
                  </a:lnTo>
                  <a:lnTo>
                    <a:pt x="721" y="9820"/>
                  </a:lnTo>
                  <a:lnTo>
                    <a:pt x="565" y="10385"/>
                  </a:lnTo>
                  <a:lnTo>
                    <a:pt x="409" y="10970"/>
                  </a:lnTo>
                  <a:lnTo>
                    <a:pt x="292" y="11554"/>
                  </a:lnTo>
                  <a:lnTo>
                    <a:pt x="195" y="12139"/>
                  </a:lnTo>
                  <a:lnTo>
                    <a:pt x="117" y="12724"/>
                  </a:lnTo>
                  <a:lnTo>
                    <a:pt x="59" y="13308"/>
                  </a:lnTo>
                  <a:lnTo>
                    <a:pt x="20" y="13893"/>
                  </a:lnTo>
                  <a:lnTo>
                    <a:pt x="0" y="14477"/>
                  </a:lnTo>
                  <a:lnTo>
                    <a:pt x="20" y="15023"/>
                  </a:lnTo>
                  <a:lnTo>
                    <a:pt x="59" y="15588"/>
                  </a:lnTo>
                  <a:lnTo>
                    <a:pt x="98" y="16172"/>
                  </a:lnTo>
                  <a:lnTo>
                    <a:pt x="175" y="16757"/>
                  </a:lnTo>
                  <a:lnTo>
                    <a:pt x="273" y="17283"/>
                  </a:lnTo>
                  <a:lnTo>
                    <a:pt x="370" y="17828"/>
                  </a:lnTo>
                  <a:lnTo>
                    <a:pt x="507" y="18374"/>
                  </a:lnTo>
                  <a:lnTo>
                    <a:pt x="663" y="18900"/>
                  </a:lnTo>
                  <a:lnTo>
                    <a:pt x="838" y="19445"/>
                  </a:lnTo>
                  <a:lnTo>
                    <a:pt x="1013" y="19972"/>
                  </a:lnTo>
                  <a:lnTo>
                    <a:pt x="1228" y="20517"/>
                  </a:lnTo>
                  <a:lnTo>
                    <a:pt x="1461" y="21043"/>
                  </a:lnTo>
                  <a:lnTo>
                    <a:pt x="1695" y="21530"/>
                  </a:lnTo>
                  <a:lnTo>
                    <a:pt x="1948" y="22017"/>
                  </a:lnTo>
                  <a:lnTo>
                    <a:pt x="2221" y="22504"/>
                  </a:lnTo>
                  <a:lnTo>
                    <a:pt x="2514" y="22992"/>
                  </a:lnTo>
                  <a:lnTo>
                    <a:pt x="2806" y="23459"/>
                  </a:lnTo>
                  <a:lnTo>
                    <a:pt x="3137" y="23927"/>
                  </a:lnTo>
                  <a:lnTo>
                    <a:pt x="3488" y="24394"/>
                  </a:lnTo>
                  <a:lnTo>
                    <a:pt x="3838" y="24843"/>
                  </a:lnTo>
                  <a:lnTo>
                    <a:pt x="4189" y="25271"/>
                  </a:lnTo>
                  <a:lnTo>
                    <a:pt x="4559" y="25680"/>
                  </a:lnTo>
                  <a:lnTo>
                    <a:pt x="4949" y="26090"/>
                  </a:lnTo>
                  <a:lnTo>
                    <a:pt x="5358" y="26499"/>
                  </a:lnTo>
                  <a:lnTo>
                    <a:pt x="5787" y="26869"/>
                  </a:lnTo>
                  <a:lnTo>
                    <a:pt x="6215" y="27259"/>
                  </a:lnTo>
                  <a:lnTo>
                    <a:pt x="6664" y="27629"/>
                  </a:lnTo>
                  <a:lnTo>
                    <a:pt x="7131" y="27979"/>
                  </a:lnTo>
                  <a:lnTo>
                    <a:pt x="7677" y="28389"/>
                  </a:lnTo>
                  <a:lnTo>
                    <a:pt x="8261" y="28759"/>
                  </a:lnTo>
                  <a:lnTo>
                    <a:pt x="8846" y="29129"/>
                  </a:lnTo>
                  <a:lnTo>
                    <a:pt x="9450" y="29460"/>
                  </a:lnTo>
                  <a:lnTo>
                    <a:pt x="10073" y="29772"/>
                  </a:lnTo>
                  <a:lnTo>
                    <a:pt x="10697" y="30064"/>
                  </a:lnTo>
                  <a:lnTo>
                    <a:pt x="11359" y="30337"/>
                  </a:lnTo>
                  <a:lnTo>
                    <a:pt x="12002" y="30590"/>
                  </a:lnTo>
                  <a:lnTo>
                    <a:pt x="11983" y="30999"/>
                  </a:lnTo>
                  <a:lnTo>
                    <a:pt x="11983" y="31370"/>
                  </a:lnTo>
                  <a:lnTo>
                    <a:pt x="12002" y="31526"/>
                  </a:lnTo>
                  <a:lnTo>
                    <a:pt x="12041" y="31701"/>
                  </a:lnTo>
                  <a:lnTo>
                    <a:pt x="12080" y="31837"/>
                  </a:lnTo>
                  <a:lnTo>
                    <a:pt x="12119" y="31993"/>
                  </a:lnTo>
                  <a:lnTo>
                    <a:pt x="12197" y="32130"/>
                  </a:lnTo>
                  <a:lnTo>
                    <a:pt x="12275" y="32266"/>
                  </a:lnTo>
                  <a:lnTo>
                    <a:pt x="12353" y="32383"/>
                  </a:lnTo>
                  <a:lnTo>
                    <a:pt x="12450" y="32480"/>
                  </a:lnTo>
                  <a:lnTo>
                    <a:pt x="12548" y="32578"/>
                  </a:lnTo>
                  <a:lnTo>
                    <a:pt x="12645" y="32656"/>
                  </a:lnTo>
                  <a:lnTo>
                    <a:pt x="12762" y="32714"/>
                  </a:lnTo>
                  <a:lnTo>
                    <a:pt x="12898" y="32773"/>
                  </a:lnTo>
                  <a:lnTo>
                    <a:pt x="13054" y="32811"/>
                  </a:lnTo>
                  <a:lnTo>
                    <a:pt x="13230" y="32831"/>
                  </a:lnTo>
                  <a:lnTo>
                    <a:pt x="13425" y="32811"/>
                  </a:lnTo>
                  <a:lnTo>
                    <a:pt x="13561" y="32773"/>
                  </a:lnTo>
                  <a:lnTo>
                    <a:pt x="13678" y="32734"/>
                  </a:lnTo>
                  <a:lnTo>
                    <a:pt x="13814" y="32675"/>
                  </a:lnTo>
                  <a:lnTo>
                    <a:pt x="13951" y="32617"/>
                  </a:lnTo>
                  <a:lnTo>
                    <a:pt x="14087" y="32539"/>
                  </a:lnTo>
                  <a:lnTo>
                    <a:pt x="14223" y="32441"/>
                  </a:lnTo>
                  <a:lnTo>
                    <a:pt x="14340" y="32324"/>
                  </a:lnTo>
                  <a:lnTo>
                    <a:pt x="14477" y="32188"/>
                  </a:lnTo>
                  <a:lnTo>
                    <a:pt x="14691" y="31915"/>
                  </a:lnTo>
                  <a:lnTo>
                    <a:pt x="14886" y="31603"/>
                  </a:lnTo>
                  <a:lnTo>
                    <a:pt x="15607" y="31759"/>
                  </a:lnTo>
                  <a:lnTo>
                    <a:pt x="16289" y="31896"/>
                  </a:lnTo>
                  <a:lnTo>
                    <a:pt x="16912" y="31993"/>
                  </a:lnTo>
                  <a:lnTo>
                    <a:pt x="17516" y="32071"/>
                  </a:lnTo>
                  <a:lnTo>
                    <a:pt x="18101" y="32149"/>
                  </a:lnTo>
                  <a:lnTo>
                    <a:pt x="18705" y="32188"/>
                  </a:lnTo>
                  <a:lnTo>
                    <a:pt x="19309" y="32207"/>
                  </a:lnTo>
                  <a:lnTo>
                    <a:pt x="19913" y="32227"/>
                  </a:lnTo>
                  <a:lnTo>
                    <a:pt x="20049" y="32227"/>
                  </a:lnTo>
                  <a:lnTo>
                    <a:pt x="20673" y="32207"/>
                  </a:lnTo>
                  <a:lnTo>
                    <a:pt x="21296" y="32169"/>
                  </a:lnTo>
                  <a:lnTo>
                    <a:pt x="21900" y="32110"/>
                  </a:lnTo>
                  <a:lnTo>
                    <a:pt x="22524" y="32032"/>
                  </a:lnTo>
                  <a:lnTo>
                    <a:pt x="23147" y="31935"/>
                  </a:lnTo>
                  <a:lnTo>
                    <a:pt x="23751" y="31818"/>
                  </a:lnTo>
                  <a:lnTo>
                    <a:pt x="24355" y="31681"/>
                  </a:lnTo>
                  <a:lnTo>
                    <a:pt x="24959" y="31526"/>
                  </a:lnTo>
                  <a:lnTo>
                    <a:pt x="25563" y="31350"/>
                  </a:lnTo>
                  <a:lnTo>
                    <a:pt x="26167" y="31136"/>
                  </a:lnTo>
                  <a:lnTo>
                    <a:pt x="26752" y="30922"/>
                  </a:lnTo>
                  <a:lnTo>
                    <a:pt x="27317" y="30688"/>
                  </a:lnTo>
                  <a:lnTo>
                    <a:pt x="27882" y="30434"/>
                  </a:lnTo>
                  <a:lnTo>
                    <a:pt x="28447" y="30142"/>
                  </a:lnTo>
                  <a:lnTo>
                    <a:pt x="28992" y="29850"/>
                  </a:lnTo>
                  <a:lnTo>
                    <a:pt x="29538" y="29538"/>
                  </a:lnTo>
                  <a:lnTo>
                    <a:pt x="30064" y="29207"/>
                  </a:lnTo>
                  <a:lnTo>
                    <a:pt x="30590" y="28856"/>
                  </a:lnTo>
                  <a:lnTo>
                    <a:pt x="31096" y="28486"/>
                  </a:lnTo>
                  <a:lnTo>
                    <a:pt x="31603" y="28096"/>
                  </a:lnTo>
                  <a:lnTo>
                    <a:pt x="32090" y="27687"/>
                  </a:lnTo>
                  <a:lnTo>
                    <a:pt x="32558" y="27278"/>
                  </a:lnTo>
                  <a:lnTo>
                    <a:pt x="33025" y="26830"/>
                  </a:lnTo>
                  <a:lnTo>
                    <a:pt x="33474" y="26382"/>
                  </a:lnTo>
                  <a:lnTo>
                    <a:pt x="33883" y="25934"/>
                  </a:lnTo>
                  <a:lnTo>
                    <a:pt x="34292" y="25466"/>
                  </a:lnTo>
                  <a:lnTo>
                    <a:pt x="34662" y="24998"/>
                  </a:lnTo>
                  <a:lnTo>
                    <a:pt x="35032" y="24511"/>
                  </a:lnTo>
                  <a:lnTo>
                    <a:pt x="35363" y="24005"/>
                  </a:lnTo>
                  <a:lnTo>
                    <a:pt x="35695" y="23498"/>
                  </a:lnTo>
                  <a:lnTo>
                    <a:pt x="36006" y="22992"/>
                  </a:lnTo>
                  <a:lnTo>
                    <a:pt x="36299" y="22465"/>
                  </a:lnTo>
                  <a:lnTo>
                    <a:pt x="36552" y="21920"/>
                  </a:lnTo>
                  <a:lnTo>
                    <a:pt x="36805" y="21394"/>
                  </a:lnTo>
                  <a:lnTo>
                    <a:pt x="37039" y="20848"/>
                  </a:lnTo>
                  <a:lnTo>
                    <a:pt x="37234" y="20283"/>
                  </a:lnTo>
                  <a:lnTo>
                    <a:pt x="37429" y="19738"/>
                  </a:lnTo>
                  <a:lnTo>
                    <a:pt x="37585" y="19173"/>
                  </a:lnTo>
                  <a:lnTo>
                    <a:pt x="37721" y="18608"/>
                  </a:lnTo>
                  <a:lnTo>
                    <a:pt x="37838" y="18043"/>
                  </a:lnTo>
                  <a:lnTo>
                    <a:pt x="37935" y="17458"/>
                  </a:lnTo>
                  <a:lnTo>
                    <a:pt x="38013" y="16854"/>
                  </a:lnTo>
                  <a:lnTo>
                    <a:pt x="38052" y="16270"/>
                  </a:lnTo>
                  <a:lnTo>
                    <a:pt x="38072" y="15666"/>
                  </a:lnTo>
                  <a:lnTo>
                    <a:pt x="38072" y="15081"/>
                  </a:lnTo>
                  <a:lnTo>
                    <a:pt x="38033" y="14477"/>
                  </a:lnTo>
                  <a:lnTo>
                    <a:pt x="37994" y="13893"/>
                  </a:lnTo>
                  <a:lnTo>
                    <a:pt x="37896" y="13308"/>
                  </a:lnTo>
                  <a:lnTo>
                    <a:pt x="37799" y="12724"/>
                  </a:lnTo>
                  <a:lnTo>
                    <a:pt x="37682" y="12158"/>
                  </a:lnTo>
                  <a:lnTo>
                    <a:pt x="37526" y="11613"/>
                  </a:lnTo>
                  <a:lnTo>
                    <a:pt x="37351" y="11067"/>
                  </a:lnTo>
                  <a:lnTo>
                    <a:pt x="37156" y="10541"/>
                  </a:lnTo>
                  <a:lnTo>
                    <a:pt x="36942" y="10035"/>
                  </a:lnTo>
                  <a:lnTo>
                    <a:pt x="36708" y="9548"/>
                  </a:lnTo>
                  <a:lnTo>
                    <a:pt x="36455" y="9061"/>
                  </a:lnTo>
                  <a:lnTo>
                    <a:pt x="36221" y="8651"/>
                  </a:lnTo>
                  <a:lnTo>
                    <a:pt x="35948" y="8262"/>
                  </a:lnTo>
                  <a:lnTo>
                    <a:pt x="35656" y="7872"/>
                  </a:lnTo>
                  <a:lnTo>
                    <a:pt x="35344" y="7482"/>
                  </a:lnTo>
                  <a:lnTo>
                    <a:pt x="35032" y="7112"/>
                  </a:lnTo>
                  <a:lnTo>
                    <a:pt x="34682" y="6761"/>
                  </a:lnTo>
                  <a:lnTo>
                    <a:pt x="34331" y="6430"/>
                  </a:lnTo>
                  <a:lnTo>
                    <a:pt x="33961" y="6118"/>
                  </a:lnTo>
                  <a:lnTo>
                    <a:pt x="33590" y="5826"/>
                  </a:lnTo>
                  <a:lnTo>
                    <a:pt x="33220" y="5553"/>
                  </a:lnTo>
                  <a:lnTo>
                    <a:pt x="32831" y="5281"/>
                  </a:lnTo>
                  <a:lnTo>
                    <a:pt x="32421" y="5047"/>
                  </a:lnTo>
                  <a:lnTo>
                    <a:pt x="32012" y="4813"/>
                  </a:lnTo>
                  <a:lnTo>
                    <a:pt x="31584" y="4599"/>
                  </a:lnTo>
                  <a:lnTo>
                    <a:pt x="31135" y="4384"/>
                  </a:lnTo>
                  <a:lnTo>
                    <a:pt x="30687" y="4209"/>
                  </a:lnTo>
                  <a:lnTo>
                    <a:pt x="30239" y="4053"/>
                  </a:lnTo>
                  <a:lnTo>
                    <a:pt x="29772" y="3897"/>
                  </a:lnTo>
                  <a:lnTo>
                    <a:pt x="29323" y="3761"/>
                  </a:lnTo>
                  <a:lnTo>
                    <a:pt x="28836" y="3663"/>
                  </a:lnTo>
                  <a:lnTo>
                    <a:pt x="28388" y="3566"/>
                  </a:lnTo>
                  <a:lnTo>
                    <a:pt x="27921" y="3488"/>
                  </a:lnTo>
                  <a:lnTo>
                    <a:pt x="27433" y="3430"/>
                  </a:lnTo>
                  <a:lnTo>
                    <a:pt x="26927" y="3371"/>
                  </a:lnTo>
                  <a:lnTo>
                    <a:pt x="26420" y="3352"/>
                  </a:lnTo>
                  <a:lnTo>
                    <a:pt x="25933" y="3352"/>
                  </a:lnTo>
                  <a:lnTo>
                    <a:pt x="25212" y="3371"/>
                  </a:lnTo>
                  <a:lnTo>
                    <a:pt x="24491" y="3430"/>
                  </a:lnTo>
                  <a:lnTo>
                    <a:pt x="23751" y="3527"/>
                  </a:lnTo>
                  <a:lnTo>
                    <a:pt x="23030" y="3663"/>
                  </a:lnTo>
                  <a:lnTo>
                    <a:pt x="22387" y="3800"/>
                  </a:lnTo>
                  <a:lnTo>
                    <a:pt x="21744" y="3995"/>
                  </a:lnTo>
                  <a:lnTo>
                    <a:pt x="21101" y="4228"/>
                  </a:lnTo>
                  <a:lnTo>
                    <a:pt x="20478" y="4482"/>
                  </a:lnTo>
                  <a:lnTo>
                    <a:pt x="20146" y="4034"/>
                  </a:lnTo>
                  <a:lnTo>
                    <a:pt x="19815" y="3644"/>
                  </a:lnTo>
                  <a:lnTo>
                    <a:pt x="19484" y="3274"/>
                  </a:lnTo>
                  <a:lnTo>
                    <a:pt x="19172" y="2943"/>
                  </a:lnTo>
                  <a:lnTo>
                    <a:pt x="18705" y="2494"/>
                  </a:lnTo>
                  <a:lnTo>
                    <a:pt x="18218" y="2066"/>
                  </a:lnTo>
                  <a:lnTo>
                    <a:pt x="17730" y="1696"/>
                  </a:lnTo>
                  <a:lnTo>
                    <a:pt x="17224" y="1364"/>
                  </a:lnTo>
                  <a:lnTo>
                    <a:pt x="16971" y="1208"/>
                  </a:lnTo>
                  <a:lnTo>
                    <a:pt x="16698" y="1053"/>
                  </a:lnTo>
                  <a:lnTo>
                    <a:pt x="16133" y="780"/>
                  </a:lnTo>
                  <a:lnTo>
                    <a:pt x="15509" y="546"/>
                  </a:lnTo>
                  <a:lnTo>
                    <a:pt x="14886" y="351"/>
                  </a:lnTo>
                  <a:lnTo>
                    <a:pt x="14301" y="195"/>
                  </a:lnTo>
                  <a:lnTo>
                    <a:pt x="13717" y="98"/>
                  </a:lnTo>
                  <a:lnTo>
                    <a:pt x="13132" y="39"/>
                  </a:lnTo>
                  <a:lnTo>
                    <a:pt x="125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745;p38">
              <a:extLst>
                <a:ext uri="{FF2B5EF4-FFF2-40B4-BE49-F238E27FC236}">
                  <a16:creationId xmlns:a16="http://schemas.microsoft.com/office/drawing/2014/main" xmlns="" id="{2DF7975C-DECC-C1B5-8D36-26DBAAF27860}"/>
                </a:ext>
              </a:extLst>
            </p:cNvPr>
            <p:cNvSpPr/>
            <p:nvPr/>
          </p:nvSpPr>
          <p:spPr>
            <a:xfrm>
              <a:off x="5299275" y="3241075"/>
              <a:ext cx="802775" cy="734075"/>
            </a:xfrm>
            <a:custGeom>
              <a:avLst/>
              <a:gdLst/>
              <a:ahLst/>
              <a:cxnLst/>
              <a:rect l="l" t="t" r="r" b="b"/>
              <a:pathLst>
                <a:path w="32111" h="29363" extrusionOk="0">
                  <a:moveTo>
                    <a:pt x="21901" y="1"/>
                  </a:moveTo>
                  <a:lnTo>
                    <a:pt x="22154" y="98"/>
                  </a:lnTo>
                  <a:lnTo>
                    <a:pt x="22719" y="293"/>
                  </a:lnTo>
                  <a:lnTo>
                    <a:pt x="23264" y="507"/>
                  </a:lnTo>
                  <a:lnTo>
                    <a:pt x="23810" y="760"/>
                  </a:lnTo>
                  <a:lnTo>
                    <a:pt x="24317" y="1033"/>
                  </a:lnTo>
                  <a:lnTo>
                    <a:pt x="24823" y="1365"/>
                  </a:lnTo>
                  <a:lnTo>
                    <a:pt x="25310" y="1696"/>
                  </a:lnTo>
                  <a:lnTo>
                    <a:pt x="25778" y="2046"/>
                  </a:lnTo>
                  <a:lnTo>
                    <a:pt x="26207" y="2417"/>
                  </a:lnTo>
                  <a:lnTo>
                    <a:pt x="26635" y="2845"/>
                  </a:lnTo>
                  <a:lnTo>
                    <a:pt x="27025" y="3274"/>
                  </a:lnTo>
                  <a:lnTo>
                    <a:pt x="27376" y="3722"/>
                  </a:lnTo>
                  <a:lnTo>
                    <a:pt x="27687" y="4190"/>
                  </a:lnTo>
                  <a:lnTo>
                    <a:pt x="27980" y="4677"/>
                  </a:lnTo>
                  <a:lnTo>
                    <a:pt x="28233" y="5183"/>
                  </a:lnTo>
                  <a:lnTo>
                    <a:pt x="28369" y="5515"/>
                  </a:lnTo>
                  <a:lnTo>
                    <a:pt x="28506" y="5846"/>
                  </a:lnTo>
                  <a:lnTo>
                    <a:pt x="28603" y="6177"/>
                  </a:lnTo>
                  <a:lnTo>
                    <a:pt x="28701" y="6489"/>
                  </a:lnTo>
                  <a:lnTo>
                    <a:pt x="28778" y="6839"/>
                  </a:lnTo>
                  <a:lnTo>
                    <a:pt x="28856" y="7171"/>
                  </a:lnTo>
                  <a:lnTo>
                    <a:pt x="28915" y="7502"/>
                  </a:lnTo>
                  <a:lnTo>
                    <a:pt x="28954" y="7853"/>
                  </a:lnTo>
                  <a:lnTo>
                    <a:pt x="28993" y="8203"/>
                  </a:lnTo>
                  <a:lnTo>
                    <a:pt x="29012" y="8554"/>
                  </a:lnTo>
                  <a:lnTo>
                    <a:pt x="29012" y="8905"/>
                  </a:lnTo>
                  <a:lnTo>
                    <a:pt x="29012" y="9256"/>
                  </a:lnTo>
                  <a:lnTo>
                    <a:pt x="28973" y="9957"/>
                  </a:lnTo>
                  <a:lnTo>
                    <a:pt x="28915" y="10639"/>
                  </a:lnTo>
                  <a:lnTo>
                    <a:pt x="28798" y="11340"/>
                  </a:lnTo>
                  <a:lnTo>
                    <a:pt x="28642" y="12022"/>
                  </a:lnTo>
                  <a:lnTo>
                    <a:pt x="28467" y="12704"/>
                  </a:lnTo>
                  <a:lnTo>
                    <a:pt x="28252" y="13367"/>
                  </a:lnTo>
                  <a:lnTo>
                    <a:pt x="27999" y="14010"/>
                  </a:lnTo>
                  <a:lnTo>
                    <a:pt x="27726" y="14614"/>
                  </a:lnTo>
                  <a:lnTo>
                    <a:pt x="27454" y="15159"/>
                  </a:lnTo>
                  <a:lnTo>
                    <a:pt x="27142" y="15744"/>
                  </a:lnTo>
                  <a:lnTo>
                    <a:pt x="26830" y="16289"/>
                  </a:lnTo>
                  <a:lnTo>
                    <a:pt x="26518" y="16815"/>
                  </a:lnTo>
                  <a:lnTo>
                    <a:pt x="26187" y="17341"/>
                  </a:lnTo>
                  <a:lnTo>
                    <a:pt x="25856" y="17848"/>
                  </a:lnTo>
                  <a:lnTo>
                    <a:pt x="25505" y="18335"/>
                  </a:lnTo>
                  <a:lnTo>
                    <a:pt x="25154" y="18803"/>
                  </a:lnTo>
                  <a:lnTo>
                    <a:pt x="24784" y="19270"/>
                  </a:lnTo>
                  <a:lnTo>
                    <a:pt x="24395" y="19738"/>
                  </a:lnTo>
                  <a:lnTo>
                    <a:pt x="24005" y="20186"/>
                  </a:lnTo>
                  <a:lnTo>
                    <a:pt x="23596" y="20615"/>
                  </a:lnTo>
                  <a:lnTo>
                    <a:pt x="23187" y="21024"/>
                  </a:lnTo>
                  <a:lnTo>
                    <a:pt x="22758" y="21414"/>
                  </a:lnTo>
                  <a:lnTo>
                    <a:pt x="22329" y="21803"/>
                  </a:lnTo>
                  <a:lnTo>
                    <a:pt x="21901" y="22173"/>
                  </a:lnTo>
                  <a:lnTo>
                    <a:pt x="21433" y="22524"/>
                  </a:lnTo>
                  <a:lnTo>
                    <a:pt x="20965" y="22875"/>
                  </a:lnTo>
                  <a:lnTo>
                    <a:pt x="20498" y="23206"/>
                  </a:lnTo>
                  <a:lnTo>
                    <a:pt x="20011" y="23518"/>
                  </a:lnTo>
                  <a:lnTo>
                    <a:pt x="19524" y="23810"/>
                  </a:lnTo>
                  <a:lnTo>
                    <a:pt x="19017" y="24102"/>
                  </a:lnTo>
                  <a:lnTo>
                    <a:pt x="18510" y="24356"/>
                  </a:lnTo>
                  <a:lnTo>
                    <a:pt x="17984" y="24609"/>
                  </a:lnTo>
                  <a:lnTo>
                    <a:pt x="17439" y="24843"/>
                  </a:lnTo>
                  <a:lnTo>
                    <a:pt x="16893" y="25057"/>
                  </a:lnTo>
                  <a:lnTo>
                    <a:pt x="16328" y="25252"/>
                  </a:lnTo>
                  <a:lnTo>
                    <a:pt x="15783" y="25427"/>
                  </a:lnTo>
                  <a:lnTo>
                    <a:pt x="15198" y="25603"/>
                  </a:lnTo>
                  <a:lnTo>
                    <a:pt x="14614" y="25739"/>
                  </a:lnTo>
                  <a:lnTo>
                    <a:pt x="14029" y="25856"/>
                  </a:lnTo>
                  <a:lnTo>
                    <a:pt x="13445" y="25953"/>
                  </a:lnTo>
                  <a:lnTo>
                    <a:pt x="12841" y="26051"/>
                  </a:lnTo>
                  <a:lnTo>
                    <a:pt x="12198" y="26129"/>
                  </a:lnTo>
                  <a:lnTo>
                    <a:pt x="11574" y="26168"/>
                  </a:lnTo>
                  <a:lnTo>
                    <a:pt x="10951" y="26187"/>
                  </a:lnTo>
                  <a:lnTo>
                    <a:pt x="10269" y="26207"/>
                  </a:lnTo>
                  <a:lnTo>
                    <a:pt x="9314" y="26187"/>
                  </a:lnTo>
                  <a:lnTo>
                    <a:pt x="8379" y="26129"/>
                  </a:lnTo>
                  <a:lnTo>
                    <a:pt x="7716" y="26070"/>
                  </a:lnTo>
                  <a:lnTo>
                    <a:pt x="7073" y="25973"/>
                  </a:lnTo>
                  <a:lnTo>
                    <a:pt x="6430" y="25875"/>
                  </a:lnTo>
                  <a:lnTo>
                    <a:pt x="5807" y="25758"/>
                  </a:lnTo>
                  <a:lnTo>
                    <a:pt x="5183" y="25622"/>
                  </a:lnTo>
                  <a:lnTo>
                    <a:pt x="4560" y="25466"/>
                  </a:lnTo>
                  <a:lnTo>
                    <a:pt x="3956" y="25291"/>
                  </a:lnTo>
                  <a:lnTo>
                    <a:pt x="3371" y="25115"/>
                  </a:lnTo>
                  <a:lnTo>
                    <a:pt x="2748" y="24882"/>
                  </a:lnTo>
                  <a:lnTo>
                    <a:pt x="2163" y="24648"/>
                  </a:lnTo>
                  <a:lnTo>
                    <a:pt x="1579" y="24414"/>
                  </a:lnTo>
                  <a:lnTo>
                    <a:pt x="1033" y="24141"/>
                  </a:lnTo>
                  <a:lnTo>
                    <a:pt x="507" y="23868"/>
                  </a:lnTo>
                  <a:lnTo>
                    <a:pt x="1" y="23596"/>
                  </a:lnTo>
                  <a:lnTo>
                    <a:pt x="546" y="24063"/>
                  </a:lnTo>
                  <a:lnTo>
                    <a:pt x="1131" y="24511"/>
                  </a:lnTo>
                  <a:lnTo>
                    <a:pt x="1696" y="24921"/>
                  </a:lnTo>
                  <a:lnTo>
                    <a:pt x="2280" y="25310"/>
                  </a:lnTo>
                  <a:lnTo>
                    <a:pt x="2865" y="25661"/>
                  </a:lnTo>
                  <a:lnTo>
                    <a:pt x="3469" y="26012"/>
                  </a:lnTo>
                  <a:lnTo>
                    <a:pt x="4092" y="26323"/>
                  </a:lnTo>
                  <a:lnTo>
                    <a:pt x="4716" y="26616"/>
                  </a:lnTo>
                  <a:lnTo>
                    <a:pt x="5359" y="26888"/>
                  </a:lnTo>
                  <a:lnTo>
                    <a:pt x="6021" y="27142"/>
                  </a:lnTo>
                  <a:lnTo>
                    <a:pt x="5982" y="27531"/>
                  </a:lnTo>
                  <a:lnTo>
                    <a:pt x="5982" y="27882"/>
                  </a:lnTo>
                  <a:lnTo>
                    <a:pt x="6002" y="28058"/>
                  </a:lnTo>
                  <a:lnTo>
                    <a:pt x="6041" y="28233"/>
                  </a:lnTo>
                  <a:lnTo>
                    <a:pt x="6080" y="28369"/>
                  </a:lnTo>
                  <a:lnTo>
                    <a:pt x="6138" y="28525"/>
                  </a:lnTo>
                  <a:lnTo>
                    <a:pt x="6197" y="28662"/>
                  </a:lnTo>
                  <a:lnTo>
                    <a:pt x="6274" y="28798"/>
                  </a:lnTo>
                  <a:lnTo>
                    <a:pt x="6352" y="28915"/>
                  </a:lnTo>
                  <a:lnTo>
                    <a:pt x="6450" y="29032"/>
                  </a:lnTo>
                  <a:lnTo>
                    <a:pt x="6547" y="29110"/>
                  </a:lnTo>
                  <a:lnTo>
                    <a:pt x="6664" y="29188"/>
                  </a:lnTo>
                  <a:lnTo>
                    <a:pt x="6781" y="29266"/>
                  </a:lnTo>
                  <a:lnTo>
                    <a:pt x="6917" y="29305"/>
                  </a:lnTo>
                  <a:lnTo>
                    <a:pt x="7073" y="29343"/>
                  </a:lnTo>
                  <a:lnTo>
                    <a:pt x="7249" y="29363"/>
                  </a:lnTo>
                  <a:lnTo>
                    <a:pt x="7444" y="29343"/>
                  </a:lnTo>
                  <a:lnTo>
                    <a:pt x="7580" y="29324"/>
                  </a:lnTo>
                  <a:lnTo>
                    <a:pt x="7716" y="29285"/>
                  </a:lnTo>
                  <a:lnTo>
                    <a:pt x="7853" y="29227"/>
                  </a:lnTo>
                  <a:lnTo>
                    <a:pt x="7970" y="29149"/>
                  </a:lnTo>
                  <a:lnTo>
                    <a:pt x="8106" y="29071"/>
                  </a:lnTo>
                  <a:lnTo>
                    <a:pt x="8242" y="28973"/>
                  </a:lnTo>
                  <a:lnTo>
                    <a:pt x="8379" y="28856"/>
                  </a:lnTo>
                  <a:lnTo>
                    <a:pt x="8496" y="28720"/>
                  </a:lnTo>
                  <a:lnTo>
                    <a:pt x="8710" y="28467"/>
                  </a:lnTo>
                  <a:lnTo>
                    <a:pt x="8924" y="28135"/>
                  </a:lnTo>
                  <a:lnTo>
                    <a:pt x="9626" y="28311"/>
                  </a:lnTo>
                  <a:lnTo>
                    <a:pt x="10288" y="28428"/>
                  </a:lnTo>
                  <a:lnTo>
                    <a:pt x="10912" y="28545"/>
                  </a:lnTo>
                  <a:lnTo>
                    <a:pt x="11535" y="28623"/>
                  </a:lnTo>
                  <a:lnTo>
                    <a:pt x="12139" y="28681"/>
                  </a:lnTo>
                  <a:lnTo>
                    <a:pt x="12724" y="28739"/>
                  </a:lnTo>
                  <a:lnTo>
                    <a:pt x="13328" y="28759"/>
                  </a:lnTo>
                  <a:lnTo>
                    <a:pt x="14692" y="28759"/>
                  </a:lnTo>
                  <a:lnTo>
                    <a:pt x="15296" y="28720"/>
                  </a:lnTo>
                  <a:lnTo>
                    <a:pt x="15919" y="28662"/>
                  </a:lnTo>
                  <a:lnTo>
                    <a:pt x="16543" y="28584"/>
                  </a:lnTo>
                  <a:lnTo>
                    <a:pt x="17166" y="28486"/>
                  </a:lnTo>
                  <a:lnTo>
                    <a:pt x="17770" y="28369"/>
                  </a:lnTo>
                  <a:lnTo>
                    <a:pt x="18374" y="28233"/>
                  </a:lnTo>
                  <a:lnTo>
                    <a:pt x="18998" y="28058"/>
                  </a:lnTo>
                  <a:lnTo>
                    <a:pt x="19582" y="27882"/>
                  </a:lnTo>
                  <a:lnTo>
                    <a:pt x="20186" y="27687"/>
                  </a:lnTo>
                  <a:lnTo>
                    <a:pt x="20771" y="27473"/>
                  </a:lnTo>
                  <a:lnTo>
                    <a:pt x="21336" y="27220"/>
                  </a:lnTo>
                  <a:lnTo>
                    <a:pt x="21920" y="26966"/>
                  </a:lnTo>
                  <a:lnTo>
                    <a:pt x="22466" y="26694"/>
                  </a:lnTo>
                  <a:lnTo>
                    <a:pt x="23031" y="26401"/>
                  </a:lnTo>
                  <a:lnTo>
                    <a:pt x="23557" y="26090"/>
                  </a:lnTo>
                  <a:lnTo>
                    <a:pt x="24102" y="25739"/>
                  </a:lnTo>
                  <a:lnTo>
                    <a:pt x="24609" y="25388"/>
                  </a:lnTo>
                  <a:lnTo>
                    <a:pt x="25135" y="25018"/>
                  </a:lnTo>
                  <a:lnTo>
                    <a:pt x="25622" y="24648"/>
                  </a:lnTo>
                  <a:lnTo>
                    <a:pt x="26109" y="24239"/>
                  </a:lnTo>
                  <a:lnTo>
                    <a:pt x="26596" y="23810"/>
                  </a:lnTo>
                  <a:lnTo>
                    <a:pt x="27044" y="23381"/>
                  </a:lnTo>
                  <a:lnTo>
                    <a:pt x="27493" y="22933"/>
                  </a:lnTo>
                  <a:lnTo>
                    <a:pt x="27921" y="22466"/>
                  </a:lnTo>
                  <a:lnTo>
                    <a:pt x="28311" y="22018"/>
                  </a:lnTo>
                  <a:lnTo>
                    <a:pt x="28701" y="21530"/>
                  </a:lnTo>
                  <a:lnTo>
                    <a:pt x="29051" y="21043"/>
                  </a:lnTo>
                  <a:lnTo>
                    <a:pt x="29402" y="20537"/>
                  </a:lnTo>
                  <a:lnTo>
                    <a:pt x="29733" y="20030"/>
                  </a:lnTo>
                  <a:lnTo>
                    <a:pt x="30025" y="19524"/>
                  </a:lnTo>
                  <a:lnTo>
                    <a:pt x="30318" y="18997"/>
                  </a:lnTo>
                  <a:lnTo>
                    <a:pt x="30590" y="18452"/>
                  </a:lnTo>
                  <a:lnTo>
                    <a:pt x="30844" y="17926"/>
                  </a:lnTo>
                  <a:lnTo>
                    <a:pt x="31058" y="17380"/>
                  </a:lnTo>
                  <a:lnTo>
                    <a:pt x="31272" y="16815"/>
                  </a:lnTo>
                  <a:lnTo>
                    <a:pt x="31448" y="16270"/>
                  </a:lnTo>
                  <a:lnTo>
                    <a:pt x="31623" y="15705"/>
                  </a:lnTo>
                  <a:lnTo>
                    <a:pt x="31759" y="15140"/>
                  </a:lnTo>
                  <a:lnTo>
                    <a:pt x="31876" y="14575"/>
                  </a:lnTo>
                  <a:lnTo>
                    <a:pt x="31974" y="13990"/>
                  </a:lnTo>
                  <a:lnTo>
                    <a:pt x="32032" y="13386"/>
                  </a:lnTo>
                  <a:lnTo>
                    <a:pt x="32091" y="12802"/>
                  </a:lnTo>
                  <a:lnTo>
                    <a:pt x="32110" y="12198"/>
                  </a:lnTo>
                  <a:lnTo>
                    <a:pt x="32110" y="11613"/>
                  </a:lnTo>
                  <a:lnTo>
                    <a:pt x="32071" y="11009"/>
                  </a:lnTo>
                  <a:lnTo>
                    <a:pt x="32013" y="10425"/>
                  </a:lnTo>
                  <a:lnTo>
                    <a:pt x="31935" y="9840"/>
                  </a:lnTo>
                  <a:lnTo>
                    <a:pt x="31837" y="9256"/>
                  </a:lnTo>
                  <a:lnTo>
                    <a:pt x="31701" y="8690"/>
                  </a:lnTo>
                  <a:lnTo>
                    <a:pt x="31565" y="8145"/>
                  </a:lnTo>
                  <a:lnTo>
                    <a:pt x="31389" y="7599"/>
                  </a:lnTo>
                  <a:lnTo>
                    <a:pt x="31194" y="7073"/>
                  </a:lnTo>
                  <a:lnTo>
                    <a:pt x="30980" y="6567"/>
                  </a:lnTo>
                  <a:lnTo>
                    <a:pt x="30746" y="6080"/>
                  </a:lnTo>
                  <a:lnTo>
                    <a:pt x="30493" y="5593"/>
                  </a:lnTo>
                  <a:lnTo>
                    <a:pt x="30240" y="5183"/>
                  </a:lnTo>
                  <a:lnTo>
                    <a:pt x="29967" y="4774"/>
                  </a:lnTo>
                  <a:lnTo>
                    <a:pt x="29694" y="4385"/>
                  </a:lnTo>
                  <a:lnTo>
                    <a:pt x="29382" y="4014"/>
                  </a:lnTo>
                  <a:lnTo>
                    <a:pt x="29051" y="3644"/>
                  </a:lnTo>
                  <a:lnTo>
                    <a:pt x="28720" y="3293"/>
                  </a:lnTo>
                  <a:lnTo>
                    <a:pt x="28369" y="2962"/>
                  </a:lnTo>
                  <a:lnTo>
                    <a:pt x="27999" y="2631"/>
                  </a:lnTo>
                  <a:lnTo>
                    <a:pt x="27629" y="2339"/>
                  </a:lnTo>
                  <a:lnTo>
                    <a:pt x="27239" y="2066"/>
                  </a:lnTo>
                  <a:lnTo>
                    <a:pt x="26850" y="1813"/>
                  </a:lnTo>
                  <a:lnTo>
                    <a:pt x="26440" y="1559"/>
                  </a:lnTo>
                  <a:lnTo>
                    <a:pt x="26031" y="1326"/>
                  </a:lnTo>
                  <a:lnTo>
                    <a:pt x="25603" y="1111"/>
                  </a:lnTo>
                  <a:lnTo>
                    <a:pt x="25154" y="916"/>
                  </a:lnTo>
                  <a:lnTo>
                    <a:pt x="24706" y="741"/>
                  </a:lnTo>
                  <a:lnTo>
                    <a:pt x="24258" y="566"/>
                  </a:lnTo>
                  <a:lnTo>
                    <a:pt x="23810" y="429"/>
                  </a:lnTo>
                  <a:lnTo>
                    <a:pt x="23342" y="293"/>
                  </a:lnTo>
                  <a:lnTo>
                    <a:pt x="22875" y="176"/>
                  </a:lnTo>
                  <a:lnTo>
                    <a:pt x="22388" y="79"/>
                  </a:lnTo>
                  <a:lnTo>
                    <a:pt x="21901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746;p38">
              <a:extLst>
                <a:ext uri="{FF2B5EF4-FFF2-40B4-BE49-F238E27FC236}">
                  <a16:creationId xmlns:a16="http://schemas.microsoft.com/office/drawing/2014/main" xmlns="" id="{0CA8E5B8-89E9-453D-FF7E-A7A3D8B78F93}"/>
                </a:ext>
              </a:extLst>
            </p:cNvPr>
            <p:cNvSpPr/>
            <p:nvPr/>
          </p:nvSpPr>
          <p:spPr>
            <a:xfrm>
              <a:off x="5552575" y="3271775"/>
              <a:ext cx="100850" cy="128600"/>
            </a:xfrm>
            <a:custGeom>
              <a:avLst/>
              <a:gdLst/>
              <a:ahLst/>
              <a:cxnLst/>
              <a:rect l="l" t="t" r="r" b="b"/>
              <a:pathLst>
                <a:path w="4034" h="5144" extrusionOk="0">
                  <a:moveTo>
                    <a:pt x="3878" y="0"/>
                  </a:moveTo>
                  <a:lnTo>
                    <a:pt x="3858" y="20"/>
                  </a:lnTo>
                  <a:lnTo>
                    <a:pt x="3274" y="487"/>
                  </a:lnTo>
                  <a:lnTo>
                    <a:pt x="2689" y="1013"/>
                  </a:lnTo>
                  <a:lnTo>
                    <a:pt x="2397" y="1267"/>
                  </a:lnTo>
                  <a:lnTo>
                    <a:pt x="2105" y="1559"/>
                  </a:lnTo>
                  <a:lnTo>
                    <a:pt x="1540" y="2143"/>
                  </a:lnTo>
                  <a:lnTo>
                    <a:pt x="1286" y="2436"/>
                  </a:lnTo>
                  <a:lnTo>
                    <a:pt x="1052" y="2767"/>
                  </a:lnTo>
                  <a:lnTo>
                    <a:pt x="819" y="3098"/>
                  </a:lnTo>
                  <a:lnTo>
                    <a:pt x="604" y="3429"/>
                  </a:lnTo>
                  <a:lnTo>
                    <a:pt x="429" y="3761"/>
                  </a:lnTo>
                  <a:lnTo>
                    <a:pt x="273" y="4111"/>
                  </a:lnTo>
                  <a:lnTo>
                    <a:pt x="137" y="4462"/>
                  </a:lnTo>
                  <a:lnTo>
                    <a:pt x="20" y="4832"/>
                  </a:lnTo>
                  <a:lnTo>
                    <a:pt x="0" y="4871"/>
                  </a:lnTo>
                  <a:lnTo>
                    <a:pt x="20" y="4852"/>
                  </a:lnTo>
                  <a:lnTo>
                    <a:pt x="20" y="4852"/>
                  </a:lnTo>
                  <a:lnTo>
                    <a:pt x="0" y="4910"/>
                  </a:lnTo>
                  <a:lnTo>
                    <a:pt x="0" y="4969"/>
                  </a:lnTo>
                  <a:lnTo>
                    <a:pt x="20" y="5027"/>
                  </a:lnTo>
                  <a:lnTo>
                    <a:pt x="59" y="5085"/>
                  </a:lnTo>
                  <a:lnTo>
                    <a:pt x="137" y="5144"/>
                  </a:lnTo>
                  <a:lnTo>
                    <a:pt x="215" y="5144"/>
                  </a:lnTo>
                  <a:lnTo>
                    <a:pt x="293" y="5124"/>
                  </a:lnTo>
                  <a:lnTo>
                    <a:pt x="371" y="5085"/>
                  </a:lnTo>
                  <a:lnTo>
                    <a:pt x="409" y="5007"/>
                  </a:lnTo>
                  <a:lnTo>
                    <a:pt x="643" y="4501"/>
                  </a:lnTo>
                  <a:lnTo>
                    <a:pt x="916" y="3994"/>
                  </a:lnTo>
                  <a:lnTo>
                    <a:pt x="916" y="4014"/>
                  </a:lnTo>
                  <a:lnTo>
                    <a:pt x="1150" y="3605"/>
                  </a:lnTo>
                  <a:lnTo>
                    <a:pt x="1403" y="3234"/>
                  </a:lnTo>
                  <a:lnTo>
                    <a:pt x="1910" y="2475"/>
                  </a:lnTo>
                  <a:lnTo>
                    <a:pt x="2202" y="2085"/>
                  </a:lnTo>
                  <a:lnTo>
                    <a:pt x="2494" y="1715"/>
                  </a:lnTo>
                  <a:lnTo>
                    <a:pt x="2806" y="1364"/>
                  </a:lnTo>
                  <a:lnTo>
                    <a:pt x="3118" y="1013"/>
                  </a:lnTo>
                  <a:lnTo>
                    <a:pt x="3546" y="604"/>
                  </a:lnTo>
                  <a:lnTo>
                    <a:pt x="3761" y="390"/>
                  </a:lnTo>
                  <a:lnTo>
                    <a:pt x="3995" y="195"/>
                  </a:lnTo>
                  <a:lnTo>
                    <a:pt x="4033" y="175"/>
                  </a:lnTo>
                  <a:lnTo>
                    <a:pt x="4033" y="117"/>
                  </a:lnTo>
                  <a:lnTo>
                    <a:pt x="4033" y="78"/>
                  </a:lnTo>
                  <a:lnTo>
                    <a:pt x="4014" y="39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747;p38">
              <a:extLst>
                <a:ext uri="{FF2B5EF4-FFF2-40B4-BE49-F238E27FC236}">
                  <a16:creationId xmlns:a16="http://schemas.microsoft.com/office/drawing/2014/main" xmlns="" id="{313223D7-3005-99F5-AA4B-1E72384E494E}"/>
                </a:ext>
              </a:extLst>
            </p:cNvPr>
            <p:cNvSpPr/>
            <p:nvPr/>
          </p:nvSpPr>
          <p:spPr>
            <a:xfrm>
              <a:off x="5552575" y="3271775"/>
              <a:ext cx="100850" cy="128600"/>
            </a:xfrm>
            <a:custGeom>
              <a:avLst/>
              <a:gdLst/>
              <a:ahLst/>
              <a:cxnLst/>
              <a:rect l="l" t="t" r="r" b="b"/>
              <a:pathLst>
                <a:path w="4034" h="5144" fill="none" extrusionOk="0">
                  <a:moveTo>
                    <a:pt x="3858" y="20"/>
                  </a:moveTo>
                  <a:lnTo>
                    <a:pt x="3858" y="20"/>
                  </a:lnTo>
                  <a:lnTo>
                    <a:pt x="3274" y="487"/>
                  </a:lnTo>
                  <a:lnTo>
                    <a:pt x="3274" y="487"/>
                  </a:lnTo>
                  <a:lnTo>
                    <a:pt x="2689" y="1013"/>
                  </a:lnTo>
                  <a:lnTo>
                    <a:pt x="2689" y="1013"/>
                  </a:lnTo>
                  <a:lnTo>
                    <a:pt x="2397" y="1267"/>
                  </a:lnTo>
                  <a:lnTo>
                    <a:pt x="2105" y="1559"/>
                  </a:lnTo>
                  <a:lnTo>
                    <a:pt x="1540" y="2143"/>
                  </a:lnTo>
                  <a:lnTo>
                    <a:pt x="1540" y="2143"/>
                  </a:lnTo>
                  <a:lnTo>
                    <a:pt x="1286" y="2436"/>
                  </a:lnTo>
                  <a:lnTo>
                    <a:pt x="1052" y="2767"/>
                  </a:lnTo>
                  <a:lnTo>
                    <a:pt x="819" y="3098"/>
                  </a:lnTo>
                  <a:lnTo>
                    <a:pt x="604" y="3429"/>
                  </a:lnTo>
                  <a:lnTo>
                    <a:pt x="604" y="3429"/>
                  </a:lnTo>
                  <a:lnTo>
                    <a:pt x="429" y="3761"/>
                  </a:lnTo>
                  <a:lnTo>
                    <a:pt x="273" y="4111"/>
                  </a:lnTo>
                  <a:lnTo>
                    <a:pt x="137" y="4462"/>
                  </a:lnTo>
                  <a:lnTo>
                    <a:pt x="20" y="4832"/>
                  </a:lnTo>
                  <a:lnTo>
                    <a:pt x="20" y="4832"/>
                  </a:lnTo>
                  <a:lnTo>
                    <a:pt x="20" y="4832"/>
                  </a:lnTo>
                  <a:lnTo>
                    <a:pt x="0" y="4871"/>
                  </a:lnTo>
                  <a:lnTo>
                    <a:pt x="0" y="4871"/>
                  </a:lnTo>
                  <a:lnTo>
                    <a:pt x="20" y="4852"/>
                  </a:lnTo>
                  <a:lnTo>
                    <a:pt x="20" y="4852"/>
                  </a:lnTo>
                  <a:lnTo>
                    <a:pt x="20" y="4852"/>
                  </a:lnTo>
                  <a:lnTo>
                    <a:pt x="0" y="4910"/>
                  </a:lnTo>
                  <a:lnTo>
                    <a:pt x="0" y="4910"/>
                  </a:lnTo>
                  <a:lnTo>
                    <a:pt x="0" y="4969"/>
                  </a:lnTo>
                  <a:lnTo>
                    <a:pt x="20" y="5027"/>
                  </a:lnTo>
                  <a:lnTo>
                    <a:pt x="20" y="5027"/>
                  </a:lnTo>
                  <a:lnTo>
                    <a:pt x="59" y="5085"/>
                  </a:lnTo>
                  <a:lnTo>
                    <a:pt x="137" y="5144"/>
                  </a:lnTo>
                  <a:lnTo>
                    <a:pt x="137" y="5144"/>
                  </a:lnTo>
                  <a:lnTo>
                    <a:pt x="215" y="5144"/>
                  </a:lnTo>
                  <a:lnTo>
                    <a:pt x="293" y="5124"/>
                  </a:lnTo>
                  <a:lnTo>
                    <a:pt x="371" y="5085"/>
                  </a:lnTo>
                  <a:lnTo>
                    <a:pt x="409" y="5007"/>
                  </a:lnTo>
                  <a:lnTo>
                    <a:pt x="409" y="5007"/>
                  </a:lnTo>
                  <a:lnTo>
                    <a:pt x="643" y="4501"/>
                  </a:lnTo>
                  <a:lnTo>
                    <a:pt x="916" y="3994"/>
                  </a:lnTo>
                  <a:lnTo>
                    <a:pt x="916" y="4014"/>
                  </a:lnTo>
                  <a:lnTo>
                    <a:pt x="916" y="4014"/>
                  </a:lnTo>
                  <a:lnTo>
                    <a:pt x="1150" y="3605"/>
                  </a:lnTo>
                  <a:lnTo>
                    <a:pt x="1403" y="3234"/>
                  </a:lnTo>
                  <a:lnTo>
                    <a:pt x="1910" y="2475"/>
                  </a:lnTo>
                  <a:lnTo>
                    <a:pt x="1910" y="2475"/>
                  </a:lnTo>
                  <a:lnTo>
                    <a:pt x="2202" y="2085"/>
                  </a:lnTo>
                  <a:lnTo>
                    <a:pt x="2494" y="1715"/>
                  </a:lnTo>
                  <a:lnTo>
                    <a:pt x="2494" y="1715"/>
                  </a:lnTo>
                  <a:lnTo>
                    <a:pt x="2806" y="1364"/>
                  </a:lnTo>
                  <a:lnTo>
                    <a:pt x="3118" y="1013"/>
                  </a:lnTo>
                  <a:lnTo>
                    <a:pt x="3118" y="1013"/>
                  </a:lnTo>
                  <a:lnTo>
                    <a:pt x="3118" y="1013"/>
                  </a:lnTo>
                  <a:lnTo>
                    <a:pt x="3546" y="604"/>
                  </a:lnTo>
                  <a:lnTo>
                    <a:pt x="3546" y="604"/>
                  </a:lnTo>
                  <a:lnTo>
                    <a:pt x="3761" y="390"/>
                  </a:lnTo>
                  <a:lnTo>
                    <a:pt x="3995" y="195"/>
                  </a:lnTo>
                  <a:lnTo>
                    <a:pt x="3995" y="195"/>
                  </a:lnTo>
                  <a:lnTo>
                    <a:pt x="4033" y="175"/>
                  </a:lnTo>
                  <a:lnTo>
                    <a:pt x="4033" y="117"/>
                  </a:lnTo>
                  <a:lnTo>
                    <a:pt x="4033" y="78"/>
                  </a:lnTo>
                  <a:lnTo>
                    <a:pt x="4014" y="39"/>
                  </a:lnTo>
                  <a:lnTo>
                    <a:pt x="4014" y="39"/>
                  </a:lnTo>
                  <a:lnTo>
                    <a:pt x="3975" y="0"/>
                  </a:lnTo>
                  <a:lnTo>
                    <a:pt x="3917" y="0"/>
                  </a:lnTo>
                  <a:lnTo>
                    <a:pt x="3917" y="0"/>
                  </a:lnTo>
                  <a:lnTo>
                    <a:pt x="3878" y="0"/>
                  </a:lnTo>
                  <a:lnTo>
                    <a:pt x="3858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748;p38">
              <a:extLst>
                <a:ext uri="{FF2B5EF4-FFF2-40B4-BE49-F238E27FC236}">
                  <a16:creationId xmlns:a16="http://schemas.microsoft.com/office/drawing/2014/main" xmlns="" id="{1D6D2EC8-8960-3BDE-BC7F-33A022F4C52E}"/>
                </a:ext>
              </a:extLst>
            </p:cNvPr>
            <p:cNvSpPr/>
            <p:nvPr/>
          </p:nvSpPr>
          <p:spPr>
            <a:xfrm>
              <a:off x="5574500" y="3373075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20" y="1"/>
                  </a:moveTo>
                  <a:lnTo>
                    <a:pt x="0" y="1"/>
                  </a:lnTo>
                  <a:lnTo>
                    <a:pt x="2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749;p38">
              <a:extLst>
                <a:ext uri="{FF2B5EF4-FFF2-40B4-BE49-F238E27FC236}">
                  <a16:creationId xmlns:a16="http://schemas.microsoft.com/office/drawing/2014/main" xmlns="" id="{6C6243B1-3FAF-C096-82E9-3192738FA395}"/>
                </a:ext>
              </a:extLst>
            </p:cNvPr>
            <p:cNvSpPr/>
            <p:nvPr/>
          </p:nvSpPr>
          <p:spPr>
            <a:xfrm>
              <a:off x="5553050" y="3392075"/>
              <a:ext cx="25" cy="1000"/>
            </a:xfrm>
            <a:custGeom>
              <a:avLst/>
              <a:gdLst/>
              <a:ahLst/>
              <a:cxnLst/>
              <a:rect l="l" t="t" r="r" b="b"/>
              <a:pathLst>
                <a:path w="1" h="40" fill="none" extrusionOk="0">
                  <a:moveTo>
                    <a:pt x="1" y="40"/>
                  </a:move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750;p38">
              <a:extLst>
                <a:ext uri="{FF2B5EF4-FFF2-40B4-BE49-F238E27FC236}">
                  <a16:creationId xmlns:a16="http://schemas.microsoft.com/office/drawing/2014/main" xmlns="" id="{9205DFE4-7BC3-F9BF-F40F-F0907652D795}"/>
                </a:ext>
              </a:extLst>
            </p:cNvPr>
            <p:cNvSpPr/>
            <p:nvPr/>
          </p:nvSpPr>
          <p:spPr>
            <a:xfrm>
              <a:off x="5445400" y="3527000"/>
              <a:ext cx="62375" cy="341000"/>
            </a:xfrm>
            <a:custGeom>
              <a:avLst/>
              <a:gdLst/>
              <a:ahLst/>
              <a:cxnLst/>
              <a:rect l="l" t="t" r="r" b="b"/>
              <a:pathLst>
                <a:path w="2495" h="13640" extrusionOk="0">
                  <a:moveTo>
                    <a:pt x="2358" y="1"/>
                  </a:moveTo>
                  <a:lnTo>
                    <a:pt x="2300" y="20"/>
                  </a:lnTo>
                  <a:lnTo>
                    <a:pt x="2241" y="79"/>
                  </a:lnTo>
                  <a:lnTo>
                    <a:pt x="1813" y="1092"/>
                  </a:lnTo>
                  <a:lnTo>
                    <a:pt x="1423" y="2124"/>
                  </a:lnTo>
                  <a:lnTo>
                    <a:pt x="1072" y="3177"/>
                  </a:lnTo>
                  <a:lnTo>
                    <a:pt x="761" y="4248"/>
                  </a:lnTo>
                  <a:lnTo>
                    <a:pt x="624" y="4813"/>
                  </a:lnTo>
                  <a:lnTo>
                    <a:pt x="488" y="5398"/>
                  </a:lnTo>
                  <a:lnTo>
                    <a:pt x="371" y="5982"/>
                  </a:lnTo>
                  <a:lnTo>
                    <a:pt x="254" y="6547"/>
                  </a:lnTo>
                  <a:lnTo>
                    <a:pt x="176" y="7132"/>
                  </a:lnTo>
                  <a:lnTo>
                    <a:pt x="98" y="7716"/>
                  </a:lnTo>
                  <a:lnTo>
                    <a:pt x="40" y="8301"/>
                  </a:lnTo>
                  <a:lnTo>
                    <a:pt x="1" y="8885"/>
                  </a:lnTo>
                  <a:lnTo>
                    <a:pt x="1" y="9489"/>
                  </a:lnTo>
                  <a:lnTo>
                    <a:pt x="1" y="10074"/>
                  </a:lnTo>
                  <a:lnTo>
                    <a:pt x="40" y="10658"/>
                  </a:lnTo>
                  <a:lnTo>
                    <a:pt x="118" y="11243"/>
                  </a:lnTo>
                  <a:lnTo>
                    <a:pt x="196" y="11789"/>
                  </a:lnTo>
                  <a:lnTo>
                    <a:pt x="313" y="12354"/>
                  </a:lnTo>
                  <a:lnTo>
                    <a:pt x="468" y="12899"/>
                  </a:lnTo>
                  <a:lnTo>
                    <a:pt x="663" y="13425"/>
                  </a:lnTo>
                  <a:lnTo>
                    <a:pt x="702" y="13484"/>
                  </a:lnTo>
                  <a:lnTo>
                    <a:pt x="741" y="13542"/>
                  </a:lnTo>
                  <a:lnTo>
                    <a:pt x="800" y="13581"/>
                  </a:lnTo>
                  <a:lnTo>
                    <a:pt x="858" y="13620"/>
                  </a:lnTo>
                  <a:lnTo>
                    <a:pt x="917" y="13620"/>
                  </a:lnTo>
                  <a:lnTo>
                    <a:pt x="995" y="13639"/>
                  </a:lnTo>
                  <a:lnTo>
                    <a:pt x="1053" y="13620"/>
                  </a:lnTo>
                  <a:lnTo>
                    <a:pt x="1111" y="13601"/>
                  </a:lnTo>
                  <a:lnTo>
                    <a:pt x="1170" y="13581"/>
                  </a:lnTo>
                  <a:lnTo>
                    <a:pt x="1228" y="13523"/>
                  </a:lnTo>
                  <a:lnTo>
                    <a:pt x="1267" y="13484"/>
                  </a:lnTo>
                  <a:lnTo>
                    <a:pt x="1306" y="13425"/>
                  </a:lnTo>
                  <a:lnTo>
                    <a:pt x="1306" y="13347"/>
                  </a:lnTo>
                  <a:lnTo>
                    <a:pt x="1326" y="13289"/>
                  </a:lnTo>
                  <a:lnTo>
                    <a:pt x="1306" y="13230"/>
                  </a:lnTo>
                  <a:lnTo>
                    <a:pt x="1287" y="13152"/>
                  </a:lnTo>
                  <a:lnTo>
                    <a:pt x="1131" y="12724"/>
                  </a:lnTo>
                  <a:lnTo>
                    <a:pt x="995" y="12276"/>
                  </a:lnTo>
                  <a:lnTo>
                    <a:pt x="878" y="11886"/>
                  </a:lnTo>
                  <a:lnTo>
                    <a:pt x="800" y="11496"/>
                  </a:lnTo>
                  <a:lnTo>
                    <a:pt x="722" y="11126"/>
                  </a:lnTo>
                  <a:lnTo>
                    <a:pt x="663" y="10736"/>
                  </a:lnTo>
                  <a:lnTo>
                    <a:pt x="605" y="10347"/>
                  </a:lnTo>
                  <a:lnTo>
                    <a:pt x="566" y="9938"/>
                  </a:lnTo>
                  <a:lnTo>
                    <a:pt x="527" y="9158"/>
                  </a:lnTo>
                  <a:lnTo>
                    <a:pt x="527" y="8593"/>
                  </a:lnTo>
                  <a:lnTo>
                    <a:pt x="546" y="7970"/>
                  </a:lnTo>
                  <a:lnTo>
                    <a:pt x="605" y="7307"/>
                  </a:lnTo>
                  <a:lnTo>
                    <a:pt x="663" y="6645"/>
                  </a:lnTo>
                  <a:lnTo>
                    <a:pt x="741" y="6002"/>
                  </a:lnTo>
                  <a:lnTo>
                    <a:pt x="858" y="5378"/>
                  </a:lnTo>
                  <a:lnTo>
                    <a:pt x="995" y="4735"/>
                  </a:lnTo>
                  <a:lnTo>
                    <a:pt x="1131" y="4112"/>
                  </a:lnTo>
                  <a:lnTo>
                    <a:pt x="1404" y="3099"/>
                  </a:lnTo>
                  <a:lnTo>
                    <a:pt x="1715" y="2105"/>
                  </a:lnTo>
                  <a:lnTo>
                    <a:pt x="2086" y="1131"/>
                  </a:lnTo>
                  <a:lnTo>
                    <a:pt x="2475" y="176"/>
                  </a:lnTo>
                  <a:lnTo>
                    <a:pt x="2495" y="118"/>
                  </a:lnTo>
                  <a:lnTo>
                    <a:pt x="2475" y="79"/>
                  </a:lnTo>
                  <a:lnTo>
                    <a:pt x="2456" y="40"/>
                  </a:lnTo>
                  <a:lnTo>
                    <a:pt x="2417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751;p38">
              <a:extLst>
                <a:ext uri="{FF2B5EF4-FFF2-40B4-BE49-F238E27FC236}">
                  <a16:creationId xmlns:a16="http://schemas.microsoft.com/office/drawing/2014/main" xmlns="" id="{5C716AFD-B44D-243C-4AB6-DE1376931750}"/>
                </a:ext>
              </a:extLst>
            </p:cNvPr>
            <p:cNvSpPr/>
            <p:nvPr/>
          </p:nvSpPr>
          <p:spPr>
            <a:xfrm>
              <a:off x="5625150" y="3666800"/>
              <a:ext cx="304950" cy="237725"/>
            </a:xfrm>
            <a:custGeom>
              <a:avLst/>
              <a:gdLst/>
              <a:ahLst/>
              <a:cxnLst/>
              <a:rect l="l" t="t" r="r" b="b"/>
              <a:pathLst>
                <a:path w="12198" h="9509" extrusionOk="0">
                  <a:moveTo>
                    <a:pt x="10502" y="1"/>
                  </a:moveTo>
                  <a:lnTo>
                    <a:pt x="10307" y="20"/>
                  </a:lnTo>
                  <a:lnTo>
                    <a:pt x="10113" y="40"/>
                  </a:lnTo>
                  <a:lnTo>
                    <a:pt x="9918" y="59"/>
                  </a:lnTo>
                  <a:lnTo>
                    <a:pt x="9723" y="98"/>
                  </a:lnTo>
                  <a:lnTo>
                    <a:pt x="9411" y="195"/>
                  </a:lnTo>
                  <a:lnTo>
                    <a:pt x="9099" y="312"/>
                  </a:lnTo>
                  <a:lnTo>
                    <a:pt x="8768" y="449"/>
                  </a:lnTo>
                  <a:lnTo>
                    <a:pt x="8456" y="605"/>
                  </a:lnTo>
                  <a:lnTo>
                    <a:pt x="8164" y="780"/>
                  </a:lnTo>
                  <a:lnTo>
                    <a:pt x="7697" y="1092"/>
                  </a:lnTo>
                  <a:lnTo>
                    <a:pt x="7268" y="1403"/>
                  </a:lnTo>
                  <a:lnTo>
                    <a:pt x="7229" y="1423"/>
                  </a:lnTo>
                  <a:lnTo>
                    <a:pt x="7171" y="1481"/>
                  </a:lnTo>
                  <a:lnTo>
                    <a:pt x="7073" y="1540"/>
                  </a:lnTo>
                  <a:lnTo>
                    <a:pt x="6703" y="1813"/>
                  </a:lnTo>
                  <a:lnTo>
                    <a:pt x="6235" y="2124"/>
                  </a:lnTo>
                  <a:lnTo>
                    <a:pt x="5612" y="2495"/>
                  </a:lnTo>
                  <a:lnTo>
                    <a:pt x="4988" y="2845"/>
                  </a:lnTo>
                  <a:lnTo>
                    <a:pt x="4326" y="3215"/>
                  </a:lnTo>
                  <a:lnTo>
                    <a:pt x="4151" y="3293"/>
                  </a:lnTo>
                  <a:lnTo>
                    <a:pt x="3897" y="3391"/>
                  </a:lnTo>
                  <a:lnTo>
                    <a:pt x="3508" y="3508"/>
                  </a:lnTo>
                  <a:lnTo>
                    <a:pt x="2962" y="3703"/>
                  </a:lnTo>
                  <a:lnTo>
                    <a:pt x="2631" y="3819"/>
                  </a:lnTo>
                  <a:lnTo>
                    <a:pt x="2261" y="3975"/>
                  </a:lnTo>
                  <a:lnTo>
                    <a:pt x="1910" y="4151"/>
                  </a:lnTo>
                  <a:lnTo>
                    <a:pt x="1559" y="4365"/>
                  </a:lnTo>
                  <a:lnTo>
                    <a:pt x="1384" y="4482"/>
                  </a:lnTo>
                  <a:lnTo>
                    <a:pt x="1111" y="4657"/>
                  </a:lnTo>
                  <a:lnTo>
                    <a:pt x="819" y="4872"/>
                  </a:lnTo>
                  <a:lnTo>
                    <a:pt x="585" y="5105"/>
                  </a:lnTo>
                  <a:lnTo>
                    <a:pt x="390" y="5339"/>
                  </a:lnTo>
                  <a:lnTo>
                    <a:pt x="234" y="5593"/>
                  </a:lnTo>
                  <a:lnTo>
                    <a:pt x="156" y="5748"/>
                  </a:lnTo>
                  <a:lnTo>
                    <a:pt x="98" y="5904"/>
                  </a:lnTo>
                  <a:lnTo>
                    <a:pt x="39" y="6080"/>
                  </a:lnTo>
                  <a:lnTo>
                    <a:pt x="20" y="6235"/>
                  </a:lnTo>
                  <a:lnTo>
                    <a:pt x="0" y="6391"/>
                  </a:lnTo>
                  <a:lnTo>
                    <a:pt x="0" y="6567"/>
                  </a:lnTo>
                  <a:lnTo>
                    <a:pt x="20" y="6742"/>
                  </a:lnTo>
                  <a:lnTo>
                    <a:pt x="39" y="6937"/>
                  </a:lnTo>
                  <a:lnTo>
                    <a:pt x="137" y="7249"/>
                  </a:lnTo>
                  <a:lnTo>
                    <a:pt x="234" y="7463"/>
                  </a:lnTo>
                  <a:lnTo>
                    <a:pt x="332" y="7677"/>
                  </a:lnTo>
                  <a:lnTo>
                    <a:pt x="449" y="7853"/>
                  </a:lnTo>
                  <a:lnTo>
                    <a:pt x="565" y="8028"/>
                  </a:lnTo>
                  <a:lnTo>
                    <a:pt x="682" y="8203"/>
                  </a:lnTo>
                  <a:lnTo>
                    <a:pt x="838" y="8379"/>
                  </a:lnTo>
                  <a:lnTo>
                    <a:pt x="975" y="8515"/>
                  </a:lnTo>
                  <a:lnTo>
                    <a:pt x="1111" y="8651"/>
                  </a:lnTo>
                  <a:lnTo>
                    <a:pt x="1442" y="8905"/>
                  </a:lnTo>
                  <a:lnTo>
                    <a:pt x="1598" y="9002"/>
                  </a:lnTo>
                  <a:lnTo>
                    <a:pt x="1754" y="9100"/>
                  </a:lnTo>
                  <a:lnTo>
                    <a:pt x="2144" y="9275"/>
                  </a:lnTo>
                  <a:lnTo>
                    <a:pt x="2475" y="9372"/>
                  </a:lnTo>
                  <a:lnTo>
                    <a:pt x="2904" y="9470"/>
                  </a:lnTo>
                  <a:lnTo>
                    <a:pt x="3215" y="9489"/>
                  </a:lnTo>
                  <a:lnTo>
                    <a:pt x="3527" y="9509"/>
                  </a:lnTo>
                  <a:lnTo>
                    <a:pt x="3624" y="9509"/>
                  </a:lnTo>
                  <a:lnTo>
                    <a:pt x="3995" y="9489"/>
                  </a:lnTo>
                  <a:lnTo>
                    <a:pt x="4404" y="9431"/>
                  </a:lnTo>
                  <a:lnTo>
                    <a:pt x="4813" y="9353"/>
                  </a:lnTo>
                  <a:lnTo>
                    <a:pt x="5222" y="9255"/>
                  </a:lnTo>
                  <a:lnTo>
                    <a:pt x="5631" y="9119"/>
                  </a:lnTo>
                  <a:lnTo>
                    <a:pt x="6040" y="8983"/>
                  </a:lnTo>
                  <a:lnTo>
                    <a:pt x="6430" y="8807"/>
                  </a:lnTo>
                  <a:lnTo>
                    <a:pt x="6839" y="8593"/>
                  </a:lnTo>
                  <a:lnTo>
                    <a:pt x="7209" y="8418"/>
                  </a:lnTo>
                  <a:lnTo>
                    <a:pt x="7580" y="8203"/>
                  </a:lnTo>
                  <a:lnTo>
                    <a:pt x="7950" y="7970"/>
                  </a:lnTo>
                  <a:lnTo>
                    <a:pt x="8320" y="7697"/>
                  </a:lnTo>
                  <a:lnTo>
                    <a:pt x="8671" y="7443"/>
                  </a:lnTo>
                  <a:lnTo>
                    <a:pt x="9021" y="7171"/>
                  </a:lnTo>
                  <a:lnTo>
                    <a:pt x="9353" y="6898"/>
                  </a:lnTo>
                  <a:lnTo>
                    <a:pt x="9684" y="6606"/>
                  </a:lnTo>
                  <a:lnTo>
                    <a:pt x="9976" y="6313"/>
                  </a:lnTo>
                  <a:lnTo>
                    <a:pt x="10249" y="6041"/>
                  </a:lnTo>
                  <a:lnTo>
                    <a:pt x="10502" y="5748"/>
                  </a:lnTo>
                  <a:lnTo>
                    <a:pt x="10756" y="5437"/>
                  </a:lnTo>
                  <a:lnTo>
                    <a:pt x="10970" y="5164"/>
                  </a:lnTo>
                  <a:lnTo>
                    <a:pt x="11145" y="4872"/>
                  </a:lnTo>
                  <a:lnTo>
                    <a:pt x="11223" y="4755"/>
                  </a:lnTo>
                  <a:lnTo>
                    <a:pt x="11399" y="4482"/>
                  </a:lnTo>
                  <a:lnTo>
                    <a:pt x="11554" y="4209"/>
                  </a:lnTo>
                  <a:lnTo>
                    <a:pt x="11691" y="3936"/>
                  </a:lnTo>
                  <a:lnTo>
                    <a:pt x="11808" y="3683"/>
                  </a:lnTo>
                  <a:lnTo>
                    <a:pt x="11925" y="3410"/>
                  </a:lnTo>
                  <a:lnTo>
                    <a:pt x="12003" y="3157"/>
                  </a:lnTo>
                  <a:lnTo>
                    <a:pt x="12080" y="2884"/>
                  </a:lnTo>
                  <a:lnTo>
                    <a:pt x="12139" y="2631"/>
                  </a:lnTo>
                  <a:lnTo>
                    <a:pt x="12178" y="2358"/>
                  </a:lnTo>
                  <a:lnTo>
                    <a:pt x="12197" y="2105"/>
                  </a:lnTo>
                  <a:lnTo>
                    <a:pt x="12197" y="1852"/>
                  </a:lnTo>
                  <a:lnTo>
                    <a:pt x="12197" y="1598"/>
                  </a:lnTo>
                  <a:lnTo>
                    <a:pt x="12158" y="1384"/>
                  </a:lnTo>
                  <a:lnTo>
                    <a:pt x="12119" y="1170"/>
                  </a:lnTo>
                  <a:lnTo>
                    <a:pt x="12061" y="975"/>
                  </a:lnTo>
                  <a:lnTo>
                    <a:pt x="11983" y="819"/>
                  </a:lnTo>
                  <a:lnTo>
                    <a:pt x="11905" y="663"/>
                  </a:lnTo>
                  <a:lnTo>
                    <a:pt x="11788" y="527"/>
                  </a:lnTo>
                  <a:lnTo>
                    <a:pt x="11710" y="429"/>
                  </a:lnTo>
                  <a:lnTo>
                    <a:pt x="11593" y="332"/>
                  </a:lnTo>
                  <a:lnTo>
                    <a:pt x="11496" y="254"/>
                  </a:lnTo>
                  <a:lnTo>
                    <a:pt x="11360" y="195"/>
                  </a:lnTo>
                  <a:lnTo>
                    <a:pt x="11223" y="137"/>
                  </a:lnTo>
                  <a:lnTo>
                    <a:pt x="11087" y="79"/>
                  </a:lnTo>
                  <a:lnTo>
                    <a:pt x="10931" y="40"/>
                  </a:lnTo>
                  <a:lnTo>
                    <a:pt x="10775" y="20"/>
                  </a:lnTo>
                  <a:lnTo>
                    <a:pt x="10502" y="1"/>
                  </a:lnTo>
                  <a:close/>
                </a:path>
              </a:pathLst>
            </a:custGeom>
            <a:solidFill>
              <a:srgbClr val="FFBA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752;p38">
              <a:extLst>
                <a:ext uri="{FF2B5EF4-FFF2-40B4-BE49-F238E27FC236}">
                  <a16:creationId xmlns:a16="http://schemas.microsoft.com/office/drawing/2014/main" xmlns="" id="{7BA885EC-6305-C029-57E2-FBAB2DECD9A5}"/>
                </a:ext>
              </a:extLst>
            </p:cNvPr>
            <p:cNvSpPr/>
            <p:nvPr/>
          </p:nvSpPr>
          <p:spPr>
            <a:xfrm>
              <a:off x="5625150" y="3666800"/>
              <a:ext cx="304950" cy="237725"/>
            </a:xfrm>
            <a:custGeom>
              <a:avLst/>
              <a:gdLst/>
              <a:ahLst/>
              <a:cxnLst/>
              <a:rect l="l" t="t" r="r" b="b"/>
              <a:pathLst>
                <a:path w="12198" h="9509" fill="none" extrusionOk="0">
                  <a:moveTo>
                    <a:pt x="10502" y="1"/>
                  </a:moveTo>
                  <a:lnTo>
                    <a:pt x="10502" y="1"/>
                  </a:lnTo>
                  <a:lnTo>
                    <a:pt x="10307" y="20"/>
                  </a:lnTo>
                  <a:lnTo>
                    <a:pt x="10113" y="40"/>
                  </a:lnTo>
                  <a:lnTo>
                    <a:pt x="10113" y="40"/>
                  </a:lnTo>
                  <a:lnTo>
                    <a:pt x="9918" y="59"/>
                  </a:lnTo>
                  <a:lnTo>
                    <a:pt x="9723" y="98"/>
                  </a:lnTo>
                  <a:lnTo>
                    <a:pt x="9411" y="195"/>
                  </a:lnTo>
                  <a:lnTo>
                    <a:pt x="9411" y="195"/>
                  </a:lnTo>
                  <a:lnTo>
                    <a:pt x="9099" y="312"/>
                  </a:lnTo>
                  <a:lnTo>
                    <a:pt x="8768" y="449"/>
                  </a:lnTo>
                  <a:lnTo>
                    <a:pt x="8456" y="605"/>
                  </a:lnTo>
                  <a:lnTo>
                    <a:pt x="8164" y="780"/>
                  </a:lnTo>
                  <a:lnTo>
                    <a:pt x="8164" y="780"/>
                  </a:lnTo>
                  <a:lnTo>
                    <a:pt x="7697" y="1092"/>
                  </a:lnTo>
                  <a:lnTo>
                    <a:pt x="7268" y="1403"/>
                  </a:lnTo>
                  <a:lnTo>
                    <a:pt x="7229" y="1423"/>
                  </a:lnTo>
                  <a:lnTo>
                    <a:pt x="7171" y="1481"/>
                  </a:lnTo>
                  <a:lnTo>
                    <a:pt x="7073" y="1540"/>
                  </a:lnTo>
                  <a:lnTo>
                    <a:pt x="7073" y="1540"/>
                  </a:lnTo>
                  <a:lnTo>
                    <a:pt x="6703" y="1813"/>
                  </a:lnTo>
                  <a:lnTo>
                    <a:pt x="6703" y="1813"/>
                  </a:lnTo>
                  <a:lnTo>
                    <a:pt x="6235" y="2124"/>
                  </a:lnTo>
                  <a:lnTo>
                    <a:pt x="6235" y="2124"/>
                  </a:lnTo>
                  <a:lnTo>
                    <a:pt x="5612" y="2495"/>
                  </a:lnTo>
                  <a:lnTo>
                    <a:pt x="4988" y="2845"/>
                  </a:lnTo>
                  <a:lnTo>
                    <a:pt x="4988" y="2845"/>
                  </a:lnTo>
                  <a:lnTo>
                    <a:pt x="4326" y="3215"/>
                  </a:lnTo>
                  <a:lnTo>
                    <a:pt x="4151" y="3293"/>
                  </a:lnTo>
                  <a:lnTo>
                    <a:pt x="3897" y="3391"/>
                  </a:lnTo>
                  <a:lnTo>
                    <a:pt x="3897" y="3391"/>
                  </a:lnTo>
                  <a:lnTo>
                    <a:pt x="3508" y="3508"/>
                  </a:lnTo>
                  <a:lnTo>
                    <a:pt x="3508" y="3508"/>
                  </a:lnTo>
                  <a:lnTo>
                    <a:pt x="2962" y="3703"/>
                  </a:lnTo>
                  <a:lnTo>
                    <a:pt x="2962" y="3703"/>
                  </a:lnTo>
                  <a:lnTo>
                    <a:pt x="2631" y="3819"/>
                  </a:lnTo>
                  <a:lnTo>
                    <a:pt x="2261" y="3975"/>
                  </a:lnTo>
                  <a:lnTo>
                    <a:pt x="1910" y="4151"/>
                  </a:lnTo>
                  <a:lnTo>
                    <a:pt x="1559" y="4365"/>
                  </a:lnTo>
                  <a:lnTo>
                    <a:pt x="1559" y="4365"/>
                  </a:lnTo>
                  <a:lnTo>
                    <a:pt x="1384" y="4482"/>
                  </a:lnTo>
                  <a:lnTo>
                    <a:pt x="1384" y="4482"/>
                  </a:lnTo>
                  <a:lnTo>
                    <a:pt x="1111" y="4657"/>
                  </a:lnTo>
                  <a:lnTo>
                    <a:pt x="1111" y="4657"/>
                  </a:lnTo>
                  <a:lnTo>
                    <a:pt x="819" y="4872"/>
                  </a:lnTo>
                  <a:lnTo>
                    <a:pt x="585" y="5105"/>
                  </a:lnTo>
                  <a:lnTo>
                    <a:pt x="390" y="5339"/>
                  </a:lnTo>
                  <a:lnTo>
                    <a:pt x="234" y="5593"/>
                  </a:lnTo>
                  <a:lnTo>
                    <a:pt x="234" y="5593"/>
                  </a:lnTo>
                  <a:lnTo>
                    <a:pt x="156" y="5748"/>
                  </a:lnTo>
                  <a:lnTo>
                    <a:pt x="98" y="5904"/>
                  </a:lnTo>
                  <a:lnTo>
                    <a:pt x="98" y="5904"/>
                  </a:lnTo>
                  <a:lnTo>
                    <a:pt x="39" y="6080"/>
                  </a:lnTo>
                  <a:lnTo>
                    <a:pt x="20" y="6235"/>
                  </a:lnTo>
                  <a:lnTo>
                    <a:pt x="20" y="6235"/>
                  </a:lnTo>
                  <a:lnTo>
                    <a:pt x="0" y="6391"/>
                  </a:lnTo>
                  <a:lnTo>
                    <a:pt x="0" y="6567"/>
                  </a:lnTo>
                  <a:lnTo>
                    <a:pt x="20" y="6742"/>
                  </a:lnTo>
                  <a:lnTo>
                    <a:pt x="39" y="6937"/>
                  </a:lnTo>
                  <a:lnTo>
                    <a:pt x="39" y="6937"/>
                  </a:lnTo>
                  <a:lnTo>
                    <a:pt x="137" y="7249"/>
                  </a:lnTo>
                  <a:lnTo>
                    <a:pt x="137" y="7249"/>
                  </a:lnTo>
                  <a:lnTo>
                    <a:pt x="234" y="7463"/>
                  </a:lnTo>
                  <a:lnTo>
                    <a:pt x="332" y="7677"/>
                  </a:lnTo>
                  <a:lnTo>
                    <a:pt x="332" y="7677"/>
                  </a:lnTo>
                  <a:lnTo>
                    <a:pt x="449" y="7853"/>
                  </a:lnTo>
                  <a:lnTo>
                    <a:pt x="565" y="8028"/>
                  </a:lnTo>
                  <a:lnTo>
                    <a:pt x="682" y="8203"/>
                  </a:lnTo>
                  <a:lnTo>
                    <a:pt x="838" y="8379"/>
                  </a:lnTo>
                  <a:lnTo>
                    <a:pt x="838" y="8379"/>
                  </a:lnTo>
                  <a:lnTo>
                    <a:pt x="975" y="8515"/>
                  </a:lnTo>
                  <a:lnTo>
                    <a:pt x="1111" y="8651"/>
                  </a:lnTo>
                  <a:lnTo>
                    <a:pt x="1442" y="8905"/>
                  </a:lnTo>
                  <a:lnTo>
                    <a:pt x="1442" y="8905"/>
                  </a:lnTo>
                  <a:lnTo>
                    <a:pt x="1598" y="9002"/>
                  </a:lnTo>
                  <a:lnTo>
                    <a:pt x="1754" y="9100"/>
                  </a:lnTo>
                  <a:lnTo>
                    <a:pt x="2144" y="9275"/>
                  </a:lnTo>
                  <a:lnTo>
                    <a:pt x="2144" y="9275"/>
                  </a:lnTo>
                  <a:lnTo>
                    <a:pt x="2475" y="9372"/>
                  </a:lnTo>
                  <a:lnTo>
                    <a:pt x="2904" y="9470"/>
                  </a:lnTo>
                  <a:lnTo>
                    <a:pt x="2904" y="9470"/>
                  </a:lnTo>
                  <a:lnTo>
                    <a:pt x="3215" y="9489"/>
                  </a:lnTo>
                  <a:lnTo>
                    <a:pt x="3527" y="9509"/>
                  </a:lnTo>
                  <a:lnTo>
                    <a:pt x="3624" y="9509"/>
                  </a:lnTo>
                  <a:lnTo>
                    <a:pt x="3624" y="9509"/>
                  </a:lnTo>
                  <a:lnTo>
                    <a:pt x="3995" y="9489"/>
                  </a:lnTo>
                  <a:lnTo>
                    <a:pt x="4404" y="9431"/>
                  </a:lnTo>
                  <a:lnTo>
                    <a:pt x="4813" y="9353"/>
                  </a:lnTo>
                  <a:lnTo>
                    <a:pt x="5222" y="9255"/>
                  </a:lnTo>
                  <a:lnTo>
                    <a:pt x="5222" y="9255"/>
                  </a:lnTo>
                  <a:lnTo>
                    <a:pt x="5631" y="9119"/>
                  </a:lnTo>
                  <a:lnTo>
                    <a:pt x="6040" y="8983"/>
                  </a:lnTo>
                  <a:lnTo>
                    <a:pt x="6430" y="8807"/>
                  </a:lnTo>
                  <a:lnTo>
                    <a:pt x="6839" y="8593"/>
                  </a:lnTo>
                  <a:lnTo>
                    <a:pt x="6839" y="8593"/>
                  </a:lnTo>
                  <a:lnTo>
                    <a:pt x="7209" y="8418"/>
                  </a:lnTo>
                  <a:lnTo>
                    <a:pt x="7580" y="8203"/>
                  </a:lnTo>
                  <a:lnTo>
                    <a:pt x="7950" y="7970"/>
                  </a:lnTo>
                  <a:lnTo>
                    <a:pt x="8320" y="7697"/>
                  </a:lnTo>
                  <a:lnTo>
                    <a:pt x="8320" y="7697"/>
                  </a:lnTo>
                  <a:lnTo>
                    <a:pt x="8671" y="7443"/>
                  </a:lnTo>
                  <a:lnTo>
                    <a:pt x="9021" y="7171"/>
                  </a:lnTo>
                  <a:lnTo>
                    <a:pt x="9353" y="6898"/>
                  </a:lnTo>
                  <a:lnTo>
                    <a:pt x="9684" y="6606"/>
                  </a:lnTo>
                  <a:lnTo>
                    <a:pt x="9684" y="6606"/>
                  </a:lnTo>
                  <a:lnTo>
                    <a:pt x="9976" y="6313"/>
                  </a:lnTo>
                  <a:lnTo>
                    <a:pt x="10249" y="6041"/>
                  </a:lnTo>
                  <a:lnTo>
                    <a:pt x="10502" y="5748"/>
                  </a:lnTo>
                  <a:lnTo>
                    <a:pt x="10756" y="5437"/>
                  </a:lnTo>
                  <a:lnTo>
                    <a:pt x="10756" y="5437"/>
                  </a:lnTo>
                  <a:lnTo>
                    <a:pt x="10970" y="5164"/>
                  </a:lnTo>
                  <a:lnTo>
                    <a:pt x="11145" y="4872"/>
                  </a:lnTo>
                  <a:lnTo>
                    <a:pt x="11145" y="4872"/>
                  </a:lnTo>
                  <a:lnTo>
                    <a:pt x="11223" y="4755"/>
                  </a:lnTo>
                  <a:lnTo>
                    <a:pt x="11223" y="4755"/>
                  </a:lnTo>
                  <a:lnTo>
                    <a:pt x="11399" y="4482"/>
                  </a:lnTo>
                  <a:lnTo>
                    <a:pt x="11554" y="4209"/>
                  </a:lnTo>
                  <a:lnTo>
                    <a:pt x="11554" y="4209"/>
                  </a:lnTo>
                  <a:lnTo>
                    <a:pt x="11691" y="3936"/>
                  </a:lnTo>
                  <a:lnTo>
                    <a:pt x="11808" y="3683"/>
                  </a:lnTo>
                  <a:lnTo>
                    <a:pt x="11925" y="3410"/>
                  </a:lnTo>
                  <a:lnTo>
                    <a:pt x="12003" y="3157"/>
                  </a:lnTo>
                  <a:lnTo>
                    <a:pt x="12080" y="2884"/>
                  </a:lnTo>
                  <a:lnTo>
                    <a:pt x="12139" y="2631"/>
                  </a:lnTo>
                  <a:lnTo>
                    <a:pt x="12178" y="2358"/>
                  </a:lnTo>
                  <a:lnTo>
                    <a:pt x="12197" y="2105"/>
                  </a:lnTo>
                  <a:lnTo>
                    <a:pt x="12197" y="2105"/>
                  </a:lnTo>
                  <a:lnTo>
                    <a:pt x="12197" y="1852"/>
                  </a:lnTo>
                  <a:lnTo>
                    <a:pt x="12197" y="1598"/>
                  </a:lnTo>
                  <a:lnTo>
                    <a:pt x="12158" y="1384"/>
                  </a:lnTo>
                  <a:lnTo>
                    <a:pt x="12119" y="1170"/>
                  </a:lnTo>
                  <a:lnTo>
                    <a:pt x="12119" y="1170"/>
                  </a:lnTo>
                  <a:lnTo>
                    <a:pt x="12061" y="975"/>
                  </a:lnTo>
                  <a:lnTo>
                    <a:pt x="11983" y="819"/>
                  </a:lnTo>
                  <a:lnTo>
                    <a:pt x="11905" y="663"/>
                  </a:lnTo>
                  <a:lnTo>
                    <a:pt x="11788" y="527"/>
                  </a:lnTo>
                  <a:lnTo>
                    <a:pt x="11788" y="527"/>
                  </a:lnTo>
                  <a:lnTo>
                    <a:pt x="11710" y="429"/>
                  </a:lnTo>
                  <a:lnTo>
                    <a:pt x="11593" y="332"/>
                  </a:lnTo>
                  <a:lnTo>
                    <a:pt x="11496" y="254"/>
                  </a:lnTo>
                  <a:lnTo>
                    <a:pt x="11360" y="195"/>
                  </a:lnTo>
                  <a:lnTo>
                    <a:pt x="11223" y="137"/>
                  </a:lnTo>
                  <a:lnTo>
                    <a:pt x="11087" y="79"/>
                  </a:lnTo>
                  <a:lnTo>
                    <a:pt x="10931" y="40"/>
                  </a:lnTo>
                  <a:lnTo>
                    <a:pt x="10775" y="20"/>
                  </a:lnTo>
                  <a:lnTo>
                    <a:pt x="10775" y="20"/>
                  </a:lnTo>
                  <a:lnTo>
                    <a:pt x="105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753;p38">
              <a:extLst>
                <a:ext uri="{FF2B5EF4-FFF2-40B4-BE49-F238E27FC236}">
                  <a16:creationId xmlns:a16="http://schemas.microsoft.com/office/drawing/2014/main" xmlns="" id="{DFBD6538-21B8-20FA-712C-763986FF635F}"/>
                </a:ext>
              </a:extLst>
            </p:cNvPr>
            <p:cNvSpPr/>
            <p:nvPr/>
          </p:nvSpPr>
          <p:spPr>
            <a:xfrm>
              <a:off x="5928600" y="3577675"/>
              <a:ext cx="84800" cy="95475"/>
            </a:xfrm>
            <a:custGeom>
              <a:avLst/>
              <a:gdLst/>
              <a:ahLst/>
              <a:cxnLst/>
              <a:rect l="l" t="t" r="r" b="b"/>
              <a:pathLst>
                <a:path w="3392" h="3819" extrusionOk="0">
                  <a:moveTo>
                    <a:pt x="1969" y="0"/>
                  </a:moveTo>
                  <a:lnTo>
                    <a:pt x="1813" y="39"/>
                  </a:lnTo>
                  <a:lnTo>
                    <a:pt x="1677" y="78"/>
                  </a:lnTo>
                  <a:lnTo>
                    <a:pt x="1521" y="136"/>
                  </a:lnTo>
                  <a:lnTo>
                    <a:pt x="1326" y="234"/>
                  </a:lnTo>
                  <a:lnTo>
                    <a:pt x="1112" y="390"/>
                  </a:lnTo>
                  <a:lnTo>
                    <a:pt x="897" y="585"/>
                  </a:lnTo>
                  <a:lnTo>
                    <a:pt x="741" y="760"/>
                  </a:lnTo>
                  <a:lnTo>
                    <a:pt x="585" y="955"/>
                  </a:lnTo>
                  <a:lnTo>
                    <a:pt x="449" y="1169"/>
                  </a:lnTo>
                  <a:lnTo>
                    <a:pt x="332" y="1403"/>
                  </a:lnTo>
                  <a:lnTo>
                    <a:pt x="215" y="1637"/>
                  </a:lnTo>
                  <a:lnTo>
                    <a:pt x="118" y="1851"/>
                  </a:lnTo>
                  <a:lnTo>
                    <a:pt x="59" y="2065"/>
                  </a:lnTo>
                  <a:lnTo>
                    <a:pt x="20" y="2280"/>
                  </a:lnTo>
                  <a:lnTo>
                    <a:pt x="1" y="2475"/>
                  </a:lnTo>
                  <a:lnTo>
                    <a:pt x="20" y="2689"/>
                  </a:lnTo>
                  <a:lnTo>
                    <a:pt x="40" y="2884"/>
                  </a:lnTo>
                  <a:lnTo>
                    <a:pt x="98" y="3079"/>
                  </a:lnTo>
                  <a:lnTo>
                    <a:pt x="176" y="3254"/>
                  </a:lnTo>
                  <a:lnTo>
                    <a:pt x="274" y="3410"/>
                  </a:lnTo>
                  <a:lnTo>
                    <a:pt x="391" y="3546"/>
                  </a:lnTo>
                  <a:lnTo>
                    <a:pt x="566" y="3663"/>
                  </a:lnTo>
                  <a:lnTo>
                    <a:pt x="741" y="3741"/>
                  </a:lnTo>
                  <a:lnTo>
                    <a:pt x="936" y="3799"/>
                  </a:lnTo>
                  <a:lnTo>
                    <a:pt x="1150" y="3819"/>
                  </a:lnTo>
                  <a:lnTo>
                    <a:pt x="1189" y="3819"/>
                  </a:lnTo>
                  <a:lnTo>
                    <a:pt x="1423" y="3799"/>
                  </a:lnTo>
                  <a:lnTo>
                    <a:pt x="1657" y="3760"/>
                  </a:lnTo>
                  <a:lnTo>
                    <a:pt x="1871" y="3663"/>
                  </a:lnTo>
                  <a:lnTo>
                    <a:pt x="2105" y="3566"/>
                  </a:lnTo>
                  <a:lnTo>
                    <a:pt x="2320" y="3410"/>
                  </a:lnTo>
                  <a:lnTo>
                    <a:pt x="2514" y="3234"/>
                  </a:lnTo>
                  <a:lnTo>
                    <a:pt x="2690" y="3040"/>
                  </a:lnTo>
                  <a:lnTo>
                    <a:pt x="2865" y="2825"/>
                  </a:lnTo>
                  <a:lnTo>
                    <a:pt x="3001" y="2611"/>
                  </a:lnTo>
                  <a:lnTo>
                    <a:pt x="3138" y="2358"/>
                  </a:lnTo>
                  <a:lnTo>
                    <a:pt x="3216" y="2202"/>
                  </a:lnTo>
                  <a:lnTo>
                    <a:pt x="3274" y="2026"/>
                  </a:lnTo>
                  <a:lnTo>
                    <a:pt x="3313" y="1851"/>
                  </a:lnTo>
                  <a:lnTo>
                    <a:pt x="3352" y="1695"/>
                  </a:lnTo>
                  <a:lnTo>
                    <a:pt x="3391" y="1481"/>
                  </a:lnTo>
                  <a:lnTo>
                    <a:pt x="3391" y="1247"/>
                  </a:lnTo>
                  <a:lnTo>
                    <a:pt x="3352" y="1013"/>
                  </a:lnTo>
                  <a:lnTo>
                    <a:pt x="3294" y="799"/>
                  </a:lnTo>
                  <a:lnTo>
                    <a:pt x="3177" y="585"/>
                  </a:lnTo>
                  <a:lnTo>
                    <a:pt x="3040" y="409"/>
                  </a:lnTo>
                  <a:lnTo>
                    <a:pt x="2885" y="253"/>
                  </a:lnTo>
                  <a:lnTo>
                    <a:pt x="2690" y="136"/>
                  </a:lnTo>
                  <a:lnTo>
                    <a:pt x="2475" y="58"/>
                  </a:lnTo>
                  <a:lnTo>
                    <a:pt x="2300" y="20"/>
                  </a:lnTo>
                  <a:lnTo>
                    <a:pt x="2125" y="0"/>
                  </a:lnTo>
                  <a:close/>
                </a:path>
              </a:pathLst>
            </a:custGeom>
            <a:solidFill>
              <a:srgbClr val="FFBA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754;p38">
              <a:extLst>
                <a:ext uri="{FF2B5EF4-FFF2-40B4-BE49-F238E27FC236}">
                  <a16:creationId xmlns:a16="http://schemas.microsoft.com/office/drawing/2014/main" xmlns="" id="{7C16E00D-466D-6329-153D-53DC3507E260}"/>
                </a:ext>
              </a:extLst>
            </p:cNvPr>
            <p:cNvSpPr/>
            <p:nvPr/>
          </p:nvSpPr>
          <p:spPr>
            <a:xfrm>
              <a:off x="5928600" y="3577675"/>
              <a:ext cx="84800" cy="95475"/>
            </a:xfrm>
            <a:custGeom>
              <a:avLst/>
              <a:gdLst/>
              <a:ahLst/>
              <a:cxnLst/>
              <a:rect l="l" t="t" r="r" b="b"/>
              <a:pathLst>
                <a:path w="3392" h="3819" fill="none" extrusionOk="0">
                  <a:moveTo>
                    <a:pt x="2125" y="0"/>
                  </a:moveTo>
                  <a:lnTo>
                    <a:pt x="2125" y="0"/>
                  </a:lnTo>
                  <a:lnTo>
                    <a:pt x="1969" y="0"/>
                  </a:lnTo>
                  <a:lnTo>
                    <a:pt x="1813" y="39"/>
                  </a:lnTo>
                  <a:lnTo>
                    <a:pt x="1677" y="78"/>
                  </a:lnTo>
                  <a:lnTo>
                    <a:pt x="1521" y="136"/>
                  </a:lnTo>
                  <a:lnTo>
                    <a:pt x="1521" y="136"/>
                  </a:lnTo>
                  <a:lnTo>
                    <a:pt x="1326" y="234"/>
                  </a:lnTo>
                  <a:lnTo>
                    <a:pt x="1112" y="390"/>
                  </a:lnTo>
                  <a:lnTo>
                    <a:pt x="1112" y="390"/>
                  </a:lnTo>
                  <a:lnTo>
                    <a:pt x="897" y="585"/>
                  </a:lnTo>
                  <a:lnTo>
                    <a:pt x="741" y="760"/>
                  </a:lnTo>
                  <a:lnTo>
                    <a:pt x="741" y="760"/>
                  </a:lnTo>
                  <a:lnTo>
                    <a:pt x="585" y="955"/>
                  </a:lnTo>
                  <a:lnTo>
                    <a:pt x="449" y="1169"/>
                  </a:lnTo>
                  <a:lnTo>
                    <a:pt x="332" y="1403"/>
                  </a:lnTo>
                  <a:lnTo>
                    <a:pt x="215" y="1637"/>
                  </a:lnTo>
                  <a:lnTo>
                    <a:pt x="215" y="1637"/>
                  </a:lnTo>
                  <a:lnTo>
                    <a:pt x="118" y="1851"/>
                  </a:lnTo>
                  <a:lnTo>
                    <a:pt x="59" y="2065"/>
                  </a:lnTo>
                  <a:lnTo>
                    <a:pt x="20" y="2280"/>
                  </a:lnTo>
                  <a:lnTo>
                    <a:pt x="1" y="2475"/>
                  </a:lnTo>
                  <a:lnTo>
                    <a:pt x="1" y="2475"/>
                  </a:lnTo>
                  <a:lnTo>
                    <a:pt x="20" y="2689"/>
                  </a:lnTo>
                  <a:lnTo>
                    <a:pt x="40" y="2884"/>
                  </a:lnTo>
                  <a:lnTo>
                    <a:pt x="98" y="3079"/>
                  </a:lnTo>
                  <a:lnTo>
                    <a:pt x="176" y="3254"/>
                  </a:lnTo>
                  <a:lnTo>
                    <a:pt x="176" y="3254"/>
                  </a:lnTo>
                  <a:lnTo>
                    <a:pt x="274" y="3410"/>
                  </a:lnTo>
                  <a:lnTo>
                    <a:pt x="391" y="3546"/>
                  </a:lnTo>
                  <a:lnTo>
                    <a:pt x="391" y="3546"/>
                  </a:lnTo>
                  <a:lnTo>
                    <a:pt x="566" y="3663"/>
                  </a:lnTo>
                  <a:lnTo>
                    <a:pt x="741" y="3741"/>
                  </a:lnTo>
                  <a:lnTo>
                    <a:pt x="741" y="3741"/>
                  </a:lnTo>
                  <a:lnTo>
                    <a:pt x="936" y="3799"/>
                  </a:lnTo>
                  <a:lnTo>
                    <a:pt x="1150" y="3819"/>
                  </a:lnTo>
                  <a:lnTo>
                    <a:pt x="1189" y="3819"/>
                  </a:lnTo>
                  <a:lnTo>
                    <a:pt x="1189" y="3819"/>
                  </a:lnTo>
                  <a:lnTo>
                    <a:pt x="1423" y="3799"/>
                  </a:lnTo>
                  <a:lnTo>
                    <a:pt x="1657" y="3760"/>
                  </a:lnTo>
                  <a:lnTo>
                    <a:pt x="1657" y="3760"/>
                  </a:lnTo>
                  <a:lnTo>
                    <a:pt x="1871" y="3663"/>
                  </a:lnTo>
                  <a:lnTo>
                    <a:pt x="2105" y="3566"/>
                  </a:lnTo>
                  <a:lnTo>
                    <a:pt x="2320" y="3410"/>
                  </a:lnTo>
                  <a:lnTo>
                    <a:pt x="2514" y="3234"/>
                  </a:lnTo>
                  <a:lnTo>
                    <a:pt x="2514" y="3234"/>
                  </a:lnTo>
                  <a:lnTo>
                    <a:pt x="2690" y="3040"/>
                  </a:lnTo>
                  <a:lnTo>
                    <a:pt x="2865" y="2825"/>
                  </a:lnTo>
                  <a:lnTo>
                    <a:pt x="3001" y="2611"/>
                  </a:lnTo>
                  <a:lnTo>
                    <a:pt x="3138" y="2358"/>
                  </a:lnTo>
                  <a:lnTo>
                    <a:pt x="3138" y="2358"/>
                  </a:lnTo>
                  <a:lnTo>
                    <a:pt x="3216" y="2202"/>
                  </a:lnTo>
                  <a:lnTo>
                    <a:pt x="3274" y="2026"/>
                  </a:lnTo>
                  <a:lnTo>
                    <a:pt x="3313" y="1851"/>
                  </a:lnTo>
                  <a:lnTo>
                    <a:pt x="3352" y="1695"/>
                  </a:lnTo>
                  <a:lnTo>
                    <a:pt x="3352" y="1695"/>
                  </a:lnTo>
                  <a:lnTo>
                    <a:pt x="3391" y="1481"/>
                  </a:lnTo>
                  <a:lnTo>
                    <a:pt x="3391" y="1481"/>
                  </a:lnTo>
                  <a:lnTo>
                    <a:pt x="3391" y="1247"/>
                  </a:lnTo>
                  <a:lnTo>
                    <a:pt x="3352" y="1013"/>
                  </a:lnTo>
                  <a:lnTo>
                    <a:pt x="3294" y="799"/>
                  </a:lnTo>
                  <a:lnTo>
                    <a:pt x="3177" y="585"/>
                  </a:lnTo>
                  <a:lnTo>
                    <a:pt x="3177" y="585"/>
                  </a:lnTo>
                  <a:lnTo>
                    <a:pt x="3040" y="409"/>
                  </a:lnTo>
                  <a:lnTo>
                    <a:pt x="2885" y="253"/>
                  </a:lnTo>
                  <a:lnTo>
                    <a:pt x="2690" y="136"/>
                  </a:lnTo>
                  <a:lnTo>
                    <a:pt x="2475" y="58"/>
                  </a:lnTo>
                  <a:lnTo>
                    <a:pt x="2475" y="58"/>
                  </a:lnTo>
                  <a:lnTo>
                    <a:pt x="2300" y="20"/>
                  </a:lnTo>
                  <a:lnTo>
                    <a:pt x="21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755;p38">
              <a:extLst>
                <a:ext uri="{FF2B5EF4-FFF2-40B4-BE49-F238E27FC236}">
                  <a16:creationId xmlns:a16="http://schemas.microsoft.com/office/drawing/2014/main" xmlns="" id="{673273D9-C00A-D608-795E-01C212BDB687}"/>
                </a:ext>
              </a:extLst>
            </p:cNvPr>
            <p:cNvSpPr/>
            <p:nvPr/>
          </p:nvSpPr>
          <p:spPr>
            <a:xfrm>
              <a:off x="5267625" y="3249850"/>
              <a:ext cx="166125" cy="221175"/>
            </a:xfrm>
            <a:custGeom>
              <a:avLst/>
              <a:gdLst/>
              <a:ahLst/>
              <a:cxnLst/>
              <a:rect l="l" t="t" r="r" b="b"/>
              <a:pathLst>
                <a:path w="6645" h="8847" extrusionOk="0">
                  <a:moveTo>
                    <a:pt x="4170" y="0"/>
                  </a:moveTo>
                  <a:lnTo>
                    <a:pt x="3780" y="20"/>
                  </a:lnTo>
                  <a:lnTo>
                    <a:pt x="3390" y="98"/>
                  </a:lnTo>
                  <a:lnTo>
                    <a:pt x="3001" y="195"/>
                  </a:lnTo>
                  <a:lnTo>
                    <a:pt x="2631" y="351"/>
                  </a:lnTo>
                  <a:lnTo>
                    <a:pt x="2280" y="526"/>
                  </a:lnTo>
                  <a:lnTo>
                    <a:pt x="1929" y="741"/>
                  </a:lnTo>
                  <a:lnTo>
                    <a:pt x="1617" y="994"/>
                  </a:lnTo>
                  <a:lnTo>
                    <a:pt x="1306" y="1286"/>
                  </a:lnTo>
                  <a:lnTo>
                    <a:pt x="1033" y="1598"/>
                  </a:lnTo>
                  <a:lnTo>
                    <a:pt x="799" y="1949"/>
                  </a:lnTo>
                  <a:lnTo>
                    <a:pt x="565" y="2319"/>
                  </a:lnTo>
                  <a:lnTo>
                    <a:pt x="390" y="2709"/>
                  </a:lnTo>
                  <a:lnTo>
                    <a:pt x="234" y="3118"/>
                  </a:lnTo>
                  <a:lnTo>
                    <a:pt x="117" y="3566"/>
                  </a:lnTo>
                  <a:lnTo>
                    <a:pt x="39" y="4014"/>
                  </a:lnTo>
                  <a:lnTo>
                    <a:pt x="0" y="4443"/>
                  </a:lnTo>
                  <a:lnTo>
                    <a:pt x="0" y="4891"/>
                  </a:lnTo>
                  <a:lnTo>
                    <a:pt x="39" y="5319"/>
                  </a:lnTo>
                  <a:lnTo>
                    <a:pt x="137" y="5729"/>
                  </a:lnTo>
                  <a:lnTo>
                    <a:pt x="253" y="6138"/>
                  </a:lnTo>
                  <a:lnTo>
                    <a:pt x="390" y="6508"/>
                  </a:lnTo>
                  <a:lnTo>
                    <a:pt x="585" y="6878"/>
                  </a:lnTo>
                  <a:lnTo>
                    <a:pt x="799" y="7229"/>
                  </a:lnTo>
                  <a:lnTo>
                    <a:pt x="1052" y="7541"/>
                  </a:lnTo>
                  <a:lnTo>
                    <a:pt x="1325" y="7833"/>
                  </a:lnTo>
                  <a:lnTo>
                    <a:pt x="1617" y="8086"/>
                  </a:lnTo>
                  <a:lnTo>
                    <a:pt x="1949" y="8301"/>
                  </a:lnTo>
                  <a:lnTo>
                    <a:pt x="2299" y="8495"/>
                  </a:lnTo>
                  <a:lnTo>
                    <a:pt x="2670" y="8651"/>
                  </a:lnTo>
                  <a:lnTo>
                    <a:pt x="3059" y="8768"/>
                  </a:lnTo>
                  <a:lnTo>
                    <a:pt x="3312" y="8807"/>
                  </a:lnTo>
                  <a:lnTo>
                    <a:pt x="3566" y="8827"/>
                  </a:lnTo>
                  <a:lnTo>
                    <a:pt x="3819" y="8846"/>
                  </a:lnTo>
                  <a:lnTo>
                    <a:pt x="4053" y="8846"/>
                  </a:lnTo>
                  <a:lnTo>
                    <a:pt x="4306" y="8827"/>
                  </a:lnTo>
                  <a:lnTo>
                    <a:pt x="4540" y="8788"/>
                  </a:lnTo>
                  <a:lnTo>
                    <a:pt x="4793" y="8729"/>
                  </a:lnTo>
                  <a:lnTo>
                    <a:pt x="5027" y="8651"/>
                  </a:lnTo>
                  <a:lnTo>
                    <a:pt x="4793" y="8573"/>
                  </a:lnTo>
                  <a:lnTo>
                    <a:pt x="4579" y="8476"/>
                  </a:lnTo>
                  <a:lnTo>
                    <a:pt x="4365" y="8339"/>
                  </a:lnTo>
                  <a:lnTo>
                    <a:pt x="4150" y="8184"/>
                  </a:lnTo>
                  <a:lnTo>
                    <a:pt x="3975" y="8028"/>
                  </a:lnTo>
                  <a:lnTo>
                    <a:pt x="3800" y="7852"/>
                  </a:lnTo>
                  <a:lnTo>
                    <a:pt x="3624" y="7658"/>
                  </a:lnTo>
                  <a:lnTo>
                    <a:pt x="3488" y="7463"/>
                  </a:lnTo>
                  <a:lnTo>
                    <a:pt x="3351" y="7248"/>
                  </a:lnTo>
                  <a:lnTo>
                    <a:pt x="3235" y="7034"/>
                  </a:lnTo>
                  <a:lnTo>
                    <a:pt x="3137" y="6800"/>
                  </a:lnTo>
                  <a:lnTo>
                    <a:pt x="3059" y="6566"/>
                  </a:lnTo>
                  <a:lnTo>
                    <a:pt x="2981" y="6313"/>
                  </a:lnTo>
                  <a:lnTo>
                    <a:pt x="2923" y="6060"/>
                  </a:lnTo>
                  <a:lnTo>
                    <a:pt x="2864" y="5787"/>
                  </a:lnTo>
                  <a:lnTo>
                    <a:pt x="2845" y="5534"/>
                  </a:lnTo>
                  <a:lnTo>
                    <a:pt x="2825" y="5280"/>
                  </a:lnTo>
                  <a:lnTo>
                    <a:pt x="2825" y="5008"/>
                  </a:lnTo>
                  <a:lnTo>
                    <a:pt x="2825" y="4754"/>
                  </a:lnTo>
                  <a:lnTo>
                    <a:pt x="2864" y="4482"/>
                  </a:lnTo>
                  <a:lnTo>
                    <a:pt x="2884" y="4228"/>
                  </a:lnTo>
                  <a:lnTo>
                    <a:pt x="2942" y="3956"/>
                  </a:lnTo>
                  <a:lnTo>
                    <a:pt x="3001" y="3702"/>
                  </a:lnTo>
                  <a:lnTo>
                    <a:pt x="3079" y="3449"/>
                  </a:lnTo>
                  <a:lnTo>
                    <a:pt x="3176" y="3215"/>
                  </a:lnTo>
                  <a:lnTo>
                    <a:pt x="3274" y="2981"/>
                  </a:lnTo>
                  <a:lnTo>
                    <a:pt x="3390" y="2748"/>
                  </a:lnTo>
                  <a:lnTo>
                    <a:pt x="3527" y="2514"/>
                  </a:lnTo>
                  <a:lnTo>
                    <a:pt x="3663" y="2299"/>
                  </a:lnTo>
                  <a:lnTo>
                    <a:pt x="3819" y="2105"/>
                  </a:lnTo>
                  <a:lnTo>
                    <a:pt x="3975" y="1910"/>
                  </a:lnTo>
                  <a:lnTo>
                    <a:pt x="4150" y="1734"/>
                  </a:lnTo>
                  <a:lnTo>
                    <a:pt x="4345" y="1579"/>
                  </a:lnTo>
                  <a:lnTo>
                    <a:pt x="4540" y="1423"/>
                  </a:lnTo>
                  <a:lnTo>
                    <a:pt x="4754" y="1306"/>
                  </a:lnTo>
                  <a:lnTo>
                    <a:pt x="4969" y="1189"/>
                  </a:lnTo>
                  <a:lnTo>
                    <a:pt x="5222" y="1091"/>
                  </a:lnTo>
                  <a:lnTo>
                    <a:pt x="5475" y="1014"/>
                  </a:lnTo>
                  <a:lnTo>
                    <a:pt x="5728" y="975"/>
                  </a:lnTo>
                  <a:lnTo>
                    <a:pt x="5982" y="936"/>
                  </a:lnTo>
                  <a:lnTo>
                    <a:pt x="6313" y="916"/>
                  </a:lnTo>
                  <a:lnTo>
                    <a:pt x="6644" y="955"/>
                  </a:lnTo>
                  <a:lnTo>
                    <a:pt x="6469" y="799"/>
                  </a:lnTo>
                  <a:lnTo>
                    <a:pt x="6274" y="663"/>
                  </a:lnTo>
                  <a:lnTo>
                    <a:pt x="6079" y="526"/>
                  </a:lnTo>
                  <a:lnTo>
                    <a:pt x="5884" y="409"/>
                  </a:lnTo>
                  <a:lnTo>
                    <a:pt x="5670" y="312"/>
                  </a:lnTo>
                  <a:lnTo>
                    <a:pt x="5436" y="215"/>
                  </a:lnTo>
                  <a:lnTo>
                    <a:pt x="5222" y="156"/>
                  </a:lnTo>
                  <a:lnTo>
                    <a:pt x="4988" y="78"/>
                  </a:lnTo>
                  <a:lnTo>
                    <a:pt x="4579" y="20"/>
                  </a:lnTo>
                  <a:lnTo>
                    <a:pt x="417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756;p38">
              <a:extLst>
                <a:ext uri="{FF2B5EF4-FFF2-40B4-BE49-F238E27FC236}">
                  <a16:creationId xmlns:a16="http://schemas.microsoft.com/office/drawing/2014/main" xmlns="" id="{ED5BBDB1-1495-8C77-4394-4D5CAA4BB3D9}"/>
                </a:ext>
              </a:extLst>
            </p:cNvPr>
            <p:cNvSpPr/>
            <p:nvPr/>
          </p:nvSpPr>
          <p:spPr>
            <a:xfrm>
              <a:off x="5267625" y="3249850"/>
              <a:ext cx="166125" cy="221175"/>
            </a:xfrm>
            <a:custGeom>
              <a:avLst/>
              <a:gdLst/>
              <a:ahLst/>
              <a:cxnLst/>
              <a:rect l="l" t="t" r="r" b="b"/>
              <a:pathLst>
                <a:path w="6645" h="8847" fill="none" extrusionOk="0">
                  <a:moveTo>
                    <a:pt x="117" y="3566"/>
                  </a:moveTo>
                  <a:lnTo>
                    <a:pt x="117" y="3566"/>
                  </a:lnTo>
                  <a:lnTo>
                    <a:pt x="39" y="4014"/>
                  </a:lnTo>
                  <a:lnTo>
                    <a:pt x="0" y="4443"/>
                  </a:lnTo>
                  <a:lnTo>
                    <a:pt x="0" y="4891"/>
                  </a:lnTo>
                  <a:lnTo>
                    <a:pt x="39" y="5319"/>
                  </a:lnTo>
                  <a:lnTo>
                    <a:pt x="137" y="5729"/>
                  </a:lnTo>
                  <a:lnTo>
                    <a:pt x="253" y="6138"/>
                  </a:lnTo>
                  <a:lnTo>
                    <a:pt x="390" y="6508"/>
                  </a:lnTo>
                  <a:lnTo>
                    <a:pt x="585" y="6878"/>
                  </a:lnTo>
                  <a:lnTo>
                    <a:pt x="799" y="7229"/>
                  </a:lnTo>
                  <a:lnTo>
                    <a:pt x="1052" y="7541"/>
                  </a:lnTo>
                  <a:lnTo>
                    <a:pt x="1325" y="7833"/>
                  </a:lnTo>
                  <a:lnTo>
                    <a:pt x="1617" y="8086"/>
                  </a:lnTo>
                  <a:lnTo>
                    <a:pt x="1949" y="8301"/>
                  </a:lnTo>
                  <a:lnTo>
                    <a:pt x="2299" y="8495"/>
                  </a:lnTo>
                  <a:lnTo>
                    <a:pt x="2670" y="8651"/>
                  </a:lnTo>
                  <a:lnTo>
                    <a:pt x="3059" y="8768"/>
                  </a:lnTo>
                  <a:lnTo>
                    <a:pt x="3059" y="8768"/>
                  </a:lnTo>
                  <a:lnTo>
                    <a:pt x="3312" y="8807"/>
                  </a:lnTo>
                  <a:lnTo>
                    <a:pt x="3566" y="8827"/>
                  </a:lnTo>
                  <a:lnTo>
                    <a:pt x="3819" y="8846"/>
                  </a:lnTo>
                  <a:lnTo>
                    <a:pt x="4053" y="8846"/>
                  </a:lnTo>
                  <a:lnTo>
                    <a:pt x="4306" y="8827"/>
                  </a:lnTo>
                  <a:lnTo>
                    <a:pt x="4540" y="8788"/>
                  </a:lnTo>
                  <a:lnTo>
                    <a:pt x="4793" y="8729"/>
                  </a:lnTo>
                  <a:lnTo>
                    <a:pt x="5027" y="8651"/>
                  </a:lnTo>
                  <a:lnTo>
                    <a:pt x="5027" y="8651"/>
                  </a:lnTo>
                  <a:lnTo>
                    <a:pt x="4793" y="8573"/>
                  </a:lnTo>
                  <a:lnTo>
                    <a:pt x="4579" y="8476"/>
                  </a:lnTo>
                  <a:lnTo>
                    <a:pt x="4579" y="8476"/>
                  </a:lnTo>
                  <a:lnTo>
                    <a:pt x="4365" y="8339"/>
                  </a:lnTo>
                  <a:lnTo>
                    <a:pt x="4150" y="8184"/>
                  </a:lnTo>
                  <a:lnTo>
                    <a:pt x="4150" y="8184"/>
                  </a:lnTo>
                  <a:lnTo>
                    <a:pt x="3975" y="8028"/>
                  </a:lnTo>
                  <a:lnTo>
                    <a:pt x="3800" y="7852"/>
                  </a:lnTo>
                  <a:lnTo>
                    <a:pt x="3624" y="7658"/>
                  </a:lnTo>
                  <a:lnTo>
                    <a:pt x="3488" y="7463"/>
                  </a:lnTo>
                  <a:lnTo>
                    <a:pt x="3488" y="7463"/>
                  </a:lnTo>
                  <a:lnTo>
                    <a:pt x="3351" y="7248"/>
                  </a:lnTo>
                  <a:lnTo>
                    <a:pt x="3235" y="7034"/>
                  </a:lnTo>
                  <a:lnTo>
                    <a:pt x="3137" y="6800"/>
                  </a:lnTo>
                  <a:lnTo>
                    <a:pt x="3059" y="6566"/>
                  </a:lnTo>
                  <a:lnTo>
                    <a:pt x="3059" y="6566"/>
                  </a:lnTo>
                  <a:lnTo>
                    <a:pt x="2981" y="6313"/>
                  </a:lnTo>
                  <a:lnTo>
                    <a:pt x="2923" y="6060"/>
                  </a:lnTo>
                  <a:lnTo>
                    <a:pt x="2864" y="5787"/>
                  </a:lnTo>
                  <a:lnTo>
                    <a:pt x="2845" y="5534"/>
                  </a:lnTo>
                  <a:lnTo>
                    <a:pt x="2825" y="5280"/>
                  </a:lnTo>
                  <a:lnTo>
                    <a:pt x="2825" y="5008"/>
                  </a:lnTo>
                  <a:lnTo>
                    <a:pt x="2825" y="4754"/>
                  </a:lnTo>
                  <a:lnTo>
                    <a:pt x="2864" y="4482"/>
                  </a:lnTo>
                  <a:lnTo>
                    <a:pt x="2864" y="4482"/>
                  </a:lnTo>
                  <a:lnTo>
                    <a:pt x="2884" y="4228"/>
                  </a:lnTo>
                  <a:lnTo>
                    <a:pt x="2942" y="3956"/>
                  </a:lnTo>
                  <a:lnTo>
                    <a:pt x="3001" y="3702"/>
                  </a:lnTo>
                  <a:lnTo>
                    <a:pt x="3079" y="3449"/>
                  </a:lnTo>
                  <a:lnTo>
                    <a:pt x="3079" y="3449"/>
                  </a:lnTo>
                  <a:lnTo>
                    <a:pt x="3176" y="3215"/>
                  </a:lnTo>
                  <a:lnTo>
                    <a:pt x="3274" y="2981"/>
                  </a:lnTo>
                  <a:lnTo>
                    <a:pt x="3390" y="2748"/>
                  </a:lnTo>
                  <a:lnTo>
                    <a:pt x="3527" y="2514"/>
                  </a:lnTo>
                  <a:lnTo>
                    <a:pt x="3527" y="2514"/>
                  </a:lnTo>
                  <a:lnTo>
                    <a:pt x="3663" y="2299"/>
                  </a:lnTo>
                  <a:lnTo>
                    <a:pt x="3819" y="2105"/>
                  </a:lnTo>
                  <a:lnTo>
                    <a:pt x="3975" y="1910"/>
                  </a:lnTo>
                  <a:lnTo>
                    <a:pt x="4150" y="1734"/>
                  </a:lnTo>
                  <a:lnTo>
                    <a:pt x="4150" y="1734"/>
                  </a:lnTo>
                  <a:lnTo>
                    <a:pt x="4345" y="1579"/>
                  </a:lnTo>
                  <a:lnTo>
                    <a:pt x="4540" y="1423"/>
                  </a:lnTo>
                  <a:lnTo>
                    <a:pt x="4754" y="1306"/>
                  </a:lnTo>
                  <a:lnTo>
                    <a:pt x="4969" y="1189"/>
                  </a:lnTo>
                  <a:lnTo>
                    <a:pt x="4969" y="1189"/>
                  </a:lnTo>
                  <a:lnTo>
                    <a:pt x="5222" y="1091"/>
                  </a:lnTo>
                  <a:lnTo>
                    <a:pt x="5475" y="1014"/>
                  </a:lnTo>
                  <a:lnTo>
                    <a:pt x="5728" y="975"/>
                  </a:lnTo>
                  <a:lnTo>
                    <a:pt x="5982" y="936"/>
                  </a:lnTo>
                  <a:lnTo>
                    <a:pt x="5982" y="936"/>
                  </a:lnTo>
                  <a:lnTo>
                    <a:pt x="6313" y="916"/>
                  </a:lnTo>
                  <a:lnTo>
                    <a:pt x="6644" y="955"/>
                  </a:lnTo>
                  <a:lnTo>
                    <a:pt x="6644" y="955"/>
                  </a:lnTo>
                  <a:lnTo>
                    <a:pt x="6469" y="799"/>
                  </a:lnTo>
                  <a:lnTo>
                    <a:pt x="6274" y="663"/>
                  </a:lnTo>
                  <a:lnTo>
                    <a:pt x="6079" y="526"/>
                  </a:lnTo>
                  <a:lnTo>
                    <a:pt x="5884" y="409"/>
                  </a:lnTo>
                  <a:lnTo>
                    <a:pt x="5670" y="312"/>
                  </a:lnTo>
                  <a:lnTo>
                    <a:pt x="5436" y="215"/>
                  </a:lnTo>
                  <a:lnTo>
                    <a:pt x="5222" y="156"/>
                  </a:lnTo>
                  <a:lnTo>
                    <a:pt x="4988" y="78"/>
                  </a:lnTo>
                  <a:lnTo>
                    <a:pt x="4988" y="78"/>
                  </a:lnTo>
                  <a:lnTo>
                    <a:pt x="4579" y="20"/>
                  </a:lnTo>
                  <a:lnTo>
                    <a:pt x="4170" y="0"/>
                  </a:lnTo>
                  <a:lnTo>
                    <a:pt x="3780" y="20"/>
                  </a:lnTo>
                  <a:lnTo>
                    <a:pt x="3390" y="98"/>
                  </a:lnTo>
                  <a:lnTo>
                    <a:pt x="3001" y="195"/>
                  </a:lnTo>
                  <a:lnTo>
                    <a:pt x="2631" y="351"/>
                  </a:lnTo>
                  <a:lnTo>
                    <a:pt x="2280" y="526"/>
                  </a:lnTo>
                  <a:lnTo>
                    <a:pt x="1929" y="741"/>
                  </a:lnTo>
                  <a:lnTo>
                    <a:pt x="1617" y="994"/>
                  </a:lnTo>
                  <a:lnTo>
                    <a:pt x="1306" y="1286"/>
                  </a:lnTo>
                  <a:lnTo>
                    <a:pt x="1033" y="1598"/>
                  </a:lnTo>
                  <a:lnTo>
                    <a:pt x="799" y="1949"/>
                  </a:lnTo>
                  <a:lnTo>
                    <a:pt x="565" y="2319"/>
                  </a:lnTo>
                  <a:lnTo>
                    <a:pt x="390" y="2709"/>
                  </a:lnTo>
                  <a:lnTo>
                    <a:pt x="234" y="3118"/>
                  </a:lnTo>
                  <a:lnTo>
                    <a:pt x="117" y="35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757;p38">
              <a:extLst>
                <a:ext uri="{FF2B5EF4-FFF2-40B4-BE49-F238E27FC236}">
                  <a16:creationId xmlns:a16="http://schemas.microsoft.com/office/drawing/2014/main" xmlns="" id="{2FB97BA8-E110-086B-9038-CF04047CBF3A}"/>
                </a:ext>
              </a:extLst>
            </p:cNvPr>
            <p:cNvSpPr/>
            <p:nvPr/>
          </p:nvSpPr>
          <p:spPr>
            <a:xfrm>
              <a:off x="5319725" y="3266900"/>
              <a:ext cx="149100" cy="201200"/>
            </a:xfrm>
            <a:custGeom>
              <a:avLst/>
              <a:gdLst/>
              <a:ahLst/>
              <a:cxnLst/>
              <a:rect l="l" t="t" r="r" b="b"/>
              <a:pathLst>
                <a:path w="5964" h="8048" extrusionOk="0">
                  <a:moveTo>
                    <a:pt x="3489" y="0"/>
                  </a:moveTo>
                  <a:lnTo>
                    <a:pt x="3255" y="20"/>
                  </a:lnTo>
                  <a:lnTo>
                    <a:pt x="3196" y="39"/>
                  </a:lnTo>
                  <a:lnTo>
                    <a:pt x="3138" y="39"/>
                  </a:lnTo>
                  <a:lnTo>
                    <a:pt x="3118" y="59"/>
                  </a:lnTo>
                  <a:lnTo>
                    <a:pt x="2846" y="117"/>
                  </a:lnTo>
                  <a:lnTo>
                    <a:pt x="2807" y="117"/>
                  </a:lnTo>
                  <a:lnTo>
                    <a:pt x="2787" y="137"/>
                  </a:lnTo>
                  <a:lnTo>
                    <a:pt x="2768" y="137"/>
                  </a:lnTo>
                  <a:lnTo>
                    <a:pt x="2709" y="156"/>
                  </a:lnTo>
                  <a:lnTo>
                    <a:pt x="2553" y="215"/>
                  </a:lnTo>
                  <a:lnTo>
                    <a:pt x="2378" y="293"/>
                  </a:lnTo>
                  <a:lnTo>
                    <a:pt x="2300" y="332"/>
                  </a:lnTo>
                  <a:lnTo>
                    <a:pt x="2125" y="429"/>
                  </a:lnTo>
                  <a:lnTo>
                    <a:pt x="2105" y="429"/>
                  </a:lnTo>
                  <a:lnTo>
                    <a:pt x="1969" y="526"/>
                  </a:lnTo>
                  <a:lnTo>
                    <a:pt x="1774" y="663"/>
                  </a:lnTo>
                  <a:lnTo>
                    <a:pt x="1618" y="780"/>
                  </a:lnTo>
                  <a:lnTo>
                    <a:pt x="1599" y="780"/>
                  </a:lnTo>
                  <a:lnTo>
                    <a:pt x="1599" y="799"/>
                  </a:lnTo>
                  <a:lnTo>
                    <a:pt x="1560" y="819"/>
                  </a:lnTo>
                  <a:lnTo>
                    <a:pt x="1384" y="994"/>
                  </a:lnTo>
                  <a:lnTo>
                    <a:pt x="1209" y="1169"/>
                  </a:lnTo>
                  <a:lnTo>
                    <a:pt x="1053" y="1364"/>
                  </a:lnTo>
                  <a:lnTo>
                    <a:pt x="917" y="1540"/>
                  </a:lnTo>
                  <a:lnTo>
                    <a:pt x="878" y="1578"/>
                  </a:lnTo>
                  <a:lnTo>
                    <a:pt x="644" y="1968"/>
                  </a:lnTo>
                  <a:lnTo>
                    <a:pt x="605" y="2007"/>
                  </a:lnTo>
                  <a:lnTo>
                    <a:pt x="488" y="2280"/>
                  </a:lnTo>
                  <a:lnTo>
                    <a:pt x="313" y="2670"/>
                  </a:lnTo>
                  <a:lnTo>
                    <a:pt x="313" y="2650"/>
                  </a:lnTo>
                  <a:lnTo>
                    <a:pt x="215" y="3001"/>
                  </a:lnTo>
                  <a:lnTo>
                    <a:pt x="118" y="3332"/>
                  </a:lnTo>
                  <a:lnTo>
                    <a:pt x="59" y="3683"/>
                  </a:lnTo>
                  <a:lnTo>
                    <a:pt x="20" y="4033"/>
                  </a:lnTo>
                  <a:lnTo>
                    <a:pt x="20" y="4014"/>
                  </a:lnTo>
                  <a:lnTo>
                    <a:pt x="1" y="4326"/>
                  </a:lnTo>
                  <a:lnTo>
                    <a:pt x="1" y="4637"/>
                  </a:lnTo>
                  <a:lnTo>
                    <a:pt x="40" y="4949"/>
                  </a:lnTo>
                  <a:lnTo>
                    <a:pt x="79" y="5261"/>
                  </a:lnTo>
                  <a:lnTo>
                    <a:pt x="137" y="5534"/>
                  </a:lnTo>
                  <a:lnTo>
                    <a:pt x="215" y="5806"/>
                  </a:lnTo>
                  <a:lnTo>
                    <a:pt x="293" y="6040"/>
                  </a:lnTo>
                  <a:lnTo>
                    <a:pt x="391" y="6274"/>
                  </a:lnTo>
                  <a:lnTo>
                    <a:pt x="410" y="6294"/>
                  </a:lnTo>
                  <a:lnTo>
                    <a:pt x="508" y="6488"/>
                  </a:lnTo>
                  <a:lnTo>
                    <a:pt x="624" y="6703"/>
                  </a:lnTo>
                  <a:lnTo>
                    <a:pt x="741" y="6878"/>
                  </a:lnTo>
                  <a:lnTo>
                    <a:pt x="878" y="7034"/>
                  </a:lnTo>
                  <a:lnTo>
                    <a:pt x="878" y="7053"/>
                  </a:lnTo>
                  <a:lnTo>
                    <a:pt x="1014" y="7190"/>
                  </a:lnTo>
                  <a:lnTo>
                    <a:pt x="1151" y="7346"/>
                  </a:lnTo>
                  <a:lnTo>
                    <a:pt x="1443" y="7580"/>
                  </a:lnTo>
                  <a:lnTo>
                    <a:pt x="1599" y="7677"/>
                  </a:lnTo>
                  <a:lnTo>
                    <a:pt x="1774" y="7774"/>
                  </a:lnTo>
                  <a:lnTo>
                    <a:pt x="2086" y="7911"/>
                  </a:lnTo>
                  <a:lnTo>
                    <a:pt x="2242" y="7969"/>
                  </a:lnTo>
                  <a:lnTo>
                    <a:pt x="2417" y="8008"/>
                  </a:lnTo>
                  <a:lnTo>
                    <a:pt x="2670" y="8047"/>
                  </a:lnTo>
                  <a:lnTo>
                    <a:pt x="2943" y="7969"/>
                  </a:lnTo>
                  <a:lnTo>
                    <a:pt x="3216" y="7872"/>
                  </a:lnTo>
                  <a:lnTo>
                    <a:pt x="3489" y="7735"/>
                  </a:lnTo>
                  <a:lnTo>
                    <a:pt x="3742" y="7599"/>
                  </a:lnTo>
                  <a:lnTo>
                    <a:pt x="3995" y="7443"/>
                  </a:lnTo>
                  <a:lnTo>
                    <a:pt x="4229" y="7268"/>
                  </a:lnTo>
                  <a:lnTo>
                    <a:pt x="4463" y="7053"/>
                  </a:lnTo>
                  <a:lnTo>
                    <a:pt x="4677" y="6839"/>
                  </a:lnTo>
                  <a:lnTo>
                    <a:pt x="4891" y="6625"/>
                  </a:lnTo>
                  <a:lnTo>
                    <a:pt x="5067" y="6372"/>
                  </a:lnTo>
                  <a:lnTo>
                    <a:pt x="5242" y="6118"/>
                  </a:lnTo>
                  <a:lnTo>
                    <a:pt x="5398" y="5826"/>
                  </a:lnTo>
                  <a:lnTo>
                    <a:pt x="5554" y="5553"/>
                  </a:lnTo>
                  <a:lnTo>
                    <a:pt x="5671" y="5241"/>
                  </a:lnTo>
                  <a:lnTo>
                    <a:pt x="5768" y="4930"/>
                  </a:lnTo>
                  <a:lnTo>
                    <a:pt x="5846" y="4598"/>
                  </a:lnTo>
                  <a:lnTo>
                    <a:pt x="5924" y="4267"/>
                  </a:lnTo>
                  <a:lnTo>
                    <a:pt x="5944" y="3956"/>
                  </a:lnTo>
                  <a:lnTo>
                    <a:pt x="5963" y="3624"/>
                  </a:lnTo>
                  <a:lnTo>
                    <a:pt x="5963" y="3293"/>
                  </a:lnTo>
                  <a:lnTo>
                    <a:pt x="5944" y="2981"/>
                  </a:lnTo>
                  <a:lnTo>
                    <a:pt x="5885" y="2670"/>
                  </a:lnTo>
                  <a:lnTo>
                    <a:pt x="5827" y="2358"/>
                  </a:lnTo>
                  <a:lnTo>
                    <a:pt x="5729" y="2066"/>
                  </a:lnTo>
                  <a:lnTo>
                    <a:pt x="5632" y="1793"/>
                  </a:lnTo>
                  <a:lnTo>
                    <a:pt x="5495" y="1501"/>
                  </a:lnTo>
                  <a:lnTo>
                    <a:pt x="5359" y="1247"/>
                  </a:lnTo>
                  <a:lnTo>
                    <a:pt x="5203" y="994"/>
                  </a:lnTo>
                  <a:lnTo>
                    <a:pt x="5028" y="760"/>
                  </a:lnTo>
                  <a:lnTo>
                    <a:pt x="4833" y="526"/>
                  </a:lnTo>
                  <a:lnTo>
                    <a:pt x="4619" y="312"/>
                  </a:lnTo>
                  <a:lnTo>
                    <a:pt x="4404" y="137"/>
                  </a:lnTo>
                  <a:lnTo>
                    <a:pt x="4190" y="78"/>
                  </a:lnTo>
                  <a:lnTo>
                    <a:pt x="4171" y="59"/>
                  </a:lnTo>
                  <a:lnTo>
                    <a:pt x="3839" y="20"/>
                  </a:lnTo>
                  <a:lnTo>
                    <a:pt x="3781" y="20"/>
                  </a:lnTo>
                  <a:lnTo>
                    <a:pt x="37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758;p38">
              <a:extLst>
                <a:ext uri="{FF2B5EF4-FFF2-40B4-BE49-F238E27FC236}">
                  <a16:creationId xmlns:a16="http://schemas.microsoft.com/office/drawing/2014/main" xmlns="" id="{C57A7B3C-D0F4-2F6E-7FE6-EB4E33E6E534}"/>
                </a:ext>
              </a:extLst>
            </p:cNvPr>
            <p:cNvSpPr/>
            <p:nvPr/>
          </p:nvSpPr>
          <p:spPr>
            <a:xfrm>
              <a:off x="5319725" y="3266900"/>
              <a:ext cx="149100" cy="201200"/>
            </a:xfrm>
            <a:custGeom>
              <a:avLst/>
              <a:gdLst/>
              <a:ahLst/>
              <a:cxnLst/>
              <a:rect l="l" t="t" r="r" b="b"/>
              <a:pathLst>
                <a:path w="5964" h="8048" fill="none" extrusionOk="0">
                  <a:moveTo>
                    <a:pt x="4171" y="59"/>
                  </a:moveTo>
                  <a:lnTo>
                    <a:pt x="4190" y="78"/>
                  </a:lnTo>
                  <a:lnTo>
                    <a:pt x="4190" y="78"/>
                  </a:lnTo>
                  <a:lnTo>
                    <a:pt x="4404" y="137"/>
                  </a:lnTo>
                  <a:lnTo>
                    <a:pt x="4404" y="137"/>
                  </a:lnTo>
                  <a:lnTo>
                    <a:pt x="4619" y="312"/>
                  </a:lnTo>
                  <a:lnTo>
                    <a:pt x="4833" y="526"/>
                  </a:lnTo>
                  <a:lnTo>
                    <a:pt x="5028" y="760"/>
                  </a:lnTo>
                  <a:lnTo>
                    <a:pt x="5203" y="994"/>
                  </a:lnTo>
                  <a:lnTo>
                    <a:pt x="5359" y="1247"/>
                  </a:lnTo>
                  <a:lnTo>
                    <a:pt x="5495" y="1501"/>
                  </a:lnTo>
                  <a:lnTo>
                    <a:pt x="5632" y="1793"/>
                  </a:lnTo>
                  <a:lnTo>
                    <a:pt x="5729" y="2066"/>
                  </a:lnTo>
                  <a:lnTo>
                    <a:pt x="5827" y="2358"/>
                  </a:lnTo>
                  <a:lnTo>
                    <a:pt x="5885" y="2670"/>
                  </a:lnTo>
                  <a:lnTo>
                    <a:pt x="5944" y="2981"/>
                  </a:lnTo>
                  <a:lnTo>
                    <a:pt x="5963" y="3293"/>
                  </a:lnTo>
                  <a:lnTo>
                    <a:pt x="5963" y="3624"/>
                  </a:lnTo>
                  <a:lnTo>
                    <a:pt x="5944" y="3956"/>
                  </a:lnTo>
                  <a:lnTo>
                    <a:pt x="5924" y="4267"/>
                  </a:lnTo>
                  <a:lnTo>
                    <a:pt x="5846" y="4598"/>
                  </a:lnTo>
                  <a:lnTo>
                    <a:pt x="5846" y="4598"/>
                  </a:lnTo>
                  <a:lnTo>
                    <a:pt x="5768" y="4930"/>
                  </a:lnTo>
                  <a:lnTo>
                    <a:pt x="5671" y="5241"/>
                  </a:lnTo>
                  <a:lnTo>
                    <a:pt x="5554" y="5553"/>
                  </a:lnTo>
                  <a:lnTo>
                    <a:pt x="5398" y="5826"/>
                  </a:lnTo>
                  <a:lnTo>
                    <a:pt x="5242" y="6118"/>
                  </a:lnTo>
                  <a:lnTo>
                    <a:pt x="5067" y="6372"/>
                  </a:lnTo>
                  <a:lnTo>
                    <a:pt x="4891" y="6625"/>
                  </a:lnTo>
                  <a:lnTo>
                    <a:pt x="4677" y="6839"/>
                  </a:lnTo>
                  <a:lnTo>
                    <a:pt x="4463" y="7053"/>
                  </a:lnTo>
                  <a:lnTo>
                    <a:pt x="4229" y="7268"/>
                  </a:lnTo>
                  <a:lnTo>
                    <a:pt x="3995" y="7443"/>
                  </a:lnTo>
                  <a:lnTo>
                    <a:pt x="3742" y="7599"/>
                  </a:lnTo>
                  <a:lnTo>
                    <a:pt x="3489" y="7735"/>
                  </a:lnTo>
                  <a:lnTo>
                    <a:pt x="3216" y="7872"/>
                  </a:lnTo>
                  <a:lnTo>
                    <a:pt x="2943" y="7969"/>
                  </a:lnTo>
                  <a:lnTo>
                    <a:pt x="2670" y="8047"/>
                  </a:lnTo>
                  <a:lnTo>
                    <a:pt x="2670" y="8047"/>
                  </a:lnTo>
                  <a:lnTo>
                    <a:pt x="2417" y="8008"/>
                  </a:lnTo>
                  <a:lnTo>
                    <a:pt x="2417" y="8008"/>
                  </a:lnTo>
                  <a:lnTo>
                    <a:pt x="2242" y="7969"/>
                  </a:lnTo>
                  <a:lnTo>
                    <a:pt x="2086" y="7911"/>
                  </a:lnTo>
                  <a:lnTo>
                    <a:pt x="2086" y="7911"/>
                  </a:lnTo>
                  <a:lnTo>
                    <a:pt x="2086" y="7911"/>
                  </a:lnTo>
                  <a:lnTo>
                    <a:pt x="1774" y="7774"/>
                  </a:lnTo>
                  <a:lnTo>
                    <a:pt x="1774" y="7774"/>
                  </a:lnTo>
                  <a:lnTo>
                    <a:pt x="1599" y="7677"/>
                  </a:lnTo>
                  <a:lnTo>
                    <a:pt x="1443" y="7580"/>
                  </a:lnTo>
                  <a:lnTo>
                    <a:pt x="1443" y="7580"/>
                  </a:lnTo>
                  <a:lnTo>
                    <a:pt x="1443" y="7580"/>
                  </a:lnTo>
                  <a:lnTo>
                    <a:pt x="1151" y="7346"/>
                  </a:lnTo>
                  <a:lnTo>
                    <a:pt x="1151" y="7346"/>
                  </a:lnTo>
                  <a:lnTo>
                    <a:pt x="1014" y="7190"/>
                  </a:lnTo>
                  <a:lnTo>
                    <a:pt x="878" y="7053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741" y="6878"/>
                  </a:lnTo>
                  <a:lnTo>
                    <a:pt x="624" y="6703"/>
                  </a:lnTo>
                  <a:lnTo>
                    <a:pt x="624" y="6703"/>
                  </a:lnTo>
                  <a:lnTo>
                    <a:pt x="508" y="6488"/>
                  </a:lnTo>
                  <a:lnTo>
                    <a:pt x="410" y="6294"/>
                  </a:lnTo>
                  <a:lnTo>
                    <a:pt x="410" y="6294"/>
                  </a:lnTo>
                  <a:lnTo>
                    <a:pt x="410" y="6294"/>
                  </a:lnTo>
                  <a:lnTo>
                    <a:pt x="410" y="6294"/>
                  </a:lnTo>
                  <a:lnTo>
                    <a:pt x="391" y="6294"/>
                  </a:lnTo>
                  <a:lnTo>
                    <a:pt x="410" y="6294"/>
                  </a:lnTo>
                  <a:lnTo>
                    <a:pt x="391" y="6274"/>
                  </a:lnTo>
                  <a:lnTo>
                    <a:pt x="391" y="6274"/>
                  </a:lnTo>
                  <a:lnTo>
                    <a:pt x="391" y="6274"/>
                  </a:lnTo>
                  <a:lnTo>
                    <a:pt x="391" y="6274"/>
                  </a:lnTo>
                  <a:lnTo>
                    <a:pt x="391" y="6274"/>
                  </a:lnTo>
                  <a:lnTo>
                    <a:pt x="293" y="6040"/>
                  </a:lnTo>
                  <a:lnTo>
                    <a:pt x="215" y="5806"/>
                  </a:lnTo>
                  <a:lnTo>
                    <a:pt x="215" y="5806"/>
                  </a:lnTo>
                  <a:lnTo>
                    <a:pt x="137" y="5534"/>
                  </a:lnTo>
                  <a:lnTo>
                    <a:pt x="79" y="5261"/>
                  </a:lnTo>
                  <a:lnTo>
                    <a:pt x="79" y="5261"/>
                  </a:lnTo>
                  <a:lnTo>
                    <a:pt x="79" y="5261"/>
                  </a:lnTo>
                  <a:lnTo>
                    <a:pt x="79" y="5261"/>
                  </a:lnTo>
                  <a:lnTo>
                    <a:pt x="79" y="5261"/>
                  </a:lnTo>
                  <a:lnTo>
                    <a:pt x="40" y="4949"/>
                  </a:lnTo>
                  <a:lnTo>
                    <a:pt x="1" y="4637"/>
                  </a:lnTo>
                  <a:lnTo>
                    <a:pt x="1" y="4637"/>
                  </a:lnTo>
                  <a:lnTo>
                    <a:pt x="1" y="4326"/>
                  </a:lnTo>
                  <a:lnTo>
                    <a:pt x="20" y="4014"/>
                  </a:lnTo>
                  <a:lnTo>
                    <a:pt x="20" y="4033"/>
                  </a:lnTo>
                  <a:lnTo>
                    <a:pt x="20" y="4033"/>
                  </a:lnTo>
                  <a:lnTo>
                    <a:pt x="59" y="3683"/>
                  </a:lnTo>
                  <a:lnTo>
                    <a:pt x="118" y="3332"/>
                  </a:lnTo>
                  <a:lnTo>
                    <a:pt x="118" y="3332"/>
                  </a:lnTo>
                  <a:lnTo>
                    <a:pt x="215" y="3001"/>
                  </a:lnTo>
                  <a:lnTo>
                    <a:pt x="313" y="2650"/>
                  </a:lnTo>
                  <a:lnTo>
                    <a:pt x="313" y="2670"/>
                  </a:lnTo>
                  <a:lnTo>
                    <a:pt x="313" y="2670"/>
                  </a:lnTo>
                  <a:lnTo>
                    <a:pt x="313" y="2670"/>
                  </a:lnTo>
                  <a:lnTo>
                    <a:pt x="313" y="2670"/>
                  </a:lnTo>
                  <a:lnTo>
                    <a:pt x="488" y="2280"/>
                  </a:lnTo>
                  <a:lnTo>
                    <a:pt x="488" y="2280"/>
                  </a:lnTo>
                  <a:lnTo>
                    <a:pt x="605" y="2007"/>
                  </a:lnTo>
                  <a:lnTo>
                    <a:pt x="644" y="1968"/>
                  </a:lnTo>
                  <a:lnTo>
                    <a:pt x="644" y="1968"/>
                  </a:lnTo>
                  <a:lnTo>
                    <a:pt x="878" y="1578"/>
                  </a:lnTo>
                  <a:lnTo>
                    <a:pt x="878" y="1578"/>
                  </a:lnTo>
                  <a:lnTo>
                    <a:pt x="878" y="1578"/>
                  </a:lnTo>
                  <a:lnTo>
                    <a:pt x="878" y="1578"/>
                  </a:lnTo>
                  <a:lnTo>
                    <a:pt x="878" y="1578"/>
                  </a:lnTo>
                  <a:lnTo>
                    <a:pt x="917" y="1540"/>
                  </a:lnTo>
                  <a:lnTo>
                    <a:pt x="917" y="1540"/>
                  </a:lnTo>
                  <a:lnTo>
                    <a:pt x="917" y="1540"/>
                  </a:lnTo>
                  <a:lnTo>
                    <a:pt x="917" y="1540"/>
                  </a:lnTo>
                  <a:lnTo>
                    <a:pt x="1053" y="1364"/>
                  </a:lnTo>
                  <a:lnTo>
                    <a:pt x="1209" y="1169"/>
                  </a:lnTo>
                  <a:lnTo>
                    <a:pt x="1209" y="1169"/>
                  </a:lnTo>
                  <a:lnTo>
                    <a:pt x="1384" y="994"/>
                  </a:lnTo>
                  <a:lnTo>
                    <a:pt x="1384" y="994"/>
                  </a:lnTo>
                  <a:lnTo>
                    <a:pt x="1560" y="819"/>
                  </a:lnTo>
                  <a:lnTo>
                    <a:pt x="1560" y="819"/>
                  </a:lnTo>
                  <a:lnTo>
                    <a:pt x="1599" y="799"/>
                  </a:lnTo>
                  <a:lnTo>
                    <a:pt x="1599" y="799"/>
                  </a:lnTo>
                  <a:lnTo>
                    <a:pt x="1599" y="799"/>
                  </a:lnTo>
                  <a:lnTo>
                    <a:pt x="1599" y="799"/>
                  </a:lnTo>
                  <a:lnTo>
                    <a:pt x="1599" y="799"/>
                  </a:lnTo>
                  <a:lnTo>
                    <a:pt x="1599" y="780"/>
                  </a:lnTo>
                  <a:lnTo>
                    <a:pt x="1599" y="780"/>
                  </a:lnTo>
                  <a:lnTo>
                    <a:pt x="1618" y="780"/>
                  </a:lnTo>
                  <a:lnTo>
                    <a:pt x="1599" y="780"/>
                  </a:lnTo>
                  <a:lnTo>
                    <a:pt x="1599" y="780"/>
                  </a:lnTo>
                  <a:lnTo>
                    <a:pt x="1599" y="780"/>
                  </a:lnTo>
                  <a:lnTo>
                    <a:pt x="1599" y="799"/>
                  </a:lnTo>
                  <a:lnTo>
                    <a:pt x="1599" y="799"/>
                  </a:lnTo>
                  <a:lnTo>
                    <a:pt x="1599" y="799"/>
                  </a:lnTo>
                  <a:lnTo>
                    <a:pt x="1599" y="780"/>
                  </a:lnTo>
                  <a:lnTo>
                    <a:pt x="1618" y="780"/>
                  </a:lnTo>
                  <a:lnTo>
                    <a:pt x="1599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774" y="663"/>
                  </a:lnTo>
                  <a:lnTo>
                    <a:pt x="1774" y="663"/>
                  </a:lnTo>
                  <a:lnTo>
                    <a:pt x="1969" y="526"/>
                  </a:lnTo>
                  <a:lnTo>
                    <a:pt x="1969" y="526"/>
                  </a:lnTo>
                  <a:lnTo>
                    <a:pt x="2105" y="429"/>
                  </a:lnTo>
                  <a:lnTo>
                    <a:pt x="2105" y="429"/>
                  </a:lnTo>
                  <a:lnTo>
                    <a:pt x="2125" y="429"/>
                  </a:lnTo>
                  <a:lnTo>
                    <a:pt x="2125" y="429"/>
                  </a:lnTo>
                  <a:lnTo>
                    <a:pt x="2125" y="429"/>
                  </a:lnTo>
                  <a:lnTo>
                    <a:pt x="2300" y="332"/>
                  </a:lnTo>
                  <a:lnTo>
                    <a:pt x="2300" y="332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359" y="293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553" y="215"/>
                  </a:lnTo>
                  <a:lnTo>
                    <a:pt x="2553" y="215"/>
                  </a:lnTo>
                  <a:lnTo>
                    <a:pt x="2709" y="156"/>
                  </a:lnTo>
                  <a:lnTo>
                    <a:pt x="2709" y="156"/>
                  </a:lnTo>
                  <a:lnTo>
                    <a:pt x="2768" y="137"/>
                  </a:lnTo>
                  <a:lnTo>
                    <a:pt x="2787" y="137"/>
                  </a:lnTo>
                  <a:lnTo>
                    <a:pt x="2807" y="117"/>
                  </a:lnTo>
                  <a:lnTo>
                    <a:pt x="2846" y="117"/>
                  </a:lnTo>
                  <a:lnTo>
                    <a:pt x="2846" y="117"/>
                  </a:lnTo>
                  <a:lnTo>
                    <a:pt x="3118" y="59"/>
                  </a:lnTo>
                  <a:lnTo>
                    <a:pt x="3118" y="39"/>
                  </a:lnTo>
                  <a:lnTo>
                    <a:pt x="3118" y="59"/>
                  </a:lnTo>
                  <a:lnTo>
                    <a:pt x="3118" y="59"/>
                  </a:lnTo>
                  <a:lnTo>
                    <a:pt x="3118" y="59"/>
                  </a:lnTo>
                  <a:lnTo>
                    <a:pt x="3138" y="39"/>
                  </a:lnTo>
                  <a:lnTo>
                    <a:pt x="3157" y="39"/>
                  </a:lnTo>
                  <a:lnTo>
                    <a:pt x="3157" y="39"/>
                  </a:lnTo>
                  <a:lnTo>
                    <a:pt x="3196" y="39"/>
                  </a:lnTo>
                  <a:lnTo>
                    <a:pt x="3196" y="39"/>
                  </a:lnTo>
                  <a:lnTo>
                    <a:pt x="3196" y="39"/>
                  </a:lnTo>
                  <a:lnTo>
                    <a:pt x="3255" y="20"/>
                  </a:lnTo>
                  <a:lnTo>
                    <a:pt x="3255" y="20"/>
                  </a:lnTo>
                  <a:lnTo>
                    <a:pt x="3255" y="20"/>
                  </a:lnTo>
                  <a:lnTo>
                    <a:pt x="3489" y="0"/>
                  </a:lnTo>
                  <a:lnTo>
                    <a:pt x="3489" y="0"/>
                  </a:lnTo>
                  <a:lnTo>
                    <a:pt x="3722" y="0"/>
                  </a:lnTo>
                  <a:lnTo>
                    <a:pt x="3722" y="0"/>
                  </a:lnTo>
                  <a:lnTo>
                    <a:pt x="3722" y="0"/>
                  </a:lnTo>
                  <a:lnTo>
                    <a:pt x="3761" y="0"/>
                  </a:lnTo>
                  <a:lnTo>
                    <a:pt x="3781" y="0"/>
                  </a:lnTo>
                  <a:lnTo>
                    <a:pt x="3781" y="20"/>
                  </a:lnTo>
                  <a:lnTo>
                    <a:pt x="3781" y="20"/>
                  </a:lnTo>
                  <a:lnTo>
                    <a:pt x="3839" y="20"/>
                  </a:lnTo>
                  <a:lnTo>
                    <a:pt x="3839" y="20"/>
                  </a:lnTo>
                  <a:lnTo>
                    <a:pt x="4171" y="5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759;p38">
              <a:extLst>
                <a:ext uri="{FF2B5EF4-FFF2-40B4-BE49-F238E27FC236}">
                  <a16:creationId xmlns:a16="http://schemas.microsoft.com/office/drawing/2014/main" xmlns="" id="{2400EBA7-B3DD-33A6-3C38-9FAC16C0DB9F}"/>
                </a:ext>
              </a:extLst>
            </p:cNvPr>
            <p:cNvSpPr/>
            <p:nvPr/>
          </p:nvSpPr>
          <p:spPr>
            <a:xfrm>
              <a:off x="5321675" y="339840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760;p38">
              <a:extLst>
                <a:ext uri="{FF2B5EF4-FFF2-40B4-BE49-F238E27FC236}">
                  <a16:creationId xmlns:a16="http://schemas.microsoft.com/office/drawing/2014/main" xmlns="" id="{10D56CD6-F873-F50A-4819-E3A27F80C0CE}"/>
                </a:ext>
              </a:extLst>
            </p:cNvPr>
            <p:cNvSpPr/>
            <p:nvPr/>
          </p:nvSpPr>
          <p:spPr>
            <a:xfrm>
              <a:off x="5341650" y="34427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761;p38">
              <a:extLst>
                <a:ext uri="{FF2B5EF4-FFF2-40B4-BE49-F238E27FC236}">
                  <a16:creationId xmlns:a16="http://schemas.microsoft.com/office/drawing/2014/main" xmlns="" id="{31CD6A3F-B545-FA1A-7B4E-98AF881EB88F}"/>
                </a:ext>
              </a:extLst>
            </p:cNvPr>
            <p:cNvSpPr/>
            <p:nvPr/>
          </p:nvSpPr>
          <p:spPr>
            <a:xfrm>
              <a:off x="5294400" y="3336050"/>
              <a:ext cx="59450" cy="27800"/>
            </a:xfrm>
            <a:custGeom>
              <a:avLst/>
              <a:gdLst/>
              <a:ahLst/>
              <a:cxnLst/>
              <a:rect l="l" t="t" r="r" b="b"/>
              <a:pathLst>
                <a:path w="2378" h="1112" extrusionOk="0">
                  <a:moveTo>
                    <a:pt x="605" y="1"/>
                  </a:moveTo>
                  <a:lnTo>
                    <a:pt x="429" y="20"/>
                  </a:lnTo>
                  <a:lnTo>
                    <a:pt x="254" y="79"/>
                  </a:lnTo>
                  <a:lnTo>
                    <a:pt x="137" y="137"/>
                  </a:lnTo>
                  <a:lnTo>
                    <a:pt x="40" y="215"/>
                  </a:lnTo>
                  <a:lnTo>
                    <a:pt x="20" y="254"/>
                  </a:lnTo>
                  <a:lnTo>
                    <a:pt x="1" y="293"/>
                  </a:lnTo>
                  <a:lnTo>
                    <a:pt x="1" y="352"/>
                  </a:lnTo>
                  <a:lnTo>
                    <a:pt x="1" y="410"/>
                  </a:lnTo>
                  <a:lnTo>
                    <a:pt x="40" y="508"/>
                  </a:lnTo>
                  <a:lnTo>
                    <a:pt x="137" y="624"/>
                  </a:lnTo>
                  <a:lnTo>
                    <a:pt x="274" y="722"/>
                  </a:lnTo>
                  <a:lnTo>
                    <a:pt x="429" y="819"/>
                  </a:lnTo>
                  <a:lnTo>
                    <a:pt x="624" y="917"/>
                  </a:lnTo>
                  <a:lnTo>
                    <a:pt x="839" y="995"/>
                  </a:lnTo>
                  <a:lnTo>
                    <a:pt x="1072" y="1053"/>
                  </a:lnTo>
                  <a:lnTo>
                    <a:pt x="1326" y="1092"/>
                  </a:lnTo>
                  <a:lnTo>
                    <a:pt x="1540" y="1112"/>
                  </a:lnTo>
                  <a:lnTo>
                    <a:pt x="1754" y="1112"/>
                  </a:lnTo>
                  <a:lnTo>
                    <a:pt x="1949" y="1092"/>
                  </a:lnTo>
                  <a:lnTo>
                    <a:pt x="2105" y="1053"/>
                  </a:lnTo>
                  <a:lnTo>
                    <a:pt x="2241" y="995"/>
                  </a:lnTo>
                  <a:lnTo>
                    <a:pt x="2319" y="917"/>
                  </a:lnTo>
                  <a:lnTo>
                    <a:pt x="2358" y="878"/>
                  </a:lnTo>
                  <a:lnTo>
                    <a:pt x="2378" y="819"/>
                  </a:lnTo>
                  <a:lnTo>
                    <a:pt x="2378" y="780"/>
                  </a:lnTo>
                  <a:lnTo>
                    <a:pt x="2378" y="722"/>
                  </a:lnTo>
                  <a:lnTo>
                    <a:pt x="2319" y="605"/>
                  </a:lnTo>
                  <a:lnTo>
                    <a:pt x="2241" y="508"/>
                  </a:lnTo>
                  <a:lnTo>
                    <a:pt x="2105" y="391"/>
                  </a:lnTo>
                  <a:lnTo>
                    <a:pt x="1949" y="293"/>
                  </a:lnTo>
                  <a:lnTo>
                    <a:pt x="1754" y="215"/>
                  </a:lnTo>
                  <a:lnTo>
                    <a:pt x="1540" y="137"/>
                  </a:lnTo>
                  <a:lnTo>
                    <a:pt x="1287" y="79"/>
                  </a:lnTo>
                  <a:lnTo>
                    <a:pt x="1053" y="20"/>
                  </a:lnTo>
                  <a:lnTo>
                    <a:pt x="819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762;p38">
              <a:extLst>
                <a:ext uri="{FF2B5EF4-FFF2-40B4-BE49-F238E27FC236}">
                  <a16:creationId xmlns:a16="http://schemas.microsoft.com/office/drawing/2014/main" xmlns="" id="{86542D24-3438-93A8-CE68-3376499FE2E4}"/>
                </a:ext>
              </a:extLst>
            </p:cNvPr>
            <p:cNvSpPr/>
            <p:nvPr/>
          </p:nvSpPr>
          <p:spPr>
            <a:xfrm>
              <a:off x="5294400" y="3336050"/>
              <a:ext cx="59450" cy="27800"/>
            </a:xfrm>
            <a:custGeom>
              <a:avLst/>
              <a:gdLst/>
              <a:ahLst/>
              <a:cxnLst/>
              <a:rect l="l" t="t" r="r" b="b"/>
              <a:pathLst>
                <a:path w="2378" h="1112" fill="none" extrusionOk="0">
                  <a:moveTo>
                    <a:pt x="1" y="293"/>
                  </a:moveTo>
                  <a:lnTo>
                    <a:pt x="1" y="293"/>
                  </a:lnTo>
                  <a:lnTo>
                    <a:pt x="1" y="352"/>
                  </a:lnTo>
                  <a:lnTo>
                    <a:pt x="1" y="410"/>
                  </a:lnTo>
                  <a:lnTo>
                    <a:pt x="40" y="508"/>
                  </a:lnTo>
                  <a:lnTo>
                    <a:pt x="137" y="624"/>
                  </a:lnTo>
                  <a:lnTo>
                    <a:pt x="274" y="722"/>
                  </a:lnTo>
                  <a:lnTo>
                    <a:pt x="429" y="819"/>
                  </a:lnTo>
                  <a:lnTo>
                    <a:pt x="624" y="917"/>
                  </a:lnTo>
                  <a:lnTo>
                    <a:pt x="839" y="995"/>
                  </a:lnTo>
                  <a:lnTo>
                    <a:pt x="1072" y="1053"/>
                  </a:lnTo>
                  <a:lnTo>
                    <a:pt x="1072" y="1053"/>
                  </a:lnTo>
                  <a:lnTo>
                    <a:pt x="1326" y="1092"/>
                  </a:lnTo>
                  <a:lnTo>
                    <a:pt x="1540" y="1112"/>
                  </a:lnTo>
                  <a:lnTo>
                    <a:pt x="1754" y="1112"/>
                  </a:lnTo>
                  <a:lnTo>
                    <a:pt x="1949" y="1092"/>
                  </a:lnTo>
                  <a:lnTo>
                    <a:pt x="2105" y="1053"/>
                  </a:lnTo>
                  <a:lnTo>
                    <a:pt x="2241" y="995"/>
                  </a:lnTo>
                  <a:lnTo>
                    <a:pt x="2319" y="917"/>
                  </a:lnTo>
                  <a:lnTo>
                    <a:pt x="2358" y="878"/>
                  </a:lnTo>
                  <a:lnTo>
                    <a:pt x="2378" y="819"/>
                  </a:lnTo>
                  <a:lnTo>
                    <a:pt x="2378" y="819"/>
                  </a:lnTo>
                  <a:lnTo>
                    <a:pt x="2378" y="780"/>
                  </a:lnTo>
                  <a:lnTo>
                    <a:pt x="2378" y="722"/>
                  </a:lnTo>
                  <a:lnTo>
                    <a:pt x="2319" y="605"/>
                  </a:lnTo>
                  <a:lnTo>
                    <a:pt x="2241" y="508"/>
                  </a:lnTo>
                  <a:lnTo>
                    <a:pt x="2105" y="391"/>
                  </a:lnTo>
                  <a:lnTo>
                    <a:pt x="1949" y="293"/>
                  </a:lnTo>
                  <a:lnTo>
                    <a:pt x="1754" y="215"/>
                  </a:lnTo>
                  <a:lnTo>
                    <a:pt x="1540" y="137"/>
                  </a:lnTo>
                  <a:lnTo>
                    <a:pt x="1287" y="79"/>
                  </a:lnTo>
                  <a:lnTo>
                    <a:pt x="1287" y="79"/>
                  </a:lnTo>
                  <a:lnTo>
                    <a:pt x="1053" y="20"/>
                  </a:lnTo>
                  <a:lnTo>
                    <a:pt x="819" y="1"/>
                  </a:lnTo>
                  <a:lnTo>
                    <a:pt x="605" y="1"/>
                  </a:lnTo>
                  <a:lnTo>
                    <a:pt x="429" y="20"/>
                  </a:lnTo>
                  <a:lnTo>
                    <a:pt x="254" y="79"/>
                  </a:lnTo>
                  <a:lnTo>
                    <a:pt x="137" y="137"/>
                  </a:lnTo>
                  <a:lnTo>
                    <a:pt x="40" y="215"/>
                  </a:lnTo>
                  <a:lnTo>
                    <a:pt x="20" y="254"/>
                  </a:lnTo>
                  <a:lnTo>
                    <a:pt x="1" y="2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763;p38">
              <a:extLst>
                <a:ext uri="{FF2B5EF4-FFF2-40B4-BE49-F238E27FC236}">
                  <a16:creationId xmlns:a16="http://schemas.microsoft.com/office/drawing/2014/main" xmlns="" id="{40F05779-5433-C858-B21C-D2E5DEC9E9D2}"/>
                </a:ext>
              </a:extLst>
            </p:cNvPr>
            <p:cNvSpPr/>
            <p:nvPr/>
          </p:nvSpPr>
          <p:spPr>
            <a:xfrm>
              <a:off x="5654850" y="3335575"/>
              <a:ext cx="166125" cy="221175"/>
            </a:xfrm>
            <a:custGeom>
              <a:avLst/>
              <a:gdLst/>
              <a:ahLst/>
              <a:cxnLst/>
              <a:rect l="l" t="t" r="r" b="b"/>
              <a:pathLst>
                <a:path w="6645" h="8847" extrusionOk="0">
                  <a:moveTo>
                    <a:pt x="4171" y="1"/>
                  </a:moveTo>
                  <a:lnTo>
                    <a:pt x="3781" y="20"/>
                  </a:lnTo>
                  <a:lnTo>
                    <a:pt x="3391" y="78"/>
                  </a:lnTo>
                  <a:lnTo>
                    <a:pt x="3001" y="195"/>
                  </a:lnTo>
                  <a:lnTo>
                    <a:pt x="2631" y="332"/>
                  </a:lnTo>
                  <a:lnTo>
                    <a:pt x="2281" y="527"/>
                  </a:lnTo>
                  <a:lnTo>
                    <a:pt x="1949" y="741"/>
                  </a:lnTo>
                  <a:lnTo>
                    <a:pt x="1618" y="994"/>
                  </a:lnTo>
                  <a:lnTo>
                    <a:pt x="1326" y="1286"/>
                  </a:lnTo>
                  <a:lnTo>
                    <a:pt x="1053" y="1598"/>
                  </a:lnTo>
                  <a:lnTo>
                    <a:pt x="800" y="1929"/>
                  </a:lnTo>
                  <a:lnTo>
                    <a:pt x="585" y="2300"/>
                  </a:lnTo>
                  <a:lnTo>
                    <a:pt x="391" y="2689"/>
                  </a:lnTo>
                  <a:lnTo>
                    <a:pt x="235" y="3118"/>
                  </a:lnTo>
                  <a:lnTo>
                    <a:pt x="118" y="3547"/>
                  </a:lnTo>
                  <a:lnTo>
                    <a:pt x="40" y="3995"/>
                  </a:lnTo>
                  <a:lnTo>
                    <a:pt x="1" y="4443"/>
                  </a:lnTo>
                  <a:lnTo>
                    <a:pt x="1" y="4872"/>
                  </a:lnTo>
                  <a:lnTo>
                    <a:pt x="59" y="5300"/>
                  </a:lnTo>
                  <a:lnTo>
                    <a:pt x="137" y="5729"/>
                  </a:lnTo>
                  <a:lnTo>
                    <a:pt x="254" y="6118"/>
                  </a:lnTo>
                  <a:lnTo>
                    <a:pt x="410" y="6508"/>
                  </a:lnTo>
                  <a:lnTo>
                    <a:pt x="585" y="6878"/>
                  </a:lnTo>
                  <a:lnTo>
                    <a:pt x="800" y="7210"/>
                  </a:lnTo>
                  <a:lnTo>
                    <a:pt x="1053" y="7521"/>
                  </a:lnTo>
                  <a:lnTo>
                    <a:pt x="1326" y="7814"/>
                  </a:lnTo>
                  <a:lnTo>
                    <a:pt x="1618" y="8086"/>
                  </a:lnTo>
                  <a:lnTo>
                    <a:pt x="1949" y="8301"/>
                  </a:lnTo>
                  <a:lnTo>
                    <a:pt x="2300" y="8496"/>
                  </a:lnTo>
                  <a:lnTo>
                    <a:pt x="2670" y="8651"/>
                  </a:lnTo>
                  <a:lnTo>
                    <a:pt x="3079" y="8749"/>
                  </a:lnTo>
                  <a:lnTo>
                    <a:pt x="3313" y="8807"/>
                  </a:lnTo>
                  <a:lnTo>
                    <a:pt x="3567" y="8827"/>
                  </a:lnTo>
                  <a:lnTo>
                    <a:pt x="3820" y="8846"/>
                  </a:lnTo>
                  <a:lnTo>
                    <a:pt x="4073" y="8827"/>
                  </a:lnTo>
                  <a:lnTo>
                    <a:pt x="4307" y="8807"/>
                  </a:lnTo>
                  <a:lnTo>
                    <a:pt x="4560" y="8768"/>
                  </a:lnTo>
                  <a:lnTo>
                    <a:pt x="4794" y="8729"/>
                  </a:lnTo>
                  <a:lnTo>
                    <a:pt x="5028" y="8651"/>
                  </a:lnTo>
                  <a:lnTo>
                    <a:pt x="4794" y="8573"/>
                  </a:lnTo>
                  <a:lnTo>
                    <a:pt x="4580" y="8457"/>
                  </a:lnTo>
                  <a:lnTo>
                    <a:pt x="4365" y="8340"/>
                  </a:lnTo>
                  <a:lnTo>
                    <a:pt x="4171" y="8184"/>
                  </a:lnTo>
                  <a:lnTo>
                    <a:pt x="3976" y="8028"/>
                  </a:lnTo>
                  <a:lnTo>
                    <a:pt x="3800" y="7853"/>
                  </a:lnTo>
                  <a:lnTo>
                    <a:pt x="3644" y="7658"/>
                  </a:lnTo>
                  <a:lnTo>
                    <a:pt x="3489" y="7463"/>
                  </a:lnTo>
                  <a:lnTo>
                    <a:pt x="3352" y="7249"/>
                  </a:lnTo>
                  <a:lnTo>
                    <a:pt x="3235" y="7015"/>
                  </a:lnTo>
                  <a:lnTo>
                    <a:pt x="3138" y="6781"/>
                  </a:lnTo>
                  <a:lnTo>
                    <a:pt x="3060" y="6547"/>
                  </a:lnTo>
                  <a:lnTo>
                    <a:pt x="2982" y="6294"/>
                  </a:lnTo>
                  <a:lnTo>
                    <a:pt x="2924" y="6041"/>
                  </a:lnTo>
                  <a:lnTo>
                    <a:pt x="2885" y="5787"/>
                  </a:lnTo>
                  <a:lnTo>
                    <a:pt x="2846" y="5534"/>
                  </a:lnTo>
                  <a:lnTo>
                    <a:pt x="2826" y="5261"/>
                  </a:lnTo>
                  <a:lnTo>
                    <a:pt x="2826" y="5008"/>
                  </a:lnTo>
                  <a:lnTo>
                    <a:pt x="2846" y="4735"/>
                  </a:lnTo>
                  <a:lnTo>
                    <a:pt x="2865" y="4482"/>
                  </a:lnTo>
                  <a:lnTo>
                    <a:pt x="2904" y="4209"/>
                  </a:lnTo>
                  <a:lnTo>
                    <a:pt x="2943" y="3956"/>
                  </a:lnTo>
                  <a:lnTo>
                    <a:pt x="3021" y="3702"/>
                  </a:lnTo>
                  <a:lnTo>
                    <a:pt x="3099" y="3449"/>
                  </a:lnTo>
                  <a:lnTo>
                    <a:pt x="3177" y="3196"/>
                  </a:lnTo>
                  <a:lnTo>
                    <a:pt x="3274" y="2962"/>
                  </a:lnTo>
                  <a:lnTo>
                    <a:pt x="3391" y="2728"/>
                  </a:lnTo>
                  <a:lnTo>
                    <a:pt x="3528" y="2514"/>
                  </a:lnTo>
                  <a:lnTo>
                    <a:pt x="3664" y="2300"/>
                  </a:lnTo>
                  <a:lnTo>
                    <a:pt x="3820" y="2105"/>
                  </a:lnTo>
                  <a:lnTo>
                    <a:pt x="3976" y="1910"/>
                  </a:lnTo>
                  <a:lnTo>
                    <a:pt x="4151" y="1735"/>
                  </a:lnTo>
                  <a:lnTo>
                    <a:pt x="4346" y="1579"/>
                  </a:lnTo>
                  <a:lnTo>
                    <a:pt x="4541" y="1423"/>
                  </a:lnTo>
                  <a:lnTo>
                    <a:pt x="4755" y="1286"/>
                  </a:lnTo>
                  <a:lnTo>
                    <a:pt x="4989" y="1189"/>
                  </a:lnTo>
                  <a:lnTo>
                    <a:pt x="5223" y="1092"/>
                  </a:lnTo>
                  <a:lnTo>
                    <a:pt x="5476" y="1014"/>
                  </a:lnTo>
                  <a:lnTo>
                    <a:pt x="5729" y="955"/>
                  </a:lnTo>
                  <a:lnTo>
                    <a:pt x="5983" y="936"/>
                  </a:lnTo>
                  <a:lnTo>
                    <a:pt x="6314" y="916"/>
                  </a:lnTo>
                  <a:lnTo>
                    <a:pt x="6645" y="936"/>
                  </a:lnTo>
                  <a:lnTo>
                    <a:pt x="6470" y="780"/>
                  </a:lnTo>
                  <a:lnTo>
                    <a:pt x="6294" y="643"/>
                  </a:lnTo>
                  <a:lnTo>
                    <a:pt x="6080" y="527"/>
                  </a:lnTo>
                  <a:lnTo>
                    <a:pt x="5885" y="410"/>
                  </a:lnTo>
                  <a:lnTo>
                    <a:pt x="5671" y="312"/>
                  </a:lnTo>
                  <a:lnTo>
                    <a:pt x="5456" y="215"/>
                  </a:lnTo>
                  <a:lnTo>
                    <a:pt x="5223" y="137"/>
                  </a:lnTo>
                  <a:lnTo>
                    <a:pt x="4989" y="78"/>
                  </a:lnTo>
                  <a:lnTo>
                    <a:pt x="4580" y="20"/>
                  </a:lnTo>
                  <a:lnTo>
                    <a:pt x="4171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764;p38">
              <a:extLst>
                <a:ext uri="{FF2B5EF4-FFF2-40B4-BE49-F238E27FC236}">
                  <a16:creationId xmlns:a16="http://schemas.microsoft.com/office/drawing/2014/main" xmlns="" id="{46ED14C4-D175-ED8C-1183-1BADA392869A}"/>
                </a:ext>
              </a:extLst>
            </p:cNvPr>
            <p:cNvSpPr/>
            <p:nvPr/>
          </p:nvSpPr>
          <p:spPr>
            <a:xfrm>
              <a:off x="5654850" y="3335575"/>
              <a:ext cx="166125" cy="221175"/>
            </a:xfrm>
            <a:custGeom>
              <a:avLst/>
              <a:gdLst/>
              <a:ahLst/>
              <a:cxnLst/>
              <a:rect l="l" t="t" r="r" b="b"/>
              <a:pathLst>
                <a:path w="6645" h="8847" fill="none" extrusionOk="0">
                  <a:moveTo>
                    <a:pt x="118" y="3547"/>
                  </a:moveTo>
                  <a:lnTo>
                    <a:pt x="118" y="3547"/>
                  </a:lnTo>
                  <a:lnTo>
                    <a:pt x="40" y="3995"/>
                  </a:lnTo>
                  <a:lnTo>
                    <a:pt x="1" y="4443"/>
                  </a:lnTo>
                  <a:lnTo>
                    <a:pt x="1" y="4872"/>
                  </a:lnTo>
                  <a:lnTo>
                    <a:pt x="59" y="5300"/>
                  </a:lnTo>
                  <a:lnTo>
                    <a:pt x="137" y="5729"/>
                  </a:lnTo>
                  <a:lnTo>
                    <a:pt x="254" y="6118"/>
                  </a:lnTo>
                  <a:lnTo>
                    <a:pt x="410" y="6508"/>
                  </a:lnTo>
                  <a:lnTo>
                    <a:pt x="585" y="6878"/>
                  </a:lnTo>
                  <a:lnTo>
                    <a:pt x="800" y="7210"/>
                  </a:lnTo>
                  <a:lnTo>
                    <a:pt x="1053" y="7521"/>
                  </a:lnTo>
                  <a:lnTo>
                    <a:pt x="1326" y="7814"/>
                  </a:lnTo>
                  <a:lnTo>
                    <a:pt x="1618" y="8086"/>
                  </a:lnTo>
                  <a:lnTo>
                    <a:pt x="1949" y="8301"/>
                  </a:lnTo>
                  <a:lnTo>
                    <a:pt x="2300" y="8496"/>
                  </a:lnTo>
                  <a:lnTo>
                    <a:pt x="2670" y="8651"/>
                  </a:lnTo>
                  <a:lnTo>
                    <a:pt x="3079" y="8749"/>
                  </a:lnTo>
                  <a:lnTo>
                    <a:pt x="3079" y="8749"/>
                  </a:lnTo>
                  <a:lnTo>
                    <a:pt x="3313" y="8807"/>
                  </a:lnTo>
                  <a:lnTo>
                    <a:pt x="3567" y="8827"/>
                  </a:lnTo>
                  <a:lnTo>
                    <a:pt x="3820" y="8846"/>
                  </a:lnTo>
                  <a:lnTo>
                    <a:pt x="4073" y="8827"/>
                  </a:lnTo>
                  <a:lnTo>
                    <a:pt x="4307" y="8807"/>
                  </a:lnTo>
                  <a:lnTo>
                    <a:pt x="4560" y="8768"/>
                  </a:lnTo>
                  <a:lnTo>
                    <a:pt x="4794" y="8729"/>
                  </a:lnTo>
                  <a:lnTo>
                    <a:pt x="5028" y="8651"/>
                  </a:lnTo>
                  <a:lnTo>
                    <a:pt x="5028" y="8651"/>
                  </a:lnTo>
                  <a:lnTo>
                    <a:pt x="4794" y="8573"/>
                  </a:lnTo>
                  <a:lnTo>
                    <a:pt x="4580" y="8457"/>
                  </a:lnTo>
                  <a:lnTo>
                    <a:pt x="4580" y="8457"/>
                  </a:lnTo>
                  <a:lnTo>
                    <a:pt x="4365" y="8340"/>
                  </a:lnTo>
                  <a:lnTo>
                    <a:pt x="4171" y="8184"/>
                  </a:lnTo>
                  <a:lnTo>
                    <a:pt x="4171" y="8184"/>
                  </a:lnTo>
                  <a:lnTo>
                    <a:pt x="3976" y="8028"/>
                  </a:lnTo>
                  <a:lnTo>
                    <a:pt x="3800" y="7853"/>
                  </a:lnTo>
                  <a:lnTo>
                    <a:pt x="3644" y="7658"/>
                  </a:lnTo>
                  <a:lnTo>
                    <a:pt x="3489" y="7463"/>
                  </a:lnTo>
                  <a:lnTo>
                    <a:pt x="3489" y="7463"/>
                  </a:lnTo>
                  <a:lnTo>
                    <a:pt x="3352" y="7249"/>
                  </a:lnTo>
                  <a:lnTo>
                    <a:pt x="3235" y="7015"/>
                  </a:lnTo>
                  <a:lnTo>
                    <a:pt x="3138" y="6781"/>
                  </a:lnTo>
                  <a:lnTo>
                    <a:pt x="3060" y="6547"/>
                  </a:lnTo>
                  <a:lnTo>
                    <a:pt x="3060" y="6547"/>
                  </a:lnTo>
                  <a:lnTo>
                    <a:pt x="2982" y="6294"/>
                  </a:lnTo>
                  <a:lnTo>
                    <a:pt x="2924" y="6041"/>
                  </a:lnTo>
                  <a:lnTo>
                    <a:pt x="2885" y="5787"/>
                  </a:lnTo>
                  <a:lnTo>
                    <a:pt x="2846" y="5534"/>
                  </a:lnTo>
                  <a:lnTo>
                    <a:pt x="2826" y="5261"/>
                  </a:lnTo>
                  <a:lnTo>
                    <a:pt x="2826" y="5008"/>
                  </a:lnTo>
                  <a:lnTo>
                    <a:pt x="2846" y="4735"/>
                  </a:lnTo>
                  <a:lnTo>
                    <a:pt x="2865" y="4482"/>
                  </a:lnTo>
                  <a:lnTo>
                    <a:pt x="2865" y="4482"/>
                  </a:lnTo>
                  <a:lnTo>
                    <a:pt x="2904" y="4209"/>
                  </a:lnTo>
                  <a:lnTo>
                    <a:pt x="2943" y="3956"/>
                  </a:lnTo>
                  <a:lnTo>
                    <a:pt x="3021" y="3702"/>
                  </a:lnTo>
                  <a:lnTo>
                    <a:pt x="3099" y="3449"/>
                  </a:lnTo>
                  <a:lnTo>
                    <a:pt x="3099" y="3449"/>
                  </a:lnTo>
                  <a:lnTo>
                    <a:pt x="3177" y="3196"/>
                  </a:lnTo>
                  <a:lnTo>
                    <a:pt x="3274" y="2962"/>
                  </a:lnTo>
                  <a:lnTo>
                    <a:pt x="3391" y="2728"/>
                  </a:lnTo>
                  <a:lnTo>
                    <a:pt x="3528" y="2514"/>
                  </a:lnTo>
                  <a:lnTo>
                    <a:pt x="3528" y="2514"/>
                  </a:lnTo>
                  <a:lnTo>
                    <a:pt x="3664" y="2300"/>
                  </a:lnTo>
                  <a:lnTo>
                    <a:pt x="3820" y="2105"/>
                  </a:lnTo>
                  <a:lnTo>
                    <a:pt x="3976" y="1910"/>
                  </a:lnTo>
                  <a:lnTo>
                    <a:pt x="4151" y="1735"/>
                  </a:lnTo>
                  <a:lnTo>
                    <a:pt x="4151" y="1735"/>
                  </a:lnTo>
                  <a:lnTo>
                    <a:pt x="4346" y="1579"/>
                  </a:lnTo>
                  <a:lnTo>
                    <a:pt x="4541" y="1423"/>
                  </a:lnTo>
                  <a:lnTo>
                    <a:pt x="4755" y="1286"/>
                  </a:lnTo>
                  <a:lnTo>
                    <a:pt x="4989" y="1189"/>
                  </a:lnTo>
                  <a:lnTo>
                    <a:pt x="4989" y="1189"/>
                  </a:lnTo>
                  <a:lnTo>
                    <a:pt x="5223" y="1092"/>
                  </a:lnTo>
                  <a:lnTo>
                    <a:pt x="5476" y="1014"/>
                  </a:lnTo>
                  <a:lnTo>
                    <a:pt x="5729" y="955"/>
                  </a:lnTo>
                  <a:lnTo>
                    <a:pt x="5983" y="936"/>
                  </a:lnTo>
                  <a:lnTo>
                    <a:pt x="5983" y="936"/>
                  </a:lnTo>
                  <a:lnTo>
                    <a:pt x="6314" y="916"/>
                  </a:lnTo>
                  <a:lnTo>
                    <a:pt x="6645" y="936"/>
                  </a:lnTo>
                  <a:lnTo>
                    <a:pt x="6645" y="936"/>
                  </a:lnTo>
                  <a:lnTo>
                    <a:pt x="6470" y="780"/>
                  </a:lnTo>
                  <a:lnTo>
                    <a:pt x="6294" y="643"/>
                  </a:lnTo>
                  <a:lnTo>
                    <a:pt x="6080" y="527"/>
                  </a:lnTo>
                  <a:lnTo>
                    <a:pt x="5885" y="410"/>
                  </a:lnTo>
                  <a:lnTo>
                    <a:pt x="5671" y="312"/>
                  </a:lnTo>
                  <a:lnTo>
                    <a:pt x="5456" y="215"/>
                  </a:lnTo>
                  <a:lnTo>
                    <a:pt x="5223" y="137"/>
                  </a:lnTo>
                  <a:lnTo>
                    <a:pt x="4989" y="78"/>
                  </a:lnTo>
                  <a:lnTo>
                    <a:pt x="4989" y="78"/>
                  </a:lnTo>
                  <a:lnTo>
                    <a:pt x="4580" y="20"/>
                  </a:lnTo>
                  <a:lnTo>
                    <a:pt x="4171" y="1"/>
                  </a:lnTo>
                  <a:lnTo>
                    <a:pt x="3781" y="20"/>
                  </a:lnTo>
                  <a:lnTo>
                    <a:pt x="3391" y="78"/>
                  </a:lnTo>
                  <a:lnTo>
                    <a:pt x="3001" y="195"/>
                  </a:lnTo>
                  <a:lnTo>
                    <a:pt x="2631" y="332"/>
                  </a:lnTo>
                  <a:lnTo>
                    <a:pt x="2281" y="527"/>
                  </a:lnTo>
                  <a:lnTo>
                    <a:pt x="1949" y="741"/>
                  </a:lnTo>
                  <a:lnTo>
                    <a:pt x="1618" y="994"/>
                  </a:lnTo>
                  <a:lnTo>
                    <a:pt x="1326" y="1286"/>
                  </a:lnTo>
                  <a:lnTo>
                    <a:pt x="1053" y="1598"/>
                  </a:lnTo>
                  <a:lnTo>
                    <a:pt x="800" y="1929"/>
                  </a:lnTo>
                  <a:lnTo>
                    <a:pt x="585" y="2300"/>
                  </a:lnTo>
                  <a:lnTo>
                    <a:pt x="391" y="2689"/>
                  </a:lnTo>
                  <a:lnTo>
                    <a:pt x="235" y="3118"/>
                  </a:lnTo>
                  <a:lnTo>
                    <a:pt x="118" y="35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765;p38">
              <a:extLst>
                <a:ext uri="{FF2B5EF4-FFF2-40B4-BE49-F238E27FC236}">
                  <a16:creationId xmlns:a16="http://schemas.microsoft.com/office/drawing/2014/main" xmlns="" id="{98657486-3E8A-1A3E-A1CB-46CE8B50264D}"/>
                </a:ext>
              </a:extLst>
            </p:cNvPr>
            <p:cNvSpPr/>
            <p:nvPr/>
          </p:nvSpPr>
          <p:spPr>
            <a:xfrm>
              <a:off x="5706975" y="3352625"/>
              <a:ext cx="149575" cy="201200"/>
            </a:xfrm>
            <a:custGeom>
              <a:avLst/>
              <a:gdLst/>
              <a:ahLst/>
              <a:cxnLst/>
              <a:rect l="l" t="t" r="r" b="b"/>
              <a:pathLst>
                <a:path w="5983" h="8048" extrusionOk="0">
                  <a:moveTo>
                    <a:pt x="3488" y="0"/>
                  </a:moveTo>
                  <a:lnTo>
                    <a:pt x="3255" y="20"/>
                  </a:lnTo>
                  <a:lnTo>
                    <a:pt x="3196" y="20"/>
                  </a:lnTo>
                  <a:lnTo>
                    <a:pt x="3157" y="39"/>
                  </a:lnTo>
                  <a:lnTo>
                    <a:pt x="3118" y="39"/>
                  </a:lnTo>
                  <a:lnTo>
                    <a:pt x="2845" y="98"/>
                  </a:lnTo>
                  <a:lnTo>
                    <a:pt x="2806" y="117"/>
                  </a:lnTo>
                  <a:lnTo>
                    <a:pt x="2767" y="137"/>
                  </a:lnTo>
                  <a:lnTo>
                    <a:pt x="2709" y="156"/>
                  </a:lnTo>
                  <a:lnTo>
                    <a:pt x="2553" y="215"/>
                  </a:lnTo>
                  <a:lnTo>
                    <a:pt x="2378" y="293"/>
                  </a:lnTo>
                  <a:lnTo>
                    <a:pt x="2300" y="332"/>
                  </a:lnTo>
                  <a:lnTo>
                    <a:pt x="2124" y="410"/>
                  </a:lnTo>
                  <a:lnTo>
                    <a:pt x="2105" y="429"/>
                  </a:lnTo>
                  <a:lnTo>
                    <a:pt x="1969" y="507"/>
                  </a:lnTo>
                  <a:lnTo>
                    <a:pt x="1774" y="643"/>
                  </a:lnTo>
                  <a:lnTo>
                    <a:pt x="1618" y="780"/>
                  </a:lnTo>
                  <a:lnTo>
                    <a:pt x="1598" y="780"/>
                  </a:lnTo>
                  <a:lnTo>
                    <a:pt x="1559" y="819"/>
                  </a:lnTo>
                  <a:lnTo>
                    <a:pt x="1384" y="994"/>
                  </a:lnTo>
                  <a:lnTo>
                    <a:pt x="1209" y="1169"/>
                  </a:lnTo>
                  <a:lnTo>
                    <a:pt x="1053" y="1345"/>
                  </a:lnTo>
                  <a:lnTo>
                    <a:pt x="916" y="1540"/>
                  </a:lnTo>
                  <a:lnTo>
                    <a:pt x="897" y="1579"/>
                  </a:lnTo>
                  <a:lnTo>
                    <a:pt x="644" y="1968"/>
                  </a:lnTo>
                  <a:lnTo>
                    <a:pt x="624" y="2007"/>
                  </a:lnTo>
                  <a:lnTo>
                    <a:pt x="488" y="2280"/>
                  </a:lnTo>
                  <a:lnTo>
                    <a:pt x="312" y="2650"/>
                  </a:lnTo>
                  <a:lnTo>
                    <a:pt x="332" y="2650"/>
                  </a:lnTo>
                  <a:lnTo>
                    <a:pt x="215" y="2982"/>
                  </a:lnTo>
                  <a:lnTo>
                    <a:pt x="118" y="3332"/>
                  </a:lnTo>
                  <a:lnTo>
                    <a:pt x="59" y="3663"/>
                  </a:lnTo>
                  <a:lnTo>
                    <a:pt x="20" y="4014"/>
                  </a:lnTo>
                  <a:lnTo>
                    <a:pt x="20" y="3995"/>
                  </a:lnTo>
                  <a:lnTo>
                    <a:pt x="1" y="4326"/>
                  </a:lnTo>
                  <a:lnTo>
                    <a:pt x="1" y="4638"/>
                  </a:lnTo>
                  <a:lnTo>
                    <a:pt x="40" y="4949"/>
                  </a:lnTo>
                  <a:lnTo>
                    <a:pt x="79" y="5261"/>
                  </a:lnTo>
                  <a:lnTo>
                    <a:pt x="137" y="5534"/>
                  </a:lnTo>
                  <a:lnTo>
                    <a:pt x="215" y="5807"/>
                  </a:lnTo>
                  <a:lnTo>
                    <a:pt x="293" y="6040"/>
                  </a:lnTo>
                  <a:lnTo>
                    <a:pt x="410" y="6274"/>
                  </a:lnTo>
                  <a:lnTo>
                    <a:pt x="410" y="6294"/>
                  </a:lnTo>
                  <a:lnTo>
                    <a:pt x="507" y="6489"/>
                  </a:lnTo>
                  <a:lnTo>
                    <a:pt x="624" y="6683"/>
                  </a:lnTo>
                  <a:lnTo>
                    <a:pt x="741" y="6859"/>
                  </a:lnTo>
                  <a:lnTo>
                    <a:pt x="878" y="7034"/>
                  </a:lnTo>
                  <a:lnTo>
                    <a:pt x="1014" y="7190"/>
                  </a:lnTo>
                  <a:lnTo>
                    <a:pt x="1170" y="7346"/>
                  </a:lnTo>
                  <a:lnTo>
                    <a:pt x="1462" y="7580"/>
                  </a:lnTo>
                  <a:lnTo>
                    <a:pt x="1443" y="7560"/>
                  </a:lnTo>
                  <a:lnTo>
                    <a:pt x="1598" y="7677"/>
                  </a:lnTo>
                  <a:lnTo>
                    <a:pt x="1774" y="7775"/>
                  </a:lnTo>
                  <a:lnTo>
                    <a:pt x="2086" y="7911"/>
                  </a:lnTo>
                  <a:lnTo>
                    <a:pt x="2261" y="7969"/>
                  </a:lnTo>
                  <a:lnTo>
                    <a:pt x="2417" y="8008"/>
                  </a:lnTo>
                  <a:lnTo>
                    <a:pt x="2670" y="8047"/>
                  </a:lnTo>
                  <a:lnTo>
                    <a:pt x="2962" y="7969"/>
                  </a:lnTo>
                  <a:lnTo>
                    <a:pt x="3235" y="7852"/>
                  </a:lnTo>
                  <a:lnTo>
                    <a:pt x="3488" y="7736"/>
                  </a:lnTo>
                  <a:lnTo>
                    <a:pt x="3761" y="7599"/>
                  </a:lnTo>
                  <a:lnTo>
                    <a:pt x="3995" y="7424"/>
                  </a:lnTo>
                  <a:lnTo>
                    <a:pt x="4248" y="7248"/>
                  </a:lnTo>
                  <a:lnTo>
                    <a:pt x="4463" y="7054"/>
                  </a:lnTo>
                  <a:lnTo>
                    <a:pt x="4677" y="6839"/>
                  </a:lnTo>
                  <a:lnTo>
                    <a:pt x="4891" y="6606"/>
                  </a:lnTo>
                  <a:lnTo>
                    <a:pt x="5086" y="6372"/>
                  </a:lnTo>
                  <a:lnTo>
                    <a:pt x="5242" y="6099"/>
                  </a:lnTo>
                  <a:lnTo>
                    <a:pt x="5417" y="5826"/>
                  </a:lnTo>
                  <a:lnTo>
                    <a:pt x="5554" y="5534"/>
                  </a:lnTo>
                  <a:lnTo>
                    <a:pt x="5671" y="5242"/>
                  </a:lnTo>
                  <a:lnTo>
                    <a:pt x="5768" y="4930"/>
                  </a:lnTo>
                  <a:lnTo>
                    <a:pt x="5865" y="4599"/>
                  </a:lnTo>
                  <a:lnTo>
                    <a:pt x="5924" y="4267"/>
                  </a:lnTo>
                  <a:lnTo>
                    <a:pt x="5963" y="3936"/>
                  </a:lnTo>
                  <a:lnTo>
                    <a:pt x="5982" y="3605"/>
                  </a:lnTo>
                  <a:lnTo>
                    <a:pt x="5963" y="3293"/>
                  </a:lnTo>
                  <a:lnTo>
                    <a:pt x="5943" y="2982"/>
                  </a:lnTo>
                  <a:lnTo>
                    <a:pt x="5885" y="2670"/>
                  </a:lnTo>
                  <a:lnTo>
                    <a:pt x="5826" y="2358"/>
                  </a:lnTo>
                  <a:lnTo>
                    <a:pt x="5729" y="2066"/>
                  </a:lnTo>
                  <a:lnTo>
                    <a:pt x="5632" y="1773"/>
                  </a:lnTo>
                  <a:lnTo>
                    <a:pt x="5495" y="1501"/>
                  </a:lnTo>
                  <a:lnTo>
                    <a:pt x="5359" y="1228"/>
                  </a:lnTo>
                  <a:lnTo>
                    <a:pt x="5203" y="994"/>
                  </a:lnTo>
                  <a:lnTo>
                    <a:pt x="5028" y="741"/>
                  </a:lnTo>
                  <a:lnTo>
                    <a:pt x="4833" y="527"/>
                  </a:lnTo>
                  <a:lnTo>
                    <a:pt x="4618" y="312"/>
                  </a:lnTo>
                  <a:lnTo>
                    <a:pt x="4404" y="117"/>
                  </a:lnTo>
                  <a:lnTo>
                    <a:pt x="4190" y="59"/>
                  </a:lnTo>
                  <a:lnTo>
                    <a:pt x="4170" y="59"/>
                  </a:lnTo>
                  <a:lnTo>
                    <a:pt x="38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766;p38">
              <a:extLst>
                <a:ext uri="{FF2B5EF4-FFF2-40B4-BE49-F238E27FC236}">
                  <a16:creationId xmlns:a16="http://schemas.microsoft.com/office/drawing/2014/main" xmlns="" id="{78AA53A6-B0F4-4283-2956-1B354456723A}"/>
                </a:ext>
              </a:extLst>
            </p:cNvPr>
            <p:cNvSpPr/>
            <p:nvPr/>
          </p:nvSpPr>
          <p:spPr>
            <a:xfrm>
              <a:off x="5706975" y="3352625"/>
              <a:ext cx="149575" cy="201200"/>
            </a:xfrm>
            <a:custGeom>
              <a:avLst/>
              <a:gdLst/>
              <a:ahLst/>
              <a:cxnLst/>
              <a:rect l="l" t="t" r="r" b="b"/>
              <a:pathLst>
                <a:path w="5983" h="8048" fill="none" extrusionOk="0">
                  <a:moveTo>
                    <a:pt x="4170" y="59"/>
                  </a:moveTo>
                  <a:lnTo>
                    <a:pt x="4190" y="59"/>
                  </a:lnTo>
                  <a:lnTo>
                    <a:pt x="4190" y="59"/>
                  </a:lnTo>
                  <a:lnTo>
                    <a:pt x="4404" y="117"/>
                  </a:lnTo>
                  <a:lnTo>
                    <a:pt x="4404" y="117"/>
                  </a:lnTo>
                  <a:lnTo>
                    <a:pt x="4618" y="312"/>
                  </a:lnTo>
                  <a:lnTo>
                    <a:pt x="4833" y="527"/>
                  </a:lnTo>
                  <a:lnTo>
                    <a:pt x="5028" y="741"/>
                  </a:lnTo>
                  <a:lnTo>
                    <a:pt x="5203" y="994"/>
                  </a:lnTo>
                  <a:lnTo>
                    <a:pt x="5359" y="1228"/>
                  </a:lnTo>
                  <a:lnTo>
                    <a:pt x="5495" y="1501"/>
                  </a:lnTo>
                  <a:lnTo>
                    <a:pt x="5632" y="1773"/>
                  </a:lnTo>
                  <a:lnTo>
                    <a:pt x="5729" y="2066"/>
                  </a:lnTo>
                  <a:lnTo>
                    <a:pt x="5826" y="2358"/>
                  </a:lnTo>
                  <a:lnTo>
                    <a:pt x="5885" y="2670"/>
                  </a:lnTo>
                  <a:lnTo>
                    <a:pt x="5943" y="2982"/>
                  </a:lnTo>
                  <a:lnTo>
                    <a:pt x="5963" y="3293"/>
                  </a:lnTo>
                  <a:lnTo>
                    <a:pt x="5982" y="3605"/>
                  </a:lnTo>
                  <a:lnTo>
                    <a:pt x="5963" y="3936"/>
                  </a:lnTo>
                  <a:lnTo>
                    <a:pt x="5924" y="4267"/>
                  </a:lnTo>
                  <a:lnTo>
                    <a:pt x="5865" y="4599"/>
                  </a:lnTo>
                  <a:lnTo>
                    <a:pt x="5865" y="4599"/>
                  </a:lnTo>
                  <a:lnTo>
                    <a:pt x="5768" y="4930"/>
                  </a:lnTo>
                  <a:lnTo>
                    <a:pt x="5671" y="5242"/>
                  </a:lnTo>
                  <a:lnTo>
                    <a:pt x="5554" y="5534"/>
                  </a:lnTo>
                  <a:lnTo>
                    <a:pt x="5417" y="5826"/>
                  </a:lnTo>
                  <a:lnTo>
                    <a:pt x="5242" y="6099"/>
                  </a:lnTo>
                  <a:lnTo>
                    <a:pt x="5086" y="6372"/>
                  </a:lnTo>
                  <a:lnTo>
                    <a:pt x="4891" y="6606"/>
                  </a:lnTo>
                  <a:lnTo>
                    <a:pt x="4677" y="6839"/>
                  </a:lnTo>
                  <a:lnTo>
                    <a:pt x="4463" y="7054"/>
                  </a:lnTo>
                  <a:lnTo>
                    <a:pt x="4248" y="7248"/>
                  </a:lnTo>
                  <a:lnTo>
                    <a:pt x="3995" y="7424"/>
                  </a:lnTo>
                  <a:lnTo>
                    <a:pt x="3761" y="7599"/>
                  </a:lnTo>
                  <a:lnTo>
                    <a:pt x="3488" y="7736"/>
                  </a:lnTo>
                  <a:lnTo>
                    <a:pt x="3235" y="7852"/>
                  </a:lnTo>
                  <a:lnTo>
                    <a:pt x="2962" y="7969"/>
                  </a:lnTo>
                  <a:lnTo>
                    <a:pt x="2670" y="8047"/>
                  </a:lnTo>
                  <a:lnTo>
                    <a:pt x="2670" y="8047"/>
                  </a:lnTo>
                  <a:lnTo>
                    <a:pt x="2417" y="8008"/>
                  </a:lnTo>
                  <a:lnTo>
                    <a:pt x="2417" y="8008"/>
                  </a:lnTo>
                  <a:lnTo>
                    <a:pt x="2261" y="7969"/>
                  </a:lnTo>
                  <a:lnTo>
                    <a:pt x="2086" y="7911"/>
                  </a:lnTo>
                  <a:lnTo>
                    <a:pt x="2086" y="7911"/>
                  </a:lnTo>
                  <a:lnTo>
                    <a:pt x="2086" y="7911"/>
                  </a:lnTo>
                  <a:lnTo>
                    <a:pt x="1774" y="7775"/>
                  </a:lnTo>
                  <a:lnTo>
                    <a:pt x="1774" y="7775"/>
                  </a:lnTo>
                  <a:lnTo>
                    <a:pt x="1598" y="7677"/>
                  </a:lnTo>
                  <a:lnTo>
                    <a:pt x="1443" y="7560"/>
                  </a:lnTo>
                  <a:lnTo>
                    <a:pt x="1462" y="7580"/>
                  </a:lnTo>
                  <a:lnTo>
                    <a:pt x="1462" y="7580"/>
                  </a:lnTo>
                  <a:lnTo>
                    <a:pt x="1170" y="7346"/>
                  </a:lnTo>
                  <a:lnTo>
                    <a:pt x="1170" y="7346"/>
                  </a:lnTo>
                  <a:lnTo>
                    <a:pt x="1014" y="7190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741" y="6859"/>
                  </a:lnTo>
                  <a:lnTo>
                    <a:pt x="624" y="6683"/>
                  </a:lnTo>
                  <a:lnTo>
                    <a:pt x="624" y="6683"/>
                  </a:lnTo>
                  <a:lnTo>
                    <a:pt x="507" y="6489"/>
                  </a:lnTo>
                  <a:lnTo>
                    <a:pt x="410" y="6294"/>
                  </a:lnTo>
                  <a:lnTo>
                    <a:pt x="410" y="6274"/>
                  </a:lnTo>
                  <a:lnTo>
                    <a:pt x="410" y="6294"/>
                  </a:lnTo>
                  <a:lnTo>
                    <a:pt x="410" y="6294"/>
                  </a:lnTo>
                  <a:lnTo>
                    <a:pt x="410" y="6274"/>
                  </a:lnTo>
                  <a:lnTo>
                    <a:pt x="410" y="6274"/>
                  </a:lnTo>
                  <a:lnTo>
                    <a:pt x="410" y="6274"/>
                  </a:lnTo>
                  <a:lnTo>
                    <a:pt x="410" y="6274"/>
                  </a:lnTo>
                  <a:lnTo>
                    <a:pt x="390" y="6274"/>
                  </a:lnTo>
                  <a:lnTo>
                    <a:pt x="410" y="6274"/>
                  </a:lnTo>
                  <a:lnTo>
                    <a:pt x="410" y="6274"/>
                  </a:lnTo>
                  <a:lnTo>
                    <a:pt x="293" y="6040"/>
                  </a:lnTo>
                  <a:lnTo>
                    <a:pt x="215" y="5807"/>
                  </a:lnTo>
                  <a:lnTo>
                    <a:pt x="215" y="5807"/>
                  </a:lnTo>
                  <a:lnTo>
                    <a:pt x="137" y="5534"/>
                  </a:lnTo>
                  <a:lnTo>
                    <a:pt x="79" y="5261"/>
                  </a:lnTo>
                  <a:lnTo>
                    <a:pt x="79" y="5261"/>
                  </a:lnTo>
                  <a:lnTo>
                    <a:pt x="79" y="5261"/>
                  </a:lnTo>
                  <a:lnTo>
                    <a:pt x="79" y="5261"/>
                  </a:lnTo>
                  <a:lnTo>
                    <a:pt x="79" y="5261"/>
                  </a:lnTo>
                  <a:lnTo>
                    <a:pt x="40" y="4949"/>
                  </a:lnTo>
                  <a:lnTo>
                    <a:pt x="1" y="4638"/>
                  </a:lnTo>
                  <a:lnTo>
                    <a:pt x="1" y="4638"/>
                  </a:lnTo>
                  <a:lnTo>
                    <a:pt x="1" y="4326"/>
                  </a:lnTo>
                  <a:lnTo>
                    <a:pt x="20" y="3995"/>
                  </a:lnTo>
                  <a:lnTo>
                    <a:pt x="20" y="4014"/>
                  </a:lnTo>
                  <a:lnTo>
                    <a:pt x="20" y="4014"/>
                  </a:lnTo>
                  <a:lnTo>
                    <a:pt x="59" y="3663"/>
                  </a:lnTo>
                  <a:lnTo>
                    <a:pt x="118" y="3332"/>
                  </a:lnTo>
                  <a:lnTo>
                    <a:pt x="118" y="3332"/>
                  </a:lnTo>
                  <a:lnTo>
                    <a:pt x="215" y="2982"/>
                  </a:lnTo>
                  <a:lnTo>
                    <a:pt x="332" y="2650"/>
                  </a:lnTo>
                  <a:lnTo>
                    <a:pt x="312" y="2650"/>
                  </a:lnTo>
                  <a:lnTo>
                    <a:pt x="312" y="2670"/>
                  </a:lnTo>
                  <a:lnTo>
                    <a:pt x="312" y="2650"/>
                  </a:lnTo>
                  <a:lnTo>
                    <a:pt x="312" y="2650"/>
                  </a:lnTo>
                  <a:lnTo>
                    <a:pt x="488" y="2280"/>
                  </a:lnTo>
                  <a:lnTo>
                    <a:pt x="488" y="2280"/>
                  </a:lnTo>
                  <a:lnTo>
                    <a:pt x="624" y="2007"/>
                  </a:lnTo>
                  <a:lnTo>
                    <a:pt x="644" y="1968"/>
                  </a:lnTo>
                  <a:lnTo>
                    <a:pt x="644" y="1968"/>
                  </a:lnTo>
                  <a:lnTo>
                    <a:pt x="897" y="1579"/>
                  </a:lnTo>
                  <a:lnTo>
                    <a:pt x="897" y="1579"/>
                  </a:lnTo>
                  <a:lnTo>
                    <a:pt x="897" y="1579"/>
                  </a:lnTo>
                  <a:lnTo>
                    <a:pt x="897" y="1579"/>
                  </a:lnTo>
                  <a:lnTo>
                    <a:pt x="897" y="1579"/>
                  </a:lnTo>
                  <a:lnTo>
                    <a:pt x="916" y="1540"/>
                  </a:lnTo>
                  <a:lnTo>
                    <a:pt x="916" y="1540"/>
                  </a:lnTo>
                  <a:lnTo>
                    <a:pt x="916" y="1540"/>
                  </a:lnTo>
                  <a:lnTo>
                    <a:pt x="916" y="1540"/>
                  </a:lnTo>
                  <a:lnTo>
                    <a:pt x="1053" y="1345"/>
                  </a:lnTo>
                  <a:lnTo>
                    <a:pt x="1209" y="1169"/>
                  </a:lnTo>
                  <a:lnTo>
                    <a:pt x="1209" y="1169"/>
                  </a:lnTo>
                  <a:lnTo>
                    <a:pt x="1384" y="994"/>
                  </a:lnTo>
                  <a:lnTo>
                    <a:pt x="1384" y="994"/>
                  </a:lnTo>
                  <a:lnTo>
                    <a:pt x="1559" y="819"/>
                  </a:lnTo>
                  <a:lnTo>
                    <a:pt x="1559" y="819"/>
                  </a:lnTo>
                  <a:lnTo>
                    <a:pt x="1598" y="780"/>
                  </a:lnTo>
                  <a:lnTo>
                    <a:pt x="1598" y="780"/>
                  </a:lnTo>
                  <a:lnTo>
                    <a:pt x="1598" y="780"/>
                  </a:lnTo>
                  <a:lnTo>
                    <a:pt x="1598" y="780"/>
                  </a:lnTo>
                  <a:lnTo>
                    <a:pt x="159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598" y="780"/>
                  </a:lnTo>
                  <a:lnTo>
                    <a:pt x="1598" y="780"/>
                  </a:lnTo>
                  <a:lnTo>
                    <a:pt x="159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774" y="643"/>
                  </a:lnTo>
                  <a:lnTo>
                    <a:pt x="1774" y="643"/>
                  </a:lnTo>
                  <a:lnTo>
                    <a:pt x="1969" y="507"/>
                  </a:lnTo>
                  <a:lnTo>
                    <a:pt x="1969" y="507"/>
                  </a:lnTo>
                  <a:lnTo>
                    <a:pt x="2105" y="429"/>
                  </a:lnTo>
                  <a:lnTo>
                    <a:pt x="2105" y="429"/>
                  </a:lnTo>
                  <a:lnTo>
                    <a:pt x="2124" y="410"/>
                  </a:lnTo>
                  <a:lnTo>
                    <a:pt x="2124" y="410"/>
                  </a:lnTo>
                  <a:lnTo>
                    <a:pt x="2124" y="410"/>
                  </a:lnTo>
                  <a:lnTo>
                    <a:pt x="2300" y="332"/>
                  </a:lnTo>
                  <a:lnTo>
                    <a:pt x="2300" y="332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553" y="215"/>
                  </a:lnTo>
                  <a:lnTo>
                    <a:pt x="2553" y="215"/>
                  </a:lnTo>
                  <a:lnTo>
                    <a:pt x="2709" y="156"/>
                  </a:lnTo>
                  <a:lnTo>
                    <a:pt x="2709" y="156"/>
                  </a:lnTo>
                  <a:lnTo>
                    <a:pt x="2767" y="137"/>
                  </a:lnTo>
                  <a:lnTo>
                    <a:pt x="2806" y="117"/>
                  </a:lnTo>
                  <a:lnTo>
                    <a:pt x="2806" y="117"/>
                  </a:lnTo>
                  <a:lnTo>
                    <a:pt x="2845" y="98"/>
                  </a:lnTo>
                  <a:lnTo>
                    <a:pt x="2845" y="98"/>
                  </a:lnTo>
                  <a:lnTo>
                    <a:pt x="3118" y="39"/>
                  </a:lnTo>
                  <a:lnTo>
                    <a:pt x="3118" y="39"/>
                  </a:lnTo>
                  <a:lnTo>
                    <a:pt x="3118" y="39"/>
                  </a:lnTo>
                  <a:lnTo>
                    <a:pt x="3118" y="39"/>
                  </a:lnTo>
                  <a:lnTo>
                    <a:pt x="3118" y="39"/>
                  </a:lnTo>
                  <a:lnTo>
                    <a:pt x="3157" y="39"/>
                  </a:lnTo>
                  <a:lnTo>
                    <a:pt x="3157" y="39"/>
                  </a:lnTo>
                  <a:lnTo>
                    <a:pt x="3157" y="39"/>
                  </a:lnTo>
                  <a:lnTo>
                    <a:pt x="3196" y="20"/>
                  </a:lnTo>
                  <a:lnTo>
                    <a:pt x="3216" y="20"/>
                  </a:lnTo>
                  <a:lnTo>
                    <a:pt x="3216" y="20"/>
                  </a:lnTo>
                  <a:lnTo>
                    <a:pt x="3255" y="20"/>
                  </a:lnTo>
                  <a:lnTo>
                    <a:pt x="3255" y="20"/>
                  </a:lnTo>
                  <a:lnTo>
                    <a:pt x="3255" y="20"/>
                  </a:lnTo>
                  <a:lnTo>
                    <a:pt x="3488" y="0"/>
                  </a:lnTo>
                  <a:lnTo>
                    <a:pt x="3488" y="0"/>
                  </a:lnTo>
                  <a:lnTo>
                    <a:pt x="3722" y="0"/>
                  </a:lnTo>
                  <a:lnTo>
                    <a:pt x="3722" y="0"/>
                  </a:lnTo>
                  <a:lnTo>
                    <a:pt x="3722" y="0"/>
                  </a:lnTo>
                  <a:lnTo>
                    <a:pt x="3761" y="0"/>
                  </a:lnTo>
                  <a:lnTo>
                    <a:pt x="3781" y="0"/>
                  </a:lnTo>
                  <a:lnTo>
                    <a:pt x="3781" y="0"/>
                  </a:lnTo>
                  <a:lnTo>
                    <a:pt x="3781" y="0"/>
                  </a:lnTo>
                  <a:lnTo>
                    <a:pt x="3859" y="0"/>
                  </a:lnTo>
                  <a:lnTo>
                    <a:pt x="3859" y="0"/>
                  </a:lnTo>
                  <a:lnTo>
                    <a:pt x="4170" y="5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767;p38">
              <a:extLst>
                <a:ext uri="{FF2B5EF4-FFF2-40B4-BE49-F238E27FC236}">
                  <a16:creationId xmlns:a16="http://schemas.microsoft.com/office/drawing/2014/main" xmlns="" id="{556E4D66-205F-D6B6-7357-BF2B7F816613}"/>
                </a:ext>
              </a:extLst>
            </p:cNvPr>
            <p:cNvSpPr/>
            <p:nvPr/>
          </p:nvSpPr>
          <p:spPr>
            <a:xfrm>
              <a:off x="5708925" y="3484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768;p38">
              <a:extLst>
                <a:ext uri="{FF2B5EF4-FFF2-40B4-BE49-F238E27FC236}">
                  <a16:creationId xmlns:a16="http://schemas.microsoft.com/office/drawing/2014/main" xmlns="" id="{59892965-A522-B607-3A8F-40191143A5EE}"/>
                </a:ext>
              </a:extLst>
            </p:cNvPr>
            <p:cNvSpPr/>
            <p:nvPr/>
          </p:nvSpPr>
          <p:spPr>
            <a:xfrm>
              <a:off x="5728900" y="3528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769;p38">
              <a:extLst>
                <a:ext uri="{FF2B5EF4-FFF2-40B4-BE49-F238E27FC236}">
                  <a16:creationId xmlns:a16="http://schemas.microsoft.com/office/drawing/2014/main" xmlns="" id="{91A9F45C-35C9-950D-99D3-794CC79E5088}"/>
                </a:ext>
              </a:extLst>
            </p:cNvPr>
            <p:cNvSpPr/>
            <p:nvPr/>
          </p:nvSpPr>
          <p:spPr>
            <a:xfrm>
              <a:off x="5681650" y="3421800"/>
              <a:ext cx="59450" cy="27775"/>
            </a:xfrm>
            <a:custGeom>
              <a:avLst/>
              <a:gdLst/>
              <a:ahLst/>
              <a:cxnLst/>
              <a:rect l="l" t="t" r="r" b="b"/>
              <a:pathLst>
                <a:path w="2378" h="1111" extrusionOk="0">
                  <a:moveTo>
                    <a:pt x="624" y="0"/>
                  </a:moveTo>
                  <a:lnTo>
                    <a:pt x="429" y="20"/>
                  </a:lnTo>
                  <a:lnTo>
                    <a:pt x="273" y="59"/>
                  </a:lnTo>
                  <a:lnTo>
                    <a:pt x="137" y="117"/>
                  </a:lnTo>
                  <a:lnTo>
                    <a:pt x="40" y="195"/>
                  </a:lnTo>
                  <a:lnTo>
                    <a:pt x="20" y="253"/>
                  </a:lnTo>
                  <a:lnTo>
                    <a:pt x="1" y="292"/>
                  </a:lnTo>
                  <a:lnTo>
                    <a:pt x="1" y="351"/>
                  </a:lnTo>
                  <a:lnTo>
                    <a:pt x="1" y="390"/>
                  </a:lnTo>
                  <a:lnTo>
                    <a:pt x="59" y="507"/>
                  </a:lnTo>
                  <a:lnTo>
                    <a:pt x="137" y="624"/>
                  </a:lnTo>
                  <a:lnTo>
                    <a:pt x="273" y="721"/>
                  </a:lnTo>
                  <a:lnTo>
                    <a:pt x="429" y="819"/>
                  </a:lnTo>
                  <a:lnTo>
                    <a:pt x="624" y="916"/>
                  </a:lnTo>
                  <a:lnTo>
                    <a:pt x="838" y="994"/>
                  </a:lnTo>
                  <a:lnTo>
                    <a:pt x="1072" y="1052"/>
                  </a:lnTo>
                  <a:lnTo>
                    <a:pt x="1325" y="1091"/>
                  </a:lnTo>
                  <a:lnTo>
                    <a:pt x="1559" y="1111"/>
                  </a:lnTo>
                  <a:lnTo>
                    <a:pt x="1774" y="1111"/>
                  </a:lnTo>
                  <a:lnTo>
                    <a:pt x="1949" y="1091"/>
                  </a:lnTo>
                  <a:lnTo>
                    <a:pt x="2124" y="1052"/>
                  </a:lnTo>
                  <a:lnTo>
                    <a:pt x="2241" y="994"/>
                  </a:lnTo>
                  <a:lnTo>
                    <a:pt x="2339" y="916"/>
                  </a:lnTo>
                  <a:lnTo>
                    <a:pt x="2358" y="877"/>
                  </a:lnTo>
                  <a:lnTo>
                    <a:pt x="2378" y="819"/>
                  </a:lnTo>
                  <a:lnTo>
                    <a:pt x="2378" y="760"/>
                  </a:lnTo>
                  <a:lnTo>
                    <a:pt x="2378" y="721"/>
                  </a:lnTo>
                  <a:lnTo>
                    <a:pt x="2319" y="604"/>
                  </a:lnTo>
                  <a:lnTo>
                    <a:pt x="2241" y="507"/>
                  </a:lnTo>
                  <a:lnTo>
                    <a:pt x="2105" y="390"/>
                  </a:lnTo>
                  <a:lnTo>
                    <a:pt x="1949" y="292"/>
                  </a:lnTo>
                  <a:lnTo>
                    <a:pt x="1754" y="195"/>
                  </a:lnTo>
                  <a:lnTo>
                    <a:pt x="1540" y="117"/>
                  </a:lnTo>
                  <a:lnTo>
                    <a:pt x="1306" y="59"/>
                  </a:lnTo>
                  <a:lnTo>
                    <a:pt x="1053" y="20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770;p38">
              <a:extLst>
                <a:ext uri="{FF2B5EF4-FFF2-40B4-BE49-F238E27FC236}">
                  <a16:creationId xmlns:a16="http://schemas.microsoft.com/office/drawing/2014/main" xmlns="" id="{2831F4A8-BD37-88FE-2C62-E55949B46A91}"/>
                </a:ext>
              </a:extLst>
            </p:cNvPr>
            <p:cNvSpPr/>
            <p:nvPr/>
          </p:nvSpPr>
          <p:spPr>
            <a:xfrm>
              <a:off x="5681650" y="3421800"/>
              <a:ext cx="59450" cy="27775"/>
            </a:xfrm>
            <a:custGeom>
              <a:avLst/>
              <a:gdLst/>
              <a:ahLst/>
              <a:cxnLst/>
              <a:rect l="l" t="t" r="r" b="b"/>
              <a:pathLst>
                <a:path w="2378" h="1111" fill="none" extrusionOk="0">
                  <a:moveTo>
                    <a:pt x="1" y="292"/>
                  </a:moveTo>
                  <a:lnTo>
                    <a:pt x="1" y="292"/>
                  </a:lnTo>
                  <a:lnTo>
                    <a:pt x="1" y="351"/>
                  </a:lnTo>
                  <a:lnTo>
                    <a:pt x="1" y="390"/>
                  </a:lnTo>
                  <a:lnTo>
                    <a:pt x="59" y="507"/>
                  </a:lnTo>
                  <a:lnTo>
                    <a:pt x="137" y="624"/>
                  </a:lnTo>
                  <a:lnTo>
                    <a:pt x="273" y="721"/>
                  </a:lnTo>
                  <a:lnTo>
                    <a:pt x="429" y="819"/>
                  </a:lnTo>
                  <a:lnTo>
                    <a:pt x="624" y="916"/>
                  </a:lnTo>
                  <a:lnTo>
                    <a:pt x="838" y="994"/>
                  </a:lnTo>
                  <a:lnTo>
                    <a:pt x="1072" y="1052"/>
                  </a:lnTo>
                  <a:lnTo>
                    <a:pt x="1072" y="1052"/>
                  </a:lnTo>
                  <a:lnTo>
                    <a:pt x="1325" y="1091"/>
                  </a:lnTo>
                  <a:lnTo>
                    <a:pt x="1559" y="1111"/>
                  </a:lnTo>
                  <a:lnTo>
                    <a:pt x="1774" y="1111"/>
                  </a:lnTo>
                  <a:lnTo>
                    <a:pt x="1949" y="1091"/>
                  </a:lnTo>
                  <a:lnTo>
                    <a:pt x="2124" y="1052"/>
                  </a:lnTo>
                  <a:lnTo>
                    <a:pt x="2241" y="994"/>
                  </a:lnTo>
                  <a:lnTo>
                    <a:pt x="2339" y="916"/>
                  </a:lnTo>
                  <a:lnTo>
                    <a:pt x="2358" y="877"/>
                  </a:lnTo>
                  <a:lnTo>
                    <a:pt x="2378" y="819"/>
                  </a:lnTo>
                  <a:lnTo>
                    <a:pt x="2378" y="819"/>
                  </a:lnTo>
                  <a:lnTo>
                    <a:pt x="2378" y="760"/>
                  </a:lnTo>
                  <a:lnTo>
                    <a:pt x="2378" y="721"/>
                  </a:lnTo>
                  <a:lnTo>
                    <a:pt x="2319" y="604"/>
                  </a:lnTo>
                  <a:lnTo>
                    <a:pt x="2241" y="507"/>
                  </a:lnTo>
                  <a:lnTo>
                    <a:pt x="2105" y="390"/>
                  </a:lnTo>
                  <a:lnTo>
                    <a:pt x="1949" y="292"/>
                  </a:lnTo>
                  <a:lnTo>
                    <a:pt x="1754" y="195"/>
                  </a:lnTo>
                  <a:lnTo>
                    <a:pt x="1540" y="117"/>
                  </a:lnTo>
                  <a:lnTo>
                    <a:pt x="1306" y="59"/>
                  </a:lnTo>
                  <a:lnTo>
                    <a:pt x="1306" y="59"/>
                  </a:lnTo>
                  <a:lnTo>
                    <a:pt x="1053" y="20"/>
                  </a:lnTo>
                  <a:lnTo>
                    <a:pt x="819" y="0"/>
                  </a:lnTo>
                  <a:lnTo>
                    <a:pt x="624" y="0"/>
                  </a:lnTo>
                  <a:lnTo>
                    <a:pt x="429" y="20"/>
                  </a:lnTo>
                  <a:lnTo>
                    <a:pt x="273" y="59"/>
                  </a:lnTo>
                  <a:lnTo>
                    <a:pt x="137" y="117"/>
                  </a:lnTo>
                  <a:lnTo>
                    <a:pt x="40" y="195"/>
                  </a:lnTo>
                  <a:lnTo>
                    <a:pt x="20" y="253"/>
                  </a:lnTo>
                  <a:lnTo>
                    <a:pt x="1" y="2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771;p38">
              <a:extLst>
                <a:ext uri="{FF2B5EF4-FFF2-40B4-BE49-F238E27FC236}">
                  <a16:creationId xmlns:a16="http://schemas.microsoft.com/office/drawing/2014/main" xmlns="" id="{C65224DE-E394-7A1B-E867-805C980A568F}"/>
                </a:ext>
              </a:extLst>
            </p:cNvPr>
            <p:cNvSpPr/>
            <p:nvPr/>
          </p:nvSpPr>
          <p:spPr>
            <a:xfrm>
              <a:off x="5489725" y="3449550"/>
              <a:ext cx="108650" cy="64325"/>
            </a:xfrm>
            <a:custGeom>
              <a:avLst/>
              <a:gdLst/>
              <a:ahLst/>
              <a:cxnLst/>
              <a:rect l="l" t="t" r="r" b="b"/>
              <a:pathLst>
                <a:path w="4346" h="2573" extrusionOk="0">
                  <a:moveTo>
                    <a:pt x="1754" y="1"/>
                  </a:moveTo>
                  <a:lnTo>
                    <a:pt x="1443" y="20"/>
                  </a:lnTo>
                  <a:lnTo>
                    <a:pt x="1131" y="79"/>
                  </a:lnTo>
                  <a:lnTo>
                    <a:pt x="956" y="118"/>
                  </a:lnTo>
                  <a:lnTo>
                    <a:pt x="800" y="176"/>
                  </a:lnTo>
                  <a:lnTo>
                    <a:pt x="644" y="254"/>
                  </a:lnTo>
                  <a:lnTo>
                    <a:pt x="507" y="313"/>
                  </a:lnTo>
                  <a:lnTo>
                    <a:pt x="371" y="410"/>
                  </a:lnTo>
                  <a:lnTo>
                    <a:pt x="254" y="507"/>
                  </a:lnTo>
                  <a:lnTo>
                    <a:pt x="176" y="605"/>
                  </a:lnTo>
                  <a:lnTo>
                    <a:pt x="98" y="702"/>
                  </a:lnTo>
                  <a:lnTo>
                    <a:pt x="20" y="839"/>
                  </a:lnTo>
                  <a:lnTo>
                    <a:pt x="1" y="955"/>
                  </a:lnTo>
                  <a:lnTo>
                    <a:pt x="1" y="1072"/>
                  </a:lnTo>
                  <a:lnTo>
                    <a:pt x="20" y="1189"/>
                  </a:lnTo>
                  <a:lnTo>
                    <a:pt x="79" y="1326"/>
                  </a:lnTo>
                  <a:lnTo>
                    <a:pt x="176" y="1462"/>
                  </a:lnTo>
                  <a:lnTo>
                    <a:pt x="274" y="1540"/>
                  </a:lnTo>
                  <a:lnTo>
                    <a:pt x="391" y="1637"/>
                  </a:lnTo>
                  <a:lnTo>
                    <a:pt x="585" y="1793"/>
                  </a:lnTo>
                  <a:lnTo>
                    <a:pt x="780" y="1910"/>
                  </a:lnTo>
                  <a:lnTo>
                    <a:pt x="1014" y="2047"/>
                  </a:lnTo>
                  <a:lnTo>
                    <a:pt x="1248" y="2163"/>
                  </a:lnTo>
                  <a:lnTo>
                    <a:pt x="1501" y="2261"/>
                  </a:lnTo>
                  <a:lnTo>
                    <a:pt x="1735" y="2339"/>
                  </a:lnTo>
                  <a:lnTo>
                    <a:pt x="1969" y="2417"/>
                  </a:lnTo>
                  <a:lnTo>
                    <a:pt x="2203" y="2475"/>
                  </a:lnTo>
                  <a:lnTo>
                    <a:pt x="2339" y="2514"/>
                  </a:lnTo>
                  <a:lnTo>
                    <a:pt x="2651" y="2553"/>
                  </a:lnTo>
                  <a:lnTo>
                    <a:pt x="2923" y="2573"/>
                  </a:lnTo>
                  <a:lnTo>
                    <a:pt x="3196" y="2553"/>
                  </a:lnTo>
                  <a:lnTo>
                    <a:pt x="3450" y="2534"/>
                  </a:lnTo>
                  <a:lnTo>
                    <a:pt x="3683" y="2456"/>
                  </a:lnTo>
                  <a:lnTo>
                    <a:pt x="3917" y="2358"/>
                  </a:lnTo>
                  <a:lnTo>
                    <a:pt x="4131" y="2241"/>
                  </a:lnTo>
                  <a:lnTo>
                    <a:pt x="4326" y="2066"/>
                  </a:lnTo>
                  <a:lnTo>
                    <a:pt x="4346" y="2027"/>
                  </a:lnTo>
                  <a:lnTo>
                    <a:pt x="4346" y="1949"/>
                  </a:lnTo>
                  <a:lnTo>
                    <a:pt x="4307" y="1793"/>
                  </a:lnTo>
                  <a:lnTo>
                    <a:pt x="4268" y="1657"/>
                  </a:lnTo>
                  <a:lnTo>
                    <a:pt x="4209" y="1501"/>
                  </a:lnTo>
                  <a:lnTo>
                    <a:pt x="4151" y="1365"/>
                  </a:lnTo>
                  <a:lnTo>
                    <a:pt x="3995" y="1111"/>
                  </a:lnTo>
                  <a:lnTo>
                    <a:pt x="3800" y="858"/>
                  </a:lnTo>
                  <a:lnTo>
                    <a:pt x="3664" y="741"/>
                  </a:lnTo>
                  <a:lnTo>
                    <a:pt x="3527" y="624"/>
                  </a:lnTo>
                  <a:lnTo>
                    <a:pt x="3391" y="507"/>
                  </a:lnTo>
                  <a:lnTo>
                    <a:pt x="3255" y="410"/>
                  </a:lnTo>
                  <a:lnTo>
                    <a:pt x="2923" y="254"/>
                  </a:lnTo>
                  <a:lnTo>
                    <a:pt x="2748" y="176"/>
                  </a:lnTo>
                  <a:lnTo>
                    <a:pt x="2573" y="118"/>
                  </a:lnTo>
                  <a:lnTo>
                    <a:pt x="2397" y="79"/>
                  </a:lnTo>
                  <a:lnTo>
                    <a:pt x="2066" y="20"/>
                  </a:lnTo>
                  <a:lnTo>
                    <a:pt x="175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772;p38">
              <a:extLst>
                <a:ext uri="{FF2B5EF4-FFF2-40B4-BE49-F238E27FC236}">
                  <a16:creationId xmlns:a16="http://schemas.microsoft.com/office/drawing/2014/main" xmlns="" id="{FCBF7CEA-CBDB-A2CA-B41B-68611D499CD1}"/>
                </a:ext>
              </a:extLst>
            </p:cNvPr>
            <p:cNvSpPr/>
            <p:nvPr/>
          </p:nvSpPr>
          <p:spPr>
            <a:xfrm>
              <a:off x="5489725" y="3449550"/>
              <a:ext cx="108650" cy="64325"/>
            </a:xfrm>
            <a:custGeom>
              <a:avLst/>
              <a:gdLst/>
              <a:ahLst/>
              <a:cxnLst/>
              <a:rect l="l" t="t" r="r" b="b"/>
              <a:pathLst>
                <a:path w="4346" h="2573" fill="none" extrusionOk="0">
                  <a:moveTo>
                    <a:pt x="2397" y="79"/>
                  </a:moveTo>
                  <a:lnTo>
                    <a:pt x="2397" y="79"/>
                  </a:lnTo>
                  <a:lnTo>
                    <a:pt x="2573" y="118"/>
                  </a:lnTo>
                  <a:lnTo>
                    <a:pt x="2573" y="118"/>
                  </a:lnTo>
                  <a:lnTo>
                    <a:pt x="2748" y="176"/>
                  </a:lnTo>
                  <a:lnTo>
                    <a:pt x="2923" y="254"/>
                  </a:lnTo>
                  <a:lnTo>
                    <a:pt x="3255" y="410"/>
                  </a:lnTo>
                  <a:lnTo>
                    <a:pt x="3255" y="410"/>
                  </a:lnTo>
                  <a:lnTo>
                    <a:pt x="3391" y="507"/>
                  </a:lnTo>
                  <a:lnTo>
                    <a:pt x="3527" y="624"/>
                  </a:lnTo>
                  <a:lnTo>
                    <a:pt x="3664" y="741"/>
                  </a:lnTo>
                  <a:lnTo>
                    <a:pt x="3800" y="858"/>
                  </a:lnTo>
                  <a:lnTo>
                    <a:pt x="3800" y="858"/>
                  </a:lnTo>
                  <a:lnTo>
                    <a:pt x="3995" y="1111"/>
                  </a:lnTo>
                  <a:lnTo>
                    <a:pt x="4151" y="1365"/>
                  </a:lnTo>
                  <a:lnTo>
                    <a:pt x="4151" y="1365"/>
                  </a:lnTo>
                  <a:lnTo>
                    <a:pt x="4209" y="1501"/>
                  </a:lnTo>
                  <a:lnTo>
                    <a:pt x="4268" y="1657"/>
                  </a:lnTo>
                  <a:lnTo>
                    <a:pt x="4268" y="1657"/>
                  </a:lnTo>
                  <a:lnTo>
                    <a:pt x="4307" y="1793"/>
                  </a:lnTo>
                  <a:lnTo>
                    <a:pt x="4346" y="1949"/>
                  </a:lnTo>
                  <a:lnTo>
                    <a:pt x="4346" y="1949"/>
                  </a:lnTo>
                  <a:lnTo>
                    <a:pt x="4346" y="2027"/>
                  </a:lnTo>
                  <a:lnTo>
                    <a:pt x="4326" y="2066"/>
                  </a:lnTo>
                  <a:lnTo>
                    <a:pt x="4326" y="2066"/>
                  </a:lnTo>
                  <a:lnTo>
                    <a:pt x="4131" y="2241"/>
                  </a:lnTo>
                  <a:lnTo>
                    <a:pt x="3917" y="2358"/>
                  </a:lnTo>
                  <a:lnTo>
                    <a:pt x="3917" y="2358"/>
                  </a:lnTo>
                  <a:lnTo>
                    <a:pt x="3683" y="2456"/>
                  </a:lnTo>
                  <a:lnTo>
                    <a:pt x="3450" y="2534"/>
                  </a:lnTo>
                  <a:lnTo>
                    <a:pt x="3450" y="2534"/>
                  </a:lnTo>
                  <a:lnTo>
                    <a:pt x="3196" y="2553"/>
                  </a:lnTo>
                  <a:lnTo>
                    <a:pt x="2923" y="2573"/>
                  </a:lnTo>
                  <a:lnTo>
                    <a:pt x="2651" y="2553"/>
                  </a:lnTo>
                  <a:lnTo>
                    <a:pt x="2339" y="2514"/>
                  </a:lnTo>
                  <a:lnTo>
                    <a:pt x="2339" y="2514"/>
                  </a:lnTo>
                  <a:lnTo>
                    <a:pt x="2203" y="2475"/>
                  </a:lnTo>
                  <a:lnTo>
                    <a:pt x="2203" y="2475"/>
                  </a:lnTo>
                  <a:lnTo>
                    <a:pt x="1969" y="2417"/>
                  </a:lnTo>
                  <a:lnTo>
                    <a:pt x="1735" y="2339"/>
                  </a:lnTo>
                  <a:lnTo>
                    <a:pt x="1501" y="2261"/>
                  </a:lnTo>
                  <a:lnTo>
                    <a:pt x="1248" y="2163"/>
                  </a:lnTo>
                  <a:lnTo>
                    <a:pt x="1248" y="2163"/>
                  </a:lnTo>
                  <a:lnTo>
                    <a:pt x="1014" y="2047"/>
                  </a:lnTo>
                  <a:lnTo>
                    <a:pt x="780" y="1910"/>
                  </a:lnTo>
                  <a:lnTo>
                    <a:pt x="585" y="1793"/>
                  </a:lnTo>
                  <a:lnTo>
                    <a:pt x="391" y="1637"/>
                  </a:lnTo>
                  <a:lnTo>
                    <a:pt x="391" y="1637"/>
                  </a:lnTo>
                  <a:lnTo>
                    <a:pt x="274" y="1540"/>
                  </a:lnTo>
                  <a:lnTo>
                    <a:pt x="176" y="1462"/>
                  </a:lnTo>
                  <a:lnTo>
                    <a:pt x="176" y="1462"/>
                  </a:lnTo>
                  <a:lnTo>
                    <a:pt x="79" y="1326"/>
                  </a:lnTo>
                  <a:lnTo>
                    <a:pt x="20" y="1189"/>
                  </a:lnTo>
                  <a:lnTo>
                    <a:pt x="20" y="1189"/>
                  </a:lnTo>
                  <a:lnTo>
                    <a:pt x="1" y="1072"/>
                  </a:lnTo>
                  <a:lnTo>
                    <a:pt x="1" y="955"/>
                  </a:lnTo>
                  <a:lnTo>
                    <a:pt x="1" y="955"/>
                  </a:lnTo>
                  <a:lnTo>
                    <a:pt x="20" y="839"/>
                  </a:lnTo>
                  <a:lnTo>
                    <a:pt x="20" y="839"/>
                  </a:lnTo>
                  <a:lnTo>
                    <a:pt x="98" y="702"/>
                  </a:lnTo>
                  <a:lnTo>
                    <a:pt x="98" y="702"/>
                  </a:lnTo>
                  <a:lnTo>
                    <a:pt x="176" y="605"/>
                  </a:lnTo>
                  <a:lnTo>
                    <a:pt x="254" y="507"/>
                  </a:lnTo>
                  <a:lnTo>
                    <a:pt x="371" y="410"/>
                  </a:lnTo>
                  <a:lnTo>
                    <a:pt x="507" y="313"/>
                  </a:lnTo>
                  <a:lnTo>
                    <a:pt x="507" y="313"/>
                  </a:lnTo>
                  <a:lnTo>
                    <a:pt x="644" y="254"/>
                  </a:lnTo>
                  <a:lnTo>
                    <a:pt x="800" y="176"/>
                  </a:lnTo>
                  <a:lnTo>
                    <a:pt x="956" y="118"/>
                  </a:lnTo>
                  <a:lnTo>
                    <a:pt x="1131" y="79"/>
                  </a:lnTo>
                  <a:lnTo>
                    <a:pt x="1131" y="79"/>
                  </a:lnTo>
                  <a:lnTo>
                    <a:pt x="1443" y="20"/>
                  </a:lnTo>
                  <a:lnTo>
                    <a:pt x="1754" y="1"/>
                  </a:lnTo>
                  <a:lnTo>
                    <a:pt x="2066" y="20"/>
                  </a:lnTo>
                  <a:lnTo>
                    <a:pt x="2397" y="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773;p38">
              <a:extLst>
                <a:ext uri="{FF2B5EF4-FFF2-40B4-BE49-F238E27FC236}">
                  <a16:creationId xmlns:a16="http://schemas.microsoft.com/office/drawing/2014/main" xmlns="" id="{B6C910C8-9170-81CB-9B0A-AB972600E3A7}"/>
                </a:ext>
              </a:extLst>
            </p:cNvPr>
            <p:cNvSpPr/>
            <p:nvPr/>
          </p:nvSpPr>
          <p:spPr>
            <a:xfrm>
              <a:off x="5483400" y="3461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774;p38">
              <a:extLst>
                <a:ext uri="{FF2B5EF4-FFF2-40B4-BE49-F238E27FC236}">
                  <a16:creationId xmlns:a16="http://schemas.microsoft.com/office/drawing/2014/main" xmlns="" id="{CA22B00B-E14E-560F-3F7A-DDB0C6DAA7B6}"/>
                </a:ext>
              </a:extLst>
            </p:cNvPr>
            <p:cNvSpPr/>
            <p:nvPr/>
          </p:nvSpPr>
          <p:spPr>
            <a:xfrm>
              <a:off x="5483400" y="3461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775;p38">
              <a:extLst>
                <a:ext uri="{FF2B5EF4-FFF2-40B4-BE49-F238E27FC236}">
                  <a16:creationId xmlns:a16="http://schemas.microsoft.com/office/drawing/2014/main" xmlns="" id="{81D9E189-E137-2DCF-20D3-0DF0E72E72B5}"/>
                </a:ext>
              </a:extLst>
            </p:cNvPr>
            <p:cNvSpPr/>
            <p:nvPr/>
          </p:nvSpPr>
          <p:spPr>
            <a:xfrm>
              <a:off x="5477550" y="3409125"/>
              <a:ext cx="146150" cy="106700"/>
            </a:xfrm>
            <a:custGeom>
              <a:avLst/>
              <a:gdLst/>
              <a:ahLst/>
              <a:cxnLst/>
              <a:rect l="l" t="t" r="r" b="b"/>
              <a:pathLst>
                <a:path w="5846" h="4268" extrusionOk="0">
                  <a:moveTo>
                    <a:pt x="2495" y="1774"/>
                  </a:moveTo>
                  <a:lnTo>
                    <a:pt x="2709" y="1793"/>
                  </a:lnTo>
                  <a:lnTo>
                    <a:pt x="2923" y="1832"/>
                  </a:lnTo>
                  <a:lnTo>
                    <a:pt x="3138" y="1891"/>
                  </a:lnTo>
                  <a:lnTo>
                    <a:pt x="3333" y="1949"/>
                  </a:lnTo>
                  <a:lnTo>
                    <a:pt x="3664" y="2105"/>
                  </a:lnTo>
                  <a:lnTo>
                    <a:pt x="3976" y="2300"/>
                  </a:lnTo>
                  <a:lnTo>
                    <a:pt x="4190" y="2475"/>
                  </a:lnTo>
                  <a:lnTo>
                    <a:pt x="4385" y="2670"/>
                  </a:lnTo>
                  <a:lnTo>
                    <a:pt x="4502" y="2826"/>
                  </a:lnTo>
                  <a:lnTo>
                    <a:pt x="4599" y="3001"/>
                  </a:lnTo>
                  <a:lnTo>
                    <a:pt x="4657" y="3157"/>
                  </a:lnTo>
                  <a:lnTo>
                    <a:pt x="4696" y="3313"/>
                  </a:lnTo>
                  <a:lnTo>
                    <a:pt x="4716" y="3449"/>
                  </a:lnTo>
                  <a:lnTo>
                    <a:pt x="4716" y="3625"/>
                  </a:lnTo>
                  <a:lnTo>
                    <a:pt x="4716" y="3644"/>
                  </a:lnTo>
                  <a:lnTo>
                    <a:pt x="4716" y="3683"/>
                  </a:lnTo>
                  <a:lnTo>
                    <a:pt x="4541" y="3780"/>
                  </a:lnTo>
                  <a:lnTo>
                    <a:pt x="4346" y="3878"/>
                  </a:lnTo>
                  <a:lnTo>
                    <a:pt x="4034" y="3975"/>
                  </a:lnTo>
                  <a:lnTo>
                    <a:pt x="3683" y="4053"/>
                  </a:lnTo>
                  <a:lnTo>
                    <a:pt x="3469" y="4073"/>
                  </a:lnTo>
                  <a:lnTo>
                    <a:pt x="3040" y="4073"/>
                  </a:lnTo>
                  <a:lnTo>
                    <a:pt x="2806" y="4053"/>
                  </a:lnTo>
                  <a:lnTo>
                    <a:pt x="2495" y="3995"/>
                  </a:lnTo>
                  <a:lnTo>
                    <a:pt x="2456" y="3995"/>
                  </a:lnTo>
                  <a:lnTo>
                    <a:pt x="2339" y="3956"/>
                  </a:lnTo>
                  <a:lnTo>
                    <a:pt x="2086" y="3878"/>
                  </a:lnTo>
                  <a:lnTo>
                    <a:pt x="1871" y="3819"/>
                  </a:lnTo>
                  <a:lnTo>
                    <a:pt x="1676" y="3722"/>
                  </a:lnTo>
                  <a:lnTo>
                    <a:pt x="1482" y="3625"/>
                  </a:lnTo>
                  <a:lnTo>
                    <a:pt x="1287" y="3508"/>
                  </a:lnTo>
                  <a:lnTo>
                    <a:pt x="1014" y="3313"/>
                  </a:lnTo>
                  <a:lnTo>
                    <a:pt x="761" y="3079"/>
                  </a:lnTo>
                  <a:lnTo>
                    <a:pt x="644" y="2923"/>
                  </a:lnTo>
                  <a:lnTo>
                    <a:pt x="527" y="2767"/>
                  </a:lnTo>
                  <a:lnTo>
                    <a:pt x="566" y="2670"/>
                  </a:lnTo>
                  <a:lnTo>
                    <a:pt x="585" y="2650"/>
                  </a:lnTo>
                  <a:lnTo>
                    <a:pt x="605" y="2572"/>
                  </a:lnTo>
                  <a:lnTo>
                    <a:pt x="624" y="2553"/>
                  </a:lnTo>
                  <a:lnTo>
                    <a:pt x="663" y="2456"/>
                  </a:lnTo>
                  <a:lnTo>
                    <a:pt x="702" y="2417"/>
                  </a:lnTo>
                  <a:lnTo>
                    <a:pt x="702" y="2436"/>
                  </a:lnTo>
                  <a:lnTo>
                    <a:pt x="722" y="2378"/>
                  </a:lnTo>
                  <a:lnTo>
                    <a:pt x="917" y="2183"/>
                  </a:lnTo>
                  <a:lnTo>
                    <a:pt x="1072" y="2066"/>
                  </a:lnTo>
                  <a:lnTo>
                    <a:pt x="1248" y="1968"/>
                  </a:lnTo>
                  <a:lnTo>
                    <a:pt x="1521" y="1871"/>
                  </a:lnTo>
                  <a:lnTo>
                    <a:pt x="1793" y="1813"/>
                  </a:lnTo>
                  <a:lnTo>
                    <a:pt x="2144" y="1774"/>
                  </a:lnTo>
                  <a:close/>
                  <a:moveTo>
                    <a:pt x="1462" y="1"/>
                  </a:moveTo>
                  <a:lnTo>
                    <a:pt x="1287" y="20"/>
                  </a:lnTo>
                  <a:lnTo>
                    <a:pt x="1131" y="40"/>
                  </a:lnTo>
                  <a:lnTo>
                    <a:pt x="994" y="79"/>
                  </a:lnTo>
                  <a:lnTo>
                    <a:pt x="858" y="117"/>
                  </a:lnTo>
                  <a:lnTo>
                    <a:pt x="722" y="176"/>
                  </a:lnTo>
                  <a:lnTo>
                    <a:pt x="624" y="254"/>
                  </a:lnTo>
                  <a:lnTo>
                    <a:pt x="507" y="332"/>
                  </a:lnTo>
                  <a:lnTo>
                    <a:pt x="410" y="429"/>
                  </a:lnTo>
                  <a:lnTo>
                    <a:pt x="332" y="527"/>
                  </a:lnTo>
                  <a:lnTo>
                    <a:pt x="196" y="741"/>
                  </a:lnTo>
                  <a:lnTo>
                    <a:pt x="79" y="994"/>
                  </a:lnTo>
                  <a:lnTo>
                    <a:pt x="20" y="1267"/>
                  </a:lnTo>
                  <a:lnTo>
                    <a:pt x="1" y="1559"/>
                  </a:lnTo>
                  <a:lnTo>
                    <a:pt x="1" y="1852"/>
                  </a:lnTo>
                  <a:lnTo>
                    <a:pt x="59" y="2163"/>
                  </a:lnTo>
                  <a:lnTo>
                    <a:pt x="157" y="2436"/>
                  </a:lnTo>
                  <a:lnTo>
                    <a:pt x="274" y="2709"/>
                  </a:lnTo>
                  <a:lnTo>
                    <a:pt x="429" y="2962"/>
                  </a:lnTo>
                  <a:lnTo>
                    <a:pt x="624" y="3196"/>
                  </a:lnTo>
                  <a:lnTo>
                    <a:pt x="839" y="3410"/>
                  </a:lnTo>
                  <a:lnTo>
                    <a:pt x="1072" y="3605"/>
                  </a:lnTo>
                  <a:lnTo>
                    <a:pt x="1326" y="3761"/>
                  </a:lnTo>
                  <a:lnTo>
                    <a:pt x="1598" y="3897"/>
                  </a:lnTo>
                  <a:lnTo>
                    <a:pt x="1891" y="4014"/>
                  </a:lnTo>
                  <a:lnTo>
                    <a:pt x="2144" y="4092"/>
                  </a:lnTo>
                  <a:lnTo>
                    <a:pt x="2397" y="4170"/>
                  </a:lnTo>
                  <a:lnTo>
                    <a:pt x="2495" y="4190"/>
                  </a:lnTo>
                  <a:lnTo>
                    <a:pt x="2943" y="4248"/>
                  </a:lnTo>
                  <a:lnTo>
                    <a:pt x="3255" y="4268"/>
                  </a:lnTo>
                  <a:lnTo>
                    <a:pt x="3547" y="4268"/>
                  </a:lnTo>
                  <a:lnTo>
                    <a:pt x="3859" y="4209"/>
                  </a:lnTo>
                  <a:lnTo>
                    <a:pt x="4131" y="4151"/>
                  </a:lnTo>
                  <a:lnTo>
                    <a:pt x="4424" y="4053"/>
                  </a:lnTo>
                  <a:lnTo>
                    <a:pt x="4696" y="3917"/>
                  </a:lnTo>
                  <a:lnTo>
                    <a:pt x="4950" y="3742"/>
                  </a:lnTo>
                  <a:lnTo>
                    <a:pt x="5164" y="3566"/>
                  </a:lnTo>
                  <a:lnTo>
                    <a:pt x="5378" y="3332"/>
                  </a:lnTo>
                  <a:lnTo>
                    <a:pt x="5554" y="3079"/>
                  </a:lnTo>
                  <a:lnTo>
                    <a:pt x="5690" y="2826"/>
                  </a:lnTo>
                  <a:lnTo>
                    <a:pt x="5788" y="2553"/>
                  </a:lnTo>
                  <a:lnTo>
                    <a:pt x="5846" y="2280"/>
                  </a:lnTo>
                  <a:lnTo>
                    <a:pt x="5846" y="2007"/>
                  </a:lnTo>
                  <a:lnTo>
                    <a:pt x="5826" y="1754"/>
                  </a:lnTo>
                  <a:lnTo>
                    <a:pt x="5788" y="1618"/>
                  </a:lnTo>
                  <a:lnTo>
                    <a:pt x="5729" y="1501"/>
                  </a:lnTo>
                  <a:lnTo>
                    <a:pt x="5671" y="1384"/>
                  </a:lnTo>
                  <a:lnTo>
                    <a:pt x="5612" y="1267"/>
                  </a:lnTo>
                  <a:lnTo>
                    <a:pt x="5515" y="1150"/>
                  </a:lnTo>
                  <a:lnTo>
                    <a:pt x="5417" y="1053"/>
                  </a:lnTo>
                  <a:lnTo>
                    <a:pt x="5300" y="955"/>
                  </a:lnTo>
                  <a:lnTo>
                    <a:pt x="5164" y="877"/>
                  </a:lnTo>
                  <a:lnTo>
                    <a:pt x="5008" y="799"/>
                  </a:lnTo>
                  <a:lnTo>
                    <a:pt x="4852" y="741"/>
                  </a:lnTo>
                  <a:lnTo>
                    <a:pt x="4696" y="683"/>
                  </a:lnTo>
                  <a:lnTo>
                    <a:pt x="4443" y="644"/>
                  </a:lnTo>
                  <a:lnTo>
                    <a:pt x="4190" y="644"/>
                  </a:lnTo>
                  <a:lnTo>
                    <a:pt x="3917" y="663"/>
                  </a:lnTo>
                  <a:lnTo>
                    <a:pt x="3644" y="702"/>
                  </a:lnTo>
                  <a:lnTo>
                    <a:pt x="3508" y="722"/>
                  </a:lnTo>
                  <a:lnTo>
                    <a:pt x="3196" y="760"/>
                  </a:lnTo>
                  <a:lnTo>
                    <a:pt x="3157" y="760"/>
                  </a:lnTo>
                  <a:lnTo>
                    <a:pt x="3138" y="741"/>
                  </a:lnTo>
                  <a:lnTo>
                    <a:pt x="2865" y="585"/>
                  </a:lnTo>
                  <a:lnTo>
                    <a:pt x="2845" y="585"/>
                  </a:lnTo>
                  <a:lnTo>
                    <a:pt x="2729" y="507"/>
                  </a:lnTo>
                  <a:lnTo>
                    <a:pt x="2514" y="351"/>
                  </a:lnTo>
                  <a:lnTo>
                    <a:pt x="2280" y="215"/>
                  </a:lnTo>
                  <a:lnTo>
                    <a:pt x="2027" y="117"/>
                  </a:lnTo>
                  <a:lnTo>
                    <a:pt x="1793" y="40"/>
                  </a:lnTo>
                  <a:lnTo>
                    <a:pt x="1637" y="20"/>
                  </a:lnTo>
                  <a:lnTo>
                    <a:pt x="14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776;p38">
              <a:extLst>
                <a:ext uri="{FF2B5EF4-FFF2-40B4-BE49-F238E27FC236}">
                  <a16:creationId xmlns:a16="http://schemas.microsoft.com/office/drawing/2014/main" xmlns="" id="{6451F50B-ACF4-9AF2-64AD-F2BC78B705F7}"/>
                </a:ext>
              </a:extLst>
            </p:cNvPr>
            <p:cNvSpPr/>
            <p:nvPr/>
          </p:nvSpPr>
          <p:spPr>
            <a:xfrm>
              <a:off x="5477550" y="3409125"/>
              <a:ext cx="146150" cy="106700"/>
            </a:xfrm>
            <a:custGeom>
              <a:avLst/>
              <a:gdLst/>
              <a:ahLst/>
              <a:cxnLst/>
              <a:rect l="l" t="t" r="r" b="b"/>
              <a:pathLst>
                <a:path w="5846" h="4268" fill="none" extrusionOk="0">
                  <a:moveTo>
                    <a:pt x="1793" y="40"/>
                  </a:moveTo>
                  <a:lnTo>
                    <a:pt x="1793" y="40"/>
                  </a:lnTo>
                  <a:lnTo>
                    <a:pt x="1637" y="20"/>
                  </a:lnTo>
                  <a:lnTo>
                    <a:pt x="1637" y="20"/>
                  </a:lnTo>
                  <a:lnTo>
                    <a:pt x="1462" y="1"/>
                  </a:lnTo>
                  <a:lnTo>
                    <a:pt x="1287" y="20"/>
                  </a:lnTo>
                  <a:lnTo>
                    <a:pt x="1131" y="40"/>
                  </a:lnTo>
                  <a:lnTo>
                    <a:pt x="994" y="79"/>
                  </a:lnTo>
                  <a:lnTo>
                    <a:pt x="994" y="79"/>
                  </a:lnTo>
                  <a:lnTo>
                    <a:pt x="858" y="117"/>
                  </a:lnTo>
                  <a:lnTo>
                    <a:pt x="722" y="176"/>
                  </a:lnTo>
                  <a:lnTo>
                    <a:pt x="624" y="254"/>
                  </a:lnTo>
                  <a:lnTo>
                    <a:pt x="507" y="332"/>
                  </a:lnTo>
                  <a:lnTo>
                    <a:pt x="507" y="332"/>
                  </a:lnTo>
                  <a:lnTo>
                    <a:pt x="410" y="429"/>
                  </a:lnTo>
                  <a:lnTo>
                    <a:pt x="332" y="527"/>
                  </a:lnTo>
                  <a:lnTo>
                    <a:pt x="332" y="527"/>
                  </a:lnTo>
                  <a:lnTo>
                    <a:pt x="196" y="741"/>
                  </a:lnTo>
                  <a:lnTo>
                    <a:pt x="196" y="741"/>
                  </a:lnTo>
                  <a:lnTo>
                    <a:pt x="79" y="994"/>
                  </a:lnTo>
                  <a:lnTo>
                    <a:pt x="20" y="1267"/>
                  </a:lnTo>
                  <a:lnTo>
                    <a:pt x="20" y="1267"/>
                  </a:lnTo>
                  <a:lnTo>
                    <a:pt x="1" y="1559"/>
                  </a:lnTo>
                  <a:lnTo>
                    <a:pt x="1" y="1852"/>
                  </a:lnTo>
                  <a:lnTo>
                    <a:pt x="1" y="1852"/>
                  </a:lnTo>
                  <a:lnTo>
                    <a:pt x="59" y="2163"/>
                  </a:lnTo>
                  <a:lnTo>
                    <a:pt x="157" y="2436"/>
                  </a:lnTo>
                  <a:lnTo>
                    <a:pt x="157" y="2436"/>
                  </a:lnTo>
                  <a:lnTo>
                    <a:pt x="274" y="2709"/>
                  </a:lnTo>
                  <a:lnTo>
                    <a:pt x="429" y="2962"/>
                  </a:lnTo>
                  <a:lnTo>
                    <a:pt x="624" y="3196"/>
                  </a:lnTo>
                  <a:lnTo>
                    <a:pt x="839" y="3410"/>
                  </a:lnTo>
                  <a:lnTo>
                    <a:pt x="839" y="3410"/>
                  </a:lnTo>
                  <a:lnTo>
                    <a:pt x="1072" y="3605"/>
                  </a:lnTo>
                  <a:lnTo>
                    <a:pt x="1326" y="3761"/>
                  </a:lnTo>
                  <a:lnTo>
                    <a:pt x="1598" y="3897"/>
                  </a:lnTo>
                  <a:lnTo>
                    <a:pt x="1891" y="4014"/>
                  </a:lnTo>
                  <a:lnTo>
                    <a:pt x="1891" y="4014"/>
                  </a:lnTo>
                  <a:lnTo>
                    <a:pt x="2144" y="4092"/>
                  </a:lnTo>
                  <a:lnTo>
                    <a:pt x="2397" y="4170"/>
                  </a:lnTo>
                  <a:lnTo>
                    <a:pt x="2397" y="4170"/>
                  </a:lnTo>
                  <a:lnTo>
                    <a:pt x="2495" y="4190"/>
                  </a:lnTo>
                  <a:lnTo>
                    <a:pt x="2495" y="4190"/>
                  </a:lnTo>
                  <a:lnTo>
                    <a:pt x="2943" y="4248"/>
                  </a:lnTo>
                  <a:lnTo>
                    <a:pt x="2943" y="4248"/>
                  </a:lnTo>
                  <a:lnTo>
                    <a:pt x="3255" y="4268"/>
                  </a:lnTo>
                  <a:lnTo>
                    <a:pt x="3547" y="4268"/>
                  </a:lnTo>
                  <a:lnTo>
                    <a:pt x="3859" y="4209"/>
                  </a:lnTo>
                  <a:lnTo>
                    <a:pt x="4131" y="4151"/>
                  </a:lnTo>
                  <a:lnTo>
                    <a:pt x="4131" y="4151"/>
                  </a:lnTo>
                  <a:lnTo>
                    <a:pt x="4424" y="4053"/>
                  </a:lnTo>
                  <a:lnTo>
                    <a:pt x="4696" y="3917"/>
                  </a:lnTo>
                  <a:lnTo>
                    <a:pt x="4950" y="3742"/>
                  </a:lnTo>
                  <a:lnTo>
                    <a:pt x="5164" y="3566"/>
                  </a:lnTo>
                  <a:lnTo>
                    <a:pt x="5164" y="3566"/>
                  </a:lnTo>
                  <a:lnTo>
                    <a:pt x="5378" y="3332"/>
                  </a:lnTo>
                  <a:lnTo>
                    <a:pt x="5554" y="3079"/>
                  </a:lnTo>
                  <a:lnTo>
                    <a:pt x="5554" y="3079"/>
                  </a:lnTo>
                  <a:lnTo>
                    <a:pt x="5690" y="2826"/>
                  </a:lnTo>
                  <a:lnTo>
                    <a:pt x="5788" y="2553"/>
                  </a:lnTo>
                  <a:lnTo>
                    <a:pt x="5788" y="2553"/>
                  </a:lnTo>
                  <a:lnTo>
                    <a:pt x="5846" y="2280"/>
                  </a:lnTo>
                  <a:lnTo>
                    <a:pt x="5846" y="2007"/>
                  </a:lnTo>
                  <a:lnTo>
                    <a:pt x="5846" y="2007"/>
                  </a:lnTo>
                  <a:lnTo>
                    <a:pt x="5826" y="1754"/>
                  </a:lnTo>
                  <a:lnTo>
                    <a:pt x="5826" y="1754"/>
                  </a:lnTo>
                  <a:lnTo>
                    <a:pt x="5788" y="1618"/>
                  </a:lnTo>
                  <a:lnTo>
                    <a:pt x="5729" y="1501"/>
                  </a:lnTo>
                  <a:lnTo>
                    <a:pt x="5729" y="1501"/>
                  </a:lnTo>
                  <a:lnTo>
                    <a:pt x="5671" y="1384"/>
                  </a:lnTo>
                  <a:lnTo>
                    <a:pt x="5612" y="1267"/>
                  </a:lnTo>
                  <a:lnTo>
                    <a:pt x="5515" y="1150"/>
                  </a:lnTo>
                  <a:lnTo>
                    <a:pt x="5417" y="1053"/>
                  </a:lnTo>
                  <a:lnTo>
                    <a:pt x="5417" y="1053"/>
                  </a:lnTo>
                  <a:lnTo>
                    <a:pt x="5300" y="955"/>
                  </a:lnTo>
                  <a:lnTo>
                    <a:pt x="5164" y="877"/>
                  </a:lnTo>
                  <a:lnTo>
                    <a:pt x="5008" y="799"/>
                  </a:lnTo>
                  <a:lnTo>
                    <a:pt x="4852" y="741"/>
                  </a:lnTo>
                  <a:lnTo>
                    <a:pt x="4852" y="741"/>
                  </a:lnTo>
                  <a:lnTo>
                    <a:pt x="4696" y="683"/>
                  </a:lnTo>
                  <a:lnTo>
                    <a:pt x="4696" y="683"/>
                  </a:lnTo>
                  <a:lnTo>
                    <a:pt x="4443" y="644"/>
                  </a:lnTo>
                  <a:lnTo>
                    <a:pt x="4190" y="644"/>
                  </a:lnTo>
                  <a:lnTo>
                    <a:pt x="4190" y="644"/>
                  </a:lnTo>
                  <a:lnTo>
                    <a:pt x="3917" y="663"/>
                  </a:lnTo>
                  <a:lnTo>
                    <a:pt x="3644" y="702"/>
                  </a:lnTo>
                  <a:lnTo>
                    <a:pt x="3508" y="722"/>
                  </a:lnTo>
                  <a:lnTo>
                    <a:pt x="3508" y="722"/>
                  </a:lnTo>
                  <a:lnTo>
                    <a:pt x="3196" y="760"/>
                  </a:lnTo>
                  <a:lnTo>
                    <a:pt x="3177" y="760"/>
                  </a:lnTo>
                  <a:lnTo>
                    <a:pt x="3157" y="760"/>
                  </a:lnTo>
                  <a:lnTo>
                    <a:pt x="3157" y="760"/>
                  </a:lnTo>
                  <a:lnTo>
                    <a:pt x="3138" y="741"/>
                  </a:lnTo>
                  <a:lnTo>
                    <a:pt x="3138" y="741"/>
                  </a:lnTo>
                  <a:lnTo>
                    <a:pt x="2865" y="585"/>
                  </a:lnTo>
                  <a:lnTo>
                    <a:pt x="2845" y="585"/>
                  </a:lnTo>
                  <a:lnTo>
                    <a:pt x="2845" y="585"/>
                  </a:lnTo>
                  <a:lnTo>
                    <a:pt x="2845" y="585"/>
                  </a:lnTo>
                  <a:lnTo>
                    <a:pt x="2845" y="585"/>
                  </a:lnTo>
                  <a:lnTo>
                    <a:pt x="2845" y="585"/>
                  </a:lnTo>
                  <a:lnTo>
                    <a:pt x="2729" y="507"/>
                  </a:lnTo>
                  <a:lnTo>
                    <a:pt x="2729" y="507"/>
                  </a:lnTo>
                  <a:lnTo>
                    <a:pt x="2514" y="351"/>
                  </a:lnTo>
                  <a:lnTo>
                    <a:pt x="2280" y="215"/>
                  </a:lnTo>
                  <a:lnTo>
                    <a:pt x="2280" y="215"/>
                  </a:lnTo>
                  <a:lnTo>
                    <a:pt x="2027" y="117"/>
                  </a:lnTo>
                  <a:lnTo>
                    <a:pt x="1793" y="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777;p38">
              <a:extLst>
                <a:ext uri="{FF2B5EF4-FFF2-40B4-BE49-F238E27FC236}">
                  <a16:creationId xmlns:a16="http://schemas.microsoft.com/office/drawing/2014/main" xmlns="" id="{6235281C-77A9-C039-9F7D-27A2CD3167B5}"/>
                </a:ext>
              </a:extLst>
            </p:cNvPr>
            <p:cNvSpPr/>
            <p:nvPr/>
          </p:nvSpPr>
          <p:spPr>
            <a:xfrm>
              <a:off x="5490700" y="3453450"/>
              <a:ext cx="104750" cy="57500"/>
            </a:xfrm>
            <a:custGeom>
              <a:avLst/>
              <a:gdLst/>
              <a:ahLst/>
              <a:cxnLst/>
              <a:rect l="l" t="t" r="r" b="b"/>
              <a:pathLst>
                <a:path w="4190" h="2300" fill="none" extrusionOk="0">
                  <a:moveTo>
                    <a:pt x="2807" y="176"/>
                  </a:moveTo>
                  <a:lnTo>
                    <a:pt x="2807" y="176"/>
                  </a:lnTo>
                  <a:lnTo>
                    <a:pt x="3138" y="332"/>
                  </a:lnTo>
                  <a:lnTo>
                    <a:pt x="3450" y="527"/>
                  </a:lnTo>
                  <a:lnTo>
                    <a:pt x="3450" y="527"/>
                  </a:lnTo>
                  <a:lnTo>
                    <a:pt x="3664" y="702"/>
                  </a:lnTo>
                  <a:lnTo>
                    <a:pt x="3859" y="897"/>
                  </a:lnTo>
                  <a:lnTo>
                    <a:pt x="3859" y="897"/>
                  </a:lnTo>
                  <a:lnTo>
                    <a:pt x="3976" y="1053"/>
                  </a:lnTo>
                  <a:lnTo>
                    <a:pt x="4073" y="1228"/>
                  </a:lnTo>
                  <a:lnTo>
                    <a:pt x="4073" y="1228"/>
                  </a:lnTo>
                  <a:lnTo>
                    <a:pt x="4131" y="1384"/>
                  </a:lnTo>
                  <a:lnTo>
                    <a:pt x="4170" y="1540"/>
                  </a:lnTo>
                  <a:lnTo>
                    <a:pt x="4170" y="1540"/>
                  </a:lnTo>
                  <a:lnTo>
                    <a:pt x="4170" y="1540"/>
                  </a:lnTo>
                  <a:lnTo>
                    <a:pt x="4170" y="1540"/>
                  </a:lnTo>
                  <a:lnTo>
                    <a:pt x="4170" y="1540"/>
                  </a:lnTo>
                  <a:lnTo>
                    <a:pt x="4190" y="1676"/>
                  </a:lnTo>
                  <a:lnTo>
                    <a:pt x="4190" y="1852"/>
                  </a:lnTo>
                  <a:lnTo>
                    <a:pt x="4190" y="1871"/>
                  </a:lnTo>
                  <a:lnTo>
                    <a:pt x="4190" y="1871"/>
                  </a:lnTo>
                  <a:lnTo>
                    <a:pt x="4190" y="1910"/>
                  </a:lnTo>
                  <a:lnTo>
                    <a:pt x="4190" y="1910"/>
                  </a:lnTo>
                  <a:lnTo>
                    <a:pt x="4015" y="2007"/>
                  </a:lnTo>
                  <a:lnTo>
                    <a:pt x="3820" y="2105"/>
                  </a:lnTo>
                  <a:lnTo>
                    <a:pt x="3820" y="2105"/>
                  </a:lnTo>
                  <a:lnTo>
                    <a:pt x="3508" y="2202"/>
                  </a:lnTo>
                  <a:lnTo>
                    <a:pt x="3157" y="2280"/>
                  </a:lnTo>
                  <a:lnTo>
                    <a:pt x="3157" y="2280"/>
                  </a:lnTo>
                  <a:lnTo>
                    <a:pt x="3157" y="2280"/>
                  </a:lnTo>
                  <a:lnTo>
                    <a:pt x="2943" y="2300"/>
                  </a:lnTo>
                  <a:lnTo>
                    <a:pt x="2729" y="2300"/>
                  </a:lnTo>
                  <a:lnTo>
                    <a:pt x="2514" y="2300"/>
                  </a:lnTo>
                  <a:lnTo>
                    <a:pt x="2280" y="2280"/>
                  </a:lnTo>
                  <a:lnTo>
                    <a:pt x="2280" y="2280"/>
                  </a:lnTo>
                  <a:lnTo>
                    <a:pt x="1969" y="2222"/>
                  </a:lnTo>
                  <a:lnTo>
                    <a:pt x="1930" y="2222"/>
                  </a:lnTo>
                  <a:lnTo>
                    <a:pt x="1930" y="2222"/>
                  </a:lnTo>
                  <a:lnTo>
                    <a:pt x="1813" y="2183"/>
                  </a:lnTo>
                  <a:lnTo>
                    <a:pt x="1813" y="2183"/>
                  </a:lnTo>
                  <a:lnTo>
                    <a:pt x="1560" y="2105"/>
                  </a:lnTo>
                  <a:lnTo>
                    <a:pt x="1560" y="2105"/>
                  </a:lnTo>
                  <a:lnTo>
                    <a:pt x="1345" y="2046"/>
                  </a:lnTo>
                  <a:lnTo>
                    <a:pt x="1150" y="1949"/>
                  </a:lnTo>
                  <a:lnTo>
                    <a:pt x="956" y="1852"/>
                  </a:lnTo>
                  <a:lnTo>
                    <a:pt x="761" y="1735"/>
                  </a:lnTo>
                  <a:lnTo>
                    <a:pt x="761" y="1735"/>
                  </a:lnTo>
                  <a:lnTo>
                    <a:pt x="761" y="1735"/>
                  </a:lnTo>
                  <a:lnTo>
                    <a:pt x="488" y="1540"/>
                  </a:lnTo>
                  <a:lnTo>
                    <a:pt x="235" y="1306"/>
                  </a:lnTo>
                  <a:lnTo>
                    <a:pt x="235" y="1306"/>
                  </a:lnTo>
                  <a:lnTo>
                    <a:pt x="118" y="1150"/>
                  </a:lnTo>
                  <a:lnTo>
                    <a:pt x="1" y="994"/>
                  </a:lnTo>
                  <a:lnTo>
                    <a:pt x="1" y="994"/>
                  </a:lnTo>
                  <a:lnTo>
                    <a:pt x="40" y="897"/>
                  </a:lnTo>
                  <a:lnTo>
                    <a:pt x="59" y="877"/>
                  </a:lnTo>
                  <a:lnTo>
                    <a:pt x="59" y="877"/>
                  </a:lnTo>
                  <a:lnTo>
                    <a:pt x="79" y="799"/>
                  </a:lnTo>
                  <a:lnTo>
                    <a:pt x="79" y="799"/>
                  </a:lnTo>
                  <a:lnTo>
                    <a:pt x="98" y="780"/>
                  </a:lnTo>
                  <a:lnTo>
                    <a:pt x="98" y="780"/>
                  </a:lnTo>
                  <a:lnTo>
                    <a:pt x="137" y="683"/>
                  </a:lnTo>
                  <a:lnTo>
                    <a:pt x="137" y="683"/>
                  </a:lnTo>
                  <a:lnTo>
                    <a:pt x="176" y="644"/>
                  </a:lnTo>
                  <a:lnTo>
                    <a:pt x="176" y="663"/>
                  </a:lnTo>
                  <a:lnTo>
                    <a:pt x="176" y="663"/>
                  </a:lnTo>
                  <a:lnTo>
                    <a:pt x="196" y="605"/>
                  </a:lnTo>
                  <a:lnTo>
                    <a:pt x="196" y="605"/>
                  </a:lnTo>
                  <a:lnTo>
                    <a:pt x="391" y="410"/>
                  </a:lnTo>
                  <a:lnTo>
                    <a:pt x="391" y="410"/>
                  </a:lnTo>
                  <a:lnTo>
                    <a:pt x="546" y="293"/>
                  </a:lnTo>
                  <a:lnTo>
                    <a:pt x="722" y="195"/>
                  </a:lnTo>
                  <a:lnTo>
                    <a:pt x="722" y="195"/>
                  </a:lnTo>
                  <a:lnTo>
                    <a:pt x="995" y="98"/>
                  </a:lnTo>
                  <a:lnTo>
                    <a:pt x="1267" y="40"/>
                  </a:lnTo>
                  <a:lnTo>
                    <a:pt x="1267" y="40"/>
                  </a:lnTo>
                  <a:lnTo>
                    <a:pt x="1618" y="1"/>
                  </a:lnTo>
                  <a:lnTo>
                    <a:pt x="1969" y="1"/>
                  </a:lnTo>
                  <a:lnTo>
                    <a:pt x="1969" y="1"/>
                  </a:lnTo>
                  <a:lnTo>
                    <a:pt x="2183" y="20"/>
                  </a:lnTo>
                  <a:lnTo>
                    <a:pt x="2397" y="59"/>
                  </a:lnTo>
                  <a:lnTo>
                    <a:pt x="2397" y="59"/>
                  </a:lnTo>
                  <a:lnTo>
                    <a:pt x="2397" y="59"/>
                  </a:lnTo>
                  <a:lnTo>
                    <a:pt x="2612" y="118"/>
                  </a:lnTo>
                  <a:lnTo>
                    <a:pt x="2807" y="176"/>
                  </a:lnTo>
                  <a:lnTo>
                    <a:pt x="2807" y="1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8141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ng bóng Ý nghĩ: Hình đám mây 1">
            <a:extLst>
              <a:ext uri="{FF2B5EF4-FFF2-40B4-BE49-F238E27FC236}">
                <a16:creationId xmlns:a16="http://schemas.microsoft.com/office/drawing/2014/main" xmlns="" id="{25718334-4590-5949-3487-83D872622A9D}"/>
              </a:ext>
            </a:extLst>
          </p:cNvPr>
          <p:cNvSpPr/>
          <p:nvPr/>
        </p:nvSpPr>
        <p:spPr>
          <a:xfrm>
            <a:off x="1931154" y="0"/>
            <a:ext cx="7167161" cy="1703439"/>
          </a:xfrm>
          <a:prstGeom prst="cloudCallou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 thêm 1 tầng có 3 chậu hoa nữa thì ta có phép nhân nào?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xmlns="" id="{1A00C94C-965E-A300-14E2-DA1692225BD6}"/>
                  </a:ext>
                </a:extLst>
              </p:cNvPr>
              <p:cNvSpPr txBox="1"/>
              <p:nvPr/>
            </p:nvSpPr>
            <p:spPr>
              <a:xfrm>
                <a:off x="1035844" y="1875235"/>
                <a:ext cx="89531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×4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1A00C94C-965E-A300-14E2-DA1692225B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844" y="1875235"/>
                <a:ext cx="895310" cy="4308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xmlns="" id="{7D70FCE5-EF2C-8179-1A44-04A125830A03}"/>
                  </a:ext>
                </a:extLst>
              </p:cNvPr>
              <p:cNvSpPr txBox="1"/>
              <p:nvPr/>
            </p:nvSpPr>
            <p:spPr>
              <a:xfrm>
                <a:off x="1931154" y="1875235"/>
                <a:ext cx="339080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3+3+3+3=12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7D70FCE5-EF2C-8179-1A44-04A125830A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1154" y="1875235"/>
                <a:ext cx="3390800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Bong bóng Ý nghĩ: Hình đám mây 6">
            <a:extLst>
              <a:ext uri="{FF2B5EF4-FFF2-40B4-BE49-F238E27FC236}">
                <a16:creationId xmlns:a16="http://schemas.microsoft.com/office/drawing/2014/main" xmlns="" id="{3DEEB2B7-3B54-A550-0C18-F1CB46342BD2}"/>
              </a:ext>
            </a:extLst>
          </p:cNvPr>
          <p:cNvSpPr/>
          <p:nvPr/>
        </p:nvSpPr>
        <p:spPr>
          <a:xfrm>
            <a:off x="25612" y="2497351"/>
            <a:ext cx="4505680" cy="1821656"/>
          </a:xfrm>
          <a:prstGeom prst="cloudCallou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 tiếp tục thêm 1 tầng có 3 chậu hoa nữa thì sao?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xmlns="" id="{B60A11D0-93C0-A0F6-C805-8E90FD1ADEE3}"/>
                  </a:ext>
                </a:extLst>
              </p:cNvPr>
              <p:cNvSpPr txBox="1"/>
              <p:nvPr/>
            </p:nvSpPr>
            <p:spPr>
              <a:xfrm>
                <a:off x="3845910" y="3931689"/>
                <a:ext cx="89531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×5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B60A11D0-93C0-A0F6-C805-8E90FD1ADE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5910" y="3931689"/>
                <a:ext cx="895310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xmlns="" id="{EEEE13E5-7C7F-235C-B289-1A21985DD660}"/>
                  </a:ext>
                </a:extLst>
              </p:cNvPr>
              <p:cNvSpPr txBox="1"/>
              <p:nvPr/>
            </p:nvSpPr>
            <p:spPr>
              <a:xfrm>
                <a:off x="4775134" y="3931689"/>
                <a:ext cx="401680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3+3+3+3+3=15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EEE13E5-7C7F-235C-B289-1A21985DD6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5134" y="3931689"/>
                <a:ext cx="4016805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3">
            <a:extLst>
              <a:ext uri="{FF2B5EF4-FFF2-40B4-BE49-F238E27FC236}">
                <a16:creationId xmlns:a16="http://schemas.microsoft.com/office/drawing/2014/main" xmlns="" id="{48D27CA2-4504-09FD-B4DA-0A6A305C48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7204" y="-15235"/>
            <a:ext cx="1777884" cy="1991520"/>
          </a:xfrm>
          <a:prstGeom prst="rect">
            <a:avLst/>
          </a:prstGeom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xmlns="" id="{E8DC0F75-0EDF-33DD-34F0-CF268D6A06D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329345" y="1507331"/>
            <a:ext cx="340076" cy="316271"/>
          </a:xfrm>
          <a:prstGeom prst="rect">
            <a:avLst/>
          </a:prstGeom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xmlns="" id="{3F118388-AFA0-0682-23F3-DF7EA9C0D4B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758239" y="4789741"/>
            <a:ext cx="340076" cy="316271"/>
          </a:xfrm>
          <a:prstGeom prst="rect">
            <a:avLst/>
          </a:prstGeom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xmlns="" id="{04736765-3D1D-F883-AD3E-F26ABD1026C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496642" y="4783290"/>
            <a:ext cx="340076" cy="316271"/>
          </a:xfrm>
          <a:prstGeom prst="rect">
            <a:avLst/>
          </a:prstGeom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xmlns="" id="{BB5F62E7-1693-BB4B-E73A-6FA274CD833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23045" y="939314"/>
            <a:ext cx="340076" cy="316271"/>
          </a:xfrm>
          <a:prstGeom prst="rect">
            <a:avLst/>
          </a:prstGeom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xmlns="" id="{F379698F-8E21-F7F7-7B31-8C7CD8F7066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758239" y="2842239"/>
            <a:ext cx="340076" cy="316271"/>
          </a:xfrm>
          <a:prstGeom prst="rect">
            <a:avLst/>
          </a:prstGeom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xmlns="" id="{98EA890C-3E47-21C8-9398-3C5A7851279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6801" y="2339215"/>
            <a:ext cx="340076" cy="316271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xmlns="" id="{83F4E7CE-3ABF-4BB4-BDFB-B17FC94EDF8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432015" y="1575112"/>
            <a:ext cx="1261647" cy="129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09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/>
      <p:bldP spid="7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标题 5"/>
          <p:cNvSpPr txBox="1"/>
          <p:nvPr>
            <p:custDataLst>
              <p:tags r:id="rId1"/>
            </p:custDataLst>
          </p:nvPr>
        </p:nvSpPr>
        <p:spPr>
          <a:xfrm>
            <a:off x="2288262" y="2278733"/>
            <a:ext cx="4641247" cy="60841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tx2">
                    <a:lumMod val="75000"/>
                  </a:schemeClr>
                </a:solidFill>
                <a:effectLst>
                  <a:outerShdw dist="50800" dir="5400000" algn="t" rotWithShape="0">
                    <a:schemeClr val="bg1">
                      <a:alpha val="19000"/>
                    </a:schemeClr>
                  </a:outerShdw>
                </a:effectLst>
                <a:latin typeface="Arial Black" panose="020B0A04020102020204" pitchFamily="34" charset="0"/>
                <a:ea typeface="Microsoft YaHei" panose="020B0503020204020204" pitchFamily="34" charset="-122"/>
                <a:cs typeface="+mj-cs"/>
              </a:defRPr>
            </a:lvl1pPr>
          </a:lstStyle>
          <a:p>
            <a:pPr>
              <a:lnSpc>
                <a:spcPct val="150000"/>
              </a:lnSpc>
              <a:defRPr/>
            </a:pPr>
            <a:r>
              <a:rPr lang="en-US" altLang="zh-CN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BẢNG NHÂN 3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0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(2 TIẾT)</a:t>
            </a:r>
            <a:endParaRPr lang="zh-CN" altLang="en-US" sz="2000" b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4C818F3C-829B-9BA2-58D3-F145431D4B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130760"/>
            <a:ext cx="2416772" cy="1655489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xmlns="" id="{76B1E0FF-0611-93D6-742D-8C77DD7D2E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137685" y="164306"/>
            <a:ext cx="1536415" cy="1588398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xmlns="" id="{B76E6B98-CE20-9A7F-A311-86DB0B35BB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089042" y="2348442"/>
            <a:ext cx="243212" cy="223308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xmlns="" id="{72DB3125-39EA-71C6-033C-FE8A026389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854815" y="342770"/>
            <a:ext cx="243212" cy="223308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xmlns="" id="{D37677F5-47EB-CB32-EA45-12499897EC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000358" y="566078"/>
            <a:ext cx="243212" cy="223308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xmlns="" id="{F2FB28D3-31B0-1ADF-1CE7-87A9F7C6BE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13207" y="2254567"/>
            <a:ext cx="243212" cy="223308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xmlns="" id="{28E183C1-8A79-10A3-8379-E8666073EA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659072" y="3303985"/>
            <a:ext cx="243212" cy="223308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55980E29-8699-3E02-8251-FD66582F46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674830" y="4004072"/>
            <a:ext cx="1374457" cy="1453753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xmlns="" id="{88FF51A4-1ECE-6602-0464-275B13933A6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2689868" y="4402514"/>
            <a:ext cx="888190" cy="608410"/>
          </a:xfrm>
          <a:prstGeom prst="rect">
            <a:avLst/>
          </a:prstGeom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xmlns="" id="{49D56E53-27FA-AC01-03ED-0A55800084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4643310" y="3782081"/>
            <a:ext cx="889201" cy="903993"/>
          </a:xfrm>
          <a:prstGeom prst="rect">
            <a:avLst/>
          </a:prstGeom>
        </p:spPr>
      </p:pic>
      <p:pic>
        <p:nvPicPr>
          <p:cNvPr id="21" name="Picture 9">
            <a:extLst>
              <a:ext uri="{FF2B5EF4-FFF2-40B4-BE49-F238E27FC236}">
                <a16:creationId xmlns:a16="http://schemas.microsoft.com/office/drawing/2014/main" xmlns="" id="{447C0CA3-78C5-51D7-1BB3-3ACB93502E2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5933640" y="4535089"/>
            <a:ext cx="598456" cy="608411"/>
          </a:xfrm>
          <a:prstGeom prst="rect">
            <a:avLst/>
          </a:prstGeom>
        </p:spPr>
      </p:pic>
      <p:grpSp>
        <p:nvGrpSpPr>
          <p:cNvPr id="22" name="Google Shape;2518;p44">
            <a:extLst>
              <a:ext uri="{FF2B5EF4-FFF2-40B4-BE49-F238E27FC236}">
                <a16:creationId xmlns:a16="http://schemas.microsoft.com/office/drawing/2014/main" xmlns="" id="{377AA45A-167F-AEF3-CB75-776D6AEC8BBC}"/>
              </a:ext>
            </a:extLst>
          </p:cNvPr>
          <p:cNvGrpSpPr/>
          <p:nvPr/>
        </p:nvGrpSpPr>
        <p:grpSpPr>
          <a:xfrm>
            <a:off x="651530" y="3527293"/>
            <a:ext cx="1275557" cy="1550821"/>
            <a:chOff x="5712800" y="2850000"/>
            <a:chExt cx="934200" cy="1135800"/>
          </a:xfrm>
        </p:grpSpPr>
        <p:sp>
          <p:nvSpPr>
            <p:cNvPr id="23" name="Google Shape;2519;p44">
              <a:extLst>
                <a:ext uri="{FF2B5EF4-FFF2-40B4-BE49-F238E27FC236}">
                  <a16:creationId xmlns:a16="http://schemas.microsoft.com/office/drawing/2014/main" xmlns="" id="{59D04EBC-9057-F759-53CA-92806B6803F4}"/>
                </a:ext>
              </a:extLst>
            </p:cNvPr>
            <p:cNvSpPr/>
            <p:nvPr/>
          </p:nvSpPr>
          <p:spPr>
            <a:xfrm>
              <a:off x="5726400" y="3445100"/>
              <a:ext cx="18000" cy="18000"/>
            </a:xfrm>
            <a:custGeom>
              <a:avLst/>
              <a:gdLst/>
              <a:ahLst/>
              <a:cxnLst/>
              <a:rect l="l" t="t" r="r" b="b"/>
              <a:pathLst>
                <a:path w="720" h="720" extrusionOk="0">
                  <a:moveTo>
                    <a:pt x="292" y="0"/>
                  </a:moveTo>
                  <a:lnTo>
                    <a:pt x="214" y="20"/>
                  </a:lnTo>
                  <a:lnTo>
                    <a:pt x="156" y="58"/>
                  </a:lnTo>
                  <a:lnTo>
                    <a:pt x="97" y="97"/>
                  </a:lnTo>
                  <a:lnTo>
                    <a:pt x="59" y="156"/>
                  </a:lnTo>
                  <a:lnTo>
                    <a:pt x="20" y="214"/>
                  </a:lnTo>
                  <a:lnTo>
                    <a:pt x="0" y="292"/>
                  </a:lnTo>
                  <a:lnTo>
                    <a:pt x="0" y="350"/>
                  </a:lnTo>
                  <a:lnTo>
                    <a:pt x="0" y="428"/>
                  </a:lnTo>
                  <a:lnTo>
                    <a:pt x="20" y="505"/>
                  </a:lnTo>
                  <a:lnTo>
                    <a:pt x="59" y="564"/>
                  </a:lnTo>
                  <a:lnTo>
                    <a:pt x="97" y="622"/>
                  </a:lnTo>
                  <a:lnTo>
                    <a:pt x="156" y="661"/>
                  </a:lnTo>
                  <a:lnTo>
                    <a:pt x="214" y="700"/>
                  </a:lnTo>
                  <a:lnTo>
                    <a:pt x="292" y="719"/>
                  </a:lnTo>
                  <a:lnTo>
                    <a:pt x="428" y="719"/>
                  </a:lnTo>
                  <a:lnTo>
                    <a:pt x="505" y="700"/>
                  </a:lnTo>
                  <a:lnTo>
                    <a:pt x="564" y="661"/>
                  </a:lnTo>
                  <a:lnTo>
                    <a:pt x="603" y="622"/>
                  </a:lnTo>
                  <a:lnTo>
                    <a:pt x="661" y="564"/>
                  </a:lnTo>
                  <a:lnTo>
                    <a:pt x="680" y="505"/>
                  </a:lnTo>
                  <a:lnTo>
                    <a:pt x="700" y="428"/>
                  </a:lnTo>
                  <a:lnTo>
                    <a:pt x="719" y="350"/>
                  </a:lnTo>
                  <a:lnTo>
                    <a:pt x="700" y="292"/>
                  </a:lnTo>
                  <a:lnTo>
                    <a:pt x="680" y="214"/>
                  </a:lnTo>
                  <a:lnTo>
                    <a:pt x="661" y="156"/>
                  </a:lnTo>
                  <a:lnTo>
                    <a:pt x="603" y="97"/>
                  </a:lnTo>
                  <a:lnTo>
                    <a:pt x="564" y="58"/>
                  </a:lnTo>
                  <a:lnTo>
                    <a:pt x="505" y="20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rgbClr val="FFE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20;p44">
              <a:extLst>
                <a:ext uri="{FF2B5EF4-FFF2-40B4-BE49-F238E27FC236}">
                  <a16:creationId xmlns:a16="http://schemas.microsoft.com/office/drawing/2014/main" xmlns="" id="{4AF26E76-AE36-629C-33AA-D7585A6B7B0B}"/>
                </a:ext>
              </a:extLst>
            </p:cNvPr>
            <p:cNvSpPr/>
            <p:nvPr/>
          </p:nvSpPr>
          <p:spPr>
            <a:xfrm>
              <a:off x="5712800" y="3391650"/>
              <a:ext cx="934200" cy="594150"/>
            </a:xfrm>
            <a:custGeom>
              <a:avLst/>
              <a:gdLst/>
              <a:ahLst/>
              <a:cxnLst/>
              <a:rect l="l" t="t" r="r" b="b"/>
              <a:pathLst>
                <a:path w="37368" h="23766" extrusionOk="0">
                  <a:moveTo>
                    <a:pt x="2099" y="1"/>
                  </a:moveTo>
                  <a:lnTo>
                    <a:pt x="1788" y="20"/>
                  </a:lnTo>
                  <a:lnTo>
                    <a:pt x="1477" y="59"/>
                  </a:lnTo>
                  <a:lnTo>
                    <a:pt x="1166" y="137"/>
                  </a:lnTo>
                  <a:lnTo>
                    <a:pt x="894" y="253"/>
                  </a:lnTo>
                  <a:lnTo>
                    <a:pt x="777" y="312"/>
                  </a:lnTo>
                  <a:lnTo>
                    <a:pt x="680" y="389"/>
                  </a:lnTo>
                  <a:lnTo>
                    <a:pt x="583" y="467"/>
                  </a:lnTo>
                  <a:lnTo>
                    <a:pt x="486" y="564"/>
                  </a:lnTo>
                  <a:lnTo>
                    <a:pt x="330" y="778"/>
                  </a:lnTo>
                  <a:lnTo>
                    <a:pt x="194" y="992"/>
                  </a:lnTo>
                  <a:lnTo>
                    <a:pt x="117" y="1264"/>
                  </a:lnTo>
                  <a:lnTo>
                    <a:pt x="58" y="1555"/>
                  </a:lnTo>
                  <a:lnTo>
                    <a:pt x="20" y="1866"/>
                  </a:lnTo>
                  <a:lnTo>
                    <a:pt x="0" y="2196"/>
                  </a:lnTo>
                  <a:lnTo>
                    <a:pt x="20" y="2566"/>
                  </a:lnTo>
                  <a:lnTo>
                    <a:pt x="58" y="2954"/>
                  </a:lnTo>
                  <a:lnTo>
                    <a:pt x="97" y="3362"/>
                  </a:lnTo>
                  <a:lnTo>
                    <a:pt x="175" y="3790"/>
                  </a:lnTo>
                  <a:lnTo>
                    <a:pt x="369" y="4703"/>
                  </a:lnTo>
                  <a:lnTo>
                    <a:pt x="486" y="5189"/>
                  </a:lnTo>
                  <a:lnTo>
                    <a:pt x="641" y="5675"/>
                  </a:lnTo>
                  <a:lnTo>
                    <a:pt x="836" y="6160"/>
                  </a:lnTo>
                  <a:lnTo>
                    <a:pt x="1069" y="6627"/>
                  </a:lnTo>
                  <a:lnTo>
                    <a:pt x="1321" y="7093"/>
                  </a:lnTo>
                  <a:lnTo>
                    <a:pt x="1594" y="7540"/>
                  </a:lnTo>
                  <a:lnTo>
                    <a:pt x="1924" y="7968"/>
                  </a:lnTo>
                  <a:lnTo>
                    <a:pt x="2274" y="8376"/>
                  </a:lnTo>
                  <a:lnTo>
                    <a:pt x="2449" y="8570"/>
                  </a:lnTo>
                  <a:lnTo>
                    <a:pt x="2643" y="8745"/>
                  </a:lnTo>
                  <a:lnTo>
                    <a:pt x="2857" y="8920"/>
                  </a:lnTo>
                  <a:lnTo>
                    <a:pt x="3070" y="9075"/>
                  </a:lnTo>
                  <a:lnTo>
                    <a:pt x="3284" y="9231"/>
                  </a:lnTo>
                  <a:lnTo>
                    <a:pt x="3517" y="9386"/>
                  </a:lnTo>
                  <a:lnTo>
                    <a:pt x="3750" y="9503"/>
                  </a:lnTo>
                  <a:lnTo>
                    <a:pt x="3984" y="9619"/>
                  </a:lnTo>
                  <a:lnTo>
                    <a:pt x="4236" y="9736"/>
                  </a:lnTo>
                  <a:lnTo>
                    <a:pt x="4489" y="9833"/>
                  </a:lnTo>
                  <a:lnTo>
                    <a:pt x="4761" y="9911"/>
                  </a:lnTo>
                  <a:lnTo>
                    <a:pt x="5033" y="9969"/>
                  </a:lnTo>
                  <a:lnTo>
                    <a:pt x="5324" y="10008"/>
                  </a:lnTo>
                  <a:lnTo>
                    <a:pt x="5596" y="10047"/>
                  </a:lnTo>
                  <a:lnTo>
                    <a:pt x="5907" y="10066"/>
                  </a:lnTo>
                  <a:lnTo>
                    <a:pt x="6743" y="10066"/>
                  </a:lnTo>
                  <a:lnTo>
                    <a:pt x="6937" y="10105"/>
                  </a:lnTo>
                  <a:lnTo>
                    <a:pt x="7112" y="10144"/>
                  </a:lnTo>
                  <a:lnTo>
                    <a:pt x="7229" y="10183"/>
                  </a:lnTo>
                  <a:lnTo>
                    <a:pt x="7326" y="10241"/>
                  </a:lnTo>
                  <a:lnTo>
                    <a:pt x="7384" y="10319"/>
                  </a:lnTo>
                  <a:lnTo>
                    <a:pt x="7423" y="10397"/>
                  </a:lnTo>
                  <a:lnTo>
                    <a:pt x="7423" y="10474"/>
                  </a:lnTo>
                  <a:lnTo>
                    <a:pt x="7404" y="10571"/>
                  </a:lnTo>
                  <a:lnTo>
                    <a:pt x="7365" y="10669"/>
                  </a:lnTo>
                  <a:lnTo>
                    <a:pt x="7287" y="10785"/>
                  </a:lnTo>
                  <a:lnTo>
                    <a:pt x="7112" y="10999"/>
                  </a:lnTo>
                  <a:lnTo>
                    <a:pt x="6840" y="11252"/>
                  </a:lnTo>
                  <a:lnTo>
                    <a:pt x="6549" y="11485"/>
                  </a:lnTo>
                  <a:lnTo>
                    <a:pt x="6218" y="11737"/>
                  </a:lnTo>
                  <a:lnTo>
                    <a:pt x="5538" y="12204"/>
                  </a:lnTo>
                  <a:lnTo>
                    <a:pt x="4528" y="12825"/>
                  </a:lnTo>
                  <a:lnTo>
                    <a:pt x="4372" y="12903"/>
                  </a:lnTo>
                  <a:lnTo>
                    <a:pt x="4139" y="13000"/>
                  </a:lnTo>
                  <a:lnTo>
                    <a:pt x="3537" y="13175"/>
                  </a:lnTo>
                  <a:lnTo>
                    <a:pt x="2818" y="13370"/>
                  </a:lnTo>
                  <a:lnTo>
                    <a:pt x="2021" y="13603"/>
                  </a:lnTo>
                  <a:lnTo>
                    <a:pt x="1632" y="13739"/>
                  </a:lnTo>
                  <a:lnTo>
                    <a:pt x="1263" y="13875"/>
                  </a:lnTo>
                  <a:lnTo>
                    <a:pt x="913" y="14030"/>
                  </a:lnTo>
                  <a:lnTo>
                    <a:pt x="622" y="14205"/>
                  </a:lnTo>
                  <a:lnTo>
                    <a:pt x="369" y="14380"/>
                  </a:lnTo>
                  <a:lnTo>
                    <a:pt x="253" y="14497"/>
                  </a:lnTo>
                  <a:lnTo>
                    <a:pt x="175" y="14594"/>
                  </a:lnTo>
                  <a:lnTo>
                    <a:pt x="97" y="14691"/>
                  </a:lnTo>
                  <a:lnTo>
                    <a:pt x="39" y="14808"/>
                  </a:lnTo>
                  <a:lnTo>
                    <a:pt x="20" y="14924"/>
                  </a:lnTo>
                  <a:lnTo>
                    <a:pt x="0" y="15041"/>
                  </a:lnTo>
                  <a:lnTo>
                    <a:pt x="20" y="15332"/>
                  </a:lnTo>
                  <a:lnTo>
                    <a:pt x="58" y="15701"/>
                  </a:lnTo>
                  <a:lnTo>
                    <a:pt x="156" y="16109"/>
                  </a:lnTo>
                  <a:lnTo>
                    <a:pt x="292" y="16556"/>
                  </a:lnTo>
                  <a:lnTo>
                    <a:pt x="369" y="16790"/>
                  </a:lnTo>
                  <a:lnTo>
                    <a:pt x="486" y="17023"/>
                  </a:lnTo>
                  <a:lnTo>
                    <a:pt x="603" y="17256"/>
                  </a:lnTo>
                  <a:lnTo>
                    <a:pt x="719" y="17470"/>
                  </a:lnTo>
                  <a:lnTo>
                    <a:pt x="875" y="17683"/>
                  </a:lnTo>
                  <a:lnTo>
                    <a:pt x="1030" y="17897"/>
                  </a:lnTo>
                  <a:lnTo>
                    <a:pt x="1224" y="18091"/>
                  </a:lnTo>
                  <a:lnTo>
                    <a:pt x="1419" y="18266"/>
                  </a:lnTo>
                  <a:lnTo>
                    <a:pt x="1632" y="18422"/>
                  </a:lnTo>
                  <a:lnTo>
                    <a:pt x="1885" y="18558"/>
                  </a:lnTo>
                  <a:lnTo>
                    <a:pt x="2138" y="18674"/>
                  </a:lnTo>
                  <a:lnTo>
                    <a:pt x="2410" y="18752"/>
                  </a:lnTo>
                  <a:lnTo>
                    <a:pt x="2721" y="18830"/>
                  </a:lnTo>
                  <a:lnTo>
                    <a:pt x="3051" y="18849"/>
                  </a:lnTo>
                  <a:lnTo>
                    <a:pt x="3401" y="18849"/>
                  </a:lnTo>
                  <a:lnTo>
                    <a:pt x="3770" y="18810"/>
                  </a:lnTo>
                  <a:lnTo>
                    <a:pt x="4178" y="18733"/>
                  </a:lnTo>
                  <a:lnTo>
                    <a:pt x="4605" y="18616"/>
                  </a:lnTo>
                  <a:lnTo>
                    <a:pt x="5052" y="18441"/>
                  </a:lnTo>
                  <a:lnTo>
                    <a:pt x="5538" y="18227"/>
                  </a:lnTo>
                  <a:lnTo>
                    <a:pt x="6063" y="17975"/>
                  </a:lnTo>
                  <a:lnTo>
                    <a:pt x="6587" y="17664"/>
                  </a:lnTo>
                  <a:lnTo>
                    <a:pt x="7170" y="17295"/>
                  </a:lnTo>
                  <a:lnTo>
                    <a:pt x="7773" y="16887"/>
                  </a:lnTo>
                  <a:lnTo>
                    <a:pt x="7948" y="16653"/>
                  </a:lnTo>
                  <a:lnTo>
                    <a:pt x="8395" y="16109"/>
                  </a:lnTo>
                  <a:lnTo>
                    <a:pt x="8705" y="15760"/>
                  </a:lnTo>
                  <a:lnTo>
                    <a:pt x="9055" y="15410"/>
                  </a:lnTo>
                  <a:lnTo>
                    <a:pt x="9405" y="15041"/>
                  </a:lnTo>
                  <a:lnTo>
                    <a:pt x="9794" y="14691"/>
                  </a:lnTo>
                  <a:lnTo>
                    <a:pt x="10163" y="14380"/>
                  </a:lnTo>
                  <a:lnTo>
                    <a:pt x="10338" y="14244"/>
                  </a:lnTo>
                  <a:lnTo>
                    <a:pt x="10532" y="14127"/>
                  </a:lnTo>
                  <a:lnTo>
                    <a:pt x="10687" y="14030"/>
                  </a:lnTo>
                  <a:lnTo>
                    <a:pt x="10862" y="13972"/>
                  </a:lnTo>
                  <a:lnTo>
                    <a:pt x="11018" y="13914"/>
                  </a:lnTo>
                  <a:lnTo>
                    <a:pt x="11154" y="13894"/>
                  </a:lnTo>
                  <a:lnTo>
                    <a:pt x="11290" y="13914"/>
                  </a:lnTo>
                  <a:lnTo>
                    <a:pt x="11406" y="13953"/>
                  </a:lnTo>
                  <a:lnTo>
                    <a:pt x="11504" y="14030"/>
                  </a:lnTo>
                  <a:lnTo>
                    <a:pt x="11601" y="14147"/>
                  </a:lnTo>
                  <a:lnTo>
                    <a:pt x="11659" y="14302"/>
                  </a:lnTo>
                  <a:lnTo>
                    <a:pt x="11717" y="14497"/>
                  </a:lnTo>
                  <a:lnTo>
                    <a:pt x="11737" y="14749"/>
                  </a:lnTo>
                  <a:lnTo>
                    <a:pt x="11737" y="15041"/>
                  </a:lnTo>
                  <a:lnTo>
                    <a:pt x="11717" y="15701"/>
                  </a:lnTo>
                  <a:lnTo>
                    <a:pt x="11679" y="16420"/>
                  </a:lnTo>
                  <a:lnTo>
                    <a:pt x="11581" y="17936"/>
                  </a:lnTo>
                  <a:lnTo>
                    <a:pt x="11562" y="18694"/>
                  </a:lnTo>
                  <a:lnTo>
                    <a:pt x="11562" y="19452"/>
                  </a:lnTo>
                  <a:lnTo>
                    <a:pt x="11581" y="20190"/>
                  </a:lnTo>
                  <a:lnTo>
                    <a:pt x="11620" y="20559"/>
                  </a:lnTo>
                  <a:lnTo>
                    <a:pt x="11659" y="20890"/>
                  </a:lnTo>
                  <a:lnTo>
                    <a:pt x="11717" y="21220"/>
                  </a:lnTo>
                  <a:lnTo>
                    <a:pt x="11795" y="21550"/>
                  </a:lnTo>
                  <a:lnTo>
                    <a:pt x="11873" y="21842"/>
                  </a:lnTo>
                  <a:lnTo>
                    <a:pt x="11989" y="22133"/>
                  </a:lnTo>
                  <a:lnTo>
                    <a:pt x="12106" y="22386"/>
                  </a:lnTo>
                  <a:lnTo>
                    <a:pt x="12261" y="22619"/>
                  </a:lnTo>
                  <a:lnTo>
                    <a:pt x="12417" y="22852"/>
                  </a:lnTo>
                  <a:lnTo>
                    <a:pt x="12611" y="23046"/>
                  </a:lnTo>
                  <a:lnTo>
                    <a:pt x="12825" y="23202"/>
                  </a:lnTo>
                  <a:lnTo>
                    <a:pt x="13058" y="23338"/>
                  </a:lnTo>
                  <a:lnTo>
                    <a:pt x="13330" y="23455"/>
                  </a:lnTo>
                  <a:lnTo>
                    <a:pt x="13622" y="23513"/>
                  </a:lnTo>
                  <a:lnTo>
                    <a:pt x="13933" y="23552"/>
                  </a:lnTo>
                  <a:lnTo>
                    <a:pt x="14302" y="23571"/>
                  </a:lnTo>
                  <a:lnTo>
                    <a:pt x="14671" y="23532"/>
                  </a:lnTo>
                  <a:lnTo>
                    <a:pt x="15098" y="23455"/>
                  </a:lnTo>
                  <a:lnTo>
                    <a:pt x="15293" y="23416"/>
                  </a:lnTo>
                  <a:lnTo>
                    <a:pt x="15507" y="23338"/>
                  </a:lnTo>
                  <a:lnTo>
                    <a:pt x="15681" y="23280"/>
                  </a:lnTo>
                  <a:lnTo>
                    <a:pt x="15876" y="23202"/>
                  </a:lnTo>
                  <a:lnTo>
                    <a:pt x="16031" y="23105"/>
                  </a:lnTo>
                  <a:lnTo>
                    <a:pt x="16187" y="23027"/>
                  </a:lnTo>
                  <a:lnTo>
                    <a:pt x="16478" y="22813"/>
                  </a:lnTo>
                  <a:lnTo>
                    <a:pt x="16731" y="22580"/>
                  </a:lnTo>
                  <a:lnTo>
                    <a:pt x="16964" y="22308"/>
                  </a:lnTo>
                  <a:lnTo>
                    <a:pt x="17139" y="22017"/>
                  </a:lnTo>
                  <a:lnTo>
                    <a:pt x="17314" y="21725"/>
                  </a:lnTo>
                  <a:lnTo>
                    <a:pt x="17430" y="21395"/>
                  </a:lnTo>
                  <a:lnTo>
                    <a:pt x="17547" y="21064"/>
                  </a:lnTo>
                  <a:lnTo>
                    <a:pt x="17625" y="20715"/>
                  </a:lnTo>
                  <a:lnTo>
                    <a:pt x="17702" y="20345"/>
                  </a:lnTo>
                  <a:lnTo>
                    <a:pt x="17741" y="19976"/>
                  </a:lnTo>
                  <a:lnTo>
                    <a:pt x="17780" y="19607"/>
                  </a:lnTo>
                  <a:lnTo>
                    <a:pt x="17799" y="19238"/>
                  </a:lnTo>
                  <a:lnTo>
                    <a:pt x="17799" y="18869"/>
                  </a:lnTo>
                  <a:lnTo>
                    <a:pt x="17780" y="18130"/>
                  </a:lnTo>
                  <a:lnTo>
                    <a:pt x="17761" y="17450"/>
                  </a:lnTo>
                  <a:lnTo>
                    <a:pt x="17722" y="16809"/>
                  </a:lnTo>
                  <a:lnTo>
                    <a:pt x="17702" y="16245"/>
                  </a:lnTo>
                  <a:lnTo>
                    <a:pt x="17702" y="15993"/>
                  </a:lnTo>
                  <a:lnTo>
                    <a:pt x="17702" y="15779"/>
                  </a:lnTo>
                  <a:lnTo>
                    <a:pt x="17722" y="15604"/>
                  </a:lnTo>
                  <a:lnTo>
                    <a:pt x="17761" y="15429"/>
                  </a:lnTo>
                  <a:lnTo>
                    <a:pt x="17819" y="15313"/>
                  </a:lnTo>
                  <a:lnTo>
                    <a:pt x="17897" y="15235"/>
                  </a:lnTo>
                  <a:lnTo>
                    <a:pt x="17935" y="15196"/>
                  </a:lnTo>
                  <a:lnTo>
                    <a:pt x="18110" y="15196"/>
                  </a:lnTo>
                  <a:lnTo>
                    <a:pt x="18344" y="15235"/>
                  </a:lnTo>
                  <a:lnTo>
                    <a:pt x="18577" y="15313"/>
                  </a:lnTo>
                  <a:lnTo>
                    <a:pt x="18790" y="15429"/>
                  </a:lnTo>
                  <a:lnTo>
                    <a:pt x="18985" y="15546"/>
                  </a:lnTo>
                  <a:lnTo>
                    <a:pt x="19160" y="15701"/>
                  </a:lnTo>
                  <a:lnTo>
                    <a:pt x="19315" y="15857"/>
                  </a:lnTo>
                  <a:lnTo>
                    <a:pt x="19471" y="16051"/>
                  </a:lnTo>
                  <a:lnTo>
                    <a:pt x="19607" y="16245"/>
                  </a:lnTo>
                  <a:lnTo>
                    <a:pt x="19723" y="16479"/>
                  </a:lnTo>
                  <a:lnTo>
                    <a:pt x="19859" y="16712"/>
                  </a:lnTo>
                  <a:lnTo>
                    <a:pt x="19956" y="16945"/>
                  </a:lnTo>
                  <a:lnTo>
                    <a:pt x="20054" y="17217"/>
                  </a:lnTo>
                  <a:lnTo>
                    <a:pt x="20248" y="17761"/>
                  </a:lnTo>
                  <a:lnTo>
                    <a:pt x="20403" y="18325"/>
                  </a:lnTo>
                  <a:lnTo>
                    <a:pt x="20714" y="19510"/>
                  </a:lnTo>
                  <a:lnTo>
                    <a:pt x="20870" y="20112"/>
                  </a:lnTo>
                  <a:lnTo>
                    <a:pt x="21025" y="20676"/>
                  </a:lnTo>
                  <a:lnTo>
                    <a:pt x="21219" y="21220"/>
                  </a:lnTo>
                  <a:lnTo>
                    <a:pt x="21336" y="21473"/>
                  </a:lnTo>
                  <a:lnTo>
                    <a:pt x="21433" y="21725"/>
                  </a:lnTo>
                  <a:lnTo>
                    <a:pt x="21569" y="21958"/>
                  </a:lnTo>
                  <a:lnTo>
                    <a:pt x="21686" y="22172"/>
                  </a:lnTo>
                  <a:lnTo>
                    <a:pt x="21841" y="22386"/>
                  </a:lnTo>
                  <a:lnTo>
                    <a:pt x="21997" y="22580"/>
                  </a:lnTo>
                  <a:lnTo>
                    <a:pt x="22172" y="22736"/>
                  </a:lnTo>
                  <a:lnTo>
                    <a:pt x="22346" y="22910"/>
                  </a:lnTo>
                  <a:lnTo>
                    <a:pt x="22560" y="23046"/>
                  </a:lnTo>
                  <a:lnTo>
                    <a:pt x="22774" y="23183"/>
                  </a:lnTo>
                  <a:lnTo>
                    <a:pt x="22988" y="23299"/>
                  </a:lnTo>
                  <a:lnTo>
                    <a:pt x="23221" y="23416"/>
                  </a:lnTo>
                  <a:lnTo>
                    <a:pt x="23473" y="23513"/>
                  </a:lnTo>
                  <a:lnTo>
                    <a:pt x="23726" y="23591"/>
                  </a:lnTo>
                  <a:lnTo>
                    <a:pt x="23979" y="23649"/>
                  </a:lnTo>
                  <a:lnTo>
                    <a:pt x="24231" y="23707"/>
                  </a:lnTo>
                  <a:lnTo>
                    <a:pt x="24503" y="23746"/>
                  </a:lnTo>
                  <a:lnTo>
                    <a:pt x="24756" y="23765"/>
                  </a:lnTo>
                  <a:lnTo>
                    <a:pt x="25281" y="23765"/>
                  </a:lnTo>
                  <a:lnTo>
                    <a:pt x="25553" y="23727"/>
                  </a:lnTo>
                  <a:lnTo>
                    <a:pt x="25805" y="23688"/>
                  </a:lnTo>
                  <a:lnTo>
                    <a:pt x="26038" y="23629"/>
                  </a:lnTo>
                  <a:lnTo>
                    <a:pt x="26272" y="23571"/>
                  </a:lnTo>
                  <a:lnTo>
                    <a:pt x="26505" y="23474"/>
                  </a:lnTo>
                  <a:lnTo>
                    <a:pt x="26719" y="23357"/>
                  </a:lnTo>
                  <a:lnTo>
                    <a:pt x="26932" y="23241"/>
                  </a:lnTo>
                  <a:lnTo>
                    <a:pt x="27127" y="23105"/>
                  </a:lnTo>
                  <a:lnTo>
                    <a:pt x="27301" y="22949"/>
                  </a:lnTo>
                  <a:lnTo>
                    <a:pt x="27457" y="22755"/>
                  </a:lnTo>
                  <a:lnTo>
                    <a:pt x="27593" y="22561"/>
                  </a:lnTo>
                  <a:lnTo>
                    <a:pt x="27710" y="22347"/>
                  </a:lnTo>
                  <a:lnTo>
                    <a:pt x="27807" y="22114"/>
                  </a:lnTo>
                  <a:lnTo>
                    <a:pt x="27884" y="21861"/>
                  </a:lnTo>
                  <a:lnTo>
                    <a:pt x="27943" y="21589"/>
                  </a:lnTo>
                  <a:lnTo>
                    <a:pt x="27962" y="21298"/>
                  </a:lnTo>
                  <a:lnTo>
                    <a:pt x="27962" y="20987"/>
                  </a:lnTo>
                  <a:lnTo>
                    <a:pt x="27923" y="20656"/>
                  </a:lnTo>
                  <a:lnTo>
                    <a:pt x="27865" y="20365"/>
                  </a:lnTo>
                  <a:lnTo>
                    <a:pt x="27787" y="20054"/>
                  </a:lnTo>
                  <a:lnTo>
                    <a:pt x="27710" y="19763"/>
                  </a:lnTo>
                  <a:lnTo>
                    <a:pt x="27593" y="19471"/>
                  </a:lnTo>
                  <a:lnTo>
                    <a:pt x="27476" y="19199"/>
                  </a:lnTo>
                  <a:lnTo>
                    <a:pt x="27340" y="18927"/>
                  </a:lnTo>
                  <a:lnTo>
                    <a:pt x="27185" y="18655"/>
                  </a:lnTo>
                  <a:lnTo>
                    <a:pt x="27029" y="18383"/>
                  </a:lnTo>
                  <a:lnTo>
                    <a:pt x="26680" y="17878"/>
                  </a:lnTo>
                  <a:lnTo>
                    <a:pt x="26310" y="17411"/>
                  </a:lnTo>
                  <a:lnTo>
                    <a:pt x="25922" y="16964"/>
                  </a:lnTo>
                  <a:lnTo>
                    <a:pt x="25553" y="16556"/>
                  </a:lnTo>
                  <a:lnTo>
                    <a:pt x="24853" y="15837"/>
                  </a:lnTo>
                  <a:lnTo>
                    <a:pt x="24562" y="15526"/>
                  </a:lnTo>
                  <a:lnTo>
                    <a:pt x="24309" y="15235"/>
                  </a:lnTo>
                  <a:lnTo>
                    <a:pt x="24134" y="15002"/>
                  </a:lnTo>
                  <a:lnTo>
                    <a:pt x="24056" y="14905"/>
                  </a:lnTo>
                  <a:lnTo>
                    <a:pt x="24018" y="14808"/>
                  </a:lnTo>
                  <a:lnTo>
                    <a:pt x="23998" y="14730"/>
                  </a:lnTo>
                  <a:lnTo>
                    <a:pt x="23998" y="14652"/>
                  </a:lnTo>
                  <a:lnTo>
                    <a:pt x="24037" y="14594"/>
                  </a:lnTo>
                  <a:lnTo>
                    <a:pt x="24095" y="14535"/>
                  </a:lnTo>
                  <a:lnTo>
                    <a:pt x="24192" y="14497"/>
                  </a:lnTo>
                  <a:lnTo>
                    <a:pt x="24328" y="14477"/>
                  </a:lnTo>
                  <a:lnTo>
                    <a:pt x="24523" y="14477"/>
                  </a:lnTo>
                  <a:lnTo>
                    <a:pt x="24775" y="14497"/>
                  </a:lnTo>
                  <a:lnTo>
                    <a:pt x="25397" y="14555"/>
                  </a:lnTo>
                  <a:lnTo>
                    <a:pt x="26155" y="14671"/>
                  </a:lnTo>
                  <a:lnTo>
                    <a:pt x="27029" y="14788"/>
                  </a:lnTo>
                  <a:lnTo>
                    <a:pt x="27982" y="14924"/>
                  </a:lnTo>
                  <a:lnTo>
                    <a:pt x="29031" y="15021"/>
                  </a:lnTo>
                  <a:lnTo>
                    <a:pt x="29556" y="15060"/>
                  </a:lnTo>
                  <a:lnTo>
                    <a:pt x="30100" y="15099"/>
                  </a:lnTo>
                  <a:lnTo>
                    <a:pt x="30644" y="15118"/>
                  </a:lnTo>
                  <a:lnTo>
                    <a:pt x="31188" y="15118"/>
                  </a:lnTo>
                  <a:lnTo>
                    <a:pt x="31712" y="15099"/>
                  </a:lnTo>
                  <a:lnTo>
                    <a:pt x="32257" y="15080"/>
                  </a:lnTo>
                  <a:lnTo>
                    <a:pt x="32781" y="15021"/>
                  </a:lnTo>
                  <a:lnTo>
                    <a:pt x="33286" y="14944"/>
                  </a:lnTo>
                  <a:lnTo>
                    <a:pt x="33772" y="14846"/>
                  </a:lnTo>
                  <a:lnTo>
                    <a:pt x="34258" y="14710"/>
                  </a:lnTo>
                  <a:lnTo>
                    <a:pt x="34705" y="14555"/>
                  </a:lnTo>
                  <a:lnTo>
                    <a:pt x="35132" y="14361"/>
                  </a:lnTo>
                  <a:lnTo>
                    <a:pt x="35327" y="14244"/>
                  </a:lnTo>
                  <a:lnTo>
                    <a:pt x="35521" y="14127"/>
                  </a:lnTo>
                  <a:lnTo>
                    <a:pt x="35715" y="13991"/>
                  </a:lnTo>
                  <a:lnTo>
                    <a:pt x="35890" y="13855"/>
                  </a:lnTo>
                  <a:lnTo>
                    <a:pt x="36065" y="13719"/>
                  </a:lnTo>
                  <a:lnTo>
                    <a:pt x="36221" y="13564"/>
                  </a:lnTo>
                  <a:lnTo>
                    <a:pt x="36357" y="13389"/>
                  </a:lnTo>
                  <a:lnTo>
                    <a:pt x="36512" y="13214"/>
                  </a:lnTo>
                  <a:lnTo>
                    <a:pt x="36629" y="13020"/>
                  </a:lnTo>
                  <a:lnTo>
                    <a:pt x="36745" y="12825"/>
                  </a:lnTo>
                  <a:lnTo>
                    <a:pt x="36862" y="12612"/>
                  </a:lnTo>
                  <a:lnTo>
                    <a:pt x="36940" y="12398"/>
                  </a:lnTo>
                  <a:lnTo>
                    <a:pt x="37056" y="12068"/>
                  </a:lnTo>
                  <a:lnTo>
                    <a:pt x="37153" y="11698"/>
                  </a:lnTo>
                  <a:lnTo>
                    <a:pt x="37250" y="11290"/>
                  </a:lnTo>
                  <a:lnTo>
                    <a:pt x="37309" y="10863"/>
                  </a:lnTo>
                  <a:lnTo>
                    <a:pt x="37367" y="10416"/>
                  </a:lnTo>
                  <a:lnTo>
                    <a:pt x="37367" y="9969"/>
                  </a:lnTo>
                  <a:lnTo>
                    <a:pt x="37348" y="9522"/>
                  </a:lnTo>
                  <a:lnTo>
                    <a:pt x="37289" y="9095"/>
                  </a:lnTo>
                  <a:lnTo>
                    <a:pt x="37250" y="8900"/>
                  </a:lnTo>
                  <a:lnTo>
                    <a:pt x="37192" y="8687"/>
                  </a:lnTo>
                  <a:lnTo>
                    <a:pt x="37114" y="8512"/>
                  </a:lnTo>
                  <a:lnTo>
                    <a:pt x="37037" y="8337"/>
                  </a:lnTo>
                  <a:lnTo>
                    <a:pt x="36920" y="8162"/>
                  </a:lnTo>
                  <a:lnTo>
                    <a:pt x="36823" y="8026"/>
                  </a:lnTo>
                  <a:lnTo>
                    <a:pt x="36687" y="7890"/>
                  </a:lnTo>
                  <a:lnTo>
                    <a:pt x="36531" y="7773"/>
                  </a:lnTo>
                  <a:lnTo>
                    <a:pt x="36376" y="7657"/>
                  </a:lnTo>
                  <a:lnTo>
                    <a:pt x="36201" y="7579"/>
                  </a:lnTo>
                  <a:lnTo>
                    <a:pt x="36007" y="7521"/>
                  </a:lnTo>
                  <a:lnTo>
                    <a:pt x="35793" y="7482"/>
                  </a:lnTo>
                  <a:lnTo>
                    <a:pt x="35560" y="7462"/>
                  </a:lnTo>
                  <a:lnTo>
                    <a:pt x="35288" y="7462"/>
                  </a:lnTo>
                  <a:lnTo>
                    <a:pt x="35016" y="7501"/>
                  </a:lnTo>
                  <a:lnTo>
                    <a:pt x="34724" y="7560"/>
                  </a:lnTo>
                  <a:lnTo>
                    <a:pt x="34491" y="7618"/>
                  </a:lnTo>
                  <a:lnTo>
                    <a:pt x="34297" y="7715"/>
                  </a:lnTo>
                  <a:lnTo>
                    <a:pt x="34122" y="7812"/>
                  </a:lnTo>
                  <a:lnTo>
                    <a:pt x="33966" y="7929"/>
                  </a:lnTo>
                  <a:lnTo>
                    <a:pt x="33656" y="8220"/>
                  </a:lnTo>
                  <a:lnTo>
                    <a:pt x="33267" y="8589"/>
                  </a:lnTo>
                  <a:lnTo>
                    <a:pt x="33014" y="8784"/>
                  </a:lnTo>
                  <a:lnTo>
                    <a:pt x="32723" y="8997"/>
                  </a:lnTo>
                  <a:lnTo>
                    <a:pt x="32354" y="9250"/>
                  </a:lnTo>
                  <a:lnTo>
                    <a:pt x="31926" y="9503"/>
                  </a:lnTo>
                  <a:lnTo>
                    <a:pt x="31402" y="9755"/>
                  </a:lnTo>
                  <a:lnTo>
                    <a:pt x="30799" y="10047"/>
                  </a:lnTo>
                  <a:lnTo>
                    <a:pt x="30080" y="10338"/>
                  </a:lnTo>
                  <a:lnTo>
                    <a:pt x="29245" y="10669"/>
                  </a:lnTo>
                  <a:lnTo>
                    <a:pt x="28953" y="10746"/>
                  </a:lnTo>
                  <a:lnTo>
                    <a:pt x="28642" y="10843"/>
                  </a:lnTo>
                  <a:lnTo>
                    <a:pt x="28312" y="10902"/>
                  </a:lnTo>
                  <a:lnTo>
                    <a:pt x="27962" y="10941"/>
                  </a:lnTo>
                  <a:lnTo>
                    <a:pt x="27612" y="10960"/>
                  </a:lnTo>
                  <a:lnTo>
                    <a:pt x="27263" y="10941"/>
                  </a:lnTo>
                  <a:lnTo>
                    <a:pt x="26932" y="10882"/>
                  </a:lnTo>
                  <a:lnTo>
                    <a:pt x="26757" y="10843"/>
                  </a:lnTo>
                  <a:lnTo>
                    <a:pt x="26583" y="10785"/>
                  </a:lnTo>
                  <a:lnTo>
                    <a:pt x="26427" y="10707"/>
                  </a:lnTo>
                  <a:lnTo>
                    <a:pt x="26272" y="10630"/>
                  </a:lnTo>
                  <a:lnTo>
                    <a:pt x="26116" y="10533"/>
                  </a:lnTo>
                  <a:lnTo>
                    <a:pt x="25961" y="10416"/>
                  </a:lnTo>
                  <a:lnTo>
                    <a:pt x="25825" y="10280"/>
                  </a:lnTo>
                  <a:lnTo>
                    <a:pt x="25689" y="10144"/>
                  </a:lnTo>
                  <a:lnTo>
                    <a:pt x="25572" y="9988"/>
                  </a:lnTo>
                  <a:lnTo>
                    <a:pt x="25455" y="9814"/>
                  </a:lnTo>
                  <a:lnTo>
                    <a:pt x="25358" y="9619"/>
                  </a:lnTo>
                  <a:lnTo>
                    <a:pt x="25261" y="9386"/>
                  </a:lnTo>
                  <a:lnTo>
                    <a:pt x="25183" y="9153"/>
                  </a:lnTo>
                  <a:lnTo>
                    <a:pt x="25106" y="8900"/>
                  </a:lnTo>
                  <a:lnTo>
                    <a:pt x="25047" y="8628"/>
                  </a:lnTo>
                  <a:lnTo>
                    <a:pt x="25009" y="8337"/>
                  </a:lnTo>
                  <a:lnTo>
                    <a:pt x="24970" y="8006"/>
                  </a:lnTo>
                  <a:lnTo>
                    <a:pt x="24950" y="7676"/>
                  </a:lnTo>
                  <a:lnTo>
                    <a:pt x="24931" y="7307"/>
                  </a:lnTo>
                  <a:lnTo>
                    <a:pt x="24853" y="6918"/>
                  </a:lnTo>
                  <a:lnTo>
                    <a:pt x="24756" y="6530"/>
                  </a:lnTo>
                  <a:lnTo>
                    <a:pt x="24600" y="6122"/>
                  </a:lnTo>
                  <a:lnTo>
                    <a:pt x="24426" y="5714"/>
                  </a:lnTo>
                  <a:lnTo>
                    <a:pt x="24192" y="5286"/>
                  </a:lnTo>
                  <a:lnTo>
                    <a:pt x="23940" y="4878"/>
                  </a:lnTo>
                  <a:lnTo>
                    <a:pt x="23648" y="4450"/>
                  </a:lnTo>
                  <a:lnTo>
                    <a:pt x="23318" y="4062"/>
                  </a:lnTo>
                  <a:lnTo>
                    <a:pt x="22968" y="3654"/>
                  </a:lnTo>
                  <a:lnTo>
                    <a:pt x="22580" y="3285"/>
                  </a:lnTo>
                  <a:lnTo>
                    <a:pt x="22152" y="2915"/>
                  </a:lnTo>
                  <a:lnTo>
                    <a:pt x="21705" y="2585"/>
                  </a:lnTo>
                  <a:lnTo>
                    <a:pt x="21239" y="2274"/>
                  </a:lnTo>
                  <a:lnTo>
                    <a:pt x="20734" y="1983"/>
                  </a:lnTo>
                  <a:lnTo>
                    <a:pt x="20190" y="1730"/>
                  </a:lnTo>
                  <a:lnTo>
                    <a:pt x="19645" y="1516"/>
                  </a:lnTo>
                  <a:lnTo>
                    <a:pt x="19354" y="1419"/>
                  </a:lnTo>
                  <a:lnTo>
                    <a:pt x="19062" y="1341"/>
                  </a:lnTo>
                  <a:lnTo>
                    <a:pt x="18771" y="1283"/>
                  </a:lnTo>
                  <a:lnTo>
                    <a:pt x="18460" y="1205"/>
                  </a:lnTo>
                  <a:lnTo>
                    <a:pt x="18169" y="1167"/>
                  </a:lnTo>
                  <a:lnTo>
                    <a:pt x="17838" y="1128"/>
                  </a:lnTo>
                  <a:lnTo>
                    <a:pt x="17527" y="1108"/>
                  </a:lnTo>
                  <a:lnTo>
                    <a:pt x="17197" y="1089"/>
                  </a:lnTo>
                  <a:lnTo>
                    <a:pt x="16886" y="1108"/>
                  </a:lnTo>
                  <a:lnTo>
                    <a:pt x="16556" y="1128"/>
                  </a:lnTo>
                  <a:lnTo>
                    <a:pt x="16206" y="1147"/>
                  </a:lnTo>
                  <a:lnTo>
                    <a:pt x="15876" y="1205"/>
                  </a:lnTo>
                  <a:lnTo>
                    <a:pt x="15526" y="1264"/>
                  </a:lnTo>
                  <a:lnTo>
                    <a:pt x="15176" y="1341"/>
                  </a:lnTo>
                  <a:lnTo>
                    <a:pt x="14826" y="1439"/>
                  </a:lnTo>
                  <a:lnTo>
                    <a:pt x="14457" y="1555"/>
                  </a:lnTo>
                  <a:lnTo>
                    <a:pt x="14107" y="1672"/>
                  </a:lnTo>
                  <a:lnTo>
                    <a:pt x="13738" y="1827"/>
                  </a:lnTo>
                  <a:lnTo>
                    <a:pt x="13369" y="1983"/>
                  </a:lnTo>
                  <a:lnTo>
                    <a:pt x="13000" y="2177"/>
                  </a:lnTo>
                  <a:lnTo>
                    <a:pt x="12611" y="2371"/>
                  </a:lnTo>
                  <a:lnTo>
                    <a:pt x="12242" y="2585"/>
                  </a:lnTo>
                  <a:lnTo>
                    <a:pt x="11853" y="2838"/>
                  </a:lnTo>
                  <a:lnTo>
                    <a:pt x="11465" y="3090"/>
                  </a:lnTo>
                  <a:lnTo>
                    <a:pt x="11096" y="3382"/>
                  </a:lnTo>
                  <a:lnTo>
                    <a:pt x="10707" y="3673"/>
                  </a:lnTo>
                  <a:lnTo>
                    <a:pt x="10299" y="4004"/>
                  </a:lnTo>
                  <a:lnTo>
                    <a:pt x="9910" y="4353"/>
                  </a:lnTo>
                  <a:lnTo>
                    <a:pt x="9522" y="4723"/>
                  </a:lnTo>
                  <a:lnTo>
                    <a:pt x="9114" y="5111"/>
                  </a:lnTo>
                  <a:lnTo>
                    <a:pt x="8978" y="5150"/>
                  </a:lnTo>
                  <a:lnTo>
                    <a:pt x="8589" y="5208"/>
                  </a:lnTo>
                  <a:lnTo>
                    <a:pt x="8336" y="5247"/>
                  </a:lnTo>
                  <a:lnTo>
                    <a:pt x="8045" y="5267"/>
                  </a:lnTo>
                  <a:lnTo>
                    <a:pt x="7714" y="5247"/>
                  </a:lnTo>
                  <a:lnTo>
                    <a:pt x="7384" y="5228"/>
                  </a:lnTo>
                  <a:lnTo>
                    <a:pt x="7034" y="5150"/>
                  </a:lnTo>
                  <a:lnTo>
                    <a:pt x="6704" y="5053"/>
                  </a:lnTo>
                  <a:lnTo>
                    <a:pt x="6529" y="4975"/>
                  </a:lnTo>
                  <a:lnTo>
                    <a:pt x="6374" y="4897"/>
                  </a:lnTo>
                  <a:lnTo>
                    <a:pt x="6218" y="4800"/>
                  </a:lnTo>
                  <a:lnTo>
                    <a:pt x="6063" y="4684"/>
                  </a:lnTo>
                  <a:lnTo>
                    <a:pt x="5927" y="4567"/>
                  </a:lnTo>
                  <a:lnTo>
                    <a:pt x="5791" y="4412"/>
                  </a:lnTo>
                  <a:lnTo>
                    <a:pt x="5655" y="4256"/>
                  </a:lnTo>
                  <a:lnTo>
                    <a:pt x="5538" y="4081"/>
                  </a:lnTo>
                  <a:lnTo>
                    <a:pt x="5441" y="3887"/>
                  </a:lnTo>
                  <a:lnTo>
                    <a:pt x="5344" y="3673"/>
                  </a:lnTo>
                  <a:lnTo>
                    <a:pt x="5266" y="3421"/>
                  </a:lnTo>
                  <a:lnTo>
                    <a:pt x="5208" y="3168"/>
                  </a:lnTo>
                  <a:lnTo>
                    <a:pt x="5091" y="2663"/>
                  </a:lnTo>
                  <a:lnTo>
                    <a:pt x="4955" y="2196"/>
                  </a:lnTo>
                  <a:lnTo>
                    <a:pt x="4800" y="1788"/>
                  </a:lnTo>
                  <a:lnTo>
                    <a:pt x="4625" y="1439"/>
                  </a:lnTo>
                  <a:lnTo>
                    <a:pt x="4431" y="1108"/>
                  </a:lnTo>
                  <a:lnTo>
                    <a:pt x="4217" y="856"/>
                  </a:lnTo>
                  <a:lnTo>
                    <a:pt x="4003" y="622"/>
                  </a:lnTo>
                  <a:lnTo>
                    <a:pt x="3770" y="428"/>
                  </a:lnTo>
                  <a:lnTo>
                    <a:pt x="3517" y="273"/>
                  </a:lnTo>
                  <a:lnTo>
                    <a:pt x="3245" y="156"/>
                  </a:lnTo>
                  <a:lnTo>
                    <a:pt x="2973" y="78"/>
                  </a:lnTo>
                  <a:lnTo>
                    <a:pt x="2682" y="20"/>
                  </a:lnTo>
                  <a:lnTo>
                    <a:pt x="23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521;p44">
              <a:extLst>
                <a:ext uri="{FF2B5EF4-FFF2-40B4-BE49-F238E27FC236}">
                  <a16:creationId xmlns:a16="http://schemas.microsoft.com/office/drawing/2014/main" xmlns="" id="{48765D85-ED26-125C-A565-8ECB193B7E51}"/>
                </a:ext>
              </a:extLst>
            </p:cNvPr>
            <p:cNvSpPr/>
            <p:nvPr/>
          </p:nvSpPr>
          <p:spPr>
            <a:xfrm>
              <a:off x="5793425" y="2850000"/>
              <a:ext cx="787500" cy="749100"/>
            </a:xfrm>
            <a:custGeom>
              <a:avLst/>
              <a:gdLst/>
              <a:ahLst/>
              <a:cxnLst/>
              <a:rect l="l" t="t" r="r" b="b"/>
              <a:pathLst>
                <a:path w="31500" h="29964" extrusionOk="0">
                  <a:moveTo>
                    <a:pt x="15740" y="0"/>
                  </a:moveTo>
                  <a:lnTo>
                    <a:pt x="14944" y="20"/>
                  </a:lnTo>
                  <a:lnTo>
                    <a:pt x="14128" y="78"/>
                  </a:lnTo>
                  <a:lnTo>
                    <a:pt x="13350" y="175"/>
                  </a:lnTo>
                  <a:lnTo>
                    <a:pt x="12573" y="311"/>
                  </a:lnTo>
                  <a:lnTo>
                    <a:pt x="11815" y="486"/>
                  </a:lnTo>
                  <a:lnTo>
                    <a:pt x="11057" y="681"/>
                  </a:lnTo>
                  <a:lnTo>
                    <a:pt x="10338" y="933"/>
                  </a:lnTo>
                  <a:lnTo>
                    <a:pt x="9619" y="1205"/>
                  </a:lnTo>
                  <a:lnTo>
                    <a:pt x="8920" y="1516"/>
                  </a:lnTo>
                  <a:lnTo>
                    <a:pt x="8240" y="1846"/>
                  </a:lnTo>
                  <a:lnTo>
                    <a:pt x="7579" y="2216"/>
                  </a:lnTo>
                  <a:lnTo>
                    <a:pt x="6938" y="2624"/>
                  </a:lnTo>
                  <a:lnTo>
                    <a:pt x="6316" y="3051"/>
                  </a:lnTo>
                  <a:lnTo>
                    <a:pt x="5733" y="3498"/>
                  </a:lnTo>
                  <a:lnTo>
                    <a:pt x="5150" y="3984"/>
                  </a:lnTo>
                  <a:lnTo>
                    <a:pt x="4606" y="4489"/>
                  </a:lnTo>
                  <a:lnTo>
                    <a:pt x="4081" y="5014"/>
                  </a:lnTo>
                  <a:lnTo>
                    <a:pt x="3596" y="5577"/>
                  </a:lnTo>
                  <a:lnTo>
                    <a:pt x="3129" y="6160"/>
                  </a:lnTo>
                  <a:lnTo>
                    <a:pt x="2682" y="6763"/>
                  </a:lnTo>
                  <a:lnTo>
                    <a:pt x="2274" y="7384"/>
                  </a:lnTo>
                  <a:lnTo>
                    <a:pt x="1905" y="8026"/>
                  </a:lnTo>
                  <a:lnTo>
                    <a:pt x="1555" y="8686"/>
                  </a:lnTo>
                  <a:lnTo>
                    <a:pt x="1225" y="9347"/>
                  </a:lnTo>
                  <a:lnTo>
                    <a:pt x="953" y="10047"/>
                  </a:lnTo>
                  <a:lnTo>
                    <a:pt x="700" y="10766"/>
                  </a:lnTo>
                  <a:lnTo>
                    <a:pt x="487" y="11485"/>
                  </a:lnTo>
                  <a:lnTo>
                    <a:pt x="312" y="12223"/>
                  </a:lnTo>
                  <a:lnTo>
                    <a:pt x="176" y="12981"/>
                  </a:lnTo>
                  <a:lnTo>
                    <a:pt x="79" y="13758"/>
                  </a:lnTo>
                  <a:lnTo>
                    <a:pt x="20" y="14535"/>
                  </a:lnTo>
                  <a:lnTo>
                    <a:pt x="1" y="15313"/>
                  </a:lnTo>
                  <a:lnTo>
                    <a:pt x="20" y="16109"/>
                  </a:lnTo>
                  <a:lnTo>
                    <a:pt x="79" y="16886"/>
                  </a:lnTo>
                  <a:lnTo>
                    <a:pt x="176" y="17644"/>
                  </a:lnTo>
                  <a:lnTo>
                    <a:pt x="312" y="18383"/>
                  </a:lnTo>
                  <a:lnTo>
                    <a:pt x="487" y="19102"/>
                  </a:lnTo>
                  <a:lnTo>
                    <a:pt x="700" y="19821"/>
                  </a:lnTo>
                  <a:lnTo>
                    <a:pt x="953" y="20501"/>
                  </a:lnTo>
                  <a:lnTo>
                    <a:pt x="1225" y="21181"/>
                  </a:lnTo>
                  <a:lnTo>
                    <a:pt x="1555" y="21842"/>
                  </a:lnTo>
                  <a:lnTo>
                    <a:pt x="1905" y="22463"/>
                  </a:lnTo>
                  <a:lnTo>
                    <a:pt x="2274" y="23085"/>
                  </a:lnTo>
                  <a:lnTo>
                    <a:pt x="2682" y="23668"/>
                  </a:lnTo>
                  <a:lnTo>
                    <a:pt x="3129" y="24251"/>
                  </a:lnTo>
                  <a:lnTo>
                    <a:pt x="3596" y="24795"/>
                  </a:lnTo>
                  <a:lnTo>
                    <a:pt x="4081" y="25320"/>
                  </a:lnTo>
                  <a:lnTo>
                    <a:pt x="4606" y="25825"/>
                  </a:lnTo>
                  <a:lnTo>
                    <a:pt x="5150" y="26291"/>
                  </a:lnTo>
                  <a:lnTo>
                    <a:pt x="5733" y="26738"/>
                  </a:lnTo>
                  <a:lnTo>
                    <a:pt x="6316" y="27166"/>
                  </a:lnTo>
                  <a:lnTo>
                    <a:pt x="6938" y="27574"/>
                  </a:lnTo>
                  <a:lnTo>
                    <a:pt x="7579" y="27943"/>
                  </a:lnTo>
                  <a:lnTo>
                    <a:pt x="8240" y="28273"/>
                  </a:lnTo>
                  <a:lnTo>
                    <a:pt x="8920" y="28584"/>
                  </a:lnTo>
                  <a:lnTo>
                    <a:pt x="9619" y="28876"/>
                  </a:lnTo>
                  <a:lnTo>
                    <a:pt x="10338" y="29128"/>
                  </a:lnTo>
                  <a:lnTo>
                    <a:pt x="11057" y="29342"/>
                  </a:lnTo>
                  <a:lnTo>
                    <a:pt x="11815" y="29536"/>
                  </a:lnTo>
                  <a:lnTo>
                    <a:pt x="12573" y="29692"/>
                  </a:lnTo>
                  <a:lnTo>
                    <a:pt x="13350" y="29808"/>
                  </a:lnTo>
                  <a:lnTo>
                    <a:pt x="14128" y="29906"/>
                  </a:lnTo>
                  <a:lnTo>
                    <a:pt x="14944" y="29944"/>
                  </a:lnTo>
                  <a:lnTo>
                    <a:pt x="15740" y="29964"/>
                  </a:lnTo>
                  <a:lnTo>
                    <a:pt x="16556" y="29944"/>
                  </a:lnTo>
                  <a:lnTo>
                    <a:pt x="17353" y="29906"/>
                  </a:lnTo>
                  <a:lnTo>
                    <a:pt x="18150" y="29808"/>
                  </a:lnTo>
                  <a:lnTo>
                    <a:pt x="18927" y="29692"/>
                  </a:lnTo>
                  <a:lnTo>
                    <a:pt x="19685" y="29536"/>
                  </a:lnTo>
                  <a:lnTo>
                    <a:pt x="20423" y="29342"/>
                  </a:lnTo>
                  <a:lnTo>
                    <a:pt x="21162" y="29128"/>
                  </a:lnTo>
                  <a:lnTo>
                    <a:pt x="21881" y="28876"/>
                  </a:lnTo>
                  <a:lnTo>
                    <a:pt x="22580" y="28584"/>
                  </a:lnTo>
                  <a:lnTo>
                    <a:pt x="23260" y="28273"/>
                  </a:lnTo>
                  <a:lnTo>
                    <a:pt x="23921" y="27943"/>
                  </a:lnTo>
                  <a:lnTo>
                    <a:pt x="24543" y="27574"/>
                  </a:lnTo>
                  <a:lnTo>
                    <a:pt x="25165" y="27166"/>
                  </a:lnTo>
                  <a:lnTo>
                    <a:pt x="25767" y="26738"/>
                  </a:lnTo>
                  <a:lnTo>
                    <a:pt x="26331" y="26291"/>
                  </a:lnTo>
                  <a:lnTo>
                    <a:pt x="26875" y="25825"/>
                  </a:lnTo>
                  <a:lnTo>
                    <a:pt x="27399" y="25320"/>
                  </a:lnTo>
                  <a:lnTo>
                    <a:pt x="27904" y="24795"/>
                  </a:lnTo>
                  <a:lnTo>
                    <a:pt x="28371" y="24251"/>
                  </a:lnTo>
                  <a:lnTo>
                    <a:pt x="28798" y="23668"/>
                  </a:lnTo>
                  <a:lnTo>
                    <a:pt x="29226" y="23085"/>
                  </a:lnTo>
                  <a:lnTo>
                    <a:pt x="29595" y="22463"/>
                  </a:lnTo>
                  <a:lnTo>
                    <a:pt x="29945" y="21842"/>
                  </a:lnTo>
                  <a:lnTo>
                    <a:pt x="30256" y="21181"/>
                  </a:lnTo>
                  <a:lnTo>
                    <a:pt x="30547" y="20501"/>
                  </a:lnTo>
                  <a:lnTo>
                    <a:pt x="30780" y="19821"/>
                  </a:lnTo>
                  <a:lnTo>
                    <a:pt x="30994" y="19102"/>
                  </a:lnTo>
                  <a:lnTo>
                    <a:pt x="31169" y="18383"/>
                  </a:lnTo>
                  <a:lnTo>
                    <a:pt x="31324" y="17644"/>
                  </a:lnTo>
                  <a:lnTo>
                    <a:pt x="31422" y="16886"/>
                  </a:lnTo>
                  <a:lnTo>
                    <a:pt x="31480" y="16109"/>
                  </a:lnTo>
                  <a:lnTo>
                    <a:pt x="31499" y="15313"/>
                  </a:lnTo>
                  <a:lnTo>
                    <a:pt x="31480" y="14535"/>
                  </a:lnTo>
                  <a:lnTo>
                    <a:pt x="31422" y="13758"/>
                  </a:lnTo>
                  <a:lnTo>
                    <a:pt x="31324" y="12981"/>
                  </a:lnTo>
                  <a:lnTo>
                    <a:pt x="31169" y="12223"/>
                  </a:lnTo>
                  <a:lnTo>
                    <a:pt x="30994" y="11485"/>
                  </a:lnTo>
                  <a:lnTo>
                    <a:pt x="30780" y="10766"/>
                  </a:lnTo>
                  <a:lnTo>
                    <a:pt x="30547" y="10047"/>
                  </a:lnTo>
                  <a:lnTo>
                    <a:pt x="30256" y="9347"/>
                  </a:lnTo>
                  <a:lnTo>
                    <a:pt x="29945" y="8686"/>
                  </a:lnTo>
                  <a:lnTo>
                    <a:pt x="29595" y="8026"/>
                  </a:lnTo>
                  <a:lnTo>
                    <a:pt x="29226" y="7384"/>
                  </a:lnTo>
                  <a:lnTo>
                    <a:pt x="28798" y="6763"/>
                  </a:lnTo>
                  <a:lnTo>
                    <a:pt x="28371" y="6160"/>
                  </a:lnTo>
                  <a:lnTo>
                    <a:pt x="27904" y="5577"/>
                  </a:lnTo>
                  <a:lnTo>
                    <a:pt x="27399" y="5014"/>
                  </a:lnTo>
                  <a:lnTo>
                    <a:pt x="26875" y="4489"/>
                  </a:lnTo>
                  <a:lnTo>
                    <a:pt x="26331" y="3984"/>
                  </a:lnTo>
                  <a:lnTo>
                    <a:pt x="25767" y="3498"/>
                  </a:lnTo>
                  <a:lnTo>
                    <a:pt x="25165" y="3051"/>
                  </a:lnTo>
                  <a:lnTo>
                    <a:pt x="24543" y="2624"/>
                  </a:lnTo>
                  <a:lnTo>
                    <a:pt x="23921" y="2216"/>
                  </a:lnTo>
                  <a:lnTo>
                    <a:pt x="23260" y="1846"/>
                  </a:lnTo>
                  <a:lnTo>
                    <a:pt x="22580" y="1516"/>
                  </a:lnTo>
                  <a:lnTo>
                    <a:pt x="21881" y="1205"/>
                  </a:lnTo>
                  <a:lnTo>
                    <a:pt x="21162" y="933"/>
                  </a:lnTo>
                  <a:lnTo>
                    <a:pt x="20423" y="681"/>
                  </a:lnTo>
                  <a:lnTo>
                    <a:pt x="19685" y="486"/>
                  </a:lnTo>
                  <a:lnTo>
                    <a:pt x="18927" y="311"/>
                  </a:lnTo>
                  <a:lnTo>
                    <a:pt x="18150" y="175"/>
                  </a:lnTo>
                  <a:lnTo>
                    <a:pt x="17353" y="78"/>
                  </a:lnTo>
                  <a:lnTo>
                    <a:pt x="16556" y="20"/>
                  </a:lnTo>
                  <a:lnTo>
                    <a:pt x="1574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22;p44">
              <a:extLst>
                <a:ext uri="{FF2B5EF4-FFF2-40B4-BE49-F238E27FC236}">
                  <a16:creationId xmlns:a16="http://schemas.microsoft.com/office/drawing/2014/main" xmlns="" id="{63F487BF-AEE0-EF97-1D93-15ED68051FDB}"/>
                </a:ext>
              </a:extLst>
            </p:cNvPr>
            <p:cNvSpPr/>
            <p:nvPr/>
          </p:nvSpPr>
          <p:spPr>
            <a:xfrm>
              <a:off x="5980950" y="3255625"/>
              <a:ext cx="53450" cy="53475"/>
            </a:xfrm>
            <a:custGeom>
              <a:avLst/>
              <a:gdLst/>
              <a:ahLst/>
              <a:cxnLst/>
              <a:rect l="l" t="t" r="r" b="b"/>
              <a:pathLst>
                <a:path w="2138" h="2139" extrusionOk="0">
                  <a:moveTo>
                    <a:pt x="1050" y="1"/>
                  </a:moveTo>
                  <a:lnTo>
                    <a:pt x="836" y="40"/>
                  </a:lnTo>
                  <a:lnTo>
                    <a:pt x="622" y="98"/>
                  </a:lnTo>
                  <a:lnTo>
                    <a:pt x="447" y="215"/>
                  </a:lnTo>
                  <a:lnTo>
                    <a:pt x="292" y="351"/>
                  </a:lnTo>
                  <a:lnTo>
                    <a:pt x="156" y="506"/>
                  </a:lnTo>
                  <a:lnTo>
                    <a:pt x="78" y="681"/>
                  </a:lnTo>
                  <a:lnTo>
                    <a:pt x="20" y="895"/>
                  </a:lnTo>
                  <a:lnTo>
                    <a:pt x="0" y="1089"/>
                  </a:lnTo>
                  <a:lnTo>
                    <a:pt x="39" y="1303"/>
                  </a:lnTo>
                  <a:lnTo>
                    <a:pt x="98" y="1516"/>
                  </a:lnTo>
                  <a:lnTo>
                    <a:pt x="214" y="1691"/>
                  </a:lnTo>
                  <a:lnTo>
                    <a:pt x="350" y="1847"/>
                  </a:lnTo>
                  <a:lnTo>
                    <a:pt x="506" y="1983"/>
                  </a:lnTo>
                  <a:lnTo>
                    <a:pt x="680" y="2061"/>
                  </a:lnTo>
                  <a:lnTo>
                    <a:pt x="894" y="2119"/>
                  </a:lnTo>
                  <a:lnTo>
                    <a:pt x="1089" y="2138"/>
                  </a:lnTo>
                  <a:lnTo>
                    <a:pt x="1302" y="2119"/>
                  </a:lnTo>
                  <a:lnTo>
                    <a:pt x="1516" y="2041"/>
                  </a:lnTo>
                  <a:lnTo>
                    <a:pt x="1691" y="1925"/>
                  </a:lnTo>
                  <a:lnTo>
                    <a:pt x="1846" y="1789"/>
                  </a:lnTo>
                  <a:lnTo>
                    <a:pt x="1963" y="1633"/>
                  </a:lnTo>
                  <a:lnTo>
                    <a:pt x="2060" y="1458"/>
                  </a:lnTo>
                  <a:lnTo>
                    <a:pt x="2118" y="1244"/>
                  </a:lnTo>
                  <a:lnTo>
                    <a:pt x="2138" y="1050"/>
                  </a:lnTo>
                  <a:lnTo>
                    <a:pt x="2099" y="836"/>
                  </a:lnTo>
                  <a:lnTo>
                    <a:pt x="2041" y="623"/>
                  </a:lnTo>
                  <a:lnTo>
                    <a:pt x="1924" y="448"/>
                  </a:lnTo>
                  <a:lnTo>
                    <a:pt x="1788" y="292"/>
                  </a:lnTo>
                  <a:lnTo>
                    <a:pt x="1633" y="176"/>
                  </a:lnTo>
                  <a:lnTo>
                    <a:pt x="1458" y="79"/>
                  </a:lnTo>
                  <a:lnTo>
                    <a:pt x="1244" y="20"/>
                  </a:lnTo>
                  <a:lnTo>
                    <a:pt x="10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23;p44">
              <a:extLst>
                <a:ext uri="{FF2B5EF4-FFF2-40B4-BE49-F238E27FC236}">
                  <a16:creationId xmlns:a16="http://schemas.microsoft.com/office/drawing/2014/main" xmlns="" id="{FCA17061-5C15-86AA-6A4F-F64A40C03C35}"/>
                </a:ext>
              </a:extLst>
            </p:cNvPr>
            <p:cNvSpPr/>
            <p:nvPr/>
          </p:nvSpPr>
          <p:spPr>
            <a:xfrm>
              <a:off x="6333625" y="3322675"/>
              <a:ext cx="52975" cy="53450"/>
            </a:xfrm>
            <a:custGeom>
              <a:avLst/>
              <a:gdLst/>
              <a:ahLst/>
              <a:cxnLst/>
              <a:rect l="l" t="t" r="r" b="b"/>
              <a:pathLst>
                <a:path w="2119" h="2138" extrusionOk="0">
                  <a:moveTo>
                    <a:pt x="1031" y="0"/>
                  </a:moveTo>
                  <a:lnTo>
                    <a:pt x="817" y="39"/>
                  </a:lnTo>
                  <a:lnTo>
                    <a:pt x="622" y="98"/>
                  </a:lnTo>
                  <a:lnTo>
                    <a:pt x="428" y="214"/>
                  </a:lnTo>
                  <a:lnTo>
                    <a:pt x="273" y="350"/>
                  </a:lnTo>
                  <a:lnTo>
                    <a:pt x="156" y="506"/>
                  </a:lnTo>
                  <a:lnTo>
                    <a:pt x="59" y="700"/>
                  </a:lnTo>
                  <a:lnTo>
                    <a:pt x="1" y="894"/>
                  </a:lnTo>
                  <a:lnTo>
                    <a:pt x="1" y="1108"/>
                  </a:lnTo>
                  <a:lnTo>
                    <a:pt x="20" y="1322"/>
                  </a:lnTo>
                  <a:lnTo>
                    <a:pt x="98" y="1516"/>
                  </a:lnTo>
                  <a:lnTo>
                    <a:pt x="195" y="1691"/>
                  </a:lnTo>
                  <a:lnTo>
                    <a:pt x="331" y="1846"/>
                  </a:lnTo>
                  <a:lnTo>
                    <a:pt x="486" y="1982"/>
                  </a:lnTo>
                  <a:lnTo>
                    <a:pt x="681" y="2060"/>
                  </a:lnTo>
                  <a:lnTo>
                    <a:pt x="875" y="2118"/>
                  </a:lnTo>
                  <a:lnTo>
                    <a:pt x="1089" y="2138"/>
                  </a:lnTo>
                  <a:lnTo>
                    <a:pt x="1303" y="2118"/>
                  </a:lnTo>
                  <a:lnTo>
                    <a:pt x="1497" y="2041"/>
                  </a:lnTo>
                  <a:lnTo>
                    <a:pt x="1691" y="1944"/>
                  </a:lnTo>
                  <a:lnTo>
                    <a:pt x="1847" y="1808"/>
                  </a:lnTo>
                  <a:lnTo>
                    <a:pt x="1963" y="1633"/>
                  </a:lnTo>
                  <a:lnTo>
                    <a:pt x="2060" y="1458"/>
                  </a:lnTo>
                  <a:lnTo>
                    <a:pt x="2119" y="1263"/>
                  </a:lnTo>
                  <a:lnTo>
                    <a:pt x="2119" y="1050"/>
                  </a:lnTo>
                  <a:lnTo>
                    <a:pt x="2099" y="836"/>
                  </a:lnTo>
                  <a:lnTo>
                    <a:pt x="2022" y="622"/>
                  </a:lnTo>
                  <a:lnTo>
                    <a:pt x="1924" y="447"/>
                  </a:lnTo>
                  <a:lnTo>
                    <a:pt x="1788" y="292"/>
                  </a:lnTo>
                  <a:lnTo>
                    <a:pt x="1633" y="175"/>
                  </a:lnTo>
                  <a:lnTo>
                    <a:pt x="1439" y="78"/>
                  </a:lnTo>
                  <a:lnTo>
                    <a:pt x="1244" y="20"/>
                  </a:lnTo>
                  <a:lnTo>
                    <a:pt x="10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24;p44">
              <a:extLst>
                <a:ext uri="{FF2B5EF4-FFF2-40B4-BE49-F238E27FC236}">
                  <a16:creationId xmlns:a16="http://schemas.microsoft.com/office/drawing/2014/main" xmlns="" id="{BC1DA6AF-B304-CDF2-6FCF-4F8890FF5EC7}"/>
                </a:ext>
              </a:extLst>
            </p:cNvPr>
            <p:cNvSpPr/>
            <p:nvPr/>
          </p:nvSpPr>
          <p:spPr>
            <a:xfrm>
              <a:off x="5931875" y="3349400"/>
              <a:ext cx="95725" cy="95725"/>
            </a:xfrm>
            <a:custGeom>
              <a:avLst/>
              <a:gdLst/>
              <a:ahLst/>
              <a:cxnLst/>
              <a:rect l="l" t="t" r="r" b="b"/>
              <a:pathLst>
                <a:path w="3829" h="3829" extrusionOk="0">
                  <a:moveTo>
                    <a:pt x="1924" y="0"/>
                  </a:moveTo>
                  <a:lnTo>
                    <a:pt x="1730" y="20"/>
                  </a:lnTo>
                  <a:lnTo>
                    <a:pt x="1536" y="39"/>
                  </a:lnTo>
                  <a:lnTo>
                    <a:pt x="1361" y="78"/>
                  </a:lnTo>
                  <a:lnTo>
                    <a:pt x="1186" y="156"/>
                  </a:lnTo>
                  <a:lnTo>
                    <a:pt x="1011" y="233"/>
                  </a:lnTo>
                  <a:lnTo>
                    <a:pt x="856" y="330"/>
                  </a:lnTo>
                  <a:lnTo>
                    <a:pt x="700" y="447"/>
                  </a:lnTo>
                  <a:lnTo>
                    <a:pt x="564" y="564"/>
                  </a:lnTo>
                  <a:lnTo>
                    <a:pt x="448" y="700"/>
                  </a:lnTo>
                  <a:lnTo>
                    <a:pt x="331" y="836"/>
                  </a:lnTo>
                  <a:lnTo>
                    <a:pt x="234" y="1011"/>
                  </a:lnTo>
                  <a:lnTo>
                    <a:pt x="156" y="1166"/>
                  </a:lnTo>
                  <a:lnTo>
                    <a:pt x="98" y="1341"/>
                  </a:lnTo>
                  <a:lnTo>
                    <a:pt x="40" y="1535"/>
                  </a:lnTo>
                  <a:lnTo>
                    <a:pt x="20" y="1710"/>
                  </a:lnTo>
                  <a:lnTo>
                    <a:pt x="1" y="1924"/>
                  </a:lnTo>
                  <a:lnTo>
                    <a:pt x="20" y="2118"/>
                  </a:lnTo>
                  <a:lnTo>
                    <a:pt x="40" y="2293"/>
                  </a:lnTo>
                  <a:lnTo>
                    <a:pt x="98" y="2487"/>
                  </a:lnTo>
                  <a:lnTo>
                    <a:pt x="156" y="2662"/>
                  </a:lnTo>
                  <a:lnTo>
                    <a:pt x="234" y="2818"/>
                  </a:lnTo>
                  <a:lnTo>
                    <a:pt x="331" y="2993"/>
                  </a:lnTo>
                  <a:lnTo>
                    <a:pt x="448" y="3129"/>
                  </a:lnTo>
                  <a:lnTo>
                    <a:pt x="564" y="3265"/>
                  </a:lnTo>
                  <a:lnTo>
                    <a:pt x="700" y="3401"/>
                  </a:lnTo>
                  <a:lnTo>
                    <a:pt x="856" y="3498"/>
                  </a:lnTo>
                  <a:lnTo>
                    <a:pt x="1011" y="3595"/>
                  </a:lnTo>
                  <a:lnTo>
                    <a:pt x="1186" y="3673"/>
                  </a:lnTo>
                  <a:lnTo>
                    <a:pt x="1361" y="3750"/>
                  </a:lnTo>
                  <a:lnTo>
                    <a:pt x="1536" y="3789"/>
                  </a:lnTo>
                  <a:lnTo>
                    <a:pt x="1730" y="3828"/>
                  </a:lnTo>
                  <a:lnTo>
                    <a:pt x="2119" y="3828"/>
                  </a:lnTo>
                  <a:lnTo>
                    <a:pt x="2313" y="3789"/>
                  </a:lnTo>
                  <a:lnTo>
                    <a:pt x="2488" y="3750"/>
                  </a:lnTo>
                  <a:lnTo>
                    <a:pt x="2663" y="3673"/>
                  </a:lnTo>
                  <a:lnTo>
                    <a:pt x="2838" y="3595"/>
                  </a:lnTo>
                  <a:lnTo>
                    <a:pt x="2993" y="3498"/>
                  </a:lnTo>
                  <a:lnTo>
                    <a:pt x="3149" y="3401"/>
                  </a:lnTo>
                  <a:lnTo>
                    <a:pt x="3285" y="3265"/>
                  </a:lnTo>
                  <a:lnTo>
                    <a:pt x="3401" y="3129"/>
                  </a:lnTo>
                  <a:lnTo>
                    <a:pt x="3518" y="2993"/>
                  </a:lnTo>
                  <a:lnTo>
                    <a:pt x="3615" y="2818"/>
                  </a:lnTo>
                  <a:lnTo>
                    <a:pt x="3693" y="2662"/>
                  </a:lnTo>
                  <a:lnTo>
                    <a:pt x="3751" y="2487"/>
                  </a:lnTo>
                  <a:lnTo>
                    <a:pt x="3790" y="2293"/>
                  </a:lnTo>
                  <a:lnTo>
                    <a:pt x="3829" y="2118"/>
                  </a:lnTo>
                  <a:lnTo>
                    <a:pt x="3829" y="1924"/>
                  </a:lnTo>
                  <a:lnTo>
                    <a:pt x="3829" y="1710"/>
                  </a:lnTo>
                  <a:lnTo>
                    <a:pt x="3790" y="1535"/>
                  </a:lnTo>
                  <a:lnTo>
                    <a:pt x="3751" y="1341"/>
                  </a:lnTo>
                  <a:lnTo>
                    <a:pt x="3693" y="1166"/>
                  </a:lnTo>
                  <a:lnTo>
                    <a:pt x="3615" y="1011"/>
                  </a:lnTo>
                  <a:lnTo>
                    <a:pt x="3518" y="836"/>
                  </a:lnTo>
                  <a:lnTo>
                    <a:pt x="3401" y="700"/>
                  </a:lnTo>
                  <a:lnTo>
                    <a:pt x="3285" y="564"/>
                  </a:lnTo>
                  <a:lnTo>
                    <a:pt x="3149" y="447"/>
                  </a:lnTo>
                  <a:lnTo>
                    <a:pt x="2993" y="330"/>
                  </a:lnTo>
                  <a:lnTo>
                    <a:pt x="2838" y="233"/>
                  </a:lnTo>
                  <a:lnTo>
                    <a:pt x="2663" y="156"/>
                  </a:lnTo>
                  <a:lnTo>
                    <a:pt x="2488" y="78"/>
                  </a:lnTo>
                  <a:lnTo>
                    <a:pt x="2313" y="39"/>
                  </a:lnTo>
                  <a:lnTo>
                    <a:pt x="2119" y="20"/>
                  </a:lnTo>
                  <a:lnTo>
                    <a:pt x="19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25;p44">
              <a:extLst>
                <a:ext uri="{FF2B5EF4-FFF2-40B4-BE49-F238E27FC236}">
                  <a16:creationId xmlns:a16="http://schemas.microsoft.com/office/drawing/2014/main" xmlns="" id="{811523CD-2A09-EA43-03E4-0B0300403534}"/>
                </a:ext>
              </a:extLst>
            </p:cNvPr>
            <p:cNvSpPr/>
            <p:nvPr/>
          </p:nvSpPr>
          <p:spPr>
            <a:xfrm>
              <a:off x="6284575" y="3418850"/>
              <a:ext cx="95725" cy="95725"/>
            </a:xfrm>
            <a:custGeom>
              <a:avLst/>
              <a:gdLst/>
              <a:ahLst/>
              <a:cxnLst/>
              <a:rect l="l" t="t" r="r" b="b"/>
              <a:pathLst>
                <a:path w="3829" h="3829" extrusionOk="0">
                  <a:moveTo>
                    <a:pt x="1924" y="1"/>
                  </a:moveTo>
                  <a:lnTo>
                    <a:pt x="1729" y="20"/>
                  </a:lnTo>
                  <a:lnTo>
                    <a:pt x="1535" y="40"/>
                  </a:lnTo>
                  <a:lnTo>
                    <a:pt x="1341" y="98"/>
                  </a:lnTo>
                  <a:lnTo>
                    <a:pt x="1166" y="156"/>
                  </a:lnTo>
                  <a:lnTo>
                    <a:pt x="1011" y="234"/>
                  </a:lnTo>
                  <a:lnTo>
                    <a:pt x="855" y="331"/>
                  </a:lnTo>
                  <a:lnTo>
                    <a:pt x="700" y="448"/>
                  </a:lnTo>
                  <a:lnTo>
                    <a:pt x="564" y="564"/>
                  </a:lnTo>
                  <a:lnTo>
                    <a:pt x="447" y="700"/>
                  </a:lnTo>
                  <a:lnTo>
                    <a:pt x="330" y="856"/>
                  </a:lnTo>
                  <a:lnTo>
                    <a:pt x="233" y="1011"/>
                  </a:lnTo>
                  <a:lnTo>
                    <a:pt x="156" y="1186"/>
                  </a:lnTo>
                  <a:lnTo>
                    <a:pt x="97" y="1361"/>
                  </a:lnTo>
                  <a:lnTo>
                    <a:pt x="39" y="1536"/>
                  </a:lnTo>
                  <a:lnTo>
                    <a:pt x="20" y="1730"/>
                  </a:lnTo>
                  <a:lnTo>
                    <a:pt x="0" y="1925"/>
                  </a:lnTo>
                  <a:lnTo>
                    <a:pt x="20" y="2119"/>
                  </a:lnTo>
                  <a:lnTo>
                    <a:pt x="39" y="2313"/>
                  </a:lnTo>
                  <a:lnTo>
                    <a:pt x="97" y="2488"/>
                  </a:lnTo>
                  <a:lnTo>
                    <a:pt x="156" y="2663"/>
                  </a:lnTo>
                  <a:lnTo>
                    <a:pt x="233" y="2838"/>
                  </a:lnTo>
                  <a:lnTo>
                    <a:pt x="330" y="2993"/>
                  </a:lnTo>
                  <a:lnTo>
                    <a:pt x="447" y="3149"/>
                  </a:lnTo>
                  <a:lnTo>
                    <a:pt x="564" y="3285"/>
                  </a:lnTo>
                  <a:lnTo>
                    <a:pt x="700" y="3401"/>
                  </a:lnTo>
                  <a:lnTo>
                    <a:pt x="855" y="3518"/>
                  </a:lnTo>
                  <a:lnTo>
                    <a:pt x="1011" y="3615"/>
                  </a:lnTo>
                  <a:lnTo>
                    <a:pt x="1166" y="3693"/>
                  </a:lnTo>
                  <a:lnTo>
                    <a:pt x="1341" y="3751"/>
                  </a:lnTo>
                  <a:lnTo>
                    <a:pt x="1535" y="3790"/>
                  </a:lnTo>
                  <a:lnTo>
                    <a:pt x="1729" y="3829"/>
                  </a:lnTo>
                  <a:lnTo>
                    <a:pt x="2118" y="3829"/>
                  </a:lnTo>
                  <a:lnTo>
                    <a:pt x="2312" y="3790"/>
                  </a:lnTo>
                  <a:lnTo>
                    <a:pt x="2487" y="3751"/>
                  </a:lnTo>
                  <a:lnTo>
                    <a:pt x="2662" y="3693"/>
                  </a:lnTo>
                  <a:lnTo>
                    <a:pt x="2837" y="3615"/>
                  </a:lnTo>
                  <a:lnTo>
                    <a:pt x="2993" y="3518"/>
                  </a:lnTo>
                  <a:lnTo>
                    <a:pt x="3129" y="3401"/>
                  </a:lnTo>
                  <a:lnTo>
                    <a:pt x="3265" y="3285"/>
                  </a:lnTo>
                  <a:lnTo>
                    <a:pt x="3401" y="3149"/>
                  </a:lnTo>
                  <a:lnTo>
                    <a:pt x="3498" y="2993"/>
                  </a:lnTo>
                  <a:lnTo>
                    <a:pt x="3595" y="2838"/>
                  </a:lnTo>
                  <a:lnTo>
                    <a:pt x="3673" y="2663"/>
                  </a:lnTo>
                  <a:lnTo>
                    <a:pt x="3750" y="2488"/>
                  </a:lnTo>
                  <a:lnTo>
                    <a:pt x="3789" y="2313"/>
                  </a:lnTo>
                  <a:lnTo>
                    <a:pt x="3828" y="2119"/>
                  </a:lnTo>
                  <a:lnTo>
                    <a:pt x="3828" y="1925"/>
                  </a:lnTo>
                  <a:lnTo>
                    <a:pt x="3828" y="1730"/>
                  </a:lnTo>
                  <a:lnTo>
                    <a:pt x="3789" y="1536"/>
                  </a:lnTo>
                  <a:lnTo>
                    <a:pt x="3750" y="1361"/>
                  </a:lnTo>
                  <a:lnTo>
                    <a:pt x="3673" y="1186"/>
                  </a:lnTo>
                  <a:lnTo>
                    <a:pt x="3595" y="1011"/>
                  </a:lnTo>
                  <a:lnTo>
                    <a:pt x="3498" y="856"/>
                  </a:lnTo>
                  <a:lnTo>
                    <a:pt x="3401" y="700"/>
                  </a:lnTo>
                  <a:lnTo>
                    <a:pt x="3265" y="564"/>
                  </a:lnTo>
                  <a:lnTo>
                    <a:pt x="3129" y="448"/>
                  </a:lnTo>
                  <a:lnTo>
                    <a:pt x="2993" y="331"/>
                  </a:lnTo>
                  <a:lnTo>
                    <a:pt x="2837" y="234"/>
                  </a:lnTo>
                  <a:lnTo>
                    <a:pt x="2662" y="156"/>
                  </a:lnTo>
                  <a:lnTo>
                    <a:pt x="2487" y="98"/>
                  </a:lnTo>
                  <a:lnTo>
                    <a:pt x="2312" y="40"/>
                  </a:lnTo>
                  <a:lnTo>
                    <a:pt x="2118" y="20"/>
                  </a:lnTo>
                  <a:lnTo>
                    <a:pt x="192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26;p44">
              <a:extLst>
                <a:ext uri="{FF2B5EF4-FFF2-40B4-BE49-F238E27FC236}">
                  <a16:creationId xmlns:a16="http://schemas.microsoft.com/office/drawing/2014/main" xmlns="" id="{912993E3-DC24-324F-FD37-9184CA4396D9}"/>
                </a:ext>
              </a:extLst>
            </p:cNvPr>
            <p:cNvSpPr/>
            <p:nvPr/>
          </p:nvSpPr>
          <p:spPr>
            <a:xfrm>
              <a:off x="5734650" y="3482000"/>
              <a:ext cx="18000" cy="18000"/>
            </a:xfrm>
            <a:custGeom>
              <a:avLst/>
              <a:gdLst/>
              <a:ahLst/>
              <a:cxnLst/>
              <a:rect l="l" t="t" r="r" b="b"/>
              <a:pathLst>
                <a:path w="720" h="720" extrusionOk="0">
                  <a:moveTo>
                    <a:pt x="292" y="1"/>
                  </a:moveTo>
                  <a:lnTo>
                    <a:pt x="214" y="20"/>
                  </a:lnTo>
                  <a:lnTo>
                    <a:pt x="156" y="59"/>
                  </a:lnTo>
                  <a:lnTo>
                    <a:pt x="98" y="98"/>
                  </a:lnTo>
                  <a:lnTo>
                    <a:pt x="59" y="156"/>
                  </a:lnTo>
                  <a:lnTo>
                    <a:pt x="20" y="215"/>
                  </a:lnTo>
                  <a:lnTo>
                    <a:pt x="1" y="292"/>
                  </a:lnTo>
                  <a:lnTo>
                    <a:pt x="1" y="351"/>
                  </a:lnTo>
                  <a:lnTo>
                    <a:pt x="1" y="428"/>
                  </a:lnTo>
                  <a:lnTo>
                    <a:pt x="20" y="506"/>
                  </a:lnTo>
                  <a:lnTo>
                    <a:pt x="59" y="564"/>
                  </a:lnTo>
                  <a:lnTo>
                    <a:pt x="98" y="623"/>
                  </a:lnTo>
                  <a:lnTo>
                    <a:pt x="156" y="662"/>
                  </a:lnTo>
                  <a:lnTo>
                    <a:pt x="214" y="681"/>
                  </a:lnTo>
                  <a:lnTo>
                    <a:pt x="292" y="720"/>
                  </a:lnTo>
                  <a:lnTo>
                    <a:pt x="428" y="720"/>
                  </a:lnTo>
                  <a:lnTo>
                    <a:pt x="486" y="681"/>
                  </a:lnTo>
                  <a:lnTo>
                    <a:pt x="564" y="662"/>
                  </a:lnTo>
                  <a:lnTo>
                    <a:pt x="603" y="623"/>
                  </a:lnTo>
                  <a:lnTo>
                    <a:pt x="661" y="564"/>
                  </a:lnTo>
                  <a:lnTo>
                    <a:pt x="681" y="506"/>
                  </a:lnTo>
                  <a:lnTo>
                    <a:pt x="700" y="428"/>
                  </a:lnTo>
                  <a:lnTo>
                    <a:pt x="720" y="351"/>
                  </a:lnTo>
                  <a:lnTo>
                    <a:pt x="700" y="292"/>
                  </a:lnTo>
                  <a:lnTo>
                    <a:pt x="681" y="215"/>
                  </a:lnTo>
                  <a:lnTo>
                    <a:pt x="661" y="156"/>
                  </a:lnTo>
                  <a:lnTo>
                    <a:pt x="603" y="98"/>
                  </a:lnTo>
                  <a:lnTo>
                    <a:pt x="564" y="59"/>
                  </a:lnTo>
                  <a:lnTo>
                    <a:pt x="486" y="20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rgbClr val="FFE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527;p44">
              <a:extLst>
                <a:ext uri="{FF2B5EF4-FFF2-40B4-BE49-F238E27FC236}">
                  <a16:creationId xmlns:a16="http://schemas.microsoft.com/office/drawing/2014/main" xmlns="" id="{4FAA84B7-A46E-28FB-4EAF-6C43413CD17F}"/>
                </a:ext>
              </a:extLst>
            </p:cNvPr>
            <p:cNvSpPr/>
            <p:nvPr/>
          </p:nvSpPr>
          <p:spPr>
            <a:xfrm>
              <a:off x="5742900" y="3514550"/>
              <a:ext cx="18000" cy="18000"/>
            </a:xfrm>
            <a:custGeom>
              <a:avLst/>
              <a:gdLst/>
              <a:ahLst/>
              <a:cxnLst/>
              <a:rect l="l" t="t" r="r" b="b"/>
              <a:pathLst>
                <a:path w="720" h="720" extrusionOk="0">
                  <a:moveTo>
                    <a:pt x="351" y="1"/>
                  </a:moveTo>
                  <a:lnTo>
                    <a:pt x="273" y="20"/>
                  </a:lnTo>
                  <a:lnTo>
                    <a:pt x="215" y="40"/>
                  </a:lnTo>
                  <a:lnTo>
                    <a:pt x="156" y="79"/>
                  </a:lnTo>
                  <a:lnTo>
                    <a:pt x="98" y="117"/>
                  </a:lnTo>
                  <a:lnTo>
                    <a:pt x="59" y="176"/>
                  </a:lnTo>
                  <a:lnTo>
                    <a:pt x="20" y="234"/>
                  </a:lnTo>
                  <a:lnTo>
                    <a:pt x="1" y="292"/>
                  </a:lnTo>
                  <a:lnTo>
                    <a:pt x="1" y="370"/>
                  </a:lnTo>
                  <a:lnTo>
                    <a:pt x="1" y="448"/>
                  </a:lnTo>
                  <a:lnTo>
                    <a:pt x="20" y="506"/>
                  </a:lnTo>
                  <a:lnTo>
                    <a:pt x="59" y="564"/>
                  </a:lnTo>
                  <a:lnTo>
                    <a:pt x="98" y="623"/>
                  </a:lnTo>
                  <a:lnTo>
                    <a:pt x="156" y="662"/>
                  </a:lnTo>
                  <a:lnTo>
                    <a:pt x="215" y="700"/>
                  </a:lnTo>
                  <a:lnTo>
                    <a:pt x="273" y="720"/>
                  </a:lnTo>
                  <a:lnTo>
                    <a:pt x="428" y="720"/>
                  </a:lnTo>
                  <a:lnTo>
                    <a:pt x="487" y="700"/>
                  </a:lnTo>
                  <a:lnTo>
                    <a:pt x="545" y="662"/>
                  </a:lnTo>
                  <a:lnTo>
                    <a:pt x="603" y="623"/>
                  </a:lnTo>
                  <a:lnTo>
                    <a:pt x="642" y="564"/>
                  </a:lnTo>
                  <a:lnTo>
                    <a:pt x="681" y="506"/>
                  </a:lnTo>
                  <a:lnTo>
                    <a:pt x="700" y="448"/>
                  </a:lnTo>
                  <a:lnTo>
                    <a:pt x="720" y="370"/>
                  </a:lnTo>
                  <a:lnTo>
                    <a:pt x="700" y="292"/>
                  </a:lnTo>
                  <a:lnTo>
                    <a:pt x="681" y="234"/>
                  </a:lnTo>
                  <a:lnTo>
                    <a:pt x="642" y="176"/>
                  </a:lnTo>
                  <a:lnTo>
                    <a:pt x="603" y="117"/>
                  </a:lnTo>
                  <a:lnTo>
                    <a:pt x="545" y="79"/>
                  </a:lnTo>
                  <a:lnTo>
                    <a:pt x="487" y="40"/>
                  </a:lnTo>
                  <a:lnTo>
                    <a:pt x="428" y="20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FFE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528;p44">
              <a:extLst>
                <a:ext uri="{FF2B5EF4-FFF2-40B4-BE49-F238E27FC236}">
                  <a16:creationId xmlns:a16="http://schemas.microsoft.com/office/drawing/2014/main" xmlns="" id="{38DB1907-E5FD-387C-7C41-C868E0F81356}"/>
                </a:ext>
              </a:extLst>
            </p:cNvPr>
            <p:cNvSpPr/>
            <p:nvPr/>
          </p:nvSpPr>
          <p:spPr>
            <a:xfrm>
              <a:off x="5758950" y="3543700"/>
              <a:ext cx="18000" cy="17525"/>
            </a:xfrm>
            <a:custGeom>
              <a:avLst/>
              <a:gdLst/>
              <a:ahLst/>
              <a:cxnLst/>
              <a:rect l="l" t="t" r="r" b="b"/>
              <a:pathLst>
                <a:path w="720" h="701" extrusionOk="0">
                  <a:moveTo>
                    <a:pt x="292" y="1"/>
                  </a:moveTo>
                  <a:lnTo>
                    <a:pt x="233" y="20"/>
                  </a:lnTo>
                  <a:lnTo>
                    <a:pt x="175" y="59"/>
                  </a:lnTo>
                  <a:lnTo>
                    <a:pt x="117" y="98"/>
                  </a:lnTo>
                  <a:lnTo>
                    <a:pt x="78" y="156"/>
                  </a:lnTo>
                  <a:lnTo>
                    <a:pt x="39" y="214"/>
                  </a:lnTo>
                  <a:lnTo>
                    <a:pt x="20" y="273"/>
                  </a:lnTo>
                  <a:lnTo>
                    <a:pt x="0" y="350"/>
                  </a:lnTo>
                  <a:lnTo>
                    <a:pt x="20" y="428"/>
                  </a:lnTo>
                  <a:lnTo>
                    <a:pt x="39" y="487"/>
                  </a:lnTo>
                  <a:lnTo>
                    <a:pt x="78" y="545"/>
                  </a:lnTo>
                  <a:lnTo>
                    <a:pt x="117" y="603"/>
                  </a:lnTo>
                  <a:lnTo>
                    <a:pt x="175" y="642"/>
                  </a:lnTo>
                  <a:lnTo>
                    <a:pt x="233" y="681"/>
                  </a:lnTo>
                  <a:lnTo>
                    <a:pt x="292" y="700"/>
                  </a:lnTo>
                  <a:lnTo>
                    <a:pt x="447" y="700"/>
                  </a:lnTo>
                  <a:lnTo>
                    <a:pt x="505" y="681"/>
                  </a:lnTo>
                  <a:lnTo>
                    <a:pt x="564" y="642"/>
                  </a:lnTo>
                  <a:lnTo>
                    <a:pt x="622" y="603"/>
                  </a:lnTo>
                  <a:lnTo>
                    <a:pt x="661" y="545"/>
                  </a:lnTo>
                  <a:lnTo>
                    <a:pt x="700" y="487"/>
                  </a:lnTo>
                  <a:lnTo>
                    <a:pt x="719" y="428"/>
                  </a:lnTo>
                  <a:lnTo>
                    <a:pt x="719" y="350"/>
                  </a:lnTo>
                  <a:lnTo>
                    <a:pt x="719" y="273"/>
                  </a:lnTo>
                  <a:lnTo>
                    <a:pt x="700" y="214"/>
                  </a:lnTo>
                  <a:lnTo>
                    <a:pt x="661" y="156"/>
                  </a:lnTo>
                  <a:lnTo>
                    <a:pt x="622" y="98"/>
                  </a:lnTo>
                  <a:lnTo>
                    <a:pt x="564" y="59"/>
                  </a:lnTo>
                  <a:lnTo>
                    <a:pt x="505" y="20"/>
                  </a:lnTo>
                  <a:lnTo>
                    <a:pt x="447" y="1"/>
                  </a:lnTo>
                  <a:close/>
                </a:path>
              </a:pathLst>
            </a:custGeom>
            <a:solidFill>
              <a:srgbClr val="FFE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529;p44">
              <a:extLst>
                <a:ext uri="{FF2B5EF4-FFF2-40B4-BE49-F238E27FC236}">
                  <a16:creationId xmlns:a16="http://schemas.microsoft.com/office/drawing/2014/main" xmlns="" id="{D54C4548-9A11-4BFD-FC0E-18F2EF04A1B8}"/>
                </a:ext>
              </a:extLst>
            </p:cNvPr>
            <p:cNvSpPr/>
            <p:nvPr/>
          </p:nvSpPr>
          <p:spPr>
            <a:xfrm>
              <a:off x="5783725" y="3822075"/>
              <a:ext cx="18000" cy="17975"/>
            </a:xfrm>
            <a:custGeom>
              <a:avLst/>
              <a:gdLst/>
              <a:ahLst/>
              <a:cxnLst/>
              <a:rect l="l" t="t" r="r" b="b"/>
              <a:pathLst>
                <a:path w="720" h="719" extrusionOk="0">
                  <a:moveTo>
                    <a:pt x="369" y="0"/>
                  </a:moveTo>
                  <a:lnTo>
                    <a:pt x="292" y="19"/>
                  </a:lnTo>
                  <a:lnTo>
                    <a:pt x="214" y="39"/>
                  </a:lnTo>
                  <a:lnTo>
                    <a:pt x="156" y="58"/>
                  </a:lnTo>
                  <a:lnTo>
                    <a:pt x="97" y="117"/>
                  </a:lnTo>
                  <a:lnTo>
                    <a:pt x="58" y="155"/>
                  </a:lnTo>
                  <a:lnTo>
                    <a:pt x="20" y="233"/>
                  </a:lnTo>
                  <a:lnTo>
                    <a:pt x="0" y="291"/>
                  </a:lnTo>
                  <a:lnTo>
                    <a:pt x="0" y="369"/>
                  </a:lnTo>
                  <a:lnTo>
                    <a:pt x="0" y="447"/>
                  </a:lnTo>
                  <a:lnTo>
                    <a:pt x="20" y="505"/>
                  </a:lnTo>
                  <a:lnTo>
                    <a:pt x="58" y="564"/>
                  </a:lnTo>
                  <a:lnTo>
                    <a:pt x="97" y="622"/>
                  </a:lnTo>
                  <a:lnTo>
                    <a:pt x="156" y="661"/>
                  </a:lnTo>
                  <a:lnTo>
                    <a:pt x="214" y="700"/>
                  </a:lnTo>
                  <a:lnTo>
                    <a:pt x="292" y="719"/>
                  </a:lnTo>
                  <a:lnTo>
                    <a:pt x="428" y="719"/>
                  </a:lnTo>
                  <a:lnTo>
                    <a:pt x="505" y="700"/>
                  </a:lnTo>
                  <a:lnTo>
                    <a:pt x="564" y="661"/>
                  </a:lnTo>
                  <a:lnTo>
                    <a:pt x="622" y="622"/>
                  </a:lnTo>
                  <a:lnTo>
                    <a:pt x="661" y="564"/>
                  </a:lnTo>
                  <a:lnTo>
                    <a:pt x="700" y="505"/>
                  </a:lnTo>
                  <a:lnTo>
                    <a:pt x="719" y="447"/>
                  </a:lnTo>
                  <a:lnTo>
                    <a:pt x="719" y="369"/>
                  </a:lnTo>
                  <a:lnTo>
                    <a:pt x="719" y="291"/>
                  </a:lnTo>
                  <a:lnTo>
                    <a:pt x="700" y="233"/>
                  </a:lnTo>
                  <a:lnTo>
                    <a:pt x="661" y="155"/>
                  </a:lnTo>
                  <a:lnTo>
                    <a:pt x="622" y="117"/>
                  </a:lnTo>
                  <a:lnTo>
                    <a:pt x="564" y="58"/>
                  </a:lnTo>
                  <a:lnTo>
                    <a:pt x="505" y="39"/>
                  </a:lnTo>
                  <a:lnTo>
                    <a:pt x="428" y="19"/>
                  </a:lnTo>
                  <a:lnTo>
                    <a:pt x="369" y="0"/>
                  </a:lnTo>
                  <a:close/>
                </a:path>
              </a:pathLst>
            </a:custGeom>
            <a:solidFill>
              <a:srgbClr val="FFE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530;p44">
              <a:extLst>
                <a:ext uri="{FF2B5EF4-FFF2-40B4-BE49-F238E27FC236}">
                  <a16:creationId xmlns:a16="http://schemas.microsoft.com/office/drawing/2014/main" xmlns="" id="{001B14C5-C0B2-7DAE-1664-E9FC08E9B745}"/>
                </a:ext>
              </a:extLst>
            </p:cNvPr>
            <p:cNvSpPr/>
            <p:nvPr/>
          </p:nvSpPr>
          <p:spPr>
            <a:xfrm>
              <a:off x="5812375" y="3813800"/>
              <a:ext cx="18000" cy="18000"/>
            </a:xfrm>
            <a:custGeom>
              <a:avLst/>
              <a:gdLst/>
              <a:ahLst/>
              <a:cxnLst/>
              <a:rect l="l" t="t" r="r" b="b"/>
              <a:pathLst>
                <a:path w="720" h="720" extrusionOk="0">
                  <a:moveTo>
                    <a:pt x="370" y="1"/>
                  </a:moveTo>
                  <a:lnTo>
                    <a:pt x="292" y="20"/>
                  </a:lnTo>
                  <a:lnTo>
                    <a:pt x="214" y="40"/>
                  </a:lnTo>
                  <a:lnTo>
                    <a:pt x="156" y="78"/>
                  </a:lnTo>
                  <a:lnTo>
                    <a:pt x="98" y="117"/>
                  </a:lnTo>
                  <a:lnTo>
                    <a:pt x="59" y="176"/>
                  </a:lnTo>
                  <a:lnTo>
                    <a:pt x="39" y="234"/>
                  </a:lnTo>
                  <a:lnTo>
                    <a:pt x="1" y="292"/>
                  </a:lnTo>
                  <a:lnTo>
                    <a:pt x="1" y="370"/>
                  </a:lnTo>
                  <a:lnTo>
                    <a:pt x="1" y="448"/>
                  </a:lnTo>
                  <a:lnTo>
                    <a:pt x="39" y="506"/>
                  </a:lnTo>
                  <a:lnTo>
                    <a:pt x="59" y="564"/>
                  </a:lnTo>
                  <a:lnTo>
                    <a:pt x="98" y="622"/>
                  </a:lnTo>
                  <a:lnTo>
                    <a:pt x="156" y="661"/>
                  </a:lnTo>
                  <a:lnTo>
                    <a:pt x="214" y="700"/>
                  </a:lnTo>
                  <a:lnTo>
                    <a:pt x="292" y="720"/>
                  </a:lnTo>
                  <a:lnTo>
                    <a:pt x="428" y="720"/>
                  </a:lnTo>
                  <a:lnTo>
                    <a:pt x="506" y="700"/>
                  </a:lnTo>
                  <a:lnTo>
                    <a:pt x="564" y="661"/>
                  </a:lnTo>
                  <a:lnTo>
                    <a:pt x="622" y="622"/>
                  </a:lnTo>
                  <a:lnTo>
                    <a:pt x="661" y="564"/>
                  </a:lnTo>
                  <a:lnTo>
                    <a:pt x="700" y="506"/>
                  </a:lnTo>
                  <a:lnTo>
                    <a:pt x="720" y="448"/>
                  </a:lnTo>
                  <a:lnTo>
                    <a:pt x="720" y="370"/>
                  </a:lnTo>
                  <a:lnTo>
                    <a:pt x="720" y="292"/>
                  </a:lnTo>
                  <a:lnTo>
                    <a:pt x="700" y="234"/>
                  </a:lnTo>
                  <a:lnTo>
                    <a:pt x="661" y="176"/>
                  </a:lnTo>
                  <a:lnTo>
                    <a:pt x="622" y="117"/>
                  </a:lnTo>
                  <a:lnTo>
                    <a:pt x="564" y="78"/>
                  </a:lnTo>
                  <a:lnTo>
                    <a:pt x="506" y="40"/>
                  </a:lnTo>
                  <a:lnTo>
                    <a:pt x="428" y="20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FFE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531;p44">
              <a:extLst>
                <a:ext uri="{FF2B5EF4-FFF2-40B4-BE49-F238E27FC236}">
                  <a16:creationId xmlns:a16="http://schemas.microsoft.com/office/drawing/2014/main" xmlns="" id="{B3C078DB-097E-C206-046F-D911C15CB76B}"/>
                </a:ext>
              </a:extLst>
            </p:cNvPr>
            <p:cNvSpPr/>
            <p:nvPr/>
          </p:nvSpPr>
          <p:spPr>
            <a:xfrm>
              <a:off x="5845400" y="3797775"/>
              <a:ext cx="18000" cy="18000"/>
            </a:xfrm>
            <a:custGeom>
              <a:avLst/>
              <a:gdLst/>
              <a:ahLst/>
              <a:cxnLst/>
              <a:rect l="l" t="t" r="r" b="b"/>
              <a:pathLst>
                <a:path w="720" h="720" extrusionOk="0">
                  <a:moveTo>
                    <a:pt x="273" y="0"/>
                  </a:moveTo>
                  <a:lnTo>
                    <a:pt x="215" y="20"/>
                  </a:lnTo>
                  <a:lnTo>
                    <a:pt x="156" y="59"/>
                  </a:lnTo>
                  <a:lnTo>
                    <a:pt x="98" y="98"/>
                  </a:lnTo>
                  <a:lnTo>
                    <a:pt x="59" y="156"/>
                  </a:lnTo>
                  <a:lnTo>
                    <a:pt x="20" y="214"/>
                  </a:lnTo>
                  <a:lnTo>
                    <a:pt x="1" y="272"/>
                  </a:lnTo>
                  <a:lnTo>
                    <a:pt x="1" y="350"/>
                  </a:lnTo>
                  <a:lnTo>
                    <a:pt x="1" y="428"/>
                  </a:lnTo>
                  <a:lnTo>
                    <a:pt x="20" y="486"/>
                  </a:lnTo>
                  <a:lnTo>
                    <a:pt x="59" y="564"/>
                  </a:lnTo>
                  <a:lnTo>
                    <a:pt x="98" y="603"/>
                  </a:lnTo>
                  <a:lnTo>
                    <a:pt x="156" y="661"/>
                  </a:lnTo>
                  <a:lnTo>
                    <a:pt x="215" y="681"/>
                  </a:lnTo>
                  <a:lnTo>
                    <a:pt x="273" y="700"/>
                  </a:lnTo>
                  <a:lnTo>
                    <a:pt x="351" y="719"/>
                  </a:lnTo>
                  <a:lnTo>
                    <a:pt x="428" y="700"/>
                  </a:lnTo>
                  <a:lnTo>
                    <a:pt x="487" y="681"/>
                  </a:lnTo>
                  <a:lnTo>
                    <a:pt x="545" y="661"/>
                  </a:lnTo>
                  <a:lnTo>
                    <a:pt x="603" y="603"/>
                  </a:lnTo>
                  <a:lnTo>
                    <a:pt x="642" y="564"/>
                  </a:lnTo>
                  <a:lnTo>
                    <a:pt x="681" y="486"/>
                  </a:lnTo>
                  <a:lnTo>
                    <a:pt x="700" y="428"/>
                  </a:lnTo>
                  <a:lnTo>
                    <a:pt x="720" y="350"/>
                  </a:lnTo>
                  <a:lnTo>
                    <a:pt x="700" y="272"/>
                  </a:lnTo>
                  <a:lnTo>
                    <a:pt x="681" y="214"/>
                  </a:lnTo>
                  <a:lnTo>
                    <a:pt x="642" y="156"/>
                  </a:lnTo>
                  <a:lnTo>
                    <a:pt x="603" y="98"/>
                  </a:lnTo>
                  <a:lnTo>
                    <a:pt x="545" y="59"/>
                  </a:lnTo>
                  <a:lnTo>
                    <a:pt x="487" y="20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rgbClr val="FFE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532;p44">
              <a:extLst>
                <a:ext uri="{FF2B5EF4-FFF2-40B4-BE49-F238E27FC236}">
                  <a16:creationId xmlns:a16="http://schemas.microsoft.com/office/drawing/2014/main" xmlns="" id="{F6C0F0D3-1412-92B0-9C67-9C2577D51CCC}"/>
                </a:ext>
              </a:extLst>
            </p:cNvPr>
            <p:cNvSpPr/>
            <p:nvPr/>
          </p:nvSpPr>
          <p:spPr>
            <a:xfrm>
              <a:off x="5874075" y="3781250"/>
              <a:ext cx="18000" cy="18000"/>
            </a:xfrm>
            <a:custGeom>
              <a:avLst/>
              <a:gdLst/>
              <a:ahLst/>
              <a:cxnLst/>
              <a:rect l="l" t="t" r="r" b="b"/>
              <a:pathLst>
                <a:path w="720" h="720" extrusionOk="0">
                  <a:moveTo>
                    <a:pt x="272" y="1"/>
                  </a:moveTo>
                  <a:lnTo>
                    <a:pt x="214" y="20"/>
                  </a:lnTo>
                  <a:lnTo>
                    <a:pt x="156" y="59"/>
                  </a:lnTo>
                  <a:lnTo>
                    <a:pt x="98" y="98"/>
                  </a:lnTo>
                  <a:lnTo>
                    <a:pt x="59" y="156"/>
                  </a:lnTo>
                  <a:lnTo>
                    <a:pt x="20" y="215"/>
                  </a:lnTo>
                  <a:lnTo>
                    <a:pt x="0" y="292"/>
                  </a:lnTo>
                  <a:lnTo>
                    <a:pt x="0" y="351"/>
                  </a:lnTo>
                  <a:lnTo>
                    <a:pt x="0" y="428"/>
                  </a:lnTo>
                  <a:lnTo>
                    <a:pt x="20" y="506"/>
                  </a:lnTo>
                  <a:lnTo>
                    <a:pt x="59" y="564"/>
                  </a:lnTo>
                  <a:lnTo>
                    <a:pt x="98" y="623"/>
                  </a:lnTo>
                  <a:lnTo>
                    <a:pt x="156" y="661"/>
                  </a:lnTo>
                  <a:lnTo>
                    <a:pt x="214" y="681"/>
                  </a:lnTo>
                  <a:lnTo>
                    <a:pt x="272" y="720"/>
                  </a:lnTo>
                  <a:lnTo>
                    <a:pt x="428" y="720"/>
                  </a:lnTo>
                  <a:lnTo>
                    <a:pt x="486" y="681"/>
                  </a:lnTo>
                  <a:lnTo>
                    <a:pt x="544" y="661"/>
                  </a:lnTo>
                  <a:lnTo>
                    <a:pt x="603" y="623"/>
                  </a:lnTo>
                  <a:lnTo>
                    <a:pt x="642" y="564"/>
                  </a:lnTo>
                  <a:lnTo>
                    <a:pt x="681" y="506"/>
                  </a:lnTo>
                  <a:lnTo>
                    <a:pt x="700" y="428"/>
                  </a:lnTo>
                  <a:lnTo>
                    <a:pt x="719" y="351"/>
                  </a:lnTo>
                  <a:lnTo>
                    <a:pt x="700" y="292"/>
                  </a:lnTo>
                  <a:lnTo>
                    <a:pt x="681" y="215"/>
                  </a:lnTo>
                  <a:lnTo>
                    <a:pt x="642" y="156"/>
                  </a:lnTo>
                  <a:lnTo>
                    <a:pt x="603" y="98"/>
                  </a:lnTo>
                  <a:lnTo>
                    <a:pt x="544" y="59"/>
                  </a:lnTo>
                  <a:lnTo>
                    <a:pt x="486" y="20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rgbClr val="FFE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533;p44">
              <a:extLst>
                <a:ext uri="{FF2B5EF4-FFF2-40B4-BE49-F238E27FC236}">
                  <a16:creationId xmlns:a16="http://schemas.microsoft.com/office/drawing/2014/main" xmlns="" id="{A368D687-01AD-8806-2A51-ABFD17223D1E}"/>
                </a:ext>
              </a:extLst>
            </p:cNvPr>
            <p:cNvSpPr/>
            <p:nvPr/>
          </p:nvSpPr>
          <p:spPr>
            <a:xfrm>
              <a:off x="6108225" y="3904650"/>
              <a:ext cx="17500" cy="17500"/>
            </a:xfrm>
            <a:custGeom>
              <a:avLst/>
              <a:gdLst/>
              <a:ahLst/>
              <a:cxnLst/>
              <a:rect l="l" t="t" r="r" b="b"/>
              <a:pathLst>
                <a:path w="700" h="700" extrusionOk="0">
                  <a:moveTo>
                    <a:pt x="253" y="0"/>
                  </a:moveTo>
                  <a:lnTo>
                    <a:pt x="195" y="39"/>
                  </a:lnTo>
                  <a:lnTo>
                    <a:pt x="136" y="78"/>
                  </a:lnTo>
                  <a:lnTo>
                    <a:pt x="78" y="117"/>
                  </a:lnTo>
                  <a:lnTo>
                    <a:pt x="39" y="175"/>
                  </a:lnTo>
                  <a:lnTo>
                    <a:pt x="0" y="253"/>
                  </a:lnTo>
                  <a:lnTo>
                    <a:pt x="0" y="311"/>
                  </a:lnTo>
                  <a:lnTo>
                    <a:pt x="0" y="389"/>
                  </a:lnTo>
                  <a:lnTo>
                    <a:pt x="0" y="447"/>
                  </a:lnTo>
                  <a:lnTo>
                    <a:pt x="39" y="506"/>
                  </a:lnTo>
                  <a:lnTo>
                    <a:pt x="78" y="583"/>
                  </a:lnTo>
                  <a:lnTo>
                    <a:pt x="117" y="622"/>
                  </a:lnTo>
                  <a:lnTo>
                    <a:pt x="175" y="661"/>
                  </a:lnTo>
                  <a:lnTo>
                    <a:pt x="253" y="700"/>
                  </a:lnTo>
                  <a:lnTo>
                    <a:pt x="447" y="700"/>
                  </a:lnTo>
                  <a:lnTo>
                    <a:pt x="525" y="661"/>
                  </a:lnTo>
                  <a:lnTo>
                    <a:pt x="583" y="622"/>
                  </a:lnTo>
                  <a:lnTo>
                    <a:pt x="622" y="583"/>
                  </a:lnTo>
                  <a:lnTo>
                    <a:pt x="661" y="525"/>
                  </a:lnTo>
                  <a:lnTo>
                    <a:pt x="700" y="447"/>
                  </a:lnTo>
                  <a:lnTo>
                    <a:pt x="700" y="389"/>
                  </a:lnTo>
                  <a:lnTo>
                    <a:pt x="700" y="311"/>
                  </a:lnTo>
                  <a:lnTo>
                    <a:pt x="700" y="253"/>
                  </a:lnTo>
                  <a:lnTo>
                    <a:pt x="661" y="195"/>
                  </a:lnTo>
                  <a:lnTo>
                    <a:pt x="642" y="136"/>
                  </a:lnTo>
                  <a:lnTo>
                    <a:pt x="583" y="78"/>
                  </a:lnTo>
                  <a:lnTo>
                    <a:pt x="525" y="39"/>
                  </a:lnTo>
                  <a:lnTo>
                    <a:pt x="447" y="0"/>
                  </a:lnTo>
                  <a:close/>
                </a:path>
              </a:pathLst>
            </a:custGeom>
            <a:solidFill>
              <a:srgbClr val="FFE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534;p44">
              <a:extLst>
                <a:ext uri="{FF2B5EF4-FFF2-40B4-BE49-F238E27FC236}">
                  <a16:creationId xmlns:a16="http://schemas.microsoft.com/office/drawing/2014/main" xmlns="" id="{AF17DC9C-DD19-66CE-31B8-657726782F9C}"/>
                </a:ext>
              </a:extLst>
            </p:cNvPr>
            <p:cNvSpPr/>
            <p:nvPr/>
          </p:nvSpPr>
          <p:spPr>
            <a:xfrm>
              <a:off x="6114550" y="3875500"/>
              <a:ext cx="17975" cy="17525"/>
            </a:xfrm>
            <a:custGeom>
              <a:avLst/>
              <a:gdLst/>
              <a:ahLst/>
              <a:cxnLst/>
              <a:rect l="l" t="t" r="r" b="b"/>
              <a:pathLst>
                <a:path w="719" h="701" extrusionOk="0">
                  <a:moveTo>
                    <a:pt x="253" y="0"/>
                  </a:moveTo>
                  <a:lnTo>
                    <a:pt x="194" y="39"/>
                  </a:lnTo>
                  <a:lnTo>
                    <a:pt x="136" y="78"/>
                  </a:lnTo>
                  <a:lnTo>
                    <a:pt x="78" y="117"/>
                  </a:lnTo>
                  <a:lnTo>
                    <a:pt x="39" y="175"/>
                  </a:lnTo>
                  <a:lnTo>
                    <a:pt x="19" y="253"/>
                  </a:lnTo>
                  <a:lnTo>
                    <a:pt x="0" y="311"/>
                  </a:lnTo>
                  <a:lnTo>
                    <a:pt x="0" y="389"/>
                  </a:lnTo>
                  <a:lnTo>
                    <a:pt x="19" y="447"/>
                  </a:lnTo>
                  <a:lnTo>
                    <a:pt x="39" y="525"/>
                  </a:lnTo>
                  <a:lnTo>
                    <a:pt x="78" y="583"/>
                  </a:lnTo>
                  <a:lnTo>
                    <a:pt x="136" y="622"/>
                  </a:lnTo>
                  <a:lnTo>
                    <a:pt x="194" y="661"/>
                  </a:lnTo>
                  <a:lnTo>
                    <a:pt x="253" y="700"/>
                  </a:lnTo>
                  <a:lnTo>
                    <a:pt x="466" y="700"/>
                  </a:lnTo>
                  <a:lnTo>
                    <a:pt x="525" y="681"/>
                  </a:lnTo>
                  <a:lnTo>
                    <a:pt x="583" y="642"/>
                  </a:lnTo>
                  <a:lnTo>
                    <a:pt x="641" y="583"/>
                  </a:lnTo>
                  <a:lnTo>
                    <a:pt x="680" y="525"/>
                  </a:lnTo>
                  <a:lnTo>
                    <a:pt x="700" y="467"/>
                  </a:lnTo>
                  <a:lnTo>
                    <a:pt x="719" y="389"/>
                  </a:lnTo>
                  <a:lnTo>
                    <a:pt x="719" y="311"/>
                  </a:lnTo>
                  <a:lnTo>
                    <a:pt x="700" y="253"/>
                  </a:lnTo>
                  <a:lnTo>
                    <a:pt x="680" y="195"/>
                  </a:lnTo>
                  <a:lnTo>
                    <a:pt x="641" y="137"/>
                  </a:lnTo>
                  <a:lnTo>
                    <a:pt x="602" y="78"/>
                  </a:lnTo>
                  <a:lnTo>
                    <a:pt x="525" y="39"/>
                  </a:lnTo>
                  <a:lnTo>
                    <a:pt x="466" y="0"/>
                  </a:lnTo>
                  <a:close/>
                </a:path>
              </a:pathLst>
            </a:custGeom>
            <a:solidFill>
              <a:srgbClr val="FFE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535;p44">
              <a:extLst>
                <a:ext uri="{FF2B5EF4-FFF2-40B4-BE49-F238E27FC236}">
                  <a16:creationId xmlns:a16="http://schemas.microsoft.com/office/drawing/2014/main" xmlns="" id="{97B22EF5-1480-AC8E-0FEE-092FA5B18490}"/>
                </a:ext>
              </a:extLst>
            </p:cNvPr>
            <p:cNvSpPr/>
            <p:nvPr/>
          </p:nvSpPr>
          <p:spPr>
            <a:xfrm>
              <a:off x="6116000" y="3838575"/>
              <a:ext cx="18000" cy="18000"/>
            </a:xfrm>
            <a:custGeom>
              <a:avLst/>
              <a:gdLst/>
              <a:ahLst/>
              <a:cxnLst/>
              <a:rect l="l" t="t" r="r" b="b"/>
              <a:pathLst>
                <a:path w="720" h="720" extrusionOk="0">
                  <a:moveTo>
                    <a:pt x="331" y="1"/>
                  </a:moveTo>
                  <a:lnTo>
                    <a:pt x="253" y="20"/>
                  </a:lnTo>
                  <a:lnTo>
                    <a:pt x="195" y="40"/>
                  </a:lnTo>
                  <a:lnTo>
                    <a:pt x="136" y="78"/>
                  </a:lnTo>
                  <a:lnTo>
                    <a:pt x="78" y="137"/>
                  </a:lnTo>
                  <a:lnTo>
                    <a:pt x="39" y="195"/>
                  </a:lnTo>
                  <a:lnTo>
                    <a:pt x="20" y="253"/>
                  </a:lnTo>
                  <a:lnTo>
                    <a:pt x="0" y="331"/>
                  </a:lnTo>
                  <a:lnTo>
                    <a:pt x="0" y="389"/>
                  </a:lnTo>
                  <a:lnTo>
                    <a:pt x="20" y="467"/>
                  </a:lnTo>
                  <a:lnTo>
                    <a:pt x="39" y="525"/>
                  </a:lnTo>
                  <a:lnTo>
                    <a:pt x="78" y="584"/>
                  </a:lnTo>
                  <a:lnTo>
                    <a:pt x="117" y="642"/>
                  </a:lnTo>
                  <a:lnTo>
                    <a:pt x="175" y="681"/>
                  </a:lnTo>
                  <a:lnTo>
                    <a:pt x="253" y="700"/>
                  </a:lnTo>
                  <a:lnTo>
                    <a:pt x="311" y="720"/>
                  </a:lnTo>
                  <a:lnTo>
                    <a:pt x="389" y="720"/>
                  </a:lnTo>
                  <a:lnTo>
                    <a:pt x="467" y="700"/>
                  </a:lnTo>
                  <a:lnTo>
                    <a:pt x="525" y="681"/>
                  </a:lnTo>
                  <a:lnTo>
                    <a:pt x="583" y="642"/>
                  </a:lnTo>
                  <a:lnTo>
                    <a:pt x="622" y="603"/>
                  </a:lnTo>
                  <a:lnTo>
                    <a:pt x="680" y="545"/>
                  </a:lnTo>
                  <a:lnTo>
                    <a:pt x="700" y="467"/>
                  </a:lnTo>
                  <a:lnTo>
                    <a:pt x="719" y="409"/>
                  </a:lnTo>
                  <a:lnTo>
                    <a:pt x="719" y="331"/>
                  </a:lnTo>
                  <a:lnTo>
                    <a:pt x="700" y="253"/>
                  </a:lnTo>
                  <a:lnTo>
                    <a:pt x="680" y="195"/>
                  </a:lnTo>
                  <a:lnTo>
                    <a:pt x="642" y="137"/>
                  </a:lnTo>
                  <a:lnTo>
                    <a:pt x="583" y="98"/>
                  </a:lnTo>
                  <a:lnTo>
                    <a:pt x="525" y="40"/>
                  </a:lnTo>
                  <a:lnTo>
                    <a:pt x="467" y="20"/>
                  </a:lnTo>
                  <a:lnTo>
                    <a:pt x="389" y="1"/>
                  </a:lnTo>
                  <a:close/>
                </a:path>
              </a:pathLst>
            </a:custGeom>
            <a:solidFill>
              <a:srgbClr val="FFE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536;p44">
              <a:extLst>
                <a:ext uri="{FF2B5EF4-FFF2-40B4-BE49-F238E27FC236}">
                  <a16:creationId xmlns:a16="http://schemas.microsoft.com/office/drawing/2014/main" xmlns="" id="{A430BB3B-E74A-4DD0-3428-B9EC81F899F6}"/>
                </a:ext>
              </a:extLst>
            </p:cNvPr>
            <p:cNvSpPr/>
            <p:nvPr/>
          </p:nvSpPr>
          <p:spPr>
            <a:xfrm>
              <a:off x="6115500" y="3805550"/>
              <a:ext cx="17525" cy="18000"/>
            </a:xfrm>
            <a:custGeom>
              <a:avLst/>
              <a:gdLst/>
              <a:ahLst/>
              <a:cxnLst/>
              <a:rect l="l" t="t" r="r" b="b"/>
              <a:pathLst>
                <a:path w="701" h="720" extrusionOk="0">
                  <a:moveTo>
                    <a:pt x="312" y="0"/>
                  </a:moveTo>
                  <a:lnTo>
                    <a:pt x="254" y="20"/>
                  </a:lnTo>
                  <a:lnTo>
                    <a:pt x="195" y="39"/>
                  </a:lnTo>
                  <a:lnTo>
                    <a:pt x="137" y="78"/>
                  </a:lnTo>
                  <a:lnTo>
                    <a:pt x="79" y="136"/>
                  </a:lnTo>
                  <a:lnTo>
                    <a:pt x="40" y="195"/>
                  </a:lnTo>
                  <a:lnTo>
                    <a:pt x="1" y="253"/>
                  </a:lnTo>
                  <a:lnTo>
                    <a:pt x="1" y="331"/>
                  </a:lnTo>
                  <a:lnTo>
                    <a:pt x="1" y="389"/>
                  </a:lnTo>
                  <a:lnTo>
                    <a:pt x="1" y="467"/>
                  </a:lnTo>
                  <a:lnTo>
                    <a:pt x="40" y="525"/>
                  </a:lnTo>
                  <a:lnTo>
                    <a:pt x="79" y="583"/>
                  </a:lnTo>
                  <a:lnTo>
                    <a:pt x="117" y="642"/>
                  </a:lnTo>
                  <a:lnTo>
                    <a:pt x="176" y="680"/>
                  </a:lnTo>
                  <a:lnTo>
                    <a:pt x="254" y="700"/>
                  </a:lnTo>
                  <a:lnTo>
                    <a:pt x="312" y="719"/>
                  </a:lnTo>
                  <a:lnTo>
                    <a:pt x="390" y="719"/>
                  </a:lnTo>
                  <a:lnTo>
                    <a:pt x="448" y="700"/>
                  </a:lnTo>
                  <a:lnTo>
                    <a:pt x="526" y="680"/>
                  </a:lnTo>
                  <a:lnTo>
                    <a:pt x="584" y="642"/>
                  </a:lnTo>
                  <a:lnTo>
                    <a:pt x="623" y="603"/>
                  </a:lnTo>
                  <a:lnTo>
                    <a:pt x="662" y="544"/>
                  </a:lnTo>
                  <a:lnTo>
                    <a:pt x="700" y="467"/>
                  </a:lnTo>
                  <a:lnTo>
                    <a:pt x="700" y="389"/>
                  </a:lnTo>
                  <a:lnTo>
                    <a:pt x="700" y="331"/>
                  </a:lnTo>
                  <a:lnTo>
                    <a:pt x="700" y="253"/>
                  </a:lnTo>
                  <a:lnTo>
                    <a:pt x="662" y="195"/>
                  </a:lnTo>
                  <a:lnTo>
                    <a:pt x="642" y="136"/>
                  </a:lnTo>
                  <a:lnTo>
                    <a:pt x="584" y="97"/>
                  </a:lnTo>
                  <a:lnTo>
                    <a:pt x="526" y="39"/>
                  </a:lnTo>
                  <a:lnTo>
                    <a:pt x="448" y="20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FFE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537;p44">
              <a:extLst>
                <a:ext uri="{FF2B5EF4-FFF2-40B4-BE49-F238E27FC236}">
                  <a16:creationId xmlns:a16="http://schemas.microsoft.com/office/drawing/2014/main" xmlns="" id="{B73CEC6E-9A6D-4A36-6195-BFDEEC18456A}"/>
                </a:ext>
              </a:extLst>
            </p:cNvPr>
            <p:cNvSpPr/>
            <p:nvPr/>
          </p:nvSpPr>
          <p:spPr>
            <a:xfrm>
              <a:off x="6580400" y="3698675"/>
              <a:ext cx="18000" cy="17500"/>
            </a:xfrm>
            <a:custGeom>
              <a:avLst/>
              <a:gdLst/>
              <a:ahLst/>
              <a:cxnLst/>
              <a:rect l="l" t="t" r="r" b="b"/>
              <a:pathLst>
                <a:path w="720" h="700" extrusionOk="0">
                  <a:moveTo>
                    <a:pt x="312" y="0"/>
                  </a:moveTo>
                  <a:lnTo>
                    <a:pt x="254" y="20"/>
                  </a:lnTo>
                  <a:lnTo>
                    <a:pt x="195" y="39"/>
                  </a:lnTo>
                  <a:lnTo>
                    <a:pt x="137" y="78"/>
                  </a:lnTo>
                  <a:lnTo>
                    <a:pt x="79" y="136"/>
                  </a:lnTo>
                  <a:lnTo>
                    <a:pt x="40" y="195"/>
                  </a:lnTo>
                  <a:lnTo>
                    <a:pt x="20" y="272"/>
                  </a:lnTo>
                  <a:lnTo>
                    <a:pt x="1" y="331"/>
                  </a:lnTo>
                  <a:lnTo>
                    <a:pt x="20" y="408"/>
                  </a:lnTo>
                  <a:lnTo>
                    <a:pt x="20" y="467"/>
                  </a:lnTo>
                  <a:lnTo>
                    <a:pt x="59" y="525"/>
                  </a:lnTo>
                  <a:lnTo>
                    <a:pt x="98" y="583"/>
                  </a:lnTo>
                  <a:lnTo>
                    <a:pt x="156" y="642"/>
                  </a:lnTo>
                  <a:lnTo>
                    <a:pt x="215" y="681"/>
                  </a:lnTo>
                  <a:lnTo>
                    <a:pt x="273" y="700"/>
                  </a:lnTo>
                  <a:lnTo>
                    <a:pt x="409" y="700"/>
                  </a:lnTo>
                  <a:lnTo>
                    <a:pt x="487" y="681"/>
                  </a:lnTo>
                  <a:lnTo>
                    <a:pt x="545" y="661"/>
                  </a:lnTo>
                  <a:lnTo>
                    <a:pt x="603" y="622"/>
                  </a:lnTo>
                  <a:lnTo>
                    <a:pt x="662" y="564"/>
                  </a:lnTo>
                  <a:lnTo>
                    <a:pt x="700" y="506"/>
                  </a:lnTo>
                  <a:lnTo>
                    <a:pt x="720" y="428"/>
                  </a:lnTo>
                  <a:lnTo>
                    <a:pt x="720" y="370"/>
                  </a:lnTo>
                  <a:lnTo>
                    <a:pt x="720" y="292"/>
                  </a:lnTo>
                  <a:lnTo>
                    <a:pt x="700" y="234"/>
                  </a:lnTo>
                  <a:lnTo>
                    <a:pt x="681" y="175"/>
                  </a:lnTo>
                  <a:lnTo>
                    <a:pt x="642" y="117"/>
                  </a:lnTo>
                  <a:lnTo>
                    <a:pt x="584" y="59"/>
                  </a:lnTo>
                  <a:lnTo>
                    <a:pt x="526" y="20"/>
                  </a:lnTo>
                  <a:lnTo>
                    <a:pt x="448" y="0"/>
                  </a:lnTo>
                  <a:close/>
                </a:path>
              </a:pathLst>
            </a:custGeom>
            <a:solidFill>
              <a:srgbClr val="FFE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538;p44">
              <a:extLst>
                <a:ext uri="{FF2B5EF4-FFF2-40B4-BE49-F238E27FC236}">
                  <a16:creationId xmlns:a16="http://schemas.microsoft.com/office/drawing/2014/main" xmlns="" id="{52CD557F-469D-FA46-9789-41998E5BD508}"/>
                </a:ext>
              </a:extLst>
            </p:cNvPr>
            <p:cNvSpPr/>
            <p:nvPr/>
          </p:nvSpPr>
          <p:spPr>
            <a:xfrm>
              <a:off x="6591100" y="3670500"/>
              <a:ext cx="18000" cy="18000"/>
            </a:xfrm>
            <a:custGeom>
              <a:avLst/>
              <a:gdLst/>
              <a:ahLst/>
              <a:cxnLst/>
              <a:rect l="l" t="t" r="r" b="b"/>
              <a:pathLst>
                <a:path w="720" h="720" extrusionOk="0">
                  <a:moveTo>
                    <a:pt x="311" y="0"/>
                  </a:moveTo>
                  <a:lnTo>
                    <a:pt x="253" y="20"/>
                  </a:lnTo>
                  <a:lnTo>
                    <a:pt x="195" y="59"/>
                  </a:lnTo>
                  <a:lnTo>
                    <a:pt x="136" y="98"/>
                  </a:lnTo>
                  <a:lnTo>
                    <a:pt x="78" y="156"/>
                  </a:lnTo>
                  <a:lnTo>
                    <a:pt x="39" y="214"/>
                  </a:lnTo>
                  <a:lnTo>
                    <a:pt x="20" y="272"/>
                  </a:lnTo>
                  <a:lnTo>
                    <a:pt x="0" y="350"/>
                  </a:lnTo>
                  <a:lnTo>
                    <a:pt x="20" y="408"/>
                  </a:lnTo>
                  <a:lnTo>
                    <a:pt x="20" y="486"/>
                  </a:lnTo>
                  <a:lnTo>
                    <a:pt x="59" y="544"/>
                  </a:lnTo>
                  <a:lnTo>
                    <a:pt x="98" y="603"/>
                  </a:lnTo>
                  <a:lnTo>
                    <a:pt x="156" y="642"/>
                  </a:lnTo>
                  <a:lnTo>
                    <a:pt x="214" y="680"/>
                  </a:lnTo>
                  <a:lnTo>
                    <a:pt x="272" y="719"/>
                  </a:lnTo>
                  <a:lnTo>
                    <a:pt x="408" y="719"/>
                  </a:lnTo>
                  <a:lnTo>
                    <a:pt x="486" y="700"/>
                  </a:lnTo>
                  <a:lnTo>
                    <a:pt x="544" y="680"/>
                  </a:lnTo>
                  <a:lnTo>
                    <a:pt x="603" y="622"/>
                  </a:lnTo>
                  <a:lnTo>
                    <a:pt x="661" y="583"/>
                  </a:lnTo>
                  <a:lnTo>
                    <a:pt x="700" y="525"/>
                  </a:lnTo>
                  <a:lnTo>
                    <a:pt x="719" y="447"/>
                  </a:lnTo>
                  <a:lnTo>
                    <a:pt x="719" y="389"/>
                  </a:lnTo>
                  <a:lnTo>
                    <a:pt x="719" y="311"/>
                  </a:lnTo>
                  <a:lnTo>
                    <a:pt x="700" y="253"/>
                  </a:lnTo>
                  <a:lnTo>
                    <a:pt x="680" y="175"/>
                  </a:lnTo>
                  <a:lnTo>
                    <a:pt x="642" y="117"/>
                  </a:lnTo>
                  <a:lnTo>
                    <a:pt x="583" y="78"/>
                  </a:lnTo>
                  <a:lnTo>
                    <a:pt x="525" y="39"/>
                  </a:lnTo>
                  <a:lnTo>
                    <a:pt x="447" y="20"/>
                  </a:lnTo>
                  <a:lnTo>
                    <a:pt x="389" y="0"/>
                  </a:lnTo>
                  <a:close/>
                </a:path>
              </a:pathLst>
            </a:custGeom>
            <a:solidFill>
              <a:srgbClr val="FFE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539;p44">
              <a:extLst>
                <a:ext uri="{FF2B5EF4-FFF2-40B4-BE49-F238E27FC236}">
                  <a16:creationId xmlns:a16="http://schemas.microsoft.com/office/drawing/2014/main" xmlns="" id="{4D7424AA-A78D-D023-7ACF-E083513E37A0}"/>
                </a:ext>
              </a:extLst>
            </p:cNvPr>
            <p:cNvSpPr/>
            <p:nvPr/>
          </p:nvSpPr>
          <p:spPr>
            <a:xfrm>
              <a:off x="6597900" y="3634550"/>
              <a:ext cx="18000" cy="18000"/>
            </a:xfrm>
            <a:custGeom>
              <a:avLst/>
              <a:gdLst/>
              <a:ahLst/>
              <a:cxnLst/>
              <a:rect l="l" t="t" r="r" b="b"/>
              <a:pathLst>
                <a:path w="720" h="720" extrusionOk="0">
                  <a:moveTo>
                    <a:pt x="311" y="0"/>
                  </a:moveTo>
                  <a:lnTo>
                    <a:pt x="234" y="20"/>
                  </a:lnTo>
                  <a:lnTo>
                    <a:pt x="175" y="39"/>
                  </a:lnTo>
                  <a:lnTo>
                    <a:pt x="117" y="98"/>
                  </a:lnTo>
                  <a:lnTo>
                    <a:pt x="78" y="136"/>
                  </a:lnTo>
                  <a:lnTo>
                    <a:pt x="39" y="195"/>
                  </a:lnTo>
                  <a:lnTo>
                    <a:pt x="0" y="272"/>
                  </a:lnTo>
                  <a:lnTo>
                    <a:pt x="0" y="331"/>
                  </a:lnTo>
                  <a:lnTo>
                    <a:pt x="0" y="408"/>
                  </a:lnTo>
                  <a:lnTo>
                    <a:pt x="20" y="467"/>
                  </a:lnTo>
                  <a:lnTo>
                    <a:pt x="39" y="545"/>
                  </a:lnTo>
                  <a:lnTo>
                    <a:pt x="98" y="603"/>
                  </a:lnTo>
                  <a:lnTo>
                    <a:pt x="136" y="642"/>
                  </a:lnTo>
                  <a:lnTo>
                    <a:pt x="195" y="681"/>
                  </a:lnTo>
                  <a:lnTo>
                    <a:pt x="272" y="700"/>
                  </a:lnTo>
                  <a:lnTo>
                    <a:pt x="331" y="719"/>
                  </a:lnTo>
                  <a:lnTo>
                    <a:pt x="408" y="719"/>
                  </a:lnTo>
                  <a:lnTo>
                    <a:pt x="467" y="700"/>
                  </a:lnTo>
                  <a:lnTo>
                    <a:pt x="545" y="661"/>
                  </a:lnTo>
                  <a:lnTo>
                    <a:pt x="603" y="622"/>
                  </a:lnTo>
                  <a:lnTo>
                    <a:pt x="642" y="564"/>
                  </a:lnTo>
                  <a:lnTo>
                    <a:pt x="681" y="506"/>
                  </a:lnTo>
                  <a:lnTo>
                    <a:pt x="700" y="447"/>
                  </a:lnTo>
                  <a:lnTo>
                    <a:pt x="719" y="370"/>
                  </a:lnTo>
                  <a:lnTo>
                    <a:pt x="719" y="311"/>
                  </a:lnTo>
                  <a:lnTo>
                    <a:pt x="700" y="234"/>
                  </a:lnTo>
                  <a:lnTo>
                    <a:pt x="661" y="175"/>
                  </a:lnTo>
                  <a:lnTo>
                    <a:pt x="622" y="117"/>
                  </a:lnTo>
                  <a:lnTo>
                    <a:pt x="564" y="78"/>
                  </a:lnTo>
                  <a:lnTo>
                    <a:pt x="506" y="39"/>
                  </a:lnTo>
                  <a:lnTo>
                    <a:pt x="447" y="0"/>
                  </a:lnTo>
                  <a:close/>
                </a:path>
              </a:pathLst>
            </a:custGeom>
            <a:solidFill>
              <a:srgbClr val="FFE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540;p44">
              <a:extLst>
                <a:ext uri="{FF2B5EF4-FFF2-40B4-BE49-F238E27FC236}">
                  <a16:creationId xmlns:a16="http://schemas.microsoft.com/office/drawing/2014/main" xmlns="" id="{3E736C07-48A6-A5EB-6437-C07DE3FE439B}"/>
                </a:ext>
              </a:extLst>
            </p:cNvPr>
            <p:cNvSpPr/>
            <p:nvPr/>
          </p:nvSpPr>
          <p:spPr>
            <a:xfrm>
              <a:off x="6601775" y="3601525"/>
              <a:ext cx="18000" cy="18000"/>
            </a:xfrm>
            <a:custGeom>
              <a:avLst/>
              <a:gdLst/>
              <a:ahLst/>
              <a:cxnLst/>
              <a:rect l="l" t="t" r="r" b="b"/>
              <a:pathLst>
                <a:path w="720" h="720" extrusionOk="0">
                  <a:moveTo>
                    <a:pt x="390" y="0"/>
                  </a:moveTo>
                  <a:lnTo>
                    <a:pt x="312" y="20"/>
                  </a:lnTo>
                  <a:lnTo>
                    <a:pt x="253" y="20"/>
                  </a:lnTo>
                  <a:lnTo>
                    <a:pt x="195" y="58"/>
                  </a:lnTo>
                  <a:lnTo>
                    <a:pt x="137" y="97"/>
                  </a:lnTo>
                  <a:lnTo>
                    <a:pt x="79" y="156"/>
                  </a:lnTo>
                  <a:lnTo>
                    <a:pt x="40" y="214"/>
                  </a:lnTo>
                  <a:lnTo>
                    <a:pt x="20" y="272"/>
                  </a:lnTo>
                  <a:lnTo>
                    <a:pt x="1" y="350"/>
                  </a:lnTo>
                  <a:lnTo>
                    <a:pt x="20" y="408"/>
                  </a:lnTo>
                  <a:lnTo>
                    <a:pt x="20" y="486"/>
                  </a:lnTo>
                  <a:lnTo>
                    <a:pt x="59" y="544"/>
                  </a:lnTo>
                  <a:lnTo>
                    <a:pt x="98" y="602"/>
                  </a:lnTo>
                  <a:lnTo>
                    <a:pt x="156" y="661"/>
                  </a:lnTo>
                  <a:lnTo>
                    <a:pt x="215" y="700"/>
                  </a:lnTo>
                  <a:lnTo>
                    <a:pt x="273" y="719"/>
                  </a:lnTo>
                  <a:lnTo>
                    <a:pt x="409" y="719"/>
                  </a:lnTo>
                  <a:lnTo>
                    <a:pt x="487" y="700"/>
                  </a:lnTo>
                  <a:lnTo>
                    <a:pt x="545" y="680"/>
                  </a:lnTo>
                  <a:lnTo>
                    <a:pt x="603" y="641"/>
                  </a:lnTo>
                  <a:lnTo>
                    <a:pt x="662" y="583"/>
                  </a:lnTo>
                  <a:lnTo>
                    <a:pt x="700" y="525"/>
                  </a:lnTo>
                  <a:lnTo>
                    <a:pt x="720" y="447"/>
                  </a:lnTo>
                  <a:lnTo>
                    <a:pt x="720" y="389"/>
                  </a:lnTo>
                  <a:lnTo>
                    <a:pt x="720" y="311"/>
                  </a:lnTo>
                  <a:lnTo>
                    <a:pt x="700" y="253"/>
                  </a:lnTo>
                  <a:lnTo>
                    <a:pt x="681" y="194"/>
                  </a:lnTo>
                  <a:lnTo>
                    <a:pt x="642" y="136"/>
                  </a:lnTo>
                  <a:lnTo>
                    <a:pt x="584" y="78"/>
                  </a:lnTo>
                  <a:lnTo>
                    <a:pt x="526" y="39"/>
                  </a:lnTo>
                  <a:lnTo>
                    <a:pt x="448" y="20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FFE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541;p44">
              <a:extLst>
                <a:ext uri="{FF2B5EF4-FFF2-40B4-BE49-F238E27FC236}">
                  <a16:creationId xmlns:a16="http://schemas.microsoft.com/office/drawing/2014/main" xmlns="" id="{5E8EED79-4256-843E-7F94-F6F387CE07B4}"/>
                </a:ext>
              </a:extLst>
            </p:cNvPr>
            <p:cNvSpPr/>
            <p:nvPr/>
          </p:nvSpPr>
          <p:spPr>
            <a:xfrm>
              <a:off x="6247150" y="3822075"/>
              <a:ext cx="18000" cy="17975"/>
            </a:xfrm>
            <a:custGeom>
              <a:avLst/>
              <a:gdLst/>
              <a:ahLst/>
              <a:cxnLst/>
              <a:rect l="l" t="t" r="r" b="b"/>
              <a:pathLst>
                <a:path w="720" h="719" extrusionOk="0">
                  <a:moveTo>
                    <a:pt x="351" y="0"/>
                  </a:moveTo>
                  <a:lnTo>
                    <a:pt x="292" y="19"/>
                  </a:lnTo>
                  <a:lnTo>
                    <a:pt x="215" y="39"/>
                  </a:lnTo>
                  <a:lnTo>
                    <a:pt x="156" y="58"/>
                  </a:lnTo>
                  <a:lnTo>
                    <a:pt x="98" y="117"/>
                  </a:lnTo>
                  <a:lnTo>
                    <a:pt x="59" y="155"/>
                  </a:lnTo>
                  <a:lnTo>
                    <a:pt x="20" y="214"/>
                  </a:lnTo>
                  <a:lnTo>
                    <a:pt x="1" y="291"/>
                  </a:lnTo>
                  <a:lnTo>
                    <a:pt x="1" y="369"/>
                  </a:lnTo>
                  <a:lnTo>
                    <a:pt x="1" y="428"/>
                  </a:lnTo>
                  <a:lnTo>
                    <a:pt x="20" y="505"/>
                  </a:lnTo>
                  <a:lnTo>
                    <a:pt x="59" y="564"/>
                  </a:lnTo>
                  <a:lnTo>
                    <a:pt x="98" y="622"/>
                  </a:lnTo>
                  <a:lnTo>
                    <a:pt x="156" y="661"/>
                  </a:lnTo>
                  <a:lnTo>
                    <a:pt x="215" y="700"/>
                  </a:lnTo>
                  <a:lnTo>
                    <a:pt x="292" y="719"/>
                  </a:lnTo>
                  <a:lnTo>
                    <a:pt x="428" y="719"/>
                  </a:lnTo>
                  <a:lnTo>
                    <a:pt x="506" y="700"/>
                  </a:lnTo>
                  <a:lnTo>
                    <a:pt x="564" y="661"/>
                  </a:lnTo>
                  <a:lnTo>
                    <a:pt x="603" y="622"/>
                  </a:lnTo>
                  <a:lnTo>
                    <a:pt x="662" y="564"/>
                  </a:lnTo>
                  <a:lnTo>
                    <a:pt x="681" y="505"/>
                  </a:lnTo>
                  <a:lnTo>
                    <a:pt x="700" y="428"/>
                  </a:lnTo>
                  <a:lnTo>
                    <a:pt x="720" y="369"/>
                  </a:lnTo>
                  <a:lnTo>
                    <a:pt x="700" y="291"/>
                  </a:lnTo>
                  <a:lnTo>
                    <a:pt x="681" y="233"/>
                  </a:lnTo>
                  <a:lnTo>
                    <a:pt x="662" y="155"/>
                  </a:lnTo>
                  <a:lnTo>
                    <a:pt x="603" y="117"/>
                  </a:lnTo>
                  <a:lnTo>
                    <a:pt x="564" y="58"/>
                  </a:lnTo>
                  <a:lnTo>
                    <a:pt x="506" y="39"/>
                  </a:lnTo>
                  <a:lnTo>
                    <a:pt x="428" y="19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FFE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542;p44">
              <a:extLst>
                <a:ext uri="{FF2B5EF4-FFF2-40B4-BE49-F238E27FC236}">
                  <a16:creationId xmlns:a16="http://schemas.microsoft.com/office/drawing/2014/main" xmlns="" id="{E92D1F0A-7D06-2A21-61F9-5D00978215FC}"/>
                </a:ext>
              </a:extLst>
            </p:cNvPr>
            <p:cNvSpPr/>
            <p:nvPr/>
          </p:nvSpPr>
          <p:spPr>
            <a:xfrm>
              <a:off x="6255425" y="3850725"/>
              <a:ext cx="18000" cy="18000"/>
            </a:xfrm>
            <a:custGeom>
              <a:avLst/>
              <a:gdLst/>
              <a:ahLst/>
              <a:cxnLst/>
              <a:rect l="l" t="t" r="r" b="b"/>
              <a:pathLst>
                <a:path w="720" h="720" extrusionOk="0">
                  <a:moveTo>
                    <a:pt x="350" y="0"/>
                  </a:moveTo>
                  <a:lnTo>
                    <a:pt x="272" y="20"/>
                  </a:lnTo>
                  <a:lnTo>
                    <a:pt x="214" y="39"/>
                  </a:lnTo>
                  <a:lnTo>
                    <a:pt x="156" y="59"/>
                  </a:lnTo>
                  <a:lnTo>
                    <a:pt x="97" y="117"/>
                  </a:lnTo>
                  <a:lnTo>
                    <a:pt x="58" y="156"/>
                  </a:lnTo>
                  <a:lnTo>
                    <a:pt x="20" y="234"/>
                  </a:lnTo>
                  <a:lnTo>
                    <a:pt x="0" y="292"/>
                  </a:lnTo>
                  <a:lnTo>
                    <a:pt x="0" y="370"/>
                  </a:lnTo>
                  <a:lnTo>
                    <a:pt x="0" y="428"/>
                  </a:lnTo>
                  <a:lnTo>
                    <a:pt x="20" y="506"/>
                  </a:lnTo>
                  <a:lnTo>
                    <a:pt x="58" y="564"/>
                  </a:lnTo>
                  <a:lnTo>
                    <a:pt x="97" y="622"/>
                  </a:lnTo>
                  <a:lnTo>
                    <a:pt x="156" y="661"/>
                  </a:lnTo>
                  <a:lnTo>
                    <a:pt x="214" y="700"/>
                  </a:lnTo>
                  <a:lnTo>
                    <a:pt x="272" y="719"/>
                  </a:lnTo>
                  <a:lnTo>
                    <a:pt x="428" y="719"/>
                  </a:lnTo>
                  <a:lnTo>
                    <a:pt x="486" y="700"/>
                  </a:lnTo>
                  <a:lnTo>
                    <a:pt x="544" y="661"/>
                  </a:lnTo>
                  <a:lnTo>
                    <a:pt x="603" y="622"/>
                  </a:lnTo>
                  <a:lnTo>
                    <a:pt x="641" y="564"/>
                  </a:lnTo>
                  <a:lnTo>
                    <a:pt x="680" y="506"/>
                  </a:lnTo>
                  <a:lnTo>
                    <a:pt x="700" y="447"/>
                  </a:lnTo>
                  <a:lnTo>
                    <a:pt x="719" y="370"/>
                  </a:lnTo>
                  <a:lnTo>
                    <a:pt x="700" y="292"/>
                  </a:lnTo>
                  <a:lnTo>
                    <a:pt x="680" y="234"/>
                  </a:lnTo>
                  <a:lnTo>
                    <a:pt x="641" y="175"/>
                  </a:lnTo>
                  <a:lnTo>
                    <a:pt x="603" y="117"/>
                  </a:lnTo>
                  <a:lnTo>
                    <a:pt x="544" y="78"/>
                  </a:lnTo>
                  <a:lnTo>
                    <a:pt x="486" y="39"/>
                  </a:lnTo>
                  <a:lnTo>
                    <a:pt x="428" y="20"/>
                  </a:lnTo>
                  <a:lnTo>
                    <a:pt x="350" y="0"/>
                  </a:lnTo>
                  <a:close/>
                </a:path>
              </a:pathLst>
            </a:custGeom>
            <a:solidFill>
              <a:srgbClr val="FFE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543;p44">
              <a:extLst>
                <a:ext uri="{FF2B5EF4-FFF2-40B4-BE49-F238E27FC236}">
                  <a16:creationId xmlns:a16="http://schemas.microsoft.com/office/drawing/2014/main" xmlns="" id="{B0FD356E-3301-A12D-E458-E4235F3FAE06}"/>
                </a:ext>
              </a:extLst>
            </p:cNvPr>
            <p:cNvSpPr/>
            <p:nvPr/>
          </p:nvSpPr>
          <p:spPr>
            <a:xfrm>
              <a:off x="6271450" y="3883750"/>
              <a:ext cx="18000" cy="18000"/>
            </a:xfrm>
            <a:custGeom>
              <a:avLst/>
              <a:gdLst/>
              <a:ahLst/>
              <a:cxnLst/>
              <a:rect l="l" t="t" r="r" b="b"/>
              <a:pathLst>
                <a:path w="720" h="720" extrusionOk="0">
                  <a:moveTo>
                    <a:pt x="292" y="1"/>
                  </a:moveTo>
                  <a:lnTo>
                    <a:pt x="214" y="20"/>
                  </a:lnTo>
                  <a:lnTo>
                    <a:pt x="156" y="59"/>
                  </a:lnTo>
                  <a:lnTo>
                    <a:pt x="117" y="98"/>
                  </a:lnTo>
                  <a:lnTo>
                    <a:pt x="59" y="156"/>
                  </a:lnTo>
                  <a:lnTo>
                    <a:pt x="39" y="215"/>
                  </a:lnTo>
                  <a:lnTo>
                    <a:pt x="0" y="292"/>
                  </a:lnTo>
                  <a:lnTo>
                    <a:pt x="0" y="351"/>
                  </a:lnTo>
                  <a:lnTo>
                    <a:pt x="0" y="428"/>
                  </a:lnTo>
                  <a:lnTo>
                    <a:pt x="20" y="506"/>
                  </a:lnTo>
                  <a:lnTo>
                    <a:pt x="59" y="564"/>
                  </a:lnTo>
                  <a:lnTo>
                    <a:pt x="98" y="603"/>
                  </a:lnTo>
                  <a:lnTo>
                    <a:pt x="156" y="661"/>
                  </a:lnTo>
                  <a:lnTo>
                    <a:pt x="214" y="681"/>
                  </a:lnTo>
                  <a:lnTo>
                    <a:pt x="292" y="720"/>
                  </a:lnTo>
                  <a:lnTo>
                    <a:pt x="428" y="720"/>
                  </a:lnTo>
                  <a:lnTo>
                    <a:pt x="506" y="681"/>
                  </a:lnTo>
                  <a:lnTo>
                    <a:pt x="564" y="661"/>
                  </a:lnTo>
                  <a:lnTo>
                    <a:pt x="622" y="623"/>
                  </a:lnTo>
                  <a:lnTo>
                    <a:pt x="661" y="564"/>
                  </a:lnTo>
                  <a:lnTo>
                    <a:pt x="700" y="506"/>
                  </a:lnTo>
                  <a:lnTo>
                    <a:pt x="719" y="428"/>
                  </a:lnTo>
                  <a:lnTo>
                    <a:pt x="719" y="370"/>
                  </a:lnTo>
                  <a:lnTo>
                    <a:pt x="719" y="292"/>
                  </a:lnTo>
                  <a:lnTo>
                    <a:pt x="700" y="215"/>
                  </a:lnTo>
                  <a:lnTo>
                    <a:pt x="661" y="156"/>
                  </a:lnTo>
                  <a:lnTo>
                    <a:pt x="622" y="98"/>
                  </a:lnTo>
                  <a:lnTo>
                    <a:pt x="564" y="59"/>
                  </a:lnTo>
                  <a:lnTo>
                    <a:pt x="506" y="20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rgbClr val="FFE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544;p44">
              <a:extLst>
                <a:ext uri="{FF2B5EF4-FFF2-40B4-BE49-F238E27FC236}">
                  <a16:creationId xmlns:a16="http://schemas.microsoft.com/office/drawing/2014/main" xmlns="" id="{AB61CFA2-53C0-AAD2-2267-B8091D20AECC}"/>
                </a:ext>
              </a:extLst>
            </p:cNvPr>
            <p:cNvSpPr/>
            <p:nvPr/>
          </p:nvSpPr>
          <p:spPr>
            <a:xfrm>
              <a:off x="6287975" y="3912425"/>
              <a:ext cx="18000" cy="18000"/>
            </a:xfrm>
            <a:custGeom>
              <a:avLst/>
              <a:gdLst/>
              <a:ahLst/>
              <a:cxnLst/>
              <a:rect l="l" t="t" r="r" b="b"/>
              <a:pathLst>
                <a:path w="720" h="720" extrusionOk="0">
                  <a:moveTo>
                    <a:pt x="350" y="0"/>
                  </a:moveTo>
                  <a:lnTo>
                    <a:pt x="272" y="20"/>
                  </a:lnTo>
                  <a:lnTo>
                    <a:pt x="214" y="39"/>
                  </a:lnTo>
                  <a:lnTo>
                    <a:pt x="156" y="59"/>
                  </a:lnTo>
                  <a:lnTo>
                    <a:pt x="97" y="117"/>
                  </a:lnTo>
                  <a:lnTo>
                    <a:pt x="58" y="156"/>
                  </a:lnTo>
                  <a:lnTo>
                    <a:pt x="20" y="214"/>
                  </a:lnTo>
                  <a:lnTo>
                    <a:pt x="0" y="292"/>
                  </a:lnTo>
                  <a:lnTo>
                    <a:pt x="0" y="369"/>
                  </a:lnTo>
                  <a:lnTo>
                    <a:pt x="0" y="428"/>
                  </a:lnTo>
                  <a:lnTo>
                    <a:pt x="20" y="506"/>
                  </a:lnTo>
                  <a:lnTo>
                    <a:pt x="58" y="564"/>
                  </a:lnTo>
                  <a:lnTo>
                    <a:pt x="97" y="622"/>
                  </a:lnTo>
                  <a:lnTo>
                    <a:pt x="156" y="661"/>
                  </a:lnTo>
                  <a:lnTo>
                    <a:pt x="214" y="700"/>
                  </a:lnTo>
                  <a:lnTo>
                    <a:pt x="272" y="719"/>
                  </a:lnTo>
                  <a:lnTo>
                    <a:pt x="428" y="719"/>
                  </a:lnTo>
                  <a:lnTo>
                    <a:pt x="486" y="700"/>
                  </a:lnTo>
                  <a:lnTo>
                    <a:pt x="544" y="661"/>
                  </a:lnTo>
                  <a:lnTo>
                    <a:pt x="602" y="622"/>
                  </a:lnTo>
                  <a:lnTo>
                    <a:pt x="641" y="564"/>
                  </a:lnTo>
                  <a:lnTo>
                    <a:pt x="680" y="506"/>
                  </a:lnTo>
                  <a:lnTo>
                    <a:pt x="700" y="428"/>
                  </a:lnTo>
                  <a:lnTo>
                    <a:pt x="719" y="369"/>
                  </a:lnTo>
                  <a:lnTo>
                    <a:pt x="700" y="292"/>
                  </a:lnTo>
                  <a:lnTo>
                    <a:pt x="680" y="214"/>
                  </a:lnTo>
                  <a:lnTo>
                    <a:pt x="641" y="156"/>
                  </a:lnTo>
                  <a:lnTo>
                    <a:pt x="602" y="117"/>
                  </a:lnTo>
                  <a:lnTo>
                    <a:pt x="544" y="59"/>
                  </a:lnTo>
                  <a:lnTo>
                    <a:pt x="486" y="39"/>
                  </a:lnTo>
                  <a:lnTo>
                    <a:pt x="428" y="20"/>
                  </a:lnTo>
                  <a:lnTo>
                    <a:pt x="350" y="0"/>
                  </a:lnTo>
                  <a:close/>
                </a:path>
              </a:pathLst>
            </a:custGeom>
            <a:solidFill>
              <a:srgbClr val="FFE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" name="Google Shape;8573;p74">
            <a:extLst>
              <a:ext uri="{FF2B5EF4-FFF2-40B4-BE49-F238E27FC236}">
                <a16:creationId xmlns:a16="http://schemas.microsoft.com/office/drawing/2014/main" xmlns="" id="{005CCDA6-F6AC-E6B9-6B7F-BDFF911BDD59}"/>
              </a:ext>
            </a:extLst>
          </p:cNvPr>
          <p:cNvGrpSpPr/>
          <p:nvPr/>
        </p:nvGrpSpPr>
        <p:grpSpPr>
          <a:xfrm>
            <a:off x="6263275" y="3377349"/>
            <a:ext cx="1680376" cy="1253446"/>
            <a:chOff x="10496450" y="3602125"/>
            <a:chExt cx="2066375" cy="1541375"/>
          </a:xfrm>
        </p:grpSpPr>
        <p:sp>
          <p:nvSpPr>
            <p:cNvPr id="51" name="Google Shape;8574;p74">
              <a:extLst>
                <a:ext uri="{FF2B5EF4-FFF2-40B4-BE49-F238E27FC236}">
                  <a16:creationId xmlns:a16="http://schemas.microsoft.com/office/drawing/2014/main" xmlns="" id="{2526D3A1-2C10-0DFA-1930-3BB051E35DD9}"/>
                </a:ext>
              </a:extLst>
            </p:cNvPr>
            <p:cNvSpPr/>
            <p:nvPr/>
          </p:nvSpPr>
          <p:spPr>
            <a:xfrm>
              <a:off x="10728775" y="3992000"/>
              <a:ext cx="694850" cy="946425"/>
            </a:xfrm>
            <a:custGeom>
              <a:avLst/>
              <a:gdLst/>
              <a:ahLst/>
              <a:cxnLst/>
              <a:rect l="l" t="t" r="r" b="b"/>
              <a:pathLst>
                <a:path w="27794" h="37857" extrusionOk="0">
                  <a:moveTo>
                    <a:pt x="25978" y="1"/>
                  </a:moveTo>
                  <a:lnTo>
                    <a:pt x="25807" y="22"/>
                  </a:lnTo>
                  <a:lnTo>
                    <a:pt x="25636" y="43"/>
                  </a:lnTo>
                  <a:lnTo>
                    <a:pt x="25487" y="108"/>
                  </a:lnTo>
                  <a:lnTo>
                    <a:pt x="25316" y="172"/>
                  </a:lnTo>
                  <a:lnTo>
                    <a:pt x="25166" y="257"/>
                  </a:lnTo>
                  <a:lnTo>
                    <a:pt x="24782" y="513"/>
                  </a:lnTo>
                  <a:lnTo>
                    <a:pt x="24397" y="791"/>
                  </a:lnTo>
                  <a:lnTo>
                    <a:pt x="24055" y="1090"/>
                  </a:lnTo>
                  <a:lnTo>
                    <a:pt x="23735" y="1432"/>
                  </a:lnTo>
                  <a:lnTo>
                    <a:pt x="23415" y="1795"/>
                  </a:lnTo>
                  <a:lnTo>
                    <a:pt x="23115" y="2180"/>
                  </a:lnTo>
                  <a:lnTo>
                    <a:pt x="22859" y="2586"/>
                  </a:lnTo>
                  <a:lnTo>
                    <a:pt x="22603" y="3013"/>
                  </a:lnTo>
                  <a:lnTo>
                    <a:pt x="22368" y="3483"/>
                  </a:lnTo>
                  <a:lnTo>
                    <a:pt x="22154" y="3974"/>
                  </a:lnTo>
                  <a:lnTo>
                    <a:pt x="21962" y="4487"/>
                  </a:lnTo>
                  <a:lnTo>
                    <a:pt x="21791" y="5021"/>
                  </a:lnTo>
                  <a:lnTo>
                    <a:pt x="21641" y="5577"/>
                  </a:lnTo>
                  <a:lnTo>
                    <a:pt x="21513" y="6175"/>
                  </a:lnTo>
                  <a:lnTo>
                    <a:pt x="21406" y="6794"/>
                  </a:lnTo>
                  <a:lnTo>
                    <a:pt x="21300" y="7435"/>
                  </a:lnTo>
                  <a:lnTo>
                    <a:pt x="21214" y="8332"/>
                  </a:lnTo>
                  <a:lnTo>
                    <a:pt x="21129" y="9230"/>
                  </a:lnTo>
                  <a:lnTo>
                    <a:pt x="21022" y="10426"/>
                  </a:lnTo>
                  <a:lnTo>
                    <a:pt x="20936" y="11003"/>
                  </a:lnTo>
                  <a:lnTo>
                    <a:pt x="20851" y="11580"/>
                  </a:lnTo>
                  <a:lnTo>
                    <a:pt x="20766" y="12135"/>
                  </a:lnTo>
                  <a:lnTo>
                    <a:pt x="20616" y="12669"/>
                  </a:lnTo>
                  <a:lnTo>
                    <a:pt x="20466" y="13182"/>
                  </a:lnTo>
                  <a:lnTo>
                    <a:pt x="20274" y="13694"/>
                  </a:lnTo>
                  <a:lnTo>
                    <a:pt x="20082" y="14058"/>
                  </a:lnTo>
                  <a:lnTo>
                    <a:pt x="19890" y="14421"/>
                  </a:lnTo>
                  <a:lnTo>
                    <a:pt x="19655" y="14784"/>
                  </a:lnTo>
                  <a:lnTo>
                    <a:pt x="19398" y="15126"/>
                  </a:lnTo>
                  <a:lnTo>
                    <a:pt x="19099" y="15468"/>
                  </a:lnTo>
                  <a:lnTo>
                    <a:pt x="18800" y="15788"/>
                  </a:lnTo>
                  <a:lnTo>
                    <a:pt x="18458" y="16108"/>
                  </a:lnTo>
                  <a:lnTo>
                    <a:pt x="18074" y="16429"/>
                  </a:lnTo>
                  <a:lnTo>
                    <a:pt x="17689" y="16749"/>
                  </a:lnTo>
                  <a:lnTo>
                    <a:pt x="17262" y="17048"/>
                  </a:lnTo>
                  <a:lnTo>
                    <a:pt x="16792" y="17348"/>
                  </a:lnTo>
                  <a:lnTo>
                    <a:pt x="16301" y="17647"/>
                  </a:lnTo>
                  <a:lnTo>
                    <a:pt x="15788" y="17946"/>
                  </a:lnTo>
                  <a:lnTo>
                    <a:pt x="15232" y="18223"/>
                  </a:lnTo>
                  <a:lnTo>
                    <a:pt x="14656" y="18501"/>
                  </a:lnTo>
                  <a:lnTo>
                    <a:pt x="14058" y="18779"/>
                  </a:lnTo>
                  <a:lnTo>
                    <a:pt x="13053" y="19206"/>
                  </a:lnTo>
                  <a:lnTo>
                    <a:pt x="12049" y="19633"/>
                  </a:lnTo>
                  <a:lnTo>
                    <a:pt x="10298" y="20360"/>
                  </a:lnTo>
                  <a:lnTo>
                    <a:pt x="9400" y="20766"/>
                  </a:lnTo>
                  <a:lnTo>
                    <a:pt x="8546" y="21172"/>
                  </a:lnTo>
                  <a:lnTo>
                    <a:pt x="7670" y="21642"/>
                  </a:lnTo>
                  <a:lnTo>
                    <a:pt x="6837" y="22133"/>
                  </a:lnTo>
                  <a:lnTo>
                    <a:pt x="6410" y="22389"/>
                  </a:lnTo>
                  <a:lnTo>
                    <a:pt x="6004" y="22667"/>
                  </a:lnTo>
                  <a:lnTo>
                    <a:pt x="5619" y="22966"/>
                  </a:lnTo>
                  <a:lnTo>
                    <a:pt x="5213" y="23286"/>
                  </a:lnTo>
                  <a:lnTo>
                    <a:pt x="4871" y="23564"/>
                  </a:lnTo>
                  <a:lnTo>
                    <a:pt x="4530" y="23885"/>
                  </a:lnTo>
                  <a:lnTo>
                    <a:pt x="4188" y="24205"/>
                  </a:lnTo>
                  <a:lnTo>
                    <a:pt x="3867" y="24526"/>
                  </a:lnTo>
                  <a:lnTo>
                    <a:pt x="3568" y="24867"/>
                  </a:lnTo>
                  <a:lnTo>
                    <a:pt x="3269" y="25231"/>
                  </a:lnTo>
                  <a:lnTo>
                    <a:pt x="2970" y="25594"/>
                  </a:lnTo>
                  <a:lnTo>
                    <a:pt x="2714" y="25957"/>
                  </a:lnTo>
                  <a:lnTo>
                    <a:pt x="2457" y="26320"/>
                  </a:lnTo>
                  <a:lnTo>
                    <a:pt x="2201" y="26726"/>
                  </a:lnTo>
                  <a:lnTo>
                    <a:pt x="1966" y="27110"/>
                  </a:lnTo>
                  <a:lnTo>
                    <a:pt x="1731" y="27516"/>
                  </a:lnTo>
                  <a:lnTo>
                    <a:pt x="1517" y="27922"/>
                  </a:lnTo>
                  <a:lnTo>
                    <a:pt x="1325" y="28328"/>
                  </a:lnTo>
                  <a:lnTo>
                    <a:pt x="1154" y="28755"/>
                  </a:lnTo>
                  <a:lnTo>
                    <a:pt x="983" y="29183"/>
                  </a:lnTo>
                  <a:lnTo>
                    <a:pt x="812" y="29610"/>
                  </a:lnTo>
                  <a:lnTo>
                    <a:pt x="663" y="30037"/>
                  </a:lnTo>
                  <a:lnTo>
                    <a:pt x="535" y="30486"/>
                  </a:lnTo>
                  <a:lnTo>
                    <a:pt x="428" y="30934"/>
                  </a:lnTo>
                  <a:lnTo>
                    <a:pt x="321" y="31383"/>
                  </a:lnTo>
                  <a:lnTo>
                    <a:pt x="236" y="31832"/>
                  </a:lnTo>
                  <a:lnTo>
                    <a:pt x="150" y="32280"/>
                  </a:lnTo>
                  <a:lnTo>
                    <a:pt x="86" y="32729"/>
                  </a:lnTo>
                  <a:lnTo>
                    <a:pt x="43" y="33199"/>
                  </a:lnTo>
                  <a:lnTo>
                    <a:pt x="22" y="33648"/>
                  </a:lnTo>
                  <a:lnTo>
                    <a:pt x="1" y="34096"/>
                  </a:lnTo>
                  <a:lnTo>
                    <a:pt x="1" y="34566"/>
                  </a:lnTo>
                  <a:lnTo>
                    <a:pt x="22" y="35015"/>
                  </a:lnTo>
                  <a:lnTo>
                    <a:pt x="43" y="35485"/>
                  </a:lnTo>
                  <a:lnTo>
                    <a:pt x="107" y="35933"/>
                  </a:lnTo>
                  <a:lnTo>
                    <a:pt x="150" y="36403"/>
                  </a:lnTo>
                  <a:lnTo>
                    <a:pt x="193" y="36553"/>
                  </a:lnTo>
                  <a:lnTo>
                    <a:pt x="236" y="36702"/>
                  </a:lnTo>
                  <a:lnTo>
                    <a:pt x="300" y="36852"/>
                  </a:lnTo>
                  <a:lnTo>
                    <a:pt x="364" y="36980"/>
                  </a:lnTo>
                  <a:lnTo>
                    <a:pt x="449" y="37108"/>
                  </a:lnTo>
                  <a:lnTo>
                    <a:pt x="535" y="37237"/>
                  </a:lnTo>
                  <a:lnTo>
                    <a:pt x="642" y="37343"/>
                  </a:lnTo>
                  <a:lnTo>
                    <a:pt x="748" y="37450"/>
                  </a:lnTo>
                  <a:lnTo>
                    <a:pt x="877" y="37536"/>
                  </a:lnTo>
                  <a:lnTo>
                    <a:pt x="983" y="37621"/>
                  </a:lnTo>
                  <a:lnTo>
                    <a:pt x="1133" y="37707"/>
                  </a:lnTo>
                  <a:lnTo>
                    <a:pt x="1261" y="37749"/>
                  </a:lnTo>
                  <a:lnTo>
                    <a:pt x="1411" y="37792"/>
                  </a:lnTo>
                  <a:lnTo>
                    <a:pt x="1560" y="37835"/>
                  </a:lnTo>
                  <a:lnTo>
                    <a:pt x="1710" y="37856"/>
                  </a:lnTo>
                  <a:lnTo>
                    <a:pt x="1859" y="37856"/>
                  </a:lnTo>
                  <a:lnTo>
                    <a:pt x="2137" y="37835"/>
                  </a:lnTo>
                  <a:lnTo>
                    <a:pt x="2308" y="37813"/>
                  </a:lnTo>
                  <a:lnTo>
                    <a:pt x="2479" y="37749"/>
                  </a:lnTo>
                  <a:lnTo>
                    <a:pt x="2628" y="37685"/>
                  </a:lnTo>
                  <a:lnTo>
                    <a:pt x="2778" y="37600"/>
                  </a:lnTo>
                  <a:lnTo>
                    <a:pt x="2906" y="37514"/>
                  </a:lnTo>
                  <a:lnTo>
                    <a:pt x="3034" y="37407"/>
                  </a:lnTo>
                  <a:lnTo>
                    <a:pt x="3162" y="37279"/>
                  </a:lnTo>
                  <a:lnTo>
                    <a:pt x="3269" y="37151"/>
                  </a:lnTo>
                  <a:lnTo>
                    <a:pt x="3355" y="37023"/>
                  </a:lnTo>
                  <a:lnTo>
                    <a:pt x="3440" y="36873"/>
                  </a:lnTo>
                  <a:lnTo>
                    <a:pt x="3504" y="36724"/>
                  </a:lnTo>
                  <a:lnTo>
                    <a:pt x="3547" y="36553"/>
                  </a:lnTo>
                  <a:lnTo>
                    <a:pt x="3568" y="36382"/>
                  </a:lnTo>
                  <a:lnTo>
                    <a:pt x="3590" y="36232"/>
                  </a:lnTo>
                  <a:lnTo>
                    <a:pt x="3590" y="36040"/>
                  </a:lnTo>
                  <a:lnTo>
                    <a:pt x="3568" y="35869"/>
                  </a:lnTo>
                  <a:lnTo>
                    <a:pt x="3504" y="35186"/>
                  </a:lnTo>
                  <a:lnTo>
                    <a:pt x="3461" y="34481"/>
                  </a:lnTo>
                  <a:lnTo>
                    <a:pt x="3461" y="33797"/>
                  </a:lnTo>
                  <a:lnTo>
                    <a:pt x="3526" y="33092"/>
                  </a:lnTo>
                  <a:lnTo>
                    <a:pt x="3632" y="32408"/>
                  </a:lnTo>
                  <a:lnTo>
                    <a:pt x="3782" y="31746"/>
                  </a:lnTo>
                  <a:lnTo>
                    <a:pt x="3953" y="31063"/>
                  </a:lnTo>
                  <a:lnTo>
                    <a:pt x="4188" y="30422"/>
                  </a:lnTo>
                  <a:lnTo>
                    <a:pt x="4466" y="29781"/>
                  </a:lnTo>
                  <a:lnTo>
                    <a:pt x="4765" y="29161"/>
                  </a:lnTo>
                  <a:lnTo>
                    <a:pt x="5106" y="28563"/>
                  </a:lnTo>
                  <a:lnTo>
                    <a:pt x="5491" y="27986"/>
                  </a:lnTo>
                  <a:lnTo>
                    <a:pt x="5918" y="27431"/>
                  </a:lnTo>
                  <a:lnTo>
                    <a:pt x="6388" y="26918"/>
                  </a:lnTo>
                  <a:lnTo>
                    <a:pt x="6880" y="26427"/>
                  </a:lnTo>
                  <a:lnTo>
                    <a:pt x="7392" y="25957"/>
                  </a:lnTo>
                  <a:lnTo>
                    <a:pt x="7713" y="25700"/>
                  </a:lnTo>
                  <a:lnTo>
                    <a:pt x="8055" y="25465"/>
                  </a:lnTo>
                  <a:lnTo>
                    <a:pt x="8738" y="25017"/>
                  </a:lnTo>
                  <a:lnTo>
                    <a:pt x="9443" y="24611"/>
                  </a:lnTo>
                  <a:lnTo>
                    <a:pt x="10191" y="24226"/>
                  </a:lnTo>
                  <a:lnTo>
                    <a:pt x="10960" y="23863"/>
                  </a:lnTo>
                  <a:lnTo>
                    <a:pt x="11729" y="23500"/>
                  </a:lnTo>
                  <a:lnTo>
                    <a:pt x="13353" y="22838"/>
                  </a:lnTo>
                  <a:lnTo>
                    <a:pt x="14421" y="22389"/>
                  </a:lnTo>
                  <a:lnTo>
                    <a:pt x="15446" y="21941"/>
                  </a:lnTo>
                  <a:lnTo>
                    <a:pt x="16472" y="21471"/>
                  </a:lnTo>
                  <a:lnTo>
                    <a:pt x="17027" y="21193"/>
                  </a:lnTo>
                  <a:lnTo>
                    <a:pt x="17561" y="20915"/>
                  </a:lnTo>
                  <a:lnTo>
                    <a:pt x="18138" y="20595"/>
                  </a:lnTo>
                  <a:lnTo>
                    <a:pt x="18693" y="20253"/>
                  </a:lnTo>
                  <a:lnTo>
                    <a:pt x="19249" y="19868"/>
                  </a:lnTo>
                  <a:lnTo>
                    <a:pt x="19804" y="19484"/>
                  </a:lnTo>
                  <a:lnTo>
                    <a:pt x="20338" y="19057"/>
                  </a:lnTo>
                  <a:lnTo>
                    <a:pt x="20872" y="18587"/>
                  </a:lnTo>
                  <a:lnTo>
                    <a:pt x="21364" y="18095"/>
                  </a:lnTo>
                  <a:lnTo>
                    <a:pt x="21855" y="17561"/>
                  </a:lnTo>
                  <a:lnTo>
                    <a:pt x="22304" y="17006"/>
                  </a:lnTo>
                  <a:lnTo>
                    <a:pt x="22517" y="16707"/>
                  </a:lnTo>
                  <a:lnTo>
                    <a:pt x="22710" y="16408"/>
                  </a:lnTo>
                  <a:lnTo>
                    <a:pt x="22902" y="16108"/>
                  </a:lnTo>
                  <a:lnTo>
                    <a:pt x="23094" y="15767"/>
                  </a:lnTo>
                  <a:lnTo>
                    <a:pt x="23265" y="15446"/>
                  </a:lnTo>
                  <a:lnTo>
                    <a:pt x="23415" y="15104"/>
                  </a:lnTo>
                  <a:lnTo>
                    <a:pt x="23564" y="14763"/>
                  </a:lnTo>
                  <a:lnTo>
                    <a:pt x="23692" y="14421"/>
                  </a:lnTo>
                  <a:lnTo>
                    <a:pt x="23927" y="13716"/>
                  </a:lnTo>
                  <a:lnTo>
                    <a:pt x="24098" y="13011"/>
                  </a:lnTo>
                  <a:lnTo>
                    <a:pt x="24248" y="12327"/>
                  </a:lnTo>
                  <a:lnTo>
                    <a:pt x="24354" y="11622"/>
                  </a:lnTo>
                  <a:lnTo>
                    <a:pt x="24440" y="10917"/>
                  </a:lnTo>
                  <a:lnTo>
                    <a:pt x="24568" y="9529"/>
                  </a:lnTo>
                  <a:lnTo>
                    <a:pt x="24654" y="8696"/>
                  </a:lnTo>
                  <a:lnTo>
                    <a:pt x="24739" y="7862"/>
                  </a:lnTo>
                  <a:lnTo>
                    <a:pt x="24824" y="7221"/>
                  </a:lnTo>
                  <a:lnTo>
                    <a:pt x="24974" y="6559"/>
                  </a:lnTo>
                  <a:lnTo>
                    <a:pt x="25145" y="5897"/>
                  </a:lnTo>
                  <a:lnTo>
                    <a:pt x="25252" y="5577"/>
                  </a:lnTo>
                  <a:lnTo>
                    <a:pt x="25380" y="5256"/>
                  </a:lnTo>
                  <a:lnTo>
                    <a:pt x="25508" y="4936"/>
                  </a:lnTo>
                  <a:lnTo>
                    <a:pt x="25658" y="4637"/>
                  </a:lnTo>
                  <a:lnTo>
                    <a:pt x="25829" y="4359"/>
                  </a:lnTo>
                  <a:lnTo>
                    <a:pt x="26021" y="4081"/>
                  </a:lnTo>
                  <a:lnTo>
                    <a:pt x="26234" y="3825"/>
                  </a:lnTo>
                  <a:lnTo>
                    <a:pt x="26448" y="3590"/>
                  </a:lnTo>
                  <a:lnTo>
                    <a:pt x="26683" y="3397"/>
                  </a:lnTo>
                  <a:lnTo>
                    <a:pt x="26961" y="3205"/>
                  </a:lnTo>
                  <a:lnTo>
                    <a:pt x="27110" y="3098"/>
                  </a:lnTo>
                  <a:lnTo>
                    <a:pt x="27239" y="2992"/>
                  </a:lnTo>
                  <a:lnTo>
                    <a:pt x="27345" y="2885"/>
                  </a:lnTo>
                  <a:lnTo>
                    <a:pt x="27452" y="2735"/>
                  </a:lnTo>
                  <a:lnTo>
                    <a:pt x="27559" y="2607"/>
                  </a:lnTo>
                  <a:lnTo>
                    <a:pt x="27623" y="2458"/>
                  </a:lnTo>
                  <a:lnTo>
                    <a:pt x="27687" y="2308"/>
                  </a:lnTo>
                  <a:lnTo>
                    <a:pt x="27730" y="2137"/>
                  </a:lnTo>
                  <a:lnTo>
                    <a:pt x="27773" y="1988"/>
                  </a:lnTo>
                  <a:lnTo>
                    <a:pt x="27794" y="1817"/>
                  </a:lnTo>
                  <a:lnTo>
                    <a:pt x="27794" y="1646"/>
                  </a:lnTo>
                  <a:lnTo>
                    <a:pt x="27773" y="1475"/>
                  </a:lnTo>
                  <a:lnTo>
                    <a:pt x="27730" y="1304"/>
                  </a:lnTo>
                  <a:lnTo>
                    <a:pt x="27687" y="1154"/>
                  </a:lnTo>
                  <a:lnTo>
                    <a:pt x="27623" y="983"/>
                  </a:lnTo>
                  <a:lnTo>
                    <a:pt x="27538" y="834"/>
                  </a:lnTo>
                  <a:lnTo>
                    <a:pt x="27431" y="684"/>
                  </a:lnTo>
                  <a:lnTo>
                    <a:pt x="27324" y="556"/>
                  </a:lnTo>
                  <a:lnTo>
                    <a:pt x="27196" y="428"/>
                  </a:lnTo>
                  <a:lnTo>
                    <a:pt x="27068" y="321"/>
                  </a:lnTo>
                  <a:lnTo>
                    <a:pt x="26939" y="236"/>
                  </a:lnTo>
                  <a:lnTo>
                    <a:pt x="26790" y="150"/>
                  </a:lnTo>
                  <a:lnTo>
                    <a:pt x="26640" y="108"/>
                  </a:lnTo>
                  <a:lnTo>
                    <a:pt x="26469" y="43"/>
                  </a:lnTo>
                  <a:lnTo>
                    <a:pt x="26299" y="22"/>
                  </a:lnTo>
                  <a:lnTo>
                    <a:pt x="2614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75;p74">
              <a:extLst>
                <a:ext uri="{FF2B5EF4-FFF2-40B4-BE49-F238E27FC236}">
                  <a16:creationId xmlns:a16="http://schemas.microsoft.com/office/drawing/2014/main" xmlns="" id="{02DCC6E1-776A-D361-AD51-519710902995}"/>
                </a:ext>
              </a:extLst>
            </p:cNvPr>
            <p:cNvSpPr/>
            <p:nvPr/>
          </p:nvSpPr>
          <p:spPr>
            <a:xfrm>
              <a:off x="10728775" y="3992000"/>
              <a:ext cx="694850" cy="946425"/>
            </a:xfrm>
            <a:custGeom>
              <a:avLst/>
              <a:gdLst/>
              <a:ahLst/>
              <a:cxnLst/>
              <a:rect l="l" t="t" r="r" b="b"/>
              <a:pathLst>
                <a:path w="27794" h="37857" fill="none" extrusionOk="0">
                  <a:moveTo>
                    <a:pt x="1859" y="37856"/>
                  </a:moveTo>
                  <a:lnTo>
                    <a:pt x="1859" y="37856"/>
                  </a:lnTo>
                  <a:lnTo>
                    <a:pt x="1710" y="37856"/>
                  </a:lnTo>
                  <a:lnTo>
                    <a:pt x="1560" y="37835"/>
                  </a:lnTo>
                  <a:lnTo>
                    <a:pt x="1411" y="37792"/>
                  </a:lnTo>
                  <a:lnTo>
                    <a:pt x="1261" y="37749"/>
                  </a:lnTo>
                  <a:lnTo>
                    <a:pt x="1133" y="37707"/>
                  </a:lnTo>
                  <a:lnTo>
                    <a:pt x="983" y="37621"/>
                  </a:lnTo>
                  <a:lnTo>
                    <a:pt x="877" y="37536"/>
                  </a:lnTo>
                  <a:lnTo>
                    <a:pt x="748" y="37450"/>
                  </a:lnTo>
                  <a:lnTo>
                    <a:pt x="642" y="37343"/>
                  </a:lnTo>
                  <a:lnTo>
                    <a:pt x="535" y="37237"/>
                  </a:lnTo>
                  <a:lnTo>
                    <a:pt x="449" y="37108"/>
                  </a:lnTo>
                  <a:lnTo>
                    <a:pt x="364" y="36980"/>
                  </a:lnTo>
                  <a:lnTo>
                    <a:pt x="300" y="36852"/>
                  </a:lnTo>
                  <a:lnTo>
                    <a:pt x="236" y="36702"/>
                  </a:lnTo>
                  <a:lnTo>
                    <a:pt x="193" y="36553"/>
                  </a:lnTo>
                  <a:lnTo>
                    <a:pt x="150" y="36403"/>
                  </a:lnTo>
                  <a:lnTo>
                    <a:pt x="150" y="36403"/>
                  </a:lnTo>
                  <a:lnTo>
                    <a:pt x="107" y="35933"/>
                  </a:lnTo>
                  <a:lnTo>
                    <a:pt x="43" y="35485"/>
                  </a:lnTo>
                  <a:lnTo>
                    <a:pt x="22" y="35015"/>
                  </a:lnTo>
                  <a:lnTo>
                    <a:pt x="1" y="34566"/>
                  </a:lnTo>
                  <a:lnTo>
                    <a:pt x="1" y="34096"/>
                  </a:lnTo>
                  <a:lnTo>
                    <a:pt x="22" y="33648"/>
                  </a:lnTo>
                  <a:lnTo>
                    <a:pt x="43" y="33199"/>
                  </a:lnTo>
                  <a:lnTo>
                    <a:pt x="86" y="32729"/>
                  </a:lnTo>
                  <a:lnTo>
                    <a:pt x="150" y="32280"/>
                  </a:lnTo>
                  <a:lnTo>
                    <a:pt x="236" y="31832"/>
                  </a:lnTo>
                  <a:lnTo>
                    <a:pt x="321" y="31383"/>
                  </a:lnTo>
                  <a:lnTo>
                    <a:pt x="428" y="30934"/>
                  </a:lnTo>
                  <a:lnTo>
                    <a:pt x="535" y="30486"/>
                  </a:lnTo>
                  <a:lnTo>
                    <a:pt x="663" y="30037"/>
                  </a:lnTo>
                  <a:lnTo>
                    <a:pt x="812" y="29610"/>
                  </a:lnTo>
                  <a:lnTo>
                    <a:pt x="983" y="29183"/>
                  </a:lnTo>
                  <a:lnTo>
                    <a:pt x="1154" y="28755"/>
                  </a:lnTo>
                  <a:lnTo>
                    <a:pt x="1325" y="28328"/>
                  </a:lnTo>
                  <a:lnTo>
                    <a:pt x="1517" y="27922"/>
                  </a:lnTo>
                  <a:lnTo>
                    <a:pt x="1731" y="27516"/>
                  </a:lnTo>
                  <a:lnTo>
                    <a:pt x="1966" y="27110"/>
                  </a:lnTo>
                  <a:lnTo>
                    <a:pt x="2201" y="26726"/>
                  </a:lnTo>
                  <a:lnTo>
                    <a:pt x="2457" y="26320"/>
                  </a:lnTo>
                  <a:lnTo>
                    <a:pt x="2714" y="25957"/>
                  </a:lnTo>
                  <a:lnTo>
                    <a:pt x="2970" y="25594"/>
                  </a:lnTo>
                  <a:lnTo>
                    <a:pt x="3269" y="25231"/>
                  </a:lnTo>
                  <a:lnTo>
                    <a:pt x="3568" y="24867"/>
                  </a:lnTo>
                  <a:lnTo>
                    <a:pt x="3867" y="24526"/>
                  </a:lnTo>
                  <a:lnTo>
                    <a:pt x="4188" y="24205"/>
                  </a:lnTo>
                  <a:lnTo>
                    <a:pt x="4530" y="23885"/>
                  </a:lnTo>
                  <a:lnTo>
                    <a:pt x="4871" y="23564"/>
                  </a:lnTo>
                  <a:lnTo>
                    <a:pt x="5213" y="23286"/>
                  </a:lnTo>
                  <a:lnTo>
                    <a:pt x="5213" y="23286"/>
                  </a:lnTo>
                  <a:lnTo>
                    <a:pt x="5619" y="22966"/>
                  </a:lnTo>
                  <a:lnTo>
                    <a:pt x="6004" y="22667"/>
                  </a:lnTo>
                  <a:lnTo>
                    <a:pt x="6410" y="22389"/>
                  </a:lnTo>
                  <a:lnTo>
                    <a:pt x="6837" y="22133"/>
                  </a:lnTo>
                  <a:lnTo>
                    <a:pt x="7670" y="21642"/>
                  </a:lnTo>
                  <a:lnTo>
                    <a:pt x="8546" y="21172"/>
                  </a:lnTo>
                  <a:lnTo>
                    <a:pt x="9400" y="20766"/>
                  </a:lnTo>
                  <a:lnTo>
                    <a:pt x="10298" y="20360"/>
                  </a:lnTo>
                  <a:lnTo>
                    <a:pt x="12049" y="19633"/>
                  </a:lnTo>
                  <a:lnTo>
                    <a:pt x="12049" y="19633"/>
                  </a:lnTo>
                  <a:lnTo>
                    <a:pt x="13053" y="19206"/>
                  </a:lnTo>
                  <a:lnTo>
                    <a:pt x="14058" y="18779"/>
                  </a:lnTo>
                  <a:lnTo>
                    <a:pt x="14058" y="18779"/>
                  </a:lnTo>
                  <a:lnTo>
                    <a:pt x="14656" y="18501"/>
                  </a:lnTo>
                  <a:lnTo>
                    <a:pt x="15232" y="18223"/>
                  </a:lnTo>
                  <a:lnTo>
                    <a:pt x="15788" y="17946"/>
                  </a:lnTo>
                  <a:lnTo>
                    <a:pt x="16301" y="17647"/>
                  </a:lnTo>
                  <a:lnTo>
                    <a:pt x="16792" y="17348"/>
                  </a:lnTo>
                  <a:lnTo>
                    <a:pt x="17262" y="17048"/>
                  </a:lnTo>
                  <a:lnTo>
                    <a:pt x="17689" y="16749"/>
                  </a:lnTo>
                  <a:lnTo>
                    <a:pt x="18074" y="16429"/>
                  </a:lnTo>
                  <a:lnTo>
                    <a:pt x="18458" y="16108"/>
                  </a:lnTo>
                  <a:lnTo>
                    <a:pt x="18800" y="15788"/>
                  </a:lnTo>
                  <a:lnTo>
                    <a:pt x="19099" y="15468"/>
                  </a:lnTo>
                  <a:lnTo>
                    <a:pt x="19398" y="15126"/>
                  </a:lnTo>
                  <a:lnTo>
                    <a:pt x="19655" y="14784"/>
                  </a:lnTo>
                  <a:lnTo>
                    <a:pt x="19890" y="14421"/>
                  </a:lnTo>
                  <a:lnTo>
                    <a:pt x="20082" y="14058"/>
                  </a:lnTo>
                  <a:lnTo>
                    <a:pt x="20274" y="13694"/>
                  </a:lnTo>
                  <a:lnTo>
                    <a:pt x="20274" y="13694"/>
                  </a:lnTo>
                  <a:lnTo>
                    <a:pt x="20466" y="13182"/>
                  </a:lnTo>
                  <a:lnTo>
                    <a:pt x="20616" y="12669"/>
                  </a:lnTo>
                  <a:lnTo>
                    <a:pt x="20766" y="12135"/>
                  </a:lnTo>
                  <a:lnTo>
                    <a:pt x="20851" y="11580"/>
                  </a:lnTo>
                  <a:lnTo>
                    <a:pt x="20936" y="11003"/>
                  </a:lnTo>
                  <a:lnTo>
                    <a:pt x="21022" y="10426"/>
                  </a:lnTo>
                  <a:lnTo>
                    <a:pt x="21129" y="9230"/>
                  </a:lnTo>
                  <a:lnTo>
                    <a:pt x="21129" y="9230"/>
                  </a:lnTo>
                  <a:lnTo>
                    <a:pt x="21214" y="8332"/>
                  </a:lnTo>
                  <a:lnTo>
                    <a:pt x="21300" y="7435"/>
                  </a:lnTo>
                  <a:lnTo>
                    <a:pt x="21300" y="7435"/>
                  </a:lnTo>
                  <a:lnTo>
                    <a:pt x="21406" y="6794"/>
                  </a:lnTo>
                  <a:lnTo>
                    <a:pt x="21513" y="6175"/>
                  </a:lnTo>
                  <a:lnTo>
                    <a:pt x="21641" y="5577"/>
                  </a:lnTo>
                  <a:lnTo>
                    <a:pt x="21791" y="5021"/>
                  </a:lnTo>
                  <a:lnTo>
                    <a:pt x="21962" y="4487"/>
                  </a:lnTo>
                  <a:lnTo>
                    <a:pt x="22154" y="3974"/>
                  </a:lnTo>
                  <a:lnTo>
                    <a:pt x="22368" y="3483"/>
                  </a:lnTo>
                  <a:lnTo>
                    <a:pt x="22603" y="3013"/>
                  </a:lnTo>
                  <a:lnTo>
                    <a:pt x="22859" y="2586"/>
                  </a:lnTo>
                  <a:lnTo>
                    <a:pt x="23115" y="2180"/>
                  </a:lnTo>
                  <a:lnTo>
                    <a:pt x="23415" y="1795"/>
                  </a:lnTo>
                  <a:lnTo>
                    <a:pt x="23735" y="1432"/>
                  </a:lnTo>
                  <a:lnTo>
                    <a:pt x="24055" y="1090"/>
                  </a:lnTo>
                  <a:lnTo>
                    <a:pt x="24397" y="791"/>
                  </a:lnTo>
                  <a:lnTo>
                    <a:pt x="24782" y="513"/>
                  </a:lnTo>
                  <a:lnTo>
                    <a:pt x="25166" y="257"/>
                  </a:lnTo>
                  <a:lnTo>
                    <a:pt x="25166" y="257"/>
                  </a:lnTo>
                  <a:lnTo>
                    <a:pt x="25316" y="172"/>
                  </a:lnTo>
                  <a:lnTo>
                    <a:pt x="25487" y="108"/>
                  </a:lnTo>
                  <a:lnTo>
                    <a:pt x="25636" y="43"/>
                  </a:lnTo>
                  <a:lnTo>
                    <a:pt x="25807" y="22"/>
                  </a:lnTo>
                  <a:lnTo>
                    <a:pt x="25978" y="1"/>
                  </a:lnTo>
                  <a:lnTo>
                    <a:pt x="26149" y="1"/>
                  </a:lnTo>
                  <a:lnTo>
                    <a:pt x="26299" y="22"/>
                  </a:lnTo>
                  <a:lnTo>
                    <a:pt x="26469" y="43"/>
                  </a:lnTo>
                  <a:lnTo>
                    <a:pt x="26640" y="108"/>
                  </a:lnTo>
                  <a:lnTo>
                    <a:pt x="26790" y="150"/>
                  </a:lnTo>
                  <a:lnTo>
                    <a:pt x="26939" y="236"/>
                  </a:lnTo>
                  <a:lnTo>
                    <a:pt x="27068" y="321"/>
                  </a:lnTo>
                  <a:lnTo>
                    <a:pt x="27196" y="428"/>
                  </a:lnTo>
                  <a:lnTo>
                    <a:pt x="27324" y="556"/>
                  </a:lnTo>
                  <a:lnTo>
                    <a:pt x="27431" y="684"/>
                  </a:lnTo>
                  <a:lnTo>
                    <a:pt x="27538" y="834"/>
                  </a:lnTo>
                  <a:lnTo>
                    <a:pt x="27538" y="834"/>
                  </a:lnTo>
                  <a:lnTo>
                    <a:pt x="27623" y="983"/>
                  </a:lnTo>
                  <a:lnTo>
                    <a:pt x="27687" y="1154"/>
                  </a:lnTo>
                  <a:lnTo>
                    <a:pt x="27730" y="1304"/>
                  </a:lnTo>
                  <a:lnTo>
                    <a:pt x="27773" y="1475"/>
                  </a:lnTo>
                  <a:lnTo>
                    <a:pt x="27794" y="1646"/>
                  </a:lnTo>
                  <a:lnTo>
                    <a:pt x="27794" y="1817"/>
                  </a:lnTo>
                  <a:lnTo>
                    <a:pt x="27773" y="1988"/>
                  </a:lnTo>
                  <a:lnTo>
                    <a:pt x="27730" y="2137"/>
                  </a:lnTo>
                  <a:lnTo>
                    <a:pt x="27687" y="2308"/>
                  </a:lnTo>
                  <a:lnTo>
                    <a:pt x="27623" y="2458"/>
                  </a:lnTo>
                  <a:lnTo>
                    <a:pt x="27559" y="2607"/>
                  </a:lnTo>
                  <a:lnTo>
                    <a:pt x="27452" y="2735"/>
                  </a:lnTo>
                  <a:lnTo>
                    <a:pt x="27345" y="2885"/>
                  </a:lnTo>
                  <a:lnTo>
                    <a:pt x="27239" y="2992"/>
                  </a:lnTo>
                  <a:lnTo>
                    <a:pt x="27110" y="3098"/>
                  </a:lnTo>
                  <a:lnTo>
                    <a:pt x="26961" y="3205"/>
                  </a:lnTo>
                  <a:lnTo>
                    <a:pt x="26961" y="3205"/>
                  </a:lnTo>
                  <a:lnTo>
                    <a:pt x="26683" y="3397"/>
                  </a:lnTo>
                  <a:lnTo>
                    <a:pt x="26448" y="3590"/>
                  </a:lnTo>
                  <a:lnTo>
                    <a:pt x="26234" y="3825"/>
                  </a:lnTo>
                  <a:lnTo>
                    <a:pt x="26021" y="4081"/>
                  </a:lnTo>
                  <a:lnTo>
                    <a:pt x="25829" y="4359"/>
                  </a:lnTo>
                  <a:lnTo>
                    <a:pt x="25658" y="4637"/>
                  </a:lnTo>
                  <a:lnTo>
                    <a:pt x="25508" y="4936"/>
                  </a:lnTo>
                  <a:lnTo>
                    <a:pt x="25380" y="5256"/>
                  </a:lnTo>
                  <a:lnTo>
                    <a:pt x="25252" y="5577"/>
                  </a:lnTo>
                  <a:lnTo>
                    <a:pt x="25145" y="5897"/>
                  </a:lnTo>
                  <a:lnTo>
                    <a:pt x="24974" y="6559"/>
                  </a:lnTo>
                  <a:lnTo>
                    <a:pt x="24824" y="7221"/>
                  </a:lnTo>
                  <a:lnTo>
                    <a:pt x="24739" y="7862"/>
                  </a:lnTo>
                  <a:lnTo>
                    <a:pt x="24739" y="7862"/>
                  </a:lnTo>
                  <a:lnTo>
                    <a:pt x="24654" y="8696"/>
                  </a:lnTo>
                  <a:lnTo>
                    <a:pt x="24568" y="9529"/>
                  </a:lnTo>
                  <a:lnTo>
                    <a:pt x="24568" y="9529"/>
                  </a:lnTo>
                  <a:lnTo>
                    <a:pt x="24440" y="10917"/>
                  </a:lnTo>
                  <a:lnTo>
                    <a:pt x="24354" y="11622"/>
                  </a:lnTo>
                  <a:lnTo>
                    <a:pt x="24248" y="12327"/>
                  </a:lnTo>
                  <a:lnTo>
                    <a:pt x="24098" y="13011"/>
                  </a:lnTo>
                  <a:lnTo>
                    <a:pt x="23927" y="13716"/>
                  </a:lnTo>
                  <a:lnTo>
                    <a:pt x="23692" y="14421"/>
                  </a:lnTo>
                  <a:lnTo>
                    <a:pt x="23564" y="14763"/>
                  </a:lnTo>
                  <a:lnTo>
                    <a:pt x="23415" y="15104"/>
                  </a:lnTo>
                  <a:lnTo>
                    <a:pt x="23415" y="15104"/>
                  </a:lnTo>
                  <a:lnTo>
                    <a:pt x="23265" y="15446"/>
                  </a:lnTo>
                  <a:lnTo>
                    <a:pt x="23094" y="15767"/>
                  </a:lnTo>
                  <a:lnTo>
                    <a:pt x="22902" y="16108"/>
                  </a:lnTo>
                  <a:lnTo>
                    <a:pt x="22710" y="16408"/>
                  </a:lnTo>
                  <a:lnTo>
                    <a:pt x="22517" y="16707"/>
                  </a:lnTo>
                  <a:lnTo>
                    <a:pt x="22304" y="17006"/>
                  </a:lnTo>
                  <a:lnTo>
                    <a:pt x="21855" y="17561"/>
                  </a:lnTo>
                  <a:lnTo>
                    <a:pt x="21364" y="18095"/>
                  </a:lnTo>
                  <a:lnTo>
                    <a:pt x="20872" y="18587"/>
                  </a:lnTo>
                  <a:lnTo>
                    <a:pt x="20338" y="19057"/>
                  </a:lnTo>
                  <a:lnTo>
                    <a:pt x="19804" y="19484"/>
                  </a:lnTo>
                  <a:lnTo>
                    <a:pt x="19249" y="19868"/>
                  </a:lnTo>
                  <a:lnTo>
                    <a:pt x="18693" y="20253"/>
                  </a:lnTo>
                  <a:lnTo>
                    <a:pt x="18138" y="20595"/>
                  </a:lnTo>
                  <a:lnTo>
                    <a:pt x="17561" y="20915"/>
                  </a:lnTo>
                  <a:lnTo>
                    <a:pt x="17027" y="21193"/>
                  </a:lnTo>
                  <a:lnTo>
                    <a:pt x="16472" y="21471"/>
                  </a:lnTo>
                  <a:lnTo>
                    <a:pt x="15446" y="21941"/>
                  </a:lnTo>
                  <a:lnTo>
                    <a:pt x="15446" y="21941"/>
                  </a:lnTo>
                  <a:lnTo>
                    <a:pt x="14421" y="22389"/>
                  </a:lnTo>
                  <a:lnTo>
                    <a:pt x="13353" y="22838"/>
                  </a:lnTo>
                  <a:lnTo>
                    <a:pt x="13353" y="22838"/>
                  </a:lnTo>
                  <a:lnTo>
                    <a:pt x="11729" y="23500"/>
                  </a:lnTo>
                  <a:lnTo>
                    <a:pt x="10960" y="23863"/>
                  </a:lnTo>
                  <a:lnTo>
                    <a:pt x="10191" y="24226"/>
                  </a:lnTo>
                  <a:lnTo>
                    <a:pt x="9443" y="24611"/>
                  </a:lnTo>
                  <a:lnTo>
                    <a:pt x="8738" y="25017"/>
                  </a:lnTo>
                  <a:lnTo>
                    <a:pt x="8055" y="25465"/>
                  </a:lnTo>
                  <a:lnTo>
                    <a:pt x="7713" y="25700"/>
                  </a:lnTo>
                  <a:lnTo>
                    <a:pt x="7392" y="25957"/>
                  </a:lnTo>
                  <a:lnTo>
                    <a:pt x="7392" y="25957"/>
                  </a:lnTo>
                  <a:lnTo>
                    <a:pt x="6880" y="26427"/>
                  </a:lnTo>
                  <a:lnTo>
                    <a:pt x="6388" y="26918"/>
                  </a:lnTo>
                  <a:lnTo>
                    <a:pt x="5918" y="27431"/>
                  </a:lnTo>
                  <a:lnTo>
                    <a:pt x="5491" y="27986"/>
                  </a:lnTo>
                  <a:lnTo>
                    <a:pt x="5106" y="28563"/>
                  </a:lnTo>
                  <a:lnTo>
                    <a:pt x="4765" y="29161"/>
                  </a:lnTo>
                  <a:lnTo>
                    <a:pt x="4466" y="29781"/>
                  </a:lnTo>
                  <a:lnTo>
                    <a:pt x="4188" y="30422"/>
                  </a:lnTo>
                  <a:lnTo>
                    <a:pt x="3953" y="31063"/>
                  </a:lnTo>
                  <a:lnTo>
                    <a:pt x="3782" y="31746"/>
                  </a:lnTo>
                  <a:lnTo>
                    <a:pt x="3632" y="32408"/>
                  </a:lnTo>
                  <a:lnTo>
                    <a:pt x="3526" y="33092"/>
                  </a:lnTo>
                  <a:lnTo>
                    <a:pt x="3461" y="33797"/>
                  </a:lnTo>
                  <a:lnTo>
                    <a:pt x="3461" y="34481"/>
                  </a:lnTo>
                  <a:lnTo>
                    <a:pt x="3504" y="35186"/>
                  </a:lnTo>
                  <a:lnTo>
                    <a:pt x="3568" y="35869"/>
                  </a:lnTo>
                  <a:lnTo>
                    <a:pt x="3568" y="35869"/>
                  </a:lnTo>
                  <a:lnTo>
                    <a:pt x="3590" y="36040"/>
                  </a:lnTo>
                  <a:lnTo>
                    <a:pt x="3590" y="36232"/>
                  </a:lnTo>
                  <a:lnTo>
                    <a:pt x="3568" y="36382"/>
                  </a:lnTo>
                  <a:lnTo>
                    <a:pt x="3547" y="36553"/>
                  </a:lnTo>
                  <a:lnTo>
                    <a:pt x="3504" y="36724"/>
                  </a:lnTo>
                  <a:lnTo>
                    <a:pt x="3440" y="36873"/>
                  </a:lnTo>
                  <a:lnTo>
                    <a:pt x="3355" y="37023"/>
                  </a:lnTo>
                  <a:lnTo>
                    <a:pt x="3269" y="37151"/>
                  </a:lnTo>
                  <a:lnTo>
                    <a:pt x="3162" y="37279"/>
                  </a:lnTo>
                  <a:lnTo>
                    <a:pt x="3034" y="37407"/>
                  </a:lnTo>
                  <a:lnTo>
                    <a:pt x="2906" y="37514"/>
                  </a:lnTo>
                  <a:lnTo>
                    <a:pt x="2778" y="37600"/>
                  </a:lnTo>
                  <a:lnTo>
                    <a:pt x="2628" y="37685"/>
                  </a:lnTo>
                  <a:lnTo>
                    <a:pt x="2479" y="37749"/>
                  </a:lnTo>
                  <a:lnTo>
                    <a:pt x="2308" y="37813"/>
                  </a:lnTo>
                  <a:lnTo>
                    <a:pt x="2137" y="37835"/>
                  </a:lnTo>
                  <a:lnTo>
                    <a:pt x="2137" y="37835"/>
                  </a:lnTo>
                  <a:lnTo>
                    <a:pt x="1859" y="378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6;p74">
              <a:extLst>
                <a:ext uri="{FF2B5EF4-FFF2-40B4-BE49-F238E27FC236}">
                  <a16:creationId xmlns:a16="http://schemas.microsoft.com/office/drawing/2014/main" xmlns="" id="{90BA0E14-A59D-5F14-7976-C34C6C18338D}"/>
                </a:ext>
              </a:extLst>
            </p:cNvPr>
            <p:cNvSpPr/>
            <p:nvPr/>
          </p:nvSpPr>
          <p:spPr>
            <a:xfrm>
              <a:off x="10977650" y="4117525"/>
              <a:ext cx="531450" cy="909550"/>
            </a:xfrm>
            <a:custGeom>
              <a:avLst/>
              <a:gdLst/>
              <a:ahLst/>
              <a:cxnLst/>
              <a:rect l="l" t="t" r="r" b="b"/>
              <a:pathLst>
                <a:path w="21258" h="36382" extrusionOk="0">
                  <a:moveTo>
                    <a:pt x="18928" y="0"/>
                  </a:moveTo>
                  <a:lnTo>
                    <a:pt x="18758" y="21"/>
                  </a:lnTo>
                  <a:lnTo>
                    <a:pt x="18587" y="64"/>
                  </a:lnTo>
                  <a:lnTo>
                    <a:pt x="18416" y="128"/>
                  </a:lnTo>
                  <a:lnTo>
                    <a:pt x="18266" y="192"/>
                  </a:lnTo>
                  <a:lnTo>
                    <a:pt x="18138" y="278"/>
                  </a:lnTo>
                  <a:lnTo>
                    <a:pt x="18010" y="385"/>
                  </a:lnTo>
                  <a:lnTo>
                    <a:pt x="17882" y="491"/>
                  </a:lnTo>
                  <a:lnTo>
                    <a:pt x="17775" y="620"/>
                  </a:lnTo>
                  <a:lnTo>
                    <a:pt x="17668" y="748"/>
                  </a:lnTo>
                  <a:lnTo>
                    <a:pt x="17583" y="876"/>
                  </a:lnTo>
                  <a:lnTo>
                    <a:pt x="17497" y="1025"/>
                  </a:lnTo>
                  <a:lnTo>
                    <a:pt x="17454" y="1196"/>
                  </a:lnTo>
                  <a:lnTo>
                    <a:pt x="17412" y="1346"/>
                  </a:lnTo>
                  <a:lnTo>
                    <a:pt x="17369" y="1517"/>
                  </a:lnTo>
                  <a:lnTo>
                    <a:pt x="17369" y="1688"/>
                  </a:lnTo>
                  <a:lnTo>
                    <a:pt x="17369" y="2670"/>
                  </a:lnTo>
                  <a:lnTo>
                    <a:pt x="17433" y="3632"/>
                  </a:lnTo>
                  <a:lnTo>
                    <a:pt x="17497" y="4593"/>
                  </a:lnTo>
                  <a:lnTo>
                    <a:pt x="17583" y="5554"/>
                  </a:lnTo>
                  <a:lnTo>
                    <a:pt x="17668" y="6580"/>
                  </a:lnTo>
                  <a:lnTo>
                    <a:pt x="17753" y="7584"/>
                  </a:lnTo>
                  <a:lnTo>
                    <a:pt x="17796" y="8567"/>
                  </a:lnTo>
                  <a:lnTo>
                    <a:pt x="17796" y="9037"/>
                  </a:lnTo>
                  <a:lnTo>
                    <a:pt x="17775" y="9507"/>
                  </a:lnTo>
                  <a:lnTo>
                    <a:pt x="17732" y="9977"/>
                  </a:lnTo>
                  <a:lnTo>
                    <a:pt x="17689" y="10425"/>
                  </a:lnTo>
                  <a:lnTo>
                    <a:pt x="17604" y="10852"/>
                  </a:lnTo>
                  <a:lnTo>
                    <a:pt x="17518" y="11280"/>
                  </a:lnTo>
                  <a:lnTo>
                    <a:pt x="17390" y="11707"/>
                  </a:lnTo>
                  <a:lnTo>
                    <a:pt x="17241" y="12113"/>
                  </a:lnTo>
                  <a:lnTo>
                    <a:pt x="17049" y="12497"/>
                  </a:lnTo>
                  <a:lnTo>
                    <a:pt x="16835" y="12882"/>
                  </a:lnTo>
                  <a:lnTo>
                    <a:pt x="16621" y="13202"/>
                  </a:lnTo>
                  <a:lnTo>
                    <a:pt x="16365" y="13502"/>
                  </a:lnTo>
                  <a:lnTo>
                    <a:pt x="16109" y="13801"/>
                  </a:lnTo>
                  <a:lnTo>
                    <a:pt x="15809" y="14078"/>
                  </a:lnTo>
                  <a:lnTo>
                    <a:pt x="15510" y="14335"/>
                  </a:lnTo>
                  <a:lnTo>
                    <a:pt x="15169" y="14591"/>
                  </a:lnTo>
                  <a:lnTo>
                    <a:pt x="14827" y="14826"/>
                  </a:lnTo>
                  <a:lnTo>
                    <a:pt x="14485" y="15040"/>
                  </a:lnTo>
                  <a:lnTo>
                    <a:pt x="14100" y="15253"/>
                  </a:lnTo>
                  <a:lnTo>
                    <a:pt x="13716" y="15467"/>
                  </a:lnTo>
                  <a:lnTo>
                    <a:pt x="12925" y="15851"/>
                  </a:lnTo>
                  <a:lnTo>
                    <a:pt x="12071" y="16236"/>
                  </a:lnTo>
                  <a:lnTo>
                    <a:pt x="11216" y="16599"/>
                  </a:lnTo>
                  <a:lnTo>
                    <a:pt x="9977" y="17155"/>
                  </a:lnTo>
                  <a:lnTo>
                    <a:pt x="9358" y="17432"/>
                  </a:lnTo>
                  <a:lnTo>
                    <a:pt x="8738" y="17731"/>
                  </a:lnTo>
                  <a:lnTo>
                    <a:pt x="8140" y="18052"/>
                  </a:lnTo>
                  <a:lnTo>
                    <a:pt x="7542" y="18394"/>
                  </a:lnTo>
                  <a:lnTo>
                    <a:pt x="6944" y="18757"/>
                  </a:lnTo>
                  <a:lnTo>
                    <a:pt x="6367" y="19163"/>
                  </a:lnTo>
                  <a:lnTo>
                    <a:pt x="5812" y="19590"/>
                  </a:lnTo>
                  <a:lnTo>
                    <a:pt x="5277" y="20060"/>
                  </a:lnTo>
                  <a:lnTo>
                    <a:pt x="4786" y="20551"/>
                  </a:lnTo>
                  <a:lnTo>
                    <a:pt x="4316" y="21064"/>
                  </a:lnTo>
                  <a:lnTo>
                    <a:pt x="3868" y="21598"/>
                  </a:lnTo>
                  <a:lnTo>
                    <a:pt x="3462" y="22175"/>
                  </a:lnTo>
                  <a:lnTo>
                    <a:pt x="3098" y="22752"/>
                  </a:lnTo>
                  <a:lnTo>
                    <a:pt x="2757" y="23371"/>
                  </a:lnTo>
                  <a:lnTo>
                    <a:pt x="2436" y="23991"/>
                  </a:lnTo>
                  <a:lnTo>
                    <a:pt x="2158" y="24632"/>
                  </a:lnTo>
                  <a:lnTo>
                    <a:pt x="1923" y="25294"/>
                  </a:lnTo>
                  <a:lnTo>
                    <a:pt x="1731" y="25956"/>
                  </a:lnTo>
                  <a:lnTo>
                    <a:pt x="1560" y="26640"/>
                  </a:lnTo>
                  <a:lnTo>
                    <a:pt x="1454" y="27323"/>
                  </a:lnTo>
                  <a:lnTo>
                    <a:pt x="1368" y="28028"/>
                  </a:lnTo>
                  <a:lnTo>
                    <a:pt x="1325" y="28733"/>
                  </a:lnTo>
                  <a:lnTo>
                    <a:pt x="1304" y="29353"/>
                  </a:lnTo>
                  <a:lnTo>
                    <a:pt x="1304" y="29972"/>
                  </a:lnTo>
                  <a:lnTo>
                    <a:pt x="1304" y="30571"/>
                  </a:lnTo>
                  <a:lnTo>
                    <a:pt x="1304" y="31126"/>
                  </a:lnTo>
                  <a:lnTo>
                    <a:pt x="1283" y="31639"/>
                  </a:lnTo>
                  <a:lnTo>
                    <a:pt x="1219" y="32087"/>
                  </a:lnTo>
                  <a:lnTo>
                    <a:pt x="1133" y="32472"/>
                  </a:lnTo>
                  <a:lnTo>
                    <a:pt x="1090" y="32643"/>
                  </a:lnTo>
                  <a:lnTo>
                    <a:pt x="1026" y="32814"/>
                  </a:lnTo>
                  <a:lnTo>
                    <a:pt x="941" y="32963"/>
                  </a:lnTo>
                  <a:lnTo>
                    <a:pt x="855" y="33091"/>
                  </a:lnTo>
                  <a:lnTo>
                    <a:pt x="770" y="33198"/>
                  </a:lnTo>
                  <a:lnTo>
                    <a:pt x="663" y="33305"/>
                  </a:lnTo>
                  <a:lnTo>
                    <a:pt x="535" y="33412"/>
                  </a:lnTo>
                  <a:lnTo>
                    <a:pt x="407" y="33540"/>
                  </a:lnTo>
                  <a:lnTo>
                    <a:pt x="300" y="33690"/>
                  </a:lnTo>
                  <a:lnTo>
                    <a:pt x="214" y="33839"/>
                  </a:lnTo>
                  <a:lnTo>
                    <a:pt x="150" y="33989"/>
                  </a:lnTo>
                  <a:lnTo>
                    <a:pt x="86" y="34138"/>
                  </a:lnTo>
                  <a:lnTo>
                    <a:pt x="44" y="34288"/>
                  </a:lnTo>
                  <a:lnTo>
                    <a:pt x="22" y="34459"/>
                  </a:lnTo>
                  <a:lnTo>
                    <a:pt x="1" y="34630"/>
                  </a:lnTo>
                  <a:lnTo>
                    <a:pt x="1" y="34800"/>
                  </a:lnTo>
                  <a:lnTo>
                    <a:pt x="22" y="34950"/>
                  </a:lnTo>
                  <a:lnTo>
                    <a:pt x="65" y="35121"/>
                  </a:lnTo>
                  <a:lnTo>
                    <a:pt x="129" y="35292"/>
                  </a:lnTo>
                  <a:lnTo>
                    <a:pt x="193" y="35441"/>
                  </a:lnTo>
                  <a:lnTo>
                    <a:pt x="279" y="35591"/>
                  </a:lnTo>
                  <a:lnTo>
                    <a:pt x="385" y="35740"/>
                  </a:lnTo>
                  <a:lnTo>
                    <a:pt x="514" y="35890"/>
                  </a:lnTo>
                  <a:lnTo>
                    <a:pt x="663" y="36018"/>
                  </a:lnTo>
                  <a:lnTo>
                    <a:pt x="834" y="36125"/>
                  </a:lnTo>
                  <a:lnTo>
                    <a:pt x="1005" y="36210"/>
                  </a:lnTo>
                  <a:lnTo>
                    <a:pt x="1176" y="36296"/>
                  </a:lnTo>
                  <a:lnTo>
                    <a:pt x="1368" y="36339"/>
                  </a:lnTo>
                  <a:lnTo>
                    <a:pt x="1539" y="36381"/>
                  </a:lnTo>
                  <a:lnTo>
                    <a:pt x="1731" y="36381"/>
                  </a:lnTo>
                  <a:lnTo>
                    <a:pt x="2009" y="36360"/>
                  </a:lnTo>
                  <a:lnTo>
                    <a:pt x="2287" y="36296"/>
                  </a:lnTo>
                  <a:lnTo>
                    <a:pt x="2564" y="36168"/>
                  </a:lnTo>
                  <a:lnTo>
                    <a:pt x="2693" y="36104"/>
                  </a:lnTo>
                  <a:lnTo>
                    <a:pt x="2821" y="35997"/>
                  </a:lnTo>
                  <a:lnTo>
                    <a:pt x="3163" y="35698"/>
                  </a:lnTo>
                  <a:lnTo>
                    <a:pt x="3462" y="35377"/>
                  </a:lnTo>
                  <a:lnTo>
                    <a:pt x="3739" y="35035"/>
                  </a:lnTo>
                  <a:lnTo>
                    <a:pt x="3953" y="34672"/>
                  </a:lnTo>
                  <a:lnTo>
                    <a:pt x="4145" y="34309"/>
                  </a:lnTo>
                  <a:lnTo>
                    <a:pt x="4316" y="33925"/>
                  </a:lnTo>
                  <a:lnTo>
                    <a:pt x="4444" y="33519"/>
                  </a:lnTo>
                  <a:lnTo>
                    <a:pt x="4530" y="33134"/>
                  </a:lnTo>
                  <a:lnTo>
                    <a:pt x="4615" y="32728"/>
                  </a:lnTo>
                  <a:lnTo>
                    <a:pt x="4679" y="32322"/>
                  </a:lnTo>
                  <a:lnTo>
                    <a:pt x="4722" y="31916"/>
                  </a:lnTo>
                  <a:lnTo>
                    <a:pt x="4743" y="31511"/>
                  </a:lnTo>
                  <a:lnTo>
                    <a:pt x="4765" y="30720"/>
                  </a:lnTo>
                  <a:lnTo>
                    <a:pt x="4765" y="29951"/>
                  </a:lnTo>
                  <a:lnTo>
                    <a:pt x="4765" y="29396"/>
                  </a:lnTo>
                  <a:lnTo>
                    <a:pt x="4765" y="28840"/>
                  </a:lnTo>
                  <a:lnTo>
                    <a:pt x="4808" y="28349"/>
                  </a:lnTo>
                  <a:lnTo>
                    <a:pt x="4872" y="27836"/>
                  </a:lnTo>
                  <a:lnTo>
                    <a:pt x="4957" y="27345"/>
                  </a:lnTo>
                  <a:lnTo>
                    <a:pt x="5064" y="26853"/>
                  </a:lnTo>
                  <a:lnTo>
                    <a:pt x="5213" y="26383"/>
                  </a:lnTo>
                  <a:lnTo>
                    <a:pt x="5384" y="25892"/>
                  </a:lnTo>
                  <a:lnTo>
                    <a:pt x="5598" y="25443"/>
                  </a:lnTo>
                  <a:lnTo>
                    <a:pt x="5812" y="24973"/>
                  </a:lnTo>
                  <a:lnTo>
                    <a:pt x="6068" y="24546"/>
                  </a:lnTo>
                  <a:lnTo>
                    <a:pt x="6324" y="24119"/>
                  </a:lnTo>
                  <a:lnTo>
                    <a:pt x="6623" y="23713"/>
                  </a:lnTo>
                  <a:lnTo>
                    <a:pt x="6944" y="23307"/>
                  </a:lnTo>
                  <a:lnTo>
                    <a:pt x="7286" y="22944"/>
                  </a:lnTo>
                  <a:lnTo>
                    <a:pt x="7649" y="22581"/>
                  </a:lnTo>
                  <a:lnTo>
                    <a:pt x="8012" y="22239"/>
                  </a:lnTo>
                  <a:lnTo>
                    <a:pt x="8418" y="21940"/>
                  </a:lnTo>
                  <a:lnTo>
                    <a:pt x="8866" y="21619"/>
                  </a:lnTo>
                  <a:lnTo>
                    <a:pt x="9358" y="21320"/>
                  </a:lnTo>
                  <a:lnTo>
                    <a:pt x="9849" y="21043"/>
                  </a:lnTo>
                  <a:lnTo>
                    <a:pt x="10362" y="20786"/>
                  </a:lnTo>
                  <a:lnTo>
                    <a:pt x="10917" y="20530"/>
                  </a:lnTo>
                  <a:lnTo>
                    <a:pt x="11451" y="20274"/>
                  </a:lnTo>
                  <a:lnTo>
                    <a:pt x="12584" y="19782"/>
                  </a:lnTo>
                  <a:lnTo>
                    <a:pt x="13609" y="19334"/>
                  </a:lnTo>
                  <a:lnTo>
                    <a:pt x="14613" y="18885"/>
                  </a:lnTo>
                  <a:lnTo>
                    <a:pt x="15104" y="18629"/>
                  </a:lnTo>
                  <a:lnTo>
                    <a:pt x="15596" y="18372"/>
                  </a:lnTo>
                  <a:lnTo>
                    <a:pt x="16087" y="18116"/>
                  </a:lnTo>
                  <a:lnTo>
                    <a:pt x="16557" y="17838"/>
                  </a:lnTo>
                  <a:lnTo>
                    <a:pt x="17006" y="17518"/>
                  </a:lnTo>
                  <a:lnTo>
                    <a:pt x="17454" y="17197"/>
                  </a:lnTo>
                  <a:lnTo>
                    <a:pt x="17903" y="16856"/>
                  </a:lnTo>
                  <a:lnTo>
                    <a:pt x="18309" y="16492"/>
                  </a:lnTo>
                  <a:lnTo>
                    <a:pt x="18715" y="16086"/>
                  </a:lnTo>
                  <a:lnTo>
                    <a:pt x="19078" y="15659"/>
                  </a:lnTo>
                  <a:lnTo>
                    <a:pt x="19441" y="15211"/>
                  </a:lnTo>
                  <a:lnTo>
                    <a:pt x="19762" y="14719"/>
                  </a:lnTo>
                  <a:lnTo>
                    <a:pt x="20103" y="14164"/>
                  </a:lnTo>
                  <a:lnTo>
                    <a:pt x="20360" y="13587"/>
                  </a:lnTo>
                  <a:lnTo>
                    <a:pt x="20595" y="13010"/>
                  </a:lnTo>
                  <a:lnTo>
                    <a:pt x="20787" y="12433"/>
                  </a:lnTo>
                  <a:lnTo>
                    <a:pt x="20937" y="11857"/>
                  </a:lnTo>
                  <a:lnTo>
                    <a:pt x="21065" y="11258"/>
                  </a:lnTo>
                  <a:lnTo>
                    <a:pt x="21150" y="10660"/>
                  </a:lnTo>
                  <a:lnTo>
                    <a:pt x="21214" y="10062"/>
                  </a:lnTo>
                  <a:lnTo>
                    <a:pt x="21236" y="9464"/>
                  </a:lnTo>
                  <a:lnTo>
                    <a:pt x="21257" y="8866"/>
                  </a:lnTo>
                  <a:lnTo>
                    <a:pt x="21236" y="8268"/>
                  </a:lnTo>
                  <a:lnTo>
                    <a:pt x="21214" y="7648"/>
                  </a:lnTo>
                  <a:lnTo>
                    <a:pt x="21129" y="6430"/>
                  </a:lnTo>
                  <a:lnTo>
                    <a:pt x="21022" y="5234"/>
                  </a:lnTo>
                  <a:lnTo>
                    <a:pt x="20937" y="4315"/>
                  </a:lnTo>
                  <a:lnTo>
                    <a:pt x="20872" y="3440"/>
                  </a:lnTo>
                  <a:lnTo>
                    <a:pt x="20830" y="2585"/>
                  </a:lnTo>
                  <a:lnTo>
                    <a:pt x="20830" y="1730"/>
                  </a:lnTo>
                  <a:lnTo>
                    <a:pt x="20808" y="1560"/>
                  </a:lnTo>
                  <a:lnTo>
                    <a:pt x="20787" y="1389"/>
                  </a:lnTo>
                  <a:lnTo>
                    <a:pt x="20744" y="1218"/>
                  </a:lnTo>
                  <a:lnTo>
                    <a:pt x="20702" y="1068"/>
                  </a:lnTo>
                  <a:lnTo>
                    <a:pt x="20616" y="919"/>
                  </a:lnTo>
                  <a:lnTo>
                    <a:pt x="20531" y="769"/>
                  </a:lnTo>
                  <a:lnTo>
                    <a:pt x="20445" y="641"/>
                  </a:lnTo>
                  <a:lnTo>
                    <a:pt x="20338" y="513"/>
                  </a:lnTo>
                  <a:lnTo>
                    <a:pt x="20210" y="406"/>
                  </a:lnTo>
                  <a:lnTo>
                    <a:pt x="20082" y="299"/>
                  </a:lnTo>
                  <a:lnTo>
                    <a:pt x="19933" y="214"/>
                  </a:lnTo>
                  <a:lnTo>
                    <a:pt x="19783" y="128"/>
                  </a:lnTo>
                  <a:lnTo>
                    <a:pt x="19633" y="86"/>
                  </a:lnTo>
                  <a:lnTo>
                    <a:pt x="19463" y="21"/>
                  </a:lnTo>
                  <a:lnTo>
                    <a:pt x="192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77;p74">
              <a:extLst>
                <a:ext uri="{FF2B5EF4-FFF2-40B4-BE49-F238E27FC236}">
                  <a16:creationId xmlns:a16="http://schemas.microsoft.com/office/drawing/2014/main" xmlns="" id="{15B9BCE9-32AF-1008-4C77-680EDF73898A}"/>
                </a:ext>
              </a:extLst>
            </p:cNvPr>
            <p:cNvSpPr/>
            <p:nvPr/>
          </p:nvSpPr>
          <p:spPr>
            <a:xfrm>
              <a:off x="10977650" y="4117525"/>
              <a:ext cx="531450" cy="909550"/>
            </a:xfrm>
            <a:custGeom>
              <a:avLst/>
              <a:gdLst/>
              <a:ahLst/>
              <a:cxnLst/>
              <a:rect l="l" t="t" r="r" b="b"/>
              <a:pathLst>
                <a:path w="21258" h="36382" fill="none" extrusionOk="0">
                  <a:moveTo>
                    <a:pt x="1731" y="36381"/>
                  </a:moveTo>
                  <a:lnTo>
                    <a:pt x="1731" y="36381"/>
                  </a:lnTo>
                  <a:lnTo>
                    <a:pt x="1539" y="36381"/>
                  </a:lnTo>
                  <a:lnTo>
                    <a:pt x="1368" y="36339"/>
                  </a:lnTo>
                  <a:lnTo>
                    <a:pt x="1176" y="36296"/>
                  </a:lnTo>
                  <a:lnTo>
                    <a:pt x="1005" y="36210"/>
                  </a:lnTo>
                  <a:lnTo>
                    <a:pt x="834" y="36125"/>
                  </a:lnTo>
                  <a:lnTo>
                    <a:pt x="663" y="36018"/>
                  </a:lnTo>
                  <a:lnTo>
                    <a:pt x="514" y="35890"/>
                  </a:lnTo>
                  <a:lnTo>
                    <a:pt x="385" y="35740"/>
                  </a:lnTo>
                  <a:lnTo>
                    <a:pt x="385" y="35740"/>
                  </a:lnTo>
                  <a:lnTo>
                    <a:pt x="279" y="35591"/>
                  </a:lnTo>
                  <a:lnTo>
                    <a:pt x="193" y="35441"/>
                  </a:lnTo>
                  <a:lnTo>
                    <a:pt x="129" y="35292"/>
                  </a:lnTo>
                  <a:lnTo>
                    <a:pt x="65" y="35121"/>
                  </a:lnTo>
                  <a:lnTo>
                    <a:pt x="22" y="34950"/>
                  </a:lnTo>
                  <a:lnTo>
                    <a:pt x="1" y="34800"/>
                  </a:lnTo>
                  <a:lnTo>
                    <a:pt x="1" y="34630"/>
                  </a:lnTo>
                  <a:lnTo>
                    <a:pt x="22" y="34459"/>
                  </a:lnTo>
                  <a:lnTo>
                    <a:pt x="44" y="34288"/>
                  </a:lnTo>
                  <a:lnTo>
                    <a:pt x="86" y="34138"/>
                  </a:lnTo>
                  <a:lnTo>
                    <a:pt x="150" y="33989"/>
                  </a:lnTo>
                  <a:lnTo>
                    <a:pt x="214" y="33839"/>
                  </a:lnTo>
                  <a:lnTo>
                    <a:pt x="300" y="33690"/>
                  </a:lnTo>
                  <a:lnTo>
                    <a:pt x="407" y="33540"/>
                  </a:lnTo>
                  <a:lnTo>
                    <a:pt x="535" y="33412"/>
                  </a:lnTo>
                  <a:lnTo>
                    <a:pt x="663" y="33305"/>
                  </a:lnTo>
                  <a:lnTo>
                    <a:pt x="663" y="33305"/>
                  </a:lnTo>
                  <a:lnTo>
                    <a:pt x="770" y="33198"/>
                  </a:lnTo>
                  <a:lnTo>
                    <a:pt x="855" y="33091"/>
                  </a:lnTo>
                  <a:lnTo>
                    <a:pt x="941" y="32963"/>
                  </a:lnTo>
                  <a:lnTo>
                    <a:pt x="1026" y="32814"/>
                  </a:lnTo>
                  <a:lnTo>
                    <a:pt x="1090" y="32643"/>
                  </a:lnTo>
                  <a:lnTo>
                    <a:pt x="1133" y="32472"/>
                  </a:lnTo>
                  <a:lnTo>
                    <a:pt x="1219" y="32087"/>
                  </a:lnTo>
                  <a:lnTo>
                    <a:pt x="1283" y="31639"/>
                  </a:lnTo>
                  <a:lnTo>
                    <a:pt x="1304" y="31126"/>
                  </a:lnTo>
                  <a:lnTo>
                    <a:pt x="1304" y="30571"/>
                  </a:lnTo>
                  <a:lnTo>
                    <a:pt x="1304" y="29972"/>
                  </a:lnTo>
                  <a:lnTo>
                    <a:pt x="1304" y="29972"/>
                  </a:lnTo>
                  <a:lnTo>
                    <a:pt x="1304" y="29353"/>
                  </a:lnTo>
                  <a:lnTo>
                    <a:pt x="1325" y="28733"/>
                  </a:lnTo>
                  <a:lnTo>
                    <a:pt x="1325" y="28733"/>
                  </a:lnTo>
                  <a:lnTo>
                    <a:pt x="1368" y="28028"/>
                  </a:lnTo>
                  <a:lnTo>
                    <a:pt x="1454" y="27323"/>
                  </a:lnTo>
                  <a:lnTo>
                    <a:pt x="1560" y="26640"/>
                  </a:lnTo>
                  <a:lnTo>
                    <a:pt x="1731" y="25956"/>
                  </a:lnTo>
                  <a:lnTo>
                    <a:pt x="1923" y="25294"/>
                  </a:lnTo>
                  <a:lnTo>
                    <a:pt x="2158" y="24632"/>
                  </a:lnTo>
                  <a:lnTo>
                    <a:pt x="2436" y="23991"/>
                  </a:lnTo>
                  <a:lnTo>
                    <a:pt x="2757" y="23371"/>
                  </a:lnTo>
                  <a:lnTo>
                    <a:pt x="3098" y="22752"/>
                  </a:lnTo>
                  <a:lnTo>
                    <a:pt x="3462" y="22175"/>
                  </a:lnTo>
                  <a:lnTo>
                    <a:pt x="3868" y="21598"/>
                  </a:lnTo>
                  <a:lnTo>
                    <a:pt x="4316" y="21064"/>
                  </a:lnTo>
                  <a:lnTo>
                    <a:pt x="4786" y="20551"/>
                  </a:lnTo>
                  <a:lnTo>
                    <a:pt x="5277" y="20060"/>
                  </a:lnTo>
                  <a:lnTo>
                    <a:pt x="5812" y="19590"/>
                  </a:lnTo>
                  <a:lnTo>
                    <a:pt x="6367" y="19163"/>
                  </a:lnTo>
                  <a:lnTo>
                    <a:pt x="6367" y="19163"/>
                  </a:lnTo>
                  <a:lnTo>
                    <a:pt x="6944" y="18757"/>
                  </a:lnTo>
                  <a:lnTo>
                    <a:pt x="7542" y="18394"/>
                  </a:lnTo>
                  <a:lnTo>
                    <a:pt x="8140" y="18052"/>
                  </a:lnTo>
                  <a:lnTo>
                    <a:pt x="8738" y="17731"/>
                  </a:lnTo>
                  <a:lnTo>
                    <a:pt x="9358" y="17432"/>
                  </a:lnTo>
                  <a:lnTo>
                    <a:pt x="9977" y="17155"/>
                  </a:lnTo>
                  <a:lnTo>
                    <a:pt x="11216" y="16599"/>
                  </a:lnTo>
                  <a:lnTo>
                    <a:pt x="11216" y="16599"/>
                  </a:lnTo>
                  <a:lnTo>
                    <a:pt x="12071" y="16236"/>
                  </a:lnTo>
                  <a:lnTo>
                    <a:pt x="12925" y="15851"/>
                  </a:lnTo>
                  <a:lnTo>
                    <a:pt x="13716" y="15467"/>
                  </a:lnTo>
                  <a:lnTo>
                    <a:pt x="14100" y="15253"/>
                  </a:lnTo>
                  <a:lnTo>
                    <a:pt x="14485" y="15040"/>
                  </a:lnTo>
                  <a:lnTo>
                    <a:pt x="14827" y="14826"/>
                  </a:lnTo>
                  <a:lnTo>
                    <a:pt x="15169" y="14591"/>
                  </a:lnTo>
                  <a:lnTo>
                    <a:pt x="15510" y="14335"/>
                  </a:lnTo>
                  <a:lnTo>
                    <a:pt x="15809" y="14078"/>
                  </a:lnTo>
                  <a:lnTo>
                    <a:pt x="16109" y="13801"/>
                  </a:lnTo>
                  <a:lnTo>
                    <a:pt x="16365" y="13502"/>
                  </a:lnTo>
                  <a:lnTo>
                    <a:pt x="16621" y="13202"/>
                  </a:lnTo>
                  <a:lnTo>
                    <a:pt x="16835" y="12882"/>
                  </a:lnTo>
                  <a:lnTo>
                    <a:pt x="16835" y="12882"/>
                  </a:lnTo>
                  <a:lnTo>
                    <a:pt x="17049" y="12497"/>
                  </a:lnTo>
                  <a:lnTo>
                    <a:pt x="17241" y="12113"/>
                  </a:lnTo>
                  <a:lnTo>
                    <a:pt x="17390" y="11707"/>
                  </a:lnTo>
                  <a:lnTo>
                    <a:pt x="17518" y="11280"/>
                  </a:lnTo>
                  <a:lnTo>
                    <a:pt x="17604" y="10852"/>
                  </a:lnTo>
                  <a:lnTo>
                    <a:pt x="17689" y="10425"/>
                  </a:lnTo>
                  <a:lnTo>
                    <a:pt x="17732" y="9977"/>
                  </a:lnTo>
                  <a:lnTo>
                    <a:pt x="17775" y="9507"/>
                  </a:lnTo>
                  <a:lnTo>
                    <a:pt x="17796" y="9037"/>
                  </a:lnTo>
                  <a:lnTo>
                    <a:pt x="17796" y="8567"/>
                  </a:lnTo>
                  <a:lnTo>
                    <a:pt x="17753" y="7584"/>
                  </a:lnTo>
                  <a:lnTo>
                    <a:pt x="17668" y="6580"/>
                  </a:lnTo>
                  <a:lnTo>
                    <a:pt x="17583" y="5554"/>
                  </a:lnTo>
                  <a:lnTo>
                    <a:pt x="17583" y="5554"/>
                  </a:lnTo>
                  <a:lnTo>
                    <a:pt x="17497" y="4593"/>
                  </a:lnTo>
                  <a:lnTo>
                    <a:pt x="17433" y="3632"/>
                  </a:lnTo>
                  <a:lnTo>
                    <a:pt x="17369" y="2670"/>
                  </a:lnTo>
                  <a:lnTo>
                    <a:pt x="17369" y="1688"/>
                  </a:lnTo>
                  <a:lnTo>
                    <a:pt x="17369" y="1688"/>
                  </a:lnTo>
                  <a:lnTo>
                    <a:pt x="17369" y="1517"/>
                  </a:lnTo>
                  <a:lnTo>
                    <a:pt x="17412" y="1346"/>
                  </a:lnTo>
                  <a:lnTo>
                    <a:pt x="17454" y="1196"/>
                  </a:lnTo>
                  <a:lnTo>
                    <a:pt x="17497" y="1025"/>
                  </a:lnTo>
                  <a:lnTo>
                    <a:pt x="17583" y="876"/>
                  </a:lnTo>
                  <a:lnTo>
                    <a:pt x="17668" y="748"/>
                  </a:lnTo>
                  <a:lnTo>
                    <a:pt x="17775" y="620"/>
                  </a:lnTo>
                  <a:lnTo>
                    <a:pt x="17882" y="491"/>
                  </a:lnTo>
                  <a:lnTo>
                    <a:pt x="18010" y="385"/>
                  </a:lnTo>
                  <a:lnTo>
                    <a:pt x="18138" y="278"/>
                  </a:lnTo>
                  <a:lnTo>
                    <a:pt x="18266" y="192"/>
                  </a:lnTo>
                  <a:lnTo>
                    <a:pt x="18416" y="128"/>
                  </a:lnTo>
                  <a:lnTo>
                    <a:pt x="18587" y="64"/>
                  </a:lnTo>
                  <a:lnTo>
                    <a:pt x="18758" y="21"/>
                  </a:lnTo>
                  <a:lnTo>
                    <a:pt x="18928" y="0"/>
                  </a:lnTo>
                  <a:lnTo>
                    <a:pt x="19099" y="0"/>
                  </a:lnTo>
                  <a:lnTo>
                    <a:pt x="19121" y="0"/>
                  </a:lnTo>
                  <a:lnTo>
                    <a:pt x="19121" y="0"/>
                  </a:lnTo>
                  <a:lnTo>
                    <a:pt x="19292" y="0"/>
                  </a:lnTo>
                  <a:lnTo>
                    <a:pt x="19463" y="21"/>
                  </a:lnTo>
                  <a:lnTo>
                    <a:pt x="19633" y="86"/>
                  </a:lnTo>
                  <a:lnTo>
                    <a:pt x="19783" y="128"/>
                  </a:lnTo>
                  <a:lnTo>
                    <a:pt x="19933" y="214"/>
                  </a:lnTo>
                  <a:lnTo>
                    <a:pt x="20082" y="299"/>
                  </a:lnTo>
                  <a:lnTo>
                    <a:pt x="20210" y="406"/>
                  </a:lnTo>
                  <a:lnTo>
                    <a:pt x="20338" y="513"/>
                  </a:lnTo>
                  <a:lnTo>
                    <a:pt x="20445" y="641"/>
                  </a:lnTo>
                  <a:lnTo>
                    <a:pt x="20531" y="769"/>
                  </a:lnTo>
                  <a:lnTo>
                    <a:pt x="20616" y="919"/>
                  </a:lnTo>
                  <a:lnTo>
                    <a:pt x="20702" y="1068"/>
                  </a:lnTo>
                  <a:lnTo>
                    <a:pt x="20744" y="1218"/>
                  </a:lnTo>
                  <a:lnTo>
                    <a:pt x="20787" y="1389"/>
                  </a:lnTo>
                  <a:lnTo>
                    <a:pt x="20808" y="1560"/>
                  </a:lnTo>
                  <a:lnTo>
                    <a:pt x="20830" y="1730"/>
                  </a:lnTo>
                  <a:lnTo>
                    <a:pt x="20830" y="1730"/>
                  </a:lnTo>
                  <a:lnTo>
                    <a:pt x="20830" y="2585"/>
                  </a:lnTo>
                  <a:lnTo>
                    <a:pt x="20872" y="3440"/>
                  </a:lnTo>
                  <a:lnTo>
                    <a:pt x="20937" y="4315"/>
                  </a:lnTo>
                  <a:lnTo>
                    <a:pt x="21022" y="5234"/>
                  </a:lnTo>
                  <a:lnTo>
                    <a:pt x="21022" y="5234"/>
                  </a:lnTo>
                  <a:lnTo>
                    <a:pt x="21129" y="6430"/>
                  </a:lnTo>
                  <a:lnTo>
                    <a:pt x="21214" y="7648"/>
                  </a:lnTo>
                  <a:lnTo>
                    <a:pt x="21236" y="8268"/>
                  </a:lnTo>
                  <a:lnTo>
                    <a:pt x="21257" y="8866"/>
                  </a:lnTo>
                  <a:lnTo>
                    <a:pt x="21236" y="9464"/>
                  </a:lnTo>
                  <a:lnTo>
                    <a:pt x="21214" y="10062"/>
                  </a:lnTo>
                  <a:lnTo>
                    <a:pt x="21150" y="10660"/>
                  </a:lnTo>
                  <a:lnTo>
                    <a:pt x="21065" y="11258"/>
                  </a:lnTo>
                  <a:lnTo>
                    <a:pt x="20937" y="11857"/>
                  </a:lnTo>
                  <a:lnTo>
                    <a:pt x="20787" y="12433"/>
                  </a:lnTo>
                  <a:lnTo>
                    <a:pt x="20595" y="13010"/>
                  </a:lnTo>
                  <a:lnTo>
                    <a:pt x="20360" y="13587"/>
                  </a:lnTo>
                  <a:lnTo>
                    <a:pt x="20103" y="14164"/>
                  </a:lnTo>
                  <a:lnTo>
                    <a:pt x="19762" y="14719"/>
                  </a:lnTo>
                  <a:lnTo>
                    <a:pt x="19762" y="14719"/>
                  </a:lnTo>
                  <a:lnTo>
                    <a:pt x="19441" y="15211"/>
                  </a:lnTo>
                  <a:lnTo>
                    <a:pt x="19078" y="15659"/>
                  </a:lnTo>
                  <a:lnTo>
                    <a:pt x="18715" y="16086"/>
                  </a:lnTo>
                  <a:lnTo>
                    <a:pt x="18309" y="16492"/>
                  </a:lnTo>
                  <a:lnTo>
                    <a:pt x="17903" y="16856"/>
                  </a:lnTo>
                  <a:lnTo>
                    <a:pt x="17454" y="17197"/>
                  </a:lnTo>
                  <a:lnTo>
                    <a:pt x="17006" y="17518"/>
                  </a:lnTo>
                  <a:lnTo>
                    <a:pt x="16557" y="17838"/>
                  </a:lnTo>
                  <a:lnTo>
                    <a:pt x="16087" y="18116"/>
                  </a:lnTo>
                  <a:lnTo>
                    <a:pt x="15596" y="18372"/>
                  </a:lnTo>
                  <a:lnTo>
                    <a:pt x="15104" y="18629"/>
                  </a:lnTo>
                  <a:lnTo>
                    <a:pt x="14613" y="18885"/>
                  </a:lnTo>
                  <a:lnTo>
                    <a:pt x="13609" y="19334"/>
                  </a:lnTo>
                  <a:lnTo>
                    <a:pt x="12584" y="19782"/>
                  </a:lnTo>
                  <a:lnTo>
                    <a:pt x="12584" y="19782"/>
                  </a:lnTo>
                  <a:lnTo>
                    <a:pt x="11451" y="20274"/>
                  </a:lnTo>
                  <a:lnTo>
                    <a:pt x="10917" y="20530"/>
                  </a:lnTo>
                  <a:lnTo>
                    <a:pt x="10362" y="20786"/>
                  </a:lnTo>
                  <a:lnTo>
                    <a:pt x="9849" y="21043"/>
                  </a:lnTo>
                  <a:lnTo>
                    <a:pt x="9358" y="21320"/>
                  </a:lnTo>
                  <a:lnTo>
                    <a:pt x="8866" y="21619"/>
                  </a:lnTo>
                  <a:lnTo>
                    <a:pt x="8418" y="21940"/>
                  </a:lnTo>
                  <a:lnTo>
                    <a:pt x="8418" y="21940"/>
                  </a:lnTo>
                  <a:lnTo>
                    <a:pt x="8012" y="22239"/>
                  </a:lnTo>
                  <a:lnTo>
                    <a:pt x="7649" y="22581"/>
                  </a:lnTo>
                  <a:lnTo>
                    <a:pt x="7286" y="22944"/>
                  </a:lnTo>
                  <a:lnTo>
                    <a:pt x="6944" y="23307"/>
                  </a:lnTo>
                  <a:lnTo>
                    <a:pt x="6623" y="23713"/>
                  </a:lnTo>
                  <a:lnTo>
                    <a:pt x="6324" y="24119"/>
                  </a:lnTo>
                  <a:lnTo>
                    <a:pt x="6068" y="24546"/>
                  </a:lnTo>
                  <a:lnTo>
                    <a:pt x="5812" y="24973"/>
                  </a:lnTo>
                  <a:lnTo>
                    <a:pt x="5598" y="25443"/>
                  </a:lnTo>
                  <a:lnTo>
                    <a:pt x="5384" y="25892"/>
                  </a:lnTo>
                  <a:lnTo>
                    <a:pt x="5213" y="26383"/>
                  </a:lnTo>
                  <a:lnTo>
                    <a:pt x="5064" y="26853"/>
                  </a:lnTo>
                  <a:lnTo>
                    <a:pt x="4957" y="27345"/>
                  </a:lnTo>
                  <a:lnTo>
                    <a:pt x="4872" y="27836"/>
                  </a:lnTo>
                  <a:lnTo>
                    <a:pt x="4808" y="28349"/>
                  </a:lnTo>
                  <a:lnTo>
                    <a:pt x="4765" y="28840"/>
                  </a:lnTo>
                  <a:lnTo>
                    <a:pt x="4765" y="28840"/>
                  </a:lnTo>
                  <a:lnTo>
                    <a:pt x="4765" y="29396"/>
                  </a:lnTo>
                  <a:lnTo>
                    <a:pt x="4765" y="29951"/>
                  </a:lnTo>
                  <a:lnTo>
                    <a:pt x="4765" y="29951"/>
                  </a:lnTo>
                  <a:lnTo>
                    <a:pt x="4765" y="30720"/>
                  </a:lnTo>
                  <a:lnTo>
                    <a:pt x="4743" y="31511"/>
                  </a:lnTo>
                  <a:lnTo>
                    <a:pt x="4722" y="31916"/>
                  </a:lnTo>
                  <a:lnTo>
                    <a:pt x="4679" y="32322"/>
                  </a:lnTo>
                  <a:lnTo>
                    <a:pt x="4615" y="32728"/>
                  </a:lnTo>
                  <a:lnTo>
                    <a:pt x="4530" y="33134"/>
                  </a:lnTo>
                  <a:lnTo>
                    <a:pt x="4444" y="33519"/>
                  </a:lnTo>
                  <a:lnTo>
                    <a:pt x="4316" y="33925"/>
                  </a:lnTo>
                  <a:lnTo>
                    <a:pt x="4145" y="34309"/>
                  </a:lnTo>
                  <a:lnTo>
                    <a:pt x="3953" y="34672"/>
                  </a:lnTo>
                  <a:lnTo>
                    <a:pt x="3739" y="35035"/>
                  </a:lnTo>
                  <a:lnTo>
                    <a:pt x="3462" y="35377"/>
                  </a:lnTo>
                  <a:lnTo>
                    <a:pt x="3163" y="35698"/>
                  </a:lnTo>
                  <a:lnTo>
                    <a:pt x="2821" y="35997"/>
                  </a:lnTo>
                  <a:lnTo>
                    <a:pt x="2821" y="35997"/>
                  </a:lnTo>
                  <a:lnTo>
                    <a:pt x="2693" y="36104"/>
                  </a:lnTo>
                  <a:lnTo>
                    <a:pt x="2564" y="36168"/>
                  </a:lnTo>
                  <a:lnTo>
                    <a:pt x="2287" y="36296"/>
                  </a:lnTo>
                  <a:lnTo>
                    <a:pt x="2009" y="36360"/>
                  </a:lnTo>
                  <a:lnTo>
                    <a:pt x="1731" y="363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78;p74">
              <a:extLst>
                <a:ext uri="{FF2B5EF4-FFF2-40B4-BE49-F238E27FC236}">
                  <a16:creationId xmlns:a16="http://schemas.microsoft.com/office/drawing/2014/main" xmlns="" id="{3A16FE81-1600-D588-56BF-E9552A9BB53C}"/>
                </a:ext>
              </a:extLst>
            </p:cNvPr>
            <p:cNvSpPr/>
            <p:nvPr/>
          </p:nvSpPr>
          <p:spPr>
            <a:xfrm>
              <a:off x="11195550" y="4118050"/>
              <a:ext cx="715175" cy="782450"/>
            </a:xfrm>
            <a:custGeom>
              <a:avLst/>
              <a:gdLst/>
              <a:ahLst/>
              <a:cxnLst/>
              <a:rect l="l" t="t" r="r" b="b"/>
              <a:pathLst>
                <a:path w="28607" h="31298" extrusionOk="0">
                  <a:moveTo>
                    <a:pt x="26769" y="0"/>
                  </a:moveTo>
                  <a:lnTo>
                    <a:pt x="26619" y="22"/>
                  </a:lnTo>
                  <a:lnTo>
                    <a:pt x="26448" y="43"/>
                  </a:lnTo>
                  <a:lnTo>
                    <a:pt x="26277" y="107"/>
                  </a:lnTo>
                  <a:lnTo>
                    <a:pt x="26128" y="171"/>
                  </a:lnTo>
                  <a:lnTo>
                    <a:pt x="25978" y="235"/>
                  </a:lnTo>
                  <a:lnTo>
                    <a:pt x="25850" y="342"/>
                  </a:lnTo>
                  <a:lnTo>
                    <a:pt x="25722" y="449"/>
                  </a:lnTo>
                  <a:lnTo>
                    <a:pt x="25594" y="556"/>
                  </a:lnTo>
                  <a:lnTo>
                    <a:pt x="25487" y="705"/>
                  </a:lnTo>
                  <a:lnTo>
                    <a:pt x="25380" y="855"/>
                  </a:lnTo>
                  <a:lnTo>
                    <a:pt x="24889" y="1688"/>
                  </a:lnTo>
                  <a:lnTo>
                    <a:pt x="24397" y="2564"/>
                  </a:lnTo>
                  <a:lnTo>
                    <a:pt x="23906" y="3483"/>
                  </a:lnTo>
                  <a:lnTo>
                    <a:pt x="23671" y="3974"/>
                  </a:lnTo>
                  <a:lnTo>
                    <a:pt x="23436" y="4465"/>
                  </a:lnTo>
                  <a:lnTo>
                    <a:pt x="23223" y="4957"/>
                  </a:lnTo>
                  <a:lnTo>
                    <a:pt x="23030" y="5469"/>
                  </a:lnTo>
                  <a:lnTo>
                    <a:pt x="22838" y="6003"/>
                  </a:lnTo>
                  <a:lnTo>
                    <a:pt x="22688" y="6516"/>
                  </a:lnTo>
                  <a:lnTo>
                    <a:pt x="22539" y="7072"/>
                  </a:lnTo>
                  <a:lnTo>
                    <a:pt x="22432" y="7606"/>
                  </a:lnTo>
                  <a:lnTo>
                    <a:pt x="22347" y="8182"/>
                  </a:lnTo>
                  <a:lnTo>
                    <a:pt x="22283" y="8738"/>
                  </a:lnTo>
                  <a:lnTo>
                    <a:pt x="22261" y="9208"/>
                  </a:lnTo>
                  <a:lnTo>
                    <a:pt x="22261" y="9678"/>
                  </a:lnTo>
                  <a:lnTo>
                    <a:pt x="22283" y="10148"/>
                  </a:lnTo>
                  <a:lnTo>
                    <a:pt x="22304" y="10596"/>
                  </a:lnTo>
                  <a:lnTo>
                    <a:pt x="22389" y="11494"/>
                  </a:lnTo>
                  <a:lnTo>
                    <a:pt x="22496" y="12391"/>
                  </a:lnTo>
                  <a:lnTo>
                    <a:pt x="22624" y="13416"/>
                  </a:lnTo>
                  <a:lnTo>
                    <a:pt x="22667" y="13908"/>
                  </a:lnTo>
                  <a:lnTo>
                    <a:pt x="22710" y="14399"/>
                  </a:lnTo>
                  <a:lnTo>
                    <a:pt x="22710" y="14869"/>
                  </a:lnTo>
                  <a:lnTo>
                    <a:pt x="22688" y="15318"/>
                  </a:lnTo>
                  <a:lnTo>
                    <a:pt x="22646" y="15766"/>
                  </a:lnTo>
                  <a:lnTo>
                    <a:pt x="22560" y="16215"/>
                  </a:lnTo>
                  <a:lnTo>
                    <a:pt x="22453" y="16578"/>
                  </a:lnTo>
                  <a:lnTo>
                    <a:pt x="22304" y="16941"/>
                  </a:lnTo>
                  <a:lnTo>
                    <a:pt x="22133" y="17304"/>
                  </a:lnTo>
                  <a:lnTo>
                    <a:pt x="21919" y="17689"/>
                  </a:lnTo>
                  <a:lnTo>
                    <a:pt x="21684" y="18074"/>
                  </a:lnTo>
                  <a:lnTo>
                    <a:pt x="21407" y="18458"/>
                  </a:lnTo>
                  <a:lnTo>
                    <a:pt x="21086" y="18864"/>
                  </a:lnTo>
                  <a:lnTo>
                    <a:pt x="20723" y="19249"/>
                  </a:lnTo>
                  <a:lnTo>
                    <a:pt x="20381" y="19633"/>
                  </a:lnTo>
                  <a:lnTo>
                    <a:pt x="20018" y="19975"/>
                  </a:lnTo>
                  <a:lnTo>
                    <a:pt x="19655" y="20295"/>
                  </a:lnTo>
                  <a:lnTo>
                    <a:pt x="19313" y="20573"/>
                  </a:lnTo>
                  <a:lnTo>
                    <a:pt x="18971" y="20808"/>
                  </a:lnTo>
                  <a:lnTo>
                    <a:pt x="18629" y="21000"/>
                  </a:lnTo>
                  <a:lnTo>
                    <a:pt x="18288" y="21171"/>
                  </a:lnTo>
                  <a:lnTo>
                    <a:pt x="17946" y="21321"/>
                  </a:lnTo>
                  <a:lnTo>
                    <a:pt x="17690" y="21406"/>
                  </a:lnTo>
                  <a:lnTo>
                    <a:pt x="17412" y="21470"/>
                  </a:lnTo>
                  <a:lnTo>
                    <a:pt x="17155" y="21534"/>
                  </a:lnTo>
                  <a:lnTo>
                    <a:pt x="16878" y="21577"/>
                  </a:lnTo>
                  <a:lnTo>
                    <a:pt x="16301" y="21620"/>
                  </a:lnTo>
                  <a:lnTo>
                    <a:pt x="15703" y="21641"/>
                  </a:lnTo>
                  <a:lnTo>
                    <a:pt x="15105" y="21620"/>
                  </a:lnTo>
                  <a:lnTo>
                    <a:pt x="14485" y="21577"/>
                  </a:lnTo>
                  <a:lnTo>
                    <a:pt x="13203" y="21428"/>
                  </a:lnTo>
                  <a:lnTo>
                    <a:pt x="12007" y="21321"/>
                  </a:lnTo>
                  <a:lnTo>
                    <a:pt x="11409" y="21257"/>
                  </a:lnTo>
                  <a:lnTo>
                    <a:pt x="10853" y="21235"/>
                  </a:lnTo>
                  <a:lnTo>
                    <a:pt x="10298" y="21214"/>
                  </a:lnTo>
                  <a:lnTo>
                    <a:pt x="9742" y="21214"/>
                  </a:lnTo>
                  <a:lnTo>
                    <a:pt x="9230" y="21235"/>
                  </a:lnTo>
                  <a:lnTo>
                    <a:pt x="8696" y="21257"/>
                  </a:lnTo>
                  <a:lnTo>
                    <a:pt x="8204" y="21321"/>
                  </a:lnTo>
                  <a:lnTo>
                    <a:pt x="7713" y="21385"/>
                  </a:lnTo>
                  <a:lnTo>
                    <a:pt x="7243" y="21449"/>
                  </a:lnTo>
                  <a:lnTo>
                    <a:pt x="6794" y="21556"/>
                  </a:lnTo>
                  <a:lnTo>
                    <a:pt x="6346" y="21663"/>
                  </a:lnTo>
                  <a:lnTo>
                    <a:pt x="5897" y="21791"/>
                  </a:lnTo>
                  <a:lnTo>
                    <a:pt x="5470" y="21940"/>
                  </a:lnTo>
                  <a:lnTo>
                    <a:pt x="5064" y="22090"/>
                  </a:lnTo>
                  <a:lnTo>
                    <a:pt x="4658" y="22261"/>
                  </a:lnTo>
                  <a:lnTo>
                    <a:pt x="4274" y="22453"/>
                  </a:lnTo>
                  <a:lnTo>
                    <a:pt x="3761" y="22752"/>
                  </a:lnTo>
                  <a:lnTo>
                    <a:pt x="3269" y="23094"/>
                  </a:lnTo>
                  <a:lnTo>
                    <a:pt x="2799" y="23436"/>
                  </a:lnTo>
                  <a:lnTo>
                    <a:pt x="2372" y="23842"/>
                  </a:lnTo>
                  <a:lnTo>
                    <a:pt x="1966" y="24247"/>
                  </a:lnTo>
                  <a:lnTo>
                    <a:pt x="1582" y="24696"/>
                  </a:lnTo>
                  <a:lnTo>
                    <a:pt x="1261" y="25145"/>
                  </a:lnTo>
                  <a:lnTo>
                    <a:pt x="962" y="25615"/>
                  </a:lnTo>
                  <a:lnTo>
                    <a:pt x="685" y="26127"/>
                  </a:lnTo>
                  <a:lnTo>
                    <a:pt x="471" y="26619"/>
                  </a:lnTo>
                  <a:lnTo>
                    <a:pt x="300" y="27131"/>
                  </a:lnTo>
                  <a:lnTo>
                    <a:pt x="150" y="27666"/>
                  </a:lnTo>
                  <a:lnTo>
                    <a:pt x="65" y="28200"/>
                  </a:lnTo>
                  <a:lnTo>
                    <a:pt x="1" y="28734"/>
                  </a:lnTo>
                  <a:lnTo>
                    <a:pt x="1" y="29268"/>
                  </a:lnTo>
                  <a:lnTo>
                    <a:pt x="44" y="29802"/>
                  </a:lnTo>
                  <a:lnTo>
                    <a:pt x="65" y="29951"/>
                  </a:lnTo>
                  <a:lnTo>
                    <a:pt x="108" y="30122"/>
                  </a:lnTo>
                  <a:lnTo>
                    <a:pt x="172" y="30272"/>
                  </a:lnTo>
                  <a:lnTo>
                    <a:pt x="236" y="30400"/>
                  </a:lnTo>
                  <a:lnTo>
                    <a:pt x="321" y="30528"/>
                  </a:lnTo>
                  <a:lnTo>
                    <a:pt x="407" y="30656"/>
                  </a:lnTo>
                  <a:lnTo>
                    <a:pt x="514" y="30785"/>
                  </a:lnTo>
                  <a:lnTo>
                    <a:pt x="620" y="30870"/>
                  </a:lnTo>
                  <a:lnTo>
                    <a:pt x="749" y="30977"/>
                  </a:lnTo>
                  <a:lnTo>
                    <a:pt x="877" y="31062"/>
                  </a:lnTo>
                  <a:lnTo>
                    <a:pt x="1005" y="31126"/>
                  </a:lnTo>
                  <a:lnTo>
                    <a:pt x="1155" y="31190"/>
                  </a:lnTo>
                  <a:lnTo>
                    <a:pt x="1283" y="31233"/>
                  </a:lnTo>
                  <a:lnTo>
                    <a:pt x="1432" y="31276"/>
                  </a:lnTo>
                  <a:lnTo>
                    <a:pt x="1603" y="31297"/>
                  </a:lnTo>
                  <a:lnTo>
                    <a:pt x="1988" y="31297"/>
                  </a:lnTo>
                  <a:lnTo>
                    <a:pt x="2159" y="31255"/>
                  </a:lnTo>
                  <a:lnTo>
                    <a:pt x="2330" y="31212"/>
                  </a:lnTo>
                  <a:lnTo>
                    <a:pt x="2479" y="31148"/>
                  </a:lnTo>
                  <a:lnTo>
                    <a:pt x="2629" y="31062"/>
                  </a:lnTo>
                  <a:lnTo>
                    <a:pt x="2778" y="30977"/>
                  </a:lnTo>
                  <a:lnTo>
                    <a:pt x="2906" y="30870"/>
                  </a:lnTo>
                  <a:lnTo>
                    <a:pt x="3013" y="30763"/>
                  </a:lnTo>
                  <a:lnTo>
                    <a:pt x="3120" y="30635"/>
                  </a:lnTo>
                  <a:lnTo>
                    <a:pt x="3227" y="30507"/>
                  </a:lnTo>
                  <a:lnTo>
                    <a:pt x="3312" y="30357"/>
                  </a:lnTo>
                  <a:lnTo>
                    <a:pt x="3376" y="30208"/>
                  </a:lnTo>
                  <a:lnTo>
                    <a:pt x="3419" y="30037"/>
                  </a:lnTo>
                  <a:lnTo>
                    <a:pt x="3462" y="29887"/>
                  </a:lnTo>
                  <a:lnTo>
                    <a:pt x="3483" y="29716"/>
                  </a:lnTo>
                  <a:lnTo>
                    <a:pt x="3483" y="29524"/>
                  </a:lnTo>
                  <a:lnTo>
                    <a:pt x="3483" y="29353"/>
                  </a:lnTo>
                  <a:lnTo>
                    <a:pt x="3462" y="29054"/>
                  </a:lnTo>
                  <a:lnTo>
                    <a:pt x="3462" y="28755"/>
                  </a:lnTo>
                  <a:lnTo>
                    <a:pt x="3504" y="28477"/>
                  </a:lnTo>
                  <a:lnTo>
                    <a:pt x="3569" y="28178"/>
                  </a:lnTo>
                  <a:lnTo>
                    <a:pt x="3675" y="27901"/>
                  </a:lnTo>
                  <a:lnTo>
                    <a:pt x="3782" y="27623"/>
                  </a:lnTo>
                  <a:lnTo>
                    <a:pt x="3932" y="27366"/>
                  </a:lnTo>
                  <a:lnTo>
                    <a:pt x="4103" y="27110"/>
                  </a:lnTo>
                  <a:lnTo>
                    <a:pt x="4274" y="26854"/>
                  </a:lnTo>
                  <a:lnTo>
                    <a:pt x="4466" y="26619"/>
                  </a:lnTo>
                  <a:lnTo>
                    <a:pt x="4679" y="26405"/>
                  </a:lnTo>
                  <a:lnTo>
                    <a:pt x="4914" y="26192"/>
                  </a:lnTo>
                  <a:lnTo>
                    <a:pt x="5128" y="25999"/>
                  </a:lnTo>
                  <a:lnTo>
                    <a:pt x="5384" y="25828"/>
                  </a:lnTo>
                  <a:lnTo>
                    <a:pt x="5619" y="25657"/>
                  </a:lnTo>
                  <a:lnTo>
                    <a:pt x="5876" y="25529"/>
                  </a:lnTo>
                  <a:lnTo>
                    <a:pt x="6153" y="25380"/>
                  </a:lnTo>
                  <a:lnTo>
                    <a:pt x="6431" y="25273"/>
                  </a:lnTo>
                  <a:lnTo>
                    <a:pt x="6730" y="25145"/>
                  </a:lnTo>
                  <a:lnTo>
                    <a:pt x="7051" y="25059"/>
                  </a:lnTo>
                  <a:lnTo>
                    <a:pt x="7350" y="24974"/>
                  </a:lnTo>
                  <a:lnTo>
                    <a:pt x="7692" y="24888"/>
                  </a:lnTo>
                  <a:lnTo>
                    <a:pt x="8033" y="24824"/>
                  </a:lnTo>
                  <a:lnTo>
                    <a:pt x="8397" y="24782"/>
                  </a:lnTo>
                  <a:lnTo>
                    <a:pt x="9144" y="24696"/>
                  </a:lnTo>
                  <a:lnTo>
                    <a:pt x="9935" y="24675"/>
                  </a:lnTo>
                  <a:lnTo>
                    <a:pt x="10789" y="24696"/>
                  </a:lnTo>
                  <a:lnTo>
                    <a:pt x="11687" y="24760"/>
                  </a:lnTo>
                  <a:lnTo>
                    <a:pt x="12819" y="24867"/>
                  </a:lnTo>
                  <a:lnTo>
                    <a:pt x="13566" y="24952"/>
                  </a:lnTo>
                  <a:lnTo>
                    <a:pt x="14336" y="25017"/>
                  </a:lnTo>
                  <a:lnTo>
                    <a:pt x="15105" y="25081"/>
                  </a:lnTo>
                  <a:lnTo>
                    <a:pt x="16301" y="25081"/>
                  </a:lnTo>
                  <a:lnTo>
                    <a:pt x="16707" y="25059"/>
                  </a:lnTo>
                  <a:lnTo>
                    <a:pt x="17113" y="25017"/>
                  </a:lnTo>
                  <a:lnTo>
                    <a:pt x="17497" y="24974"/>
                  </a:lnTo>
                  <a:lnTo>
                    <a:pt x="17903" y="24910"/>
                  </a:lnTo>
                  <a:lnTo>
                    <a:pt x="18309" y="24824"/>
                  </a:lnTo>
                  <a:lnTo>
                    <a:pt x="18715" y="24696"/>
                  </a:lnTo>
                  <a:lnTo>
                    <a:pt x="19121" y="24568"/>
                  </a:lnTo>
                  <a:lnTo>
                    <a:pt x="19655" y="24354"/>
                  </a:lnTo>
                  <a:lnTo>
                    <a:pt x="20189" y="24098"/>
                  </a:lnTo>
                  <a:lnTo>
                    <a:pt x="20723" y="23799"/>
                  </a:lnTo>
                  <a:lnTo>
                    <a:pt x="21236" y="23436"/>
                  </a:lnTo>
                  <a:lnTo>
                    <a:pt x="21748" y="23051"/>
                  </a:lnTo>
                  <a:lnTo>
                    <a:pt x="22261" y="22603"/>
                  </a:lnTo>
                  <a:lnTo>
                    <a:pt x="22774" y="22111"/>
                  </a:lnTo>
                  <a:lnTo>
                    <a:pt x="23287" y="21577"/>
                  </a:lnTo>
                  <a:lnTo>
                    <a:pt x="23778" y="21022"/>
                  </a:lnTo>
                  <a:lnTo>
                    <a:pt x="24227" y="20445"/>
                  </a:lnTo>
                  <a:lnTo>
                    <a:pt x="24632" y="19889"/>
                  </a:lnTo>
                  <a:lnTo>
                    <a:pt x="24974" y="19313"/>
                  </a:lnTo>
                  <a:lnTo>
                    <a:pt x="25273" y="18757"/>
                  </a:lnTo>
                  <a:lnTo>
                    <a:pt x="25530" y="18180"/>
                  </a:lnTo>
                  <a:lnTo>
                    <a:pt x="25743" y="17625"/>
                  </a:lnTo>
                  <a:lnTo>
                    <a:pt x="25914" y="17048"/>
                  </a:lnTo>
                  <a:lnTo>
                    <a:pt x="26000" y="16706"/>
                  </a:lnTo>
                  <a:lnTo>
                    <a:pt x="26042" y="16386"/>
                  </a:lnTo>
                  <a:lnTo>
                    <a:pt x="26128" y="15724"/>
                  </a:lnTo>
                  <a:lnTo>
                    <a:pt x="26171" y="15083"/>
                  </a:lnTo>
                  <a:lnTo>
                    <a:pt x="26171" y="14442"/>
                  </a:lnTo>
                  <a:lnTo>
                    <a:pt x="26128" y="13822"/>
                  </a:lnTo>
                  <a:lnTo>
                    <a:pt x="26085" y="13181"/>
                  </a:lnTo>
                  <a:lnTo>
                    <a:pt x="25936" y="11964"/>
                  </a:lnTo>
                  <a:lnTo>
                    <a:pt x="25829" y="11173"/>
                  </a:lnTo>
                  <a:lnTo>
                    <a:pt x="25765" y="10426"/>
                  </a:lnTo>
                  <a:lnTo>
                    <a:pt x="25722" y="9699"/>
                  </a:lnTo>
                  <a:lnTo>
                    <a:pt x="25722" y="9336"/>
                  </a:lnTo>
                  <a:lnTo>
                    <a:pt x="25743" y="8973"/>
                  </a:lnTo>
                  <a:lnTo>
                    <a:pt x="25786" y="8567"/>
                  </a:lnTo>
                  <a:lnTo>
                    <a:pt x="25850" y="8140"/>
                  </a:lnTo>
                  <a:lnTo>
                    <a:pt x="25936" y="7734"/>
                  </a:lnTo>
                  <a:lnTo>
                    <a:pt x="26042" y="7328"/>
                  </a:lnTo>
                  <a:lnTo>
                    <a:pt x="26192" y="6901"/>
                  </a:lnTo>
                  <a:lnTo>
                    <a:pt x="26342" y="6495"/>
                  </a:lnTo>
                  <a:lnTo>
                    <a:pt x="26491" y="6089"/>
                  </a:lnTo>
                  <a:lnTo>
                    <a:pt x="26683" y="5683"/>
                  </a:lnTo>
                  <a:lnTo>
                    <a:pt x="27068" y="4893"/>
                  </a:lnTo>
                  <a:lnTo>
                    <a:pt x="27474" y="4102"/>
                  </a:lnTo>
                  <a:lnTo>
                    <a:pt x="27922" y="3354"/>
                  </a:lnTo>
                  <a:lnTo>
                    <a:pt x="28350" y="2607"/>
                  </a:lnTo>
                  <a:lnTo>
                    <a:pt x="28435" y="2457"/>
                  </a:lnTo>
                  <a:lnTo>
                    <a:pt x="28499" y="2286"/>
                  </a:lnTo>
                  <a:lnTo>
                    <a:pt x="28563" y="2137"/>
                  </a:lnTo>
                  <a:lnTo>
                    <a:pt x="28585" y="1966"/>
                  </a:lnTo>
                  <a:lnTo>
                    <a:pt x="28606" y="1795"/>
                  </a:lnTo>
                  <a:lnTo>
                    <a:pt x="28606" y="1624"/>
                  </a:lnTo>
                  <a:lnTo>
                    <a:pt x="28585" y="1453"/>
                  </a:lnTo>
                  <a:lnTo>
                    <a:pt x="28542" y="1304"/>
                  </a:lnTo>
                  <a:lnTo>
                    <a:pt x="28499" y="1133"/>
                  </a:lnTo>
                  <a:lnTo>
                    <a:pt x="28435" y="983"/>
                  </a:lnTo>
                  <a:lnTo>
                    <a:pt x="28350" y="834"/>
                  </a:lnTo>
                  <a:lnTo>
                    <a:pt x="28264" y="705"/>
                  </a:lnTo>
                  <a:lnTo>
                    <a:pt x="28157" y="577"/>
                  </a:lnTo>
                  <a:lnTo>
                    <a:pt x="28029" y="449"/>
                  </a:lnTo>
                  <a:lnTo>
                    <a:pt x="27901" y="342"/>
                  </a:lnTo>
                  <a:lnTo>
                    <a:pt x="27751" y="235"/>
                  </a:lnTo>
                  <a:lnTo>
                    <a:pt x="27602" y="150"/>
                  </a:lnTo>
                  <a:lnTo>
                    <a:pt x="27431" y="86"/>
                  </a:lnTo>
                  <a:lnTo>
                    <a:pt x="27282" y="43"/>
                  </a:lnTo>
                  <a:lnTo>
                    <a:pt x="27111" y="22"/>
                  </a:lnTo>
                  <a:lnTo>
                    <a:pt x="2694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579;p74">
              <a:extLst>
                <a:ext uri="{FF2B5EF4-FFF2-40B4-BE49-F238E27FC236}">
                  <a16:creationId xmlns:a16="http://schemas.microsoft.com/office/drawing/2014/main" xmlns="" id="{2478994C-8C3A-C5B5-5BAE-13ECA9B59DEE}"/>
                </a:ext>
              </a:extLst>
            </p:cNvPr>
            <p:cNvSpPr/>
            <p:nvPr/>
          </p:nvSpPr>
          <p:spPr>
            <a:xfrm>
              <a:off x="11195550" y="4118050"/>
              <a:ext cx="715175" cy="782450"/>
            </a:xfrm>
            <a:custGeom>
              <a:avLst/>
              <a:gdLst/>
              <a:ahLst/>
              <a:cxnLst/>
              <a:rect l="l" t="t" r="r" b="b"/>
              <a:pathLst>
                <a:path w="28607" h="31298" fill="none" extrusionOk="0">
                  <a:moveTo>
                    <a:pt x="1753" y="31297"/>
                  </a:moveTo>
                  <a:lnTo>
                    <a:pt x="1753" y="31297"/>
                  </a:lnTo>
                  <a:lnTo>
                    <a:pt x="1603" y="31297"/>
                  </a:lnTo>
                  <a:lnTo>
                    <a:pt x="1432" y="31276"/>
                  </a:lnTo>
                  <a:lnTo>
                    <a:pt x="1283" y="31233"/>
                  </a:lnTo>
                  <a:lnTo>
                    <a:pt x="1155" y="31190"/>
                  </a:lnTo>
                  <a:lnTo>
                    <a:pt x="1005" y="31126"/>
                  </a:lnTo>
                  <a:lnTo>
                    <a:pt x="877" y="31062"/>
                  </a:lnTo>
                  <a:lnTo>
                    <a:pt x="749" y="30977"/>
                  </a:lnTo>
                  <a:lnTo>
                    <a:pt x="620" y="30870"/>
                  </a:lnTo>
                  <a:lnTo>
                    <a:pt x="514" y="30785"/>
                  </a:lnTo>
                  <a:lnTo>
                    <a:pt x="407" y="30656"/>
                  </a:lnTo>
                  <a:lnTo>
                    <a:pt x="321" y="30528"/>
                  </a:lnTo>
                  <a:lnTo>
                    <a:pt x="236" y="30400"/>
                  </a:lnTo>
                  <a:lnTo>
                    <a:pt x="172" y="30272"/>
                  </a:lnTo>
                  <a:lnTo>
                    <a:pt x="108" y="30122"/>
                  </a:lnTo>
                  <a:lnTo>
                    <a:pt x="65" y="29951"/>
                  </a:lnTo>
                  <a:lnTo>
                    <a:pt x="44" y="29802"/>
                  </a:lnTo>
                  <a:lnTo>
                    <a:pt x="44" y="29802"/>
                  </a:lnTo>
                  <a:lnTo>
                    <a:pt x="1" y="29268"/>
                  </a:lnTo>
                  <a:lnTo>
                    <a:pt x="1" y="28734"/>
                  </a:lnTo>
                  <a:lnTo>
                    <a:pt x="65" y="28200"/>
                  </a:lnTo>
                  <a:lnTo>
                    <a:pt x="150" y="27666"/>
                  </a:lnTo>
                  <a:lnTo>
                    <a:pt x="300" y="27131"/>
                  </a:lnTo>
                  <a:lnTo>
                    <a:pt x="471" y="26619"/>
                  </a:lnTo>
                  <a:lnTo>
                    <a:pt x="685" y="26127"/>
                  </a:lnTo>
                  <a:lnTo>
                    <a:pt x="962" y="25615"/>
                  </a:lnTo>
                  <a:lnTo>
                    <a:pt x="1261" y="25145"/>
                  </a:lnTo>
                  <a:lnTo>
                    <a:pt x="1582" y="24696"/>
                  </a:lnTo>
                  <a:lnTo>
                    <a:pt x="1966" y="24247"/>
                  </a:lnTo>
                  <a:lnTo>
                    <a:pt x="2372" y="23842"/>
                  </a:lnTo>
                  <a:lnTo>
                    <a:pt x="2799" y="23436"/>
                  </a:lnTo>
                  <a:lnTo>
                    <a:pt x="3269" y="23094"/>
                  </a:lnTo>
                  <a:lnTo>
                    <a:pt x="3761" y="22752"/>
                  </a:lnTo>
                  <a:lnTo>
                    <a:pt x="4274" y="22453"/>
                  </a:lnTo>
                  <a:lnTo>
                    <a:pt x="4274" y="22453"/>
                  </a:lnTo>
                  <a:lnTo>
                    <a:pt x="4658" y="22261"/>
                  </a:lnTo>
                  <a:lnTo>
                    <a:pt x="5064" y="22090"/>
                  </a:lnTo>
                  <a:lnTo>
                    <a:pt x="5470" y="21940"/>
                  </a:lnTo>
                  <a:lnTo>
                    <a:pt x="5897" y="21791"/>
                  </a:lnTo>
                  <a:lnTo>
                    <a:pt x="6346" y="21663"/>
                  </a:lnTo>
                  <a:lnTo>
                    <a:pt x="6794" y="21556"/>
                  </a:lnTo>
                  <a:lnTo>
                    <a:pt x="7243" y="21449"/>
                  </a:lnTo>
                  <a:lnTo>
                    <a:pt x="7713" y="21385"/>
                  </a:lnTo>
                  <a:lnTo>
                    <a:pt x="8204" y="21321"/>
                  </a:lnTo>
                  <a:lnTo>
                    <a:pt x="8696" y="21257"/>
                  </a:lnTo>
                  <a:lnTo>
                    <a:pt x="9230" y="21235"/>
                  </a:lnTo>
                  <a:lnTo>
                    <a:pt x="9742" y="21214"/>
                  </a:lnTo>
                  <a:lnTo>
                    <a:pt x="10298" y="21214"/>
                  </a:lnTo>
                  <a:lnTo>
                    <a:pt x="10853" y="21235"/>
                  </a:lnTo>
                  <a:lnTo>
                    <a:pt x="11409" y="21257"/>
                  </a:lnTo>
                  <a:lnTo>
                    <a:pt x="12007" y="21321"/>
                  </a:lnTo>
                  <a:lnTo>
                    <a:pt x="12007" y="21321"/>
                  </a:lnTo>
                  <a:lnTo>
                    <a:pt x="13203" y="21428"/>
                  </a:lnTo>
                  <a:lnTo>
                    <a:pt x="13203" y="21428"/>
                  </a:lnTo>
                  <a:lnTo>
                    <a:pt x="14485" y="21577"/>
                  </a:lnTo>
                  <a:lnTo>
                    <a:pt x="15105" y="21620"/>
                  </a:lnTo>
                  <a:lnTo>
                    <a:pt x="15703" y="21641"/>
                  </a:lnTo>
                  <a:lnTo>
                    <a:pt x="16301" y="21620"/>
                  </a:lnTo>
                  <a:lnTo>
                    <a:pt x="16878" y="21577"/>
                  </a:lnTo>
                  <a:lnTo>
                    <a:pt x="17155" y="21534"/>
                  </a:lnTo>
                  <a:lnTo>
                    <a:pt x="17412" y="21470"/>
                  </a:lnTo>
                  <a:lnTo>
                    <a:pt x="17690" y="21406"/>
                  </a:lnTo>
                  <a:lnTo>
                    <a:pt x="17946" y="21321"/>
                  </a:lnTo>
                  <a:lnTo>
                    <a:pt x="17946" y="21321"/>
                  </a:lnTo>
                  <a:lnTo>
                    <a:pt x="18288" y="21171"/>
                  </a:lnTo>
                  <a:lnTo>
                    <a:pt x="18629" y="21000"/>
                  </a:lnTo>
                  <a:lnTo>
                    <a:pt x="18971" y="20808"/>
                  </a:lnTo>
                  <a:lnTo>
                    <a:pt x="19313" y="20573"/>
                  </a:lnTo>
                  <a:lnTo>
                    <a:pt x="19655" y="20295"/>
                  </a:lnTo>
                  <a:lnTo>
                    <a:pt x="20018" y="19975"/>
                  </a:lnTo>
                  <a:lnTo>
                    <a:pt x="20381" y="19633"/>
                  </a:lnTo>
                  <a:lnTo>
                    <a:pt x="20723" y="19249"/>
                  </a:lnTo>
                  <a:lnTo>
                    <a:pt x="20723" y="19249"/>
                  </a:lnTo>
                  <a:lnTo>
                    <a:pt x="21086" y="18864"/>
                  </a:lnTo>
                  <a:lnTo>
                    <a:pt x="21407" y="18458"/>
                  </a:lnTo>
                  <a:lnTo>
                    <a:pt x="21684" y="18074"/>
                  </a:lnTo>
                  <a:lnTo>
                    <a:pt x="21919" y="17689"/>
                  </a:lnTo>
                  <a:lnTo>
                    <a:pt x="22133" y="17304"/>
                  </a:lnTo>
                  <a:lnTo>
                    <a:pt x="22304" y="16941"/>
                  </a:lnTo>
                  <a:lnTo>
                    <a:pt x="22453" y="16578"/>
                  </a:lnTo>
                  <a:lnTo>
                    <a:pt x="22560" y="16215"/>
                  </a:lnTo>
                  <a:lnTo>
                    <a:pt x="22560" y="16215"/>
                  </a:lnTo>
                  <a:lnTo>
                    <a:pt x="22646" y="15766"/>
                  </a:lnTo>
                  <a:lnTo>
                    <a:pt x="22688" y="15318"/>
                  </a:lnTo>
                  <a:lnTo>
                    <a:pt x="22710" y="14869"/>
                  </a:lnTo>
                  <a:lnTo>
                    <a:pt x="22710" y="14399"/>
                  </a:lnTo>
                  <a:lnTo>
                    <a:pt x="22667" y="13908"/>
                  </a:lnTo>
                  <a:lnTo>
                    <a:pt x="22624" y="13416"/>
                  </a:lnTo>
                  <a:lnTo>
                    <a:pt x="22496" y="12391"/>
                  </a:lnTo>
                  <a:lnTo>
                    <a:pt x="22496" y="12391"/>
                  </a:lnTo>
                  <a:lnTo>
                    <a:pt x="22389" y="11494"/>
                  </a:lnTo>
                  <a:lnTo>
                    <a:pt x="22304" y="10596"/>
                  </a:lnTo>
                  <a:lnTo>
                    <a:pt x="22283" y="10148"/>
                  </a:lnTo>
                  <a:lnTo>
                    <a:pt x="22261" y="9678"/>
                  </a:lnTo>
                  <a:lnTo>
                    <a:pt x="22261" y="9208"/>
                  </a:lnTo>
                  <a:lnTo>
                    <a:pt x="22283" y="8738"/>
                  </a:lnTo>
                  <a:lnTo>
                    <a:pt x="22283" y="8738"/>
                  </a:lnTo>
                  <a:lnTo>
                    <a:pt x="22347" y="8182"/>
                  </a:lnTo>
                  <a:lnTo>
                    <a:pt x="22432" y="7606"/>
                  </a:lnTo>
                  <a:lnTo>
                    <a:pt x="22539" y="7072"/>
                  </a:lnTo>
                  <a:lnTo>
                    <a:pt x="22688" y="6516"/>
                  </a:lnTo>
                  <a:lnTo>
                    <a:pt x="22838" y="6003"/>
                  </a:lnTo>
                  <a:lnTo>
                    <a:pt x="23030" y="5469"/>
                  </a:lnTo>
                  <a:lnTo>
                    <a:pt x="23223" y="4957"/>
                  </a:lnTo>
                  <a:lnTo>
                    <a:pt x="23436" y="4465"/>
                  </a:lnTo>
                  <a:lnTo>
                    <a:pt x="23671" y="3974"/>
                  </a:lnTo>
                  <a:lnTo>
                    <a:pt x="23906" y="3483"/>
                  </a:lnTo>
                  <a:lnTo>
                    <a:pt x="24397" y="2564"/>
                  </a:lnTo>
                  <a:lnTo>
                    <a:pt x="24889" y="1688"/>
                  </a:lnTo>
                  <a:lnTo>
                    <a:pt x="25380" y="855"/>
                  </a:lnTo>
                  <a:lnTo>
                    <a:pt x="25380" y="855"/>
                  </a:lnTo>
                  <a:lnTo>
                    <a:pt x="25487" y="705"/>
                  </a:lnTo>
                  <a:lnTo>
                    <a:pt x="25594" y="556"/>
                  </a:lnTo>
                  <a:lnTo>
                    <a:pt x="25722" y="449"/>
                  </a:lnTo>
                  <a:lnTo>
                    <a:pt x="25850" y="342"/>
                  </a:lnTo>
                  <a:lnTo>
                    <a:pt x="25978" y="235"/>
                  </a:lnTo>
                  <a:lnTo>
                    <a:pt x="26128" y="171"/>
                  </a:lnTo>
                  <a:lnTo>
                    <a:pt x="26277" y="107"/>
                  </a:lnTo>
                  <a:lnTo>
                    <a:pt x="26448" y="43"/>
                  </a:lnTo>
                  <a:lnTo>
                    <a:pt x="26619" y="22"/>
                  </a:lnTo>
                  <a:lnTo>
                    <a:pt x="26769" y="0"/>
                  </a:lnTo>
                  <a:lnTo>
                    <a:pt x="26940" y="0"/>
                  </a:lnTo>
                  <a:lnTo>
                    <a:pt x="27111" y="22"/>
                  </a:lnTo>
                  <a:lnTo>
                    <a:pt x="27282" y="43"/>
                  </a:lnTo>
                  <a:lnTo>
                    <a:pt x="27431" y="86"/>
                  </a:lnTo>
                  <a:lnTo>
                    <a:pt x="27602" y="150"/>
                  </a:lnTo>
                  <a:lnTo>
                    <a:pt x="27751" y="235"/>
                  </a:lnTo>
                  <a:lnTo>
                    <a:pt x="27751" y="235"/>
                  </a:lnTo>
                  <a:lnTo>
                    <a:pt x="27901" y="342"/>
                  </a:lnTo>
                  <a:lnTo>
                    <a:pt x="28029" y="449"/>
                  </a:lnTo>
                  <a:lnTo>
                    <a:pt x="28157" y="577"/>
                  </a:lnTo>
                  <a:lnTo>
                    <a:pt x="28264" y="705"/>
                  </a:lnTo>
                  <a:lnTo>
                    <a:pt x="28350" y="834"/>
                  </a:lnTo>
                  <a:lnTo>
                    <a:pt x="28435" y="983"/>
                  </a:lnTo>
                  <a:lnTo>
                    <a:pt x="28499" y="1133"/>
                  </a:lnTo>
                  <a:lnTo>
                    <a:pt x="28542" y="1304"/>
                  </a:lnTo>
                  <a:lnTo>
                    <a:pt x="28585" y="1453"/>
                  </a:lnTo>
                  <a:lnTo>
                    <a:pt x="28606" y="1624"/>
                  </a:lnTo>
                  <a:lnTo>
                    <a:pt x="28606" y="1795"/>
                  </a:lnTo>
                  <a:lnTo>
                    <a:pt x="28585" y="1966"/>
                  </a:lnTo>
                  <a:lnTo>
                    <a:pt x="28563" y="2137"/>
                  </a:lnTo>
                  <a:lnTo>
                    <a:pt x="28499" y="2286"/>
                  </a:lnTo>
                  <a:lnTo>
                    <a:pt x="28435" y="2457"/>
                  </a:lnTo>
                  <a:lnTo>
                    <a:pt x="28350" y="2607"/>
                  </a:lnTo>
                  <a:lnTo>
                    <a:pt x="28350" y="2607"/>
                  </a:lnTo>
                  <a:lnTo>
                    <a:pt x="27922" y="3354"/>
                  </a:lnTo>
                  <a:lnTo>
                    <a:pt x="27474" y="4102"/>
                  </a:lnTo>
                  <a:lnTo>
                    <a:pt x="27068" y="4893"/>
                  </a:lnTo>
                  <a:lnTo>
                    <a:pt x="26683" y="5683"/>
                  </a:lnTo>
                  <a:lnTo>
                    <a:pt x="26491" y="6089"/>
                  </a:lnTo>
                  <a:lnTo>
                    <a:pt x="26342" y="6495"/>
                  </a:lnTo>
                  <a:lnTo>
                    <a:pt x="26192" y="6901"/>
                  </a:lnTo>
                  <a:lnTo>
                    <a:pt x="26042" y="7328"/>
                  </a:lnTo>
                  <a:lnTo>
                    <a:pt x="25936" y="7734"/>
                  </a:lnTo>
                  <a:lnTo>
                    <a:pt x="25850" y="8140"/>
                  </a:lnTo>
                  <a:lnTo>
                    <a:pt x="25786" y="8567"/>
                  </a:lnTo>
                  <a:lnTo>
                    <a:pt x="25743" y="8973"/>
                  </a:lnTo>
                  <a:lnTo>
                    <a:pt x="25743" y="8973"/>
                  </a:lnTo>
                  <a:lnTo>
                    <a:pt x="25722" y="9336"/>
                  </a:lnTo>
                  <a:lnTo>
                    <a:pt x="25722" y="9699"/>
                  </a:lnTo>
                  <a:lnTo>
                    <a:pt x="25765" y="10426"/>
                  </a:lnTo>
                  <a:lnTo>
                    <a:pt x="25829" y="11173"/>
                  </a:lnTo>
                  <a:lnTo>
                    <a:pt x="25936" y="11964"/>
                  </a:lnTo>
                  <a:lnTo>
                    <a:pt x="25936" y="11964"/>
                  </a:lnTo>
                  <a:lnTo>
                    <a:pt x="26085" y="13181"/>
                  </a:lnTo>
                  <a:lnTo>
                    <a:pt x="26128" y="13822"/>
                  </a:lnTo>
                  <a:lnTo>
                    <a:pt x="26171" y="14442"/>
                  </a:lnTo>
                  <a:lnTo>
                    <a:pt x="26171" y="15083"/>
                  </a:lnTo>
                  <a:lnTo>
                    <a:pt x="26128" y="15724"/>
                  </a:lnTo>
                  <a:lnTo>
                    <a:pt x="26042" y="16386"/>
                  </a:lnTo>
                  <a:lnTo>
                    <a:pt x="26000" y="16706"/>
                  </a:lnTo>
                  <a:lnTo>
                    <a:pt x="25914" y="17048"/>
                  </a:lnTo>
                  <a:lnTo>
                    <a:pt x="25914" y="17048"/>
                  </a:lnTo>
                  <a:lnTo>
                    <a:pt x="25743" y="17625"/>
                  </a:lnTo>
                  <a:lnTo>
                    <a:pt x="25530" y="18180"/>
                  </a:lnTo>
                  <a:lnTo>
                    <a:pt x="25273" y="18757"/>
                  </a:lnTo>
                  <a:lnTo>
                    <a:pt x="24974" y="19313"/>
                  </a:lnTo>
                  <a:lnTo>
                    <a:pt x="24632" y="19889"/>
                  </a:lnTo>
                  <a:lnTo>
                    <a:pt x="24227" y="20445"/>
                  </a:lnTo>
                  <a:lnTo>
                    <a:pt x="23778" y="21022"/>
                  </a:lnTo>
                  <a:lnTo>
                    <a:pt x="23287" y="21577"/>
                  </a:lnTo>
                  <a:lnTo>
                    <a:pt x="23287" y="21577"/>
                  </a:lnTo>
                  <a:lnTo>
                    <a:pt x="22774" y="22111"/>
                  </a:lnTo>
                  <a:lnTo>
                    <a:pt x="22261" y="22603"/>
                  </a:lnTo>
                  <a:lnTo>
                    <a:pt x="21748" y="23051"/>
                  </a:lnTo>
                  <a:lnTo>
                    <a:pt x="21236" y="23436"/>
                  </a:lnTo>
                  <a:lnTo>
                    <a:pt x="20723" y="23799"/>
                  </a:lnTo>
                  <a:lnTo>
                    <a:pt x="20189" y="24098"/>
                  </a:lnTo>
                  <a:lnTo>
                    <a:pt x="19655" y="24354"/>
                  </a:lnTo>
                  <a:lnTo>
                    <a:pt x="19121" y="24568"/>
                  </a:lnTo>
                  <a:lnTo>
                    <a:pt x="19121" y="24568"/>
                  </a:lnTo>
                  <a:lnTo>
                    <a:pt x="18715" y="24696"/>
                  </a:lnTo>
                  <a:lnTo>
                    <a:pt x="18309" y="24824"/>
                  </a:lnTo>
                  <a:lnTo>
                    <a:pt x="17903" y="24910"/>
                  </a:lnTo>
                  <a:lnTo>
                    <a:pt x="17497" y="24974"/>
                  </a:lnTo>
                  <a:lnTo>
                    <a:pt x="17113" y="25017"/>
                  </a:lnTo>
                  <a:lnTo>
                    <a:pt x="16707" y="25059"/>
                  </a:lnTo>
                  <a:lnTo>
                    <a:pt x="16301" y="25081"/>
                  </a:lnTo>
                  <a:lnTo>
                    <a:pt x="15895" y="25081"/>
                  </a:lnTo>
                  <a:lnTo>
                    <a:pt x="15105" y="25081"/>
                  </a:lnTo>
                  <a:lnTo>
                    <a:pt x="14336" y="25017"/>
                  </a:lnTo>
                  <a:lnTo>
                    <a:pt x="13566" y="24952"/>
                  </a:lnTo>
                  <a:lnTo>
                    <a:pt x="12819" y="24867"/>
                  </a:lnTo>
                  <a:lnTo>
                    <a:pt x="12819" y="24867"/>
                  </a:lnTo>
                  <a:lnTo>
                    <a:pt x="11687" y="24760"/>
                  </a:lnTo>
                  <a:lnTo>
                    <a:pt x="11687" y="24760"/>
                  </a:lnTo>
                  <a:lnTo>
                    <a:pt x="10789" y="24696"/>
                  </a:lnTo>
                  <a:lnTo>
                    <a:pt x="9935" y="24675"/>
                  </a:lnTo>
                  <a:lnTo>
                    <a:pt x="9144" y="24696"/>
                  </a:lnTo>
                  <a:lnTo>
                    <a:pt x="8397" y="24782"/>
                  </a:lnTo>
                  <a:lnTo>
                    <a:pt x="8033" y="24824"/>
                  </a:lnTo>
                  <a:lnTo>
                    <a:pt x="7692" y="24888"/>
                  </a:lnTo>
                  <a:lnTo>
                    <a:pt x="7350" y="24974"/>
                  </a:lnTo>
                  <a:lnTo>
                    <a:pt x="7051" y="25059"/>
                  </a:lnTo>
                  <a:lnTo>
                    <a:pt x="6730" y="25145"/>
                  </a:lnTo>
                  <a:lnTo>
                    <a:pt x="6431" y="25273"/>
                  </a:lnTo>
                  <a:lnTo>
                    <a:pt x="6153" y="25380"/>
                  </a:lnTo>
                  <a:lnTo>
                    <a:pt x="5876" y="25529"/>
                  </a:lnTo>
                  <a:lnTo>
                    <a:pt x="5876" y="25529"/>
                  </a:lnTo>
                  <a:lnTo>
                    <a:pt x="5619" y="25657"/>
                  </a:lnTo>
                  <a:lnTo>
                    <a:pt x="5384" y="25828"/>
                  </a:lnTo>
                  <a:lnTo>
                    <a:pt x="5128" y="25999"/>
                  </a:lnTo>
                  <a:lnTo>
                    <a:pt x="4914" y="26192"/>
                  </a:lnTo>
                  <a:lnTo>
                    <a:pt x="4679" y="26405"/>
                  </a:lnTo>
                  <a:lnTo>
                    <a:pt x="4466" y="26619"/>
                  </a:lnTo>
                  <a:lnTo>
                    <a:pt x="4274" y="26854"/>
                  </a:lnTo>
                  <a:lnTo>
                    <a:pt x="4103" y="27110"/>
                  </a:lnTo>
                  <a:lnTo>
                    <a:pt x="3932" y="27366"/>
                  </a:lnTo>
                  <a:lnTo>
                    <a:pt x="3782" y="27623"/>
                  </a:lnTo>
                  <a:lnTo>
                    <a:pt x="3675" y="27901"/>
                  </a:lnTo>
                  <a:lnTo>
                    <a:pt x="3569" y="28178"/>
                  </a:lnTo>
                  <a:lnTo>
                    <a:pt x="3504" y="28477"/>
                  </a:lnTo>
                  <a:lnTo>
                    <a:pt x="3462" y="28755"/>
                  </a:lnTo>
                  <a:lnTo>
                    <a:pt x="3462" y="29054"/>
                  </a:lnTo>
                  <a:lnTo>
                    <a:pt x="3483" y="29353"/>
                  </a:lnTo>
                  <a:lnTo>
                    <a:pt x="3483" y="29353"/>
                  </a:lnTo>
                  <a:lnTo>
                    <a:pt x="3483" y="29524"/>
                  </a:lnTo>
                  <a:lnTo>
                    <a:pt x="3483" y="29716"/>
                  </a:lnTo>
                  <a:lnTo>
                    <a:pt x="3462" y="29887"/>
                  </a:lnTo>
                  <a:lnTo>
                    <a:pt x="3419" y="30037"/>
                  </a:lnTo>
                  <a:lnTo>
                    <a:pt x="3376" y="30208"/>
                  </a:lnTo>
                  <a:lnTo>
                    <a:pt x="3312" y="30357"/>
                  </a:lnTo>
                  <a:lnTo>
                    <a:pt x="3227" y="30507"/>
                  </a:lnTo>
                  <a:lnTo>
                    <a:pt x="3120" y="30635"/>
                  </a:lnTo>
                  <a:lnTo>
                    <a:pt x="3013" y="30763"/>
                  </a:lnTo>
                  <a:lnTo>
                    <a:pt x="2906" y="30870"/>
                  </a:lnTo>
                  <a:lnTo>
                    <a:pt x="2778" y="30977"/>
                  </a:lnTo>
                  <a:lnTo>
                    <a:pt x="2629" y="31062"/>
                  </a:lnTo>
                  <a:lnTo>
                    <a:pt x="2479" y="31148"/>
                  </a:lnTo>
                  <a:lnTo>
                    <a:pt x="2330" y="31212"/>
                  </a:lnTo>
                  <a:lnTo>
                    <a:pt x="2159" y="31255"/>
                  </a:lnTo>
                  <a:lnTo>
                    <a:pt x="1988" y="31297"/>
                  </a:lnTo>
                  <a:lnTo>
                    <a:pt x="1988" y="31297"/>
                  </a:lnTo>
                  <a:lnTo>
                    <a:pt x="1753" y="31297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580;p74">
              <a:extLst>
                <a:ext uri="{FF2B5EF4-FFF2-40B4-BE49-F238E27FC236}">
                  <a16:creationId xmlns:a16="http://schemas.microsoft.com/office/drawing/2014/main" xmlns="" id="{FD2BD48E-6733-3B8E-2D8C-4DC91D412B9D}"/>
                </a:ext>
              </a:extLst>
            </p:cNvPr>
            <p:cNvSpPr/>
            <p:nvPr/>
          </p:nvSpPr>
          <p:spPr>
            <a:xfrm>
              <a:off x="11906950" y="4163450"/>
              <a:ext cx="643050" cy="502575"/>
            </a:xfrm>
            <a:custGeom>
              <a:avLst/>
              <a:gdLst/>
              <a:ahLst/>
              <a:cxnLst/>
              <a:rect l="l" t="t" r="r" b="b"/>
              <a:pathLst>
                <a:path w="25722" h="20103" extrusionOk="0">
                  <a:moveTo>
                    <a:pt x="23778" y="0"/>
                  </a:moveTo>
                  <a:lnTo>
                    <a:pt x="23607" y="43"/>
                  </a:lnTo>
                  <a:lnTo>
                    <a:pt x="23436" y="86"/>
                  </a:lnTo>
                  <a:lnTo>
                    <a:pt x="22966" y="257"/>
                  </a:lnTo>
                  <a:lnTo>
                    <a:pt x="22496" y="449"/>
                  </a:lnTo>
                  <a:lnTo>
                    <a:pt x="22047" y="684"/>
                  </a:lnTo>
                  <a:lnTo>
                    <a:pt x="21598" y="940"/>
                  </a:lnTo>
                  <a:lnTo>
                    <a:pt x="21193" y="1197"/>
                  </a:lnTo>
                  <a:lnTo>
                    <a:pt x="20787" y="1496"/>
                  </a:lnTo>
                  <a:lnTo>
                    <a:pt x="20381" y="1816"/>
                  </a:lnTo>
                  <a:lnTo>
                    <a:pt x="20018" y="2158"/>
                  </a:lnTo>
                  <a:lnTo>
                    <a:pt x="19654" y="2521"/>
                  </a:lnTo>
                  <a:lnTo>
                    <a:pt x="19334" y="2884"/>
                  </a:lnTo>
                  <a:lnTo>
                    <a:pt x="19014" y="3290"/>
                  </a:lnTo>
                  <a:lnTo>
                    <a:pt x="18714" y="3696"/>
                  </a:lnTo>
                  <a:lnTo>
                    <a:pt x="18458" y="4123"/>
                  </a:lnTo>
                  <a:lnTo>
                    <a:pt x="18202" y="4551"/>
                  </a:lnTo>
                  <a:lnTo>
                    <a:pt x="17988" y="5021"/>
                  </a:lnTo>
                  <a:lnTo>
                    <a:pt x="17796" y="5491"/>
                  </a:lnTo>
                  <a:lnTo>
                    <a:pt x="17646" y="5875"/>
                  </a:lnTo>
                  <a:lnTo>
                    <a:pt x="17518" y="6260"/>
                  </a:lnTo>
                  <a:lnTo>
                    <a:pt x="17411" y="6666"/>
                  </a:lnTo>
                  <a:lnTo>
                    <a:pt x="17326" y="7050"/>
                  </a:lnTo>
                  <a:lnTo>
                    <a:pt x="17155" y="7819"/>
                  </a:lnTo>
                  <a:lnTo>
                    <a:pt x="17005" y="8588"/>
                  </a:lnTo>
                  <a:lnTo>
                    <a:pt x="16877" y="9293"/>
                  </a:lnTo>
                  <a:lnTo>
                    <a:pt x="16749" y="9955"/>
                  </a:lnTo>
                  <a:lnTo>
                    <a:pt x="16578" y="10596"/>
                  </a:lnTo>
                  <a:lnTo>
                    <a:pt x="16471" y="10917"/>
                  </a:lnTo>
                  <a:lnTo>
                    <a:pt x="16365" y="11195"/>
                  </a:lnTo>
                  <a:lnTo>
                    <a:pt x="16236" y="11472"/>
                  </a:lnTo>
                  <a:lnTo>
                    <a:pt x="16087" y="11771"/>
                  </a:lnTo>
                  <a:lnTo>
                    <a:pt x="15937" y="12028"/>
                  </a:lnTo>
                  <a:lnTo>
                    <a:pt x="15745" y="12305"/>
                  </a:lnTo>
                  <a:lnTo>
                    <a:pt x="15553" y="12583"/>
                  </a:lnTo>
                  <a:lnTo>
                    <a:pt x="15339" y="12839"/>
                  </a:lnTo>
                  <a:lnTo>
                    <a:pt x="15104" y="13096"/>
                  </a:lnTo>
                  <a:lnTo>
                    <a:pt x="14848" y="13352"/>
                  </a:lnTo>
                  <a:lnTo>
                    <a:pt x="14570" y="13609"/>
                  </a:lnTo>
                  <a:lnTo>
                    <a:pt x="14271" y="13865"/>
                  </a:lnTo>
                  <a:lnTo>
                    <a:pt x="13972" y="14121"/>
                  </a:lnTo>
                  <a:lnTo>
                    <a:pt x="13651" y="14356"/>
                  </a:lnTo>
                  <a:lnTo>
                    <a:pt x="13310" y="14591"/>
                  </a:lnTo>
                  <a:lnTo>
                    <a:pt x="12946" y="14826"/>
                  </a:lnTo>
                  <a:lnTo>
                    <a:pt x="12177" y="15275"/>
                  </a:lnTo>
                  <a:lnTo>
                    <a:pt x="11643" y="15574"/>
                  </a:lnTo>
                  <a:lnTo>
                    <a:pt x="11131" y="15809"/>
                  </a:lnTo>
                  <a:lnTo>
                    <a:pt x="10639" y="16044"/>
                  </a:lnTo>
                  <a:lnTo>
                    <a:pt x="10169" y="16215"/>
                  </a:lnTo>
                  <a:lnTo>
                    <a:pt x="9721" y="16364"/>
                  </a:lnTo>
                  <a:lnTo>
                    <a:pt x="9272" y="16493"/>
                  </a:lnTo>
                  <a:lnTo>
                    <a:pt x="8823" y="16578"/>
                  </a:lnTo>
                  <a:lnTo>
                    <a:pt x="8396" y="16621"/>
                  </a:lnTo>
                  <a:lnTo>
                    <a:pt x="7948" y="16663"/>
                  </a:lnTo>
                  <a:lnTo>
                    <a:pt x="7499" y="16642"/>
                  </a:lnTo>
                  <a:lnTo>
                    <a:pt x="7072" y="16599"/>
                  </a:lnTo>
                  <a:lnTo>
                    <a:pt x="6644" y="16514"/>
                  </a:lnTo>
                  <a:lnTo>
                    <a:pt x="6260" y="16386"/>
                  </a:lnTo>
                  <a:lnTo>
                    <a:pt x="5897" y="16236"/>
                  </a:lnTo>
                  <a:lnTo>
                    <a:pt x="5555" y="16044"/>
                  </a:lnTo>
                  <a:lnTo>
                    <a:pt x="5256" y="15809"/>
                  </a:lnTo>
                  <a:lnTo>
                    <a:pt x="4999" y="15574"/>
                  </a:lnTo>
                  <a:lnTo>
                    <a:pt x="4764" y="15296"/>
                  </a:lnTo>
                  <a:lnTo>
                    <a:pt x="4572" y="15019"/>
                  </a:lnTo>
                  <a:lnTo>
                    <a:pt x="4401" y="14698"/>
                  </a:lnTo>
                  <a:lnTo>
                    <a:pt x="4273" y="14378"/>
                  </a:lnTo>
                  <a:lnTo>
                    <a:pt x="4145" y="14036"/>
                  </a:lnTo>
                  <a:lnTo>
                    <a:pt x="4059" y="13673"/>
                  </a:lnTo>
                  <a:lnTo>
                    <a:pt x="3995" y="13331"/>
                  </a:lnTo>
                  <a:lnTo>
                    <a:pt x="3953" y="12946"/>
                  </a:lnTo>
                  <a:lnTo>
                    <a:pt x="3910" y="12583"/>
                  </a:lnTo>
                  <a:lnTo>
                    <a:pt x="3910" y="12220"/>
                  </a:lnTo>
                  <a:lnTo>
                    <a:pt x="3931" y="11857"/>
                  </a:lnTo>
                  <a:lnTo>
                    <a:pt x="3953" y="11494"/>
                  </a:lnTo>
                  <a:lnTo>
                    <a:pt x="3995" y="11130"/>
                  </a:lnTo>
                  <a:lnTo>
                    <a:pt x="4038" y="10789"/>
                  </a:lnTo>
                  <a:lnTo>
                    <a:pt x="4102" y="10468"/>
                  </a:lnTo>
                  <a:lnTo>
                    <a:pt x="4252" y="9849"/>
                  </a:lnTo>
                  <a:lnTo>
                    <a:pt x="4444" y="9208"/>
                  </a:lnTo>
                  <a:lnTo>
                    <a:pt x="4636" y="8481"/>
                  </a:lnTo>
                  <a:lnTo>
                    <a:pt x="4829" y="7734"/>
                  </a:lnTo>
                  <a:lnTo>
                    <a:pt x="4893" y="7349"/>
                  </a:lnTo>
                  <a:lnTo>
                    <a:pt x="4957" y="6943"/>
                  </a:lnTo>
                  <a:lnTo>
                    <a:pt x="5021" y="6537"/>
                  </a:lnTo>
                  <a:lnTo>
                    <a:pt x="5064" y="6131"/>
                  </a:lnTo>
                  <a:lnTo>
                    <a:pt x="5064" y="5704"/>
                  </a:lnTo>
                  <a:lnTo>
                    <a:pt x="5064" y="5298"/>
                  </a:lnTo>
                  <a:lnTo>
                    <a:pt x="5021" y="4892"/>
                  </a:lnTo>
                  <a:lnTo>
                    <a:pt x="4957" y="4487"/>
                  </a:lnTo>
                  <a:lnTo>
                    <a:pt x="4871" y="4102"/>
                  </a:lnTo>
                  <a:lnTo>
                    <a:pt x="4764" y="3717"/>
                  </a:lnTo>
                  <a:lnTo>
                    <a:pt x="4636" y="3354"/>
                  </a:lnTo>
                  <a:lnTo>
                    <a:pt x="4487" y="3012"/>
                  </a:lnTo>
                  <a:lnTo>
                    <a:pt x="4316" y="2692"/>
                  </a:lnTo>
                  <a:lnTo>
                    <a:pt x="4124" y="2372"/>
                  </a:lnTo>
                  <a:lnTo>
                    <a:pt x="3931" y="2073"/>
                  </a:lnTo>
                  <a:lnTo>
                    <a:pt x="3696" y="1795"/>
                  </a:lnTo>
                  <a:lnTo>
                    <a:pt x="3440" y="1538"/>
                  </a:lnTo>
                  <a:lnTo>
                    <a:pt x="3184" y="1303"/>
                  </a:lnTo>
                  <a:lnTo>
                    <a:pt x="2884" y="1090"/>
                  </a:lnTo>
                  <a:lnTo>
                    <a:pt x="2585" y="898"/>
                  </a:lnTo>
                  <a:lnTo>
                    <a:pt x="2436" y="833"/>
                  </a:lnTo>
                  <a:lnTo>
                    <a:pt x="2265" y="769"/>
                  </a:lnTo>
                  <a:lnTo>
                    <a:pt x="2094" y="727"/>
                  </a:lnTo>
                  <a:lnTo>
                    <a:pt x="1945" y="684"/>
                  </a:lnTo>
                  <a:lnTo>
                    <a:pt x="1603" y="684"/>
                  </a:lnTo>
                  <a:lnTo>
                    <a:pt x="1432" y="705"/>
                  </a:lnTo>
                  <a:lnTo>
                    <a:pt x="1282" y="748"/>
                  </a:lnTo>
                  <a:lnTo>
                    <a:pt x="1111" y="791"/>
                  </a:lnTo>
                  <a:lnTo>
                    <a:pt x="962" y="855"/>
                  </a:lnTo>
                  <a:lnTo>
                    <a:pt x="812" y="940"/>
                  </a:lnTo>
                  <a:lnTo>
                    <a:pt x="684" y="1026"/>
                  </a:lnTo>
                  <a:lnTo>
                    <a:pt x="556" y="1154"/>
                  </a:lnTo>
                  <a:lnTo>
                    <a:pt x="428" y="1261"/>
                  </a:lnTo>
                  <a:lnTo>
                    <a:pt x="321" y="1410"/>
                  </a:lnTo>
                  <a:lnTo>
                    <a:pt x="235" y="1560"/>
                  </a:lnTo>
                  <a:lnTo>
                    <a:pt x="150" y="1709"/>
                  </a:lnTo>
                  <a:lnTo>
                    <a:pt x="86" y="1880"/>
                  </a:lnTo>
                  <a:lnTo>
                    <a:pt x="43" y="2030"/>
                  </a:lnTo>
                  <a:lnTo>
                    <a:pt x="22" y="2201"/>
                  </a:lnTo>
                  <a:lnTo>
                    <a:pt x="0" y="2372"/>
                  </a:lnTo>
                  <a:lnTo>
                    <a:pt x="0" y="2542"/>
                  </a:lnTo>
                  <a:lnTo>
                    <a:pt x="22" y="2713"/>
                  </a:lnTo>
                  <a:lnTo>
                    <a:pt x="65" y="2863"/>
                  </a:lnTo>
                  <a:lnTo>
                    <a:pt x="107" y="3012"/>
                  </a:lnTo>
                  <a:lnTo>
                    <a:pt x="193" y="3183"/>
                  </a:lnTo>
                  <a:lnTo>
                    <a:pt x="257" y="3312"/>
                  </a:lnTo>
                  <a:lnTo>
                    <a:pt x="364" y="3461"/>
                  </a:lnTo>
                  <a:lnTo>
                    <a:pt x="470" y="3589"/>
                  </a:lnTo>
                  <a:lnTo>
                    <a:pt x="599" y="3696"/>
                  </a:lnTo>
                  <a:lnTo>
                    <a:pt x="727" y="3824"/>
                  </a:lnTo>
                  <a:lnTo>
                    <a:pt x="876" y="3910"/>
                  </a:lnTo>
                  <a:lnTo>
                    <a:pt x="1047" y="4038"/>
                  </a:lnTo>
                  <a:lnTo>
                    <a:pt x="1197" y="4209"/>
                  </a:lnTo>
                  <a:lnTo>
                    <a:pt x="1325" y="4422"/>
                  </a:lnTo>
                  <a:lnTo>
                    <a:pt x="1432" y="4679"/>
                  </a:lnTo>
                  <a:lnTo>
                    <a:pt x="1517" y="4957"/>
                  </a:lnTo>
                  <a:lnTo>
                    <a:pt x="1581" y="5256"/>
                  </a:lnTo>
                  <a:lnTo>
                    <a:pt x="1603" y="5597"/>
                  </a:lnTo>
                  <a:lnTo>
                    <a:pt x="1603" y="5918"/>
                  </a:lnTo>
                  <a:lnTo>
                    <a:pt x="1581" y="6196"/>
                  </a:lnTo>
                  <a:lnTo>
                    <a:pt x="1539" y="6495"/>
                  </a:lnTo>
                  <a:lnTo>
                    <a:pt x="1432" y="7071"/>
                  </a:lnTo>
                  <a:lnTo>
                    <a:pt x="1282" y="7670"/>
                  </a:lnTo>
                  <a:lnTo>
                    <a:pt x="1111" y="8289"/>
                  </a:lnTo>
                  <a:lnTo>
                    <a:pt x="919" y="8994"/>
                  </a:lnTo>
                  <a:lnTo>
                    <a:pt x="727" y="9720"/>
                  </a:lnTo>
                  <a:lnTo>
                    <a:pt x="620" y="10255"/>
                  </a:lnTo>
                  <a:lnTo>
                    <a:pt x="556" y="10789"/>
                  </a:lnTo>
                  <a:lnTo>
                    <a:pt x="492" y="11365"/>
                  </a:lnTo>
                  <a:lnTo>
                    <a:pt x="449" y="11942"/>
                  </a:lnTo>
                  <a:lnTo>
                    <a:pt x="449" y="12519"/>
                  </a:lnTo>
                  <a:lnTo>
                    <a:pt x="492" y="13117"/>
                  </a:lnTo>
                  <a:lnTo>
                    <a:pt x="556" y="13715"/>
                  </a:lnTo>
                  <a:lnTo>
                    <a:pt x="663" y="14292"/>
                  </a:lnTo>
                  <a:lnTo>
                    <a:pt x="791" y="14869"/>
                  </a:lnTo>
                  <a:lnTo>
                    <a:pt x="983" y="15446"/>
                  </a:lnTo>
                  <a:lnTo>
                    <a:pt x="1197" y="16001"/>
                  </a:lnTo>
                  <a:lnTo>
                    <a:pt x="1475" y="16535"/>
                  </a:lnTo>
                  <a:lnTo>
                    <a:pt x="1624" y="16813"/>
                  </a:lnTo>
                  <a:lnTo>
                    <a:pt x="1774" y="17069"/>
                  </a:lnTo>
                  <a:lnTo>
                    <a:pt x="1945" y="17304"/>
                  </a:lnTo>
                  <a:lnTo>
                    <a:pt x="2137" y="17561"/>
                  </a:lnTo>
                  <a:lnTo>
                    <a:pt x="2350" y="17796"/>
                  </a:lnTo>
                  <a:lnTo>
                    <a:pt x="2543" y="18031"/>
                  </a:lnTo>
                  <a:lnTo>
                    <a:pt x="2778" y="18244"/>
                  </a:lnTo>
                  <a:lnTo>
                    <a:pt x="3013" y="18458"/>
                  </a:lnTo>
                  <a:lnTo>
                    <a:pt x="3269" y="18650"/>
                  </a:lnTo>
                  <a:lnTo>
                    <a:pt x="3525" y="18842"/>
                  </a:lnTo>
                  <a:lnTo>
                    <a:pt x="3782" y="19013"/>
                  </a:lnTo>
                  <a:lnTo>
                    <a:pt x="4059" y="19163"/>
                  </a:lnTo>
                  <a:lnTo>
                    <a:pt x="4337" y="19312"/>
                  </a:lnTo>
                  <a:lnTo>
                    <a:pt x="4636" y="19441"/>
                  </a:lnTo>
                  <a:lnTo>
                    <a:pt x="4935" y="19569"/>
                  </a:lnTo>
                  <a:lnTo>
                    <a:pt x="5234" y="19697"/>
                  </a:lnTo>
                  <a:lnTo>
                    <a:pt x="5533" y="19782"/>
                  </a:lnTo>
                  <a:lnTo>
                    <a:pt x="5854" y="19868"/>
                  </a:lnTo>
                  <a:lnTo>
                    <a:pt x="6174" y="19953"/>
                  </a:lnTo>
                  <a:lnTo>
                    <a:pt x="6516" y="19996"/>
                  </a:lnTo>
                  <a:lnTo>
                    <a:pt x="6837" y="20060"/>
                  </a:lnTo>
                  <a:lnTo>
                    <a:pt x="7178" y="20082"/>
                  </a:lnTo>
                  <a:lnTo>
                    <a:pt x="7520" y="20103"/>
                  </a:lnTo>
                  <a:lnTo>
                    <a:pt x="8311" y="20103"/>
                  </a:lnTo>
                  <a:lnTo>
                    <a:pt x="8759" y="20060"/>
                  </a:lnTo>
                  <a:lnTo>
                    <a:pt x="9357" y="19996"/>
                  </a:lnTo>
                  <a:lnTo>
                    <a:pt x="9977" y="19868"/>
                  </a:lnTo>
                  <a:lnTo>
                    <a:pt x="10575" y="19718"/>
                  </a:lnTo>
                  <a:lnTo>
                    <a:pt x="11216" y="19526"/>
                  </a:lnTo>
                  <a:lnTo>
                    <a:pt x="11836" y="19270"/>
                  </a:lnTo>
                  <a:lnTo>
                    <a:pt x="12498" y="18992"/>
                  </a:lnTo>
                  <a:lnTo>
                    <a:pt x="13160" y="18672"/>
                  </a:lnTo>
                  <a:lnTo>
                    <a:pt x="13865" y="18308"/>
                  </a:lnTo>
                  <a:lnTo>
                    <a:pt x="14378" y="18009"/>
                  </a:lnTo>
                  <a:lnTo>
                    <a:pt x="14890" y="17689"/>
                  </a:lnTo>
                  <a:lnTo>
                    <a:pt x="15360" y="17368"/>
                  </a:lnTo>
                  <a:lnTo>
                    <a:pt x="15809" y="17048"/>
                  </a:lnTo>
                  <a:lnTo>
                    <a:pt x="16258" y="16706"/>
                  </a:lnTo>
                  <a:lnTo>
                    <a:pt x="16664" y="16364"/>
                  </a:lnTo>
                  <a:lnTo>
                    <a:pt x="17048" y="16023"/>
                  </a:lnTo>
                  <a:lnTo>
                    <a:pt x="17433" y="15659"/>
                  </a:lnTo>
                  <a:lnTo>
                    <a:pt x="17774" y="15296"/>
                  </a:lnTo>
                  <a:lnTo>
                    <a:pt x="18095" y="14933"/>
                  </a:lnTo>
                  <a:lnTo>
                    <a:pt x="18394" y="14549"/>
                  </a:lnTo>
                  <a:lnTo>
                    <a:pt x="18672" y="14164"/>
                  </a:lnTo>
                  <a:lnTo>
                    <a:pt x="18928" y="13758"/>
                  </a:lnTo>
                  <a:lnTo>
                    <a:pt x="19163" y="13352"/>
                  </a:lnTo>
                  <a:lnTo>
                    <a:pt x="19377" y="12946"/>
                  </a:lnTo>
                  <a:lnTo>
                    <a:pt x="19548" y="12540"/>
                  </a:lnTo>
                  <a:lnTo>
                    <a:pt x="19719" y="12113"/>
                  </a:lnTo>
                  <a:lnTo>
                    <a:pt x="19868" y="11686"/>
                  </a:lnTo>
                  <a:lnTo>
                    <a:pt x="19975" y="11280"/>
                  </a:lnTo>
                  <a:lnTo>
                    <a:pt x="20082" y="10853"/>
                  </a:lnTo>
                  <a:lnTo>
                    <a:pt x="20274" y="10020"/>
                  </a:lnTo>
                  <a:lnTo>
                    <a:pt x="20424" y="9208"/>
                  </a:lnTo>
                  <a:lnTo>
                    <a:pt x="20530" y="8546"/>
                  </a:lnTo>
                  <a:lnTo>
                    <a:pt x="20659" y="7905"/>
                  </a:lnTo>
                  <a:lnTo>
                    <a:pt x="20829" y="7306"/>
                  </a:lnTo>
                  <a:lnTo>
                    <a:pt x="20915" y="7007"/>
                  </a:lnTo>
                  <a:lnTo>
                    <a:pt x="21022" y="6730"/>
                  </a:lnTo>
                  <a:lnTo>
                    <a:pt x="21128" y="6431"/>
                  </a:lnTo>
                  <a:lnTo>
                    <a:pt x="21278" y="6153"/>
                  </a:lnTo>
                  <a:lnTo>
                    <a:pt x="21428" y="5896"/>
                  </a:lnTo>
                  <a:lnTo>
                    <a:pt x="21598" y="5619"/>
                  </a:lnTo>
                  <a:lnTo>
                    <a:pt x="21769" y="5362"/>
                  </a:lnTo>
                  <a:lnTo>
                    <a:pt x="21983" y="5127"/>
                  </a:lnTo>
                  <a:lnTo>
                    <a:pt x="22175" y="4892"/>
                  </a:lnTo>
                  <a:lnTo>
                    <a:pt x="22410" y="4657"/>
                  </a:lnTo>
                  <a:lnTo>
                    <a:pt x="22645" y="4444"/>
                  </a:lnTo>
                  <a:lnTo>
                    <a:pt x="22880" y="4252"/>
                  </a:lnTo>
                  <a:lnTo>
                    <a:pt x="23137" y="4059"/>
                  </a:lnTo>
                  <a:lnTo>
                    <a:pt x="23414" y="3888"/>
                  </a:lnTo>
                  <a:lnTo>
                    <a:pt x="23671" y="3739"/>
                  </a:lnTo>
                  <a:lnTo>
                    <a:pt x="23948" y="3589"/>
                  </a:lnTo>
                  <a:lnTo>
                    <a:pt x="24247" y="3461"/>
                  </a:lnTo>
                  <a:lnTo>
                    <a:pt x="24547" y="3354"/>
                  </a:lnTo>
                  <a:lnTo>
                    <a:pt x="24696" y="3290"/>
                  </a:lnTo>
                  <a:lnTo>
                    <a:pt x="24846" y="3205"/>
                  </a:lnTo>
                  <a:lnTo>
                    <a:pt x="24995" y="3119"/>
                  </a:lnTo>
                  <a:lnTo>
                    <a:pt x="25123" y="3012"/>
                  </a:lnTo>
                  <a:lnTo>
                    <a:pt x="25252" y="2906"/>
                  </a:lnTo>
                  <a:lnTo>
                    <a:pt x="25358" y="2777"/>
                  </a:lnTo>
                  <a:lnTo>
                    <a:pt x="25444" y="2628"/>
                  </a:lnTo>
                  <a:lnTo>
                    <a:pt x="25529" y="2478"/>
                  </a:lnTo>
                  <a:lnTo>
                    <a:pt x="25593" y="2329"/>
                  </a:lnTo>
                  <a:lnTo>
                    <a:pt x="25657" y="2179"/>
                  </a:lnTo>
                  <a:lnTo>
                    <a:pt x="25679" y="2008"/>
                  </a:lnTo>
                  <a:lnTo>
                    <a:pt x="25700" y="1859"/>
                  </a:lnTo>
                  <a:lnTo>
                    <a:pt x="25722" y="1688"/>
                  </a:lnTo>
                  <a:lnTo>
                    <a:pt x="25700" y="1517"/>
                  </a:lnTo>
                  <a:lnTo>
                    <a:pt x="25679" y="1346"/>
                  </a:lnTo>
                  <a:lnTo>
                    <a:pt x="25615" y="1175"/>
                  </a:lnTo>
                  <a:lnTo>
                    <a:pt x="25551" y="1004"/>
                  </a:lnTo>
                  <a:lnTo>
                    <a:pt x="25487" y="855"/>
                  </a:lnTo>
                  <a:lnTo>
                    <a:pt x="25380" y="705"/>
                  </a:lnTo>
                  <a:lnTo>
                    <a:pt x="25273" y="577"/>
                  </a:lnTo>
                  <a:lnTo>
                    <a:pt x="25166" y="449"/>
                  </a:lnTo>
                  <a:lnTo>
                    <a:pt x="25038" y="342"/>
                  </a:lnTo>
                  <a:lnTo>
                    <a:pt x="24910" y="257"/>
                  </a:lnTo>
                  <a:lnTo>
                    <a:pt x="24760" y="171"/>
                  </a:lnTo>
                  <a:lnTo>
                    <a:pt x="24611" y="107"/>
                  </a:lnTo>
                  <a:lnTo>
                    <a:pt x="24440" y="43"/>
                  </a:lnTo>
                  <a:lnTo>
                    <a:pt x="24290" y="22"/>
                  </a:lnTo>
                  <a:lnTo>
                    <a:pt x="24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581;p74">
              <a:extLst>
                <a:ext uri="{FF2B5EF4-FFF2-40B4-BE49-F238E27FC236}">
                  <a16:creationId xmlns:a16="http://schemas.microsoft.com/office/drawing/2014/main" xmlns="" id="{745D6F8F-BEBD-8BD3-DCA8-F454187DC882}"/>
                </a:ext>
              </a:extLst>
            </p:cNvPr>
            <p:cNvSpPr/>
            <p:nvPr/>
          </p:nvSpPr>
          <p:spPr>
            <a:xfrm>
              <a:off x="11906950" y="4163450"/>
              <a:ext cx="643050" cy="502575"/>
            </a:xfrm>
            <a:custGeom>
              <a:avLst/>
              <a:gdLst/>
              <a:ahLst/>
              <a:cxnLst/>
              <a:rect l="l" t="t" r="r" b="b"/>
              <a:pathLst>
                <a:path w="25722" h="20103" fill="none" extrusionOk="0">
                  <a:moveTo>
                    <a:pt x="7862" y="20103"/>
                  </a:moveTo>
                  <a:lnTo>
                    <a:pt x="7862" y="20103"/>
                  </a:lnTo>
                  <a:lnTo>
                    <a:pt x="7520" y="20103"/>
                  </a:lnTo>
                  <a:lnTo>
                    <a:pt x="7178" y="20082"/>
                  </a:lnTo>
                  <a:lnTo>
                    <a:pt x="6837" y="20060"/>
                  </a:lnTo>
                  <a:lnTo>
                    <a:pt x="6516" y="19996"/>
                  </a:lnTo>
                  <a:lnTo>
                    <a:pt x="6174" y="19953"/>
                  </a:lnTo>
                  <a:lnTo>
                    <a:pt x="5854" y="19868"/>
                  </a:lnTo>
                  <a:lnTo>
                    <a:pt x="5533" y="19782"/>
                  </a:lnTo>
                  <a:lnTo>
                    <a:pt x="5234" y="19697"/>
                  </a:lnTo>
                  <a:lnTo>
                    <a:pt x="4935" y="19569"/>
                  </a:lnTo>
                  <a:lnTo>
                    <a:pt x="4636" y="19441"/>
                  </a:lnTo>
                  <a:lnTo>
                    <a:pt x="4337" y="19312"/>
                  </a:lnTo>
                  <a:lnTo>
                    <a:pt x="4059" y="19163"/>
                  </a:lnTo>
                  <a:lnTo>
                    <a:pt x="3782" y="19013"/>
                  </a:lnTo>
                  <a:lnTo>
                    <a:pt x="3525" y="18842"/>
                  </a:lnTo>
                  <a:lnTo>
                    <a:pt x="3269" y="18650"/>
                  </a:lnTo>
                  <a:lnTo>
                    <a:pt x="3013" y="18458"/>
                  </a:lnTo>
                  <a:lnTo>
                    <a:pt x="3013" y="18458"/>
                  </a:lnTo>
                  <a:lnTo>
                    <a:pt x="2778" y="18244"/>
                  </a:lnTo>
                  <a:lnTo>
                    <a:pt x="2543" y="18031"/>
                  </a:lnTo>
                  <a:lnTo>
                    <a:pt x="2350" y="17796"/>
                  </a:lnTo>
                  <a:lnTo>
                    <a:pt x="2137" y="17561"/>
                  </a:lnTo>
                  <a:lnTo>
                    <a:pt x="1945" y="17304"/>
                  </a:lnTo>
                  <a:lnTo>
                    <a:pt x="1774" y="17069"/>
                  </a:lnTo>
                  <a:lnTo>
                    <a:pt x="1624" y="16813"/>
                  </a:lnTo>
                  <a:lnTo>
                    <a:pt x="1475" y="16535"/>
                  </a:lnTo>
                  <a:lnTo>
                    <a:pt x="1197" y="16001"/>
                  </a:lnTo>
                  <a:lnTo>
                    <a:pt x="983" y="15446"/>
                  </a:lnTo>
                  <a:lnTo>
                    <a:pt x="791" y="14869"/>
                  </a:lnTo>
                  <a:lnTo>
                    <a:pt x="663" y="14292"/>
                  </a:lnTo>
                  <a:lnTo>
                    <a:pt x="556" y="13715"/>
                  </a:lnTo>
                  <a:lnTo>
                    <a:pt x="492" y="13117"/>
                  </a:lnTo>
                  <a:lnTo>
                    <a:pt x="449" y="12519"/>
                  </a:lnTo>
                  <a:lnTo>
                    <a:pt x="449" y="11942"/>
                  </a:lnTo>
                  <a:lnTo>
                    <a:pt x="492" y="11365"/>
                  </a:lnTo>
                  <a:lnTo>
                    <a:pt x="556" y="10789"/>
                  </a:lnTo>
                  <a:lnTo>
                    <a:pt x="620" y="10255"/>
                  </a:lnTo>
                  <a:lnTo>
                    <a:pt x="727" y="9720"/>
                  </a:lnTo>
                  <a:lnTo>
                    <a:pt x="727" y="9720"/>
                  </a:lnTo>
                  <a:lnTo>
                    <a:pt x="919" y="8994"/>
                  </a:lnTo>
                  <a:lnTo>
                    <a:pt x="1111" y="8289"/>
                  </a:lnTo>
                  <a:lnTo>
                    <a:pt x="1111" y="8289"/>
                  </a:lnTo>
                  <a:lnTo>
                    <a:pt x="1282" y="7670"/>
                  </a:lnTo>
                  <a:lnTo>
                    <a:pt x="1432" y="7071"/>
                  </a:lnTo>
                  <a:lnTo>
                    <a:pt x="1539" y="6495"/>
                  </a:lnTo>
                  <a:lnTo>
                    <a:pt x="1581" y="6196"/>
                  </a:lnTo>
                  <a:lnTo>
                    <a:pt x="1603" y="5918"/>
                  </a:lnTo>
                  <a:lnTo>
                    <a:pt x="1603" y="5918"/>
                  </a:lnTo>
                  <a:lnTo>
                    <a:pt x="1603" y="5597"/>
                  </a:lnTo>
                  <a:lnTo>
                    <a:pt x="1581" y="5256"/>
                  </a:lnTo>
                  <a:lnTo>
                    <a:pt x="1517" y="4957"/>
                  </a:lnTo>
                  <a:lnTo>
                    <a:pt x="1432" y="4679"/>
                  </a:lnTo>
                  <a:lnTo>
                    <a:pt x="1325" y="4422"/>
                  </a:lnTo>
                  <a:lnTo>
                    <a:pt x="1197" y="4209"/>
                  </a:lnTo>
                  <a:lnTo>
                    <a:pt x="1047" y="4038"/>
                  </a:lnTo>
                  <a:lnTo>
                    <a:pt x="876" y="3910"/>
                  </a:lnTo>
                  <a:lnTo>
                    <a:pt x="876" y="3910"/>
                  </a:lnTo>
                  <a:lnTo>
                    <a:pt x="727" y="3824"/>
                  </a:lnTo>
                  <a:lnTo>
                    <a:pt x="599" y="3696"/>
                  </a:lnTo>
                  <a:lnTo>
                    <a:pt x="470" y="3589"/>
                  </a:lnTo>
                  <a:lnTo>
                    <a:pt x="364" y="3461"/>
                  </a:lnTo>
                  <a:lnTo>
                    <a:pt x="257" y="3312"/>
                  </a:lnTo>
                  <a:lnTo>
                    <a:pt x="193" y="3183"/>
                  </a:lnTo>
                  <a:lnTo>
                    <a:pt x="107" y="3012"/>
                  </a:lnTo>
                  <a:lnTo>
                    <a:pt x="65" y="2863"/>
                  </a:lnTo>
                  <a:lnTo>
                    <a:pt x="22" y="2713"/>
                  </a:lnTo>
                  <a:lnTo>
                    <a:pt x="0" y="2542"/>
                  </a:lnTo>
                  <a:lnTo>
                    <a:pt x="0" y="2372"/>
                  </a:lnTo>
                  <a:lnTo>
                    <a:pt x="22" y="2201"/>
                  </a:lnTo>
                  <a:lnTo>
                    <a:pt x="43" y="2030"/>
                  </a:lnTo>
                  <a:lnTo>
                    <a:pt x="86" y="1880"/>
                  </a:lnTo>
                  <a:lnTo>
                    <a:pt x="150" y="1709"/>
                  </a:lnTo>
                  <a:lnTo>
                    <a:pt x="235" y="1560"/>
                  </a:lnTo>
                  <a:lnTo>
                    <a:pt x="235" y="1560"/>
                  </a:lnTo>
                  <a:lnTo>
                    <a:pt x="321" y="1410"/>
                  </a:lnTo>
                  <a:lnTo>
                    <a:pt x="428" y="1261"/>
                  </a:lnTo>
                  <a:lnTo>
                    <a:pt x="556" y="1154"/>
                  </a:lnTo>
                  <a:lnTo>
                    <a:pt x="684" y="1026"/>
                  </a:lnTo>
                  <a:lnTo>
                    <a:pt x="812" y="940"/>
                  </a:lnTo>
                  <a:lnTo>
                    <a:pt x="962" y="855"/>
                  </a:lnTo>
                  <a:lnTo>
                    <a:pt x="1111" y="791"/>
                  </a:lnTo>
                  <a:lnTo>
                    <a:pt x="1282" y="748"/>
                  </a:lnTo>
                  <a:lnTo>
                    <a:pt x="1432" y="705"/>
                  </a:lnTo>
                  <a:lnTo>
                    <a:pt x="1603" y="684"/>
                  </a:lnTo>
                  <a:lnTo>
                    <a:pt x="1774" y="684"/>
                  </a:lnTo>
                  <a:lnTo>
                    <a:pt x="1945" y="684"/>
                  </a:lnTo>
                  <a:lnTo>
                    <a:pt x="2094" y="727"/>
                  </a:lnTo>
                  <a:lnTo>
                    <a:pt x="2265" y="769"/>
                  </a:lnTo>
                  <a:lnTo>
                    <a:pt x="2436" y="833"/>
                  </a:lnTo>
                  <a:lnTo>
                    <a:pt x="2585" y="898"/>
                  </a:lnTo>
                  <a:lnTo>
                    <a:pt x="2585" y="898"/>
                  </a:lnTo>
                  <a:lnTo>
                    <a:pt x="2884" y="1090"/>
                  </a:lnTo>
                  <a:lnTo>
                    <a:pt x="3184" y="1303"/>
                  </a:lnTo>
                  <a:lnTo>
                    <a:pt x="3440" y="1538"/>
                  </a:lnTo>
                  <a:lnTo>
                    <a:pt x="3696" y="1795"/>
                  </a:lnTo>
                  <a:lnTo>
                    <a:pt x="3931" y="2073"/>
                  </a:lnTo>
                  <a:lnTo>
                    <a:pt x="4124" y="2372"/>
                  </a:lnTo>
                  <a:lnTo>
                    <a:pt x="4316" y="2692"/>
                  </a:lnTo>
                  <a:lnTo>
                    <a:pt x="4487" y="3012"/>
                  </a:lnTo>
                  <a:lnTo>
                    <a:pt x="4636" y="3354"/>
                  </a:lnTo>
                  <a:lnTo>
                    <a:pt x="4764" y="3717"/>
                  </a:lnTo>
                  <a:lnTo>
                    <a:pt x="4871" y="4102"/>
                  </a:lnTo>
                  <a:lnTo>
                    <a:pt x="4957" y="4487"/>
                  </a:lnTo>
                  <a:lnTo>
                    <a:pt x="5021" y="4892"/>
                  </a:lnTo>
                  <a:lnTo>
                    <a:pt x="5064" y="5298"/>
                  </a:lnTo>
                  <a:lnTo>
                    <a:pt x="5064" y="5704"/>
                  </a:lnTo>
                  <a:lnTo>
                    <a:pt x="5064" y="6131"/>
                  </a:lnTo>
                  <a:lnTo>
                    <a:pt x="5064" y="6131"/>
                  </a:lnTo>
                  <a:lnTo>
                    <a:pt x="5021" y="6537"/>
                  </a:lnTo>
                  <a:lnTo>
                    <a:pt x="4957" y="6943"/>
                  </a:lnTo>
                  <a:lnTo>
                    <a:pt x="4893" y="7349"/>
                  </a:lnTo>
                  <a:lnTo>
                    <a:pt x="4829" y="7734"/>
                  </a:lnTo>
                  <a:lnTo>
                    <a:pt x="4636" y="8481"/>
                  </a:lnTo>
                  <a:lnTo>
                    <a:pt x="4444" y="9208"/>
                  </a:lnTo>
                  <a:lnTo>
                    <a:pt x="4444" y="9208"/>
                  </a:lnTo>
                  <a:lnTo>
                    <a:pt x="4252" y="9849"/>
                  </a:lnTo>
                  <a:lnTo>
                    <a:pt x="4102" y="10468"/>
                  </a:lnTo>
                  <a:lnTo>
                    <a:pt x="4102" y="10468"/>
                  </a:lnTo>
                  <a:lnTo>
                    <a:pt x="4038" y="10789"/>
                  </a:lnTo>
                  <a:lnTo>
                    <a:pt x="3995" y="11130"/>
                  </a:lnTo>
                  <a:lnTo>
                    <a:pt x="3953" y="11494"/>
                  </a:lnTo>
                  <a:lnTo>
                    <a:pt x="3931" y="11857"/>
                  </a:lnTo>
                  <a:lnTo>
                    <a:pt x="3910" y="12220"/>
                  </a:lnTo>
                  <a:lnTo>
                    <a:pt x="3910" y="12583"/>
                  </a:lnTo>
                  <a:lnTo>
                    <a:pt x="3953" y="12946"/>
                  </a:lnTo>
                  <a:lnTo>
                    <a:pt x="3995" y="13331"/>
                  </a:lnTo>
                  <a:lnTo>
                    <a:pt x="4059" y="13673"/>
                  </a:lnTo>
                  <a:lnTo>
                    <a:pt x="4145" y="14036"/>
                  </a:lnTo>
                  <a:lnTo>
                    <a:pt x="4273" y="14378"/>
                  </a:lnTo>
                  <a:lnTo>
                    <a:pt x="4401" y="14698"/>
                  </a:lnTo>
                  <a:lnTo>
                    <a:pt x="4572" y="15019"/>
                  </a:lnTo>
                  <a:lnTo>
                    <a:pt x="4764" y="15296"/>
                  </a:lnTo>
                  <a:lnTo>
                    <a:pt x="4999" y="15574"/>
                  </a:lnTo>
                  <a:lnTo>
                    <a:pt x="5256" y="15809"/>
                  </a:lnTo>
                  <a:lnTo>
                    <a:pt x="5256" y="15809"/>
                  </a:lnTo>
                  <a:lnTo>
                    <a:pt x="5555" y="16044"/>
                  </a:lnTo>
                  <a:lnTo>
                    <a:pt x="5897" y="16236"/>
                  </a:lnTo>
                  <a:lnTo>
                    <a:pt x="6260" y="16386"/>
                  </a:lnTo>
                  <a:lnTo>
                    <a:pt x="6644" y="16514"/>
                  </a:lnTo>
                  <a:lnTo>
                    <a:pt x="7072" y="16599"/>
                  </a:lnTo>
                  <a:lnTo>
                    <a:pt x="7499" y="16642"/>
                  </a:lnTo>
                  <a:lnTo>
                    <a:pt x="7948" y="16663"/>
                  </a:lnTo>
                  <a:lnTo>
                    <a:pt x="8396" y="16621"/>
                  </a:lnTo>
                  <a:lnTo>
                    <a:pt x="8396" y="16621"/>
                  </a:lnTo>
                  <a:lnTo>
                    <a:pt x="8823" y="16578"/>
                  </a:lnTo>
                  <a:lnTo>
                    <a:pt x="9272" y="16493"/>
                  </a:lnTo>
                  <a:lnTo>
                    <a:pt x="9721" y="16364"/>
                  </a:lnTo>
                  <a:lnTo>
                    <a:pt x="10169" y="16215"/>
                  </a:lnTo>
                  <a:lnTo>
                    <a:pt x="10639" y="16044"/>
                  </a:lnTo>
                  <a:lnTo>
                    <a:pt x="11131" y="15809"/>
                  </a:lnTo>
                  <a:lnTo>
                    <a:pt x="11643" y="15574"/>
                  </a:lnTo>
                  <a:lnTo>
                    <a:pt x="12177" y="15275"/>
                  </a:lnTo>
                  <a:lnTo>
                    <a:pt x="12177" y="15275"/>
                  </a:lnTo>
                  <a:lnTo>
                    <a:pt x="12946" y="14826"/>
                  </a:lnTo>
                  <a:lnTo>
                    <a:pt x="13310" y="14591"/>
                  </a:lnTo>
                  <a:lnTo>
                    <a:pt x="13651" y="14356"/>
                  </a:lnTo>
                  <a:lnTo>
                    <a:pt x="13972" y="14121"/>
                  </a:lnTo>
                  <a:lnTo>
                    <a:pt x="14271" y="13865"/>
                  </a:lnTo>
                  <a:lnTo>
                    <a:pt x="14570" y="13609"/>
                  </a:lnTo>
                  <a:lnTo>
                    <a:pt x="14848" y="13352"/>
                  </a:lnTo>
                  <a:lnTo>
                    <a:pt x="15104" y="13096"/>
                  </a:lnTo>
                  <a:lnTo>
                    <a:pt x="15339" y="12839"/>
                  </a:lnTo>
                  <a:lnTo>
                    <a:pt x="15553" y="12583"/>
                  </a:lnTo>
                  <a:lnTo>
                    <a:pt x="15745" y="12305"/>
                  </a:lnTo>
                  <a:lnTo>
                    <a:pt x="15937" y="12028"/>
                  </a:lnTo>
                  <a:lnTo>
                    <a:pt x="16087" y="11771"/>
                  </a:lnTo>
                  <a:lnTo>
                    <a:pt x="16236" y="11472"/>
                  </a:lnTo>
                  <a:lnTo>
                    <a:pt x="16365" y="11195"/>
                  </a:lnTo>
                  <a:lnTo>
                    <a:pt x="16365" y="11195"/>
                  </a:lnTo>
                  <a:lnTo>
                    <a:pt x="16471" y="10917"/>
                  </a:lnTo>
                  <a:lnTo>
                    <a:pt x="16578" y="10596"/>
                  </a:lnTo>
                  <a:lnTo>
                    <a:pt x="16749" y="9955"/>
                  </a:lnTo>
                  <a:lnTo>
                    <a:pt x="16877" y="9293"/>
                  </a:lnTo>
                  <a:lnTo>
                    <a:pt x="17005" y="8588"/>
                  </a:lnTo>
                  <a:lnTo>
                    <a:pt x="17005" y="8588"/>
                  </a:lnTo>
                  <a:lnTo>
                    <a:pt x="17155" y="7819"/>
                  </a:lnTo>
                  <a:lnTo>
                    <a:pt x="17326" y="7050"/>
                  </a:lnTo>
                  <a:lnTo>
                    <a:pt x="17411" y="6666"/>
                  </a:lnTo>
                  <a:lnTo>
                    <a:pt x="17518" y="6260"/>
                  </a:lnTo>
                  <a:lnTo>
                    <a:pt x="17646" y="5875"/>
                  </a:lnTo>
                  <a:lnTo>
                    <a:pt x="17796" y="5491"/>
                  </a:lnTo>
                  <a:lnTo>
                    <a:pt x="17796" y="5491"/>
                  </a:lnTo>
                  <a:lnTo>
                    <a:pt x="17988" y="5021"/>
                  </a:lnTo>
                  <a:lnTo>
                    <a:pt x="18202" y="4551"/>
                  </a:lnTo>
                  <a:lnTo>
                    <a:pt x="18458" y="4123"/>
                  </a:lnTo>
                  <a:lnTo>
                    <a:pt x="18714" y="3696"/>
                  </a:lnTo>
                  <a:lnTo>
                    <a:pt x="19014" y="3290"/>
                  </a:lnTo>
                  <a:lnTo>
                    <a:pt x="19334" y="2884"/>
                  </a:lnTo>
                  <a:lnTo>
                    <a:pt x="19654" y="2521"/>
                  </a:lnTo>
                  <a:lnTo>
                    <a:pt x="20018" y="2158"/>
                  </a:lnTo>
                  <a:lnTo>
                    <a:pt x="20381" y="1816"/>
                  </a:lnTo>
                  <a:lnTo>
                    <a:pt x="20787" y="1496"/>
                  </a:lnTo>
                  <a:lnTo>
                    <a:pt x="21193" y="1197"/>
                  </a:lnTo>
                  <a:lnTo>
                    <a:pt x="21598" y="940"/>
                  </a:lnTo>
                  <a:lnTo>
                    <a:pt x="22047" y="684"/>
                  </a:lnTo>
                  <a:lnTo>
                    <a:pt x="22496" y="449"/>
                  </a:lnTo>
                  <a:lnTo>
                    <a:pt x="22966" y="257"/>
                  </a:lnTo>
                  <a:lnTo>
                    <a:pt x="23436" y="86"/>
                  </a:lnTo>
                  <a:lnTo>
                    <a:pt x="23436" y="86"/>
                  </a:lnTo>
                  <a:lnTo>
                    <a:pt x="23607" y="43"/>
                  </a:lnTo>
                  <a:lnTo>
                    <a:pt x="23778" y="0"/>
                  </a:lnTo>
                  <a:lnTo>
                    <a:pt x="23948" y="0"/>
                  </a:lnTo>
                  <a:lnTo>
                    <a:pt x="24119" y="0"/>
                  </a:lnTo>
                  <a:lnTo>
                    <a:pt x="24290" y="22"/>
                  </a:lnTo>
                  <a:lnTo>
                    <a:pt x="24440" y="43"/>
                  </a:lnTo>
                  <a:lnTo>
                    <a:pt x="24611" y="107"/>
                  </a:lnTo>
                  <a:lnTo>
                    <a:pt x="24760" y="171"/>
                  </a:lnTo>
                  <a:lnTo>
                    <a:pt x="24910" y="257"/>
                  </a:lnTo>
                  <a:lnTo>
                    <a:pt x="25038" y="342"/>
                  </a:lnTo>
                  <a:lnTo>
                    <a:pt x="25166" y="449"/>
                  </a:lnTo>
                  <a:lnTo>
                    <a:pt x="25273" y="577"/>
                  </a:lnTo>
                  <a:lnTo>
                    <a:pt x="25380" y="705"/>
                  </a:lnTo>
                  <a:lnTo>
                    <a:pt x="25487" y="855"/>
                  </a:lnTo>
                  <a:lnTo>
                    <a:pt x="25551" y="1004"/>
                  </a:lnTo>
                  <a:lnTo>
                    <a:pt x="25615" y="1175"/>
                  </a:lnTo>
                  <a:lnTo>
                    <a:pt x="25615" y="1175"/>
                  </a:lnTo>
                  <a:lnTo>
                    <a:pt x="25679" y="1346"/>
                  </a:lnTo>
                  <a:lnTo>
                    <a:pt x="25700" y="1517"/>
                  </a:lnTo>
                  <a:lnTo>
                    <a:pt x="25722" y="1688"/>
                  </a:lnTo>
                  <a:lnTo>
                    <a:pt x="25700" y="1859"/>
                  </a:lnTo>
                  <a:lnTo>
                    <a:pt x="25679" y="2008"/>
                  </a:lnTo>
                  <a:lnTo>
                    <a:pt x="25657" y="2179"/>
                  </a:lnTo>
                  <a:lnTo>
                    <a:pt x="25593" y="2329"/>
                  </a:lnTo>
                  <a:lnTo>
                    <a:pt x="25529" y="2478"/>
                  </a:lnTo>
                  <a:lnTo>
                    <a:pt x="25444" y="2628"/>
                  </a:lnTo>
                  <a:lnTo>
                    <a:pt x="25358" y="2777"/>
                  </a:lnTo>
                  <a:lnTo>
                    <a:pt x="25252" y="2906"/>
                  </a:lnTo>
                  <a:lnTo>
                    <a:pt x="25123" y="3012"/>
                  </a:lnTo>
                  <a:lnTo>
                    <a:pt x="24995" y="3119"/>
                  </a:lnTo>
                  <a:lnTo>
                    <a:pt x="24846" y="3205"/>
                  </a:lnTo>
                  <a:lnTo>
                    <a:pt x="24696" y="3290"/>
                  </a:lnTo>
                  <a:lnTo>
                    <a:pt x="24547" y="3354"/>
                  </a:lnTo>
                  <a:lnTo>
                    <a:pt x="24547" y="3354"/>
                  </a:lnTo>
                  <a:lnTo>
                    <a:pt x="24247" y="3461"/>
                  </a:lnTo>
                  <a:lnTo>
                    <a:pt x="23948" y="3589"/>
                  </a:lnTo>
                  <a:lnTo>
                    <a:pt x="23671" y="3739"/>
                  </a:lnTo>
                  <a:lnTo>
                    <a:pt x="23414" y="3888"/>
                  </a:lnTo>
                  <a:lnTo>
                    <a:pt x="23137" y="4059"/>
                  </a:lnTo>
                  <a:lnTo>
                    <a:pt x="22880" y="4252"/>
                  </a:lnTo>
                  <a:lnTo>
                    <a:pt x="22645" y="4444"/>
                  </a:lnTo>
                  <a:lnTo>
                    <a:pt x="22410" y="4657"/>
                  </a:lnTo>
                  <a:lnTo>
                    <a:pt x="22175" y="4892"/>
                  </a:lnTo>
                  <a:lnTo>
                    <a:pt x="21983" y="5127"/>
                  </a:lnTo>
                  <a:lnTo>
                    <a:pt x="21769" y="5362"/>
                  </a:lnTo>
                  <a:lnTo>
                    <a:pt x="21598" y="5619"/>
                  </a:lnTo>
                  <a:lnTo>
                    <a:pt x="21428" y="5896"/>
                  </a:lnTo>
                  <a:lnTo>
                    <a:pt x="21278" y="6153"/>
                  </a:lnTo>
                  <a:lnTo>
                    <a:pt x="21128" y="6431"/>
                  </a:lnTo>
                  <a:lnTo>
                    <a:pt x="21022" y="6730"/>
                  </a:lnTo>
                  <a:lnTo>
                    <a:pt x="21022" y="6730"/>
                  </a:lnTo>
                  <a:lnTo>
                    <a:pt x="20915" y="7007"/>
                  </a:lnTo>
                  <a:lnTo>
                    <a:pt x="20829" y="7306"/>
                  </a:lnTo>
                  <a:lnTo>
                    <a:pt x="20659" y="7905"/>
                  </a:lnTo>
                  <a:lnTo>
                    <a:pt x="20530" y="8546"/>
                  </a:lnTo>
                  <a:lnTo>
                    <a:pt x="20424" y="9208"/>
                  </a:lnTo>
                  <a:lnTo>
                    <a:pt x="20424" y="9208"/>
                  </a:lnTo>
                  <a:lnTo>
                    <a:pt x="20274" y="10020"/>
                  </a:lnTo>
                  <a:lnTo>
                    <a:pt x="20082" y="10853"/>
                  </a:lnTo>
                  <a:lnTo>
                    <a:pt x="19975" y="11280"/>
                  </a:lnTo>
                  <a:lnTo>
                    <a:pt x="19868" y="11686"/>
                  </a:lnTo>
                  <a:lnTo>
                    <a:pt x="19719" y="12113"/>
                  </a:lnTo>
                  <a:lnTo>
                    <a:pt x="19548" y="12540"/>
                  </a:lnTo>
                  <a:lnTo>
                    <a:pt x="19548" y="12540"/>
                  </a:lnTo>
                  <a:lnTo>
                    <a:pt x="19377" y="12946"/>
                  </a:lnTo>
                  <a:lnTo>
                    <a:pt x="19163" y="13352"/>
                  </a:lnTo>
                  <a:lnTo>
                    <a:pt x="18928" y="13758"/>
                  </a:lnTo>
                  <a:lnTo>
                    <a:pt x="18672" y="14164"/>
                  </a:lnTo>
                  <a:lnTo>
                    <a:pt x="18394" y="14549"/>
                  </a:lnTo>
                  <a:lnTo>
                    <a:pt x="18095" y="14933"/>
                  </a:lnTo>
                  <a:lnTo>
                    <a:pt x="17774" y="15296"/>
                  </a:lnTo>
                  <a:lnTo>
                    <a:pt x="17433" y="15659"/>
                  </a:lnTo>
                  <a:lnTo>
                    <a:pt x="17048" y="16023"/>
                  </a:lnTo>
                  <a:lnTo>
                    <a:pt x="16664" y="16364"/>
                  </a:lnTo>
                  <a:lnTo>
                    <a:pt x="16258" y="16706"/>
                  </a:lnTo>
                  <a:lnTo>
                    <a:pt x="15809" y="17048"/>
                  </a:lnTo>
                  <a:lnTo>
                    <a:pt x="15360" y="17368"/>
                  </a:lnTo>
                  <a:lnTo>
                    <a:pt x="14890" y="17689"/>
                  </a:lnTo>
                  <a:lnTo>
                    <a:pt x="14378" y="18009"/>
                  </a:lnTo>
                  <a:lnTo>
                    <a:pt x="13865" y="18308"/>
                  </a:lnTo>
                  <a:lnTo>
                    <a:pt x="13865" y="18308"/>
                  </a:lnTo>
                  <a:lnTo>
                    <a:pt x="13160" y="18672"/>
                  </a:lnTo>
                  <a:lnTo>
                    <a:pt x="12498" y="18992"/>
                  </a:lnTo>
                  <a:lnTo>
                    <a:pt x="11836" y="19270"/>
                  </a:lnTo>
                  <a:lnTo>
                    <a:pt x="11216" y="19526"/>
                  </a:lnTo>
                  <a:lnTo>
                    <a:pt x="10575" y="19718"/>
                  </a:lnTo>
                  <a:lnTo>
                    <a:pt x="9977" y="19868"/>
                  </a:lnTo>
                  <a:lnTo>
                    <a:pt x="9357" y="19996"/>
                  </a:lnTo>
                  <a:lnTo>
                    <a:pt x="8759" y="20060"/>
                  </a:lnTo>
                  <a:lnTo>
                    <a:pt x="8759" y="20060"/>
                  </a:lnTo>
                  <a:lnTo>
                    <a:pt x="8311" y="20103"/>
                  </a:lnTo>
                  <a:lnTo>
                    <a:pt x="7862" y="2010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582;p74">
              <a:extLst>
                <a:ext uri="{FF2B5EF4-FFF2-40B4-BE49-F238E27FC236}">
                  <a16:creationId xmlns:a16="http://schemas.microsoft.com/office/drawing/2014/main" xmlns="" id="{BA7832F7-7FD7-B40D-AE52-9835A2E5E91D}"/>
                </a:ext>
              </a:extLst>
            </p:cNvPr>
            <p:cNvSpPr/>
            <p:nvPr/>
          </p:nvSpPr>
          <p:spPr>
            <a:xfrm>
              <a:off x="11339750" y="4175200"/>
              <a:ext cx="355200" cy="968300"/>
            </a:xfrm>
            <a:custGeom>
              <a:avLst/>
              <a:gdLst/>
              <a:ahLst/>
              <a:cxnLst/>
              <a:rect l="l" t="t" r="r" b="b"/>
              <a:pathLst>
                <a:path w="14208" h="38732" extrusionOk="0">
                  <a:moveTo>
                    <a:pt x="11110" y="0"/>
                  </a:moveTo>
                  <a:lnTo>
                    <a:pt x="10939" y="22"/>
                  </a:lnTo>
                  <a:lnTo>
                    <a:pt x="10768" y="43"/>
                  </a:lnTo>
                  <a:lnTo>
                    <a:pt x="10597" y="86"/>
                  </a:lnTo>
                  <a:lnTo>
                    <a:pt x="10447" y="150"/>
                  </a:lnTo>
                  <a:lnTo>
                    <a:pt x="10277" y="235"/>
                  </a:lnTo>
                  <a:lnTo>
                    <a:pt x="10127" y="321"/>
                  </a:lnTo>
                  <a:lnTo>
                    <a:pt x="9999" y="428"/>
                  </a:lnTo>
                  <a:lnTo>
                    <a:pt x="9871" y="556"/>
                  </a:lnTo>
                  <a:lnTo>
                    <a:pt x="9764" y="684"/>
                  </a:lnTo>
                  <a:lnTo>
                    <a:pt x="9678" y="812"/>
                  </a:lnTo>
                  <a:lnTo>
                    <a:pt x="9593" y="962"/>
                  </a:lnTo>
                  <a:lnTo>
                    <a:pt x="9529" y="1111"/>
                  </a:lnTo>
                  <a:lnTo>
                    <a:pt x="9465" y="1282"/>
                  </a:lnTo>
                  <a:lnTo>
                    <a:pt x="9443" y="1432"/>
                  </a:lnTo>
                  <a:lnTo>
                    <a:pt x="9422" y="1603"/>
                  </a:lnTo>
                  <a:lnTo>
                    <a:pt x="9422" y="1773"/>
                  </a:lnTo>
                  <a:lnTo>
                    <a:pt x="9422" y="1944"/>
                  </a:lnTo>
                  <a:lnTo>
                    <a:pt x="9465" y="2115"/>
                  </a:lnTo>
                  <a:lnTo>
                    <a:pt x="9507" y="2265"/>
                  </a:lnTo>
                  <a:lnTo>
                    <a:pt x="9572" y="2436"/>
                  </a:lnTo>
                  <a:lnTo>
                    <a:pt x="9636" y="2585"/>
                  </a:lnTo>
                  <a:lnTo>
                    <a:pt x="9913" y="3077"/>
                  </a:lnTo>
                  <a:lnTo>
                    <a:pt x="10127" y="3589"/>
                  </a:lnTo>
                  <a:lnTo>
                    <a:pt x="10319" y="4123"/>
                  </a:lnTo>
                  <a:lnTo>
                    <a:pt x="10469" y="4657"/>
                  </a:lnTo>
                  <a:lnTo>
                    <a:pt x="10597" y="5213"/>
                  </a:lnTo>
                  <a:lnTo>
                    <a:pt x="10682" y="5768"/>
                  </a:lnTo>
                  <a:lnTo>
                    <a:pt x="10747" y="6345"/>
                  </a:lnTo>
                  <a:lnTo>
                    <a:pt x="10747" y="6901"/>
                  </a:lnTo>
                  <a:lnTo>
                    <a:pt x="10725" y="7477"/>
                  </a:lnTo>
                  <a:lnTo>
                    <a:pt x="10682" y="8033"/>
                  </a:lnTo>
                  <a:lnTo>
                    <a:pt x="10597" y="8588"/>
                  </a:lnTo>
                  <a:lnTo>
                    <a:pt x="10469" y="9144"/>
                  </a:lnTo>
                  <a:lnTo>
                    <a:pt x="10319" y="9678"/>
                  </a:lnTo>
                  <a:lnTo>
                    <a:pt x="10106" y="10212"/>
                  </a:lnTo>
                  <a:lnTo>
                    <a:pt x="9892" y="10725"/>
                  </a:lnTo>
                  <a:lnTo>
                    <a:pt x="9614" y="11216"/>
                  </a:lnTo>
                  <a:lnTo>
                    <a:pt x="9315" y="11707"/>
                  </a:lnTo>
                  <a:lnTo>
                    <a:pt x="8973" y="12199"/>
                  </a:lnTo>
                  <a:lnTo>
                    <a:pt x="8610" y="12669"/>
                  </a:lnTo>
                  <a:lnTo>
                    <a:pt x="8204" y="13139"/>
                  </a:lnTo>
                  <a:lnTo>
                    <a:pt x="7798" y="13587"/>
                  </a:lnTo>
                  <a:lnTo>
                    <a:pt x="7371" y="14036"/>
                  </a:lnTo>
                  <a:lnTo>
                    <a:pt x="6453" y="14954"/>
                  </a:lnTo>
                  <a:lnTo>
                    <a:pt x="5555" y="15873"/>
                  </a:lnTo>
                  <a:lnTo>
                    <a:pt x="5085" y="16364"/>
                  </a:lnTo>
                  <a:lnTo>
                    <a:pt x="4637" y="16856"/>
                  </a:lnTo>
                  <a:lnTo>
                    <a:pt x="4060" y="17518"/>
                  </a:lnTo>
                  <a:lnTo>
                    <a:pt x="3526" y="18202"/>
                  </a:lnTo>
                  <a:lnTo>
                    <a:pt x="3013" y="18907"/>
                  </a:lnTo>
                  <a:lnTo>
                    <a:pt x="2543" y="19612"/>
                  </a:lnTo>
                  <a:lnTo>
                    <a:pt x="2116" y="20338"/>
                  </a:lnTo>
                  <a:lnTo>
                    <a:pt x="1731" y="21064"/>
                  </a:lnTo>
                  <a:lnTo>
                    <a:pt x="1390" y="21791"/>
                  </a:lnTo>
                  <a:lnTo>
                    <a:pt x="1069" y="22517"/>
                  </a:lnTo>
                  <a:lnTo>
                    <a:pt x="791" y="23265"/>
                  </a:lnTo>
                  <a:lnTo>
                    <a:pt x="556" y="24012"/>
                  </a:lnTo>
                  <a:lnTo>
                    <a:pt x="364" y="24760"/>
                  </a:lnTo>
                  <a:lnTo>
                    <a:pt x="215" y="25508"/>
                  </a:lnTo>
                  <a:lnTo>
                    <a:pt x="108" y="26255"/>
                  </a:lnTo>
                  <a:lnTo>
                    <a:pt x="22" y="27003"/>
                  </a:lnTo>
                  <a:lnTo>
                    <a:pt x="1" y="27751"/>
                  </a:lnTo>
                  <a:lnTo>
                    <a:pt x="22" y="28499"/>
                  </a:lnTo>
                  <a:lnTo>
                    <a:pt x="44" y="28947"/>
                  </a:lnTo>
                  <a:lnTo>
                    <a:pt x="86" y="29396"/>
                  </a:lnTo>
                  <a:lnTo>
                    <a:pt x="150" y="29844"/>
                  </a:lnTo>
                  <a:lnTo>
                    <a:pt x="236" y="30272"/>
                  </a:lnTo>
                  <a:lnTo>
                    <a:pt x="343" y="30720"/>
                  </a:lnTo>
                  <a:lnTo>
                    <a:pt x="450" y="31148"/>
                  </a:lnTo>
                  <a:lnTo>
                    <a:pt x="578" y="31575"/>
                  </a:lnTo>
                  <a:lnTo>
                    <a:pt x="727" y="31981"/>
                  </a:lnTo>
                  <a:lnTo>
                    <a:pt x="877" y="32387"/>
                  </a:lnTo>
                  <a:lnTo>
                    <a:pt x="1069" y="32793"/>
                  </a:lnTo>
                  <a:lnTo>
                    <a:pt x="1240" y="33177"/>
                  </a:lnTo>
                  <a:lnTo>
                    <a:pt x="1454" y="33562"/>
                  </a:lnTo>
                  <a:lnTo>
                    <a:pt x="1667" y="33946"/>
                  </a:lnTo>
                  <a:lnTo>
                    <a:pt x="1881" y="34309"/>
                  </a:lnTo>
                  <a:lnTo>
                    <a:pt x="2137" y="34651"/>
                  </a:lnTo>
                  <a:lnTo>
                    <a:pt x="2394" y="35014"/>
                  </a:lnTo>
                  <a:lnTo>
                    <a:pt x="2650" y="35335"/>
                  </a:lnTo>
                  <a:lnTo>
                    <a:pt x="2928" y="35655"/>
                  </a:lnTo>
                  <a:lnTo>
                    <a:pt x="3205" y="35976"/>
                  </a:lnTo>
                  <a:lnTo>
                    <a:pt x="3504" y="36275"/>
                  </a:lnTo>
                  <a:lnTo>
                    <a:pt x="3825" y="36552"/>
                  </a:lnTo>
                  <a:lnTo>
                    <a:pt x="4145" y="36830"/>
                  </a:lnTo>
                  <a:lnTo>
                    <a:pt x="4466" y="37087"/>
                  </a:lnTo>
                  <a:lnTo>
                    <a:pt x="4808" y="37322"/>
                  </a:lnTo>
                  <a:lnTo>
                    <a:pt x="5149" y="37556"/>
                  </a:lnTo>
                  <a:lnTo>
                    <a:pt x="5491" y="37749"/>
                  </a:lnTo>
                  <a:lnTo>
                    <a:pt x="5854" y="37962"/>
                  </a:lnTo>
                  <a:lnTo>
                    <a:pt x="6239" y="38133"/>
                  </a:lnTo>
                  <a:lnTo>
                    <a:pt x="6602" y="38304"/>
                  </a:lnTo>
                  <a:lnTo>
                    <a:pt x="6987" y="38432"/>
                  </a:lnTo>
                  <a:lnTo>
                    <a:pt x="7393" y="38561"/>
                  </a:lnTo>
                  <a:lnTo>
                    <a:pt x="7777" y="38667"/>
                  </a:lnTo>
                  <a:lnTo>
                    <a:pt x="7991" y="38710"/>
                  </a:lnTo>
                  <a:lnTo>
                    <a:pt x="8204" y="38731"/>
                  </a:lnTo>
                  <a:lnTo>
                    <a:pt x="8482" y="38689"/>
                  </a:lnTo>
                  <a:lnTo>
                    <a:pt x="8760" y="38625"/>
                  </a:lnTo>
                  <a:lnTo>
                    <a:pt x="9016" y="38518"/>
                  </a:lnTo>
                  <a:lnTo>
                    <a:pt x="9251" y="38368"/>
                  </a:lnTo>
                  <a:lnTo>
                    <a:pt x="9465" y="38176"/>
                  </a:lnTo>
                  <a:lnTo>
                    <a:pt x="9636" y="37941"/>
                  </a:lnTo>
                  <a:lnTo>
                    <a:pt x="9785" y="37685"/>
                  </a:lnTo>
                  <a:lnTo>
                    <a:pt x="9828" y="37556"/>
                  </a:lnTo>
                  <a:lnTo>
                    <a:pt x="9871" y="37407"/>
                  </a:lnTo>
                  <a:lnTo>
                    <a:pt x="9913" y="37236"/>
                  </a:lnTo>
                  <a:lnTo>
                    <a:pt x="9935" y="37065"/>
                  </a:lnTo>
                  <a:lnTo>
                    <a:pt x="9935" y="36894"/>
                  </a:lnTo>
                  <a:lnTo>
                    <a:pt x="9913" y="36723"/>
                  </a:lnTo>
                  <a:lnTo>
                    <a:pt x="9871" y="36552"/>
                  </a:lnTo>
                  <a:lnTo>
                    <a:pt x="9828" y="36403"/>
                  </a:lnTo>
                  <a:lnTo>
                    <a:pt x="9764" y="36253"/>
                  </a:lnTo>
                  <a:lnTo>
                    <a:pt x="9678" y="36104"/>
                  </a:lnTo>
                  <a:lnTo>
                    <a:pt x="9593" y="35954"/>
                  </a:lnTo>
                  <a:lnTo>
                    <a:pt x="9486" y="35826"/>
                  </a:lnTo>
                  <a:lnTo>
                    <a:pt x="9358" y="35719"/>
                  </a:lnTo>
                  <a:lnTo>
                    <a:pt x="9230" y="35612"/>
                  </a:lnTo>
                  <a:lnTo>
                    <a:pt x="9102" y="35506"/>
                  </a:lnTo>
                  <a:lnTo>
                    <a:pt x="8952" y="35442"/>
                  </a:lnTo>
                  <a:lnTo>
                    <a:pt x="8781" y="35377"/>
                  </a:lnTo>
                  <a:lnTo>
                    <a:pt x="8610" y="35313"/>
                  </a:lnTo>
                  <a:lnTo>
                    <a:pt x="8354" y="35249"/>
                  </a:lnTo>
                  <a:lnTo>
                    <a:pt x="8098" y="35164"/>
                  </a:lnTo>
                  <a:lnTo>
                    <a:pt x="7841" y="35057"/>
                  </a:lnTo>
                  <a:lnTo>
                    <a:pt x="7606" y="34950"/>
                  </a:lnTo>
                  <a:lnTo>
                    <a:pt x="7115" y="34694"/>
                  </a:lnTo>
                  <a:lnTo>
                    <a:pt x="6666" y="34395"/>
                  </a:lnTo>
                  <a:lnTo>
                    <a:pt x="6218" y="34053"/>
                  </a:lnTo>
                  <a:lnTo>
                    <a:pt x="5812" y="33668"/>
                  </a:lnTo>
                  <a:lnTo>
                    <a:pt x="5427" y="33263"/>
                  </a:lnTo>
                  <a:lnTo>
                    <a:pt x="5064" y="32814"/>
                  </a:lnTo>
                  <a:lnTo>
                    <a:pt x="4722" y="32323"/>
                  </a:lnTo>
                  <a:lnTo>
                    <a:pt x="4423" y="31810"/>
                  </a:lnTo>
                  <a:lnTo>
                    <a:pt x="4167" y="31276"/>
                  </a:lnTo>
                  <a:lnTo>
                    <a:pt x="3953" y="30720"/>
                  </a:lnTo>
                  <a:lnTo>
                    <a:pt x="3761" y="30144"/>
                  </a:lnTo>
                  <a:lnTo>
                    <a:pt x="3611" y="29545"/>
                  </a:lnTo>
                  <a:lnTo>
                    <a:pt x="3526" y="28947"/>
                  </a:lnTo>
                  <a:lnTo>
                    <a:pt x="3462" y="28328"/>
                  </a:lnTo>
                  <a:lnTo>
                    <a:pt x="3462" y="27943"/>
                  </a:lnTo>
                  <a:lnTo>
                    <a:pt x="3462" y="27559"/>
                  </a:lnTo>
                  <a:lnTo>
                    <a:pt x="3483" y="27195"/>
                  </a:lnTo>
                  <a:lnTo>
                    <a:pt x="3504" y="26832"/>
                  </a:lnTo>
                  <a:lnTo>
                    <a:pt x="3547" y="26469"/>
                  </a:lnTo>
                  <a:lnTo>
                    <a:pt x="3611" y="26106"/>
                  </a:lnTo>
                  <a:lnTo>
                    <a:pt x="3761" y="25401"/>
                  </a:lnTo>
                  <a:lnTo>
                    <a:pt x="3953" y="24717"/>
                  </a:lnTo>
                  <a:lnTo>
                    <a:pt x="4167" y="24055"/>
                  </a:lnTo>
                  <a:lnTo>
                    <a:pt x="4423" y="23436"/>
                  </a:lnTo>
                  <a:lnTo>
                    <a:pt x="4722" y="22816"/>
                  </a:lnTo>
                  <a:lnTo>
                    <a:pt x="5021" y="22239"/>
                  </a:lnTo>
                  <a:lnTo>
                    <a:pt x="5320" y="21705"/>
                  </a:lnTo>
                  <a:lnTo>
                    <a:pt x="5662" y="21192"/>
                  </a:lnTo>
                  <a:lnTo>
                    <a:pt x="5983" y="20701"/>
                  </a:lnTo>
                  <a:lnTo>
                    <a:pt x="6303" y="20252"/>
                  </a:lnTo>
                  <a:lnTo>
                    <a:pt x="6623" y="19847"/>
                  </a:lnTo>
                  <a:lnTo>
                    <a:pt x="6923" y="19483"/>
                  </a:lnTo>
                  <a:lnTo>
                    <a:pt x="7222" y="19142"/>
                  </a:lnTo>
                  <a:lnTo>
                    <a:pt x="7628" y="18714"/>
                  </a:lnTo>
                  <a:lnTo>
                    <a:pt x="8033" y="18266"/>
                  </a:lnTo>
                  <a:lnTo>
                    <a:pt x="8909" y="17390"/>
                  </a:lnTo>
                  <a:lnTo>
                    <a:pt x="9913" y="16386"/>
                  </a:lnTo>
                  <a:lnTo>
                    <a:pt x="10405" y="15873"/>
                  </a:lnTo>
                  <a:lnTo>
                    <a:pt x="10875" y="15318"/>
                  </a:lnTo>
                  <a:lnTo>
                    <a:pt x="11345" y="14762"/>
                  </a:lnTo>
                  <a:lnTo>
                    <a:pt x="11793" y="14185"/>
                  </a:lnTo>
                  <a:lnTo>
                    <a:pt x="12221" y="13587"/>
                  </a:lnTo>
                  <a:lnTo>
                    <a:pt x="12605" y="12946"/>
                  </a:lnTo>
                  <a:lnTo>
                    <a:pt x="12797" y="12604"/>
                  </a:lnTo>
                  <a:lnTo>
                    <a:pt x="12990" y="12263"/>
                  </a:lnTo>
                  <a:lnTo>
                    <a:pt x="13161" y="11899"/>
                  </a:lnTo>
                  <a:lnTo>
                    <a:pt x="13310" y="11536"/>
                  </a:lnTo>
                  <a:lnTo>
                    <a:pt x="13460" y="11173"/>
                  </a:lnTo>
                  <a:lnTo>
                    <a:pt x="13588" y="10789"/>
                  </a:lnTo>
                  <a:lnTo>
                    <a:pt x="13716" y="10404"/>
                  </a:lnTo>
                  <a:lnTo>
                    <a:pt x="13823" y="10041"/>
                  </a:lnTo>
                  <a:lnTo>
                    <a:pt x="13994" y="9272"/>
                  </a:lnTo>
                  <a:lnTo>
                    <a:pt x="14122" y="8481"/>
                  </a:lnTo>
                  <a:lnTo>
                    <a:pt x="14186" y="7712"/>
                  </a:lnTo>
                  <a:lnTo>
                    <a:pt x="14207" y="6922"/>
                  </a:lnTo>
                  <a:lnTo>
                    <a:pt x="14186" y="6131"/>
                  </a:lnTo>
                  <a:lnTo>
                    <a:pt x="14122" y="5341"/>
                  </a:lnTo>
                  <a:lnTo>
                    <a:pt x="13994" y="4551"/>
                  </a:lnTo>
                  <a:lnTo>
                    <a:pt x="13823" y="3782"/>
                  </a:lnTo>
                  <a:lnTo>
                    <a:pt x="13716" y="3418"/>
                  </a:lnTo>
                  <a:lnTo>
                    <a:pt x="13609" y="3034"/>
                  </a:lnTo>
                  <a:lnTo>
                    <a:pt x="13481" y="2649"/>
                  </a:lnTo>
                  <a:lnTo>
                    <a:pt x="13331" y="2286"/>
                  </a:lnTo>
                  <a:lnTo>
                    <a:pt x="13182" y="1923"/>
                  </a:lnTo>
                  <a:lnTo>
                    <a:pt x="13011" y="1560"/>
                  </a:lnTo>
                  <a:lnTo>
                    <a:pt x="12840" y="1218"/>
                  </a:lnTo>
                  <a:lnTo>
                    <a:pt x="12648" y="876"/>
                  </a:lnTo>
                  <a:lnTo>
                    <a:pt x="12541" y="727"/>
                  </a:lnTo>
                  <a:lnTo>
                    <a:pt x="12434" y="577"/>
                  </a:lnTo>
                  <a:lnTo>
                    <a:pt x="12327" y="470"/>
                  </a:lnTo>
                  <a:lnTo>
                    <a:pt x="12178" y="342"/>
                  </a:lnTo>
                  <a:lnTo>
                    <a:pt x="12050" y="257"/>
                  </a:lnTo>
                  <a:lnTo>
                    <a:pt x="11900" y="171"/>
                  </a:lnTo>
                  <a:lnTo>
                    <a:pt x="11751" y="107"/>
                  </a:lnTo>
                  <a:lnTo>
                    <a:pt x="11601" y="64"/>
                  </a:lnTo>
                  <a:lnTo>
                    <a:pt x="11430" y="22"/>
                  </a:lnTo>
                  <a:lnTo>
                    <a:pt x="112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583;p74">
              <a:extLst>
                <a:ext uri="{FF2B5EF4-FFF2-40B4-BE49-F238E27FC236}">
                  <a16:creationId xmlns:a16="http://schemas.microsoft.com/office/drawing/2014/main" xmlns="" id="{6EA97530-491F-B89F-440D-06EDB6E5D907}"/>
                </a:ext>
              </a:extLst>
            </p:cNvPr>
            <p:cNvSpPr/>
            <p:nvPr/>
          </p:nvSpPr>
          <p:spPr>
            <a:xfrm>
              <a:off x="11339750" y="4175200"/>
              <a:ext cx="355200" cy="968300"/>
            </a:xfrm>
            <a:custGeom>
              <a:avLst/>
              <a:gdLst/>
              <a:ahLst/>
              <a:cxnLst/>
              <a:rect l="l" t="t" r="r" b="b"/>
              <a:pathLst>
                <a:path w="14208" h="38732" fill="none" extrusionOk="0">
                  <a:moveTo>
                    <a:pt x="8204" y="38731"/>
                  </a:moveTo>
                  <a:lnTo>
                    <a:pt x="8204" y="38731"/>
                  </a:lnTo>
                  <a:lnTo>
                    <a:pt x="7991" y="38710"/>
                  </a:lnTo>
                  <a:lnTo>
                    <a:pt x="7777" y="38667"/>
                  </a:lnTo>
                  <a:lnTo>
                    <a:pt x="7777" y="38667"/>
                  </a:lnTo>
                  <a:lnTo>
                    <a:pt x="7393" y="38561"/>
                  </a:lnTo>
                  <a:lnTo>
                    <a:pt x="6987" y="38432"/>
                  </a:lnTo>
                  <a:lnTo>
                    <a:pt x="6602" y="38304"/>
                  </a:lnTo>
                  <a:lnTo>
                    <a:pt x="6239" y="38133"/>
                  </a:lnTo>
                  <a:lnTo>
                    <a:pt x="5854" y="37962"/>
                  </a:lnTo>
                  <a:lnTo>
                    <a:pt x="5491" y="37749"/>
                  </a:lnTo>
                  <a:lnTo>
                    <a:pt x="5149" y="37556"/>
                  </a:lnTo>
                  <a:lnTo>
                    <a:pt x="4808" y="37322"/>
                  </a:lnTo>
                  <a:lnTo>
                    <a:pt x="4466" y="37087"/>
                  </a:lnTo>
                  <a:lnTo>
                    <a:pt x="4145" y="36830"/>
                  </a:lnTo>
                  <a:lnTo>
                    <a:pt x="3825" y="36552"/>
                  </a:lnTo>
                  <a:lnTo>
                    <a:pt x="3504" y="36275"/>
                  </a:lnTo>
                  <a:lnTo>
                    <a:pt x="3205" y="35976"/>
                  </a:lnTo>
                  <a:lnTo>
                    <a:pt x="2928" y="35655"/>
                  </a:lnTo>
                  <a:lnTo>
                    <a:pt x="2650" y="35335"/>
                  </a:lnTo>
                  <a:lnTo>
                    <a:pt x="2394" y="35014"/>
                  </a:lnTo>
                  <a:lnTo>
                    <a:pt x="2137" y="34651"/>
                  </a:lnTo>
                  <a:lnTo>
                    <a:pt x="1881" y="34309"/>
                  </a:lnTo>
                  <a:lnTo>
                    <a:pt x="1667" y="33946"/>
                  </a:lnTo>
                  <a:lnTo>
                    <a:pt x="1454" y="33562"/>
                  </a:lnTo>
                  <a:lnTo>
                    <a:pt x="1240" y="33177"/>
                  </a:lnTo>
                  <a:lnTo>
                    <a:pt x="1069" y="32793"/>
                  </a:lnTo>
                  <a:lnTo>
                    <a:pt x="877" y="32387"/>
                  </a:lnTo>
                  <a:lnTo>
                    <a:pt x="727" y="31981"/>
                  </a:lnTo>
                  <a:lnTo>
                    <a:pt x="578" y="31575"/>
                  </a:lnTo>
                  <a:lnTo>
                    <a:pt x="450" y="31148"/>
                  </a:lnTo>
                  <a:lnTo>
                    <a:pt x="343" y="30720"/>
                  </a:lnTo>
                  <a:lnTo>
                    <a:pt x="236" y="30272"/>
                  </a:lnTo>
                  <a:lnTo>
                    <a:pt x="150" y="29844"/>
                  </a:lnTo>
                  <a:lnTo>
                    <a:pt x="86" y="29396"/>
                  </a:lnTo>
                  <a:lnTo>
                    <a:pt x="44" y="28947"/>
                  </a:lnTo>
                  <a:lnTo>
                    <a:pt x="22" y="28499"/>
                  </a:lnTo>
                  <a:lnTo>
                    <a:pt x="22" y="28499"/>
                  </a:lnTo>
                  <a:lnTo>
                    <a:pt x="1" y="27751"/>
                  </a:lnTo>
                  <a:lnTo>
                    <a:pt x="22" y="27003"/>
                  </a:lnTo>
                  <a:lnTo>
                    <a:pt x="108" y="26255"/>
                  </a:lnTo>
                  <a:lnTo>
                    <a:pt x="215" y="25508"/>
                  </a:lnTo>
                  <a:lnTo>
                    <a:pt x="364" y="24760"/>
                  </a:lnTo>
                  <a:lnTo>
                    <a:pt x="556" y="24012"/>
                  </a:lnTo>
                  <a:lnTo>
                    <a:pt x="791" y="23265"/>
                  </a:lnTo>
                  <a:lnTo>
                    <a:pt x="1069" y="22517"/>
                  </a:lnTo>
                  <a:lnTo>
                    <a:pt x="1390" y="21791"/>
                  </a:lnTo>
                  <a:lnTo>
                    <a:pt x="1731" y="21064"/>
                  </a:lnTo>
                  <a:lnTo>
                    <a:pt x="2116" y="20338"/>
                  </a:lnTo>
                  <a:lnTo>
                    <a:pt x="2543" y="19612"/>
                  </a:lnTo>
                  <a:lnTo>
                    <a:pt x="3013" y="18907"/>
                  </a:lnTo>
                  <a:lnTo>
                    <a:pt x="3526" y="18202"/>
                  </a:lnTo>
                  <a:lnTo>
                    <a:pt x="4060" y="17518"/>
                  </a:lnTo>
                  <a:lnTo>
                    <a:pt x="4637" y="16856"/>
                  </a:lnTo>
                  <a:lnTo>
                    <a:pt x="4637" y="16856"/>
                  </a:lnTo>
                  <a:lnTo>
                    <a:pt x="5085" y="16364"/>
                  </a:lnTo>
                  <a:lnTo>
                    <a:pt x="5555" y="15873"/>
                  </a:lnTo>
                  <a:lnTo>
                    <a:pt x="6453" y="14954"/>
                  </a:lnTo>
                  <a:lnTo>
                    <a:pt x="6453" y="14954"/>
                  </a:lnTo>
                  <a:lnTo>
                    <a:pt x="7371" y="14036"/>
                  </a:lnTo>
                  <a:lnTo>
                    <a:pt x="7798" y="13587"/>
                  </a:lnTo>
                  <a:lnTo>
                    <a:pt x="8204" y="13139"/>
                  </a:lnTo>
                  <a:lnTo>
                    <a:pt x="8610" y="12669"/>
                  </a:lnTo>
                  <a:lnTo>
                    <a:pt x="8973" y="12199"/>
                  </a:lnTo>
                  <a:lnTo>
                    <a:pt x="9315" y="11707"/>
                  </a:lnTo>
                  <a:lnTo>
                    <a:pt x="9614" y="11216"/>
                  </a:lnTo>
                  <a:lnTo>
                    <a:pt x="9614" y="11216"/>
                  </a:lnTo>
                  <a:lnTo>
                    <a:pt x="9892" y="10725"/>
                  </a:lnTo>
                  <a:lnTo>
                    <a:pt x="10106" y="10212"/>
                  </a:lnTo>
                  <a:lnTo>
                    <a:pt x="10319" y="9678"/>
                  </a:lnTo>
                  <a:lnTo>
                    <a:pt x="10469" y="9144"/>
                  </a:lnTo>
                  <a:lnTo>
                    <a:pt x="10597" y="8588"/>
                  </a:lnTo>
                  <a:lnTo>
                    <a:pt x="10682" y="8033"/>
                  </a:lnTo>
                  <a:lnTo>
                    <a:pt x="10725" y="7477"/>
                  </a:lnTo>
                  <a:lnTo>
                    <a:pt x="10747" y="6901"/>
                  </a:lnTo>
                  <a:lnTo>
                    <a:pt x="10747" y="6345"/>
                  </a:lnTo>
                  <a:lnTo>
                    <a:pt x="10682" y="5768"/>
                  </a:lnTo>
                  <a:lnTo>
                    <a:pt x="10597" y="5213"/>
                  </a:lnTo>
                  <a:lnTo>
                    <a:pt x="10469" y="4657"/>
                  </a:lnTo>
                  <a:lnTo>
                    <a:pt x="10319" y="4123"/>
                  </a:lnTo>
                  <a:lnTo>
                    <a:pt x="10127" y="3589"/>
                  </a:lnTo>
                  <a:lnTo>
                    <a:pt x="9913" y="3077"/>
                  </a:lnTo>
                  <a:lnTo>
                    <a:pt x="9636" y="2585"/>
                  </a:lnTo>
                  <a:lnTo>
                    <a:pt x="9636" y="2585"/>
                  </a:lnTo>
                  <a:lnTo>
                    <a:pt x="9572" y="2436"/>
                  </a:lnTo>
                  <a:lnTo>
                    <a:pt x="9507" y="2265"/>
                  </a:lnTo>
                  <a:lnTo>
                    <a:pt x="9465" y="2115"/>
                  </a:lnTo>
                  <a:lnTo>
                    <a:pt x="9422" y="1944"/>
                  </a:lnTo>
                  <a:lnTo>
                    <a:pt x="9422" y="1773"/>
                  </a:lnTo>
                  <a:lnTo>
                    <a:pt x="9422" y="1603"/>
                  </a:lnTo>
                  <a:lnTo>
                    <a:pt x="9443" y="1432"/>
                  </a:lnTo>
                  <a:lnTo>
                    <a:pt x="9465" y="1282"/>
                  </a:lnTo>
                  <a:lnTo>
                    <a:pt x="9529" y="1111"/>
                  </a:lnTo>
                  <a:lnTo>
                    <a:pt x="9593" y="962"/>
                  </a:lnTo>
                  <a:lnTo>
                    <a:pt x="9678" y="812"/>
                  </a:lnTo>
                  <a:lnTo>
                    <a:pt x="9764" y="684"/>
                  </a:lnTo>
                  <a:lnTo>
                    <a:pt x="9871" y="556"/>
                  </a:lnTo>
                  <a:lnTo>
                    <a:pt x="9999" y="428"/>
                  </a:lnTo>
                  <a:lnTo>
                    <a:pt x="10127" y="321"/>
                  </a:lnTo>
                  <a:lnTo>
                    <a:pt x="10277" y="235"/>
                  </a:lnTo>
                  <a:lnTo>
                    <a:pt x="10277" y="235"/>
                  </a:lnTo>
                  <a:lnTo>
                    <a:pt x="10447" y="150"/>
                  </a:lnTo>
                  <a:lnTo>
                    <a:pt x="10597" y="86"/>
                  </a:lnTo>
                  <a:lnTo>
                    <a:pt x="10768" y="43"/>
                  </a:lnTo>
                  <a:lnTo>
                    <a:pt x="10939" y="22"/>
                  </a:lnTo>
                  <a:lnTo>
                    <a:pt x="11110" y="0"/>
                  </a:lnTo>
                  <a:lnTo>
                    <a:pt x="11259" y="0"/>
                  </a:lnTo>
                  <a:lnTo>
                    <a:pt x="11430" y="22"/>
                  </a:lnTo>
                  <a:lnTo>
                    <a:pt x="11601" y="64"/>
                  </a:lnTo>
                  <a:lnTo>
                    <a:pt x="11751" y="107"/>
                  </a:lnTo>
                  <a:lnTo>
                    <a:pt x="11900" y="171"/>
                  </a:lnTo>
                  <a:lnTo>
                    <a:pt x="12050" y="257"/>
                  </a:lnTo>
                  <a:lnTo>
                    <a:pt x="12178" y="342"/>
                  </a:lnTo>
                  <a:lnTo>
                    <a:pt x="12327" y="470"/>
                  </a:lnTo>
                  <a:lnTo>
                    <a:pt x="12434" y="577"/>
                  </a:lnTo>
                  <a:lnTo>
                    <a:pt x="12541" y="727"/>
                  </a:lnTo>
                  <a:lnTo>
                    <a:pt x="12648" y="876"/>
                  </a:lnTo>
                  <a:lnTo>
                    <a:pt x="12648" y="876"/>
                  </a:lnTo>
                  <a:lnTo>
                    <a:pt x="12840" y="1218"/>
                  </a:lnTo>
                  <a:lnTo>
                    <a:pt x="13011" y="1560"/>
                  </a:lnTo>
                  <a:lnTo>
                    <a:pt x="13182" y="1923"/>
                  </a:lnTo>
                  <a:lnTo>
                    <a:pt x="13331" y="2286"/>
                  </a:lnTo>
                  <a:lnTo>
                    <a:pt x="13481" y="2649"/>
                  </a:lnTo>
                  <a:lnTo>
                    <a:pt x="13609" y="3034"/>
                  </a:lnTo>
                  <a:lnTo>
                    <a:pt x="13716" y="3418"/>
                  </a:lnTo>
                  <a:lnTo>
                    <a:pt x="13823" y="3782"/>
                  </a:lnTo>
                  <a:lnTo>
                    <a:pt x="13994" y="4551"/>
                  </a:lnTo>
                  <a:lnTo>
                    <a:pt x="14122" y="5341"/>
                  </a:lnTo>
                  <a:lnTo>
                    <a:pt x="14186" y="6131"/>
                  </a:lnTo>
                  <a:lnTo>
                    <a:pt x="14207" y="6922"/>
                  </a:lnTo>
                  <a:lnTo>
                    <a:pt x="14186" y="7712"/>
                  </a:lnTo>
                  <a:lnTo>
                    <a:pt x="14122" y="8481"/>
                  </a:lnTo>
                  <a:lnTo>
                    <a:pt x="13994" y="9272"/>
                  </a:lnTo>
                  <a:lnTo>
                    <a:pt x="13823" y="10041"/>
                  </a:lnTo>
                  <a:lnTo>
                    <a:pt x="13716" y="10404"/>
                  </a:lnTo>
                  <a:lnTo>
                    <a:pt x="13588" y="10789"/>
                  </a:lnTo>
                  <a:lnTo>
                    <a:pt x="13460" y="11173"/>
                  </a:lnTo>
                  <a:lnTo>
                    <a:pt x="13310" y="11536"/>
                  </a:lnTo>
                  <a:lnTo>
                    <a:pt x="13161" y="11899"/>
                  </a:lnTo>
                  <a:lnTo>
                    <a:pt x="12990" y="12263"/>
                  </a:lnTo>
                  <a:lnTo>
                    <a:pt x="12797" y="12604"/>
                  </a:lnTo>
                  <a:lnTo>
                    <a:pt x="12605" y="12946"/>
                  </a:lnTo>
                  <a:lnTo>
                    <a:pt x="12605" y="12946"/>
                  </a:lnTo>
                  <a:lnTo>
                    <a:pt x="12221" y="13587"/>
                  </a:lnTo>
                  <a:lnTo>
                    <a:pt x="11793" y="14185"/>
                  </a:lnTo>
                  <a:lnTo>
                    <a:pt x="11345" y="14762"/>
                  </a:lnTo>
                  <a:lnTo>
                    <a:pt x="10875" y="15318"/>
                  </a:lnTo>
                  <a:lnTo>
                    <a:pt x="10405" y="15873"/>
                  </a:lnTo>
                  <a:lnTo>
                    <a:pt x="9913" y="16386"/>
                  </a:lnTo>
                  <a:lnTo>
                    <a:pt x="8909" y="17390"/>
                  </a:lnTo>
                  <a:lnTo>
                    <a:pt x="8909" y="17390"/>
                  </a:lnTo>
                  <a:lnTo>
                    <a:pt x="8033" y="18266"/>
                  </a:lnTo>
                  <a:lnTo>
                    <a:pt x="7628" y="18714"/>
                  </a:lnTo>
                  <a:lnTo>
                    <a:pt x="7222" y="19142"/>
                  </a:lnTo>
                  <a:lnTo>
                    <a:pt x="7222" y="19142"/>
                  </a:lnTo>
                  <a:lnTo>
                    <a:pt x="6923" y="19483"/>
                  </a:lnTo>
                  <a:lnTo>
                    <a:pt x="6623" y="19847"/>
                  </a:lnTo>
                  <a:lnTo>
                    <a:pt x="6303" y="20252"/>
                  </a:lnTo>
                  <a:lnTo>
                    <a:pt x="5983" y="20701"/>
                  </a:lnTo>
                  <a:lnTo>
                    <a:pt x="5662" y="21192"/>
                  </a:lnTo>
                  <a:lnTo>
                    <a:pt x="5320" y="21705"/>
                  </a:lnTo>
                  <a:lnTo>
                    <a:pt x="5021" y="22239"/>
                  </a:lnTo>
                  <a:lnTo>
                    <a:pt x="4722" y="22816"/>
                  </a:lnTo>
                  <a:lnTo>
                    <a:pt x="4423" y="23436"/>
                  </a:lnTo>
                  <a:lnTo>
                    <a:pt x="4167" y="24055"/>
                  </a:lnTo>
                  <a:lnTo>
                    <a:pt x="3953" y="24717"/>
                  </a:lnTo>
                  <a:lnTo>
                    <a:pt x="3761" y="25401"/>
                  </a:lnTo>
                  <a:lnTo>
                    <a:pt x="3611" y="26106"/>
                  </a:lnTo>
                  <a:lnTo>
                    <a:pt x="3547" y="26469"/>
                  </a:lnTo>
                  <a:lnTo>
                    <a:pt x="3504" y="26832"/>
                  </a:lnTo>
                  <a:lnTo>
                    <a:pt x="3483" y="27195"/>
                  </a:lnTo>
                  <a:lnTo>
                    <a:pt x="3462" y="27559"/>
                  </a:lnTo>
                  <a:lnTo>
                    <a:pt x="3462" y="27943"/>
                  </a:lnTo>
                  <a:lnTo>
                    <a:pt x="3462" y="28328"/>
                  </a:lnTo>
                  <a:lnTo>
                    <a:pt x="3462" y="28328"/>
                  </a:lnTo>
                  <a:lnTo>
                    <a:pt x="3526" y="28947"/>
                  </a:lnTo>
                  <a:lnTo>
                    <a:pt x="3611" y="29545"/>
                  </a:lnTo>
                  <a:lnTo>
                    <a:pt x="3761" y="30144"/>
                  </a:lnTo>
                  <a:lnTo>
                    <a:pt x="3953" y="30720"/>
                  </a:lnTo>
                  <a:lnTo>
                    <a:pt x="4167" y="31276"/>
                  </a:lnTo>
                  <a:lnTo>
                    <a:pt x="4423" y="31810"/>
                  </a:lnTo>
                  <a:lnTo>
                    <a:pt x="4722" y="32323"/>
                  </a:lnTo>
                  <a:lnTo>
                    <a:pt x="5064" y="32814"/>
                  </a:lnTo>
                  <a:lnTo>
                    <a:pt x="5427" y="33263"/>
                  </a:lnTo>
                  <a:lnTo>
                    <a:pt x="5812" y="33668"/>
                  </a:lnTo>
                  <a:lnTo>
                    <a:pt x="6218" y="34053"/>
                  </a:lnTo>
                  <a:lnTo>
                    <a:pt x="6666" y="34395"/>
                  </a:lnTo>
                  <a:lnTo>
                    <a:pt x="7115" y="34694"/>
                  </a:lnTo>
                  <a:lnTo>
                    <a:pt x="7606" y="34950"/>
                  </a:lnTo>
                  <a:lnTo>
                    <a:pt x="7841" y="35057"/>
                  </a:lnTo>
                  <a:lnTo>
                    <a:pt x="8098" y="35164"/>
                  </a:lnTo>
                  <a:lnTo>
                    <a:pt x="8354" y="35249"/>
                  </a:lnTo>
                  <a:lnTo>
                    <a:pt x="8610" y="35313"/>
                  </a:lnTo>
                  <a:lnTo>
                    <a:pt x="8610" y="35313"/>
                  </a:lnTo>
                  <a:lnTo>
                    <a:pt x="8781" y="35377"/>
                  </a:lnTo>
                  <a:lnTo>
                    <a:pt x="8952" y="35442"/>
                  </a:lnTo>
                  <a:lnTo>
                    <a:pt x="9102" y="35506"/>
                  </a:lnTo>
                  <a:lnTo>
                    <a:pt x="9230" y="35612"/>
                  </a:lnTo>
                  <a:lnTo>
                    <a:pt x="9358" y="35719"/>
                  </a:lnTo>
                  <a:lnTo>
                    <a:pt x="9486" y="35826"/>
                  </a:lnTo>
                  <a:lnTo>
                    <a:pt x="9593" y="35954"/>
                  </a:lnTo>
                  <a:lnTo>
                    <a:pt x="9678" y="36104"/>
                  </a:lnTo>
                  <a:lnTo>
                    <a:pt x="9764" y="36253"/>
                  </a:lnTo>
                  <a:lnTo>
                    <a:pt x="9828" y="36403"/>
                  </a:lnTo>
                  <a:lnTo>
                    <a:pt x="9871" y="36552"/>
                  </a:lnTo>
                  <a:lnTo>
                    <a:pt x="9913" y="36723"/>
                  </a:lnTo>
                  <a:lnTo>
                    <a:pt x="9935" y="36894"/>
                  </a:lnTo>
                  <a:lnTo>
                    <a:pt x="9935" y="37065"/>
                  </a:lnTo>
                  <a:lnTo>
                    <a:pt x="9913" y="37236"/>
                  </a:lnTo>
                  <a:lnTo>
                    <a:pt x="9871" y="37407"/>
                  </a:lnTo>
                  <a:lnTo>
                    <a:pt x="9871" y="37407"/>
                  </a:lnTo>
                  <a:lnTo>
                    <a:pt x="9828" y="37556"/>
                  </a:lnTo>
                  <a:lnTo>
                    <a:pt x="9785" y="37685"/>
                  </a:lnTo>
                  <a:lnTo>
                    <a:pt x="9636" y="37941"/>
                  </a:lnTo>
                  <a:lnTo>
                    <a:pt x="9465" y="38176"/>
                  </a:lnTo>
                  <a:lnTo>
                    <a:pt x="9251" y="38368"/>
                  </a:lnTo>
                  <a:lnTo>
                    <a:pt x="9016" y="38518"/>
                  </a:lnTo>
                  <a:lnTo>
                    <a:pt x="8760" y="38625"/>
                  </a:lnTo>
                  <a:lnTo>
                    <a:pt x="8482" y="38689"/>
                  </a:lnTo>
                  <a:lnTo>
                    <a:pt x="8204" y="3873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584;p74">
              <a:extLst>
                <a:ext uri="{FF2B5EF4-FFF2-40B4-BE49-F238E27FC236}">
                  <a16:creationId xmlns:a16="http://schemas.microsoft.com/office/drawing/2014/main" xmlns="" id="{85CEA07C-753E-8B42-B38A-F0EAF48D12BC}"/>
                </a:ext>
              </a:extLst>
            </p:cNvPr>
            <p:cNvSpPr/>
            <p:nvPr/>
          </p:nvSpPr>
          <p:spPr>
            <a:xfrm>
              <a:off x="11625500" y="4198150"/>
              <a:ext cx="549050" cy="793675"/>
            </a:xfrm>
            <a:custGeom>
              <a:avLst/>
              <a:gdLst/>
              <a:ahLst/>
              <a:cxnLst/>
              <a:rect l="l" t="t" r="r" b="b"/>
              <a:pathLst>
                <a:path w="21962" h="31747" extrusionOk="0">
                  <a:moveTo>
                    <a:pt x="19184" y="1"/>
                  </a:moveTo>
                  <a:lnTo>
                    <a:pt x="19013" y="22"/>
                  </a:lnTo>
                  <a:lnTo>
                    <a:pt x="18842" y="65"/>
                  </a:lnTo>
                  <a:lnTo>
                    <a:pt x="18671" y="129"/>
                  </a:lnTo>
                  <a:lnTo>
                    <a:pt x="18522" y="215"/>
                  </a:lnTo>
                  <a:lnTo>
                    <a:pt x="18372" y="300"/>
                  </a:lnTo>
                  <a:lnTo>
                    <a:pt x="18244" y="407"/>
                  </a:lnTo>
                  <a:lnTo>
                    <a:pt x="18116" y="514"/>
                  </a:lnTo>
                  <a:lnTo>
                    <a:pt x="17988" y="642"/>
                  </a:lnTo>
                  <a:lnTo>
                    <a:pt x="17902" y="770"/>
                  </a:lnTo>
                  <a:lnTo>
                    <a:pt x="17817" y="919"/>
                  </a:lnTo>
                  <a:lnTo>
                    <a:pt x="17731" y="1069"/>
                  </a:lnTo>
                  <a:lnTo>
                    <a:pt x="17689" y="1219"/>
                  </a:lnTo>
                  <a:lnTo>
                    <a:pt x="17646" y="1368"/>
                  </a:lnTo>
                  <a:lnTo>
                    <a:pt x="17625" y="1539"/>
                  </a:lnTo>
                  <a:lnTo>
                    <a:pt x="17603" y="1710"/>
                  </a:lnTo>
                  <a:lnTo>
                    <a:pt x="17603" y="1881"/>
                  </a:lnTo>
                  <a:lnTo>
                    <a:pt x="17625" y="2052"/>
                  </a:lnTo>
                  <a:lnTo>
                    <a:pt x="17667" y="2223"/>
                  </a:lnTo>
                  <a:lnTo>
                    <a:pt x="17731" y="2394"/>
                  </a:lnTo>
                  <a:lnTo>
                    <a:pt x="17924" y="2864"/>
                  </a:lnTo>
                  <a:lnTo>
                    <a:pt x="18073" y="3376"/>
                  </a:lnTo>
                  <a:lnTo>
                    <a:pt x="18201" y="3868"/>
                  </a:lnTo>
                  <a:lnTo>
                    <a:pt x="18330" y="4380"/>
                  </a:lnTo>
                  <a:lnTo>
                    <a:pt x="18394" y="4914"/>
                  </a:lnTo>
                  <a:lnTo>
                    <a:pt x="18458" y="5427"/>
                  </a:lnTo>
                  <a:lnTo>
                    <a:pt x="18501" y="5961"/>
                  </a:lnTo>
                  <a:lnTo>
                    <a:pt x="18501" y="6474"/>
                  </a:lnTo>
                  <a:lnTo>
                    <a:pt x="18479" y="7008"/>
                  </a:lnTo>
                  <a:lnTo>
                    <a:pt x="18436" y="7542"/>
                  </a:lnTo>
                  <a:lnTo>
                    <a:pt x="18372" y="8055"/>
                  </a:lnTo>
                  <a:lnTo>
                    <a:pt x="18287" y="8567"/>
                  </a:lnTo>
                  <a:lnTo>
                    <a:pt x="18180" y="9080"/>
                  </a:lnTo>
                  <a:lnTo>
                    <a:pt x="18031" y="9593"/>
                  </a:lnTo>
                  <a:lnTo>
                    <a:pt x="17860" y="10084"/>
                  </a:lnTo>
                  <a:lnTo>
                    <a:pt x="17667" y="10576"/>
                  </a:lnTo>
                  <a:lnTo>
                    <a:pt x="17496" y="10981"/>
                  </a:lnTo>
                  <a:lnTo>
                    <a:pt x="17283" y="11387"/>
                  </a:lnTo>
                  <a:lnTo>
                    <a:pt x="17069" y="11793"/>
                  </a:lnTo>
                  <a:lnTo>
                    <a:pt x="16813" y="12199"/>
                  </a:lnTo>
                  <a:lnTo>
                    <a:pt x="16556" y="12584"/>
                  </a:lnTo>
                  <a:lnTo>
                    <a:pt x="16279" y="12990"/>
                  </a:lnTo>
                  <a:lnTo>
                    <a:pt x="15980" y="13374"/>
                  </a:lnTo>
                  <a:lnTo>
                    <a:pt x="15659" y="13759"/>
                  </a:lnTo>
                  <a:lnTo>
                    <a:pt x="15317" y="14165"/>
                  </a:lnTo>
                  <a:lnTo>
                    <a:pt x="14954" y="14528"/>
                  </a:lnTo>
                  <a:lnTo>
                    <a:pt x="14570" y="14912"/>
                  </a:lnTo>
                  <a:lnTo>
                    <a:pt x="14185" y="15297"/>
                  </a:lnTo>
                  <a:lnTo>
                    <a:pt x="13758" y="15660"/>
                  </a:lnTo>
                  <a:lnTo>
                    <a:pt x="13331" y="16045"/>
                  </a:lnTo>
                  <a:lnTo>
                    <a:pt x="12882" y="16408"/>
                  </a:lnTo>
                  <a:lnTo>
                    <a:pt x="12412" y="16771"/>
                  </a:lnTo>
                  <a:lnTo>
                    <a:pt x="11750" y="17241"/>
                  </a:lnTo>
                  <a:lnTo>
                    <a:pt x="11088" y="17689"/>
                  </a:lnTo>
                  <a:lnTo>
                    <a:pt x="10425" y="18138"/>
                  </a:lnTo>
                  <a:lnTo>
                    <a:pt x="9742" y="18565"/>
                  </a:lnTo>
                  <a:lnTo>
                    <a:pt x="8332" y="19420"/>
                  </a:lnTo>
                  <a:lnTo>
                    <a:pt x="6900" y="20253"/>
                  </a:lnTo>
                  <a:lnTo>
                    <a:pt x="4807" y="21492"/>
                  </a:lnTo>
                  <a:lnTo>
                    <a:pt x="4251" y="21813"/>
                  </a:lnTo>
                  <a:lnTo>
                    <a:pt x="3717" y="22176"/>
                  </a:lnTo>
                  <a:lnTo>
                    <a:pt x="3183" y="22560"/>
                  </a:lnTo>
                  <a:lnTo>
                    <a:pt x="2649" y="22945"/>
                  </a:lnTo>
                  <a:lnTo>
                    <a:pt x="2158" y="23393"/>
                  </a:lnTo>
                  <a:lnTo>
                    <a:pt x="1923" y="23628"/>
                  </a:lnTo>
                  <a:lnTo>
                    <a:pt x="1688" y="23863"/>
                  </a:lnTo>
                  <a:lnTo>
                    <a:pt x="1453" y="24120"/>
                  </a:lnTo>
                  <a:lnTo>
                    <a:pt x="1239" y="24397"/>
                  </a:lnTo>
                  <a:lnTo>
                    <a:pt x="1047" y="24675"/>
                  </a:lnTo>
                  <a:lnTo>
                    <a:pt x="855" y="24974"/>
                  </a:lnTo>
                  <a:lnTo>
                    <a:pt x="662" y="25316"/>
                  </a:lnTo>
                  <a:lnTo>
                    <a:pt x="492" y="25679"/>
                  </a:lnTo>
                  <a:lnTo>
                    <a:pt x="342" y="26064"/>
                  </a:lnTo>
                  <a:lnTo>
                    <a:pt x="214" y="26470"/>
                  </a:lnTo>
                  <a:lnTo>
                    <a:pt x="128" y="26876"/>
                  </a:lnTo>
                  <a:lnTo>
                    <a:pt x="43" y="27281"/>
                  </a:lnTo>
                  <a:lnTo>
                    <a:pt x="22" y="27709"/>
                  </a:lnTo>
                  <a:lnTo>
                    <a:pt x="0" y="28136"/>
                  </a:lnTo>
                  <a:lnTo>
                    <a:pt x="43" y="28542"/>
                  </a:lnTo>
                  <a:lnTo>
                    <a:pt x="107" y="28969"/>
                  </a:lnTo>
                  <a:lnTo>
                    <a:pt x="192" y="29375"/>
                  </a:lnTo>
                  <a:lnTo>
                    <a:pt x="321" y="29781"/>
                  </a:lnTo>
                  <a:lnTo>
                    <a:pt x="513" y="30165"/>
                  </a:lnTo>
                  <a:lnTo>
                    <a:pt x="727" y="30550"/>
                  </a:lnTo>
                  <a:lnTo>
                    <a:pt x="983" y="30913"/>
                  </a:lnTo>
                  <a:lnTo>
                    <a:pt x="1282" y="31255"/>
                  </a:lnTo>
                  <a:lnTo>
                    <a:pt x="1410" y="31362"/>
                  </a:lnTo>
                  <a:lnTo>
                    <a:pt x="1560" y="31469"/>
                  </a:lnTo>
                  <a:lnTo>
                    <a:pt x="1709" y="31554"/>
                  </a:lnTo>
                  <a:lnTo>
                    <a:pt x="1859" y="31640"/>
                  </a:lnTo>
                  <a:lnTo>
                    <a:pt x="2008" y="31682"/>
                  </a:lnTo>
                  <a:lnTo>
                    <a:pt x="2179" y="31725"/>
                  </a:lnTo>
                  <a:lnTo>
                    <a:pt x="2350" y="31746"/>
                  </a:lnTo>
                  <a:lnTo>
                    <a:pt x="2671" y="31746"/>
                  </a:lnTo>
                  <a:lnTo>
                    <a:pt x="2841" y="31725"/>
                  </a:lnTo>
                  <a:lnTo>
                    <a:pt x="2991" y="31682"/>
                  </a:lnTo>
                  <a:lnTo>
                    <a:pt x="3162" y="31640"/>
                  </a:lnTo>
                  <a:lnTo>
                    <a:pt x="3311" y="31554"/>
                  </a:lnTo>
                  <a:lnTo>
                    <a:pt x="3461" y="31469"/>
                  </a:lnTo>
                  <a:lnTo>
                    <a:pt x="3589" y="31362"/>
                  </a:lnTo>
                  <a:lnTo>
                    <a:pt x="3739" y="31255"/>
                  </a:lnTo>
                  <a:lnTo>
                    <a:pt x="3846" y="31127"/>
                  </a:lnTo>
                  <a:lnTo>
                    <a:pt x="3952" y="30977"/>
                  </a:lnTo>
                  <a:lnTo>
                    <a:pt x="4038" y="30828"/>
                  </a:lnTo>
                  <a:lnTo>
                    <a:pt x="4102" y="30678"/>
                  </a:lnTo>
                  <a:lnTo>
                    <a:pt x="4166" y="30529"/>
                  </a:lnTo>
                  <a:lnTo>
                    <a:pt x="4209" y="30358"/>
                  </a:lnTo>
                  <a:lnTo>
                    <a:pt x="4230" y="30208"/>
                  </a:lnTo>
                  <a:lnTo>
                    <a:pt x="4230" y="30037"/>
                  </a:lnTo>
                  <a:lnTo>
                    <a:pt x="4230" y="29866"/>
                  </a:lnTo>
                  <a:lnTo>
                    <a:pt x="4209" y="29696"/>
                  </a:lnTo>
                  <a:lnTo>
                    <a:pt x="4166" y="29546"/>
                  </a:lnTo>
                  <a:lnTo>
                    <a:pt x="4123" y="29375"/>
                  </a:lnTo>
                  <a:lnTo>
                    <a:pt x="4038" y="29226"/>
                  </a:lnTo>
                  <a:lnTo>
                    <a:pt x="3952" y="29076"/>
                  </a:lnTo>
                  <a:lnTo>
                    <a:pt x="3846" y="28948"/>
                  </a:lnTo>
                  <a:lnTo>
                    <a:pt x="3739" y="28820"/>
                  </a:lnTo>
                  <a:lnTo>
                    <a:pt x="3675" y="28734"/>
                  </a:lnTo>
                  <a:lnTo>
                    <a:pt x="3611" y="28627"/>
                  </a:lnTo>
                  <a:lnTo>
                    <a:pt x="3568" y="28542"/>
                  </a:lnTo>
                  <a:lnTo>
                    <a:pt x="3525" y="28414"/>
                  </a:lnTo>
                  <a:lnTo>
                    <a:pt x="3461" y="28179"/>
                  </a:lnTo>
                  <a:lnTo>
                    <a:pt x="3461" y="27901"/>
                  </a:lnTo>
                  <a:lnTo>
                    <a:pt x="3482" y="27623"/>
                  </a:lnTo>
                  <a:lnTo>
                    <a:pt x="3546" y="27324"/>
                  </a:lnTo>
                  <a:lnTo>
                    <a:pt x="3653" y="27046"/>
                  </a:lnTo>
                  <a:lnTo>
                    <a:pt x="3803" y="26769"/>
                  </a:lnTo>
                  <a:lnTo>
                    <a:pt x="4038" y="26427"/>
                  </a:lnTo>
                  <a:lnTo>
                    <a:pt x="4315" y="26107"/>
                  </a:lnTo>
                  <a:lnTo>
                    <a:pt x="4636" y="25807"/>
                  </a:lnTo>
                  <a:lnTo>
                    <a:pt x="4978" y="25508"/>
                  </a:lnTo>
                  <a:lnTo>
                    <a:pt x="5362" y="25231"/>
                  </a:lnTo>
                  <a:lnTo>
                    <a:pt x="5747" y="24974"/>
                  </a:lnTo>
                  <a:lnTo>
                    <a:pt x="6601" y="24440"/>
                  </a:lnTo>
                  <a:lnTo>
                    <a:pt x="8631" y="23244"/>
                  </a:lnTo>
                  <a:lnTo>
                    <a:pt x="10105" y="22389"/>
                  </a:lnTo>
                  <a:lnTo>
                    <a:pt x="11579" y="21492"/>
                  </a:lnTo>
                  <a:lnTo>
                    <a:pt x="12327" y="21022"/>
                  </a:lnTo>
                  <a:lnTo>
                    <a:pt x="13053" y="20552"/>
                  </a:lnTo>
                  <a:lnTo>
                    <a:pt x="13779" y="20039"/>
                  </a:lnTo>
                  <a:lnTo>
                    <a:pt x="14484" y="19527"/>
                  </a:lnTo>
                  <a:lnTo>
                    <a:pt x="15040" y="19099"/>
                  </a:lnTo>
                  <a:lnTo>
                    <a:pt x="15574" y="18651"/>
                  </a:lnTo>
                  <a:lnTo>
                    <a:pt x="16108" y="18224"/>
                  </a:lnTo>
                  <a:lnTo>
                    <a:pt x="16599" y="17754"/>
                  </a:lnTo>
                  <a:lnTo>
                    <a:pt x="17069" y="17305"/>
                  </a:lnTo>
                  <a:lnTo>
                    <a:pt x="17539" y="16835"/>
                  </a:lnTo>
                  <a:lnTo>
                    <a:pt x="17966" y="16386"/>
                  </a:lnTo>
                  <a:lnTo>
                    <a:pt x="18372" y="15895"/>
                  </a:lnTo>
                  <a:lnTo>
                    <a:pt x="18757" y="15425"/>
                  </a:lnTo>
                  <a:lnTo>
                    <a:pt x="19120" y="14934"/>
                  </a:lnTo>
                  <a:lnTo>
                    <a:pt x="19462" y="14442"/>
                  </a:lnTo>
                  <a:lnTo>
                    <a:pt x="19782" y="13951"/>
                  </a:lnTo>
                  <a:lnTo>
                    <a:pt x="20081" y="13460"/>
                  </a:lnTo>
                  <a:lnTo>
                    <a:pt x="20359" y="12947"/>
                  </a:lnTo>
                  <a:lnTo>
                    <a:pt x="20615" y="12434"/>
                  </a:lnTo>
                  <a:lnTo>
                    <a:pt x="20850" y="11921"/>
                  </a:lnTo>
                  <a:lnTo>
                    <a:pt x="21107" y="11281"/>
                  </a:lnTo>
                  <a:lnTo>
                    <a:pt x="21342" y="10618"/>
                  </a:lnTo>
                  <a:lnTo>
                    <a:pt x="21534" y="9935"/>
                  </a:lnTo>
                  <a:lnTo>
                    <a:pt x="21684" y="9272"/>
                  </a:lnTo>
                  <a:lnTo>
                    <a:pt x="21812" y="8589"/>
                  </a:lnTo>
                  <a:lnTo>
                    <a:pt x="21897" y="7905"/>
                  </a:lnTo>
                  <a:lnTo>
                    <a:pt x="21940" y="7200"/>
                  </a:lnTo>
                  <a:lnTo>
                    <a:pt x="21961" y="6517"/>
                  </a:lnTo>
                  <a:lnTo>
                    <a:pt x="21961" y="5812"/>
                  </a:lnTo>
                  <a:lnTo>
                    <a:pt x="21919" y="5128"/>
                  </a:lnTo>
                  <a:lnTo>
                    <a:pt x="21833" y="4444"/>
                  </a:lnTo>
                  <a:lnTo>
                    <a:pt x="21726" y="3739"/>
                  </a:lnTo>
                  <a:lnTo>
                    <a:pt x="21577" y="3077"/>
                  </a:lnTo>
                  <a:lnTo>
                    <a:pt x="21406" y="2394"/>
                  </a:lnTo>
                  <a:lnTo>
                    <a:pt x="21192" y="1731"/>
                  </a:lnTo>
                  <a:lnTo>
                    <a:pt x="20936" y="1069"/>
                  </a:lnTo>
                  <a:lnTo>
                    <a:pt x="20850" y="919"/>
                  </a:lnTo>
                  <a:lnTo>
                    <a:pt x="20765" y="770"/>
                  </a:lnTo>
                  <a:lnTo>
                    <a:pt x="20658" y="642"/>
                  </a:lnTo>
                  <a:lnTo>
                    <a:pt x="20551" y="514"/>
                  </a:lnTo>
                  <a:lnTo>
                    <a:pt x="20423" y="385"/>
                  </a:lnTo>
                  <a:lnTo>
                    <a:pt x="20295" y="300"/>
                  </a:lnTo>
                  <a:lnTo>
                    <a:pt x="20145" y="215"/>
                  </a:lnTo>
                  <a:lnTo>
                    <a:pt x="19996" y="129"/>
                  </a:lnTo>
                  <a:lnTo>
                    <a:pt x="19846" y="86"/>
                  </a:lnTo>
                  <a:lnTo>
                    <a:pt x="19697" y="44"/>
                  </a:lnTo>
                  <a:lnTo>
                    <a:pt x="19526" y="22"/>
                  </a:lnTo>
                  <a:lnTo>
                    <a:pt x="193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585;p74">
              <a:extLst>
                <a:ext uri="{FF2B5EF4-FFF2-40B4-BE49-F238E27FC236}">
                  <a16:creationId xmlns:a16="http://schemas.microsoft.com/office/drawing/2014/main" xmlns="" id="{F99E8A06-E32C-99F5-42CF-1AA5C4B702EF}"/>
                </a:ext>
              </a:extLst>
            </p:cNvPr>
            <p:cNvSpPr/>
            <p:nvPr/>
          </p:nvSpPr>
          <p:spPr>
            <a:xfrm>
              <a:off x="11625500" y="4198150"/>
              <a:ext cx="549050" cy="793675"/>
            </a:xfrm>
            <a:custGeom>
              <a:avLst/>
              <a:gdLst/>
              <a:ahLst/>
              <a:cxnLst/>
              <a:rect l="l" t="t" r="r" b="b"/>
              <a:pathLst>
                <a:path w="21962" h="31747" fill="none" extrusionOk="0">
                  <a:moveTo>
                    <a:pt x="2521" y="31746"/>
                  </a:moveTo>
                  <a:lnTo>
                    <a:pt x="2521" y="31746"/>
                  </a:lnTo>
                  <a:lnTo>
                    <a:pt x="2350" y="31746"/>
                  </a:lnTo>
                  <a:lnTo>
                    <a:pt x="2179" y="31725"/>
                  </a:lnTo>
                  <a:lnTo>
                    <a:pt x="2008" y="31682"/>
                  </a:lnTo>
                  <a:lnTo>
                    <a:pt x="1859" y="31640"/>
                  </a:lnTo>
                  <a:lnTo>
                    <a:pt x="1709" y="31554"/>
                  </a:lnTo>
                  <a:lnTo>
                    <a:pt x="1560" y="31469"/>
                  </a:lnTo>
                  <a:lnTo>
                    <a:pt x="1410" y="31362"/>
                  </a:lnTo>
                  <a:lnTo>
                    <a:pt x="1282" y="31255"/>
                  </a:lnTo>
                  <a:lnTo>
                    <a:pt x="1282" y="31255"/>
                  </a:lnTo>
                  <a:lnTo>
                    <a:pt x="983" y="30913"/>
                  </a:lnTo>
                  <a:lnTo>
                    <a:pt x="727" y="30550"/>
                  </a:lnTo>
                  <a:lnTo>
                    <a:pt x="513" y="30165"/>
                  </a:lnTo>
                  <a:lnTo>
                    <a:pt x="321" y="29781"/>
                  </a:lnTo>
                  <a:lnTo>
                    <a:pt x="192" y="29375"/>
                  </a:lnTo>
                  <a:lnTo>
                    <a:pt x="107" y="28969"/>
                  </a:lnTo>
                  <a:lnTo>
                    <a:pt x="43" y="28542"/>
                  </a:lnTo>
                  <a:lnTo>
                    <a:pt x="0" y="28136"/>
                  </a:lnTo>
                  <a:lnTo>
                    <a:pt x="22" y="27709"/>
                  </a:lnTo>
                  <a:lnTo>
                    <a:pt x="43" y="27281"/>
                  </a:lnTo>
                  <a:lnTo>
                    <a:pt x="128" y="26876"/>
                  </a:lnTo>
                  <a:lnTo>
                    <a:pt x="214" y="26470"/>
                  </a:lnTo>
                  <a:lnTo>
                    <a:pt x="342" y="26064"/>
                  </a:lnTo>
                  <a:lnTo>
                    <a:pt x="492" y="25679"/>
                  </a:lnTo>
                  <a:lnTo>
                    <a:pt x="662" y="25316"/>
                  </a:lnTo>
                  <a:lnTo>
                    <a:pt x="855" y="24974"/>
                  </a:lnTo>
                  <a:lnTo>
                    <a:pt x="855" y="24974"/>
                  </a:lnTo>
                  <a:lnTo>
                    <a:pt x="1047" y="24675"/>
                  </a:lnTo>
                  <a:lnTo>
                    <a:pt x="1239" y="24397"/>
                  </a:lnTo>
                  <a:lnTo>
                    <a:pt x="1453" y="24120"/>
                  </a:lnTo>
                  <a:lnTo>
                    <a:pt x="1688" y="23863"/>
                  </a:lnTo>
                  <a:lnTo>
                    <a:pt x="1923" y="23628"/>
                  </a:lnTo>
                  <a:lnTo>
                    <a:pt x="2158" y="23393"/>
                  </a:lnTo>
                  <a:lnTo>
                    <a:pt x="2649" y="22945"/>
                  </a:lnTo>
                  <a:lnTo>
                    <a:pt x="3183" y="22560"/>
                  </a:lnTo>
                  <a:lnTo>
                    <a:pt x="3717" y="22176"/>
                  </a:lnTo>
                  <a:lnTo>
                    <a:pt x="4251" y="21813"/>
                  </a:lnTo>
                  <a:lnTo>
                    <a:pt x="4807" y="21492"/>
                  </a:lnTo>
                  <a:lnTo>
                    <a:pt x="4807" y="21492"/>
                  </a:lnTo>
                  <a:lnTo>
                    <a:pt x="6900" y="20253"/>
                  </a:lnTo>
                  <a:lnTo>
                    <a:pt x="6900" y="20253"/>
                  </a:lnTo>
                  <a:lnTo>
                    <a:pt x="8332" y="19420"/>
                  </a:lnTo>
                  <a:lnTo>
                    <a:pt x="9742" y="18565"/>
                  </a:lnTo>
                  <a:lnTo>
                    <a:pt x="10425" y="18138"/>
                  </a:lnTo>
                  <a:lnTo>
                    <a:pt x="11088" y="17689"/>
                  </a:lnTo>
                  <a:lnTo>
                    <a:pt x="11750" y="17241"/>
                  </a:lnTo>
                  <a:lnTo>
                    <a:pt x="12412" y="16771"/>
                  </a:lnTo>
                  <a:lnTo>
                    <a:pt x="12412" y="16771"/>
                  </a:lnTo>
                  <a:lnTo>
                    <a:pt x="12882" y="16408"/>
                  </a:lnTo>
                  <a:lnTo>
                    <a:pt x="13331" y="16045"/>
                  </a:lnTo>
                  <a:lnTo>
                    <a:pt x="13758" y="15660"/>
                  </a:lnTo>
                  <a:lnTo>
                    <a:pt x="14185" y="15297"/>
                  </a:lnTo>
                  <a:lnTo>
                    <a:pt x="14570" y="14912"/>
                  </a:lnTo>
                  <a:lnTo>
                    <a:pt x="14954" y="14528"/>
                  </a:lnTo>
                  <a:lnTo>
                    <a:pt x="15317" y="14165"/>
                  </a:lnTo>
                  <a:lnTo>
                    <a:pt x="15659" y="13759"/>
                  </a:lnTo>
                  <a:lnTo>
                    <a:pt x="15980" y="13374"/>
                  </a:lnTo>
                  <a:lnTo>
                    <a:pt x="16279" y="12990"/>
                  </a:lnTo>
                  <a:lnTo>
                    <a:pt x="16556" y="12584"/>
                  </a:lnTo>
                  <a:lnTo>
                    <a:pt x="16813" y="12199"/>
                  </a:lnTo>
                  <a:lnTo>
                    <a:pt x="17069" y="11793"/>
                  </a:lnTo>
                  <a:lnTo>
                    <a:pt x="17283" y="11387"/>
                  </a:lnTo>
                  <a:lnTo>
                    <a:pt x="17496" y="10981"/>
                  </a:lnTo>
                  <a:lnTo>
                    <a:pt x="17667" y="10576"/>
                  </a:lnTo>
                  <a:lnTo>
                    <a:pt x="17667" y="10576"/>
                  </a:lnTo>
                  <a:lnTo>
                    <a:pt x="17860" y="10084"/>
                  </a:lnTo>
                  <a:lnTo>
                    <a:pt x="18031" y="9593"/>
                  </a:lnTo>
                  <a:lnTo>
                    <a:pt x="18180" y="9080"/>
                  </a:lnTo>
                  <a:lnTo>
                    <a:pt x="18287" y="8567"/>
                  </a:lnTo>
                  <a:lnTo>
                    <a:pt x="18372" y="8055"/>
                  </a:lnTo>
                  <a:lnTo>
                    <a:pt x="18436" y="7542"/>
                  </a:lnTo>
                  <a:lnTo>
                    <a:pt x="18479" y="7008"/>
                  </a:lnTo>
                  <a:lnTo>
                    <a:pt x="18501" y="6474"/>
                  </a:lnTo>
                  <a:lnTo>
                    <a:pt x="18501" y="5961"/>
                  </a:lnTo>
                  <a:lnTo>
                    <a:pt x="18458" y="5427"/>
                  </a:lnTo>
                  <a:lnTo>
                    <a:pt x="18394" y="4914"/>
                  </a:lnTo>
                  <a:lnTo>
                    <a:pt x="18330" y="4380"/>
                  </a:lnTo>
                  <a:lnTo>
                    <a:pt x="18201" y="3868"/>
                  </a:lnTo>
                  <a:lnTo>
                    <a:pt x="18073" y="3376"/>
                  </a:lnTo>
                  <a:lnTo>
                    <a:pt x="17924" y="2864"/>
                  </a:lnTo>
                  <a:lnTo>
                    <a:pt x="17731" y="2394"/>
                  </a:lnTo>
                  <a:lnTo>
                    <a:pt x="17731" y="2394"/>
                  </a:lnTo>
                  <a:lnTo>
                    <a:pt x="17667" y="2223"/>
                  </a:lnTo>
                  <a:lnTo>
                    <a:pt x="17625" y="2052"/>
                  </a:lnTo>
                  <a:lnTo>
                    <a:pt x="17603" y="1881"/>
                  </a:lnTo>
                  <a:lnTo>
                    <a:pt x="17603" y="1710"/>
                  </a:lnTo>
                  <a:lnTo>
                    <a:pt x="17625" y="1539"/>
                  </a:lnTo>
                  <a:lnTo>
                    <a:pt x="17646" y="1368"/>
                  </a:lnTo>
                  <a:lnTo>
                    <a:pt x="17689" y="1219"/>
                  </a:lnTo>
                  <a:lnTo>
                    <a:pt x="17731" y="1069"/>
                  </a:lnTo>
                  <a:lnTo>
                    <a:pt x="17817" y="919"/>
                  </a:lnTo>
                  <a:lnTo>
                    <a:pt x="17902" y="770"/>
                  </a:lnTo>
                  <a:lnTo>
                    <a:pt x="17988" y="642"/>
                  </a:lnTo>
                  <a:lnTo>
                    <a:pt x="18116" y="514"/>
                  </a:lnTo>
                  <a:lnTo>
                    <a:pt x="18244" y="407"/>
                  </a:lnTo>
                  <a:lnTo>
                    <a:pt x="18372" y="300"/>
                  </a:lnTo>
                  <a:lnTo>
                    <a:pt x="18522" y="215"/>
                  </a:lnTo>
                  <a:lnTo>
                    <a:pt x="18671" y="129"/>
                  </a:lnTo>
                  <a:lnTo>
                    <a:pt x="18671" y="129"/>
                  </a:lnTo>
                  <a:lnTo>
                    <a:pt x="18842" y="65"/>
                  </a:lnTo>
                  <a:lnTo>
                    <a:pt x="19013" y="22"/>
                  </a:lnTo>
                  <a:lnTo>
                    <a:pt x="19184" y="1"/>
                  </a:lnTo>
                  <a:lnTo>
                    <a:pt x="19355" y="1"/>
                  </a:lnTo>
                  <a:lnTo>
                    <a:pt x="19526" y="22"/>
                  </a:lnTo>
                  <a:lnTo>
                    <a:pt x="19697" y="44"/>
                  </a:lnTo>
                  <a:lnTo>
                    <a:pt x="19846" y="86"/>
                  </a:lnTo>
                  <a:lnTo>
                    <a:pt x="19996" y="129"/>
                  </a:lnTo>
                  <a:lnTo>
                    <a:pt x="20145" y="215"/>
                  </a:lnTo>
                  <a:lnTo>
                    <a:pt x="20295" y="300"/>
                  </a:lnTo>
                  <a:lnTo>
                    <a:pt x="20423" y="385"/>
                  </a:lnTo>
                  <a:lnTo>
                    <a:pt x="20551" y="514"/>
                  </a:lnTo>
                  <a:lnTo>
                    <a:pt x="20658" y="642"/>
                  </a:lnTo>
                  <a:lnTo>
                    <a:pt x="20765" y="770"/>
                  </a:lnTo>
                  <a:lnTo>
                    <a:pt x="20850" y="919"/>
                  </a:lnTo>
                  <a:lnTo>
                    <a:pt x="20936" y="1069"/>
                  </a:lnTo>
                  <a:lnTo>
                    <a:pt x="20936" y="1069"/>
                  </a:lnTo>
                  <a:lnTo>
                    <a:pt x="21192" y="1731"/>
                  </a:lnTo>
                  <a:lnTo>
                    <a:pt x="21406" y="2394"/>
                  </a:lnTo>
                  <a:lnTo>
                    <a:pt x="21577" y="3077"/>
                  </a:lnTo>
                  <a:lnTo>
                    <a:pt x="21726" y="3739"/>
                  </a:lnTo>
                  <a:lnTo>
                    <a:pt x="21833" y="4444"/>
                  </a:lnTo>
                  <a:lnTo>
                    <a:pt x="21919" y="5128"/>
                  </a:lnTo>
                  <a:lnTo>
                    <a:pt x="21961" y="5812"/>
                  </a:lnTo>
                  <a:lnTo>
                    <a:pt x="21961" y="6517"/>
                  </a:lnTo>
                  <a:lnTo>
                    <a:pt x="21940" y="7200"/>
                  </a:lnTo>
                  <a:lnTo>
                    <a:pt x="21897" y="7905"/>
                  </a:lnTo>
                  <a:lnTo>
                    <a:pt x="21812" y="8589"/>
                  </a:lnTo>
                  <a:lnTo>
                    <a:pt x="21684" y="9272"/>
                  </a:lnTo>
                  <a:lnTo>
                    <a:pt x="21534" y="9935"/>
                  </a:lnTo>
                  <a:lnTo>
                    <a:pt x="21342" y="10618"/>
                  </a:lnTo>
                  <a:lnTo>
                    <a:pt x="21107" y="11281"/>
                  </a:lnTo>
                  <a:lnTo>
                    <a:pt x="20850" y="11921"/>
                  </a:lnTo>
                  <a:lnTo>
                    <a:pt x="20850" y="11921"/>
                  </a:lnTo>
                  <a:lnTo>
                    <a:pt x="20615" y="12434"/>
                  </a:lnTo>
                  <a:lnTo>
                    <a:pt x="20359" y="12947"/>
                  </a:lnTo>
                  <a:lnTo>
                    <a:pt x="20081" y="13460"/>
                  </a:lnTo>
                  <a:lnTo>
                    <a:pt x="19782" y="13951"/>
                  </a:lnTo>
                  <a:lnTo>
                    <a:pt x="19462" y="14442"/>
                  </a:lnTo>
                  <a:lnTo>
                    <a:pt x="19120" y="14934"/>
                  </a:lnTo>
                  <a:lnTo>
                    <a:pt x="18757" y="15425"/>
                  </a:lnTo>
                  <a:lnTo>
                    <a:pt x="18372" y="15895"/>
                  </a:lnTo>
                  <a:lnTo>
                    <a:pt x="17966" y="16386"/>
                  </a:lnTo>
                  <a:lnTo>
                    <a:pt x="17539" y="16835"/>
                  </a:lnTo>
                  <a:lnTo>
                    <a:pt x="17069" y="17305"/>
                  </a:lnTo>
                  <a:lnTo>
                    <a:pt x="16599" y="17754"/>
                  </a:lnTo>
                  <a:lnTo>
                    <a:pt x="16108" y="18224"/>
                  </a:lnTo>
                  <a:lnTo>
                    <a:pt x="15574" y="18651"/>
                  </a:lnTo>
                  <a:lnTo>
                    <a:pt x="15040" y="19099"/>
                  </a:lnTo>
                  <a:lnTo>
                    <a:pt x="14484" y="19527"/>
                  </a:lnTo>
                  <a:lnTo>
                    <a:pt x="14484" y="19527"/>
                  </a:lnTo>
                  <a:lnTo>
                    <a:pt x="13779" y="20039"/>
                  </a:lnTo>
                  <a:lnTo>
                    <a:pt x="13053" y="20552"/>
                  </a:lnTo>
                  <a:lnTo>
                    <a:pt x="12327" y="21022"/>
                  </a:lnTo>
                  <a:lnTo>
                    <a:pt x="11579" y="21492"/>
                  </a:lnTo>
                  <a:lnTo>
                    <a:pt x="10105" y="22389"/>
                  </a:lnTo>
                  <a:lnTo>
                    <a:pt x="8631" y="23244"/>
                  </a:lnTo>
                  <a:lnTo>
                    <a:pt x="8631" y="23244"/>
                  </a:lnTo>
                  <a:lnTo>
                    <a:pt x="6601" y="24440"/>
                  </a:lnTo>
                  <a:lnTo>
                    <a:pt x="6601" y="24440"/>
                  </a:lnTo>
                  <a:lnTo>
                    <a:pt x="5747" y="24974"/>
                  </a:lnTo>
                  <a:lnTo>
                    <a:pt x="5362" y="25231"/>
                  </a:lnTo>
                  <a:lnTo>
                    <a:pt x="4978" y="25508"/>
                  </a:lnTo>
                  <a:lnTo>
                    <a:pt x="4636" y="25807"/>
                  </a:lnTo>
                  <a:lnTo>
                    <a:pt x="4315" y="26107"/>
                  </a:lnTo>
                  <a:lnTo>
                    <a:pt x="4038" y="26427"/>
                  </a:lnTo>
                  <a:lnTo>
                    <a:pt x="3803" y="26769"/>
                  </a:lnTo>
                  <a:lnTo>
                    <a:pt x="3803" y="26769"/>
                  </a:lnTo>
                  <a:lnTo>
                    <a:pt x="3653" y="27046"/>
                  </a:lnTo>
                  <a:lnTo>
                    <a:pt x="3546" y="27324"/>
                  </a:lnTo>
                  <a:lnTo>
                    <a:pt x="3482" y="27623"/>
                  </a:lnTo>
                  <a:lnTo>
                    <a:pt x="3461" y="27901"/>
                  </a:lnTo>
                  <a:lnTo>
                    <a:pt x="3461" y="28179"/>
                  </a:lnTo>
                  <a:lnTo>
                    <a:pt x="3525" y="28414"/>
                  </a:lnTo>
                  <a:lnTo>
                    <a:pt x="3568" y="28542"/>
                  </a:lnTo>
                  <a:lnTo>
                    <a:pt x="3611" y="28627"/>
                  </a:lnTo>
                  <a:lnTo>
                    <a:pt x="3675" y="28734"/>
                  </a:lnTo>
                  <a:lnTo>
                    <a:pt x="3739" y="28820"/>
                  </a:lnTo>
                  <a:lnTo>
                    <a:pt x="3739" y="28820"/>
                  </a:lnTo>
                  <a:lnTo>
                    <a:pt x="3846" y="28948"/>
                  </a:lnTo>
                  <a:lnTo>
                    <a:pt x="3952" y="29076"/>
                  </a:lnTo>
                  <a:lnTo>
                    <a:pt x="4038" y="29226"/>
                  </a:lnTo>
                  <a:lnTo>
                    <a:pt x="4123" y="29375"/>
                  </a:lnTo>
                  <a:lnTo>
                    <a:pt x="4166" y="29546"/>
                  </a:lnTo>
                  <a:lnTo>
                    <a:pt x="4209" y="29696"/>
                  </a:lnTo>
                  <a:lnTo>
                    <a:pt x="4230" y="29866"/>
                  </a:lnTo>
                  <a:lnTo>
                    <a:pt x="4230" y="30037"/>
                  </a:lnTo>
                  <a:lnTo>
                    <a:pt x="4230" y="30208"/>
                  </a:lnTo>
                  <a:lnTo>
                    <a:pt x="4209" y="30358"/>
                  </a:lnTo>
                  <a:lnTo>
                    <a:pt x="4166" y="30529"/>
                  </a:lnTo>
                  <a:lnTo>
                    <a:pt x="4102" y="30678"/>
                  </a:lnTo>
                  <a:lnTo>
                    <a:pt x="4038" y="30828"/>
                  </a:lnTo>
                  <a:lnTo>
                    <a:pt x="3952" y="30977"/>
                  </a:lnTo>
                  <a:lnTo>
                    <a:pt x="3846" y="31127"/>
                  </a:lnTo>
                  <a:lnTo>
                    <a:pt x="3739" y="31255"/>
                  </a:lnTo>
                  <a:lnTo>
                    <a:pt x="3739" y="31255"/>
                  </a:lnTo>
                  <a:lnTo>
                    <a:pt x="3589" y="31362"/>
                  </a:lnTo>
                  <a:lnTo>
                    <a:pt x="3461" y="31469"/>
                  </a:lnTo>
                  <a:lnTo>
                    <a:pt x="3311" y="31554"/>
                  </a:lnTo>
                  <a:lnTo>
                    <a:pt x="3162" y="31640"/>
                  </a:lnTo>
                  <a:lnTo>
                    <a:pt x="2991" y="31682"/>
                  </a:lnTo>
                  <a:lnTo>
                    <a:pt x="2841" y="31725"/>
                  </a:lnTo>
                  <a:lnTo>
                    <a:pt x="2671" y="31746"/>
                  </a:lnTo>
                  <a:lnTo>
                    <a:pt x="2521" y="317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586;p74">
              <a:extLst>
                <a:ext uri="{FF2B5EF4-FFF2-40B4-BE49-F238E27FC236}">
                  <a16:creationId xmlns:a16="http://schemas.microsoft.com/office/drawing/2014/main" xmlns="" id="{58CC4FA5-264F-B746-99B9-FE318977A04B}"/>
                </a:ext>
              </a:extLst>
            </p:cNvPr>
            <p:cNvSpPr/>
            <p:nvPr/>
          </p:nvSpPr>
          <p:spPr>
            <a:xfrm>
              <a:off x="12378000" y="3810950"/>
              <a:ext cx="184825" cy="550650"/>
            </a:xfrm>
            <a:custGeom>
              <a:avLst/>
              <a:gdLst/>
              <a:ahLst/>
              <a:cxnLst/>
              <a:rect l="l" t="t" r="r" b="b"/>
              <a:pathLst>
                <a:path w="7393" h="22026" extrusionOk="0">
                  <a:moveTo>
                    <a:pt x="492" y="1"/>
                  </a:moveTo>
                  <a:lnTo>
                    <a:pt x="1" y="4017"/>
                  </a:lnTo>
                  <a:lnTo>
                    <a:pt x="4508" y="22026"/>
                  </a:lnTo>
                  <a:lnTo>
                    <a:pt x="7392" y="20744"/>
                  </a:lnTo>
                  <a:lnTo>
                    <a:pt x="3226" y="2906"/>
                  </a:lnTo>
                  <a:lnTo>
                    <a:pt x="49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587;p74">
              <a:extLst>
                <a:ext uri="{FF2B5EF4-FFF2-40B4-BE49-F238E27FC236}">
                  <a16:creationId xmlns:a16="http://schemas.microsoft.com/office/drawing/2014/main" xmlns="" id="{ADE4C512-14A5-DA45-808C-3E97FB8EC3E1}"/>
                </a:ext>
              </a:extLst>
            </p:cNvPr>
            <p:cNvSpPr/>
            <p:nvPr/>
          </p:nvSpPr>
          <p:spPr>
            <a:xfrm>
              <a:off x="10496450" y="4520750"/>
              <a:ext cx="434225" cy="399500"/>
            </a:xfrm>
            <a:custGeom>
              <a:avLst/>
              <a:gdLst/>
              <a:ahLst/>
              <a:cxnLst/>
              <a:rect l="l" t="t" r="r" b="b"/>
              <a:pathLst>
                <a:path w="17369" h="15980" extrusionOk="0">
                  <a:moveTo>
                    <a:pt x="1" y="0"/>
                  </a:moveTo>
                  <a:lnTo>
                    <a:pt x="1859" y="3611"/>
                  </a:lnTo>
                  <a:lnTo>
                    <a:pt x="15681" y="15980"/>
                  </a:lnTo>
                  <a:lnTo>
                    <a:pt x="17369" y="13288"/>
                  </a:lnTo>
                  <a:lnTo>
                    <a:pt x="3889" y="87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588;p74">
              <a:extLst>
                <a:ext uri="{FF2B5EF4-FFF2-40B4-BE49-F238E27FC236}">
                  <a16:creationId xmlns:a16="http://schemas.microsoft.com/office/drawing/2014/main" xmlns="" id="{CECED57A-9D5D-6C30-490C-4A5962D9CD97}"/>
                </a:ext>
              </a:extLst>
            </p:cNvPr>
            <p:cNvSpPr/>
            <p:nvPr/>
          </p:nvSpPr>
          <p:spPr>
            <a:xfrm>
              <a:off x="11556050" y="4865750"/>
              <a:ext cx="542650" cy="95625"/>
            </a:xfrm>
            <a:custGeom>
              <a:avLst/>
              <a:gdLst/>
              <a:ahLst/>
              <a:cxnLst/>
              <a:rect l="l" t="t" r="r" b="b"/>
              <a:pathLst>
                <a:path w="21706" h="3825" extrusionOk="0">
                  <a:moveTo>
                    <a:pt x="17860" y="1"/>
                  </a:moveTo>
                  <a:lnTo>
                    <a:pt x="343" y="428"/>
                  </a:lnTo>
                  <a:lnTo>
                    <a:pt x="1" y="3825"/>
                  </a:lnTo>
                  <a:lnTo>
                    <a:pt x="18309" y="3376"/>
                  </a:lnTo>
                  <a:lnTo>
                    <a:pt x="21706" y="1304"/>
                  </a:lnTo>
                  <a:lnTo>
                    <a:pt x="1786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589;p74">
              <a:extLst>
                <a:ext uri="{FF2B5EF4-FFF2-40B4-BE49-F238E27FC236}">
                  <a16:creationId xmlns:a16="http://schemas.microsoft.com/office/drawing/2014/main" xmlns="" id="{FCEB50D8-7722-B60F-377C-090578067F2A}"/>
                </a:ext>
              </a:extLst>
            </p:cNvPr>
            <p:cNvSpPr/>
            <p:nvPr/>
          </p:nvSpPr>
          <p:spPr>
            <a:xfrm>
              <a:off x="11206775" y="3602125"/>
              <a:ext cx="1101825" cy="735450"/>
            </a:xfrm>
            <a:custGeom>
              <a:avLst/>
              <a:gdLst/>
              <a:ahLst/>
              <a:cxnLst/>
              <a:rect l="l" t="t" r="r" b="b"/>
              <a:pathLst>
                <a:path w="44073" h="29418" extrusionOk="0">
                  <a:moveTo>
                    <a:pt x="19462" y="1"/>
                  </a:moveTo>
                  <a:lnTo>
                    <a:pt x="18907" y="22"/>
                  </a:lnTo>
                  <a:lnTo>
                    <a:pt x="18330" y="43"/>
                  </a:lnTo>
                  <a:lnTo>
                    <a:pt x="17796" y="86"/>
                  </a:lnTo>
                  <a:lnTo>
                    <a:pt x="17241" y="150"/>
                  </a:lnTo>
                  <a:lnTo>
                    <a:pt x="16685" y="236"/>
                  </a:lnTo>
                  <a:lnTo>
                    <a:pt x="16151" y="321"/>
                  </a:lnTo>
                  <a:lnTo>
                    <a:pt x="15617" y="449"/>
                  </a:lnTo>
                  <a:lnTo>
                    <a:pt x="15083" y="578"/>
                  </a:lnTo>
                  <a:lnTo>
                    <a:pt x="14570" y="727"/>
                  </a:lnTo>
                  <a:lnTo>
                    <a:pt x="14057" y="877"/>
                  </a:lnTo>
                  <a:lnTo>
                    <a:pt x="13545" y="1048"/>
                  </a:lnTo>
                  <a:lnTo>
                    <a:pt x="13032" y="1240"/>
                  </a:lnTo>
                  <a:lnTo>
                    <a:pt x="12541" y="1453"/>
                  </a:lnTo>
                  <a:lnTo>
                    <a:pt x="12049" y="1667"/>
                  </a:lnTo>
                  <a:lnTo>
                    <a:pt x="11558" y="1902"/>
                  </a:lnTo>
                  <a:lnTo>
                    <a:pt x="11088" y="2137"/>
                  </a:lnTo>
                  <a:lnTo>
                    <a:pt x="10618" y="2393"/>
                  </a:lnTo>
                  <a:lnTo>
                    <a:pt x="10148" y="2671"/>
                  </a:lnTo>
                  <a:lnTo>
                    <a:pt x="9699" y="2949"/>
                  </a:lnTo>
                  <a:lnTo>
                    <a:pt x="9251" y="3248"/>
                  </a:lnTo>
                  <a:lnTo>
                    <a:pt x="8802" y="3547"/>
                  </a:lnTo>
                  <a:lnTo>
                    <a:pt x="8375" y="3867"/>
                  </a:lnTo>
                  <a:lnTo>
                    <a:pt x="7948" y="4188"/>
                  </a:lnTo>
                  <a:lnTo>
                    <a:pt x="7542" y="4530"/>
                  </a:lnTo>
                  <a:lnTo>
                    <a:pt x="6730" y="5213"/>
                  </a:lnTo>
                  <a:lnTo>
                    <a:pt x="5961" y="5940"/>
                  </a:lnTo>
                  <a:lnTo>
                    <a:pt x="5234" y="6709"/>
                  </a:lnTo>
                  <a:lnTo>
                    <a:pt x="4551" y="7499"/>
                  </a:lnTo>
                  <a:lnTo>
                    <a:pt x="3910" y="8311"/>
                  </a:lnTo>
                  <a:lnTo>
                    <a:pt x="3290" y="9144"/>
                  </a:lnTo>
                  <a:lnTo>
                    <a:pt x="2735" y="9999"/>
                  </a:lnTo>
                  <a:lnTo>
                    <a:pt x="2244" y="10853"/>
                  </a:lnTo>
                  <a:lnTo>
                    <a:pt x="1774" y="11750"/>
                  </a:lnTo>
                  <a:lnTo>
                    <a:pt x="1368" y="12626"/>
                  </a:lnTo>
                  <a:lnTo>
                    <a:pt x="1005" y="13524"/>
                  </a:lnTo>
                  <a:lnTo>
                    <a:pt x="834" y="13972"/>
                  </a:lnTo>
                  <a:lnTo>
                    <a:pt x="684" y="14421"/>
                  </a:lnTo>
                  <a:lnTo>
                    <a:pt x="556" y="14869"/>
                  </a:lnTo>
                  <a:lnTo>
                    <a:pt x="449" y="15318"/>
                  </a:lnTo>
                  <a:lnTo>
                    <a:pt x="342" y="15767"/>
                  </a:lnTo>
                  <a:lnTo>
                    <a:pt x="236" y="16215"/>
                  </a:lnTo>
                  <a:lnTo>
                    <a:pt x="171" y="16664"/>
                  </a:lnTo>
                  <a:lnTo>
                    <a:pt x="107" y="17113"/>
                  </a:lnTo>
                  <a:lnTo>
                    <a:pt x="65" y="17540"/>
                  </a:lnTo>
                  <a:lnTo>
                    <a:pt x="22" y="17988"/>
                  </a:lnTo>
                  <a:lnTo>
                    <a:pt x="1" y="18416"/>
                  </a:lnTo>
                  <a:lnTo>
                    <a:pt x="1" y="18843"/>
                  </a:lnTo>
                  <a:lnTo>
                    <a:pt x="22" y="19270"/>
                  </a:lnTo>
                  <a:lnTo>
                    <a:pt x="43" y="19697"/>
                  </a:lnTo>
                  <a:lnTo>
                    <a:pt x="107" y="20125"/>
                  </a:lnTo>
                  <a:lnTo>
                    <a:pt x="171" y="20531"/>
                  </a:lnTo>
                  <a:lnTo>
                    <a:pt x="236" y="20937"/>
                  </a:lnTo>
                  <a:lnTo>
                    <a:pt x="342" y="21342"/>
                  </a:lnTo>
                  <a:lnTo>
                    <a:pt x="492" y="21834"/>
                  </a:lnTo>
                  <a:lnTo>
                    <a:pt x="684" y="22325"/>
                  </a:lnTo>
                  <a:lnTo>
                    <a:pt x="919" y="22752"/>
                  </a:lnTo>
                  <a:lnTo>
                    <a:pt x="1176" y="23180"/>
                  </a:lnTo>
                  <a:lnTo>
                    <a:pt x="1475" y="23564"/>
                  </a:lnTo>
                  <a:lnTo>
                    <a:pt x="1795" y="23927"/>
                  </a:lnTo>
                  <a:lnTo>
                    <a:pt x="2137" y="24248"/>
                  </a:lnTo>
                  <a:lnTo>
                    <a:pt x="2521" y="24547"/>
                  </a:lnTo>
                  <a:lnTo>
                    <a:pt x="2927" y="24846"/>
                  </a:lnTo>
                  <a:lnTo>
                    <a:pt x="3376" y="25102"/>
                  </a:lnTo>
                  <a:lnTo>
                    <a:pt x="3825" y="25337"/>
                  </a:lnTo>
                  <a:lnTo>
                    <a:pt x="4295" y="25551"/>
                  </a:lnTo>
                  <a:lnTo>
                    <a:pt x="4807" y="25743"/>
                  </a:lnTo>
                  <a:lnTo>
                    <a:pt x="5320" y="25914"/>
                  </a:lnTo>
                  <a:lnTo>
                    <a:pt x="5875" y="26064"/>
                  </a:lnTo>
                  <a:lnTo>
                    <a:pt x="6431" y="26192"/>
                  </a:lnTo>
                  <a:lnTo>
                    <a:pt x="7008" y="26320"/>
                  </a:lnTo>
                  <a:lnTo>
                    <a:pt x="7584" y="26427"/>
                  </a:lnTo>
                  <a:lnTo>
                    <a:pt x="8204" y="26512"/>
                  </a:lnTo>
                  <a:lnTo>
                    <a:pt x="8802" y="26598"/>
                  </a:lnTo>
                  <a:lnTo>
                    <a:pt x="10063" y="26705"/>
                  </a:lnTo>
                  <a:lnTo>
                    <a:pt x="11366" y="26790"/>
                  </a:lnTo>
                  <a:lnTo>
                    <a:pt x="12669" y="26833"/>
                  </a:lnTo>
                  <a:lnTo>
                    <a:pt x="13993" y="26854"/>
                  </a:lnTo>
                  <a:lnTo>
                    <a:pt x="19291" y="26854"/>
                  </a:lnTo>
                  <a:lnTo>
                    <a:pt x="20552" y="26875"/>
                  </a:lnTo>
                  <a:lnTo>
                    <a:pt x="21748" y="26918"/>
                  </a:lnTo>
                  <a:lnTo>
                    <a:pt x="22902" y="27004"/>
                  </a:lnTo>
                  <a:lnTo>
                    <a:pt x="23436" y="27068"/>
                  </a:lnTo>
                  <a:lnTo>
                    <a:pt x="23948" y="27132"/>
                  </a:lnTo>
                  <a:lnTo>
                    <a:pt x="24440" y="27217"/>
                  </a:lnTo>
                  <a:lnTo>
                    <a:pt x="24910" y="27324"/>
                  </a:lnTo>
                  <a:lnTo>
                    <a:pt x="25337" y="27452"/>
                  </a:lnTo>
                  <a:lnTo>
                    <a:pt x="25764" y="27580"/>
                  </a:lnTo>
                  <a:lnTo>
                    <a:pt x="26363" y="27794"/>
                  </a:lnTo>
                  <a:lnTo>
                    <a:pt x="26982" y="27986"/>
                  </a:lnTo>
                  <a:lnTo>
                    <a:pt x="27644" y="28179"/>
                  </a:lnTo>
                  <a:lnTo>
                    <a:pt x="28307" y="28371"/>
                  </a:lnTo>
                  <a:lnTo>
                    <a:pt x="29012" y="28563"/>
                  </a:lnTo>
                  <a:lnTo>
                    <a:pt x="29717" y="28734"/>
                  </a:lnTo>
                  <a:lnTo>
                    <a:pt x="30443" y="28884"/>
                  </a:lnTo>
                  <a:lnTo>
                    <a:pt x="31169" y="29012"/>
                  </a:lnTo>
                  <a:lnTo>
                    <a:pt x="31917" y="29140"/>
                  </a:lnTo>
                  <a:lnTo>
                    <a:pt x="32643" y="29247"/>
                  </a:lnTo>
                  <a:lnTo>
                    <a:pt x="33391" y="29311"/>
                  </a:lnTo>
                  <a:lnTo>
                    <a:pt x="34139" y="29375"/>
                  </a:lnTo>
                  <a:lnTo>
                    <a:pt x="34886" y="29418"/>
                  </a:lnTo>
                  <a:lnTo>
                    <a:pt x="35613" y="29418"/>
                  </a:lnTo>
                  <a:lnTo>
                    <a:pt x="36318" y="29396"/>
                  </a:lnTo>
                  <a:lnTo>
                    <a:pt x="37023" y="29332"/>
                  </a:lnTo>
                  <a:lnTo>
                    <a:pt x="37728" y="29247"/>
                  </a:lnTo>
                  <a:lnTo>
                    <a:pt x="38390" y="29119"/>
                  </a:lnTo>
                  <a:lnTo>
                    <a:pt x="39031" y="28969"/>
                  </a:lnTo>
                  <a:lnTo>
                    <a:pt x="39650" y="28777"/>
                  </a:lnTo>
                  <a:lnTo>
                    <a:pt x="40248" y="28520"/>
                  </a:lnTo>
                  <a:lnTo>
                    <a:pt x="40526" y="28392"/>
                  </a:lnTo>
                  <a:lnTo>
                    <a:pt x="40804" y="28243"/>
                  </a:lnTo>
                  <a:lnTo>
                    <a:pt x="41082" y="28093"/>
                  </a:lnTo>
                  <a:lnTo>
                    <a:pt x="41338" y="27922"/>
                  </a:lnTo>
                  <a:lnTo>
                    <a:pt x="41594" y="27751"/>
                  </a:lnTo>
                  <a:lnTo>
                    <a:pt x="41829" y="27559"/>
                  </a:lnTo>
                  <a:lnTo>
                    <a:pt x="42064" y="27345"/>
                  </a:lnTo>
                  <a:lnTo>
                    <a:pt x="42278" y="27132"/>
                  </a:lnTo>
                  <a:lnTo>
                    <a:pt x="42492" y="26897"/>
                  </a:lnTo>
                  <a:lnTo>
                    <a:pt x="42684" y="26662"/>
                  </a:lnTo>
                  <a:lnTo>
                    <a:pt x="42876" y="26405"/>
                  </a:lnTo>
                  <a:lnTo>
                    <a:pt x="43047" y="26128"/>
                  </a:lnTo>
                  <a:lnTo>
                    <a:pt x="43197" y="25850"/>
                  </a:lnTo>
                  <a:lnTo>
                    <a:pt x="43346" y="25551"/>
                  </a:lnTo>
                  <a:lnTo>
                    <a:pt x="43496" y="25252"/>
                  </a:lnTo>
                  <a:lnTo>
                    <a:pt x="43602" y="24931"/>
                  </a:lnTo>
                  <a:lnTo>
                    <a:pt x="43709" y="24590"/>
                  </a:lnTo>
                  <a:lnTo>
                    <a:pt x="43816" y="24226"/>
                  </a:lnTo>
                  <a:lnTo>
                    <a:pt x="43902" y="23863"/>
                  </a:lnTo>
                  <a:lnTo>
                    <a:pt x="43966" y="23479"/>
                  </a:lnTo>
                  <a:lnTo>
                    <a:pt x="44008" y="23094"/>
                  </a:lnTo>
                  <a:lnTo>
                    <a:pt x="44051" y="22667"/>
                  </a:lnTo>
                  <a:lnTo>
                    <a:pt x="44072" y="22154"/>
                  </a:lnTo>
                  <a:lnTo>
                    <a:pt x="44072" y="21641"/>
                  </a:lnTo>
                  <a:lnTo>
                    <a:pt x="44072" y="21129"/>
                  </a:lnTo>
                  <a:lnTo>
                    <a:pt x="44030" y="20616"/>
                  </a:lnTo>
                  <a:lnTo>
                    <a:pt x="43987" y="20103"/>
                  </a:lnTo>
                  <a:lnTo>
                    <a:pt x="43944" y="19591"/>
                  </a:lnTo>
                  <a:lnTo>
                    <a:pt x="43859" y="19078"/>
                  </a:lnTo>
                  <a:lnTo>
                    <a:pt x="43773" y="18565"/>
                  </a:lnTo>
                  <a:lnTo>
                    <a:pt x="43688" y="18053"/>
                  </a:lnTo>
                  <a:lnTo>
                    <a:pt x="43560" y="17540"/>
                  </a:lnTo>
                  <a:lnTo>
                    <a:pt x="43432" y="17027"/>
                  </a:lnTo>
                  <a:lnTo>
                    <a:pt x="43282" y="16536"/>
                  </a:lnTo>
                  <a:lnTo>
                    <a:pt x="43132" y="16023"/>
                  </a:lnTo>
                  <a:lnTo>
                    <a:pt x="42940" y="15532"/>
                  </a:lnTo>
                  <a:lnTo>
                    <a:pt x="42748" y="15019"/>
                  </a:lnTo>
                  <a:lnTo>
                    <a:pt x="42556" y="14528"/>
                  </a:lnTo>
                  <a:lnTo>
                    <a:pt x="42342" y="14036"/>
                  </a:lnTo>
                  <a:lnTo>
                    <a:pt x="42107" y="13545"/>
                  </a:lnTo>
                  <a:lnTo>
                    <a:pt x="41851" y="13054"/>
                  </a:lnTo>
                  <a:lnTo>
                    <a:pt x="41594" y="12584"/>
                  </a:lnTo>
                  <a:lnTo>
                    <a:pt x="41338" y="12114"/>
                  </a:lnTo>
                  <a:lnTo>
                    <a:pt x="41039" y="11622"/>
                  </a:lnTo>
                  <a:lnTo>
                    <a:pt x="40740" y="11174"/>
                  </a:lnTo>
                  <a:lnTo>
                    <a:pt x="40441" y="10704"/>
                  </a:lnTo>
                  <a:lnTo>
                    <a:pt x="40120" y="10255"/>
                  </a:lnTo>
                  <a:lnTo>
                    <a:pt x="39778" y="9806"/>
                  </a:lnTo>
                  <a:lnTo>
                    <a:pt x="39437" y="9358"/>
                  </a:lnTo>
                  <a:lnTo>
                    <a:pt x="39074" y="8930"/>
                  </a:lnTo>
                  <a:lnTo>
                    <a:pt x="38710" y="8482"/>
                  </a:lnTo>
                  <a:lnTo>
                    <a:pt x="38326" y="8076"/>
                  </a:lnTo>
                  <a:lnTo>
                    <a:pt x="37920" y="7649"/>
                  </a:lnTo>
                  <a:lnTo>
                    <a:pt x="37514" y="7243"/>
                  </a:lnTo>
                  <a:lnTo>
                    <a:pt x="37108" y="6858"/>
                  </a:lnTo>
                  <a:lnTo>
                    <a:pt x="36681" y="6452"/>
                  </a:lnTo>
                  <a:lnTo>
                    <a:pt x="36232" y="6068"/>
                  </a:lnTo>
                  <a:lnTo>
                    <a:pt x="35784" y="5705"/>
                  </a:lnTo>
                  <a:lnTo>
                    <a:pt x="35335" y="5342"/>
                  </a:lnTo>
                  <a:lnTo>
                    <a:pt x="34865" y="4978"/>
                  </a:lnTo>
                  <a:lnTo>
                    <a:pt x="34374" y="4637"/>
                  </a:lnTo>
                  <a:lnTo>
                    <a:pt x="33882" y="4295"/>
                  </a:lnTo>
                  <a:lnTo>
                    <a:pt x="33391" y="3974"/>
                  </a:lnTo>
                  <a:lnTo>
                    <a:pt x="32878" y="3654"/>
                  </a:lnTo>
                  <a:lnTo>
                    <a:pt x="32344" y="3355"/>
                  </a:lnTo>
                  <a:lnTo>
                    <a:pt x="31810" y="3056"/>
                  </a:lnTo>
                  <a:lnTo>
                    <a:pt x="31276" y="2778"/>
                  </a:lnTo>
                  <a:lnTo>
                    <a:pt x="30721" y="2522"/>
                  </a:lnTo>
                  <a:lnTo>
                    <a:pt x="30165" y="2265"/>
                  </a:lnTo>
                  <a:lnTo>
                    <a:pt x="29610" y="2009"/>
                  </a:lnTo>
                  <a:lnTo>
                    <a:pt x="29033" y="1774"/>
                  </a:lnTo>
                  <a:lnTo>
                    <a:pt x="28435" y="1560"/>
                  </a:lnTo>
                  <a:lnTo>
                    <a:pt x="27858" y="1347"/>
                  </a:lnTo>
                  <a:lnTo>
                    <a:pt x="27260" y="1154"/>
                  </a:lnTo>
                  <a:lnTo>
                    <a:pt x="26640" y="983"/>
                  </a:lnTo>
                  <a:lnTo>
                    <a:pt x="26021" y="813"/>
                  </a:lnTo>
                  <a:lnTo>
                    <a:pt x="25401" y="663"/>
                  </a:lnTo>
                  <a:lnTo>
                    <a:pt x="24760" y="535"/>
                  </a:lnTo>
                  <a:lnTo>
                    <a:pt x="24141" y="407"/>
                  </a:lnTo>
                  <a:lnTo>
                    <a:pt x="23479" y="300"/>
                  </a:lnTo>
                  <a:lnTo>
                    <a:pt x="22838" y="214"/>
                  </a:lnTo>
                  <a:lnTo>
                    <a:pt x="22175" y="150"/>
                  </a:lnTo>
                  <a:lnTo>
                    <a:pt x="21492" y="86"/>
                  </a:lnTo>
                  <a:lnTo>
                    <a:pt x="20829" y="43"/>
                  </a:lnTo>
                  <a:lnTo>
                    <a:pt x="20146" y="22"/>
                  </a:lnTo>
                  <a:lnTo>
                    <a:pt x="1946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590;p74">
              <a:extLst>
                <a:ext uri="{FF2B5EF4-FFF2-40B4-BE49-F238E27FC236}">
                  <a16:creationId xmlns:a16="http://schemas.microsoft.com/office/drawing/2014/main" xmlns="" id="{CB258476-00A6-0B0A-9AFE-1ABCD1130D13}"/>
                </a:ext>
              </a:extLst>
            </p:cNvPr>
            <p:cNvSpPr/>
            <p:nvPr/>
          </p:nvSpPr>
          <p:spPr>
            <a:xfrm>
              <a:off x="11206775" y="3602125"/>
              <a:ext cx="1101825" cy="735450"/>
            </a:xfrm>
            <a:custGeom>
              <a:avLst/>
              <a:gdLst/>
              <a:ahLst/>
              <a:cxnLst/>
              <a:rect l="l" t="t" r="r" b="b"/>
              <a:pathLst>
                <a:path w="44073" h="29418" fill="none" extrusionOk="0">
                  <a:moveTo>
                    <a:pt x="19462" y="1"/>
                  </a:moveTo>
                  <a:lnTo>
                    <a:pt x="19462" y="1"/>
                  </a:lnTo>
                  <a:lnTo>
                    <a:pt x="18907" y="22"/>
                  </a:lnTo>
                  <a:lnTo>
                    <a:pt x="18330" y="43"/>
                  </a:lnTo>
                  <a:lnTo>
                    <a:pt x="17796" y="86"/>
                  </a:lnTo>
                  <a:lnTo>
                    <a:pt x="17241" y="150"/>
                  </a:lnTo>
                  <a:lnTo>
                    <a:pt x="16685" y="236"/>
                  </a:lnTo>
                  <a:lnTo>
                    <a:pt x="16151" y="321"/>
                  </a:lnTo>
                  <a:lnTo>
                    <a:pt x="15617" y="449"/>
                  </a:lnTo>
                  <a:lnTo>
                    <a:pt x="15083" y="578"/>
                  </a:lnTo>
                  <a:lnTo>
                    <a:pt x="14570" y="727"/>
                  </a:lnTo>
                  <a:lnTo>
                    <a:pt x="14057" y="877"/>
                  </a:lnTo>
                  <a:lnTo>
                    <a:pt x="13545" y="1048"/>
                  </a:lnTo>
                  <a:lnTo>
                    <a:pt x="13032" y="1240"/>
                  </a:lnTo>
                  <a:lnTo>
                    <a:pt x="12541" y="1453"/>
                  </a:lnTo>
                  <a:lnTo>
                    <a:pt x="12049" y="1667"/>
                  </a:lnTo>
                  <a:lnTo>
                    <a:pt x="11558" y="1902"/>
                  </a:lnTo>
                  <a:lnTo>
                    <a:pt x="11088" y="2137"/>
                  </a:lnTo>
                  <a:lnTo>
                    <a:pt x="10618" y="2393"/>
                  </a:lnTo>
                  <a:lnTo>
                    <a:pt x="10148" y="2671"/>
                  </a:lnTo>
                  <a:lnTo>
                    <a:pt x="9699" y="2949"/>
                  </a:lnTo>
                  <a:lnTo>
                    <a:pt x="9251" y="3248"/>
                  </a:lnTo>
                  <a:lnTo>
                    <a:pt x="8802" y="3547"/>
                  </a:lnTo>
                  <a:lnTo>
                    <a:pt x="8375" y="3867"/>
                  </a:lnTo>
                  <a:lnTo>
                    <a:pt x="7948" y="4188"/>
                  </a:lnTo>
                  <a:lnTo>
                    <a:pt x="7542" y="4530"/>
                  </a:lnTo>
                  <a:lnTo>
                    <a:pt x="6730" y="5213"/>
                  </a:lnTo>
                  <a:lnTo>
                    <a:pt x="5961" y="5940"/>
                  </a:lnTo>
                  <a:lnTo>
                    <a:pt x="5234" y="6709"/>
                  </a:lnTo>
                  <a:lnTo>
                    <a:pt x="4551" y="7499"/>
                  </a:lnTo>
                  <a:lnTo>
                    <a:pt x="3910" y="8311"/>
                  </a:lnTo>
                  <a:lnTo>
                    <a:pt x="3290" y="9144"/>
                  </a:lnTo>
                  <a:lnTo>
                    <a:pt x="2735" y="9999"/>
                  </a:lnTo>
                  <a:lnTo>
                    <a:pt x="2244" y="10853"/>
                  </a:lnTo>
                  <a:lnTo>
                    <a:pt x="1774" y="11750"/>
                  </a:lnTo>
                  <a:lnTo>
                    <a:pt x="1368" y="12626"/>
                  </a:lnTo>
                  <a:lnTo>
                    <a:pt x="1005" y="13524"/>
                  </a:lnTo>
                  <a:lnTo>
                    <a:pt x="834" y="13972"/>
                  </a:lnTo>
                  <a:lnTo>
                    <a:pt x="684" y="14421"/>
                  </a:lnTo>
                  <a:lnTo>
                    <a:pt x="556" y="14869"/>
                  </a:lnTo>
                  <a:lnTo>
                    <a:pt x="449" y="15318"/>
                  </a:lnTo>
                  <a:lnTo>
                    <a:pt x="342" y="15767"/>
                  </a:lnTo>
                  <a:lnTo>
                    <a:pt x="236" y="16215"/>
                  </a:lnTo>
                  <a:lnTo>
                    <a:pt x="171" y="16664"/>
                  </a:lnTo>
                  <a:lnTo>
                    <a:pt x="107" y="17113"/>
                  </a:lnTo>
                  <a:lnTo>
                    <a:pt x="65" y="17540"/>
                  </a:lnTo>
                  <a:lnTo>
                    <a:pt x="22" y="17988"/>
                  </a:lnTo>
                  <a:lnTo>
                    <a:pt x="1" y="18416"/>
                  </a:lnTo>
                  <a:lnTo>
                    <a:pt x="1" y="18843"/>
                  </a:lnTo>
                  <a:lnTo>
                    <a:pt x="22" y="19270"/>
                  </a:lnTo>
                  <a:lnTo>
                    <a:pt x="43" y="19697"/>
                  </a:lnTo>
                  <a:lnTo>
                    <a:pt x="107" y="20125"/>
                  </a:lnTo>
                  <a:lnTo>
                    <a:pt x="171" y="20531"/>
                  </a:lnTo>
                  <a:lnTo>
                    <a:pt x="236" y="20937"/>
                  </a:lnTo>
                  <a:lnTo>
                    <a:pt x="342" y="21342"/>
                  </a:lnTo>
                  <a:lnTo>
                    <a:pt x="342" y="21342"/>
                  </a:lnTo>
                  <a:lnTo>
                    <a:pt x="492" y="21834"/>
                  </a:lnTo>
                  <a:lnTo>
                    <a:pt x="684" y="22325"/>
                  </a:lnTo>
                  <a:lnTo>
                    <a:pt x="919" y="22752"/>
                  </a:lnTo>
                  <a:lnTo>
                    <a:pt x="1176" y="23180"/>
                  </a:lnTo>
                  <a:lnTo>
                    <a:pt x="1475" y="23564"/>
                  </a:lnTo>
                  <a:lnTo>
                    <a:pt x="1795" y="23927"/>
                  </a:lnTo>
                  <a:lnTo>
                    <a:pt x="2137" y="24248"/>
                  </a:lnTo>
                  <a:lnTo>
                    <a:pt x="2521" y="24547"/>
                  </a:lnTo>
                  <a:lnTo>
                    <a:pt x="2927" y="24846"/>
                  </a:lnTo>
                  <a:lnTo>
                    <a:pt x="3376" y="25102"/>
                  </a:lnTo>
                  <a:lnTo>
                    <a:pt x="3825" y="25337"/>
                  </a:lnTo>
                  <a:lnTo>
                    <a:pt x="4295" y="25551"/>
                  </a:lnTo>
                  <a:lnTo>
                    <a:pt x="4807" y="25743"/>
                  </a:lnTo>
                  <a:lnTo>
                    <a:pt x="5320" y="25914"/>
                  </a:lnTo>
                  <a:lnTo>
                    <a:pt x="5875" y="26064"/>
                  </a:lnTo>
                  <a:lnTo>
                    <a:pt x="6431" y="26192"/>
                  </a:lnTo>
                  <a:lnTo>
                    <a:pt x="7008" y="26320"/>
                  </a:lnTo>
                  <a:lnTo>
                    <a:pt x="7584" y="26427"/>
                  </a:lnTo>
                  <a:lnTo>
                    <a:pt x="8204" y="26512"/>
                  </a:lnTo>
                  <a:lnTo>
                    <a:pt x="8802" y="26598"/>
                  </a:lnTo>
                  <a:lnTo>
                    <a:pt x="10063" y="26705"/>
                  </a:lnTo>
                  <a:lnTo>
                    <a:pt x="11366" y="26790"/>
                  </a:lnTo>
                  <a:lnTo>
                    <a:pt x="12669" y="26833"/>
                  </a:lnTo>
                  <a:lnTo>
                    <a:pt x="13993" y="26854"/>
                  </a:lnTo>
                  <a:lnTo>
                    <a:pt x="16642" y="26854"/>
                  </a:lnTo>
                  <a:lnTo>
                    <a:pt x="16642" y="26854"/>
                  </a:lnTo>
                  <a:lnTo>
                    <a:pt x="19291" y="26854"/>
                  </a:lnTo>
                  <a:lnTo>
                    <a:pt x="20552" y="26875"/>
                  </a:lnTo>
                  <a:lnTo>
                    <a:pt x="21748" y="26918"/>
                  </a:lnTo>
                  <a:lnTo>
                    <a:pt x="22902" y="27004"/>
                  </a:lnTo>
                  <a:lnTo>
                    <a:pt x="23436" y="27068"/>
                  </a:lnTo>
                  <a:lnTo>
                    <a:pt x="23948" y="27132"/>
                  </a:lnTo>
                  <a:lnTo>
                    <a:pt x="24440" y="27217"/>
                  </a:lnTo>
                  <a:lnTo>
                    <a:pt x="24910" y="27324"/>
                  </a:lnTo>
                  <a:lnTo>
                    <a:pt x="25337" y="27452"/>
                  </a:lnTo>
                  <a:lnTo>
                    <a:pt x="25764" y="27580"/>
                  </a:lnTo>
                  <a:lnTo>
                    <a:pt x="25764" y="27580"/>
                  </a:lnTo>
                  <a:lnTo>
                    <a:pt x="26363" y="27794"/>
                  </a:lnTo>
                  <a:lnTo>
                    <a:pt x="26982" y="27986"/>
                  </a:lnTo>
                  <a:lnTo>
                    <a:pt x="27644" y="28179"/>
                  </a:lnTo>
                  <a:lnTo>
                    <a:pt x="28307" y="28371"/>
                  </a:lnTo>
                  <a:lnTo>
                    <a:pt x="29012" y="28563"/>
                  </a:lnTo>
                  <a:lnTo>
                    <a:pt x="29717" y="28734"/>
                  </a:lnTo>
                  <a:lnTo>
                    <a:pt x="30443" y="28884"/>
                  </a:lnTo>
                  <a:lnTo>
                    <a:pt x="31169" y="29012"/>
                  </a:lnTo>
                  <a:lnTo>
                    <a:pt x="31917" y="29140"/>
                  </a:lnTo>
                  <a:lnTo>
                    <a:pt x="32643" y="29247"/>
                  </a:lnTo>
                  <a:lnTo>
                    <a:pt x="33391" y="29311"/>
                  </a:lnTo>
                  <a:lnTo>
                    <a:pt x="34139" y="29375"/>
                  </a:lnTo>
                  <a:lnTo>
                    <a:pt x="34886" y="29418"/>
                  </a:lnTo>
                  <a:lnTo>
                    <a:pt x="35613" y="29418"/>
                  </a:lnTo>
                  <a:lnTo>
                    <a:pt x="36318" y="29396"/>
                  </a:lnTo>
                  <a:lnTo>
                    <a:pt x="37023" y="29332"/>
                  </a:lnTo>
                  <a:lnTo>
                    <a:pt x="37728" y="29247"/>
                  </a:lnTo>
                  <a:lnTo>
                    <a:pt x="38390" y="29119"/>
                  </a:lnTo>
                  <a:lnTo>
                    <a:pt x="39031" y="28969"/>
                  </a:lnTo>
                  <a:lnTo>
                    <a:pt x="39650" y="28777"/>
                  </a:lnTo>
                  <a:lnTo>
                    <a:pt x="40248" y="28520"/>
                  </a:lnTo>
                  <a:lnTo>
                    <a:pt x="40526" y="28392"/>
                  </a:lnTo>
                  <a:lnTo>
                    <a:pt x="40804" y="28243"/>
                  </a:lnTo>
                  <a:lnTo>
                    <a:pt x="41082" y="28093"/>
                  </a:lnTo>
                  <a:lnTo>
                    <a:pt x="41338" y="27922"/>
                  </a:lnTo>
                  <a:lnTo>
                    <a:pt x="41594" y="27751"/>
                  </a:lnTo>
                  <a:lnTo>
                    <a:pt x="41829" y="27559"/>
                  </a:lnTo>
                  <a:lnTo>
                    <a:pt x="42064" y="27345"/>
                  </a:lnTo>
                  <a:lnTo>
                    <a:pt x="42278" y="27132"/>
                  </a:lnTo>
                  <a:lnTo>
                    <a:pt x="42492" y="26897"/>
                  </a:lnTo>
                  <a:lnTo>
                    <a:pt x="42684" y="26662"/>
                  </a:lnTo>
                  <a:lnTo>
                    <a:pt x="42876" y="26405"/>
                  </a:lnTo>
                  <a:lnTo>
                    <a:pt x="43047" y="26128"/>
                  </a:lnTo>
                  <a:lnTo>
                    <a:pt x="43197" y="25850"/>
                  </a:lnTo>
                  <a:lnTo>
                    <a:pt x="43346" y="25551"/>
                  </a:lnTo>
                  <a:lnTo>
                    <a:pt x="43496" y="25252"/>
                  </a:lnTo>
                  <a:lnTo>
                    <a:pt x="43602" y="24931"/>
                  </a:lnTo>
                  <a:lnTo>
                    <a:pt x="43709" y="24590"/>
                  </a:lnTo>
                  <a:lnTo>
                    <a:pt x="43816" y="24226"/>
                  </a:lnTo>
                  <a:lnTo>
                    <a:pt x="43902" y="23863"/>
                  </a:lnTo>
                  <a:lnTo>
                    <a:pt x="43966" y="23479"/>
                  </a:lnTo>
                  <a:lnTo>
                    <a:pt x="44008" y="23094"/>
                  </a:lnTo>
                  <a:lnTo>
                    <a:pt x="44051" y="22667"/>
                  </a:lnTo>
                  <a:lnTo>
                    <a:pt x="44051" y="22667"/>
                  </a:lnTo>
                  <a:lnTo>
                    <a:pt x="44072" y="22154"/>
                  </a:lnTo>
                  <a:lnTo>
                    <a:pt x="44072" y="21641"/>
                  </a:lnTo>
                  <a:lnTo>
                    <a:pt x="44072" y="21129"/>
                  </a:lnTo>
                  <a:lnTo>
                    <a:pt x="44030" y="20616"/>
                  </a:lnTo>
                  <a:lnTo>
                    <a:pt x="43987" y="20103"/>
                  </a:lnTo>
                  <a:lnTo>
                    <a:pt x="43944" y="19591"/>
                  </a:lnTo>
                  <a:lnTo>
                    <a:pt x="43859" y="19078"/>
                  </a:lnTo>
                  <a:lnTo>
                    <a:pt x="43773" y="18565"/>
                  </a:lnTo>
                  <a:lnTo>
                    <a:pt x="43688" y="18053"/>
                  </a:lnTo>
                  <a:lnTo>
                    <a:pt x="43560" y="17540"/>
                  </a:lnTo>
                  <a:lnTo>
                    <a:pt x="43432" y="17027"/>
                  </a:lnTo>
                  <a:lnTo>
                    <a:pt x="43282" y="16536"/>
                  </a:lnTo>
                  <a:lnTo>
                    <a:pt x="43132" y="16023"/>
                  </a:lnTo>
                  <a:lnTo>
                    <a:pt x="42940" y="15532"/>
                  </a:lnTo>
                  <a:lnTo>
                    <a:pt x="42748" y="15019"/>
                  </a:lnTo>
                  <a:lnTo>
                    <a:pt x="42556" y="14528"/>
                  </a:lnTo>
                  <a:lnTo>
                    <a:pt x="42342" y="14036"/>
                  </a:lnTo>
                  <a:lnTo>
                    <a:pt x="42107" y="13545"/>
                  </a:lnTo>
                  <a:lnTo>
                    <a:pt x="41851" y="13054"/>
                  </a:lnTo>
                  <a:lnTo>
                    <a:pt x="41594" y="12584"/>
                  </a:lnTo>
                  <a:lnTo>
                    <a:pt x="41338" y="12114"/>
                  </a:lnTo>
                  <a:lnTo>
                    <a:pt x="41039" y="11622"/>
                  </a:lnTo>
                  <a:lnTo>
                    <a:pt x="40740" y="11174"/>
                  </a:lnTo>
                  <a:lnTo>
                    <a:pt x="40441" y="10704"/>
                  </a:lnTo>
                  <a:lnTo>
                    <a:pt x="40120" y="10255"/>
                  </a:lnTo>
                  <a:lnTo>
                    <a:pt x="39778" y="9806"/>
                  </a:lnTo>
                  <a:lnTo>
                    <a:pt x="39437" y="9358"/>
                  </a:lnTo>
                  <a:lnTo>
                    <a:pt x="39074" y="8930"/>
                  </a:lnTo>
                  <a:lnTo>
                    <a:pt x="38710" y="8482"/>
                  </a:lnTo>
                  <a:lnTo>
                    <a:pt x="38326" y="8076"/>
                  </a:lnTo>
                  <a:lnTo>
                    <a:pt x="37920" y="7649"/>
                  </a:lnTo>
                  <a:lnTo>
                    <a:pt x="37514" y="7243"/>
                  </a:lnTo>
                  <a:lnTo>
                    <a:pt x="37108" y="6858"/>
                  </a:lnTo>
                  <a:lnTo>
                    <a:pt x="36681" y="6452"/>
                  </a:lnTo>
                  <a:lnTo>
                    <a:pt x="36232" y="6068"/>
                  </a:lnTo>
                  <a:lnTo>
                    <a:pt x="35784" y="5705"/>
                  </a:lnTo>
                  <a:lnTo>
                    <a:pt x="35335" y="5342"/>
                  </a:lnTo>
                  <a:lnTo>
                    <a:pt x="34865" y="4978"/>
                  </a:lnTo>
                  <a:lnTo>
                    <a:pt x="34374" y="4637"/>
                  </a:lnTo>
                  <a:lnTo>
                    <a:pt x="33882" y="4295"/>
                  </a:lnTo>
                  <a:lnTo>
                    <a:pt x="33391" y="3974"/>
                  </a:lnTo>
                  <a:lnTo>
                    <a:pt x="32878" y="3654"/>
                  </a:lnTo>
                  <a:lnTo>
                    <a:pt x="32344" y="3355"/>
                  </a:lnTo>
                  <a:lnTo>
                    <a:pt x="31810" y="3056"/>
                  </a:lnTo>
                  <a:lnTo>
                    <a:pt x="31276" y="2778"/>
                  </a:lnTo>
                  <a:lnTo>
                    <a:pt x="30721" y="2522"/>
                  </a:lnTo>
                  <a:lnTo>
                    <a:pt x="30165" y="2265"/>
                  </a:lnTo>
                  <a:lnTo>
                    <a:pt x="29610" y="2009"/>
                  </a:lnTo>
                  <a:lnTo>
                    <a:pt x="29033" y="1774"/>
                  </a:lnTo>
                  <a:lnTo>
                    <a:pt x="28435" y="1560"/>
                  </a:lnTo>
                  <a:lnTo>
                    <a:pt x="27858" y="1347"/>
                  </a:lnTo>
                  <a:lnTo>
                    <a:pt x="27260" y="1154"/>
                  </a:lnTo>
                  <a:lnTo>
                    <a:pt x="26640" y="983"/>
                  </a:lnTo>
                  <a:lnTo>
                    <a:pt x="26021" y="813"/>
                  </a:lnTo>
                  <a:lnTo>
                    <a:pt x="25401" y="663"/>
                  </a:lnTo>
                  <a:lnTo>
                    <a:pt x="24760" y="535"/>
                  </a:lnTo>
                  <a:lnTo>
                    <a:pt x="24141" y="407"/>
                  </a:lnTo>
                  <a:lnTo>
                    <a:pt x="23479" y="300"/>
                  </a:lnTo>
                  <a:lnTo>
                    <a:pt x="22838" y="214"/>
                  </a:lnTo>
                  <a:lnTo>
                    <a:pt x="22175" y="150"/>
                  </a:lnTo>
                  <a:lnTo>
                    <a:pt x="21492" y="86"/>
                  </a:lnTo>
                  <a:lnTo>
                    <a:pt x="20829" y="43"/>
                  </a:lnTo>
                  <a:lnTo>
                    <a:pt x="20146" y="22"/>
                  </a:lnTo>
                  <a:lnTo>
                    <a:pt x="1946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591;p74">
              <a:extLst>
                <a:ext uri="{FF2B5EF4-FFF2-40B4-BE49-F238E27FC236}">
                  <a16:creationId xmlns:a16="http://schemas.microsoft.com/office/drawing/2014/main" xmlns="" id="{D4372710-5328-1C05-ABC5-ED9AE8669DB5}"/>
                </a:ext>
              </a:extLst>
            </p:cNvPr>
            <p:cNvSpPr/>
            <p:nvPr/>
          </p:nvSpPr>
          <p:spPr>
            <a:xfrm>
              <a:off x="11315725" y="3950875"/>
              <a:ext cx="99375" cy="122875"/>
            </a:xfrm>
            <a:custGeom>
              <a:avLst/>
              <a:gdLst/>
              <a:ahLst/>
              <a:cxnLst/>
              <a:rect l="l" t="t" r="r" b="b"/>
              <a:pathLst>
                <a:path w="3975" h="4915" extrusionOk="0">
                  <a:moveTo>
                    <a:pt x="1304" y="1"/>
                  </a:moveTo>
                  <a:lnTo>
                    <a:pt x="1154" y="44"/>
                  </a:lnTo>
                  <a:lnTo>
                    <a:pt x="1005" y="86"/>
                  </a:lnTo>
                  <a:lnTo>
                    <a:pt x="855" y="172"/>
                  </a:lnTo>
                  <a:lnTo>
                    <a:pt x="727" y="257"/>
                  </a:lnTo>
                  <a:lnTo>
                    <a:pt x="577" y="385"/>
                  </a:lnTo>
                  <a:lnTo>
                    <a:pt x="449" y="535"/>
                  </a:lnTo>
                  <a:lnTo>
                    <a:pt x="342" y="727"/>
                  </a:lnTo>
                  <a:lnTo>
                    <a:pt x="193" y="1026"/>
                  </a:lnTo>
                  <a:lnTo>
                    <a:pt x="86" y="1347"/>
                  </a:lnTo>
                  <a:lnTo>
                    <a:pt x="22" y="1646"/>
                  </a:lnTo>
                  <a:lnTo>
                    <a:pt x="1" y="1988"/>
                  </a:lnTo>
                  <a:lnTo>
                    <a:pt x="43" y="2308"/>
                  </a:lnTo>
                  <a:lnTo>
                    <a:pt x="107" y="2628"/>
                  </a:lnTo>
                  <a:lnTo>
                    <a:pt x="193" y="2928"/>
                  </a:lnTo>
                  <a:lnTo>
                    <a:pt x="342" y="3227"/>
                  </a:lnTo>
                  <a:lnTo>
                    <a:pt x="492" y="3526"/>
                  </a:lnTo>
                  <a:lnTo>
                    <a:pt x="684" y="3803"/>
                  </a:lnTo>
                  <a:lnTo>
                    <a:pt x="898" y="4060"/>
                  </a:lnTo>
                  <a:lnTo>
                    <a:pt x="1133" y="4273"/>
                  </a:lnTo>
                  <a:lnTo>
                    <a:pt x="1411" y="4466"/>
                  </a:lnTo>
                  <a:lnTo>
                    <a:pt x="1688" y="4637"/>
                  </a:lnTo>
                  <a:lnTo>
                    <a:pt x="1966" y="4786"/>
                  </a:lnTo>
                  <a:lnTo>
                    <a:pt x="2265" y="4872"/>
                  </a:lnTo>
                  <a:lnTo>
                    <a:pt x="2457" y="4914"/>
                  </a:lnTo>
                  <a:lnTo>
                    <a:pt x="2799" y="4914"/>
                  </a:lnTo>
                  <a:lnTo>
                    <a:pt x="2949" y="4872"/>
                  </a:lnTo>
                  <a:lnTo>
                    <a:pt x="3120" y="4807"/>
                  </a:lnTo>
                  <a:lnTo>
                    <a:pt x="3269" y="4701"/>
                  </a:lnTo>
                  <a:lnTo>
                    <a:pt x="3397" y="4572"/>
                  </a:lnTo>
                  <a:lnTo>
                    <a:pt x="3504" y="4423"/>
                  </a:lnTo>
                  <a:lnTo>
                    <a:pt x="3654" y="4188"/>
                  </a:lnTo>
                  <a:lnTo>
                    <a:pt x="3761" y="3953"/>
                  </a:lnTo>
                  <a:lnTo>
                    <a:pt x="3846" y="3697"/>
                  </a:lnTo>
                  <a:lnTo>
                    <a:pt x="3910" y="3440"/>
                  </a:lnTo>
                  <a:lnTo>
                    <a:pt x="3953" y="3184"/>
                  </a:lnTo>
                  <a:lnTo>
                    <a:pt x="3974" y="2928"/>
                  </a:lnTo>
                  <a:lnTo>
                    <a:pt x="3953" y="2650"/>
                  </a:lnTo>
                  <a:lnTo>
                    <a:pt x="3931" y="2393"/>
                  </a:lnTo>
                  <a:lnTo>
                    <a:pt x="3867" y="2201"/>
                  </a:lnTo>
                  <a:lnTo>
                    <a:pt x="3803" y="1988"/>
                  </a:lnTo>
                  <a:lnTo>
                    <a:pt x="3718" y="1795"/>
                  </a:lnTo>
                  <a:lnTo>
                    <a:pt x="3611" y="1582"/>
                  </a:lnTo>
                  <a:lnTo>
                    <a:pt x="3483" y="1389"/>
                  </a:lnTo>
                  <a:lnTo>
                    <a:pt x="3333" y="1176"/>
                  </a:lnTo>
                  <a:lnTo>
                    <a:pt x="3184" y="984"/>
                  </a:lnTo>
                  <a:lnTo>
                    <a:pt x="3013" y="813"/>
                  </a:lnTo>
                  <a:lnTo>
                    <a:pt x="2842" y="642"/>
                  </a:lnTo>
                  <a:lnTo>
                    <a:pt x="2650" y="492"/>
                  </a:lnTo>
                  <a:lnTo>
                    <a:pt x="2457" y="343"/>
                  </a:lnTo>
                  <a:lnTo>
                    <a:pt x="2265" y="236"/>
                  </a:lnTo>
                  <a:lnTo>
                    <a:pt x="2073" y="129"/>
                  </a:lnTo>
                  <a:lnTo>
                    <a:pt x="1859" y="65"/>
                  </a:lnTo>
                  <a:lnTo>
                    <a:pt x="1667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592;p74">
              <a:extLst>
                <a:ext uri="{FF2B5EF4-FFF2-40B4-BE49-F238E27FC236}">
                  <a16:creationId xmlns:a16="http://schemas.microsoft.com/office/drawing/2014/main" xmlns="" id="{5CA08D30-E0E8-1B7C-6146-E76569E79A88}"/>
                </a:ext>
              </a:extLst>
            </p:cNvPr>
            <p:cNvSpPr/>
            <p:nvPr/>
          </p:nvSpPr>
          <p:spPr>
            <a:xfrm>
              <a:off x="11315725" y="3950875"/>
              <a:ext cx="99375" cy="122875"/>
            </a:xfrm>
            <a:custGeom>
              <a:avLst/>
              <a:gdLst/>
              <a:ahLst/>
              <a:cxnLst/>
              <a:rect l="l" t="t" r="r" b="b"/>
              <a:pathLst>
                <a:path w="3975" h="4915" fill="none" extrusionOk="0">
                  <a:moveTo>
                    <a:pt x="1453" y="1"/>
                  </a:moveTo>
                  <a:lnTo>
                    <a:pt x="1453" y="1"/>
                  </a:lnTo>
                  <a:lnTo>
                    <a:pt x="1304" y="1"/>
                  </a:lnTo>
                  <a:lnTo>
                    <a:pt x="1154" y="44"/>
                  </a:lnTo>
                  <a:lnTo>
                    <a:pt x="1005" y="86"/>
                  </a:lnTo>
                  <a:lnTo>
                    <a:pt x="855" y="172"/>
                  </a:lnTo>
                  <a:lnTo>
                    <a:pt x="727" y="257"/>
                  </a:lnTo>
                  <a:lnTo>
                    <a:pt x="577" y="385"/>
                  </a:lnTo>
                  <a:lnTo>
                    <a:pt x="449" y="535"/>
                  </a:lnTo>
                  <a:lnTo>
                    <a:pt x="342" y="727"/>
                  </a:lnTo>
                  <a:lnTo>
                    <a:pt x="342" y="727"/>
                  </a:lnTo>
                  <a:lnTo>
                    <a:pt x="193" y="1026"/>
                  </a:lnTo>
                  <a:lnTo>
                    <a:pt x="86" y="1347"/>
                  </a:lnTo>
                  <a:lnTo>
                    <a:pt x="22" y="1646"/>
                  </a:lnTo>
                  <a:lnTo>
                    <a:pt x="1" y="1988"/>
                  </a:lnTo>
                  <a:lnTo>
                    <a:pt x="43" y="2308"/>
                  </a:lnTo>
                  <a:lnTo>
                    <a:pt x="107" y="2628"/>
                  </a:lnTo>
                  <a:lnTo>
                    <a:pt x="193" y="2928"/>
                  </a:lnTo>
                  <a:lnTo>
                    <a:pt x="342" y="3227"/>
                  </a:lnTo>
                  <a:lnTo>
                    <a:pt x="492" y="3526"/>
                  </a:lnTo>
                  <a:lnTo>
                    <a:pt x="684" y="3803"/>
                  </a:lnTo>
                  <a:lnTo>
                    <a:pt x="898" y="4060"/>
                  </a:lnTo>
                  <a:lnTo>
                    <a:pt x="1133" y="4273"/>
                  </a:lnTo>
                  <a:lnTo>
                    <a:pt x="1411" y="4466"/>
                  </a:lnTo>
                  <a:lnTo>
                    <a:pt x="1688" y="4637"/>
                  </a:lnTo>
                  <a:lnTo>
                    <a:pt x="1966" y="4786"/>
                  </a:lnTo>
                  <a:lnTo>
                    <a:pt x="2265" y="4872"/>
                  </a:lnTo>
                  <a:lnTo>
                    <a:pt x="2265" y="4872"/>
                  </a:lnTo>
                  <a:lnTo>
                    <a:pt x="2457" y="4914"/>
                  </a:lnTo>
                  <a:lnTo>
                    <a:pt x="2650" y="4914"/>
                  </a:lnTo>
                  <a:lnTo>
                    <a:pt x="2650" y="4914"/>
                  </a:lnTo>
                  <a:lnTo>
                    <a:pt x="2799" y="4914"/>
                  </a:lnTo>
                  <a:lnTo>
                    <a:pt x="2949" y="4872"/>
                  </a:lnTo>
                  <a:lnTo>
                    <a:pt x="2949" y="4872"/>
                  </a:lnTo>
                  <a:lnTo>
                    <a:pt x="3120" y="4807"/>
                  </a:lnTo>
                  <a:lnTo>
                    <a:pt x="3269" y="4701"/>
                  </a:lnTo>
                  <a:lnTo>
                    <a:pt x="3397" y="4572"/>
                  </a:lnTo>
                  <a:lnTo>
                    <a:pt x="3504" y="4423"/>
                  </a:lnTo>
                  <a:lnTo>
                    <a:pt x="3504" y="4423"/>
                  </a:lnTo>
                  <a:lnTo>
                    <a:pt x="3654" y="4188"/>
                  </a:lnTo>
                  <a:lnTo>
                    <a:pt x="3761" y="3953"/>
                  </a:lnTo>
                  <a:lnTo>
                    <a:pt x="3846" y="3697"/>
                  </a:lnTo>
                  <a:lnTo>
                    <a:pt x="3910" y="3440"/>
                  </a:lnTo>
                  <a:lnTo>
                    <a:pt x="3953" y="3184"/>
                  </a:lnTo>
                  <a:lnTo>
                    <a:pt x="3974" y="2928"/>
                  </a:lnTo>
                  <a:lnTo>
                    <a:pt x="3953" y="2650"/>
                  </a:lnTo>
                  <a:lnTo>
                    <a:pt x="3931" y="2393"/>
                  </a:lnTo>
                  <a:lnTo>
                    <a:pt x="3931" y="2393"/>
                  </a:lnTo>
                  <a:lnTo>
                    <a:pt x="3867" y="2201"/>
                  </a:lnTo>
                  <a:lnTo>
                    <a:pt x="3803" y="1988"/>
                  </a:lnTo>
                  <a:lnTo>
                    <a:pt x="3718" y="1795"/>
                  </a:lnTo>
                  <a:lnTo>
                    <a:pt x="3611" y="1582"/>
                  </a:lnTo>
                  <a:lnTo>
                    <a:pt x="3483" y="1389"/>
                  </a:lnTo>
                  <a:lnTo>
                    <a:pt x="3333" y="1176"/>
                  </a:lnTo>
                  <a:lnTo>
                    <a:pt x="3184" y="984"/>
                  </a:lnTo>
                  <a:lnTo>
                    <a:pt x="3013" y="813"/>
                  </a:lnTo>
                  <a:lnTo>
                    <a:pt x="2842" y="642"/>
                  </a:lnTo>
                  <a:lnTo>
                    <a:pt x="2650" y="492"/>
                  </a:lnTo>
                  <a:lnTo>
                    <a:pt x="2457" y="343"/>
                  </a:lnTo>
                  <a:lnTo>
                    <a:pt x="2265" y="236"/>
                  </a:lnTo>
                  <a:lnTo>
                    <a:pt x="2073" y="129"/>
                  </a:lnTo>
                  <a:lnTo>
                    <a:pt x="1859" y="65"/>
                  </a:lnTo>
                  <a:lnTo>
                    <a:pt x="1667" y="1"/>
                  </a:lnTo>
                  <a:lnTo>
                    <a:pt x="145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593;p74">
              <a:extLst>
                <a:ext uri="{FF2B5EF4-FFF2-40B4-BE49-F238E27FC236}">
                  <a16:creationId xmlns:a16="http://schemas.microsoft.com/office/drawing/2014/main" xmlns="" id="{901E579D-4B08-9DB9-42B8-E7C332F65367}"/>
                </a:ext>
              </a:extLst>
            </p:cNvPr>
            <p:cNvSpPr/>
            <p:nvPr/>
          </p:nvSpPr>
          <p:spPr>
            <a:xfrm>
              <a:off x="11421475" y="4065700"/>
              <a:ext cx="93500" cy="78550"/>
            </a:xfrm>
            <a:custGeom>
              <a:avLst/>
              <a:gdLst/>
              <a:ahLst/>
              <a:cxnLst/>
              <a:rect l="l" t="t" r="r" b="b"/>
              <a:pathLst>
                <a:path w="3740" h="3142" extrusionOk="0">
                  <a:moveTo>
                    <a:pt x="1838" y="1"/>
                  </a:moveTo>
                  <a:lnTo>
                    <a:pt x="1624" y="22"/>
                  </a:lnTo>
                  <a:lnTo>
                    <a:pt x="1410" y="44"/>
                  </a:lnTo>
                  <a:lnTo>
                    <a:pt x="1197" y="86"/>
                  </a:lnTo>
                  <a:lnTo>
                    <a:pt x="1005" y="172"/>
                  </a:lnTo>
                  <a:lnTo>
                    <a:pt x="812" y="257"/>
                  </a:lnTo>
                  <a:lnTo>
                    <a:pt x="620" y="364"/>
                  </a:lnTo>
                  <a:lnTo>
                    <a:pt x="470" y="514"/>
                  </a:lnTo>
                  <a:lnTo>
                    <a:pt x="321" y="663"/>
                  </a:lnTo>
                  <a:lnTo>
                    <a:pt x="171" y="898"/>
                  </a:lnTo>
                  <a:lnTo>
                    <a:pt x="65" y="1133"/>
                  </a:lnTo>
                  <a:lnTo>
                    <a:pt x="22" y="1347"/>
                  </a:lnTo>
                  <a:lnTo>
                    <a:pt x="0" y="1582"/>
                  </a:lnTo>
                  <a:lnTo>
                    <a:pt x="43" y="1795"/>
                  </a:lnTo>
                  <a:lnTo>
                    <a:pt x="107" y="1988"/>
                  </a:lnTo>
                  <a:lnTo>
                    <a:pt x="214" y="2180"/>
                  </a:lnTo>
                  <a:lnTo>
                    <a:pt x="342" y="2372"/>
                  </a:lnTo>
                  <a:lnTo>
                    <a:pt x="513" y="2522"/>
                  </a:lnTo>
                  <a:lnTo>
                    <a:pt x="684" y="2693"/>
                  </a:lnTo>
                  <a:lnTo>
                    <a:pt x="898" y="2821"/>
                  </a:lnTo>
                  <a:lnTo>
                    <a:pt x="1111" y="2928"/>
                  </a:lnTo>
                  <a:lnTo>
                    <a:pt x="1346" y="3013"/>
                  </a:lnTo>
                  <a:lnTo>
                    <a:pt x="1581" y="3077"/>
                  </a:lnTo>
                  <a:lnTo>
                    <a:pt x="1838" y="3120"/>
                  </a:lnTo>
                  <a:lnTo>
                    <a:pt x="2073" y="3141"/>
                  </a:lnTo>
                  <a:lnTo>
                    <a:pt x="2308" y="3120"/>
                  </a:lnTo>
                  <a:lnTo>
                    <a:pt x="2543" y="3077"/>
                  </a:lnTo>
                  <a:lnTo>
                    <a:pt x="2756" y="3013"/>
                  </a:lnTo>
                  <a:lnTo>
                    <a:pt x="2970" y="2906"/>
                  </a:lnTo>
                  <a:lnTo>
                    <a:pt x="3141" y="2778"/>
                  </a:lnTo>
                  <a:lnTo>
                    <a:pt x="3312" y="2629"/>
                  </a:lnTo>
                  <a:lnTo>
                    <a:pt x="3440" y="2458"/>
                  </a:lnTo>
                  <a:lnTo>
                    <a:pt x="3547" y="2265"/>
                  </a:lnTo>
                  <a:lnTo>
                    <a:pt x="3632" y="2073"/>
                  </a:lnTo>
                  <a:lnTo>
                    <a:pt x="3696" y="1881"/>
                  </a:lnTo>
                  <a:lnTo>
                    <a:pt x="3739" y="1667"/>
                  </a:lnTo>
                  <a:lnTo>
                    <a:pt x="3718" y="1454"/>
                  </a:lnTo>
                  <a:lnTo>
                    <a:pt x="3696" y="1283"/>
                  </a:lnTo>
                  <a:lnTo>
                    <a:pt x="3654" y="1112"/>
                  </a:lnTo>
                  <a:lnTo>
                    <a:pt x="3589" y="962"/>
                  </a:lnTo>
                  <a:lnTo>
                    <a:pt x="3525" y="813"/>
                  </a:lnTo>
                  <a:lnTo>
                    <a:pt x="3440" y="684"/>
                  </a:lnTo>
                  <a:lnTo>
                    <a:pt x="3333" y="578"/>
                  </a:lnTo>
                  <a:lnTo>
                    <a:pt x="3205" y="471"/>
                  </a:lnTo>
                  <a:lnTo>
                    <a:pt x="3077" y="364"/>
                  </a:lnTo>
                  <a:lnTo>
                    <a:pt x="2949" y="279"/>
                  </a:lnTo>
                  <a:lnTo>
                    <a:pt x="2799" y="214"/>
                  </a:lnTo>
                  <a:lnTo>
                    <a:pt x="2500" y="86"/>
                  </a:lnTo>
                  <a:lnTo>
                    <a:pt x="2180" y="22"/>
                  </a:lnTo>
                  <a:lnTo>
                    <a:pt x="1838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594;p74">
              <a:extLst>
                <a:ext uri="{FF2B5EF4-FFF2-40B4-BE49-F238E27FC236}">
                  <a16:creationId xmlns:a16="http://schemas.microsoft.com/office/drawing/2014/main" xmlns="" id="{FB6FB7B6-AF7F-BEE1-05CC-601C0E0F108F}"/>
                </a:ext>
              </a:extLst>
            </p:cNvPr>
            <p:cNvSpPr/>
            <p:nvPr/>
          </p:nvSpPr>
          <p:spPr>
            <a:xfrm>
              <a:off x="11421475" y="4065700"/>
              <a:ext cx="93500" cy="78550"/>
            </a:xfrm>
            <a:custGeom>
              <a:avLst/>
              <a:gdLst/>
              <a:ahLst/>
              <a:cxnLst/>
              <a:rect l="l" t="t" r="r" b="b"/>
              <a:pathLst>
                <a:path w="3740" h="3142" fill="none" extrusionOk="0">
                  <a:moveTo>
                    <a:pt x="1838" y="1"/>
                  </a:moveTo>
                  <a:lnTo>
                    <a:pt x="1838" y="1"/>
                  </a:lnTo>
                  <a:lnTo>
                    <a:pt x="1624" y="22"/>
                  </a:lnTo>
                  <a:lnTo>
                    <a:pt x="1410" y="44"/>
                  </a:lnTo>
                  <a:lnTo>
                    <a:pt x="1197" y="86"/>
                  </a:lnTo>
                  <a:lnTo>
                    <a:pt x="1005" y="172"/>
                  </a:lnTo>
                  <a:lnTo>
                    <a:pt x="812" y="257"/>
                  </a:lnTo>
                  <a:lnTo>
                    <a:pt x="620" y="364"/>
                  </a:lnTo>
                  <a:lnTo>
                    <a:pt x="470" y="514"/>
                  </a:lnTo>
                  <a:lnTo>
                    <a:pt x="321" y="663"/>
                  </a:lnTo>
                  <a:lnTo>
                    <a:pt x="321" y="663"/>
                  </a:lnTo>
                  <a:lnTo>
                    <a:pt x="171" y="898"/>
                  </a:lnTo>
                  <a:lnTo>
                    <a:pt x="65" y="1133"/>
                  </a:lnTo>
                  <a:lnTo>
                    <a:pt x="22" y="1347"/>
                  </a:lnTo>
                  <a:lnTo>
                    <a:pt x="0" y="1582"/>
                  </a:lnTo>
                  <a:lnTo>
                    <a:pt x="43" y="1795"/>
                  </a:lnTo>
                  <a:lnTo>
                    <a:pt x="107" y="1988"/>
                  </a:lnTo>
                  <a:lnTo>
                    <a:pt x="214" y="2180"/>
                  </a:lnTo>
                  <a:lnTo>
                    <a:pt x="342" y="2372"/>
                  </a:lnTo>
                  <a:lnTo>
                    <a:pt x="513" y="2522"/>
                  </a:lnTo>
                  <a:lnTo>
                    <a:pt x="684" y="2693"/>
                  </a:lnTo>
                  <a:lnTo>
                    <a:pt x="898" y="2821"/>
                  </a:lnTo>
                  <a:lnTo>
                    <a:pt x="1111" y="2928"/>
                  </a:lnTo>
                  <a:lnTo>
                    <a:pt x="1346" y="3013"/>
                  </a:lnTo>
                  <a:lnTo>
                    <a:pt x="1581" y="3077"/>
                  </a:lnTo>
                  <a:lnTo>
                    <a:pt x="1838" y="3120"/>
                  </a:lnTo>
                  <a:lnTo>
                    <a:pt x="2073" y="3141"/>
                  </a:lnTo>
                  <a:lnTo>
                    <a:pt x="2073" y="3141"/>
                  </a:lnTo>
                  <a:lnTo>
                    <a:pt x="2308" y="3120"/>
                  </a:lnTo>
                  <a:lnTo>
                    <a:pt x="2543" y="3077"/>
                  </a:lnTo>
                  <a:lnTo>
                    <a:pt x="2756" y="3013"/>
                  </a:lnTo>
                  <a:lnTo>
                    <a:pt x="2970" y="2906"/>
                  </a:lnTo>
                  <a:lnTo>
                    <a:pt x="2970" y="2906"/>
                  </a:lnTo>
                  <a:lnTo>
                    <a:pt x="3141" y="2778"/>
                  </a:lnTo>
                  <a:lnTo>
                    <a:pt x="3312" y="2629"/>
                  </a:lnTo>
                  <a:lnTo>
                    <a:pt x="3440" y="2458"/>
                  </a:lnTo>
                  <a:lnTo>
                    <a:pt x="3547" y="2265"/>
                  </a:lnTo>
                  <a:lnTo>
                    <a:pt x="3632" y="2073"/>
                  </a:lnTo>
                  <a:lnTo>
                    <a:pt x="3696" y="1881"/>
                  </a:lnTo>
                  <a:lnTo>
                    <a:pt x="3739" y="1667"/>
                  </a:lnTo>
                  <a:lnTo>
                    <a:pt x="3718" y="1454"/>
                  </a:lnTo>
                  <a:lnTo>
                    <a:pt x="3718" y="1454"/>
                  </a:lnTo>
                  <a:lnTo>
                    <a:pt x="3696" y="1283"/>
                  </a:lnTo>
                  <a:lnTo>
                    <a:pt x="3654" y="1112"/>
                  </a:lnTo>
                  <a:lnTo>
                    <a:pt x="3589" y="962"/>
                  </a:lnTo>
                  <a:lnTo>
                    <a:pt x="3525" y="813"/>
                  </a:lnTo>
                  <a:lnTo>
                    <a:pt x="3440" y="684"/>
                  </a:lnTo>
                  <a:lnTo>
                    <a:pt x="3333" y="578"/>
                  </a:lnTo>
                  <a:lnTo>
                    <a:pt x="3205" y="471"/>
                  </a:lnTo>
                  <a:lnTo>
                    <a:pt x="3077" y="364"/>
                  </a:lnTo>
                  <a:lnTo>
                    <a:pt x="2949" y="279"/>
                  </a:lnTo>
                  <a:lnTo>
                    <a:pt x="2799" y="214"/>
                  </a:lnTo>
                  <a:lnTo>
                    <a:pt x="2500" y="86"/>
                  </a:lnTo>
                  <a:lnTo>
                    <a:pt x="2180" y="22"/>
                  </a:lnTo>
                  <a:lnTo>
                    <a:pt x="1838" y="1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595;p74">
              <a:extLst>
                <a:ext uri="{FF2B5EF4-FFF2-40B4-BE49-F238E27FC236}">
                  <a16:creationId xmlns:a16="http://schemas.microsoft.com/office/drawing/2014/main" xmlns="" id="{F9BBAF48-9518-58CB-DA0E-A33F3F94A104}"/>
                </a:ext>
              </a:extLst>
            </p:cNvPr>
            <p:cNvSpPr/>
            <p:nvPr/>
          </p:nvSpPr>
          <p:spPr>
            <a:xfrm>
              <a:off x="11423075" y="3906550"/>
              <a:ext cx="100425" cy="125000"/>
            </a:xfrm>
            <a:custGeom>
              <a:avLst/>
              <a:gdLst/>
              <a:ahLst/>
              <a:cxnLst/>
              <a:rect l="l" t="t" r="r" b="b"/>
              <a:pathLst>
                <a:path w="4017" h="5000" extrusionOk="0">
                  <a:moveTo>
                    <a:pt x="1432" y="1"/>
                  </a:moveTo>
                  <a:lnTo>
                    <a:pt x="1282" y="22"/>
                  </a:lnTo>
                  <a:lnTo>
                    <a:pt x="1154" y="43"/>
                  </a:lnTo>
                  <a:lnTo>
                    <a:pt x="983" y="107"/>
                  </a:lnTo>
                  <a:lnTo>
                    <a:pt x="834" y="193"/>
                  </a:lnTo>
                  <a:lnTo>
                    <a:pt x="706" y="300"/>
                  </a:lnTo>
                  <a:lnTo>
                    <a:pt x="599" y="428"/>
                  </a:lnTo>
                  <a:lnTo>
                    <a:pt x="492" y="577"/>
                  </a:lnTo>
                  <a:lnTo>
                    <a:pt x="406" y="727"/>
                  </a:lnTo>
                  <a:lnTo>
                    <a:pt x="321" y="898"/>
                  </a:lnTo>
                  <a:lnTo>
                    <a:pt x="236" y="1069"/>
                  </a:lnTo>
                  <a:lnTo>
                    <a:pt x="129" y="1453"/>
                  </a:lnTo>
                  <a:lnTo>
                    <a:pt x="65" y="1838"/>
                  </a:lnTo>
                  <a:lnTo>
                    <a:pt x="22" y="2180"/>
                  </a:lnTo>
                  <a:lnTo>
                    <a:pt x="1" y="2500"/>
                  </a:lnTo>
                  <a:lnTo>
                    <a:pt x="22" y="2799"/>
                  </a:lnTo>
                  <a:lnTo>
                    <a:pt x="86" y="3120"/>
                  </a:lnTo>
                  <a:lnTo>
                    <a:pt x="171" y="3419"/>
                  </a:lnTo>
                  <a:lnTo>
                    <a:pt x="278" y="3696"/>
                  </a:lnTo>
                  <a:lnTo>
                    <a:pt x="428" y="3974"/>
                  </a:lnTo>
                  <a:lnTo>
                    <a:pt x="599" y="4209"/>
                  </a:lnTo>
                  <a:lnTo>
                    <a:pt x="812" y="4444"/>
                  </a:lnTo>
                  <a:lnTo>
                    <a:pt x="1047" y="4636"/>
                  </a:lnTo>
                  <a:lnTo>
                    <a:pt x="1304" y="4786"/>
                  </a:lnTo>
                  <a:lnTo>
                    <a:pt x="1603" y="4914"/>
                  </a:lnTo>
                  <a:lnTo>
                    <a:pt x="1902" y="4978"/>
                  </a:lnTo>
                  <a:lnTo>
                    <a:pt x="2222" y="5000"/>
                  </a:lnTo>
                  <a:lnTo>
                    <a:pt x="2521" y="4978"/>
                  </a:lnTo>
                  <a:lnTo>
                    <a:pt x="2799" y="4914"/>
                  </a:lnTo>
                  <a:lnTo>
                    <a:pt x="2949" y="4850"/>
                  </a:lnTo>
                  <a:lnTo>
                    <a:pt x="3077" y="4786"/>
                  </a:lnTo>
                  <a:lnTo>
                    <a:pt x="3205" y="4701"/>
                  </a:lnTo>
                  <a:lnTo>
                    <a:pt x="3333" y="4615"/>
                  </a:lnTo>
                  <a:lnTo>
                    <a:pt x="3525" y="4423"/>
                  </a:lnTo>
                  <a:lnTo>
                    <a:pt x="3696" y="4188"/>
                  </a:lnTo>
                  <a:lnTo>
                    <a:pt x="3825" y="3931"/>
                  </a:lnTo>
                  <a:lnTo>
                    <a:pt x="3931" y="3654"/>
                  </a:lnTo>
                  <a:lnTo>
                    <a:pt x="3995" y="3397"/>
                  </a:lnTo>
                  <a:lnTo>
                    <a:pt x="4017" y="3162"/>
                  </a:lnTo>
                  <a:lnTo>
                    <a:pt x="4017" y="2906"/>
                  </a:lnTo>
                  <a:lnTo>
                    <a:pt x="3995" y="2671"/>
                  </a:lnTo>
                  <a:lnTo>
                    <a:pt x="3953" y="2415"/>
                  </a:lnTo>
                  <a:lnTo>
                    <a:pt x="3889" y="2180"/>
                  </a:lnTo>
                  <a:lnTo>
                    <a:pt x="3803" y="1945"/>
                  </a:lnTo>
                  <a:lnTo>
                    <a:pt x="3696" y="1710"/>
                  </a:lnTo>
                  <a:lnTo>
                    <a:pt x="3547" y="1453"/>
                  </a:lnTo>
                  <a:lnTo>
                    <a:pt x="3333" y="1154"/>
                  </a:lnTo>
                  <a:lnTo>
                    <a:pt x="3077" y="877"/>
                  </a:lnTo>
                  <a:lnTo>
                    <a:pt x="2778" y="599"/>
                  </a:lnTo>
                  <a:lnTo>
                    <a:pt x="2457" y="364"/>
                  </a:lnTo>
                  <a:lnTo>
                    <a:pt x="2286" y="257"/>
                  </a:lnTo>
                  <a:lnTo>
                    <a:pt x="2137" y="172"/>
                  </a:lnTo>
                  <a:lnTo>
                    <a:pt x="1966" y="107"/>
                  </a:lnTo>
                  <a:lnTo>
                    <a:pt x="1795" y="43"/>
                  </a:lnTo>
                  <a:lnTo>
                    <a:pt x="1624" y="22"/>
                  </a:lnTo>
                  <a:lnTo>
                    <a:pt x="1432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596;p74">
              <a:extLst>
                <a:ext uri="{FF2B5EF4-FFF2-40B4-BE49-F238E27FC236}">
                  <a16:creationId xmlns:a16="http://schemas.microsoft.com/office/drawing/2014/main" xmlns="" id="{2ABBF3B1-1ED6-8B89-6FAC-DE9A4590CBF2}"/>
                </a:ext>
              </a:extLst>
            </p:cNvPr>
            <p:cNvSpPr/>
            <p:nvPr/>
          </p:nvSpPr>
          <p:spPr>
            <a:xfrm>
              <a:off x="11423075" y="3906550"/>
              <a:ext cx="100425" cy="125000"/>
            </a:xfrm>
            <a:custGeom>
              <a:avLst/>
              <a:gdLst/>
              <a:ahLst/>
              <a:cxnLst/>
              <a:rect l="l" t="t" r="r" b="b"/>
              <a:pathLst>
                <a:path w="4017" h="5000" fill="none" extrusionOk="0">
                  <a:moveTo>
                    <a:pt x="1432" y="1"/>
                  </a:moveTo>
                  <a:lnTo>
                    <a:pt x="1432" y="1"/>
                  </a:lnTo>
                  <a:lnTo>
                    <a:pt x="1282" y="22"/>
                  </a:lnTo>
                  <a:lnTo>
                    <a:pt x="1154" y="43"/>
                  </a:lnTo>
                  <a:lnTo>
                    <a:pt x="1154" y="43"/>
                  </a:lnTo>
                  <a:lnTo>
                    <a:pt x="983" y="107"/>
                  </a:lnTo>
                  <a:lnTo>
                    <a:pt x="834" y="193"/>
                  </a:lnTo>
                  <a:lnTo>
                    <a:pt x="706" y="300"/>
                  </a:lnTo>
                  <a:lnTo>
                    <a:pt x="599" y="428"/>
                  </a:lnTo>
                  <a:lnTo>
                    <a:pt x="492" y="577"/>
                  </a:lnTo>
                  <a:lnTo>
                    <a:pt x="406" y="727"/>
                  </a:lnTo>
                  <a:lnTo>
                    <a:pt x="321" y="898"/>
                  </a:lnTo>
                  <a:lnTo>
                    <a:pt x="236" y="1069"/>
                  </a:lnTo>
                  <a:lnTo>
                    <a:pt x="129" y="1453"/>
                  </a:lnTo>
                  <a:lnTo>
                    <a:pt x="65" y="1838"/>
                  </a:lnTo>
                  <a:lnTo>
                    <a:pt x="22" y="2180"/>
                  </a:lnTo>
                  <a:lnTo>
                    <a:pt x="1" y="2500"/>
                  </a:lnTo>
                  <a:lnTo>
                    <a:pt x="1" y="2500"/>
                  </a:lnTo>
                  <a:lnTo>
                    <a:pt x="22" y="2799"/>
                  </a:lnTo>
                  <a:lnTo>
                    <a:pt x="86" y="3120"/>
                  </a:lnTo>
                  <a:lnTo>
                    <a:pt x="171" y="3419"/>
                  </a:lnTo>
                  <a:lnTo>
                    <a:pt x="278" y="3696"/>
                  </a:lnTo>
                  <a:lnTo>
                    <a:pt x="428" y="3974"/>
                  </a:lnTo>
                  <a:lnTo>
                    <a:pt x="599" y="4209"/>
                  </a:lnTo>
                  <a:lnTo>
                    <a:pt x="812" y="4444"/>
                  </a:lnTo>
                  <a:lnTo>
                    <a:pt x="1047" y="4636"/>
                  </a:lnTo>
                  <a:lnTo>
                    <a:pt x="1047" y="4636"/>
                  </a:lnTo>
                  <a:lnTo>
                    <a:pt x="1304" y="4786"/>
                  </a:lnTo>
                  <a:lnTo>
                    <a:pt x="1603" y="4914"/>
                  </a:lnTo>
                  <a:lnTo>
                    <a:pt x="1902" y="4978"/>
                  </a:lnTo>
                  <a:lnTo>
                    <a:pt x="2222" y="5000"/>
                  </a:lnTo>
                  <a:lnTo>
                    <a:pt x="2222" y="5000"/>
                  </a:lnTo>
                  <a:lnTo>
                    <a:pt x="2521" y="4978"/>
                  </a:lnTo>
                  <a:lnTo>
                    <a:pt x="2799" y="4914"/>
                  </a:lnTo>
                  <a:lnTo>
                    <a:pt x="2949" y="4850"/>
                  </a:lnTo>
                  <a:lnTo>
                    <a:pt x="3077" y="4786"/>
                  </a:lnTo>
                  <a:lnTo>
                    <a:pt x="3205" y="4701"/>
                  </a:lnTo>
                  <a:lnTo>
                    <a:pt x="3333" y="4615"/>
                  </a:lnTo>
                  <a:lnTo>
                    <a:pt x="3333" y="4615"/>
                  </a:lnTo>
                  <a:lnTo>
                    <a:pt x="3525" y="4423"/>
                  </a:lnTo>
                  <a:lnTo>
                    <a:pt x="3696" y="4188"/>
                  </a:lnTo>
                  <a:lnTo>
                    <a:pt x="3825" y="3931"/>
                  </a:lnTo>
                  <a:lnTo>
                    <a:pt x="3931" y="3654"/>
                  </a:lnTo>
                  <a:lnTo>
                    <a:pt x="3931" y="3654"/>
                  </a:lnTo>
                  <a:lnTo>
                    <a:pt x="3995" y="3397"/>
                  </a:lnTo>
                  <a:lnTo>
                    <a:pt x="4017" y="3162"/>
                  </a:lnTo>
                  <a:lnTo>
                    <a:pt x="4017" y="2906"/>
                  </a:lnTo>
                  <a:lnTo>
                    <a:pt x="3995" y="2671"/>
                  </a:lnTo>
                  <a:lnTo>
                    <a:pt x="3953" y="2415"/>
                  </a:lnTo>
                  <a:lnTo>
                    <a:pt x="3889" y="2180"/>
                  </a:lnTo>
                  <a:lnTo>
                    <a:pt x="3803" y="1945"/>
                  </a:lnTo>
                  <a:lnTo>
                    <a:pt x="3696" y="1710"/>
                  </a:lnTo>
                  <a:lnTo>
                    <a:pt x="3696" y="1710"/>
                  </a:lnTo>
                  <a:lnTo>
                    <a:pt x="3547" y="1453"/>
                  </a:lnTo>
                  <a:lnTo>
                    <a:pt x="3333" y="1154"/>
                  </a:lnTo>
                  <a:lnTo>
                    <a:pt x="3077" y="877"/>
                  </a:lnTo>
                  <a:lnTo>
                    <a:pt x="2778" y="599"/>
                  </a:lnTo>
                  <a:lnTo>
                    <a:pt x="2457" y="364"/>
                  </a:lnTo>
                  <a:lnTo>
                    <a:pt x="2286" y="257"/>
                  </a:lnTo>
                  <a:lnTo>
                    <a:pt x="2137" y="172"/>
                  </a:lnTo>
                  <a:lnTo>
                    <a:pt x="1966" y="107"/>
                  </a:lnTo>
                  <a:lnTo>
                    <a:pt x="1795" y="43"/>
                  </a:lnTo>
                  <a:lnTo>
                    <a:pt x="1624" y="22"/>
                  </a:lnTo>
                  <a:lnTo>
                    <a:pt x="1432" y="1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597;p74">
              <a:extLst>
                <a:ext uri="{FF2B5EF4-FFF2-40B4-BE49-F238E27FC236}">
                  <a16:creationId xmlns:a16="http://schemas.microsoft.com/office/drawing/2014/main" xmlns="" id="{CCC72708-2C37-0F97-5E4D-B064C963FB4C}"/>
                </a:ext>
              </a:extLst>
            </p:cNvPr>
            <p:cNvSpPr/>
            <p:nvPr/>
          </p:nvSpPr>
          <p:spPr>
            <a:xfrm>
              <a:off x="11740325" y="3806675"/>
              <a:ext cx="63050" cy="61975"/>
            </a:xfrm>
            <a:custGeom>
              <a:avLst/>
              <a:gdLst/>
              <a:ahLst/>
              <a:cxnLst/>
              <a:rect l="l" t="t" r="r" b="b"/>
              <a:pathLst>
                <a:path w="2522" h="2479" extrusionOk="0">
                  <a:moveTo>
                    <a:pt x="1154" y="1"/>
                  </a:moveTo>
                  <a:lnTo>
                    <a:pt x="983" y="22"/>
                  </a:lnTo>
                  <a:lnTo>
                    <a:pt x="833" y="65"/>
                  </a:lnTo>
                  <a:lnTo>
                    <a:pt x="727" y="129"/>
                  </a:lnTo>
                  <a:lnTo>
                    <a:pt x="620" y="193"/>
                  </a:lnTo>
                  <a:lnTo>
                    <a:pt x="534" y="279"/>
                  </a:lnTo>
                  <a:lnTo>
                    <a:pt x="449" y="385"/>
                  </a:lnTo>
                  <a:lnTo>
                    <a:pt x="278" y="620"/>
                  </a:lnTo>
                  <a:lnTo>
                    <a:pt x="150" y="877"/>
                  </a:lnTo>
                  <a:lnTo>
                    <a:pt x="64" y="1154"/>
                  </a:lnTo>
                  <a:lnTo>
                    <a:pt x="0" y="1432"/>
                  </a:lnTo>
                  <a:lnTo>
                    <a:pt x="0" y="1688"/>
                  </a:lnTo>
                  <a:lnTo>
                    <a:pt x="0" y="1817"/>
                  </a:lnTo>
                  <a:lnTo>
                    <a:pt x="22" y="1923"/>
                  </a:lnTo>
                  <a:lnTo>
                    <a:pt x="86" y="2094"/>
                  </a:lnTo>
                  <a:lnTo>
                    <a:pt x="128" y="2158"/>
                  </a:lnTo>
                  <a:lnTo>
                    <a:pt x="171" y="2223"/>
                  </a:lnTo>
                  <a:lnTo>
                    <a:pt x="257" y="2287"/>
                  </a:lnTo>
                  <a:lnTo>
                    <a:pt x="321" y="2329"/>
                  </a:lnTo>
                  <a:lnTo>
                    <a:pt x="492" y="2393"/>
                  </a:lnTo>
                  <a:lnTo>
                    <a:pt x="662" y="2436"/>
                  </a:lnTo>
                  <a:lnTo>
                    <a:pt x="855" y="2479"/>
                  </a:lnTo>
                  <a:lnTo>
                    <a:pt x="1218" y="2479"/>
                  </a:lnTo>
                  <a:lnTo>
                    <a:pt x="1410" y="2458"/>
                  </a:lnTo>
                  <a:lnTo>
                    <a:pt x="1581" y="2415"/>
                  </a:lnTo>
                  <a:lnTo>
                    <a:pt x="1752" y="2351"/>
                  </a:lnTo>
                  <a:lnTo>
                    <a:pt x="1923" y="2265"/>
                  </a:lnTo>
                  <a:lnTo>
                    <a:pt x="2072" y="2158"/>
                  </a:lnTo>
                  <a:lnTo>
                    <a:pt x="2201" y="2030"/>
                  </a:lnTo>
                  <a:lnTo>
                    <a:pt x="2329" y="1902"/>
                  </a:lnTo>
                  <a:lnTo>
                    <a:pt x="2414" y="1731"/>
                  </a:lnTo>
                  <a:lnTo>
                    <a:pt x="2478" y="1560"/>
                  </a:lnTo>
                  <a:lnTo>
                    <a:pt x="2521" y="1389"/>
                  </a:lnTo>
                  <a:lnTo>
                    <a:pt x="2521" y="1197"/>
                  </a:lnTo>
                  <a:lnTo>
                    <a:pt x="2500" y="1026"/>
                  </a:lnTo>
                  <a:lnTo>
                    <a:pt x="2414" y="834"/>
                  </a:lnTo>
                  <a:lnTo>
                    <a:pt x="2307" y="663"/>
                  </a:lnTo>
                  <a:lnTo>
                    <a:pt x="2179" y="492"/>
                  </a:lnTo>
                  <a:lnTo>
                    <a:pt x="2030" y="364"/>
                  </a:lnTo>
                  <a:lnTo>
                    <a:pt x="1902" y="257"/>
                  </a:lnTo>
                  <a:lnTo>
                    <a:pt x="1773" y="172"/>
                  </a:lnTo>
                  <a:lnTo>
                    <a:pt x="1624" y="86"/>
                  </a:lnTo>
                  <a:lnTo>
                    <a:pt x="1474" y="44"/>
                  </a:lnTo>
                  <a:lnTo>
                    <a:pt x="1303" y="1"/>
                  </a:lnTo>
                  <a:close/>
                </a:path>
              </a:pathLst>
            </a:custGeom>
            <a:solidFill>
              <a:srgbClr val="3B3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598;p74">
              <a:extLst>
                <a:ext uri="{FF2B5EF4-FFF2-40B4-BE49-F238E27FC236}">
                  <a16:creationId xmlns:a16="http://schemas.microsoft.com/office/drawing/2014/main" xmlns="" id="{03506D30-E983-16F3-4994-E53F58AA5675}"/>
                </a:ext>
              </a:extLst>
            </p:cNvPr>
            <p:cNvSpPr/>
            <p:nvPr/>
          </p:nvSpPr>
          <p:spPr>
            <a:xfrm>
              <a:off x="11878100" y="3786925"/>
              <a:ext cx="63600" cy="61975"/>
            </a:xfrm>
            <a:custGeom>
              <a:avLst/>
              <a:gdLst/>
              <a:ahLst/>
              <a:cxnLst/>
              <a:rect l="l" t="t" r="r" b="b"/>
              <a:pathLst>
                <a:path w="2544" h="2479" extrusionOk="0">
                  <a:moveTo>
                    <a:pt x="1154" y="0"/>
                  </a:moveTo>
                  <a:lnTo>
                    <a:pt x="1005" y="22"/>
                  </a:lnTo>
                  <a:lnTo>
                    <a:pt x="855" y="64"/>
                  </a:lnTo>
                  <a:lnTo>
                    <a:pt x="749" y="129"/>
                  </a:lnTo>
                  <a:lnTo>
                    <a:pt x="642" y="193"/>
                  </a:lnTo>
                  <a:lnTo>
                    <a:pt x="535" y="278"/>
                  </a:lnTo>
                  <a:lnTo>
                    <a:pt x="449" y="385"/>
                  </a:lnTo>
                  <a:lnTo>
                    <a:pt x="300" y="599"/>
                  </a:lnTo>
                  <a:lnTo>
                    <a:pt x="172" y="876"/>
                  </a:lnTo>
                  <a:lnTo>
                    <a:pt x="65" y="1133"/>
                  </a:lnTo>
                  <a:lnTo>
                    <a:pt x="22" y="1410"/>
                  </a:lnTo>
                  <a:lnTo>
                    <a:pt x="1" y="1688"/>
                  </a:lnTo>
                  <a:lnTo>
                    <a:pt x="22" y="1816"/>
                  </a:lnTo>
                  <a:lnTo>
                    <a:pt x="44" y="1923"/>
                  </a:lnTo>
                  <a:lnTo>
                    <a:pt x="108" y="2073"/>
                  </a:lnTo>
                  <a:lnTo>
                    <a:pt x="150" y="2158"/>
                  </a:lnTo>
                  <a:lnTo>
                    <a:pt x="193" y="2222"/>
                  </a:lnTo>
                  <a:lnTo>
                    <a:pt x="257" y="2265"/>
                  </a:lnTo>
                  <a:lnTo>
                    <a:pt x="343" y="2329"/>
                  </a:lnTo>
                  <a:lnTo>
                    <a:pt x="514" y="2393"/>
                  </a:lnTo>
                  <a:lnTo>
                    <a:pt x="684" y="2436"/>
                  </a:lnTo>
                  <a:lnTo>
                    <a:pt x="877" y="2457"/>
                  </a:lnTo>
                  <a:lnTo>
                    <a:pt x="1048" y="2478"/>
                  </a:lnTo>
                  <a:lnTo>
                    <a:pt x="1240" y="2478"/>
                  </a:lnTo>
                  <a:lnTo>
                    <a:pt x="1432" y="2457"/>
                  </a:lnTo>
                  <a:lnTo>
                    <a:pt x="1603" y="2414"/>
                  </a:lnTo>
                  <a:lnTo>
                    <a:pt x="1774" y="2350"/>
                  </a:lnTo>
                  <a:lnTo>
                    <a:pt x="1945" y="2265"/>
                  </a:lnTo>
                  <a:lnTo>
                    <a:pt x="2094" y="2158"/>
                  </a:lnTo>
                  <a:lnTo>
                    <a:pt x="2223" y="2030"/>
                  </a:lnTo>
                  <a:lnTo>
                    <a:pt x="2329" y="1880"/>
                  </a:lnTo>
                  <a:lnTo>
                    <a:pt x="2436" y="1731"/>
                  </a:lnTo>
                  <a:lnTo>
                    <a:pt x="2500" y="1560"/>
                  </a:lnTo>
                  <a:lnTo>
                    <a:pt x="2522" y="1368"/>
                  </a:lnTo>
                  <a:lnTo>
                    <a:pt x="2543" y="1197"/>
                  </a:lnTo>
                  <a:lnTo>
                    <a:pt x="2500" y="1004"/>
                  </a:lnTo>
                  <a:lnTo>
                    <a:pt x="2436" y="834"/>
                  </a:lnTo>
                  <a:lnTo>
                    <a:pt x="2329" y="641"/>
                  </a:lnTo>
                  <a:lnTo>
                    <a:pt x="2201" y="492"/>
                  </a:lnTo>
                  <a:lnTo>
                    <a:pt x="2052" y="342"/>
                  </a:lnTo>
                  <a:lnTo>
                    <a:pt x="1924" y="257"/>
                  </a:lnTo>
                  <a:lnTo>
                    <a:pt x="1774" y="171"/>
                  </a:lnTo>
                  <a:lnTo>
                    <a:pt x="1624" y="86"/>
                  </a:lnTo>
                  <a:lnTo>
                    <a:pt x="1475" y="43"/>
                  </a:lnTo>
                  <a:lnTo>
                    <a:pt x="1325" y="0"/>
                  </a:lnTo>
                  <a:close/>
                </a:path>
              </a:pathLst>
            </a:custGeom>
            <a:solidFill>
              <a:srgbClr val="3B3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599;p74">
              <a:extLst>
                <a:ext uri="{FF2B5EF4-FFF2-40B4-BE49-F238E27FC236}">
                  <a16:creationId xmlns:a16="http://schemas.microsoft.com/office/drawing/2014/main" xmlns="" id="{F9993A79-4323-8C4E-7C60-82E3D43A646C}"/>
                </a:ext>
              </a:extLst>
            </p:cNvPr>
            <p:cNvSpPr/>
            <p:nvPr/>
          </p:nvSpPr>
          <p:spPr>
            <a:xfrm>
              <a:off x="11786775" y="3888925"/>
              <a:ext cx="143700" cy="52375"/>
            </a:xfrm>
            <a:custGeom>
              <a:avLst/>
              <a:gdLst/>
              <a:ahLst/>
              <a:cxnLst/>
              <a:rect l="l" t="t" r="r" b="b"/>
              <a:pathLst>
                <a:path w="5748" h="2095" extrusionOk="0">
                  <a:moveTo>
                    <a:pt x="5192" y="1"/>
                  </a:moveTo>
                  <a:lnTo>
                    <a:pt x="5085" y="22"/>
                  </a:lnTo>
                  <a:lnTo>
                    <a:pt x="5000" y="65"/>
                  </a:lnTo>
                  <a:lnTo>
                    <a:pt x="4914" y="129"/>
                  </a:lnTo>
                  <a:lnTo>
                    <a:pt x="4743" y="300"/>
                  </a:lnTo>
                  <a:lnTo>
                    <a:pt x="4551" y="449"/>
                  </a:lnTo>
                  <a:lnTo>
                    <a:pt x="4359" y="577"/>
                  </a:lnTo>
                  <a:lnTo>
                    <a:pt x="4188" y="684"/>
                  </a:lnTo>
                  <a:lnTo>
                    <a:pt x="3803" y="855"/>
                  </a:lnTo>
                  <a:lnTo>
                    <a:pt x="3462" y="983"/>
                  </a:lnTo>
                  <a:lnTo>
                    <a:pt x="3098" y="1069"/>
                  </a:lnTo>
                  <a:lnTo>
                    <a:pt x="2757" y="1090"/>
                  </a:lnTo>
                  <a:lnTo>
                    <a:pt x="2436" y="1090"/>
                  </a:lnTo>
                  <a:lnTo>
                    <a:pt x="2137" y="1069"/>
                  </a:lnTo>
                  <a:lnTo>
                    <a:pt x="1859" y="1005"/>
                  </a:lnTo>
                  <a:lnTo>
                    <a:pt x="1603" y="941"/>
                  </a:lnTo>
                  <a:lnTo>
                    <a:pt x="1368" y="877"/>
                  </a:lnTo>
                  <a:lnTo>
                    <a:pt x="1176" y="791"/>
                  </a:lnTo>
                  <a:lnTo>
                    <a:pt x="877" y="642"/>
                  </a:lnTo>
                  <a:lnTo>
                    <a:pt x="770" y="577"/>
                  </a:lnTo>
                  <a:lnTo>
                    <a:pt x="663" y="535"/>
                  </a:lnTo>
                  <a:lnTo>
                    <a:pt x="578" y="513"/>
                  </a:lnTo>
                  <a:lnTo>
                    <a:pt x="492" y="492"/>
                  </a:lnTo>
                  <a:lnTo>
                    <a:pt x="385" y="513"/>
                  </a:lnTo>
                  <a:lnTo>
                    <a:pt x="300" y="535"/>
                  </a:lnTo>
                  <a:lnTo>
                    <a:pt x="214" y="577"/>
                  </a:lnTo>
                  <a:lnTo>
                    <a:pt x="150" y="642"/>
                  </a:lnTo>
                  <a:lnTo>
                    <a:pt x="86" y="706"/>
                  </a:lnTo>
                  <a:lnTo>
                    <a:pt x="22" y="812"/>
                  </a:lnTo>
                  <a:lnTo>
                    <a:pt x="1" y="898"/>
                  </a:lnTo>
                  <a:lnTo>
                    <a:pt x="1" y="983"/>
                  </a:lnTo>
                  <a:lnTo>
                    <a:pt x="1" y="1090"/>
                  </a:lnTo>
                  <a:lnTo>
                    <a:pt x="22" y="1176"/>
                  </a:lnTo>
                  <a:lnTo>
                    <a:pt x="65" y="1261"/>
                  </a:lnTo>
                  <a:lnTo>
                    <a:pt x="129" y="1347"/>
                  </a:lnTo>
                  <a:lnTo>
                    <a:pt x="214" y="1389"/>
                  </a:lnTo>
                  <a:lnTo>
                    <a:pt x="428" y="1517"/>
                  </a:lnTo>
                  <a:lnTo>
                    <a:pt x="663" y="1646"/>
                  </a:lnTo>
                  <a:lnTo>
                    <a:pt x="919" y="1752"/>
                  </a:lnTo>
                  <a:lnTo>
                    <a:pt x="1218" y="1859"/>
                  </a:lnTo>
                  <a:lnTo>
                    <a:pt x="1539" y="1966"/>
                  </a:lnTo>
                  <a:lnTo>
                    <a:pt x="1859" y="2030"/>
                  </a:lnTo>
                  <a:lnTo>
                    <a:pt x="2223" y="2073"/>
                  </a:lnTo>
                  <a:lnTo>
                    <a:pt x="2607" y="2094"/>
                  </a:lnTo>
                  <a:lnTo>
                    <a:pt x="2949" y="2073"/>
                  </a:lnTo>
                  <a:lnTo>
                    <a:pt x="3333" y="2030"/>
                  </a:lnTo>
                  <a:lnTo>
                    <a:pt x="3697" y="1945"/>
                  </a:lnTo>
                  <a:lnTo>
                    <a:pt x="4081" y="1817"/>
                  </a:lnTo>
                  <a:lnTo>
                    <a:pt x="4466" y="1646"/>
                  </a:lnTo>
                  <a:lnTo>
                    <a:pt x="4850" y="1432"/>
                  </a:lnTo>
                  <a:lnTo>
                    <a:pt x="5213" y="1176"/>
                  </a:lnTo>
                  <a:lnTo>
                    <a:pt x="5598" y="855"/>
                  </a:lnTo>
                  <a:lnTo>
                    <a:pt x="5662" y="791"/>
                  </a:lnTo>
                  <a:lnTo>
                    <a:pt x="5705" y="706"/>
                  </a:lnTo>
                  <a:lnTo>
                    <a:pt x="5747" y="599"/>
                  </a:lnTo>
                  <a:lnTo>
                    <a:pt x="5747" y="513"/>
                  </a:lnTo>
                  <a:lnTo>
                    <a:pt x="5747" y="428"/>
                  </a:lnTo>
                  <a:lnTo>
                    <a:pt x="5726" y="321"/>
                  </a:lnTo>
                  <a:lnTo>
                    <a:pt x="5683" y="236"/>
                  </a:lnTo>
                  <a:lnTo>
                    <a:pt x="5619" y="150"/>
                  </a:lnTo>
                  <a:lnTo>
                    <a:pt x="5555" y="86"/>
                  </a:lnTo>
                  <a:lnTo>
                    <a:pt x="5470" y="43"/>
                  </a:lnTo>
                  <a:lnTo>
                    <a:pt x="5363" y="22"/>
                  </a:lnTo>
                  <a:lnTo>
                    <a:pt x="5277" y="1"/>
                  </a:lnTo>
                  <a:close/>
                </a:path>
              </a:pathLst>
            </a:custGeom>
            <a:solidFill>
              <a:srgbClr val="3B3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600;p74">
              <a:extLst>
                <a:ext uri="{FF2B5EF4-FFF2-40B4-BE49-F238E27FC236}">
                  <a16:creationId xmlns:a16="http://schemas.microsoft.com/office/drawing/2014/main" xmlns="" id="{4500F155-0317-AF24-ACBC-0EBE88F068E1}"/>
                </a:ext>
              </a:extLst>
            </p:cNvPr>
            <p:cNvSpPr/>
            <p:nvPr/>
          </p:nvSpPr>
          <p:spPr>
            <a:xfrm>
              <a:off x="11591300" y="3819500"/>
              <a:ext cx="115400" cy="121250"/>
            </a:xfrm>
            <a:custGeom>
              <a:avLst/>
              <a:gdLst/>
              <a:ahLst/>
              <a:cxnLst/>
              <a:rect l="l" t="t" r="r" b="b"/>
              <a:pathLst>
                <a:path w="4616" h="4850" extrusionOk="0">
                  <a:moveTo>
                    <a:pt x="2500" y="0"/>
                  </a:moveTo>
                  <a:lnTo>
                    <a:pt x="2180" y="43"/>
                  </a:lnTo>
                  <a:lnTo>
                    <a:pt x="1860" y="107"/>
                  </a:lnTo>
                  <a:lnTo>
                    <a:pt x="1560" y="214"/>
                  </a:lnTo>
                  <a:lnTo>
                    <a:pt x="1283" y="364"/>
                  </a:lnTo>
                  <a:lnTo>
                    <a:pt x="1026" y="535"/>
                  </a:lnTo>
                  <a:lnTo>
                    <a:pt x="791" y="727"/>
                  </a:lnTo>
                  <a:lnTo>
                    <a:pt x="578" y="962"/>
                  </a:lnTo>
                  <a:lnTo>
                    <a:pt x="385" y="1218"/>
                  </a:lnTo>
                  <a:lnTo>
                    <a:pt x="236" y="1475"/>
                  </a:lnTo>
                  <a:lnTo>
                    <a:pt x="108" y="1752"/>
                  </a:lnTo>
                  <a:lnTo>
                    <a:pt x="44" y="2051"/>
                  </a:lnTo>
                  <a:lnTo>
                    <a:pt x="1" y="2329"/>
                  </a:lnTo>
                  <a:lnTo>
                    <a:pt x="1" y="2628"/>
                  </a:lnTo>
                  <a:lnTo>
                    <a:pt x="44" y="2927"/>
                  </a:lnTo>
                  <a:lnTo>
                    <a:pt x="150" y="3205"/>
                  </a:lnTo>
                  <a:lnTo>
                    <a:pt x="215" y="3333"/>
                  </a:lnTo>
                  <a:lnTo>
                    <a:pt x="300" y="3483"/>
                  </a:lnTo>
                  <a:lnTo>
                    <a:pt x="385" y="3611"/>
                  </a:lnTo>
                  <a:lnTo>
                    <a:pt x="492" y="3739"/>
                  </a:lnTo>
                  <a:lnTo>
                    <a:pt x="706" y="3953"/>
                  </a:lnTo>
                  <a:lnTo>
                    <a:pt x="920" y="4145"/>
                  </a:lnTo>
                  <a:lnTo>
                    <a:pt x="1155" y="4337"/>
                  </a:lnTo>
                  <a:lnTo>
                    <a:pt x="1390" y="4529"/>
                  </a:lnTo>
                  <a:lnTo>
                    <a:pt x="1518" y="4615"/>
                  </a:lnTo>
                  <a:lnTo>
                    <a:pt x="1667" y="4700"/>
                  </a:lnTo>
                  <a:lnTo>
                    <a:pt x="1838" y="4786"/>
                  </a:lnTo>
                  <a:lnTo>
                    <a:pt x="2009" y="4829"/>
                  </a:lnTo>
                  <a:lnTo>
                    <a:pt x="2137" y="4850"/>
                  </a:lnTo>
                  <a:lnTo>
                    <a:pt x="2287" y="4829"/>
                  </a:lnTo>
                  <a:lnTo>
                    <a:pt x="2415" y="4807"/>
                  </a:lnTo>
                  <a:lnTo>
                    <a:pt x="2564" y="4786"/>
                  </a:lnTo>
                  <a:lnTo>
                    <a:pt x="2821" y="4679"/>
                  </a:lnTo>
                  <a:lnTo>
                    <a:pt x="3077" y="4529"/>
                  </a:lnTo>
                  <a:lnTo>
                    <a:pt x="3269" y="4401"/>
                  </a:lnTo>
                  <a:lnTo>
                    <a:pt x="3462" y="4273"/>
                  </a:lnTo>
                  <a:lnTo>
                    <a:pt x="3654" y="4124"/>
                  </a:lnTo>
                  <a:lnTo>
                    <a:pt x="3825" y="3953"/>
                  </a:lnTo>
                  <a:lnTo>
                    <a:pt x="3974" y="3782"/>
                  </a:lnTo>
                  <a:lnTo>
                    <a:pt x="4124" y="3611"/>
                  </a:lnTo>
                  <a:lnTo>
                    <a:pt x="4274" y="3397"/>
                  </a:lnTo>
                  <a:lnTo>
                    <a:pt x="4380" y="3205"/>
                  </a:lnTo>
                  <a:lnTo>
                    <a:pt x="4509" y="2927"/>
                  </a:lnTo>
                  <a:lnTo>
                    <a:pt x="4573" y="2628"/>
                  </a:lnTo>
                  <a:lnTo>
                    <a:pt x="4615" y="2329"/>
                  </a:lnTo>
                  <a:lnTo>
                    <a:pt x="4594" y="2051"/>
                  </a:lnTo>
                  <a:lnTo>
                    <a:pt x="4551" y="1752"/>
                  </a:lnTo>
                  <a:lnTo>
                    <a:pt x="4466" y="1475"/>
                  </a:lnTo>
                  <a:lnTo>
                    <a:pt x="4359" y="1218"/>
                  </a:lnTo>
                  <a:lnTo>
                    <a:pt x="4209" y="962"/>
                  </a:lnTo>
                  <a:lnTo>
                    <a:pt x="4017" y="727"/>
                  </a:lnTo>
                  <a:lnTo>
                    <a:pt x="3825" y="535"/>
                  </a:lnTo>
                  <a:lnTo>
                    <a:pt x="3590" y="364"/>
                  </a:lnTo>
                  <a:lnTo>
                    <a:pt x="3355" y="214"/>
                  </a:lnTo>
                  <a:lnTo>
                    <a:pt x="3077" y="107"/>
                  </a:lnTo>
                  <a:lnTo>
                    <a:pt x="2799" y="43"/>
                  </a:lnTo>
                  <a:lnTo>
                    <a:pt x="25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8601;p74">
              <a:extLst>
                <a:ext uri="{FF2B5EF4-FFF2-40B4-BE49-F238E27FC236}">
                  <a16:creationId xmlns:a16="http://schemas.microsoft.com/office/drawing/2014/main" xmlns="" id="{3CD3BC4C-0A41-E7A1-4BEA-307F275B9294}"/>
                </a:ext>
              </a:extLst>
            </p:cNvPr>
            <p:cNvSpPr/>
            <p:nvPr/>
          </p:nvSpPr>
          <p:spPr>
            <a:xfrm>
              <a:off x="11982250" y="3782650"/>
              <a:ext cx="114850" cy="120725"/>
            </a:xfrm>
            <a:custGeom>
              <a:avLst/>
              <a:gdLst/>
              <a:ahLst/>
              <a:cxnLst/>
              <a:rect l="l" t="t" r="r" b="b"/>
              <a:pathLst>
                <a:path w="4594" h="4829" extrusionOk="0">
                  <a:moveTo>
                    <a:pt x="2479" y="0"/>
                  </a:moveTo>
                  <a:lnTo>
                    <a:pt x="2180" y="22"/>
                  </a:lnTo>
                  <a:lnTo>
                    <a:pt x="1859" y="86"/>
                  </a:lnTo>
                  <a:lnTo>
                    <a:pt x="1560" y="214"/>
                  </a:lnTo>
                  <a:lnTo>
                    <a:pt x="1282" y="342"/>
                  </a:lnTo>
                  <a:lnTo>
                    <a:pt x="1026" y="535"/>
                  </a:lnTo>
                  <a:lnTo>
                    <a:pt x="791" y="727"/>
                  </a:lnTo>
                  <a:lnTo>
                    <a:pt x="577" y="962"/>
                  </a:lnTo>
                  <a:lnTo>
                    <a:pt x="385" y="1197"/>
                  </a:lnTo>
                  <a:lnTo>
                    <a:pt x="236" y="1474"/>
                  </a:lnTo>
                  <a:lnTo>
                    <a:pt x="107" y="1752"/>
                  </a:lnTo>
                  <a:lnTo>
                    <a:pt x="43" y="2030"/>
                  </a:lnTo>
                  <a:lnTo>
                    <a:pt x="1" y="2329"/>
                  </a:lnTo>
                  <a:lnTo>
                    <a:pt x="1" y="2628"/>
                  </a:lnTo>
                  <a:lnTo>
                    <a:pt x="43" y="2906"/>
                  </a:lnTo>
                  <a:lnTo>
                    <a:pt x="150" y="3205"/>
                  </a:lnTo>
                  <a:lnTo>
                    <a:pt x="214" y="3333"/>
                  </a:lnTo>
                  <a:lnTo>
                    <a:pt x="300" y="3461"/>
                  </a:lnTo>
                  <a:lnTo>
                    <a:pt x="385" y="3611"/>
                  </a:lnTo>
                  <a:lnTo>
                    <a:pt x="492" y="3739"/>
                  </a:lnTo>
                  <a:lnTo>
                    <a:pt x="706" y="3953"/>
                  </a:lnTo>
                  <a:lnTo>
                    <a:pt x="919" y="4145"/>
                  </a:lnTo>
                  <a:lnTo>
                    <a:pt x="1133" y="4337"/>
                  </a:lnTo>
                  <a:lnTo>
                    <a:pt x="1389" y="4508"/>
                  </a:lnTo>
                  <a:lnTo>
                    <a:pt x="1517" y="4615"/>
                  </a:lnTo>
                  <a:lnTo>
                    <a:pt x="1667" y="4700"/>
                  </a:lnTo>
                  <a:lnTo>
                    <a:pt x="1838" y="4764"/>
                  </a:lnTo>
                  <a:lnTo>
                    <a:pt x="1987" y="4828"/>
                  </a:lnTo>
                  <a:lnTo>
                    <a:pt x="2286" y="4828"/>
                  </a:lnTo>
                  <a:lnTo>
                    <a:pt x="2415" y="4807"/>
                  </a:lnTo>
                  <a:lnTo>
                    <a:pt x="2564" y="4764"/>
                  </a:lnTo>
                  <a:lnTo>
                    <a:pt x="2821" y="4658"/>
                  </a:lnTo>
                  <a:lnTo>
                    <a:pt x="3077" y="4529"/>
                  </a:lnTo>
                  <a:lnTo>
                    <a:pt x="3269" y="4401"/>
                  </a:lnTo>
                  <a:lnTo>
                    <a:pt x="3461" y="4252"/>
                  </a:lnTo>
                  <a:lnTo>
                    <a:pt x="3654" y="4102"/>
                  </a:lnTo>
                  <a:lnTo>
                    <a:pt x="3825" y="3953"/>
                  </a:lnTo>
                  <a:lnTo>
                    <a:pt x="3974" y="3782"/>
                  </a:lnTo>
                  <a:lnTo>
                    <a:pt x="4124" y="3589"/>
                  </a:lnTo>
                  <a:lnTo>
                    <a:pt x="4273" y="3397"/>
                  </a:lnTo>
                  <a:lnTo>
                    <a:pt x="4380" y="3205"/>
                  </a:lnTo>
                  <a:lnTo>
                    <a:pt x="4508" y="2906"/>
                  </a:lnTo>
                  <a:lnTo>
                    <a:pt x="4572" y="2628"/>
                  </a:lnTo>
                  <a:lnTo>
                    <a:pt x="4594" y="2329"/>
                  </a:lnTo>
                  <a:lnTo>
                    <a:pt x="4594" y="2030"/>
                  </a:lnTo>
                  <a:lnTo>
                    <a:pt x="4551" y="1752"/>
                  </a:lnTo>
                  <a:lnTo>
                    <a:pt x="4466" y="1474"/>
                  </a:lnTo>
                  <a:lnTo>
                    <a:pt x="4359" y="1218"/>
                  </a:lnTo>
                  <a:lnTo>
                    <a:pt x="4209" y="962"/>
                  </a:lnTo>
                  <a:lnTo>
                    <a:pt x="4017" y="727"/>
                  </a:lnTo>
                  <a:lnTo>
                    <a:pt x="3825" y="513"/>
                  </a:lnTo>
                  <a:lnTo>
                    <a:pt x="3590" y="342"/>
                  </a:lnTo>
                  <a:lnTo>
                    <a:pt x="3355" y="193"/>
                  </a:lnTo>
                  <a:lnTo>
                    <a:pt x="3077" y="86"/>
                  </a:lnTo>
                  <a:lnTo>
                    <a:pt x="2799" y="22"/>
                  </a:lnTo>
                  <a:lnTo>
                    <a:pt x="247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xmlns="" id="{39DE5D32-9C5E-7789-8984-ED9C6621B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07" y="1475011"/>
            <a:ext cx="1457325" cy="523875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xmlns="" id="{D76B1718-F66D-EEB8-C83E-70E04CF51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5560" y="1203548"/>
            <a:ext cx="1466850" cy="1066800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xmlns="" id="{06A246D7-11B1-5EB6-C810-9F37C5490E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5139" y="790575"/>
            <a:ext cx="1581150" cy="1781175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8A17FBEA-48BF-F106-F63E-1A48F8CFF6E7}"/>
              </a:ext>
            </a:extLst>
          </p:cNvPr>
          <p:cNvSpPr txBox="1"/>
          <p:nvPr/>
        </p:nvSpPr>
        <p:spPr>
          <a:xfrm>
            <a:off x="408230" y="2198139"/>
            <a:ext cx="2034531" cy="496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18D3035B-FFE1-FB85-43CB-95F9B2005C02}"/>
              </a:ext>
            </a:extLst>
          </p:cNvPr>
          <p:cNvSpPr txBox="1"/>
          <p:nvPr/>
        </p:nvSpPr>
        <p:spPr>
          <a:xfrm>
            <a:off x="3211718" y="2564606"/>
            <a:ext cx="2034531" cy="496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A9EB4CAF-FA2A-3CC1-7771-E815363BA2C3}"/>
              </a:ext>
            </a:extLst>
          </p:cNvPr>
          <p:cNvSpPr txBox="1"/>
          <p:nvPr/>
        </p:nvSpPr>
        <p:spPr>
          <a:xfrm>
            <a:off x="6037005" y="2828807"/>
            <a:ext cx="2034531" cy="496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xmlns="" id="{2929056D-B1DE-C03D-6DC5-F3FA421B2938}"/>
                  </a:ext>
                </a:extLst>
              </p:cNvPr>
              <p:cNvSpPr txBox="1"/>
              <p:nvPr/>
            </p:nvSpPr>
            <p:spPr>
              <a:xfrm>
                <a:off x="885521" y="2771805"/>
                <a:ext cx="111729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×1=3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2929056D-B1DE-C03D-6DC5-F3FA421B29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521" y="2771805"/>
                <a:ext cx="1117294" cy="307777"/>
              </a:xfrm>
              <a:prstGeom prst="rect">
                <a:avLst/>
              </a:prstGeom>
              <a:blipFill>
                <a:blip r:embed="rId5"/>
                <a:stretch>
                  <a:fillRect l="-4891" r="-4348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xmlns="" id="{13C9DC99-4FAA-F35C-83E1-0DC260CFCB74}"/>
                  </a:ext>
                </a:extLst>
              </p:cNvPr>
              <p:cNvSpPr txBox="1"/>
              <p:nvPr/>
            </p:nvSpPr>
            <p:spPr>
              <a:xfrm>
                <a:off x="3670337" y="3171915"/>
                <a:ext cx="111729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×2=6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13C9DC99-4FAA-F35C-83E1-0DC260CFCB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0337" y="3171915"/>
                <a:ext cx="1117294" cy="307777"/>
              </a:xfrm>
              <a:prstGeom prst="rect">
                <a:avLst/>
              </a:prstGeom>
              <a:blipFill>
                <a:blip r:embed="rId6"/>
                <a:stretch>
                  <a:fillRect l="-4918" r="-4918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xmlns="" id="{BDBE0732-6FAB-F248-EC2D-29E791DCCD31}"/>
                  </a:ext>
                </a:extLst>
              </p:cNvPr>
              <p:cNvSpPr txBox="1"/>
              <p:nvPr/>
            </p:nvSpPr>
            <p:spPr>
              <a:xfrm>
                <a:off x="6496847" y="3428971"/>
                <a:ext cx="111729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×3=9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BDBE0732-6FAB-F248-EC2D-29E791DCCD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6847" y="3428971"/>
                <a:ext cx="1117294" cy="307777"/>
              </a:xfrm>
              <a:prstGeom prst="rect">
                <a:avLst/>
              </a:prstGeom>
              <a:blipFill>
                <a:blip r:embed="rId7"/>
                <a:stretch>
                  <a:fillRect l="-5464" r="-4372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3">
            <a:extLst>
              <a:ext uri="{FF2B5EF4-FFF2-40B4-BE49-F238E27FC236}">
                <a16:creationId xmlns:a16="http://schemas.microsoft.com/office/drawing/2014/main" xmlns="" id="{21205ABA-40FD-8B88-9467-3F2FC9B0197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42575" y="3079582"/>
            <a:ext cx="1261135" cy="1925396"/>
          </a:xfrm>
          <a:prstGeom prst="rect">
            <a:avLst/>
          </a:prstGeom>
        </p:spPr>
      </p:pic>
      <p:sp>
        <p:nvSpPr>
          <p:cNvPr id="24" name="Đám mây 23">
            <a:extLst>
              <a:ext uri="{FF2B5EF4-FFF2-40B4-BE49-F238E27FC236}">
                <a16:creationId xmlns:a16="http://schemas.microsoft.com/office/drawing/2014/main" xmlns="" id="{E3D462EF-BDA9-D3B5-466C-AA7E4732D865}"/>
              </a:ext>
            </a:extLst>
          </p:cNvPr>
          <p:cNvSpPr/>
          <p:nvPr/>
        </p:nvSpPr>
        <p:spPr>
          <a:xfrm>
            <a:off x="1425496" y="3729918"/>
            <a:ext cx="5029199" cy="1358356"/>
          </a:xfrm>
          <a:prstGeom prst="clou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xmlns="" id="{4CE9B16F-C5C2-4732-325E-6370391C23DE}"/>
              </a:ext>
            </a:extLst>
          </p:cNvPr>
          <p:cNvSpPr txBox="1"/>
          <p:nvPr/>
        </p:nvSpPr>
        <p:spPr>
          <a:xfrm>
            <a:off x="1823161" y="3909227"/>
            <a:ext cx="4455187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4, 5, 6, 7, 8, 9, 10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tấm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26" name="Picture 4">
            <a:extLst>
              <a:ext uri="{FF2B5EF4-FFF2-40B4-BE49-F238E27FC236}">
                <a16:creationId xmlns:a16="http://schemas.microsoft.com/office/drawing/2014/main" xmlns="" id="{F797F006-9706-A76B-89DD-680820AE06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6737686" y="988"/>
            <a:ext cx="1533218" cy="727582"/>
          </a:xfrm>
          <a:prstGeom prst="rect">
            <a:avLst/>
          </a:prstGeom>
        </p:spPr>
      </p:pic>
      <p:pic>
        <p:nvPicPr>
          <p:cNvPr id="27" name="Picture 8">
            <a:extLst>
              <a:ext uri="{FF2B5EF4-FFF2-40B4-BE49-F238E27FC236}">
                <a16:creationId xmlns:a16="http://schemas.microsoft.com/office/drawing/2014/main" xmlns="" id="{19427BAB-3E60-A9A2-C6DB-3DE28F86CB32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866289" y="3205511"/>
            <a:ext cx="1382461" cy="2063375"/>
          </a:xfrm>
          <a:prstGeom prst="rect">
            <a:avLst/>
          </a:prstGeom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xmlns="" id="{F8323954-2F7B-E922-A8BD-5BD784917C68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487410" y="3150455"/>
            <a:ext cx="318087" cy="400110"/>
          </a:xfrm>
          <a:prstGeom prst="rect">
            <a:avLst/>
          </a:prstGeom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xmlns="" id="{4381774A-46F7-5792-3BE2-21CAD376B40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50412" y="665777"/>
            <a:ext cx="318087" cy="400110"/>
          </a:xfrm>
          <a:prstGeom prst="rect">
            <a:avLst/>
          </a:prstGeom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xmlns="" id="{6D874642-8904-49E1-1949-11F915E0B5C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590013" y="865832"/>
            <a:ext cx="318087" cy="400110"/>
          </a:xfrm>
          <a:prstGeom prst="rect">
            <a:avLst/>
          </a:prstGeom>
        </p:spPr>
      </p:pic>
      <p:pic>
        <p:nvPicPr>
          <p:cNvPr id="31" name="Picture 4">
            <a:extLst>
              <a:ext uri="{FF2B5EF4-FFF2-40B4-BE49-F238E27FC236}">
                <a16:creationId xmlns:a16="http://schemas.microsoft.com/office/drawing/2014/main" xmlns="" id="{58227CD4-BD8D-D889-B946-63705FB29EA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838986" y="3622196"/>
            <a:ext cx="318087" cy="400110"/>
          </a:xfrm>
          <a:prstGeom prst="rect">
            <a:avLst/>
          </a:prstGeom>
        </p:spPr>
      </p:pic>
      <p:pic>
        <p:nvPicPr>
          <p:cNvPr id="32" name="Picture 4">
            <a:extLst>
              <a:ext uri="{FF2B5EF4-FFF2-40B4-BE49-F238E27FC236}">
                <a16:creationId xmlns:a16="http://schemas.microsoft.com/office/drawing/2014/main" xmlns="" id="{A34F9ED2-D772-C6B9-BBFE-32F14739290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480620" y="1870238"/>
            <a:ext cx="318087" cy="40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59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4" grpId="0" animBg="1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xmlns="" id="{5375C9BD-BEC7-79BB-68C5-F7C7EF1612B9}"/>
                  </a:ext>
                </a:extLst>
              </p:cNvPr>
              <p:cNvSpPr txBox="1"/>
              <p:nvPr/>
            </p:nvSpPr>
            <p:spPr>
              <a:xfrm>
                <a:off x="1918758" y="657567"/>
                <a:ext cx="150522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×4=12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5375C9BD-BEC7-79BB-68C5-F7C7EF1612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8758" y="657567"/>
                <a:ext cx="1505220" cy="369332"/>
              </a:xfrm>
              <a:prstGeom prst="rect">
                <a:avLst/>
              </a:prstGeom>
              <a:blipFill>
                <a:blip r:embed="rId2"/>
                <a:stretch>
                  <a:fillRect l="-4453" r="-4453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xmlns="" id="{7027D07D-DCC8-2DEB-9F5B-A1F7A7BF4BFB}"/>
                  </a:ext>
                </a:extLst>
              </p:cNvPr>
              <p:cNvSpPr txBox="1"/>
              <p:nvPr/>
            </p:nvSpPr>
            <p:spPr>
              <a:xfrm>
                <a:off x="1918758" y="1488820"/>
                <a:ext cx="150522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×5=15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7027D07D-DCC8-2DEB-9F5B-A1F7A7BF4B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8758" y="1488820"/>
                <a:ext cx="1505220" cy="369332"/>
              </a:xfrm>
              <a:prstGeom prst="rect">
                <a:avLst/>
              </a:prstGeom>
              <a:blipFill>
                <a:blip r:embed="rId3"/>
                <a:stretch>
                  <a:fillRect l="-4453" r="-4858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xmlns="" id="{89C608C2-5988-2077-E108-F1FB496722E6}"/>
                  </a:ext>
                </a:extLst>
              </p:cNvPr>
              <p:cNvSpPr txBox="1"/>
              <p:nvPr/>
            </p:nvSpPr>
            <p:spPr>
              <a:xfrm>
                <a:off x="1918758" y="2315219"/>
                <a:ext cx="150522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×6=18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89C608C2-5988-2077-E108-F1FB496722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8758" y="2315219"/>
                <a:ext cx="1505220" cy="369332"/>
              </a:xfrm>
              <a:prstGeom prst="rect">
                <a:avLst/>
              </a:prstGeom>
              <a:blipFill>
                <a:blip r:embed="rId4"/>
                <a:stretch>
                  <a:fillRect l="-4453" r="-4453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xmlns="" id="{3E9C8346-0FE0-E269-5F78-4B24CE23F97B}"/>
                  </a:ext>
                </a:extLst>
              </p:cNvPr>
              <p:cNvSpPr txBox="1"/>
              <p:nvPr/>
            </p:nvSpPr>
            <p:spPr>
              <a:xfrm>
                <a:off x="1918758" y="3141618"/>
                <a:ext cx="150522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×7=21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3E9C8346-0FE0-E269-5F78-4B24CE23F9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8758" y="3141618"/>
                <a:ext cx="1505220" cy="369332"/>
              </a:xfrm>
              <a:prstGeom prst="rect">
                <a:avLst/>
              </a:prstGeom>
              <a:blipFill>
                <a:blip r:embed="rId5"/>
                <a:stretch>
                  <a:fillRect l="-4453" r="-4453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xmlns="" id="{DAB73167-AFAB-4FA5-1965-91D733E99503}"/>
                  </a:ext>
                </a:extLst>
              </p:cNvPr>
              <p:cNvSpPr txBox="1"/>
              <p:nvPr/>
            </p:nvSpPr>
            <p:spPr>
              <a:xfrm>
                <a:off x="4054739" y="1026899"/>
                <a:ext cx="150522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×8=24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DAB73167-AFAB-4FA5-1965-91D733E995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4739" y="1026899"/>
                <a:ext cx="1505220" cy="369332"/>
              </a:xfrm>
              <a:prstGeom prst="rect">
                <a:avLst/>
              </a:prstGeom>
              <a:blipFill>
                <a:blip r:embed="rId6"/>
                <a:stretch>
                  <a:fillRect l="-4049" r="-4858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xmlns="" id="{C7786A9F-44F2-638B-19D3-85256D6B4EF9}"/>
                  </a:ext>
                </a:extLst>
              </p:cNvPr>
              <p:cNvSpPr txBox="1"/>
              <p:nvPr/>
            </p:nvSpPr>
            <p:spPr>
              <a:xfrm>
                <a:off x="4054739" y="1945887"/>
                <a:ext cx="150522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×9=27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C7786A9F-44F2-638B-19D3-85256D6B4E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4739" y="1945887"/>
                <a:ext cx="1505220" cy="369332"/>
              </a:xfrm>
              <a:prstGeom prst="rect">
                <a:avLst/>
              </a:prstGeom>
              <a:blipFill>
                <a:blip r:embed="rId7"/>
                <a:stretch>
                  <a:fillRect l="-4049" r="-4858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xmlns="" id="{6C6B88CD-791A-0FD8-8583-A6EC26629A94}"/>
                  </a:ext>
                </a:extLst>
              </p:cNvPr>
              <p:cNvSpPr txBox="1"/>
              <p:nvPr/>
            </p:nvSpPr>
            <p:spPr>
              <a:xfrm>
                <a:off x="4044885" y="2772286"/>
                <a:ext cx="167513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×10=30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6C6B88CD-791A-0FD8-8583-A6EC26629A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4885" y="2772286"/>
                <a:ext cx="1675139" cy="369332"/>
              </a:xfrm>
              <a:prstGeom prst="rect">
                <a:avLst/>
              </a:prstGeom>
              <a:blipFill>
                <a:blip r:embed="rId8"/>
                <a:stretch>
                  <a:fillRect l="-4015" r="-438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6">
            <a:extLst>
              <a:ext uri="{FF2B5EF4-FFF2-40B4-BE49-F238E27FC236}">
                <a16:creationId xmlns:a16="http://schemas.microsoft.com/office/drawing/2014/main" xmlns="" id="{D043FD4F-FA2B-3F39-3BB2-D326A125E3B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677398" y="99063"/>
            <a:ext cx="2076014" cy="4718215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18ACF0BA-6FCD-1994-594C-0D949C78A5F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4508" y="70472"/>
            <a:ext cx="1453622" cy="1141093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6B816DB3-D845-631E-C1D4-2D22D45D97D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0" y="2324313"/>
            <a:ext cx="1761992" cy="2819187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xmlns="" id="{A9DEC4CE-52DA-A762-5AE8-5F444E92268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157591" y="4018959"/>
            <a:ext cx="1090969" cy="935506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xmlns="" id="{C6C7336D-9CE9-06BF-6F4F-52F3368DA4A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530569">
            <a:off x="2134851" y="4230192"/>
            <a:ext cx="413347" cy="519043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xmlns="" id="{FA996B63-499D-D16C-9D3A-4F28A2BBBC1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530569">
            <a:off x="3896089" y="217722"/>
            <a:ext cx="413347" cy="519043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xmlns="" id="{A6DB690A-9286-5AF2-2F76-4FDA643539C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530569">
            <a:off x="6171572" y="794137"/>
            <a:ext cx="413347" cy="519043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xmlns="" id="{245A45EC-6844-4F58-80BC-69941C1D946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530569" flipV="1">
            <a:off x="3600587" y="2140417"/>
            <a:ext cx="142126" cy="178469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xmlns="" id="{A6C67DE6-5BFA-8B25-5D45-7D4B44CD814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530569">
            <a:off x="653340" y="1502723"/>
            <a:ext cx="200313" cy="251535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xmlns="" id="{20915525-F803-ABB7-0972-AA7D5C6CD1A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530569">
            <a:off x="6563547" y="4063287"/>
            <a:ext cx="344109" cy="432100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xmlns="" id="{9E1C1D15-FF16-000B-7AD5-DDB59871FC1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530569">
            <a:off x="8772909" y="3598743"/>
            <a:ext cx="215278" cy="270326"/>
          </a:xfrm>
          <a:prstGeom prst="rect">
            <a:avLst/>
          </a:prstGeom>
        </p:spPr>
      </p:pic>
      <p:grpSp>
        <p:nvGrpSpPr>
          <p:cNvPr id="40" name="Google Shape;1127;p35">
            <a:extLst>
              <a:ext uri="{FF2B5EF4-FFF2-40B4-BE49-F238E27FC236}">
                <a16:creationId xmlns:a16="http://schemas.microsoft.com/office/drawing/2014/main" xmlns="" id="{DB339E20-53DC-10A1-FAF2-87A109023B9F}"/>
              </a:ext>
            </a:extLst>
          </p:cNvPr>
          <p:cNvGrpSpPr/>
          <p:nvPr/>
        </p:nvGrpSpPr>
        <p:grpSpPr>
          <a:xfrm rot="464161">
            <a:off x="5334694" y="3502707"/>
            <a:ext cx="839614" cy="822576"/>
            <a:chOff x="4961725" y="379850"/>
            <a:chExt cx="1031200" cy="1010275"/>
          </a:xfrm>
        </p:grpSpPr>
        <p:sp>
          <p:nvSpPr>
            <p:cNvPr id="41" name="Google Shape;1128;p35">
              <a:extLst>
                <a:ext uri="{FF2B5EF4-FFF2-40B4-BE49-F238E27FC236}">
                  <a16:creationId xmlns:a16="http://schemas.microsoft.com/office/drawing/2014/main" xmlns="" id="{57B8FE9F-3886-65D8-7EA8-C0BF06C90EC1}"/>
                </a:ext>
              </a:extLst>
            </p:cNvPr>
            <p:cNvSpPr/>
            <p:nvPr/>
          </p:nvSpPr>
          <p:spPr>
            <a:xfrm>
              <a:off x="4961725" y="379850"/>
              <a:ext cx="1031200" cy="1010275"/>
            </a:xfrm>
            <a:custGeom>
              <a:avLst/>
              <a:gdLst/>
              <a:ahLst/>
              <a:cxnLst/>
              <a:rect l="l" t="t" r="r" b="b"/>
              <a:pathLst>
                <a:path w="41248" h="40411" extrusionOk="0">
                  <a:moveTo>
                    <a:pt x="22446" y="10639"/>
                  </a:moveTo>
                  <a:lnTo>
                    <a:pt x="22426" y="10717"/>
                  </a:lnTo>
                  <a:lnTo>
                    <a:pt x="22426" y="10795"/>
                  </a:lnTo>
                  <a:lnTo>
                    <a:pt x="22426" y="10873"/>
                  </a:lnTo>
                  <a:lnTo>
                    <a:pt x="22465" y="10951"/>
                  </a:lnTo>
                  <a:lnTo>
                    <a:pt x="22504" y="11029"/>
                  </a:lnTo>
                  <a:lnTo>
                    <a:pt x="22563" y="11087"/>
                  </a:lnTo>
                  <a:lnTo>
                    <a:pt x="22621" y="11126"/>
                  </a:lnTo>
                  <a:lnTo>
                    <a:pt x="22699" y="11165"/>
                  </a:lnTo>
                  <a:lnTo>
                    <a:pt x="22777" y="11185"/>
                  </a:lnTo>
                  <a:lnTo>
                    <a:pt x="22855" y="11204"/>
                  </a:lnTo>
                  <a:lnTo>
                    <a:pt x="22933" y="11185"/>
                  </a:lnTo>
                  <a:lnTo>
                    <a:pt x="23030" y="11165"/>
                  </a:lnTo>
                  <a:lnTo>
                    <a:pt x="23089" y="11126"/>
                  </a:lnTo>
                  <a:lnTo>
                    <a:pt x="23128" y="11107"/>
                  </a:lnTo>
                  <a:lnTo>
                    <a:pt x="23186" y="11029"/>
                  </a:lnTo>
                  <a:lnTo>
                    <a:pt x="23245" y="10951"/>
                  </a:lnTo>
                  <a:lnTo>
                    <a:pt x="23362" y="10951"/>
                  </a:lnTo>
                  <a:lnTo>
                    <a:pt x="23420" y="10931"/>
                  </a:lnTo>
                  <a:lnTo>
                    <a:pt x="23478" y="10892"/>
                  </a:lnTo>
                  <a:lnTo>
                    <a:pt x="23537" y="10853"/>
                  </a:lnTo>
                  <a:lnTo>
                    <a:pt x="23576" y="10795"/>
                  </a:lnTo>
                  <a:lnTo>
                    <a:pt x="23829" y="11146"/>
                  </a:lnTo>
                  <a:lnTo>
                    <a:pt x="24121" y="11477"/>
                  </a:lnTo>
                  <a:lnTo>
                    <a:pt x="24453" y="11808"/>
                  </a:lnTo>
                  <a:lnTo>
                    <a:pt x="24842" y="12139"/>
                  </a:lnTo>
                  <a:lnTo>
                    <a:pt x="25174" y="12393"/>
                  </a:lnTo>
                  <a:lnTo>
                    <a:pt x="25524" y="12626"/>
                  </a:lnTo>
                  <a:lnTo>
                    <a:pt x="25992" y="12899"/>
                  </a:lnTo>
                  <a:lnTo>
                    <a:pt x="26479" y="13153"/>
                  </a:lnTo>
                  <a:lnTo>
                    <a:pt x="26927" y="13347"/>
                  </a:lnTo>
                  <a:lnTo>
                    <a:pt x="27336" y="13503"/>
                  </a:lnTo>
                  <a:lnTo>
                    <a:pt x="27726" y="13601"/>
                  </a:lnTo>
                  <a:lnTo>
                    <a:pt x="28174" y="13698"/>
                  </a:lnTo>
                  <a:lnTo>
                    <a:pt x="28427" y="13757"/>
                  </a:lnTo>
                  <a:lnTo>
                    <a:pt x="28369" y="13815"/>
                  </a:lnTo>
                  <a:lnTo>
                    <a:pt x="28330" y="13873"/>
                  </a:lnTo>
                  <a:lnTo>
                    <a:pt x="28291" y="13951"/>
                  </a:lnTo>
                  <a:lnTo>
                    <a:pt x="28291" y="14029"/>
                  </a:lnTo>
                  <a:lnTo>
                    <a:pt x="28271" y="14107"/>
                  </a:lnTo>
                  <a:lnTo>
                    <a:pt x="28291" y="14185"/>
                  </a:lnTo>
                  <a:lnTo>
                    <a:pt x="28330" y="14263"/>
                  </a:lnTo>
                  <a:lnTo>
                    <a:pt x="28369" y="14341"/>
                  </a:lnTo>
                  <a:lnTo>
                    <a:pt x="28408" y="14399"/>
                  </a:lnTo>
                  <a:lnTo>
                    <a:pt x="28486" y="14438"/>
                  </a:lnTo>
                  <a:lnTo>
                    <a:pt x="28564" y="14497"/>
                  </a:lnTo>
                  <a:lnTo>
                    <a:pt x="28642" y="14516"/>
                  </a:lnTo>
                  <a:lnTo>
                    <a:pt x="28759" y="14516"/>
                  </a:lnTo>
                  <a:lnTo>
                    <a:pt x="28875" y="14477"/>
                  </a:lnTo>
                  <a:lnTo>
                    <a:pt x="28973" y="14438"/>
                  </a:lnTo>
                  <a:lnTo>
                    <a:pt x="29343" y="14185"/>
                  </a:lnTo>
                  <a:lnTo>
                    <a:pt x="29752" y="13873"/>
                  </a:lnTo>
                  <a:lnTo>
                    <a:pt x="29752" y="14205"/>
                  </a:lnTo>
                  <a:lnTo>
                    <a:pt x="29791" y="14653"/>
                  </a:lnTo>
                  <a:lnTo>
                    <a:pt x="29869" y="15140"/>
                  </a:lnTo>
                  <a:lnTo>
                    <a:pt x="29986" y="15666"/>
                  </a:lnTo>
                  <a:lnTo>
                    <a:pt x="30122" y="16173"/>
                  </a:lnTo>
                  <a:lnTo>
                    <a:pt x="30259" y="16582"/>
                  </a:lnTo>
                  <a:lnTo>
                    <a:pt x="30415" y="16971"/>
                  </a:lnTo>
                  <a:lnTo>
                    <a:pt x="30649" y="17439"/>
                  </a:lnTo>
                  <a:lnTo>
                    <a:pt x="30882" y="17848"/>
                  </a:lnTo>
                  <a:lnTo>
                    <a:pt x="31136" y="18218"/>
                  </a:lnTo>
                  <a:lnTo>
                    <a:pt x="31408" y="18550"/>
                  </a:lnTo>
                  <a:lnTo>
                    <a:pt x="31330" y="18569"/>
                  </a:lnTo>
                  <a:lnTo>
                    <a:pt x="31272" y="18608"/>
                  </a:lnTo>
                  <a:lnTo>
                    <a:pt x="31233" y="18666"/>
                  </a:lnTo>
                  <a:lnTo>
                    <a:pt x="31194" y="18725"/>
                  </a:lnTo>
                  <a:lnTo>
                    <a:pt x="31155" y="18783"/>
                  </a:lnTo>
                  <a:lnTo>
                    <a:pt x="31155" y="18861"/>
                  </a:lnTo>
                  <a:lnTo>
                    <a:pt x="31155" y="18920"/>
                  </a:lnTo>
                  <a:lnTo>
                    <a:pt x="31175" y="18998"/>
                  </a:lnTo>
                  <a:lnTo>
                    <a:pt x="31194" y="19076"/>
                  </a:lnTo>
                  <a:lnTo>
                    <a:pt x="31233" y="19134"/>
                  </a:lnTo>
                  <a:lnTo>
                    <a:pt x="31292" y="19173"/>
                  </a:lnTo>
                  <a:lnTo>
                    <a:pt x="31350" y="19212"/>
                  </a:lnTo>
                  <a:lnTo>
                    <a:pt x="31408" y="19232"/>
                  </a:lnTo>
                  <a:lnTo>
                    <a:pt x="31564" y="19348"/>
                  </a:lnTo>
                  <a:lnTo>
                    <a:pt x="31720" y="19446"/>
                  </a:lnTo>
                  <a:lnTo>
                    <a:pt x="31915" y="19524"/>
                  </a:lnTo>
                  <a:lnTo>
                    <a:pt x="32129" y="19602"/>
                  </a:lnTo>
                  <a:lnTo>
                    <a:pt x="32246" y="19641"/>
                  </a:lnTo>
                  <a:lnTo>
                    <a:pt x="31973" y="19913"/>
                  </a:lnTo>
                  <a:lnTo>
                    <a:pt x="31720" y="20225"/>
                  </a:lnTo>
                  <a:lnTo>
                    <a:pt x="31467" y="20576"/>
                  </a:lnTo>
                  <a:lnTo>
                    <a:pt x="31233" y="20966"/>
                  </a:lnTo>
                  <a:lnTo>
                    <a:pt x="31038" y="21336"/>
                  </a:lnTo>
                  <a:lnTo>
                    <a:pt x="30863" y="21745"/>
                  </a:lnTo>
                  <a:lnTo>
                    <a:pt x="30668" y="22232"/>
                  </a:lnTo>
                  <a:lnTo>
                    <a:pt x="30512" y="22758"/>
                  </a:lnTo>
                  <a:lnTo>
                    <a:pt x="30395" y="23226"/>
                  </a:lnTo>
                  <a:lnTo>
                    <a:pt x="30317" y="23674"/>
                  </a:lnTo>
                  <a:lnTo>
                    <a:pt x="30278" y="24064"/>
                  </a:lnTo>
                  <a:lnTo>
                    <a:pt x="30259" y="24531"/>
                  </a:lnTo>
                  <a:lnTo>
                    <a:pt x="30239" y="24784"/>
                  </a:lnTo>
                  <a:lnTo>
                    <a:pt x="30181" y="24745"/>
                  </a:lnTo>
                  <a:lnTo>
                    <a:pt x="30103" y="24706"/>
                  </a:lnTo>
                  <a:lnTo>
                    <a:pt x="30025" y="24687"/>
                  </a:lnTo>
                  <a:lnTo>
                    <a:pt x="29869" y="24687"/>
                  </a:lnTo>
                  <a:lnTo>
                    <a:pt x="29791" y="24726"/>
                  </a:lnTo>
                  <a:lnTo>
                    <a:pt x="29713" y="24765"/>
                  </a:lnTo>
                  <a:lnTo>
                    <a:pt x="29655" y="24804"/>
                  </a:lnTo>
                  <a:lnTo>
                    <a:pt x="29616" y="24882"/>
                  </a:lnTo>
                  <a:lnTo>
                    <a:pt x="29577" y="24940"/>
                  </a:lnTo>
                  <a:lnTo>
                    <a:pt x="29538" y="25038"/>
                  </a:lnTo>
                  <a:lnTo>
                    <a:pt x="29538" y="25116"/>
                  </a:lnTo>
                  <a:lnTo>
                    <a:pt x="29538" y="25194"/>
                  </a:lnTo>
                  <a:lnTo>
                    <a:pt x="29557" y="25233"/>
                  </a:lnTo>
                  <a:lnTo>
                    <a:pt x="29596" y="25330"/>
                  </a:lnTo>
                  <a:lnTo>
                    <a:pt x="29655" y="25408"/>
                  </a:lnTo>
                  <a:lnTo>
                    <a:pt x="29616" y="25447"/>
                  </a:lnTo>
                  <a:lnTo>
                    <a:pt x="29596" y="25505"/>
                  </a:lnTo>
                  <a:lnTo>
                    <a:pt x="29596" y="25583"/>
                  </a:lnTo>
                  <a:lnTo>
                    <a:pt x="29616" y="25642"/>
                  </a:lnTo>
                  <a:lnTo>
                    <a:pt x="29635" y="25720"/>
                  </a:lnTo>
                  <a:lnTo>
                    <a:pt x="29655" y="25778"/>
                  </a:lnTo>
                  <a:lnTo>
                    <a:pt x="29246" y="25876"/>
                  </a:lnTo>
                  <a:lnTo>
                    <a:pt x="28817" y="26012"/>
                  </a:lnTo>
                  <a:lnTo>
                    <a:pt x="28388" y="26187"/>
                  </a:lnTo>
                  <a:lnTo>
                    <a:pt x="27940" y="26402"/>
                  </a:lnTo>
                  <a:lnTo>
                    <a:pt x="27570" y="26616"/>
                  </a:lnTo>
                  <a:lnTo>
                    <a:pt x="27200" y="26850"/>
                  </a:lnTo>
                  <a:lnTo>
                    <a:pt x="26771" y="27181"/>
                  </a:lnTo>
                  <a:lnTo>
                    <a:pt x="26362" y="27532"/>
                  </a:lnTo>
                  <a:lnTo>
                    <a:pt x="26011" y="27863"/>
                  </a:lnTo>
                  <a:lnTo>
                    <a:pt x="25700" y="28194"/>
                  </a:lnTo>
                  <a:lnTo>
                    <a:pt x="25466" y="28506"/>
                  </a:lnTo>
                  <a:lnTo>
                    <a:pt x="25193" y="28876"/>
                  </a:lnTo>
                  <a:lnTo>
                    <a:pt x="25115" y="29012"/>
                  </a:lnTo>
                  <a:lnTo>
                    <a:pt x="25057" y="28954"/>
                  </a:lnTo>
                  <a:lnTo>
                    <a:pt x="24979" y="28896"/>
                  </a:lnTo>
                  <a:lnTo>
                    <a:pt x="24959" y="28876"/>
                  </a:lnTo>
                  <a:lnTo>
                    <a:pt x="24881" y="28837"/>
                  </a:lnTo>
                  <a:lnTo>
                    <a:pt x="24823" y="28837"/>
                  </a:lnTo>
                  <a:lnTo>
                    <a:pt x="24686" y="28798"/>
                  </a:lnTo>
                  <a:lnTo>
                    <a:pt x="24531" y="28798"/>
                  </a:lnTo>
                  <a:lnTo>
                    <a:pt x="24453" y="28837"/>
                  </a:lnTo>
                  <a:lnTo>
                    <a:pt x="24394" y="28876"/>
                  </a:lnTo>
                  <a:lnTo>
                    <a:pt x="24316" y="28935"/>
                  </a:lnTo>
                  <a:lnTo>
                    <a:pt x="24277" y="29012"/>
                  </a:lnTo>
                  <a:lnTo>
                    <a:pt x="24238" y="29071"/>
                  </a:lnTo>
                  <a:lnTo>
                    <a:pt x="24219" y="29110"/>
                  </a:lnTo>
                  <a:lnTo>
                    <a:pt x="24199" y="29227"/>
                  </a:lnTo>
                  <a:lnTo>
                    <a:pt x="24219" y="29324"/>
                  </a:lnTo>
                  <a:lnTo>
                    <a:pt x="24238" y="29422"/>
                  </a:lnTo>
                  <a:lnTo>
                    <a:pt x="24238" y="29422"/>
                  </a:lnTo>
                  <a:lnTo>
                    <a:pt x="24121" y="29383"/>
                  </a:lnTo>
                  <a:lnTo>
                    <a:pt x="23654" y="29285"/>
                  </a:lnTo>
                  <a:lnTo>
                    <a:pt x="23264" y="29227"/>
                  </a:lnTo>
                  <a:lnTo>
                    <a:pt x="22816" y="29188"/>
                  </a:lnTo>
                  <a:lnTo>
                    <a:pt x="22329" y="29188"/>
                  </a:lnTo>
                  <a:lnTo>
                    <a:pt x="21783" y="29207"/>
                  </a:lnTo>
                  <a:lnTo>
                    <a:pt x="21257" y="29266"/>
                  </a:lnTo>
                  <a:lnTo>
                    <a:pt x="20829" y="29344"/>
                  </a:lnTo>
                  <a:lnTo>
                    <a:pt x="20419" y="29441"/>
                  </a:lnTo>
                  <a:lnTo>
                    <a:pt x="20010" y="29558"/>
                  </a:lnTo>
                  <a:lnTo>
                    <a:pt x="19621" y="29694"/>
                  </a:lnTo>
                  <a:lnTo>
                    <a:pt x="19270" y="29850"/>
                  </a:lnTo>
                  <a:lnTo>
                    <a:pt x="18939" y="30026"/>
                  </a:lnTo>
                  <a:lnTo>
                    <a:pt x="18919" y="29987"/>
                  </a:lnTo>
                  <a:lnTo>
                    <a:pt x="18861" y="29928"/>
                  </a:lnTo>
                  <a:lnTo>
                    <a:pt x="18783" y="29889"/>
                  </a:lnTo>
                  <a:lnTo>
                    <a:pt x="18705" y="29850"/>
                  </a:lnTo>
                  <a:lnTo>
                    <a:pt x="18471" y="29850"/>
                  </a:lnTo>
                  <a:lnTo>
                    <a:pt x="18471" y="29753"/>
                  </a:lnTo>
                  <a:lnTo>
                    <a:pt x="18432" y="29675"/>
                  </a:lnTo>
                  <a:lnTo>
                    <a:pt x="18413" y="29636"/>
                  </a:lnTo>
                  <a:lnTo>
                    <a:pt x="18374" y="29831"/>
                  </a:lnTo>
                  <a:lnTo>
                    <a:pt x="18354" y="29909"/>
                  </a:lnTo>
                  <a:lnTo>
                    <a:pt x="18296" y="29967"/>
                  </a:lnTo>
                  <a:lnTo>
                    <a:pt x="18237" y="30045"/>
                  </a:lnTo>
                  <a:lnTo>
                    <a:pt x="18198" y="30123"/>
                  </a:lnTo>
                  <a:lnTo>
                    <a:pt x="18179" y="30220"/>
                  </a:lnTo>
                  <a:lnTo>
                    <a:pt x="18140" y="30181"/>
                  </a:lnTo>
                  <a:lnTo>
                    <a:pt x="18179" y="30065"/>
                  </a:lnTo>
                  <a:lnTo>
                    <a:pt x="18218" y="29870"/>
                  </a:lnTo>
                  <a:lnTo>
                    <a:pt x="18140" y="29909"/>
                  </a:lnTo>
                  <a:lnTo>
                    <a:pt x="18081" y="29987"/>
                  </a:lnTo>
                  <a:lnTo>
                    <a:pt x="18042" y="30026"/>
                  </a:lnTo>
                  <a:lnTo>
                    <a:pt x="18023" y="30045"/>
                  </a:lnTo>
                  <a:lnTo>
                    <a:pt x="17984" y="30006"/>
                  </a:lnTo>
                  <a:lnTo>
                    <a:pt x="17672" y="29675"/>
                  </a:lnTo>
                  <a:lnTo>
                    <a:pt x="17380" y="29422"/>
                  </a:lnTo>
                  <a:lnTo>
                    <a:pt x="17029" y="29129"/>
                  </a:lnTo>
                  <a:lnTo>
                    <a:pt x="16620" y="28857"/>
                  </a:lnTo>
                  <a:lnTo>
                    <a:pt x="16152" y="28584"/>
                  </a:lnTo>
                  <a:lnTo>
                    <a:pt x="15685" y="28331"/>
                  </a:lnTo>
                  <a:lnTo>
                    <a:pt x="15295" y="28155"/>
                  </a:lnTo>
                  <a:lnTo>
                    <a:pt x="14906" y="27999"/>
                  </a:lnTo>
                  <a:lnTo>
                    <a:pt x="14418" y="27863"/>
                  </a:lnTo>
                  <a:lnTo>
                    <a:pt x="13951" y="27746"/>
                  </a:lnTo>
                  <a:lnTo>
                    <a:pt x="13522" y="27668"/>
                  </a:lnTo>
                  <a:lnTo>
                    <a:pt x="13093" y="27649"/>
                  </a:lnTo>
                  <a:lnTo>
                    <a:pt x="13113" y="27590"/>
                  </a:lnTo>
                  <a:lnTo>
                    <a:pt x="13132" y="27512"/>
                  </a:lnTo>
                  <a:lnTo>
                    <a:pt x="13132" y="27434"/>
                  </a:lnTo>
                  <a:lnTo>
                    <a:pt x="13113" y="27376"/>
                  </a:lnTo>
                  <a:lnTo>
                    <a:pt x="13074" y="27317"/>
                  </a:lnTo>
                  <a:lnTo>
                    <a:pt x="13055" y="27278"/>
                  </a:lnTo>
                  <a:lnTo>
                    <a:pt x="13093" y="27200"/>
                  </a:lnTo>
                  <a:lnTo>
                    <a:pt x="13113" y="27103"/>
                  </a:lnTo>
                  <a:lnTo>
                    <a:pt x="13113" y="27064"/>
                  </a:lnTo>
                  <a:lnTo>
                    <a:pt x="13113" y="26986"/>
                  </a:lnTo>
                  <a:lnTo>
                    <a:pt x="13093" y="26889"/>
                  </a:lnTo>
                  <a:lnTo>
                    <a:pt x="13055" y="26811"/>
                  </a:lnTo>
                  <a:lnTo>
                    <a:pt x="13016" y="26752"/>
                  </a:lnTo>
                  <a:lnTo>
                    <a:pt x="12957" y="26694"/>
                  </a:lnTo>
                  <a:lnTo>
                    <a:pt x="12879" y="26655"/>
                  </a:lnTo>
                  <a:lnTo>
                    <a:pt x="12801" y="26616"/>
                  </a:lnTo>
                  <a:lnTo>
                    <a:pt x="12645" y="26616"/>
                  </a:lnTo>
                  <a:lnTo>
                    <a:pt x="12567" y="26635"/>
                  </a:lnTo>
                  <a:lnTo>
                    <a:pt x="12489" y="26655"/>
                  </a:lnTo>
                  <a:lnTo>
                    <a:pt x="12412" y="26694"/>
                  </a:lnTo>
                  <a:lnTo>
                    <a:pt x="12353" y="26752"/>
                  </a:lnTo>
                  <a:lnTo>
                    <a:pt x="12314" y="26499"/>
                  </a:lnTo>
                  <a:lnTo>
                    <a:pt x="12217" y="26051"/>
                  </a:lnTo>
                  <a:lnTo>
                    <a:pt x="12119" y="25661"/>
                  </a:lnTo>
                  <a:lnTo>
                    <a:pt x="11963" y="25233"/>
                  </a:lnTo>
                  <a:lnTo>
                    <a:pt x="11788" y="24804"/>
                  </a:lnTo>
                  <a:lnTo>
                    <a:pt x="11535" y="24297"/>
                  </a:lnTo>
                  <a:lnTo>
                    <a:pt x="11281" y="23849"/>
                  </a:lnTo>
                  <a:lnTo>
                    <a:pt x="11028" y="23479"/>
                  </a:lnTo>
                  <a:lnTo>
                    <a:pt x="10775" y="23148"/>
                  </a:lnTo>
                  <a:lnTo>
                    <a:pt x="10483" y="22797"/>
                  </a:lnTo>
                  <a:lnTo>
                    <a:pt x="10190" y="22485"/>
                  </a:lnTo>
                  <a:lnTo>
                    <a:pt x="9898" y="22213"/>
                  </a:lnTo>
                  <a:lnTo>
                    <a:pt x="9586" y="21979"/>
                  </a:lnTo>
                  <a:lnTo>
                    <a:pt x="9684" y="21940"/>
                  </a:lnTo>
                  <a:lnTo>
                    <a:pt x="9898" y="21823"/>
                  </a:lnTo>
                  <a:lnTo>
                    <a:pt x="10054" y="21725"/>
                  </a:lnTo>
                  <a:lnTo>
                    <a:pt x="10210" y="21609"/>
                  </a:lnTo>
                  <a:lnTo>
                    <a:pt x="10346" y="21472"/>
                  </a:lnTo>
                  <a:lnTo>
                    <a:pt x="10405" y="21433"/>
                  </a:lnTo>
                  <a:lnTo>
                    <a:pt x="10463" y="21375"/>
                  </a:lnTo>
                  <a:lnTo>
                    <a:pt x="10502" y="21336"/>
                  </a:lnTo>
                  <a:lnTo>
                    <a:pt x="10522" y="21258"/>
                  </a:lnTo>
                  <a:lnTo>
                    <a:pt x="10541" y="21199"/>
                  </a:lnTo>
                  <a:lnTo>
                    <a:pt x="10541" y="21121"/>
                  </a:lnTo>
                  <a:lnTo>
                    <a:pt x="10541" y="21044"/>
                  </a:lnTo>
                  <a:lnTo>
                    <a:pt x="10522" y="20985"/>
                  </a:lnTo>
                  <a:lnTo>
                    <a:pt x="10483" y="20907"/>
                  </a:lnTo>
                  <a:lnTo>
                    <a:pt x="10424" y="20868"/>
                  </a:lnTo>
                  <a:lnTo>
                    <a:pt x="10385" y="20829"/>
                  </a:lnTo>
                  <a:lnTo>
                    <a:pt x="10307" y="20790"/>
                  </a:lnTo>
                  <a:lnTo>
                    <a:pt x="10249" y="20771"/>
                  </a:lnTo>
                  <a:lnTo>
                    <a:pt x="10463" y="20401"/>
                  </a:lnTo>
                  <a:lnTo>
                    <a:pt x="10658" y="20011"/>
                  </a:lnTo>
                  <a:lnTo>
                    <a:pt x="10814" y="19563"/>
                  </a:lnTo>
                  <a:lnTo>
                    <a:pt x="10970" y="19076"/>
                  </a:lnTo>
                  <a:lnTo>
                    <a:pt x="11067" y="18666"/>
                  </a:lnTo>
                  <a:lnTo>
                    <a:pt x="11145" y="18238"/>
                  </a:lnTo>
                  <a:lnTo>
                    <a:pt x="11204" y="17712"/>
                  </a:lnTo>
                  <a:lnTo>
                    <a:pt x="11223" y="17166"/>
                  </a:lnTo>
                  <a:lnTo>
                    <a:pt x="11223" y="16699"/>
                  </a:lnTo>
                  <a:lnTo>
                    <a:pt x="11184" y="16250"/>
                  </a:lnTo>
                  <a:lnTo>
                    <a:pt x="11184" y="16250"/>
                  </a:lnTo>
                  <a:lnTo>
                    <a:pt x="11398" y="16328"/>
                  </a:lnTo>
                  <a:lnTo>
                    <a:pt x="11496" y="16367"/>
                  </a:lnTo>
                  <a:lnTo>
                    <a:pt x="11613" y="16387"/>
                  </a:lnTo>
                  <a:lnTo>
                    <a:pt x="11652" y="16387"/>
                  </a:lnTo>
                  <a:lnTo>
                    <a:pt x="11730" y="16367"/>
                  </a:lnTo>
                  <a:lnTo>
                    <a:pt x="11808" y="16328"/>
                  </a:lnTo>
                  <a:lnTo>
                    <a:pt x="11885" y="16289"/>
                  </a:lnTo>
                  <a:lnTo>
                    <a:pt x="11944" y="16231"/>
                  </a:lnTo>
                  <a:lnTo>
                    <a:pt x="11983" y="16153"/>
                  </a:lnTo>
                  <a:lnTo>
                    <a:pt x="12022" y="16095"/>
                  </a:lnTo>
                  <a:lnTo>
                    <a:pt x="12041" y="15997"/>
                  </a:lnTo>
                  <a:lnTo>
                    <a:pt x="12041" y="15919"/>
                  </a:lnTo>
                  <a:lnTo>
                    <a:pt x="12022" y="15841"/>
                  </a:lnTo>
                  <a:lnTo>
                    <a:pt x="11983" y="15763"/>
                  </a:lnTo>
                  <a:lnTo>
                    <a:pt x="11944" y="15705"/>
                  </a:lnTo>
                  <a:lnTo>
                    <a:pt x="11905" y="15646"/>
                  </a:lnTo>
                  <a:lnTo>
                    <a:pt x="11827" y="15588"/>
                  </a:lnTo>
                  <a:lnTo>
                    <a:pt x="12080" y="15510"/>
                  </a:lnTo>
                  <a:lnTo>
                    <a:pt x="12509" y="15354"/>
                  </a:lnTo>
                  <a:lnTo>
                    <a:pt x="12879" y="15198"/>
                  </a:lnTo>
                  <a:lnTo>
                    <a:pt x="13288" y="14984"/>
                  </a:lnTo>
                  <a:lnTo>
                    <a:pt x="13698" y="14731"/>
                  </a:lnTo>
                  <a:lnTo>
                    <a:pt x="14146" y="14419"/>
                  </a:lnTo>
                  <a:lnTo>
                    <a:pt x="14555" y="14088"/>
                  </a:lnTo>
                  <a:lnTo>
                    <a:pt x="14886" y="13795"/>
                  </a:lnTo>
                  <a:lnTo>
                    <a:pt x="15178" y="13503"/>
                  </a:lnTo>
                  <a:lnTo>
                    <a:pt x="15510" y="13114"/>
                  </a:lnTo>
                  <a:lnTo>
                    <a:pt x="15802" y="12743"/>
                  </a:lnTo>
                  <a:lnTo>
                    <a:pt x="16036" y="12373"/>
                  </a:lnTo>
                  <a:lnTo>
                    <a:pt x="16230" y="11983"/>
                  </a:lnTo>
                  <a:lnTo>
                    <a:pt x="16289" y="12042"/>
                  </a:lnTo>
                  <a:lnTo>
                    <a:pt x="16347" y="12081"/>
                  </a:lnTo>
                  <a:lnTo>
                    <a:pt x="16406" y="12100"/>
                  </a:lnTo>
                  <a:lnTo>
                    <a:pt x="16484" y="12120"/>
                  </a:lnTo>
                  <a:lnTo>
                    <a:pt x="16562" y="12120"/>
                  </a:lnTo>
                  <a:lnTo>
                    <a:pt x="16620" y="12100"/>
                  </a:lnTo>
                  <a:lnTo>
                    <a:pt x="16698" y="12081"/>
                  </a:lnTo>
                  <a:lnTo>
                    <a:pt x="16756" y="12022"/>
                  </a:lnTo>
                  <a:lnTo>
                    <a:pt x="16795" y="11983"/>
                  </a:lnTo>
                  <a:lnTo>
                    <a:pt x="16834" y="11925"/>
                  </a:lnTo>
                  <a:lnTo>
                    <a:pt x="16873" y="11847"/>
                  </a:lnTo>
                  <a:lnTo>
                    <a:pt x="16873" y="11789"/>
                  </a:lnTo>
                  <a:lnTo>
                    <a:pt x="16873" y="11730"/>
                  </a:lnTo>
                  <a:lnTo>
                    <a:pt x="16932" y="11516"/>
                  </a:lnTo>
                  <a:lnTo>
                    <a:pt x="16951" y="11340"/>
                  </a:lnTo>
                  <a:lnTo>
                    <a:pt x="16951" y="11146"/>
                  </a:lnTo>
                  <a:lnTo>
                    <a:pt x="16932" y="10912"/>
                  </a:lnTo>
                  <a:lnTo>
                    <a:pt x="16912" y="10795"/>
                  </a:lnTo>
                  <a:lnTo>
                    <a:pt x="17283" y="10931"/>
                  </a:lnTo>
                  <a:lnTo>
                    <a:pt x="17672" y="11048"/>
                  </a:lnTo>
                  <a:lnTo>
                    <a:pt x="18081" y="11126"/>
                  </a:lnTo>
                  <a:lnTo>
                    <a:pt x="18530" y="11204"/>
                  </a:lnTo>
                  <a:lnTo>
                    <a:pt x="18958" y="11243"/>
                  </a:lnTo>
                  <a:lnTo>
                    <a:pt x="19387" y="11243"/>
                  </a:lnTo>
                  <a:lnTo>
                    <a:pt x="19913" y="11224"/>
                  </a:lnTo>
                  <a:lnTo>
                    <a:pt x="20458" y="11185"/>
                  </a:lnTo>
                  <a:lnTo>
                    <a:pt x="20946" y="11107"/>
                  </a:lnTo>
                  <a:lnTo>
                    <a:pt x="21374" y="11009"/>
                  </a:lnTo>
                  <a:lnTo>
                    <a:pt x="21764" y="10892"/>
                  </a:lnTo>
                  <a:lnTo>
                    <a:pt x="22193" y="10736"/>
                  </a:lnTo>
                  <a:lnTo>
                    <a:pt x="22446" y="10639"/>
                  </a:lnTo>
                  <a:close/>
                  <a:moveTo>
                    <a:pt x="19348" y="1"/>
                  </a:moveTo>
                  <a:lnTo>
                    <a:pt x="18997" y="157"/>
                  </a:lnTo>
                  <a:lnTo>
                    <a:pt x="18666" y="332"/>
                  </a:lnTo>
                  <a:lnTo>
                    <a:pt x="18335" y="546"/>
                  </a:lnTo>
                  <a:lnTo>
                    <a:pt x="18023" y="780"/>
                  </a:lnTo>
                  <a:lnTo>
                    <a:pt x="17692" y="1053"/>
                  </a:lnTo>
                  <a:lnTo>
                    <a:pt x="17399" y="1306"/>
                  </a:lnTo>
                  <a:lnTo>
                    <a:pt x="17107" y="1618"/>
                  </a:lnTo>
                  <a:lnTo>
                    <a:pt x="16815" y="1930"/>
                  </a:lnTo>
                  <a:lnTo>
                    <a:pt x="16542" y="2280"/>
                  </a:lnTo>
                  <a:lnTo>
                    <a:pt x="16269" y="2651"/>
                  </a:lnTo>
                  <a:lnTo>
                    <a:pt x="16036" y="3021"/>
                  </a:lnTo>
                  <a:lnTo>
                    <a:pt x="15802" y="3391"/>
                  </a:lnTo>
                  <a:lnTo>
                    <a:pt x="15568" y="3820"/>
                  </a:lnTo>
                  <a:lnTo>
                    <a:pt x="15354" y="4248"/>
                  </a:lnTo>
                  <a:lnTo>
                    <a:pt x="15178" y="4677"/>
                  </a:lnTo>
                  <a:lnTo>
                    <a:pt x="15042" y="5086"/>
                  </a:lnTo>
                  <a:lnTo>
                    <a:pt x="14925" y="5456"/>
                  </a:lnTo>
                  <a:lnTo>
                    <a:pt x="14828" y="5846"/>
                  </a:lnTo>
                  <a:lnTo>
                    <a:pt x="14769" y="6255"/>
                  </a:lnTo>
                  <a:lnTo>
                    <a:pt x="14711" y="6684"/>
                  </a:lnTo>
                  <a:lnTo>
                    <a:pt x="14672" y="7132"/>
                  </a:lnTo>
                  <a:lnTo>
                    <a:pt x="14282" y="6820"/>
                  </a:lnTo>
                  <a:lnTo>
                    <a:pt x="13912" y="6567"/>
                  </a:lnTo>
                  <a:lnTo>
                    <a:pt x="13522" y="6353"/>
                  </a:lnTo>
                  <a:lnTo>
                    <a:pt x="13113" y="6138"/>
                  </a:lnTo>
                  <a:lnTo>
                    <a:pt x="12684" y="5943"/>
                  </a:lnTo>
                  <a:lnTo>
                    <a:pt x="12236" y="5768"/>
                  </a:lnTo>
                  <a:lnTo>
                    <a:pt x="11808" y="5632"/>
                  </a:lnTo>
                  <a:lnTo>
                    <a:pt x="11379" y="5515"/>
                  </a:lnTo>
                  <a:lnTo>
                    <a:pt x="10950" y="5398"/>
                  </a:lnTo>
                  <a:lnTo>
                    <a:pt x="10502" y="5320"/>
                  </a:lnTo>
                  <a:lnTo>
                    <a:pt x="10073" y="5262"/>
                  </a:lnTo>
                  <a:lnTo>
                    <a:pt x="9664" y="5223"/>
                  </a:lnTo>
                  <a:lnTo>
                    <a:pt x="9275" y="5203"/>
                  </a:lnTo>
                  <a:lnTo>
                    <a:pt x="8827" y="5203"/>
                  </a:lnTo>
                  <a:lnTo>
                    <a:pt x="8456" y="5242"/>
                  </a:lnTo>
                  <a:lnTo>
                    <a:pt x="8086" y="5281"/>
                  </a:lnTo>
                  <a:lnTo>
                    <a:pt x="7696" y="5359"/>
                  </a:lnTo>
                  <a:lnTo>
                    <a:pt x="7326" y="5456"/>
                  </a:lnTo>
                  <a:lnTo>
                    <a:pt x="7092" y="5846"/>
                  </a:lnTo>
                  <a:lnTo>
                    <a:pt x="6976" y="6099"/>
                  </a:lnTo>
                  <a:lnTo>
                    <a:pt x="6859" y="6372"/>
                  </a:lnTo>
                  <a:lnTo>
                    <a:pt x="6761" y="6664"/>
                  </a:lnTo>
                  <a:lnTo>
                    <a:pt x="6664" y="6976"/>
                  </a:lnTo>
                  <a:lnTo>
                    <a:pt x="6586" y="7346"/>
                  </a:lnTo>
                  <a:lnTo>
                    <a:pt x="6508" y="7775"/>
                  </a:lnTo>
                  <a:lnTo>
                    <a:pt x="6469" y="8184"/>
                  </a:lnTo>
                  <a:lnTo>
                    <a:pt x="6449" y="8554"/>
                  </a:lnTo>
                  <a:lnTo>
                    <a:pt x="6449" y="9119"/>
                  </a:lnTo>
                  <a:lnTo>
                    <a:pt x="6469" y="9626"/>
                  </a:lnTo>
                  <a:lnTo>
                    <a:pt x="6508" y="9938"/>
                  </a:lnTo>
                  <a:lnTo>
                    <a:pt x="6547" y="10308"/>
                  </a:lnTo>
                  <a:lnTo>
                    <a:pt x="6605" y="10620"/>
                  </a:lnTo>
                  <a:lnTo>
                    <a:pt x="6683" y="10892"/>
                  </a:lnTo>
                  <a:lnTo>
                    <a:pt x="6839" y="11457"/>
                  </a:lnTo>
                  <a:lnTo>
                    <a:pt x="7034" y="11964"/>
                  </a:lnTo>
                  <a:lnTo>
                    <a:pt x="7268" y="12471"/>
                  </a:lnTo>
                  <a:lnTo>
                    <a:pt x="7521" y="12919"/>
                  </a:lnTo>
                  <a:lnTo>
                    <a:pt x="7112" y="12880"/>
                  </a:lnTo>
                  <a:lnTo>
                    <a:pt x="6683" y="12860"/>
                  </a:lnTo>
                  <a:lnTo>
                    <a:pt x="6411" y="12860"/>
                  </a:lnTo>
                  <a:lnTo>
                    <a:pt x="6118" y="12880"/>
                  </a:lnTo>
                  <a:lnTo>
                    <a:pt x="5807" y="12899"/>
                  </a:lnTo>
                  <a:lnTo>
                    <a:pt x="5514" y="12938"/>
                  </a:lnTo>
                  <a:lnTo>
                    <a:pt x="5203" y="12997"/>
                  </a:lnTo>
                  <a:lnTo>
                    <a:pt x="4891" y="13055"/>
                  </a:lnTo>
                  <a:lnTo>
                    <a:pt x="4579" y="13133"/>
                  </a:lnTo>
                  <a:lnTo>
                    <a:pt x="4267" y="13230"/>
                  </a:lnTo>
                  <a:lnTo>
                    <a:pt x="3994" y="13328"/>
                  </a:lnTo>
                  <a:lnTo>
                    <a:pt x="3722" y="13425"/>
                  </a:lnTo>
                  <a:lnTo>
                    <a:pt x="3371" y="13581"/>
                  </a:lnTo>
                  <a:lnTo>
                    <a:pt x="3079" y="13718"/>
                  </a:lnTo>
                  <a:lnTo>
                    <a:pt x="2631" y="13971"/>
                  </a:lnTo>
                  <a:lnTo>
                    <a:pt x="2163" y="14263"/>
                  </a:lnTo>
                  <a:lnTo>
                    <a:pt x="1851" y="14477"/>
                  </a:lnTo>
                  <a:lnTo>
                    <a:pt x="1540" y="14731"/>
                  </a:lnTo>
                  <a:lnTo>
                    <a:pt x="1208" y="15023"/>
                  </a:lnTo>
                  <a:lnTo>
                    <a:pt x="936" y="15276"/>
                  </a:lnTo>
                  <a:lnTo>
                    <a:pt x="721" y="15530"/>
                  </a:lnTo>
                  <a:lnTo>
                    <a:pt x="507" y="15763"/>
                  </a:lnTo>
                  <a:lnTo>
                    <a:pt x="351" y="15997"/>
                  </a:lnTo>
                  <a:lnTo>
                    <a:pt x="195" y="16231"/>
                  </a:lnTo>
                  <a:lnTo>
                    <a:pt x="0" y="16660"/>
                  </a:lnTo>
                  <a:lnTo>
                    <a:pt x="117" y="17010"/>
                  </a:lnTo>
                  <a:lnTo>
                    <a:pt x="234" y="17381"/>
                  </a:lnTo>
                  <a:lnTo>
                    <a:pt x="390" y="17731"/>
                  </a:lnTo>
                  <a:lnTo>
                    <a:pt x="585" y="18062"/>
                  </a:lnTo>
                  <a:lnTo>
                    <a:pt x="799" y="18433"/>
                  </a:lnTo>
                  <a:lnTo>
                    <a:pt x="1013" y="18764"/>
                  </a:lnTo>
                  <a:lnTo>
                    <a:pt x="1267" y="19095"/>
                  </a:lnTo>
                  <a:lnTo>
                    <a:pt x="1540" y="19426"/>
                  </a:lnTo>
                  <a:lnTo>
                    <a:pt x="1851" y="19758"/>
                  </a:lnTo>
                  <a:lnTo>
                    <a:pt x="2182" y="20069"/>
                  </a:lnTo>
                  <a:lnTo>
                    <a:pt x="2514" y="20362"/>
                  </a:lnTo>
                  <a:lnTo>
                    <a:pt x="2845" y="20654"/>
                  </a:lnTo>
                  <a:lnTo>
                    <a:pt x="3235" y="20946"/>
                  </a:lnTo>
                  <a:lnTo>
                    <a:pt x="3624" y="21199"/>
                  </a:lnTo>
                  <a:lnTo>
                    <a:pt x="4014" y="21433"/>
                  </a:lnTo>
                  <a:lnTo>
                    <a:pt x="4404" y="21648"/>
                  </a:lnTo>
                  <a:lnTo>
                    <a:pt x="4832" y="21842"/>
                  </a:lnTo>
                  <a:lnTo>
                    <a:pt x="5280" y="22018"/>
                  </a:lnTo>
                  <a:lnTo>
                    <a:pt x="4930" y="22271"/>
                  </a:lnTo>
                  <a:lnTo>
                    <a:pt x="4599" y="22544"/>
                  </a:lnTo>
                  <a:lnTo>
                    <a:pt x="4287" y="22817"/>
                  </a:lnTo>
                  <a:lnTo>
                    <a:pt x="3994" y="23109"/>
                  </a:lnTo>
                  <a:lnTo>
                    <a:pt x="3741" y="23401"/>
                  </a:lnTo>
                  <a:lnTo>
                    <a:pt x="3468" y="23732"/>
                  </a:lnTo>
                  <a:lnTo>
                    <a:pt x="3196" y="24102"/>
                  </a:lnTo>
                  <a:lnTo>
                    <a:pt x="2942" y="24512"/>
                  </a:lnTo>
                  <a:lnTo>
                    <a:pt x="2709" y="24940"/>
                  </a:lnTo>
                  <a:lnTo>
                    <a:pt x="2514" y="25330"/>
                  </a:lnTo>
                  <a:lnTo>
                    <a:pt x="2319" y="25739"/>
                  </a:lnTo>
                  <a:lnTo>
                    <a:pt x="2163" y="26148"/>
                  </a:lnTo>
                  <a:lnTo>
                    <a:pt x="2007" y="26577"/>
                  </a:lnTo>
                  <a:lnTo>
                    <a:pt x="1871" y="26986"/>
                  </a:lnTo>
                  <a:lnTo>
                    <a:pt x="1793" y="27395"/>
                  </a:lnTo>
                  <a:lnTo>
                    <a:pt x="1715" y="27785"/>
                  </a:lnTo>
                  <a:lnTo>
                    <a:pt x="1656" y="28214"/>
                  </a:lnTo>
                  <a:lnTo>
                    <a:pt x="1617" y="28584"/>
                  </a:lnTo>
                  <a:lnTo>
                    <a:pt x="1617" y="28973"/>
                  </a:lnTo>
                  <a:lnTo>
                    <a:pt x="1637" y="29344"/>
                  </a:lnTo>
                  <a:lnTo>
                    <a:pt x="1676" y="29733"/>
                  </a:lnTo>
                  <a:lnTo>
                    <a:pt x="2027" y="30026"/>
                  </a:lnTo>
                  <a:lnTo>
                    <a:pt x="2260" y="30181"/>
                  </a:lnTo>
                  <a:lnTo>
                    <a:pt x="2514" y="30337"/>
                  </a:lnTo>
                  <a:lnTo>
                    <a:pt x="2786" y="30474"/>
                  </a:lnTo>
                  <a:lnTo>
                    <a:pt x="3098" y="30610"/>
                  </a:lnTo>
                  <a:lnTo>
                    <a:pt x="3449" y="30747"/>
                  </a:lnTo>
                  <a:lnTo>
                    <a:pt x="3858" y="30883"/>
                  </a:lnTo>
                  <a:lnTo>
                    <a:pt x="4248" y="30980"/>
                  </a:lnTo>
                  <a:lnTo>
                    <a:pt x="4618" y="31058"/>
                  </a:lnTo>
                  <a:lnTo>
                    <a:pt x="5164" y="31156"/>
                  </a:lnTo>
                  <a:lnTo>
                    <a:pt x="5670" y="31195"/>
                  </a:lnTo>
                  <a:lnTo>
                    <a:pt x="6001" y="31214"/>
                  </a:lnTo>
                  <a:lnTo>
                    <a:pt x="6372" y="31214"/>
                  </a:lnTo>
                  <a:lnTo>
                    <a:pt x="6683" y="31195"/>
                  </a:lnTo>
                  <a:lnTo>
                    <a:pt x="6956" y="31175"/>
                  </a:lnTo>
                  <a:lnTo>
                    <a:pt x="7287" y="31136"/>
                  </a:lnTo>
                  <a:lnTo>
                    <a:pt x="7599" y="31078"/>
                  </a:lnTo>
                  <a:lnTo>
                    <a:pt x="7911" y="31019"/>
                  </a:lnTo>
                  <a:lnTo>
                    <a:pt x="8223" y="30941"/>
                  </a:lnTo>
                  <a:lnTo>
                    <a:pt x="8515" y="30863"/>
                  </a:lnTo>
                  <a:lnTo>
                    <a:pt x="8788" y="30766"/>
                  </a:lnTo>
                  <a:lnTo>
                    <a:pt x="9060" y="30669"/>
                  </a:lnTo>
                  <a:lnTo>
                    <a:pt x="9333" y="30552"/>
                  </a:lnTo>
                  <a:lnTo>
                    <a:pt x="9450" y="30493"/>
                  </a:lnTo>
                  <a:lnTo>
                    <a:pt x="9333" y="30883"/>
                  </a:lnTo>
                  <a:lnTo>
                    <a:pt x="9236" y="31253"/>
                  </a:lnTo>
                  <a:lnTo>
                    <a:pt x="9138" y="31623"/>
                  </a:lnTo>
                  <a:lnTo>
                    <a:pt x="9080" y="31993"/>
                  </a:lnTo>
                  <a:lnTo>
                    <a:pt x="9041" y="32422"/>
                  </a:lnTo>
                  <a:lnTo>
                    <a:pt x="9021" y="32870"/>
                  </a:lnTo>
                  <a:lnTo>
                    <a:pt x="9021" y="33338"/>
                  </a:lnTo>
                  <a:lnTo>
                    <a:pt x="9041" y="33844"/>
                  </a:lnTo>
                  <a:lnTo>
                    <a:pt x="9080" y="34273"/>
                  </a:lnTo>
                  <a:lnTo>
                    <a:pt x="9138" y="34721"/>
                  </a:lnTo>
                  <a:lnTo>
                    <a:pt x="9216" y="35150"/>
                  </a:lnTo>
                  <a:lnTo>
                    <a:pt x="9314" y="35598"/>
                  </a:lnTo>
                  <a:lnTo>
                    <a:pt x="9431" y="36007"/>
                  </a:lnTo>
                  <a:lnTo>
                    <a:pt x="9567" y="36416"/>
                  </a:lnTo>
                  <a:lnTo>
                    <a:pt x="9723" y="36767"/>
                  </a:lnTo>
                  <a:lnTo>
                    <a:pt x="9898" y="37176"/>
                  </a:lnTo>
                  <a:lnTo>
                    <a:pt x="10073" y="37507"/>
                  </a:lnTo>
                  <a:lnTo>
                    <a:pt x="10288" y="37839"/>
                  </a:lnTo>
                  <a:lnTo>
                    <a:pt x="10502" y="38131"/>
                  </a:lnTo>
                  <a:lnTo>
                    <a:pt x="10736" y="38443"/>
                  </a:lnTo>
                  <a:lnTo>
                    <a:pt x="11204" y="38501"/>
                  </a:lnTo>
                  <a:lnTo>
                    <a:pt x="11476" y="38521"/>
                  </a:lnTo>
                  <a:lnTo>
                    <a:pt x="11769" y="38501"/>
                  </a:lnTo>
                  <a:lnTo>
                    <a:pt x="12061" y="38482"/>
                  </a:lnTo>
                  <a:lnTo>
                    <a:pt x="12392" y="38423"/>
                  </a:lnTo>
                  <a:lnTo>
                    <a:pt x="12782" y="38345"/>
                  </a:lnTo>
                  <a:lnTo>
                    <a:pt x="13191" y="38248"/>
                  </a:lnTo>
                  <a:lnTo>
                    <a:pt x="13581" y="38131"/>
                  </a:lnTo>
                  <a:lnTo>
                    <a:pt x="13931" y="37995"/>
                  </a:lnTo>
                  <a:lnTo>
                    <a:pt x="14438" y="37761"/>
                  </a:lnTo>
                  <a:lnTo>
                    <a:pt x="14906" y="37527"/>
                  </a:lnTo>
                  <a:lnTo>
                    <a:pt x="15178" y="37371"/>
                  </a:lnTo>
                  <a:lnTo>
                    <a:pt x="15490" y="37176"/>
                  </a:lnTo>
                  <a:lnTo>
                    <a:pt x="15743" y="37001"/>
                  </a:lnTo>
                  <a:lnTo>
                    <a:pt x="15977" y="36826"/>
                  </a:lnTo>
                  <a:lnTo>
                    <a:pt x="16445" y="36416"/>
                  </a:lnTo>
                  <a:lnTo>
                    <a:pt x="16893" y="35988"/>
                  </a:lnTo>
                  <a:lnTo>
                    <a:pt x="17088" y="35773"/>
                  </a:lnTo>
                  <a:lnTo>
                    <a:pt x="17263" y="35540"/>
                  </a:lnTo>
                  <a:lnTo>
                    <a:pt x="17438" y="35306"/>
                  </a:lnTo>
                  <a:lnTo>
                    <a:pt x="17614" y="35072"/>
                  </a:lnTo>
                  <a:lnTo>
                    <a:pt x="17594" y="35481"/>
                  </a:lnTo>
                  <a:lnTo>
                    <a:pt x="17809" y="35968"/>
                  </a:lnTo>
                  <a:lnTo>
                    <a:pt x="18003" y="36358"/>
                  </a:lnTo>
                  <a:lnTo>
                    <a:pt x="18237" y="36748"/>
                  </a:lnTo>
                  <a:lnTo>
                    <a:pt x="18510" y="37137"/>
                  </a:lnTo>
                  <a:lnTo>
                    <a:pt x="18802" y="37546"/>
                  </a:lnTo>
                  <a:lnTo>
                    <a:pt x="19075" y="37878"/>
                  </a:lnTo>
                  <a:lnTo>
                    <a:pt x="19367" y="38209"/>
                  </a:lnTo>
                  <a:lnTo>
                    <a:pt x="19679" y="38540"/>
                  </a:lnTo>
                  <a:lnTo>
                    <a:pt x="20010" y="38852"/>
                  </a:lnTo>
                  <a:lnTo>
                    <a:pt x="20342" y="39125"/>
                  </a:lnTo>
                  <a:lnTo>
                    <a:pt x="20673" y="39378"/>
                  </a:lnTo>
                  <a:lnTo>
                    <a:pt x="20984" y="39592"/>
                  </a:lnTo>
                  <a:lnTo>
                    <a:pt x="21374" y="39826"/>
                  </a:lnTo>
                  <a:lnTo>
                    <a:pt x="21705" y="40001"/>
                  </a:lnTo>
                  <a:lnTo>
                    <a:pt x="22056" y="40177"/>
                  </a:lnTo>
                  <a:lnTo>
                    <a:pt x="22407" y="40294"/>
                  </a:lnTo>
                  <a:lnTo>
                    <a:pt x="22777" y="40411"/>
                  </a:lnTo>
                  <a:lnTo>
                    <a:pt x="23186" y="40216"/>
                  </a:lnTo>
                  <a:lnTo>
                    <a:pt x="23420" y="40079"/>
                  </a:lnTo>
                  <a:lnTo>
                    <a:pt x="23654" y="39904"/>
                  </a:lnTo>
                  <a:lnTo>
                    <a:pt x="23888" y="39709"/>
                  </a:lnTo>
                  <a:lnTo>
                    <a:pt x="24141" y="39495"/>
                  </a:lnTo>
                  <a:lnTo>
                    <a:pt x="24414" y="39222"/>
                  </a:lnTo>
                  <a:lnTo>
                    <a:pt x="24706" y="38891"/>
                  </a:lnTo>
                  <a:lnTo>
                    <a:pt x="24959" y="38579"/>
                  </a:lnTo>
                  <a:lnTo>
                    <a:pt x="25174" y="38287"/>
                  </a:lnTo>
                  <a:lnTo>
                    <a:pt x="25466" y="37800"/>
                  </a:lnTo>
                  <a:lnTo>
                    <a:pt x="25719" y="37352"/>
                  </a:lnTo>
                  <a:lnTo>
                    <a:pt x="25875" y="37059"/>
                  </a:lnTo>
                  <a:lnTo>
                    <a:pt x="26011" y="36728"/>
                  </a:lnTo>
                  <a:lnTo>
                    <a:pt x="26128" y="36436"/>
                  </a:lnTo>
                  <a:lnTo>
                    <a:pt x="26226" y="36163"/>
                  </a:lnTo>
                  <a:lnTo>
                    <a:pt x="26382" y="35618"/>
                  </a:lnTo>
                  <a:lnTo>
                    <a:pt x="26498" y="35091"/>
                  </a:lnTo>
                  <a:lnTo>
                    <a:pt x="26557" y="34565"/>
                  </a:lnTo>
                  <a:lnTo>
                    <a:pt x="26596" y="34059"/>
                  </a:lnTo>
                  <a:lnTo>
                    <a:pt x="26966" y="34390"/>
                  </a:lnTo>
                  <a:lnTo>
                    <a:pt x="27356" y="34702"/>
                  </a:lnTo>
                  <a:lnTo>
                    <a:pt x="27784" y="35014"/>
                  </a:lnTo>
                  <a:lnTo>
                    <a:pt x="28252" y="35286"/>
                  </a:lnTo>
                  <a:lnTo>
                    <a:pt x="28505" y="35423"/>
                  </a:lnTo>
                  <a:lnTo>
                    <a:pt x="28778" y="35559"/>
                  </a:lnTo>
                  <a:lnTo>
                    <a:pt x="29129" y="35715"/>
                  </a:lnTo>
                  <a:lnTo>
                    <a:pt x="29421" y="35832"/>
                  </a:lnTo>
                  <a:lnTo>
                    <a:pt x="29908" y="35988"/>
                  </a:lnTo>
                  <a:lnTo>
                    <a:pt x="30454" y="36124"/>
                  </a:lnTo>
                  <a:lnTo>
                    <a:pt x="30804" y="36202"/>
                  </a:lnTo>
                  <a:lnTo>
                    <a:pt x="31233" y="36260"/>
                  </a:lnTo>
                  <a:lnTo>
                    <a:pt x="31642" y="36299"/>
                  </a:lnTo>
                  <a:lnTo>
                    <a:pt x="32032" y="36319"/>
                  </a:lnTo>
                  <a:lnTo>
                    <a:pt x="32363" y="36319"/>
                  </a:lnTo>
                  <a:lnTo>
                    <a:pt x="32675" y="36299"/>
                  </a:lnTo>
                  <a:lnTo>
                    <a:pt x="32967" y="36260"/>
                  </a:lnTo>
                  <a:lnTo>
                    <a:pt x="33240" y="36202"/>
                  </a:lnTo>
                  <a:lnTo>
                    <a:pt x="33669" y="36066"/>
                  </a:lnTo>
                  <a:lnTo>
                    <a:pt x="33863" y="35734"/>
                  </a:lnTo>
                  <a:lnTo>
                    <a:pt x="34039" y="35403"/>
                  </a:lnTo>
                  <a:lnTo>
                    <a:pt x="34175" y="35033"/>
                  </a:lnTo>
                  <a:lnTo>
                    <a:pt x="34312" y="34682"/>
                  </a:lnTo>
                  <a:lnTo>
                    <a:pt x="34428" y="34254"/>
                  </a:lnTo>
                  <a:lnTo>
                    <a:pt x="34506" y="33883"/>
                  </a:lnTo>
                  <a:lnTo>
                    <a:pt x="34584" y="33474"/>
                  </a:lnTo>
                  <a:lnTo>
                    <a:pt x="34623" y="33046"/>
                  </a:lnTo>
                  <a:lnTo>
                    <a:pt x="34662" y="32598"/>
                  </a:lnTo>
                  <a:lnTo>
                    <a:pt x="34682" y="32149"/>
                  </a:lnTo>
                  <a:lnTo>
                    <a:pt x="34662" y="31701"/>
                  </a:lnTo>
                  <a:lnTo>
                    <a:pt x="34643" y="31253"/>
                  </a:lnTo>
                  <a:lnTo>
                    <a:pt x="34584" y="30766"/>
                  </a:lnTo>
                  <a:lnTo>
                    <a:pt x="34506" y="30298"/>
                  </a:lnTo>
                  <a:lnTo>
                    <a:pt x="34409" y="29850"/>
                  </a:lnTo>
                  <a:lnTo>
                    <a:pt x="34292" y="29441"/>
                  </a:lnTo>
                  <a:lnTo>
                    <a:pt x="34175" y="29090"/>
                  </a:lnTo>
                  <a:lnTo>
                    <a:pt x="34039" y="28740"/>
                  </a:lnTo>
                  <a:lnTo>
                    <a:pt x="33883" y="28369"/>
                  </a:lnTo>
                  <a:lnTo>
                    <a:pt x="33688" y="28019"/>
                  </a:lnTo>
                  <a:lnTo>
                    <a:pt x="33824" y="28058"/>
                  </a:lnTo>
                  <a:lnTo>
                    <a:pt x="34117" y="28116"/>
                  </a:lnTo>
                  <a:lnTo>
                    <a:pt x="34409" y="28194"/>
                  </a:lnTo>
                  <a:lnTo>
                    <a:pt x="34701" y="28233"/>
                  </a:lnTo>
                  <a:lnTo>
                    <a:pt x="34993" y="28272"/>
                  </a:lnTo>
                  <a:lnTo>
                    <a:pt x="35305" y="28292"/>
                  </a:lnTo>
                  <a:lnTo>
                    <a:pt x="35617" y="28311"/>
                  </a:lnTo>
                  <a:lnTo>
                    <a:pt x="35948" y="28311"/>
                  </a:lnTo>
                  <a:lnTo>
                    <a:pt x="36260" y="28292"/>
                  </a:lnTo>
                  <a:lnTo>
                    <a:pt x="36552" y="28272"/>
                  </a:lnTo>
                  <a:lnTo>
                    <a:pt x="36864" y="28253"/>
                  </a:lnTo>
                  <a:lnTo>
                    <a:pt x="37234" y="28194"/>
                  </a:lnTo>
                  <a:lnTo>
                    <a:pt x="37546" y="28116"/>
                  </a:lnTo>
                  <a:lnTo>
                    <a:pt x="38033" y="27999"/>
                  </a:lnTo>
                  <a:lnTo>
                    <a:pt x="38578" y="27824"/>
                  </a:lnTo>
                  <a:lnTo>
                    <a:pt x="38910" y="27688"/>
                  </a:lnTo>
                  <a:lnTo>
                    <a:pt x="39299" y="27532"/>
                  </a:lnTo>
                  <a:lnTo>
                    <a:pt x="39670" y="27337"/>
                  </a:lnTo>
                  <a:lnTo>
                    <a:pt x="40001" y="27142"/>
                  </a:lnTo>
                  <a:lnTo>
                    <a:pt x="40293" y="26967"/>
                  </a:lnTo>
                  <a:lnTo>
                    <a:pt x="40546" y="26772"/>
                  </a:lnTo>
                  <a:lnTo>
                    <a:pt x="40761" y="26596"/>
                  </a:lnTo>
                  <a:lnTo>
                    <a:pt x="40956" y="26402"/>
                  </a:lnTo>
                  <a:lnTo>
                    <a:pt x="41248" y="26051"/>
                  </a:lnTo>
                  <a:lnTo>
                    <a:pt x="41248" y="25661"/>
                  </a:lnTo>
                  <a:lnTo>
                    <a:pt x="41209" y="25291"/>
                  </a:lnTo>
                  <a:lnTo>
                    <a:pt x="41131" y="24921"/>
                  </a:lnTo>
                  <a:lnTo>
                    <a:pt x="41053" y="24551"/>
                  </a:lnTo>
                  <a:lnTo>
                    <a:pt x="40917" y="24122"/>
                  </a:lnTo>
                  <a:lnTo>
                    <a:pt x="40800" y="23752"/>
                  </a:lnTo>
                  <a:lnTo>
                    <a:pt x="40644" y="23382"/>
                  </a:lnTo>
                  <a:lnTo>
                    <a:pt x="40449" y="22992"/>
                  </a:lnTo>
                  <a:lnTo>
                    <a:pt x="40235" y="22583"/>
                  </a:lnTo>
                  <a:lnTo>
                    <a:pt x="40001" y="22193"/>
                  </a:lnTo>
                  <a:lnTo>
                    <a:pt x="39748" y="21823"/>
                  </a:lnTo>
                  <a:lnTo>
                    <a:pt x="39494" y="21472"/>
                  </a:lnTo>
                  <a:lnTo>
                    <a:pt x="39182" y="21082"/>
                  </a:lnTo>
                  <a:lnTo>
                    <a:pt x="38871" y="20732"/>
                  </a:lnTo>
                  <a:lnTo>
                    <a:pt x="38559" y="20420"/>
                  </a:lnTo>
                  <a:lnTo>
                    <a:pt x="38228" y="20108"/>
                  </a:lnTo>
                  <a:lnTo>
                    <a:pt x="37936" y="19874"/>
                  </a:lnTo>
                  <a:lnTo>
                    <a:pt x="37624" y="19641"/>
                  </a:lnTo>
                  <a:lnTo>
                    <a:pt x="37273" y="19407"/>
                  </a:lnTo>
                  <a:lnTo>
                    <a:pt x="36883" y="19193"/>
                  </a:lnTo>
                  <a:lnTo>
                    <a:pt x="36494" y="18998"/>
                  </a:lnTo>
                  <a:lnTo>
                    <a:pt x="36922" y="18744"/>
                  </a:lnTo>
                  <a:lnTo>
                    <a:pt x="37312" y="18491"/>
                  </a:lnTo>
                  <a:lnTo>
                    <a:pt x="37663" y="18238"/>
                  </a:lnTo>
                  <a:lnTo>
                    <a:pt x="38013" y="17946"/>
                  </a:lnTo>
                  <a:lnTo>
                    <a:pt x="38345" y="17614"/>
                  </a:lnTo>
                  <a:lnTo>
                    <a:pt x="38695" y="17264"/>
                  </a:lnTo>
                  <a:lnTo>
                    <a:pt x="38988" y="16932"/>
                  </a:lnTo>
                  <a:lnTo>
                    <a:pt x="39260" y="16582"/>
                  </a:lnTo>
                  <a:lnTo>
                    <a:pt x="39533" y="16231"/>
                  </a:lnTo>
                  <a:lnTo>
                    <a:pt x="39787" y="15841"/>
                  </a:lnTo>
                  <a:lnTo>
                    <a:pt x="40001" y="15471"/>
                  </a:lnTo>
                  <a:lnTo>
                    <a:pt x="40196" y="15101"/>
                  </a:lnTo>
                  <a:lnTo>
                    <a:pt x="40352" y="14750"/>
                  </a:lnTo>
                  <a:lnTo>
                    <a:pt x="40527" y="14341"/>
                  </a:lnTo>
                  <a:lnTo>
                    <a:pt x="40644" y="13990"/>
                  </a:lnTo>
                  <a:lnTo>
                    <a:pt x="40741" y="13620"/>
                  </a:lnTo>
                  <a:lnTo>
                    <a:pt x="40819" y="13250"/>
                  </a:lnTo>
                  <a:lnTo>
                    <a:pt x="40878" y="12860"/>
                  </a:lnTo>
                  <a:lnTo>
                    <a:pt x="40605" y="12490"/>
                  </a:lnTo>
                  <a:lnTo>
                    <a:pt x="40429" y="12276"/>
                  </a:lnTo>
                  <a:lnTo>
                    <a:pt x="40235" y="12081"/>
                  </a:lnTo>
                  <a:lnTo>
                    <a:pt x="40001" y="11867"/>
                  </a:lnTo>
                  <a:lnTo>
                    <a:pt x="39728" y="11672"/>
                  </a:lnTo>
                  <a:lnTo>
                    <a:pt x="39416" y="11438"/>
                  </a:lnTo>
                  <a:lnTo>
                    <a:pt x="39066" y="11224"/>
                  </a:lnTo>
                  <a:lnTo>
                    <a:pt x="38695" y="11009"/>
                  </a:lnTo>
                  <a:lnTo>
                    <a:pt x="38384" y="10853"/>
                  </a:lnTo>
                  <a:lnTo>
                    <a:pt x="37858" y="10639"/>
                  </a:lnTo>
                  <a:lnTo>
                    <a:pt x="37370" y="10444"/>
                  </a:lnTo>
                  <a:lnTo>
                    <a:pt x="37059" y="10366"/>
                  </a:lnTo>
                  <a:lnTo>
                    <a:pt x="36708" y="10269"/>
                  </a:lnTo>
                  <a:lnTo>
                    <a:pt x="36396" y="10210"/>
                  </a:lnTo>
                  <a:lnTo>
                    <a:pt x="36124" y="10152"/>
                  </a:lnTo>
                  <a:lnTo>
                    <a:pt x="35792" y="10113"/>
                  </a:lnTo>
                  <a:lnTo>
                    <a:pt x="35481" y="10094"/>
                  </a:lnTo>
                  <a:lnTo>
                    <a:pt x="35169" y="10074"/>
                  </a:lnTo>
                  <a:lnTo>
                    <a:pt x="34545" y="10074"/>
                  </a:lnTo>
                  <a:lnTo>
                    <a:pt x="34253" y="10094"/>
                  </a:lnTo>
                  <a:lnTo>
                    <a:pt x="33961" y="10132"/>
                  </a:lnTo>
                  <a:lnTo>
                    <a:pt x="33669" y="10171"/>
                  </a:lnTo>
                  <a:lnTo>
                    <a:pt x="33337" y="10249"/>
                  </a:lnTo>
                  <a:lnTo>
                    <a:pt x="33006" y="10327"/>
                  </a:lnTo>
                  <a:lnTo>
                    <a:pt x="32675" y="10425"/>
                  </a:lnTo>
                  <a:lnTo>
                    <a:pt x="32344" y="10522"/>
                  </a:lnTo>
                  <a:lnTo>
                    <a:pt x="32538" y="10035"/>
                  </a:lnTo>
                  <a:lnTo>
                    <a:pt x="32694" y="9509"/>
                  </a:lnTo>
                  <a:lnTo>
                    <a:pt x="32811" y="8963"/>
                  </a:lnTo>
                  <a:lnTo>
                    <a:pt x="32909" y="8398"/>
                  </a:lnTo>
                  <a:lnTo>
                    <a:pt x="32928" y="8106"/>
                  </a:lnTo>
                  <a:lnTo>
                    <a:pt x="32948" y="7814"/>
                  </a:lnTo>
                  <a:lnTo>
                    <a:pt x="32948" y="7444"/>
                  </a:lnTo>
                  <a:lnTo>
                    <a:pt x="32928" y="7112"/>
                  </a:lnTo>
                  <a:lnTo>
                    <a:pt x="32889" y="6606"/>
                  </a:lnTo>
                  <a:lnTo>
                    <a:pt x="32811" y="6041"/>
                  </a:lnTo>
                  <a:lnTo>
                    <a:pt x="32733" y="5690"/>
                  </a:lnTo>
                  <a:lnTo>
                    <a:pt x="32636" y="5281"/>
                  </a:lnTo>
                  <a:lnTo>
                    <a:pt x="32519" y="4872"/>
                  </a:lnTo>
                  <a:lnTo>
                    <a:pt x="32383" y="4521"/>
                  </a:lnTo>
                  <a:lnTo>
                    <a:pt x="32246" y="4209"/>
                  </a:lnTo>
                  <a:lnTo>
                    <a:pt x="32110" y="3937"/>
                  </a:lnTo>
                  <a:lnTo>
                    <a:pt x="31954" y="3683"/>
                  </a:lnTo>
                  <a:lnTo>
                    <a:pt x="31798" y="3449"/>
                  </a:lnTo>
                  <a:lnTo>
                    <a:pt x="31506" y="3099"/>
                  </a:lnTo>
                  <a:lnTo>
                    <a:pt x="31136" y="3060"/>
                  </a:lnTo>
                  <a:lnTo>
                    <a:pt x="30746" y="3040"/>
                  </a:lnTo>
                  <a:lnTo>
                    <a:pt x="30376" y="3040"/>
                  </a:lnTo>
                  <a:lnTo>
                    <a:pt x="29986" y="3060"/>
                  </a:lnTo>
                  <a:lnTo>
                    <a:pt x="29557" y="3118"/>
                  </a:lnTo>
                  <a:lnTo>
                    <a:pt x="29168" y="3177"/>
                  </a:lnTo>
                  <a:lnTo>
                    <a:pt x="28759" y="3274"/>
                  </a:lnTo>
                  <a:lnTo>
                    <a:pt x="28349" y="3391"/>
                  </a:lnTo>
                  <a:lnTo>
                    <a:pt x="27921" y="3547"/>
                  </a:lnTo>
                  <a:lnTo>
                    <a:pt x="27512" y="3703"/>
                  </a:lnTo>
                  <a:lnTo>
                    <a:pt x="27102" y="3878"/>
                  </a:lnTo>
                  <a:lnTo>
                    <a:pt x="26693" y="4073"/>
                  </a:lnTo>
                  <a:lnTo>
                    <a:pt x="26265" y="4326"/>
                  </a:lnTo>
                  <a:lnTo>
                    <a:pt x="25875" y="4560"/>
                  </a:lnTo>
                  <a:lnTo>
                    <a:pt x="25505" y="4833"/>
                  </a:lnTo>
                  <a:lnTo>
                    <a:pt x="25154" y="5106"/>
                  </a:lnTo>
                  <a:lnTo>
                    <a:pt x="24881" y="5339"/>
                  </a:lnTo>
                  <a:lnTo>
                    <a:pt x="24609" y="5612"/>
                  </a:lnTo>
                  <a:lnTo>
                    <a:pt x="24336" y="5885"/>
                  </a:lnTo>
                  <a:lnTo>
                    <a:pt x="24082" y="6197"/>
                  </a:lnTo>
                  <a:lnTo>
                    <a:pt x="24063" y="6060"/>
                  </a:lnTo>
                  <a:lnTo>
                    <a:pt x="24024" y="5768"/>
                  </a:lnTo>
                  <a:lnTo>
                    <a:pt x="23966" y="5495"/>
                  </a:lnTo>
                  <a:lnTo>
                    <a:pt x="23888" y="5203"/>
                  </a:lnTo>
                  <a:lnTo>
                    <a:pt x="23810" y="4911"/>
                  </a:lnTo>
                  <a:lnTo>
                    <a:pt x="23712" y="4619"/>
                  </a:lnTo>
                  <a:lnTo>
                    <a:pt x="23595" y="4307"/>
                  </a:lnTo>
                  <a:lnTo>
                    <a:pt x="23478" y="4015"/>
                  </a:lnTo>
                  <a:lnTo>
                    <a:pt x="23342" y="3722"/>
                  </a:lnTo>
                  <a:lnTo>
                    <a:pt x="23206" y="3469"/>
                  </a:lnTo>
                  <a:lnTo>
                    <a:pt x="23069" y="3196"/>
                  </a:lnTo>
                  <a:lnTo>
                    <a:pt x="22874" y="2884"/>
                  </a:lnTo>
                  <a:lnTo>
                    <a:pt x="22680" y="2612"/>
                  </a:lnTo>
                  <a:lnTo>
                    <a:pt x="22387" y="2222"/>
                  </a:lnTo>
                  <a:lnTo>
                    <a:pt x="22017" y="1774"/>
                  </a:lnTo>
                  <a:lnTo>
                    <a:pt x="21764" y="1521"/>
                  </a:lnTo>
                  <a:lnTo>
                    <a:pt x="21452" y="1228"/>
                  </a:lnTo>
                  <a:lnTo>
                    <a:pt x="21140" y="956"/>
                  </a:lnTo>
                  <a:lnTo>
                    <a:pt x="20829" y="722"/>
                  </a:lnTo>
                  <a:lnTo>
                    <a:pt x="20556" y="546"/>
                  </a:lnTo>
                  <a:lnTo>
                    <a:pt x="20283" y="371"/>
                  </a:lnTo>
                  <a:lnTo>
                    <a:pt x="20030" y="235"/>
                  </a:lnTo>
                  <a:lnTo>
                    <a:pt x="19776" y="137"/>
                  </a:lnTo>
                  <a:lnTo>
                    <a:pt x="193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129;p35">
              <a:extLst>
                <a:ext uri="{FF2B5EF4-FFF2-40B4-BE49-F238E27FC236}">
                  <a16:creationId xmlns:a16="http://schemas.microsoft.com/office/drawing/2014/main" xmlns="" id="{02CB4A0B-9D17-06F8-FDFE-2410B8408524}"/>
                </a:ext>
              </a:extLst>
            </p:cNvPr>
            <p:cNvSpPr/>
            <p:nvPr/>
          </p:nvSpPr>
          <p:spPr>
            <a:xfrm>
              <a:off x="5391825" y="481175"/>
              <a:ext cx="114500" cy="135925"/>
            </a:xfrm>
            <a:custGeom>
              <a:avLst/>
              <a:gdLst/>
              <a:ahLst/>
              <a:cxnLst/>
              <a:rect l="l" t="t" r="r" b="b"/>
              <a:pathLst>
                <a:path w="4580" h="5437" extrusionOk="0">
                  <a:moveTo>
                    <a:pt x="2261" y="0"/>
                  </a:moveTo>
                  <a:lnTo>
                    <a:pt x="2085" y="78"/>
                  </a:lnTo>
                  <a:lnTo>
                    <a:pt x="1930" y="176"/>
                  </a:lnTo>
                  <a:lnTo>
                    <a:pt x="1774" y="273"/>
                  </a:lnTo>
                  <a:lnTo>
                    <a:pt x="1618" y="371"/>
                  </a:lnTo>
                  <a:lnTo>
                    <a:pt x="1326" y="643"/>
                  </a:lnTo>
                  <a:lnTo>
                    <a:pt x="1189" y="780"/>
                  </a:lnTo>
                  <a:lnTo>
                    <a:pt x="1053" y="936"/>
                  </a:lnTo>
                  <a:lnTo>
                    <a:pt x="780" y="1286"/>
                  </a:lnTo>
                  <a:lnTo>
                    <a:pt x="546" y="1637"/>
                  </a:lnTo>
                  <a:lnTo>
                    <a:pt x="332" y="2066"/>
                  </a:lnTo>
                  <a:lnTo>
                    <a:pt x="254" y="2261"/>
                  </a:lnTo>
                  <a:lnTo>
                    <a:pt x="176" y="2455"/>
                  </a:lnTo>
                  <a:lnTo>
                    <a:pt x="79" y="2826"/>
                  </a:lnTo>
                  <a:lnTo>
                    <a:pt x="20" y="3235"/>
                  </a:lnTo>
                  <a:lnTo>
                    <a:pt x="1" y="3605"/>
                  </a:lnTo>
                  <a:lnTo>
                    <a:pt x="20" y="3800"/>
                  </a:lnTo>
                  <a:lnTo>
                    <a:pt x="40" y="4014"/>
                  </a:lnTo>
                  <a:lnTo>
                    <a:pt x="59" y="4190"/>
                  </a:lnTo>
                  <a:lnTo>
                    <a:pt x="118" y="4365"/>
                  </a:lnTo>
                  <a:lnTo>
                    <a:pt x="176" y="4540"/>
                  </a:lnTo>
                  <a:lnTo>
                    <a:pt x="254" y="4716"/>
                  </a:lnTo>
                  <a:lnTo>
                    <a:pt x="332" y="4871"/>
                  </a:lnTo>
                  <a:lnTo>
                    <a:pt x="410" y="5008"/>
                  </a:lnTo>
                  <a:lnTo>
                    <a:pt x="546" y="5164"/>
                  </a:lnTo>
                  <a:lnTo>
                    <a:pt x="683" y="5300"/>
                  </a:lnTo>
                  <a:lnTo>
                    <a:pt x="702" y="5320"/>
                  </a:lnTo>
                  <a:lnTo>
                    <a:pt x="760" y="5359"/>
                  </a:lnTo>
                  <a:lnTo>
                    <a:pt x="838" y="5378"/>
                  </a:lnTo>
                  <a:lnTo>
                    <a:pt x="897" y="5359"/>
                  </a:lnTo>
                  <a:lnTo>
                    <a:pt x="955" y="5320"/>
                  </a:lnTo>
                  <a:lnTo>
                    <a:pt x="994" y="5261"/>
                  </a:lnTo>
                  <a:lnTo>
                    <a:pt x="1014" y="5183"/>
                  </a:lnTo>
                  <a:lnTo>
                    <a:pt x="1209" y="5261"/>
                  </a:lnTo>
                  <a:lnTo>
                    <a:pt x="1403" y="5339"/>
                  </a:lnTo>
                  <a:lnTo>
                    <a:pt x="1637" y="5378"/>
                  </a:lnTo>
                  <a:lnTo>
                    <a:pt x="1871" y="5417"/>
                  </a:lnTo>
                  <a:lnTo>
                    <a:pt x="2280" y="5437"/>
                  </a:lnTo>
                  <a:lnTo>
                    <a:pt x="2534" y="5437"/>
                  </a:lnTo>
                  <a:lnTo>
                    <a:pt x="2806" y="5417"/>
                  </a:lnTo>
                  <a:lnTo>
                    <a:pt x="3040" y="5378"/>
                  </a:lnTo>
                  <a:lnTo>
                    <a:pt x="3254" y="5320"/>
                  </a:lnTo>
                  <a:lnTo>
                    <a:pt x="3430" y="5281"/>
                  </a:lnTo>
                  <a:lnTo>
                    <a:pt x="3644" y="5203"/>
                  </a:lnTo>
                  <a:lnTo>
                    <a:pt x="3761" y="5144"/>
                  </a:lnTo>
                  <a:lnTo>
                    <a:pt x="3742" y="5222"/>
                  </a:lnTo>
                  <a:lnTo>
                    <a:pt x="3761" y="5300"/>
                  </a:lnTo>
                  <a:lnTo>
                    <a:pt x="3819" y="5359"/>
                  </a:lnTo>
                  <a:lnTo>
                    <a:pt x="3878" y="5398"/>
                  </a:lnTo>
                  <a:lnTo>
                    <a:pt x="3956" y="5417"/>
                  </a:lnTo>
                  <a:lnTo>
                    <a:pt x="4053" y="5398"/>
                  </a:lnTo>
                  <a:lnTo>
                    <a:pt x="4073" y="5378"/>
                  </a:lnTo>
                  <a:lnTo>
                    <a:pt x="4092" y="5378"/>
                  </a:lnTo>
                  <a:lnTo>
                    <a:pt x="4131" y="5339"/>
                  </a:lnTo>
                  <a:lnTo>
                    <a:pt x="4151" y="5281"/>
                  </a:lnTo>
                  <a:lnTo>
                    <a:pt x="4268" y="5027"/>
                  </a:lnTo>
                  <a:lnTo>
                    <a:pt x="4384" y="4716"/>
                  </a:lnTo>
                  <a:lnTo>
                    <a:pt x="4384" y="4696"/>
                  </a:lnTo>
                  <a:lnTo>
                    <a:pt x="4443" y="4599"/>
                  </a:lnTo>
                  <a:lnTo>
                    <a:pt x="4482" y="4482"/>
                  </a:lnTo>
                  <a:lnTo>
                    <a:pt x="4521" y="4365"/>
                  </a:lnTo>
                  <a:lnTo>
                    <a:pt x="4540" y="4229"/>
                  </a:lnTo>
                  <a:lnTo>
                    <a:pt x="4521" y="4151"/>
                  </a:lnTo>
                  <a:lnTo>
                    <a:pt x="4521" y="4112"/>
                  </a:lnTo>
                  <a:lnTo>
                    <a:pt x="4560" y="3819"/>
                  </a:lnTo>
                  <a:lnTo>
                    <a:pt x="4579" y="3527"/>
                  </a:lnTo>
                  <a:lnTo>
                    <a:pt x="4579" y="3235"/>
                  </a:lnTo>
                  <a:lnTo>
                    <a:pt x="4540" y="2943"/>
                  </a:lnTo>
                  <a:lnTo>
                    <a:pt x="4501" y="2650"/>
                  </a:lnTo>
                  <a:lnTo>
                    <a:pt x="4423" y="2378"/>
                  </a:lnTo>
                  <a:lnTo>
                    <a:pt x="4326" y="2085"/>
                  </a:lnTo>
                  <a:lnTo>
                    <a:pt x="4209" y="1813"/>
                  </a:lnTo>
                  <a:lnTo>
                    <a:pt x="4073" y="1559"/>
                  </a:lnTo>
                  <a:lnTo>
                    <a:pt x="3878" y="1267"/>
                  </a:lnTo>
                  <a:lnTo>
                    <a:pt x="3722" y="1072"/>
                  </a:lnTo>
                  <a:lnTo>
                    <a:pt x="3547" y="858"/>
                  </a:lnTo>
                  <a:lnTo>
                    <a:pt x="3293" y="605"/>
                  </a:lnTo>
                  <a:lnTo>
                    <a:pt x="2982" y="351"/>
                  </a:lnTo>
                  <a:lnTo>
                    <a:pt x="2728" y="195"/>
                  </a:lnTo>
                  <a:lnTo>
                    <a:pt x="2475" y="78"/>
                  </a:lnTo>
                  <a:lnTo>
                    <a:pt x="2300" y="20"/>
                  </a:lnTo>
                  <a:lnTo>
                    <a:pt x="22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130;p35">
              <a:extLst>
                <a:ext uri="{FF2B5EF4-FFF2-40B4-BE49-F238E27FC236}">
                  <a16:creationId xmlns:a16="http://schemas.microsoft.com/office/drawing/2014/main" xmlns="" id="{C1F97DA4-70D8-211D-500D-0136F5A57E6E}"/>
                </a:ext>
              </a:extLst>
            </p:cNvPr>
            <p:cNvSpPr/>
            <p:nvPr/>
          </p:nvSpPr>
          <p:spPr>
            <a:xfrm>
              <a:off x="5592025" y="544000"/>
              <a:ext cx="123250" cy="138850"/>
            </a:xfrm>
            <a:custGeom>
              <a:avLst/>
              <a:gdLst/>
              <a:ahLst/>
              <a:cxnLst/>
              <a:rect l="l" t="t" r="r" b="b"/>
              <a:pathLst>
                <a:path w="4930" h="5554" extrusionOk="0">
                  <a:moveTo>
                    <a:pt x="3683" y="1"/>
                  </a:moveTo>
                  <a:lnTo>
                    <a:pt x="3488" y="20"/>
                  </a:lnTo>
                  <a:lnTo>
                    <a:pt x="3098" y="79"/>
                  </a:lnTo>
                  <a:lnTo>
                    <a:pt x="2904" y="118"/>
                  </a:lnTo>
                  <a:lnTo>
                    <a:pt x="2709" y="176"/>
                  </a:lnTo>
                  <a:lnTo>
                    <a:pt x="2300" y="332"/>
                  </a:lnTo>
                  <a:lnTo>
                    <a:pt x="1910" y="508"/>
                  </a:lnTo>
                  <a:lnTo>
                    <a:pt x="1501" y="741"/>
                  </a:lnTo>
                  <a:lnTo>
                    <a:pt x="1325" y="878"/>
                  </a:lnTo>
                  <a:lnTo>
                    <a:pt x="1150" y="995"/>
                  </a:lnTo>
                  <a:lnTo>
                    <a:pt x="877" y="1248"/>
                  </a:lnTo>
                  <a:lnTo>
                    <a:pt x="605" y="1579"/>
                  </a:lnTo>
                  <a:lnTo>
                    <a:pt x="390" y="1871"/>
                  </a:lnTo>
                  <a:lnTo>
                    <a:pt x="312" y="2027"/>
                  </a:lnTo>
                  <a:lnTo>
                    <a:pt x="195" y="2242"/>
                  </a:lnTo>
                  <a:lnTo>
                    <a:pt x="137" y="2397"/>
                  </a:lnTo>
                  <a:lnTo>
                    <a:pt x="78" y="2573"/>
                  </a:lnTo>
                  <a:lnTo>
                    <a:pt x="39" y="2748"/>
                  </a:lnTo>
                  <a:lnTo>
                    <a:pt x="1" y="2943"/>
                  </a:lnTo>
                  <a:lnTo>
                    <a:pt x="1" y="3099"/>
                  </a:lnTo>
                  <a:lnTo>
                    <a:pt x="1" y="3274"/>
                  </a:lnTo>
                  <a:lnTo>
                    <a:pt x="20" y="3489"/>
                  </a:lnTo>
                  <a:lnTo>
                    <a:pt x="78" y="3664"/>
                  </a:lnTo>
                  <a:lnTo>
                    <a:pt x="78" y="3683"/>
                  </a:lnTo>
                  <a:lnTo>
                    <a:pt x="98" y="3761"/>
                  </a:lnTo>
                  <a:lnTo>
                    <a:pt x="156" y="3800"/>
                  </a:lnTo>
                  <a:lnTo>
                    <a:pt x="215" y="3839"/>
                  </a:lnTo>
                  <a:lnTo>
                    <a:pt x="293" y="3839"/>
                  </a:lnTo>
                  <a:lnTo>
                    <a:pt x="351" y="3800"/>
                  </a:lnTo>
                  <a:lnTo>
                    <a:pt x="410" y="3742"/>
                  </a:lnTo>
                  <a:lnTo>
                    <a:pt x="527" y="3917"/>
                  </a:lnTo>
                  <a:lnTo>
                    <a:pt x="663" y="4073"/>
                  </a:lnTo>
                  <a:lnTo>
                    <a:pt x="819" y="4248"/>
                  </a:lnTo>
                  <a:lnTo>
                    <a:pt x="1014" y="4404"/>
                  </a:lnTo>
                  <a:lnTo>
                    <a:pt x="1170" y="4521"/>
                  </a:lnTo>
                  <a:lnTo>
                    <a:pt x="1345" y="4638"/>
                  </a:lnTo>
                  <a:lnTo>
                    <a:pt x="1559" y="4774"/>
                  </a:lnTo>
                  <a:lnTo>
                    <a:pt x="1793" y="4891"/>
                  </a:lnTo>
                  <a:lnTo>
                    <a:pt x="2007" y="4989"/>
                  </a:lnTo>
                  <a:lnTo>
                    <a:pt x="2222" y="5067"/>
                  </a:lnTo>
                  <a:lnTo>
                    <a:pt x="2397" y="5106"/>
                  </a:lnTo>
                  <a:lnTo>
                    <a:pt x="2611" y="5164"/>
                  </a:lnTo>
                  <a:lnTo>
                    <a:pt x="2748" y="5184"/>
                  </a:lnTo>
                  <a:lnTo>
                    <a:pt x="2689" y="5242"/>
                  </a:lnTo>
                  <a:lnTo>
                    <a:pt x="2670" y="5320"/>
                  </a:lnTo>
                  <a:lnTo>
                    <a:pt x="2670" y="5398"/>
                  </a:lnTo>
                  <a:lnTo>
                    <a:pt x="2709" y="5476"/>
                  </a:lnTo>
                  <a:lnTo>
                    <a:pt x="2767" y="5515"/>
                  </a:lnTo>
                  <a:lnTo>
                    <a:pt x="2845" y="5554"/>
                  </a:lnTo>
                  <a:lnTo>
                    <a:pt x="2904" y="5554"/>
                  </a:lnTo>
                  <a:lnTo>
                    <a:pt x="2962" y="5534"/>
                  </a:lnTo>
                  <a:lnTo>
                    <a:pt x="3001" y="5515"/>
                  </a:lnTo>
                  <a:lnTo>
                    <a:pt x="3235" y="5359"/>
                  </a:lnTo>
                  <a:lnTo>
                    <a:pt x="3488" y="5164"/>
                  </a:lnTo>
                  <a:lnTo>
                    <a:pt x="3508" y="5145"/>
                  </a:lnTo>
                  <a:lnTo>
                    <a:pt x="3625" y="5086"/>
                  </a:lnTo>
                  <a:lnTo>
                    <a:pt x="3722" y="5008"/>
                  </a:lnTo>
                  <a:lnTo>
                    <a:pt x="3800" y="4930"/>
                  </a:lnTo>
                  <a:lnTo>
                    <a:pt x="3878" y="4833"/>
                  </a:lnTo>
                  <a:lnTo>
                    <a:pt x="3917" y="4736"/>
                  </a:lnTo>
                  <a:lnTo>
                    <a:pt x="3936" y="4716"/>
                  </a:lnTo>
                  <a:lnTo>
                    <a:pt x="4131" y="4502"/>
                  </a:lnTo>
                  <a:lnTo>
                    <a:pt x="4306" y="4248"/>
                  </a:lnTo>
                  <a:lnTo>
                    <a:pt x="4462" y="3995"/>
                  </a:lnTo>
                  <a:lnTo>
                    <a:pt x="4599" y="3742"/>
                  </a:lnTo>
                  <a:lnTo>
                    <a:pt x="4696" y="3469"/>
                  </a:lnTo>
                  <a:lnTo>
                    <a:pt x="4794" y="3196"/>
                  </a:lnTo>
                  <a:lnTo>
                    <a:pt x="4852" y="2904"/>
                  </a:lnTo>
                  <a:lnTo>
                    <a:pt x="4910" y="2592"/>
                  </a:lnTo>
                  <a:lnTo>
                    <a:pt x="4930" y="2320"/>
                  </a:lnTo>
                  <a:lnTo>
                    <a:pt x="4930" y="1969"/>
                  </a:lnTo>
                  <a:lnTo>
                    <a:pt x="4891" y="1735"/>
                  </a:lnTo>
                  <a:lnTo>
                    <a:pt x="4871" y="1462"/>
                  </a:lnTo>
                  <a:lnTo>
                    <a:pt x="4774" y="1092"/>
                  </a:lnTo>
                  <a:lnTo>
                    <a:pt x="4657" y="722"/>
                  </a:lnTo>
                  <a:lnTo>
                    <a:pt x="4521" y="430"/>
                  </a:lnTo>
                  <a:lnTo>
                    <a:pt x="4384" y="215"/>
                  </a:lnTo>
                  <a:lnTo>
                    <a:pt x="4267" y="79"/>
                  </a:lnTo>
                  <a:lnTo>
                    <a:pt x="4229" y="40"/>
                  </a:lnTo>
                  <a:lnTo>
                    <a:pt x="4053" y="20"/>
                  </a:lnTo>
                  <a:lnTo>
                    <a:pt x="38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131;p35">
              <a:extLst>
                <a:ext uri="{FF2B5EF4-FFF2-40B4-BE49-F238E27FC236}">
                  <a16:creationId xmlns:a16="http://schemas.microsoft.com/office/drawing/2014/main" xmlns="" id="{1A98F2AB-C8B5-DDAF-6CCC-DB4CE77D5B23}"/>
                </a:ext>
              </a:extLst>
            </p:cNvPr>
            <p:cNvSpPr/>
            <p:nvPr/>
          </p:nvSpPr>
          <p:spPr>
            <a:xfrm>
              <a:off x="5197475" y="592725"/>
              <a:ext cx="126675" cy="135425"/>
            </a:xfrm>
            <a:custGeom>
              <a:avLst/>
              <a:gdLst/>
              <a:ahLst/>
              <a:cxnLst/>
              <a:rect l="l" t="t" r="r" b="b"/>
              <a:pathLst>
                <a:path w="5067" h="5417" extrusionOk="0">
                  <a:moveTo>
                    <a:pt x="1150" y="0"/>
                  </a:moveTo>
                  <a:lnTo>
                    <a:pt x="975" y="20"/>
                  </a:lnTo>
                  <a:lnTo>
                    <a:pt x="780" y="39"/>
                  </a:lnTo>
                  <a:lnTo>
                    <a:pt x="605" y="78"/>
                  </a:lnTo>
                  <a:lnTo>
                    <a:pt x="429" y="137"/>
                  </a:lnTo>
                  <a:lnTo>
                    <a:pt x="410" y="176"/>
                  </a:lnTo>
                  <a:lnTo>
                    <a:pt x="312" y="312"/>
                  </a:lnTo>
                  <a:lnTo>
                    <a:pt x="195" y="565"/>
                  </a:lnTo>
                  <a:lnTo>
                    <a:pt x="98" y="858"/>
                  </a:lnTo>
                  <a:lnTo>
                    <a:pt x="39" y="1247"/>
                  </a:lnTo>
                  <a:lnTo>
                    <a:pt x="1" y="1617"/>
                  </a:lnTo>
                  <a:lnTo>
                    <a:pt x="1" y="2144"/>
                  </a:lnTo>
                  <a:lnTo>
                    <a:pt x="59" y="2475"/>
                  </a:lnTo>
                  <a:lnTo>
                    <a:pt x="117" y="2748"/>
                  </a:lnTo>
                  <a:lnTo>
                    <a:pt x="195" y="3059"/>
                  </a:lnTo>
                  <a:lnTo>
                    <a:pt x="312" y="3332"/>
                  </a:lnTo>
                  <a:lnTo>
                    <a:pt x="429" y="3605"/>
                  </a:lnTo>
                  <a:lnTo>
                    <a:pt x="585" y="3839"/>
                  </a:lnTo>
                  <a:lnTo>
                    <a:pt x="741" y="4092"/>
                  </a:lnTo>
                  <a:lnTo>
                    <a:pt x="936" y="4326"/>
                  </a:lnTo>
                  <a:lnTo>
                    <a:pt x="1150" y="4540"/>
                  </a:lnTo>
                  <a:lnTo>
                    <a:pt x="1364" y="4735"/>
                  </a:lnTo>
                  <a:lnTo>
                    <a:pt x="1384" y="4754"/>
                  </a:lnTo>
                  <a:lnTo>
                    <a:pt x="1403" y="4793"/>
                  </a:lnTo>
                  <a:lnTo>
                    <a:pt x="1423" y="4832"/>
                  </a:lnTo>
                  <a:lnTo>
                    <a:pt x="1520" y="4910"/>
                  </a:lnTo>
                  <a:lnTo>
                    <a:pt x="1618" y="4988"/>
                  </a:lnTo>
                  <a:lnTo>
                    <a:pt x="1735" y="5047"/>
                  </a:lnTo>
                  <a:lnTo>
                    <a:pt x="1851" y="5086"/>
                  </a:lnTo>
                  <a:lnTo>
                    <a:pt x="1851" y="5105"/>
                  </a:lnTo>
                  <a:lnTo>
                    <a:pt x="2144" y="5261"/>
                  </a:lnTo>
                  <a:lnTo>
                    <a:pt x="2397" y="5378"/>
                  </a:lnTo>
                  <a:lnTo>
                    <a:pt x="2436" y="5397"/>
                  </a:lnTo>
                  <a:lnTo>
                    <a:pt x="2494" y="5417"/>
                  </a:lnTo>
                  <a:lnTo>
                    <a:pt x="2514" y="5417"/>
                  </a:lnTo>
                  <a:lnTo>
                    <a:pt x="2553" y="5397"/>
                  </a:lnTo>
                  <a:lnTo>
                    <a:pt x="2631" y="5358"/>
                  </a:lnTo>
                  <a:lnTo>
                    <a:pt x="2670" y="5300"/>
                  </a:lnTo>
                  <a:lnTo>
                    <a:pt x="2709" y="5222"/>
                  </a:lnTo>
                  <a:lnTo>
                    <a:pt x="2689" y="5144"/>
                  </a:lnTo>
                  <a:lnTo>
                    <a:pt x="2670" y="5086"/>
                  </a:lnTo>
                  <a:lnTo>
                    <a:pt x="2611" y="5027"/>
                  </a:lnTo>
                  <a:lnTo>
                    <a:pt x="2728" y="4988"/>
                  </a:lnTo>
                  <a:lnTo>
                    <a:pt x="2943" y="4910"/>
                  </a:lnTo>
                  <a:lnTo>
                    <a:pt x="3118" y="4832"/>
                  </a:lnTo>
                  <a:lnTo>
                    <a:pt x="3293" y="4735"/>
                  </a:lnTo>
                  <a:lnTo>
                    <a:pt x="3508" y="4618"/>
                  </a:lnTo>
                  <a:lnTo>
                    <a:pt x="3722" y="4462"/>
                  </a:lnTo>
                  <a:lnTo>
                    <a:pt x="3917" y="4306"/>
                  </a:lnTo>
                  <a:lnTo>
                    <a:pt x="4073" y="4170"/>
                  </a:lnTo>
                  <a:lnTo>
                    <a:pt x="4229" y="4014"/>
                  </a:lnTo>
                  <a:lnTo>
                    <a:pt x="4384" y="3839"/>
                  </a:lnTo>
                  <a:lnTo>
                    <a:pt x="4521" y="3644"/>
                  </a:lnTo>
                  <a:lnTo>
                    <a:pt x="4638" y="3468"/>
                  </a:lnTo>
                  <a:lnTo>
                    <a:pt x="4735" y="3293"/>
                  </a:lnTo>
                  <a:lnTo>
                    <a:pt x="4774" y="3332"/>
                  </a:lnTo>
                  <a:lnTo>
                    <a:pt x="4852" y="3352"/>
                  </a:lnTo>
                  <a:lnTo>
                    <a:pt x="4910" y="3352"/>
                  </a:lnTo>
                  <a:lnTo>
                    <a:pt x="4988" y="3313"/>
                  </a:lnTo>
                  <a:lnTo>
                    <a:pt x="5027" y="3254"/>
                  </a:lnTo>
                  <a:lnTo>
                    <a:pt x="5047" y="3176"/>
                  </a:lnTo>
                  <a:lnTo>
                    <a:pt x="5047" y="3157"/>
                  </a:lnTo>
                  <a:lnTo>
                    <a:pt x="5066" y="2981"/>
                  </a:lnTo>
                  <a:lnTo>
                    <a:pt x="5066" y="2767"/>
                  </a:lnTo>
                  <a:lnTo>
                    <a:pt x="5047" y="2592"/>
                  </a:lnTo>
                  <a:lnTo>
                    <a:pt x="5008" y="2436"/>
                  </a:lnTo>
                  <a:lnTo>
                    <a:pt x="4949" y="2241"/>
                  </a:lnTo>
                  <a:lnTo>
                    <a:pt x="4891" y="2066"/>
                  </a:lnTo>
                  <a:lnTo>
                    <a:pt x="4813" y="1910"/>
                  </a:lnTo>
                  <a:lnTo>
                    <a:pt x="4716" y="1754"/>
                  </a:lnTo>
                  <a:lnTo>
                    <a:pt x="4599" y="1579"/>
                  </a:lnTo>
                  <a:lnTo>
                    <a:pt x="4482" y="1423"/>
                  </a:lnTo>
                  <a:lnTo>
                    <a:pt x="4229" y="1150"/>
                  </a:lnTo>
                  <a:lnTo>
                    <a:pt x="3917" y="877"/>
                  </a:lnTo>
                  <a:lnTo>
                    <a:pt x="3605" y="663"/>
                  </a:lnTo>
                  <a:lnTo>
                    <a:pt x="3410" y="565"/>
                  </a:lnTo>
                  <a:lnTo>
                    <a:pt x="3215" y="448"/>
                  </a:lnTo>
                  <a:lnTo>
                    <a:pt x="2787" y="273"/>
                  </a:lnTo>
                  <a:lnTo>
                    <a:pt x="2397" y="156"/>
                  </a:lnTo>
                  <a:lnTo>
                    <a:pt x="1968" y="59"/>
                  </a:lnTo>
                  <a:lnTo>
                    <a:pt x="1754" y="20"/>
                  </a:lnTo>
                  <a:lnTo>
                    <a:pt x="1559" y="20"/>
                  </a:lnTo>
                  <a:lnTo>
                    <a:pt x="11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132;p35">
              <a:extLst>
                <a:ext uri="{FF2B5EF4-FFF2-40B4-BE49-F238E27FC236}">
                  <a16:creationId xmlns:a16="http://schemas.microsoft.com/office/drawing/2014/main" xmlns="" id="{8298F319-3B60-9637-C15B-E44D55C85E0B}"/>
                </a:ext>
              </a:extLst>
            </p:cNvPr>
            <p:cNvSpPr/>
            <p:nvPr/>
          </p:nvSpPr>
          <p:spPr>
            <a:xfrm>
              <a:off x="5756675" y="902525"/>
              <a:ext cx="141750" cy="119350"/>
            </a:xfrm>
            <a:custGeom>
              <a:avLst/>
              <a:gdLst/>
              <a:ahLst/>
              <a:cxnLst/>
              <a:rect l="l" t="t" r="r" b="b"/>
              <a:pathLst>
                <a:path w="5670" h="4774" extrusionOk="0">
                  <a:moveTo>
                    <a:pt x="2104" y="0"/>
                  </a:moveTo>
                  <a:lnTo>
                    <a:pt x="1929" y="20"/>
                  </a:lnTo>
                  <a:lnTo>
                    <a:pt x="1773" y="39"/>
                  </a:lnTo>
                  <a:lnTo>
                    <a:pt x="1559" y="98"/>
                  </a:lnTo>
                  <a:lnTo>
                    <a:pt x="1403" y="195"/>
                  </a:lnTo>
                  <a:lnTo>
                    <a:pt x="1364" y="195"/>
                  </a:lnTo>
                  <a:lnTo>
                    <a:pt x="1306" y="234"/>
                  </a:lnTo>
                  <a:lnTo>
                    <a:pt x="1267" y="292"/>
                  </a:lnTo>
                  <a:lnTo>
                    <a:pt x="1267" y="370"/>
                  </a:lnTo>
                  <a:lnTo>
                    <a:pt x="1267" y="429"/>
                  </a:lnTo>
                  <a:lnTo>
                    <a:pt x="1306" y="487"/>
                  </a:lnTo>
                  <a:lnTo>
                    <a:pt x="1364" y="526"/>
                  </a:lnTo>
                  <a:lnTo>
                    <a:pt x="1228" y="663"/>
                  </a:lnTo>
                  <a:lnTo>
                    <a:pt x="1091" y="838"/>
                  </a:lnTo>
                  <a:lnTo>
                    <a:pt x="955" y="1013"/>
                  </a:lnTo>
                  <a:lnTo>
                    <a:pt x="818" y="1228"/>
                  </a:lnTo>
                  <a:lnTo>
                    <a:pt x="643" y="1598"/>
                  </a:lnTo>
                  <a:lnTo>
                    <a:pt x="546" y="1832"/>
                  </a:lnTo>
                  <a:lnTo>
                    <a:pt x="468" y="2085"/>
                  </a:lnTo>
                  <a:lnTo>
                    <a:pt x="409" y="2319"/>
                  </a:lnTo>
                  <a:lnTo>
                    <a:pt x="370" y="2533"/>
                  </a:lnTo>
                  <a:lnTo>
                    <a:pt x="351" y="2728"/>
                  </a:lnTo>
                  <a:lnTo>
                    <a:pt x="351" y="2942"/>
                  </a:lnTo>
                  <a:lnTo>
                    <a:pt x="351" y="3079"/>
                  </a:lnTo>
                  <a:lnTo>
                    <a:pt x="273" y="3040"/>
                  </a:lnTo>
                  <a:lnTo>
                    <a:pt x="195" y="3020"/>
                  </a:lnTo>
                  <a:lnTo>
                    <a:pt x="117" y="3040"/>
                  </a:lnTo>
                  <a:lnTo>
                    <a:pt x="59" y="3079"/>
                  </a:lnTo>
                  <a:lnTo>
                    <a:pt x="20" y="3157"/>
                  </a:lnTo>
                  <a:lnTo>
                    <a:pt x="0" y="3234"/>
                  </a:lnTo>
                  <a:lnTo>
                    <a:pt x="0" y="3273"/>
                  </a:lnTo>
                  <a:lnTo>
                    <a:pt x="0" y="3293"/>
                  </a:lnTo>
                  <a:lnTo>
                    <a:pt x="39" y="3351"/>
                  </a:lnTo>
                  <a:lnTo>
                    <a:pt x="59" y="3390"/>
                  </a:lnTo>
                  <a:lnTo>
                    <a:pt x="253" y="3585"/>
                  </a:lnTo>
                  <a:lnTo>
                    <a:pt x="487" y="3799"/>
                  </a:lnTo>
                  <a:lnTo>
                    <a:pt x="507" y="3819"/>
                  </a:lnTo>
                  <a:lnTo>
                    <a:pt x="585" y="3916"/>
                  </a:lnTo>
                  <a:lnTo>
                    <a:pt x="682" y="4014"/>
                  </a:lnTo>
                  <a:lnTo>
                    <a:pt x="779" y="4072"/>
                  </a:lnTo>
                  <a:lnTo>
                    <a:pt x="877" y="4150"/>
                  </a:lnTo>
                  <a:lnTo>
                    <a:pt x="974" y="4150"/>
                  </a:lnTo>
                  <a:lnTo>
                    <a:pt x="994" y="4170"/>
                  </a:lnTo>
                  <a:lnTo>
                    <a:pt x="1247" y="4326"/>
                  </a:lnTo>
                  <a:lnTo>
                    <a:pt x="1520" y="4462"/>
                  </a:lnTo>
                  <a:lnTo>
                    <a:pt x="1793" y="4559"/>
                  </a:lnTo>
                  <a:lnTo>
                    <a:pt x="2085" y="4657"/>
                  </a:lnTo>
                  <a:lnTo>
                    <a:pt x="2358" y="4715"/>
                  </a:lnTo>
                  <a:lnTo>
                    <a:pt x="2650" y="4754"/>
                  </a:lnTo>
                  <a:lnTo>
                    <a:pt x="2942" y="4774"/>
                  </a:lnTo>
                  <a:lnTo>
                    <a:pt x="3254" y="4774"/>
                  </a:lnTo>
                  <a:lnTo>
                    <a:pt x="3546" y="4754"/>
                  </a:lnTo>
                  <a:lnTo>
                    <a:pt x="3877" y="4696"/>
                  </a:lnTo>
                  <a:lnTo>
                    <a:pt x="4364" y="4540"/>
                  </a:lnTo>
                  <a:lnTo>
                    <a:pt x="4715" y="4403"/>
                  </a:lnTo>
                  <a:lnTo>
                    <a:pt x="5066" y="4209"/>
                  </a:lnTo>
                  <a:lnTo>
                    <a:pt x="5319" y="4033"/>
                  </a:lnTo>
                  <a:lnTo>
                    <a:pt x="5514" y="3858"/>
                  </a:lnTo>
                  <a:lnTo>
                    <a:pt x="5631" y="3722"/>
                  </a:lnTo>
                  <a:lnTo>
                    <a:pt x="5670" y="3683"/>
                  </a:lnTo>
                  <a:lnTo>
                    <a:pt x="5650" y="3507"/>
                  </a:lnTo>
                  <a:lnTo>
                    <a:pt x="5650" y="3312"/>
                  </a:lnTo>
                  <a:lnTo>
                    <a:pt x="5611" y="3137"/>
                  </a:lnTo>
                  <a:lnTo>
                    <a:pt x="5572" y="2962"/>
                  </a:lnTo>
                  <a:lnTo>
                    <a:pt x="5436" y="2572"/>
                  </a:lnTo>
                  <a:lnTo>
                    <a:pt x="5358" y="2397"/>
                  </a:lnTo>
                  <a:lnTo>
                    <a:pt x="5280" y="2202"/>
                  </a:lnTo>
                  <a:lnTo>
                    <a:pt x="5066" y="1832"/>
                  </a:lnTo>
                  <a:lnTo>
                    <a:pt x="4813" y="1481"/>
                  </a:lnTo>
                  <a:lnTo>
                    <a:pt x="4520" y="1111"/>
                  </a:lnTo>
                  <a:lnTo>
                    <a:pt x="4364" y="955"/>
                  </a:lnTo>
                  <a:lnTo>
                    <a:pt x="4209" y="818"/>
                  </a:lnTo>
                  <a:lnTo>
                    <a:pt x="3916" y="585"/>
                  </a:lnTo>
                  <a:lnTo>
                    <a:pt x="3546" y="370"/>
                  </a:lnTo>
                  <a:lnTo>
                    <a:pt x="3234" y="214"/>
                  </a:lnTo>
                  <a:lnTo>
                    <a:pt x="3040" y="137"/>
                  </a:lnTo>
                  <a:lnTo>
                    <a:pt x="2825" y="78"/>
                  </a:lnTo>
                  <a:lnTo>
                    <a:pt x="2650" y="39"/>
                  </a:lnTo>
                  <a:lnTo>
                    <a:pt x="2475" y="20"/>
                  </a:lnTo>
                  <a:lnTo>
                    <a:pt x="22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133;p35">
              <a:extLst>
                <a:ext uri="{FF2B5EF4-FFF2-40B4-BE49-F238E27FC236}">
                  <a16:creationId xmlns:a16="http://schemas.microsoft.com/office/drawing/2014/main" xmlns="" id="{F5A37A4A-757C-EDA7-13AF-717455527411}"/>
                </a:ext>
              </a:extLst>
            </p:cNvPr>
            <p:cNvSpPr/>
            <p:nvPr/>
          </p:nvSpPr>
          <p:spPr>
            <a:xfrm>
              <a:off x="5628550" y="1068625"/>
              <a:ext cx="126675" cy="134450"/>
            </a:xfrm>
            <a:custGeom>
              <a:avLst/>
              <a:gdLst/>
              <a:ahLst/>
              <a:cxnLst/>
              <a:rect l="l" t="t" r="r" b="b"/>
              <a:pathLst>
                <a:path w="5067" h="5378" extrusionOk="0">
                  <a:moveTo>
                    <a:pt x="2748" y="0"/>
                  </a:moveTo>
                  <a:lnTo>
                    <a:pt x="2690" y="39"/>
                  </a:lnTo>
                  <a:lnTo>
                    <a:pt x="2631" y="78"/>
                  </a:lnTo>
                  <a:lnTo>
                    <a:pt x="2612" y="156"/>
                  </a:lnTo>
                  <a:lnTo>
                    <a:pt x="2612" y="214"/>
                  </a:lnTo>
                  <a:lnTo>
                    <a:pt x="2631" y="292"/>
                  </a:lnTo>
                  <a:lnTo>
                    <a:pt x="2436" y="331"/>
                  </a:lnTo>
                  <a:lnTo>
                    <a:pt x="2241" y="390"/>
                  </a:lnTo>
                  <a:lnTo>
                    <a:pt x="2027" y="468"/>
                  </a:lnTo>
                  <a:lnTo>
                    <a:pt x="1793" y="585"/>
                  </a:lnTo>
                  <a:lnTo>
                    <a:pt x="1618" y="682"/>
                  </a:lnTo>
                  <a:lnTo>
                    <a:pt x="1443" y="799"/>
                  </a:lnTo>
                  <a:lnTo>
                    <a:pt x="1248" y="955"/>
                  </a:lnTo>
                  <a:lnTo>
                    <a:pt x="1033" y="1130"/>
                  </a:lnTo>
                  <a:lnTo>
                    <a:pt x="878" y="1286"/>
                  </a:lnTo>
                  <a:lnTo>
                    <a:pt x="722" y="1442"/>
                  </a:lnTo>
                  <a:lnTo>
                    <a:pt x="605" y="1598"/>
                  </a:lnTo>
                  <a:lnTo>
                    <a:pt x="468" y="1773"/>
                  </a:lnTo>
                  <a:lnTo>
                    <a:pt x="410" y="1890"/>
                  </a:lnTo>
                  <a:lnTo>
                    <a:pt x="371" y="1812"/>
                  </a:lnTo>
                  <a:lnTo>
                    <a:pt x="313" y="1773"/>
                  </a:lnTo>
                  <a:lnTo>
                    <a:pt x="235" y="1734"/>
                  </a:lnTo>
                  <a:lnTo>
                    <a:pt x="157" y="1734"/>
                  </a:lnTo>
                  <a:lnTo>
                    <a:pt x="98" y="1773"/>
                  </a:lnTo>
                  <a:lnTo>
                    <a:pt x="40" y="1832"/>
                  </a:lnTo>
                  <a:lnTo>
                    <a:pt x="20" y="1871"/>
                  </a:lnTo>
                  <a:lnTo>
                    <a:pt x="1" y="1890"/>
                  </a:lnTo>
                  <a:lnTo>
                    <a:pt x="1" y="1949"/>
                  </a:lnTo>
                  <a:lnTo>
                    <a:pt x="1" y="2007"/>
                  </a:lnTo>
                  <a:lnTo>
                    <a:pt x="59" y="2260"/>
                  </a:lnTo>
                  <a:lnTo>
                    <a:pt x="137" y="2592"/>
                  </a:lnTo>
                  <a:lnTo>
                    <a:pt x="157" y="2611"/>
                  </a:lnTo>
                  <a:lnTo>
                    <a:pt x="157" y="2728"/>
                  </a:lnTo>
                  <a:lnTo>
                    <a:pt x="196" y="2845"/>
                  </a:lnTo>
                  <a:lnTo>
                    <a:pt x="235" y="2962"/>
                  </a:lnTo>
                  <a:lnTo>
                    <a:pt x="293" y="3079"/>
                  </a:lnTo>
                  <a:lnTo>
                    <a:pt x="352" y="3137"/>
                  </a:lnTo>
                  <a:lnTo>
                    <a:pt x="371" y="3157"/>
                  </a:lnTo>
                  <a:lnTo>
                    <a:pt x="507" y="3429"/>
                  </a:lnTo>
                  <a:lnTo>
                    <a:pt x="663" y="3683"/>
                  </a:lnTo>
                  <a:lnTo>
                    <a:pt x="839" y="3916"/>
                  </a:lnTo>
                  <a:lnTo>
                    <a:pt x="1033" y="4150"/>
                  </a:lnTo>
                  <a:lnTo>
                    <a:pt x="1228" y="4345"/>
                  </a:lnTo>
                  <a:lnTo>
                    <a:pt x="1443" y="4540"/>
                  </a:lnTo>
                  <a:lnTo>
                    <a:pt x="1696" y="4715"/>
                  </a:lnTo>
                  <a:lnTo>
                    <a:pt x="1949" y="4871"/>
                  </a:lnTo>
                  <a:lnTo>
                    <a:pt x="2202" y="5008"/>
                  </a:lnTo>
                  <a:lnTo>
                    <a:pt x="2514" y="5144"/>
                  </a:lnTo>
                  <a:lnTo>
                    <a:pt x="2748" y="5222"/>
                  </a:lnTo>
                  <a:lnTo>
                    <a:pt x="3021" y="5280"/>
                  </a:lnTo>
                  <a:lnTo>
                    <a:pt x="3391" y="5358"/>
                  </a:lnTo>
                  <a:lnTo>
                    <a:pt x="3781" y="5378"/>
                  </a:lnTo>
                  <a:lnTo>
                    <a:pt x="4092" y="5358"/>
                  </a:lnTo>
                  <a:lnTo>
                    <a:pt x="4365" y="5319"/>
                  </a:lnTo>
                  <a:lnTo>
                    <a:pt x="4541" y="5261"/>
                  </a:lnTo>
                  <a:lnTo>
                    <a:pt x="4580" y="5261"/>
                  </a:lnTo>
                  <a:lnTo>
                    <a:pt x="4677" y="5085"/>
                  </a:lnTo>
                  <a:lnTo>
                    <a:pt x="4755" y="4930"/>
                  </a:lnTo>
                  <a:lnTo>
                    <a:pt x="4813" y="4754"/>
                  </a:lnTo>
                  <a:lnTo>
                    <a:pt x="4891" y="4579"/>
                  </a:lnTo>
                  <a:lnTo>
                    <a:pt x="4989" y="4189"/>
                  </a:lnTo>
                  <a:lnTo>
                    <a:pt x="5008" y="3994"/>
                  </a:lnTo>
                  <a:lnTo>
                    <a:pt x="5047" y="3800"/>
                  </a:lnTo>
                  <a:lnTo>
                    <a:pt x="5067" y="3351"/>
                  </a:lnTo>
                  <a:lnTo>
                    <a:pt x="5047" y="2923"/>
                  </a:lnTo>
                  <a:lnTo>
                    <a:pt x="4989" y="2475"/>
                  </a:lnTo>
                  <a:lnTo>
                    <a:pt x="4930" y="2260"/>
                  </a:lnTo>
                  <a:lnTo>
                    <a:pt x="4872" y="2046"/>
                  </a:lnTo>
                  <a:lnTo>
                    <a:pt x="4755" y="1695"/>
                  </a:lnTo>
                  <a:lnTo>
                    <a:pt x="4560" y="1325"/>
                  </a:lnTo>
                  <a:lnTo>
                    <a:pt x="4365" y="1013"/>
                  </a:lnTo>
                  <a:lnTo>
                    <a:pt x="4268" y="857"/>
                  </a:lnTo>
                  <a:lnTo>
                    <a:pt x="4112" y="682"/>
                  </a:lnTo>
                  <a:lnTo>
                    <a:pt x="3976" y="565"/>
                  </a:lnTo>
                  <a:lnTo>
                    <a:pt x="3859" y="448"/>
                  </a:lnTo>
                  <a:lnTo>
                    <a:pt x="3703" y="331"/>
                  </a:lnTo>
                  <a:lnTo>
                    <a:pt x="3527" y="234"/>
                  </a:lnTo>
                  <a:lnTo>
                    <a:pt x="3391" y="156"/>
                  </a:lnTo>
                  <a:lnTo>
                    <a:pt x="3235" y="98"/>
                  </a:lnTo>
                  <a:lnTo>
                    <a:pt x="3021" y="39"/>
                  </a:lnTo>
                  <a:lnTo>
                    <a:pt x="2845" y="20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134;p35">
              <a:extLst>
                <a:ext uri="{FF2B5EF4-FFF2-40B4-BE49-F238E27FC236}">
                  <a16:creationId xmlns:a16="http://schemas.microsoft.com/office/drawing/2014/main" xmlns="" id="{1145A383-9A3D-42AD-557B-1DFCD52A0940}"/>
                </a:ext>
              </a:extLst>
            </p:cNvPr>
            <p:cNvSpPr/>
            <p:nvPr/>
          </p:nvSpPr>
          <p:spPr>
            <a:xfrm>
              <a:off x="5090800" y="967300"/>
              <a:ext cx="139325" cy="122775"/>
            </a:xfrm>
            <a:custGeom>
              <a:avLst/>
              <a:gdLst/>
              <a:ahLst/>
              <a:cxnLst/>
              <a:rect l="l" t="t" r="r" b="b"/>
              <a:pathLst>
                <a:path w="5573" h="4911" extrusionOk="0">
                  <a:moveTo>
                    <a:pt x="2982" y="0"/>
                  </a:moveTo>
                  <a:lnTo>
                    <a:pt x="2787" y="39"/>
                  </a:lnTo>
                  <a:lnTo>
                    <a:pt x="2611" y="78"/>
                  </a:lnTo>
                  <a:lnTo>
                    <a:pt x="2436" y="137"/>
                  </a:lnTo>
                  <a:lnTo>
                    <a:pt x="2280" y="195"/>
                  </a:lnTo>
                  <a:lnTo>
                    <a:pt x="2066" y="293"/>
                  </a:lnTo>
                  <a:lnTo>
                    <a:pt x="1910" y="390"/>
                  </a:lnTo>
                  <a:lnTo>
                    <a:pt x="1598" y="585"/>
                  </a:lnTo>
                  <a:lnTo>
                    <a:pt x="1286" y="858"/>
                  </a:lnTo>
                  <a:lnTo>
                    <a:pt x="1033" y="1131"/>
                  </a:lnTo>
                  <a:lnTo>
                    <a:pt x="897" y="1306"/>
                  </a:lnTo>
                  <a:lnTo>
                    <a:pt x="780" y="1481"/>
                  </a:lnTo>
                  <a:lnTo>
                    <a:pt x="527" y="1890"/>
                  </a:lnTo>
                  <a:lnTo>
                    <a:pt x="351" y="2261"/>
                  </a:lnTo>
                  <a:lnTo>
                    <a:pt x="195" y="2670"/>
                  </a:lnTo>
                  <a:lnTo>
                    <a:pt x="137" y="2865"/>
                  </a:lnTo>
                  <a:lnTo>
                    <a:pt x="78" y="3079"/>
                  </a:lnTo>
                  <a:lnTo>
                    <a:pt x="20" y="3469"/>
                  </a:lnTo>
                  <a:lnTo>
                    <a:pt x="1" y="3644"/>
                  </a:lnTo>
                  <a:lnTo>
                    <a:pt x="1" y="3839"/>
                  </a:lnTo>
                  <a:lnTo>
                    <a:pt x="20" y="4014"/>
                  </a:lnTo>
                  <a:lnTo>
                    <a:pt x="40" y="4209"/>
                  </a:lnTo>
                  <a:lnTo>
                    <a:pt x="78" y="4229"/>
                  </a:lnTo>
                  <a:lnTo>
                    <a:pt x="215" y="4345"/>
                  </a:lnTo>
                  <a:lnTo>
                    <a:pt x="429" y="4501"/>
                  </a:lnTo>
                  <a:lnTo>
                    <a:pt x="721" y="4638"/>
                  </a:lnTo>
                  <a:lnTo>
                    <a:pt x="1092" y="4755"/>
                  </a:lnTo>
                  <a:lnTo>
                    <a:pt x="1462" y="4852"/>
                  </a:lnTo>
                  <a:lnTo>
                    <a:pt x="1715" y="4891"/>
                  </a:lnTo>
                  <a:lnTo>
                    <a:pt x="1968" y="4910"/>
                  </a:lnTo>
                  <a:lnTo>
                    <a:pt x="2300" y="4910"/>
                  </a:lnTo>
                  <a:lnTo>
                    <a:pt x="2592" y="4891"/>
                  </a:lnTo>
                  <a:lnTo>
                    <a:pt x="2904" y="4852"/>
                  </a:lnTo>
                  <a:lnTo>
                    <a:pt x="3196" y="4794"/>
                  </a:lnTo>
                  <a:lnTo>
                    <a:pt x="3469" y="4696"/>
                  </a:lnTo>
                  <a:lnTo>
                    <a:pt x="3741" y="4599"/>
                  </a:lnTo>
                  <a:lnTo>
                    <a:pt x="3995" y="4462"/>
                  </a:lnTo>
                  <a:lnTo>
                    <a:pt x="4268" y="4306"/>
                  </a:lnTo>
                  <a:lnTo>
                    <a:pt x="4501" y="4131"/>
                  </a:lnTo>
                  <a:lnTo>
                    <a:pt x="4735" y="3956"/>
                  </a:lnTo>
                  <a:lnTo>
                    <a:pt x="4755" y="3936"/>
                  </a:lnTo>
                  <a:lnTo>
                    <a:pt x="4833" y="3897"/>
                  </a:lnTo>
                  <a:lnTo>
                    <a:pt x="4930" y="3819"/>
                  </a:lnTo>
                  <a:lnTo>
                    <a:pt x="5027" y="3741"/>
                  </a:lnTo>
                  <a:lnTo>
                    <a:pt x="5086" y="3644"/>
                  </a:lnTo>
                  <a:lnTo>
                    <a:pt x="5144" y="3527"/>
                  </a:lnTo>
                  <a:lnTo>
                    <a:pt x="5164" y="3508"/>
                  </a:lnTo>
                  <a:lnTo>
                    <a:pt x="5378" y="3254"/>
                  </a:lnTo>
                  <a:lnTo>
                    <a:pt x="5534" y="3021"/>
                  </a:lnTo>
                  <a:lnTo>
                    <a:pt x="5553" y="2982"/>
                  </a:lnTo>
                  <a:lnTo>
                    <a:pt x="5573" y="2923"/>
                  </a:lnTo>
                  <a:lnTo>
                    <a:pt x="5573" y="2904"/>
                  </a:lnTo>
                  <a:lnTo>
                    <a:pt x="5573" y="2865"/>
                  </a:lnTo>
                  <a:lnTo>
                    <a:pt x="5534" y="2787"/>
                  </a:lnTo>
                  <a:lnTo>
                    <a:pt x="5476" y="2728"/>
                  </a:lnTo>
                  <a:lnTo>
                    <a:pt x="5417" y="2689"/>
                  </a:lnTo>
                  <a:lnTo>
                    <a:pt x="5339" y="2689"/>
                  </a:lnTo>
                  <a:lnTo>
                    <a:pt x="5261" y="2709"/>
                  </a:lnTo>
                  <a:lnTo>
                    <a:pt x="5203" y="2767"/>
                  </a:lnTo>
                  <a:lnTo>
                    <a:pt x="5183" y="2631"/>
                  </a:lnTo>
                  <a:lnTo>
                    <a:pt x="5125" y="2417"/>
                  </a:lnTo>
                  <a:lnTo>
                    <a:pt x="5086" y="2241"/>
                  </a:lnTo>
                  <a:lnTo>
                    <a:pt x="5008" y="2027"/>
                  </a:lnTo>
                  <a:lnTo>
                    <a:pt x="4910" y="1812"/>
                  </a:lnTo>
                  <a:lnTo>
                    <a:pt x="4794" y="1579"/>
                  </a:lnTo>
                  <a:lnTo>
                    <a:pt x="4677" y="1364"/>
                  </a:lnTo>
                  <a:lnTo>
                    <a:pt x="4443" y="1014"/>
                  </a:lnTo>
                  <a:lnTo>
                    <a:pt x="4287" y="838"/>
                  </a:lnTo>
                  <a:lnTo>
                    <a:pt x="4112" y="663"/>
                  </a:lnTo>
                  <a:lnTo>
                    <a:pt x="3956" y="527"/>
                  </a:lnTo>
                  <a:lnTo>
                    <a:pt x="3800" y="410"/>
                  </a:lnTo>
                  <a:lnTo>
                    <a:pt x="3839" y="371"/>
                  </a:lnTo>
                  <a:lnTo>
                    <a:pt x="3878" y="293"/>
                  </a:lnTo>
                  <a:lnTo>
                    <a:pt x="3878" y="234"/>
                  </a:lnTo>
                  <a:lnTo>
                    <a:pt x="3839" y="156"/>
                  </a:lnTo>
                  <a:lnTo>
                    <a:pt x="3800" y="117"/>
                  </a:lnTo>
                  <a:lnTo>
                    <a:pt x="3741" y="78"/>
                  </a:lnTo>
                  <a:lnTo>
                    <a:pt x="3702" y="78"/>
                  </a:lnTo>
                  <a:lnTo>
                    <a:pt x="3527" y="20"/>
                  </a:lnTo>
                  <a:lnTo>
                    <a:pt x="33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135;p35">
              <a:extLst>
                <a:ext uri="{FF2B5EF4-FFF2-40B4-BE49-F238E27FC236}">
                  <a16:creationId xmlns:a16="http://schemas.microsoft.com/office/drawing/2014/main" xmlns="" id="{388BB448-0B9A-A714-E21F-40E0B42C3A7F}"/>
                </a:ext>
              </a:extLst>
            </p:cNvPr>
            <p:cNvSpPr/>
            <p:nvPr/>
          </p:nvSpPr>
          <p:spPr>
            <a:xfrm>
              <a:off x="5256425" y="1113925"/>
              <a:ext cx="121300" cy="137875"/>
            </a:xfrm>
            <a:custGeom>
              <a:avLst/>
              <a:gdLst/>
              <a:ahLst/>
              <a:cxnLst/>
              <a:rect l="l" t="t" r="r" b="b"/>
              <a:pathLst>
                <a:path w="4852" h="5515" extrusionOk="0">
                  <a:moveTo>
                    <a:pt x="1832" y="0"/>
                  </a:moveTo>
                  <a:lnTo>
                    <a:pt x="1754" y="20"/>
                  </a:lnTo>
                  <a:lnTo>
                    <a:pt x="1734" y="20"/>
                  </a:lnTo>
                  <a:lnTo>
                    <a:pt x="1539" y="78"/>
                  </a:lnTo>
                  <a:lnTo>
                    <a:pt x="1364" y="156"/>
                  </a:lnTo>
                  <a:lnTo>
                    <a:pt x="1208" y="253"/>
                  </a:lnTo>
                  <a:lnTo>
                    <a:pt x="1091" y="351"/>
                  </a:lnTo>
                  <a:lnTo>
                    <a:pt x="935" y="487"/>
                  </a:lnTo>
                  <a:lnTo>
                    <a:pt x="799" y="604"/>
                  </a:lnTo>
                  <a:lnTo>
                    <a:pt x="682" y="741"/>
                  </a:lnTo>
                  <a:lnTo>
                    <a:pt x="585" y="896"/>
                  </a:lnTo>
                  <a:lnTo>
                    <a:pt x="468" y="1091"/>
                  </a:lnTo>
                  <a:lnTo>
                    <a:pt x="370" y="1247"/>
                  </a:lnTo>
                  <a:lnTo>
                    <a:pt x="234" y="1578"/>
                  </a:lnTo>
                  <a:lnTo>
                    <a:pt x="117" y="1988"/>
                  </a:lnTo>
                  <a:lnTo>
                    <a:pt x="39" y="2358"/>
                  </a:lnTo>
                  <a:lnTo>
                    <a:pt x="20" y="2572"/>
                  </a:lnTo>
                  <a:lnTo>
                    <a:pt x="0" y="2786"/>
                  </a:lnTo>
                  <a:lnTo>
                    <a:pt x="20" y="3254"/>
                  </a:lnTo>
                  <a:lnTo>
                    <a:pt x="59" y="3663"/>
                  </a:lnTo>
                  <a:lnTo>
                    <a:pt x="156" y="4111"/>
                  </a:lnTo>
                  <a:lnTo>
                    <a:pt x="273" y="4501"/>
                  </a:lnTo>
                  <a:lnTo>
                    <a:pt x="429" y="4852"/>
                  </a:lnTo>
                  <a:lnTo>
                    <a:pt x="526" y="5027"/>
                  </a:lnTo>
                  <a:lnTo>
                    <a:pt x="604" y="5183"/>
                  </a:lnTo>
                  <a:lnTo>
                    <a:pt x="721" y="5339"/>
                  </a:lnTo>
                  <a:lnTo>
                    <a:pt x="838" y="5475"/>
                  </a:lnTo>
                  <a:lnTo>
                    <a:pt x="877" y="5475"/>
                  </a:lnTo>
                  <a:lnTo>
                    <a:pt x="1052" y="5514"/>
                  </a:lnTo>
                  <a:lnTo>
                    <a:pt x="1325" y="5514"/>
                  </a:lnTo>
                  <a:lnTo>
                    <a:pt x="1637" y="5475"/>
                  </a:lnTo>
                  <a:lnTo>
                    <a:pt x="2026" y="5378"/>
                  </a:lnTo>
                  <a:lnTo>
                    <a:pt x="2377" y="5261"/>
                  </a:lnTo>
                  <a:lnTo>
                    <a:pt x="2845" y="5047"/>
                  </a:lnTo>
                  <a:lnTo>
                    <a:pt x="3137" y="4871"/>
                  </a:lnTo>
                  <a:lnTo>
                    <a:pt x="3371" y="4696"/>
                  </a:lnTo>
                  <a:lnTo>
                    <a:pt x="3605" y="4501"/>
                  </a:lnTo>
                  <a:lnTo>
                    <a:pt x="3819" y="4287"/>
                  </a:lnTo>
                  <a:lnTo>
                    <a:pt x="4014" y="4053"/>
                  </a:lnTo>
                  <a:lnTo>
                    <a:pt x="4170" y="3839"/>
                  </a:lnTo>
                  <a:lnTo>
                    <a:pt x="4326" y="3566"/>
                  </a:lnTo>
                  <a:lnTo>
                    <a:pt x="4462" y="3312"/>
                  </a:lnTo>
                  <a:lnTo>
                    <a:pt x="4579" y="3040"/>
                  </a:lnTo>
                  <a:lnTo>
                    <a:pt x="4657" y="2747"/>
                  </a:lnTo>
                  <a:lnTo>
                    <a:pt x="4676" y="2728"/>
                  </a:lnTo>
                  <a:lnTo>
                    <a:pt x="4735" y="2650"/>
                  </a:lnTo>
                  <a:lnTo>
                    <a:pt x="4774" y="2533"/>
                  </a:lnTo>
                  <a:lnTo>
                    <a:pt x="4793" y="2416"/>
                  </a:lnTo>
                  <a:lnTo>
                    <a:pt x="4793" y="2299"/>
                  </a:lnTo>
                  <a:lnTo>
                    <a:pt x="4793" y="2163"/>
                  </a:lnTo>
                  <a:lnTo>
                    <a:pt x="4793" y="2143"/>
                  </a:lnTo>
                  <a:lnTo>
                    <a:pt x="4832" y="1812"/>
                  </a:lnTo>
                  <a:lnTo>
                    <a:pt x="4852" y="1539"/>
                  </a:lnTo>
                  <a:lnTo>
                    <a:pt x="4832" y="1500"/>
                  </a:lnTo>
                  <a:lnTo>
                    <a:pt x="4832" y="1442"/>
                  </a:lnTo>
                  <a:lnTo>
                    <a:pt x="4813" y="1422"/>
                  </a:lnTo>
                  <a:lnTo>
                    <a:pt x="4793" y="1384"/>
                  </a:lnTo>
                  <a:lnTo>
                    <a:pt x="4715" y="1345"/>
                  </a:lnTo>
                  <a:lnTo>
                    <a:pt x="4657" y="1325"/>
                  </a:lnTo>
                  <a:lnTo>
                    <a:pt x="4559" y="1325"/>
                  </a:lnTo>
                  <a:lnTo>
                    <a:pt x="4501" y="1364"/>
                  </a:lnTo>
                  <a:lnTo>
                    <a:pt x="4442" y="1422"/>
                  </a:lnTo>
                  <a:lnTo>
                    <a:pt x="4423" y="1500"/>
                  </a:lnTo>
                  <a:lnTo>
                    <a:pt x="4345" y="1403"/>
                  </a:lnTo>
                  <a:lnTo>
                    <a:pt x="4189" y="1247"/>
                  </a:lnTo>
                  <a:lnTo>
                    <a:pt x="4053" y="1111"/>
                  </a:lnTo>
                  <a:lnTo>
                    <a:pt x="3877" y="974"/>
                  </a:lnTo>
                  <a:lnTo>
                    <a:pt x="3683" y="838"/>
                  </a:lnTo>
                  <a:lnTo>
                    <a:pt x="3449" y="702"/>
                  </a:lnTo>
                  <a:lnTo>
                    <a:pt x="3234" y="585"/>
                  </a:lnTo>
                  <a:lnTo>
                    <a:pt x="3040" y="507"/>
                  </a:lnTo>
                  <a:lnTo>
                    <a:pt x="2845" y="429"/>
                  </a:lnTo>
                  <a:lnTo>
                    <a:pt x="2611" y="351"/>
                  </a:lnTo>
                  <a:lnTo>
                    <a:pt x="2397" y="312"/>
                  </a:lnTo>
                  <a:lnTo>
                    <a:pt x="2182" y="273"/>
                  </a:lnTo>
                  <a:lnTo>
                    <a:pt x="1968" y="273"/>
                  </a:lnTo>
                  <a:lnTo>
                    <a:pt x="1987" y="195"/>
                  </a:lnTo>
                  <a:lnTo>
                    <a:pt x="1987" y="137"/>
                  </a:lnTo>
                  <a:lnTo>
                    <a:pt x="1948" y="59"/>
                  </a:lnTo>
                  <a:lnTo>
                    <a:pt x="1890" y="20"/>
                  </a:lnTo>
                  <a:lnTo>
                    <a:pt x="18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136;p35">
              <a:extLst>
                <a:ext uri="{FF2B5EF4-FFF2-40B4-BE49-F238E27FC236}">
                  <a16:creationId xmlns:a16="http://schemas.microsoft.com/office/drawing/2014/main" xmlns="" id="{B50E46CF-5FD5-E7CF-CD2A-4B220D5A864D}"/>
                </a:ext>
              </a:extLst>
            </p:cNvPr>
            <p:cNvSpPr/>
            <p:nvPr/>
          </p:nvSpPr>
          <p:spPr>
            <a:xfrm>
              <a:off x="5062550" y="761750"/>
              <a:ext cx="140300" cy="115950"/>
            </a:xfrm>
            <a:custGeom>
              <a:avLst/>
              <a:gdLst/>
              <a:ahLst/>
              <a:cxnLst/>
              <a:rect l="l" t="t" r="r" b="b"/>
              <a:pathLst>
                <a:path w="5612" h="4638" extrusionOk="0">
                  <a:moveTo>
                    <a:pt x="3235" y="0"/>
                  </a:moveTo>
                  <a:lnTo>
                    <a:pt x="2962" y="20"/>
                  </a:lnTo>
                  <a:lnTo>
                    <a:pt x="2670" y="39"/>
                  </a:lnTo>
                  <a:lnTo>
                    <a:pt x="2378" y="98"/>
                  </a:lnTo>
                  <a:lnTo>
                    <a:pt x="2066" y="195"/>
                  </a:lnTo>
                  <a:lnTo>
                    <a:pt x="1793" y="293"/>
                  </a:lnTo>
                  <a:lnTo>
                    <a:pt x="1501" y="429"/>
                  </a:lnTo>
                  <a:lnTo>
                    <a:pt x="1286" y="546"/>
                  </a:lnTo>
                  <a:lnTo>
                    <a:pt x="1053" y="682"/>
                  </a:lnTo>
                  <a:lnTo>
                    <a:pt x="741" y="916"/>
                  </a:lnTo>
                  <a:lnTo>
                    <a:pt x="449" y="1189"/>
                  </a:lnTo>
                  <a:lnTo>
                    <a:pt x="254" y="1423"/>
                  </a:lnTo>
                  <a:lnTo>
                    <a:pt x="98" y="1637"/>
                  </a:lnTo>
                  <a:lnTo>
                    <a:pt x="20" y="1812"/>
                  </a:lnTo>
                  <a:lnTo>
                    <a:pt x="0" y="1832"/>
                  </a:lnTo>
                  <a:lnTo>
                    <a:pt x="0" y="1851"/>
                  </a:lnTo>
                  <a:lnTo>
                    <a:pt x="59" y="2027"/>
                  </a:lnTo>
                  <a:lnTo>
                    <a:pt x="117" y="2182"/>
                  </a:lnTo>
                  <a:lnTo>
                    <a:pt x="195" y="2358"/>
                  </a:lnTo>
                  <a:lnTo>
                    <a:pt x="273" y="2533"/>
                  </a:lnTo>
                  <a:lnTo>
                    <a:pt x="488" y="2864"/>
                  </a:lnTo>
                  <a:lnTo>
                    <a:pt x="624" y="3020"/>
                  </a:lnTo>
                  <a:lnTo>
                    <a:pt x="741" y="3176"/>
                  </a:lnTo>
                  <a:lnTo>
                    <a:pt x="1053" y="3488"/>
                  </a:lnTo>
                  <a:lnTo>
                    <a:pt x="1384" y="3780"/>
                  </a:lnTo>
                  <a:lnTo>
                    <a:pt x="1754" y="4053"/>
                  </a:lnTo>
                  <a:lnTo>
                    <a:pt x="1949" y="4150"/>
                  </a:lnTo>
                  <a:lnTo>
                    <a:pt x="2124" y="4267"/>
                  </a:lnTo>
                  <a:lnTo>
                    <a:pt x="2475" y="4404"/>
                  </a:lnTo>
                  <a:lnTo>
                    <a:pt x="2884" y="4521"/>
                  </a:lnTo>
                  <a:lnTo>
                    <a:pt x="3235" y="4598"/>
                  </a:lnTo>
                  <a:lnTo>
                    <a:pt x="3430" y="4618"/>
                  </a:lnTo>
                  <a:lnTo>
                    <a:pt x="3663" y="4637"/>
                  </a:lnTo>
                  <a:lnTo>
                    <a:pt x="3819" y="4618"/>
                  </a:lnTo>
                  <a:lnTo>
                    <a:pt x="3995" y="4598"/>
                  </a:lnTo>
                  <a:lnTo>
                    <a:pt x="4190" y="4560"/>
                  </a:lnTo>
                  <a:lnTo>
                    <a:pt x="4384" y="4521"/>
                  </a:lnTo>
                  <a:lnTo>
                    <a:pt x="4540" y="4462"/>
                  </a:lnTo>
                  <a:lnTo>
                    <a:pt x="4696" y="4404"/>
                  </a:lnTo>
                  <a:lnTo>
                    <a:pt x="4871" y="4287"/>
                  </a:lnTo>
                  <a:lnTo>
                    <a:pt x="5008" y="4170"/>
                  </a:lnTo>
                  <a:lnTo>
                    <a:pt x="5027" y="4150"/>
                  </a:lnTo>
                  <a:lnTo>
                    <a:pt x="5086" y="4092"/>
                  </a:lnTo>
                  <a:lnTo>
                    <a:pt x="5105" y="4033"/>
                  </a:lnTo>
                  <a:lnTo>
                    <a:pt x="5105" y="3956"/>
                  </a:lnTo>
                  <a:lnTo>
                    <a:pt x="5066" y="3897"/>
                  </a:lnTo>
                  <a:lnTo>
                    <a:pt x="5027" y="3858"/>
                  </a:lnTo>
                  <a:lnTo>
                    <a:pt x="4949" y="3839"/>
                  </a:lnTo>
                  <a:lnTo>
                    <a:pt x="5066" y="3663"/>
                  </a:lnTo>
                  <a:lnTo>
                    <a:pt x="5144" y="3468"/>
                  </a:lnTo>
                  <a:lnTo>
                    <a:pt x="5242" y="3254"/>
                  </a:lnTo>
                  <a:lnTo>
                    <a:pt x="5300" y="3020"/>
                  </a:lnTo>
                  <a:lnTo>
                    <a:pt x="5398" y="2611"/>
                  </a:lnTo>
                  <a:lnTo>
                    <a:pt x="5417" y="2358"/>
                  </a:lnTo>
                  <a:lnTo>
                    <a:pt x="5436" y="2085"/>
                  </a:lnTo>
                  <a:lnTo>
                    <a:pt x="5436" y="1851"/>
                  </a:lnTo>
                  <a:lnTo>
                    <a:pt x="5417" y="1637"/>
                  </a:lnTo>
                  <a:lnTo>
                    <a:pt x="5378" y="1462"/>
                  </a:lnTo>
                  <a:lnTo>
                    <a:pt x="5339" y="1228"/>
                  </a:lnTo>
                  <a:lnTo>
                    <a:pt x="5320" y="1111"/>
                  </a:lnTo>
                  <a:lnTo>
                    <a:pt x="5378" y="1130"/>
                  </a:lnTo>
                  <a:lnTo>
                    <a:pt x="5456" y="1130"/>
                  </a:lnTo>
                  <a:lnTo>
                    <a:pt x="5534" y="1091"/>
                  </a:lnTo>
                  <a:lnTo>
                    <a:pt x="5592" y="1033"/>
                  </a:lnTo>
                  <a:lnTo>
                    <a:pt x="5612" y="955"/>
                  </a:lnTo>
                  <a:lnTo>
                    <a:pt x="5612" y="858"/>
                  </a:lnTo>
                  <a:lnTo>
                    <a:pt x="5592" y="838"/>
                  </a:lnTo>
                  <a:lnTo>
                    <a:pt x="5573" y="819"/>
                  </a:lnTo>
                  <a:lnTo>
                    <a:pt x="5553" y="780"/>
                  </a:lnTo>
                  <a:lnTo>
                    <a:pt x="5495" y="741"/>
                  </a:lnTo>
                  <a:lnTo>
                    <a:pt x="5281" y="585"/>
                  </a:lnTo>
                  <a:lnTo>
                    <a:pt x="4988" y="448"/>
                  </a:lnTo>
                  <a:lnTo>
                    <a:pt x="4969" y="429"/>
                  </a:lnTo>
                  <a:lnTo>
                    <a:pt x="4871" y="351"/>
                  </a:lnTo>
                  <a:lnTo>
                    <a:pt x="4755" y="293"/>
                  </a:lnTo>
                  <a:lnTo>
                    <a:pt x="4638" y="234"/>
                  </a:lnTo>
                  <a:lnTo>
                    <a:pt x="4521" y="215"/>
                  </a:lnTo>
                  <a:lnTo>
                    <a:pt x="4404" y="215"/>
                  </a:lnTo>
                  <a:lnTo>
                    <a:pt x="4131" y="117"/>
                  </a:lnTo>
                  <a:lnTo>
                    <a:pt x="3839" y="59"/>
                  </a:lnTo>
                  <a:lnTo>
                    <a:pt x="3547" y="20"/>
                  </a:lnTo>
                  <a:lnTo>
                    <a:pt x="323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137;p35">
              <a:extLst>
                <a:ext uri="{FF2B5EF4-FFF2-40B4-BE49-F238E27FC236}">
                  <a16:creationId xmlns:a16="http://schemas.microsoft.com/office/drawing/2014/main" xmlns="" id="{AEF23DD0-6105-DF3E-009F-CA8A9C524962}"/>
                </a:ext>
              </a:extLst>
            </p:cNvPr>
            <p:cNvSpPr/>
            <p:nvPr/>
          </p:nvSpPr>
          <p:spPr>
            <a:xfrm>
              <a:off x="5743025" y="695000"/>
              <a:ext cx="142750" cy="117925"/>
            </a:xfrm>
            <a:custGeom>
              <a:avLst/>
              <a:gdLst/>
              <a:ahLst/>
              <a:cxnLst/>
              <a:rect l="l" t="t" r="r" b="b"/>
              <a:pathLst>
                <a:path w="5710" h="4717" extrusionOk="0">
                  <a:moveTo>
                    <a:pt x="2806" y="1"/>
                  </a:moveTo>
                  <a:lnTo>
                    <a:pt x="2514" y="20"/>
                  </a:lnTo>
                  <a:lnTo>
                    <a:pt x="2222" y="59"/>
                  </a:lnTo>
                  <a:lnTo>
                    <a:pt x="1890" y="137"/>
                  </a:lnTo>
                  <a:lnTo>
                    <a:pt x="1559" y="235"/>
                  </a:lnTo>
                  <a:lnTo>
                    <a:pt x="1501" y="254"/>
                  </a:lnTo>
                  <a:lnTo>
                    <a:pt x="1306" y="313"/>
                  </a:lnTo>
                  <a:lnTo>
                    <a:pt x="1150" y="371"/>
                  </a:lnTo>
                  <a:lnTo>
                    <a:pt x="994" y="449"/>
                  </a:lnTo>
                  <a:lnTo>
                    <a:pt x="975" y="449"/>
                  </a:lnTo>
                  <a:lnTo>
                    <a:pt x="838" y="527"/>
                  </a:lnTo>
                  <a:lnTo>
                    <a:pt x="721" y="624"/>
                  </a:lnTo>
                  <a:lnTo>
                    <a:pt x="488" y="761"/>
                  </a:lnTo>
                  <a:lnTo>
                    <a:pt x="312" y="878"/>
                  </a:lnTo>
                  <a:lnTo>
                    <a:pt x="156" y="995"/>
                  </a:lnTo>
                  <a:lnTo>
                    <a:pt x="137" y="1014"/>
                  </a:lnTo>
                  <a:lnTo>
                    <a:pt x="137" y="1034"/>
                  </a:lnTo>
                  <a:lnTo>
                    <a:pt x="40" y="1092"/>
                  </a:lnTo>
                  <a:lnTo>
                    <a:pt x="20" y="1112"/>
                  </a:lnTo>
                  <a:lnTo>
                    <a:pt x="1" y="1151"/>
                  </a:lnTo>
                  <a:lnTo>
                    <a:pt x="1" y="1170"/>
                  </a:lnTo>
                  <a:lnTo>
                    <a:pt x="20" y="1228"/>
                  </a:lnTo>
                  <a:lnTo>
                    <a:pt x="40" y="1228"/>
                  </a:lnTo>
                  <a:lnTo>
                    <a:pt x="20" y="1267"/>
                  </a:lnTo>
                  <a:lnTo>
                    <a:pt x="40" y="1345"/>
                  </a:lnTo>
                  <a:lnTo>
                    <a:pt x="78" y="1423"/>
                  </a:lnTo>
                  <a:lnTo>
                    <a:pt x="137" y="1482"/>
                  </a:lnTo>
                  <a:lnTo>
                    <a:pt x="195" y="1501"/>
                  </a:lnTo>
                  <a:lnTo>
                    <a:pt x="332" y="1716"/>
                  </a:lnTo>
                  <a:lnTo>
                    <a:pt x="332" y="2008"/>
                  </a:lnTo>
                  <a:lnTo>
                    <a:pt x="351" y="2222"/>
                  </a:lnTo>
                  <a:lnTo>
                    <a:pt x="390" y="2456"/>
                  </a:lnTo>
                  <a:lnTo>
                    <a:pt x="449" y="2709"/>
                  </a:lnTo>
                  <a:lnTo>
                    <a:pt x="507" y="2963"/>
                  </a:lnTo>
                  <a:lnTo>
                    <a:pt x="663" y="3333"/>
                  </a:lnTo>
                  <a:lnTo>
                    <a:pt x="760" y="3567"/>
                  </a:lnTo>
                  <a:lnTo>
                    <a:pt x="877" y="3761"/>
                  </a:lnTo>
                  <a:lnTo>
                    <a:pt x="994" y="3937"/>
                  </a:lnTo>
                  <a:lnTo>
                    <a:pt x="1131" y="4093"/>
                  </a:lnTo>
                  <a:lnTo>
                    <a:pt x="1072" y="4132"/>
                  </a:lnTo>
                  <a:lnTo>
                    <a:pt x="1033" y="4171"/>
                  </a:lnTo>
                  <a:lnTo>
                    <a:pt x="1014" y="4248"/>
                  </a:lnTo>
                  <a:lnTo>
                    <a:pt x="1014" y="4326"/>
                  </a:lnTo>
                  <a:lnTo>
                    <a:pt x="1053" y="4385"/>
                  </a:lnTo>
                  <a:lnTo>
                    <a:pt x="1111" y="4424"/>
                  </a:lnTo>
                  <a:lnTo>
                    <a:pt x="1131" y="4443"/>
                  </a:lnTo>
                  <a:lnTo>
                    <a:pt x="1286" y="4541"/>
                  </a:lnTo>
                  <a:lnTo>
                    <a:pt x="1481" y="4599"/>
                  </a:lnTo>
                  <a:lnTo>
                    <a:pt x="1657" y="4658"/>
                  </a:lnTo>
                  <a:lnTo>
                    <a:pt x="1813" y="4677"/>
                  </a:lnTo>
                  <a:lnTo>
                    <a:pt x="2007" y="4697"/>
                  </a:lnTo>
                  <a:lnTo>
                    <a:pt x="2183" y="4716"/>
                  </a:lnTo>
                  <a:lnTo>
                    <a:pt x="2378" y="4697"/>
                  </a:lnTo>
                  <a:lnTo>
                    <a:pt x="2533" y="4677"/>
                  </a:lnTo>
                  <a:lnTo>
                    <a:pt x="2767" y="4638"/>
                  </a:lnTo>
                  <a:lnTo>
                    <a:pt x="2943" y="4580"/>
                  </a:lnTo>
                  <a:lnTo>
                    <a:pt x="3293" y="4463"/>
                  </a:lnTo>
                  <a:lnTo>
                    <a:pt x="3664" y="4268"/>
                  </a:lnTo>
                  <a:lnTo>
                    <a:pt x="3995" y="4073"/>
                  </a:lnTo>
                  <a:lnTo>
                    <a:pt x="4151" y="3937"/>
                  </a:lnTo>
                  <a:lnTo>
                    <a:pt x="4326" y="3800"/>
                  </a:lnTo>
                  <a:lnTo>
                    <a:pt x="4657" y="3469"/>
                  </a:lnTo>
                  <a:lnTo>
                    <a:pt x="4930" y="3157"/>
                  </a:lnTo>
                  <a:lnTo>
                    <a:pt x="5183" y="2787"/>
                  </a:lnTo>
                  <a:lnTo>
                    <a:pt x="5281" y="2612"/>
                  </a:lnTo>
                  <a:lnTo>
                    <a:pt x="5378" y="2436"/>
                  </a:lnTo>
                  <a:lnTo>
                    <a:pt x="5534" y="2066"/>
                  </a:lnTo>
                  <a:lnTo>
                    <a:pt x="5592" y="1891"/>
                  </a:lnTo>
                  <a:lnTo>
                    <a:pt x="5651" y="1716"/>
                  </a:lnTo>
                  <a:lnTo>
                    <a:pt x="5690" y="1540"/>
                  </a:lnTo>
                  <a:lnTo>
                    <a:pt x="5709" y="1365"/>
                  </a:lnTo>
                  <a:lnTo>
                    <a:pt x="5709" y="1345"/>
                  </a:lnTo>
                  <a:lnTo>
                    <a:pt x="5690" y="1326"/>
                  </a:lnTo>
                  <a:lnTo>
                    <a:pt x="5573" y="1170"/>
                  </a:lnTo>
                  <a:lnTo>
                    <a:pt x="5398" y="975"/>
                  </a:lnTo>
                  <a:lnTo>
                    <a:pt x="5164" y="780"/>
                  </a:lnTo>
                  <a:lnTo>
                    <a:pt x="4833" y="547"/>
                  </a:lnTo>
                  <a:lnTo>
                    <a:pt x="4501" y="371"/>
                  </a:lnTo>
                  <a:lnTo>
                    <a:pt x="4248" y="274"/>
                  </a:lnTo>
                  <a:lnTo>
                    <a:pt x="4014" y="176"/>
                  </a:lnTo>
                  <a:lnTo>
                    <a:pt x="3683" y="98"/>
                  </a:lnTo>
                  <a:lnTo>
                    <a:pt x="3410" y="40"/>
                  </a:lnTo>
                  <a:lnTo>
                    <a:pt x="30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138;p35">
              <a:extLst>
                <a:ext uri="{FF2B5EF4-FFF2-40B4-BE49-F238E27FC236}">
                  <a16:creationId xmlns:a16="http://schemas.microsoft.com/office/drawing/2014/main" xmlns="" id="{614BA69D-B933-F87F-854E-806290274828}"/>
                </a:ext>
              </a:extLst>
            </p:cNvPr>
            <p:cNvSpPr/>
            <p:nvPr/>
          </p:nvSpPr>
          <p:spPr>
            <a:xfrm>
              <a:off x="5451250" y="1149475"/>
              <a:ext cx="114975" cy="139825"/>
            </a:xfrm>
            <a:custGeom>
              <a:avLst/>
              <a:gdLst/>
              <a:ahLst/>
              <a:cxnLst/>
              <a:rect l="l" t="t" r="r" b="b"/>
              <a:pathLst>
                <a:path w="4599" h="5593" extrusionOk="0">
                  <a:moveTo>
                    <a:pt x="3683" y="0"/>
                  </a:moveTo>
                  <a:lnTo>
                    <a:pt x="3605" y="20"/>
                  </a:lnTo>
                  <a:lnTo>
                    <a:pt x="3547" y="78"/>
                  </a:lnTo>
                  <a:lnTo>
                    <a:pt x="3508" y="137"/>
                  </a:lnTo>
                  <a:lnTo>
                    <a:pt x="3508" y="215"/>
                  </a:lnTo>
                  <a:lnTo>
                    <a:pt x="3527" y="293"/>
                  </a:lnTo>
                  <a:lnTo>
                    <a:pt x="3410" y="254"/>
                  </a:lnTo>
                  <a:lnTo>
                    <a:pt x="3177" y="215"/>
                  </a:lnTo>
                  <a:lnTo>
                    <a:pt x="3001" y="176"/>
                  </a:lnTo>
                  <a:lnTo>
                    <a:pt x="2787" y="176"/>
                  </a:lnTo>
                  <a:lnTo>
                    <a:pt x="2534" y="156"/>
                  </a:lnTo>
                  <a:lnTo>
                    <a:pt x="2280" y="176"/>
                  </a:lnTo>
                  <a:lnTo>
                    <a:pt x="2027" y="195"/>
                  </a:lnTo>
                  <a:lnTo>
                    <a:pt x="1813" y="234"/>
                  </a:lnTo>
                  <a:lnTo>
                    <a:pt x="1618" y="273"/>
                  </a:lnTo>
                  <a:lnTo>
                    <a:pt x="1384" y="351"/>
                  </a:lnTo>
                  <a:lnTo>
                    <a:pt x="1170" y="429"/>
                  </a:lnTo>
                  <a:lnTo>
                    <a:pt x="975" y="527"/>
                  </a:lnTo>
                  <a:lnTo>
                    <a:pt x="799" y="624"/>
                  </a:lnTo>
                  <a:lnTo>
                    <a:pt x="780" y="566"/>
                  </a:lnTo>
                  <a:lnTo>
                    <a:pt x="741" y="507"/>
                  </a:lnTo>
                  <a:lnTo>
                    <a:pt x="663" y="488"/>
                  </a:lnTo>
                  <a:lnTo>
                    <a:pt x="605" y="468"/>
                  </a:lnTo>
                  <a:lnTo>
                    <a:pt x="527" y="507"/>
                  </a:lnTo>
                  <a:lnTo>
                    <a:pt x="488" y="546"/>
                  </a:lnTo>
                  <a:lnTo>
                    <a:pt x="468" y="566"/>
                  </a:lnTo>
                  <a:lnTo>
                    <a:pt x="332" y="702"/>
                  </a:lnTo>
                  <a:lnTo>
                    <a:pt x="234" y="897"/>
                  </a:lnTo>
                  <a:lnTo>
                    <a:pt x="157" y="1053"/>
                  </a:lnTo>
                  <a:lnTo>
                    <a:pt x="98" y="1208"/>
                  </a:lnTo>
                  <a:lnTo>
                    <a:pt x="59" y="1384"/>
                  </a:lnTo>
                  <a:lnTo>
                    <a:pt x="20" y="1579"/>
                  </a:lnTo>
                  <a:lnTo>
                    <a:pt x="1" y="1754"/>
                  </a:lnTo>
                  <a:lnTo>
                    <a:pt x="1" y="1929"/>
                  </a:lnTo>
                  <a:lnTo>
                    <a:pt x="1" y="2144"/>
                  </a:lnTo>
                  <a:lnTo>
                    <a:pt x="20" y="2339"/>
                  </a:lnTo>
                  <a:lnTo>
                    <a:pt x="79" y="2689"/>
                  </a:lnTo>
                  <a:lnTo>
                    <a:pt x="215" y="3098"/>
                  </a:lnTo>
                  <a:lnTo>
                    <a:pt x="351" y="3449"/>
                  </a:lnTo>
                  <a:lnTo>
                    <a:pt x="449" y="3625"/>
                  </a:lnTo>
                  <a:lnTo>
                    <a:pt x="566" y="3819"/>
                  </a:lnTo>
                  <a:lnTo>
                    <a:pt x="838" y="4209"/>
                  </a:lnTo>
                  <a:lnTo>
                    <a:pt x="1111" y="4521"/>
                  </a:lnTo>
                  <a:lnTo>
                    <a:pt x="1423" y="4833"/>
                  </a:lnTo>
                  <a:lnTo>
                    <a:pt x="1579" y="4969"/>
                  </a:lnTo>
                  <a:lnTo>
                    <a:pt x="1735" y="5086"/>
                  </a:lnTo>
                  <a:lnTo>
                    <a:pt x="2066" y="5300"/>
                  </a:lnTo>
                  <a:lnTo>
                    <a:pt x="2241" y="5398"/>
                  </a:lnTo>
                  <a:lnTo>
                    <a:pt x="2397" y="5475"/>
                  </a:lnTo>
                  <a:lnTo>
                    <a:pt x="2573" y="5534"/>
                  </a:lnTo>
                  <a:lnTo>
                    <a:pt x="2748" y="5592"/>
                  </a:lnTo>
                  <a:lnTo>
                    <a:pt x="2787" y="5573"/>
                  </a:lnTo>
                  <a:lnTo>
                    <a:pt x="2962" y="5495"/>
                  </a:lnTo>
                  <a:lnTo>
                    <a:pt x="3177" y="5339"/>
                  </a:lnTo>
                  <a:lnTo>
                    <a:pt x="3410" y="5144"/>
                  </a:lnTo>
                  <a:lnTo>
                    <a:pt x="3683" y="4852"/>
                  </a:lnTo>
                  <a:lnTo>
                    <a:pt x="3917" y="4560"/>
                  </a:lnTo>
                  <a:lnTo>
                    <a:pt x="4053" y="4326"/>
                  </a:lnTo>
                  <a:lnTo>
                    <a:pt x="4190" y="4112"/>
                  </a:lnTo>
                  <a:lnTo>
                    <a:pt x="4326" y="3800"/>
                  </a:lnTo>
                  <a:lnTo>
                    <a:pt x="4424" y="3547"/>
                  </a:lnTo>
                  <a:lnTo>
                    <a:pt x="4501" y="3235"/>
                  </a:lnTo>
                  <a:lnTo>
                    <a:pt x="4560" y="2943"/>
                  </a:lnTo>
                  <a:lnTo>
                    <a:pt x="4599" y="2650"/>
                  </a:lnTo>
                  <a:lnTo>
                    <a:pt x="4599" y="2378"/>
                  </a:lnTo>
                  <a:lnTo>
                    <a:pt x="4599" y="2066"/>
                  </a:lnTo>
                  <a:lnTo>
                    <a:pt x="4560" y="1774"/>
                  </a:lnTo>
                  <a:lnTo>
                    <a:pt x="4501" y="1481"/>
                  </a:lnTo>
                  <a:lnTo>
                    <a:pt x="4424" y="1208"/>
                  </a:lnTo>
                  <a:lnTo>
                    <a:pt x="4404" y="1170"/>
                  </a:lnTo>
                  <a:lnTo>
                    <a:pt x="4424" y="1092"/>
                  </a:lnTo>
                  <a:lnTo>
                    <a:pt x="4385" y="955"/>
                  </a:lnTo>
                  <a:lnTo>
                    <a:pt x="4346" y="838"/>
                  </a:lnTo>
                  <a:lnTo>
                    <a:pt x="4268" y="741"/>
                  </a:lnTo>
                  <a:lnTo>
                    <a:pt x="4209" y="643"/>
                  </a:lnTo>
                  <a:lnTo>
                    <a:pt x="4190" y="624"/>
                  </a:lnTo>
                  <a:lnTo>
                    <a:pt x="4034" y="332"/>
                  </a:lnTo>
                  <a:lnTo>
                    <a:pt x="3897" y="98"/>
                  </a:lnTo>
                  <a:lnTo>
                    <a:pt x="3858" y="59"/>
                  </a:lnTo>
                  <a:lnTo>
                    <a:pt x="3820" y="20"/>
                  </a:lnTo>
                  <a:lnTo>
                    <a:pt x="3800" y="20"/>
                  </a:lnTo>
                  <a:lnTo>
                    <a:pt x="37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139;p35">
              <a:extLst>
                <a:ext uri="{FF2B5EF4-FFF2-40B4-BE49-F238E27FC236}">
                  <a16:creationId xmlns:a16="http://schemas.microsoft.com/office/drawing/2014/main" xmlns="" id="{7D185E69-8384-6F3C-089F-585153790A88}"/>
                </a:ext>
              </a:extLst>
            </p:cNvPr>
            <p:cNvSpPr/>
            <p:nvPr/>
          </p:nvSpPr>
          <p:spPr>
            <a:xfrm>
              <a:off x="5162900" y="582000"/>
              <a:ext cx="631300" cy="631300"/>
            </a:xfrm>
            <a:custGeom>
              <a:avLst/>
              <a:gdLst/>
              <a:ahLst/>
              <a:cxnLst/>
              <a:rect l="l" t="t" r="r" b="b"/>
              <a:pathLst>
                <a:path w="25252" h="25252" extrusionOk="0">
                  <a:moveTo>
                    <a:pt x="12528" y="1"/>
                  </a:moveTo>
                  <a:lnTo>
                    <a:pt x="11885" y="20"/>
                  </a:lnTo>
                  <a:lnTo>
                    <a:pt x="11262" y="79"/>
                  </a:lnTo>
                  <a:lnTo>
                    <a:pt x="10619" y="157"/>
                  </a:lnTo>
                  <a:lnTo>
                    <a:pt x="9976" y="293"/>
                  </a:lnTo>
                  <a:lnTo>
                    <a:pt x="9352" y="429"/>
                  </a:lnTo>
                  <a:lnTo>
                    <a:pt x="8729" y="624"/>
                  </a:lnTo>
                  <a:lnTo>
                    <a:pt x="8144" y="819"/>
                  </a:lnTo>
                  <a:lnTo>
                    <a:pt x="7560" y="1072"/>
                  </a:lnTo>
                  <a:lnTo>
                    <a:pt x="6995" y="1326"/>
                  </a:lnTo>
                  <a:lnTo>
                    <a:pt x="6449" y="1618"/>
                  </a:lnTo>
                  <a:lnTo>
                    <a:pt x="5923" y="1930"/>
                  </a:lnTo>
                  <a:lnTo>
                    <a:pt x="5417" y="2261"/>
                  </a:lnTo>
                  <a:lnTo>
                    <a:pt x="4910" y="2631"/>
                  </a:lnTo>
                  <a:lnTo>
                    <a:pt x="4442" y="3021"/>
                  </a:lnTo>
                  <a:lnTo>
                    <a:pt x="3994" y="3430"/>
                  </a:lnTo>
                  <a:lnTo>
                    <a:pt x="3566" y="3859"/>
                  </a:lnTo>
                  <a:lnTo>
                    <a:pt x="3157" y="4287"/>
                  </a:lnTo>
                  <a:lnTo>
                    <a:pt x="2767" y="4755"/>
                  </a:lnTo>
                  <a:lnTo>
                    <a:pt x="2397" y="5242"/>
                  </a:lnTo>
                  <a:lnTo>
                    <a:pt x="2046" y="5748"/>
                  </a:lnTo>
                  <a:lnTo>
                    <a:pt x="1734" y="6255"/>
                  </a:lnTo>
                  <a:lnTo>
                    <a:pt x="1442" y="6781"/>
                  </a:lnTo>
                  <a:lnTo>
                    <a:pt x="1169" y="7327"/>
                  </a:lnTo>
                  <a:lnTo>
                    <a:pt x="935" y="7892"/>
                  </a:lnTo>
                  <a:lnTo>
                    <a:pt x="721" y="8457"/>
                  </a:lnTo>
                  <a:lnTo>
                    <a:pt x="526" y="9041"/>
                  </a:lnTo>
                  <a:lnTo>
                    <a:pt x="370" y="9645"/>
                  </a:lnTo>
                  <a:lnTo>
                    <a:pt x="234" y="10230"/>
                  </a:lnTo>
                  <a:lnTo>
                    <a:pt x="137" y="10853"/>
                  </a:lnTo>
                  <a:lnTo>
                    <a:pt x="59" y="11477"/>
                  </a:lnTo>
                  <a:lnTo>
                    <a:pt x="20" y="12100"/>
                  </a:lnTo>
                  <a:lnTo>
                    <a:pt x="0" y="12724"/>
                  </a:lnTo>
                  <a:lnTo>
                    <a:pt x="39" y="13367"/>
                  </a:lnTo>
                  <a:lnTo>
                    <a:pt x="78" y="14010"/>
                  </a:lnTo>
                  <a:lnTo>
                    <a:pt x="176" y="14653"/>
                  </a:lnTo>
                  <a:lnTo>
                    <a:pt x="292" y="15276"/>
                  </a:lnTo>
                  <a:lnTo>
                    <a:pt x="448" y="15900"/>
                  </a:lnTo>
                  <a:lnTo>
                    <a:pt x="624" y="16523"/>
                  </a:lnTo>
                  <a:lnTo>
                    <a:pt x="838" y="17108"/>
                  </a:lnTo>
                  <a:lnTo>
                    <a:pt x="1072" y="17692"/>
                  </a:lnTo>
                  <a:lnTo>
                    <a:pt x="1345" y="18257"/>
                  </a:lnTo>
                  <a:lnTo>
                    <a:pt x="1617" y="18803"/>
                  </a:lnTo>
                  <a:lnTo>
                    <a:pt x="1949" y="19329"/>
                  </a:lnTo>
                  <a:lnTo>
                    <a:pt x="2280" y="19835"/>
                  </a:lnTo>
                  <a:lnTo>
                    <a:pt x="2650" y="20342"/>
                  </a:lnTo>
                  <a:lnTo>
                    <a:pt x="3020" y="20810"/>
                  </a:lnTo>
                  <a:lnTo>
                    <a:pt x="3429" y="21258"/>
                  </a:lnTo>
                  <a:lnTo>
                    <a:pt x="3858" y="21686"/>
                  </a:lnTo>
                  <a:lnTo>
                    <a:pt x="4306" y="22095"/>
                  </a:lnTo>
                  <a:lnTo>
                    <a:pt x="4774" y="22485"/>
                  </a:lnTo>
                  <a:lnTo>
                    <a:pt x="5261" y="22855"/>
                  </a:lnTo>
                  <a:lnTo>
                    <a:pt x="5748" y="23206"/>
                  </a:lnTo>
                  <a:lnTo>
                    <a:pt x="6274" y="23518"/>
                  </a:lnTo>
                  <a:lnTo>
                    <a:pt x="6800" y="23810"/>
                  </a:lnTo>
                  <a:lnTo>
                    <a:pt x="7346" y="24083"/>
                  </a:lnTo>
                  <a:lnTo>
                    <a:pt x="7911" y="24317"/>
                  </a:lnTo>
                  <a:lnTo>
                    <a:pt x="8476" y="24531"/>
                  </a:lnTo>
                  <a:lnTo>
                    <a:pt x="9060" y="24726"/>
                  </a:lnTo>
                  <a:lnTo>
                    <a:pt x="9645" y="24882"/>
                  </a:lnTo>
                  <a:lnTo>
                    <a:pt x="10249" y="25018"/>
                  </a:lnTo>
                  <a:lnTo>
                    <a:pt x="10853" y="25116"/>
                  </a:lnTo>
                  <a:lnTo>
                    <a:pt x="11476" y="25193"/>
                  </a:lnTo>
                  <a:lnTo>
                    <a:pt x="12100" y="25232"/>
                  </a:lnTo>
                  <a:lnTo>
                    <a:pt x="12723" y="25252"/>
                  </a:lnTo>
                  <a:lnTo>
                    <a:pt x="13366" y="25213"/>
                  </a:lnTo>
                  <a:lnTo>
                    <a:pt x="14009" y="25174"/>
                  </a:lnTo>
                  <a:lnTo>
                    <a:pt x="14652" y="25077"/>
                  </a:lnTo>
                  <a:lnTo>
                    <a:pt x="15295" y="24960"/>
                  </a:lnTo>
                  <a:lnTo>
                    <a:pt x="15919" y="24804"/>
                  </a:lnTo>
                  <a:lnTo>
                    <a:pt x="16523" y="24628"/>
                  </a:lnTo>
                  <a:lnTo>
                    <a:pt x="17127" y="24414"/>
                  </a:lnTo>
                  <a:lnTo>
                    <a:pt x="17692" y="24180"/>
                  </a:lnTo>
                  <a:lnTo>
                    <a:pt x="18257" y="23927"/>
                  </a:lnTo>
                  <a:lnTo>
                    <a:pt x="18802" y="23635"/>
                  </a:lnTo>
                  <a:lnTo>
                    <a:pt x="19348" y="23323"/>
                  </a:lnTo>
                  <a:lnTo>
                    <a:pt x="19854" y="22972"/>
                  </a:lnTo>
                  <a:lnTo>
                    <a:pt x="20341" y="22622"/>
                  </a:lnTo>
                  <a:lnTo>
                    <a:pt x="20809" y="22232"/>
                  </a:lnTo>
                  <a:lnTo>
                    <a:pt x="21277" y="21823"/>
                  </a:lnTo>
                  <a:lnTo>
                    <a:pt x="21705" y="21394"/>
                  </a:lnTo>
                  <a:lnTo>
                    <a:pt x="22114" y="20946"/>
                  </a:lnTo>
                  <a:lnTo>
                    <a:pt x="22504" y="20478"/>
                  </a:lnTo>
                  <a:lnTo>
                    <a:pt x="22874" y="19991"/>
                  </a:lnTo>
                  <a:lnTo>
                    <a:pt x="23206" y="19504"/>
                  </a:lnTo>
                  <a:lnTo>
                    <a:pt x="23537" y="18978"/>
                  </a:lnTo>
                  <a:lnTo>
                    <a:pt x="23829" y="18452"/>
                  </a:lnTo>
                  <a:lnTo>
                    <a:pt x="24082" y="17906"/>
                  </a:lnTo>
                  <a:lnTo>
                    <a:pt x="24336" y="17361"/>
                  </a:lnTo>
                  <a:lnTo>
                    <a:pt x="24550" y="16776"/>
                  </a:lnTo>
                  <a:lnTo>
                    <a:pt x="24725" y="16192"/>
                  </a:lnTo>
                  <a:lnTo>
                    <a:pt x="24901" y="15607"/>
                  </a:lnTo>
                  <a:lnTo>
                    <a:pt x="25018" y="15003"/>
                  </a:lnTo>
                  <a:lnTo>
                    <a:pt x="25134" y="14399"/>
                  </a:lnTo>
                  <a:lnTo>
                    <a:pt x="25193" y="13776"/>
                  </a:lnTo>
                  <a:lnTo>
                    <a:pt x="25251" y="13152"/>
                  </a:lnTo>
                  <a:lnTo>
                    <a:pt x="25251" y="12529"/>
                  </a:lnTo>
                  <a:lnTo>
                    <a:pt x="25232" y="11886"/>
                  </a:lnTo>
                  <a:lnTo>
                    <a:pt x="25173" y="11243"/>
                  </a:lnTo>
                  <a:lnTo>
                    <a:pt x="25095" y="10600"/>
                  </a:lnTo>
                  <a:lnTo>
                    <a:pt x="24959" y="9957"/>
                  </a:lnTo>
                  <a:lnTo>
                    <a:pt x="24823" y="9333"/>
                  </a:lnTo>
                  <a:lnTo>
                    <a:pt x="24628" y="8729"/>
                  </a:lnTo>
                  <a:lnTo>
                    <a:pt x="24433" y="8125"/>
                  </a:lnTo>
                  <a:lnTo>
                    <a:pt x="24199" y="7560"/>
                  </a:lnTo>
                  <a:lnTo>
                    <a:pt x="23926" y="6995"/>
                  </a:lnTo>
                  <a:lnTo>
                    <a:pt x="23634" y="6450"/>
                  </a:lnTo>
                  <a:lnTo>
                    <a:pt x="23322" y="5904"/>
                  </a:lnTo>
                  <a:lnTo>
                    <a:pt x="22991" y="5398"/>
                  </a:lnTo>
                  <a:lnTo>
                    <a:pt x="22621" y="4911"/>
                  </a:lnTo>
                  <a:lnTo>
                    <a:pt x="22231" y="4443"/>
                  </a:lnTo>
                  <a:lnTo>
                    <a:pt x="21822" y="3975"/>
                  </a:lnTo>
                  <a:lnTo>
                    <a:pt x="21394" y="3547"/>
                  </a:lnTo>
                  <a:lnTo>
                    <a:pt x="20965" y="3138"/>
                  </a:lnTo>
                  <a:lnTo>
                    <a:pt x="20497" y="2748"/>
                  </a:lnTo>
                  <a:lnTo>
                    <a:pt x="20010" y="2378"/>
                  </a:lnTo>
                  <a:lnTo>
                    <a:pt x="19504" y="2046"/>
                  </a:lnTo>
                  <a:lnTo>
                    <a:pt x="18997" y="1735"/>
                  </a:lnTo>
                  <a:lnTo>
                    <a:pt x="18471" y="1423"/>
                  </a:lnTo>
                  <a:lnTo>
                    <a:pt x="17925" y="1170"/>
                  </a:lnTo>
                  <a:lnTo>
                    <a:pt x="17360" y="916"/>
                  </a:lnTo>
                  <a:lnTo>
                    <a:pt x="16795" y="702"/>
                  </a:lnTo>
                  <a:lnTo>
                    <a:pt x="16211" y="527"/>
                  </a:lnTo>
                  <a:lnTo>
                    <a:pt x="15607" y="351"/>
                  </a:lnTo>
                  <a:lnTo>
                    <a:pt x="15022" y="234"/>
                  </a:lnTo>
                  <a:lnTo>
                    <a:pt x="14399" y="118"/>
                  </a:lnTo>
                  <a:lnTo>
                    <a:pt x="13795" y="59"/>
                  </a:lnTo>
                  <a:lnTo>
                    <a:pt x="13152" y="20"/>
                  </a:lnTo>
                  <a:lnTo>
                    <a:pt x="125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140;p35">
              <a:extLst>
                <a:ext uri="{FF2B5EF4-FFF2-40B4-BE49-F238E27FC236}">
                  <a16:creationId xmlns:a16="http://schemas.microsoft.com/office/drawing/2014/main" xmlns="" id="{C96263CD-A9BA-9E57-7259-939EE60FC0B6}"/>
                </a:ext>
              </a:extLst>
            </p:cNvPr>
            <p:cNvSpPr/>
            <p:nvPr/>
          </p:nvSpPr>
          <p:spPr>
            <a:xfrm>
              <a:off x="5162900" y="582000"/>
              <a:ext cx="631300" cy="631300"/>
            </a:xfrm>
            <a:custGeom>
              <a:avLst/>
              <a:gdLst/>
              <a:ahLst/>
              <a:cxnLst/>
              <a:rect l="l" t="t" r="r" b="b"/>
              <a:pathLst>
                <a:path w="25252" h="25252" fill="none" extrusionOk="0">
                  <a:moveTo>
                    <a:pt x="14652" y="25077"/>
                  </a:moveTo>
                  <a:lnTo>
                    <a:pt x="14652" y="25077"/>
                  </a:lnTo>
                  <a:lnTo>
                    <a:pt x="15295" y="24960"/>
                  </a:lnTo>
                  <a:lnTo>
                    <a:pt x="15919" y="24804"/>
                  </a:lnTo>
                  <a:lnTo>
                    <a:pt x="16523" y="24628"/>
                  </a:lnTo>
                  <a:lnTo>
                    <a:pt x="17127" y="24414"/>
                  </a:lnTo>
                  <a:lnTo>
                    <a:pt x="17692" y="24180"/>
                  </a:lnTo>
                  <a:lnTo>
                    <a:pt x="18257" y="23927"/>
                  </a:lnTo>
                  <a:lnTo>
                    <a:pt x="18802" y="23635"/>
                  </a:lnTo>
                  <a:lnTo>
                    <a:pt x="19348" y="23323"/>
                  </a:lnTo>
                  <a:lnTo>
                    <a:pt x="19854" y="22972"/>
                  </a:lnTo>
                  <a:lnTo>
                    <a:pt x="20341" y="22622"/>
                  </a:lnTo>
                  <a:lnTo>
                    <a:pt x="20809" y="22232"/>
                  </a:lnTo>
                  <a:lnTo>
                    <a:pt x="21277" y="21823"/>
                  </a:lnTo>
                  <a:lnTo>
                    <a:pt x="21705" y="21394"/>
                  </a:lnTo>
                  <a:lnTo>
                    <a:pt x="22114" y="20946"/>
                  </a:lnTo>
                  <a:lnTo>
                    <a:pt x="22504" y="20478"/>
                  </a:lnTo>
                  <a:lnTo>
                    <a:pt x="22874" y="19991"/>
                  </a:lnTo>
                  <a:lnTo>
                    <a:pt x="23206" y="19504"/>
                  </a:lnTo>
                  <a:lnTo>
                    <a:pt x="23537" y="18978"/>
                  </a:lnTo>
                  <a:lnTo>
                    <a:pt x="23829" y="18452"/>
                  </a:lnTo>
                  <a:lnTo>
                    <a:pt x="24082" y="17906"/>
                  </a:lnTo>
                  <a:lnTo>
                    <a:pt x="24336" y="17361"/>
                  </a:lnTo>
                  <a:lnTo>
                    <a:pt x="24550" y="16776"/>
                  </a:lnTo>
                  <a:lnTo>
                    <a:pt x="24725" y="16192"/>
                  </a:lnTo>
                  <a:lnTo>
                    <a:pt x="24901" y="15607"/>
                  </a:lnTo>
                  <a:lnTo>
                    <a:pt x="25018" y="15003"/>
                  </a:lnTo>
                  <a:lnTo>
                    <a:pt x="25134" y="14399"/>
                  </a:lnTo>
                  <a:lnTo>
                    <a:pt x="25193" y="13776"/>
                  </a:lnTo>
                  <a:lnTo>
                    <a:pt x="25251" y="13152"/>
                  </a:lnTo>
                  <a:lnTo>
                    <a:pt x="25251" y="12529"/>
                  </a:lnTo>
                  <a:lnTo>
                    <a:pt x="25232" y="11886"/>
                  </a:lnTo>
                  <a:lnTo>
                    <a:pt x="25173" y="11243"/>
                  </a:lnTo>
                  <a:lnTo>
                    <a:pt x="25095" y="10600"/>
                  </a:lnTo>
                  <a:lnTo>
                    <a:pt x="25095" y="10600"/>
                  </a:lnTo>
                  <a:lnTo>
                    <a:pt x="24959" y="9957"/>
                  </a:lnTo>
                  <a:lnTo>
                    <a:pt x="24823" y="9333"/>
                  </a:lnTo>
                  <a:lnTo>
                    <a:pt x="24628" y="8729"/>
                  </a:lnTo>
                  <a:lnTo>
                    <a:pt x="24433" y="8125"/>
                  </a:lnTo>
                  <a:lnTo>
                    <a:pt x="24199" y="7560"/>
                  </a:lnTo>
                  <a:lnTo>
                    <a:pt x="23926" y="6995"/>
                  </a:lnTo>
                  <a:lnTo>
                    <a:pt x="23634" y="6450"/>
                  </a:lnTo>
                  <a:lnTo>
                    <a:pt x="23322" y="5904"/>
                  </a:lnTo>
                  <a:lnTo>
                    <a:pt x="22991" y="5398"/>
                  </a:lnTo>
                  <a:lnTo>
                    <a:pt x="22621" y="4911"/>
                  </a:lnTo>
                  <a:lnTo>
                    <a:pt x="22231" y="4443"/>
                  </a:lnTo>
                  <a:lnTo>
                    <a:pt x="21822" y="3975"/>
                  </a:lnTo>
                  <a:lnTo>
                    <a:pt x="21394" y="3547"/>
                  </a:lnTo>
                  <a:lnTo>
                    <a:pt x="20965" y="3138"/>
                  </a:lnTo>
                  <a:lnTo>
                    <a:pt x="20497" y="2748"/>
                  </a:lnTo>
                  <a:lnTo>
                    <a:pt x="20010" y="2378"/>
                  </a:lnTo>
                  <a:lnTo>
                    <a:pt x="19504" y="2046"/>
                  </a:lnTo>
                  <a:lnTo>
                    <a:pt x="18997" y="1735"/>
                  </a:lnTo>
                  <a:lnTo>
                    <a:pt x="18471" y="1423"/>
                  </a:lnTo>
                  <a:lnTo>
                    <a:pt x="17925" y="1170"/>
                  </a:lnTo>
                  <a:lnTo>
                    <a:pt x="17360" y="916"/>
                  </a:lnTo>
                  <a:lnTo>
                    <a:pt x="16795" y="702"/>
                  </a:lnTo>
                  <a:lnTo>
                    <a:pt x="16211" y="527"/>
                  </a:lnTo>
                  <a:lnTo>
                    <a:pt x="15607" y="351"/>
                  </a:lnTo>
                  <a:lnTo>
                    <a:pt x="15022" y="234"/>
                  </a:lnTo>
                  <a:lnTo>
                    <a:pt x="14399" y="118"/>
                  </a:lnTo>
                  <a:lnTo>
                    <a:pt x="13795" y="59"/>
                  </a:lnTo>
                  <a:lnTo>
                    <a:pt x="13152" y="20"/>
                  </a:lnTo>
                  <a:lnTo>
                    <a:pt x="12528" y="1"/>
                  </a:lnTo>
                  <a:lnTo>
                    <a:pt x="11885" y="20"/>
                  </a:lnTo>
                  <a:lnTo>
                    <a:pt x="11262" y="79"/>
                  </a:lnTo>
                  <a:lnTo>
                    <a:pt x="10619" y="157"/>
                  </a:lnTo>
                  <a:lnTo>
                    <a:pt x="10619" y="157"/>
                  </a:lnTo>
                  <a:lnTo>
                    <a:pt x="9976" y="293"/>
                  </a:lnTo>
                  <a:lnTo>
                    <a:pt x="9352" y="429"/>
                  </a:lnTo>
                  <a:lnTo>
                    <a:pt x="8729" y="624"/>
                  </a:lnTo>
                  <a:lnTo>
                    <a:pt x="8144" y="819"/>
                  </a:lnTo>
                  <a:lnTo>
                    <a:pt x="7560" y="1072"/>
                  </a:lnTo>
                  <a:lnTo>
                    <a:pt x="6995" y="1326"/>
                  </a:lnTo>
                  <a:lnTo>
                    <a:pt x="6449" y="1618"/>
                  </a:lnTo>
                  <a:lnTo>
                    <a:pt x="5923" y="1930"/>
                  </a:lnTo>
                  <a:lnTo>
                    <a:pt x="5417" y="2261"/>
                  </a:lnTo>
                  <a:lnTo>
                    <a:pt x="4910" y="2631"/>
                  </a:lnTo>
                  <a:lnTo>
                    <a:pt x="4442" y="3021"/>
                  </a:lnTo>
                  <a:lnTo>
                    <a:pt x="3994" y="3430"/>
                  </a:lnTo>
                  <a:lnTo>
                    <a:pt x="3566" y="3859"/>
                  </a:lnTo>
                  <a:lnTo>
                    <a:pt x="3157" y="4287"/>
                  </a:lnTo>
                  <a:lnTo>
                    <a:pt x="2767" y="4755"/>
                  </a:lnTo>
                  <a:lnTo>
                    <a:pt x="2397" y="5242"/>
                  </a:lnTo>
                  <a:lnTo>
                    <a:pt x="2046" y="5748"/>
                  </a:lnTo>
                  <a:lnTo>
                    <a:pt x="1734" y="6255"/>
                  </a:lnTo>
                  <a:lnTo>
                    <a:pt x="1442" y="6781"/>
                  </a:lnTo>
                  <a:lnTo>
                    <a:pt x="1169" y="7327"/>
                  </a:lnTo>
                  <a:lnTo>
                    <a:pt x="935" y="7892"/>
                  </a:lnTo>
                  <a:lnTo>
                    <a:pt x="721" y="8457"/>
                  </a:lnTo>
                  <a:lnTo>
                    <a:pt x="526" y="9041"/>
                  </a:lnTo>
                  <a:lnTo>
                    <a:pt x="370" y="9645"/>
                  </a:lnTo>
                  <a:lnTo>
                    <a:pt x="234" y="10230"/>
                  </a:lnTo>
                  <a:lnTo>
                    <a:pt x="137" y="10853"/>
                  </a:lnTo>
                  <a:lnTo>
                    <a:pt x="59" y="11477"/>
                  </a:lnTo>
                  <a:lnTo>
                    <a:pt x="20" y="12100"/>
                  </a:lnTo>
                  <a:lnTo>
                    <a:pt x="0" y="12724"/>
                  </a:lnTo>
                  <a:lnTo>
                    <a:pt x="39" y="13367"/>
                  </a:lnTo>
                  <a:lnTo>
                    <a:pt x="78" y="14010"/>
                  </a:lnTo>
                  <a:lnTo>
                    <a:pt x="176" y="14653"/>
                  </a:lnTo>
                  <a:lnTo>
                    <a:pt x="176" y="14653"/>
                  </a:lnTo>
                  <a:lnTo>
                    <a:pt x="292" y="15276"/>
                  </a:lnTo>
                  <a:lnTo>
                    <a:pt x="448" y="15900"/>
                  </a:lnTo>
                  <a:lnTo>
                    <a:pt x="624" y="16523"/>
                  </a:lnTo>
                  <a:lnTo>
                    <a:pt x="838" y="17108"/>
                  </a:lnTo>
                  <a:lnTo>
                    <a:pt x="1072" y="17692"/>
                  </a:lnTo>
                  <a:lnTo>
                    <a:pt x="1345" y="18257"/>
                  </a:lnTo>
                  <a:lnTo>
                    <a:pt x="1617" y="18803"/>
                  </a:lnTo>
                  <a:lnTo>
                    <a:pt x="1949" y="19329"/>
                  </a:lnTo>
                  <a:lnTo>
                    <a:pt x="2280" y="19835"/>
                  </a:lnTo>
                  <a:lnTo>
                    <a:pt x="2650" y="20342"/>
                  </a:lnTo>
                  <a:lnTo>
                    <a:pt x="3020" y="20810"/>
                  </a:lnTo>
                  <a:lnTo>
                    <a:pt x="3429" y="21258"/>
                  </a:lnTo>
                  <a:lnTo>
                    <a:pt x="3858" y="21686"/>
                  </a:lnTo>
                  <a:lnTo>
                    <a:pt x="4306" y="22095"/>
                  </a:lnTo>
                  <a:lnTo>
                    <a:pt x="4774" y="22485"/>
                  </a:lnTo>
                  <a:lnTo>
                    <a:pt x="5261" y="22855"/>
                  </a:lnTo>
                  <a:lnTo>
                    <a:pt x="5748" y="23206"/>
                  </a:lnTo>
                  <a:lnTo>
                    <a:pt x="6274" y="23518"/>
                  </a:lnTo>
                  <a:lnTo>
                    <a:pt x="6800" y="23810"/>
                  </a:lnTo>
                  <a:lnTo>
                    <a:pt x="7346" y="24083"/>
                  </a:lnTo>
                  <a:lnTo>
                    <a:pt x="7911" y="24317"/>
                  </a:lnTo>
                  <a:lnTo>
                    <a:pt x="8476" y="24531"/>
                  </a:lnTo>
                  <a:lnTo>
                    <a:pt x="9060" y="24726"/>
                  </a:lnTo>
                  <a:lnTo>
                    <a:pt x="9645" y="24882"/>
                  </a:lnTo>
                  <a:lnTo>
                    <a:pt x="10249" y="25018"/>
                  </a:lnTo>
                  <a:lnTo>
                    <a:pt x="10853" y="25116"/>
                  </a:lnTo>
                  <a:lnTo>
                    <a:pt x="11476" y="25193"/>
                  </a:lnTo>
                  <a:lnTo>
                    <a:pt x="12100" y="25232"/>
                  </a:lnTo>
                  <a:lnTo>
                    <a:pt x="12723" y="25252"/>
                  </a:lnTo>
                  <a:lnTo>
                    <a:pt x="13366" y="25213"/>
                  </a:lnTo>
                  <a:lnTo>
                    <a:pt x="14009" y="25174"/>
                  </a:lnTo>
                  <a:lnTo>
                    <a:pt x="14652" y="2507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141;p35">
              <a:extLst>
                <a:ext uri="{FF2B5EF4-FFF2-40B4-BE49-F238E27FC236}">
                  <a16:creationId xmlns:a16="http://schemas.microsoft.com/office/drawing/2014/main" xmlns="" id="{1FED0E2E-05DE-F926-B323-387CB7006920}"/>
                </a:ext>
              </a:extLst>
            </p:cNvPr>
            <p:cNvSpPr/>
            <p:nvPr/>
          </p:nvSpPr>
          <p:spPr>
            <a:xfrm>
              <a:off x="5724525" y="1044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37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142;p35">
              <a:extLst>
                <a:ext uri="{FF2B5EF4-FFF2-40B4-BE49-F238E27FC236}">
                  <a16:creationId xmlns:a16="http://schemas.microsoft.com/office/drawing/2014/main" xmlns="" id="{A3871D76-FF0E-A5CF-167B-CAC1404A40A8}"/>
                </a:ext>
              </a:extLst>
            </p:cNvPr>
            <p:cNvSpPr/>
            <p:nvPr/>
          </p:nvSpPr>
          <p:spPr>
            <a:xfrm>
              <a:off x="5162900" y="583950"/>
              <a:ext cx="631300" cy="629350"/>
            </a:xfrm>
            <a:custGeom>
              <a:avLst/>
              <a:gdLst/>
              <a:ahLst/>
              <a:cxnLst/>
              <a:rect l="l" t="t" r="r" b="b"/>
              <a:pathLst>
                <a:path w="25252" h="25174" extrusionOk="0">
                  <a:moveTo>
                    <a:pt x="11223" y="1"/>
                  </a:moveTo>
                  <a:lnTo>
                    <a:pt x="10619" y="79"/>
                  </a:lnTo>
                  <a:lnTo>
                    <a:pt x="9976" y="195"/>
                  </a:lnTo>
                  <a:lnTo>
                    <a:pt x="9352" y="351"/>
                  </a:lnTo>
                  <a:lnTo>
                    <a:pt x="8729" y="527"/>
                  </a:lnTo>
                  <a:lnTo>
                    <a:pt x="8144" y="741"/>
                  </a:lnTo>
                  <a:lnTo>
                    <a:pt x="7560" y="975"/>
                  </a:lnTo>
                  <a:lnTo>
                    <a:pt x="6995" y="1248"/>
                  </a:lnTo>
                  <a:lnTo>
                    <a:pt x="6449" y="1540"/>
                  </a:lnTo>
                  <a:lnTo>
                    <a:pt x="5923" y="1852"/>
                  </a:lnTo>
                  <a:lnTo>
                    <a:pt x="5417" y="2183"/>
                  </a:lnTo>
                  <a:lnTo>
                    <a:pt x="4910" y="2553"/>
                  </a:lnTo>
                  <a:lnTo>
                    <a:pt x="4442" y="2943"/>
                  </a:lnTo>
                  <a:lnTo>
                    <a:pt x="3994" y="3352"/>
                  </a:lnTo>
                  <a:lnTo>
                    <a:pt x="3566" y="3761"/>
                  </a:lnTo>
                  <a:lnTo>
                    <a:pt x="3157" y="4209"/>
                  </a:lnTo>
                  <a:lnTo>
                    <a:pt x="2767" y="4677"/>
                  </a:lnTo>
                  <a:lnTo>
                    <a:pt x="2397" y="5164"/>
                  </a:lnTo>
                  <a:lnTo>
                    <a:pt x="2046" y="5670"/>
                  </a:lnTo>
                  <a:lnTo>
                    <a:pt x="1734" y="6177"/>
                  </a:lnTo>
                  <a:lnTo>
                    <a:pt x="1442" y="6703"/>
                  </a:lnTo>
                  <a:lnTo>
                    <a:pt x="1169" y="7249"/>
                  </a:lnTo>
                  <a:lnTo>
                    <a:pt x="935" y="7814"/>
                  </a:lnTo>
                  <a:lnTo>
                    <a:pt x="721" y="8379"/>
                  </a:lnTo>
                  <a:lnTo>
                    <a:pt x="526" y="8963"/>
                  </a:lnTo>
                  <a:lnTo>
                    <a:pt x="370" y="9567"/>
                  </a:lnTo>
                  <a:lnTo>
                    <a:pt x="234" y="10171"/>
                  </a:lnTo>
                  <a:lnTo>
                    <a:pt x="137" y="10775"/>
                  </a:lnTo>
                  <a:lnTo>
                    <a:pt x="59" y="11399"/>
                  </a:lnTo>
                  <a:lnTo>
                    <a:pt x="20" y="12022"/>
                  </a:lnTo>
                  <a:lnTo>
                    <a:pt x="0" y="12646"/>
                  </a:lnTo>
                  <a:lnTo>
                    <a:pt x="20" y="13289"/>
                  </a:lnTo>
                  <a:lnTo>
                    <a:pt x="78" y="13932"/>
                  </a:lnTo>
                  <a:lnTo>
                    <a:pt x="176" y="14575"/>
                  </a:lnTo>
                  <a:lnTo>
                    <a:pt x="273" y="15140"/>
                  </a:lnTo>
                  <a:lnTo>
                    <a:pt x="409" y="15705"/>
                  </a:lnTo>
                  <a:lnTo>
                    <a:pt x="565" y="16250"/>
                  </a:lnTo>
                  <a:lnTo>
                    <a:pt x="741" y="16776"/>
                  </a:lnTo>
                  <a:lnTo>
                    <a:pt x="935" y="17322"/>
                  </a:lnTo>
                  <a:lnTo>
                    <a:pt x="1150" y="17828"/>
                  </a:lnTo>
                  <a:lnTo>
                    <a:pt x="1403" y="18335"/>
                  </a:lnTo>
                  <a:lnTo>
                    <a:pt x="1656" y="18822"/>
                  </a:lnTo>
                  <a:lnTo>
                    <a:pt x="1949" y="19290"/>
                  </a:lnTo>
                  <a:lnTo>
                    <a:pt x="2241" y="19757"/>
                  </a:lnTo>
                  <a:lnTo>
                    <a:pt x="2572" y="20186"/>
                  </a:lnTo>
                  <a:lnTo>
                    <a:pt x="2903" y="20615"/>
                  </a:lnTo>
                  <a:lnTo>
                    <a:pt x="3273" y="21043"/>
                  </a:lnTo>
                  <a:lnTo>
                    <a:pt x="3644" y="21433"/>
                  </a:lnTo>
                  <a:lnTo>
                    <a:pt x="4033" y="21803"/>
                  </a:lnTo>
                  <a:lnTo>
                    <a:pt x="4442" y="22173"/>
                  </a:lnTo>
                  <a:lnTo>
                    <a:pt x="4852" y="22524"/>
                  </a:lnTo>
                  <a:lnTo>
                    <a:pt x="5300" y="22836"/>
                  </a:lnTo>
                  <a:lnTo>
                    <a:pt x="5748" y="23148"/>
                  </a:lnTo>
                  <a:lnTo>
                    <a:pt x="6216" y="23440"/>
                  </a:lnTo>
                  <a:lnTo>
                    <a:pt x="6683" y="23713"/>
                  </a:lnTo>
                  <a:lnTo>
                    <a:pt x="7170" y="23946"/>
                  </a:lnTo>
                  <a:lnTo>
                    <a:pt x="7677" y="24180"/>
                  </a:lnTo>
                  <a:lnTo>
                    <a:pt x="8183" y="24375"/>
                  </a:lnTo>
                  <a:lnTo>
                    <a:pt x="8709" y="24570"/>
                  </a:lnTo>
                  <a:lnTo>
                    <a:pt x="9255" y="24726"/>
                  </a:lnTo>
                  <a:lnTo>
                    <a:pt x="9781" y="24862"/>
                  </a:lnTo>
                  <a:lnTo>
                    <a:pt x="10346" y="24960"/>
                  </a:lnTo>
                  <a:lnTo>
                    <a:pt x="10892" y="25057"/>
                  </a:lnTo>
                  <a:lnTo>
                    <a:pt x="11457" y="25115"/>
                  </a:lnTo>
                  <a:lnTo>
                    <a:pt x="12041" y="25154"/>
                  </a:lnTo>
                  <a:lnTo>
                    <a:pt x="12626" y="25174"/>
                  </a:lnTo>
                  <a:lnTo>
                    <a:pt x="13132" y="25154"/>
                  </a:lnTo>
                  <a:lnTo>
                    <a:pt x="13639" y="25135"/>
                  </a:lnTo>
                  <a:lnTo>
                    <a:pt x="14146" y="25076"/>
                  </a:lnTo>
                  <a:lnTo>
                    <a:pt x="14652" y="24999"/>
                  </a:lnTo>
                  <a:lnTo>
                    <a:pt x="15276" y="24882"/>
                  </a:lnTo>
                  <a:lnTo>
                    <a:pt x="15880" y="24745"/>
                  </a:lnTo>
                  <a:lnTo>
                    <a:pt x="16484" y="24570"/>
                  </a:lnTo>
                  <a:lnTo>
                    <a:pt x="17068" y="24375"/>
                  </a:lnTo>
                  <a:lnTo>
                    <a:pt x="17633" y="24141"/>
                  </a:lnTo>
                  <a:lnTo>
                    <a:pt x="18198" y="23888"/>
                  </a:lnTo>
                  <a:lnTo>
                    <a:pt x="18744" y="23596"/>
                  </a:lnTo>
                  <a:lnTo>
                    <a:pt x="19270" y="23284"/>
                  </a:lnTo>
                  <a:lnTo>
                    <a:pt x="19776" y="22953"/>
                  </a:lnTo>
                  <a:lnTo>
                    <a:pt x="20283" y="22602"/>
                  </a:lnTo>
                  <a:lnTo>
                    <a:pt x="20751" y="22212"/>
                  </a:lnTo>
                  <a:lnTo>
                    <a:pt x="21218" y="21803"/>
                  </a:lnTo>
                  <a:lnTo>
                    <a:pt x="21666" y="21355"/>
                  </a:lnTo>
                  <a:lnTo>
                    <a:pt x="22095" y="20907"/>
                  </a:lnTo>
                  <a:lnTo>
                    <a:pt x="22485" y="20420"/>
                  </a:lnTo>
                  <a:lnTo>
                    <a:pt x="22874" y="19933"/>
                  </a:lnTo>
                  <a:lnTo>
                    <a:pt x="23225" y="19407"/>
                  </a:lnTo>
                  <a:lnTo>
                    <a:pt x="23556" y="18881"/>
                  </a:lnTo>
                  <a:lnTo>
                    <a:pt x="23849" y="18335"/>
                  </a:lnTo>
                  <a:lnTo>
                    <a:pt x="24121" y="17770"/>
                  </a:lnTo>
                  <a:lnTo>
                    <a:pt x="24375" y="17205"/>
                  </a:lnTo>
                  <a:lnTo>
                    <a:pt x="24589" y="16620"/>
                  </a:lnTo>
                  <a:lnTo>
                    <a:pt x="24764" y="16036"/>
                  </a:lnTo>
                  <a:lnTo>
                    <a:pt x="24920" y="15451"/>
                  </a:lnTo>
                  <a:lnTo>
                    <a:pt x="25057" y="14847"/>
                  </a:lnTo>
                  <a:lnTo>
                    <a:pt x="25154" y="14243"/>
                  </a:lnTo>
                  <a:lnTo>
                    <a:pt x="25212" y="13620"/>
                  </a:lnTo>
                  <a:lnTo>
                    <a:pt x="25251" y="13016"/>
                  </a:lnTo>
                  <a:lnTo>
                    <a:pt x="25251" y="12392"/>
                  </a:lnTo>
                  <a:lnTo>
                    <a:pt x="25232" y="11769"/>
                  </a:lnTo>
                  <a:lnTo>
                    <a:pt x="25173" y="11145"/>
                  </a:lnTo>
                  <a:lnTo>
                    <a:pt x="25095" y="10522"/>
                  </a:lnTo>
                  <a:lnTo>
                    <a:pt x="24959" y="9840"/>
                  </a:lnTo>
                  <a:lnTo>
                    <a:pt x="24803" y="9178"/>
                  </a:lnTo>
                  <a:lnTo>
                    <a:pt x="24823" y="9353"/>
                  </a:lnTo>
                  <a:lnTo>
                    <a:pt x="24940" y="10015"/>
                  </a:lnTo>
                  <a:lnTo>
                    <a:pt x="24998" y="10697"/>
                  </a:lnTo>
                  <a:lnTo>
                    <a:pt x="25018" y="11379"/>
                  </a:lnTo>
                  <a:lnTo>
                    <a:pt x="24998" y="12061"/>
                  </a:lnTo>
                  <a:lnTo>
                    <a:pt x="24940" y="12743"/>
                  </a:lnTo>
                  <a:lnTo>
                    <a:pt x="24842" y="13425"/>
                  </a:lnTo>
                  <a:lnTo>
                    <a:pt x="24706" y="14088"/>
                  </a:lnTo>
                  <a:lnTo>
                    <a:pt x="24530" y="14750"/>
                  </a:lnTo>
                  <a:lnTo>
                    <a:pt x="24316" y="15373"/>
                  </a:lnTo>
                  <a:lnTo>
                    <a:pt x="24082" y="15997"/>
                  </a:lnTo>
                  <a:lnTo>
                    <a:pt x="23790" y="16601"/>
                  </a:lnTo>
                  <a:lnTo>
                    <a:pt x="23478" y="17166"/>
                  </a:lnTo>
                  <a:lnTo>
                    <a:pt x="23147" y="17731"/>
                  </a:lnTo>
                  <a:lnTo>
                    <a:pt x="22777" y="18257"/>
                  </a:lnTo>
                  <a:lnTo>
                    <a:pt x="22387" y="18764"/>
                  </a:lnTo>
                  <a:lnTo>
                    <a:pt x="21978" y="19251"/>
                  </a:lnTo>
                  <a:lnTo>
                    <a:pt x="21530" y="19718"/>
                  </a:lnTo>
                  <a:lnTo>
                    <a:pt x="21062" y="20147"/>
                  </a:lnTo>
                  <a:lnTo>
                    <a:pt x="20575" y="20556"/>
                  </a:lnTo>
                  <a:lnTo>
                    <a:pt x="20049" y="20926"/>
                  </a:lnTo>
                  <a:lnTo>
                    <a:pt x="19523" y="21277"/>
                  </a:lnTo>
                  <a:lnTo>
                    <a:pt x="18978" y="21608"/>
                  </a:lnTo>
                  <a:lnTo>
                    <a:pt x="18412" y="21901"/>
                  </a:lnTo>
                  <a:lnTo>
                    <a:pt x="17828" y="22154"/>
                  </a:lnTo>
                  <a:lnTo>
                    <a:pt x="17204" y="22388"/>
                  </a:lnTo>
                  <a:lnTo>
                    <a:pt x="16562" y="22583"/>
                  </a:lnTo>
                  <a:lnTo>
                    <a:pt x="15919" y="22758"/>
                  </a:lnTo>
                  <a:lnTo>
                    <a:pt x="15276" y="22875"/>
                  </a:lnTo>
                  <a:lnTo>
                    <a:pt x="14574" y="22972"/>
                  </a:lnTo>
                  <a:lnTo>
                    <a:pt x="13873" y="23011"/>
                  </a:lnTo>
                  <a:lnTo>
                    <a:pt x="13171" y="23031"/>
                  </a:lnTo>
                  <a:lnTo>
                    <a:pt x="12470" y="22992"/>
                  </a:lnTo>
                  <a:lnTo>
                    <a:pt x="11788" y="22914"/>
                  </a:lnTo>
                  <a:lnTo>
                    <a:pt x="11125" y="22797"/>
                  </a:lnTo>
                  <a:lnTo>
                    <a:pt x="10463" y="22660"/>
                  </a:lnTo>
                  <a:lnTo>
                    <a:pt x="9820" y="22466"/>
                  </a:lnTo>
                  <a:lnTo>
                    <a:pt x="9197" y="22251"/>
                  </a:lnTo>
                  <a:lnTo>
                    <a:pt x="8593" y="21979"/>
                  </a:lnTo>
                  <a:lnTo>
                    <a:pt x="7989" y="21686"/>
                  </a:lnTo>
                  <a:lnTo>
                    <a:pt x="7404" y="21375"/>
                  </a:lnTo>
                  <a:lnTo>
                    <a:pt x="6859" y="21004"/>
                  </a:lnTo>
                  <a:lnTo>
                    <a:pt x="6332" y="20634"/>
                  </a:lnTo>
                  <a:lnTo>
                    <a:pt x="5826" y="20225"/>
                  </a:lnTo>
                  <a:lnTo>
                    <a:pt x="5339" y="19777"/>
                  </a:lnTo>
                  <a:lnTo>
                    <a:pt x="4871" y="19309"/>
                  </a:lnTo>
                  <a:lnTo>
                    <a:pt x="4442" y="18822"/>
                  </a:lnTo>
                  <a:lnTo>
                    <a:pt x="4033" y="18296"/>
                  </a:lnTo>
                  <a:lnTo>
                    <a:pt x="3663" y="17751"/>
                  </a:lnTo>
                  <a:lnTo>
                    <a:pt x="3312" y="17185"/>
                  </a:lnTo>
                  <a:lnTo>
                    <a:pt x="3001" y="16581"/>
                  </a:lnTo>
                  <a:lnTo>
                    <a:pt x="2708" y="15977"/>
                  </a:lnTo>
                  <a:lnTo>
                    <a:pt x="2475" y="15354"/>
                  </a:lnTo>
                  <a:lnTo>
                    <a:pt x="2260" y="14730"/>
                  </a:lnTo>
                  <a:lnTo>
                    <a:pt x="2085" y="14068"/>
                  </a:lnTo>
                  <a:lnTo>
                    <a:pt x="1949" y="13425"/>
                  </a:lnTo>
                  <a:lnTo>
                    <a:pt x="1851" y="12763"/>
                  </a:lnTo>
                  <a:lnTo>
                    <a:pt x="1793" y="12061"/>
                  </a:lnTo>
                  <a:lnTo>
                    <a:pt x="1773" y="11379"/>
                  </a:lnTo>
                  <a:lnTo>
                    <a:pt x="1793" y="10678"/>
                  </a:lnTo>
                  <a:lnTo>
                    <a:pt x="1871" y="9976"/>
                  </a:lnTo>
                  <a:lnTo>
                    <a:pt x="1968" y="9333"/>
                  </a:lnTo>
                  <a:lnTo>
                    <a:pt x="2104" y="8671"/>
                  </a:lnTo>
                  <a:lnTo>
                    <a:pt x="2280" y="8028"/>
                  </a:lnTo>
                  <a:lnTo>
                    <a:pt x="2494" y="7385"/>
                  </a:lnTo>
                  <a:lnTo>
                    <a:pt x="2689" y="6898"/>
                  </a:lnTo>
                  <a:lnTo>
                    <a:pt x="2903" y="6411"/>
                  </a:lnTo>
                  <a:lnTo>
                    <a:pt x="2923" y="6411"/>
                  </a:lnTo>
                  <a:lnTo>
                    <a:pt x="3196" y="5865"/>
                  </a:lnTo>
                  <a:lnTo>
                    <a:pt x="3507" y="5339"/>
                  </a:lnTo>
                  <a:lnTo>
                    <a:pt x="3605" y="5164"/>
                  </a:lnTo>
                  <a:lnTo>
                    <a:pt x="3605" y="5144"/>
                  </a:lnTo>
                  <a:lnTo>
                    <a:pt x="3624" y="5125"/>
                  </a:lnTo>
                  <a:lnTo>
                    <a:pt x="3663" y="5086"/>
                  </a:lnTo>
                  <a:lnTo>
                    <a:pt x="3683" y="5047"/>
                  </a:lnTo>
                  <a:lnTo>
                    <a:pt x="3702" y="5027"/>
                  </a:lnTo>
                  <a:lnTo>
                    <a:pt x="3702" y="5008"/>
                  </a:lnTo>
                  <a:lnTo>
                    <a:pt x="3722" y="4989"/>
                  </a:lnTo>
                  <a:lnTo>
                    <a:pt x="3741" y="4950"/>
                  </a:lnTo>
                  <a:lnTo>
                    <a:pt x="3761" y="4911"/>
                  </a:lnTo>
                  <a:lnTo>
                    <a:pt x="3800" y="4891"/>
                  </a:lnTo>
                  <a:lnTo>
                    <a:pt x="4189" y="4326"/>
                  </a:lnTo>
                  <a:lnTo>
                    <a:pt x="4598" y="3819"/>
                  </a:lnTo>
                  <a:lnTo>
                    <a:pt x="5046" y="3352"/>
                  </a:lnTo>
                  <a:lnTo>
                    <a:pt x="5495" y="2884"/>
                  </a:lnTo>
                  <a:lnTo>
                    <a:pt x="5982" y="2456"/>
                  </a:lnTo>
                  <a:lnTo>
                    <a:pt x="6040" y="2417"/>
                  </a:lnTo>
                  <a:lnTo>
                    <a:pt x="6371" y="2163"/>
                  </a:lnTo>
                  <a:lnTo>
                    <a:pt x="6703" y="1910"/>
                  </a:lnTo>
                  <a:lnTo>
                    <a:pt x="7034" y="1696"/>
                  </a:lnTo>
                  <a:lnTo>
                    <a:pt x="7385" y="1462"/>
                  </a:lnTo>
                  <a:lnTo>
                    <a:pt x="7774" y="1248"/>
                  </a:lnTo>
                  <a:lnTo>
                    <a:pt x="8183" y="1033"/>
                  </a:lnTo>
                  <a:lnTo>
                    <a:pt x="8515" y="858"/>
                  </a:lnTo>
                  <a:lnTo>
                    <a:pt x="8534" y="858"/>
                  </a:lnTo>
                  <a:lnTo>
                    <a:pt x="8554" y="838"/>
                  </a:lnTo>
                  <a:lnTo>
                    <a:pt x="9099" y="605"/>
                  </a:lnTo>
                  <a:lnTo>
                    <a:pt x="9664" y="410"/>
                  </a:lnTo>
                  <a:lnTo>
                    <a:pt x="10151" y="254"/>
                  </a:lnTo>
                  <a:lnTo>
                    <a:pt x="10658" y="118"/>
                  </a:lnTo>
                  <a:lnTo>
                    <a:pt x="11009" y="40"/>
                  </a:lnTo>
                  <a:lnTo>
                    <a:pt x="11223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143;p35">
              <a:extLst>
                <a:ext uri="{FF2B5EF4-FFF2-40B4-BE49-F238E27FC236}">
                  <a16:creationId xmlns:a16="http://schemas.microsoft.com/office/drawing/2014/main" xmlns="" id="{B19FAA42-59D2-ABDC-E4F6-4D44F4E7861C}"/>
                </a:ext>
              </a:extLst>
            </p:cNvPr>
            <p:cNvSpPr/>
            <p:nvPr/>
          </p:nvSpPr>
          <p:spPr>
            <a:xfrm>
              <a:off x="5162900" y="583950"/>
              <a:ext cx="631300" cy="629350"/>
            </a:xfrm>
            <a:custGeom>
              <a:avLst/>
              <a:gdLst/>
              <a:ahLst/>
              <a:cxnLst/>
              <a:rect l="l" t="t" r="r" b="b"/>
              <a:pathLst>
                <a:path w="25252" h="25174" fill="none" extrusionOk="0">
                  <a:moveTo>
                    <a:pt x="10619" y="79"/>
                  </a:moveTo>
                  <a:lnTo>
                    <a:pt x="10619" y="79"/>
                  </a:lnTo>
                  <a:lnTo>
                    <a:pt x="9976" y="195"/>
                  </a:lnTo>
                  <a:lnTo>
                    <a:pt x="9352" y="351"/>
                  </a:lnTo>
                  <a:lnTo>
                    <a:pt x="8729" y="527"/>
                  </a:lnTo>
                  <a:lnTo>
                    <a:pt x="8144" y="741"/>
                  </a:lnTo>
                  <a:lnTo>
                    <a:pt x="7560" y="975"/>
                  </a:lnTo>
                  <a:lnTo>
                    <a:pt x="6995" y="1248"/>
                  </a:lnTo>
                  <a:lnTo>
                    <a:pt x="6449" y="1540"/>
                  </a:lnTo>
                  <a:lnTo>
                    <a:pt x="5923" y="1852"/>
                  </a:lnTo>
                  <a:lnTo>
                    <a:pt x="5417" y="2183"/>
                  </a:lnTo>
                  <a:lnTo>
                    <a:pt x="4910" y="2553"/>
                  </a:lnTo>
                  <a:lnTo>
                    <a:pt x="4442" y="2943"/>
                  </a:lnTo>
                  <a:lnTo>
                    <a:pt x="3994" y="3352"/>
                  </a:lnTo>
                  <a:lnTo>
                    <a:pt x="3566" y="3761"/>
                  </a:lnTo>
                  <a:lnTo>
                    <a:pt x="3157" y="4209"/>
                  </a:lnTo>
                  <a:lnTo>
                    <a:pt x="2767" y="4677"/>
                  </a:lnTo>
                  <a:lnTo>
                    <a:pt x="2397" y="5164"/>
                  </a:lnTo>
                  <a:lnTo>
                    <a:pt x="2046" y="5670"/>
                  </a:lnTo>
                  <a:lnTo>
                    <a:pt x="1734" y="6177"/>
                  </a:lnTo>
                  <a:lnTo>
                    <a:pt x="1442" y="6703"/>
                  </a:lnTo>
                  <a:lnTo>
                    <a:pt x="1169" y="7249"/>
                  </a:lnTo>
                  <a:lnTo>
                    <a:pt x="935" y="7814"/>
                  </a:lnTo>
                  <a:lnTo>
                    <a:pt x="721" y="8379"/>
                  </a:lnTo>
                  <a:lnTo>
                    <a:pt x="526" y="8963"/>
                  </a:lnTo>
                  <a:lnTo>
                    <a:pt x="370" y="9567"/>
                  </a:lnTo>
                  <a:lnTo>
                    <a:pt x="234" y="10171"/>
                  </a:lnTo>
                  <a:lnTo>
                    <a:pt x="137" y="10775"/>
                  </a:lnTo>
                  <a:lnTo>
                    <a:pt x="59" y="11399"/>
                  </a:lnTo>
                  <a:lnTo>
                    <a:pt x="20" y="12022"/>
                  </a:lnTo>
                  <a:lnTo>
                    <a:pt x="0" y="12646"/>
                  </a:lnTo>
                  <a:lnTo>
                    <a:pt x="20" y="13289"/>
                  </a:lnTo>
                  <a:lnTo>
                    <a:pt x="78" y="13932"/>
                  </a:lnTo>
                  <a:lnTo>
                    <a:pt x="176" y="14575"/>
                  </a:lnTo>
                  <a:lnTo>
                    <a:pt x="176" y="14575"/>
                  </a:lnTo>
                  <a:lnTo>
                    <a:pt x="273" y="15140"/>
                  </a:lnTo>
                  <a:lnTo>
                    <a:pt x="409" y="15705"/>
                  </a:lnTo>
                  <a:lnTo>
                    <a:pt x="565" y="16250"/>
                  </a:lnTo>
                  <a:lnTo>
                    <a:pt x="741" y="16776"/>
                  </a:lnTo>
                  <a:lnTo>
                    <a:pt x="935" y="17322"/>
                  </a:lnTo>
                  <a:lnTo>
                    <a:pt x="1150" y="17828"/>
                  </a:lnTo>
                  <a:lnTo>
                    <a:pt x="1403" y="18335"/>
                  </a:lnTo>
                  <a:lnTo>
                    <a:pt x="1656" y="18822"/>
                  </a:lnTo>
                  <a:lnTo>
                    <a:pt x="1949" y="19290"/>
                  </a:lnTo>
                  <a:lnTo>
                    <a:pt x="2241" y="19757"/>
                  </a:lnTo>
                  <a:lnTo>
                    <a:pt x="2572" y="20186"/>
                  </a:lnTo>
                  <a:lnTo>
                    <a:pt x="2903" y="20615"/>
                  </a:lnTo>
                  <a:lnTo>
                    <a:pt x="3273" y="21043"/>
                  </a:lnTo>
                  <a:lnTo>
                    <a:pt x="3644" y="21433"/>
                  </a:lnTo>
                  <a:lnTo>
                    <a:pt x="4033" y="21803"/>
                  </a:lnTo>
                  <a:lnTo>
                    <a:pt x="4442" y="22173"/>
                  </a:lnTo>
                  <a:lnTo>
                    <a:pt x="4852" y="22524"/>
                  </a:lnTo>
                  <a:lnTo>
                    <a:pt x="5300" y="22836"/>
                  </a:lnTo>
                  <a:lnTo>
                    <a:pt x="5748" y="23148"/>
                  </a:lnTo>
                  <a:lnTo>
                    <a:pt x="6216" y="23440"/>
                  </a:lnTo>
                  <a:lnTo>
                    <a:pt x="6683" y="23713"/>
                  </a:lnTo>
                  <a:lnTo>
                    <a:pt x="7170" y="23946"/>
                  </a:lnTo>
                  <a:lnTo>
                    <a:pt x="7677" y="24180"/>
                  </a:lnTo>
                  <a:lnTo>
                    <a:pt x="8183" y="24375"/>
                  </a:lnTo>
                  <a:lnTo>
                    <a:pt x="8709" y="24570"/>
                  </a:lnTo>
                  <a:lnTo>
                    <a:pt x="9255" y="24726"/>
                  </a:lnTo>
                  <a:lnTo>
                    <a:pt x="9781" y="24862"/>
                  </a:lnTo>
                  <a:lnTo>
                    <a:pt x="10346" y="24960"/>
                  </a:lnTo>
                  <a:lnTo>
                    <a:pt x="10892" y="25057"/>
                  </a:lnTo>
                  <a:lnTo>
                    <a:pt x="11457" y="25115"/>
                  </a:lnTo>
                  <a:lnTo>
                    <a:pt x="12041" y="25154"/>
                  </a:lnTo>
                  <a:lnTo>
                    <a:pt x="12626" y="25174"/>
                  </a:lnTo>
                  <a:lnTo>
                    <a:pt x="12626" y="25174"/>
                  </a:lnTo>
                  <a:lnTo>
                    <a:pt x="13132" y="25154"/>
                  </a:lnTo>
                  <a:lnTo>
                    <a:pt x="13639" y="25135"/>
                  </a:lnTo>
                  <a:lnTo>
                    <a:pt x="14146" y="25076"/>
                  </a:lnTo>
                  <a:lnTo>
                    <a:pt x="14652" y="24999"/>
                  </a:lnTo>
                  <a:lnTo>
                    <a:pt x="14652" y="24999"/>
                  </a:lnTo>
                  <a:lnTo>
                    <a:pt x="15276" y="24882"/>
                  </a:lnTo>
                  <a:lnTo>
                    <a:pt x="15880" y="24745"/>
                  </a:lnTo>
                  <a:lnTo>
                    <a:pt x="16484" y="24570"/>
                  </a:lnTo>
                  <a:lnTo>
                    <a:pt x="17068" y="24375"/>
                  </a:lnTo>
                  <a:lnTo>
                    <a:pt x="17633" y="24141"/>
                  </a:lnTo>
                  <a:lnTo>
                    <a:pt x="18198" y="23888"/>
                  </a:lnTo>
                  <a:lnTo>
                    <a:pt x="18744" y="23596"/>
                  </a:lnTo>
                  <a:lnTo>
                    <a:pt x="19270" y="23284"/>
                  </a:lnTo>
                  <a:lnTo>
                    <a:pt x="19776" y="22953"/>
                  </a:lnTo>
                  <a:lnTo>
                    <a:pt x="20283" y="22602"/>
                  </a:lnTo>
                  <a:lnTo>
                    <a:pt x="20751" y="22212"/>
                  </a:lnTo>
                  <a:lnTo>
                    <a:pt x="21218" y="21803"/>
                  </a:lnTo>
                  <a:lnTo>
                    <a:pt x="21666" y="21355"/>
                  </a:lnTo>
                  <a:lnTo>
                    <a:pt x="22095" y="20907"/>
                  </a:lnTo>
                  <a:lnTo>
                    <a:pt x="22485" y="20420"/>
                  </a:lnTo>
                  <a:lnTo>
                    <a:pt x="22874" y="19933"/>
                  </a:lnTo>
                  <a:lnTo>
                    <a:pt x="22874" y="19933"/>
                  </a:lnTo>
                  <a:lnTo>
                    <a:pt x="23225" y="19407"/>
                  </a:lnTo>
                  <a:lnTo>
                    <a:pt x="23556" y="18881"/>
                  </a:lnTo>
                  <a:lnTo>
                    <a:pt x="23849" y="18335"/>
                  </a:lnTo>
                  <a:lnTo>
                    <a:pt x="24121" y="17770"/>
                  </a:lnTo>
                  <a:lnTo>
                    <a:pt x="24375" y="17205"/>
                  </a:lnTo>
                  <a:lnTo>
                    <a:pt x="24589" y="16620"/>
                  </a:lnTo>
                  <a:lnTo>
                    <a:pt x="24764" y="16036"/>
                  </a:lnTo>
                  <a:lnTo>
                    <a:pt x="24920" y="15451"/>
                  </a:lnTo>
                  <a:lnTo>
                    <a:pt x="25057" y="14847"/>
                  </a:lnTo>
                  <a:lnTo>
                    <a:pt x="25154" y="14243"/>
                  </a:lnTo>
                  <a:lnTo>
                    <a:pt x="25212" y="13620"/>
                  </a:lnTo>
                  <a:lnTo>
                    <a:pt x="25251" y="13016"/>
                  </a:lnTo>
                  <a:lnTo>
                    <a:pt x="25251" y="12392"/>
                  </a:lnTo>
                  <a:lnTo>
                    <a:pt x="25232" y="11769"/>
                  </a:lnTo>
                  <a:lnTo>
                    <a:pt x="25173" y="11145"/>
                  </a:lnTo>
                  <a:lnTo>
                    <a:pt x="25095" y="10522"/>
                  </a:lnTo>
                  <a:lnTo>
                    <a:pt x="25095" y="10522"/>
                  </a:lnTo>
                  <a:lnTo>
                    <a:pt x="24959" y="9840"/>
                  </a:lnTo>
                  <a:lnTo>
                    <a:pt x="24803" y="9178"/>
                  </a:lnTo>
                  <a:lnTo>
                    <a:pt x="24803" y="9178"/>
                  </a:lnTo>
                  <a:lnTo>
                    <a:pt x="24823" y="9353"/>
                  </a:lnTo>
                  <a:lnTo>
                    <a:pt x="24823" y="9353"/>
                  </a:lnTo>
                  <a:lnTo>
                    <a:pt x="24940" y="10015"/>
                  </a:lnTo>
                  <a:lnTo>
                    <a:pt x="24998" y="10697"/>
                  </a:lnTo>
                  <a:lnTo>
                    <a:pt x="25018" y="11379"/>
                  </a:lnTo>
                  <a:lnTo>
                    <a:pt x="24998" y="12061"/>
                  </a:lnTo>
                  <a:lnTo>
                    <a:pt x="24998" y="12061"/>
                  </a:lnTo>
                  <a:lnTo>
                    <a:pt x="24940" y="12743"/>
                  </a:lnTo>
                  <a:lnTo>
                    <a:pt x="24842" y="13425"/>
                  </a:lnTo>
                  <a:lnTo>
                    <a:pt x="24706" y="14088"/>
                  </a:lnTo>
                  <a:lnTo>
                    <a:pt x="24530" y="14750"/>
                  </a:lnTo>
                  <a:lnTo>
                    <a:pt x="24530" y="14750"/>
                  </a:lnTo>
                  <a:lnTo>
                    <a:pt x="24316" y="15373"/>
                  </a:lnTo>
                  <a:lnTo>
                    <a:pt x="24082" y="15997"/>
                  </a:lnTo>
                  <a:lnTo>
                    <a:pt x="23790" y="16601"/>
                  </a:lnTo>
                  <a:lnTo>
                    <a:pt x="23478" y="17166"/>
                  </a:lnTo>
                  <a:lnTo>
                    <a:pt x="23478" y="17166"/>
                  </a:lnTo>
                  <a:lnTo>
                    <a:pt x="23147" y="17731"/>
                  </a:lnTo>
                  <a:lnTo>
                    <a:pt x="22777" y="18257"/>
                  </a:lnTo>
                  <a:lnTo>
                    <a:pt x="22387" y="18764"/>
                  </a:lnTo>
                  <a:lnTo>
                    <a:pt x="21978" y="19251"/>
                  </a:lnTo>
                  <a:lnTo>
                    <a:pt x="21978" y="19251"/>
                  </a:lnTo>
                  <a:lnTo>
                    <a:pt x="21530" y="19718"/>
                  </a:lnTo>
                  <a:lnTo>
                    <a:pt x="21062" y="20147"/>
                  </a:lnTo>
                  <a:lnTo>
                    <a:pt x="20575" y="20556"/>
                  </a:lnTo>
                  <a:lnTo>
                    <a:pt x="20049" y="20926"/>
                  </a:lnTo>
                  <a:lnTo>
                    <a:pt x="20049" y="20926"/>
                  </a:lnTo>
                  <a:lnTo>
                    <a:pt x="19523" y="21277"/>
                  </a:lnTo>
                  <a:lnTo>
                    <a:pt x="18978" y="21608"/>
                  </a:lnTo>
                  <a:lnTo>
                    <a:pt x="18412" y="21901"/>
                  </a:lnTo>
                  <a:lnTo>
                    <a:pt x="17828" y="22154"/>
                  </a:lnTo>
                  <a:lnTo>
                    <a:pt x="17828" y="22154"/>
                  </a:lnTo>
                  <a:lnTo>
                    <a:pt x="17204" y="22388"/>
                  </a:lnTo>
                  <a:lnTo>
                    <a:pt x="16562" y="22583"/>
                  </a:lnTo>
                  <a:lnTo>
                    <a:pt x="15919" y="22758"/>
                  </a:lnTo>
                  <a:lnTo>
                    <a:pt x="15276" y="22875"/>
                  </a:lnTo>
                  <a:lnTo>
                    <a:pt x="15276" y="22875"/>
                  </a:lnTo>
                  <a:lnTo>
                    <a:pt x="14574" y="22972"/>
                  </a:lnTo>
                  <a:lnTo>
                    <a:pt x="13873" y="23011"/>
                  </a:lnTo>
                  <a:lnTo>
                    <a:pt x="13171" y="23031"/>
                  </a:lnTo>
                  <a:lnTo>
                    <a:pt x="12470" y="22992"/>
                  </a:lnTo>
                  <a:lnTo>
                    <a:pt x="12470" y="22992"/>
                  </a:lnTo>
                  <a:lnTo>
                    <a:pt x="11788" y="22914"/>
                  </a:lnTo>
                  <a:lnTo>
                    <a:pt x="11125" y="22797"/>
                  </a:lnTo>
                  <a:lnTo>
                    <a:pt x="10463" y="22660"/>
                  </a:lnTo>
                  <a:lnTo>
                    <a:pt x="9820" y="22466"/>
                  </a:lnTo>
                  <a:lnTo>
                    <a:pt x="9820" y="22466"/>
                  </a:lnTo>
                  <a:lnTo>
                    <a:pt x="9197" y="22251"/>
                  </a:lnTo>
                  <a:lnTo>
                    <a:pt x="8593" y="21979"/>
                  </a:lnTo>
                  <a:lnTo>
                    <a:pt x="7989" y="21686"/>
                  </a:lnTo>
                  <a:lnTo>
                    <a:pt x="7404" y="21375"/>
                  </a:lnTo>
                  <a:lnTo>
                    <a:pt x="7404" y="21375"/>
                  </a:lnTo>
                  <a:lnTo>
                    <a:pt x="6859" y="21004"/>
                  </a:lnTo>
                  <a:lnTo>
                    <a:pt x="6332" y="20634"/>
                  </a:lnTo>
                  <a:lnTo>
                    <a:pt x="5826" y="20225"/>
                  </a:lnTo>
                  <a:lnTo>
                    <a:pt x="5339" y="19777"/>
                  </a:lnTo>
                  <a:lnTo>
                    <a:pt x="5339" y="19777"/>
                  </a:lnTo>
                  <a:lnTo>
                    <a:pt x="4871" y="19309"/>
                  </a:lnTo>
                  <a:lnTo>
                    <a:pt x="4442" y="18822"/>
                  </a:lnTo>
                  <a:lnTo>
                    <a:pt x="4033" y="18296"/>
                  </a:lnTo>
                  <a:lnTo>
                    <a:pt x="3663" y="17751"/>
                  </a:lnTo>
                  <a:lnTo>
                    <a:pt x="3663" y="17751"/>
                  </a:lnTo>
                  <a:lnTo>
                    <a:pt x="3312" y="17185"/>
                  </a:lnTo>
                  <a:lnTo>
                    <a:pt x="3001" y="16581"/>
                  </a:lnTo>
                  <a:lnTo>
                    <a:pt x="2708" y="15977"/>
                  </a:lnTo>
                  <a:lnTo>
                    <a:pt x="2475" y="15354"/>
                  </a:lnTo>
                  <a:lnTo>
                    <a:pt x="2475" y="15354"/>
                  </a:lnTo>
                  <a:lnTo>
                    <a:pt x="2260" y="14730"/>
                  </a:lnTo>
                  <a:lnTo>
                    <a:pt x="2085" y="14068"/>
                  </a:lnTo>
                  <a:lnTo>
                    <a:pt x="1949" y="13425"/>
                  </a:lnTo>
                  <a:lnTo>
                    <a:pt x="1851" y="12763"/>
                  </a:lnTo>
                  <a:lnTo>
                    <a:pt x="1851" y="12763"/>
                  </a:lnTo>
                  <a:lnTo>
                    <a:pt x="1793" y="12061"/>
                  </a:lnTo>
                  <a:lnTo>
                    <a:pt x="1773" y="11379"/>
                  </a:lnTo>
                  <a:lnTo>
                    <a:pt x="1793" y="10678"/>
                  </a:lnTo>
                  <a:lnTo>
                    <a:pt x="1871" y="9976"/>
                  </a:lnTo>
                  <a:lnTo>
                    <a:pt x="1871" y="9976"/>
                  </a:lnTo>
                  <a:lnTo>
                    <a:pt x="1968" y="9333"/>
                  </a:lnTo>
                  <a:lnTo>
                    <a:pt x="2104" y="8671"/>
                  </a:lnTo>
                  <a:lnTo>
                    <a:pt x="2104" y="8671"/>
                  </a:lnTo>
                  <a:lnTo>
                    <a:pt x="2280" y="8028"/>
                  </a:lnTo>
                  <a:lnTo>
                    <a:pt x="2494" y="7385"/>
                  </a:lnTo>
                  <a:lnTo>
                    <a:pt x="2494" y="7385"/>
                  </a:lnTo>
                  <a:lnTo>
                    <a:pt x="2689" y="6898"/>
                  </a:lnTo>
                  <a:lnTo>
                    <a:pt x="2903" y="6411"/>
                  </a:lnTo>
                  <a:lnTo>
                    <a:pt x="2923" y="6411"/>
                  </a:lnTo>
                  <a:lnTo>
                    <a:pt x="2923" y="6411"/>
                  </a:lnTo>
                  <a:lnTo>
                    <a:pt x="3196" y="5865"/>
                  </a:lnTo>
                  <a:lnTo>
                    <a:pt x="3507" y="5339"/>
                  </a:lnTo>
                  <a:lnTo>
                    <a:pt x="3507" y="5339"/>
                  </a:lnTo>
                  <a:lnTo>
                    <a:pt x="3605" y="5164"/>
                  </a:lnTo>
                  <a:lnTo>
                    <a:pt x="3605" y="5144"/>
                  </a:lnTo>
                  <a:lnTo>
                    <a:pt x="3605" y="5144"/>
                  </a:lnTo>
                  <a:lnTo>
                    <a:pt x="3624" y="5125"/>
                  </a:lnTo>
                  <a:lnTo>
                    <a:pt x="3624" y="5125"/>
                  </a:lnTo>
                  <a:lnTo>
                    <a:pt x="3663" y="5086"/>
                  </a:lnTo>
                  <a:lnTo>
                    <a:pt x="3663" y="5086"/>
                  </a:lnTo>
                  <a:lnTo>
                    <a:pt x="3683" y="5047"/>
                  </a:lnTo>
                  <a:lnTo>
                    <a:pt x="3683" y="5047"/>
                  </a:lnTo>
                  <a:lnTo>
                    <a:pt x="3702" y="5027"/>
                  </a:lnTo>
                  <a:lnTo>
                    <a:pt x="3702" y="5008"/>
                  </a:lnTo>
                  <a:lnTo>
                    <a:pt x="3702" y="5008"/>
                  </a:lnTo>
                  <a:lnTo>
                    <a:pt x="3722" y="4989"/>
                  </a:lnTo>
                  <a:lnTo>
                    <a:pt x="3722" y="4989"/>
                  </a:lnTo>
                  <a:lnTo>
                    <a:pt x="3741" y="4950"/>
                  </a:lnTo>
                  <a:lnTo>
                    <a:pt x="3741" y="4950"/>
                  </a:lnTo>
                  <a:lnTo>
                    <a:pt x="3761" y="4911"/>
                  </a:lnTo>
                  <a:lnTo>
                    <a:pt x="3800" y="4891"/>
                  </a:lnTo>
                  <a:lnTo>
                    <a:pt x="3800" y="4891"/>
                  </a:lnTo>
                  <a:lnTo>
                    <a:pt x="4189" y="4326"/>
                  </a:lnTo>
                  <a:lnTo>
                    <a:pt x="4189" y="4326"/>
                  </a:lnTo>
                  <a:lnTo>
                    <a:pt x="4598" y="3819"/>
                  </a:lnTo>
                  <a:lnTo>
                    <a:pt x="5046" y="3352"/>
                  </a:lnTo>
                  <a:lnTo>
                    <a:pt x="5495" y="2884"/>
                  </a:lnTo>
                  <a:lnTo>
                    <a:pt x="5982" y="2456"/>
                  </a:lnTo>
                  <a:lnTo>
                    <a:pt x="5982" y="2456"/>
                  </a:lnTo>
                  <a:lnTo>
                    <a:pt x="6040" y="2417"/>
                  </a:lnTo>
                  <a:lnTo>
                    <a:pt x="6040" y="2417"/>
                  </a:lnTo>
                  <a:lnTo>
                    <a:pt x="6371" y="2163"/>
                  </a:lnTo>
                  <a:lnTo>
                    <a:pt x="6703" y="1910"/>
                  </a:lnTo>
                  <a:lnTo>
                    <a:pt x="7034" y="1696"/>
                  </a:lnTo>
                  <a:lnTo>
                    <a:pt x="7385" y="1462"/>
                  </a:lnTo>
                  <a:lnTo>
                    <a:pt x="7385" y="1462"/>
                  </a:lnTo>
                  <a:lnTo>
                    <a:pt x="7774" y="1248"/>
                  </a:lnTo>
                  <a:lnTo>
                    <a:pt x="8183" y="1033"/>
                  </a:lnTo>
                  <a:lnTo>
                    <a:pt x="8183" y="1033"/>
                  </a:lnTo>
                  <a:lnTo>
                    <a:pt x="8515" y="858"/>
                  </a:lnTo>
                  <a:lnTo>
                    <a:pt x="8534" y="858"/>
                  </a:lnTo>
                  <a:lnTo>
                    <a:pt x="8534" y="858"/>
                  </a:lnTo>
                  <a:lnTo>
                    <a:pt x="8554" y="838"/>
                  </a:lnTo>
                  <a:lnTo>
                    <a:pt x="8554" y="838"/>
                  </a:lnTo>
                  <a:lnTo>
                    <a:pt x="9099" y="605"/>
                  </a:lnTo>
                  <a:lnTo>
                    <a:pt x="9664" y="410"/>
                  </a:lnTo>
                  <a:lnTo>
                    <a:pt x="9664" y="410"/>
                  </a:lnTo>
                  <a:lnTo>
                    <a:pt x="10151" y="254"/>
                  </a:lnTo>
                  <a:lnTo>
                    <a:pt x="10658" y="118"/>
                  </a:lnTo>
                  <a:lnTo>
                    <a:pt x="10658" y="118"/>
                  </a:lnTo>
                  <a:lnTo>
                    <a:pt x="11009" y="40"/>
                  </a:lnTo>
                  <a:lnTo>
                    <a:pt x="11009" y="40"/>
                  </a:lnTo>
                  <a:lnTo>
                    <a:pt x="11223" y="1"/>
                  </a:lnTo>
                  <a:lnTo>
                    <a:pt x="11223" y="1"/>
                  </a:lnTo>
                  <a:lnTo>
                    <a:pt x="10619" y="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144;p35">
              <a:extLst>
                <a:ext uri="{FF2B5EF4-FFF2-40B4-BE49-F238E27FC236}">
                  <a16:creationId xmlns:a16="http://schemas.microsoft.com/office/drawing/2014/main" xmlns="" id="{78C95808-BBF1-A47E-3AA2-5F0DAA82BF7F}"/>
                </a:ext>
              </a:extLst>
            </p:cNvPr>
            <p:cNvSpPr/>
            <p:nvPr/>
          </p:nvSpPr>
          <p:spPr>
            <a:xfrm>
              <a:off x="5724525" y="1044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37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145;p35">
              <a:extLst>
                <a:ext uri="{FF2B5EF4-FFF2-40B4-BE49-F238E27FC236}">
                  <a16:creationId xmlns:a16="http://schemas.microsoft.com/office/drawing/2014/main" xmlns="" id="{0E76BB07-9A05-52E9-5A5A-5B65D973208D}"/>
                </a:ext>
              </a:extLst>
            </p:cNvPr>
            <p:cNvSpPr/>
            <p:nvPr/>
          </p:nvSpPr>
          <p:spPr>
            <a:xfrm>
              <a:off x="5724525" y="1044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146;p35">
              <a:extLst>
                <a:ext uri="{FF2B5EF4-FFF2-40B4-BE49-F238E27FC236}">
                  <a16:creationId xmlns:a16="http://schemas.microsoft.com/office/drawing/2014/main" xmlns="" id="{027A919D-4CD9-8A6B-BE8A-B0EC358FEEC4}"/>
                </a:ext>
              </a:extLst>
            </p:cNvPr>
            <p:cNvSpPr/>
            <p:nvPr/>
          </p:nvSpPr>
          <p:spPr>
            <a:xfrm>
              <a:off x="5672875" y="1096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37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147;p35">
              <a:extLst>
                <a:ext uri="{FF2B5EF4-FFF2-40B4-BE49-F238E27FC236}">
                  <a16:creationId xmlns:a16="http://schemas.microsoft.com/office/drawing/2014/main" xmlns="" id="{1042FCE7-7670-F286-EF59-322E082ED886}"/>
                </a:ext>
              </a:extLst>
            </p:cNvPr>
            <p:cNvSpPr/>
            <p:nvPr/>
          </p:nvSpPr>
          <p:spPr>
            <a:xfrm>
              <a:off x="5242775" y="1022350"/>
              <a:ext cx="37050" cy="41425"/>
            </a:xfrm>
            <a:custGeom>
              <a:avLst/>
              <a:gdLst/>
              <a:ahLst/>
              <a:cxnLst/>
              <a:rect l="l" t="t" r="r" b="b"/>
              <a:pathLst>
                <a:path w="1482" h="1657" extrusionOk="0">
                  <a:moveTo>
                    <a:pt x="254" y="0"/>
                  </a:moveTo>
                  <a:lnTo>
                    <a:pt x="176" y="39"/>
                  </a:lnTo>
                  <a:lnTo>
                    <a:pt x="137" y="78"/>
                  </a:lnTo>
                  <a:lnTo>
                    <a:pt x="98" y="117"/>
                  </a:lnTo>
                  <a:lnTo>
                    <a:pt x="59" y="215"/>
                  </a:lnTo>
                  <a:lnTo>
                    <a:pt x="20" y="292"/>
                  </a:lnTo>
                  <a:lnTo>
                    <a:pt x="1" y="370"/>
                  </a:lnTo>
                  <a:lnTo>
                    <a:pt x="1" y="448"/>
                  </a:lnTo>
                  <a:lnTo>
                    <a:pt x="20" y="526"/>
                  </a:lnTo>
                  <a:lnTo>
                    <a:pt x="98" y="741"/>
                  </a:lnTo>
                  <a:lnTo>
                    <a:pt x="215" y="955"/>
                  </a:lnTo>
                  <a:lnTo>
                    <a:pt x="390" y="1150"/>
                  </a:lnTo>
                  <a:lnTo>
                    <a:pt x="507" y="1286"/>
                  </a:lnTo>
                  <a:lnTo>
                    <a:pt x="643" y="1403"/>
                  </a:lnTo>
                  <a:lnTo>
                    <a:pt x="799" y="1520"/>
                  </a:lnTo>
                  <a:lnTo>
                    <a:pt x="975" y="1617"/>
                  </a:lnTo>
                  <a:lnTo>
                    <a:pt x="1053" y="1656"/>
                  </a:lnTo>
                  <a:lnTo>
                    <a:pt x="1228" y="1656"/>
                  </a:lnTo>
                  <a:lnTo>
                    <a:pt x="1306" y="1617"/>
                  </a:lnTo>
                  <a:lnTo>
                    <a:pt x="1384" y="1559"/>
                  </a:lnTo>
                  <a:lnTo>
                    <a:pt x="1442" y="1481"/>
                  </a:lnTo>
                  <a:lnTo>
                    <a:pt x="1481" y="1403"/>
                  </a:lnTo>
                  <a:lnTo>
                    <a:pt x="1481" y="1306"/>
                  </a:lnTo>
                  <a:lnTo>
                    <a:pt x="1481" y="1111"/>
                  </a:lnTo>
                  <a:lnTo>
                    <a:pt x="1423" y="896"/>
                  </a:lnTo>
                  <a:lnTo>
                    <a:pt x="1345" y="721"/>
                  </a:lnTo>
                  <a:lnTo>
                    <a:pt x="1247" y="526"/>
                  </a:lnTo>
                  <a:lnTo>
                    <a:pt x="1092" y="370"/>
                  </a:lnTo>
                  <a:lnTo>
                    <a:pt x="994" y="273"/>
                  </a:lnTo>
                  <a:lnTo>
                    <a:pt x="897" y="195"/>
                  </a:lnTo>
                  <a:lnTo>
                    <a:pt x="721" y="98"/>
                  </a:lnTo>
                  <a:lnTo>
                    <a:pt x="507" y="20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148;p35">
              <a:extLst>
                <a:ext uri="{FF2B5EF4-FFF2-40B4-BE49-F238E27FC236}">
                  <a16:creationId xmlns:a16="http://schemas.microsoft.com/office/drawing/2014/main" xmlns="" id="{67EE8E74-1AFD-B4E0-417A-4898E916D065}"/>
                </a:ext>
              </a:extLst>
            </p:cNvPr>
            <p:cNvSpPr/>
            <p:nvPr/>
          </p:nvSpPr>
          <p:spPr>
            <a:xfrm>
              <a:off x="5242775" y="1022350"/>
              <a:ext cx="37050" cy="41425"/>
            </a:xfrm>
            <a:custGeom>
              <a:avLst/>
              <a:gdLst/>
              <a:ahLst/>
              <a:cxnLst/>
              <a:rect l="l" t="t" r="r" b="b"/>
              <a:pathLst>
                <a:path w="1482" h="1657" fill="none" extrusionOk="0">
                  <a:moveTo>
                    <a:pt x="351" y="0"/>
                  </a:moveTo>
                  <a:lnTo>
                    <a:pt x="351" y="0"/>
                  </a:lnTo>
                  <a:lnTo>
                    <a:pt x="254" y="0"/>
                  </a:lnTo>
                  <a:lnTo>
                    <a:pt x="176" y="39"/>
                  </a:lnTo>
                  <a:lnTo>
                    <a:pt x="176" y="39"/>
                  </a:lnTo>
                  <a:lnTo>
                    <a:pt x="137" y="78"/>
                  </a:lnTo>
                  <a:lnTo>
                    <a:pt x="98" y="117"/>
                  </a:lnTo>
                  <a:lnTo>
                    <a:pt x="59" y="215"/>
                  </a:lnTo>
                  <a:lnTo>
                    <a:pt x="59" y="215"/>
                  </a:lnTo>
                  <a:lnTo>
                    <a:pt x="20" y="292"/>
                  </a:lnTo>
                  <a:lnTo>
                    <a:pt x="1" y="370"/>
                  </a:lnTo>
                  <a:lnTo>
                    <a:pt x="1" y="448"/>
                  </a:lnTo>
                  <a:lnTo>
                    <a:pt x="20" y="526"/>
                  </a:lnTo>
                  <a:lnTo>
                    <a:pt x="20" y="526"/>
                  </a:lnTo>
                  <a:lnTo>
                    <a:pt x="98" y="741"/>
                  </a:lnTo>
                  <a:lnTo>
                    <a:pt x="215" y="955"/>
                  </a:lnTo>
                  <a:lnTo>
                    <a:pt x="215" y="955"/>
                  </a:lnTo>
                  <a:lnTo>
                    <a:pt x="390" y="1150"/>
                  </a:lnTo>
                  <a:lnTo>
                    <a:pt x="390" y="1150"/>
                  </a:lnTo>
                  <a:lnTo>
                    <a:pt x="507" y="1286"/>
                  </a:lnTo>
                  <a:lnTo>
                    <a:pt x="643" y="1403"/>
                  </a:lnTo>
                  <a:lnTo>
                    <a:pt x="799" y="1520"/>
                  </a:lnTo>
                  <a:lnTo>
                    <a:pt x="975" y="1617"/>
                  </a:lnTo>
                  <a:lnTo>
                    <a:pt x="975" y="1617"/>
                  </a:lnTo>
                  <a:lnTo>
                    <a:pt x="1053" y="1656"/>
                  </a:lnTo>
                  <a:lnTo>
                    <a:pt x="1150" y="1656"/>
                  </a:lnTo>
                  <a:lnTo>
                    <a:pt x="1228" y="1656"/>
                  </a:lnTo>
                  <a:lnTo>
                    <a:pt x="1306" y="1617"/>
                  </a:lnTo>
                  <a:lnTo>
                    <a:pt x="1306" y="1617"/>
                  </a:lnTo>
                  <a:lnTo>
                    <a:pt x="1384" y="1559"/>
                  </a:lnTo>
                  <a:lnTo>
                    <a:pt x="1442" y="1481"/>
                  </a:lnTo>
                  <a:lnTo>
                    <a:pt x="1481" y="1403"/>
                  </a:lnTo>
                  <a:lnTo>
                    <a:pt x="1481" y="1306"/>
                  </a:lnTo>
                  <a:lnTo>
                    <a:pt x="1481" y="1306"/>
                  </a:lnTo>
                  <a:lnTo>
                    <a:pt x="1481" y="1111"/>
                  </a:lnTo>
                  <a:lnTo>
                    <a:pt x="1423" y="896"/>
                  </a:lnTo>
                  <a:lnTo>
                    <a:pt x="1345" y="721"/>
                  </a:lnTo>
                  <a:lnTo>
                    <a:pt x="1247" y="526"/>
                  </a:lnTo>
                  <a:lnTo>
                    <a:pt x="1247" y="526"/>
                  </a:lnTo>
                  <a:lnTo>
                    <a:pt x="1092" y="370"/>
                  </a:lnTo>
                  <a:lnTo>
                    <a:pt x="1092" y="370"/>
                  </a:lnTo>
                  <a:lnTo>
                    <a:pt x="994" y="273"/>
                  </a:lnTo>
                  <a:lnTo>
                    <a:pt x="897" y="195"/>
                  </a:lnTo>
                  <a:lnTo>
                    <a:pt x="897" y="195"/>
                  </a:lnTo>
                  <a:lnTo>
                    <a:pt x="721" y="98"/>
                  </a:lnTo>
                  <a:lnTo>
                    <a:pt x="507" y="20"/>
                  </a:lnTo>
                  <a:lnTo>
                    <a:pt x="507" y="20"/>
                  </a:lnTo>
                  <a:lnTo>
                    <a:pt x="410" y="0"/>
                  </a:lnTo>
                  <a:lnTo>
                    <a:pt x="410" y="0"/>
                  </a:lnTo>
                  <a:lnTo>
                    <a:pt x="3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149;p35">
              <a:extLst>
                <a:ext uri="{FF2B5EF4-FFF2-40B4-BE49-F238E27FC236}">
                  <a16:creationId xmlns:a16="http://schemas.microsoft.com/office/drawing/2014/main" xmlns="" id="{F087CBA2-8C40-F0CE-E562-F27D2C5C7433}"/>
                </a:ext>
              </a:extLst>
            </p:cNvPr>
            <p:cNvSpPr/>
            <p:nvPr/>
          </p:nvSpPr>
          <p:spPr>
            <a:xfrm>
              <a:off x="5235950" y="968750"/>
              <a:ext cx="33650" cy="39975"/>
            </a:xfrm>
            <a:custGeom>
              <a:avLst/>
              <a:gdLst/>
              <a:ahLst/>
              <a:cxnLst/>
              <a:rect l="l" t="t" r="r" b="b"/>
              <a:pathLst>
                <a:path w="1346" h="1599" extrusionOk="0">
                  <a:moveTo>
                    <a:pt x="371" y="1"/>
                  </a:moveTo>
                  <a:lnTo>
                    <a:pt x="312" y="20"/>
                  </a:lnTo>
                  <a:lnTo>
                    <a:pt x="235" y="40"/>
                  </a:lnTo>
                  <a:lnTo>
                    <a:pt x="157" y="79"/>
                  </a:lnTo>
                  <a:lnTo>
                    <a:pt x="79" y="157"/>
                  </a:lnTo>
                  <a:lnTo>
                    <a:pt x="20" y="235"/>
                  </a:lnTo>
                  <a:lnTo>
                    <a:pt x="1" y="332"/>
                  </a:lnTo>
                  <a:lnTo>
                    <a:pt x="1" y="527"/>
                  </a:lnTo>
                  <a:lnTo>
                    <a:pt x="20" y="624"/>
                  </a:lnTo>
                  <a:lnTo>
                    <a:pt x="59" y="722"/>
                  </a:lnTo>
                  <a:lnTo>
                    <a:pt x="118" y="878"/>
                  </a:lnTo>
                  <a:lnTo>
                    <a:pt x="215" y="1034"/>
                  </a:lnTo>
                  <a:lnTo>
                    <a:pt x="312" y="1170"/>
                  </a:lnTo>
                  <a:lnTo>
                    <a:pt x="410" y="1306"/>
                  </a:lnTo>
                  <a:lnTo>
                    <a:pt x="527" y="1423"/>
                  </a:lnTo>
                  <a:lnTo>
                    <a:pt x="663" y="1521"/>
                  </a:lnTo>
                  <a:lnTo>
                    <a:pt x="741" y="1560"/>
                  </a:lnTo>
                  <a:lnTo>
                    <a:pt x="819" y="1599"/>
                  </a:lnTo>
                  <a:lnTo>
                    <a:pt x="975" y="1599"/>
                  </a:lnTo>
                  <a:lnTo>
                    <a:pt x="1053" y="1579"/>
                  </a:lnTo>
                  <a:lnTo>
                    <a:pt x="1131" y="1560"/>
                  </a:lnTo>
                  <a:lnTo>
                    <a:pt x="1209" y="1501"/>
                  </a:lnTo>
                  <a:lnTo>
                    <a:pt x="1267" y="1443"/>
                  </a:lnTo>
                  <a:lnTo>
                    <a:pt x="1306" y="1365"/>
                  </a:lnTo>
                  <a:lnTo>
                    <a:pt x="1345" y="1306"/>
                  </a:lnTo>
                  <a:lnTo>
                    <a:pt x="1345" y="1209"/>
                  </a:lnTo>
                  <a:lnTo>
                    <a:pt x="1345" y="1131"/>
                  </a:lnTo>
                  <a:lnTo>
                    <a:pt x="1326" y="1034"/>
                  </a:lnTo>
                  <a:lnTo>
                    <a:pt x="1267" y="917"/>
                  </a:lnTo>
                  <a:lnTo>
                    <a:pt x="1209" y="858"/>
                  </a:lnTo>
                  <a:lnTo>
                    <a:pt x="1170" y="741"/>
                  </a:lnTo>
                  <a:lnTo>
                    <a:pt x="1111" y="624"/>
                  </a:lnTo>
                  <a:lnTo>
                    <a:pt x="994" y="469"/>
                  </a:lnTo>
                  <a:lnTo>
                    <a:pt x="878" y="332"/>
                  </a:lnTo>
                  <a:lnTo>
                    <a:pt x="761" y="196"/>
                  </a:lnTo>
                  <a:lnTo>
                    <a:pt x="624" y="79"/>
                  </a:lnTo>
                  <a:lnTo>
                    <a:pt x="507" y="20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150;p35">
              <a:extLst>
                <a:ext uri="{FF2B5EF4-FFF2-40B4-BE49-F238E27FC236}">
                  <a16:creationId xmlns:a16="http://schemas.microsoft.com/office/drawing/2014/main" xmlns="" id="{713FB703-E0E6-477F-C93E-DFF8936C4693}"/>
                </a:ext>
              </a:extLst>
            </p:cNvPr>
            <p:cNvSpPr/>
            <p:nvPr/>
          </p:nvSpPr>
          <p:spPr>
            <a:xfrm>
              <a:off x="5235950" y="968750"/>
              <a:ext cx="33650" cy="39975"/>
            </a:xfrm>
            <a:custGeom>
              <a:avLst/>
              <a:gdLst/>
              <a:ahLst/>
              <a:cxnLst/>
              <a:rect l="l" t="t" r="r" b="b"/>
              <a:pathLst>
                <a:path w="1346" h="1599" fill="none" extrusionOk="0">
                  <a:moveTo>
                    <a:pt x="235" y="40"/>
                  </a:moveTo>
                  <a:lnTo>
                    <a:pt x="235" y="40"/>
                  </a:lnTo>
                  <a:lnTo>
                    <a:pt x="157" y="79"/>
                  </a:lnTo>
                  <a:lnTo>
                    <a:pt x="79" y="157"/>
                  </a:lnTo>
                  <a:lnTo>
                    <a:pt x="20" y="235"/>
                  </a:lnTo>
                  <a:lnTo>
                    <a:pt x="1" y="332"/>
                  </a:lnTo>
                  <a:lnTo>
                    <a:pt x="1" y="332"/>
                  </a:lnTo>
                  <a:lnTo>
                    <a:pt x="1" y="527"/>
                  </a:lnTo>
                  <a:lnTo>
                    <a:pt x="1" y="527"/>
                  </a:lnTo>
                  <a:lnTo>
                    <a:pt x="20" y="624"/>
                  </a:lnTo>
                  <a:lnTo>
                    <a:pt x="59" y="722"/>
                  </a:lnTo>
                  <a:lnTo>
                    <a:pt x="59" y="722"/>
                  </a:lnTo>
                  <a:lnTo>
                    <a:pt x="118" y="878"/>
                  </a:lnTo>
                  <a:lnTo>
                    <a:pt x="215" y="1034"/>
                  </a:lnTo>
                  <a:lnTo>
                    <a:pt x="215" y="1034"/>
                  </a:lnTo>
                  <a:lnTo>
                    <a:pt x="312" y="1170"/>
                  </a:lnTo>
                  <a:lnTo>
                    <a:pt x="410" y="1306"/>
                  </a:lnTo>
                  <a:lnTo>
                    <a:pt x="527" y="1423"/>
                  </a:lnTo>
                  <a:lnTo>
                    <a:pt x="663" y="1521"/>
                  </a:lnTo>
                  <a:lnTo>
                    <a:pt x="663" y="1521"/>
                  </a:lnTo>
                  <a:lnTo>
                    <a:pt x="741" y="1560"/>
                  </a:lnTo>
                  <a:lnTo>
                    <a:pt x="819" y="1599"/>
                  </a:lnTo>
                  <a:lnTo>
                    <a:pt x="897" y="1599"/>
                  </a:lnTo>
                  <a:lnTo>
                    <a:pt x="975" y="1599"/>
                  </a:lnTo>
                  <a:lnTo>
                    <a:pt x="975" y="1599"/>
                  </a:lnTo>
                  <a:lnTo>
                    <a:pt x="1053" y="1579"/>
                  </a:lnTo>
                  <a:lnTo>
                    <a:pt x="1131" y="1560"/>
                  </a:lnTo>
                  <a:lnTo>
                    <a:pt x="1209" y="1501"/>
                  </a:lnTo>
                  <a:lnTo>
                    <a:pt x="1267" y="1443"/>
                  </a:lnTo>
                  <a:lnTo>
                    <a:pt x="1267" y="1443"/>
                  </a:lnTo>
                  <a:lnTo>
                    <a:pt x="1306" y="1365"/>
                  </a:lnTo>
                  <a:lnTo>
                    <a:pt x="1345" y="1306"/>
                  </a:lnTo>
                  <a:lnTo>
                    <a:pt x="1345" y="1209"/>
                  </a:lnTo>
                  <a:lnTo>
                    <a:pt x="1345" y="1131"/>
                  </a:lnTo>
                  <a:lnTo>
                    <a:pt x="1345" y="1131"/>
                  </a:lnTo>
                  <a:lnTo>
                    <a:pt x="1326" y="1034"/>
                  </a:lnTo>
                  <a:lnTo>
                    <a:pt x="1267" y="917"/>
                  </a:lnTo>
                  <a:lnTo>
                    <a:pt x="1267" y="917"/>
                  </a:lnTo>
                  <a:lnTo>
                    <a:pt x="1209" y="858"/>
                  </a:lnTo>
                  <a:lnTo>
                    <a:pt x="1209" y="858"/>
                  </a:lnTo>
                  <a:lnTo>
                    <a:pt x="1170" y="741"/>
                  </a:lnTo>
                  <a:lnTo>
                    <a:pt x="1111" y="624"/>
                  </a:lnTo>
                  <a:lnTo>
                    <a:pt x="1111" y="624"/>
                  </a:lnTo>
                  <a:lnTo>
                    <a:pt x="994" y="469"/>
                  </a:lnTo>
                  <a:lnTo>
                    <a:pt x="878" y="332"/>
                  </a:lnTo>
                  <a:lnTo>
                    <a:pt x="878" y="332"/>
                  </a:lnTo>
                  <a:lnTo>
                    <a:pt x="761" y="196"/>
                  </a:lnTo>
                  <a:lnTo>
                    <a:pt x="624" y="79"/>
                  </a:lnTo>
                  <a:lnTo>
                    <a:pt x="624" y="79"/>
                  </a:lnTo>
                  <a:lnTo>
                    <a:pt x="507" y="20"/>
                  </a:lnTo>
                  <a:lnTo>
                    <a:pt x="371" y="1"/>
                  </a:lnTo>
                  <a:lnTo>
                    <a:pt x="371" y="1"/>
                  </a:lnTo>
                  <a:lnTo>
                    <a:pt x="312" y="20"/>
                  </a:lnTo>
                  <a:lnTo>
                    <a:pt x="235" y="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151;p35">
              <a:extLst>
                <a:ext uri="{FF2B5EF4-FFF2-40B4-BE49-F238E27FC236}">
                  <a16:creationId xmlns:a16="http://schemas.microsoft.com/office/drawing/2014/main" xmlns="" id="{2CCB6AC5-E585-14B4-1A1E-C7982565A910}"/>
                </a:ext>
              </a:extLst>
            </p:cNvPr>
            <p:cNvSpPr/>
            <p:nvPr/>
          </p:nvSpPr>
          <p:spPr>
            <a:xfrm>
              <a:off x="5279800" y="1014550"/>
              <a:ext cx="30225" cy="35100"/>
            </a:xfrm>
            <a:custGeom>
              <a:avLst/>
              <a:gdLst/>
              <a:ahLst/>
              <a:cxnLst/>
              <a:rect l="l" t="t" r="r" b="b"/>
              <a:pathLst>
                <a:path w="1209" h="1404" extrusionOk="0">
                  <a:moveTo>
                    <a:pt x="332" y="0"/>
                  </a:moveTo>
                  <a:lnTo>
                    <a:pt x="254" y="20"/>
                  </a:lnTo>
                  <a:lnTo>
                    <a:pt x="195" y="39"/>
                  </a:lnTo>
                  <a:lnTo>
                    <a:pt x="137" y="78"/>
                  </a:lnTo>
                  <a:lnTo>
                    <a:pt x="78" y="137"/>
                  </a:lnTo>
                  <a:lnTo>
                    <a:pt x="39" y="195"/>
                  </a:lnTo>
                  <a:lnTo>
                    <a:pt x="20" y="254"/>
                  </a:lnTo>
                  <a:lnTo>
                    <a:pt x="0" y="332"/>
                  </a:lnTo>
                  <a:lnTo>
                    <a:pt x="0" y="468"/>
                  </a:lnTo>
                  <a:lnTo>
                    <a:pt x="20" y="604"/>
                  </a:lnTo>
                  <a:lnTo>
                    <a:pt x="59" y="741"/>
                  </a:lnTo>
                  <a:lnTo>
                    <a:pt x="117" y="858"/>
                  </a:lnTo>
                  <a:lnTo>
                    <a:pt x="195" y="994"/>
                  </a:lnTo>
                  <a:lnTo>
                    <a:pt x="293" y="1111"/>
                  </a:lnTo>
                  <a:lnTo>
                    <a:pt x="409" y="1228"/>
                  </a:lnTo>
                  <a:lnTo>
                    <a:pt x="526" y="1325"/>
                  </a:lnTo>
                  <a:lnTo>
                    <a:pt x="604" y="1364"/>
                  </a:lnTo>
                  <a:lnTo>
                    <a:pt x="682" y="1403"/>
                  </a:lnTo>
                  <a:lnTo>
                    <a:pt x="838" y="1403"/>
                  </a:lnTo>
                  <a:lnTo>
                    <a:pt x="916" y="1384"/>
                  </a:lnTo>
                  <a:lnTo>
                    <a:pt x="994" y="1364"/>
                  </a:lnTo>
                  <a:lnTo>
                    <a:pt x="1072" y="1306"/>
                  </a:lnTo>
                  <a:lnTo>
                    <a:pt x="1130" y="1247"/>
                  </a:lnTo>
                  <a:lnTo>
                    <a:pt x="1189" y="1131"/>
                  </a:lnTo>
                  <a:lnTo>
                    <a:pt x="1208" y="994"/>
                  </a:lnTo>
                  <a:lnTo>
                    <a:pt x="1189" y="858"/>
                  </a:lnTo>
                  <a:lnTo>
                    <a:pt x="1130" y="741"/>
                  </a:lnTo>
                  <a:lnTo>
                    <a:pt x="1091" y="624"/>
                  </a:lnTo>
                  <a:lnTo>
                    <a:pt x="1033" y="507"/>
                  </a:lnTo>
                  <a:lnTo>
                    <a:pt x="955" y="390"/>
                  </a:lnTo>
                  <a:lnTo>
                    <a:pt x="838" y="273"/>
                  </a:lnTo>
                  <a:lnTo>
                    <a:pt x="624" y="78"/>
                  </a:lnTo>
                  <a:lnTo>
                    <a:pt x="507" y="20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152;p35">
              <a:extLst>
                <a:ext uri="{FF2B5EF4-FFF2-40B4-BE49-F238E27FC236}">
                  <a16:creationId xmlns:a16="http://schemas.microsoft.com/office/drawing/2014/main" xmlns="" id="{FCAE84A2-3503-01DC-0335-A7A473A27286}"/>
                </a:ext>
              </a:extLst>
            </p:cNvPr>
            <p:cNvSpPr/>
            <p:nvPr/>
          </p:nvSpPr>
          <p:spPr>
            <a:xfrm>
              <a:off x="5279800" y="1014550"/>
              <a:ext cx="30225" cy="35100"/>
            </a:xfrm>
            <a:custGeom>
              <a:avLst/>
              <a:gdLst/>
              <a:ahLst/>
              <a:cxnLst/>
              <a:rect l="l" t="t" r="r" b="b"/>
              <a:pathLst>
                <a:path w="1209" h="1404" fill="none" extrusionOk="0">
                  <a:moveTo>
                    <a:pt x="0" y="332"/>
                  </a:moveTo>
                  <a:lnTo>
                    <a:pt x="0" y="332"/>
                  </a:lnTo>
                  <a:lnTo>
                    <a:pt x="0" y="468"/>
                  </a:lnTo>
                  <a:lnTo>
                    <a:pt x="20" y="604"/>
                  </a:lnTo>
                  <a:lnTo>
                    <a:pt x="59" y="741"/>
                  </a:lnTo>
                  <a:lnTo>
                    <a:pt x="117" y="858"/>
                  </a:lnTo>
                  <a:lnTo>
                    <a:pt x="117" y="858"/>
                  </a:lnTo>
                  <a:lnTo>
                    <a:pt x="195" y="994"/>
                  </a:lnTo>
                  <a:lnTo>
                    <a:pt x="293" y="1111"/>
                  </a:lnTo>
                  <a:lnTo>
                    <a:pt x="409" y="1228"/>
                  </a:lnTo>
                  <a:lnTo>
                    <a:pt x="526" y="1325"/>
                  </a:lnTo>
                  <a:lnTo>
                    <a:pt x="526" y="1325"/>
                  </a:lnTo>
                  <a:lnTo>
                    <a:pt x="604" y="1364"/>
                  </a:lnTo>
                  <a:lnTo>
                    <a:pt x="682" y="1403"/>
                  </a:lnTo>
                  <a:lnTo>
                    <a:pt x="760" y="1403"/>
                  </a:lnTo>
                  <a:lnTo>
                    <a:pt x="838" y="1403"/>
                  </a:lnTo>
                  <a:lnTo>
                    <a:pt x="838" y="1403"/>
                  </a:lnTo>
                  <a:lnTo>
                    <a:pt x="916" y="1384"/>
                  </a:lnTo>
                  <a:lnTo>
                    <a:pt x="994" y="1364"/>
                  </a:lnTo>
                  <a:lnTo>
                    <a:pt x="1072" y="1306"/>
                  </a:lnTo>
                  <a:lnTo>
                    <a:pt x="1130" y="1247"/>
                  </a:lnTo>
                  <a:lnTo>
                    <a:pt x="1130" y="1247"/>
                  </a:lnTo>
                  <a:lnTo>
                    <a:pt x="1189" y="1131"/>
                  </a:lnTo>
                  <a:lnTo>
                    <a:pt x="1208" y="994"/>
                  </a:lnTo>
                  <a:lnTo>
                    <a:pt x="1189" y="858"/>
                  </a:lnTo>
                  <a:lnTo>
                    <a:pt x="1130" y="741"/>
                  </a:lnTo>
                  <a:lnTo>
                    <a:pt x="1130" y="741"/>
                  </a:lnTo>
                  <a:lnTo>
                    <a:pt x="1091" y="624"/>
                  </a:lnTo>
                  <a:lnTo>
                    <a:pt x="1033" y="507"/>
                  </a:lnTo>
                  <a:lnTo>
                    <a:pt x="1033" y="507"/>
                  </a:lnTo>
                  <a:lnTo>
                    <a:pt x="955" y="390"/>
                  </a:lnTo>
                  <a:lnTo>
                    <a:pt x="838" y="273"/>
                  </a:lnTo>
                  <a:lnTo>
                    <a:pt x="624" y="78"/>
                  </a:lnTo>
                  <a:lnTo>
                    <a:pt x="624" y="78"/>
                  </a:lnTo>
                  <a:lnTo>
                    <a:pt x="507" y="20"/>
                  </a:lnTo>
                  <a:lnTo>
                    <a:pt x="390" y="0"/>
                  </a:lnTo>
                  <a:lnTo>
                    <a:pt x="390" y="0"/>
                  </a:lnTo>
                  <a:lnTo>
                    <a:pt x="332" y="0"/>
                  </a:lnTo>
                  <a:lnTo>
                    <a:pt x="254" y="20"/>
                  </a:lnTo>
                  <a:lnTo>
                    <a:pt x="195" y="39"/>
                  </a:lnTo>
                  <a:lnTo>
                    <a:pt x="137" y="78"/>
                  </a:lnTo>
                  <a:lnTo>
                    <a:pt x="78" y="137"/>
                  </a:lnTo>
                  <a:lnTo>
                    <a:pt x="39" y="195"/>
                  </a:lnTo>
                  <a:lnTo>
                    <a:pt x="20" y="254"/>
                  </a:lnTo>
                  <a:lnTo>
                    <a:pt x="0" y="332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153;p35">
              <a:extLst>
                <a:ext uri="{FF2B5EF4-FFF2-40B4-BE49-F238E27FC236}">
                  <a16:creationId xmlns:a16="http://schemas.microsoft.com/office/drawing/2014/main" xmlns="" id="{2BBBFC22-2633-53CB-0276-EAB6ABEFDE38}"/>
                </a:ext>
              </a:extLst>
            </p:cNvPr>
            <p:cNvSpPr/>
            <p:nvPr/>
          </p:nvSpPr>
          <p:spPr>
            <a:xfrm>
              <a:off x="5315350" y="1057900"/>
              <a:ext cx="41425" cy="43875"/>
            </a:xfrm>
            <a:custGeom>
              <a:avLst/>
              <a:gdLst/>
              <a:ahLst/>
              <a:cxnLst/>
              <a:rect l="l" t="t" r="r" b="b"/>
              <a:pathLst>
                <a:path w="1657" h="1755" extrusionOk="0">
                  <a:moveTo>
                    <a:pt x="332" y="1"/>
                  </a:moveTo>
                  <a:lnTo>
                    <a:pt x="273" y="20"/>
                  </a:lnTo>
                  <a:lnTo>
                    <a:pt x="215" y="39"/>
                  </a:lnTo>
                  <a:lnTo>
                    <a:pt x="137" y="78"/>
                  </a:lnTo>
                  <a:lnTo>
                    <a:pt x="79" y="137"/>
                  </a:lnTo>
                  <a:lnTo>
                    <a:pt x="40" y="215"/>
                  </a:lnTo>
                  <a:lnTo>
                    <a:pt x="1" y="293"/>
                  </a:lnTo>
                  <a:lnTo>
                    <a:pt x="1" y="410"/>
                  </a:lnTo>
                  <a:lnTo>
                    <a:pt x="1" y="546"/>
                  </a:lnTo>
                  <a:lnTo>
                    <a:pt x="20" y="663"/>
                  </a:lnTo>
                  <a:lnTo>
                    <a:pt x="59" y="760"/>
                  </a:lnTo>
                  <a:lnTo>
                    <a:pt x="118" y="877"/>
                  </a:lnTo>
                  <a:lnTo>
                    <a:pt x="176" y="994"/>
                  </a:lnTo>
                  <a:lnTo>
                    <a:pt x="312" y="1209"/>
                  </a:lnTo>
                  <a:lnTo>
                    <a:pt x="488" y="1384"/>
                  </a:lnTo>
                  <a:lnTo>
                    <a:pt x="683" y="1540"/>
                  </a:lnTo>
                  <a:lnTo>
                    <a:pt x="799" y="1598"/>
                  </a:lnTo>
                  <a:lnTo>
                    <a:pt x="916" y="1657"/>
                  </a:lnTo>
                  <a:lnTo>
                    <a:pt x="1033" y="1715"/>
                  </a:lnTo>
                  <a:lnTo>
                    <a:pt x="1170" y="1735"/>
                  </a:lnTo>
                  <a:lnTo>
                    <a:pt x="1248" y="1754"/>
                  </a:lnTo>
                  <a:lnTo>
                    <a:pt x="1345" y="1735"/>
                  </a:lnTo>
                  <a:lnTo>
                    <a:pt x="1423" y="1696"/>
                  </a:lnTo>
                  <a:lnTo>
                    <a:pt x="1481" y="1657"/>
                  </a:lnTo>
                  <a:lnTo>
                    <a:pt x="1559" y="1579"/>
                  </a:lnTo>
                  <a:lnTo>
                    <a:pt x="1618" y="1481"/>
                  </a:lnTo>
                  <a:lnTo>
                    <a:pt x="1657" y="1384"/>
                  </a:lnTo>
                  <a:lnTo>
                    <a:pt x="1657" y="1267"/>
                  </a:lnTo>
                  <a:lnTo>
                    <a:pt x="1618" y="1111"/>
                  </a:lnTo>
                  <a:lnTo>
                    <a:pt x="1540" y="936"/>
                  </a:lnTo>
                  <a:lnTo>
                    <a:pt x="1462" y="780"/>
                  </a:lnTo>
                  <a:lnTo>
                    <a:pt x="1345" y="643"/>
                  </a:lnTo>
                  <a:lnTo>
                    <a:pt x="1228" y="527"/>
                  </a:lnTo>
                  <a:lnTo>
                    <a:pt x="1111" y="410"/>
                  </a:lnTo>
                  <a:lnTo>
                    <a:pt x="838" y="195"/>
                  </a:lnTo>
                  <a:lnTo>
                    <a:pt x="741" y="137"/>
                  </a:lnTo>
                  <a:lnTo>
                    <a:pt x="644" y="98"/>
                  </a:lnTo>
                  <a:lnTo>
                    <a:pt x="468" y="39"/>
                  </a:lnTo>
                  <a:lnTo>
                    <a:pt x="410" y="20"/>
                  </a:lnTo>
                  <a:lnTo>
                    <a:pt x="332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154;p35">
              <a:extLst>
                <a:ext uri="{FF2B5EF4-FFF2-40B4-BE49-F238E27FC236}">
                  <a16:creationId xmlns:a16="http://schemas.microsoft.com/office/drawing/2014/main" xmlns="" id="{7434B69F-53C8-9519-405B-45A468A74B00}"/>
                </a:ext>
              </a:extLst>
            </p:cNvPr>
            <p:cNvSpPr/>
            <p:nvPr/>
          </p:nvSpPr>
          <p:spPr>
            <a:xfrm>
              <a:off x="5315350" y="1057900"/>
              <a:ext cx="41425" cy="43875"/>
            </a:xfrm>
            <a:custGeom>
              <a:avLst/>
              <a:gdLst/>
              <a:ahLst/>
              <a:cxnLst/>
              <a:rect l="l" t="t" r="r" b="b"/>
              <a:pathLst>
                <a:path w="1657" h="1755" fill="none" extrusionOk="0">
                  <a:moveTo>
                    <a:pt x="215" y="39"/>
                  </a:moveTo>
                  <a:lnTo>
                    <a:pt x="215" y="39"/>
                  </a:lnTo>
                  <a:lnTo>
                    <a:pt x="137" y="78"/>
                  </a:lnTo>
                  <a:lnTo>
                    <a:pt x="79" y="137"/>
                  </a:lnTo>
                  <a:lnTo>
                    <a:pt x="79" y="137"/>
                  </a:lnTo>
                  <a:lnTo>
                    <a:pt x="40" y="215"/>
                  </a:lnTo>
                  <a:lnTo>
                    <a:pt x="1" y="293"/>
                  </a:lnTo>
                  <a:lnTo>
                    <a:pt x="1" y="293"/>
                  </a:lnTo>
                  <a:lnTo>
                    <a:pt x="1" y="410"/>
                  </a:lnTo>
                  <a:lnTo>
                    <a:pt x="1" y="546"/>
                  </a:lnTo>
                  <a:lnTo>
                    <a:pt x="20" y="663"/>
                  </a:lnTo>
                  <a:lnTo>
                    <a:pt x="59" y="760"/>
                  </a:lnTo>
                  <a:lnTo>
                    <a:pt x="59" y="760"/>
                  </a:lnTo>
                  <a:lnTo>
                    <a:pt x="118" y="877"/>
                  </a:lnTo>
                  <a:lnTo>
                    <a:pt x="176" y="994"/>
                  </a:lnTo>
                  <a:lnTo>
                    <a:pt x="176" y="994"/>
                  </a:lnTo>
                  <a:lnTo>
                    <a:pt x="312" y="1209"/>
                  </a:lnTo>
                  <a:lnTo>
                    <a:pt x="312" y="1209"/>
                  </a:lnTo>
                  <a:lnTo>
                    <a:pt x="488" y="1384"/>
                  </a:lnTo>
                  <a:lnTo>
                    <a:pt x="683" y="1540"/>
                  </a:lnTo>
                  <a:lnTo>
                    <a:pt x="683" y="1540"/>
                  </a:lnTo>
                  <a:lnTo>
                    <a:pt x="799" y="1598"/>
                  </a:lnTo>
                  <a:lnTo>
                    <a:pt x="916" y="1657"/>
                  </a:lnTo>
                  <a:lnTo>
                    <a:pt x="1033" y="1715"/>
                  </a:lnTo>
                  <a:lnTo>
                    <a:pt x="1170" y="1735"/>
                  </a:lnTo>
                  <a:lnTo>
                    <a:pt x="1170" y="1735"/>
                  </a:lnTo>
                  <a:lnTo>
                    <a:pt x="1248" y="1754"/>
                  </a:lnTo>
                  <a:lnTo>
                    <a:pt x="1345" y="1735"/>
                  </a:lnTo>
                  <a:lnTo>
                    <a:pt x="1423" y="1696"/>
                  </a:lnTo>
                  <a:lnTo>
                    <a:pt x="1481" y="1657"/>
                  </a:lnTo>
                  <a:lnTo>
                    <a:pt x="1481" y="1657"/>
                  </a:lnTo>
                  <a:lnTo>
                    <a:pt x="1559" y="1579"/>
                  </a:lnTo>
                  <a:lnTo>
                    <a:pt x="1618" y="1481"/>
                  </a:lnTo>
                  <a:lnTo>
                    <a:pt x="1657" y="1384"/>
                  </a:lnTo>
                  <a:lnTo>
                    <a:pt x="1657" y="1267"/>
                  </a:lnTo>
                  <a:lnTo>
                    <a:pt x="1657" y="1267"/>
                  </a:lnTo>
                  <a:lnTo>
                    <a:pt x="1618" y="1111"/>
                  </a:lnTo>
                  <a:lnTo>
                    <a:pt x="1540" y="936"/>
                  </a:lnTo>
                  <a:lnTo>
                    <a:pt x="1462" y="780"/>
                  </a:lnTo>
                  <a:lnTo>
                    <a:pt x="1345" y="643"/>
                  </a:lnTo>
                  <a:lnTo>
                    <a:pt x="1345" y="643"/>
                  </a:lnTo>
                  <a:lnTo>
                    <a:pt x="1228" y="527"/>
                  </a:lnTo>
                  <a:lnTo>
                    <a:pt x="1111" y="410"/>
                  </a:lnTo>
                  <a:lnTo>
                    <a:pt x="838" y="195"/>
                  </a:lnTo>
                  <a:lnTo>
                    <a:pt x="838" y="195"/>
                  </a:lnTo>
                  <a:lnTo>
                    <a:pt x="741" y="137"/>
                  </a:lnTo>
                  <a:lnTo>
                    <a:pt x="644" y="98"/>
                  </a:lnTo>
                  <a:lnTo>
                    <a:pt x="644" y="98"/>
                  </a:lnTo>
                  <a:lnTo>
                    <a:pt x="468" y="39"/>
                  </a:lnTo>
                  <a:lnTo>
                    <a:pt x="468" y="39"/>
                  </a:lnTo>
                  <a:lnTo>
                    <a:pt x="410" y="20"/>
                  </a:lnTo>
                  <a:lnTo>
                    <a:pt x="332" y="1"/>
                  </a:lnTo>
                  <a:lnTo>
                    <a:pt x="332" y="1"/>
                  </a:lnTo>
                  <a:lnTo>
                    <a:pt x="273" y="20"/>
                  </a:lnTo>
                  <a:lnTo>
                    <a:pt x="215" y="3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155;p35">
              <a:extLst>
                <a:ext uri="{FF2B5EF4-FFF2-40B4-BE49-F238E27FC236}">
                  <a16:creationId xmlns:a16="http://schemas.microsoft.com/office/drawing/2014/main" xmlns="" id="{315BE1F0-2453-BF2B-20BF-39FA3D8E377C}"/>
                </a:ext>
              </a:extLst>
            </p:cNvPr>
            <p:cNvSpPr/>
            <p:nvPr/>
          </p:nvSpPr>
          <p:spPr>
            <a:xfrm>
              <a:off x="5352850" y="1118300"/>
              <a:ext cx="30725" cy="28275"/>
            </a:xfrm>
            <a:custGeom>
              <a:avLst/>
              <a:gdLst/>
              <a:ahLst/>
              <a:cxnLst/>
              <a:rect l="l" t="t" r="r" b="b"/>
              <a:pathLst>
                <a:path w="1229" h="1131" extrusionOk="0">
                  <a:moveTo>
                    <a:pt x="274" y="1"/>
                  </a:moveTo>
                  <a:lnTo>
                    <a:pt x="196" y="20"/>
                  </a:lnTo>
                  <a:lnTo>
                    <a:pt x="137" y="59"/>
                  </a:lnTo>
                  <a:lnTo>
                    <a:pt x="79" y="117"/>
                  </a:lnTo>
                  <a:lnTo>
                    <a:pt x="40" y="156"/>
                  </a:lnTo>
                  <a:lnTo>
                    <a:pt x="20" y="234"/>
                  </a:lnTo>
                  <a:lnTo>
                    <a:pt x="1" y="293"/>
                  </a:lnTo>
                  <a:lnTo>
                    <a:pt x="1" y="371"/>
                  </a:lnTo>
                  <a:lnTo>
                    <a:pt x="20" y="449"/>
                  </a:lnTo>
                  <a:lnTo>
                    <a:pt x="40" y="566"/>
                  </a:lnTo>
                  <a:lnTo>
                    <a:pt x="98" y="663"/>
                  </a:lnTo>
                  <a:lnTo>
                    <a:pt x="176" y="780"/>
                  </a:lnTo>
                  <a:lnTo>
                    <a:pt x="274" y="858"/>
                  </a:lnTo>
                  <a:lnTo>
                    <a:pt x="371" y="955"/>
                  </a:lnTo>
                  <a:lnTo>
                    <a:pt x="488" y="1014"/>
                  </a:lnTo>
                  <a:lnTo>
                    <a:pt x="683" y="1111"/>
                  </a:lnTo>
                  <a:lnTo>
                    <a:pt x="761" y="1131"/>
                  </a:lnTo>
                  <a:lnTo>
                    <a:pt x="917" y="1131"/>
                  </a:lnTo>
                  <a:lnTo>
                    <a:pt x="995" y="1111"/>
                  </a:lnTo>
                  <a:lnTo>
                    <a:pt x="1053" y="1072"/>
                  </a:lnTo>
                  <a:lnTo>
                    <a:pt x="1111" y="1014"/>
                  </a:lnTo>
                  <a:lnTo>
                    <a:pt x="1170" y="955"/>
                  </a:lnTo>
                  <a:lnTo>
                    <a:pt x="1209" y="897"/>
                  </a:lnTo>
                  <a:lnTo>
                    <a:pt x="1228" y="819"/>
                  </a:lnTo>
                  <a:lnTo>
                    <a:pt x="1228" y="741"/>
                  </a:lnTo>
                  <a:lnTo>
                    <a:pt x="1228" y="663"/>
                  </a:lnTo>
                  <a:lnTo>
                    <a:pt x="1209" y="605"/>
                  </a:lnTo>
                  <a:lnTo>
                    <a:pt x="1170" y="527"/>
                  </a:lnTo>
                  <a:lnTo>
                    <a:pt x="1111" y="468"/>
                  </a:lnTo>
                  <a:lnTo>
                    <a:pt x="1053" y="429"/>
                  </a:lnTo>
                  <a:lnTo>
                    <a:pt x="995" y="390"/>
                  </a:lnTo>
                  <a:lnTo>
                    <a:pt x="975" y="390"/>
                  </a:lnTo>
                  <a:lnTo>
                    <a:pt x="917" y="312"/>
                  </a:lnTo>
                  <a:lnTo>
                    <a:pt x="819" y="234"/>
                  </a:lnTo>
                  <a:lnTo>
                    <a:pt x="702" y="156"/>
                  </a:lnTo>
                  <a:lnTo>
                    <a:pt x="469" y="20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156;p35">
              <a:extLst>
                <a:ext uri="{FF2B5EF4-FFF2-40B4-BE49-F238E27FC236}">
                  <a16:creationId xmlns:a16="http://schemas.microsoft.com/office/drawing/2014/main" xmlns="" id="{1BF717AB-1CB0-995C-603B-9B0E45FF5D03}"/>
                </a:ext>
              </a:extLst>
            </p:cNvPr>
            <p:cNvSpPr/>
            <p:nvPr/>
          </p:nvSpPr>
          <p:spPr>
            <a:xfrm>
              <a:off x="5352850" y="1118300"/>
              <a:ext cx="30725" cy="28275"/>
            </a:xfrm>
            <a:custGeom>
              <a:avLst/>
              <a:gdLst/>
              <a:ahLst/>
              <a:cxnLst/>
              <a:rect l="l" t="t" r="r" b="b"/>
              <a:pathLst>
                <a:path w="1229" h="1131" fill="none" extrusionOk="0">
                  <a:moveTo>
                    <a:pt x="1" y="371"/>
                  </a:moveTo>
                  <a:lnTo>
                    <a:pt x="1" y="371"/>
                  </a:lnTo>
                  <a:lnTo>
                    <a:pt x="20" y="449"/>
                  </a:lnTo>
                  <a:lnTo>
                    <a:pt x="20" y="449"/>
                  </a:lnTo>
                  <a:lnTo>
                    <a:pt x="40" y="566"/>
                  </a:lnTo>
                  <a:lnTo>
                    <a:pt x="98" y="663"/>
                  </a:lnTo>
                  <a:lnTo>
                    <a:pt x="98" y="663"/>
                  </a:lnTo>
                  <a:lnTo>
                    <a:pt x="176" y="780"/>
                  </a:lnTo>
                  <a:lnTo>
                    <a:pt x="274" y="858"/>
                  </a:lnTo>
                  <a:lnTo>
                    <a:pt x="274" y="858"/>
                  </a:lnTo>
                  <a:lnTo>
                    <a:pt x="371" y="955"/>
                  </a:lnTo>
                  <a:lnTo>
                    <a:pt x="488" y="1014"/>
                  </a:lnTo>
                  <a:lnTo>
                    <a:pt x="488" y="1014"/>
                  </a:lnTo>
                  <a:lnTo>
                    <a:pt x="683" y="1111"/>
                  </a:lnTo>
                  <a:lnTo>
                    <a:pt x="683" y="1111"/>
                  </a:lnTo>
                  <a:lnTo>
                    <a:pt x="761" y="1131"/>
                  </a:lnTo>
                  <a:lnTo>
                    <a:pt x="839" y="1131"/>
                  </a:lnTo>
                  <a:lnTo>
                    <a:pt x="917" y="1131"/>
                  </a:lnTo>
                  <a:lnTo>
                    <a:pt x="995" y="1111"/>
                  </a:lnTo>
                  <a:lnTo>
                    <a:pt x="995" y="1111"/>
                  </a:lnTo>
                  <a:lnTo>
                    <a:pt x="1053" y="1072"/>
                  </a:lnTo>
                  <a:lnTo>
                    <a:pt x="1111" y="1014"/>
                  </a:lnTo>
                  <a:lnTo>
                    <a:pt x="1170" y="955"/>
                  </a:lnTo>
                  <a:lnTo>
                    <a:pt x="1209" y="897"/>
                  </a:lnTo>
                  <a:lnTo>
                    <a:pt x="1209" y="897"/>
                  </a:lnTo>
                  <a:lnTo>
                    <a:pt x="1228" y="819"/>
                  </a:lnTo>
                  <a:lnTo>
                    <a:pt x="1228" y="741"/>
                  </a:lnTo>
                  <a:lnTo>
                    <a:pt x="1228" y="663"/>
                  </a:lnTo>
                  <a:lnTo>
                    <a:pt x="1209" y="605"/>
                  </a:lnTo>
                  <a:lnTo>
                    <a:pt x="1170" y="527"/>
                  </a:lnTo>
                  <a:lnTo>
                    <a:pt x="1111" y="468"/>
                  </a:lnTo>
                  <a:lnTo>
                    <a:pt x="1053" y="429"/>
                  </a:lnTo>
                  <a:lnTo>
                    <a:pt x="995" y="390"/>
                  </a:lnTo>
                  <a:lnTo>
                    <a:pt x="975" y="390"/>
                  </a:lnTo>
                  <a:lnTo>
                    <a:pt x="975" y="390"/>
                  </a:lnTo>
                  <a:lnTo>
                    <a:pt x="917" y="312"/>
                  </a:lnTo>
                  <a:lnTo>
                    <a:pt x="917" y="312"/>
                  </a:lnTo>
                  <a:lnTo>
                    <a:pt x="819" y="234"/>
                  </a:lnTo>
                  <a:lnTo>
                    <a:pt x="702" y="156"/>
                  </a:lnTo>
                  <a:lnTo>
                    <a:pt x="469" y="20"/>
                  </a:lnTo>
                  <a:lnTo>
                    <a:pt x="469" y="20"/>
                  </a:lnTo>
                  <a:lnTo>
                    <a:pt x="410" y="1"/>
                  </a:lnTo>
                  <a:lnTo>
                    <a:pt x="332" y="1"/>
                  </a:lnTo>
                  <a:lnTo>
                    <a:pt x="332" y="1"/>
                  </a:lnTo>
                  <a:lnTo>
                    <a:pt x="274" y="1"/>
                  </a:lnTo>
                  <a:lnTo>
                    <a:pt x="196" y="20"/>
                  </a:lnTo>
                  <a:lnTo>
                    <a:pt x="137" y="59"/>
                  </a:lnTo>
                  <a:lnTo>
                    <a:pt x="79" y="117"/>
                  </a:lnTo>
                  <a:lnTo>
                    <a:pt x="40" y="156"/>
                  </a:lnTo>
                  <a:lnTo>
                    <a:pt x="20" y="234"/>
                  </a:lnTo>
                  <a:lnTo>
                    <a:pt x="1" y="293"/>
                  </a:lnTo>
                  <a:lnTo>
                    <a:pt x="1" y="371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157;p35">
              <a:extLst>
                <a:ext uri="{FF2B5EF4-FFF2-40B4-BE49-F238E27FC236}">
                  <a16:creationId xmlns:a16="http://schemas.microsoft.com/office/drawing/2014/main" xmlns="" id="{314CA87E-6A33-A3C6-97CF-DD9F36F23F72}"/>
                </a:ext>
              </a:extLst>
            </p:cNvPr>
            <p:cNvSpPr/>
            <p:nvPr/>
          </p:nvSpPr>
          <p:spPr>
            <a:xfrm>
              <a:off x="5302200" y="1100775"/>
              <a:ext cx="26325" cy="26800"/>
            </a:xfrm>
            <a:custGeom>
              <a:avLst/>
              <a:gdLst/>
              <a:ahLst/>
              <a:cxnLst/>
              <a:rect l="l" t="t" r="r" b="b"/>
              <a:pathLst>
                <a:path w="1053" h="1072" extrusionOk="0">
                  <a:moveTo>
                    <a:pt x="254" y="0"/>
                  </a:moveTo>
                  <a:lnTo>
                    <a:pt x="195" y="20"/>
                  </a:lnTo>
                  <a:lnTo>
                    <a:pt x="98" y="78"/>
                  </a:lnTo>
                  <a:lnTo>
                    <a:pt x="40" y="156"/>
                  </a:lnTo>
                  <a:lnTo>
                    <a:pt x="1" y="253"/>
                  </a:lnTo>
                  <a:lnTo>
                    <a:pt x="1" y="370"/>
                  </a:lnTo>
                  <a:lnTo>
                    <a:pt x="40" y="526"/>
                  </a:lnTo>
                  <a:lnTo>
                    <a:pt x="98" y="663"/>
                  </a:lnTo>
                  <a:lnTo>
                    <a:pt x="156" y="721"/>
                  </a:lnTo>
                  <a:lnTo>
                    <a:pt x="293" y="857"/>
                  </a:lnTo>
                  <a:lnTo>
                    <a:pt x="449" y="994"/>
                  </a:lnTo>
                  <a:lnTo>
                    <a:pt x="507" y="1033"/>
                  </a:lnTo>
                  <a:lnTo>
                    <a:pt x="585" y="1052"/>
                  </a:lnTo>
                  <a:lnTo>
                    <a:pt x="644" y="1072"/>
                  </a:lnTo>
                  <a:lnTo>
                    <a:pt x="721" y="1052"/>
                  </a:lnTo>
                  <a:lnTo>
                    <a:pt x="799" y="1052"/>
                  </a:lnTo>
                  <a:lnTo>
                    <a:pt x="858" y="1013"/>
                  </a:lnTo>
                  <a:lnTo>
                    <a:pt x="916" y="974"/>
                  </a:lnTo>
                  <a:lnTo>
                    <a:pt x="975" y="916"/>
                  </a:lnTo>
                  <a:lnTo>
                    <a:pt x="1014" y="857"/>
                  </a:lnTo>
                  <a:lnTo>
                    <a:pt x="1033" y="779"/>
                  </a:lnTo>
                  <a:lnTo>
                    <a:pt x="1053" y="721"/>
                  </a:lnTo>
                  <a:lnTo>
                    <a:pt x="1053" y="643"/>
                  </a:lnTo>
                  <a:lnTo>
                    <a:pt x="1033" y="565"/>
                  </a:lnTo>
                  <a:lnTo>
                    <a:pt x="994" y="507"/>
                  </a:lnTo>
                  <a:lnTo>
                    <a:pt x="955" y="448"/>
                  </a:lnTo>
                  <a:lnTo>
                    <a:pt x="897" y="390"/>
                  </a:lnTo>
                  <a:lnTo>
                    <a:pt x="780" y="292"/>
                  </a:lnTo>
                  <a:lnTo>
                    <a:pt x="644" y="175"/>
                  </a:lnTo>
                  <a:lnTo>
                    <a:pt x="527" y="59"/>
                  </a:lnTo>
                  <a:lnTo>
                    <a:pt x="429" y="20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158;p35">
              <a:extLst>
                <a:ext uri="{FF2B5EF4-FFF2-40B4-BE49-F238E27FC236}">
                  <a16:creationId xmlns:a16="http://schemas.microsoft.com/office/drawing/2014/main" xmlns="" id="{75DBE197-D29F-9413-1D15-3FD938666BBB}"/>
                </a:ext>
              </a:extLst>
            </p:cNvPr>
            <p:cNvSpPr/>
            <p:nvPr/>
          </p:nvSpPr>
          <p:spPr>
            <a:xfrm>
              <a:off x="5302200" y="1100775"/>
              <a:ext cx="26325" cy="26800"/>
            </a:xfrm>
            <a:custGeom>
              <a:avLst/>
              <a:gdLst/>
              <a:ahLst/>
              <a:cxnLst/>
              <a:rect l="l" t="t" r="r" b="b"/>
              <a:pathLst>
                <a:path w="1053" h="1072" fill="none" extrusionOk="0">
                  <a:moveTo>
                    <a:pt x="195" y="20"/>
                  </a:moveTo>
                  <a:lnTo>
                    <a:pt x="195" y="20"/>
                  </a:lnTo>
                  <a:lnTo>
                    <a:pt x="98" y="78"/>
                  </a:lnTo>
                  <a:lnTo>
                    <a:pt x="40" y="156"/>
                  </a:lnTo>
                  <a:lnTo>
                    <a:pt x="1" y="253"/>
                  </a:lnTo>
                  <a:lnTo>
                    <a:pt x="1" y="370"/>
                  </a:lnTo>
                  <a:lnTo>
                    <a:pt x="1" y="370"/>
                  </a:lnTo>
                  <a:lnTo>
                    <a:pt x="40" y="526"/>
                  </a:lnTo>
                  <a:lnTo>
                    <a:pt x="40" y="526"/>
                  </a:lnTo>
                  <a:lnTo>
                    <a:pt x="98" y="663"/>
                  </a:lnTo>
                  <a:lnTo>
                    <a:pt x="98" y="663"/>
                  </a:lnTo>
                  <a:lnTo>
                    <a:pt x="156" y="721"/>
                  </a:lnTo>
                  <a:lnTo>
                    <a:pt x="156" y="721"/>
                  </a:lnTo>
                  <a:lnTo>
                    <a:pt x="293" y="857"/>
                  </a:lnTo>
                  <a:lnTo>
                    <a:pt x="449" y="994"/>
                  </a:lnTo>
                  <a:lnTo>
                    <a:pt x="449" y="994"/>
                  </a:lnTo>
                  <a:lnTo>
                    <a:pt x="507" y="1033"/>
                  </a:lnTo>
                  <a:lnTo>
                    <a:pt x="585" y="1052"/>
                  </a:lnTo>
                  <a:lnTo>
                    <a:pt x="644" y="1072"/>
                  </a:lnTo>
                  <a:lnTo>
                    <a:pt x="721" y="1052"/>
                  </a:lnTo>
                  <a:lnTo>
                    <a:pt x="799" y="1052"/>
                  </a:lnTo>
                  <a:lnTo>
                    <a:pt x="858" y="1013"/>
                  </a:lnTo>
                  <a:lnTo>
                    <a:pt x="916" y="974"/>
                  </a:lnTo>
                  <a:lnTo>
                    <a:pt x="975" y="916"/>
                  </a:lnTo>
                  <a:lnTo>
                    <a:pt x="975" y="916"/>
                  </a:lnTo>
                  <a:lnTo>
                    <a:pt x="1014" y="857"/>
                  </a:lnTo>
                  <a:lnTo>
                    <a:pt x="1033" y="779"/>
                  </a:lnTo>
                  <a:lnTo>
                    <a:pt x="1053" y="721"/>
                  </a:lnTo>
                  <a:lnTo>
                    <a:pt x="1053" y="643"/>
                  </a:lnTo>
                  <a:lnTo>
                    <a:pt x="1033" y="565"/>
                  </a:lnTo>
                  <a:lnTo>
                    <a:pt x="994" y="507"/>
                  </a:lnTo>
                  <a:lnTo>
                    <a:pt x="955" y="448"/>
                  </a:lnTo>
                  <a:lnTo>
                    <a:pt x="897" y="390"/>
                  </a:lnTo>
                  <a:lnTo>
                    <a:pt x="897" y="390"/>
                  </a:lnTo>
                  <a:lnTo>
                    <a:pt x="780" y="292"/>
                  </a:lnTo>
                  <a:lnTo>
                    <a:pt x="780" y="292"/>
                  </a:lnTo>
                  <a:lnTo>
                    <a:pt x="644" y="175"/>
                  </a:lnTo>
                  <a:lnTo>
                    <a:pt x="527" y="59"/>
                  </a:lnTo>
                  <a:lnTo>
                    <a:pt x="527" y="59"/>
                  </a:lnTo>
                  <a:lnTo>
                    <a:pt x="429" y="20"/>
                  </a:lnTo>
                  <a:lnTo>
                    <a:pt x="312" y="0"/>
                  </a:lnTo>
                  <a:lnTo>
                    <a:pt x="312" y="0"/>
                  </a:lnTo>
                  <a:lnTo>
                    <a:pt x="254" y="0"/>
                  </a:lnTo>
                  <a:lnTo>
                    <a:pt x="195" y="20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159;p35">
              <a:extLst>
                <a:ext uri="{FF2B5EF4-FFF2-40B4-BE49-F238E27FC236}">
                  <a16:creationId xmlns:a16="http://schemas.microsoft.com/office/drawing/2014/main" xmlns="" id="{3F45DFE4-2ED9-0D65-1BBA-BD0784CFA77E}"/>
                </a:ext>
              </a:extLst>
            </p:cNvPr>
            <p:cNvSpPr/>
            <p:nvPr/>
          </p:nvSpPr>
          <p:spPr>
            <a:xfrm>
              <a:off x="5197975" y="903975"/>
              <a:ext cx="31675" cy="47275"/>
            </a:xfrm>
            <a:custGeom>
              <a:avLst/>
              <a:gdLst/>
              <a:ahLst/>
              <a:cxnLst/>
              <a:rect l="l" t="t" r="r" b="b"/>
              <a:pathLst>
                <a:path w="1267" h="1891" extrusionOk="0">
                  <a:moveTo>
                    <a:pt x="351" y="1"/>
                  </a:moveTo>
                  <a:lnTo>
                    <a:pt x="253" y="20"/>
                  </a:lnTo>
                  <a:lnTo>
                    <a:pt x="156" y="79"/>
                  </a:lnTo>
                  <a:lnTo>
                    <a:pt x="97" y="137"/>
                  </a:lnTo>
                  <a:lnTo>
                    <a:pt x="39" y="234"/>
                  </a:lnTo>
                  <a:lnTo>
                    <a:pt x="0" y="351"/>
                  </a:lnTo>
                  <a:lnTo>
                    <a:pt x="0" y="488"/>
                  </a:lnTo>
                  <a:lnTo>
                    <a:pt x="0" y="624"/>
                  </a:lnTo>
                  <a:lnTo>
                    <a:pt x="0" y="741"/>
                  </a:lnTo>
                  <a:lnTo>
                    <a:pt x="58" y="1033"/>
                  </a:lnTo>
                  <a:lnTo>
                    <a:pt x="136" y="1306"/>
                  </a:lnTo>
                  <a:lnTo>
                    <a:pt x="195" y="1423"/>
                  </a:lnTo>
                  <a:lnTo>
                    <a:pt x="253" y="1540"/>
                  </a:lnTo>
                  <a:lnTo>
                    <a:pt x="331" y="1657"/>
                  </a:lnTo>
                  <a:lnTo>
                    <a:pt x="429" y="1754"/>
                  </a:lnTo>
                  <a:lnTo>
                    <a:pt x="487" y="1793"/>
                  </a:lnTo>
                  <a:lnTo>
                    <a:pt x="546" y="1832"/>
                  </a:lnTo>
                  <a:lnTo>
                    <a:pt x="701" y="1871"/>
                  </a:lnTo>
                  <a:lnTo>
                    <a:pt x="857" y="1891"/>
                  </a:lnTo>
                  <a:lnTo>
                    <a:pt x="935" y="1871"/>
                  </a:lnTo>
                  <a:lnTo>
                    <a:pt x="1013" y="1832"/>
                  </a:lnTo>
                  <a:lnTo>
                    <a:pt x="1091" y="1793"/>
                  </a:lnTo>
                  <a:lnTo>
                    <a:pt x="1150" y="1754"/>
                  </a:lnTo>
                  <a:lnTo>
                    <a:pt x="1208" y="1676"/>
                  </a:lnTo>
                  <a:lnTo>
                    <a:pt x="1247" y="1618"/>
                  </a:lnTo>
                  <a:lnTo>
                    <a:pt x="1266" y="1540"/>
                  </a:lnTo>
                  <a:lnTo>
                    <a:pt x="1266" y="1462"/>
                  </a:lnTo>
                  <a:lnTo>
                    <a:pt x="1266" y="1384"/>
                  </a:lnTo>
                  <a:lnTo>
                    <a:pt x="1247" y="1287"/>
                  </a:lnTo>
                  <a:lnTo>
                    <a:pt x="1189" y="1189"/>
                  </a:lnTo>
                  <a:lnTo>
                    <a:pt x="1150" y="1014"/>
                  </a:lnTo>
                  <a:lnTo>
                    <a:pt x="1111" y="838"/>
                  </a:lnTo>
                  <a:lnTo>
                    <a:pt x="1033" y="624"/>
                  </a:lnTo>
                  <a:lnTo>
                    <a:pt x="916" y="410"/>
                  </a:lnTo>
                  <a:lnTo>
                    <a:pt x="779" y="234"/>
                  </a:lnTo>
                  <a:lnTo>
                    <a:pt x="623" y="79"/>
                  </a:lnTo>
                  <a:lnTo>
                    <a:pt x="585" y="40"/>
                  </a:lnTo>
                  <a:lnTo>
                    <a:pt x="526" y="20"/>
                  </a:lnTo>
                  <a:lnTo>
                    <a:pt x="390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160;p35">
              <a:extLst>
                <a:ext uri="{FF2B5EF4-FFF2-40B4-BE49-F238E27FC236}">
                  <a16:creationId xmlns:a16="http://schemas.microsoft.com/office/drawing/2014/main" xmlns="" id="{9FDFE672-81DE-06D6-889D-153068F6B4E5}"/>
                </a:ext>
              </a:extLst>
            </p:cNvPr>
            <p:cNvSpPr/>
            <p:nvPr/>
          </p:nvSpPr>
          <p:spPr>
            <a:xfrm>
              <a:off x="5197975" y="903975"/>
              <a:ext cx="31675" cy="47275"/>
            </a:xfrm>
            <a:custGeom>
              <a:avLst/>
              <a:gdLst/>
              <a:ahLst/>
              <a:cxnLst/>
              <a:rect l="l" t="t" r="r" b="b"/>
              <a:pathLst>
                <a:path w="1267" h="1891" fill="none" extrusionOk="0">
                  <a:moveTo>
                    <a:pt x="351" y="1"/>
                  </a:moveTo>
                  <a:lnTo>
                    <a:pt x="351" y="1"/>
                  </a:lnTo>
                  <a:lnTo>
                    <a:pt x="253" y="20"/>
                  </a:lnTo>
                  <a:lnTo>
                    <a:pt x="156" y="79"/>
                  </a:lnTo>
                  <a:lnTo>
                    <a:pt x="97" y="137"/>
                  </a:lnTo>
                  <a:lnTo>
                    <a:pt x="39" y="234"/>
                  </a:lnTo>
                  <a:lnTo>
                    <a:pt x="39" y="234"/>
                  </a:lnTo>
                  <a:lnTo>
                    <a:pt x="0" y="351"/>
                  </a:lnTo>
                  <a:lnTo>
                    <a:pt x="0" y="488"/>
                  </a:lnTo>
                  <a:lnTo>
                    <a:pt x="0" y="624"/>
                  </a:lnTo>
                  <a:lnTo>
                    <a:pt x="0" y="741"/>
                  </a:lnTo>
                  <a:lnTo>
                    <a:pt x="0" y="741"/>
                  </a:lnTo>
                  <a:lnTo>
                    <a:pt x="58" y="1033"/>
                  </a:lnTo>
                  <a:lnTo>
                    <a:pt x="136" y="1306"/>
                  </a:lnTo>
                  <a:lnTo>
                    <a:pt x="136" y="1306"/>
                  </a:lnTo>
                  <a:lnTo>
                    <a:pt x="195" y="1423"/>
                  </a:lnTo>
                  <a:lnTo>
                    <a:pt x="253" y="1540"/>
                  </a:lnTo>
                  <a:lnTo>
                    <a:pt x="331" y="1657"/>
                  </a:lnTo>
                  <a:lnTo>
                    <a:pt x="429" y="1754"/>
                  </a:lnTo>
                  <a:lnTo>
                    <a:pt x="429" y="1754"/>
                  </a:lnTo>
                  <a:lnTo>
                    <a:pt x="487" y="1793"/>
                  </a:lnTo>
                  <a:lnTo>
                    <a:pt x="546" y="1832"/>
                  </a:lnTo>
                  <a:lnTo>
                    <a:pt x="701" y="1871"/>
                  </a:lnTo>
                  <a:lnTo>
                    <a:pt x="857" y="1891"/>
                  </a:lnTo>
                  <a:lnTo>
                    <a:pt x="935" y="1871"/>
                  </a:lnTo>
                  <a:lnTo>
                    <a:pt x="1013" y="1832"/>
                  </a:lnTo>
                  <a:lnTo>
                    <a:pt x="1013" y="1832"/>
                  </a:lnTo>
                  <a:lnTo>
                    <a:pt x="1091" y="1793"/>
                  </a:lnTo>
                  <a:lnTo>
                    <a:pt x="1150" y="1754"/>
                  </a:lnTo>
                  <a:lnTo>
                    <a:pt x="1208" y="1676"/>
                  </a:lnTo>
                  <a:lnTo>
                    <a:pt x="1247" y="1618"/>
                  </a:lnTo>
                  <a:lnTo>
                    <a:pt x="1266" y="1540"/>
                  </a:lnTo>
                  <a:lnTo>
                    <a:pt x="1266" y="1462"/>
                  </a:lnTo>
                  <a:lnTo>
                    <a:pt x="1266" y="1384"/>
                  </a:lnTo>
                  <a:lnTo>
                    <a:pt x="1247" y="1287"/>
                  </a:lnTo>
                  <a:lnTo>
                    <a:pt x="1247" y="1287"/>
                  </a:lnTo>
                  <a:lnTo>
                    <a:pt x="1189" y="1189"/>
                  </a:lnTo>
                  <a:lnTo>
                    <a:pt x="1189" y="1189"/>
                  </a:lnTo>
                  <a:lnTo>
                    <a:pt x="1150" y="1014"/>
                  </a:lnTo>
                  <a:lnTo>
                    <a:pt x="1111" y="838"/>
                  </a:lnTo>
                  <a:lnTo>
                    <a:pt x="1111" y="838"/>
                  </a:lnTo>
                  <a:lnTo>
                    <a:pt x="1033" y="624"/>
                  </a:lnTo>
                  <a:lnTo>
                    <a:pt x="916" y="410"/>
                  </a:lnTo>
                  <a:lnTo>
                    <a:pt x="916" y="410"/>
                  </a:lnTo>
                  <a:lnTo>
                    <a:pt x="779" y="234"/>
                  </a:lnTo>
                  <a:lnTo>
                    <a:pt x="623" y="79"/>
                  </a:lnTo>
                  <a:lnTo>
                    <a:pt x="623" y="79"/>
                  </a:lnTo>
                  <a:lnTo>
                    <a:pt x="585" y="40"/>
                  </a:lnTo>
                  <a:lnTo>
                    <a:pt x="526" y="20"/>
                  </a:lnTo>
                  <a:lnTo>
                    <a:pt x="390" y="1"/>
                  </a:lnTo>
                  <a:lnTo>
                    <a:pt x="390" y="1"/>
                  </a:lnTo>
                  <a:lnTo>
                    <a:pt x="35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161;p35">
              <a:extLst>
                <a:ext uri="{FF2B5EF4-FFF2-40B4-BE49-F238E27FC236}">
                  <a16:creationId xmlns:a16="http://schemas.microsoft.com/office/drawing/2014/main" xmlns="" id="{13F6BAEA-B6DC-DBE9-99F6-DB23762D1873}"/>
                </a:ext>
              </a:extLst>
            </p:cNvPr>
            <p:cNvSpPr/>
            <p:nvPr/>
          </p:nvSpPr>
          <p:spPr>
            <a:xfrm>
              <a:off x="5201375" y="974600"/>
              <a:ext cx="22925" cy="30225"/>
            </a:xfrm>
            <a:custGeom>
              <a:avLst/>
              <a:gdLst/>
              <a:ahLst/>
              <a:cxnLst/>
              <a:rect l="l" t="t" r="r" b="b"/>
              <a:pathLst>
                <a:path w="917" h="1209" extrusionOk="0">
                  <a:moveTo>
                    <a:pt x="312" y="1"/>
                  </a:moveTo>
                  <a:lnTo>
                    <a:pt x="234" y="20"/>
                  </a:lnTo>
                  <a:lnTo>
                    <a:pt x="156" y="59"/>
                  </a:lnTo>
                  <a:lnTo>
                    <a:pt x="78" y="137"/>
                  </a:lnTo>
                  <a:lnTo>
                    <a:pt x="39" y="215"/>
                  </a:lnTo>
                  <a:lnTo>
                    <a:pt x="20" y="332"/>
                  </a:lnTo>
                  <a:lnTo>
                    <a:pt x="0" y="468"/>
                  </a:lnTo>
                  <a:lnTo>
                    <a:pt x="20" y="585"/>
                  </a:lnTo>
                  <a:lnTo>
                    <a:pt x="59" y="702"/>
                  </a:lnTo>
                  <a:lnTo>
                    <a:pt x="98" y="780"/>
                  </a:lnTo>
                  <a:lnTo>
                    <a:pt x="137" y="858"/>
                  </a:lnTo>
                  <a:lnTo>
                    <a:pt x="254" y="1072"/>
                  </a:lnTo>
                  <a:lnTo>
                    <a:pt x="293" y="1131"/>
                  </a:lnTo>
                  <a:lnTo>
                    <a:pt x="351" y="1170"/>
                  </a:lnTo>
                  <a:lnTo>
                    <a:pt x="410" y="1189"/>
                  </a:lnTo>
                  <a:lnTo>
                    <a:pt x="468" y="1209"/>
                  </a:lnTo>
                  <a:lnTo>
                    <a:pt x="604" y="1209"/>
                  </a:lnTo>
                  <a:lnTo>
                    <a:pt x="721" y="1170"/>
                  </a:lnTo>
                  <a:lnTo>
                    <a:pt x="780" y="1170"/>
                  </a:lnTo>
                  <a:lnTo>
                    <a:pt x="819" y="1131"/>
                  </a:lnTo>
                  <a:lnTo>
                    <a:pt x="858" y="1092"/>
                  </a:lnTo>
                  <a:lnTo>
                    <a:pt x="877" y="1053"/>
                  </a:lnTo>
                  <a:lnTo>
                    <a:pt x="916" y="936"/>
                  </a:lnTo>
                  <a:lnTo>
                    <a:pt x="916" y="916"/>
                  </a:lnTo>
                  <a:lnTo>
                    <a:pt x="916" y="897"/>
                  </a:lnTo>
                  <a:lnTo>
                    <a:pt x="916" y="800"/>
                  </a:lnTo>
                  <a:lnTo>
                    <a:pt x="916" y="683"/>
                  </a:lnTo>
                  <a:lnTo>
                    <a:pt x="877" y="546"/>
                  </a:lnTo>
                  <a:lnTo>
                    <a:pt x="838" y="449"/>
                  </a:lnTo>
                  <a:lnTo>
                    <a:pt x="780" y="332"/>
                  </a:lnTo>
                  <a:lnTo>
                    <a:pt x="702" y="235"/>
                  </a:lnTo>
                  <a:lnTo>
                    <a:pt x="624" y="137"/>
                  </a:lnTo>
                  <a:lnTo>
                    <a:pt x="565" y="79"/>
                  </a:lnTo>
                  <a:lnTo>
                    <a:pt x="507" y="40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162;p35">
              <a:extLst>
                <a:ext uri="{FF2B5EF4-FFF2-40B4-BE49-F238E27FC236}">
                  <a16:creationId xmlns:a16="http://schemas.microsoft.com/office/drawing/2014/main" xmlns="" id="{4D6C431C-3386-BBA3-FBEE-CB3CDEE8CC83}"/>
                </a:ext>
              </a:extLst>
            </p:cNvPr>
            <p:cNvSpPr/>
            <p:nvPr/>
          </p:nvSpPr>
          <p:spPr>
            <a:xfrm>
              <a:off x="5201375" y="974600"/>
              <a:ext cx="22925" cy="30225"/>
            </a:xfrm>
            <a:custGeom>
              <a:avLst/>
              <a:gdLst/>
              <a:ahLst/>
              <a:cxnLst/>
              <a:rect l="l" t="t" r="r" b="b"/>
              <a:pathLst>
                <a:path w="917" h="1209" fill="none" extrusionOk="0">
                  <a:moveTo>
                    <a:pt x="312" y="1"/>
                  </a:moveTo>
                  <a:lnTo>
                    <a:pt x="312" y="1"/>
                  </a:lnTo>
                  <a:lnTo>
                    <a:pt x="234" y="20"/>
                  </a:lnTo>
                  <a:lnTo>
                    <a:pt x="156" y="59"/>
                  </a:lnTo>
                  <a:lnTo>
                    <a:pt x="78" y="137"/>
                  </a:lnTo>
                  <a:lnTo>
                    <a:pt x="39" y="215"/>
                  </a:lnTo>
                  <a:lnTo>
                    <a:pt x="39" y="215"/>
                  </a:lnTo>
                  <a:lnTo>
                    <a:pt x="20" y="332"/>
                  </a:lnTo>
                  <a:lnTo>
                    <a:pt x="20" y="332"/>
                  </a:lnTo>
                  <a:lnTo>
                    <a:pt x="0" y="468"/>
                  </a:lnTo>
                  <a:lnTo>
                    <a:pt x="0" y="468"/>
                  </a:lnTo>
                  <a:lnTo>
                    <a:pt x="20" y="585"/>
                  </a:lnTo>
                  <a:lnTo>
                    <a:pt x="59" y="702"/>
                  </a:lnTo>
                  <a:lnTo>
                    <a:pt x="59" y="702"/>
                  </a:lnTo>
                  <a:lnTo>
                    <a:pt x="98" y="780"/>
                  </a:lnTo>
                  <a:lnTo>
                    <a:pt x="137" y="858"/>
                  </a:lnTo>
                  <a:lnTo>
                    <a:pt x="137" y="858"/>
                  </a:lnTo>
                  <a:lnTo>
                    <a:pt x="254" y="1072"/>
                  </a:lnTo>
                  <a:lnTo>
                    <a:pt x="254" y="1072"/>
                  </a:lnTo>
                  <a:lnTo>
                    <a:pt x="293" y="1131"/>
                  </a:lnTo>
                  <a:lnTo>
                    <a:pt x="351" y="1170"/>
                  </a:lnTo>
                  <a:lnTo>
                    <a:pt x="410" y="1189"/>
                  </a:lnTo>
                  <a:lnTo>
                    <a:pt x="468" y="1209"/>
                  </a:lnTo>
                  <a:lnTo>
                    <a:pt x="604" y="1209"/>
                  </a:lnTo>
                  <a:lnTo>
                    <a:pt x="721" y="1170"/>
                  </a:lnTo>
                  <a:lnTo>
                    <a:pt x="721" y="1170"/>
                  </a:lnTo>
                  <a:lnTo>
                    <a:pt x="780" y="1170"/>
                  </a:lnTo>
                  <a:lnTo>
                    <a:pt x="819" y="1131"/>
                  </a:lnTo>
                  <a:lnTo>
                    <a:pt x="858" y="1092"/>
                  </a:lnTo>
                  <a:lnTo>
                    <a:pt x="877" y="1053"/>
                  </a:lnTo>
                  <a:lnTo>
                    <a:pt x="916" y="936"/>
                  </a:lnTo>
                  <a:lnTo>
                    <a:pt x="916" y="916"/>
                  </a:lnTo>
                  <a:lnTo>
                    <a:pt x="916" y="916"/>
                  </a:lnTo>
                  <a:lnTo>
                    <a:pt x="916" y="897"/>
                  </a:lnTo>
                  <a:lnTo>
                    <a:pt x="916" y="897"/>
                  </a:lnTo>
                  <a:lnTo>
                    <a:pt x="916" y="800"/>
                  </a:lnTo>
                  <a:lnTo>
                    <a:pt x="916" y="800"/>
                  </a:lnTo>
                  <a:lnTo>
                    <a:pt x="916" y="800"/>
                  </a:lnTo>
                  <a:lnTo>
                    <a:pt x="916" y="800"/>
                  </a:lnTo>
                  <a:lnTo>
                    <a:pt x="916" y="683"/>
                  </a:lnTo>
                  <a:lnTo>
                    <a:pt x="877" y="546"/>
                  </a:lnTo>
                  <a:lnTo>
                    <a:pt x="877" y="546"/>
                  </a:lnTo>
                  <a:lnTo>
                    <a:pt x="838" y="449"/>
                  </a:lnTo>
                  <a:lnTo>
                    <a:pt x="780" y="332"/>
                  </a:lnTo>
                  <a:lnTo>
                    <a:pt x="702" y="235"/>
                  </a:lnTo>
                  <a:lnTo>
                    <a:pt x="624" y="137"/>
                  </a:lnTo>
                  <a:lnTo>
                    <a:pt x="624" y="137"/>
                  </a:lnTo>
                  <a:lnTo>
                    <a:pt x="565" y="79"/>
                  </a:lnTo>
                  <a:lnTo>
                    <a:pt x="507" y="40"/>
                  </a:lnTo>
                  <a:lnTo>
                    <a:pt x="429" y="1"/>
                  </a:lnTo>
                  <a:lnTo>
                    <a:pt x="351" y="1"/>
                  </a:lnTo>
                  <a:lnTo>
                    <a:pt x="351" y="1"/>
                  </a:lnTo>
                  <a:lnTo>
                    <a:pt x="312" y="1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163;p35">
              <a:extLst>
                <a:ext uri="{FF2B5EF4-FFF2-40B4-BE49-F238E27FC236}">
                  <a16:creationId xmlns:a16="http://schemas.microsoft.com/office/drawing/2014/main" xmlns="" id="{6704AFD1-4EAB-49B4-D6AB-ED33B18E2498}"/>
                </a:ext>
              </a:extLst>
            </p:cNvPr>
            <p:cNvSpPr/>
            <p:nvPr/>
          </p:nvSpPr>
          <p:spPr>
            <a:xfrm>
              <a:off x="5397675" y="1103700"/>
              <a:ext cx="23900" cy="21450"/>
            </a:xfrm>
            <a:custGeom>
              <a:avLst/>
              <a:gdLst/>
              <a:ahLst/>
              <a:cxnLst/>
              <a:rect l="l" t="t" r="r" b="b"/>
              <a:pathLst>
                <a:path w="956" h="858" extrusionOk="0">
                  <a:moveTo>
                    <a:pt x="312" y="0"/>
                  </a:moveTo>
                  <a:lnTo>
                    <a:pt x="215" y="19"/>
                  </a:lnTo>
                  <a:lnTo>
                    <a:pt x="117" y="78"/>
                  </a:lnTo>
                  <a:lnTo>
                    <a:pt x="78" y="136"/>
                  </a:lnTo>
                  <a:lnTo>
                    <a:pt x="20" y="195"/>
                  </a:lnTo>
                  <a:lnTo>
                    <a:pt x="0" y="273"/>
                  </a:lnTo>
                  <a:lnTo>
                    <a:pt x="0" y="351"/>
                  </a:lnTo>
                  <a:lnTo>
                    <a:pt x="20" y="429"/>
                  </a:lnTo>
                  <a:lnTo>
                    <a:pt x="59" y="507"/>
                  </a:lnTo>
                  <a:lnTo>
                    <a:pt x="98" y="585"/>
                  </a:lnTo>
                  <a:lnTo>
                    <a:pt x="156" y="643"/>
                  </a:lnTo>
                  <a:lnTo>
                    <a:pt x="215" y="701"/>
                  </a:lnTo>
                  <a:lnTo>
                    <a:pt x="293" y="740"/>
                  </a:lnTo>
                  <a:lnTo>
                    <a:pt x="351" y="779"/>
                  </a:lnTo>
                  <a:lnTo>
                    <a:pt x="410" y="799"/>
                  </a:lnTo>
                  <a:lnTo>
                    <a:pt x="546" y="799"/>
                  </a:lnTo>
                  <a:lnTo>
                    <a:pt x="702" y="838"/>
                  </a:lnTo>
                  <a:lnTo>
                    <a:pt x="760" y="857"/>
                  </a:lnTo>
                  <a:lnTo>
                    <a:pt x="819" y="838"/>
                  </a:lnTo>
                  <a:lnTo>
                    <a:pt x="858" y="799"/>
                  </a:lnTo>
                  <a:lnTo>
                    <a:pt x="897" y="760"/>
                  </a:lnTo>
                  <a:lnTo>
                    <a:pt x="936" y="721"/>
                  </a:lnTo>
                  <a:lnTo>
                    <a:pt x="955" y="662"/>
                  </a:lnTo>
                  <a:lnTo>
                    <a:pt x="955" y="604"/>
                  </a:lnTo>
                  <a:lnTo>
                    <a:pt x="936" y="546"/>
                  </a:lnTo>
                  <a:lnTo>
                    <a:pt x="858" y="390"/>
                  </a:lnTo>
                  <a:lnTo>
                    <a:pt x="760" y="273"/>
                  </a:lnTo>
                  <a:lnTo>
                    <a:pt x="702" y="214"/>
                  </a:lnTo>
                  <a:lnTo>
                    <a:pt x="643" y="175"/>
                  </a:lnTo>
                  <a:lnTo>
                    <a:pt x="507" y="78"/>
                  </a:lnTo>
                  <a:lnTo>
                    <a:pt x="429" y="39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164;p35">
              <a:extLst>
                <a:ext uri="{FF2B5EF4-FFF2-40B4-BE49-F238E27FC236}">
                  <a16:creationId xmlns:a16="http://schemas.microsoft.com/office/drawing/2014/main" xmlns="" id="{37DF8626-D967-C580-5A86-8D1F05C34035}"/>
                </a:ext>
              </a:extLst>
            </p:cNvPr>
            <p:cNvSpPr/>
            <p:nvPr/>
          </p:nvSpPr>
          <p:spPr>
            <a:xfrm>
              <a:off x="5397675" y="1103700"/>
              <a:ext cx="23900" cy="21450"/>
            </a:xfrm>
            <a:custGeom>
              <a:avLst/>
              <a:gdLst/>
              <a:ahLst/>
              <a:cxnLst/>
              <a:rect l="l" t="t" r="r" b="b"/>
              <a:pathLst>
                <a:path w="956" h="858" fill="none" extrusionOk="0">
                  <a:moveTo>
                    <a:pt x="117" y="78"/>
                  </a:moveTo>
                  <a:lnTo>
                    <a:pt x="117" y="78"/>
                  </a:lnTo>
                  <a:lnTo>
                    <a:pt x="78" y="136"/>
                  </a:lnTo>
                  <a:lnTo>
                    <a:pt x="20" y="195"/>
                  </a:lnTo>
                  <a:lnTo>
                    <a:pt x="20" y="195"/>
                  </a:lnTo>
                  <a:lnTo>
                    <a:pt x="0" y="273"/>
                  </a:lnTo>
                  <a:lnTo>
                    <a:pt x="0" y="273"/>
                  </a:lnTo>
                  <a:lnTo>
                    <a:pt x="0" y="351"/>
                  </a:lnTo>
                  <a:lnTo>
                    <a:pt x="20" y="429"/>
                  </a:lnTo>
                  <a:lnTo>
                    <a:pt x="20" y="429"/>
                  </a:lnTo>
                  <a:lnTo>
                    <a:pt x="59" y="507"/>
                  </a:lnTo>
                  <a:lnTo>
                    <a:pt x="59" y="507"/>
                  </a:lnTo>
                  <a:lnTo>
                    <a:pt x="98" y="585"/>
                  </a:lnTo>
                  <a:lnTo>
                    <a:pt x="156" y="643"/>
                  </a:lnTo>
                  <a:lnTo>
                    <a:pt x="156" y="643"/>
                  </a:lnTo>
                  <a:lnTo>
                    <a:pt x="215" y="701"/>
                  </a:lnTo>
                  <a:lnTo>
                    <a:pt x="293" y="740"/>
                  </a:lnTo>
                  <a:lnTo>
                    <a:pt x="293" y="740"/>
                  </a:lnTo>
                  <a:lnTo>
                    <a:pt x="351" y="779"/>
                  </a:lnTo>
                  <a:lnTo>
                    <a:pt x="410" y="799"/>
                  </a:lnTo>
                  <a:lnTo>
                    <a:pt x="468" y="799"/>
                  </a:lnTo>
                  <a:lnTo>
                    <a:pt x="546" y="799"/>
                  </a:lnTo>
                  <a:lnTo>
                    <a:pt x="546" y="799"/>
                  </a:lnTo>
                  <a:lnTo>
                    <a:pt x="702" y="838"/>
                  </a:lnTo>
                  <a:lnTo>
                    <a:pt x="702" y="838"/>
                  </a:lnTo>
                  <a:lnTo>
                    <a:pt x="760" y="857"/>
                  </a:lnTo>
                  <a:lnTo>
                    <a:pt x="819" y="838"/>
                  </a:lnTo>
                  <a:lnTo>
                    <a:pt x="858" y="799"/>
                  </a:lnTo>
                  <a:lnTo>
                    <a:pt x="897" y="760"/>
                  </a:lnTo>
                  <a:lnTo>
                    <a:pt x="936" y="721"/>
                  </a:lnTo>
                  <a:lnTo>
                    <a:pt x="955" y="662"/>
                  </a:lnTo>
                  <a:lnTo>
                    <a:pt x="955" y="604"/>
                  </a:lnTo>
                  <a:lnTo>
                    <a:pt x="936" y="546"/>
                  </a:lnTo>
                  <a:lnTo>
                    <a:pt x="936" y="546"/>
                  </a:lnTo>
                  <a:lnTo>
                    <a:pt x="858" y="390"/>
                  </a:lnTo>
                  <a:lnTo>
                    <a:pt x="760" y="273"/>
                  </a:lnTo>
                  <a:lnTo>
                    <a:pt x="760" y="273"/>
                  </a:lnTo>
                  <a:lnTo>
                    <a:pt x="702" y="214"/>
                  </a:lnTo>
                  <a:lnTo>
                    <a:pt x="702" y="214"/>
                  </a:lnTo>
                  <a:lnTo>
                    <a:pt x="643" y="175"/>
                  </a:lnTo>
                  <a:lnTo>
                    <a:pt x="643" y="175"/>
                  </a:lnTo>
                  <a:lnTo>
                    <a:pt x="507" y="78"/>
                  </a:lnTo>
                  <a:lnTo>
                    <a:pt x="507" y="78"/>
                  </a:lnTo>
                  <a:lnTo>
                    <a:pt x="429" y="39"/>
                  </a:lnTo>
                  <a:lnTo>
                    <a:pt x="351" y="0"/>
                  </a:lnTo>
                  <a:lnTo>
                    <a:pt x="351" y="0"/>
                  </a:lnTo>
                  <a:lnTo>
                    <a:pt x="312" y="0"/>
                  </a:lnTo>
                  <a:lnTo>
                    <a:pt x="312" y="0"/>
                  </a:lnTo>
                  <a:lnTo>
                    <a:pt x="215" y="19"/>
                  </a:lnTo>
                  <a:lnTo>
                    <a:pt x="117" y="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165;p35">
              <a:extLst>
                <a:ext uri="{FF2B5EF4-FFF2-40B4-BE49-F238E27FC236}">
                  <a16:creationId xmlns:a16="http://schemas.microsoft.com/office/drawing/2014/main" xmlns="" id="{1FD40D3D-A31E-E870-C3DD-498DA180361B}"/>
                </a:ext>
              </a:extLst>
            </p:cNvPr>
            <p:cNvSpPr/>
            <p:nvPr/>
          </p:nvSpPr>
          <p:spPr>
            <a:xfrm>
              <a:off x="5412275" y="1155325"/>
              <a:ext cx="35600" cy="27300"/>
            </a:xfrm>
            <a:custGeom>
              <a:avLst/>
              <a:gdLst/>
              <a:ahLst/>
              <a:cxnLst/>
              <a:rect l="l" t="t" r="r" b="b"/>
              <a:pathLst>
                <a:path w="1424" h="1092" extrusionOk="0">
                  <a:moveTo>
                    <a:pt x="371" y="0"/>
                  </a:moveTo>
                  <a:lnTo>
                    <a:pt x="274" y="20"/>
                  </a:lnTo>
                  <a:lnTo>
                    <a:pt x="196" y="59"/>
                  </a:lnTo>
                  <a:lnTo>
                    <a:pt x="118" y="98"/>
                  </a:lnTo>
                  <a:lnTo>
                    <a:pt x="79" y="156"/>
                  </a:lnTo>
                  <a:lnTo>
                    <a:pt x="20" y="234"/>
                  </a:lnTo>
                  <a:lnTo>
                    <a:pt x="1" y="312"/>
                  </a:lnTo>
                  <a:lnTo>
                    <a:pt x="1" y="409"/>
                  </a:lnTo>
                  <a:lnTo>
                    <a:pt x="40" y="487"/>
                  </a:lnTo>
                  <a:lnTo>
                    <a:pt x="98" y="624"/>
                  </a:lnTo>
                  <a:lnTo>
                    <a:pt x="196" y="741"/>
                  </a:lnTo>
                  <a:lnTo>
                    <a:pt x="293" y="838"/>
                  </a:lnTo>
                  <a:lnTo>
                    <a:pt x="430" y="936"/>
                  </a:lnTo>
                  <a:lnTo>
                    <a:pt x="546" y="994"/>
                  </a:lnTo>
                  <a:lnTo>
                    <a:pt x="702" y="1052"/>
                  </a:lnTo>
                  <a:lnTo>
                    <a:pt x="839" y="1072"/>
                  </a:lnTo>
                  <a:lnTo>
                    <a:pt x="975" y="1091"/>
                  </a:lnTo>
                  <a:lnTo>
                    <a:pt x="1131" y="1091"/>
                  </a:lnTo>
                  <a:lnTo>
                    <a:pt x="1209" y="1052"/>
                  </a:lnTo>
                  <a:lnTo>
                    <a:pt x="1287" y="1013"/>
                  </a:lnTo>
                  <a:lnTo>
                    <a:pt x="1326" y="974"/>
                  </a:lnTo>
                  <a:lnTo>
                    <a:pt x="1384" y="897"/>
                  </a:lnTo>
                  <a:lnTo>
                    <a:pt x="1404" y="838"/>
                  </a:lnTo>
                  <a:lnTo>
                    <a:pt x="1423" y="760"/>
                  </a:lnTo>
                  <a:lnTo>
                    <a:pt x="1423" y="682"/>
                  </a:lnTo>
                  <a:lnTo>
                    <a:pt x="1423" y="604"/>
                  </a:lnTo>
                  <a:lnTo>
                    <a:pt x="1384" y="526"/>
                  </a:lnTo>
                  <a:lnTo>
                    <a:pt x="1345" y="468"/>
                  </a:lnTo>
                  <a:lnTo>
                    <a:pt x="1267" y="390"/>
                  </a:lnTo>
                  <a:lnTo>
                    <a:pt x="1150" y="332"/>
                  </a:lnTo>
                  <a:lnTo>
                    <a:pt x="975" y="215"/>
                  </a:lnTo>
                  <a:lnTo>
                    <a:pt x="800" y="117"/>
                  </a:lnTo>
                  <a:lnTo>
                    <a:pt x="605" y="39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166;p35">
              <a:extLst>
                <a:ext uri="{FF2B5EF4-FFF2-40B4-BE49-F238E27FC236}">
                  <a16:creationId xmlns:a16="http://schemas.microsoft.com/office/drawing/2014/main" xmlns="" id="{DDE27048-A5EA-1465-63B1-C933F7E972A4}"/>
                </a:ext>
              </a:extLst>
            </p:cNvPr>
            <p:cNvSpPr/>
            <p:nvPr/>
          </p:nvSpPr>
          <p:spPr>
            <a:xfrm>
              <a:off x="5412275" y="1155325"/>
              <a:ext cx="35600" cy="27300"/>
            </a:xfrm>
            <a:custGeom>
              <a:avLst/>
              <a:gdLst/>
              <a:ahLst/>
              <a:cxnLst/>
              <a:rect l="l" t="t" r="r" b="b"/>
              <a:pathLst>
                <a:path w="1424" h="1092" fill="none" extrusionOk="0">
                  <a:moveTo>
                    <a:pt x="40" y="487"/>
                  </a:moveTo>
                  <a:lnTo>
                    <a:pt x="40" y="487"/>
                  </a:lnTo>
                  <a:lnTo>
                    <a:pt x="98" y="624"/>
                  </a:lnTo>
                  <a:lnTo>
                    <a:pt x="196" y="741"/>
                  </a:lnTo>
                  <a:lnTo>
                    <a:pt x="293" y="838"/>
                  </a:lnTo>
                  <a:lnTo>
                    <a:pt x="430" y="936"/>
                  </a:lnTo>
                  <a:lnTo>
                    <a:pt x="546" y="994"/>
                  </a:lnTo>
                  <a:lnTo>
                    <a:pt x="702" y="1052"/>
                  </a:lnTo>
                  <a:lnTo>
                    <a:pt x="839" y="1072"/>
                  </a:lnTo>
                  <a:lnTo>
                    <a:pt x="975" y="1091"/>
                  </a:lnTo>
                  <a:lnTo>
                    <a:pt x="975" y="1091"/>
                  </a:lnTo>
                  <a:lnTo>
                    <a:pt x="1053" y="1091"/>
                  </a:lnTo>
                  <a:lnTo>
                    <a:pt x="1131" y="1091"/>
                  </a:lnTo>
                  <a:lnTo>
                    <a:pt x="1209" y="1052"/>
                  </a:lnTo>
                  <a:lnTo>
                    <a:pt x="1287" y="1013"/>
                  </a:lnTo>
                  <a:lnTo>
                    <a:pt x="1287" y="1013"/>
                  </a:lnTo>
                  <a:lnTo>
                    <a:pt x="1326" y="974"/>
                  </a:lnTo>
                  <a:lnTo>
                    <a:pt x="1384" y="897"/>
                  </a:lnTo>
                  <a:lnTo>
                    <a:pt x="1404" y="838"/>
                  </a:lnTo>
                  <a:lnTo>
                    <a:pt x="1423" y="760"/>
                  </a:lnTo>
                  <a:lnTo>
                    <a:pt x="1423" y="760"/>
                  </a:lnTo>
                  <a:lnTo>
                    <a:pt x="1423" y="682"/>
                  </a:lnTo>
                  <a:lnTo>
                    <a:pt x="1423" y="604"/>
                  </a:lnTo>
                  <a:lnTo>
                    <a:pt x="1384" y="526"/>
                  </a:lnTo>
                  <a:lnTo>
                    <a:pt x="1345" y="468"/>
                  </a:lnTo>
                  <a:lnTo>
                    <a:pt x="1345" y="468"/>
                  </a:lnTo>
                  <a:lnTo>
                    <a:pt x="1267" y="390"/>
                  </a:lnTo>
                  <a:lnTo>
                    <a:pt x="1150" y="332"/>
                  </a:lnTo>
                  <a:lnTo>
                    <a:pt x="1150" y="332"/>
                  </a:lnTo>
                  <a:lnTo>
                    <a:pt x="975" y="215"/>
                  </a:lnTo>
                  <a:lnTo>
                    <a:pt x="800" y="117"/>
                  </a:lnTo>
                  <a:lnTo>
                    <a:pt x="605" y="39"/>
                  </a:lnTo>
                  <a:lnTo>
                    <a:pt x="410" y="0"/>
                  </a:lnTo>
                  <a:lnTo>
                    <a:pt x="410" y="0"/>
                  </a:lnTo>
                  <a:lnTo>
                    <a:pt x="371" y="0"/>
                  </a:lnTo>
                  <a:lnTo>
                    <a:pt x="371" y="0"/>
                  </a:lnTo>
                  <a:lnTo>
                    <a:pt x="274" y="20"/>
                  </a:lnTo>
                  <a:lnTo>
                    <a:pt x="196" y="59"/>
                  </a:lnTo>
                  <a:lnTo>
                    <a:pt x="118" y="98"/>
                  </a:lnTo>
                  <a:lnTo>
                    <a:pt x="79" y="156"/>
                  </a:lnTo>
                  <a:lnTo>
                    <a:pt x="20" y="234"/>
                  </a:lnTo>
                  <a:lnTo>
                    <a:pt x="1" y="312"/>
                  </a:lnTo>
                  <a:lnTo>
                    <a:pt x="1" y="409"/>
                  </a:lnTo>
                  <a:lnTo>
                    <a:pt x="40" y="48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167;p35">
              <a:extLst>
                <a:ext uri="{FF2B5EF4-FFF2-40B4-BE49-F238E27FC236}">
                  <a16:creationId xmlns:a16="http://schemas.microsoft.com/office/drawing/2014/main" xmlns="" id="{26DDFEAE-B4DA-5290-9103-187D77BE1295}"/>
                </a:ext>
              </a:extLst>
            </p:cNvPr>
            <p:cNvSpPr/>
            <p:nvPr/>
          </p:nvSpPr>
          <p:spPr>
            <a:xfrm>
              <a:off x="5647075" y="669200"/>
              <a:ext cx="38975" cy="40450"/>
            </a:xfrm>
            <a:custGeom>
              <a:avLst/>
              <a:gdLst/>
              <a:ahLst/>
              <a:cxnLst/>
              <a:rect l="l" t="t" r="r" b="b"/>
              <a:pathLst>
                <a:path w="1559" h="1618" extrusionOk="0">
                  <a:moveTo>
                    <a:pt x="215" y="0"/>
                  </a:moveTo>
                  <a:lnTo>
                    <a:pt x="137" y="39"/>
                  </a:lnTo>
                  <a:lnTo>
                    <a:pt x="78" y="78"/>
                  </a:lnTo>
                  <a:lnTo>
                    <a:pt x="39" y="137"/>
                  </a:lnTo>
                  <a:lnTo>
                    <a:pt x="20" y="215"/>
                  </a:lnTo>
                  <a:lnTo>
                    <a:pt x="0" y="273"/>
                  </a:lnTo>
                  <a:lnTo>
                    <a:pt x="20" y="487"/>
                  </a:lnTo>
                  <a:lnTo>
                    <a:pt x="39" y="565"/>
                  </a:lnTo>
                  <a:lnTo>
                    <a:pt x="59" y="643"/>
                  </a:lnTo>
                  <a:lnTo>
                    <a:pt x="98" y="721"/>
                  </a:lnTo>
                  <a:lnTo>
                    <a:pt x="215" y="936"/>
                  </a:lnTo>
                  <a:lnTo>
                    <a:pt x="351" y="1111"/>
                  </a:lnTo>
                  <a:lnTo>
                    <a:pt x="507" y="1267"/>
                  </a:lnTo>
                  <a:lnTo>
                    <a:pt x="682" y="1403"/>
                  </a:lnTo>
                  <a:lnTo>
                    <a:pt x="877" y="1520"/>
                  </a:lnTo>
                  <a:lnTo>
                    <a:pt x="1072" y="1598"/>
                  </a:lnTo>
                  <a:lnTo>
                    <a:pt x="1150" y="1617"/>
                  </a:lnTo>
                  <a:lnTo>
                    <a:pt x="1228" y="1617"/>
                  </a:lnTo>
                  <a:lnTo>
                    <a:pt x="1286" y="1598"/>
                  </a:lnTo>
                  <a:lnTo>
                    <a:pt x="1364" y="1559"/>
                  </a:lnTo>
                  <a:lnTo>
                    <a:pt x="1442" y="1501"/>
                  </a:lnTo>
                  <a:lnTo>
                    <a:pt x="1500" y="1423"/>
                  </a:lnTo>
                  <a:lnTo>
                    <a:pt x="1539" y="1345"/>
                  </a:lnTo>
                  <a:lnTo>
                    <a:pt x="1559" y="1247"/>
                  </a:lnTo>
                  <a:lnTo>
                    <a:pt x="1520" y="1072"/>
                  </a:lnTo>
                  <a:lnTo>
                    <a:pt x="1481" y="897"/>
                  </a:lnTo>
                  <a:lnTo>
                    <a:pt x="1403" y="721"/>
                  </a:lnTo>
                  <a:lnTo>
                    <a:pt x="1306" y="565"/>
                  </a:lnTo>
                  <a:lnTo>
                    <a:pt x="1189" y="429"/>
                  </a:lnTo>
                  <a:lnTo>
                    <a:pt x="1072" y="293"/>
                  </a:lnTo>
                  <a:lnTo>
                    <a:pt x="916" y="176"/>
                  </a:lnTo>
                  <a:lnTo>
                    <a:pt x="760" y="59"/>
                  </a:lnTo>
                  <a:lnTo>
                    <a:pt x="702" y="39"/>
                  </a:lnTo>
                  <a:lnTo>
                    <a:pt x="624" y="20"/>
                  </a:lnTo>
                  <a:lnTo>
                    <a:pt x="468" y="20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168;p35">
              <a:extLst>
                <a:ext uri="{FF2B5EF4-FFF2-40B4-BE49-F238E27FC236}">
                  <a16:creationId xmlns:a16="http://schemas.microsoft.com/office/drawing/2014/main" xmlns="" id="{F1A57BB5-7510-A1EC-50A9-ABB252CF9B01}"/>
                </a:ext>
              </a:extLst>
            </p:cNvPr>
            <p:cNvSpPr/>
            <p:nvPr/>
          </p:nvSpPr>
          <p:spPr>
            <a:xfrm>
              <a:off x="5647075" y="669200"/>
              <a:ext cx="38975" cy="40450"/>
            </a:xfrm>
            <a:custGeom>
              <a:avLst/>
              <a:gdLst/>
              <a:ahLst/>
              <a:cxnLst/>
              <a:rect l="l" t="t" r="r" b="b"/>
              <a:pathLst>
                <a:path w="1559" h="1618" fill="none" extrusionOk="0">
                  <a:moveTo>
                    <a:pt x="137" y="39"/>
                  </a:moveTo>
                  <a:lnTo>
                    <a:pt x="137" y="39"/>
                  </a:lnTo>
                  <a:lnTo>
                    <a:pt x="78" y="78"/>
                  </a:lnTo>
                  <a:lnTo>
                    <a:pt x="39" y="137"/>
                  </a:lnTo>
                  <a:lnTo>
                    <a:pt x="20" y="215"/>
                  </a:lnTo>
                  <a:lnTo>
                    <a:pt x="0" y="273"/>
                  </a:lnTo>
                  <a:lnTo>
                    <a:pt x="0" y="273"/>
                  </a:lnTo>
                  <a:lnTo>
                    <a:pt x="20" y="487"/>
                  </a:lnTo>
                  <a:lnTo>
                    <a:pt x="20" y="487"/>
                  </a:lnTo>
                  <a:lnTo>
                    <a:pt x="39" y="565"/>
                  </a:lnTo>
                  <a:lnTo>
                    <a:pt x="39" y="565"/>
                  </a:lnTo>
                  <a:lnTo>
                    <a:pt x="59" y="643"/>
                  </a:lnTo>
                  <a:lnTo>
                    <a:pt x="98" y="721"/>
                  </a:lnTo>
                  <a:lnTo>
                    <a:pt x="98" y="721"/>
                  </a:lnTo>
                  <a:lnTo>
                    <a:pt x="215" y="936"/>
                  </a:lnTo>
                  <a:lnTo>
                    <a:pt x="351" y="1111"/>
                  </a:lnTo>
                  <a:lnTo>
                    <a:pt x="351" y="1111"/>
                  </a:lnTo>
                  <a:lnTo>
                    <a:pt x="507" y="1267"/>
                  </a:lnTo>
                  <a:lnTo>
                    <a:pt x="682" y="1403"/>
                  </a:lnTo>
                  <a:lnTo>
                    <a:pt x="682" y="1403"/>
                  </a:lnTo>
                  <a:lnTo>
                    <a:pt x="877" y="1520"/>
                  </a:lnTo>
                  <a:lnTo>
                    <a:pt x="1072" y="1598"/>
                  </a:lnTo>
                  <a:lnTo>
                    <a:pt x="1072" y="1598"/>
                  </a:lnTo>
                  <a:lnTo>
                    <a:pt x="1150" y="1617"/>
                  </a:lnTo>
                  <a:lnTo>
                    <a:pt x="1228" y="1617"/>
                  </a:lnTo>
                  <a:lnTo>
                    <a:pt x="1286" y="1598"/>
                  </a:lnTo>
                  <a:lnTo>
                    <a:pt x="1364" y="1559"/>
                  </a:lnTo>
                  <a:lnTo>
                    <a:pt x="1364" y="1559"/>
                  </a:lnTo>
                  <a:lnTo>
                    <a:pt x="1442" y="1501"/>
                  </a:lnTo>
                  <a:lnTo>
                    <a:pt x="1500" y="1423"/>
                  </a:lnTo>
                  <a:lnTo>
                    <a:pt x="1500" y="1423"/>
                  </a:lnTo>
                  <a:lnTo>
                    <a:pt x="1539" y="1345"/>
                  </a:lnTo>
                  <a:lnTo>
                    <a:pt x="1559" y="1247"/>
                  </a:lnTo>
                  <a:lnTo>
                    <a:pt x="1559" y="1247"/>
                  </a:lnTo>
                  <a:lnTo>
                    <a:pt x="1520" y="1072"/>
                  </a:lnTo>
                  <a:lnTo>
                    <a:pt x="1481" y="897"/>
                  </a:lnTo>
                  <a:lnTo>
                    <a:pt x="1481" y="897"/>
                  </a:lnTo>
                  <a:lnTo>
                    <a:pt x="1403" y="721"/>
                  </a:lnTo>
                  <a:lnTo>
                    <a:pt x="1306" y="565"/>
                  </a:lnTo>
                  <a:lnTo>
                    <a:pt x="1306" y="565"/>
                  </a:lnTo>
                  <a:lnTo>
                    <a:pt x="1189" y="429"/>
                  </a:lnTo>
                  <a:lnTo>
                    <a:pt x="1072" y="293"/>
                  </a:lnTo>
                  <a:lnTo>
                    <a:pt x="1072" y="293"/>
                  </a:lnTo>
                  <a:lnTo>
                    <a:pt x="916" y="176"/>
                  </a:lnTo>
                  <a:lnTo>
                    <a:pt x="760" y="59"/>
                  </a:lnTo>
                  <a:lnTo>
                    <a:pt x="760" y="59"/>
                  </a:lnTo>
                  <a:lnTo>
                    <a:pt x="702" y="39"/>
                  </a:lnTo>
                  <a:lnTo>
                    <a:pt x="624" y="20"/>
                  </a:lnTo>
                  <a:lnTo>
                    <a:pt x="546" y="20"/>
                  </a:lnTo>
                  <a:lnTo>
                    <a:pt x="468" y="20"/>
                  </a:lnTo>
                  <a:lnTo>
                    <a:pt x="468" y="20"/>
                  </a:lnTo>
                  <a:lnTo>
                    <a:pt x="351" y="0"/>
                  </a:lnTo>
                  <a:lnTo>
                    <a:pt x="351" y="0"/>
                  </a:lnTo>
                  <a:lnTo>
                    <a:pt x="273" y="0"/>
                  </a:lnTo>
                  <a:lnTo>
                    <a:pt x="273" y="0"/>
                  </a:lnTo>
                  <a:lnTo>
                    <a:pt x="215" y="0"/>
                  </a:lnTo>
                  <a:lnTo>
                    <a:pt x="137" y="3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169;p35">
              <a:extLst>
                <a:ext uri="{FF2B5EF4-FFF2-40B4-BE49-F238E27FC236}">
                  <a16:creationId xmlns:a16="http://schemas.microsoft.com/office/drawing/2014/main" xmlns="" id="{6A1F4BE4-D85F-4D72-ABA6-79C175F77E5C}"/>
                </a:ext>
              </a:extLst>
            </p:cNvPr>
            <p:cNvSpPr/>
            <p:nvPr/>
          </p:nvSpPr>
          <p:spPr>
            <a:xfrm>
              <a:off x="5626125" y="638025"/>
              <a:ext cx="22925" cy="23900"/>
            </a:xfrm>
            <a:custGeom>
              <a:avLst/>
              <a:gdLst/>
              <a:ahLst/>
              <a:cxnLst/>
              <a:rect l="l" t="t" r="r" b="b"/>
              <a:pathLst>
                <a:path w="917" h="956" extrusionOk="0">
                  <a:moveTo>
                    <a:pt x="273" y="0"/>
                  </a:moveTo>
                  <a:lnTo>
                    <a:pt x="195" y="20"/>
                  </a:lnTo>
                  <a:lnTo>
                    <a:pt x="137" y="39"/>
                  </a:lnTo>
                  <a:lnTo>
                    <a:pt x="59" y="98"/>
                  </a:lnTo>
                  <a:lnTo>
                    <a:pt x="20" y="176"/>
                  </a:lnTo>
                  <a:lnTo>
                    <a:pt x="0" y="254"/>
                  </a:lnTo>
                  <a:lnTo>
                    <a:pt x="0" y="351"/>
                  </a:lnTo>
                  <a:lnTo>
                    <a:pt x="20" y="429"/>
                  </a:lnTo>
                  <a:lnTo>
                    <a:pt x="59" y="507"/>
                  </a:lnTo>
                  <a:lnTo>
                    <a:pt x="98" y="585"/>
                  </a:lnTo>
                  <a:lnTo>
                    <a:pt x="176" y="663"/>
                  </a:lnTo>
                  <a:lnTo>
                    <a:pt x="273" y="780"/>
                  </a:lnTo>
                  <a:lnTo>
                    <a:pt x="390" y="858"/>
                  </a:lnTo>
                  <a:lnTo>
                    <a:pt x="487" y="936"/>
                  </a:lnTo>
                  <a:lnTo>
                    <a:pt x="546" y="955"/>
                  </a:lnTo>
                  <a:lnTo>
                    <a:pt x="663" y="955"/>
                  </a:lnTo>
                  <a:lnTo>
                    <a:pt x="721" y="936"/>
                  </a:lnTo>
                  <a:lnTo>
                    <a:pt x="780" y="897"/>
                  </a:lnTo>
                  <a:lnTo>
                    <a:pt x="838" y="858"/>
                  </a:lnTo>
                  <a:lnTo>
                    <a:pt x="897" y="760"/>
                  </a:lnTo>
                  <a:lnTo>
                    <a:pt x="916" y="702"/>
                  </a:lnTo>
                  <a:lnTo>
                    <a:pt x="916" y="643"/>
                  </a:lnTo>
                  <a:lnTo>
                    <a:pt x="897" y="526"/>
                  </a:lnTo>
                  <a:lnTo>
                    <a:pt x="858" y="468"/>
                  </a:lnTo>
                  <a:lnTo>
                    <a:pt x="819" y="429"/>
                  </a:lnTo>
                  <a:lnTo>
                    <a:pt x="741" y="351"/>
                  </a:lnTo>
                  <a:lnTo>
                    <a:pt x="663" y="254"/>
                  </a:lnTo>
                  <a:lnTo>
                    <a:pt x="585" y="176"/>
                  </a:lnTo>
                  <a:lnTo>
                    <a:pt x="410" y="39"/>
                  </a:lnTo>
                  <a:lnTo>
                    <a:pt x="351" y="20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170;p35">
              <a:extLst>
                <a:ext uri="{FF2B5EF4-FFF2-40B4-BE49-F238E27FC236}">
                  <a16:creationId xmlns:a16="http://schemas.microsoft.com/office/drawing/2014/main" xmlns="" id="{76365B8D-A571-3CB6-B27F-A842792D37CD}"/>
                </a:ext>
              </a:extLst>
            </p:cNvPr>
            <p:cNvSpPr/>
            <p:nvPr/>
          </p:nvSpPr>
          <p:spPr>
            <a:xfrm>
              <a:off x="5626125" y="638025"/>
              <a:ext cx="22925" cy="23900"/>
            </a:xfrm>
            <a:custGeom>
              <a:avLst/>
              <a:gdLst/>
              <a:ahLst/>
              <a:cxnLst/>
              <a:rect l="l" t="t" r="r" b="b"/>
              <a:pathLst>
                <a:path w="917" h="956" fill="none" extrusionOk="0">
                  <a:moveTo>
                    <a:pt x="137" y="39"/>
                  </a:moveTo>
                  <a:lnTo>
                    <a:pt x="137" y="39"/>
                  </a:lnTo>
                  <a:lnTo>
                    <a:pt x="59" y="98"/>
                  </a:lnTo>
                  <a:lnTo>
                    <a:pt x="20" y="176"/>
                  </a:lnTo>
                  <a:lnTo>
                    <a:pt x="0" y="254"/>
                  </a:lnTo>
                  <a:lnTo>
                    <a:pt x="0" y="351"/>
                  </a:lnTo>
                  <a:lnTo>
                    <a:pt x="0" y="351"/>
                  </a:lnTo>
                  <a:lnTo>
                    <a:pt x="20" y="429"/>
                  </a:lnTo>
                  <a:lnTo>
                    <a:pt x="59" y="507"/>
                  </a:lnTo>
                  <a:lnTo>
                    <a:pt x="59" y="507"/>
                  </a:lnTo>
                  <a:lnTo>
                    <a:pt x="98" y="585"/>
                  </a:lnTo>
                  <a:lnTo>
                    <a:pt x="176" y="663"/>
                  </a:lnTo>
                  <a:lnTo>
                    <a:pt x="176" y="663"/>
                  </a:lnTo>
                  <a:lnTo>
                    <a:pt x="273" y="780"/>
                  </a:lnTo>
                  <a:lnTo>
                    <a:pt x="390" y="858"/>
                  </a:lnTo>
                  <a:lnTo>
                    <a:pt x="390" y="858"/>
                  </a:lnTo>
                  <a:lnTo>
                    <a:pt x="487" y="936"/>
                  </a:lnTo>
                  <a:lnTo>
                    <a:pt x="546" y="955"/>
                  </a:lnTo>
                  <a:lnTo>
                    <a:pt x="604" y="955"/>
                  </a:lnTo>
                  <a:lnTo>
                    <a:pt x="604" y="955"/>
                  </a:lnTo>
                  <a:lnTo>
                    <a:pt x="663" y="955"/>
                  </a:lnTo>
                  <a:lnTo>
                    <a:pt x="721" y="936"/>
                  </a:lnTo>
                  <a:lnTo>
                    <a:pt x="780" y="897"/>
                  </a:lnTo>
                  <a:lnTo>
                    <a:pt x="838" y="858"/>
                  </a:lnTo>
                  <a:lnTo>
                    <a:pt x="838" y="858"/>
                  </a:lnTo>
                  <a:lnTo>
                    <a:pt x="897" y="760"/>
                  </a:lnTo>
                  <a:lnTo>
                    <a:pt x="916" y="702"/>
                  </a:lnTo>
                  <a:lnTo>
                    <a:pt x="916" y="643"/>
                  </a:lnTo>
                  <a:lnTo>
                    <a:pt x="916" y="643"/>
                  </a:lnTo>
                  <a:lnTo>
                    <a:pt x="897" y="526"/>
                  </a:lnTo>
                  <a:lnTo>
                    <a:pt x="858" y="468"/>
                  </a:lnTo>
                  <a:lnTo>
                    <a:pt x="819" y="429"/>
                  </a:lnTo>
                  <a:lnTo>
                    <a:pt x="819" y="429"/>
                  </a:lnTo>
                  <a:lnTo>
                    <a:pt x="741" y="351"/>
                  </a:lnTo>
                  <a:lnTo>
                    <a:pt x="741" y="351"/>
                  </a:lnTo>
                  <a:lnTo>
                    <a:pt x="663" y="254"/>
                  </a:lnTo>
                  <a:lnTo>
                    <a:pt x="585" y="176"/>
                  </a:lnTo>
                  <a:lnTo>
                    <a:pt x="410" y="39"/>
                  </a:lnTo>
                  <a:lnTo>
                    <a:pt x="410" y="39"/>
                  </a:lnTo>
                  <a:lnTo>
                    <a:pt x="351" y="20"/>
                  </a:lnTo>
                  <a:lnTo>
                    <a:pt x="273" y="0"/>
                  </a:lnTo>
                  <a:lnTo>
                    <a:pt x="273" y="0"/>
                  </a:lnTo>
                  <a:lnTo>
                    <a:pt x="195" y="20"/>
                  </a:lnTo>
                  <a:lnTo>
                    <a:pt x="137" y="39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171;p35">
              <a:extLst>
                <a:ext uri="{FF2B5EF4-FFF2-40B4-BE49-F238E27FC236}">
                  <a16:creationId xmlns:a16="http://schemas.microsoft.com/office/drawing/2014/main" xmlns="" id="{3EFE8A69-96EE-470C-7686-709F4763655B}"/>
                </a:ext>
              </a:extLst>
            </p:cNvPr>
            <p:cNvSpPr/>
            <p:nvPr/>
          </p:nvSpPr>
          <p:spPr>
            <a:xfrm>
              <a:off x="5578875" y="639000"/>
              <a:ext cx="36075" cy="30225"/>
            </a:xfrm>
            <a:custGeom>
              <a:avLst/>
              <a:gdLst/>
              <a:ahLst/>
              <a:cxnLst/>
              <a:rect l="l" t="t" r="r" b="b"/>
              <a:pathLst>
                <a:path w="1443" h="1209" extrusionOk="0">
                  <a:moveTo>
                    <a:pt x="234" y="0"/>
                  </a:moveTo>
                  <a:lnTo>
                    <a:pt x="176" y="20"/>
                  </a:lnTo>
                  <a:lnTo>
                    <a:pt x="137" y="39"/>
                  </a:lnTo>
                  <a:lnTo>
                    <a:pt x="98" y="59"/>
                  </a:lnTo>
                  <a:lnTo>
                    <a:pt x="59" y="117"/>
                  </a:lnTo>
                  <a:lnTo>
                    <a:pt x="20" y="215"/>
                  </a:lnTo>
                  <a:lnTo>
                    <a:pt x="0" y="254"/>
                  </a:lnTo>
                  <a:lnTo>
                    <a:pt x="20" y="312"/>
                  </a:lnTo>
                  <a:lnTo>
                    <a:pt x="59" y="468"/>
                  </a:lnTo>
                  <a:lnTo>
                    <a:pt x="137" y="604"/>
                  </a:lnTo>
                  <a:lnTo>
                    <a:pt x="195" y="682"/>
                  </a:lnTo>
                  <a:lnTo>
                    <a:pt x="254" y="760"/>
                  </a:lnTo>
                  <a:lnTo>
                    <a:pt x="390" y="877"/>
                  </a:lnTo>
                  <a:lnTo>
                    <a:pt x="527" y="974"/>
                  </a:lnTo>
                  <a:lnTo>
                    <a:pt x="663" y="1052"/>
                  </a:lnTo>
                  <a:lnTo>
                    <a:pt x="838" y="1130"/>
                  </a:lnTo>
                  <a:lnTo>
                    <a:pt x="1014" y="1189"/>
                  </a:lnTo>
                  <a:lnTo>
                    <a:pt x="1092" y="1208"/>
                  </a:lnTo>
                  <a:lnTo>
                    <a:pt x="1150" y="1208"/>
                  </a:lnTo>
                  <a:lnTo>
                    <a:pt x="1208" y="1189"/>
                  </a:lnTo>
                  <a:lnTo>
                    <a:pt x="1267" y="1169"/>
                  </a:lnTo>
                  <a:lnTo>
                    <a:pt x="1325" y="1130"/>
                  </a:lnTo>
                  <a:lnTo>
                    <a:pt x="1384" y="1072"/>
                  </a:lnTo>
                  <a:lnTo>
                    <a:pt x="1403" y="1013"/>
                  </a:lnTo>
                  <a:lnTo>
                    <a:pt x="1442" y="955"/>
                  </a:lnTo>
                  <a:lnTo>
                    <a:pt x="1442" y="897"/>
                  </a:lnTo>
                  <a:lnTo>
                    <a:pt x="1442" y="819"/>
                  </a:lnTo>
                  <a:lnTo>
                    <a:pt x="1423" y="760"/>
                  </a:lnTo>
                  <a:lnTo>
                    <a:pt x="1403" y="702"/>
                  </a:lnTo>
                  <a:lnTo>
                    <a:pt x="1325" y="624"/>
                  </a:lnTo>
                  <a:lnTo>
                    <a:pt x="1247" y="565"/>
                  </a:lnTo>
                  <a:lnTo>
                    <a:pt x="1189" y="429"/>
                  </a:lnTo>
                  <a:lnTo>
                    <a:pt x="1092" y="312"/>
                  </a:lnTo>
                  <a:lnTo>
                    <a:pt x="1014" y="254"/>
                  </a:lnTo>
                  <a:lnTo>
                    <a:pt x="936" y="195"/>
                  </a:lnTo>
                  <a:lnTo>
                    <a:pt x="760" y="117"/>
                  </a:lnTo>
                  <a:lnTo>
                    <a:pt x="643" y="59"/>
                  </a:lnTo>
                  <a:lnTo>
                    <a:pt x="507" y="39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172;p35">
              <a:extLst>
                <a:ext uri="{FF2B5EF4-FFF2-40B4-BE49-F238E27FC236}">
                  <a16:creationId xmlns:a16="http://schemas.microsoft.com/office/drawing/2014/main" xmlns="" id="{1292B87D-8B99-1C5B-1A06-9794C96E9200}"/>
                </a:ext>
              </a:extLst>
            </p:cNvPr>
            <p:cNvSpPr/>
            <p:nvPr/>
          </p:nvSpPr>
          <p:spPr>
            <a:xfrm>
              <a:off x="5578875" y="639000"/>
              <a:ext cx="36075" cy="30225"/>
            </a:xfrm>
            <a:custGeom>
              <a:avLst/>
              <a:gdLst/>
              <a:ahLst/>
              <a:cxnLst/>
              <a:rect l="l" t="t" r="r" b="b"/>
              <a:pathLst>
                <a:path w="1443" h="1209" fill="none" extrusionOk="0">
                  <a:moveTo>
                    <a:pt x="20" y="312"/>
                  </a:moveTo>
                  <a:lnTo>
                    <a:pt x="20" y="312"/>
                  </a:lnTo>
                  <a:lnTo>
                    <a:pt x="59" y="468"/>
                  </a:lnTo>
                  <a:lnTo>
                    <a:pt x="137" y="604"/>
                  </a:lnTo>
                  <a:lnTo>
                    <a:pt x="137" y="604"/>
                  </a:lnTo>
                  <a:lnTo>
                    <a:pt x="195" y="682"/>
                  </a:lnTo>
                  <a:lnTo>
                    <a:pt x="254" y="760"/>
                  </a:lnTo>
                  <a:lnTo>
                    <a:pt x="254" y="760"/>
                  </a:lnTo>
                  <a:lnTo>
                    <a:pt x="390" y="877"/>
                  </a:lnTo>
                  <a:lnTo>
                    <a:pt x="390" y="877"/>
                  </a:lnTo>
                  <a:lnTo>
                    <a:pt x="527" y="974"/>
                  </a:lnTo>
                  <a:lnTo>
                    <a:pt x="663" y="1052"/>
                  </a:lnTo>
                  <a:lnTo>
                    <a:pt x="663" y="1052"/>
                  </a:lnTo>
                  <a:lnTo>
                    <a:pt x="838" y="1130"/>
                  </a:lnTo>
                  <a:lnTo>
                    <a:pt x="1014" y="1189"/>
                  </a:lnTo>
                  <a:lnTo>
                    <a:pt x="1014" y="1189"/>
                  </a:lnTo>
                  <a:lnTo>
                    <a:pt x="1092" y="1208"/>
                  </a:lnTo>
                  <a:lnTo>
                    <a:pt x="1150" y="1208"/>
                  </a:lnTo>
                  <a:lnTo>
                    <a:pt x="1208" y="1189"/>
                  </a:lnTo>
                  <a:lnTo>
                    <a:pt x="1267" y="1169"/>
                  </a:lnTo>
                  <a:lnTo>
                    <a:pt x="1267" y="1169"/>
                  </a:lnTo>
                  <a:lnTo>
                    <a:pt x="1325" y="1130"/>
                  </a:lnTo>
                  <a:lnTo>
                    <a:pt x="1384" y="1072"/>
                  </a:lnTo>
                  <a:lnTo>
                    <a:pt x="1403" y="1013"/>
                  </a:lnTo>
                  <a:lnTo>
                    <a:pt x="1442" y="955"/>
                  </a:lnTo>
                  <a:lnTo>
                    <a:pt x="1442" y="955"/>
                  </a:lnTo>
                  <a:lnTo>
                    <a:pt x="1442" y="897"/>
                  </a:lnTo>
                  <a:lnTo>
                    <a:pt x="1442" y="819"/>
                  </a:lnTo>
                  <a:lnTo>
                    <a:pt x="1423" y="760"/>
                  </a:lnTo>
                  <a:lnTo>
                    <a:pt x="1403" y="702"/>
                  </a:lnTo>
                  <a:lnTo>
                    <a:pt x="1403" y="702"/>
                  </a:lnTo>
                  <a:lnTo>
                    <a:pt x="1325" y="624"/>
                  </a:lnTo>
                  <a:lnTo>
                    <a:pt x="1247" y="565"/>
                  </a:lnTo>
                  <a:lnTo>
                    <a:pt x="1247" y="565"/>
                  </a:lnTo>
                  <a:lnTo>
                    <a:pt x="1189" y="429"/>
                  </a:lnTo>
                  <a:lnTo>
                    <a:pt x="1092" y="312"/>
                  </a:lnTo>
                  <a:lnTo>
                    <a:pt x="1092" y="312"/>
                  </a:lnTo>
                  <a:lnTo>
                    <a:pt x="1014" y="254"/>
                  </a:lnTo>
                  <a:lnTo>
                    <a:pt x="936" y="195"/>
                  </a:lnTo>
                  <a:lnTo>
                    <a:pt x="760" y="117"/>
                  </a:lnTo>
                  <a:lnTo>
                    <a:pt x="760" y="117"/>
                  </a:lnTo>
                  <a:lnTo>
                    <a:pt x="643" y="59"/>
                  </a:lnTo>
                  <a:lnTo>
                    <a:pt x="507" y="39"/>
                  </a:lnTo>
                  <a:lnTo>
                    <a:pt x="254" y="0"/>
                  </a:lnTo>
                  <a:lnTo>
                    <a:pt x="234" y="0"/>
                  </a:lnTo>
                  <a:lnTo>
                    <a:pt x="234" y="0"/>
                  </a:lnTo>
                  <a:lnTo>
                    <a:pt x="176" y="20"/>
                  </a:lnTo>
                  <a:lnTo>
                    <a:pt x="137" y="39"/>
                  </a:lnTo>
                  <a:lnTo>
                    <a:pt x="98" y="59"/>
                  </a:lnTo>
                  <a:lnTo>
                    <a:pt x="59" y="117"/>
                  </a:lnTo>
                  <a:lnTo>
                    <a:pt x="20" y="215"/>
                  </a:lnTo>
                  <a:lnTo>
                    <a:pt x="0" y="254"/>
                  </a:lnTo>
                  <a:lnTo>
                    <a:pt x="20" y="312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173;p35">
              <a:extLst>
                <a:ext uri="{FF2B5EF4-FFF2-40B4-BE49-F238E27FC236}">
                  <a16:creationId xmlns:a16="http://schemas.microsoft.com/office/drawing/2014/main" xmlns="" id="{A4F20B14-390F-CF11-D63B-DF6AD6AE15C0}"/>
                </a:ext>
              </a:extLst>
            </p:cNvPr>
            <p:cNvSpPr/>
            <p:nvPr/>
          </p:nvSpPr>
          <p:spPr>
            <a:xfrm>
              <a:off x="5697725" y="707200"/>
              <a:ext cx="21450" cy="23400"/>
            </a:xfrm>
            <a:custGeom>
              <a:avLst/>
              <a:gdLst/>
              <a:ahLst/>
              <a:cxnLst/>
              <a:rect l="l" t="t" r="r" b="b"/>
              <a:pathLst>
                <a:path w="858" h="936" extrusionOk="0">
                  <a:moveTo>
                    <a:pt x="195" y="0"/>
                  </a:moveTo>
                  <a:lnTo>
                    <a:pt x="117" y="39"/>
                  </a:lnTo>
                  <a:lnTo>
                    <a:pt x="59" y="97"/>
                  </a:lnTo>
                  <a:lnTo>
                    <a:pt x="20" y="156"/>
                  </a:lnTo>
                  <a:lnTo>
                    <a:pt x="1" y="234"/>
                  </a:lnTo>
                  <a:lnTo>
                    <a:pt x="1" y="331"/>
                  </a:lnTo>
                  <a:lnTo>
                    <a:pt x="20" y="409"/>
                  </a:lnTo>
                  <a:lnTo>
                    <a:pt x="59" y="487"/>
                  </a:lnTo>
                  <a:lnTo>
                    <a:pt x="98" y="565"/>
                  </a:lnTo>
                  <a:lnTo>
                    <a:pt x="215" y="721"/>
                  </a:lnTo>
                  <a:lnTo>
                    <a:pt x="332" y="838"/>
                  </a:lnTo>
                  <a:lnTo>
                    <a:pt x="390" y="877"/>
                  </a:lnTo>
                  <a:lnTo>
                    <a:pt x="429" y="916"/>
                  </a:lnTo>
                  <a:lnTo>
                    <a:pt x="546" y="935"/>
                  </a:lnTo>
                  <a:lnTo>
                    <a:pt x="663" y="896"/>
                  </a:lnTo>
                  <a:lnTo>
                    <a:pt x="721" y="877"/>
                  </a:lnTo>
                  <a:lnTo>
                    <a:pt x="760" y="838"/>
                  </a:lnTo>
                  <a:lnTo>
                    <a:pt x="799" y="799"/>
                  </a:lnTo>
                  <a:lnTo>
                    <a:pt x="838" y="740"/>
                  </a:lnTo>
                  <a:lnTo>
                    <a:pt x="858" y="624"/>
                  </a:lnTo>
                  <a:lnTo>
                    <a:pt x="838" y="507"/>
                  </a:lnTo>
                  <a:lnTo>
                    <a:pt x="799" y="448"/>
                  </a:lnTo>
                  <a:lnTo>
                    <a:pt x="760" y="409"/>
                  </a:lnTo>
                  <a:lnTo>
                    <a:pt x="663" y="331"/>
                  </a:lnTo>
                  <a:lnTo>
                    <a:pt x="546" y="195"/>
                  </a:lnTo>
                  <a:lnTo>
                    <a:pt x="429" y="59"/>
                  </a:lnTo>
                  <a:lnTo>
                    <a:pt x="351" y="20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174;p35">
              <a:extLst>
                <a:ext uri="{FF2B5EF4-FFF2-40B4-BE49-F238E27FC236}">
                  <a16:creationId xmlns:a16="http://schemas.microsoft.com/office/drawing/2014/main" xmlns="" id="{FC59A1C4-73A1-C8E8-3E65-AD1614919F2A}"/>
                </a:ext>
              </a:extLst>
            </p:cNvPr>
            <p:cNvSpPr/>
            <p:nvPr/>
          </p:nvSpPr>
          <p:spPr>
            <a:xfrm>
              <a:off x="5697725" y="707200"/>
              <a:ext cx="21450" cy="23400"/>
            </a:xfrm>
            <a:custGeom>
              <a:avLst/>
              <a:gdLst/>
              <a:ahLst/>
              <a:cxnLst/>
              <a:rect l="l" t="t" r="r" b="b"/>
              <a:pathLst>
                <a:path w="858" h="936" fill="none" extrusionOk="0">
                  <a:moveTo>
                    <a:pt x="195" y="0"/>
                  </a:moveTo>
                  <a:lnTo>
                    <a:pt x="195" y="0"/>
                  </a:lnTo>
                  <a:lnTo>
                    <a:pt x="117" y="39"/>
                  </a:lnTo>
                  <a:lnTo>
                    <a:pt x="59" y="97"/>
                  </a:lnTo>
                  <a:lnTo>
                    <a:pt x="20" y="156"/>
                  </a:lnTo>
                  <a:lnTo>
                    <a:pt x="1" y="234"/>
                  </a:lnTo>
                  <a:lnTo>
                    <a:pt x="1" y="234"/>
                  </a:lnTo>
                  <a:lnTo>
                    <a:pt x="1" y="331"/>
                  </a:lnTo>
                  <a:lnTo>
                    <a:pt x="20" y="409"/>
                  </a:lnTo>
                  <a:lnTo>
                    <a:pt x="59" y="487"/>
                  </a:lnTo>
                  <a:lnTo>
                    <a:pt x="98" y="565"/>
                  </a:lnTo>
                  <a:lnTo>
                    <a:pt x="98" y="565"/>
                  </a:lnTo>
                  <a:lnTo>
                    <a:pt x="215" y="721"/>
                  </a:lnTo>
                  <a:lnTo>
                    <a:pt x="332" y="838"/>
                  </a:lnTo>
                  <a:lnTo>
                    <a:pt x="332" y="838"/>
                  </a:lnTo>
                  <a:lnTo>
                    <a:pt x="390" y="877"/>
                  </a:lnTo>
                  <a:lnTo>
                    <a:pt x="429" y="916"/>
                  </a:lnTo>
                  <a:lnTo>
                    <a:pt x="546" y="935"/>
                  </a:lnTo>
                  <a:lnTo>
                    <a:pt x="663" y="896"/>
                  </a:lnTo>
                  <a:lnTo>
                    <a:pt x="721" y="877"/>
                  </a:lnTo>
                  <a:lnTo>
                    <a:pt x="760" y="838"/>
                  </a:lnTo>
                  <a:lnTo>
                    <a:pt x="760" y="838"/>
                  </a:lnTo>
                  <a:lnTo>
                    <a:pt x="799" y="799"/>
                  </a:lnTo>
                  <a:lnTo>
                    <a:pt x="838" y="740"/>
                  </a:lnTo>
                  <a:lnTo>
                    <a:pt x="858" y="624"/>
                  </a:lnTo>
                  <a:lnTo>
                    <a:pt x="838" y="507"/>
                  </a:lnTo>
                  <a:lnTo>
                    <a:pt x="799" y="448"/>
                  </a:lnTo>
                  <a:lnTo>
                    <a:pt x="760" y="409"/>
                  </a:lnTo>
                  <a:lnTo>
                    <a:pt x="760" y="409"/>
                  </a:lnTo>
                  <a:lnTo>
                    <a:pt x="663" y="331"/>
                  </a:lnTo>
                  <a:lnTo>
                    <a:pt x="663" y="331"/>
                  </a:lnTo>
                  <a:lnTo>
                    <a:pt x="663" y="331"/>
                  </a:lnTo>
                  <a:lnTo>
                    <a:pt x="546" y="195"/>
                  </a:lnTo>
                  <a:lnTo>
                    <a:pt x="429" y="59"/>
                  </a:lnTo>
                  <a:lnTo>
                    <a:pt x="429" y="59"/>
                  </a:lnTo>
                  <a:lnTo>
                    <a:pt x="351" y="20"/>
                  </a:lnTo>
                  <a:lnTo>
                    <a:pt x="254" y="0"/>
                  </a:lnTo>
                  <a:lnTo>
                    <a:pt x="254" y="0"/>
                  </a:lnTo>
                  <a:lnTo>
                    <a:pt x="195" y="0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175;p35">
              <a:extLst>
                <a:ext uri="{FF2B5EF4-FFF2-40B4-BE49-F238E27FC236}">
                  <a16:creationId xmlns:a16="http://schemas.microsoft.com/office/drawing/2014/main" xmlns="" id="{D78D50FC-6C59-DCBB-4B68-E65152C480C9}"/>
                </a:ext>
              </a:extLst>
            </p:cNvPr>
            <p:cNvSpPr/>
            <p:nvPr/>
          </p:nvSpPr>
          <p:spPr>
            <a:xfrm>
              <a:off x="5723050" y="756375"/>
              <a:ext cx="30725" cy="41925"/>
            </a:xfrm>
            <a:custGeom>
              <a:avLst/>
              <a:gdLst/>
              <a:ahLst/>
              <a:cxnLst/>
              <a:rect l="l" t="t" r="r" b="b"/>
              <a:pathLst>
                <a:path w="1229" h="1677" extrusionOk="0">
                  <a:moveTo>
                    <a:pt x="254" y="1"/>
                  </a:moveTo>
                  <a:lnTo>
                    <a:pt x="176" y="40"/>
                  </a:lnTo>
                  <a:lnTo>
                    <a:pt x="118" y="98"/>
                  </a:lnTo>
                  <a:lnTo>
                    <a:pt x="59" y="176"/>
                  </a:lnTo>
                  <a:lnTo>
                    <a:pt x="20" y="254"/>
                  </a:lnTo>
                  <a:lnTo>
                    <a:pt x="1" y="313"/>
                  </a:lnTo>
                  <a:lnTo>
                    <a:pt x="1" y="469"/>
                  </a:lnTo>
                  <a:lnTo>
                    <a:pt x="20" y="644"/>
                  </a:lnTo>
                  <a:lnTo>
                    <a:pt x="59" y="800"/>
                  </a:lnTo>
                  <a:lnTo>
                    <a:pt x="118" y="956"/>
                  </a:lnTo>
                  <a:lnTo>
                    <a:pt x="196" y="1112"/>
                  </a:lnTo>
                  <a:lnTo>
                    <a:pt x="312" y="1267"/>
                  </a:lnTo>
                  <a:lnTo>
                    <a:pt x="429" y="1423"/>
                  </a:lnTo>
                  <a:lnTo>
                    <a:pt x="546" y="1540"/>
                  </a:lnTo>
                  <a:lnTo>
                    <a:pt x="683" y="1638"/>
                  </a:lnTo>
                  <a:lnTo>
                    <a:pt x="761" y="1657"/>
                  </a:lnTo>
                  <a:lnTo>
                    <a:pt x="858" y="1677"/>
                  </a:lnTo>
                  <a:lnTo>
                    <a:pt x="955" y="1657"/>
                  </a:lnTo>
                  <a:lnTo>
                    <a:pt x="1033" y="1618"/>
                  </a:lnTo>
                  <a:lnTo>
                    <a:pt x="1111" y="1560"/>
                  </a:lnTo>
                  <a:lnTo>
                    <a:pt x="1170" y="1501"/>
                  </a:lnTo>
                  <a:lnTo>
                    <a:pt x="1209" y="1404"/>
                  </a:lnTo>
                  <a:lnTo>
                    <a:pt x="1228" y="1306"/>
                  </a:lnTo>
                  <a:lnTo>
                    <a:pt x="1228" y="1112"/>
                  </a:lnTo>
                  <a:lnTo>
                    <a:pt x="1189" y="936"/>
                  </a:lnTo>
                  <a:lnTo>
                    <a:pt x="1150" y="819"/>
                  </a:lnTo>
                  <a:lnTo>
                    <a:pt x="1111" y="702"/>
                  </a:lnTo>
                  <a:lnTo>
                    <a:pt x="1072" y="605"/>
                  </a:lnTo>
                  <a:lnTo>
                    <a:pt x="1033" y="508"/>
                  </a:lnTo>
                  <a:lnTo>
                    <a:pt x="897" y="352"/>
                  </a:lnTo>
                  <a:lnTo>
                    <a:pt x="761" y="215"/>
                  </a:lnTo>
                  <a:lnTo>
                    <a:pt x="624" y="79"/>
                  </a:lnTo>
                  <a:lnTo>
                    <a:pt x="507" y="20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176;p35">
              <a:extLst>
                <a:ext uri="{FF2B5EF4-FFF2-40B4-BE49-F238E27FC236}">
                  <a16:creationId xmlns:a16="http://schemas.microsoft.com/office/drawing/2014/main" xmlns="" id="{FE0AA58A-F191-F608-327C-4B4A69DFF14E}"/>
                </a:ext>
              </a:extLst>
            </p:cNvPr>
            <p:cNvSpPr/>
            <p:nvPr/>
          </p:nvSpPr>
          <p:spPr>
            <a:xfrm>
              <a:off x="5723050" y="756375"/>
              <a:ext cx="30725" cy="41925"/>
            </a:xfrm>
            <a:custGeom>
              <a:avLst/>
              <a:gdLst/>
              <a:ahLst/>
              <a:cxnLst/>
              <a:rect l="l" t="t" r="r" b="b"/>
              <a:pathLst>
                <a:path w="1229" h="1677" fill="none" extrusionOk="0">
                  <a:moveTo>
                    <a:pt x="351" y="1"/>
                  </a:moveTo>
                  <a:lnTo>
                    <a:pt x="351" y="1"/>
                  </a:lnTo>
                  <a:lnTo>
                    <a:pt x="254" y="1"/>
                  </a:lnTo>
                  <a:lnTo>
                    <a:pt x="176" y="40"/>
                  </a:lnTo>
                  <a:lnTo>
                    <a:pt x="118" y="98"/>
                  </a:lnTo>
                  <a:lnTo>
                    <a:pt x="59" y="176"/>
                  </a:lnTo>
                  <a:lnTo>
                    <a:pt x="59" y="176"/>
                  </a:lnTo>
                  <a:lnTo>
                    <a:pt x="20" y="254"/>
                  </a:lnTo>
                  <a:lnTo>
                    <a:pt x="1" y="313"/>
                  </a:lnTo>
                  <a:lnTo>
                    <a:pt x="1" y="469"/>
                  </a:lnTo>
                  <a:lnTo>
                    <a:pt x="1" y="469"/>
                  </a:lnTo>
                  <a:lnTo>
                    <a:pt x="20" y="644"/>
                  </a:lnTo>
                  <a:lnTo>
                    <a:pt x="59" y="800"/>
                  </a:lnTo>
                  <a:lnTo>
                    <a:pt x="118" y="956"/>
                  </a:lnTo>
                  <a:lnTo>
                    <a:pt x="196" y="1112"/>
                  </a:lnTo>
                  <a:lnTo>
                    <a:pt x="196" y="1112"/>
                  </a:lnTo>
                  <a:lnTo>
                    <a:pt x="312" y="1267"/>
                  </a:lnTo>
                  <a:lnTo>
                    <a:pt x="429" y="1423"/>
                  </a:lnTo>
                  <a:lnTo>
                    <a:pt x="429" y="1423"/>
                  </a:lnTo>
                  <a:lnTo>
                    <a:pt x="546" y="1540"/>
                  </a:lnTo>
                  <a:lnTo>
                    <a:pt x="683" y="1638"/>
                  </a:lnTo>
                  <a:lnTo>
                    <a:pt x="683" y="1638"/>
                  </a:lnTo>
                  <a:lnTo>
                    <a:pt x="761" y="1657"/>
                  </a:lnTo>
                  <a:lnTo>
                    <a:pt x="858" y="1677"/>
                  </a:lnTo>
                  <a:lnTo>
                    <a:pt x="955" y="1657"/>
                  </a:lnTo>
                  <a:lnTo>
                    <a:pt x="1033" y="1618"/>
                  </a:lnTo>
                  <a:lnTo>
                    <a:pt x="1033" y="1618"/>
                  </a:lnTo>
                  <a:lnTo>
                    <a:pt x="1111" y="1560"/>
                  </a:lnTo>
                  <a:lnTo>
                    <a:pt x="1170" y="1501"/>
                  </a:lnTo>
                  <a:lnTo>
                    <a:pt x="1209" y="1404"/>
                  </a:lnTo>
                  <a:lnTo>
                    <a:pt x="1228" y="1306"/>
                  </a:lnTo>
                  <a:lnTo>
                    <a:pt x="1228" y="1306"/>
                  </a:lnTo>
                  <a:lnTo>
                    <a:pt x="1228" y="1112"/>
                  </a:lnTo>
                  <a:lnTo>
                    <a:pt x="1189" y="936"/>
                  </a:lnTo>
                  <a:lnTo>
                    <a:pt x="1189" y="936"/>
                  </a:lnTo>
                  <a:lnTo>
                    <a:pt x="1150" y="819"/>
                  </a:lnTo>
                  <a:lnTo>
                    <a:pt x="1111" y="702"/>
                  </a:lnTo>
                  <a:lnTo>
                    <a:pt x="1111" y="702"/>
                  </a:lnTo>
                  <a:lnTo>
                    <a:pt x="1072" y="605"/>
                  </a:lnTo>
                  <a:lnTo>
                    <a:pt x="1033" y="508"/>
                  </a:lnTo>
                  <a:lnTo>
                    <a:pt x="897" y="352"/>
                  </a:lnTo>
                  <a:lnTo>
                    <a:pt x="897" y="352"/>
                  </a:lnTo>
                  <a:lnTo>
                    <a:pt x="761" y="215"/>
                  </a:lnTo>
                  <a:lnTo>
                    <a:pt x="624" y="79"/>
                  </a:lnTo>
                  <a:lnTo>
                    <a:pt x="624" y="79"/>
                  </a:lnTo>
                  <a:lnTo>
                    <a:pt x="507" y="20"/>
                  </a:lnTo>
                  <a:lnTo>
                    <a:pt x="429" y="1"/>
                  </a:lnTo>
                  <a:lnTo>
                    <a:pt x="371" y="1"/>
                  </a:lnTo>
                  <a:lnTo>
                    <a:pt x="351" y="1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177;p35">
              <a:extLst>
                <a:ext uri="{FF2B5EF4-FFF2-40B4-BE49-F238E27FC236}">
                  <a16:creationId xmlns:a16="http://schemas.microsoft.com/office/drawing/2014/main" xmlns="" id="{9338D381-9246-061C-4803-0A35A7123F63}"/>
                </a:ext>
              </a:extLst>
            </p:cNvPr>
            <p:cNvSpPr/>
            <p:nvPr/>
          </p:nvSpPr>
          <p:spPr>
            <a:xfrm>
              <a:off x="5658750" y="730075"/>
              <a:ext cx="28275" cy="31700"/>
            </a:xfrm>
            <a:custGeom>
              <a:avLst/>
              <a:gdLst/>
              <a:ahLst/>
              <a:cxnLst/>
              <a:rect l="l" t="t" r="r" b="b"/>
              <a:pathLst>
                <a:path w="1131" h="1268" extrusionOk="0">
                  <a:moveTo>
                    <a:pt x="332" y="1"/>
                  </a:moveTo>
                  <a:lnTo>
                    <a:pt x="254" y="20"/>
                  </a:lnTo>
                  <a:lnTo>
                    <a:pt x="176" y="40"/>
                  </a:lnTo>
                  <a:lnTo>
                    <a:pt x="98" y="98"/>
                  </a:lnTo>
                  <a:lnTo>
                    <a:pt x="59" y="157"/>
                  </a:lnTo>
                  <a:lnTo>
                    <a:pt x="20" y="235"/>
                  </a:lnTo>
                  <a:lnTo>
                    <a:pt x="1" y="332"/>
                  </a:lnTo>
                  <a:lnTo>
                    <a:pt x="20" y="468"/>
                  </a:lnTo>
                  <a:lnTo>
                    <a:pt x="40" y="585"/>
                  </a:lnTo>
                  <a:lnTo>
                    <a:pt x="98" y="722"/>
                  </a:lnTo>
                  <a:lnTo>
                    <a:pt x="176" y="839"/>
                  </a:lnTo>
                  <a:lnTo>
                    <a:pt x="254" y="956"/>
                  </a:lnTo>
                  <a:lnTo>
                    <a:pt x="352" y="1053"/>
                  </a:lnTo>
                  <a:lnTo>
                    <a:pt x="468" y="1150"/>
                  </a:lnTo>
                  <a:lnTo>
                    <a:pt x="585" y="1228"/>
                  </a:lnTo>
                  <a:lnTo>
                    <a:pt x="663" y="1248"/>
                  </a:lnTo>
                  <a:lnTo>
                    <a:pt x="722" y="1267"/>
                  </a:lnTo>
                  <a:lnTo>
                    <a:pt x="800" y="1267"/>
                  </a:lnTo>
                  <a:lnTo>
                    <a:pt x="858" y="1248"/>
                  </a:lnTo>
                  <a:lnTo>
                    <a:pt x="936" y="1228"/>
                  </a:lnTo>
                  <a:lnTo>
                    <a:pt x="994" y="1189"/>
                  </a:lnTo>
                  <a:lnTo>
                    <a:pt x="1053" y="1150"/>
                  </a:lnTo>
                  <a:lnTo>
                    <a:pt x="1092" y="1092"/>
                  </a:lnTo>
                  <a:lnTo>
                    <a:pt x="1111" y="1014"/>
                  </a:lnTo>
                  <a:lnTo>
                    <a:pt x="1131" y="956"/>
                  </a:lnTo>
                  <a:lnTo>
                    <a:pt x="1131" y="878"/>
                  </a:lnTo>
                  <a:lnTo>
                    <a:pt x="1131" y="819"/>
                  </a:lnTo>
                  <a:lnTo>
                    <a:pt x="1092" y="722"/>
                  </a:lnTo>
                  <a:lnTo>
                    <a:pt x="1033" y="644"/>
                  </a:lnTo>
                  <a:lnTo>
                    <a:pt x="936" y="468"/>
                  </a:lnTo>
                  <a:lnTo>
                    <a:pt x="858" y="352"/>
                  </a:lnTo>
                  <a:lnTo>
                    <a:pt x="741" y="235"/>
                  </a:lnTo>
                  <a:lnTo>
                    <a:pt x="624" y="137"/>
                  </a:lnTo>
                  <a:lnTo>
                    <a:pt x="488" y="40"/>
                  </a:lnTo>
                  <a:lnTo>
                    <a:pt x="410" y="20"/>
                  </a:lnTo>
                  <a:lnTo>
                    <a:pt x="332" y="1"/>
                  </a:lnTo>
                  <a:close/>
                </a:path>
              </a:pathLst>
            </a:custGeom>
            <a:solidFill>
              <a:srgbClr val="A16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178;p35">
              <a:extLst>
                <a:ext uri="{FF2B5EF4-FFF2-40B4-BE49-F238E27FC236}">
                  <a16:creationId xmlns:a16="http://schemas.microsoft.com/office/drawing/2014/main" xmlns="" id="{FE3215F3-F52A-DC0A-4FA0-67822791FF95}"/>
                </a:ext>
              </a:extLst>
            </p:cNvPr>
            <p:cNvSpPr/>
            <p:nvPr/>
          </p:nvSpPr>
          <p:spPr>
            <a:xfrm>
              <a:off x="5658750" y="730075"/>
              <a:ext cx="28275" cy="31700"/>
            </a:xfrm>
            <a:custGeom>
              <a:avLst/>
              <a:gdLst/>
              <a:ahLst/>
              <a:cxnLst/>
              <a:rect l="l" t="t" r="r" b="b"/>
              <a:pathLst>
                <a:path w="1131" h="1268" fill="none" extrusionOk="0">
                  <a:moveTo>
                    <a:pt x="176" y="40"/>
                  </a:moveTo>
                  <a:lnTo>
                    <a:pt x="176" y="40"/>
                  </a:lnTo>
                  <a:lnTo>
                    <a:pt x="98" y="98"/>
                  </a:lnTo>
                  <a:lnTo>
                    <a:pt x="59" y="157"/>
                  </a:lnTo>
                  <a:lnTo>
                    <a:pt x="20" y="235"/>
                  </a:lnTo>
                  <a:lnTo>
                    <a:pt x="1" y="332"/>
                  </a:lnTo>
                  <a:lnTo>
                    <a:pt x="1" y="332"/>
                  </a:lnTo>
                  <a:lnTo>
                    <a:pt x="20" y="468"/>
                  </a:lnTo>
                  <a:lnTo>
                    <a:pt x="40" y="585"/>
                  </a:lnTo>
                  <a:lnTo>
                    <a:pt x="98" y="722"/>
                  </a:lnTo>
                  <a:lnTo>
                    <a:pt x="176" y="839"/>
                  </a:lnTo>
                  <a:lnTo>
                    <a:pt x="176" y="839"/>
                  </a:lnTo>
                  <a:lnTo>
                    <a:pt x="254" y="956"/>
                  </a:lnTo>
                  <a:lnTo>
                    <a:pt x="352" y="1053"/>
                  </a:lnTo>
                  <a:lnTo>
                    <a:pt x="468" y="1150"/>
                  </a:lnTo>
                  <a:lnTo>
                    <a:pt x="585" y="1228"/>
                  </a:lnTo>
                  <a:lnTo>
                    <a:pt x="585" y="1228"/>
                  </a:lnTo>
                  <a:lnTo>
                    <a:pt x="663" y="1248"/>
                  </a:lnTo>
                  <a:lnTo>
                    <a:pt x="722" y="1267"/>
                  </a:lnTo>
                  <a:lnTo>
                    <a:pt x="800" y="1267"/>
                  </a:lnTo>
                  <a:lnTo>
                    <a:pt x="858" y="1248"/>
                  </a:lnTo>
                  <a:lnTo>
                    <a:pt x="936" y="1228"/>
                  </a:lnTo>
                  <a:lnTo>
                    <a:pt x="994" y="1189"/>
                  </a:lnTo>
                  <a:lnTo>
                    <a:pt x="1053" y="1150"/>
                  </a:lnTo>
                  <a:lnTo>
                    <a:pt x="1092" y="1092"/>
                  </a:lnTo>
                  <a:lnTo>
                    <a:pt x="1092" y="1092"/>
                  </a:lnTo>
                  <a:lnTo>
                    <a:pt x="1111" y="1014"/>
                  </a:lnTo>
                  <a:lnTo>
                    <a:pt x="1131" y="956"/>
                  </a:lnTo>
                  <a:lnTo>
                    <a:pt x="1131" y="878"/>
                  </a:lnTo>
                  <a:lnTo>
                    <a:pt x="1131" y="819"/>
                  </a:lnTo>
                  <a:lnTo>
                    <a:pt x="1131" y="819"/>
                  </a:lnTo>
                  <a:lnTo>
                    <a:pt x="1092" y="722"/>
                  </a:lnTo>
                  <a:lnTo>
                    <a:pt x="1033" y="644"/>
                  </a:lnTo>
                  <a:lnTo>
                    <a:pt x="1033" y="644"/>
                  </a:lnTo>
                  <a:lnTo>
                    <a:pt x="936" y="468"/>
                  </a:lnTo>
                  <a:lnTo>
                    <a:pt x="936" y="468"/>
                  </a:lnTo>
                  <a:lnTo>
                    <a:pt x="858" y="352"/>
                  </a:lnTo>
                  <a:lnTo>
                    <a:pt x="741" y="235"/>
                  </a:lnTo>
                  <a:lnTo>
                    <a:pt x="624" y="137"/>
                  </a:lnTo>
                  <a:lnTo>
                    <a:pt x="488" y="40"/>
                  </a:lnTo>
                  <a:lnTo>
                    <a:pt x="488" y="40"/>
                  </a:lnTo>
                  <a:lnTo>
                    <a:pt x="410" y="20"/>
                  </a:lnTo>
                  <a:lnTo>
                    <a:pt x="332" y="1"/>
                  </a:lnTo>
                  <a:lnTo>
                    <a:pt x="332" y="1"/>
                  </a:lnTo>
                  <a:lnTo>
                    <a:pt x="254" y="20"/>
                  </a:lnTo>
                  <a:lnTo>
                    <a:pt x="176" y="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179;p35">
              <a:extLst>
                <a:ext uri="{FF2B5EF4-FFF2-40B4-BE49-F238E27FC236}">
                  <a16:creationId xmlns:a16="http://schemas.microsoft.com/office/drawing/2014/main" xmlns="" id="{EB62491A-B511-B7FC-D86E-C0859AE764E0}"/>
                </a:ext>
              </a:extLst>
            </p:cNvPr>
            <p:cNvSpPr/>
            <p:nvPr/>
          </p:nvSpPr>
          <p:spPr>
            <a:xfrm>
              <a:off x="5248125" y="710100"/>
              <a:ext cx="118875" cy="179300"/>
            </a:xfrm>
            <a:custGeom>
              <a:avLst/>
              <a:gdLst/>
              <a:ahLst/>
              <a:cxnLst/>
              <a:rect l="l" t="t" r="r" b="b"/>
              <a:pathLst>
                <a:path w="4755" h="7172" extrusionOk="0">
                  <a:moveTo>
                    <a:pt x="3235" y="1"/>
                  </a:moveTo>
                  <a:lnTo>
                    <a:pt x="2904" y="20"/>
                  </a:lnTo>
                  <a:lnTo>
                    <a:pt x="2573" y="59"/>
                  </a:lnTo>
                  <a:lnTo>
                    <a:pt x="2261" y="157"/>
                  </a:lnTo>
                  <a:lnTo>
                    <a:pt x="1969" y="274"/>
                  </a:lnTo>
                  <a:lnTo>
                    <a:pt x="1696" y="430"/>
                  </a:lnTo>
                  <a:lnTo>
                    <a:pt x="1423" y="605"/>
                  </a:lnTo>
                  <a:lnTo>
                    <a:pt x="1170" y="819"/>
                  </a:lnTo>
                  <a:lnTo>
                    <a:pt x="936" y="1053"/>
                  </a:lnTo>
                  <a:lnTo>
                    <a:pt x="741" y="1306"/>
                  </a:lnTo>
                  <a:lnTo>
                    <a:pt x="546" y="1579"/>
                  </a:lnTo>
                  <a:lnTo>
                    <a:pt x="391" y="1871"/>
                  </a:lnTo>
                  <a:lnTo>
                    <a:pt x="254" y="2183"/>
                  </a:lnTo>
                  <a:lnTo>
                    <a:pt x="137" y="2514"/>
                  </a:lnTo>
                  <a:lnTo>
                    <a:pt x="59" y="2865"/>
                  </a:lnTo>
                  <a:lnTo>
                    <a:pt x="20" y="3216"/>
                  </a:lnTo>
                  <a:lnTo>
                    <a:pt x="1" y="3586"/>
                  </a:lnTo>
                  <a:lnTo>
                    <a:pt x="20" y="3937"/>
                  </a:lnTo>
                  <a:lnTo>
                    <a:pt x="59" y="4307"/>
                  </a:lnTo>
                  <a:lnTo>
                    <a:pt x="137" y="4638"/>
                  </a:lnTo>
                  <a:lnTo>
                    <a:pt x="254" y="4969"/>
                  </a:lnTo>
                  <a:lnTo>
                    <a:pt x="391" y="5281"/>
                  </a:lnTo>
                  <a:lnTo>
                    <a:pt x="546" y="5573"/>
                  </a:lnTo>
                  <a:lnTo>
                    <a:pt x="741" y="5866"/>
                  </a:lnTo>
                  <a:lnTo>
                    <a:pt x="936" y="6119"/>
                  </a:lnTo>
                  <a:lnTo>
                    <a:pt x="1170" y="6353"/>
                  </a:lnTo>
                  <a:lnTo>
                    <a:pt x="1423" y="6548"/>
                  </a:lnTo>
                  <a:lnTo>
                    <a:pt x="1696" y="6723"/>
                  </a:lnTo>
                  <a:lnTo>
                    <a:pt x="1969" y="6879"/>
                  </a:lnTo>
                  <a:lnTo>
                    <a:pt x="2261" y="6996"/>
                  </a:lnTo>
                  <a:lnTo>
                    <a:pt x="2573" y="7093"/>
                  </a:lnTo>
                  <a:lnTo>
                    <a:pt x="2904" y="7152"/>
                  </a:lnTo>
                  <a:lnTo>
                    <a:pt x="3235" y="7171"/>
                  </a:lnTo>
                  <a:lnTo>
                    <a:pt x="3430" y="7152"/>
                  </a:lnTo>
                  <a:lnTo>
                    <a:pt x="3644" y="7132"/>
                  </a:lnTo>
                  <a:lnTo>
                    <a:pt x="3839" y="7093"/>
                  </a:lnTo>
                  <a:lnTo>
                    <a:pt x="4034" y="7054"/>
                  </a:lnTo>
                  <a:lnTo>
                    <a:pt x="4209" y="6996"/>
                  </a:lnTo>
                  <a:lnTo>
                    <a:pt x="4404" y="6918"/>
                  </a:lnTo>
                  <a:lnTo>
                    <a:pt x="4580" y="6840"/>
                  </a:lnTo>
                  <a:lnTo>
                    <a:pt x="4755" y="6742"/>
                  </a:lnTo>
                  <a:lnTo>
                    <a:pt x="4560" y="6703"/>
                  </a:lnTo>
                  <a:lnTo>
                    <a:pt x="4365" y="6664"/>
                  </a:lnTo>
                  <a:lnTo>
                    <a:pt x="4190" y="6606"/>
                  </a:lnTo>
                  <a:lnTo>
                    <a:pt x="3995" y="6528"/>
                  </a:lnTo>
                  <a:lnTo>
                    <a:pt x="3820" y="6431"/>
                  </a:lnTo>
                  <a:lnTo>
                    <a:pt x="3644" y="6314"/>
                  </a:lnTo>
                  <a:lnTo>
                    <a:pt x="3488" y="6197"/>
                  </a:lnTo>
                  <a:lnTo>
                    <a:pt x="3333" y="6060"/>
                  </a:lnTo>
                  <a:lnTo>
                    <a:pt x="3196" y="5924"/>
                  </a:lnTo>
                  <a:lnTo>
                    <a:pt x="3060" y="5768"/>
                  </a:lnTo>
                  <a:lnTo>
                    <a:pt x="2943" y="5593"/>
                  </a:lnTo>
                  <a:lnTo>
                    <a:pt x="2826" y="5437"/>
                  </a:lnTo>
                  <a:lnTo>
                    <a:pt x="2729" y="5242"/>
                  </a:lnTo>
                  <a:lnTo>
                    <a:pt x="2631" y="5047"/>
                  </a:lnTo>
                  <a:lnTo>
                    <a:pt x="2553" y="4852"/>
                  </a:lnTo>
                  <a:lnTo>
                    <a:pt x="2495" y="4658"/>
                  </a:lnTo>
                  <a:lnTo>
                    <a:pt x="2378" y="4248"/>
                  </a:lnTo>
                  <a:lnTo>
                    <a:pt x="2319" y="3839"/>
                  </a:lnTo>
                  <a:lnTo>
                    <a:pt x="2300" y="3411"/>
                  </a:lnTo>
                  <a:lnTo>
                    <a:pt x="2300" y="3196"/>
                  </a:lnTo>
                  <a:lnTo>
                    <a:pt x="2319" y="2982"/>
                  </a:lnTo>
                  <a:lnTo>
                    <a:pt x="2378" y="2573"/>
                  </a:lnTo>
                  <a:lnTo>
                    <a:pt x="2436" y="2359"/>
                  </a:lnTo>
                  <a:lnTo>
                    <a:pt x="2495" y="2164"/>
                  </a:lnTo>
                  <a:lnTo>
                    <a:pt x="2573" y="1969"/>
                  </a:lnTo>
                  <a:lnTo>
                    <a:pt x="2651" y="1793"/>
                  </a:lnTo>
                  <a:lnTo>
                    <a:pt x="2748" y="1618"/>
                  </a:lnTo>
                  <a:lnTo>
                    <a:pt x="2865" y="1443"/>
                  </a:lnTo>
                  <a:lnTo>
                    <a:pt x="2982" y="1287"/>
                  </a:lnTo>
                  <a:lnTo>
                    <a:pt x="3118" y="1131"/>
                  </a:lnTo>
                  <a:lnTo>
                    <a:pt x="3255" y="995"/>
                  </a:lnTo>
                  <a:lnTo>
                    <a:pt x="3411" y="858"/>
                  </a:lnTo>
                  <a:lnTo>
                    <a:pt x="3586" y="741"/>
                  </a:lnTo>
                  <a:lnTo>
                    <a:pt x="3781" y="644"/>
                  </a:lnTo>
                  <a:lnTo>
                    <a:pt x="3976" y="566"/>
                  </a:lnTo>
                  <a:lnTo>
                    <a:pt x="4170" y="488"/>
                  </a:lnTo>
                  <a:lnTo>
                    <a:pt x="4424" y="430"/>
                  </a:lnTo>
                  <a:lnTo>
                    <a:pt x="4696" y="391"/>
                  </a:lnTo>
                  <a:lnTo>
                    <a:pt x="4521" y="293"/>
                  </a:lnTo>
                  <a:lnTo>
                    <a:pt x="4346" y="215"/>
                  </a:lnTo>
                  <a:lnTo>
                    <a:pt x="4170" y="157"/>
                  </a:lnTo>
                  <a:lnTo>
                    <a:pt x="3995" y="98"/>
                  </a:lnTo>
                  <a:lnTo>
                    <a:pt x="3800" y="59"/>
                  </a:lnTo>
                  <a:lnTo>
                    <a:pt x="3625" y="20"/>
                  </a:lnTo>
                  <a:lnTo>
                    <a:pt x="3430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180;p35">
              <a:extLst>
                <a:ext uri="{FF2B5EF4-FFF2-40B4-BE49-F238E27FC236}">
                  <a16:creationId xmlns:a16="http://schemas.microsoft.com/office/drawing/2014/main" xmlns="" id="{4ED92C64-8D63-6A61-C012-473E99DEAD39}"/>
                </a:ext>
              </a:extLst>
            </p:cNvPr>
            <p:cNvSpPr/>
            <p:nvPr/>
          </p:nvSpPr>
          <p:spPr>
            <a:xfrm>
              <a:off x="5248125" y="710100"/>
              <a:ext cx="118875" cy="179300"/>
            </a:xfrm>
            <a:custGeom>
              <a:avLst/>
              <a:gdLst/>
              <a:ahLst/>
              <a:cxnLst/>
              <a:rect l="l" t="t" r="r" b="b"/>
              <a:pathLst>
                <a:path w="4755" h="7172" fill="none" extrusionOk="0">
                  <a:moveTo>
                    <a:pt x="1" y="3586"/>
                  </a:moveTo>
                  <a:lnTo>
                    <a:pt x="1" y="3586"/>
                  </a:lnTo>
                  <a:lnTo>
                    <a:pt x="20" y="3937"/>
                  </a:lnTo>
                  <a:lnTo>
                    <a:pt x="59" y="4307"/>
                  </a:lnTo>
                  <a:lnTo>
                    <a:pt x="137" y="4638"/>
                  </a:lnTo>
                  <a:lnTo>
                    <a:pt x="254" y="4969"/>
                  </a:lnTo>
                  <a:lnTo>
                    <a:pt x="391" y="5281"/>
                  </a:lnTo>
                  <a:lnTo>
                    <a:pt x="546" y="5573"/>
                  </a:lnTo>
                  <a:lnTo>
                    <a:pt x="741" y="5866"/>
                  </a:lnTo>
                  <a:lnTo>
                    <a:pt x="936" y="6119"/>
                  </a:lnTo>
                  <a:lnTo>
                    <a:pt x="1170" y="6353"/>
                  </a:lnTo>
                  <a:lnTo>
                    <a:pt x="1423" y="6548"/>
                  </a:lnTo>
                  <a:lnTo>
                    <a:pt x="1696" y="6723"/>
                  </a:lnTo>
                  <a:lnTo>
                    <a:pt x="1969" y="6879"/>
                  </a:lnTo>
                  <a:lnTo>
                    <a:pt x="2261" y="6996"/>
                  </a:lnTo>
                  <a:lnTo>
                    <a:pt x="2573" y="7093"/>
                  </a:lnTo>
                  <a:lnTo>
                    <a:pt x="2904" y="7152"/>
                  </a:lnTo>
                  <a:lnTo>
                    <a:pt x="3235" y="7171"/>
                  </a:lnTo>
                  <a:lnTo>
                    <a:pt x="3235" y="7171"/>
                  </a:lnTo>
                  <a:lnTo>
                    <a:pt x="3430" y="7152"/>
                  </a:lnTo>
                  <a:lnTo>
                    <a:pt x="3644" y="7132"/>
                  </a:lnTo>
                  <a:lnTo>
                    <a:pt x="3839" y="7093"/>
                  </a:lnTo>
                  <a:lnTo>
                    <a:pt x="4034" y="7054"/>
                  </a:lnTo>
                  <a:lnTo>
                    <a:pt x="4209" y="6996"/>
                  </a:lnTo>
                  <a:lnTo>
                    <a:pt x="4404" y="6918"/>
                  </a:lnTo>
                  <a:lnTo>
                    <a:pt x="4580" y="6840"/>
                  </a:lnTo>
                  <a:lnTo>
                    <a:pt x="4755" y="6742"/>
                  </a:lnTo>
                  <a:lnTo>
                    <a:pt x="4755" y="6742"/>
                  </a:lnTo>
                  <a:lnTo>
                    <a:pt x="4560" y="6703"/>
                  </a:lnTo>
                  <a:lnTo>
                    <a:pt x="4365" y="6664"/>
                  </a:lnTo>
                  <a:lnTo>
                    <a:pt x="4365" y="6664"/>
                  </a:lnTo>
                  <a:lnTo>
                    <a:pt x="4190" y="6606"/>
                  </a:lnTo>
                  <a:lnTo>
                    <a:pt x="3995" y="6528"/>
                  </a:lnTo>
                  <a:lnTo>
                    <a:pt x="3995" y="6528"/>
                  </a:lnTo>
                  <a:lnTo>
                    <a:pt x="3820" y="6431"/>
                  </a:lnTo>
                  <a:lnTo>
                    <a:pt x="3644" y="6314"/>
                  </a:lnTo>
                  <a:lnTo>
                    <a:pt x="3488" y="6197"/>
                  </a:lnTo>
                  <a:lnTo>
                    <a:pt x="3333" y="6060"/>
                  </a:lnTo>
                  <a:lnTo>
                    <a:pt x="3333" y="6060"/>
                  </a:lnTo>
                  <a:lnTo>
                    <a:pt x="3196" y="5924"/>
                  </a:lnTo>
                  <a:lnTo>
                    <a:pt x="3060" y="5768"/>
                  </a:lnTo>
                  <a:lnTo>
                    <a:pt x="2943" y="5593"/>
                  </a:lnTo>
                  <a:lnTo>
                    <a:pt x="2826" y="5437"/>
                  </a:lnTo>
                  <a:lnTo>
                    <a:pt x="2826" y="5437"/>
                  </a:lnTo>
                  <a:lnTo>
                    <a:pt x="2729" y="5242"/>
                  </a:lnTo>
                  <a:lnTo>
                    <a:pt x="2631" y="5047"/>
                  </a:lnTo>
                  <a:lnTo>
                    <a:pt x="2553" y="4852"/>
                  </a:lnTo>
                  <a:lnTo>
                    <a:pt x="2495" y="4658"/>
                  </a:lnTo>
                  <a:lnTo>
                    <a:pt x="2378" y="4248"/>
                  </a:lnTo>
                  <a:lnTo>
                    <a:pt x="2319" y="3839"/>
                  </a:lnTo>
                  <a:lnTo>
                    <a:pt x="2319" y="3839"/>
                  </a:lnTo>
                  <a:lnTo>
                    <a:pt x="2300" y="3411"/>
                  </a:lnTo>
                  <a:lnTo>
                    <a:pt x="2300" y="3196"/>
                  </a:lnTo>
                  <a:lnTo>
                    <a:pt x="2319" y="2982"/>
                  </a:lnTo>
                  <a:lnTo>
                    <a:pt x="2319" y="2982"/>
                  </a:lnTo>
                  <a:lnTo>
                    <a:pt x="2378" y="2573"/>
                  </a:lnTo>
                  <a:lnTo>
                    <a:pt x="2436" y="2359"/>
                  </a:lnTo>
                  <a:lnTo>
                    <a:pt x="2495" y="2164"/>
                  </a:lnTo>
                  <a:lnTo>
                    <a:pt x="2495" y="2164"/>
                  </a:lnTo>
                  <a:lnTo>
                    <a:pt x="2573" y="1969"/>
                  </a:lnTo>
                  <a:lnTo>
                    <a:pt x="2651" y="1793"/>
                  </a:lnTo>
                  <a:lnTo>
                    <a:pt x="2748" y="1618"/>
                  </a:lnTo>
                  <a:lnTo>
                    <a:pt x="2865" y="1443"/>
                  </a:lnTo>
                  <a:lnTo>
                    <a:pt x="2865" y="1443"/>
                  </a:lnTo>
                  <a:lnTo>
                    <a:pt x="2982" y="1287"/>
                  </a:lnTo>
                  <a:lnTo>
                    <a:pt x="3118" y="1131"/>
                  </a:lnTo>
                  <a:lnTo>
                    <a:pt x="3255" y="995"/>
                  </a:lnTo>
                  <a:lnTo>
                    <a:pt x="3411" y="858"/>
                  </a:lnTo>
                  <a:lnTo>
                    <a:pt x="3411" y="858"/>
                  </a:lnTo>
                  <a:lnTo>
                    <a:pt x="3586" y="741"/>
                  </a:lnTo>
                  <a:lnTo>
                    <a:pt x="3781" y="644"/>
                  </a:lnTo>
                  <a:lnTo>
                    <a:pt x="3976" y="566"/>
                  </a:lnTo>
                  <a:lnTo>
                    <a:pt x="4170" y="488"/>
                  </a:lnTo>
                  <a:lnTo>
                    <a:pt x="4170" y="488"/>
                  </a:lnTo>
                  <a:lnTo>
                    <a:pt x="4424" y="430"/>
                  </a:lnTo>
                  <a:lnTo>
                    <a:pt x="4696" y="391"/>
                  </a:lnTo>
                  <a:lnTo>
                    <a:pt x="4696" y="391"/>
                  </a:lnTo>
                  <a:lnTo>
                    <a:pt x="4521" y="293"/>
                  </a:lnTo>
                  <a:lnTo>
                    <a:pt x="4346" y="215"/>
                  </a:lnTo>
                  <a:lnTo>
                    <a:pt x="4170" y="157"/>
                  </a:lnTo>
                  <a:lnTo>
                    <a:pt x="3995" y="98"/>
                  </a:lnTo>
                  <a:lnTo>
                    <a:pt x="3800" y="59"/>
                  </a:lnTo>
                  <a:lnTo>
                    <a:pt x="3625" y="20"/>
                  </a:lnTo>
                  <a:lnTo>
                    <a:pt x="3430" y="1"/>
                  </a:lnTo>
                  <a:lnTo>
                    <a:pt x="3235" y="1"/>
                  </a:lnTo>
                  <a:lnTo>
                    <a:pt x="3235" y="1"/>
                  </a:lnTo>
                  <a:lnTo>
                    <a:pt x="2904" y="20"/>
                  </a:lnTo>
                  <a:lnTo>
                    <a:pt x="2573" y="59"/>
                  </a:lnTo>
                  <a:lnTo>
                    <a:pt x="2261" y="157"/>
                  </a:lnTo>
                  <a:lnTo>
                    <a:pt x="1969" y="274"/>
                  </a:lnTo>
                  <a:lnTo>
                    <a:pt x="1696" y="430"/>
                  </a:lnTo>
                  <a:lnTo>
                    <a:pt x="1423" y="605"/>
                  </a:lnTo>
                  <a:lnTo>
                    <a:pt x="1170" y="819"/>
                  </a:lnTo>
                  <a:lnTo>
                    <a:pt x="936" y="1053"/>
                  </a:lnTo>
                  <a:lnTo>
                    <a:pt x="741" y="1306"/>
                  </a:lnTo>
                  <a:lnTo>
                    <a:pt x="546" y="1579"/>
                  </a:lnTo>
                  <a:lnTo>
                    <a:pt x="391" y="1871"/>
                  </a:lnTo>
                  <a:lnTo>
                    <a:pt x="254" y="2183"/>
                  </a:lnTo>
                  <a:lnTo>
                    <a:pt x="137" y="2514"/>
                  </a:lnTo>
                  <a:lnTo>
                    <a:pt x="59" y="2865"/>
                  </a:lnTo>
                  <a:lnTo>
                    <a:pt x="20" y="3216"/>
                  </a:lnTo>
                  <a:lnTo>
                    <a:pt x="1" y="358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181;p35">
              <a:extLst>
                <a:ext uri="{FF2B5EF4-FFF2-40B4-BE49-F238E27FC236}">
                  <a16:creationId xmlns:a16="http://schemas.microsoft.com/office/drawing/2014/main" xmlns="" id="{BE5562D7-BE43-A40B-5740-27308C00DC90}"/>
                </a:ext>
              </a:extLst>
            </p:cNvPr>
            <p:cNvSpPr/>
            <p:nvPr/>
          </p:nvSpPr>
          <p:spPr>
            <a:xfrm>
              <a:off x="5291000" y="717425"/>
              <a:ext cx="118875" cy="164175"/>
            </a:xfrm>
            <a:custGeom>
              <a:avLst/>
              <a:gdLst/>
              <a:ahLst/>
              <a:cxnLst/>
              <a:rect l="l" t="t" r="r" b="b"/>
              <a:pathLst>
                <a:path w="4755" h="6567" extrusionOk="0">
                  <a:moveTo>
                    <a:pt x="2631" y="0"/>
                  </a:moveTo>
                  <a:lnTo>
                    <a:pt x="2377" y="20"/>
                  </a:lnTo>
                  <a:lnTo>
                    <a:pt x="2300" y="20"/>
                  </a:lnTo>
                  <a:lnTo>
                    <a:pt x="2261" y="39"/>
                  </a:lnTo>
                  <a:lnTo>
                    <a:pt x="2085" y="78"/>
                  </a:lnTo>
                  <a:lnTo>
                    <a:pt x="1910" y="137"/>
                  </a:lnTo>
                  <a:lnTo>
                    <a:pt x="1871" y="137"/>
                  </a:lnTo>
                  <a:lnTo>
                    <a:pt x="1851" y="156"/>
                  </a:lnTo>
                  <a:lnTo>
                    <a:pt x="1832" y="156"/>
                  </a:lnTo>
                  <a:lnTo>
                    <a:pt x="1793" y="176"/>
                  </a:lnTo>
                  <a:lnTo>
                    <a:pt x="1598" y="273"/>
                  </a:lnTo>
                  <a:lnTo>
                    <a:pt x="1579" y="273"/>
                  </a:lnTo>
                  <a:lnTo>
                    <a:pt x="1559" y="292"/>
                  </a:lnTo>
                  <a:lnTo>
                    <a:pt x="1540" y="292"/>
                  </a:lnTo>
                  <a:lnTo>
                    <a:pt x="1501" y="331"/>
                  </a:lnTo>
                  <a:lnTo>
                    <a:pt x="1384" y="390"/>
                  </a:lnTo>
                  <a:lnTo>
                    <a:pt x="1247" y="487"/>
                  </a:lnTo>
                  <a:lnTo>
                    <a:pt x="1208" y="526"/>
                  </a:lnTo>
                  <a:lnTo>
                    <a:pt x="1092" y="643"/>
                  </a:lnTo>
                  <a:lnTo>
                    <a:pt x="1072" y="643"/>
                  </a:lnTo>
                  <a:lnTo>
                    <a:pt x="975" y="741"/>
                  </a:lnTo>
                  <a:lnTo>
                    <a:pt x="838" y="877"/>
                  </a:lnTo>
                  <a:lnTo>
                    <a:pt x="741" y="1013"/>
                  </a:lnTo>
                  <a:lnTo>
                    <a:pt x="702" y="1052"/>
                  </a:lnTo>
                  <a:lnTo>
                    <a:pt x="585" y="1228"/>
                  </a:lnTo>
                  <a:lnTo>
                    <a:pt x="488" y="1384"/>
                  </a:lnTo>
                  <a:lnTo>
                    <a:pt x="312" y="1734"/>
                  </a:lnTo>
                  <a:lnTo>
                    <a:pt x="312" y="1773"/>
                  </a:lnTo>
                  <a:lnTo>
                    <a:pt x="176" y="2104"/>
                  </a:lnTo>
                  <a:lnTo>
                    <a:pt x="176" y="2163"/>
                  </a:lnTo>
                  <a:lnTo>
                    <a:pt x="117" y="2377"/>
                  </a:lnTo>
                  <a:lnTo>
                    <a:pt x="39" y="2708"/>
                  </a:lnTo>
                  <a:lnTo>
                    <a:pt x="20" y="3001"/>
                  </a:lnTo>
                  <a:lnTo>
                    <a:pt x="0" y="3293"/>
                  </a:lnTo>
                  <a:lnTo>
                    <a:pt x="20" y="3566"/>
                  </a:lnTo>
                  <a:lnTo>
                    <a:pt x="39" y="3839"/>
                  </a:lnTo>
                  <a:lnTo>
                    <a:pt x="98" y="4092"/>
                  </a:lnTo>
                  <a:lnTo>
                    <a:pt x="156" y="4345"/>
                  </a:lnTo>
                  <a:lnTo>
                    <a:pt x="215" y="4579"/>
                  </a:lnTo>
                  <a:lnTo>
                    <a:pt x="312" y="4813"/>
                  </a:lnTo>
                  <a:lnTo>
                    <a:pt x="410" y="5008"/>
                  </a:lnTo>
                  <a:lnTo>
                    <a:pt x="507" y="5222"/>
                  </a:lnTo>
                  <a:lnTo>
                    <a:pt x="624" y="5397"/>
                  </a:lnTo>
                  <a:lnTo>
                    <a:pt x="741" y="5553"/>
                  </a:lnTo>
                  <a:lnTo>
                    <a:pt x="858" y="5709"/>
                  </a:lnTo>
                  <a:lnTo>
                    <a:pt x="994" y="5845"/>
                  </a:lnTo>
                  <a:lnTo>
                    <a:pt x="1247" y="6079"/>
                  </a:lnTo>
                  <a:lnTo>
                    <a:pt x="1520" y="6255"/>
                  </a:lnTo>
                  <a:lnTo>
                    <a:pt x="1793" y="6391"/>
                  </a:lnTo>
                  <a:lnTo>
                    <a:pt x="1929" y="6449"/>
                  </a:lnTo>
                  <a:lnTo>
                    <a:pt x="2085" y="6488"/>
                  </a:lnTo>
                  <a:lnTo>
                    <a:pt x="2358" y="6547"/>
                  </a:lnTo>
                  <a:lnTo>
                    <a:pt x="2631" y="6566"/>
                  </a:lnTo>
                  <a:lnTo>
                    <a:pt x="2845" y="6547"/>
                  </a:lnTo>
                  <a:lnTo>
                    <a:pt x="3040" y="6449"/>
                  </a:lnTo>
                  <a:lnTo>
                    <a:pt x="3254" y="6313"/>
                  </a:lnTo>
                  <a:lnTo>
                    <a:pt x="3430" y="6177"/>
                  </a:lnTo>
                  <a:lnTo>
                    <a:pt x="3605" y="6021"/>
                  </a:lnTo>
                  <a:lnTo>
                    <a:pt x="3780" y="5845"/>
                  </a:lnTo>
                  <a:lnTo>
                    <a:pt x="3936" y="5651"/>
                  </a:lnTo>
                  <a:lnTo>
                    <a:pt x="4092" y="5456"/>
                  </a:lnTo>
                  <a:lnTo>
                    <a:pt x="4209" y="5261"/>
                  </a:lnTo>
                  <a:lnTo>
                    <a:pt x="4345" y="5047"/>
                  </a:lnTo>
                  <a:lnTo>
                    <a:pt x="4443" y="4813"/>
                  </a:lnTo>
                  <a:lnTo>
                    <a:pt x="4540" y="4579"/>
                  </a:lnTo>
                  <a:lnTo>
                    <a:pt x="4618" y="4326"/>
                  </a:lnTo>
                  <a:lnTo>
                    <a:pt x="4677" y="4072"/>
                  </a:lnTo>
                  <a:lnTo>
                    <a:pt x="4716" y="3819"/>
                  </a:lnTo>
                  <a:lnTo>
                    <a:pt x="4735" y="3566"/>
                  </a:lnTo>
                  <a:lnTo>
                    <a:pt x="4755" y="3293"/>
                  </a:lnTo>
                  <a:lnTo>
                    <a:pt x="4735" y="3020"/>
                  </a:lnTo>
                  <a:lnTo>
                    <a:pt x="4716" y="2747"/>
                  </a:lnTo>
                  <a:lnTo>
                    <a:pt x="4677" y="2494"/>
                  </a:lnTo>
                  <a:lnTo>
                    <a:pt x="4618" y="2241"/>
                  </a:lnTo>
                  <a:lnTo>
                    <a:pt x="4540" y="1988"/>
                  </a:lnTo>
                  <a:lnTo>
                    <a:pt x="4443" y="1754"/>
                  </a:lnTo>
                  <a:lnTo>
                    <a:pt x="4326" y="1520"/>
                  </a:lnTo>
                  <a:lnTo>
                    <a:pt x="4209" y="1306"/>
                  </a:lnTo>
                  <a:lnTo>
                    <a:pt x="4073" y="1111"/>
                  </a:lnTo>
                  <a:lnTo>
                    <a:pt x="3936" y="896"/>
                  </a:lnTo>
                  <a:lnTo>
                    <a:pt x="3780" y="721"/>
                  </a:lnTo>
                  <a:lnTo>
                    <a:pt x="3605" y="546"/>
                  </a:lnTo>
                  <a:lnTo>
                    <a:pt x="3430" y="390"/>
                  </a:lnTo>
                  <a:lnTo>
                    <a:pt x="3235" y="254"/>
                  </a:lnTo>
                  <a:lnTo>
                    <a:pt x="3040" y="117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182;p35">
              <a:extLst>
                <a:ext uri="{FF2B5EF4-FFF2-40B4-BE49-F238E27FC236}">
                  <a16:creationId xmlns:a16="http://schemas.microsoft.com/office/drawing/2014/main" xmlns="" id="{4C1C3DB7-640F-B668-279A-1A9B1C4CF854}"/>
                </a:ext>
              </a:extLst>
            </p:cNvPr>
            <p:cNvSpPr/>
            <p:nvPr/>
          </p:nvSpPr>
          <p:spPr>
            <a:xfrm>
              <a:off x="5291000" y="717425"/>
              <a:ext cx="118875" cy="164175"/>
            </a:xfrm>
            <a:custGeom>
              <a:avLst/>
              <a:gdLst/>
              <a:ahLst/>
              <a:cxnLst/>
              <a:rect l="l" t="t" r="r" b="b"/>
              <a:pathLst>
                <a:path w="4755" h="6567" fill="none" extrusionOk="0">
                  <a:moveTo>
                    <a:pt x="2631" y="0"/>
                  </a:moveTo>
                  <a:lnTo>
                    <a:pt x="2631" y="0"/>
                  </a:lnTo>
                  <a:lnTo>
                    <a:pt x="2377" y="20"/>
                  </a:lnTo>
                  <a:lnTo>
                    <a:pt x="2377" y="20"/>
                  </a:lnTo>
                  <a:lnTo>
                    <a:pt x="2319" y="20"/>
                  </a:lnTo>
                  <a:lnTo>
                    <a:pt x="2319" y="20"/>
                  </a:lnTo>
                  <a:lnTo>
                    <a:pt x="2300" y="20"/>
                  </a:lnTo>
                  <a:lnTo>
                    <a:pt x="2300" y="20"/>
                  </a:lnTo>
                  <a:lnTo>
                    <a:pt x="2261" y="39"/>
                  </a:lnTo>
                  <a:lnTo>
                    <a:pt x="2261" y="39"/>
                  </a:lnTo>
                  <a:lnTo>
                    <a:pt x="2261" y="39"/>
                  </a:lnTo>
                  <a:lnTo>
                    <a:pt x="2085" y="78"/>
                  </a:lnTo>
                  <a:lnTo>
                    <a:pt x="2085" y="78"/>
                  </a:lnTo>
                  <a:lnTo>
                    <a:pt x="1910" y="137"/>
                  </a:lnTo>
                  <a:lnTo>
                    <a:pt x="1890" y="137"/>
                  </a:lnTo>
                  <a:lnTo>
                    <a:pt x="1890" y="137"/>
                  </a:lnTo>
                  <a:lnTo>
                    <a:pt x="1871" y="137"/>
                  </a:lnTo>
                  <a:lnTo>
                    <a:pt x="1851" y="156"/>
                  </a:lnTo>
                  <a:lnTo>
                    <a:pt x="1851" y="156"/>
                  </a:lnTo>
                  <a:lnTo>
                    <a:pt x="1832" y="156"/>
                  </a:lnTo>
                  <a:lnTo>
                    <a:pt x="1832" y="156"/>
                  </a:lnTo>
                  <a:lnTo>
                    <a:pt x="1832" y="156"/>
                  </a:lnTo>
                  <a:lnTo>
                    <a:pt x="1793" y="176"/>
                  </a:lnTo>
                  <a:lnTo>
                    <a:pt x="1793" y="176"/>
                  </a:lnTo>
                  <a:lnTo>
                    <a:pt x="1812" y="176"/>
                  </a:lnTo>
                  <a:lnTo>
                    <a:pt x="1793" y="176"/>
                  </a:lnTo>
                  <a:lnTo>
                    <a:pt x="1793" y="176"/>
                  </a:lnTo>
                  <a:lnTo>
                    <a:pt x="1598" y="273"/>
                  </a:lnTo>
                  <a:lnTo>
                    <a:pt x="1579" y="273"/>
                  </a:lnTo>
                  <a:lnTo>
                    <a:pt x="1559" y="292"/>
                  </a:lnTo>
                  <a:lnTo>
                    <a:pt x="1540" y="292"/>
                  </a:lnTo>
                  <a:lnTo>
                    <a:pt x="1540" y="292"/>
                  </a:lnTo>
                  <a:lnTo>
                    <a:pt x="1501" y="331"/>
                  </a:lnTo>
                  <a:lnTo>
                    <a:pt x="1501" y="331"/>
                  </a:lnTo>
                  <a:lnTo>
                    <a:pt x="1384" y="390"/>
                  </a:lnTo>
                  <a:lnTo>
                    <a:pt x="1384" y="390"/>
                  </a:lnTo>
                  <a:lnTo>
                    <a:pt x="1247" y="487"/>
                  </a:lnTo>
                  <a:lnTo>
                    <a:pt x="1247" y="487"/>
                  </a:lnTo>
                  <a:lnTo>
                    <a:pt x="1247" y="487"/>
                  </a:lnTo>
                  <a:lnTo>
                    <a:pt x="1247" y="487"/>
                  </a:lnTo>
                  <a:lnTo>
                    <a:pt x="1247" y="487"/>
                  </a:lnTo>
                  <a:lnTo>
                    <a:pt x="1247" y="487"/>
                  </a:lnTo>
                  <a:lnTo>
                    <a:pt x="1247" y="487"/>
                  </a:lnTo>
                  <a:lnTo>
                    <a:pt x="1208" y="526"/>
                  </a:lnTo>
                  <a:lnTo>
                    <a:pt x="1208" y="526"/>
                  </a:lnTo>
                  <a:lnTo>
                    <a:pt x="1092" y="643"/>
                  </a:lnTo>
                  <a:lnTo>
                    <a:pt x="1092" y="643"/>
                  </a:lnTo>
                  <a:lnTo>
                    <a:pt x="1072" y="643"/>
                  </a:lnTo>
                  <a:lnTo>
                    <a:pt x="1072" y="643"/>
                  </a:lnTo>
                  <a:lnTo>
                    <a:pt x="975" y="741"/>
                  </a:lnTo>
                  <a:lnTo>
                    <a:pt x="975" y="741"/>
                  </a:lnTo>
                  <a:lnTo>
                    <a:pt x="838" y="877"/>
                  </a:lnTo>
                  <a:lnTo>
                    <a:pt x="838" y="877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02" y="1052"/>
                  </a:lnTo>
                  <a:lnTo>
                    <a:pt x="702" y="1052"/>
                  </a:lnTo>
                  <a:lnTo>
                    <a:pt x="585" y="1228"/>
                  </a:lnTo>
                  <a:lnTo>
                    <a:pt x="585" y="1228"/>
                  </a:lnTo>
                  <a:lnTo>
                    <a:pt x="488" y="1384"/>
                  </a:lnTo>
                  <a:lnTo>
                    <a:pt x="488" y="1384"/>
                  </a:lnTo>
                  <a:lnTo>
                    <a:pt x="312" y="1734"/>
                  </a:lnTo>
                  <a:lnTo>
                    <a:pt x="312" y="1734"/>
                  </a:lnTo>
                  <a:lnTo>
                    <a:pt x="312" y="1734"/>
                  </a:lnTo>
                  <a:lnTo>
                    <a:pt x="312" y="1734"/>
                  </a:lnTo>
                  <a:lnTo>
                    <a:pt x="312" y="1773"/>
                  </a:lnTo>
                  <a:lnTo>
                    <a:pt x="312" y="1773"/>
                  </a:lnTo>
                  <a:lnTo>
                    <a:pt x="312" y="1773"/>
                  </a:lnTo>
                  <a:lnTo>
                    <a:pt x="312" y="1773"/>
                  </a:lnTo>
                  <a:lnTo>
                    <a:pt x="312" y="1773"/>
                  </a:lnTo>
                  <a:lnTo>
                    <a:pt x="176" y="2104"/>
                  </a:lnTo>
                  <a:lnTo>
                    <a:pt x="176" y="2163"/>
                  </a:lnTo>
                  <a:lnTo>
                    <a:pt x="176" y="2163"/>
                  </a:lnTo>
                  <a:lnTo>
                    <a:pt x="117" y="2377"/>
                  </a:lnTo>
                  <a:lnTo>
                    <a:pt x="117" y="2377"/>
                  </a:lnTo>
                  <a:lnTo>
                    <a:pt x="39" y="2708"/>
                  </a:lnTo>
                  <a:lnTo>
                    <a:pt x="39" y="2728"/>
                  </a:lnTo>
                  <a:lnTo>
                    <a:pt x="39" y="2708"/>
                  </a:lnTo>
                  <a:lnTo>
                    <a:pt x="39" y="2708"/>
                  </a:lnTo>
                  <a:lnTo>
                    <a:pt x="39" y="2708"/>
                  </a:lnTo>
                  <a:lnTo>
                    <a:pt x="20" y="3001"/>
                  </a:lnTo>
                  <a:lnTo>
                    <a:pt x="0" y="3293"/>
                  </a:lnTo>
                  <a:lnTo>
                    <a:pt x="0" y="3293"/>
                  </a:lnTo>
                  <a:lnTo>
                    <a:pt x="20" y="3566"/>
                  </a:lnTo>
                  <a:lnTo>
                    <a:pt x="39" y="3839"/>
                  </a:lnTo>
                  <a:lnTo>
                    <a:pt x="39" y="3839"/>
                  </a:lnTo>
                  <a:lnTo>
                    <a:pt x="39" y="3839"/>
                  </a:lnTo>
                  <a:lnTo>
                    <a:pt x="98" y="4092"/>
                  </a:lnTo>
                  <a:lnTo>
                    <a:pt x="156" y="4345"/>
                  </a:lnTo>
                  <a:lnTo>
                    <a:pt x="156" y="4345"/>
                  </a:lnTo>
                  <a:lnTo>
                    <a:pt x="215" y="4579"/>
                  </a:lnTo>
                  <a:lnTo>
                    <a:pt x="312" y="4813"/>
                  </a:lnTo>
                  <a:lnTo>
                    <a:pt x="312" y="4813"/>
                  </a:lnTo>
                  <a:lnTo>
                    <a:pt x="312" y="4813"/>
                  </a:lnTo>
                  <a:lnTo>
                    <a:pt x="312" y="4813"/>
                  </a:lnTo>
                  <a:lnTo>
                    <a:pt x="312" y="4813"/>
                  </a:lnTo>
                  <a:lnTo>
                    <a:pt x="410" y="5008"/>
                  </a:lnTo>
                  <a:lnTo>
                    <a:pt x="507" y="5222"/>
                  </a:lnTo>
                  <a:lnTo>
                    <a:pt x="507" y="5222"/>
                  </a:lnTo>
                  <a:lnTo>
                    <a:pt x="624" y="5397"/>
                  </a:lnTo>
                  <a:lnTo>
                    <a:pt x="741" y="5553"/>
                  </a:lnTo>
                  <a:lnTo>
                    <a:pt x="741" y="5553"/>
                  </a:lnTo>
                  <a:lnTo>
                    <a:pt x="741" y="5553"/>
                  </a:lnTo>
                  <a:lnTo>
                    <a:pt x="741" y="5553"/>
                  </a:lnTo>
                  <a:lnTo>
                    <a:pt x="741" y="5553"/>
                  </a:lnTo>
                  <a:lnTo>
                    <a:pt x="741" y="5553"/>
                  </a:lnTo>
                  <a:lnTo>
                    <a:pt x="741" y="5573"/>
                  </a:lnTo>
                  <a:lnTo>
                    <a:pt x="741" y="5553"/>
                  </a:lnTo>
                  <a:lnTo>
                    <a:pt x="741" y="5553"/>
                  </a:lnTo>
                  <a:lnTo>
                    <a:pt x="741" y="5553"/>
                  </a:lnTo>
                  <a:lnTo>
                    <a:pt x="741" y="5553"/>
                  </a:lnTo>
                  <a:lnTo>
                    <a:pt x="858" y="5709"/>
                  </a:lnTo>
                  <a:lnTo>
                    <a:pt x="994" y="5845"/>
                  </a:lnTo>
                  <a:lnTo>
                    <a:pt x="994" y="5845"/>
                  </a:lnTo>
                  <a:lnTo>
                    <a:pt x="1247" y="6079"/>
                  </a:lnTo>
                  <a:lnTo>
                    <a:pt x="1247" y="6079"/>
                  </a:lnTo>
                  <a:lnTo>
                    <a:pt x="1247" y="6079"/>
                  </a:lnTo>
                  <a:lnTo>
                    <a:pt x="1247" y="6060"/>
                  </a:lnTo>
                  <a:lnTo>
                    <a:pt x="1247" y="6079"/>
                  </a:lnTo>
                  <a:lnTo>
                    <a:pt x="1247" y="6079"/>
                  </a:lnTo>
                  <a:lnTo>
                    <a:pt x="1520" y="6255"/>
                  </a:lnTo>
                  <a:lnTo>
                    <a:pt x="1520" y="6255"/>
                  </a:lnTo>
                  <a:lnTo>
                    <a:pt x="1793" y="6391"/>
                  </a:lnTo>
                  <a:lnTo>
                    <a:pt x="1793" y="6391"/>
                  </a:lnTo>
                  <a:lnTo>
                    <a:pt x="1793" y="6391"/>
                  </a:lnTo>
                  <a:lnTo>
                    <a:pt x="1929" y="6449"/>
                  </a:lnTo>
                  <a:lnTo>
                    <a:pt x="2085" y="6488"/>
                  </a:lnTo>
                  <a:lnTo>
                    <a:pt x="2085" y="6488"/>
                  </a:lnTo>
                  <a:lnTo>
                    <a:pt x="2358" y="6547"/>
                  </a:lnTo>
                  <a:lnTo>
                    <a:pt x="2358" y="6547"/>
                  </a:lnTo>
                  <a:lnTo>
                    <a:pt x="2358" y="6547"/>
                  </a:lnTo>
                  <a:lnTo>
                    <a:pt x="2631" y="6566"/>
                  </a:lnTo>
                  <a:lnTo>
                    <a:pt x="2631" y="6566"/>
                  </a:lnTo>
                  <a:lnTo>
                    <a:pt x="2845" y="6547"/>
                  </a:lnTo>
                  <a:lnTo>
                    <a:pt x="2845" y="6547"/>
                  </a:lnTo>
                  <a:lnTo>
                    <a:pt x="3040" y="6449"/>
                  </a:lnTo>
                  <a:lnTo>
                    <a:pt x="3254" y="6313"/>
                  </a:lnTo>
                  <a:lnTo>
                    <a:pt x="3430" y="6177"/>
                  </a:lnTo>
                  <a:lnTo>
                    <a:pt x="3605" y="6021"/>
                  </a:lnTo>
                  <a:lnTo>
                    <a:pt x="3780" y="5845"/>
                  </a:lnTo>
                  <a:lnTo>
                    <a:pt x="3936" y="5651"/>
                  </a:lnTo>
                  <a:lnTo>
                    <a:pt x="4092" y="5456"/>
                  </a:lnTo>
                  <a:lnTo>
                    <a:pt x="4209" y="5261"/>
                  </a:lnTo>
                  <a:lnTo>
                    <a:pt x="4345" y="5047"/>
                  </a:lnTo>
                  <a:lnTo>
                    <a:pt x="4443" y="4813"/>
                  </a:lnTo>
                  <a:lnTo>
                    <a:pt x="4540" y="4579"/>
                  </a:lnTo>
                  <a:lnTo>
                    <a:pt x="4618" y="4326"/>
                  </a:lnTo>
                  <a:lnTo>
                    <a:pt x="4677" y="4072"/>
                  </a:lnTo>
                  <a:lnTo>
                    <a:pt x="4716" y="3819"/>
                  </a:lnTo>
                  <a:lnTo>
                    <a:pt x="4735" y="3566"/>
                  </a:lnTo>
                  <a:lnTo>
                    <a:pt x="4755" y="3293"/>
                  </a:lnTo>
                  <a:lnTo>
                    <a:pt x="4755" y="3293"/>
                  </a:lnTo>
                  <a:lnTo>
                    <a:pt x="4735" y="3020"/>
                  </a:lnTo>
                  <a:lnTo>
                    <a:pt x="4716" y="2747"/>
                  </a:lnTo>
                  <a:lnTo>
                    <a:pt x="4677" y="2494"/>
                  </a:lnTo>
                  <a:lnTo>
                    <a:pt x="4618" y="2241"/>
                  </a:lnTo>
                  <a:lnTo>
                    <a:pt x="4540" y="1988"/>
                  </a:lnTo>
                  <a:lnTo>
                    <a:pt x="4443" y="1754"/>
                  </a:lnTo>
                  <a:lnTo>
                    <a:pt x="4326" y="1520"/>
                  </a:lnTo>
                  <a:lnTo>
                    <a:pt x="4209" y="1306"/>
                  </a:lnTo>
                  <a:lnTo>
                    <a:pt x="4073" y="1111"/>
                  </a:lnTo>
                  <a:lnTo>
                    <a:pt x="3936" y="896"/>
                  </a:lnTo>
                  <a:lnTo>
                    <a:pt x="3780" y="721"/>
                  </a:lnTo>
                  <a:lnTo>
                    <a:pt x="3605" y="546"/>
                  </a:lnTo>
                  <a:lnTo>
                    <a:pt x="3430" y="390"/>
                  </a:lnTo>
                  <a:lnTo>
                    <a:pt x="3235" y="254"/>
                  </a:lnTo>
                  <a:lnTo>
                    <a:pt x="3040" y="117"/>
                  </a:lnTo>
                  <a:lnTo>
                    <a:pt x="2826" y="0"/>
                  </a:lnTo>
                  <a:lnTo>
                    <a:pt x="2826" y="0"/>
                  </a:lnTo>
                  <a:lnTo>
                    <a:pt x="2650" y="0"/>
                  </a:lnTo>
                  <a:lnTo>
                    <a:pt x="263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183;p35">
              <a:extLst>
                <a:ext uri="{FF2B5EF4-FFF2-40B4-BE49-F238E27FC236}">
                  <a16:creationId xmlns:a16="http://schemas.microsoft.com/office/drawing/2014/main" xmlns="" id="{D3C66827-9B27-5A58-B944-8A00D724096A}"/>
                </a:ext>
              </a:extLst>
            </p:cNvPr>
            <p:cNvSpPr/>
            <p:nvPr/>
          </p:nvSpPr>
          <p:spPr>
            <a:xfrm>
              <a:off x="5298800" y="837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184;p35">
              <a:extLst>
                <a:ext uri="{FF2B5EF4-FFF2-40B4-BE49-F238E27FC236}">
                  <a16:creationId xmlns:a16="http://schemas.microsoft.com/office/drawing/2014/main" xmlns="" id="{6D05B039-4EEC-481E-95B7-60304AA815E1}"/>
                </a:ext>
              </a:extLst>
            </p:cNvPr>
            <p:cNvSpPr/>
            <p:nvPr/>
          </p:nvSpPr>
          <p:spPr>
            <a:xfrm>
              <a:off x="5322175" y="86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185;p35">
              <a:extLst>
                <a:ext uri="{FF2B5EF4-FFF2-40B4-BE49-F238E27FC236}">
                  <a16:creationId xmlns:a16="http://schemas.microsoft.com/office/drawing/2014/main" xmlns="" id="{957A7BB6-E347-F853-A9A4-E7B23C436DA5}"/>
                </a:ext>
              </a:extLst>
            </p:cNvPr>
            <p:cNvSpPr/>
            <p:nvPr/>
          </p:nvSpPr>
          <p:spPr>
            <a:xfrm>
              <a:off x="5267625" y="789025"/>
              <a:ext cx="49225" cy="20475"/>
            </a:xfrm>
            <a:custGeom>
              <a:avLst/>
              <a:gdLst/>
              <a:ahLst/>
              <a:cxnLst/>
              <a:rect l="l" t="t" r="r" b="b"/>
              <a:pathLst>
                <a:path w="1969" h="819" extrusionOk="0">
                  <a:moveTo>
                    <a:pt x="780" y="0"/>
                  </a:moveTo>
                  <a:lnTo>
                    <a:pt x="604" y="20"/>
                  </a:lnTo>
                  <a:lnTo>
                    <a:pt x="429" y="59"/>
                  </a:lnTo>
                  <a:lnTo>
                    <a:pt x="292" y="117"/>
                  </a:lnTo>
                  <a:lnTo>
                    <a:pt x="176" y="176"/>
                  </a:lnTo>
                  <a:lnTo>
                    <a:pt x="78" y="254"/>
                  </a:lnTo>
                  <a:lnTo>
                    <a:pt x="20" y="332"/>
                  </a:lnTo>
                  <a:lnTo>
                    <a:pt x="0" y="410"/>
                  </a:lnTo>
                  <a:lnTo>
                    <a:pt x="20" y="487"/>
                  </a:lnTo>
                  <a:lnTo>
                    <a:pt x="78" y="565"/>
                  </a:lnTo>
                  <a:lnTo>
                    <a:pt x="176" y="624"/>
                  </a:lnTo>
                  <a:lnTo>
                    <a:pt x="292" y="702"/>
                  </a:lnTo>
                  <a:lnTo>
                    <a:pt x="429" y="741"/>
                  </a:lnTo>
                  <a:lnTo>
                    <a:pt x="604" y="780"/>
                  </a:lnTo>
                  <a:lnTo>
                    <a:pt x="780" y="799"/>
                  </a:lnTo>
                  <a:lnTo>
                    <a:pt x="994" y="819"/>
                  </a:lnTo>
                  <a:lnTo>
                    <a:pt x="1189" y="799"/>
                  </a:lnTo>
                  <a:lnTo>
                    <a:pt x="1364" y="780"/>
                  </a:lnTo>
                  <a:lnTo>
                    <a:pt x="1539" y="741"/>
                  </a:lnTo>
                  <a:lnTo>
                    <a:pt x="1676" y="702"/>
                  </a:lnTo>
                  <a:lnTo>
                    <a:pt x="1793" y="624"/>
                  </a:lnTo>
                  <a:lnTo>
                    <a:pt x="1890" y="565"/>
                  </a:lnTo>
                  <a:lnTo>
                    <a:pt x="1949" y="487"/>
                  </a:lnTo>
                  <a:lnTo>
                    <a:pt x="1968" y="410"/>
                  </a:lnTo>
                  <a:lnTo>
                    <a:pt x="1949" y="332"/>
                  </a:lnTo>
                  <a:lnTo>
                    <a:pt x="1890" y="254"/>
                  </a:lnTo>
                  <a:lnTo>
                    <a:pt x="1793" y="176"/>
                  </a:lnTo>
                  <a:lnTo>
                    <a:pt x="1676" y="117"/>
                  </a:lnTo>
                  <a:lnTo>
                    <a:pt x="1539" y="59"/>
                  </a:lnTo>
                  <a:lnTo>
                    <a:pt x="1364" y="20"/>
                  </a:lnTo>
                  <a:lnTo>
                    <a:pt x="1189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186;p35">
              <a:extLst>
                <a:ext uri="{FF2B5EF4-FFF2-40B4-BE49-F238E27FC236}">
                  <a16:creationId xmlns:a16="http://schemas.microsoft.com/office/drawing/2014/main" xmlns="" id="{AFB2CAE1-35CA-9411-21F9-A5EE7DE74A02}"/>
                </a:ext>
              </a:extLst>
            </p:cNvPr>
            <p:cNvSpPr/>
            <p:nvPr/>
          </p:nvSpPr>
          <p:spPr>
            <a:xfrm>
              <a:off x="5267625" y="789025"/>
              <a:ext cx="49225" cy="20475"/>
            </a:xfrm>
            <a:custGeom>
              <a:avLst/>
              <a:gdLst/>
              <a:ahLst/>
              <a:cxnLst/>
              <a:rect l="l" t="t" r="r" b="b"/>
              <a:pathLst>
                <a:path w="1969" h="819" fill="none" extrusionOk="0">
                  <a:moveTo>
                    <a:pt x="0" y="410"/>
                  </a:moveTo>
                  <a:lnTo>
                    <a:pt x="0" y="410"/>
                  </a:lnTo>
                  <a:lnTo>
                    <a:pt x="20" y="487"/>
                  </a:lnTo>
                  <a:lnTo>
                    <a:pt x="78" y="565"/>
                  </a:lnTo>
                  <a:lnTo>
                    <a:pt x="176" y="624"/>
                  </a:lnTo>
                  <a:lnTo>
                    <a:pt x="292" y="702"/>
                  </a:lnTo>
                  <a:lnTo>
                    <a:pt x="429" y="741"/>
                  </a:lnTo>
                  <a:lnTo>
                    <a:pt x="604" y="780"/>
                  </a:lnTo>
                  <a:lnTo>
                    <a:pt x="780" y="799"/>
                  </a:lnTo>
                  <a:lnTo>
                    <a:pt x="994" y="819"/>
                  </a:lnTo>
                  <a:lnTo>
                    <a:pt x="994" y="819"/>
                  </a:lnTo>
                  <a:lnTo>
                    <a:pt x="1189" y="799"/>
                  </a:lnTo>
                  <a:lnTo>
                    <a:pt x="1364" y="780"/>
                  </a:lnTo>
                  <a:lnTo>
                    <a:pt x="1539" y="741"/>
                  </a:lnTo>
                  <a:lnTo>
                    <a:pt x="1676" y="702"/>
                  </a:lnTo>
                  <a:lnTo>
                    <a:pt x="1793" y="624"/>
                  </a:lnTo>
                  <a:lnTo>
                    <a:pt x="1890" y="565"/>
                  </a:lnTo>
                  <a:lnTo>
                    <a:pt x="1949" y="487"/>
                  </a:lnTo>
                  <a:lnTo>
                    <a:pt x="1968" y="410"/>
                  </a:lnTo>
                  <a:lnTo>
                    <a:pt x="1968" y="410"/>
                  </a:lnTo>
                  <a:lnTo>
                    <a:pt x="1949" y="332"/>
                  </a:lnTo>
                  <a:lnTo>
                    <a:pt x="1890" y="254"/>
                  </a:lnTo>
                  <a:lnTo>
                    <a:pt x="1793" y="176"/>
                  </a:lnTo>
                  <a:lnTo>
                    <a:pt x="1676" y="117"/>
                  </a:lnTo>
                  <a:lnTo>
                    <a:pt x="1539" y="59"/>
                  </a:lnTo>
                  <a:lnTo>
                    <a:pt x="1364" y="20"/>
                  </a:lnTo>
                  <a:lnTo>
                    <a:pt x="1189" y="0"/>
                  </a:lnTo>
                  <a:lnTo>
                    <a:pt x="994" y="0"/>
                  </a:lnTo>
                  <a:lnTo>
                    <a:pt x="994" y="0"/>
                  </a:lnTo>
                  <a:lnTo>
                    <a:pt x="780" y="0"/>
                  </a:lnTo>
                  <a:lnTo>
                    <a:pt x="604" y="20"/>
                  </a:lnTo>
                  <a:lnTo>
                    <a:pt x="429" y="59"/>
                  </a:lnTo>
                  <a:lnTo>
                    <a:pt x="292" y="117"/>
                  </a:lnTo>
                  <a:lnTo>
                    <a:pt x="176" y="176"/>
                  </a:lnTo>
                  <a:lnTo>
                    <a:pt x="78" y="254"/>
                  </a:lnTo>
                  <a:lnTo>
                    <a:pt x="20" y="332"/>
                  </a:lnTo>
                  <a:lnTo>
                    <a:pt x="0" y="41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187;p35">
              <a:extLst>
                <a:ext uri="{FF2B5EF4-FFF2-40B4-BE49-F238E27FC236}">
                  <a16:creationId xmlns:a16="http://schemas.microsoft.com/office/drawing/2014/main" xmlns="" id="{7D66A5C3-54D6-9648-6C2B-F2E97334E89B}"/>
                </a:ext>
              </a:extLst>
            </p:cNvPr>
            <p:cNvSpPr/>
            <p:nvPr/>
          </p:nvSpPr>
          <p:spPr>
            <a:xfrm>
              <a:off x="5589600" y="707200"/>
              <a:ext cx="118875" cy="179275"/>
            </a:xfrm>
            <a:custGeom>
              <a:avLst/>
              <a:gdLst/>
              <a:ahLst/>
              <a:cxnLst/>
              <a:rect l="l" t="t" r="r" b="b"/>
              <a:pathLst>
                <a:path w="4755" h="7171" extrusionOk="0">
                  <a:moveTo>
                    <a:pt x="1520" y="0"/>
                  </a:moveTo>
                  <a:lnTo>
                    <a:pt x="1325" y="20"/>
                  </a:lnTo>
                  <a:lnTo>
                    <a:pt x="1130" y="39"/>
                  </a:lnTo>
                  <a:lnTo>
                    <a:pt x="935" y="59"/>
                  </a:lnTo>
                  <a:lnTo>
                    <a:pt x="760" y="97"/>
                  </a:lnTo>
                  <a:lnTo>
                    <a:pt x="565" y="156"/>
                  </a:lnTo>
                  <a:lnTo>
                    <a:pt x="390" y="234"/>
                  </a:lnTo>
                  <a:lnTo>
                    <a:pt x="214" y="312"/>
                  </a:lnTo>
                  <a:lnTo>
                    <a:pt x="59" y="390"/>
                  </a:lnTo>
                  <a:lnTo>
                    <a:pt x="312" y="429"/>
                  </a:lnTo>
                  <a:lnTo>
                    <a:pt x="585" y="507"/>
                  </a:lnTo>
                  <a:lnTo>
                    <a:pt x="779" y="565"/>
                  </a:lnTo>
                  <a:lnTo>
                    <a:pt x="974" y="663"/>
                  </a:lnTo>
                  <a:lnTo>
                    <a:pt x="1150" y="760"/>
                  </a:lnTo>
                  <a:lnTo>
                    <a:pt x="1325" y="877"/>
                  </a:lnTo>
                  <a:lnTo>
                    <a:pt x="1481" y="994"/>
                  </a:lnTo>
                  <a:lnTo>
                    <a:pt x="1637" y="1150"/>
                  </a:lnTo>
                  <a:lnTo>
                    <a:pt x="1754" y="1286"/>
                  </a:lnTo>
                  <a:lnTo>
                    <a:pt x="1890" y="1442"/>
                  </a:lnTo>
                  <a:lnTo>
                    <a:pt x="1987" y="1617"/>
                  </a:lnTo>
                  <a:lnTo>
                    <a:pt x="2085" y="1793"/>
                  </a:lnTo>
                  <a:lnTo>
                    <a:pt x="2182" y="1987"/>
                  </a:lnTo>
                  <a:lnTo>
                    <a:pt x="2241" y="2182"/>
                  </a:lnTo>
                  <a:lnTo>
                    <a:pt x="2319" y="2377"/>
                  </a:lnTo>
                  <a:lnTo>
                    <a:pt x="2358" y="2572"/>
                  </a:lnTo>
                  <a:lnTo>
                    <a:pt x="2436" y="2981"/>
                  </a:lnTo>
                  <a:lnTo>
                    <a:pt x="2436" y="3195"/>
                  </a:lnTo>
                  <a:lnTo>
                    <a:pt x="2455" y="3410"/>
                  </a:lnTo>
                  <a:lnTo>
                    <a:pt x="2436" y="3838"/>
                  </a:lnTo>
                  <a:lnTo>
                    <a:pt x="2358" y="4267"/>
                  </a:lnTo>
                  <a:lnTo>
                    <a:pt x="2260" y="4676"/>
                  </a:lnTo>
                  <a:lnTo>
                    <a:pt x="2182" y="4871"/>
                  </a:lnTo>
                  <a:lnTo>
                    <a:pt x="2104" y="5066"/>
                  </a:lnTo>
                  <a:lnTo>
                    <a:pt x="2007" y="5261"/>
                  </a:lnTo>
                  <a:lnTo>
                    <a:pt x="1910" y="5436"/>
                  </a:lnTo>
                  <a:lnTo>
                    <a:pt x="1812" y="5611"/>
                  </a:lnTo>
                  <a:lnTo>
                    <a:pt x="1676" y="5787"/>
                  </a:lnTo>
                  <a:lnTo>
                    <a:pt x="1559" y="5943"/>
                  </a:lnTo>
                  <a:lnTo>
                    <a:pt x="1403" y="6079"/>
                  </a:lnTo>
                  <a:lnTo>
                    <a:pt x="1267" y="6215"/>
                  </a:lnTo>
                  <a:lnTo>
                    <a:pt x="1111" y="6332"/>
                  </a:lnTo>
                  <a:lnTo>
                    <a:pt x="935" y="6449"/>
                  </a:lnTo>
                  <a:lnTo>
                    <a:pt x="760" y="6527"/>
                  </a:lnTo>
                  <a:lnTo>
                    <a:pt x="565" y="6625"/>
                  </a:lnTo>
                  <a:lnTo>
                    <a:pt x="370" y="6683"/>
                  </a:lnTo>
                  <a:lnTo>
                    <a:pt x="175" y="6722"/>
                  </a:lnTo>
                  <a:lnTo>
                    <a:pt x="0" y="6761"/>
                  </a:lnTo>
                  <a:lnTo>
                    <a:pt x="175" y="6858"/>
                  </a:lnTo>
                  <a:lnTo>
                    <a:pt x="351" y="6936"/>
                  </a:lnTo>
                  <a:lnTo>
                    <a:pt x="526" y="7014"/>
                  </a:lnTo>
                  <a:lnTo>
                    <a:pt x="721" y="7073"/>
                  </a:lnTo>
                  <a:lnTo>
                    <a:pt x="916" y="7112"/>
                  </a:lnTo>
                  <a:lnTo>
                    <a:pt x="1111" y="7151"/>
                  </a:lnTo>
                  <a:lnTo>
                    <a:pt x="1306" y="7170"/>
                  </a:lnTo>
                  <a:lnTo>
                    <a:pt x="1520" y="7170"/>
                  </a:lnTo>
                  <a:lnTo>
                    <a:pt x="1851" y="7151"/>
                  </a:lnTo>
                  <a:lnTo>
                    <a:pt x="2163" y="7112"/>
                  </a:lnTo>
                  <a:lnTo>
                    <a:pt x="2475" y="7014"/>
                  </a:lnTo>
                  <a:lnTo>
                    <a:pt x="2767" y="6897"/>
                  </a:lnTo>
                  <a:lnTo>
                    <a:pt x="3059" y="6742"/>
                  </a:lnTo>
                  <a:lnTo>
                    <a:pt x="3332" y="6566"/>
                  </a:lnTo>
                  <a:lnTo>
                    <a:pt x="3566" y="6352"/>
                  </a:lnTo>
                  <a:lnTo>
                    <a:pt x="3799" y="6118"/>
                  </a:lnTo>
                  <a:lnTo>
                    <a:pt x="4014" y="5865"/>
                  </a:lnTo>
                  <a:lnTo>
                    <a:pt x="4209" y="5592"/>
                  </a:lnTo>
                  <a:lnTo>
                    <a:pt x="4364" y="5300"/>
                  </a:lnTo>
                  <a:lnTo>
                    <a:pt x="4501" y="4988"/>
                  </a:lnTo>
                  <a:lnTo>
                    <a:pt x="4598" y="4657"/>
                  </a:lnTo>
                  <a:lnTo>
                    <a:pt x="4696" y="4306"/>
                  </a:lnTo>
                  <a:lnTo>
                    <a:pt x="4735" y="3955"/>
                  </a:lnTo>
                  <a:lnTo>
                    <a:pt x="4754" y="3585"/>
                  </a:lnTo>
                  <a:lnTo>
                    <a:pt x="4735" y="3215"/>
                  </a:lnTo>
                  <a:lnTo>
                    <a:pt x="4696" y="2864"/>
                  </a:lnTo>
                  <a:lnTo>
                    <a:pt x="4598" y="2533"/>
                  </a:lnTo>
                  <a:lnTo>
                    <a:pt x="4501" y="2202"/>
                  </a:lnTo>
                  <a:lnTo>
                    <a:pt x="4364" y="1890"/>
                  </a:lnTo>
                  <a:lnTo>
                    <a:pt x="4209" y="1578"/>
                  </a:lnTo>
                  <a:lnTo>
                    <a:pt x="4014" y="1305"/>
                  </a:lnTo>
                  <a:lnTo>
                    <a:pt x="3799" y="1052"/>
                  </a:lnTo>
                  <a:lnTo>
                    <a:pt x="3566" y="818"/>
                  </a:lnTo>
                  <a:lnTo>
                    <a:pt x="3332" y="624"/>
                  </a:lnTo>
                  <a:lnTo>
                    <a:pt x="3059" y="429"/>
                  </a:lnTo>
                  <a:lnTo>
                    <a:pt x="2767" y="292"/>
                  </a:lnTo>
                  <a:lnTo>
                    <a:pt x="2475" y="175"/>
                  </a:lnTo>
                  <a:lnTo>
                    <a:pt x="2163" y="78"/>
                  </a:lnTo>
                  <a:lnTo>
                    <a:pt x="1851" y="20"/>
                  </a:lnTo>
                  <a:lnTo>
                    <a:pt x="152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188;p35">
              <a:extLst>
                <a:ext uri="{FF2B5EF4-FFF2-40B4-BE49-F238E27FC236}">
                  <a16:creationId xmlns:a16="http://schemas.microsoft.com/office/drawing/2014/main" xmlns="" id="{03EBEC93-047A-6FAF-2C99-3B349AC3C475}"/>
                </a:ext>
              </a:extLst>
            </p:cNvPr>
            <p:cNvSpPr/>
            <p:nvPr/>
          </p:nvSpPr>
          <p:spPr>
            <a:xfrm>
              <a:off x="5589600" y="707200"/>
              <a:ext cx="118875" cy="179275"/>
            </a:xfrm>
            <a:custGeom>
              <a:avLst/>
              <a:gdLst/>
              <a:ahLst/>
              <a:cxnLst/>
              <a:rect l="l" t="t" r="r" b="b"/>
              <a:pathLst>
                <a:path w="4755" h="7171" fill="none" extrusionOk="0">
                  <a:moveTo>
                    <a:pt x="4754" y="3585"/>
                  </a:moveTo>
                  <a:lnTo>
                    <a:pt x="4754" y="3585"/>
                  </a:lnTo>
                  <a:lnTo>
                    <a:pt x="4735" y="3955"/>
                  </a:lnTo>
                  <a:lnTo>
                    <a:pt x="4696" y="4306"/>
                  </a:lnTo>
                  <a:lnTo>
                    <a:pt x="4598" y="4657"/>
                  </a:lnTo>
                  <a:lnTo>
                    <a:pt x="4501" y="4988"/>
                  </a:lnTo>
                  <a:lnTo>
                    <a:pt x="4364" y="5300"/>
                  </a:lnTo>
                  <a:lnTo>
                    <a:pt x="4209" y="5592"/>
                  </a:lnTo>
                  <a:lnTo>
                    <a:pt x="4014" y="5865"/>
                  </a:lnTo>
                  <a:lnTo>
                    <a:pt x="3799" y="6118"/>
                  </a:lnTo>
                  <a:lnTo>
                    <a:pt x="3566" y="6352"/>
                  </a:lnTo>
                  <a:lnTo>
                    <a:pt x="3332" y="6566"/>
                  </a:lnTo>
                  <a:lnTo>
                    <a:pt x="3059" y="6742"/>
                  </a:lnTo>
                  <a:lnTo>
                    <a:pt x="2767" y="6897"/>
                  </a:lnTo>
                  <a:lnTo>
                    <a:pt x="2475" y="7014"/>
                  </a:lnTo>
                  <a:lnTo>
                    <a:pt x="2163" y="7112"/>
                  </a:lnTo>
                  <a:lnTo>
                    <a:pt x="1851" y="7151"/>
                  </a:lnTo>
                  <a:lnTo>
                    <a:pt x="1520" y="7170"/>
                  </a:lnTo>
                  <a:lnTo>
                    <a:pt x="1520" y="7170"/>
                  </a:lnTo>
                  <a:lnTo>
                    <a:pt x="1306" y="7170"/>
                  </a:lnTo>
                  <a:lnTo>
                    <a:pt x="1111" y="7151"/>
                  </a:lnTo>
                  <a:lnTo>
                    <a:pt x="916" y="7112"/>
                  </a:lnTo>
                  <a:lnTo>
                    <a:pt x="721" y="7073"/>
                  </a:lnTo>
                  <a:lnTo>
                    <a:pt x="526" y="7014"/>
                  </a:lnTo>
                  <a:lnTo>
                    <a:pt x="351" y="6936"/>
                  </a:lnTo>
                  <a:lnTo>
                    <a:pt x="175" y="6858"/>
                  </a:lnTo>
                  <a:lnTo>
                    <a:pt x="0" y="6761"/>
                  </a:lnTo>
                  <a:lnTo>
                    <a:pt x="0" y="6761"/>
                  </a:lnTo>
                  <a:lnTo>
                    <a:pt x="175" y="6722"/>
                  </a:lnTo>
                  <a:lnTo>
                    <a:pt x="370" y="6683"/>
                  </a:lnTo>
                  <a:lnTo>
                    <a:pt x="370" y="6683"/>
                  </a:lnTo>
                  <a:lnTo>
                    <a:pt x="565" y="6625"/>
                  </a:lnTo>
                  <a:lnTo>
                    <a:pt x="760" y="6527"/>
                  </a:lnTo>
                  <a:lnTo>
                    <a:pt x="760" y="6527"/>
                  </a:lnTo>
                  <a:lnTo>
                    <a:pt x="935" y="6449"/>
                  </a:lnTo>
                  <a:lnTo>
                    <a:pt x="1111" y="6332"/>
                  </a:lnTo>
                  <a:lnTo>
                    <a:pt x="1267" y="6215"/>
                  </a:lnTo>
                  <a:lnTo>
                    <a:pt x="1403" y="6079"/>
                  </a:lnTo>
                  <a:lnTo>
                    <a:pt x="1403" y="6079"/>
                  </a:lnTo>
                  <a:lnTo>
                    <a:pt x="1559" y="5943"/>
                  </a:lnTo>
                  <a:lnTo>
                    <a:pt x="1676" y="5787"/>
                  </a:lnTo>
                  <a:lnTo>
                    <a:pt x="1812" y="5611"/>
                  </a:lnTo>
                  <a:lnTo>
                    <a:pt x="1910" y="5436"/>
                  </a:lnTo>
                  <a:lnTo>
                    <a:pt x="1910" y="5436"/>
                  </a:lnTo>
                  <a:lnTo>
                    <a:pt x="2007" y="5261"/>
                  </a:lnTo>
                  <a:lnTo>
                    <a:pt x="2104" y="5066"/>
                  </a:lnTo>
                  <a:lnTo>
                    <a:pt x="2182" y="4871"/>
                  </a:lnTo>
                  <a:lnTo>
                    <a:pt x="2260" y="4676"/>
                  </a:lnTo>
                  <a:lnTo>
                    <a:pt x="2358" y="4267"/>
                  </a:lnTo>
                  <a:lnTo>
                    <a:pt x="2436" y="3838"/>
                  </a:lnTo>
                  <a:lnTo>
                    <a:pt x="2436" y="3838"/>
                  </a:lnTo>
                  <a:lnTo>
                    <a:pt x="2455" y="3410"/>
                  </a:lnTo>
                  <a:lnTo>
                    <a:pt x="2436" y="3195"/>
                  </a:lnTo>
                  <a:lnTo>
                    <a:pt x="2436" y="2981"/>
                  </a:lnTo>
                  <a:lnTo>
                    <a:pt x="2436" y="2981"/>
                  </a:lnTo>
                  <a:lnTo>
                    <a:pt x="2358" y="2572"/>
                  </a:lnTo>
                  <a:lnTo>
                    <a:pt x="2319" y="2377"/>
                  </a:lnTo>
                  <a:lnTo>
                    <a:pt x="2241" y="2182"/>
                  </a:lnTo>
                  <a:lnTo>
                    <a:pt x="2241" y="2182"/>
                  </a:lnTo>
                  <a:lnTo>
                    <a:pt x="2182" y="1987"/>
                  </a:lnTo>
                  <a:lnTo>
                    <a:pt x="2085" y="1793"/>
                  </a:lnTo>
                  <a:lnTo>
                    <a:pt x="1987" y="1617"/>
                  </a:lnTo>
                  <a:lnTo>
                    <a:pt x="1890" y="1442"/>
                  </a:lnTo>
                  <a:lnTo>
                    <a:pt x="1890" y="1442"/>
                  </a:lnTo>
                  <a:lnTo>
                    <a:pt x="1754" y="1286"/>
                  </a:lnTo>
                  <a:lnTo>
                    <a:pt x="1637" y="1150"/>
                  </a:lnTo>
                  <a:lnTo>
                    <a:pt x="1481" y="994"/>
                  </a:lnTo>
                  <a:lnTo>
                    <a:pt x="1325" y="877"/>
                  </a:lnTo>
                  <a:lnTo>
                    <a:pt x="1325" y="877"/>
                  </a:lnTo>
                  <a:lnTo>
                    <a:pt x="1150" y="760"/>
                  </a:lnTo>
                  <a:lnTo>
                    <a:pt x="974" y="663"/>
                  </a:lnTo>
                  <a:lnTo>
                    <a:pt x="779" y="565"/>
                  </a:lnTo>
                  <a:lnTo>
                    <a:pt x="585" y="507"/>
                  </a:lnTo>
                  <a:lnTo>
                    <a:pt x="585" y="507"/>
                  </a:lnTo>
                  <a:lnTo>
                    <a:pt x="312" y="429"/>
                  </a:lnTo>
                  <a:lnTo>
                    <a:pt x="59" y="390"/>
                  </a:lnTo>
                  <a:lnTo>
                    <a:pt x="59" y="390"/>
                  </a:lnTo>
                  <a:lnTo>
                    <a:pt x="214" y="312"/>
                  </a:lnTo>
                  <a:lnTo>
                    <a:pt x="390" y="234"/>
                  </a:lnTo>
                  <a:lnTo>
                    <a:pt x="565" y="156"/>
                  </a:lnTo>
                  <a:lnTo>
                    <a:pt x="760" y="97"/>
                  </a:lnTo>
                  <a:lnTo>
                    <a:pt x="935" y="59"/>
                  </a:lnTo>
                  <a:lnTo>
                    <a:pt x="1130" y="39"/>
                  </a:lnTo>
                  <a:lnTo>
                    <a:pt x="1325" y="20"/>
                  </a:lnTo>
                  <a:lnTo>
                    <a:pt x="1520" y="0"/>
                  </a:lnTo>
                  <a:lnTo>
                    <a:pt x="1520" y="0"/>
                  </a:lnTo>
                  <a:lnTo>
                    <a:pt x="1851" y="20"/>
                  </a:lnTo>
                  <a:lnTo>
                    <a:pt x="2163" y="78"/>
                  </a:lnTo>
                  <a:lnTo>
                    <a:pt x="2475" y="175"/>
                  </a:lnTo>
                  <a:lnTo>
                    <a:pt x="2767" y="292"/>
                  </a:lnTo>
                  <a:lnTo>
                    <a:pt x="3059" y="429"/>
                  </a:lnTo>
                  <a:lnTo>
                    <a:pt x="3332" y="624"/>
                  </a:lnTo>
                  <a:lnTo>
                    <a:pt x="3566" y="818"/>
                  </a:lnTo>
                  <a:lnTo>
                    <a:pt x="3799" y="1052"/>
                  </a:lnTo>
                  <a:lnTo>
                    <a:pt x="4014" y="1305"/>
                  </a:lnTo>
                  <a:lnTo>
                    <a:pt x="4209" y="1578"/>
                  </a:lnTo>
                  <a:lnTo>
                    <a:pt x="4364" y="1890"/>
                  </a:lnTo>
                  <a:lnTo>
                    <a:pt x="4501" y="2202"/>
                  </a:lnTo>
                  <a:lnTo>
                    <a:pt x="4598" y="2533"/>
                  </a:lnTo>
                  <a:lnTo>
                    <a:pt x="4696" y="2864"/>
                  </a:lnTo>
                  <a:lnTo>
                    <a:pt x="4735" y="3215"/>
                  </a:lnTo>
                  <a:lnTo>
                    <a:pt x="4754" y="35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189;p35">
              <a:extLst>
                <a:ext uri="{FF2B5EF4-FFF2-40B4-BE49-F238E27FC236}">
                  <a16:creationId xmlns:a16="http://schemas.microsoft.com/office/drawing/2014/main" xmlns="" id="{E46E1E31-F3E8-244B-9209-C5F7BD0F7880}"/>
                </a:ext>
              </a:extLst>
            </p:cNvPr>
            <p:cNvSpPr/>
            <p:nvPr/>
          </p:nvSpPr>
          <p:spPr>
            <a:xfrm>
              <a:off x="5546725" y="714975"/>
              <a:ext cx="118400" cy="164175"/>
            </a:xfrm>
            <a:custGeom>
              <a:avLst/>
              <a:gdLst/>
              <a:ahLst/>
              <a:cxnLst/>
              <a:rect l="l" t="t" r="r" b="b"/>
              <a:pathLst>
                <a:path w="4736" h="6567" extrusionOk="0">
                  <a:moveTo>
                    <a:pt x="1929" y="1"/>
                  </a:moveTo>
                  <a:lnTo>
                    <a:pt x="1715" y="118"/>
                  </a:lnTo>
                  <a:lnTo>
                    <a:pt x="1520" y="235"/>
                  </a:lnTo>
                  <a:lnTo>
                    <a:pt x="1325" y="390"/>
                  </a:lnTo>
                  <a:lnTo>
                    <a:pt x="1150" y="546"/>
                  </a:lnTo>
                  <a:lnTo>
                    <a:pt x="975" y="722"/>
                  </a:lnTo>
                  <a:lnTo>
                    <a:pt x="819" y="897"/>
                  </a:lnTo>
                  <a:lnTo>
                    <a:pt x="663" y="1092"/>
                  </a:lnTo>
                  <a:lnTo>
                    <a:pt x="527" y="1306"/>
                  </a:lnTo>
                  <a:lnTo>
                    <a:pt x="410" y="1521"/>
                  </a:lnTo>
                  <a:lnTo>
                    <a:pt x="312" y="1754"/>
                  </a:lnTo>
                  <a:lnTo>
                    <a:pt x="215" y="1988"/>
                  </a:lnTo>
                  <a:lnTo>
                    <a:pt x="137" y="2222"/>
                  </a:lnTo>
                  <a:lnTo>
                    <a:pt x="78" y="2475"/>
                  </a:lnTo>
                  <a:lnTo>
                    <a:pt x="39" y="2748"/>
                  </a:lnTo>
                  <a:lnTo>
                    <a:pt x="1" y="3001"/>
                  </a:lnTo>
                  <a:lnTo>
                    <a:pt x="1" y="3274"/>
                  </a:lnTo>
                  <a:lnTo>
                    <a:pt x="1" y="3547"/>
                  </a:lnTo>
                  <a:lnTo>
                    <a:pt x="39" y="3820"/>
                  </a:lnTo>
                  <a:lnTo>
                    <a:pt x="78" y="4073"/>
                  </a:lnTo>
                  <a:lnTo>
                    <a:pt x="137" y="4326"/>
                  </a:lnTo>
                  <a:lnTo>
                    <a:pt x="215" y="4560"/>
                  </a:lnTo>
                  <a:lnTo>
                    <a:pt x="312" y="4813"/>
                  </a:lnTo>
                  <a:lnTo>
                    <a:pt x="410" y="5028"/>
                  </a:lnTo>
                  <a:lnTo>
                    <a:pt x="527" y="5242"/>
                  </a:lnTo>
                  <a:lnTo>
                    <a:pt x="663" y="5456"/>
                  </a:lnTo>
                  <a:lnTo>
                    <a:pt x="799" y="5651"/>
                  </a:lnTo>
                  <a:lnTo>
                    <a:pt x="975" y="5827"/>
                  </a:lnTo>
                  <a:lnTo>
                    <a:pt x="1131" y="6002"/>
                  </a:lnTo>
                  <a:lnTo>
                    <a:pt x="1306" y="6158"/>
                  </a:lnTo>
                  <a:lnTo>
                    <a:pt x="1501" y="6314"/>
                  </a:lnTo>
                  <a:lnTo>
                    <a:pt x="1696" y="6431"/>
                  </a:lnTo>
                  <a:lnTo>
                    <a:pt x="1910" y="6547"/>
                  </a:lnTo>
                  <a:lnTo>
                    <a:pt x="2105" y="6567"/>
                  </a:lnTo>
                  <a:lnTo>
                    <a:pt x="2397" y="6547"/>
                  </a:lnTo>
                  <a:lnTo>
                    <a:pt x="2670" y="6489"/>
                  </a:lnTo>
                  <a:lnTo>
                    <a:pt x="2806" y="6450"/>
                  </a:lnTo>
                  <a:lnTo>
                    <a:pt x="2962" y="6392"/>
                  </a:lnTo>
                  <a:lnTo>
                    <a:pt x="2943" y="6392"/>
                  </a:lnTo>
                  <a:lnTo>
                    <a:pt x="3215" y="6255"/>
                  </a:lnTo>
                  <a:lnTo>
                    <a:pt x="3488" y="6060"/>
                  </a:lnTo>
                  <a:lnTo>
                    <a:pt x="3508" y="6060"/>
                  </a:lnTo>
                  <a:lnTo>
                    <a:pt x="3761" y="5846"/>
                  </a:lnTo>
                  <a:lnTo>
                    <a:pt x="3878" y="5710"/>
                  </a:lnTo>
                  <a:lnTo>
                    <a:pt x="3995" y="5554"/>
                  </a:lnTo>
                  <a:lnTo>
                    <a:pt x="4014" y="5554"/>
                  </a:lnTo>
                  <a:lnTo>
                    <a:pt x="4131" y="5378"/>
                  </a:lnTo>
                  <a:lnTo>
                    <a:pt x="4229" y="5203"/>
                  </a:lnTo>
                  <a:lnTo>
                    <a:pt x="4345" y="5008"/>
                  </a:lnTo>
                  <a:lnTo>
                    <a:pt x="4443" y="4794"/>
                  </a:lnTo>
                  <a:lnTo>
                    <a:pt x="4443" y="4813"/>
                  </a:lnTo>
                  <a:lnTo>
                    <a:pt x="4521" y="4560"/>
                  </a:lnTo>
                  <a:lnTo>
                    <a:pt x="4599" y="4326"/>
                  </a:lnTo>
                  <a:lnTo>
                    <a:pt x="4657" y="4073"/>
                  </a:lnTo>
                  <a:lnTo>
                    <a:pt x="4696" y="3820"/>
                  </a:lnTo>
                  <a:lnTo>
                    <a:pt x="4696" y="3839"/>
                  </a:lnTo>
                  <a:lnTo>
                    <a:pt x="4735" y="3566"/>
                  </a:lnTo>
                  <a:lnTo>
                    <a:pt x="4735" y="3274"/>
                  </a:lnTo>
                  <a:lnTo>
                    <a:pt x="4735" y="2982"/>
                  </a:lnTo>
                  <a:lnTo>
                    <a:pt x="4696" y="2709"/>
                  </a:lnTo>
                  <a:lnTo>
                    <a:pt x="4638" y="2378"/>
                  </a:lnTo>
                  <a:lnTo>
                    <a:pt x="4579" y="2144"/>
                  </a:lnTo>
                  <a:lnTo>
                    <a:pt x="4560" y="2105"/>
                  </a:lnTo>
                  <a:lnTo>
                    <a:pt x="4443" y="1754"/>
                  </a:lnTo>
                  <a:lnTo>
                    <a:pt x="4423" y="1735"/>
                  </a:lnTo>
                  <a:lnTo>
                    <a:pt x="4248" y="1384"/>
                  </a:lnTo>
                  <a:lnTo>
                    <a:pt x="4151" y="1209"/>
                  </a:lnTo>
                  <a:lnTo>
                    <a:pt x="4034" y="1053"/>
                  </a:lnTo>
                  <a:lnTo>
                    <a:pt x="4014" y="1014"/>
                  </a:lnTo>
                  <a:lnTo>
                    <a:pt x="3897" y="878"/>
                  </a:lnTo>
                  <a:lnTo>
                    <a:pt x="3761" y="741"/>
                  </a:lnTo>
                  <a:lnTo>
                    <a:pt x="3683" y="644"/>
                  </a:lnTo>
                  <a:lnTo>
                    <a:pt x="3663" y="624"/>
                  </a:lnTo>
                  <a:lnTo>
                    <a:pt x="3547" y="527"/>
                  </a:lnTo>
                  <a:lnTo>
                    <a:pt x="3488" y="488"/>
                  </a:lnTo>
                  <a:lnTo>
                    <a:pt x="3371" y="390"/>
                  </a:lnTo>
                  <a:lnTo>
                    <a:pt x="3254" y="313"/>
                  </a:lnTo>
                  <a:lnTo>
                    <a:pt x="3215" y="293"/>
                  </a:lnTo>
                  <a:lnTo>
                    <a:pt x="3196" y="274"/>
                  </a:lnTo>
                  <a:lnTo>
                    <a:pt x="3176" y="274"/>
                  </a:lnTo>
                  <a:lnTo>
                    <a:pt x="3157" y="254"/>
                  </a:lnTo>
                  <a:lnTo>
                    <a:pt x="2943" y="157"/>
                  </a:lnTo>
                  <a:lnTo>
                    <a:pt x="2923" y="157"/>
                  </a:lnTo>
                  <a:lnTo>
                    <a:pt x="2884" y="137"/>
                  </a:lnTo>
                  <a:lnTo>
                    <a:pt x="2845" y="118"/>
                  </a:lnTo>
                  <a:lnTo>
                    <a:pt x="2670" y="59"/>
                  </a:lnTo>
                  <a:lnTo>
                    <a:pt x="2475" y="20"/>
                  </a:lnTo>
                  <a:lnTo>
                    <a:pt x="2436" y="20"/>
                  </a:lnTo>
                  <a:lnTo>
                    <a:pt x="23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190;p35">
              <a:extLst>
                <a:ext uri="{FF2B5EF4-FFF2-40B4-BE49-F238E27FC236}">
                  <a16:creationId xmlns:a16="http://schemas.microsoft.com/office/drawing/2014/main" xmlns="" id="{EF4B9D86-55D4-B144-7B2E-DB31AB5F9423}"/>
                </a:ext>
              </a:extLst>
            </p:cNvPr>
            <p:cNvSpPr/>
            <p:nvPr/>
          </p:nvSpPr>
          <p:spPr>
            <a:xfrm>
              <a:off x="5546725" y="714975"/>
              <a:ext cx="118400" cy="164175"/>
            </a:xfrm>
            <a:custGeom>
              <a:avLst/>
              <a:gdLst/>
              <a:ahLst/>
              <a:cxnLst/>
              <a:rect l="l" t="t" r="r" b="b"/>
              <a:pathLst>
                <a:path w="4736" h="6567" fill="none" extrusionOk="0">
                  <a:moveTo>
                    <a:pt x="2105" y="1"/>
                  </a:moveTo>
                  <a:lnTo>
                    <a:pt x="2105" y="1"/>
                  </a:lnTo>
                  <a:lnTo>
                    <a:pt x="2378" y="1"/>
                  </a:lnTo>
                  <a:lnTo>
                    <a:pt x="2378" y="1"/>
                  </a:lnTo>
                  <a:lnTo>
                    <a:pt x="2436" y="20"/>
                  </a:lnTo>
                  <a:lnTo>
                    <a:pt x="2436" y="20"/>
                  </a:lnTo>
                  <a:lnTo>
                    <a:pt x="2455" y="20"/>
                  </a:lnTo>
                  <a:lnTo>
                    <a:pt x="2455" y="20"/>
                  </a:lnTo>
                  <a:lnTo>
                    <a:pt x="2475" y="20"/>
                  </a:lnTo>
                  <a:lnTo>
                    <a:pt x="2475" y="20"/>
                  </a:lnTo>
                  <a:lnTo>
                    <a:pt x="2475" y="20"/>
                  </a:lnTo>
                  <a:lnTo>
                    <a:pt x="2670" y="59"/>
                  </a:lnTo>
                  <a:lnTo>
                    <a:pt x="2670" y="59"/>
                  </a:lnTo>
                  <a:lnTo>
                    <a:pt x="2845" y="118"/>
                  </a:lnTo>
                  <a:lnTo>
                    <a:pt x="2845" y="118"/>
                  </a:lnTo>
                  <a:lnTo>
                    <a:pt x="2845" y="118"/>
                  </a:lnTo>
                  <a:lnTo>
                    <a:pt x="2884" y="137"/>
                  </a:lnTo>
                  <a:lnTo>
                    <a:pt x="2884" y="137"/>
                  </a:lnTo>
                  <a:lnTo>
                    <a:pt x="2884" y="137"/>
                  </a:lnTo>
                  <a:lnTo>
                    <a:pt x="2923" y="157"/>
                  </a:lnTo>
                  <a:lnTo>
                    <a:pt x="2923" y="157"/>
                  </a:lnTo>
                  <a:lnTo>
                    <a:pt x="2923" y="157"/>
                  </a:lnTo>
                  <a:lnTo>
                    <a:pt x="2962" y="157"/>
                  </a:lnTo>
                  <a:lnTo>
                    <a:pt x="2943" y="157"/>
                  </a:lnTo>
                  <a:lnTo>
                    <a:pt x="2943" y="157"/>
                  </a:lnTo>
                  <a:lnTo>
                    <a:pt x="2943" y="157"/>
                  </a:lnTo>
                  <a:lnTo>
                    <a:pt x="2943" y="157"/>
                  </a:lnTo>
                  <a:lnTo>
                    <a:pt x="3157" y="254"/>
                  </a:lnTo>
                  <a:lnTo>
                    <a:pt x="3176" y="274"/>
                  </a:lnTo>
                  <a:lnTo>
                    <a:pt x="3196" y="274"/>
                  </a:lnTo>
                  <a:lnTo>
                    <a:pt x="3215" y="293"/>
                  </a:lnTo>
                  <a:lnTo>
                    <a:pt x="3215" y="293"/>
                  </a:lnTo>
                  <a:lnTo>
                    <a:pt x="3254" y="313"/>
                  </a:lnTo>
                  <a:lnTo>
                    <a:pt x="3254" y="313"/>
                  </a:lnTo>
                  <a:lnTo>
                    <a:pt x="3371" y="390"/>
                  </a:lnTo>
                  <a:lnTo>
                    <a:pt x="3371" y="390"/>
                  </a:lnTo>
                  <a:lnTo>
                    <a:pt x="3488" y="488"/>
                  </a:lnTo>
                  <a:lnTo>
                    <a:pt x="3488" y="488"/>
                  </a:lnTo>
                  <a:lnTo>
                    <a:pt x="3488" y="488"/>
                  </a:lnTo>
                  <a:lnTo>
                    <a:pt x="3488" y="488"/>
                  </a:lnTo>
                  <a:lnTo>
                    <a:pt x="3488" y="488"/>
                  </a:lnTo>
                  <a:lnTo>
                    <a:pt x="3488" y="488"/>
                  </a:lnTo>
                  <a:lnTo>
                    <a:pt x="3488" y="488"/>
                  </a:lnTo>
                  <a:lnTo>
                    <a:pt x="3547" y="527"/>
                  </a:lnTo>
                  <a:lnTo>
                    <a:pt x="3547" y="527"/>
                  </a:lnTo>
                  <a:lnTo>
                    <a:pt x="3663" y="624"/>
                  </a:lnTo>
                  <a:lnTo>
                    <a:pt x="3663" y="624"/>
                  </a:lnTo>
                  <a:lnTo>
                    <a:pt x="3683" y="644"/>
                  </a:lnTo>
                  <a:lnTo>
                    <a:pt x="3683" y="644"/>
                  </a:lnTo>
                  <a:lnTo>
                    <a:pt x="3761" y="741"/>
                  </a:lnTo>
                  <a:lnTo>
                    <a:pt x="3761" y="741"/>
                  </a:lnTo>
                  <a:lnTo>
                    <a:pt x="3897" y="878"/>
                  </a:lnTo>
                  <a:lnTo>
                    <a:pt x="3897" y="878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34" y="1053"/>
                  </a:lnTo>
                  <a:lnTo>
                    <a:pt x="4034" y="1053"/>
                  </a:lnTo>
                  <a:lnTo>
                    <a:pt x="4151" y="1209"/>
                  </a:lnTo>
                  <a:lnTo>
                    <a:pt x="4151" y="1209"/>
                  </a:lnTo>
                  <a:lnTo>
                    <a:pt x="4248" y="1384"/>
                  </a:lnTo>
                  <a:lnTo>
                    <a:pt x="4248" y="1384"/>
                  </a:lnTo>
                  <a:lnTo>
                    <a:pt x="4423" y="1735"/>
                  </a:lnTo>
                  <a:lnTo>
                    <a:pt x="4423" y="1735"/>
                  </a:lnTo>
                  <a:lnTo>
                    <a:pt x="4423" y="1735"/>
                  </a:lnTo>
                  <a:lnTo>
                    <a:pt x="4423" y="1735"/>
                  </a:lnTo>
                  <a:lnTo>
                    <a:pt x="4443" y="1754"/>
                  </a:lnTo>
                  <a:lnTo>
                    <a:pt x="4443" y="1754"/>
                  </a:lnTo>
                  <a:lnTo>
                    <a:pt x="4443" y="1754"/>
                  </a:lnTo>
                  <a:lnTo>
                    <a:pt x="4443" y="1754"/>
                  </a:lnTo>
                  <a:lnTo>
                    <a:pt x="4443" y="1754"/>
                  </a:lnTo>
                  <a:lnTo>
                    <a:pt x="4560" y="2105"/>
                  </a:lnTo>
                  <a:lnTo>
                    <a:pt x="4579" y="2144"/>
                  </a:lnTo>
                  <a:lnTo>
                    <a:pt x="4579" y="2144"/>
                  </a:lnTo>
                  <a:lnTo>
                    <a:pt x="4638" y="2378"/>
                  </a:lnTo>
                  <a:lnTo>
                    <a:pt x="4638" y="2378"/>
                  </a:lnTo>
                  <a:lnTo>
                    <a:pt x="4696" y="2709"/>
                  </a:lnTo>
                  <a:lnTo>
                    <a:pt x="4696" y="2729"/>
                  </a:lnTo>
                  <a:lnTo>
                    <a:pt x="4696" y="2709"/>
                  </a:lnTo>
                  <a:lnTo>
                    <a:pt x="4696" y="2709"/>
                  </a:lnTo>
                  <a:lnTo>
                    <a:pt x="4696" y="2709"/>
                  </a:lnTo>
                  <a:lnTo>
                    <a:pt x="4735" y="2982"/>
                  </a:lnTo>
                  <a:lnTo>
                    <a:pt x="4735" y="3274"/>
                  </a:lnTo>
                  <a:lnTo>
                    <a:pt x="4735" y="3274"/>
                  </a:lnTo>
                  <a:lnTo>
                    <a:pt x="4735" y="3566"/>
                  </a:lnTo>
                  <a:lnTo>
                    <a:pt x="4696" y="3839"/>
                  </a:lnTo>
                  <a:lnTo>
                    <a:pt x="4696" y="3820"/>
                  </a:lnTo>
                  <a:lnTo>
                    <a:pt x="4696" y="3820"/>
                  </a:lnTo>
                  <a:lnTo>
                    <a:pt x="4657" y="4073"/>
                  </a:lnTo>
                  <a:lnTo>
                    <a:pt x="4599" y="4326"/>
                  </a:lnTo>
                  <a:lnTo>
                    <a:pt x="4599" y="4326"/>
                  </a:lnTo>
                  <a:lnTo>
                    <a:pt x="4521" y="4560"/>
                  </a:lnTo>
                  <a:lnTo>
                    <a:pt x="4443" y="4813"/>
                  </a:lnTo>
                  <a:lnTo>
                    <a:pt x="4443" y="4813"/>
                  </a:lnTo>
                  <a:lnTo>
                    <a:pt x="4443" y="4813"/>
                  </a:lnTo>
                  <a:lnTo>
                    <a:pt x="4443" y="4794"/>
                  </a:lnTo>
                  <a:lnTo>
                    <a:pt x="4443" y="4794"/>
                  </a:lnTo>
                  <a:lnTo>
                    <a:pt x="4345" y="5008"/>
                  </a:lnTo>
                  <a:lnTo>
                    <a:pt x="4229" y="5203"/>
                  </a:lnTo>
                  <a:lnTo>
                    <a:pt x="4229" y="5203"/>
                  </a:lnTo>
                  <a:lnTo>
                    <a:pt x="4131" y="5378"/>
                  </a:lnTo>
                  <a:lnTo>
                    <a:pt x="4014" y="5554"/>
                  </a:lnTo>
                  <a:lnTo>
                    <a:pt x="4014" y="5554"/>
                  </a:lnTo>
                  <a:lnTo>
                    <a:pt x="4014" y="5554"/>
                  </a:lnTo>
                  <a:lnTo>
                    <a:pt x="4014" y="5554"/>
                  </a:lnTo>
                  <a:lnTo>
                    <a:pt x="3995" y="5554"/>
                  </a:lnTo>
                  <a:lnTo>
                    <a:pt x="3995" y="5554"/>
                  </a:lnTo>
                  <a:lnTo>
                    <a:pt x="3995" y="5554"/>
                  </a:lnTo>
                  <a:lnTo>
                    <a:pt x="3995" y="5554"/>
                  </a:lnTo>
                  <a:lnTo>
                    <a:pt x="3995" y="5554"/>
                  </a:lnTo>
                  <a:lnTo>
                    <a:pt x="3995" y="5554"/>
                  </a:lnTo>
                  <a:lnTo>
                    <a:pt x="3995" y="5554"/>
                  </a:lnTo>
                  <a:lnTo>
                    <a:pt x="3878" y="5710"/>
                  </a:lnTo>
                  <a:lnTo>
                    <a:pt x="3761" y="5846"/>
                  </a:lnTo>
                  <a:lnTo>
                    <a:pt x="3761" y="5846"/>
                  </a:lnTo>
                  <a:lnTo>
                    <a:pt x="3508" y="6060"/>
                  </a:lnTo>
                  <a:lnTo>
                    <a:pt x="3508" y="6060"/>
                  </a:lnTo>
                  <a:lnTo>
                    <a:pt x="3508" y="6060"/>
                  </a:lnTo>
                  <a:lnTo>
                    <a:pt x="3508" y="6060"/>
                  </a:lnTo>
                  <a:lnTo>
                    <a:pt x="3488" y="6060"/>
                  </a:lnTo>
                  <a:lnTo>
                    <a:pt x="3488" y="6060"/>
                  </a:lnTo>
                  <a:lnTo>
                    <a:pt x="3215" y="6255"/>
                  </a:lnTo>
                  <a:lnTo>
                    <a:pt x="3215" y="6255"/>
                  </a:lnTo>
                  <a:lnTo>
                    <a:pt x="2943" y="6392"/>
                  </a:lnTo>
                  <a:lnTo>
                    <a:pt x="2962" y="6392"/>
                  </a:lnTo>
                  <a:lnTo>
                    <a:pt x="2962" y="6392"/>
                  </a:lnTo>
                  <a:lnTo>
                    <a:pt x="2806" y="6450"/>
                  </a:lnTo>
                  <a:lnTo>
                    <a:pt x="2670" y="6489"/>
                  </a:lnTo>
                  <a:lnTo>
                    <a:pt x="2670" y="6489"/>
                  </a:lnTo>
                  <a:lnTo>
                    <a:pt x="2397" y="6547"/>
                  </a:lnTo>
                  <a:lnTo>
                    <a:pt x="2397" y="6547"/>
                  </a:lnTo>
                  <a:lnTo>
                    <a:pt x="2397" y="6547"/>
                  </a:lnTo>
                  <a:lnTo>
                    <a:pt x="2105" y="6567"/>
                  </a:lnTo>
                  <a:lnTo>
                    <a:pt x="2105" y="6567"/>
                  </a:lnTo>
                  <a:lnTo>
                    <a:pt x="1910" y="6547"/>
                  </a:lnTo>
                  <a:lnTo>
                    <a:pt x="1910" y="6547"/>
                  </a:lnTo>
                  <a:lnTo>
                    <a:pt x="1696" y="6431"/>
                  </a:lnTo>
                  <a:lnTo>
                    <a:pt x="1501" y="6314"/>
                  </a:lnTo>
                  <a:lnTo>
                    <a:pt x="1306" y="6158"/>
                  </a:lnTo>
                  <a:lnTo>
                    <a:pt x="1131" y="6002"/>
                  </a:lnTo>
                  <a:lnTo>
                    <a:pt x="975" y="5827"/>
                  </a:lnTo>
                  <a:lnTo>
                    <a:pt x="799" y="5651"/>
                  </a:lnTo>
                  <a:lnTo>
                    <a:pt x="663" y="5456"/>
                  </a:lnTo>
                  <a:lnTo>
                    <a:pt x="527" y="5242"/>
                  </a:lnTo>
                  <a:lnTo>
                    <a:pt x="410" y="5028"/>
                  </a:lnTo>
                  <a:lnTo>
                    <a:pt x="312" y="4813"/>
                  </a:lnTo>
                  <a:lnTo>
                    <a:pt x="215" y="4560"/>
                  </a:lnTo>
                  <a:lnTo>
                    <a:pt x="137" y="4326"/>
                  </a:lnTo>
                  <a:lnTo>
                    <a:pt x="78" y="4073"/>
                  </a:lnTo>
                  <a:lnTo>
                    <a:pt x="39" y="3820"/>
                  </a:lnTo>
                  <a:lnTo>
                    <a:pt x="1" y="3547"/>
                  </a:lnTo>
                  <a:lnTo>
                    <a:pt x="1" y="3274"/>
                  </a:lnTo>
                  <a:lnTo>
                    <a:pt x="1" y="3274"/>
                  </a:lnTo>
                  <a:lnTo>
                    <a:pt x="1" y="3001"/>
                  </a:lnTo>
                  <a:lnTo>
                    <a:pt x="39" y="2748"/>
                  </a:lnTo>
                  <a:lnTo>
                    <a:pt x="78" y="2475"/>
                  </a:lnTo>
                  <a:lnTo>
                    <a:pt x="137" y="2222"/>
                  </a:lnTo>
                  <a:lnTo>
                    <a:pt x="215" y="1988"/>
                  </a:lnTo>
                  <a:lnTo>
                    <a:pt x="312" y="1754"/>
                  </a:lnTo>
                  <a:lnTo>
                    <a:pt x="410" y="1521"/>
                  </a:lnTo>
                  <a:lnTo>
                    <a:pt x="527" y="1306"/>
                  </a:lnTo>
                  <a:lnTo>
                    <a:pt x="663" y="1092"/>
                  </a:lnTo>
                  <a:lnTo>
                    <a:pt x="819" y="897"/>
                  </a:lnTo>
                  <a:lnTo>
                    <a:pt x="975" y="722"/>
                  </a:lnTo>
                  <a:lnTo>
                    <a:pt x="1150" y="546"/>
                  </a:lnTo>
                  <a:lnTo>
                    <a:pt x="1325" y="390"/>
                  </a:lnTo>
                  <a:lnTo>
                    <a:pt x="1520" y="235"/>
                  </a:lnTo>
                  <a:lnTo>
                    <a:pt x="1715" y="118"/>
                  </a:lnTo>
                  <a:lnTo>
                    <a:pt x="1929" y="1"/>
                  </a:lnTo>
                  <a:lnTo>
                    <a:pt x="1929" y="1"/>
                  </a:lnTo>
                  <a:lnTo>
                    <a:pt x="2105" y="1"/>
                  </a:lnTo>
                  <a:lnTo>
                    <a:pt x="21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191;p35">
              <a:extLst>
                <a:ext uri="{FF2B5EF4-FFF2-40B4-BE49-F238E27FC236}">
                  <a16:creationId xmlns:a16="http://schemas.microsoft.com/office/drawing/2014/main" xmlns="" id="{2379F498-1396-7244-B812-9A55E81C426B}"/>
                </a:ext>
              </a:extLst>
            </p:cNvPr>
            <p:cNvSpPr/>
            <p:nvPr/>
          </p:nvSpPr>
          <p:spPr>
            <a:xfrm>
              <a:off x="5657775" y="835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192;p35">
              <a:extLst>
                <a:ext uri="{FF2B5EF4-FFF2-40B4-BE49-F238E27FC236}">
                  <a16:creationId xmlns:a16="http://schemas.microsoft.com/office/drawing/2014/main" xmlns="" id="{6FDDD988-6C91-CFFC-596E-3505AC910B94}"/>
                </a:ext>
              </a:extLst>
            </p:cNvPr>
            <p:cNvSpPr/>
            <p:nvPr/>
          </p:nvSpPr>
          <p:spPr>
            <a:xfrm>
              <a:off x="5633925" y="866475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20" y="0"/>
                  </a:moveTo>
                  <a:lnTo>
                    <a:pt x="0" y="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193;p35">
              <a:extLst>
                <a:ext uri="{FF2B5EF4-FFF2-40B4-BE49-F238E27FC236}">
                  <a16:creationId xmlns:a16="http://schemas.microsoft.com/office/drawing/2014/main" xmlns="" id="{DC78E00D-58CF-A644-06D1-5A22356C6F2A}"/>
                </a:ext>
              </a:extLst>
            </p:cNvPr>
            <p:cNvSpPr/>
            <p:nvPr/>
          </p:nvSpPr>
          <p:spPr>
            <a:xfrm>
              <a:off x="5639750" y="786100"/>
              <a:ext cx="48750" cy="20475"/>
            </a:xfrm>
            <a:custGeom>
              <a:avLst/>
              <a:gdLst/>
              <a:ahLst/>
              <a:cxnLst/>
              <a:rect l="l" t="t" r="r" b="b"/>
              <a:pathLst>
                <a:path w="1950" h="819" extrusionOk="0">
                  <a:moveTo>
                    <a:pt x="975" y="0"/>
                  </a:moveTo>
                  <a:lnTo>
                    <a:pt x="780" y="20"/>
                  </a:lnTo>
                  <a:lnTo>
                    <a:pt x="585" y="39"/>
                  </a:lnTo>
                  <a:lnTo>
                    <a:pt x="430" y="78"/>
                  </a:lnTo>
                  <a:lnTo>
                    <a:pt x="274" y="137"/>
                  </a:lnTo>
                  <a:lnTo>
                    <a:pt x="157" y="195"/>
                  </a:lnTo>
                  <a:lnTo>
                    <a:pt x="79" y="254"/>
                  </a:lnTo>
                  <a:lnTo>
                    <a:pt x="20" y="332"/>
                  </a:lnTo>
                  <a:lnTo>
                    <a:pt x="1" y="410"/>
                  </a:lnTo>
                  <a:lnTo>
                    <a:pt x="20" y="507"/>
                  </a:lnTo>
                  <a:lnTo>
                    <a:pt x="79" y="585"/>
                  </a:lnTo>
                  <a:lnTo>
                    <a:pt x="157" y="643"/>
                  </a:lnTo>
                  <a:lnTo>
                    <a:pt x="274" y="702"/>
                  </a:lnTo>
                  <a:lnTo>
                    <a:pt x="430" y="760"/>
                  </a:lnTo>
                  <a:lnTo>
                    <a:pt x="585" y="799"/>
                  </a:lnTo>
                  <a:lnTo>
                    <a:pt x="780" y="819"/>
                  </a:lnTo>
                  <a:lnTo>
                    <a:pt x="1170" y="819"/>
                  </a:lnTo>
                  <a:lnTo>
                    <a:pt x="1365" y="799"/>
                  </a:lnTo>
                  <a:lnTo>
                    <a:pt x="1521" y="760"/>
                  </a:lnTo>
                  <a:lnTo>
                    <a:pt x="1677" y="702"/>
                  </a:lnTo>
                  <a:lnTo>
                    <a:pt x="1793" y="643"/>
                  </a:lnTo>
                  <a:lnTo>
                    <a:pt x="1871" y="585"/>
                  </a:lnTo>
                  <a:lnTo>
                    <a:pt x="1930" y="507"/>
                  </a:lnTo>
                  <a:lnTo>
                    <a:pt x="1949" y="410"/>
                  </a:lnTo>
                  <a:lnTo>
                    <a:pt x="1930" y="332"/>
                  </a:lnTo>
                  <a:lnTo>
                    <a:pt x="1871" y="254"/>
                  </a:lnTo>
                  <a:lnTo>
                    <a:pt x="1793" y="195"/>
                  </a:lnTo>
                  <a:lnTo>
                    <a:pt x="1677" y="137"/>
                  </a:lnTo>
                  <a:lnTo>
                    <a:pt x="1521" y="78"/>
                  </a:lnTo>
                  <a:lnTo>
                    <a:pt x="1365" y="39"/>
                  </a:lnTo>
                  <a:lnTo>
                    <a:pt x="1170" y="20"/>
                  </a:lnTo>
                  <a:lnTo>
                    <a:pt x="97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194;p35">
              <a:extLst>
                <a:ext uri="{FF2B5EF4-FFF2-40B4-BE49-F238E27FC236}">
                  <a16:creationId xmlns:a16="http://schemas.microsoft.com/office/drawing/2014/main" xmlns="" id="{43CDCAC4-D3E2-3CE0-3C74-0A50C45EF626}"/>
                </a:ext>
              </a:extLst>
            </p:cNvPr>
            <p:cNvSpPr/>
            <p:nvPr/>
          </p:nvSpPr>
          <p:spPr>
            <a:xfrm>
              <a:off x="5639750" y="786100"/>
              <a:ext cx="48750" cy="20475"/>
            </a:xfrm>
            <a:custGeom>
              <a:avLst/>
              <a:gdLst/>
              <a:ahLst/>
              <a:cxnLst/>
              <a:rect l="l" t="t" r="r" b="b"/>
              <a:pathLst>
                <a:path w="1950" h="819" fill="none" extrusionOk="0">
                  <a:moveTo>
                    <a:pt x="1949" y="410"/>
                  </a:moveTo>
                  <a:lnTo>
                    <a:pt x="1949" y="410"/>
                  </a:lnTo>
                  <a:lnTo>
                    <a:pt x="1930" y="507"/>
                  </a:lnTo>
                  <a:lnTo>
                    <a:pt x="1871" y="585"/>
                  </a:lnTo>
                  <a:lnTo>
                    <a:pt x="1793" y="643"/>
                  </a:lnTo>
                  <a:lnTo>
                    <a:pt x="1677" y="702"/>
                  </a:lnTo>
                  <a:lnTo>
                    <a:pt x="1521" y="760"/>
                  </a:lnTo>
                  <a:lnTo>
                    <a:pt x="1365" y="799"/>
                  </a:lnTo>
                  <a:lnTo>
                    <a:pt x="1170" y="819"/>
                  </a:lnTo>
                  <a:lnTo>
                    <a:pt x="975" y="819"/>
                  </a:lnTo>
                  <a:lnTo>
                    <a:pt x="975" y="819"/>
                  </a:lnTo>
                  <a:lnTo>
                    <a:pt x="780" y="819"/>
                  </a:lnTo>
                  <a:lnTo>
                    <a:pt x="585" y="799"/>
                  </a:lnTo>
                  <a:lnTo>
                    <a:pt x="430" y="760"/>
                  </a:lnTo>
                  <a:lnTo>
                    <a:pt x="274" y="702"/>
                  </a:lnTo>
                  <a:lnTo>
                    <a:pt x="157" y="643"/>
                  </a:lnTo>
                  <a:lnTo>
                    <a:pt x="79" y="585"/>
                  </a:lnTo>
                  <a:lnTo>
                    <a:pt x="20" y="507"/>
                  </a:lnTo>
                  <a:lnTo>
                    <a:pt x="1" y="410"/>
                  </a:lnTo>
                  <a:lnTo>
                    <a:pt x="1" y="410"/>
                  </a:lnTo>
                  <a:lnTo>
                    <a:pt x="20" y="332"/>
                  </a:lnTo>
                  <a:lnTo>
                    <a:pt x="79" y="254"/>
                  </a:lnTo>
                  <a:lnTo>
                    <a:pt x="157" y="195"/>
                  </a:lnTo>
                  <a:lnTo>
                    <a:pt x="274" y="137"/>
                  </a:lnTo>
                  <a:lnTo>
                    <a:pt x="430" y="78"/>
                  </a:lnTo>
                  <a:lnTo>
                    <a:pt x="585" y="39"/>
                  </a:lnTo>
                  <a:lnTo>
                    <a:pt x="780" y="20"/>
                  </a:lnTo>
                  <a:lnTo>
                    <a:pt x="975" y="0"/>
                  </a:lnTo>
                  <a:lnTo>
                    <a:pt x="975" y="0"/>
                  </a:lnTo>
                  <a:lnTo>
                    <a:pt x="1170" y="20"/>
                  </a:lnTo>
                  <a:lnTo>
                    <a:pt x="1365" y="39"/>
                  </a:lnTo>
                  <a:lnTo>
                    <a:pt x="1521" y="78"/>
                  </a:lnTo>
                  <a:lnTo>
                    <a:pt x="1677" y="137"/>
                  </a:lnTo>
                  <a:lnTo>
                    <a:pt x="1793" y="195"/>
                  </a:lnTo>
                  <a:lnTo>
                    <a:pt x="1871" y="254"/>
                  </a:lnTo>
                  <a:lnTo>
                    <a:pt x="1930" y="332"/>
                  </a:lnTo>
                  <a:lnTo>
                    <a:pt x="1949" y="41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195;p35">
              <a:extLst>
                <a:ext uri="{FF2B5EF4-FFF2-40B4-BE49-F238E27FC236}">
                  <a16:creationId xmlns:a16="http://schemas.microsoft.com/office/drawing/2014/main" xmlns="" id="{63DAACCA-48B6-942F-5B83-33390155E5DB}"/>
                </a:ext>
              </a:extLst>
            </p:cNvPr>
            <p:cNvSpPr/>
            <p:nvPr/>
          </p:nvSpPr>
          <p:spPr>
            <a:xfrm>
              <a:off x="5432250" y="837250"/>
              <a:ext cx="90150" cy="48250"/>
            </a:xfrm>
            <a:custGeom>
              <a:avLst/>
              <a:gdLst/>
              <a:ahLst/>
              <a:cxnLst/>
              <a:rect l="l" t="t" r="r" b="b"/>
              <a:pathLst>
                <a:path w="3606" h="1930" extrusionOk="0">
                  <a:moveTo>
                    <a:pt x="1715" y="0"/>
                  </a:moveTo>
                  <a:lnTo>
                    <a:pt x="1423" y="39"/>
                  </a:lnTo>
                  <a:lnTo>
                    <a:pt x="1150" y="117"/>
                  </a:lnTo>
                  <a:lnTo>
                    <a:pt x="878" y="215"/>
                  </a:lnTo>
                  <a:lnTo>
                    <a:pt x="644" y="370"/>
                  </a:lnTo>
                  <a:lnTo>
                    <a:pt x="449" y="526"/>
                  </a:lnTo>
                  <a:lnTo>
                    <a:pt x="274" y="702"/>
                  </a:lnTo>
                  <a:lnTo>
                    <a:pt x="137" y="916"/>
                  </a:lnTo>
                  <a:lnTo>
                    <a:pt x="20" y="1130"/>
                  </a:lnTo>
                  <a:lnTo>
                    <a:pt x="1" y="1189"/>
                  </a:lnTo>
                  <a:lnTo>
                    <a:pt x="20" y="1228"/>
                  </a:lnTo>
                  <a:lnTo>
                    <a:pt x="137" y="1403"/>
                  </a:lnTo>
                  <a:lnTo>
                    <a:pt x="274" y="1540"/>
                  </a:lnTo>
                  <a:lnTo>
                    <a:pt x="449" y="1656"/>
                  </a:lnTo>
                  <a:lnTo>
                    <a:pt x="624" y="1754"/>
                  </a:lnTo>
                  <a:lnTo>
                    <a:pt x="819" y="1812"/>
                  </a:lnTo>
                  <a:lnTo>
                    <a:pt x="1033" y="1871"/>
                  </a:lnTo>
                  <a:lnTo>
                    <a:pt x="1248" y="1910"/>
                  </a:lnTo>
                  <a:lnTo>
                    <a:pt x="1501" y="1910"/>
                  </a:lnTo>
                  <a:lnTo>
                    <a:pt x="1618" y="1929"/>
                  </a:lnTo>
                  <a:lnTo>
                    <a:pt x="2008" y="1890"/>
                  </a:lnTo>
                  <a:lnTo>
                    <a:pt x="2417" y="1832"/>
                  </a:lnTo>
                  <a:lnTo>
                    <a:pt x="2631" y="1793"/>
                  </a:lnTo>
                  <a:lnTo>
                    <a:pt x="2826" y="1734"/>
                  </a:lnTo>
                  <a:lnTo>
                    <a:pt x="3021" y="1656"/>
                  </a:lnTo>
                  <a:lnTo>
                    <a:pt x="3196" y="1578"/>
                  </a:lnTo>
                  <a:lnTo>
                    <a:pt x="3391" y="1462"/>
                  </a:lnTo>
                  <a:lnTo>
                    <a:pt x="3488" y="1384"/>
                  </a:lnTo>
                  <a:lnTo>
                    <a:pt x="3547" y="1286"/>
                  </a:lnTo>
                  <a:lnTo>
                    <a:pt x="3586" y="1208"/>
                  </a:lnTo>
                  <a:lnTo>
                    <a:pt x="3605" y="1091"/>
                  </a:lnTo>
                  <a:lnTo>
                    <a:pt x="3605" y="1013"/>
                  </a:lnTo>
                  <a:lnTo>
                    <a:pt x="3586" y="897"/>
                  </a:lnTo>
                  <a:lnTo>
                    <a:pt x="3547" y="799"/>
                  </a:lnTo>
                  <a:lnTo>
                    <a:pt x="3488" y="702"/>
                  </a:lnTo>
                  <a:lnTo>
                    <a:pt x="3410" y="604"/>
                  </a:lnTo>
                  <a:lnTo>
                    <a:pt x="3313" y="507"/>
                  </a:lnTo>
                  <a:lnTo>
                    <a:pt x="3118" y="351"/>
                  </a:lnTo>
                  <a:lnTo>
                    <a:pt x="2865" y="215"/>
                  </a:lnTo>
                  <a:lnTo>
                    <a:pt x="2651" y="117"/>
                  </a:lnTo>
                  <a:lnTo>
                    <a:pt x="2397" y="59"/>
                  </a:lnTo>
                  <a:lnTo>
                    <a:pt x="2144" y="20"/>
                  </a:lnTo>
                  <a:lnTo>
                    <a:pt x="18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196;p35">
              <a:extLst>
                <a:ext uri="{FF2B5EF4-FFF2-40B4-BE49-F238E27FC236}">
                  <a16:creationId xmlns:a16="http://schemas.microsoft.com/office/drawing/2014/main" xmlns="" id="{FF493AD1-C512-5989-051B-ACC430B9D35F}"/>
                </a:ext>
              </a:extLst>
            </p:cNvPr>
            <p:cNvSpPr/>
            <p:nvPr/>
          </p:nvSpPr>
          <p:spPr>
            <a:xfrm>
              <a:off x="5432250" y="837250"/>
              <a:ext cx="90150" cy="48250"/>
            </a:xfrm>
            <a:custGeom>
              <a:avLst/>
              <a:gdLst/>
              <a:ahLst/>
              <a:cxnLst/>
              <a:rect l="l" t="t" r="r" b="b"/>
              <a:pathLst>
                <a:path w="3606" h="1930" fill="none" extrusionOk="0">
                  <a:moveTo>
                    <a:pt x="1871" y="0"/>
                  </a:moveTo>
                  <a:lnTo>
                    <a:pt x="1871" y="0"/>
                  </a:lnTo>
                  <a:lnTo>
                    <a:pt x="1715" y="0"/>
                  </a:lnTo>
                  <a:lnTo>
                    <a:pt x="1715" y="0"/>
                  </a:lnTo>
                  <a:lnTo>
                    <a:pt x="1423" y="39"/>
                  </a:lnTo>
                  <a:lnTo>
                    <a:pt x="1150" y="117"/>
                  </a:lnTo>
                  <a:lnTo>
                    <a:pt x="1150" y="117"/>
                  </a:lnTo>
                  <a:lnTo>
                    <a:pt x="878" y="215"/>
                  </a:lnTo>
                  <a:lnTo>
                    <a:pt x="644" y="370"/>
                  </a:lnTo>
                  <a:lnTo>
                    <a:pt x="644" y="370"/>
                  </a:lnTo>
                  <a:lnTo>
                    <a:pt x="449" y="526"/>
                  </a:lnTo>
                  <a:lnTo>
                    <a:pt x="274" y="702"/>
                  </a:lnTo>
                  <a:lnTo>
                    <a:pt x="274" y="702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20" y="1130"/>
                  </a:lnTo>
                  <a:lnTo>
                    <a:pt x="20" y="1130"/>
                  </a:lnTo>
                  <a:lnTo>
                    <a:pt x="1" y="1189"/>
                  </a:lnTo>
                  <a:lnTo>
                    <a:pt x="20" y="1228"/>
                  </a:lnTo>
                  <a:lnTo>
                    <a:pt x="20" y="1228"/>
                  </a:lnTo>
                  <a:lnTo>
                    <a:pt x="137" y="1403"/>
                  </a:lnTo>
                  <a:lnTo>
                    <a:pt x="274" y="1540"/>
                  </a:lnTo>
                  <a:lnTo>
                    <a:pt x="274" y="1540"/>
                  </a:lnTo>
                  <a:lnTo>
                    <a:pt x="449" y="1656"/>
                  </a:lnTo>
                  <a:lnTo>
                    <a:pt x="624" y="1754"/>
                  </a:lnTo>
                  <a:lnTo>
                    <a:pt x="624" y="1754"/>
                  </a:lnTo>
                  <a:lnTo>
                    <a:pt x="819" y="1812"/>
                  </a:lnTo>
                  <a:lnTo>
                    <a:pt x="1033" y="1871"/>
                  </a:lnTo>
                  <a:lnTo>
                    <a:pt x="1248" y="1910"/>
                  </a:lnTo>
                  <a:lnTo>
                    <a:pt x="1501" y="1910"/>
                  </a:lnTo>
                  <a:lnTo>
                    <a:pt x="1501" y="1910"/>
                  </a:lnTo>
                  <a:lnTo>
                    <a:pt x="1618" y="1929"/>
                  </a:lnTo>
                  <a:lnTo>
                    <a:pt x="1618" y="1929"/>
                  </a:lnTo>
                  <a:lnTo>
                    <a:pt x="2008" y="1890"/>
                  </a:lnTo>
                  <a:lnTo>
                    <a:pt x="2417" y="1832"/>
                  </a:lnTo>
                  <a:lnTo>
                    <a:pt x="2417" y="1832"/>
                  </a:lnTo>
                  <a:lnTo>
                    <a:pt x="2631" y="1793"/>
                  </a:lnTo>
                  <a:lnTo>
                    <a:pt x="2826" y="1734"/>
                  </a:lnTo>
                  <a:lnTo>
                    <a:pt x="3021" y="1656"/>
                  </a:lnTo>
                  <a:lnTo>
                    <a:pt x="3196" y="1578"/>
                  </a:lnTo>
                  <a:lnTo>
                    <a:pt x="3196" y="1578"/>
                  </a:lnTo>
                  <a:lnTo>
                    <a:pt x="3391" y="1462"/>
                  </a:lnTo>
                  <a:lnTo>
                    <a:pt x="3391" y="1462"/>
                  </a:lnTo>
                  <a:lnTo>
                    <a:pt x="3488" y="1384"/>
                  </a:lnTo>
                  <a:lnTo>
                    <a:pt x="3547" y="1286"/>
                  </a:lnTo>
                  <a:lnTo>
                    <a:pt x="3547" y="1286"/>
                  </a:lnTo>
                  <a:lnTo>
                    <a:pt x="3586" y="1208"/>
                  </a:lnTo>
                  <a:lnTo>
                    <a:pt x="3605" y="1091"/>
                  </a:lnTo>
                  <a:lnTo>
                    <a:pt x="3605" y="1091"/>
                  </a:lnTo>
                  <a:lnTo>
                    <a:pt x="3605" y="1013"/>
                  </a:lnTo>
                  <a:lnTo>
                    <a:pt x="3605" y="1013"/>
                  </a:lnTo>
                  <a:lnTo>
                    <a:pt x="3586" y="897"/>
                  </a:lnTo>
                  <a:lnTo>
                    <a:pt x="3586" y="897"/>
                  </a:lnTo>
                  <a:lnTo>
                    <a:pt x="3547" y="799"/>
                  </a:lnTo>
                  <a:lnTo>
                    <a:pt x="3488" y="702"/>
                  </a:lnTo>
                  <a:lnTo>
                    <a:pt x="3410" y="604"/>
                  </a:lnTo>
                  <a:lnTo>
                    <a:pt x="3313" y="507"/>
                  </a:lnTo>
                  <a:lnTo>
                    <a:pt x="3313" y="507"/>
                  </a:lnTo>
                  <a:lnTo>
                    <a:pt x="3118" y="351"/>
                  </a:lnTo>
                  <a:lnTo>
                    <a:pt x="2865" y="215"/>
                  </a:lnTo>
                  <a:lnTo>
                    <a:pt x="2865" y="215"/>
                  </a:lnTo>
                  <a:lnTo>
                    <a:pt x="2651" y="117"/>
                  </a:lnTo>
                  <a:lnTo>
                    <a:pt x="2397" y="59"/>
                  </a:lnTo>
                  <a:lnTo>
                    <a:pt x="2144" y="20"/>
                  </a:lnTo>
                  <a:lnTo>
                    <a:pt x="187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97;p35">
              <a:extLst>
                <a:ext uri="{FF2B5EF4-FFF2-40B4-BE49-F238E27FC236}">
                  <a16:creationId xmlns:a16="http://schemas.microsoft.com/office/drawing/2014/main" xmlns="" id="{962D1519-C054-DCD8-D733-A0043CCCBDD9}"/>
                </a:ext>
              </a:extLst>
            </p:cNvPr>
            <p:cNvSpPr/>
            <p:nvPr/>
          </p:nvSpPr>
          <p:spPr>
            <a:xfrm>
              <a:off x="5529675" y="85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98;p35">
              <a:extLst>
                <a:ext uri="{FF2B5EF4-FFF2-40B4-BE49-F238E27FC236}">
                  <a16:creationId xmlns:a16="http://schemas.microsoft.com/office/drawing/2014/main" xmlns="" id="{376193CA-B369-B161-FDE2-D3B4E8DDD842}"/>
                </a:ext>
              </a:extLst>
            </p:cNvPr>
            <p:cNvSpPr/>
            <p:nvPr/>
          </p:nvSpPr>
          <p:spPr>
            <a:xfrm>
              <a:off x="5529675" y="85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99;p35">
              <a:extLst>
                <a:ext uri="{FF2B5EF4-FFF2-40B4-BE49-F238E27FC236}">
                  <a16:creationId xmlns:a16="http://schemas.microsoft.com/office/drawing/2014/main" xmlns="" id="{B0B8FE2F-4C86-088D-4E89-216C7B901E43}"/>
                </a:ext>
              </a:extLst>
            </p:cNvPr>
            <p:cNvSpPr/>
            <p:nvPr/>
          </p:nvSpPr>
          <p:spPr>
            <a:xfrm>
              <a:off x="5418125" y="809475"/>
              <a:ext cx="119375" cy="78450"/>
            </a:xfrm>
            <a:custGeom>
              <a:avLst/>
              <a:gdLst/>
              <a:ahLst/>
              <a:cxnLst/>
              <a:rect l="l" t="t" r="r" b="b"/>
              <a:pathLst>
                <a:path w="4775" h="3138" extrusionOk="0">
                  <a:moveTo>
                    <a:pt x="2378" y="1209"/>
                  </a:moveTo>
                  <a:lnTo>
                    <a:pt x="2728" y="1228"/>
                  </a:lnTo>
                  <a:lnTo>
                    <a:pt x="3021" y="1287"/>
                  </a:lnTo>
                  <a:lnTo>
                    <a:pt x="3274" y="1384"/>
                  </a:lnTo>
                  <a:lnTo>
                    <a:pt x="3488" y="1481"/>
                  </a:lnTo>
                  <a:lnTo>
                    <a:pt x="3683" y="1618"/>
                  </a:lnTo>
                  <a:lnTo>
                    <a:pt x="3800" y="1715"/>
                  </a:lnTo>
                  <a:lnTo>
                    <a:pt x="3917" y="1832"/>
                  </a:lnTo>
                  <a:lnTo>
                    <a:pt x="4014" y="2027"/>
                  </a:lnTo>
                  <a:lnTo>
                    <a:pt x="4034" y="2066"/>
                  </a:lnTo>
                  <a:lnTo>
                    <a:pt x="4053" y="2105"/>
                  </a:lnTo>
                  <a:lnTo>
                    <a:pt x="4073" y="2163"/>
                  </a:lnTo>
                  <a:lnTo>
                    <a:pt x="4092" y="2183"/>
                  </a:lnTo>
                  <a:lnTo>
                    <a:pt x="4073" y="2183"/>
                  </a:lnTo>
                  <a:lnTo>
                    <a:pt x="4092" y="2261"/>
                  </a:lnTo>
                  <a:lnTo>
                    <a:pt x="4092" y="2280"/>
                  </a:lnTo>
                  <a:lnTo>
                    <a:pt x="4112" y="2358"/>
                  </a:lnTo>
                  <a:lnTo>
                    <a:pt x="3995" y="2475"/>
                  </a:lnTo>
                  <a:lnTo>
                    <a:pt x="3878" y="2573"/>
                  </a:lnTo>
                  <a:lnTo>
                    <a:pt x="3644" y="2709"/>
                  </a:lnTo>
                  <a:lnTo>
                    <a:pt x="3391" y="2826"/>
                  </a:lnTo>
                  <a:lnTo>
                    <a:pt x="3040" y="2923"/>
                  </a:lnTo>
                  <a:lnTo>
                    <a:pt x="2690" y="2982"/>
                  </a:lnTo>
                  <a:lnTo>
                    <a:pt x="2086" y="2982"/>
                  </a:lnTo>
                  <a:lnTo>
                    <a:pt x="1735" y="2923"/>
                  </a:lnTo>
                  <a:lnTo>
                    <a:pt x="1404" y="2826"/>
                  </a:lnTo>
                  <a:lnTo>
                    <a:pt x="1150" y="2709"/>
                  </a:lnTo>
                  <a:lnTo>
                    <a:pt x="916" y="2573"/>
                  </a:lnTo>
                  <a:lnTo>
                    <a:pt x="780" y="2475"/>
                  </a:lnTo>
                  <a:lnTo>
                    <a:pt x="663" y="2358"/>
                  </a:lnTo>
                  <a:lnTo>
                    <a:pt x="663" y="2339"/>
                  </a:lnTo>
                  <a:lnTo>
                    <a:pt x="663" y="2300"/>
                  </a:lnTo>
                  <a:lnTo>
                    <a:pt x="683" y="2183"/>
                  </a:lnTo>
                  <a:lnTo>
                    <a:pt x="722" y="2066"/>
                  </a:lnTo>
                  <a:lnTo>
                    <a:pt x="780" y="1949"/>
                  </a:lnTo>
                  <a:lnTo>
                    <a:pt x="858" y="1832"/>
                  </a:lnTo>
                  <a:lnTo>
                    <a:pt x="975" y="1715"/>
                  </a:lnTo>
                  <a:lnTo>
                    <a:pt x="1092" y="1618"/>
                  </a:lnTo>
                  <a:lnTo>
                    <a:pt x="1267" y="1481"/>
                  </a:lnTo>
                  <a:lnTo>
                    <a:pt x="1462" y="1384"/>
                  </a:lnTo>
                  <a:lnTo>
                    <a:pt x="1754" y="1287"/>
                  </a:lnTo>
                  <a:lnTo>
                    <a:pt x="2047" y="1228"/>
                  </a:lnTo>
                  <a:lnTo>
                    <a:pt x="2378" y="1209"/>
                  </a:lnTo>
                  <a:close/>
                  <a:moveTo>
                    <a:pt x="1053" y="1"/>
                  </a:moveTo>
                  <a:lnTo>
                    <a:pt x="916" y="20"/>
                  </a:lnTo>
                  <a:lnTo>
                    <a:pt x="780" y="59"/>
                  </a:lnTo>
                  <a:lnTo>
                    <a:pt x="663" y="118"/>
                  </a:lnTo>
                  <a:lnTo>
                    <a:pt x="566" y="157"/>
                  </a:lnTo>
                  <a:lnTo>
                    <a:pt x="371" y="293"/>
                  </a:lnTo>
                  <a:lnTo>
                    <a:pt x="293" y="371"/>
                  </a:lnTo>
                  <a:lnTo>
                    <a:pt x="235" y="449"/>
                  </a:lnTo>
                  <a:lnTo>
                    <a:pt x="118" y="644"/>
                  </a:lnTo>
                  <a:lnTo>
                    <a:pt x="40" y="838"/>
                  </a:lnTo>
                  <a:lnTo>
                    <a:pt x="1" y="1053"/>
                  </a:lnTo>
                  <a:lnTo>
                    <a:pt x="1" y="1267"/>
                  </a:lnTo>
                  <a:lnTo>
                    <a:pt x="40" y="1501"/>
                  </a:lnTo>
                  <a:lnTo>
                    <a:pt x="98" y="1735"/>
                  </a:lnTo>
                  <a:lnTo>
                    <a:pt x="196" y="1969"/>
                  </a:lnTo>
                  <a:lnTo>
                    <a:pt x="312" y="2183"/>
                  </a:lnTo>
                  <a:lnTo>
                    <a:pt x="468" y="2358"/>
                  </a:lnTo>
                  <a:lnTo>
                    <a:pt x="624" y="2534"/>
                  </a:lnTo>
                  <a:lnTo>
                    <a:pt x="819" y="2689"/>
                  </a:lnTo>
                  <a:lnTo>
                    <a:pt x="1033" y="2826"/>
                  </a:lnTo>
                  <a:lnTo>
                    <a:pt x="1248" y="2923"/>
                  </a:lnTo>
                  <a:lnTo>
                    <a:pt x="1462" y="3001"/>
                  </a:lnTo>
                  <a:lnTo>
                    <a:pt x="1696" y="3079"/>
                  </a:lnTo>
                  <a:lnTo>
                    <a:pt x="1949" y="3118"/>
                  </a:lnTo>
                  <a:lnTo>
                    <a:pt x="2300" y="3138"/>
                  </a:lnTo>
                  <a:lnTo>
                    <a:pt x="2612" y="3138"/>
                  </a:lnTo>
                  <a:lnTo>
                    <a:pt x="2826" y="3118"/>
                  </a:lnTo>
                  <a:lnTo>
                    <a:pt x="3079" y="3060"/>
                  </a:lnTo>
                  <a:lnTo>
                    <a:pt x="3313" y="3001"/>
                  </a:lnTo>
                  <a:lnTo>
                    <a:pt x="3547" y="2923"/>
                  </a:lnTo>
                  <a:lnTo>
                    <a:pt x="3761" y="2826"/>
                  </a:lnTo>
                  <a:lnTo>
                    <a:pt x="3956" y="2689"/>
                  </a:lnTo>
                  <a:lnTo>
                    <a:pt x="4151" y="2534"/>
                  </a:lnTo>
                  <a:lnTo>
                    <a:pt x="4326" y="2358"/>
                  </a:lnTo>
                  <a:lnTo>
                    <a:pt x="4463" y="2163"/>
                  </a:lnTo>
                  <a:lnTo>
                    <a:pt x="4579" y="1969"/>
                  </a:lnTo>
                  <a:lnTo>
                    <a:pt x="4677" y="1735"/>
                  </a:lnTo>
                  <a:lnTo>
                    <a:pt x="4735" y="1501"/>
                  </a:lnTo>
                  <a:lnTo>
                    <a:pt x="4774" y="1267"/>
                  </a:lnTo>
                  <a:lnTo>
                    <a:pt x="4774" y="1053"/>
                  </a:lnTo>
                  <a:lnTo>
                    <a:pt x="4735" y="819"/>
                  </a:lnTo>
                  <a:lnTo>
                    <a:pt x="4657" y="644"/>
                  </a:lnTo>
                  <a:lnTo>
                    <a:pt x="4541" y="449"/>
                  </a:lnTo>
                  <a:lnTo>
                    <a:pt x="4482" y="371"/>
                  </a:lnTo>
                  <a:lnTo>
                    <a:pt x="4404" y="293"/>
                  </a:lnTo>
                  <a:lnTo>
                    <a:pt x="4229" y="157"/>
                  </a:lnTo>
                  <a:lnTo>
                    <a:pt x="4112" y="98"/>
                  </a:lnTo>
                  <a:lnTo>
                    <a:pt x="3995" y="59"/>
                  </a:lnTo>
                  <a:lnTo>
                    <a:pt x="3859" y="20"/>
                  </a:lnTo>
                  <a:lnTo>
                    <a:pt x="3722" y="1"/>
                  </a:lnTo>
                  <a:lnTo>
                    <a:pt x="3391" y="1"/>
                  </a:lnTo>
                  <a:lnTo>
                    <a:pt x="3177" y="59"/>
                  </a:lnTo>
                  <a:lnTo>
                    <a:pt x="2962" y="118"/>
                  </a:lnTo>
                  <a:lnTo>
                    <a:pt x="2767" y="196"/>
                  </a:lnTo>
                  <a:lnTo>
                    <a:pt x="2670" y="234"/>
                  </a:lnTo>
                  <a:lnTo>
                    <a:pt x="2651" y="234"/>
                  </a:lnTo>
                  <a:lnTo>
                    <a:pt x="2417" y="312"/>
                  </a:lnTo>
                  <a:lnTo>
                    <a:pt x="2358" y="312"/>
                  </a:lnTo>
                  <a:lnTo>
                    <a:pt x="2124" y="234"/>
                  </a:lnTo>
                  <a:lnTo>
                    <a:pt x="2008" y="196"/>
                  </a:lnTo>
                  <a:lnTo>
                    <a:pt x="1813" y="118"/>
                  </a:lnTo>
                  <a:lnTo>
                    <a:pt x="1598" y="59"/>
                  </a:lnTo>
                  <a:lnTo>
                    <a:pt x="1384" y="20"/>
                  </a:lnTo>
                  <a:lnTo>
                    <a:pt x="11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200;p35">
              <a:extLst>
                <a:ext uri="{FF2B5EF4-FFF2-40B4-BE49-F238E27FC236}">
                  <a16:creationId xmlns:a16="http://schemas.microsoft.com/office/drawing/2014/main" xmlns="" id="{0B84CAB3-F939-0112-7783-F2CDB86452D6}"/>
                </a:ext>
              </a:extLst>
            </p:cNvPr>
            <p:cNvSpPr/>
            <p:nvPr/>
          </p:nvSpPr>
          <p:spPr>
            <a:xfrm>
              <a:off x="5418125" y="809475"/>
              <a:ext cx="119375" cy="78450"/>
            </a:xfrm>
            <a:custGeom>
              <a:avLst/>
              <a:gdLst/>
              <a:ahLst/>
              <a:cxnLst/>
              <a:rect l="l" t="t" r="r" b="b"/>
              <a:pathLst>
                <a:path w="4775" h="3138" fill="none" extrusionOk="0">
                  <a:moveTo>
                    <a:pt x="3586" y="1"/>
                  </a:moveTo>
                  <a:lnTo>
                    <a:pt x="3586" y="1"/>
                  </a:lnTo>
                  <a:lnTo>
                    <a:pt x="3391" y="1"/>
                  </a:lnTo>
                  <a:lnTo>
                    <a:pt x="3177" y="59"/>
                  </a:lnTo>
                  <a:lnTo>
                    <a:pt x="3177" y="59"/>
                  </a:lnTo>
                  <a:lnTo>
                    <a:pt x="2962" y="118"/>
                  </a:lnTo>
                  <a:lnTo>
                    <a:pt x="2767" y="196"/>
                  </a:lnTo>
                  <a:lnTo>
                    <a:pt x="2670" y="234"/>
                  </a:lnTo>
                  <a:lnTo>
                    <a:pt x="2651" y="234"/>
                  </a:lnTo>
                  <a:lnTo>
                    <a:pt x="2651" y="234"/>
                  </a:lnTo>
                  <a:lnTo>
                    <a:pt x="2651" y="234"/>
                  </a:lnTo>
                  <a:lnTo>
                    <a:pt x="2651" y="234"/>
                  </a:lnTo>
                  <a:lnTo>
                    <a:pt x="2651" y="234"/>
                  </a:lnTo>
                  <a:lnTo>
                    <a:pt x="2651" y="234"/>
                  </a:lnTo>
                  <a:lnTo>
                    <a:pt x="2417" y="312"/>
                  </a:lnTo>
                  <a:lnTo>
                    <a:pt x="2417" y="312"/>
                  </a:lnTo>
                  <a:lnTo>
                    <a:pt x="2397" y="312"/>
                  </a:lnTo>
                  <a:lnTo>
                    <a:pt x="2378" y="312"/>
                  </a:lnTo>
                  <a:lnTo>
                    <a:pt x="2358" y="312"/>
                  </a:lnTo>
                  <a:lnTo>
                    <a:pt x="2358" y="312"/>
                  </a:lnTo>
                  <a:lnTo>
                    <a:pt x="2124" y="234"/>
                  </a:lnTo>
                  <a:lnTo>
                    <a:pt x="2008" y="196"/>
                  </a:lnTo>
                  <a:lnTo>
                    <a:pt x="2008" y="196"/>
                  </a:lnTo>
                  <a:lnTo>
                    <a:pt x="1813" y="118"/>
                  </a:lnTo>
                  <a:lnTo>
                    <a:pt x="1598" y="59"/>
                  </a:lnTo>
                  <a:lnTo>
                    <a:pt x="1598" y="59"/>
                  </a:lnTo>
                  <a:lnTo>
                    <a:pt x="1384" y="20"/>
                  </a:lnTo>
                  <a:lnTo>
                    <a:pt x="1189" y="1"/>
                  </a:lnTo>
                  <a:lnTo>
                    <a:pt x="1189" y="1"/>
                  </a:lnTo>
                  <a:lnTo>
                    <a:pt x="1053" y="1"/>
                  </a:lnTo>
                  <a:lnTo>
                    <a:pt x="1053" y="1"/>
                  </a:lnTo>
                  <a:lnTo>
                    <a:pt x="916" y="20"/>
                  </a:lnTo>
                  <a:lnTo>
                    <a:pt x="780" y="59"/>
                  </a:lnTo>
                  <a:lnTo>
                    <a:pt x="663" y="118"/>
                  </a:lnTo>
                  <a:lnTo>
                    <a:pt x="566" y="157"/>
                  </a:lnTo>
                  <a:lnTo>
                    <a:pt x="566" y="157"/>
                  </a:lnTo>
                  <a:lnTo>
                    <a:pt x="371" y="293"/>
                  </a:lnTo>
                  <a:lnTo>
                    <a:pt x="293" y="371"/>
                  </a:lnTo>
                  <a:lnTo>
                    <a:pt x="235" y="449"/>
                  </a:lnTo>
                  <a:lnTo>
                    <a:pt x="235" y="449"/>
                  </a:lnTo>
                  <a:lnTo>
                    <a:pt x="118" y="644"/>
                  </a:lnTo>
                  <a:lnTo>
                    <a:pt x="118" y="644"/>
                  </a:lnTo>
                  <a:lnTo>
                    <a:pt x="40" y="838"/>
                  </a:lnTo>
                  <a:lnTo>
                    <a:pt x="40" y="838"/>
                  </a:lnTo>
                  <a:lnTo>
                    <a:pt x="1" y="1053"/>
                  </a:lnTo>
                  <a:lnTo>
                    <a:pt x="1" y="1267"/>
                  </a:lnTo>
                  <a:lnTo>
                    <a:pt x="1" y="1267"/>
                  </a:lnTo>
                  <a:lnTo>
                    <a:pt x="40" y="1501"/>
                  </a:lnTo>
                  <a:lnTo>
                    <a:pt x="98" y="1735"/>
                  </a:lnTo>
                  <a:lnTo>
                    <a:pt x="98" y="1735"/>
                  </a:lnTo>
                  <a:lnTo>
                    <a:pt x="196" y="1969"/>
                  </a:lnTo>
                  <a:lnTo>
                    <a:pt x="312" y="2183"/>
                  </a:lnTo>
                  <a:lnTo>
                    <a:pt x="312" y="2183"/>
                  </a:lnTo>
                  <a:lnTo>
                    <a:pt x="468" y="2358"/>
                  </a:lnTo>
                  <a:lnTo>
                    <a:pt x="624" y="2534"/>
                  </a:lnTo>
                  <a:lnTo>
                    <a:pt x="819" y="2689"/>
                  </a:lnTo>
                  <a:lnTo>
                    <a:pt x="1033" y="2826"/>
                  </a:lnTo>
                  <a:lnTo>
                    <a:pt x="1033" y="2826"/>
                  </a:lnTo>
                  <a:lnTo>
                    <a:pt x="1248" y="2923"/>
                  </a:lnTo>
                  <a:lnTo>
                    <a:pt x="1462" y="3001"/>
                  </a:lnTo>
                  <a:lnTo>
                    <a:pt x="1696" y="3079"/>
                  </a:lnTo>
                  <a:lnTo>
                    <a:pt x="1949" y="3118"/>
                  </a:lnTo>
                  <a:lnTo>
                    <a:pt x="1949" y="3118"/>
                  </a:lnTo>
                  <a:lnTo>
                    <a:pt x="2300" y="3138"/>
                  </a:lnTo>
                  <a:lnTo>
                    <a:pt x="2300" y="3138"/>
                  </a:lnTo>
                  <a:lnTo>
                    <a:pt x="2397" y="3138"/>
                  </a:lnTo>
                  <a:lnTo>
                    <a:pt x="2397" y="3138"/>
                  </a:lnTo>
                  <a:lnTo>
                    <a:pt x="2612" y="3138"/>
                  </a:lnTo>
                  <a:lnTo>
                    <a:pt x="2826" y="3118"/>
                  </a:lnTo>
                  <a:lnTo>
                    <a:pt x="2826" y="3118"/>
                  </a:lnTo>
                  <a:lnTo>
                    <a:pt x="3079" y="3060"/>
                  </a:lnTo>
                  <a:lnTo>
                    <a:pt x="3313" y="3001"/>
                  </a:lnTo>
                  <a:lnTo>
                    <a:pt x="3547" y="2923"/>
                  </a:lnTo>
                  <a:lnTo>
                    <a:pt x="3761" y="2826"/>
                  </a:lnTo>
                  <a:lnTo>
                    <a:pt x="3761" y="2826"/>
                  </a:lnTo>
                  <a:lnTo>
                    <a:pt x="3956" y="2689"/>
                  </a:lnTo>
                  <a:lnTo>
                    <a:pt x="4151" y="2534"/>
                  </a:lnTo>
                  <a:lnTo>
                    <a:pt x="4326" y="2358"/>
                  </a:lnTo>
                  <a:lnTo>
                    <a:pt x="4463" y="2163"/>
                  </a:lnTo>
                  <a:lnTo>
                    <a:pt x="4463" y="2163"/>
                  </a:lnTo>
                  <a:lnTo>
                    <a:pt x="4579" y="1969"/>
                  </a:lnTo>
                  <a:lnTo>
                    <a:pt x="4677" y="1735"/>
                  </a:lnTo>
                  <a:lnTo>
                    <a:pt x="4677" y="1735"/>
                  </a:lnTo>
                  <a:lnTo>
                    <a:pt x="4735" y="1501"/>
                  </a:lnTo>
                  <a:lnTo>
                    <a:pt x="4774" y="1267"/>
                  </a:lnTo>
                  <a:lnTo>
                    <a:pt x="4774" y="1267"/>
                  </a:lnTo>
                  <a:lnTo>
                    <a:pt x="4774" y="1053"/>
                  </a:lnTo>
                  <a:lnTo>
                    <a:pt x="4735" y="819"/>
                  </a:lnTo>
                  <a:lnTo>
                    <a:pt x="4735" y="819"/>
                  </a:lnTo>
                  <a:lnTo>
                    <a:pt x="4657" y="644"/>
                  </a:lnTo>
                  <a:lnTo>
                    <a:pt x="4657" y="644"/>
                  </a:lnTo>
                  <a:lnTo>
                    <a:pt x="4541" y="449"/>
                  </a:lnTo>
                  <a:lnTo>
                    <a:pt x="4541" y="449"/>
                  </a:lnTo>
                  <a:lnTo>
                    <a:pt x="4482" y="371"/>
                  </a:lnTo>
                  <a:lnTo>
                    <a:pt x="4404" y="293"/>
                  </a:lnTo>
                  <a:lnTo>
                    <a:pt x="4229" y="157"/>
                  </a:lnTo>
                  <a:lnTo>
                    <a:pt x="4229" y="157"/>
                  </a:lnTo>
                  <a:lnTo>
                    <a:pt x="4112" y="98"/>
                  </a:lnTo>
                  <a:lnTo>
                    <a:pt x="3995" y="59"/>
                  </a:lnTo>
                  <a:lnTo>
                    <a:pt x="3859" y="20"/>
                  </a:lnTo>
                  <a:lnTo>
                    <a:pt x="3722" y="1"/>
                  </a:lnTo>
                  <a:lnTo>
                    <a:pt x="3722" y="1"/>
                  </a:lnTo>
                  <a:lnTo>
                    <a:pt x="35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201;p35">
              <a:extLst>
                <a:ext uri="{FF2B5EF4-FFF2-40B4-BE49-F238E27FC236}">
                  <a16:creationId xmlns:a16="http://schemas.microsoft.com/office/drawing/2014/main" xmlns="" id="{DBCCF929-27BA-56ED-802E-0F1F6299124C}"/>
                </a:ext>
              </a:extLst>
            </p:cNvPr>
            <p:cNvSpPr/>
            <p:nvPr/>
          </p:nvSpPr>
          <p:spPr>
            <a:xfrm>
              <a:off x="5434700" y="839675"/>
              <a:ext cx="86225" cy="44350"/>
            </a:xfrm>
            <a:custGeom>
              <a:avLst/>
              <a:gdLst/>
              <a:ahLst/>
              <a:cxnLst/>
              <a:rect l="l" t="t" r="r" b="b"/>
              <a:pathLst>
                <a:path w="3449" h="1774" fill="none" extrusionOk="0">
                  <a:moveTo>
                    <a:pt x="1384" y="20"/>
                  </a:moveTo>
                  <a:lnTo>
                    <a:pt x="1384" y="20"/>
                  </a:lnTo>
                  <a:lnTo>
                    <a:pt x="1715" y="1"/>
                  </a:lnTo>
                  <a:lnTo>
                    <a:pt x="1715" y="1"/>
                  </a:lnTo>
                  <a:lnTo>
                    <a:pt x="1715" y="1"/>
                  </a:lnTo>
                  <a:lnTo>
                    <a:pt x="2065" y="20"/>
                  </a:lnTo>
                  <a:lnTo>
                    <a:pt x="2065" y="20"/>
                  </a:lnTo>
                  <a:lnTo>
                    <a:pt x="2358" y="79"/>
                  </a:lnTo>
                  <a:lnTo>
                    <a:pt x="2611" y="176"/>
                  </a:lnTo>
                  <a:lnTo>
                    <a:pt x="2611" y="176"/>
                  </a:lnTo>
                  <a:lnTo>
                    <a:pt x="2825" y="273"/>
                  </a:lnTo>
                  <a:lnTo>
                    <a:pt x="3020" y="410"/>
                  </a:lnTo>
                  <a:lnTo>
                    <a:pt x="3020" y="410"/>
                  </a:lnTo>
                  <a:lnTo>
                    <a:pt x="3137" y="507"/>
                  </a:lnTo>
                  <a:lnTo>
                    <a:pt x="3254" y="624"/>
                  </a:lnTo>
                  <a:lnTo>
                    <a:pt x="3254" y="624"/>
                  </a:lnTo>
                  <a:lnTo>
                    <a:pt x="3351" y="819"/>
                  </a:lnTo>
                  <a:lnTo>
                    <a:pt x="3351" y="819"/>
                  </a:lnTo>
                  <a:lnTo>
                    <a:pt x="3371" y="858"/>
                  </a:lnTo>
                  <a:lnTo>
                    <a:pt x="3371" y="858"/>
                  </a:lnTo>
                  <a:lnTo>
                    <a:pt x="3371" y="858"/>
                  </a:lnTo>
                  <a:lnTo>
                    <a:pt x="3390" y="897"/>
                  </a:lnTo>
                  <a:lnTo>
                    <a:pt x="3390" y="897"/>
                  </a:lnTo>
                  <a:lnTo>
                    <a:pt x="3410" y="955"/>
                  </a:lnTo>
                  <a:lnTo>
                    <a:pt x="3429" y="975"/>
                  </a:lnTo>
                  <a:lnTo>
                    <a:pt x="3410" y="975"/>
                  </a:lnTo>
                  <a:lnTo>
                    <a:pt x="3410" y="975"/>
                  </a:lnTo>
                  <a:lnTo>
                    <a:pt x="3429" y="1053"/>
                  </a:lnTo>
                  <a:lnTo>
                    <a:pt x="3429" y="1072"/>
                  </a:lnTo>
                  <a:lnTo>
                    <a:pt x="3429" y="1072"/>
                  </a:lnTo>
                  <a:lnTo>
                    <a:pt x="3449" y="1150"/>
                  </a:lnTo>
                  <a:lnTo>
                    <a:pt x="3449" y="1150"/>
                  </a:lnTo>
                  <a:lnTo>
                    <a:pt x="3332" y="1267"/>
                  </a:lnTo>
                  <a:lnTo>
                    <a:pt x="3215" y="1365"/>
                  </a:lnTo>
                  <a:lnTo>
                    <a:pt x="3215" y="1365"/>
                  </a:lnTo>
                  <a:lnTo>
                    <a:pt x="2981" y="1501"/>
                  </a:lnTo>
                  <a:lnTo>
                    <a:pt x="2728" y="1618"/>
                  </a:lnTo>
                  <a:lnTo>
                    <a:pt x="2728" y="1618"/>
                  </a:lnTo>
                  <a:lnTo>
                    <a:pt x="2728" y="1618"/>
                  </a:lnTo>
                  <a:lnTo>
                    <a:pt x="2377" y="1715"/>
                  </a:lnTo>
                  <a:lnTo>
                    <a:pt x="2027" y="1774"/>
                  </a:lnTo>
                  <a:lnTo>
                    <a:pt x="2027" y="1774"/>
                  </a:lnTo>
                  <a:lnTo>
                    <a:pt x="1812" y="1774"/>
                  </a:lnTo>
                  <a:lnTo>
                    <a:pt x="1812" y="1774"/>
                  </a:lnTo>
                  <a:lnTo>
                    <a:pt x="1734" y="1774"/>
                  </a:lnTo>
                  <a:lnTo>
                    <a:pt x="1695" y="1774"/>
                  </a:lnTo>
                  <a:lnTo>
                    <a:pt x="1695" y="1774"/>
                  </a:lnTo>
                  <a:lnTo>
                    <a:pt x="1423" y="1774"/>
                  </a:lnTo>
                  <a:lnTo>
                    <a:pt x="1423" y="1774"/>
                  </a:lnTo>
                  <a:lnTo>
                    <a:pt x="1072" y="1715"/>
                  </a:lnTo>
                  <a:lnTo>
                    <a:pt x="741" y="1618"/>
                  </a:lnTo>
                  <a:lnTo>
                    <a:pt x="741" y="1618"/>
                  </a:lnTo>
                  <a:lnTo>
                    <a:pt x="741" y="1618"/>
                  </a:lnTo>
                  <a:lnTo>
                    <a:pt x="487" y="1501"/>
                  </a:lnTo>
                  <a:lnTo>
                    <a:pt x="253" y="1365"/>
                  </a:lnTo>
                  <a:lnTo>
                    <a:pt x="253" y="1365"/>
                  </a:lnTo>
                  <a:lnTo>
                    <a:pt x="117" y="1267"/>
                  </a:lnTo>
                  <a:lnTo>
                    <a:pt x="0" y="1150"/>
                  </a:lnTo>
                  <a:lnTo>
                    <a:pt x="0" y="1150"/>
                  </a:lnTo>
                  <a:lnTo>
                    <a:pt x="0" y="1131"/>
                  </a:lnTo>
                  <a:lnTo>
                    <a:pt x="0" y="1092"/>
                  </a:lnTo>
                  <a:lnTo>
                    <a:pt x="0" y="1092"/>
                  </a:lnTo>
                  <a:lnTo>
                    <a:pt x="20" y="975"/>
                  </a:lnTo>
                  <a:lnTo>
                    <a:pt x="59" y="858"/>
                  </a:lnTo>
                  <a:lnTo>
                    <a:pt x="59" y="858"/>
                  </a:lnTo>
                  <a:lnTo>
                    <a:pt x="59" y="858"/>
                  </a:lnTo>
                  <a:lnTo>
                    <a:pt x="59" y="858"/>
                  </a:lnTo>
                  <a:lnTo>
                    <a:pt x="59" y="858"/>
                  </a:lnTo>
                  <a:lnTo>
                    <a:pt x="117" y="741"/>
                  </a:lnTo>
                  <a:lnTo>
                    <a:pt x="195" y="624"/>
                  </a:lnTo>
                  <a:lnTo>
                    <a:pt x="195" y="624"/>
                  </a:lnTo>
                  <a:lnTo>
                    <a:pt x="312" y="507"/>
                  </a:lnTo>
                  <a:lnTo>
                    <a:pt x="429" y="410"/>
                  </a:lnTo>
                  <a:lnTo>
                    <a:pt x="429" y="410"/>
                  </a:lnTo>
                  <a:lnTo>
                    <a:pt x="604" y="273"/>
                  </a:lnTo>
                  <a:lnTo>
                    <a:pt x="799" y="176"/>
                  </a:lnTo>
                  <a:lnTo>
                    <a:pt x="799" y="176"/>
                  </a:lnTo>
                  <a:lnTo>
                    <a:pt x="1091" y="79"/>
                  </a:lnTo>
                  <a:lnTo>
                    <a:pt x="1384" y="20"/>
                  </a:lnTo>
                  <a:lnTo>
                    <a:pt x="1384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3983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899498FF-39B9-F2F0-52BB-6BFA5DBB0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0246"/>
            <a:ext cx="9144000" cy="3291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xmlns="" id="{528AAE9A-165B-EAA1-9AEA-DFA2E93E21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169" y="3922552"/>
            <a:ext cx="2291023" cy="12017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51C80C9-4CC8-2AA3-AE2E-92A63F0E30A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07394" y="3941748"/>
            <a:ext cx="2413379" cy="1182556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xmlns="" id="{8497830B-59B0-DB76-A5E4-C6C3799AB8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267565" y="1577819"/>
            <a:ext cx="280873" cy="3065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516D163-20FC-1948-64D3-B519B45981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156021" y="2723200"/>
            <a:ext cx="280873" cy="306508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xmlns="" id="{F0560183-B1FA-03DD-5B4C-5F3E67242A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19340" y="3258981"/>
            <a:ext cx="280873" cy="306508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xmlns="" id="{26A3D2C7-3582-B12D-0485-27D5407DC0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986692" y="3941748"/>
            <a:ext cx="280873" cy="306508"/>
          </a:xfrm>
          <a:prstGeom prst="rect">
            <a:avLst/>
          </a:prstGeom>
        </p:spPr>
      </p:pic>
      <p:sp>
        <p:nvSpPr>
          <p:cNvPr id="13" name="Google Shape;1021;p35">
            <a:extLst>
              <a:ext uri="{FF2B5EF4-FFF2-40B4-BE49-F238E27FC236}">
                <a16:creationId xmlns:a16="http://schemas.microsoft.com/office/drawing/2014/main" xmlns="" id="{F1D38D78-990B-BFBD-FC23-862F9225025C}"/>
              </a:ext>
            </a:extLst>
          </p:cNvPr>
          <p:cNvSpPr/>
          <p:nvPr/>
        </p:nvSpPr>
        <p:spPr>
          <a:xfrm>
            <a:off x="106585" y="397406"/>
            <a:ext cx="4801742" cy="457205"/>
          </a:xfrm>
          <a:custGeom>
            <a:avLst/>
            <a:gdLst/>
            <a:ahLst/>
            <a:cxnLst/>
            <a:rect l="l" t="t" r="r" b="b"/>
            <a:pathLst>
              <a:path w="54156" h="9156" extrusionOk="0">
                <a:moveTo>
                  <a:pt x="4389" y="4119"/>
                </a:moveTo>
                <a:lnTo>
                  <a:pt x="4389" y="4119"/>
                </a:lnTo>
                <a:lnTo>
                  <a:pt x="4137" y="4011"/>
                </a:lnTo>
                <a:lnTo>
                  <a:pt x="3490" y="3705"/>
                </a:lnTo>
                <a:lnTo>
                  <a:pt x="2626" y="3274"/>
                </a:lnTo>
                <a:lnTo>
                  <a:pt x="2141" y="3022"/>
                </a:lnTo>
                <a:lnTo>
                  <a:pt x="1673" y="2752"/>
                </a:lnTo>
                <a:lnTo>
                  <a:pt x="1224" y="2482"/>
                </a:lnTo>
                <a:lnTo>
                  <a:pt x="810" y="2195"/>
                </a:lnTo>
                <a:lnTo>
                  <a:pt x="630" y="2051"/>
                </a:lnTo>
                <a:lnTo>
                  <a:pt x="468" y="1907"/>
                </a:lnTo>
                <a:lnTo>
                  <a:pt x="324" y="1763"/>
                </a:lnTo>
                <a:lnTo>
                  <a:pt x="216" y="1619"/>
                </a:lnTo>
                <a:lnTo>
                  <a:pt x="108" y="1475"/>
                </a:lnTo>
                <a:lnTo>
                  <a:pt x="55" y="1349"/>
                </a:lnTo>
                <a:lnTo>
                  <a:pt x="19" y="1223"/>
                </a:lnTo>
                <a:lnTo>
                  <a:pt x="1" y="1098"/>
                </a:lnTo>
                <a:lnTo>
                  <a:pt x="37" y="972"/>
                </a:lnTo>
                <a:lnTo>
                  <a:pt x="108" y="864"/>
                </a:lnTo>
                <a:lnTo>
                  <a:pt x="234" y="774"/>
                </a:lnTo>
                <a:lnTo>
                  <a:pt x="378" y="666"/>
                </a:lnTo>
                <a:lnTo>
                  <a:pt x="378" y="666"/>
                </a:lnTo>
                <a:lnTo>
                  <a:pt x="504" y="630"/>
                </a:lnTo>
                <a:lnTo>
                  <a:pt x="666" y="576"/>
                </a:lnTo>
                <a:lnTo>
                  <a:pt x="1188" y="504"/>
                </a:lnTo>
                <a:lnTo>
                  <a:pt x="1907" y="432"/>
                </a:lnTo>
                <a:lnTo>
                  <a:pt x="2806" y="360"/>
                </a:lnTo>
                <a:lnTo>
                  <a:pt x="3885" y="288"/>
                </a:lnTo>
                <a:lnTo>
                  <a:pt x="5144" y="234"/>
                </a:lnTo>
                <a:lnTo>
                  <a:pt x="6547" y="180"/>
                </a:lnTo>
                <a:lnTo>
                  <a:pt x="8076" y="126"/>
                </a:lnTo>
                <a:lnTo>
                  <a:pt x="11511" y="54"/>
                </a:lnTo>
                <a:lnTo>
                  <a:pt x="15342" y="18"/>
                </a:lnTo>
                <a:lnTo>
                  <a:pt x="19443" y="0"/>
                </a:lnTo>
                <a:lnTo>
                  <a:pt x="23724" y="18"/>
                </a:lnTo>
                <a:lnTo>
                  <a:pt x="28076" y="54"/>
                </a:lnTo>
                <a:lnTo>
                  <a:pt x="32357" y="126"/>
                </a:lnTo>
                <a:lnTo>
                  <a:pt x="36511" y="216"/>
                </a:lnTo>
                <a:lnTo>
                  <a:pt x="40396" y="360"/>
                </a:lnTo>
                <a:lnTo>
                  <a:pt x="42213" y="432"/>
                </a:lnTo>
                <a:lnTo>
                  <a:pt x="43903" y="522"/>
                </a:lnTo>
                <a:lnTo>
                  <a:pt x="45504" y="612"/>
                </a:lnTo>
                <a:lnTo>
                  <a:pt x="46943" y="720"/>
                </a:lnTo>
                <a:lnTo>
                  <a:pt x="48256" y="828"/>
                </a:lnTo>
                <a:lnTo>
                  <a:pt x="49407" y="954"/>
                </a:lnTo>
                <a:lnTo>
                  <a:pt x="50378" y="1080"/>
                </a:lnTo>
                <a:lnTo>
                  <a:pt x="51170" y="1205"/>
                </a:lnTo>
                <a:lnTo>
                  <a:pt x="51170" y="1205"/>
                </a:lnTo>
                <a:lnTo>
                  <a:pt x="51817" y="1349"/>
                </a:lnTo>
                <a:lnTo>
                  <a:pt x="52375" y="1493"/>
                </a:lnTo>
                <a:lnTo>
                  <a:pt x="52842" y="1637"/>
                </a:lnTo>
                <a:lnTo>
                  <a:pt x="53238" y="1799"/>
                </a:lnTo>
                <a:lnTo>
                  <a:pt x="53544" y="1943"/>
                </a:lnTo>
                <a:lnTo>
                  <a:pt x="53795" y="2105"/>
                </a:lnTo>
                <a:lnTo>
                  <a:pt x="53975" y="2249"/>
                </a:lnTo>
                <a:lnTo>
                  <a:pt x="54029" y="2321"/>
                </a:lnTo>
                <a:lnTo>
                  <a:pt x="54083" y="2411"/>
                </a:lnTo>
                <a:lnTo>
                  <a:pt x="54119" y="2482"/>
                </a:lnTo>
                <a:lnTo>
                  <a:pt x="54137" y="2554"/>
                </a:lnTo>
                <a:lnTo>
                  <a:pt x="54155" y="2626"/>
                </a:lnTo>
                <a:lnTo>
                  <a:pt x="54137" y="2698"/>
                </a:lnTo>
                <a:lnTo>
                  <a:pt x="54137" y="2788"/>
                </a:lnTo>
                <a:lnTo>
                  <a:pt x="54101" y="2860"/>
                </a:lnTo>
                <a:lnTo>
                  <a:pt x="54011" y="3004"/>
                </a:lnTo>
                <a:lnTo>
                  <a:pt x="53885" y="3148"/>
                </a:lnTo>
                <a:lnTo>
                  <a:pt x="53723" y="3292"/>
                </a:lnTo>
                <a:lnTo>
                  <a:pt x="53526" y="3436"/>
                </a:lnTo>
                <a:lnTo>
                  <a:pt x="53310" y="3562"/>
                </a:lnTo>
                <a:lnTo>
                  <a:pt x="53076" y="3705"/>
                </a:lnTo>
                <a:lnTo>
                  <a:pt x="52806" y="3831"/>
                </a:lnTo>
                <a:lnTo>
                  <a:pt x="52267" y="4065"/>
                </a:lnTo>
                <a:lnTo>
                  <a:pt x="51691" y="4281"/>
                </a:lnTo>
                <a:lnTo>
                  <a:pt x="51152" y="4461"/>
                </a:lnTo>
                <a:lnTo>
                  <a:pt x="50666" y="4605"/>
                </a:lnTo>
                <a:lnTo>
                  <a:pt x="50288" y="4713"/>
                </a:lnTo>
                <a:lnTo>
                  <a:pt x="49929" y="4803"/>
                </a:lnTo>
                <a:lnTo>
                  <a:pt x="49929" y="4803"/>
                </a:lnTo>
                <a:lnTo>
                  <a:pt x="50162" y="4946"/>
                </a:lnTo>
                <a:lnTo>
                  <a:pt x="50774" y="5324"/>
                </a:lnTo>
                <a:lnTo>
                  <a:pt x="51170" y="5576"/>
                </a:lnTo>
                <a:lnTo>
                  <a:pt x="51601" y="5864"/>
                </a:lnTo>
                <a:lnTo>
                  <a:pt x="52051" y="6188"/>
                </a:lnTo>
                <a:lnTo>
                  <a:pt x="52482" y="6529"/>
                </a:lnTo>
                <a:lnTo>
                  <a:pt x="52896" y="6871"/>
                </a:lnTo>
                <a:lnTo>
                  <a:pt x="53274" y="7213"/>
                </a:lnTo>
                <a:lnTo>
                  <a:pt x="53436" y="7393"/>
                </a:lnTo>
                <a:lnTo>
                  <a:pt x="53580" y="7554"/>
                </a:lnTo>
                <a:lnTo>
                  <a:pt x="53688" y="7734"/>
                </a:lnTo>
                <a:lnTo>
                  <a:pt x="53795" y="7896"/>
                </a:lnTo>
                <a:lnTo>
                  <a:pt x="53867" y="8040"/>
                </a:lnTo>
                <a:lnTo>
                  <a:pt x="53903" y="8184"/>
                </a:lnTo>
                <a:lnTo>
                  <a:pt x="53921" y="8328"/>
                </a:lnTo>
                <a:lnTo>
                  <a:pt x="53903" y="8472"/>
                </a:lnTo>
                <a:lnTo>
                  <a:pt x="53849" y="8580"/>
                </a:lnTo>
                <a:lnTo>
                  <a:pt x="53759" y="8705"/>
                </a:lnTo>
                <a:lnTo>
                  <a:pt x="53616" y="8795"/>
                </a:lnTo>
                <a:lnTo>
                  <a:pt x="53454" y="8885"/>
                </a:lnTo>
                <a:lnTo>
                  <a:pt x="53454" y="8885"/>
                </a:lnTo>
                <a:lnTo>
                  <a:pt x="53220" y="8957"/>
                </a:lnTo>
                <a:lnTo>
                  <a:pt x="52896" y="9011"/>
                </a:lnTo>
                <a:lnTo>
                  <a:pt x="52518" y="9065"/>
                </a:lnTo>
                <a:lnTo>
                  <a:pt x="52069" y="9101"/>
                </a:lnTo>
                <a:lnTo>
                  <a:pt x="51565" y="9119"/>
                </a:lnTo>
                <a:lnTo>
                  <a:pt x="51008" y="9137"/>
                </a:lnTo>
                <a:lnTo>
                  <a:pt x="49695" y="9155"/>
                </a:lnTo>
                <a:lnTo>
                  <a:pt x="48202" y="9119"/>
                </a:lnTo>
                <a:lnTo>
                  <a:pt x="46547" y="9065"/>
                </a:lnTo>
                <a:lnTo>
                  <a:pt x="44731" y="8993"/>
                </a:lnTo>
                <a:lnTo>
                  <a:pt x="42824" y="8885"/>
                </a:lnTo>
                <a:lnTo>
                  <a:pt x="38742" y="8670"/>
                </a:lnTo>
                <a:lnTo>
                  <a:pt x="34533" y="8454"/>
                </a:lnTo>
                <a:lnTo>
                  <a:pt x="32447" y="8364"/>
                </a:lnTo>
                <a:lnTo>
                  <a:pt x="30396" y="8274"/>
                </a:lnTo>
                <a:lnTo>
                  <a:pt x="28436" y="8220"/>
                </a:lnTo>
                <a:lnTo>
                  <a:pt x="26583" y="8184"/>
                </a:lnTo>
                <a:lnTo>
                  <a:pt x="26583" y="8184"/>
                </a:lnTo>
                <a:lnTo>
                  <a:pt x="22914" y="8166"/>
                </a:lnTo>
                <a:lnTo>
                  <a:pt x="19587" y="8184"/>
                </a:lnTo>
                <a:lnTo>
                  <a:pt x="16601" y="8220"/>
                </a:lnTo>
                <a:lnTo>
                  <a:pt x="13921" y="8274"/>
                </a:lnTo>
                <a:lnTo>
                  <a:pt x="11547" y="8328"/>
                </a:lnTo>
                <a:lnTo>
                  <a:pt x="9479" y="8400"/>
                </a:lnTo>
                <a:lnTo>
                  <a:pt x="6134" y="8490"/>
                </a:lnTo>
                <a:lnTo>
                  <a:pt x="4839" y="8508"/>
                </a:lnTo>
                <a:lnTo>
                  <a:pt x="3778" y="8508"/>
                </a:lnTo>
                <a:lnTo>
                  <a:pt x="3328" y="8508"/>
                </a:lnTo>
                <a:lnTo>
                  <a:pt x="2950" y="8472"/>
                </a:lnTo>
                <a:lnTo>
                  <a:pt x="2608" y="8436"/>
                </a:lnTo>
                <a:lnTo>
                  <a:pt x="2321" y="8400"/>
                </a:lnTo>
                <a:lnTo>
                  <a:pt x="2087" y="8346"/>
                </a:lnTo>
                <a:lnTo>
                  <a:pt x="1907" y="8274"/>
                </a:lnTo>
                <a:lnTo>
                  <a:pt x="1763" y="8184"/>
                </a:lnTo>
                <a:lnTo>
                  <a:pt x="1655" y="8094"/>
                </a:lnTo>
                <a:lnTo>
                  <a:pt x="1637" y="8040"/>
                </a:lnTo>
                <a:lnTo>
                  <a:pt x="1601" y="7968"/>
                </a:lnTo>
                <a:lnTo>
                  <a:pt x="1601" y="7842"/>
                </a:lnTo>
                <a:lnTo>
                  <a:pt x="1619" y="7698"/>
                </a:lnTo>
                <a:lnTo>
                  <a:pt x="1691" y="7518"/>
                </a:lnTo>
                <a:lnTo>
                  <a:pt x="1691" y="7518"/>
                </a:lnTo>
                <a:lnTo>
                  <a:pt x="1889" y="7123"/>
                </a:lnTo>
                <a:lnTo>
                  <a:pt x="2105" y="6727"/>
                </a:lnTo>
                <a:lnTo>
                  <a:pt x="2321" y="6385"/>
                </a:lnTo>
                <a:lnTo>
                  <a:pt x="2555" y="6044"/>
                </a:lnTo>
                <a:lnTo>
                  <a:pt x="2770" y="5738"/>
                </a:lnTo>
                <a:lnTo>
                  <a:pt x="3004" y="5468"/>
                </a:lnTo>
                <a:lnTo>
                  <a:pt x="3220" y="5198"/>
                </a:lnTo>
                <a:lnTo>
                  <a:pt x="3436" y="4982"/>
                </a:lnTo>
                <a:lnTo>
                  <a:pt x="3814" y="4605"/>
                </a:lnTo>
                <a:lnTo>
                  <a:pt x="4119" y="4335"/>
                </a:lnTo>
                <a:lnTo>
                  <a:pt x="4389" y="4119"/>
                </a:lnTo>
                <a:lnTo>
                  <a:pt x="4389" y="4119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77C0EA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255;p35">
            <a:extLst>
              <a:ext uri="{FF2B5EF4-FFF2-40B4-BE49-F238E27FC236}">
                <a16:creationId xmlns:a16="http://schemas.microsoft.com/office/drawing/2014/main" xmlns="" id="{844D1570-60AE-2347-AAA4-5CB8CE64547E}"/>
              </a:ext>
            </a:extLst>
          </p:cNvPr>
          <p:cNvSpPr/>
          <p:nvPr/>
        </p:nvSpPr>
        <p:spPr>
          <a:xfrm rot="591278">
            <a:off x="7739426" y="205027"/>
            <a:ext cx="833190" cy="384758"/>
          </a:xfrm>
          <a:custGeom>
            <a:avLst/>
            <a:gdLst/>
            <a:ahLst/>
            <a:cxnLst/>
            <a:rect l="l" t="t" r="r" b="b"/>
            <a:pathLst>
              <a:path w="54156" h="9156" extrusionOk="0">
                <a:moveTo>
                  <a:pt x="4389" y="4119"/>
                </a:moveTo>
                <a:lnTo>
                  <a:pt x="4389" y="4119"/>
                </a:lnTo>
                <a:lnTo>
                  <a:pt x="4137" y="4011"/>
                </a:lnTo>
                <a:lnTo>
                  <a:pt x="3490" y="3705"/>
                </a:lnTo>
                <a:lnTo>
                  <a:pt x="2626" y="3274"/>
                </a:lnTo>
                <a:lnTo>
                  <a:pt x="2141" y="3022"/>
                </a:lnTo>
                <a:lnTo>
                  <a:pt x="1673" y="2752"/>
                </a:lnTo>
                <a:lnTo>
                  <a:pt x="1224" y="2482"/>
                </a:lnTo>
                <a:lnTo>
                  <a:pt x="810" y="2195"/>
                </a:lnTo>
                <a:lnTo>
                  <a:pt x="630" y="2051"/>
                </a:lnTo>
                <a:lnTo>
                  <a:pt x="468" y="1907"/>
                </a:lnTo>
                <a:lnTo>
                  <a:pt x="324" y="1763"/>
                </a:lnTo>
                <a:lnTo>
                  <a:pt x="216" y="1619"/>
                </a:lnTo>
                <a:lnTo>
                  <a:pt x="108" y="1475"/>
                </a:lnTo>
                <a:lnTo>
                  <a:pt x="55" y="1349"/>
                </a:lnTo>
                <a:lnTo>
                  <a:pt x="19" y="1223"/>
                </a:lnTo>
                <a:lnTo>
                  <a:pt x="1" y="1098"/>
                </a:lnTo>
                <a:lnTo>
                  <a:pt x="37" y="972"/>
                </a:lnTo>
                <a:lnTo>
                  <a:pt x="108" y="864"/>
                </a:lnTo>
                <a:lnTo>
                  <a:pt x="234" y="774"/>
                </a:lnTo>
                <a:lnTo>
                  <a:pt x="378" y="666"/>
                </a:lnTo>
                <a:lnTo>
                  <a:pt x="378" y="666"/>
                </a:lnTo>
                <a:lnTo>
                  <a:pt x="504" y="630"/>
                </a:lnTo>
                <a:lnTo>
                  <a:pt x="666" y="576"/>
                </a:lnTo>
                <a:lnTo>
                  <a:pt x="1188" y="504"/>
                </a:lnTo>
                <a:lnTo>
                  <a:pt x="1907" y="432"/>
                </a:lnTo>
                <a:lnTo>
                  <a:pt x="2806" y="360"/>
                </a:lnTo>
                <a:lnTo>
                  <a:pt x="3885" y="288"/>
                </a:lnTo>
                <a:lnTo>
                  <a:pt x="5144" y="234"/>
                </a:lnTo>
                <a:lnTo>
                  <a:pt x="6547" y="180"/>
                </a:lnTo>
                <a:lnTo>
                  <a:pt x="8076" y="126"/>
                </a:lnTo>
                <a:lnTo>
                  <a:pt x="11511" y="54"/>
                </a:lnTo>
                <a:lnTo>
                  <a:pt x="15342" y="18"/>
                </a:lnTo>
                <a:lnTo>
                  <a:pt x="19443" y="0"/>
                </a:lnTo>
                <a:lnTo>
                  <a:pt x="23724" y="18"/>
                </a:lnTo>
                <a:lnTo>
                  <a:pt x="28076" y="54"/>
                </a:lnTo>
                <a:lnTo>
                  <a:pt x="32357" y="126"/>
                </a:lnTo>
                <a:lnTo>
                  <a:pt x="36511" y="216"/>
                </a:lnTo>
                <a:lnTo>
                  <a:pt x="40396" y="360"/>
                </a:lnTo>
                <a:lnTo>
                  <a:pt x="42213" y="432"/>
                </a:lnTo>
                <a:lnTo>
                  <a:pt x="43903" y="522"/>
                </a:lnTo>
                <a:lnTo>
                  <a:pt x="45504" y="612"/>
                </a:lnTo>
                <a:lnTo>
                  <a:pt x="46943" y="720"/>
                </a:lnTo>
                <a:lnTo>
                  <a:pt x="48256" y="828"/>
                </a:lnTo>
                <a:lnTo>
                  <a:pt x="49407" y="954"/>
                </a:lnTo>
                <a:lnTo>
                  <a:pt x="50378" y="1080"/>
                </a:lnTo>
                <a:lnTo>
                  <a:pt x="51170" y="1205"/>
                </a:lnTo>
                <a:lnTo>
                  <a:pt x="51170" y="1205"/>
                </a:lnTo>
                <a:lnTo>
                  <a:pt x="51817" y="1349"/>
                </a:lnTo>
                <a:lnTo>
                  <a:pt x="52375" y="1493"/>
                </a:lnTo>
                <a:lnTo>
                  <a:pt x="52842" y="1637"/>
                </a:lnTo>
                <a:lnTo>
                  <a:pt x="53238" y="1799"/>
                </a:lnTo>
                <a:lnTo>
                  <a:pt x="53544" y="1943"/>
                </a:lnTo>
                <a:lnTo>
                  <a:pt x="53795" y="2105"/>
                </a:lnTo>
                <a:lnTo>
                  <a:pt x="53975" y="2249"/>
                </a:lnTo>
                <a:lnTo>
                  <a:pt x="54029" y="2321"/>
                </a:lnTo>
                <a:lnTo>
                  <a:pt x="54083" y="2411"/>
                </a:lnTo>
                <a:lnTo>
                  <a:pt x="54119" y="2482"/>
                </a:lnTo>
                <a:lnTo>
                  <a:pt x="54137" y="2554"/>
                </a:lnTo>
                <a:lnTo>
                  <a:pt x="54155" y="2626"/>
                </a:lnTo>
                <a:lnTo>
                  <a:pt x="54137" y="2698"/>
                </a:lnTo>
                <a:lnTo>
                  <a:pt x="54137" y="2788"/>
                </a:lnTo>
                <a:lnTo>
                  <a:pt x="54101" y="2860"/>
                </a:lnTo>
                <a:lnTo>
                  <a:pt x="54011" y="3004"/>
                </a:lnTo>
                <a:lnTo>
                  <a:pt x="53885" y="3148"/>
                </a:lnTo>
                <a:lnTo>
                  <a:pt x="53723" y="3292"/>
                </a:lnTo>
                <a:lnTo>
                  <a:pt x="53526" y="3436"/>
                </a:lnTo>
                <a:lnTo>
                  <a:pt x="53310" y="3562"/>
                </a:lnTo>
                <a:lnTo>
                  <a:pt x="53076" y="3705"/>
                </a:lnTo>
                <a:lnTo>
                  <a:pt x="52806" y="3831"/>
                </a:lnTo>
                <a:lnTo>
                  <a:pt x="52267" y="4065"/>
                </a:lnTo>
                <a:lnTo>
                  <a:pt x="51691" y="4281"/>
                </a:lnTo>
                <a:lnTo>
                  <a:pt x="51152" y="4461"/>
                </a:lnTo>
                <a:lnTo>
                  <a:pt x="50666" y="4605"/>
                </a:lnTo>
                <a:lnTo>
                  <a:pt x="50288" y="4713"/>
                </a:lnTo>
                <a:lnTo>
                  <a:pt x="49929" y="4803"/>
                </a:lnTo>
                <a:lnTo>
                  <a:pt x="49929" y="4803"/>
                </a:lnTo>
                <a:lnTo>
                  <a:pt x="50162" y="4946"/>
                </a:lnTo>
                <a:lnTo>
                  <a:pt x="50774" y="5324"/>
                </a:lnTo>
                <a:lnTo>
                  <a:pt x="51170" y="5576"/>
                </a:lnTo>
                <a:lnTo>
                  <a:pt x="51601" y="5864"/>
                </a:lnTo>
                <a:lnTo>
                  <a:pt x="52051" y="6188"/>
                </a:lnTo>
                <a:lnTo>
                  <a:pt x="52482" y="6529"/>
                </a:lnTo>
                <a:lnTo>
                  <a:pt x="52896" y="6871"/>
                </a:lnTo>
                <a:lnTo>
                  <a:pt x="53274" y="7213"/>
                </a:lnTo>
                <a:lnTo>
                  <a:pt x="53436" y="7393"/>
                </a:lnTo>
                <a:lnTo>
                  <a:pt x="53580" y="7554"/>
                </a:lnTo>
                <a:lnTo>
                  <a:pt x="53688" y="7734"/>
                </a:lnTo>
                <a:lnTo>
                  <a:pt x="53795" y="7896"/>
                </a:lnTo>
                <a:lnTo>
                  <a:pt x="53867" y="8040"/>
                </a:lnTo>
                <a:lnTo>
                  <a:pt x="53903" y="8184"/>
                </a:lnTo>
                <a:lnTo>
                  <a:pt x="53921" y="8328"/>
                </a:lnTo>
                <a:lnTo>
                  <a:pt x="53903" y="8472"/>
                </a:lnTo>
                <a:lnTo>
                  <a:pt x="53849" y="8580"/>
                </a:lnTo>
                <a:lnTo>
                  <a:pt x="53759" y="8705"/>
                </a:lnTo>
                <a:lnTo>
                  <a:pt x="53616" y="8795"/>
                </a:lnTo>
                <a:lnTo>
                  <a:pt x="53454" y="8885"/>
                </a:lnTo>
                <a:lnTo>
                  <a:pt x="53454" y="8885"/>
                </a:lnTo>
                <a:lnTo>
                  <a:pt x="53220" y="8957"/>
                </a:lnTo>
                <a:lnTo>
                  <a:pt x="52896" y="9011"/>
                </a:lnTo>
                <a:lnTo>
                  <a:pt x="52518" y="9065"/>
                </a:lnTo>
                <a:lnTo>
                  <a:pt x="52069" y="9101"/>
                </a:lnTo>
                <a:lnTo>
                  <a:pt x="51565" y="9119"/>
                </a:lnTo>
                <a:lnTo>
                  <a:pt x="51008" y="9137"/>
                </a:lnTo>
                <a:lnTo>
                  <a:pt x="49695" y="9155"/>
                </a:lnTo>
                <a:lnTo>
                  <a:pt x="48202" y="9119"/>
                </a:lnTo>
                <a:lnTo>
                  <a:pt x="46547" y="9065"/>
                </a:lnTo>
                <a:lnTo>
                  <a:pt x="44731" y="8993"/>
                </a:lnTo>
                <a:lnTo>
                  <a:pt x="42824" y="8885"/>
                </a:lnTo>
                <a:lnTo>
                  <a:pt x="38742" y="8670"/>
                </a:lnTo>
                <a:lnTo>
                  <a:pt x="34533" y="8454"/>
                </a:lnTo>
                <a:lnTo>
                  <a:pt x="32447" y="8364"/>
                </a:lnTo>
                <a:lnTo>
                  <a:pt x="30396" y="8274"/>
                </a:lnTo>
                <a:lnTo>
                  <a:pt x="28436" y="8220"/>
                </a:lnTo>
                <a:lnTo>
                  <a:pt x="26583" y="8184"/>
                </a:lnTo>
                <a:lnTo>
                  <a:pt x="26583" y="8184"/>
                </a:lnTo>
                <a:lnTo>
                  <a:pt x="22914" y="8166"/>
                </a:lnTo>
                <a:lnTo>
                  <a:pt x="19587" y="8184"/>
                </a:lnTo>
                <a:lnTo>
                  <a:pt x="16601" y="8220"/>
                </a:lnTo>
                <a:lnTo>
                  <a:pt x="13921" y="8274"/>
                </a:lnTo>
                <a:lnTo>
                  <a:pt x="11547" y="8328"/>
                </a:lnTo>
                <a:lnTo>
                  <a:pt x="9479" y="8400"/>
                </a:lnTo>
                <a:lnTo>
                  <a:pt x="6134" y="8490"/>
                </a:lnTo>
                <a:lnTo>
                  <a:pt x="4839" y="8508"/>
                </a:lnTo>
                <a:lnTo>
                  <a:pt x="3778" y="8508"/>
                </a:lnTo>
                <a:lnTo>
                  <a:pt x="3328" y="8508"/>
                </a:lnTo>
                <a:lnTo>
                  <a:pt x="2950" y="8472"/>
                </a:lnTo>
                <a:lnTo>
                  <a:pt x="2608" y="8436"/>
                </a:lnTo>
                <a:lnTo>
                  <a:pt x="2321" y="8400"/>
                </a:lnTo>
                <a:lnTo>
                  <a:pt x="2087" y="8346"/>
                </a:lnTo>
                <a:lnTo>
                  <a:pt x="1907" y="8274"/>
                </a:lnTo>
                <a:lnTo>
                  <a:pt x="1763" y="8184"/>
                </a:lnTo>
                <a:lnTo>
                  <a:pt x="1655" y="8094"/>
                </a:lnTo>
                <a:lnTo>
                  <a:pt x="1637" y="8040"/>
                </a:lnTo>
                <a:lnTo>
                  <a:pt x="1601" y="7968"/>
                </a:lnTo>
                <a:lnTo>
                  <a:pt x="1601" y="7842"/>
                </a:lnTo>
                <a:lnTo>
                  <a:pt x="1619" y="7698"/>
                </a:lnTo>
                <a:lnTo>
                  <a:pt x="1691" y="7518"/>
                </a:lnTo>
                <a:lnTo>
                  <a:pt x="1691" y="7518"/>
                </a:lnTo>
                <a:lnTo>
                  <a:pt x="1889" y="7123"/>
                </a:lnTo>
                <a:lnTo>
                  <a:pt x="2105" y="6727"/>
                </a:lnTo>
                <a:lnTo>
                  <a:pt x="2321" y="6385"/>
                </a:lnTo>
                <a:lnTo>
                  <a:pt x="2555" y="6044"/>
                </a:lnTo>
                <a:lnTo>
                  <a:pt x="2770" y="5738"/>
                </a:lnTo>
                <a:lnTo>
                  <a:pt x="3004" y="5468"/>
                </a:lnTo>
                <a:lnTo>
                  <a:pt x="3220" y="5198"/>
                </a:lnTo>
                <a:lnTo>
                  <a:pt x="3436" y="4982"/>
                </a:lnTo>
                <a:lnTo>
                  <a:pt x="3814" y="4605"/>
                </a:lnTo>
                <a:lnTo>
                  <a:pt x="4119" y="4335"/>
                </a:lnTo>
                <a:lnTo>
                  <a:pt x="4389" y="4119"/>
                </a:lnTo>
                <a:lnTo>
                  <a:pt x="4389" y="4119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" name="Google Shape;1718;p38">
            <a:extLst>
              <a:ext uri="{FF2B5EF4-FFF2-40B4-BE49-F238E27FC236}">
                <a16:creationId xmlns:a16="http://schemas.microsoft.com/office/drawing/2014/main" xmlns="" id="{956A631A-D3F4-AAF8-F000-9F5EC245A0B8}"/>
              </a:ext>
            </a:extLst>
          </p:cNvPr>
          <p:cNvGrpSpPr/>
          <p:nvPr/>
        </p:nvGrpSpPr>
        <p:grpSpPr>
          <a:xfrm flipH="1">
            <a:off x="304865" y="4187343"/>
            <a:ext cx="790695" cy="781395"/>
            <a:chOff x="5149750" y="3034050"/>
            <a:chExt cx="952300" cy="941100"/>
          </a:xfrm>
        </p:grpSpPr>
        <p:sp>
          <p:nvSpPr>
            <p:cNvPr id="16" name="Google Shape;1719;p38">
              <a:extLst>
                <a:ext uri="{FF2B5EF4-FFF2-40B4-BE49-F238E27FC236}">
                  <a16:creationId xmlns:a16="http://schemas.microsoft.com/office/drawing/2014/main" xmlns="" id="{03BD1E18-CDEE-607B-0860-A7412F56F5F1}"/>
                </a:ext>
              </a:extLst>
            </p:cNvPr>
            <p:cNvSpPr/>
            <p:nvPr/>
          </p:nvSpPr>
          <p:spPr>
            <a:xfrm>
              <a:off x="5696750" y="3034050"/>
              <a:ext cx="274750" cy="277200"/>
            </a:xfrm>
            <a:custGeom>
              <a:avLst/>
              <a:gdLst/>
              <a:ahLst/>
              <a:cxnLst/>
              <a:rect l="l" t="t" r="r" b="b"/>
              <a:pathLst>
                <a:path w="10990" h="11088" extrusionOk="0">
                  <a:moveTo>
                    <a:pt x="9080" y="1"/>
                  </a:moveTo>
                  <a:lnTo>
                    <a:pt x="8690" y="20"/>
                  </a:lnTo>
                  <a:lnTo>
                    <a:pt x="8262" y="79"/>
                  </a:lnTo>
                  <a:lnTo>
                    <a:pt x="7814" y="137"/>
                  </a:lnTo>
                  <a:lnTo>
                    <a:pt x="7365" y="235"/>
                  </a:lnTo>
                  <a:lnTo>
                    <a:pt x="6898" y="352"/>
                  </a:lnTo>
                  <a:lnTo>
                    <a:pt x="6469" y="488"/>
                  </a:lnTo>
                  <a:lnTo>
                    <a:pt x="6021" y="624"/>
                  </a:lnTo>
                  <a:lnTo>
                    <a:pt x="5592" y="800"/>
                  </a:lnTo>
                  <a:lnTo>
                    <a:pt x="5144" y="995"/>
                  </a:lnTo>
                  <a:lnTo>
                    <a:pt x="4755" y="1189"/>
                  </a:lnTo>
                  <a:lnTo>
                    <a:pt x="4345" y="1404"/>
                  </a:lnTo>
                  <a:lnTo>
                    <a:pt x="3936" y="1657"/>
                  </a:lnTo>
                  <a:lnTo>
                    <a:pt x="3527" y="1930"/>
                  </a:lnTo>
                  <a:lnTo>
                    <a:pt x="3157" y="2183"/>
                  </a:lnTo>
                  <a:lnTo>
                    <a:pt x="2806" y="2475"/>
                  </a:lnTo>
                  <a:lnTo>
                    <a:pt x="2456" y="2787"/>
                  </a:lnTo>
                  <a:lnTo>
                    <a:pt x="2124" y="3099"/>
                  </a:lnTo>
                  <a:lnTo>
                    <a:pt x="1793" y="3450"/>
                  </a:lnTo>
                  <a:lnTo>
                    <a:pt x="1501" y="3781"/>
                  </a:lnTo>
                  <a:lnTo>
                    <a:pt x="1228" y="4132"/>
                  </a:lnTo>
                  <a:lnTo>
                    <a:pt x="994" y="4482"/>
                  </a:lnTo>
                  <a:lnTo>
                    <a:pt x="780" y="4872"/>
                  </a:lnTo>
                  <a:lnTo>
                    <a:pt x="566" y="5281"/>
                  </a:lnTo>
                  <a:lnTo>
                    <a:pt x="410" y="5671"/>
                  </a:lnTo>
                  <a:lnTo>
                    <a:pt x="273" y="6060"/>
                  </a:lnTo>
                  <a:lnTo>
                    <a:pt x="156" y="6509"/>
                  </a:lnTo>
                  <a:lnTo>
                    <a:pt x="59" y="6937"/>
                  </a:lnTo>
                  <a:lnTo>
                    <a:pt x="20" y="7385"/>
                  </a:lnTo>
                  <a:lnTo>
                    <a:pt x="1" y="7853"/>
                  </a:lnTo>
                  <a:lnTo>
                    <a:pt x="20" y="8184"/>
                  </a:lnTo>
                  <a:lnTo>
                    <a:pt x="59" y="8554"/>
                  </a:lnTo>
                  <a:lnTo>
                    <a:pt x="117" y="8925"/>
                  </a:lnTo>
                  <a:lnTo>
                    <a:pt x="215" y="9353"/>
                  </a:lnTo>
                  <a:lnTo>
                    <a:pt x="293" y="9587"/>
                  </a:lnTo>
                  <a:lnTo>
                    <a:pt x="371" y="9821"/>
                  </a:lnTo>
                  <a:lnTo>
                    <a:pt x="468" y="10074"/>
                  </a:lnTo>
                  <a:lnTo>
                    <a:pt x="585" y="10308"/>
                  </a:lnTo>
                  <a:lnTo>
                    <a:pt x="1014" y="11048"/>
                  </a:lnTo>
                  <a:lnTo>
                    <a:pt x="1287" y="11087"/>
                  </a:lnTo>
                  <a:lnTo>
                    <a:pt x="1618" y="11087"/>
                  </a:lnTo>
                  <a:lnTo>
                    <a:pt x="1929" y="11068"/>
                  </a:lnTo>
                  <a:lnTo>
                    <a:pt x="2300" y="11029"/>
                  </a:lnTo>
                  <a:lnTo>
                    <a:pt x="2631" y="10970"/>
                  </a:lnTo>
                  <a:lnTo>
                    <a:pt x="2962" y="10912"/>
                  </a:lnTo>
                  <a:lnTo>
                    <a:pt x="3586" y="10756"/>
                  </a:lnTo>
                  <a:lnTo>
                    <a:pt x="4112" y="10600"/>
                  </a:lnTo>
                  <a:lnTo>
                    <a:pt x="4638" y="10405"/>
                  </a:lnTo>
                  <a:lnTo>
                    <a:pt x="5144" y="10191"/>
                  </a:lnTo>
                  <a:lnTo>
                    <a:pt x="5651" y="9977"/>
                  </a:lnTo>
                  <a:lnTo>
                    <a:pt x="6138" y="9704"/>
                  </a:lnTo>
                  <a:lnTo>
                    <a:pt x="6625" y="9412"/>
                  </a:lnTo>
                  <a:lnTo>
                    <a:pt x="7093" y="9100"/>
                  </a:lnTo>
                  <a:lnTo>
                    <a:pt x="7541" y="8749"/>
                  </a:lnTo>
                  <a:lnTo>
                    <a:pt x="7950" y="8399"/>
                  </a:lnTo>
                  <a:lnTo>
                    <a:pt x="8359" y="8009"/>
                  </a:lnTo>
                  <a:lnTo>
                    <a:pt x="8729" y="7619"/>
                  </a:lnTo>
                  <a:lnTo>
                    <a:pt x="9080" y="7191"/>
                  </a:lnTo>
                  <a:lnTo>
                    <a:pt x="9392" y="6781"/>
                  </a:lnTo>
                  <a:lnTo>
                    <a:pt x="9665" y="6372"/>
                  </a:lnTo>
                  <a:lnTo>
                    <a:pt x="9898" y="5944"/>
                  </a:lnTo>
                  <a:lnTo>
                    <a:pt x="10113" y="5515"/>
                  </a:lnTo>
                  <a:lnTo>
                    <a:pt x="10288" y="5106"/>
                  </a:lnTo>
                  <a:lnTo>
                    <a:pt x="10463" y="4658"/>
                  </a:lnTo>
                  <a:lnTo>
                    <a:pt x="10600" y="4209"/>
                  </a:lnTo>
                  <a:lnTo>
                    <a:pt x="10717" y="3761"/>
                  </a:lnTo>
                  <a:lnTo>
                    <a:pt x="10834" y="3255"/>
                  </a:lnTo>
                  <a:lnTo>
                    <a:pt x="10912" y="2768"/>
                  </a:lnTo>
                  <a:lnTo>
                    <a:pt x="10970" y="2300"/>
                  </a:lnTo>
                  <a:lnTo>
                    <a:pt x="10990" y="1832"/>
                  </a:lnTo>
                  <a:lnTo>
                    <a:pt x="10970" y="1599"/>
                  </a:lnTo>
                  <a:lnTo>
                    <a:pt x="10970" y="1365"/>
                  </a:lnTo>
                  <a:lnTo>
                    <a:pt x="10931" y="1131"/>
                  </a:lnTo>
                  <a:lnTo>
                    <a:pt x="10892" y="897"/>
                  </a:lnTo>
                  <a:lnTo>
                    <a:pt x="10834" y="702"/>
                  </a:lnTo>
                  <a:lnTo>
                    <a:pt x="10775" y="488"/>
                  </a:lnTo>
                  <a:lnTo>
                    <a:pt x="10697" y="293"/>
                  </a:lnTo>
                  <a:lnTo>
                    <a:pt x="10600" y="118"/>
                  </a:lnTo>
                  <a:lnTo>
                    <a:pt x="10035" y="20"/>
                  </a:lnTo>
                  <a:lnTo>
                    <a:pt x="9450" y="1"/>
                  </a:lnTo>
                  <a:close/>
                </a:path>
              </a:pathLst>
            </a:custGeom>
            <a:solidFill>
              <a:srgbClr val="4D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20;p38">
              <a:extLst>
                <a:ext uri="{FF2B5EF4-FFF2-40B4-BE49-F238E27FC236}">
                  <a16:creationId xmlns:a16="http://schemas.microsoft.com/office/drawing/2014/main" xmlns="" id="{17800390-FAD0-D321-1E7C-C5F67AD3E3B7}"/>
                </a:ext>
              </a:extLst>
            </p:cNvPr>
            <p:cNvSpPr/>
            <p:nvPr/>
          </p:nvSpPr>
          <p:spPr>
            <a:xfrm>
              <a:off x="5696750" y="3034050"/>
              <a:ext cx="274750" cy="277200"/>
            </a:xfrm>
            <a:custGeom>
              <a:avLst/>
              <a:gdLst/>
              <a:ahLst/>
              <a:cxnLst/>
              <a:rect l="l" t="t" r="r" b="b"/>
              <a:pathLst>
                <a:path w="10990" h="11088" fill="none" extrusionOk="0">
                  <a:moveTo>
                    <a:pt x="8690" y="20"/>
                  </a:moveTo>
                  <a:lnTo>
                    <a:pt x="8690" y="20"/>
                  </a:lnTo>
                  <a:lnTo>
                    <a:pt x="8262" y="79"/>
                  </a:lnTo>
                  <a:lnTo>
                    <a:pt x="7814" y="137"/>
                  </a:lnTo>
                  <a:lnTo>
                    <a:pt x="7365" y="235"/>
                  </a:lnTo>
                  <a:lnTo>
                    <a:pt x="6898" y="352"/>
                  </a:lnTo>
                  <a:lnTo>
                    <a:pt x="6898" y="352"/>
                  </a:lnTo>
                  <a:lnTo>
                    <a:pt x="6469" y="488"/>
                  </a:lnTo>
                  <a:lnTo>
                    <a:pt x="6021" y="624"/>
                  </a:lnTo>
                  <a:lnTo>
                    <a:pt x="5592" y="800"/>
                  </a:lnTo>
                  <a:lnTo>
                    <a:pt x="5144" y="995"/>
                  </a:lnTo>
                  <a:lnTo>
                    <a:pt x="5144" y="995"/>
                  </a:lnTo>
                  <a:lnTo>
                    <a:pt x="4755" y="1189"/>
                  </a:lnTo>
                  <a:lnTo>
                    <a:pt x="4345" y="1404"/>
                  </a:lnTo>
                  <a:lnTo>
                    <a:pt x="3936" y="1657"/>
                  </a:lnTo>
                  <a:lnTo>
                    <a:pt x="3527" y="1930"/>
                  </a:lnTo>
                  <a:lnTo>
                    <a:pt x="3527" y="1930"/>
                  </a:lnTo>
                  <a:lnTo>
                    <a:pt x="3157" y="2183"/>
                  </a:lnTo>
                  <a:lnTo>
                    <a:pt x="2806" y="2475"/>
                  </a:lnTo>
                  <a:lnTo>
                    <a:pt x="2456" y="2787"/>
                  </a:lnTo>
                  <a:lnTo>
                    <a:pt x="2124" y="3099"/>
                  </a:lnTo>
                  <a:lnTo>
                    <a:pt x="2124" y="3099"/>
                  </a:lnTo>
                  <a:lnTo>
                    <a:pt x="1793" y="3450"/>
                  </a:lnTo>
                  <a:lnTo>
                    <a:pt x="1501" y="3781"/>
                  </a:lnTo>
                  <a:lnTo>
                    <a:pt x="1228" y="4132"/>
                  </a:lnTo>
                  <a:lnTo>
                    <a:pt x="994" y="4482"/>
                  </a:lnTo>
                  <a:lnTo>
                    <a:pt x="994" y="4482"/>
                  </a:lnTo>
                  <a:lnTo>
                    <a:pt x="780" y="4872"/>
                  </a:lnTo>
                  <a:lnTo>
                    <a:pt x="566" y="5281"/>
                  </a:lnTo>
                  <a:lnTo>
                    <a:pt x="410" y="5671"/>
                  </a:lnTo>
                  <a:lnTo>
                    <a:pt x="273" y="6060"/>
                  </a:lnTo>
                  <a:lnTo>
                    <a:pt x="273" y="6060"/>
                  </a:lnTo>
                  <a:lnTo>
                    <a:pt x="156" y="6509"/>
                  </a:lnTo>
                  <a:lnTo>
                    <a:pt x="59" y="6937"/>
                  </a:lnTo>
                  <a:lnTo>
                    <a:pt x="59" y="6937"/>
                  </a:lnTo>
                  <a:lnTo>
                    <a:pt x="20" y="7385"/>
                  </a:lnTo>
                  <a:lnTo>
                    <a:pt x="1" y="7853"/>
                  </a:lnTo>
                  <a:lnTo>
                    <a:pt x="1" y="7853"/>
                  </a:lnTo>
                  <a:lnTo>
                    <a:pt x="20" y="8184"/>
                  </a:lnTo>
                  <a:lnTo>
                    <a:pt x="59" y="8554"/>
                  </a:lnTo>
                  <a:lnTo>
                    <a:pt x="59" y="8554"/>
                  </a:lnTo>
                  <a:lnTo>
                    <a:pt x="117" y="8925"/>
                  </a:lnTo>
                  <a:lnTo>
                    <a:pt x="215" y="9353"/>
                  </a:lnTo>
                  <a:lnTo>
                    <a:pt x="215" y="9353"/>
                  </a:lnTo>
                  <a:lnTo>
                    <a:pt x="293" y="9587"/>
                  </a:lnTo>
                  <a:lnTo>
                    <a:pt x="371" y="9821"/>
                  </a:lnTo>
                  <a:lnTo>
                    <a:pt x="468" y="10074"/>
                  </a:lnTo>
                  <a:lnTo>
                    <a:pt x="585" y="10308"/>
                  </a:lnTo>
                  <a:lnTo>
                    <a:pt x="585" y="10308"/>
                  </a:lnTo>
                  <a:lnTo>
                    <a:pt x="1014" y="11048"/>
                  </a:lnTo>
                  <a:lnTo>
                    <a:pt x="1014" y="11048"/>
                  </a:lnTo>
                  <a:lnTo>
                    <a:pt x="1287" y="11087"/>
                  </a:lnTo>
                  <a:lnTo>
                    <a:pt x="1540" y="11087"/>
                  </a:lnTo>
                  <a:lnTo>
                    <a:pt x="1618" y="11087"/>
                  </a:lnTo>
                  <a:lnTo>
                    <a:pt x="1618" y="11087"/>
                  </a:lnTo>
                  <a:lnTo>
                    <a:pt x="1929" y="11068"/>
                  </a:lnTo>
                  <a:lnTo>
                    <a:pt x="2300" y="11029"/>
                  </a:lnTo>
                  <a:lnTo>
                    <a:pt x="2300" y="11029"/>
                  </a:lnTo>
                  <a:lnTo>
                    <a:pt x="2631" y="10970"/>
                  </a:lnTo>
                  <a:lnTo>
                    <a:pt x="2962" y="10912"/>
                  </a:lnTo>
                  <a:lnTo>
                    <a:pt x="3586" y="10756"/>
                  </a:lnTo>
                  <a:lnTo>
                    <a:pt x="3586" y="10756"/>
                  </a:lnTo>
                  <a:lnTo>
                    <a:pt x="4112" y="10600"/>
                  </a:lnTo>
                  <a:lnTo>
                    <a:pt x="4638" y="10405"/>
                  </a:lnTo>
                  <a:lnTo>
                    <a:pt x="5144" y="10191"/>
                  </a:lnTo>
                  <a:lnTo>
                    <a:pt x="5651" y="9977"/>
                  </a:lnTo>
                  <a:lnTo>
                    <a:pt x="5651" y="9977"/>
                  </a:lnTo>
                  <a:lnTo>
                    <a:pt x="6138" y="9704"/>
                  </a:lnTo>
                  <a:lnTo>
                    <a:pt x="6625" y="9412"/>
                  </a:lnTo>
                  <a:lnTo>
                    <a:pt x="7093" y="9100"/>
                  </a:lnTo>
                  <a:lnTo>
                    <a:pt x="7541" y="8749"/>
                  </a:lnTo>
                  <a:lnTo>
                    <a:pt x="7950" y="8399"/>
                  </a:lnTo>
                  <a:lnTo>
                    <a:pt x="8359" y="8009"/>
                  </a:lnTo>
                  <a:lnTo>
                    <a:pt x="8729" y="7619"/>
                  </a:lnTo>
                  <a:lnTo>
                    <a:pt x="9080" y="7191"/>
                  </a:lnTo>
                  <a:lnTo>
                    <a:pt x="9080" y="7191"/>
                  </a:lnTo>
                  <a:lnTo>
                    <a:pt x="9392" y="6781"/>
                  </a:lnTo>
                  <a:lnTo>
                    <a:pt x="9665" y="6372"/>
                  </a:lnTo>
                  <a:lnTo>
                    <a:pt x="9898" y="5944"/>
                  </a:lnTo>
                  <a:lnTo>
                    <a:pt x="10113" y="5515"/>
                  </a:lnTo>
                  <a:lnTo>
                    <a:pt x="10113" y="5515"/>
                  </a:lnTo>
                  <a:lnTo>
                    <a:pt x="10288" y="5106"/>
                  </a:lnTo>
                  <a:lnTo>
                    <a:pt x="10463" y="4658"/>
                  </a:lnTo>
                  <a:lnTo>
                    <a:pt x="10600" y="4209"/>
                  </a:lnTo>
                  <a:lnTo>
                    <a:pt x="10717" y="3761"/>
                  </a:lnTo>
                  <a:lnTo>
                    <a:pt x="10717" y="3761"/>
                  </a:lnTo>
                  <a:lnTo>
                    <a:pt x="10834" y="3255"/>
                  </a:lnTo>
                  <a:lnTo>
                    <a:pt x="10912" y="2768"/>
                  </a:lnTo>
                  <a:lnTo>
                    <a:pt x="10970" y="2300"/>
                  </a:lnTo>
                  <a:lnTo>
                    <a:pt x="10990" y="1832"/>
                  </a:lnTo>
                  <a:lnTo>
                    <a:pt x="10990" y="1832"/>
                  </a:lnTo>
                  <a:lnTo>
                    <a:pt x="10970" y="1599"/>
                  </a:lnTo>
                  <a:lnTo>
                    <a:pt x="10970" y="1365"/>
                  </a:lnTo>
                  <a:lnTo>
                    <a:pt x="10931" y="1131"/>
                  </a:lnTo>
                  <a:lnTo>
                    <a:pt x="10892" y="897"/>
                  </a:lnTo>
                  <a:lnTo>
                    <a:pt x="10892" y="897"/>
                  </a:lnTo>
                  <a:lnTo>
                    <a:pt x="10834" y="702"/>
                  </a:lnTo>
                  <a:lnTo>
                    <a:pt x="10775" y="488"/>
                  </a:lnTo>
                  <a:lnTo>
                    <a:pt x="10697" y="293"/>
                  </a:lnTo>
                  <a:lnTo>
                    <a:pt x="10600" y="118"/>
                  </a:lnTo>
                  <a:lnTo>
                    <a:pt x="10600" y="118"/>
                  </a:lnTo>
                  <a:lnTo>
                    <a:pt x="10035" y="20"/>
                  </a:lnTo>
                  <a:lnTo>
                    <a:pt x="10035" y="20"/>
                  </a:lnTo>
                  <a:lnTo>
                    <a:pt x="9450" y="1"/>
                  </a:lnTo>
                  <a:lnTo>
                    <a:pt x="9450" y="1"/>
                  </a:lnTo>
                  <a:lnTo>
                    <a:pt x="9080" y="1"/>
                  </a:lnTo>
                  <a:lnTo>
                    <a:pt x="8690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721;p38">
              <a:extLst>
                <a:ext uri="{FF2B5EF4-FFF2-40B4-BE49-F238E27FC236}">
                  <a16:creationId xmlns:a16="http://schemas.microsoft.com/office/drawing/2014/main" xmlns="" id="{8EF51D81-CD6D-7E59-5A84-7A07B6395BCC}"/>
                </a:ext>
              </a:extLst>
            </p:cNvPr>
            <p:cNvSpPr/>
            <p:nvPr/>
          </p:nvSpPr>
          <p:spPr>
            <a:xfrm>
              <a:off x="5951500" y="3039900"/>
              <a:ext cx="5875" cy="1000"/>
            </a:xfrm>
            <a:custGeom>
              <a:avLst/>
              <a:gdLst/>
              <a:ahLst/>
              <a:cxnLst/>
              <a:rect l="l" t="t" r="r" b="b"/>
              <a:pathLst>
                <a:path w="235" h="40" fill="none" extrusionOk="0">
                  <a:moveTo>
                    <a:pt x="1" y="1"/>
                  </a:moveTo>
                  <a:lnTo>
                    <a:pt x="215" y="40"/>
                  </a:lnTo>
                  <a:lnTo>
                    <a:pt x="234" y="40"/>
                  </a:lnTo>
                  <a:lnTo>
                    <a:pt x="234" y="4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722;p38">
              <a:extLst>
                <a:ext uri="{FF2B5EF4-FFF2-40B4-BE49-F238E27FC236}">
                  <a16:creationId xmlns:a16="http://schemas.microsoft.com/office/drawing/2014/main" xmlns="" id="{4E3E7F05-D4DB-6B63-C6E1-69F6949DF8EA}"/>
                </a:ext>
              </a:extLst>
            </p:cNvPr>
            <p:cNvSpPr/>
            <p:nvPr/>
          </p:nvSpPr>
          <p:spPr>
            <a:xfrm>
              <a:off x="5939825" y="3037475"/>
              <a:ext cx="19500" cy="6850"/>
            </a:xfrm>
            <a:custGeom>
              <a:avLst/>
              <a:gdLst/>
              <a:ahLst/>
              <a:cxnLst/>
              <a:rect l="l" t="t" r="r" b="b"/>
              <a:pathLst>
                <a:path w="780" h="274" extrusionOk="0">
                  <a:moveTo>
                    <a:pt x="97" y="0"/>
                  </a:moveTo>
                  <a:lnTo>
                    <a:pt x="58" y="20"/>
                  </a:lnTo>
                  <a:lnTo>
                    <a:pt x="20" y="39"/>
                  </a:lnTo>
                  <a:lnTo>
                    <a:pt x="0" y="59"/>
                  </a:lnTo>
                  <a:lnTo>
                    <a:pt x="0" y="98"/>
                  </a:lnTo>
                  <a:lnTo>
                    <a:pt x="0" y="137"/>
                  </a:lnTo>
                  <a:lnTo>
                    <a:pt x="20" y="176"/>
                  </a:lnTo>
                  <a:lnTo>
                    <a:pt x="58" y="195"/>
                  </a:lnTo>
                  <a:lnTo>
                    <a:pt x="97" y="195"/>
                  </a:lnTo>
                  <a:lnTo>
                    <a:pt x="331" y="215"/>
                  </a:lnTo>
                  <a:lnTo>
                    <a:pt x="663" y="273"/>
                  </a:lnTo>
                  <a:lnTo>
                    <a:pt x="701" y="273"/>
                  </a:lnTo>
                  <a:lnTo>
                    <a:pt x="740" y="254"/>
                  </a:lnTo>
                  <a:lnTo>
                    <a:pt x="760" y="234"/>
                  </a:lnTo>
                  <a:lnTo>
                    <a:pt x="779" y="195"/>
                  </a:lnTo>
                  <a:lnTo>
                    <a:pt x="779" y="156"/>
                  </a:lnTo>
                  <a:lnTo>
                    <a:pt x="760" y="117"/>
                  </a:lnTo>
                  <a:lnTo>
                    <a:pt x="740" y="78"/>
                  </a:lnTo>
                  <a:lnTo>
                    <a:pt x="701" y="59"/>
                  </a:lnTo>
                  <a:lnTo>
                    <a:pt x="409" y="20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4D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723;p38">
              <a:extLst>
                <a:ext uri="{FF2B5EF4-FFF2-40B4-BE49-F238E27FC236}">
                  <a16:creationId xmlns:a16="http://schemas.microsoft.com/office/drawing/2014/main" xmlns="" id="{8EFDDC79-7FDA-376C-40A5-68492A8CF747}"/>
                </a:ext>
              </a:extLst>
            </p:cNvPr>
            <p:cNvSpPr/>
            <p:nvPr/>
          </p:nvSpPr>
          <p:spPr>
            <a:xfrm>
              <a:off x="5939825" y="3037475"/>
              <a:ext cx="19500" cy="6850"/>
            </a:xfrm>
            <a:custGeom>
              <a:avLst/>
              <a:gdLst/>
              <a:ahLst/>
              <a:cxnLst/>
              <a:rect l="l" t="t" r="r" b="b"/>
              <a:pathLst>
                <a:path w="780" h="274" fill="none" extrusionOk="0">
                  <a:moveTo>
                    <a:pt x="0" y="98"/>
                  </a:moveTo>
                  <a:lnTo>
                    <a:pt x="0" y="98"/>
                  </a:lnTo>
                  <a:lnTo>
                    <a:pt x="0" y="137"/>
                  </a:lnTo>
                  <a:lnTo>
                    <a:pt x="20" y="176"/>
                  </a:lnTo>
                  <a:lnTo>
                    <a:pt x="58" y="195"/>
                  </a:lnTo>
                  <a:lnTo>
                    <a:pt x="97" y="195"/>
                  </a:lnTo>
                  <a:lnTo>
                    <a:pt x="97" y="195"/>
                  </a:lnTo>
                  <a:lnTo>
                    <a:pt x="331" y="215"/>
                  </a:lnTo>
                  <a:lnTo>
                    <a:pt x="331" y="215"/>
                  </a:lnTo>
                  <a:lnTo>
                    <a:pt x="331" y="215"/>
                  </a:lnTo>
                  <a:lnTo>
                    <a:pt x="663" y="273"/>
                  </a:lnTo>
                  <a:lnTo>
                    <a:pt x="663" y="273"/>
                  </a:lnTo>
                  <a:lnTo>
                    <a:pt x="701" y="273"/>
                  </a:lnTo>
                  <a:lnTo>
                    <a:pt x="740" y="254"/>
                  </a:lnTo>
                  <a:lnTo>
                    <a:pt x="760" y="234"/>
                  </a:lnTo>
                  <a:lnTo>
                    <a:pt x="779" y="195"/>
                  </a:lnTo>
                  <a:lnTo>
                    <a:pt x="779" y="195"/>
                  </a:lnTo>
                  <a:lnTo>
                    <a:pt x="779" y="156"/>
                  </a:lnTo>
                  <a:lnTo>
                    <a:pt x="760" y="117"/>
                  </a:lnTo>
                  <a:lnTo>
                    <a:pt x="740" y="78"/>
                  </a:lnTo>
                  <a:lnTo>
                    <a:pt x="701" y="59"/>
                  </a:lnTo>
                  <a:lnTo>
                    <a:pt x="701" y="59"/>
                  </a:lnTo>
                  <a:lnTo>
                    <a:pt x="409" y="2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58" y="20"/>
                  </a:lnTo>
                  <a:lnTo>
                    <a:pt x="20" y="39"/>
                  </a:lnTo>
                  <a:lnTo>
                    <a:pt x="0" y="59"/>
                  </a:lnTo>
                  <a:lnTo>
                    <a:pt x="0" y="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724;p38">
              <a:extLst>
                <a:ext uri="{FF2B5EF4-FFF2-40B4-BE49-F238E27FC236}">
                  <a16:creationId xmlns:a16="http://schemas.microsoft.com/office/drawing/2014/main" xmlns="" id="{CE3B6FCF-D0DC-D61F-A202-9D135DF3BEDB}"/>
                </a:ext>
              </a:extLst>
            </p:cNvPr>
            <p:cNvSpPr/>
            <p:nvPr/>
          </p:nvSpPr>
          <p:spPr>
            <a:xfrm>
              <a:off x="5724025" y="3048175"/>
              <a:ext cx="227025" cy="250900"/>
            </a:xfrm>
            <a:custGeom>
              <a:avLst/>
              <a:gdLst/>
              <a:ahLst/>
              <a:cxnLst/>
              <a:rect l="l" t="t" r="r" b="b"/>
              <a:pathLst>
                <a:path w="9081" h="10036" extrusionOk="0">
                  <a:moveTo>
                    <a:pt x="3177" y="5554"/>
                  </a:moveTo>
                  <a:lnTo>
                    <a:pt x="3177" y="5554"/>
                  </a:lnTo>
                  <a:lnTo>
                    <a:pt x="3177" y="5554"/>
                  </a:lnTo>
                  <a:close/>
                  <a:moveTo>
                    <a:pt x="8866" y="1"/>
                  </a:moveTo>
                  <a:lnTo>
                    <a:pt x="8359" y="274"/>
                  </a:lnTo>
                  <a:lnTo>
                    <a:pt x="7872" y="566"/>
                  </a:lnTo>
                  <a:lnTo>
                    <a:pt x="7385" y="858"/>
                  </a:lnTo>
                  <a:lnTo>
                    <a:pt x="6898" y="1170"/>
                  </a:lnTo>
                  <a:lnTo>
                    <a:pt x="6430" y="1501"/>
                  </a:lnTo>
                  <a:lnTo>
                    <a:pt x="5963" y="1832"/>
                  </a:lnTo>
                  <a:lnTo>
                    <a:pt x="5515" y="2203"/>
                  </a:lnTo>
                  <a:lnTo>
                    <a:pt x="5066" y="2573"/>
                  </a:lnTo>
                  <a:lnTo>
                    <a:pt x="4618" y="2963"/>
                  </a:lnTo>
                  <a:lnTo>
                    <a:pt x="4209" y="3352"/>
                  </a:lnTo>
                  <a:lnTo>
                    <a:pt x="3781" y="3800"/>
                  </a:lnTo>
                  <a:lnTo>
                    <a:pt x="3410" y="4190"/>
                  </a:lnTo>
                  <a:lnTo>
                    <a:pt x="3040" y="4599"/>
                  </a:lnTo>
                  <a:lnTo>
                    <a:pt x="2689" y="5028"/>
                  </a:lnTo>
                  <a:lnTo>
                    <a:pt x="2319" y="5515"/>
                  </a:lnTo>
                  <a:lnTo>
                    <a:pt x="1930" y="6041"/>
                  </a:lnTo>
                  <a:lnTo>
                    <a:pt x="1657" y="6431"/>
                  </a:lnTo>
                  <a:lnTo>
                    <a:pt x="1384" y="6840"/>
                  </a:lnTo>
                  <a:lnTo>
                    <a:pt x="1131" y="7268"/>
                  </a:lnTo>
                  <a:lnTo>
                    <a:pt x="877" y="7717"/>
                  </a:lnTo>
                  <a:lnTo>
                    <a:pt x="605" y="8223"/>
                  </a:lnTo>
                  <a:lnTo>
                    <a:pt x="371" y="8691"/>
                  </a:lnTo>
                  <a:lnTo>
                    <a:pt x="176" y="9139"/>
                  </a:lnTo>
                  <a:lnTo>
                    <a:pt x="1" y="9568"/>
                  </a:lnTo>
                  <a:lnTo>
                    <a:pt x="1" y="9665"/>
                  </a:lnTo>
                  <a:lnTo>
                    <a:pt x="20" y="9762"/>
                  </a:lnTo>
                  <a:lnTo>
                    <a:pt x="40" y="9840"/>
                  </a:lnTo>
                  <a:lnTo>
                    <a:pt x="79" y="9899"/>
                  </a:lnTo>
                  <a:lnTo>
                    <a:pt x="137" y="9957"/>
                  </a:lnTo>
                  <a:lnTo>
                    <a:pt x="196" y="9996"/>
                  </a:lnTo>
                  <a:lnTo>
                    <a:pt x="293" y="10035"/>
                  </a:lnTo>
                  <a:lnTo>
                    <a:pt x="488" y="10035"/>
                  </a:lnTo>
                  <a:lnTo>
                    <a:pt x="585" y="9996"/>
                  </a:lnTo>
                  <a:lnTo>
                    <a:pt x="663" y="9918"/>
                  </a:lnTo>
                  <a:lnTo>
                    <a:pt x="722" y="9840"/>
                  </a:lnTo>
                  <a:lnTo>
                    <a:pt x="994" y="9314"/>
                  </a:lnTo>
                  <a:lnTo>
                    <a:pt x="1267" y="8749"/>
                  </a:lnTo>
                  <a:lnTo>
                    <a:pt x="1540" y="8204"/>
                  </a:lnTo>
                  <a:lnTo>
                    <a:pt x="1852" y="7658"/>
                  </a:lnTo>
                  <a:lnTo>
                    <a:pt x="2183" y="7093"/>
                  </a:lnTo>
                  <a:lnTo>
                    <a:pt x="2514" y="6548"/>
                  </a:lnTo>
                  <a:lnTo>
                    <a:pt x="2845" y="6041"/>
                  </a:lnTo>
                  <a:lnTo>
                    <a:pt x="3177" y="5554"/>
                  </a:lnTo>
                  <a:lnTo>
                    <a:pt x="3118" y="5632"/>
                  </a:lnTo>
                  <a:lnTo>
                    <a:pt x="3469" y="5164"/>
                  </a:lnTo>
                  <a:lnTo>
                    <a:pt x="3858" y="4658"/>
                  </a:lnTo>
                  <a:lnTo>
                    <a:pt x="4268" y="4151"/>
                  </a:lnTo>
                  <a:lnTo>
                    <a:pt x="4716" y="3644"/>
                  </a:lnTo>
                  <a:lnTo>
                    <a:pt x="5203" y="3118"/>
                  </a:lnTo>
                  <a:lnTo>
                    <a:pt x="5670" y="2651"/>
                  </a:lnTo>
                  <a:lnTo>
                    <a:pt x="6119" y="2242"/>
                  </a:lnTo>
                  <a:lnTo>
                    <a:pt x="6547" y="1871"/>
                  </a:lnTo>
                  <a:lnTo>
                    <a:pt x="7151" y="1404"/>
                  </a:lnTo>
                  <a:lnTo>
                    <a:pt x="7775" y="975"/>
                  </a:lnTo>
                  <a:lnTo>
                    <a:pt x="8379" y="585"/>
                  </a:lnTo>
                  <a:lnTo>
                    <a:pt x="9022" y="254"/>
                  </a:lnTo>
                  <a:lnTo>
                    <a:pt x="9041" y="215"/>
                  </a:lnTo>
                  <a:lnTo>
                    <a:pt x="9080" y="176"/>
                  </a:lnTo>
                  <a:lnTo>
                    <a:pt x="9080" y="118"/>
                  </a:lnTo>
                  <a:lnTo>
                    <a:pt x="9061" y="59"/>
                  </a:lnTo>
                  <a:lnTo>
                    <a:pt x="9002" y="1"/>
                  </a:lnTo>
                  <a:close/>
                </a:path>
              </a:pathLst>
            </a:custGeom>
            <a:solidFill>
              <a:srgbClr val="9FC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725;p38">
              <a:extLst>
                <a:ext uri="{FF2B5EF4-FFF2-40B4-BE49-F238E27FC236}">
                  <a16:creationId xmlns:a16="http://schemas.microsoft.com/office/drawing/2014/main" xmlns="" id="{39F76FC8-2354-91AC-72B4-552AD67E8D3F}"/>
                </a:ext>
              </a:extLst>
            </p:cNvPr>
            <p:cNvSpPr/>
            <p:nvPr/>
          </p:nvSpPr>
          <p:spPr>
            <a:xfrm>
              <a:off x="5724025" y="3048175"/>
              <a:ext cx="227025" cy="250900"/>
            </a:xfrm>
            <a:custGeom>
              <a:avLst/>
              <a:gdLst/>
              <a:ahLst/>
              <a:cxnLst/>
              <a:rect l="l" t="t" r="r" b="b"/>
              <a:pathLst>
                <a:path w="9081" h="10036" fill="none" extrusionOk="0">
                  <a:moveTo>
                    <a:pt x="8944" y="1"/>
                  </a:moveTo>
                  <a:lnTo>
                    <a:pt x="8944" y="1"/>
                  </a:lnTo>
                  <a:lnTo>
                    <a:pt x="8866" y="1"/>
                  </a:lnTo>
                  <a:lnTo>
                    <a:pt x="8866" y="1"/>
                  </a:lnTo>
                  <a:lnTo>
                    <a:pt x="8359" y="274"/>
                  </a:lnTo>
                  <a:lnTo>
                    <a:pt x="7872" y="566"/>
                  </a:lnTo>
                  <a:lnTo>
                    <a:pt x="7385" y="858"/>
                  </a:lnTo>
                  <a:lnTo>
                    <a:pt x="6898" y="1170"/>
                  </a:lnTo>
                  <a:lnTo>
                    <a:pt x="6430" y="1501"/>
                  </a:lnTo>
                  <a:lnTo>
                    <a:pt x="5963" y="1832"/>
                  </a:lnTo>
                  <a:lnTo>
                    <a:pt x="5515" y="2203"/>
                  </a:lnTo>
                  <a:lnTo>
                    <a:pt x="5066" y="2573"/>
                  </a:lnTo>
                  <a:lnTo>
                    <a:pt x="5066" y="2573"/>
                  </a:lnTo>
                  <a:lnTo>
                    <a:pt x="4618" y="2963"/>
                  </a:lnTo>
                  <a:lnTo>
                    <a:pt x="4209" y="3352"/>
                  </a:lnTo>
                  <a:lnTo>
                    <a:pt x="4209" y="3352"/>
                  </a:lnTo>
                  <a:lnTo>
                    <a:pt x="3781" y="3800"/>
                  </a:lnTo>
                  <a:lnTo>
                    <a:pt x="3410" y="4190"/>
                  </a:lnTo>
                  <a:lnTo>
                    <a:pt x="3410" y="4190"/>
                  </a:lnTo>
                  <a:lnTo>
                    <a:pt x="3040" y="4599"/>
                  </a:lnTo>
                  <a:lnTo>
                    <a:pt x="2689" y="5028"/>
                  </a:lnTo>
                  <a:lnTo>
                    <a:pt x="2319" y="5515"/>
                  </a:lnTo>
                  <a:lnTo>
                    <a:pt x="1930" y="6041"/>
                  </a:lnTo>
                  <a:lnTo>
                    <a:pt x="1930" y="6041"/>
                  </a:lnTo>
                  <a:lnTo>
                    <a:pt x="1657" y="6431"/>
                  </a:lnTo>
                  <a:lnTo>
                    <a:pt x="1384" y="6840"/>
                  </a:lnTo>
                  <a:lnTo>
                    <a:pt x="1131" y="7268"/>
                  </a:lnTo>
                  <a:lnTo>
                    <a:pt x="877" y="7717"/>
                  </a:lnTo>
                  <a:lnTo>
                    <a:pt x="877" y="7717"/>
                  </a:lnTo>
                  <a:lnTo>
                    <a:pt x="605" y="8223"/>
                  </a:lnTo>
                  <a:lnTo>
                    <a:pt x="371" y="8691"/>
                  </a:lnTo>
                  <a:lnTo>
                    <a:pt x="176" y="9139"/>
                  </a:lnTo>
                  <a:lnTo>
                    <a:pt x="1" y="9568"/>
                  </a:lnTo>
                  <a:lnTo>
                    <a:pt x="1" y="9568"/>
                  </a:lnTo>
                  <a:lnTo>
                    <a:pt x="1" y="9665"/>
                  </a:lnTo>
                  <a:lnTo>
                    <a:pt x="20" y="9762"/>
                  </a:lnTo>
                  <a:lnTo>
                    <a:pt x="20" y="9762"/>
                  </a:lnTo>
                  <a:lnTo>
                    <a:pt x="40" y="9840"/>
                  </a:lnTo>
                  <a:lnTo>
                    <a:pt x="79" y="9899"/>
                  </a:lnTo>
                  <a:lnTo>
                    <a:pt x="137" y="9957"/>
                  </a:lnTo>
                  <a:lnTo>
                    <a:pt x="196" y="9996"/>
                  </a:lnTo>
                  <a:lnTo>
                    <a:pt x="196" y="9996"/>
                  </a:lnTo>
                  <a:lnTo>
                    <a:pt x="293" y="10035"/>
                  </a:lnTo>
                  <a:lnTo>
                    <a:pt x="371" y="10035"/>
                  </a:lnTo>
                  <a:lnTo>
                    <a:pt x="371" y="10035"/>
                  </a:lnTo>
                  <a:lnTo>
                    <a:pt x="488" y="10035"/>
                  </a:lnTo>
                  <a:lnTo>
                    <a:pt x="585" y="9996"/>
                  </a:lnTo>
                  <a:lnTo>
                    <a:pt x="663" y="9918"/>
                  </a:lnTo>
                  <a:lnTo>
                    <a:pt x="722" y="9840"/>
                  </a:lnTo>
                  <a:lnTo>
                    <a:pt x="722" y="9840"/>
                  </a:lnTo>
                  <a:lnTo>
                    <a:pt x="994" y="9314"/>
                  </a:lnTo>
                  <a:lnTo>
                    <a:pt x="994" y="9314"/>
                  </a:lnTo>
                  <a:lnTo>
                    <a:pt x="1267" y="8749"/>
                  </a:lnTo>
                  <a:lnTo>
                    <a:pt x="1267" y="8749"/>
                  </a:lnTo>
                  <a:lnTo>
                    <a:pt x="1540" y="8204"/>
                  </a:lnTo>
                  <a:lnTo>
                    <a:pt x="1852" y="7658"/>
                  </a:lnTo>
                  <a:lnTo>
                    <a:pt x="1852" y="7658"/>
                  </a:lnTo>
                  <a:lnTo>
                    <a:pt x="2183" y="7093"/>
                  </a:lnTo>
                  <a:lnTo>
                    <a:pt x="2514" y="6548"/>
                  </a:lnTo>
                  <a:lnTo>
                    <a:pt x="2845" y="6041"/>
                  </a:lnTo>
                  <a:lnTo>
                    <a:pt x="3177" y="5554"/>
                  </a:lnTo>
                  <a:lnTo>
                    <a:pt x="3118" y="5632"/>
                  </a:lnTo>
                  <a:lnTo>
                    <a:pt x="3118" y="5632"/>
                  </a:lnTo>
                  <a:lnTo>
                    <a:pt x="3469" y="5164"/>
                  </a:lnTo>
                  <a:lnTo>
                    <a:pt x="3858" y="4658"/>
                  </a:lnTo>
                  <a:lnTo>
                    <a:pt x="4268" y="4151"/>
                  </a:lnTo>
                  <a:lnTo>
                    <a:pt x="4716" y="3644"/>
                  </a:lnTo>
                  <a:lnTo>
                    <a:pt x="4716" y="3644"/>
                  </a:lnTo>
                  <a:lnTo>
                    <a:pt x="5203" y="3118"/>
                  </a:lnTo>
                  <a:lnTo>
                    <a:pt x="5670" y="2651"/>
                  </a:lnTo>
                  <a:lnTo>
                    <a:pt x="6119" y="2242"/>
                  </a:lnTo>
                  <a:lnTo>
                    <a:pt x="6547" y="1871"/>
                  </a:lnTo>
                  <a:lnTo>
                    <a:pt x="6547" y="1871"/>
                  </a:lnTo>
                  <a:lnTo>
                    <a:pt x="7151" y="1404"/>
                  </a:lnTo>
                  <a:lnTo>
                    <a:pt x="7775" y="975"/>
                  </a:lnTo>
                  <a:lnTo>
                    <a:pt x="8379" y="585"/>
                  </a:lnTo>
                  <a:lnTo>
                    <a:pt x="9022" y="254"/>
                  </a:lnTo>
                  <a:lnTo>
                    <a:pt x="9022" y="254"/>
                  </a:lnTo>
                  <a:lnTo>
                    <a:pt x="9041" y="215"/>
                  </a:lnTo>
                  <a:lnTo>
                    <a:pt x="9080" y="176"/>
                  </a:lnTo>
                  <a:lnTo>
                    <a:pt x="9080" y="176"/>
                  </a:lnTo>
                  <a:lnTo>
                    <a:pt x="9080" y="118"/>
                  </a:lnTo>
                  <a:lnTo>
                    <a:pt x="9061" y="59"/>
                  </a:lnTo>
                  <a:lnTo>
                    <a:pt x="9061" y="59"/>
                  </a:lnTo>
                  <a:lnTo>
                    <a:pt x="9002" y="1"/>
                  </a:lnTo>
                  <a:lnTo>
                    <a:pt x="894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726;p38">
              <a:extLst>
                <a:ext uri="{FF2B5EF4-FFF2-40B4-BE49-F238E27FC236}">
                  <a16:creationId xmlns:a16="http://schemas.microsoft.com/office/drawing/2014/main" xmlns="" id="{8D9430EE-C94E-1A7A-9CDE-00B773D01E8B}"/>
                </a:ext>
              </a:extLst>
            </p:cNvPr>
            <p:cNvSpPr/>
            <p:nvPr/>
          </p:nvSpPr>
          <p:spPr>
            <a:xfrm>
              <a:off x="5883300" y="3052575"/>
              <a:ext cx="14650" cy="39000"/>
            </a:xfrm>
            <a:custGeom>
              <a:avLst/>
              <a:gdLst/>
              <a:ahLst/>
              <a:cxnLst/>
              <a:rect l="l" t="t" r="r" b="b"/>
              <a:pathLst>
                <a:path w="586" h="1560" extrusionOk="0">
                  <a:moveTo>
                    <a:pt x="527" y="0"/>
                  </a:moveTo>
                  <a:lnTo>
                    <a:pt x="488" y="20"/>
                  </a:lnTo>
                  <a:lnTo>
                    <a:pt x="469" y="20"/>
                  </a:lnTo>
                  <a:lnTo>
                    <a:pt x="449" y="59"/>
                  </a:lnTo>
                  <a:lnTo>
                    <a:pt x="352" y="215"/>
                  </a:lnTo>
                  <a:lnTo>
                    <a:pt x="254" y="390"/>
                  </a:lnTo>
                  <a:lnTo>
                    <a:pt x="176" y="565"/>
                  </a:lnTo>
                  <a:lnTo>
                    <a:pt x="118" y="741"/>
                  </a:lnTo>
                  <a:lnTo>
                    <a:pt x="79" y="916"/>
                  </a:lnTo>
                  <a:lnTo>
                    <a:pt x="40" y="1111"/>
                  </a:lnTo>
                  <a:lnTo>
                    <a:pt x="20" y="1306"/>
                  </a:lnTo>
                  <a:lnTo>
                    <a:pt x="1" y="1501"/>
                  </a:lnTo>
                  <a:lnTo>
                    <a:pt x="20" y="1520"/>
                  </a:lnTo>
                  <a:lnTo>
                    <a:pt x="40" y="1540"/>
                  </a:lnTo>
                  <a:lnTo>
                    <a:pt x="79" y="1559"/>
                  </a:lnTo>
                  <a:lnTo>
                    <a:pt x="118" y="1559"/>
                  </a:lnTo>
                  <a:lnTo>
                    <a:pt x="137" y="1540"/>
                  </a:lnTo>
                  <a:lnTo>
                    <a:pt x="157" y="1481"/>
                  </a:lnTo>
                  <a:lnTo>
                    <a:pt x="157" y="1345"/>
                  </a:lnTo>
                  <a:lnTo>
                    <a:pt x="196" y="1052"/>
                  </a:lnTo>
                  <a:lnTo>
                    <a:pt x="235" y="877"/>
                  </a:lnTo>
                  <a:lnTo>
                    <a:pt x="274" y="721"/>
                  </a:lnTo>
                  <a:lnTo>
                    <a:pt x="410" y="409"/>
                  </a:lnTo>
                  <a:lnTo>
                    <a:pt x="488" y="254"/>
                  </a:lnTo>
                  <a:lnTo>
                    <a:pt x="585" y="117"/>
                  </a:lnTo>
                  <a:lnTo>
                    <a:pt x="585" y="78"/>
                  </a:lnTo>
                  <a:lnTo>
                    <a:pt x="585" y="59"/>
                  </a:lnTo>
                  <a:lnTo>
                    <a:pt x="546" y="20"/>
                  </a:lnTo>
                  <a:lnTo>
                    <a:pt x="527" y="0"/>
                  </a:lnTo>
                  <a:close/>
                </a:path>
              </a:pathLst>
            </a:custGeom>
            <a:solidFill>
              <a:srgbClr val="9FC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727;p38">
              <a:extLst>
                <a:ext uri="{FF2B5EF4-FFF2-40B4-BE49-F238E27FC236}">
                  <a16:creationId xmlns:a16="http://schemas.microsoft.com/office/drawing/2014/main" xmlns="" id="{8C8470C5-D9FE-478C-1B59-9DDA99176281}"/>
                </a:ext>
              </a:extLst>
            </p:cNvPr>
            <p:cNvSpPr/>
            <p:nvPr/>
          </p:nvSpPr>
          <p:spPr>
            <a:xfrm>
              <a:off x="5883300" y="3052575"/>
              <a:ext cx="14650" cy="39000"/>
            </a:xfrm>
            <a:custGeom>
              <a:avLst/>
              <a:gdLst/>
              <a:ahLst/>
              <a:cxnLst/>
              <a:rect l="l" t="t" r="r" b="b"/>
              <a:pathLst>
                <a:path w="586" h="1560" fill="none" extrusionOk="0">
                  <a:moveTo>
                    <a:pt x="488" y="20"/>
                  </a:moveTo>
                  <a:lnTo>
                    <a:pt x="488" y="20"/>
                  </a:lnTo>
                  <a:lnTo>
                    <a:pt x="469" y="20"/>
                  </a:lnTo>
                  <a:lnTo>
                    <a:pt x="449" y="59"/>
                  </a:lnTo>
                  <a:lnTo>
                    <a:pt x="449" y="59"/>
                  </a:lnTo>
                  <a:lnTo>
                    <a:pt x="352" y="215"/>
                  </a:lnTo>
                  <a:lnTo>
                    <a:pt x="254" y="390"/>
                  </a:lnTo>
                  <a:lnTo>
                    <a:pt x="254" y="390"/>
                  </a:lnTo>
                  <a:lnTo>
                    <a:pt x="176" y="565"/>
                  </a:lnTo>
                  <a:lnTo>
                    <a:pt x="118" y="741"/>
                  </a:lnTo>
                  <a:lnTo>
                    <a:pt x="118" y="741"/>
                  </a:lnTo>
                  <a:lnTo>
                    <a:pt x="79" y="916"/>
                  </a:lnTo>
                  <a:lnTo>
                    <a:pt x="40" y="1111"/>
                  </a:lnTo>
                  <a:lnTo>
                    <a:pt x="20" y="1306"/>
                  </a:lnTo>
                  <a:lnTo>
                    <a:pt x="1" y="1501"/>
                  </a:lnTo>
                  <a:lnTo>
                    <a:pt x="1" y="1501"/>
                  </a:lnTo>
                  <a:lnTo>
                    <a:pt x="20" y="1520"/>
                  </a:lnTo>
                  <a:lnTo>
                    <a:pt x="40" y="1540"/>
                  </a:lnTo>
                  <a:lnTo>
                    <a:pt x="79" y="1559"/>
                  </a:lnTo>
                  <a:lnTo>
                    <a:pt x="79" y="1559"/>
                  </a:lnTo>
                  <a:lnTo>
                    <a:pt x="118" y="1559"/>
                  </a:lnTo>
                  <a:lnTo>
                    <a:pt x="137" y="1540"/>
                  </a:lnTo>
                  <a:lnTo>
                    <a:pt x="157" y="1481"/>
                  </a:lnTo>
                  <a:lnTo>
                    <a:pt x="157" y="1481"/>
                  </a:lnTo>
                  <a:lnTo>
                    <a:pt x="157" y="1345"/>
                  </a:lnTo>
                  <a:lnTo>
                    <a:pt x="157" y="1345"/>
                  </a:lnTo>
                  <a:lnTo>
                    <a:pt x="157" y="1345"/>
                  </a:lnTo>
                  <a:lnTo>
                    <a:pt x="157" y="1325"/>
                  </a:lnTo>
                  <a:lnTo>
                    <a:pt x="157" y="1345"/>
                  </a:lnTo>
                  <a:lnTo>
                    <a:pt x="157" y="1345"/>
                  </a:lnTo>
                  <a:lnTo>
                    <a:pt x="196" y="1052"/>
                  </a:lnTo>
                  <a:lnTo>
                    <a:pt x="196" y="1052"/>
                  </a:lnTo>
                  <a:lnTo>
                    <a:pt x="235" y="877"/>
                  </a:lnTo>
                  <a:lnTo>
                    <a:pt x="274" y="721"/>
                  </a:lnTo>
                  <a:lnTo>
                    <a:pt x="274" y="721"/>
                  </a:lnTo>
                  <a:lnTo>
                    <a:pt x="274" y="721"/>
                  </a:lnTo>
                  <a:lnTo>
                    <a:pt x="410" y="409"/>
                  </a:lnTo>
                  <a:lnTo>
                    <a:pt x="410" y="409"/>
                  </a:lnTo>
                  <a:lnTo>
                    <a:pt x="488" y="254"/>
                  </a:lnTo>
                  <a:lnTo>
                    <a:pt x="585" y="117"/>
                  </a:lnTo>
                  <a:lnTo>
                    <a:pt x="585" y="117"/>
                  </a:lnTo>
                  <a:lnTo>
                    <a:pt x="585" y="78"/>
                  </a:lnTo>
                  <a:lnTo>
                    <a:pt x="585" y="59"/>
                  </a:lnTo>
                  <a:lnTo>
                    <a:pt x="585" y="59"/>
                  </a:lnTo>
                  <a:lnTo>
                    <a:pt x="546" y="20"/>
                  </a:lnTo>
                  <a:lnTo>
                    <a:pt x="546" y="20"/>
                  </a:lnTo>
                  <a:lnTo>
                    <a:pt x="527" y="0"/>
                  </a:lnTo>
                  <a:lnTo>
                    <a:pt x="527" y="0"/>
                  </a:lnTo>
                  <a:lnTo>
                    <a:pt x="488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728;p38">
              <a:extLst>
                <a:ext uri="{FF2B5EF4-FFF2-40B4-BE49-F238E27FC236}">
                  <a16:creationId xmlns:a16="http://schemas.microsoft.com/office/drawing/2014/main" xmlns="" id="{B6A3DF59-2342-75A5-FB29-43C03C97B6F5}"/>
                </a:ext>
              </a:extLst>
            </p:cNvPr>
            <p:cNvSpPr/>
            <p:nvPr/>
          </p:nvSpPr>
          <p:spPr>
            <a:xfrm>
              <a:off x="5887200" y="3086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29;p38">
              <a:extLst>
                <a:ext uri="{FF2B5EF4-FFF2-40B4-BE49-F238E27FC236}">
                  <a16:creationId xmlns:a16="http://schemas.microsoft.com/office/drawing/2014/main" xmlns="" id="{D9BCEC12-13C3-1001-C8F3-AA1E22481C1E}"/>
                </a:ext>
              </a:extLst>
            </p:cNvPr>
            <p:cNvSpPr/>
            <p:nvPr/>
          </p:nvSpPr>
          <p:spPr>
            <a:xfrm>
              <a:off x="5890125" y="307060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20"/>
                  </a:moveTo>
                  <a:lnTo>
                    <a:pt x="1" y="0"/>
                  </a:lnTo>
                  <a:lnTo>
                    <a:pt x="1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730;p38">
              <a:extLst>
                <a:ext uri="{FF2B5EF4-FFF2-40B4-BE49-F238E27FC236}">
                  <a16:creationId xmlns:a16="http://schemas.microsoft.com/office/drawing/2014/main" xmlns="" id="{2AA49E7F-975C-8A65-119F-03111F7C5D6B}"/>
                </a:ext>
              </a:extLst>
            </p:cNvPr>
            <p:cNvSpPr/>
            <p:nvPr/>
          </p:nvSpPr>
          <p:spPr>
            <a:xfrm>
              <a:off x="5821450" y="3075475"/>
              <a:ext cx="19025" cy="71625"/>
            </a:xfrm>
            <a:custGeom>
              <a:avLst/>
              <a:gdLst/>
              <a:ahLst/>
              <a:cxnLst/>
              <a:rect l="l" t="t" r="r" b="b"/>
              <a:pathLst>
                <a:path w="761" h="2865" extrusionOk="0">
                  <a:moveTo>
                    <a:pt x="643" y="0"/>
                  </a:moveTo>
                  <a:lnTo>
                    <a:pt x="624" y="39"/>
                  </a:lnTo>
                  <a:lnTo>
                    <a:pt x="468" y="351"/>
                  </a:lnTo>
                  <a:lnTo>
                    <a:pt x="332" y="682"/>
                  </a:lnTo>
                  <a:lnTo>
                    <a:pt x="234" y="994"/>
                  </a:lnTo>
                  <a:lnTo>
                    <a:pt x="137" y="1325"/>
                  </a:lnTo>
                  <a:lnTo>
                    <a:pt x="59" y="1676"/>
                  </a:lnTo>
                  <a:lnTo>
                    <a:pt x="20" y="2046"/>
                  </a:lnTo>
                  <a:lnTo>
                    <a:pt x="0" y="2397"/>
                  </a:lnTo>
                  <a:lnTo>
                    <a:pt x="20" y="2572"/>
                  </a:lnTo>
                  <a:lnTo>
                    <a:pt x="39" y="2747"/>
                  </a:lnTo>
                  <a:lnTo>
                    <a:pt x="59" y="2806"/>
                  </a:lnTo>
                  <a:lnTo>
                    <a:pt x="78" y="2845"/>
                  </a:lnTo>
                  <a:lnTo>
                    <a:pt x="117" y="2864"/>
                  </a:lnTo>
                  <a:lnTo>
                    <a:pt x="176" y="2864"/>
                  </a:lnTo>
                  <a:lnTo>
                    <a:pt x="215" y="2845"/>
                  </a:lnTo>
                  <a:lnTo>
                    <a:pt x="254" y="2825"/>
                  </a:lnTo>
                  <a:lnTo>
                    <a:pt x="273" y="2786"/>
                  </a:lnTo>
                  <a:lnTo>
                    <a:pt x="273" y="2747"/>
                  </a:lnTo>
                  <a:lnTo>
                    <a:pt x="254" y="2338"/>
                  </a:lnTo>
                  <a:lnTo>
                    <a:pt x="254" y="2124"/>
                  </a:lnTo>
                  <a:lnTo>
                    <a:pt x="254" y="1910"/>
                  </a:lnTo>
                  <a:lnTo>
                    <a:pt x="273" y="1617"/>
                  </a:lnTo>
                  <a:lnTo>
                    <a:pt x="332" y="1306"/>
                  </a:lnTo>
                  <a:lnTo>
                    <a:pt x="390" y="1033"/>
                  </a:lnTo>
                  <a:lnTo>
                    <a:pt x="488" y="740"/>
                  </a:lnTo>
                  <a:lnTo>
                    <a:pt x="604" y="409"/>
                  </a:lnTo>
                  <a:lnTo>
                    <a:pt x="741" y="97"/>
                  </a:lnTo>
                  <a:lnTo>
                    <a:pt x="760" y="78"/>
                  </a:lnTo>
                  <a:lnTo>
                    <a:pt x="741" y="39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9FC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731;p38">
              <a:extLst>
                <a:ext uri="{FF2B5EF4-FFF2-40B4-BE49-F238E27FC236}">
                  <a16:creationId xmlns:a16="http://schemas.microsoft.com/office/drawing/2014/main" xmlns="" id="{8DE6BF14-3BC9-BEC5-2ACD-F0637CDC7B28}"/>
                </a:ext>
              </a:extLst>
            </p:cNvPr>
            <p:cNvSpPr/>
            <p:nvPr/>
          </p:nvSpPr>
          <p:spPr>
            <a:xfrm>
              <a:off x="5821450" y="3075475"/>
              <a:ext cx="19025" cy="71625"/>
            </a:xfrm>
            <a:custGeom>
              <a:avLst/>
              <a:gdLst/>
              <a:ahLst/>
              <a:cxnLst/>
              <a:rect l="l" t="t" r="r" b="b"/>
              <a:pathLst>
                <a:path w="761" h="2865" fill="none" extrusionOk="0">
                  <a:moveTo>
                    <a:pt x="624" y="39"/>
                  </a:moveTo>
                  <a:lnTo>
                    <a:pt x="624" y="39"/>
                  </a:lnTo>
                  <a:lnTo>
                    <a:pt x="468" y="351"/>
                  </a:lnTo>
                  <a:lnTo>
                    <a:pt x="332" y="682"/>
                  </a:lnTo>
                  <a:lnTo>
                    <a:pt x="332" y="682"/>
                  </a:lnTo>
                  <a:lnTo>
                    <a:pt x="234" y="994"/>
                  </a:lnTo>
                  <a:lnTo>
                    <a:pt x="137" y="1325"/>
                  </a:lnTo>
                  <a:lnTo>
                    <a:pt x="137" y="1325"/>
                  </a:lnTo>
                  <a:lnTo>
                    <a:pt x="59" y="1676"/>
                  </a:lnTo>
                  <a:lnTo>
                    <a:pt x="20" y="2046"/>
                  </a:lnTo>
                  <a:lnTo>
                    <a:pt x="0" y="2397"/>
                  </a:lnTo>
                  <a:lnTo>
                    <a:pt x="20" y="2572"/>
                  </a:lnTo>
                  <a:lnTo>
                    <a:pt x="39" y="2747"/>
                  </a:lnTo>
                  <a:lnTo>
                    <a:pt x="39" y="2747"/>
                  </a:lnTo>
                  <a:lnTo>
                    <a:pt x="59" y="2806"/>
                  </a:lnTo>
                  <a:lnTo>
                    <a:pt x="78" y="2845"/>
                  </a:lnTo>
                  <a:lnTo>
                    <a:pt x="78" y="2845"/>
                  </a:lnTo>
                  <a:lnTo>
                    <a:pt x="117" y="2864"/>
                  </a:lnTo>
                  <a:lnTo>
                    <a:pt x="176" y="2864"/>
                  </a:lnTo>
                  <a:lnTo>
                    <a:pt x="176" y="2864"/>
                  </a:lnTo>
                  <a:lnTo>
                    <a:pt x="215" y="2845"/>
                  </a:lnTo>
                  <a:lnTo>
                    <a:pt x="254" y="2825"/>
                  </a:lnTo>
                  <a:lnTo>
                    <a:pt x="273" y="2786"/>
                  </a:lnTo>
                  <a:lnTo>
                    <a:pt x="273" y="2747"/>
                  </a:lnTo>
                  <a:lnTo>
                    <a:pt x="273" y="2747"/>
                  </a:lnTo>
                  <a:lnTo>
                    <a:pt x="254" y="2338"/>
                  </a:lnTo>
                  <a:lnTo>
                    <a:pt x="254" y="2338"/>
                  </a:lnTo>
                  <a:lnTo>
                    <a:pt x="254" y="2124"/>
                  </a:lnTo>
                  <a:lnTo>
                    <a:pt x="254" y="1890"/>
                  </a:lnTo>
                  <a:lnTo>
                    <a:pt x="254" y="1890"/>
                  </a:lnTo>
                  <a:lnTo>
                    <a:pt x="254" y="1910"/>
                  </a:lnTo>
                  <a:lnTo>
                    <a:pt x="254" y="1910"/>
                  </a:lnTo>
                  <a:lnTo>
                    <a:pt x="273" y="1617"/>
                  </a:lnTo>
                  <a:lnTo>
                    <a:pt x="332" y="1306"/>
                  </a:lnTo>
                  <a:lnTo>
                    <a:pt x="332" y="1306"/>
                  </a:lnTo>
                  <a:lnTo>
                    <a:pt x="390" y="1033"/>
                  </a:lnTo>
                  <a:lnTo>
                    <a:pt x="488" y="740"/>
                  </a:lnTo>
                  <a:lnTo>
                    <a:pt x="488" y="740"/>
                  </a:lnTo>
                  <a:lnTo>
                    <a:pt x="604" y="409"/>
                  </a:lnTo>
                  <a:lnTo>
                    <a:pt x="741" y="97"/>
                  </a:lnTo>
                  <a:lnTo>
                    <a:pt x="741" y="97"/>
                  </a:lnTo>
                  <a:lnTo>
                    <a:pt x="760" y="78"/>
                  </a:lnTo>
                  <a:lnTo>
                    <a:pt x="741" y="39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682" y="0"/>
                  </a:lnTo>
                  <a:lnTo>
                    <a:pt x="682" y="0"/>
                  </a:lnTo>
                  <a:lnTo>
                    <a:pt x="643" y="0"/>
                  </a:lnTo>
                  <a:lnTo>
                    <a:pt x="624" y="3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732;p38">
              <a:extLst>
                <a:ext uri="{FF2B5EF4-FFF2-40B4-BE49-F238E27FC236}">
                  <a16:creationId xmlns:a16="http://schemas.microsoft.com/office/drawing/2014/main" xmlns="" id="{6D403539-B804-5257-3810-C374B1DE497A}"/>
                </a:ext>
              </a:extLst>
            </p:cNvPr>
            <p:cNvSpPr/>
            <p:nvPr/>
          </p:nvSpPr>
          <p:spPr>
            <a:xfrm>
              <a:off x="5755700" y="3123200"/>
              <a:ext cx="15600" cy="93050"/>
            </a:xfrm>
            <a:custGeom>
              <a:avLst/>
              <a:gdLst/>
              <a:ahLst/>
              <a:cxnLst/>
              <a:rect l="l" t="t" r="r" b="b"/>
              <a:pathLst>
                <a:path w="624" h="3722" extrusionOk="0">
                  <a:moveTo>
                    <a:pt x="409" y="1"/>
                  </a:moveTo>
                  <a:lnTo>
                    <a:pt x="370" y="39"/>
                  </a:lnTo>
                  <a:lnTo>
                    <a:pt x="253" y="449"/>
                  </a:lnTo>
                  <a:lnTo>
                    <a:pt x="137" y="838"/>
                  </a:lnTo>
                  <a:lnTo>
                    <a:pt x="98" y="1092"/>
                  </a:lnTo>
                  <a:lnTo>
                    <a:pt x="59" y="1325"/>
                  </a:lnTo>
                  <a:lnTo>
                    <a:pt x="0" y="1813"/>
                  </a:lnTo>
                  <a:lnTo>
                    <a:pt x="0" y="2300"/>
                  </a:lnTo>
                  <a:lnTo>
                    <a:pt x="20" y="2533"/>
                  </a:lnTo>
                  <a:lnTo>
                    <a:pt x="39" y="2787"/>
                  </a:lnTo>
                  <a:lnTo>
                    <a:pt x="78" y="3021"/>
                  </a:lnTo>
                  <a:lnTo>
                    <a:pt x="137" y="3235"/>
                  </a:lnTo>
                  <a:lnTo>
                    <a:pt x="214" y="3449"/>
                  </a:lnTo>
                  <a:lnTo>
                    <a:pt x="331" y="3644"/>
                  </a:lnTo>
                  <a:lnTo>
                    <a:pt x="351" y="3683"/>
                  </a:lnTo>
                  <a:lnTo>
                    <a:pt x="409" y="3702"/>
                  </a:lnTo>
                  <a:lnTo>
                    <a:pt x="468" y="3722"/>
                  </a:lnTo>
                  <a:lnTo>
                    <a:pt x="507" y="3702"/>
                  </a:lnTo>
                  <a:lnTo>
                    <a:pt x="565" y="3683"/>
                  </a:lnTo>
                  <a:lnTo>
                    <a:pt x="604" y="3625"/>
                  </a:lnTo>
                  <a:lnTo>
                    <a:pt x="624" y="3566"/>
                  </a:lnTo>
                  <a:lnTo>
                    <a:pt x="624" y="3508"/>
                  </a:lnTo>
                  <a:lnTo>
                    <a:pt x="468" y="3079"/>
                  </a:lnTo>
                  <a:lnTo>
                    <a:pt x="390" y="2865"/>
                  </a:lnTo>
                  <a:lnTo>
                    <a:pt x="351" y="2631"/>
                  </a:lnTo>
                  <a:lnTo>
                    <a:pt x="292" y="2339"/>
                  </a:lnTo>
                  <a:lnTo>
                    <a:pt x="273" y="2066"/>
                  </a:lnTo>
                  <a:lnTo>
                    <a:pt x="253" y="1735"/>
                  </a:lnTo>
                  <a:lnTo>
                    <a:pt x="253" y="1462"/>
                  </a:lnTo>
                  <a:lnTo>
                    <a:pt x="292" y="1131"/>
                  </a:lnTo>
                  <a:lnTo>
                    <a:pt x="331" y="799"/>
                  </a:lnTo>
                  <a:lnTo>
                    <a:pt x="409" y="468"/>
                  </a:lnTo>
                  <a:lnTo>
                    <a:pt x="487" y="156"/>
                  </a:lnTo>
                  <a:lnTo>
                    <a:pt x="487" y="176"/>
                  </a:lnTo>
                  <a:lnTo>
                    <a:pt x="507" y="98"/>
                  </a:lnTo>
                  <a:lnTo>
                    <a:pt x="507" y="39"/>
                  </a:lnTo>
                  <a:lnTo>
                    <a:pt x="507" y="20"/>
                  </a:lnTo>
                  <a:lnTo>
                    <a:pt x="468" y="1"/>
                  </a:lnTo>
                  <a:close/>
                </a:path>
              </a:pathLst>
            </a:custGeom>
            <a:solidFill>
              <a:srgbClr val="9FC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733;p38">
              <a:extLst>
                <a:ext uri="{FF2B5EF4-FFF2-40B4-BE49-F238E27FC236}">
                  <a16:creationId xmlns:a16="http://schemas.microsoft.com/office/drawing/2014/main" xmlns="" id="{4260EF5E-EADD-BE2B-AE06-B76B21FB786B}"/>
                </a:ext>
              </a:extLst>
            </p:cNvPr>
            <p:cNvSpPr/>
            <p:nvPr/>
          </p:nvSpPr>
          <p:spPr>
            <a:xfrm>
              <a:off x="5755700" y="3123200"/>
              <a:ext cx="15600" cy="93050"/>
            </a:xfrm>
            <a:custGeom>
              <a:avLst/>
              <a:gdLst/>
              <a:ahLst/>
              <a:cxnLst/>
              <a:rect l="l" t="t" r="r" b="b"/>
              <a:pathLst>
                <a:path w="624" h="3722" fill="none" extrusionOk="0">
                  <a:moveTo>
                    <a:pt x="370" y="39"/>
                  </a:moveTo>
                  <a:lnTo>
                    <a:pt x="370" y="39"/>
                  </a:lnTo>
                  <a:lnTo>
                    <a:pt x="253" y="449"/>
                  </a:lnTo>
                  <a:lnTo>
                    <a:pt x="137" y="838"/>
                  </a:lnTo>
                  <a:lnTo>
                    <a:pt x="137" y="838"/>
                  </a:lnTo>
                  <a:lnTo>
                    <a:pt x="98" y="1092"/>
                  </a:lnTo>
                  <a:lnTo>
                    <a:pt x="59" y="1325"/>
                  </a:lnTo>
                  <a:lnTo>
                    <a:pt x="0" y="1813"/>
                  </a:lnTo>
                  <a:lnTo>
                    <a:pt x="0" y="1813"/>
                  </a:lnTo>
                  <a:lnTo>
                    <a:pt x="0" y="2300"/>
                  </a:lnTo>
                  <a:lnTo>
                    <a:pt x="20" y="2533"/>
                  </a:lnTo>
                  <a:lnTo>
                    <a:pt x="39" y="2787"/>
                  </a:lnTo>
                  <a:lnTo>
                    <a:pt x="39" y="2787"/>
                  </a:lnTo>
                  <a:lnTo>
                    <a:pt x="78" y="3021"/>
                  </a:lnTo>
                  <a:lnTo>
                    <a:pt x="137" y="3235"/>
                  </a:lnTo>
                  <a:lnTo>
                    <a:pt x="137" y="3235"/>
                  </a:lnTo>
                  <a:lnTo>
                    <a:pt x="214" y="3449"/>
                  </a:lnTo>
                  <a:lnTo>
                    <a:pt x="331" y="3644"/>
                  </a:lnTo>
                  <a:lnTo>
                    <a:pt x="331" y="3644"/>
                  </a:lnTo>
                  <a:lnTo>
                    <a:pt x="351" y="3683"/>
                  </a:lnTo>
                  <a:lnTo>
                    <a:pt x="409" y="3702"/>
                  </a:lnTo>
                  <a:lnTo>
                    <a:pt x="468" y="3722"/>
                  </a:lnTo>
                  <a:lnTo>
                    <a:pt x="507" y="3702"/>
                  </a:lnTo>
                  <a:lnTo>
                    <a:pt x="507" y="3702"/>
                  </a:lnTo>
                  <a:lnTo>
                    <a:pt x="565" y="3683"/>
                  </a:lnTo>
                  <a:lnTo>
                    <a:pt x="604" y="3625"/>
                  </a:lnTo>
                  <a:lnTo>
                    <a:pt x="624" y="3566"/>
                  </a:lnTo>
                  <a:lnTo>
                    <a:pt x="624" y="3508"/>
                  </a:lnTo>
                  <a:lnTo>
                    <a:pt x="624" y="3508"/>
                  </a:lnTo>
                  <a:lnTo>
                    <a:pt x="468" y="3079"/>
                  </a:lnTo>
                  <a:lnTo>
                    <a:pt x="468" y="3079"/>
                  </a:lnTo>
                  <a:lnTo>
                    <a:pt x="390" y="2865"/>
                  </a:lnTo>
                  <a:lnTo>
                    <a:pt x="351" y="2631"/>
                  </a:lnTo>
                  <a:lnTo>
                    <a:pt x="351" y="2631"/>
                  </a:lnTo>
                  <a:lnTo>
                    <a:pt x="351" y="2631"/>
                  </a:lnTo>
                  <a:lnTo>
                    <a:pt x="292" y="2339"/>
                  </a:lnTo>
                  <a:lnTo>
                    <a:pt x="273" y="2066"/>
                  </a:lnTo>
                  <a:lnTo>
                    <a:pt x="273" y="2066"/>
                  </a:lnTo>
                  <a:lnTo>
                    <a:pt x="253" y="1735"/>
                  </a:lnTo>
                  <a:lnTo>
                    <a:pt x="253" y="1423"/>
                  </a:lnTo>
                  <a:lnTo>
                    <a:pt x="253" y="1423"/>
                  </a:lnTo>
                  <a:lnTo>
                    <a:pt x="253" y="1462"/>
                  </a:lnTo>
                  <a:lnTo>
                    <a:pt x="253" y="1462"/>
                  </a:lnTo>
                  <a:lnTo>
                    <a:pt x="292" y="1131"/>
                  </a:lnTo>
                  <a:lnTo>
                    <a:pt x="331" y="799"/>
                  </a:lnTo>
                  <a:lnTo>
                    <a:pt x="331" y="799"/>
                  </a:lnTo>
                  <a:lnTo>
                    <a:pt x="409" y="468"/>
                  </a:lnTo>
                  <a:lnTo>
                    <a:pt x="487" y="156"/>
                  </a:lnTo>
                  <a:lnTo>
                    <a:pt x="487" y="176"/>
                  </a:lnTo>
                  <a:lnTo>
                    <a:pt x="487" y="176"/>
                  </a:lnTo>
                  <a:lnTo>
                    <a:pt x="507" y="98"/>
                  </a:lnTo>
                  <a:lnTo>
                    <a:pt x="507" y="98"/>
                  </a:lnTo>
                  <a:lnTo>
                    <a:pt x="507" y="39"/>
                  </a:lnTo>
                  <a:lnTo>
                    <a:pt x="507" y="20"/>
                  </a:lnTo>
                  <a:lnTo>
                    <a:pt x="468" y="1"/>
                  </a:lnTo>
                  <a:lnTo>
                    <a:pt x="468" y="1"/>
                  </a:lnTo>
                  <a:lnTo>
                    <a:pt x="448" y="1"/>
                  </a:lnTo>
                  <a:lnTo>
                    <a:pt x="448" y="1"/>
                  </a:lnTo>
                  <a:lnTo>
                    <a:pt x="409" y="1"/>
                  </a:lnTo>
                  <a:lnTo>
                    <a:pt x="370" y="3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734;p38">
              <a:extLst>
                <a:ext uri="{FF2B5EF4-FFF2-40B4-BE49-F238E27FC236}">
                  <a16:creationId xmlns:a16="http://schemas.microsoft.com/office/drawing/2014/main" xmlns="" id="{D46FB9B2-C316-34E5-6972-0CD5D3E6D2E0}"/>
                </a:ext>
              </a:extLst>
            </p:cNvPr>
            <p:cNvSpPr/>
            <p:nvPr/>
          </p:nvSpPr>
          <p:spPr>
            <a:xfrm>
              <a:off x="5884775" y="3083750"/>
              <a:ext cx="59450" cy="11225"/>
            </a:xfrm>
            <a:custGeom>
              <a:avLst/>
              <a:gdLst/>
              <a:ahLst/>
              <a:cxnLst/>
              <a:rect l="l" t="t" r="r" b="b"/>
              <a:pathLst>
                <a:path w="2378" h="449" extrusionOk="0">
                  <a:moveTo>
                    <a:pt x="2280" y="0"/>
                  </a:moveTo>
                  <a:lnTo>
                    <a:pt x="1520" y="176"/>
                  </a:lnTo>
                  <a:lnTo>
                    <a:pt x="1540" y="176"/>
                  </a:lnTo>
                  <a:lnTo>
                    <a:pt x="1014" y="273"/>
                  </a:lnTo>
                  <a:lnTo>
                    <a:pt x="760" y="293"/>
                  </a:lnTo>
                  <a:lnTo>
                    <a:pt x="507" y="293"/>
                  </a:lnTo>
                  <a:lnTo>
                    <a:pt x="312" y="273"/>
                  </a:lnTo>
                  <a:lnTo>
                    <a:pt x="117" y="215"/>
                  </a:lnTo>
                  <a:lnTo>
                    <a:pt x="78" y="215"/>
                  </a:lnTo>
                  <a:lnTo>
                    <a:pt x="39" y="234"/>
                  </a:lnTo>
                  <a:lnTo>
                    <a:pt x="20" y="273"/>
                  </a:lnTo>
                  <a:lnTo>
                    <a:pt x="0" y="293"/>
                  </a:lnTo>
                  <a:lnTo>
                    <a:pt x="0" y="332"/>
                  </a:lnTo>
                  <a:lnTo>
                    <a:pt x="20" y="370"/>
                  </a:lnTo>
                  <a:lnTo>
                    <a:pt x="39" y="390"/>
                  </a:lnTo>
                  <a:lnTo>
                    <a:pt x="78" y="409"/>
                  </a:lnTo>
                  <a:lnTo>
                    <a:pt x="332" y="429"/>
                  </a:lnTo>
                  <a:lnTo>
                    <a:pt x="624" y="448"/>
                  </a:lnTo>
                  <a:lnTo>
                    <a:pt x="897" y="429"/>
                  </a:lnTo>
                  <a:lnTo>
                    <a:pt x="1189" y="390"/>
                  </a:lnTo>
                  <a:lnTo>
                    <a:pt x="1462" y="351"/>
                  </a:lnTo>
                  <a:lnTo>
                    <a:pt x="1734" y="293"/>
                  </a:lnTo>
                  <a:lnTo>
                    <a:pt x="2338" y="137"/>
                  </a:lnTo>
                  <a:lnTo>
                    <a:pt x="2358" y="117"/>
                  </a:lnTo>
                  <a:lnTo>
                    <a:pt x="2377" y="98"/>
                  </a:lnTo>
                  <a:lnTo>
                    <a:pt x="2377" y="39"/>
                  </a:lnTo>
                  <a:lnTo>
                    <a:pt x="2338" y="0"/>
                  </a:lnTo>
                  <a:close/>
                </a:path>
              </a:pathLst>
            </a:custGeom>
            <a:solidFill>
              <a:srgbClr val="9FC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735;p38">
              <a:extLst>
                <a:ext uri="{FF2B5EF4-FFF2-40B4-BE49-F238E27FC236}">
                  <a16:creationId xmlns:a16="http://schemas.microsoft.com/office/drawing/2014/main" xmlns="" id="{F758ABC6-4C7D-7F7D-AFBF-037DD3B28488}"/>
                </a:ext>
              </a:extLst>
            </p:cNvPr>
            <p:cNvSpPr/>
            <p:nvPr/>
          </p:nvSpPr>
          <p:spPr>
            <a:xfrm>
              <a:off x="5884775" y="3083750"/>
              <a:ext cx="59450" cy="11225"/>
            </a:xfrm>
            <a:custGeom>
              <a:avLst/>
              <a:gdLst/>
              <a:ahLst/>
              <a:cxnLst/>
              <a:rect l="l" t="t" r="r" b="b"/>
              <a:pathLst>
                <a:path w="2378" h="449" fill="none" extrusionOk="0">
                  <a:moveTo>
                    <a:pt x="2280" y="0"/>
                  </a:moveTo>
                  <a:lnTo>
                    <a:pt x="2280" y="0"/>
                  </a:lnTo>
                  <a:lnTo>
                    <a:pt x="1520" y="176"/>
                  </a:lnTo>
                  <a:lnTo>
                    <a:pt x="1540" y="176"/>
                  </a:lnTo>
                  <a:lnTo>
                    <a:pt x="1540" y="176"/>
                  </a:lnTo>
                  <a:lnTo>
                    <a:pt x="1014" y="273"/>
                  </a:lnTo>
                  <a:lnTo>
                    <a:pt x="1014" y="273"/>
                  </a:lnTo>
                  <a:lnTo>
                    <a:pt x="760" y="293"/>
                  </a:lnTo>
                  <a:lnTo>
                    <a:pt x="507" y="293"/>
                  </a:lnTo>
                  <a:lnTo>
                    <a:pt x="507" y="293"/>
                  </a:lnTo>
                  <a:lnTo>
                    <a:pt x="312" y="273"/>
                  </a:lnTo>
                  <a:lnTo>
                    <a:pt x="312" y="273"/>
                  </a:lnTo>
                  <a:lnTo>
                    <a:pt x="117" y="215"/>
                  </a:lnTo>
                  <a:lnTo>
                    <a:pt x="117" y="215"/>
                  </a:lnTo>
                  <a:lnTo>
                    <a:pt x="78" y="215"/>
                  </a:lnTo>
                  <a:lnTo>
                    <a:pt x="39" y="234"/>
                  </a:lnTo>
                  <a:lnTo>
                    <a:pt x="39" y="234"/>
                  </a:lnTo>
                  <a:lnTo>
                    <a:pt x="20" y="273"/>
                  </a:lnTo>
                  <a:lnTo>
                    <a:pt x="0" y="293"/>
                  </a:lnTo>
                  <a:lnTo>
                    <a:pt x="0" y="293"/>
                  </a:lnTo>
                  <a:lnTo>
                    <a:pt x="0" y="332"/>
                  </a:lnTo>
                  <a:lnTo>
                    <a:pt x="20" y="370"/>
                  </a:lnTo>
                  <a:lnTo>
                    <a:pt x="39" y="390"/>
                  </a:lnTo>
                  <a:lnTo>
                    <a:pt x="78" y="409"/>
                  </a:lnTo>
                  <a:lnTo>
                    <a:pt x="78" y="409"/>
                  </a:lnTo>
                  <a:lnTo>
                    <a:pt x="332" y="429"/>
                  </a:lnTo>
                  <a:lnTo>
                    <a:pt x="332" y="429"/>
                  </a:lnTo>
                  <a:lnTo>
                    <a:pt x="624" y="448"/>
                  </a:lnTo>
                  <a:lnTo>
                    <a:pt x="624" y="448"/>
                  </a:lnTo>
                  <a:lnTo>
                    <a:pt x="897" y="429"/>
                  </a:lnTo>
                  <a:lnTo>
                    <a:pt x="1189" y="390"/>
                  </a:lnTo>
                  <a:lnTo>
                    <a:pt x="1189" y="390"/>
                  </a:lnTo>
                  <a:lnTo>
                    <a:pt x="1462" y="351"/>
                  </a:lnTo>
                  <a:lnTo>
                    <a:pt x="1734" y="293"/>
                  </a:lnTo>
                  <a:lnTo>
                    <a:pt x="1734" y="293"/>
                  </a:lnTo>
                  <a:lnTo>
                    <a:pt x="2338" y="137"/>
                  </a:lnTo>
                  <a:lnTo>
                    <a:pt x="2338" y="137"/>
                  </a:lnTo>
                  <a:lnTo>
                    <a:pt x="2358" y="117"/>
                  </a:lnTo>
                  <a:lnTo>
                    <a:pt x="2377" y="98"/>
                  </a:lnTo>
                  <a:lnTo>
                    <a:pt x="2377" y="98"/>
                  </a:lnTo>
                  <a:lnTo>
                    <a:pt x="2377" y="39"/>
                  </a:lnTo>
                  <a:lnTo>
                    <a:pt x="2377" y="39"/>
                  </a:lnTo>
                  <a:lnTo>
                    <a:pt x="2338" y="0"/>
                  </a:lnTo>
                  <a:lnTo>
                    <a:pt x="2338" y="0"/>
                  </a:lnTo>
                  <a:lnTo>
                    <a:pt x="2319" y="0"/>
                  </a:lnTo>
                  <a:lnTo>
                    <a:pt x="2319" y="0"/>
                  </a:lnTo>
                  <a:lnTo>
                    <a:pt x="22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736;p38">
              <a:extLst>
                <a:ext uri="{FF2B5EF4-FFF2-40B4-BE49-F238E27FC236}">
                  <a16:creationId xmlns:a16="http://schemas.microsoft.com/office/drawing/2014/main" xmlns="" id="{46253B43-74D7-B1EB-BE10-387D377B32FE}"/>
                </a:ext>
              </a:extLst>
            </p:cNvPr>
            <p:cNvSpPr/>
            <p:nvPr/>
          </p:nvSpPr>
          <p:spPr>
            <a:xfrm>
              <a:off x="5897425" y="3091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737;p38">
              <a:extLst>
                <a:ext uri="{FF2B5EF4-FFF2-40B4-BE49-F238E27FC236}">
                  <a16:creationId xmlns:a16="http://schemas.microsoft.com/office/drawing/2014/main" xmlns="" id="{9F566679-9C88-7D64-5EDC-CFBA2298A03E}"/>
                </a:ext>
              </a:extLst>
            </p:cNvPr>
            <p:cNvSpPr/>
            <p:nvPr/>
          </p:nvSpPr>
          <p:spPr>
            <a:xfrm>
              <a:off x="5832175" y="3126125"/>
              <a:ext cx="97425" cy="23900"/>
            </a:xfrm>
            <a:custGeom>
              <a:avLst/>
              <a:gdLst/>
              <a:ahLst/>
              <a:cxnLst/>
              <a:rect l="l" t="t" r="r" b="b"/>
              <a:pathLst>
                <a:path w="3897" h="956" extrusionOk="0">
                  <a:moveTo>
                    <a:pt x="3780" y="0"/>
                  </a:moveTo>
                  <a:lnTo>
                    <a:pt x="3741" y="20"/>
                  </a:lnTo>
                  <a:lnTo>
                    <a:pt x="3410" y="176"/>
                  </a:lnTo>
                  <a:lnTo>
                    <a:pt x="3059" y="312"/>
                  </a:lnTo>
                  <a:lnTo>
                    <a:pt x="2689" y="429"/>
                  </a:lnTo>
                  <a:lnTo>
                    <a:pt x="2338" y="526"/>
                  </a:lnTo>
                  <a:lnTo>
                    <a:pt x="2319" y="526"/>
                  </a:lnTo>
                  <a:lnTo>
                    <a:pt x="1929" y="604"/>
                  </a:lnTo>
                  <a:lnTo>
                    <a:pt x="1539" y="643"/>
                  </a:lnTo>
                  <a:lnTo>
                    <a:pt x="1150" y="682"/>
                  </a:lnTo>
                  <a:lnTo>
                    <a:pt x="740" y="663"/>
                  </a:lnTo>
                  <a:lnTo>
                    <a:pt x="779" y="682"/>
                  </a:lnTo>
                  <a:lnTo>
                    <a:pt x="487" y="643"/>
                  </a:lnTo>
                  <a:lnTo>
                    <a:pt x="175" y="604"/>
                  </a:lnTo>
                  <a:lnTo>
                    <a:pt x="117" y="604"/>
                  </a:lnTo>
                  <a:lnTo>
                    <a:pt x="59" y="624"/>
                  </a:lnTo>
                  <a:lnTo>
                    <a:pt x="20" y="663"/>
                  </a:lnTo>
                  <a:lnTo>
                    <a:pt x="0" y="721"/>
                  </a:lnTo>
                  <a:lnTo>
                    <a:pt x="0" y="780"/>
                  </a:lnTo>
                  <a:lnTo>
                    <a:pt x="20" y="838"/>
                  </a:lnTo>
                  <a:lnTo>
                    <a:pt x="59" y="897"/>
                  </a:lnTo>
                  <a:lnTo>
                    <a:pt x="117" y="916"/>
                  </a:lnTo>
                  <a:lnTo>
                    <a:pt x="370" y="936"/>
                  </a:lnTo>
                  <a:lnTo>
                    <a:pt x="604" y="955"/>
                  </a:lnTo>
                  <a:lnTo>
                    <a:pt x="1091" y="936"/>
                  </a:lnTo>
                  <a:lnTo>
                    <a:pt x="1578" y="877"/>
                  </a:lnTo>
                  <a:lnTo>
                    <a:pt x="2046" y="780"/>
                  </a:lnTo>
                  <a:lnTo>
                    <a:pt x="2514" y="663"/>
                  </a:lnTo>
                  <a:lnTo>
                    <a:pt x="2981" y="507"/>
                  </a:lnTo>
                  <a:lnTo>
                    <a:pt x="3429" y="332"/>
                  </a:lnTo>
                  <a:lnTo>
                    <a:pt x="3858" y="117"/>
                  </a:lnTo>
                  <a:lnTo>
                    <a:pt x="3877" y="98"/>
                  </a:lnTo>
                  <a:lnTo>
                    <a:pt x="3897" y="78"/>
                  </a:lnTo>
                  <a:lnTo>
                    <a:pt x="3877" y="20"/>
                  </a:lnTo>
                  <a:lnTo>
                    <a:pt x="3858" y="0"/>
                  </a:lnTo>
                  <a:close/>
                </a:path>
              </a:pathLst>
            </a:custGeom>
            <a:solidFill>
              <a:srgbClr val="9FC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738;p38">
              <a:extLst>
                <a:ext uri="{FF2B5EF4-FFF2-40B4-BE49-F238E27FC236}">
                  <a16:creationId xmlns:a16="http://schemas.microsoft.com/office/drawing/2014/main" xmlns="" id="{A9BD237E-56E2-651B-7228-AD651ED24493}"/>
                </a:ext>
              </a:extLst>
            </p:cNvPr>
            <p:cNvSpPr/>
            <p:nvPr/>
          </p:nvSpPr>
          <p:spPr>
            <a:xfrm>
              <a:off x="5832175" y="3126125"/>
              <a:ext cx="97425" cy="23900"/>
            </a:xfrm>
            <a:custGeom>
              <a:avLst/>
              <a:gdLst/>
              <a:ahLst/>
              <a:cxnLst/>
              <a:rect l="l" t="t" r="r" b="b"/>
              <a:pathLst>
                <a:path w="3897" h="956" fill="none" extrusionOk="0">
                  <a:moveTo>
                    <a:pt x="3780" y="0"/>
                  </a:moveTo>
                  <a:lnTo>
                    <a:pt x="3780" y="0"/>
                  </a:lnTo>
                  <a:lnTo>
                    <a:pt x="3741" y="20"/>
                  </a:lnTo>
                  <a:lnTo>
                    <a:pt x="3741" y="20"/>
                  </a:lnTo>
                  <a:lnTo>
                    <a:pt x="3741" y="20"/>
                  </a:lnTo>
                  <a:lnTo>
                    <a:pt x="3410" y="176"/>
                  </a:lnTo>
                  <a:lnTo>
                    <a:pt x="3059" y="312"/>
                  </a:lnTo>
                  <a:lnTo>
                    <a:pt x="2689" y="429"/>
                  </a:lnTo>
                  <a:lnTo>
                    <a:pt x="2338" y="526"/>
                  </a:lnTo>
                  <a:lnTo>
                    <a:pt x="2338" y="526"/>
                  </a:lnTo>
                  <a:lnTo>
                    <a:pt x="2319" y="526"/>
                  </a:lnTo>
                  <a:lnTo>
                    <a:pt x="2319" y="526"/>
                  </a:lnTo>
                  <a:lnTo>
                    <a:pt x="2299" y="526"/>
                  </a:lnTo>
                  <a:lnTo>
                    <a:pt x="2319" y="526"/>
                  </a:lnTo>
                  <a:lnTo>
                    <a:pt x="2319" y="526"/>
                  </a:lnTo>
                  <a:lnTo>
                    <a:pt x="1929" y="604"/>
                  </a:lnTo>
                  <a:lnTo>
                    <a:pt x="1539" y="643"/>
                  </a:lnTo>
                  <a:lnTo>
                    <a:pt x="1539" y="643"/>
                  </a:lnTo>
                  <a:lnTo>
                    <a:pt x="1150" y="682"/>
                  </a:lnTo>
                  <a:lnTo>
                    <a:pt x="740" y="663"/>
                  </a:lnTo>
                  <a:lnTo>
                    <a:pt x="740" y="663"/>
                  </a:lnTo>
                  <a:lnTo>
                    <a:pt x="779" y="682"/>
                  </a:lnTo>
                  <a:lnTo>
                    <a:pt x="779" y="682"/>
                  </a:lnTo>
                  <a:lnTo>
                    <a:pt x="487" y="643"/>
                  </a:lnTo>
                  <a:lnTo>
                    <a:pt x="487" y="643"/>
                  </a:lnTo>
                  <a:lnTo>
                    <a:pt x="175" y="604"/>
                  </a:lnTo>
                  <a:lnTo>
                    <a:pt x="175" y="604"/>
                  </a:lnTo>
                  <a:lnTo>
                    <a:pt x="117" y="604"/>
                  </a:lnTo>
                  <a:lnTo>
                    <a:pt x="59" y="624"/>
                  </a:lnTo>
                  <a:lnTo>
                    <a:pt x="20" y="663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780"/>
                  </a:lnTo>
                  <a:lnTo>
                    <a:pt x="20" y="838"/>
                  </a:lnTo>
                  <a:lnTo>
                    <a:pt x="59" y="897"/>
                  </a:lnTo>
                  <a:lnTo>
                    <a:pt x="117" y="916"/>
                  </a:lnTo>
                  <a:lnTo>
                    <a:pt x="117" y="916"/>
                  </a:lnTo>
                  <a:lnTo>
                    <a:pt x="370" y="936"/>
                  </a:lnTo>
                  <a:lnTo>
                    <a:pt x="604" y="955"/>
                  </a:lnTo>
                  <a:lnTo>
                    <a:pt x="1091" y="936"/>
                  </a:lnTo>
                  <a:lnTo>
                    <a:pt x="1578" y="877"/>
                  </a:lnTo>
                  <a:lnTo>
                    <a:pt x="2046" y="780"/>
                  </a:lnTo>
                  <a:lnTo>
                    <a:pt x="2046" y="780"/>
                  </a:lnTo>
                  <a:lnTo>
                    <a:pt x="2514" y="663"/>
                  </a:lnTo>
                  <a:lnTo>
                    <a:pt x="2981" y="507"/>
                  </a:lnTo>
                  <a:lnTo>
                    <a:pt x="3429" y="332"/>
                  </a:lnTo>
                  <a:lnTo>
                    <a:pt x="3858" y="117"/>
                  </a:lnTo>
                  <a:lnTo>
                    <a:pt x="3858" y="117"/>
                  </a:lnTo>
                  <a:lnTo>
                    <a:pt x="3877" y="98"/>
                  </a:lnTo>
                  <a:lnTo>
                    <a:pt x="3897" y="78"/>
                  </a:lnTo>
                  <a:lnTo>
                    <a:pt x="3877" y="20"/>
                  </a:lnTo>
                  <a:lnTo>
                    <a:pt x="3877" y="20"/>
                  </a:lnTo>
                  <a:lnTo>
                    <a:pt x="3858" y="0"/>
                  </a:lnTo>
                  <a:lnTo>
                    <a:pt x="3819" y="0"/>
                  </a:lnTo>
                  <a:lnTo>
                    <a:pt x="3819" y="0"/>
                  </a:lnTo>
                  <a:lnTo>
                    <a:pt x="37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739;p38">
              <a:extLst>
                <a:ext uri="{FF2B5EF4-FFF2-40B4-BE49-F238E27FC236}">
                  <a16:creationId xmlns:a16="http://schemas.microsoft.com/office/drawing/2014/main" xmlns="" id="{0F5E4743-550E-6255-9CC1-26B2BC6F4A96}"/>
                </a:ext>
              </a:extLst>
            </p:cNvPr>
            <p:cNvSpPr/>
            <p:nvPr/>
          </p:nvSpPr>
          <p:spPr>
            <a:xfrm>
              <a:off x="5890125" y="3139275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0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740;p38">
              <a:extLst>
                <a:ext uri="{FF2B5EF4-FFF2-40B4-BE49-F238E27FC236}">
                  <a16:creationId xmlns:a16="http://schemas.microsoft.com/office/drawing/2014/main" xmlns="" id="{DF72AEDA-A32D-5E17-EDFC-0D8D21392147}"/>
                </a:ext>
              </a:extLst>
            </p:cNvPr>
            <p:cNvSpPr/>
            <p:nvPr/>
          </p:nvSpPr>
          <p:spPr>
            <a:xfrm>
              <a:off x="5776625" y="3195775"/>
              <a:ext cx="122775" cy="23400"/>
            </a:xfrm>
            <a:custGeom>
              <a:avLst/>
              <a:gdLst/>
              <a:ahLst/>
              <a:cxnLst/>
              <a:rect l="l" t="t" r="r" b="b"/>
              <a:pathLst>
                <a:path w="4911" h="936" extrusionOk="0">
                  <a:moveTo>
                    <a:pt x="4813" y="1"/>
                  </a:moveTo>
                  <a:lnTo>
                    <a:pt x="3995" y="215"/>
                  </a:lnTo>
                  <a:lnTo>
                    <a:pt x="3177" y="410"/>
                  </a:lnTo>
                  <a:lnTo>
                    <a:pt x="3196" y="390"/>
                  </a:lnTo>
                  <a:lnTo>
                    <a:pt x="3196" y="390"/>
                  </a:lnTo>
                  <a:lnTo>
                    <a:pt x="2729" y="488"/>
                  </a:lnTo>
                  <a:lnTo>
                    <a:pt x="2183" y="566"/>
                  </a:lnTo>
                  <a:lnTo>
                    <a:pt x="1657" y="605"/>
                  </a:lnTo>
                  <a:lnTo>
                    <a:pt x="1404" y="624"/>
                  </a:lnTo>
                  <a:lnTo>
                    <a:pt x="1131" y="605"/>
                  </a:lnTo>
                  <a:lnTo>
                    <a:pt x="683" y="566"/>
                  </a:lnTo>
                  <a:lnTo>
                    <a:pt x="235" y="468"/>
                  </a:lnTo>
                  <a:lnTo>
                    <a:pt x="157" y="468"/>
                  </a:lnTo>
                  <a:lnTo>
                    <a:pt x="79" y="488"/>
                  </a:lnTo>
                  <a:lnTo>
                    <a:pt x="20" y="546"/>
                  </a:lnTo>
                  <a:lnTo>
                    <a:pt x="1" y="624"/>
                  </a:lnTo>
                  <a:lnTo>
                    <a:pt x="1" y="702"/>
                  </a:lnTo>
                  <a:lnTo>
                    <a:pt x="20" y="780"/>
                  </a:lnTo>
                  <a:lnTo>
                    <a:pt x="79" y="819"/>
                  </a:lnTo>
                  <a:lnTo>
                    <a:pt x="157" y="858"/>
                  </a:lnTo>
                  <a:lnTo>
                    <a:pt x="449" y="897"/>
                  </a:lnTo>
                  <a:lnTo>
                    <a:pt x="741" y="936"/>
                  </a:lnTo>
                  <a:lnTo>
                    <a:pt x="1345" y="936"/>
                  </a:lnTo>
                  <a:lnTo>
                    <a:pt x="1638" y="916"/>
                  </a:lnTo>
                  <a:lnTo>
                    <a:pt x="1930" y="877"/>
                  </a:lnTo>
                  <a:lnTo>
                    <a:pt x="2514" y="780"/>
                  </a:lnTo>
                  <a:lnTo>
                    <a:pt x="3099" y="644"/>
                  </a:lnTo>
                  <a:lnTo>
                    <a:pt x="3664" y="488"/>
                  </a:lnTo>
                  <a:lnTo>
                    <a:pt x="4268" y="312"/>
                  </a:lnTo>
                  <a:lnTo>
                    <a:pt x="4872" y="137"/>
                  </a:lnTo>
                  <a:lnTo>
                    <a:pt x="4891" y="118"/>
                  </a:lnTo>
                  <a:lnTo>
                    <a:pt x="4911" y="98"/>
                  </a:lnTo>
                  <a:lnTo>
                    <a:pt x="4911" y="40"/>
                  </a:lnTo>
                  <a:lnTo>
                    <a:pt x="4872" y="1"/>
                  </a:lnTo>
                  <a:close/>
                </a:path>
              </a:pathLst>
            </a:custGeom>
            <a:solidFill>
              <a:srgbClr val="9FC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741;p38">
              <a:extLst>
                <a:ext uri="{FF2B5EF4-FFF2-40B4-BE49-F238E27FC236}">
                  <a16:creationId xmlns:a16="http://schemas.microsoft.com/office/drawing/2014/main" xmlns="" id="{24C544A9-5F42-21C6-7209-0BDF5E1CB748}"/>
                </a:ext>
              </a:extLst>
            </p:cNvPr>
            <p:cNvSpPr/>
            <p:nvPr/>
          </p:nvSpPr>
          <p:spPr>
            <a:xfrm>
              <a:off x="5776625" y="3195775"/>
              <a:ext cx="122775" cy="23400"/>
            </a:xfrm>
            <a:custGeom>
              <a:avLst/>
              <a:gdLst/>
              <a:ahLst/>
              <a:cxnLst/>
              <a:rect l="l" t="t" r="r" b="b"/>
              <a:pathLst>
                <a:path w="4911" h="936" fill="none" extrusionOk="0">
                  <a:moveTo>
                    <a:pt x="4813" y="1"/>
                  </a:moveTo>
                  <a:lnTo>
                    <a:pt x="4813" y="1"/>
                  </a:lnTo>
                  <a:lnTo>
                    <a:pt x="3995" y="215"/>
                  </a:lnTo>
                  <a:lnTo>
                    <a:pt x="3177" y="410"/>
                  </a:lnTo>
                  <a:lnTo>
                    <a:pt x="3177" y="410"/>
                  </a:lnTo>
                  <a:lnTo>
                    <a:pt x="3196" y="390"/>
                  </a:lnTo>
                  <a:lnTo>
                    <a:pt x="3196" y="390"/>
                  </a:lnTo>
                  <a:lnTo>
                    <a:pt x="2729" y="488"/>
                  </a:lnTo>
                  <a:lnTo>
                    <a:pt x="2729" y="488"/>
                  </a:lnTo>
                  <a:lnTo>
                    <a:pt x="2183" y="566"/>
                  </a:lnTo>
                  <a:lnTo>
                    <a:pt x="2183" y="566"/>
                  </a:lnTo>
                  <a:lnTo>
                    <a:pt x="1657" y="605"/>
                  </a:lnTo>
                  <a:lnTo>
                    <a:pt x="1404" y="624"/>
                  </a:lnTo>
                  <a:lnTo>
                    <a:pt x="1131" y="605"/>
                  </a:lnTo>
                  <a:lnTo>
                    <a:pt x="1131" y="605"/>
                  </a:lnTo>
                  <a:lnTo>
                    <a:pt x="683" y="566"/>
                  </a:lnTo>
                  <a:lnTo>
                    <a:pt x="235" y="468"/>
                  </a:lnTo>
                  <a:lnTo>
                    <a:pt x="235" y="468"/>
                  </a:lnTo>
                  <a:lnTo>
                    <a:pt x="157" y="468"/>
                  </a:lnTo>
                  <a:lnTo>
                    <a:pt x="79" y="488"/>
                  </a:lnTo>
                  <a:lnTo>
                    <a:pt x="79" y="488"/>
                  </a:lnTo>
                  <a:lnTo>
                    <a:pt x="20" y="546"/>
                  </a:lnTo>
                  <a:lnTo>
                    <a:pt x="1" y="624"/>
                  </a:lnTo>
                  <a:lnTo>
                    <a:pt x="1" y="624"/>
                  </a:lnTo>
                  <a:lnTo>
                    <a:pt x="1" y="702"/>
                  </a:lnTo>
                  <a:lnTo>
                    <a:pt x="20" y="780"/>
                  </a:lnTo>
                  <a:lnTo>
                    <a:pt x="79" y="819"/>
                  </a:lnTo>
                  <a:lnTo>
                    <a:pt x="157" y="858"/>
                  </a:lnTo>
                  <a:lnTo>
                    <a:pt x="157" y="858"/>
                  </a:lnTo>
                  <a:lnTo>
                    <a:pt x="449" y="897"/>
                  </a:lnTo>
                  <a:lnTo>
                    <a:pt x="741" y="936"/>
                  </a:lnTo>
                  <a:lnTo>
                    <a:pt x="1034" y="936"/>
                  </a:lnTo>
                  <a:lnTo>
                    <a:pt x="1345" y="936"/>
                  </a:lnTo>
                  <a:lnTo>
                    <a:pt x="1638" y="916"/>
                  </a:lnTo>
                  <a:lnTo>
                    <a:pt x="1930" y="877"/>
                  </a:lnTo>
                  <a:lnTo>
                    <a:pt x="2514" y="780"/>
                  </a:lnTo>
                  <a:lnTo>
                    <a:pt x="2514" y="780"/>
                  </a:lnTo>
                  <a:lnTo>
                    <a:pt x="3099" y="644"/>
                  </a:lnTo>
                  <a:lnTo>
                    <a:pt x="3664" y="488"/>
                  </a:lnTo>
                  <a:lnTo>
                    <a:pt x="3664" y="488"/>
                  </a:lnTo>
                  <a:lnTo>
                    <a:pt x="4268" y="312"/>
                  </a:lnTo>
                  <a:lnTo>
                    <a:pt x="4872" y="137"/>
                  </a:lnTo>
                  <a:lnTo>
                    <a:pt x="4872" y="137"/>
                  </a:lnTo>
                  <a:lnTo>
                    <a:pt x="4891" y="118"/>
                  </a:lnTo>
                  <a:lnTo>
                    <a:pt x="4911" y="98"/>
                  </a:lnTo>
                  <a:lnTo>
                    <a:pt x="4911" y="40"/>
                  </a:lnTo>
                  <a:lnTo>
                    <a:pt x="4911" y="40"/>
                  </a:lnTo>
                  <a:lnTo>
                    <a:pt x="4872" y="1"/>
                  </a:lnTo>
                  <a:lnTo>
                    <a:pt x="4833" y="1"/>
                  </a:lnTo>
                  <a:lnTo>
                    <a:pt x="4833" y="1"/>
                  </a:lnTo>
                  <a:lnTo>
                    <a:pt x="48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742;p38">
              <a:extLst>
                <a:ext uri="{FF2B5EF4-FFF2-40B4-BE49-F238E27FC236}">
                  <a16:creationId xmlns:a16="http://schemas.microsoft.com/office/drawing/2014/main" xmlns="" id="{DFAB6696-63E0-7D02-7187-1F6AD9BD3C16}"/>
                </a:ext>
              </a:extLst>
            </p:cNvPr>
            <p:cNvSpPr/>
            <p:nvPr/>
          </p:nvSpPr>
          <p:spPr>
            <a:xfrm>
              <a:off x="5632950" y="3142675"/>
              <a:ext cx="113025" cy="158350"/>
            </a:xfrm>
            <a:custGeom>
              <a:avLst/>
              <a:gdLst/>
              <a:ahLst/>
              <a:cxnLst/>
              <a:rect l="l" t="t" r="r" b="b"/>
              <a:pathLst>
                <a:path w="4521" h="6334" extrusionOk="0">
                  <a:moveTo>
                    <a:pt x="2046" y="1"/>
                  </a:moveTo>
                  <a:lnTo>
                    <a:pt x="1812" y="40"/>
                  </a:lnTo>
                  <a:lnTo>
                    <a:pt x="1617" y="79"/>
                  </a:lnTo>
                  <a:lnTo>
                    <a:pt x="1442" y="118"/>
                  </a:lnTo>
                  <a:lnTo>
                    <a:pt x="1286" y="176"/>
                  </a:lnTo>
                  <a:lnTo>
                    <a:pt x="1111" y="254"/>
                  </a:lnTo>
                  <a:lnTo>
                    <a:pt x="955" y="352"/>
                  </a:lnTo>
                  <a:lnTo>
                    <a:pt x="818" y="449"/>
                  </a:lnTo>
                  <a:lnTo>
                    <a:pt x="682" y="546"/>
                  </a:lnTo>
                  <a:lnTo>
                    <a:pt x="565" y="663"/>
                  </a:lnTo>
                  <a:lnTo>
                    <a:pt x="448" y="800"/>
                  </a:lnTo>
                  <a:lnTo>
                    <a:pt x="331" y="956"/>
                  </a:lnTo>
                  <a:lnTo>
                    <a:pt x="234" y="1131"/>
                  </a:lnTo>
                  <a:lnTo>
                    <a:pt x="137" y="1345"/>
                  </a:lnTo>
                  <a:lnTo>
                    <a:pt x="78" y="1521"/>
                  </a:lnTo>
                  <a:lnTo>
                    <a:pt x="39" y="1735"/>
                  </a:lnTo>
                  <a:lnTo>
                    <a:pt x="20" y="1988"/>
                  </a:lnTo>
                  <a:lnTo>
                    <a:pt x="0" y="2242"/>
                  </a:lnTo>
                  <a:lnTo>
                    <a:pt x="0" y="2514"/>
                  </a:lnTo>
                  <a:lnTo>
                    <a:pt x="20" y="2768"/>
                  </a:lnTo>
                  <a:lnTo>
                    <a:pt x="59" y="3255"/>
                  </a:lnTo>
                  <a:lnTo>
                    <a:pt x="98" y="3722"/>
                  </a:lnTo>
                  <a:lnTo>
                    <a:pt x="156" y="4287"/>
                  </a:lnTo>
                  <a:lnTo>
                    <a:pt x="195" y="4833"/>
                  </a:lnTo>
                  <a:lnTo>
                    <a:pt x="176" y="5106"/>
                  </a:lnTo>
                  <a:lnTo>
                    <a:pt x="156" y="5398"/>
                  </a:lnTo>
                  <a:lnTo>
                    <a:pt x="156" y="5456"/>
                  </a:lnTo>
                  <a:lnTo>
                    <a:pt x="137" y="5515"/>
                  </a:lnTo>
                  <a:lnTo>
                    <a:pt x="137" y="5593"/>
                  </a:lnTo>
                  <a:lnTo>
                    <a:pt x="137" y="5690"/>
                  </a:lnTo>
                  <a:lnTo>
                    <a:pt x="156" y="5729"/>
                  </a:lnTo>
                  <a:lnTo>
                    <a:pt x="176" y="5768"/>
                  </a:lnTo>
                  <a:lnTo>
                    <a:pt x="312" y="5924"/>
                  </a:lnTo>
                  <a:lnTo>
                    <a:pt x="468" y="6041"/>
                  </a:lnTo>
                  <a:lnTo>
                    <a:pt x="643" y="6158"/>
                  </a:lnTo>
                  <a:lnTo>
                    <a:pt x="838" y="6255"/>
                  </a:lnTo>
                  <a:lnTo>
                    <a:pt x="1013" y="6314"/>
                  </a:lnTo>
                  <a:lnTo>
                    <a:pt x="1228" y="6333"/>
                  </a:lnTo>
                  <a:lnTo>
                    <a:pt x="1286" y="6333"/>
                  </a:lnTo>
                  <a:lnTo>
                    <a:pt x="1461" y="6314"/>
                  </a:lnTo>
                  <a:lnTo>
                    <a:pt x="1637" y="6275"/>
                  </a:lnTo>
                  <a:lnTo>
                    <a:pt x="1695" y="6255"/>
                  </a:lnTo>
                  <a:lnTo>
                    <a:pt x="1734" y="6216"/>
                  </a:lnTo>
                  <a:lnTo>
                    <a:pt x="1754" y="6177"/>
                  </a:lnTo>
                  <a:lnTo>
                    <a:pt x="1773" y="6119"/>
                  </a:lnTo>
                  <a:lnTo>
                    <a:pt x="2163" y="5749"/>
                  </a:lnTo>
                  <a:lnTo>
                    <a:pt x="2553" y="5339"/>
                  </a:lnTo>
                  <a:lnTo>
                    <a:pt x="2942" y="4930"/>
                  </a:lnTo>
                  <a:lnTo>
                    <a:pt x="3332" y="4482"/>
                  </a:lnTo>
                  <a:lnTo>
                    <a:pt x="3527" y="4209"/>
                  </a:lnTo>
                  <a:lnTo>
                    <a:pt x="3702" y="3956"/>
                  </a:lnTo>
                  <a:lnTo>
                    <a:pt x="3877" y="3703"/>
                  </a:lnTo>
                  <a:lnTo>
                    <a:pt x="4014" y="3450"/>
                  </a:lnTo>
                  <a:lnTo>
                    <a:pt x="4150" y="3196"/>
                  </a:lnTo>
                  <a:lnTo>
                    <a:pt x="4267" y="2962"/>
                  </a:lnTo>
                  <a:lnTo>
                    <a:pt x="4345" y="2709"/>
                  </a:lnTo>
                  <a:lnTo>
                    <a:pt x="4423" y="2456"/>
                  </a:lnTo>
                  <a:lnTo>
                    <a:pt x="4481" y="2242"/>
                  </a:lnTo>
                  <a:lnTo>
                    <a:pt x="4501" y="2047"/>
                  </a:lnTo>
                  <a:lnTo>
                    <a:pt x="4520" y="1832"/>
                  </a:lnTo>
                  <a:lnTo>
                    <a:pt x="4501" y="1638"/>
                  </a:lnTo>
                  <a:lnTo>
                    <a:pt x="4462" y="1462"/>
                  </a:lnTo>
                  <a:lnTo>
                    <a:pt x="4423" y="1306"/>
                  </a:lnTo>
                  <a:lnTo>
                    <a:pt x="4365" y="1150"/>
                  </a:lnTo>
                  <a:lnTo>
                    <a:pt x="4267" y="995"/>
                  </a:lnTo>
                  <a:lnTo>
                    <a:pt x="4189" y="858"/>
                  </a:lnTo>
                  <a:lnTo>
                    <a:pt x="4092" y="741"/>
                  </a:lnTo>
                  <a:lnTo>
                    <a:pt x="3975" y="624"/>
                  </a:lnTo>
                  <a:lnTo>
                    <a:pt x="3839" y="507"/>
                  </a:lnTo>
                  <a:lnTo>
                    <a:pt x="3702" y="410"/>
                  </a:lnTo>
                  <a:lnTo>
                    <a:pt x="3546" y="313"/>
                  </a:lnTo>
                  <a:lnTo>
                    <a:pt x="3390" y="235"/>
                  </a:lnTo>
                  <a:lnTo>
                    <a:pt x="3215" y="157"/>
                  </a:lnTo>
                  <a:lnTo>
                    <a:pt x="3001" y="98"/>
                  </a:lnTo>
                  <a:lnTo>
                    <a:pt x="2767" y="40"/>
                  </a:lnTo>
                  <a:lnTo>
                    <a:pt x="2533" y="1"/>
                  </a:lnTo>
                  <a:close/>
                </a:path>
              </a:pathLst>
            </a:custGeom>
            <a:solidFill>
              <a:srgbClr val="B8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743;p38">
              <a:extLst>
                <a:ext uri="{FF2B5EF4-FFF2-40B4-BE49-F238E27FC236}">
                  <a16:creationId xmlns:a16="http://schemas.microsoft.com/office/drawing/2014/main" xmlns="" id="{492D7A01-B05C-E93E-F8EF-42F65D2F32AB}"/>
                </a:ext>
              </a:extLst>
            </p:cNvPr>
            <p:cNvSpPr/>
            <p:nvPr/>
          </p:nvSpPr>
          <p:spPr>
            <a:xfrm>
              <a:off x="5632950" y="3142675"/>
              <a:ext cx="113025" cy="158350"/>
            </a:xfrm>
            <a:custGeom>
              <a:avLst/>
              <a:gdLst/>
              <a:ahLst/>
              <a:cxnLst/>
              <a:rect l="l" t="t" r="r" b="b"/>
              <a:pathLst>
                <a:path w="4521" h="6334" fill="none" extrusionOk="0">
                  <a:moveTo>
                    <a:pt x="2280" y="1"/>
                  </a:moveTo>
                  <a:lnTo>
                    <a:pt x="2280" y="1"/>
                  </a:lnTo>
                  <a:lnTo>
                    <a:pt x="2046" y="1"/>
                  </a:lnTo>
                  <a:lnTo>
                    <a:pt x="1812" y="40"/>
                  </a:lnTo>
                  <a:lnTo>
                    <a:pt x="1812" y="40"/>
                  </a:lnTo>
                  <a:lnTo>
                    <a:pt x="1617" y="79"/>
                  </a:lnTo>
                  <a:lnTo>
                    <a:pt x="1442" y="118"/>
                  </a:lnTo>
                  <a:lnTo>
                    <a:pt x="1286" y="176"/>
                  </a:lnTo>
                  <a:lnTo>
                    <a:pt x="1111" y="254"/>
                  </a:lnTo>
                  <a:lnTo>
                    <a:pt x="955" y="352"/>
                  </a:lnTo>
                  <a:lnTo>
                    <a:pt x="818" y="449"/>
                  </a:lnTo>
                  <a:lnTo>
                    <a:pt x="682" y="546"/>
                  </a:lnTo>
                  <a:lnTo>
                    <a:pt x="565" y="663"/>
                  </a:lnTo>
                  <a:lnTo>
                    <a:pt x="565" y="663"/>
                  </a:lnTo>
                  <a:lnTo>
                    <a:pt x="448" y="800"/>
                  </a:lnTo>
                  <a:lnTo>
                    <a:pt x="331" y="956"/>
                  </a:lnTo>
                  <a:lnTo>
                    <a:pt x="331" y="956"/>
                  </a:lnTo>
                  <a:lnTo>
                    <a:pt x="234" y="1131"/>
                  </a:lnTo>
                  <a:lnTo>
                    <a:pt x="137" y="1345"/>
                  </a:lnTo>
                  <a:lnTo>
                    <a:pt x="137" y="1345"/>
                  </a:lnTo>
                  <a:lnTo>
                    <a:pt x="78" y="1521"/>
                  </a:lnTo>
                  <a:lnTo>
                    <a:pt x="39" y="1735"/>
                  </a:lnTo>
                  <a:lnTo>
                    <a:pt x="39" y="1735"/>
                  </a:lnTo>
                  <a:lnTo>
                    <a:pt x="20" y="1988"/>
                  </a:lnTo>
                  <a:lnTo>
                    <a:pt x="0" y="2242"/>
                  </a:lnTo>
                  <a:lnTo>
                    <a:pt x="0" y="2242"/>
                  </a:lnTo>
                  <a:lnTo>
                    <a:pt x="0" y="2514"/>
                  </a:lnTo>
                  <a:lnTo>
                    <a:pt x="20" y="2768"/>
                  </a:lnTo>
                  <a:lnTo>
                    <a:pt x="59" y="3255"/>
                  </a:lnTo>
                  <a:lnTo>
                    <a:pt x="59" y="3255"/>
                  </a:lnTo>
                  <a:lnTo>
                    <a:pt x="98" y="3722"/>
                  </a:lnTo>
                  <a:lnTo>
                    <a:pt x="98" y="3722"/>
                  </a:lnTo>
                  <a:lnTo>
                    <a:pt x="156" y="4287"/>
                  </a:lnTo>
                  <a:lnTo>
                    <a:pt x="156" y="4287"/>
                  </a:lnTo>
                  <a:lnTo>
                    <a:pt x="195" y="4833"/>
                  </a:lnTo>
                  <a:lnTo>
                    <a:pt x="176" y="5106"/>
                  </a:lnTo>
                  <a:lnTo>
                    <a:pt x="156" y="5398"/>
                  </a:lnTo>
                  <a:lnTo>
                    <a:pt x="156" y="5456"/>
                  </a:lnTo>
                  <a:lnTo>
                    <a:pt x="137" y="5515"/>
                  </a:lnTo>
                  <a:lnTo>
                    <a:pt x="137" y="5515"/>
                  </a:lnTo>
                  <a:lnTo>
                    <a:pt x="137" y="5593"/>
                  </a:lnTo>
                  <a:lnTo>
                    <a:pt x="137" y="5593"/>
                  </a:lnTo>
                  <a:lnTo>
                    <a:pt x="137" y="5690"/>
                  </a:lnTo>
                  <a:lnTo>
                    <a:pt x="156" y="5729"/>
                  </a:lnTo>
                  <a:lnTo>
                    <a:pt x="176" y="5768"/>
                  </a:lnTo>
                  <a:lnTo>
                    <a:pt x="176" y="5768"/>
                  </a:lnTo>
                  <a:lnTo>
                    <a:pt x="312" y="5924"/>
                  </a:lnTo>
                  <a:lnTo>
                    <a:pt x="468" y="6041"/>
                  </a:lnTo>
                  <a:lnTo>
                    <a:pt x="468" y="6041"/>
                  </a:lnTo>
                  <a:lnTo>
                    <a:pt x="643" y="6158"/>
                  </a:lnTo>
                  <a:lnTo>
                    <a:pt x="838" y="6255"/>
                  </a:lnTo>
                  <a:lnTo>
                    <a:pt x="838" y="6255"/>
                  </a:lnTo>
                  <a:lnTo>
                    <a:pt x="1013" y="6314"/>
                  </a:lnTo>
                  <a:lnTo>
                    <a:pt x="1228" y="6333"/>
                  </a:lnTo>
                  <a:lnTo>
                    <a:pt x="1228" y="6333"/>
                  </a:lnTo>
                  <a:lnTo>
                    <a:pt x="1286" y="6333"/>
                  </a:lnTo>
                  <a:lnTo>
                    <a:pt x="1286" y="6333"/>
                  </a:lnTo>
                  <a:lnTo>
                    <a:pt x="1461" y="6314"/>
                  </a:lnTo>
                  <a:lnTo>
                    <a:pt x="1637" y="6275"/>
                  </a:lnTo>
                  <a:lnTo>
                    <a:pt x="1637" y="6275"/>
                  </a:lnTo>
                  <a:lnTo>
                    <a:pt x="1695" y="6255"/>
                  </a:lnTo>
                  <a:lnTo>
                    <a:pt x="1734" y="6216"/>
                  </a:lnTo>
                  <a:lnTo>
                    <a:pt x="1754" y="6177"/>
                  </a:lnTo>
                  <a:lnTo>
                    <a:pt x="1773" y="6119"/>
                  </a:lnTo>
                  <a:lnTo>
                    <a:pt x="1773" y="6119"/>
                  </a:lnTo>
                  <a:lnTo>
                    <a:pt x="2163" y="5749"/>
                  </a:lnTo>
                  <a:lnTo>
                    <a:pt x="2553" y="5339"/>
                  </a:lnTo>
                  <a:lnTo>
                    <a:pt x="2942" y="4930"/>
                  </a:lnTo>
                  <a:lnTo>
                    <a:pt x="3332" y="4482"/>
                  </a:lnTo>
                  <a:lnTo>
                    <a:pt x="3332" y="4482"/>
                  </a:lnTo>
                  <a:lnTo>
                    <a:pt x="3527" y="4209"/>
                  </a:lnTo>
                  <a:lnTo>
                    <a:pt x="3702" y="3956"/>
                  </a:lnTo>
                  <a:lnTo>
                    <a:pt x="3877" y="3703"/>
                  </a:lnTo>
                  <a:lnTo>
                    <a:pt x="4014" y="3450"/>
                  </a:lnTo>
                  <a:lnTo>
                    <a:pt x="4150" y="3196"/>
                  </a:lnTo>
                  <a:lnTo>
                    <a:pt x="4267" y="2962"/>
                  </a:lnTo>
                  <a:lnTo>
                    <a:pt x="4345" y="2709"/>
                  </a:lnTo>
                  <a:lnTo>
                    <a:pt x="4423" y="2456"/>
                  </a:lnTo>
                  <a:lnTo>
                    <a:pt x="4423" y="2456"/>
                  </a:lnTo>
                  <a:lnTo>
                    <a:pt x="4481" y="2242"/>
                  </a:lnTo>
                  <a:lnTo>
                    <a:pt x="4501" y="2047"/>
                  </a:lnTo>
                  <a:lnTo>
                    <a:pt x="4520" y="1832"/>
                  </a:lnTo>
                  <a:lnTo>
                    <a:pt x="4501" y="1638"/>
                  </a:lnTo>
                  <a:lnTo>
                    <a:pt x="4501" y="1638"/>
                  </a:lnTo>
                  <a:lnTo>
                    <a:pt x="4462" y="1462"/>
                  </a:lnTo>
                  <a:lnTo>
                    <a:pt x="4423" y="1306"/>
                  </a:lnTo>
                  <a:lnTo>
                    <a:pt x="4365" y="1150"/>
                  </a:lnTo>
                  <a:lnTo>
                    <a:pt x="4267" y="995"/>
                  </a:lnTo>
                  <a:lnTo>
                    <a:pt x="4267" y="995"/>
                  </a:lnTo>
                  <a:lnTo>
                    <a:pt x="4189" y="858"/>
                  </a:lnTo>
                  <a:lnTo>
                    <a:pt x="4092" y="741"/>
                  </a:lnTo>
                  <a:lnTo>
                    <a:pt x="3975" y="624"/>
                  </a:lnTo>
                  <a:lnTo>
                    <a:pt x="3839" y="507"/>
                  </a:lnTo>
                  <a:lnTo>
                    <a:pt x="3702" y="410"/>
                  </a:lnTo>
                  <a:lnTo>
                    <a:pt x="3546" y="313"/>
                  </a:lnTo>
                  <a:lnTo>
                    <a:pt x="3390" y="235"/>
                  </a:lnTo>
                  <a:lnTo>
                    <a:pt x="3215" y="157"/>
                  </a:lnTo>
                  <a:lnTo>
                    <a:pt x="3215" y="157"/>
                  </a:lnTo>
                  <a:lnTo>
                    <a:pt x="3001" y="98"/>
                  </a:lnTo>
                  <a:lnTo>
                    <a:pt x="2767" y="40"/>
                  </a:lnTo>
                  <a:lnTo>
                    <a:pt x="2533" y="1"/>
                  </a:lnTo>
                  <a:lnTo>
                    <a:pt x="228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744;p38">
              <a:extLst>
                <a:ext uri="{FF2B5EF4-FFF2-40B4-BE49-F238E27FC236}">
                  <a16:creationId xmlns:a16="http://schemas.microsoft.com/office/drawing/2014/main" xmlns="" id="{AB197DD1-9FAD-4FAA-72A4-B0E410F5B24B}"/>
                </a:ext>
              </a:extLst>
            </p:cNvPr>
            <p:cNvSpPr/>
            <p:nvPr/>
          </p:nvSpPr>
          <p:spPr>
            <a:xfrm>
              <a:off x="5149750" y="3154375"/>
              <a:ext cx="951800" cy="820775"/>
            </a:xfrm>
            <a:custGeom>
              <a:avLst/>
              <a:gdLst/>
              <a:ahLst/>
              <a:cxnLst/>
              <a:rect l="l" t="t" r="r" b="b"/>
              <a:pathLst>
                <a:path w="38072" h="32831" extrusionOk="0">
                  <a:moveTo>
                    <a:pt x="12411" y="0"/>
                  </a:moveTo>
                  <a:lnTo>
                    <a:pt x="11885" y="20"/>
                  </a:lnTo>
                  <a:lnTo>
                    <a:pt x="11340" y="78"/>
                  </a:lnTo>
                  <a:lnTo>
                    <a:pt x="10794" y="156"/>
                  </a:lnTo>
                  <a:lnTo>
                    <a:pt x="10249" y="254"/>
                  </a:lnTo>
                  <a:lnTo>
                    <a:pt x="9723" y="410"/>
                  </a:lnTo>
                  <a:lnTo>
                    <a:pt x="9177" y="585"/>
                  </a:lnTo>
                  <a:lnTo>
                    <a:pt x="8631" y="780"/>
                  </a:lnTo>
                  <a:lnTo>
                    <a:pt x="8086" y="1033"/>
                  </a:lnTo>
                  <a:lnTo>
                    <a:pt x="7599" y="1286"/>
                  </a:lnTo>
                  <a:lnTo>
                    <a:pt x="7092" y="1559"/>
                  </a:lnTo>
                  <a:lnTo>
                    <a:pt x="6625" y="1871"/>
                  </a:lnTo>
                  <a:lnTo>
                    <a:pt x="6138" y="2202"/>
                  </a:lnTo>
                  <a:lnTo>
                    <a:pt x="5670" y="2553"/>
                  </a:lnTo>
                  <a:lnTo>
                    <a:pt x="5222" y="2943"/>
                  </a:lnTo>
                  <a:lnTo>
                    <a:pt x="4774" y="3352"/>
                  </a:lnTo>
                  <a:lnTo>
                    <a:pt x="4326" y="3780"/>
                  </a:lnTo>
                  <a:lnTo>
                    <a:pt x="3936" y="4228"/>
                  </a:lnTo>
                  <a:lnTo>
                    <a:pt x="3546" y="4677"/>
                  </a:lnTo>
                  <a:lnTo>
                    <a:pt x="3176" y="5125"/>
                  </a:lnTo>
                  <a:lnTo>
                    <a:pt x="2825" y="5612"/>
                  </a:lnTo>
                  <a:lnTo>
                    <a:pt x="2494" y="6099"/>
                  </a:lnTo>
                  <a:lnTo>
                    <a:pt x="2163" y="6606"/>
                  </a:lnTo>
                  <a:lnTo>
                    <a:pt x="1871" y="7112"/>
                  </a:lnTo>
                  <a:lnTo>
                    <a:pt x="1598" y="7658"/>
                  </a:lnTo>
                  <a:lnTo>
                    <a:pt x="1344" y="8184"/>
                  </a:lnTo>
                  <a:lnTo>
                    <a:pt x="1111" y="8710"/>
                  </a:lnTo>
                  <a:lnTo>
                    <a:pt x="916" y="9255"/>
                  </a:lnTo>
                  <a:lnTo>
                    <a:pt x="721" y="9820"/>
                  </a:lnTo>
                  <a:lnTo>
                    <a:pt x="565" y="10385"/>
                  </a:lnTo>
                  <a:lnTo>
                    <a:pt x="409" y="10970"/>
                  </a:lnTo>
                  <a:lnTo>
                    <a:pt x="292" y="11554"/>
                  </a:lnTo>
                  <a:lnTo>
                    <a:pt x="195" y="12139"/>
                  </a:lnTo>
                  <a:lnTo>
                    <a:pt x="117" y="12724"/>
                  </a:lnTo>
                  <a:lnTo>
                    <a:pt x="59" y="13308"/>
                  </a:lnTo>
                  <a:lnTo>
                    <a:pt x="20" y="13893"/>
                  </a:lnTo>
                  <a:lnTo>
                    <a:pt x="0" y="14477"/>
                  </a:lnTo>
                  <a:lnTo>
                    <a:pt x="20" y="15023"/>
                  </a:lnTo>
                  <a:lnTo>
                    <a:pt x="59" y="15588"/>
                  </a:lnTo>
                  <a:lnTo>
                    <a:pt x="98" y="16172"/>
                  </a:lnTo>
                  <a:lnTo>
                    <a:pt x="175" y="16757"/>
                  </a:lnTo>
                  <a:lnTo>
                    <a:pt x="273" y="17283"/>
                  </a:lnTo>
                  <a:lnTo>
                    <a:pt x="370" y="17828"/>
                  </a:lnTo>
                  <a:lnTo>
                    <a:pt x="507" y="18374"/>
                  </a:lnTo>
                  <a:lnTo>
                    <a:pt x="663" y="18900"/>
                  </a:lnTo>
                  <a:lnTo>
                    <a:pt x="838" y="19445"/>
                  </a:lnTo>
                  <a:lnTo>
                    <a:pt x="1013" y="19972"/>
                  </a:lnTo>
                  <a:lnTo>
                    <a:pt x="1228" y="20517"/>
                  </a:lnTo>
                  <a:lnTo>
                    <a:pt x="1461" y="21043"/>
                  </a:lnTo>
                  <a:lnTo>
                    <a:pt x="1695" y="21530"/>
                  </a:lnTo>
                  <a:lnTo>
                    <a:pt x="1948" y="22017"/>
                  </a:lnTo>
                  <a:lnTo>
                    <a:pt x="2221" y="22504"/>
                  </a:lnTo>
                  <a:lnTo>
                    <a:pt x="2514" y="22992"/>
                  </a:lnTo>
                  <a:lnTo>
                    <a:pt x="2806" y="23459"/>
                  </a:lnTo>
                  <a:lnTo>
                    <a:pt x="3137" y="23927"/>
                  </a:lnTo>
                  <a:lnTo>
                    <a:pt x="3488" y="24394"/>
                  </a:lnTo>
                  <a:lnTo>
                    <a:pt x="3838" y="24843"/>
                  </a:lnTo>
                  <a:lnTo>
                    <a:pt x="4189" y="25271"/>
                  </a:lnTo>
                  <a:lnTo>
                    <a:pt x="4559" y="25680"/>
                  </a:lnTo>
                  <a:lnTo>
                    <a:pt x="4949" y="26090"/>
                  </a:lnTo>
                  <a:lnTo>
                    <a:pt x="5358" y="26499"/>
                  </a:lnTo>
                  <a:lnTo>
                    <a:pt x="5787" y="26869"/>
                  </a:lnTo>
                  <a:lnTo>
                    <a:pt x="6215" y="27259"/>
                  </a:lnTo>
                  <a:lnTo>
                    <a:pt x="6664" y="27629"/>
                  </a:lnTo>
                  <a:lnTo>
                    <a:pt x="7131" y="27979"/>
                  </a:lnTo>
                  <a:lnTo>
                    <a:pt x="7677" y="28389"/>
                  </a:lnTo>
                  <a:lnTo>
                    <a:pt x="8261" y="28759"/>
                  </a:lnTo>
                  <a:lnTo>
                    <a:pt x="8846" y="29129"/>
                  </a:lnTo>
                  <a:lnTo>
                    <a:pt x="9450" y="29460"/>
                  </a:lnTo>
                  <a:lnTo>
                    <a:pt x="10073" y="29772"/>
                  </a:lnTo>
                  <a:lnTo>
                    <a:pt x="10697" y="30064"/>
                  </a:lnTo>
                  <a:lnTo>
                    <a:pt x="11359" y="30337"/>
                  </a:lnTo>
                  <a:lnTo>
                    <a:pt x="12002" y="30590"/>
                  </a:lnTo>
                  <a:lnTo>
                    <a:pt x="11983" y="30999"/>
                  </a:lnTo>
                  <a:lnTo>
                    <a:pt x="11983" y="31370"/>
                  </a:lnTo>
                  <a:lnTo>
                    <a:pt x="12002" y="31526"/>
                  </a:lnTo>
                  <a:lnTo>
                    <a:pt x="12041" y="31701"/>
                  </a:lnTo>
                  <a:lnTo>
                    <a:pt x="12080" y="31837"/>
                  </a:lnTo>
                  <a:lnTo>
                    <a:pt x="12119" y="31993"/>
                  </a:lnTo>
                  <a:lnTo>
                    <a:pt x="12197" y="32130"/>
                  </a:lnTo>
                  <a:lnTo>
                    <a:pt x="12275" y="32266"/>
                  </a:lnTo>
                  <a:lnTo>
                    <a:pt x="12353" y="32383"/>
                  </a:lnTo>
                  <a:lnTo>
                    <a:pt x="12450" y="32480"/>
                  </a:lnTo>
                  <a:lnTo>
                    <a:pt x="12548" y="32578"/>
                  </a:lnTo>
                  <a:lnTo>
                    <a:pt x="12645" y="32656"/>
                  </a:lnTo>
                  <a:lnTo>
                    <a:pt x="12762" y="32714"/>
                  </a:lnTo>
                  <a:lnTo>
                    <a:pt x="12898" y="32773"/>
                  </a:lnTo>
                  <a:lnTo>
                    <a:pt x="13054" y="32811"/>
                  </a:lnTo>
                  <a:lnTo>
                    <a:pt x="13230" y="32831"/>
                  </a:lnTo>
                  <a:lnTo>
                    <a:pt x="13425" y="32811"/>
                  </a:lnTo>
                  <a:lnTo>
                    <a:pt x="13561" y="32773"/>
                  </a:lnTo>
                  <a:lnTo>
                    <a:pt x="13678" y="32734"/>
                  </a:lnTo>
                  <a:lnTo>
                    <a:pt x="13814" y="32675"/>
                  </a:lnTo>
                  <a:lnTo>
                    <a:pt x="13951" y="32617"/>
                  </a:lnTo>
                  <a:lnTo>
                    <a:pt x="14087" y="32539"/>
                  </a:lnTo>
                  <a:lnTo>
                    <a:pt x="14223" y="32441"/>
                  </a:lnTo>
                  <a:lnTo>
                    <a:pt x="14340" y="32324"/>
                  </a:lnTo>
                  <a:lnTo>
                    <a:pt x="14477" y="32188"/>
                  </a:lnTo>
                  <a:lnTo>
                    <a:pt x="14691" y="31915"/>
                  </a:lnTo>
                  <a:lnTo>
                    <a:pt x="14886" y="31603"/>
                  </a:lnTo>
                  <a:lnTo>
                    <a:pt x="15607" y="31759"/>
                  </a:lnTo>
                  <a:lnTo>
                    <a:pt x="16289" y="31896"/>
                  </a:lnTo>
                  <a:lnTo>
                    <a:pt x="16912" y="31993"/>
                  </a:lnTo>
                  <a:lnTo>
                    <a:pt x="17516" y="32071"/>
                  </a:lnTo>
                  <a:lnTo>
                    <a:pt x="18101" y="32149"/>
                  </a:lnTo>
                  <a:lnTo>
                    <a:pt x="18705" y="32188"/>
                  </a:lnTo>
                  <a:lnTo>
                    <a:pt x="19309" y="32207"/>
                  </a:lnTo>
                  <a:lnTo>
                    <a:pt x="19913" y="32227"/>
                  </a:lnTo>
                  <a:lnTo>
                    <a:pt x="20049" y="32227"/>
                  </a:lnTo>
                  <a:lnTo>
                    <a:pt x="20673" y="32207"/>
                  </a:lnTo>
                  <a:lnTo>
                    <a:pt x="21296" y="32169"/>
                  </a:lnTo>
                  <a:lnTo>
                    <a:pt x="21900" y="32110"/>
                  </a:lnTo>
                  <a:lnTo>
                    <a:pt x="22524" y="32032"/>
                  </a:lnTo>
                  <a:lnTo>
                    <a:pt x="23147" y="31935"/>
                  </a:lnTo>
                  <a:lnTo>
                    <a:pt x="23751" y="31818"/>
                  </a:lnTo>
                  <a:lnTo>
                    <a:pt x="24355" y="31681"/>
                  </a:lnTo>
                  <a:lnTo>
                    <a:pt x="24959" y="31526"/>
                  </a:lnTo>
                  <a:lnTo>
                    <a:pt x="25563" y="31350"/>
                  </a:lnTo>
                  <a:lnTo>
                    <a:pt x="26167" y="31136"/>
                  </a:lnTo>
                  <a:lnTo>
                    <a:pt x="26752" y="30922"/>
                  </a:lnTo>
                  <a:lnTo>
                    <a:pt x="27317" y="30688"/>
                  </a:lnTo>
                  <a:lnTo>
                    <a:pt x="27882" y="30434"/>
                  </a:lnTo>
                  <a:lnTo>
                    <a:pt x="28447" y="30142"/>
                  </a:lnTo>
                  <a:lnTo>
                    <a:pt x="28992" y="29850"/>
                  </a:lnTo>
                  <a:lnTo>
                    <a:pt x="29538" y="29538"/>
                  </a:lnTo>
                  <a:lnTo>
                    <a:pt x="30064" y="29207"/>
                  </a:lnTo>
                  <a:lnTo>
                    <a:pt x="30590" y="28856"/>
                  </a:lnTo>
                  <a:lnTo>
                    <a:pt x="31096" y="28486"/>
                  </a:lnTo>
                  <a:lnTo>
                    <a:pt x="31603" y="28096"/>
                  </a:lnTo>
                  <a:lnTo>
                    <a:pt x="32090" y="27687"/>
                  </a:lnTo>
                  <a:lnTo>
                    <a:pt x="32558" y="27278"/>
                  </a:lnTo>
                  <a:lnTo>
                    <a:pt x="33025" y="26830"/>
                  </a:lnTo>
                  <a:lnTo>
                    <a:pt x="33474" y="26382"/>
                  </a:lnTo>
                  <a:lnTo>
                    <a:pt x="33883" y="25934"/>
                  </a:lnTo>
                  <a:lnTo>
                    <a:pt x="34292" y="25466"/>
                  </a:lnTo>
                  <a:lnTo>
                    <a:pt x="34662" y="24998"/>
                  </a:lnTo>
                  <a:lnTo>
                    <a:pt x="35032" y="24511"/>
                  </a:lnTo>
                  <a:lnTo>
                    <a:pt x="35363" y="24005"/>
                  </a:lnTo>
                  <a:lnTo>
                    <a:pt x="35695" y="23498"/>
                  </a:lnTo>
                  <a:lnTo>
                    <a:pt x="36006" y="22992"/>
                  </a:lnTo>
                  <a:lnTo>
                    <a:pt x="36299" y="22465"/>
                  </a:lnTo>
                  <a:lnTo>
                    <a:pt x="36552" y="21920"/>
                  </a:lnTo>
                  <a:lnTo>
                    <a:pt x="36805" y="21394"/>
                  </a:lnTo>
                  <a:lnTo>
                    <a:pt x="37039" y="20848"/>
                  </a:lnTo>
                  <a:lnTo>
                    <a:pt x="37234" y="20283"/>
                  </a:lnTo>
                  <a:lnTo>
                    <a:pt x="37429" y="19738"/>
                  </a:lnTo>
                  <a:lnTo>
                    <a:pt x="37585" y="19173"/>
                  </a:lnTo>
                  <a:lnTo>
                    <a:pt x="37721" y="18608"/>
                  </a:lnTo>
                  <a:lnTo>
                    <a:pt x="37838" y="18043"/>
                  </a:lnTo>
                  <a:lnTo>
                    <a:pt x="37935" y="17458"/>
                  </a:lnTo>
                  <a:lnTo>
                    <a:pt x="38013" y="16854"/>
                  </a:lnTo>
                  <a:lnTo>
                    <a:pt x="38052" y="16270"/>
                  </a:lnTo>
                  <a:lnTo>
                    <a:pt x="38072" y="15666"/>
                  </a:lnTo>
                  <a:lnTo>
                    <a:pt x="38072" y="15081"/>
                  </a:lnTo>
                  <a:lnTo>
                    <a:pt x="38033" y="14477"/>
                  </a:lnTo>
                  <a:lnTo>
                    <a:pt x="37994" y="13893"/>
                  </a:lnTo>
                  <a:lnTo>
                    <a:pt x="37896" y="13308"/>
                  </a:lnTo>
                  <a:lnTo>
                    <a:pt x="37799" y="12724"/>
                  </a:lnTo>
                  <a:lnTo>
                    <a:pt x="37682" y="12158"/>
                  </a:lnTo>
                  <a:lnTo>
                    <a:pt x="37526" y="11613"/>
                  </a:lnTo>
                  <a:lnTo>
                    <a:pt x="37351" y="11067"/>
                  </a:lnTo>
                  <a:lnTo>
                    <a:pt x="37156" y="10541"/>
                  </a:lnTo>
                  <a:lnTo>
                    <a:pt x="36942" y="10035"/>
                  </a:lnTo>
                  <a:lnTo>
                    <a:pt x="36708" y="9548"/>
                  </a:lnTo>
                  <a:lnTo>
                    <a:pt x="36455" y="9061"/>
                  </a:lnTo>
                  <a:lnTo>
                    <a:pt x="36221" y="8651"/>
                  </a:lnTo>
                  <a:lnTo>
                    <a:pt x="35948" y="8262"/>
                  </a:lnTo>
                  <a:lnTo>
                    <a:pt x="35656" y="7872"/>
                  </a:lnTo>
                  <a:lnTo>
                    <a:pt x="35344" y="7482"/>
                  </a:lnTo>
                  <a:lnTo>
                    <a:pt x="35032" y="7112"/>
                  </a:lnTo>
                  <a:lnTo>
                    <a:pt x="34682" y="6761"/>
                  </a:lnTo>
                  <a:lnTo>
                    <a:pt x="34331" y="6430"/>
                  </a:lnTo>
                  <a:lnTo>
                    <a:pt x="33961" y="6118"/>
                  </a:lnTo>
                  <a:lnTo>
                    <a:pt x="33590" y="5826"/>
                  </a:lnTo>
                  <a:lnTo>
                    <a:pt x="33220" y="5553"/>
                  </a:lnTo>
                  <a:lnTo>
                    <a:pt x="32831" y="5281"/>
                  </a:lnTo>
                  <a:lnTo>
                    <a:pt x="32421" y="5047"/>
                  </a:lnTo>
                  <a:lnTo>
                    <a:pt x="32012" y="4813"/>
                  </a:lnTo>
                  <a:lnTo>
                    <a:pt x="31584" y="4599"/>
                  </a:lnTo>
                  <a:lnTo>
                    <a:pt x="31135" y="4384"/>
                  </a:lnTo>
                  <a:lnTo>
                    <a:pt x="30687" y="4209"/>
                  </a:lnTo>
                  <a:lnTo>
                    <a:pt x="30239" y="4053"/>
                  </a:lnTo>
                  <a:lnTo>
                    <a:pt x="29772" y="3897"/>
                  </a:lnTo>
                  <a:lnTo>
                    <a:pt x="29323" y="3761"/>
                  </a:lnTo>
                  <a:lnTo>
                    <a:pt x="28836" y="3663"/>
                  </a:lnTo>
                  <a:lnTo>
                    <a:pt x="28388" y="3566"/>
                  </a:lnTo>
                  <a:lnTo>
                    <a:pt x="27921" y="3488"/>
                  </a:lnTo>
                  <a:lnTo>
                    <a:pt x="27433" y="3430"/>
                  </a:lnTo>
                  <a:lnTo>
                    <a:pt x="26927" y="3371"/>
                  </a:lnTo>
                  <a:lnTo>
                    <a:pt x="26420" y="3352"/>
                  </a:lnTo>
                  <a:lnTo>
                    <a:pt x="25933" y="3352"/>
                  </a:lnTo>
                  <a:lnTo>
                    <a:pt x="25212" y="3371"/>
                  </a:lnTo>
                  <a:lnTo>
                    <a:pt x="24491" y="3430"/>
                  </a:lnTo>
                  <a:lnTo>
                    <a:pt x="23751" y="3527"/>
                  </a:lnTo>
                  <a:lnTo>
                    <a:pt x="23030" y="3663"/>
                  </a:lnTo>
                  <a:lnTo>
                    <a:pt x="22387" y="3800"/>
                  </a:lnTo>
                  <a:lnTo>
                    <a:pt x="21744" y="3995"/>
                  </a:lnTo>
                  <a:lnTo>
                    <a:pt x="21101" y="4228"/>
                  </a:lnTo>
                  <a:lnTo>
                    <a:pt x="20478" y="4482"/>
                  </a:lnTo>
                  <a:lnTo>
                    <a:pt x="20146" y="4034"/>
                  </a:lnTo>
                  <a:lnTo>
                    <a:pt x="19815" y="3644"/>
                  </a:lnTo>
                  <a:lnTo>
                    <a:pt x="19484" y="3274"/>
                  </a:lnTo>
                  <a:lnTo>
                    <a:pt x="19172" y="2943"/>
                  </a:lnTo>
                  <a:lnTo>
                    <a:pt x="18705" y="2494"/>
                  </a:lnTo>
                  <a:lnTo>
                    <a:pt x="18218" y="2066"/>
                  </a:lnTo>
                  <a:lnTo>
                    <a:pt x="17730" y="1696"/>
                  </a:lnTo>
                  <a:lnTo>
                    <a:pt x="17224" y="1364"/>
                  </a:lnTo>
                  <a:lnTo>
                    <a:pt x="16971" y="1208"/>
                  </a:lnTo>
                  <a:lnTo>
                    <a:pt x="16698" y="1053"/>
                  </a:lnTo>
                  <a:lnTo>
                    <a:pt x="16133" y="780"/>
                  </a:lnTo>
                  <a:lnTo>
                    <a:pt x="15509" y="546"/>
                  </a:lnTo>
                  <a:lnTo>
                    <a:pt x="14886" y="351"/>
                  </a:lnTo>
                  <a:lnTo>
                    <a:pt x="14301" y="195"/>
                  </a:lnTo>
                  <a:lnTo>
                    <a:pt x="13717" y="98"/>
                  </a:lnTo>
                  <a:lnTo>
                    <a:pt x="13132" y="39"/>
                  </a:lnTo>
                  <a:lnTo>
                    <a:pt x="125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745;p38">
              <a:extLst>
                <a:ext uri="{FF2B5EF4-FFF2-40B4-BE49-F238E27FC236}">
                  <a16:creationId xmlns:a16="http://schemas.microsoft.com/office/drawing/2014/main" xmlns="" id="{CA2604F3-7271-9741-2C01-3F0D205CEDE6}"/>
                </a:ext>
              </a:extLst>
            </p:cNvPr>
            <p:cNvSpPr/>
            <p:nvPr/>
          </p:nvSpPr>
          <p:spPr>
            <a:xfrm>
              <a:off x="5299275" y="3241075"/>
              <a:ext cx="802775" cy="734075"/>
            </a:xfrm>
            <a:custGeom>
              <a:avLst/>
              <a:gdLst/>
              <a:ahLst/>
              <a:cxnLst/>
              <a:rect l="l" t="t" r="r" b="b"/>
              <a:pathLst>
                <a:path w="32111" h="29363" extrusionOk="0">
                  <a:moveTo>
                    <a:pt x="21901" y="1"/>
                  </a:moveTo>
                  <a:lnTo>
                    <a:pt x="22154" y="98"/>
                  </a:lnTo>
                  <a:lnTo>
                    <a:pt x="22719" y="293"/>
                  </a:lnTo>
                  <a:lnTo>
                    <a:pt x="23264" y="507"/>
                  </a:lnTo>
                  <a:lnTo>
                    <a:pt x="23810" y="760"/>
                  </a:lnTo>
                  <a:lnTo>
                    <a:pt x="24317" y="1033"/>
                  </a:lnTo>
                  <a:lnTo>
                    <a:pt x="24823" y="1365"/>
                  </a:lnTo>
                  <a:lnTo>
                    <a:pt x="25310" y="1696"/>
                  </a:lnTo>
                  <a:lnTo>
                    <a:pt x="25778" y="2046"/>
                  </a:lnTo>
                  <a:lnTo>
                    <a:pt x="26207" y="2417"/>
                  </a:lnTo>
                  <a:lnTo>
                    <a:pt x="26635" y="2845"/>
                  </a:lnTo>
                  <a:lnTo>
                    <a:pt x="27025" y="3274"/>
                  </a:lnTo>
                  <a:lnTo>
                    <a:pt x="27376" y="3722"/>
                  </a:lnTo>
                  <a:lnTo>
                    <a:pt x="27687" y="4190"/>
                  </a:lnTo>
                  <a:lnTo>
                    <a:pt x="27980" y="4677"/>
                  </a:lnTo>
                  <a:lnTo>
                    <a:pt x="28233" y="5183"/>
                  </a:lnTo>
                  <a:lnTo>
                    <a:pt x="28369" y="5515"/>
                  </a:lnTo>
                  <a:lnTo>
                    <a:pt x="28506" y="5846"/>
                  </a:lnTo>
                  <a:lnTo>
                    <a:pt x="28603" y="6177"/>
                  </a:lnTo>
                  <a:lnTo>
                    <a:pt x="28701" y="6489"/>
                  </a:lnTo>
                  <a:lnTo>
                    <a:pt x="28778" y="6839"/>
                  </a:lnTo>
                  <a:lnTo>
                    <a:pt x="28856" y="7171"/>
                  </a:lnTo>
                  <a:lnTo>
                    <a:pt x="28915" y="7502"/>
                  </a:lnTo>
                  <a:lnTo>
                    <a:pt x="28954" y="7853"/>
                  </a:lnTo>
                  <a:lnTo>
                    <a:pt x="28993" y="8203"/>
                  </a:lnTo>
                  <a:lnTo>
                    <a:pt x="29012" y="8554"/>
                  </a:lnTo>
                  <a:lnTo>
                    <a:pt x="29012" y="8905"/>
                  </a:lnTo>
                  <a:lnTo>
                    <a:pt x="29012" y="9256"/>
                  </a:lnTo>
                  <a:lnTo>
                    <a:pt x="28973" y="9957"/>
                  </a:lnTo>
                  <a:lnTo>
                    <a:pt x="28915" y="10639"/>
                  </a:lnTo>
                  <a:lnTo>
                    <a:pt x="28798" y="11340"/>
                  </a:lnTo>
                  <a:lnTo>
                    <a:pt x="28642" y="12022"/>
                  </a:lnTo>
                  <a:lnTo>
                    <a:pt x="28467" y="12704"/>
                  </a:lnTo>
                  <a:lnTo>
                    <a:pt x="28252" y="13367"/>
                  </a:lnTo>
                  <a:lnTo>
                    <a:pt x="27999" y="14010"/>
                  </a:lnTo>
                  <a:lnTo>
                    <a:pt x="27726" y="14614"/>
                  </a:lnTo>
                  <a:lnTo>
                    <a:pt x="27454" y="15159"/>
                  </a:lnTo>
                  <a:lnTo>
                    <a:pt x="27142" y="15744"/>
                  </a:lnTo>
                  <a:lnTo>
                    <a:pt x="26830" y="16289"/>
                  </a:lnTo>
                  <a:lnTo>
                    <a:pt x="26518" y="16815"/>
                  </a:lnTo>
                  <a:lnTo>
                    <a:pt x="26187" y="17341"/>
                  </a:lnTo>
                  <a:lnTo>
                    <a:pt x="25856" y="17848"/>
                  </a:lnTo>
                  <a:lnTo>
                    <a:pt x="25505" y="18335"/>
                  </a:lnTo>
                  <a:lnTo>
                    <a:pt x="25154" y="18803"/>
                  </a:lnTo>
                  <a:lnTo>
                    <a:pt x="24784" y="19270"/>
                  </a:lnTo>
                  <a:lnTo>
                    <a:pt x="24395" y="19738"/>
                  </a:lnTo>
                  <a:lnTo>
                    <a:pt x="24005" y="20186"/>
                  </a:lnTo>
                  <a:lnTo>
                    <a:pt x="23596" y="20615"/>
                  </a:lnTo>
                  <a:lnTo>
                    <a:pt x="23187" y="21024"/>
                  </a:lnTo>
                  <a:lnTo>
                    <a:pt x="22758" y="21414"/>
                  </a:lnTo>
                  <a:lnTo>
                    <a:pt x="22329" y="21803"/>
                  </a:lnTo>
                  <a:lnTo>
                    <a:pt x="21901" y="22173"/>
                  </a:lnTo>
                  <a:lnTo>
                    <a:pt x="21433" y="22524"/>
                  </a:lnTo>
                  <a:lnTo>
                    <a:pt x="20965" y="22875"/>
                  </a:lnTo>
                  <a:lnTo>
                    <a:pt x="20498" y="23206"/>
                  </a:lnTo>
                  <a:lnTo>
                    <a:pt x="20011" y="23518"/>
                  </a:lnTo>
                  <a:lnTo>
                    <a:pt x="19524" y="23810"/>
                  </a:lnTo>
                  <a:lnTo>
                    <a:pt x="19017" y="24102"/>
                  </a:lnTo>
                  <a:lnTo>
                    <a:pt x="18510" y="24356"/>
                  </a:lnTo>
                  <a:lnTo>
                    <a:pt x="17984" y="24609"/>
                  </a:lnTo>
                  <a:lnTo>
                    <a:pt x="17439" y="24843"/>
                  </a:lnTo>
                  <a:lnTo>
                    <a:pt x="16893" y="25057"/>
                  </a:lnTo>
                  <a:lnTo>
                    <a:pt x="16328" y="25252"/>
                  </a:lnTo>
                  <a:lnTo>
                    <a:pt x="15783" y="25427"/>
                  </a:lnTo>
                  <a:lnTo>
                    <a:pt x="15198" y="25603"/>
                  </a:lnTo>
                  <a:lnTo>
                    <a:pt x="14614" y="25739"/>
                  </a:lnTo>
                  <a:lnTo>
                    <a:pt x="14029" y="25856"/>
                  </a:lnTo>
                  <a:lnTo>
                    <a:pt x="13445" y="25953"/>
                  </a:lnTo>
                  <a:lnTo>
                    <a:pt x="12841" y="26051"/>
                  </a:lnTo>
                  <a:lnTo>
                    <a:pt x="12198" y="26129"/>
                  </a:lnTo>
                  <a:lnTo>
                    <a:pt x="11574" y="26168"/>
                  </a:lnTo>
                  <a:lnTo>
                    <a:pt x="10951" y="26187"/>
                  </a:lnTo>
                  <a:lnTo>
                    <a:pt x="10269" y="26207"/>
                  </a:lnTo>
                  <a:lnTo>
                    <a:pt x="9314" y="26187"/>
                  </a:lnTo>
                  <a:lnTo>
                    <a:pt x="8379" y="26129"/>
                  </a:lnTo>
                  <a:lnTo>
                    <a:pt x="7716" y="26070"/>
                  </a:lnTo>
                  <a:lnTo>
                    <a:pt x="7073" y="25973"/>
                  </a:lnTo>
                  <a:lnTo>
                    <a:pt x="6430" y="25875"/>
                  </a:lnTo>
                  <a:lnTo>
                    <a:pt x="5807" y="25758"/>
                  </a:lnTo>
                  <a:lnTo>
                    <a:pt x="5183" y="25622"/>
                  </a:lnTo>
                  <a:lnTo>
                    <a:pt x="4560" y="25466"/>
                  </a:lnTo>
                  <a:lnTo>
                    <a:pt x="3956" y="25291"/>
                  </a:lnTo>
                  <a:lnTo>
                    <a:pt x="3371" y="25115"/>
                  </a:lnTo>
                  <a:lnTo>
                    <a:pt x="2748" y="24882"/>
                  </a:lnTo>
                  <a:lnTo>
                    <a:pt x="2163" y="24648"/>
                  </a:lnTo>
                  <a:lnTo>
                    <a:pt x="1579" y="24414"/>
                  </a:lnTo>
                  <a:lnTo>
                    <a:pt x="1033" y="24141"/>
                  </a:lnTo>
                  <a:lnTo>
                    <a:pt x="507" y="23868"/>
                  </a:lnTo>
                  <a:lnTo>
                    <a:pt x="1" y="23596"/>
                  </a:lnTo>
                  <a:lnTo>
                    <a:pt x="546" y="24063"/>
                  </a:lnTo>
                  <a:lnTo>
                    <a:pt x="1131" y="24511"/>
                  </a:lnTo>
                  <a:lnTo>
                    <a:pt x="1696" y="24921"/>
                  </a:lnTo>
                  <a:lnTo>
                    <a:pt x="2280" y="25310"/>
                  </a:lnTo>
                  <a:lnTo>
                    <a:pt x="2865" y="25661"/>
                  </a:lnTo>
                  <a:lnTo>
                    <a:pt x="3469" y="26012"/>
                  </a:lnTo>
                  <a:lnTo>
                    <a:pt x="4092" y="26323"/>
                  </a:lnTo>
                  <a:lnTo>
                    <a:pt x="4716" y="26616"/>
                  </a:lnTo>
                  <a:lnTo>
                    <a:pt x="5359" y="26888"/>
                  </a:lnTo>
                  <a:lnTo>
                    <a:pt x="6021" y="27142"/>
                  </a:lnTo>
                  <a:lnTo>
                    <a:pt x="5982" y="27531"/>
                  </a:lnTo>
                  <a:lnTo>
                    <a:pt x="5982" y="27882"/>
                  </a:lnTo>
                  <a:lnTo>
                    <a:pt x="6002" y="28058"/>
                  </a:lnTo>
                  <a:lnTo>
                    <a:pt x="6041" y="28233"/>
                  </a:lnTo>
                  <a:lnTo>
                    <a:pt x="6080" y="28369"/>
                  </a:lnTo>
                  <a:lnTo>
                    <a:pt x="6138" y="28525"/>
                  </a:lnTo>
                  <a:lnTo>
                    <a:pt x="6197" y="28662"/>
                  </a:lnTo>
                  <a:lnTo>
                    <a:pt x="6274" y="28798"/>
                  </a:lnTo>
                  <a:lnTo>
                    <a:pt x="6352" y="28915"/>
                  </a:lnTo>
                  <a:lnTo>
                    <a:pt x="6450" y="29032"/>
                  </a:lnTo>
                  <a:lnTo>
                    <a:pt x="6547" y="29110"/>
                  </a:lnTo>
                  <a:lnTo>
                    <a:pt x="6664" y="29188"/>
                  </a:lnTo>
                  <a:lnTo>
                    <a:pt x="6781" y="29266"/>
                  </a:lnTo>
                  <a:lnTo>
                    <a:pt x="6917" y="29305"/>
                  </a:lnTo>
                  <a:lnTo>
                    <a:pt x="7073" y="29343"/>
                  </a:lnTo>
                  <a:lnTo>
                    <a:pt x="7249" y="29363"/>
                  </a:lnTo>
                  <a:lnTo>
                    <a:pt x="7444" y="29343"/>
                  </a:lnTo>
                  <a:lnTo>
                    <a:pt x="7580" y="29324"/>
                  </a:lnTo>
                  <a:lnTo>
                    <a:pt x="7716" y="29285"/>
                  </a:lnTo>
                  <a:lnTo>
                    <a:pt x="7853" y="29227"/>
                  </a:lnTo>
                  <a:lnTo>
                    <a:pt x="7970" y="29149"/>
                  </a:lnTo>
                  <a:lnTo>
                    <a:pt x="8106" y="29071"/>
                  </a:lnTo>
                  <a:lnTo>
                    <a:pt x="8242" y="28973"/>
                  </a:lnTo>
                  <a:lnTo>
                    <a:pt x="8379" y="28856"/>
                  </a:lnTo>
                  <a:lnTo>
                    <a:pt x="8496" y="28720"/>
                  </a:lnTo>
                  <a:lnTo>
                    <a:pt x="8710" y="28467"/>
                  </a:lnTo>
                  <a:lnTo>
                    <a:pt x="8924" y="28135"/>
                  </a:lnTo>
                  <a:lnTo>
                    <a:pt x="9626" y="28311"/>
                  </a:lnTo>
                  <a:lnTo>
                    <a:pt x="10288" y="28428"/>
                  </a:lnTo>
                  <a:lnTo>
                    <a:pt x="10912" y="28545"/>
                  </a:lnTo>
                  <a:lnTo>
                    <a:pt x="11535" y="28623"/>
                  </a:lnTo>
                  <a:lnTo>
                    <a:pt x="12139" y="28681"/>
                  </a:lnTo>
                  <a:lnTo>
                    <a:pt x="12724" y="28739"/>
                  </a:lnTo>
                  <a:lnTo>
                    <a:pt x="13328" y="28759"/>
                  </a:lnTo>
                  <a:lnTo>
                    <a:pt x="14692" y="28759"/>
                  </a:lnTo>
                  <a:lnTo>
                    <a:pt x="15296" y="28720"/>
                  </a:lnTo>
                  <a:lnTo>
                    <a:pt x="15919" y="28662"/>
                  </a:lnTo>
                  <a:lnTo>
                    <a:pt x="16543" y="28584"/>
                  </a:lnTo>
                  <a:lnTo>
                    <a:pt x="17166" y="28486"/>
                  </a:lnTo>
                  <a:lnTo>
                    <a:pt x="17770" y="28369"/>
                  </a:lnTo>
                  <a:lnTo>
                    <a:pt x="18374" y="28233"/>
                  </a:lnTo>
                  <a:lnTo>
                    <a:pt x="18998" y="28058"/>
                  </a:lnTo>
                  <a:lnTo>
                    <a:pt x="19582" y="27882"/>
                  </a:lnTo>
                  <a:lnTo>
                    <a:pt x="20186" y="27687"/>
                  </a:lnTo>
                  <a:lnTo>
                    <a:pt x="20771" y="27473"/>
                  </a:lnTo>
                  <a:lnTo>
                    <a:pt x="21336" y="27220"/>
                  </a:lnTo>
                  <a:lnTo>
                    <a:pt x="21920" y="26966"/>
                  </a:lnTo>
                  <a:lnTo>
                    <a:pt x="22466" y="26694"/>
                  </a:lnTo>
                  <a:lnTo>
                    <a:pt x="23031" y="26401"/>
                  </a:lnTo>
                  <a:lnTo>
                    <a:pt x="23557" y="26090"/>
                  </a:lnTo>
                  <a:lnTo>
                    <a:pt x="24102" y="25739"/>
                  </a:lnTo>
                  <a:lnTo>
                    <a:pt x="24609" y="25388"/>
                  </a:lnTo>
                  <a:lnTo>
                    <a:pt x="25135" y="25018"/>
                  </a:lnTo>
                  <a:lnTo>
                    <a:pt x="25622" y="24648"/>
                  </a:lnTo>
                  <a:lnTo>
                    <a:pt x="26109" y="24239"/>
                  </a:lnTo>
                  <a:lnTo>
                    <a:pt x="26596" y="23810"/>
                  </a:lnTo>
                  <a:lnTo>
                    <a:pt x="27044" y="23381"/>
                  </a:lnTo>
                  <a:lnTo>
                    <a:pt x="27493" y="22933"/>
                  </a:lnTo>
                  <a:lnTo>
                    <a:pt x="27921" y="22466"/>
                  </a:lnTo>
                  <a:lnTo>
                    <a:pt x="28311" y="22018"/>
                  </a:lnTo>
                  <a:lnTo>
                    <a:pt x="28701" y="21530"/>
                  </a:lnTo>
                  <a:lnTo>
                    <a:pt x="29051" y="21043"/>
                  </a:lnTo>
                  <a:lnTo>
                    <a:pt x="29402" y="20537"/>
                  </a:lnTo>
                  <a:lnTo>
                    <a:pt x="29733" y="20030"/>
                  </a:lnTo>
                  <a:lnTo>
                    <a:pt x="30025" y="19524"/>
                  </a:lnTo>
                  <a:lnTo>
                    <a:pt x="30318" y="18997"/>
                  </a:lnTo>
                  <a:lnTo>
                    <a:pt x="30590" y="18452"/>
                  </a:lnTo>
                  <a:lnTo>
                    <a:pt x="30844" y="17926"/>
                  </a:lnTo>
                  <a:lnTo>
                    <a:pt x="31058" y="17380"/>
                  </a:lnTo>
                  <a:lnTo>
                    <a:pt x="31272" y="16815"/>
                  </a:lnTo>
                  <a:lnTo>
                    <a:pt x="31448" y="16270"/>
                  </a:lnTo>
                  <a:lnTo>
                    <a:pt x="31623" y="15705"/>
                  </a:lnTo>
                  <a:lnTo>
                    <a:pt x="31759" y="15140"/>
                  </a:lnTo>
                  <a:lnTo>
                    <a:pt x="31876" y="14575"/>
                  </a:lnTo>
                  <a:lnTo>
                    <a:pt x="31974" y="13990"/>
                  </a:lnTo>
                  <a:lnTo>
                    <a:pt x="32032" y="13386"/>
                  </a:lnTo>
                  <a:lnTo>
                    <a:pt x="32091" y="12802"/>
                  </a:lnTo>
                  <a:lnTo>
                    <a:pt x="32110" y="12198"/>
                  </a:lnTo>
                  <a:lnTo>
                    <a:pt x="32110" y="11613"/>
                  </a:lnTo>
                  <a:lnTo>
                    <a:pt x="32071" y="11009"/>
                  </a:lnTo>
                  <a:lnTo>
                    <a:pt x="32013" y="10425"/>
                  </a:lnTo>
                  <a:lnTo>
                    <a:pt x="31935" y="9840"/>
                  </a:lnTo>
                  <a:lnTo>
                    <a:pt x="31837" y="9256"/>
                  </a:lnTo>
                  <a:lnTo>
                    <a:pt x="31701" y="8690"/>
                  </a:lnTo>
                  <a:lnTo>
                    <a:pt x="31565" y="8145"/>
                  </a:lnTo>
                  <a:lnTo>
                    <a:pt x="31389" y="7599"/>
                  </a:lnTo>
                  <a:lnTo>
                    <a:pt x="31194" y="7073"/>
                  </a:lnTo>
                  <a:lnTo>
                    <a:pt x="30980" y="6567"/>
                  </a:lnTo>
                  <a:lnTo>
                    <a:pt x="30746" y="6080"/>
                  </a:lnTo>
                  <a:lnTo>
                    <a:pt x="30493" y="5593"/>
                  </a:lnTo>
                  <a:lnTo>
                    <a:pt x="30240" y="5183"/>
                  </a:lnTo>
                  <a:lnTo>
                    <a:pt x="29967" y="4774"/>
                  </a:lnTo>
                  <a:lnTo>
                    <a:pt x="29694" y="4385"/>
                  </a:lnTo>
                  <a:lnTo>
                    <a:pt x="29382" y="4014"/>
                  </a:lnTo>
                  <a:lnTo>
                    <a:pt x="29051" y="3644"/>
                  </a:lnTo>
                  <a:lnTo>
                    <a:pt x="28720" y="3293"/>
                  </a:lnTo>
                  <a:lnTo>
                    <a:pt x="28369" y="2962"/>
                  </a:lnTo>
                  <a:lnTo>
                    <a:pt x="27999" y="2631"/>
                  </a:lnTo>
                  <a:lnTo>
                    <a:pt x="27629" y="2339"/>
                  </a:lnTo>
                  <a:lnTo>
                    <a:pt x="27239" y="2066"/>
                  </a:lnTo>
                  <a:lnTo>
                    <a:pt x="26850" y="1813"/>
                  </a:lnTo>
                  <a:lnTo>
                    <a:pt x="26440" y="1559"/>
                  </a:lnTo>
                  <a:lnTo>
                    <a:pt x="26031" y="1326"/>
                  </a:lnTo>
                  <a:lnTo>
                    <a:pt x="25603" y="1111"/>
                  </a:lnTo>
                  <a:lnTo>
                    <a:pt x="25154" y="916"/>
                  </a:lnTo>
                  <a:lnTo>
                    <a:pt x="24706" y="741"/>
                  </a:lnTo>
                  <a:lnTo>
                    <a:pt x="24258" y="566"/>
                  </a:lnTo>
                  <a:lnTo>
                    <a:pt x="23810" y="429"/>
                  </a:lnTo>
                  <a:lnTo>
                    <a:pt x="23342" y="293"/>
                  </a:lnTo>
                  <a:lnTo>
                    <a:pt x="22875" y="176"/>
                  </a:lnTo>
                  <a:lnTo>
                    <a:pt x="22388" y="79"/>
                  </a:lnTo>
                  <a:lnTo>
                    <a:pt x="21901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746;p38">
              <a:extLst>
                <a:ext uri="{FF2B5EF4-FFF2-40B4-BE49-F238E27FC236}">
                  <a16:creationId xmlns:a16="http://schemas.microsoft.com/office/drawing/2014/main" xmlns="" id="{53627373-34A2-F603-D1B7-D760E4B58365}"/>
                </a:ext>
              </a:extLst>
            </p:cNvPr>
            <p:cNvSpPr/>
            <p:nvPr/>
          </p:nvSpPr>
          <p:spPr>
            <a:xfrm>
              <a:off x="5552575" y="3271775"/>
              <a:ext cx="100850" cy="128600"/>
            </a:xfrm>
            <a:custGeom>
              <a:avLst/>
              <a:gdLst/>
              <a:ahLst/>
              <a:cxnLst/>
              <a:rect l="l" t="t" r="r" b="b"/>
              <a:pathLst>
                <a:path w="4034" h="5144" extrusionOk="0">
                  <a:moveTo>
                    <a:pt x="3878" y="0"/>
                  </a:moveTo>
                  <a:lnTo>
                    <a:pt x="3858" y="20"/>
                  </a:lnTo>
                  <a:lnTo>
                    <a:pt x="3274" y="487"/>
                  </a:lnTo>
                  <a:lnTo>
                    <a:pt x="2689" y="1013"/>
                  </a:lnTo>
                  <a:lnTo>
                    <a:pt x="2397" y="1267"/>
                  </a:lnTo>
                  <a:lnTo>
                    <a:pt x="2105" y="1559"/>
                  </a:lnTo>
                  <a:lnTo>
                    <a:pt x="1540" y="2143"/>
                  </a:lnTo>
                  <a:lnTo>
                    <a:pt x="1286" y="2436"/>
                  </a:lnTo>
                  <a:lnTo>
                    <a:pt x="1052" y="2767"/>
                  </a:lnTo>
                  <a:lnTo>
                    <a:pt x="819" y="3098"/>
                  </a:lnTo>
                  <a:lnTo>
                    <a:pt x="604" y="3429"/>
                  </a:lnTo>
                  <a:lnTo>
                    <a:pt x="429" y="3761"/>
                  </a:lnTo>
                  <a:lnTo>
                    <a:pt x="273" y="4111"/>
                  </a:lnTo>
                  <a:lnTo>
                    <a:pt x="137" y="4462"/>
                  </a:lnTo>
                  <a:lnTo>
                    <a:pt x="20" y="4832"/>
                  </a:lnTo>
                  <a:lnTo>
                    <a:pt x="0" y="4871"/>
                  </a:lnTo>
                  <a:lnTo>
                    <a:pt x="20" y="4852"/>
                  </a:lnTo>
                  <a:lnTo>
                    <a:pt x="20" y="4852"/>
                  </a:lnTo>
                  <a:lnTo>
                    <a:pt x="0" y="4910"/>
                  </a:lnTo>
                  <a:lnTo>
                    <a:pt x="0" y="4969"/>
                  </a:lnTo>
                  <a:lnTo>
                    <a:pt x="20" y="5027"/>
                  </a:lnTo>
                  <a:lnTo>
                    <a:pt x="59" y="5085"/>
                  </a:lnTo>
                  <a:lnTo>
                    <a:pt x="137" y="5144"/>
                  </a:lnTo>
                  <a:lnTo>
                    <a:pt x="215" y="5144"/>
                  </a:lnTo>
                  <a:lnTo>
                    <a:pt x="293" y="5124"/>
                  </a:lnTo>
                  <a:lnTo>
                    <a:pt x="371" y="5085"/>
                  </a:lnTo>
                  <a:lnTo>
                    <a:pt x="409" y="5007"/>
                  </a:lnTo>
                  <a:lnTo>
                    <a:pt x="643" y="4501"/>
                  </a:lnTo>
                  <a:lnTo>
                    <a:pt x="916" y="3994"/>
                  </a:lnTo>
                  <a:lnTo>
                    <a:pt x="916" y="4014"/>
                  </a:lnTo>
                  <a:lnTo>
                    <a:pt x="1150" y="3605"/>
                  </a:lnTo>
                  <a:lnTo>
                    <a:pt x="1403" y="3234"/>
                  </a:lnTo>
                  <a:lnTo>
                    <a:pt x="1910" y="2475"/>
                  </a:lnTo>
                  <a:lnTo>
                    <a:pt x="2202" y="2085"/>
                  </a:lnTo>
                  <a:lnTo>
                    <a:pt x="2494" y="1715"/>
                  </a:lnTo>
                  <a:lnTo>
                    <a:pt x="2806" y="1364"/>
                  </a:lnTo>
                  <a:lnTo>
                    <a:pt x="3118" y="1013"/>
                  </a:lnTo>
                  <a:lnTo>
                    <a:pt x="3546" y="604"/>
                  </a:lnTo>
                  <a:lnTo>
                    <a:pt x="3761" y="390"/>
                  </a:lnTo>
                  <a:lnTo>
                    <a:pt x="3995" y="195"/>
                  </a:lnTo>
                  <a:lnTo>
                    <a:pt x="4033" y="175"/>
                  </a:lnTo>
                  <a:lnTo>
                    <a:pt x="4033" y="117"/>
                  </a:lnTo>
                  <a:lnTo>
                    <a:pt x="4033" y="78"/>
                  </a:lnTo>
                  <a:lnTo>
                    <a:pt x="4014" y="39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747;p38">
              <a:extLst>
                <a:ext uri="{FF2B5EF4-FFF2-40B4-BE49-F238E27FC236}">
                  <a16:creationId xmlns:a16="http://schemas.microsoft.com/office/drawing/2014/main" xmlns="" id="{FEE64A03-8A87-3A61-BA17-EAD12AAB6D9F}"/>
                </a:ext>
              </a:extLst>
            </p:cNvPr>
            <p:cNvSpPr/>
            <p:nvPr/>
          </p:nvSpPr>
          <p:spPr>
            <a:xfrm>
              <a:off x="5552575" y="3271775"/>
              <a:ext cx="100850" cy="128600"/>
            </a:xfrm>
            <a:custGeom>
              <a:avLst/>
              <a:gdLst/>
              <a:ahLst/>
              <a:cxnLst/>
              <a:rect l="l" t="t" r="r" b="b"/>
              <a:pathLst>
                <a:path w="4034" h="5144" fill="none" extrusionOk="0">
                  <a:moveTo>
                    <a:pt x="3858" y="20"/>
                  </a:moveTo>
                  <a:lnTo>
                    <a:pt x="3858" y="20"/>
                  </a:lnTo>
                  <a:lnTo>
                    <a:pt x="3274" y="487"/>
                  </a:lnTo>
                  <a:lnTo>
                    <a:pt x="3274" y="487"/>
                  </a:lnTo>
                  <a:lnTo>
                    <a:pt x="2689" y="1013"/>
                  </a:lnTo>
                  <a:lnTo>
                    <a:pt x="2689" y="1013"/>
                  </a:lnTo>
                  <a:lnTo>
                    <a:pt x="2397" y="1267"/>
                  </a:lnTo>
                  <a:lnTo>
                    <a:pt x="2105" y="1559"/>
                  </a:lnTo>
                  <a:lnTo>
                    <a:pt x="1540" y="2143"/>
                  </a:lnTo>
                  <a:lnTo>
                    <a:pt x="1540" y="2143"/>
                  </a:lnTo>
                  <a:lnTo>
                    <a:pt x="1286" y="2436"/>
                  </a:lnTo>
                  <a:lnTo>
                    <a:pt x="1052" y="2767"/>
                  </a:lnTo>
                  <a:lnTo>
                    <a:pt x="819" y="3098"/>
                  </a:lnTo>
                  <a:lnTo>
                    <a:pt x="604" y="3429"/>
                  </a:lnTo>
                  <a:lnTo>
                    <a:pt x="604" y="3429"/>
                  </a:lnTo>
                  <a:lnTo>
                    <a:pt x="429" y="3761"/>
                  </a:lnTo>
                  <a:lnTo>
                    <a:pt x="273" y="4111"/>
                  </a:lnTo>
                  <a:lnTo>
                    <a:pt x="137" y="4462"/>
                  </a:lnTo>
                  <a:lnTo>
                    <a:pt x="20" y="4832"/>
                  </a:lnTo>
                  <a:lnTo>
                    <a:pt x="20" y="4832"/>
                  </a:lnTo>
                  <a:lnTo>
                    <a:pt x="20" y="4832"/>
                  </a:lnTo>
                  <a:lnTo>
                    <a:pt x="0" y="4871"/>
                  </a:lnTo>
                  <a:lnTo>
                    <a:pt x="0" y="4871"/>
                  </a:lnTo>
                  <a:lnTo>
                    <a:pt x="20" y="4852"/>
                  </a:lnTo>
                  <a:lnTo>
                    <a:pt x="20" y="4852"/>
                  </a:lnTo>
                  <a:lnTo>
                    <a:pt x="20" y="4852"/>
                  </a:lnTo>
                  <a:lnTo>
                    <a:pt x="0" y="4910"/>
                  </a:lnTo>
                  <a:lnTo>
                    <a:pt x="0" y="4910"/>
                  </a:lnTo>
                  <a:lnTo>
                    <a:pt x="0" y="4969"/>
                  </a:lnTo>
                  <a:lnTo>
                    <a:pt x="20" y="5027"/>
                  </a:lnTo>
                  <a:lnTo>
                    <a:pt x="20" y="5027"/>
                  </a:lnTo>
                  <a:lnTo>
                    <a:pt x="59" y="5085"/>
                  </a:lnTo>
                  <a:lnTo>
                    <a:pt x="137" y="5144"/>
                  </a:lnTo>
                  <a:lnTo>
                    <a:pt x="137" y="5144"/>
                  </a:lnTo>
                  <a:lnTo>
                    <a:pt x="215" y="5144"/>
                  </a:lnTo>
                  <a:lnTo>
                    <a:pt x="293" y="5124"/>
                  </a:lnTo>
                  <a:lnTo>
                    <a:pt x="371" y="5085"/>
                  </a:lnTo>
                  <a:lnTo>
                    <a:pt x="409" y="5007"/>
                  </a:lnTo>
                  <a:lnTo>
                    <a:pt x="409" y="5007"/>
                  </a:lnTo>
                  <a:lnTo>
                    <a:pt x="643" y="4501"/>
                  </a:lnTo>
                  <a:lnTo>
                    <a:pt x="916" y="3994"/>
                  </a:lnTo>
                  <a:lnTo>
                    <a:pt x="916" y="4014"/>
                  </a:lnTo>
                  <a:lnTo>
                    <a:pt x="916" y="4014"/>
                  </a:lnTo>
                  <a:lnTo>
                    <a:pt x="1150" y="3605"/>
                  </a:lnTo>
                  <a:lnTo>
                    <a:pt x="1403" y="3234"/>
                  </a:lnTo>
                  <a:lnTo>
                    <a:pt x="1910" y="2475"/>
                  </a:lnTo>
                  <a:lnTo>
                    <a:pt x="1910" y="2475"/>
                  </a:lnTo>
                  <a:lnTo>
                    <a:pt x="2202" y="2085"/>
                  </a:lnTo>
                  <a:lnTo>
                    <a:pt x="2494" y="1715"/>
                  </a:lnTo>
                  <a:lnTo>
                    <a:pt x="2494" y="1715"/>
                  </a:lnTo>
                  <a:lnTo>
                    <a:pt x="2806" y="1364"/>
                  </a:lnTo>
                  <a:lnTo>
                    <a:pt x="3118" y="1013"/>
                  </a:lnTo>
                  <a:lnTo>
                    <a:pt x="3118" y="1013"/>
                  </a:lnTo>
                  <a:lnTo>
                    <a:pt x="3118" y="1013"/>
                  </a:lnTo>
                  <a:lnTo>
                    <a:pt x="3546" y="604"/>
                  </a:lnTo>
                  <a:lnTo>
                    <a:pt x="3546" y="604"/>
                  </a:lnTo>
                  <a:lnTo>
                    <a:pt x="3761" y="390"/>
                  </a:lnTo>
                  <a:lnTo>
                    <a:pt x="3995" y="195"/>
                  </a:lnTo>
                  <a:lnTo>
                    <a:pt x="3995" y="195"/>
                  </a:lnTo>
                  <a:lnTo>
                    <a:pt x="4033" y="175"/>
                  </a:lnTo>
                  <a:lnTo>
                    <a:pt x="4033" y="117"/>
                  </a:lnTo>
                  <a:lnTo>
                    <a:pt x="4033" y="78"/>
                  </a:lnTo>
                  <a:lnTo>
                    <a:pt x="4014" y="39"/>
                  </a:lnTo>
                  <a:lnTo>
                    <a:pt x="4014" y="39"/>
                  </a:lnTo>
                  <a:lnTo>
                    <a:pt x="3975" y="0"/>
                  </a:lnTo>
                  <a:lnTo>
                    <a:pt x="3917" y="0"/>
                  </a:lnTo>
                  <a:lnTo>
                    <a:pt x="3917" y="0"/>
                  </a:lnTo>
                  <a:lnTo>
                    <a:pt x="3878" y="0"/>
                  </a:lnTo>
                  <a:lnTo>
                    <a:pt x="3858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748;p38">
              <a:extLst>
                <a:ext uri="{FF2B5EF4-FFF2-40B4-BE49-F238E27FC236}">
                  <a16:creationId xmlns:a16="http://schemas.microsoft.com/office/drawing/2014/main" xmlns="" id="{D922273F-3788-A7BE-FAAE-93011F2FE0F1}"/>
                </a:ext>
              </a:extLst>
            </p:cNvPr>
            <p:cNvSpPr/>
            <p:nvPr/>
          </p:nvSpPr>
          <p:spPr>
            <a:xfrm>
              <a:off x="5574500" y="3373075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20" y="1"/>
                  </a:moveTo>
                  <a:lnTo>
                    <a:pt x="0" y="1"/>
                  </a:lnTo>
                  <a:lnTo>
                    <a:pt x="2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749;p38">
              <a:extLst>
                <a:ext uri="{FF2B5EF4-FFF2-40B4-BE49-F238E27FC236}">
                  <a16:creationId xmlns:a16="http://schemas.microsoft.com/office/drawing/2014/main" xmlns="" id="{6212D734-73BF-96AD-AFF4-85567BB99E63}"/>
                </a:ext>
              </a:extLst>
            </p:cNvPr>
            <p:cNvSpPr/>
            <p:nvPr/>
          </p:nvSpPr>
          <p:spPr>
            <a:xfrm>
              <a:off x="5553050" y="3392075"/>
              <a:ext cx="25" cy="1000"/>
            </a:xfrm>
            <a:custGeom>
              <a:avLst/>
              <a:gdLst/>
              <a:ahLst/>
              <a:cxnLst/>
              <a:rect l="l" t="t" r="r" b="b"/>
              <a:pathLst>
                <a:path w="1" h="40" fill="none" extrusionOk="0">
                  <a:moveTo>
                    <a:pt x="1" y="40"/>
                  </a:move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750;p38">
              <a:extLst>
                <a:ext uri="{FF2B5EF4-FFF2-40B4-BE49-F238E27FC236}">
                  <a16:creationId xmlns:a16="http://schemas.microsoft.com/office/drawing/2014/main" xmlns="" id="{4BA14AAE-D197-F1CA-6400-21668D0C4620}"/>
                </a:ext>
              </a:extLst>
            </p:cNvPr>
            <p:cNvSpPr/>
            <p:nvPr/>
          </p:nvSpPr>
          <p:spPr>
            <a:xfrm>
              <a:off x="5445400" y="3527000"/>
              <a:ext cx="62375" cy="341000"/>
            </a:xfrm>
            <a:custGeom>
              <a:avLst/>
              <a:gdLst/>
              <a:ahLst/>
              <a:cxnLst/>
              <a:rect l="l" t="t" r="r" b="b"/>
              <a:pathLst>
                <a:path w="2495" h="13640" extrusionOk="0">
                  <a:moveTo>
                    <a:pt x="2358" y="1"/>
                  </a:moveTo>
                  <a:lnTo>
                    <a:pt x="2300" y="20"/>
                  </a:lnTo>
                  <a:lnTo>
                    <a:pt x="2241" y="79"/>
                  </a:lnTo>
                  <a:lnTo>
                    <a:pt x="1813" y="1092"/>
                  </a:lnTo>
                  <a:lnTo>
                    <a:pt x="1423" y="2124"/>
                  </a:lnTo>
                  <a:lnTo>
                    <a:pt x="1072" y="3177"/>
                  </a:lnTo>
                  <a:lnTo>
                    <a:pt x="761" y="4248"/>
                  </a:lnTo>
                  <a:lnTo>
                    <a:pt x="624" y="4813"/>
                  </a:lnTo>
                  <a:lnTo>
                    <a:pt x="488" y="5398"/>
                  </a:lnTo>
                  <a:lnTo>
                    <a:pt x="371" y="5982"/>
                  </a:lnTo>
                  <a:lnTo>
                    <a:pt x="254" y="6547"/>
                  </a:lnTo>
                  <a:lnTo>
                    <a:pt x="176" y="7132"/>
                  </a:lnTo>
                  <a:lnTo>
                    <a:pt x="98" y="7716"/>
                  </a:lnTo>
                  <a:lnTo>
                    <a:pt x="40" y="8301"/>
                  </a:lnTo>
                  <a:lnTo>
                    <a:pt x="1" y="8885"/>
                  </a:lnTo>
                  <a:lnTo>
                    <a:pt x="1" y="9489"/>
                  </a:lnTo>
                  <a:lnTo>
                    <a:pt x="1" y="10074"/>
                  </a:lnTo>
                  <a:lnTo>
                    <a:pt x="40" y="10658"/>
                  </a:lnTo>
                  <a:lnTo>
                    <a:pt x="118" y="11243"/>
                  </a:lnTo>
                  <a:lnTo>
                    <a:pt x="196" y="11789"/>
                  </a:lnTo>
                  <a:lnTo>
                    <a:pt x="313" y="12354"/>
                  </a:lnTo>
                  <a:lnTo>
                    <a:pt x="468" y="12899"/>
                  </a:lnTo>
                  <a:lnTo>
                    <a:pt x="663" y="13425"/>
                  </a:lnTo>
                  <a:lnTo>
                    <a:pt x="702" y="13484"/>
                  </a:lnTo>
                  <a:lnTo>
                    <a:pt x="741" y="13542"/>
                  </a:lnTo>
                  <a:lnTo>
                    <a:pt x="800" y="13581"/>
                  </a:lnTo>
                  <a:lnTo>
                    <a:pt x="858" y="13620"/>
                  </a:lnTo>
                  <a:lnTo>
                    <a:pt x="917" y="13620"/>
                  </a:lnTo>
                  <a:lnTo>
                    <a:pt x="995" y="13639"/>
                  </a:lnTo>
                  <a:lnTo>
                    <a:pt x="1053" y="13620"/>
                  </a:lnTo>
                  <a:lnTo>
                    <a:pt x="1111" y="13601"/>
                  </a:lnTo>
                  <a:lnTo>
                    <a:pt x="1170" y="13581"/>
                  </a:lnTo>
                  <a:lnTo>
                    <a:pt x="1228" y="13523"/>
                  </a:lnTo>
                  <a:lnTo>
                    <a:pt x="1267" y="13484"/>
                  </a:lnTo>
                  <a:lnTo>
                    <a:pt x="1306" y="13425"/>
                  </a:lnTo>
                  <a:lnTo>
                    <a:pt x="1306" y="13347"/>
                  </a:lnTo>
                  <a:lnTo>
                    <a:pt x="1326" y="13289"/>
                  </a:lnTo>
                  <a:lnTo>
                    <a:pt x="1306" y="13230"/>
                  </a:lnTo>
                  <a:lnTo>
                    <a:pt x="1287" y="13152"/>
                  </a:lnTo>
                  <a:lnTo>
                    <a:pt x="1131" y="12724"/>
                  </a:lnTo>
                  <a:lnTo>
                    <a:pt x="995" y="12276"/>
                  </a:lnTo>
                  <a:lnTo>
                    <a:pt x="878" y="11886"/>
                  </a:lnTo>
                  <a:lnTo>
                    <a:pt x="800" y="11496"/>
                  </a:lnTo>
                  <a:lnTo>
                    <a:pt x="722" y="11126"/>
                  </a:lnTo>
                  <a:lnTo>
                    <a:pt x="663" y="10736"/>
                  </a:lnTo>
                  <a:lnTo>
                    <a:pt x="605" y="10347"/>
                  </a:lnTo>
                  <a:lnTo>
                    <a:pt x="566" y="9938"/>
                  </a:lnTo>
                  <a:lnTo>
                    <a:pt x="527" y="9158"/>
                  </a:lnTo>
                  <a:lnTo>
                    <a:pt x="527" y="8593"/>
                  </a:lnTo>
                  <a:lnTo>
                    <a:pt x="546" y="7970"/>
                  </a:lnTo>
                  <a:lnTo>
                    <a:pt x="605" y="7307"/>
                  </a:lnTo>
                  <a:lnTo>
                    <a:pt x="663" y="6645"/>
                  </a:lnTo>
                  <a:lnTo>
                    <a:pt x="741" y="6002"/>
                  </a:lnTo>
                  <a:lnTo>
                    <a:pt x="858" y="5378"/>
                  </a:lnTo>
                  <a:lnTo>
                    <a:pt x="995" y="4735"/>
                  </a:lnTo>
                  <a:lnTo>
                    <a:pt x="1131" y="4112"/>
                  </a:lnTo>
                  <a:lnTo>
                    <a:pt x="1404" y="3099"/>
                  </a:lnTo>
                  <a:lnTo>
                    <a:pt x="1715" y="2105"/>
                  </a:lnTo>
                  <a:lnTo>
                    <a:pt x="2086" y="1131"/>
                  </a:lnTo>
                  <a:lnTo>
                    <a:pt x="2475" y="176"/>
                  </a:lnTo>
                  <a:lnTo>
                    <a:pt x="2495" y="118"/>
                  </a:lnTo>
                  <a:lnTo>
                    <a:pt x="2475" y="79"/>
                  </a:lnTo>
                  <a:lnTo>
                    <a:pt x="2456" y="40"/>
                  </a:lnTo>
                  <a:lnTo>
                    <a:pt x="2417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751;p38">
              <a:extLst>
                <a:ext uri="{FF2B5EF4-FFF2-40B4-BE49-F238E27FC236}">
                  <a16:creationId xmlns:a16="http://schemas.microsoft.com/office/drawing/2014/main" xmlns="" id="{9BC7973C-56BA-0C4D-0706-883E320A8460}"/>
                </a:ext>
              </a:extLst>
            </p:cNvPr>
            <p:cNvSpPr/>
            <p:nvPr/>
          </p:nvSpPr>
          <p:spPr>
            <a:xfrm>
              <a:off x="5625150" y="3666800"/>
              <a:ext cx="304950" cy="237725"/>
            </a:xfrm>
            <a:custGeom>
              <a:avLst/>
              <a:gdLst/>
              <a:ahLst/>
              <a:cxnLst/>
              <a:rect l="l" t="t" r="r" b="b"/>
              <a:pathLst>
                <a:path w="12198" h="9509" extrusionOk="0">
                  <a:moveTo>
                    <a:pt x="10502" y="1"/>
                  </a:moveTo>
                  <a:lnTo>
                    <a:pt x="10307" y="20"/>
                  </a:lnTo>
                  <a:lnTo>
                    <a:pt x="10113" y="40"/>
                  </a:lnTo>
                  <a:lnTo>
                    <a:pt x="9918" y="59"/>
                  </a:lnTo>
                  <a:lnTo>
                    <a:pt x="9723" y="98"/>
                  </a:lnTo>
                  <a:lnTo>
                    <a:pt x="9411" y="195"/>
                  </a:lnTo>
                  <a:lnTo>
                    <a:pt x="9099" y="312"/>
                  </a:lnTo>
                  <a:lnTo>
                    <a:pt x="8768" y="449"/>
                  </a:lnTo>
                  <a:lnTo>
                    <a:pt x="8456" y="605"/>
                  </a:lnTo>
                  <a:lnTo>
                    <a:pt x="8164" y="780"/>
                  </a:lnTo>
                  <a:lnTo>
                    <a:pt x="7697" y="1092"/>
                  </a:lnTo>
                  <a:lnTo>
                    <a:pt x="7268" y="1403"/>
                  </a:lnTo>
                  <a:lnTo>
                    <a:pt x="7229" y="1423"/>
                  </a:lnTo>
                  <a:lnTo>
                    <a:pt x="7171" y="1481"/>
                  </a:lnTo>
                  <a:lnTo>
                    <a:pt x="7073" y="1540"/>
                  </a:lnTo>
                  <a:lnTo>
                    <a:pt x="6703" y="1813"/>
                  </a:lnTo>
                  <a:lnTo>
                    <a:pt x="6235" y="2124"/>
                  </a:lnTo>
                  <a:lnTo>
                    <a:pt x="5612" y="2495"/>
                  </a:lnTo>
                  <a:lnTo>
                    <a:pt x="4988" y="2845"/>
                  </a:lnTo>
                  <a:lnTo>
                    <a:pt x="4326" y="3215"/>
                  </a:lnTo>
                  <a:lnTo>
                    <a:pt x="4151" y="3293"/>
                  </a:lnTo>
                  <a:lnTo>
                    <a:pt x="3897" y="3391"/>
                  </a:lnTo>
                  <a:lnTo>
                    <a:pt x="3508" y="3508"/>
                  </a:lnTo>
                  <a:lnTo>
                    <a:pt x="2962" y="3703"/>
                  </a:lnTo>
                  <a:lnTo>
                    <a:pt x="2631" y="3819"/>
                  </a:lnTo>
                  <a:lnTo>
                    <a:pt x="2261" y="3975"/>
                  </a:lnTo>
                  <a:lnTo>
                    <a:pt x="1910" y="4151"/>
                  </a:lnTo>
                  <a:lnTo>
                    <a:pt x="1559" y="4365"/>
                  </a:lnTo>
                  <a:lnTo>
                    <a:pt x="1384" y="4482"/>
                  </a:lnTo>
                  <a:lnTo>
                    <a:pt x="1111" y="4657"/>
                  </a:lnTo>
                  <a:lnTo>
                    <a:pt x="819" y="4872"/>
                  </a:lnTo>
                  <a:lnTo>
                    <a:pt x="585" y="5105"/>
                  </a:lnTo>
                  <a:lnTo>
                    <a:pt x="390" y="5339"/>
                  </a:lnTo>
                  <a:lnTo>
                    <a:pt x="234" y="5593"/>
                  </a:lnTo>
                  <a:lnTo>
                    <a:pt x="156" y="5748"/>
                  </a:lnTo>
                  <a:lnTo>
                    <a:pt x="98" y="5904"/>
                  </a:lnTo>
                  <a:lnTo>
                    <a:pt x="39" y="6080"/>
                  </a:lnTo>
                  <a:lnTo>
                    <a:pt x="20" y="6235"/>
                  </a:lnTo>
                  <a:lnTo>
                    <a:pt x="0" y="6391"/>
                  </a:lnTo>
                  <a:lnTo>
                    <a:pt x="0" y="6567"/>
                  </a:lnTo>
                  <a:lnTo>
                    <a:pt x="20" y="6742"/>
                  </a:lnTo>
                  <a:lnTo>
                    <a:pt x="39" y="6937"/>
                  </a:lnTo>
                  <a:lnTo>
                    <a:pt x="137" y="7249"/>
                  </a:lnTo>
                  <a:lnTo>
                    <a:pt x="234" y="7463"/>
                  </a:lnTo>
                  <a:lnTo>
                    <a:pt x="332" y="7677"/>
                  </a:lnTo>
                  <a:lnTo>
                    <a:pt x="449" y="7853"/>
                  </a:lnTo>
                  <a:lnTo>
                    <a:pt x="565" y="8028"/>
                  </a:lnTo>
                  <a:lnTo>
                    <a:pt x="682" y="8203"/>
                  </a:lnTo>
                  <a:lnTo>
                    <a:pt x="838" y="8379"/>
                  </a:lnTo>
                  <a:lnTo>
                    <a:pt x="975" y="8515"/>
                  </a:lnTo>
                  <a:lnTo>
                    <a:pt x="1111" y="8651"/>
                  </a:lnTo>
                  <a:lnTo>
                    <a:pt x="1442" y="8905"/>
                  </a:lnTo>
                  <a:lnTo>
                    <a:pt x="1598" y="9002"/>
                  </a:lnTo>
                  <a:lnTo>
                    <a:pt x="1754" y="9100"/>
                  </a:lnTo>
                  <a:lnTo>
                    <a:pt x="2144" y="9275"/>
                  </a:lnTo>
                  <a:lnTo>
                    <a:pt x="2475" y="9372"/>
                  </a:lnTo>
                  <a:lnTo>
                    <a:pt x="2904" y="9470"/>
                  </a:lnTo>
                  <a:lnTo>
                    <a:pt x="3215" y="9489"/>
                  </a:lnTo>
                  <a:lnTo>
                    <a:pt x="3527" y="9509"/>
                  </a:lnTo>
                  <a:lnTo>
                    <a:pt x="3624" y="9509"/>
                  </a:lnTo>
                  <a:lnTo>
                    <a:pt x="3995" y="9489"/>
                  </a:lnTo>
                  <a:lnTo>
                    <a:pt x="4404" y="9431"/>
                  </a:lnTo>
                  <a:lnTo>
                    <a:pt x="4813" y="9353"/>
                  </a:lnTo>
                  <a:lnTo>
                    <a:pt x="5222" y="9255"/>
                  </a:lnTo>
                  <a:lnTo>
                    <a:pt x="5631" y="9119"/>
                  </a:lnTo>
                  <a:lnTo>
                    <a:pt x="6040" y="8983"/>
                  </a:lnTo>
                  <a:lnTo>
                    <a:pt x="6430" y="8807"/>
                  </a:lnTo>
                  <a:lnTo>
                    <a:pt x="6839" y="8593"/>
                  </a:lnTo>
                  <a:lnTo>
                    <a:pt x="7209" y="8418"/>
                  </a:lnTo>
                  <a:lnTo>
                    <a:pt x="7580" y="8203"/>
                  </a:lnTo>
                  <a:lnTo>
                    <a:pt x="7950" y="7970"/>
                  </a:lnTo>
                  <a:lnTo>
                    <a:pt x="8320" y="7697"/>
                  </a:lnTo>
                  <a:lnTo>
                    <a:pt x="8671" y="7443"/>
                  </a:lnTo>
                  <a:lnTo>
                    <a:pt x="9021" y="7171"/>
                  </a:lnTo>
                  <a:lnTo>
                    <a:pt x="9353" y="6898"/>
                  </a:lnTo>
                  <a:lnTo>
                    <a:pt x="9684" y="6606"/>
                  </a:lnTo>
                  <a:lnTo>
                    <a:pt x="9976" y="6313"/>
                  </a:lnTo>
                  <a:lnTo>
                    <a:pt x="10249" y="6041"/>
                  </a:lnTo>
                  <a:lnTo>
                    <a:pt x="10502" y="5748"/>
                  </a:lnTo>
                  <a:lnTo>
                    <a:pt x="10756" y="5437"/>
                  </a:lnTo>
                  <a:lnTo>
                    <a:pt x="10970" y="5164"/>
                  </a:lnTo>
                  <a:lnTo>
                    <a:pt x="11145" y="4872"/>
                  </a:lnTo>
                  <a:lnTo>
                    <a:pt x="11223" y="4755"/>
                  </a:lnTo>
                  <a:lnTo>
                    <a:pt x="11399" y="4482"/>
                  </a:lnTo>
                  <a:lnTo>
                    <a:pt x="11554" y="4209"/>
                  </a:lnTo>
                  <a:lnTo>
                    <a:pt x="11691" y="3936"/>
                  </a:lnTo>
                  <a:lnTo>
                    <a:pt x="11808" y="3683"/>
                  </a:lnTo>
                  <a:lnTo>
                    <a:pt x="11925" y="3410"/>
                  </a:lnTo>
                  <a:lnTo>
                    <a:pt x="12003" y="3157"/>
                  </a:lnTo>
                  <a:lnTo>
                    <a:pt x="12080" y="2884"/>
                  </a:lnTo>
                  <a:lnTo>
                    <a:pt x="12139" y="2631"/>
                  </a:lnTo>
                  <a:lnTo>
                    <a:pt x="12178" y="2358"/>
                  </a:lnTo>
                  <a:lnTo>
                    <a:pt x="12197" y="2105"/>
                  </a:lnTo>
                  <a:lnTo>
                    <a:pt x="12197" y="1852"/>
                  </a:lnTo>
                  <a:lnTo>
                    <a:pt x="12197" y="1598"/>
                  </a:lnTo>
                  <a:lnTo>
                    <a:pt x="12158" y="1384"/>
                  </a:lnTo>
                  <a:lnTo>
                    <a:pt x="12119" y="1170"/>
                  </a:lnTo>
                  <a:lnTo>
                    <a:pt x="12061" y="975"/>
                  </a:lnTo>
                  <a:lnTo>
                    <a:pt x="11983" y="819"/>
                  </a:lnTo>
                  <a:lnTo>
                    <a:pt x="11905" y="663"/>
                  </a:lnTo>
                  <a:lnTo>
                    <a:pt x="11788" y="527"/>
                  </a:lnTo>
                  <a:lnTo>
                    <a:pt x="11710" y="429"/>
                  </a:lnTo>
                  <a:lnTo>
                    <a:pt x="11593" y="332"/>
                  </a:lnTo>
                  <a:lnTo>
                    <a:pt x="11496" y="254"/>
                  </a:lnTo>
                  <a:lnTo>
                    <a:pt x="11360" y="195"/>
                  </a:lnTo>
                  <a:lnTo>
                    <a:pt x="11223" y="137"/>
                  </a:lnTo>
                  <a:lnTo>
                    <a:pt x="11087" y="79"/>
                  </a:lnTo>
                  <a:lnTo>
                    <a:pt x="10931" y="40"/>
                  </a:lnTo>
                  <a:lnTo>
                    <a:pt x="10775" y="20"/>
                  </a:lnTo>
                  <a:lnTo>
                    <a:pt x="10502" y="1"/>
                  </a:lnTo>
                  <a:close/>
                </a:path>
              </a:pathLst>
            </a:custGeom>
            <a:solidFill>
              <a:srgbClr val="FFBA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752;p38">
              <a:extLst>
                <a:ext uri="{FF2B5EF4-FFF2-40B4-BE49-F238E27FC236}">
                  <a16:creationId xmlns:a16="http://schemas.microsoft.com/office/drawing/2014/main" xmlns="" id="{3F2C87CE-504B-B02C-8743-376CEFB9D725}"/>
                </a:ext>
              </a:extLst>
            </p:cNvPr>
            <p:cNvSpPr/>
            <p:nvPr/>
          </p:nvSpPr>
          <p:spPr>
            <a:xfrm>
              <a:off x="5625150" y="3666800"/>
              <a:ext cx="304950" cy="237725"/>
            </a:xfrm>
            <a:custGeom>
              <a:avLst/>
              <a:gdLst/>
              <a:ahLst/>
              <a:cxnLst/>
              <a:rect l="l" t="t" r="r" b="b"/>
              <a:pathLst>
                <a:path w="12198" h="9509" fill="none" extrusionOk="0">
                  <a:moveTo>
                    <a:pt x="10502" y="1"/>
                  </a:moveTo>
                  <a:lnTo>
                    <a:pt x="10502" y="1"/>
                  </a:lnTo>
                  <a:lnTo>
                    <a:pt x="10307" y="20"/>
                  </a:lnTo>
                  <a:lnTo>
                    <a:pt x="10113" y="40"/>
                  </a:lnTo>
                  <a:lnTo>
                    <a:pt x="10113" y="40"/>
                  </a:lnTo>
                  <a:lnTo>
                    <a:pt x="9918" y="59"/>
                  </a:lnTo>
                  <a:lnTo>
                    <a:pt x="9723" y="98"/>
                  </a:lnTo>
                  <a:lnTo>
                    <a:pt x="9411" y="195"/>
                  </a:lnTo>
                  <a:lnTo>
                    <a:pt x="9411" y="195"/>
                  </a:lnTo>
                  <a:lnTo>
                    <a:pt x="9099" y="312"/>
                  </a:lnTo>
                  <a:lnTo>
                    <a:pt x="8768" y="449"/>
                  </a:lnTo>
                  <a:lnTo>
                    <a:pt x="8456" y="605"/>
                  </a:lnTo>
                  <a:lnTo>
                    <a:pt x="8164" y="780"/>
                  </a:lnTo>
                  <a:lnTo>
                    <a:pt x="8164" y="780"/>
                  </a:lnTo>
                  <a:lnTo>
                    <a:pt x="7697" y="1092"/>
                  </a:lnTo>
                  <a:lnTo>
                    <a:pt x="7268" y="1403"/>
                  </a:lnTo>
                  <a:lnTo>
                    <a:pt x="7229" y="1423"/>
                  </a:lnTo>
                  <a:lnTo>
                    <a:pt x="7171" y="1481"/>
                  </a:lnTo>
                  <a:lnTo>
                    <a:pt x="7073" y="1540"/>
                  </a:lnTo>
                  <a:lnTo>
                    <a:pt x="7073" y="1540"/>
                  </a:lnTo>
                  <a:lnTo>
                    <a:pt x="6703" y="1813"/>
                  </a:lnTo>
                  <a:lnTo>
                    <a:pt x="6703" y="1813"/>
                  </a:lnTo>
                  <a:lnTo>
                    <a:pt x="6235" y="2124"/>
                  </a:lnTo>
                  <a:lnTo>
                    <a:pt x="6235" y="2124"/>
                  </a:lnTo>
                  <a:lnTo>
                    <a:pt x="5612" y="2495"/>
                  </a:lnTo>
                  <a:lnTo>
                    <a:pt x="4988" y="2845"/>
                  </a:lnTo>
                  <a:lnTo>
                    <a:pt x="4988" y="2845"/>
                  </a:lnTo>
                  <a:lnTo>
                    <a:pt x="4326" y="3215"/>
                  </a:lnTo>
                  <a:lnTo>
                    <a:pt x="4151" y="3293"/>
                  </a:lnTo>
                  <a:lnTo>
                    <a:pt x="3897" y="3391"/>
                  </a:lnTo>
                  <a:lnTo>
                    <a:pt x="3897" y="3391"/>
                  </a:lnTo>
                  <a:lnTo>
                    <a:pt x="3508" y="3508"/>
                  </a:lnTo>
                  <a:lnTo>
                    <a:pt x="3508" y="3508"/>
                  </a:lnTo>
                  <a:lnTo>
                    <a:pt x="2962" y="3703"/>
                  </a:lnTo>
                  <a:lnTo>
                    <a:pt x="2962" y="3703"/>
                  </a:lnTo>
                  <a:lnTo>
                    <a:pt x="2631" y="3819"/>
                  </a:lnTo>
                  <a:lnTo>
                    <a:pt x="2261" y="3975"/>
                  </a:lnTo>
                  <a:lnTo>
                    <a:pt x="1910" y="4151"/>
                  </a:lnTo>
                  <a:lnTo>
                    <a:pt x="1559" y="4365"/>
                  </a:lnTo>
                  <a:lnTo>
                    <a:pt x="1559" y="4365"/>
                  </a:lnTo>
                  <a:lnTo>
                    <a:pt x="1384" y="4482"/>
                  </a:lnTo>
                  <a:lnTo>
                    <a:pt x="1384" y="4482"/>
                  </a:lnTo>
                  <a:lnTo>
                    <a:pt x="1111" y="4657"/>
                  </a:lnTo>
                  <a:lnTo>
                    <a:pt x="1111" y="4657"/>
                  </a:lnTo>
                  <a:lnTo>
                    <a:pt x="819" y="4872"/>
                  </a:lnTo>
                  <a:lnTo>
                    <a:pt x="585" y="5105"/>
                  </a:lnTo>
                  <a:lnTo>
                    <a:pt x="390" y="5339"/>
                  </a:lnTo>
                  <a:lnTo>
                    <a:pt x="234" y="5593"/>
                  </a:lnTo>
                  <a:lnTo>
                    <a:pt x="234" y="5593"/>
                  </a:lnTo>
                  <a:lnTo>
                    <a:pt x="156" y="5748"/>
                  </a:lnTo>
                  <a:lnTo>
                    <a:pt x="98" y="5904"/>
                  </a:lnTo>
                  <a:lnTo>
                    <a:pt x="98" y="5904"/>
                  </a:lnTo>
                  <a:lnTo>
                    <a:pt x="39" y="6080"/>
                  </a:lnTo>
                  <a:lnTo>
                    <a:pt x="20" y="6235"/>
                  </a:lnTo>
                  <a:lnTo>
                    <a:pt x="20" y="6235"/>
                  </a:lnTo>
                  <a:lnTo>
                    <a:pt x="0" y="6391"/>
                  </a:lnTo>
                  <a:lnTo>
                    <a:pt x="0" y="6567"/>
                  </a:lnTo>
                  <a:lnTo>
                    <a:pt x="20" y="6742"/>
                  </a:lnTo>
                  <a:lnTo>
                    <a:pt x="39" y="6937"/>
                  </a:lnTo>
                  <a:lnTo>
                    <a:pt x="39" y="6937"/>
                  </a:lnTo>
                  <a:lnTo>
                    <a:pt x="137" y="7249"/>
                  </a:lnTo>
                  <a:lnTo>
                    <a:pt x="137" y="7249"/>
                  </a:lnTo>
                  <a:lnTo>
                    <a:pt x="234" y="7463"/>
                  </a:lnTo>
                  <a:lnTo>
                    <a:pt x="332" y="7677"/>
                  </a:lnTo>
                  <a:lnTo>
                    <a:pt x="332" y="7677"/>
                  </a:lnTo>
                  <a:lnTo>
                    <a:pt x="449" y="7853"/>
                  </a:lnTo>
                  <a:lnTo>
                    <a:pt x="565" y="8028"/>
                  </a:lnTo>
                  <a:lnTo>
                    <a:pt x="682" y="8203"/>
                  </a:lnTo>
                  <a:lnTo>
                    <a:pt x="838" y="8379"/>
                  </a:lnTo>
                  <a:lnTo>
                    <a:pt x="838" y="8379"/>
                  </a:lnTo>
                  <a:lnTo>
                    <a:pt x="975" y="8515"/>
                  </a:lnTo>
                  <a:lnTo>
                    <a:pt x="1111" y="8651"/>
                  </a:lnTo>
                  <a:lnTo>
                    <a:pt x="1442" y="8905"/>
                  </a:lnTo>
                  <a:lnTo>
                    <a:pt x="1442" y="8905"/>
                  </a:lnTo>
                  <a:lnTo>
                    <a:pt x="1598" y="9002"/>
                  </a:lnTo>
                  <a:lnTo>
                    <a:pt x="1754" y="9100"/>
                  </a:lnTo>
                  <a:lnTo>
                    <a:pt x="2144" y="9275"/>
                  </a:lnTo>
                  <a:lnTo>
                    <a:pt x="2144" y="9275"/>
                  </a:lnTo>
                  <a:lnTo>
                    <a:pt x="2475" y="9372"/>
                  </a:lnTo>
                  <a:lnTo>
                    <a:pt x="2904" y="9470"/>
                  </a:lnTo>
                  <a:lnTo>
                    <a:pt x="2904" y="9470"/>
                  </a:lnTo>
                  <a:lnTo>
                    <a:pt x="3215" y="9489"/>
                  </a:lnTo>
                  <a:lnTo>
                    <a:pt x="3527" y="9509"/>
                  </a:lnTo>
                  <a:lnTo>
                    <a:pt x="3624" y="9509"/>
                  </a:lnTo>
                  <a:lnTo>
                    <a:pt x="3624" y="9509"/>
                  </a:lnTo>
                  <a:lnTo>
                    <a:pt x="3995" y="9489"/>
                  </a:lnTo>
                  <a:lnTo>
                    <a:pt x="4404" y="9431"/>
                  </a:lnTo>
                  <a:lnTo>
                    <a:pt x="4813" y="9353"/>
                  </a:lnTo>
                  <a:lnTo>
                    <a:pt x="5222" y="9255"/>
                  </a:lnTo>
                  <a:lnTo>
                    <a:pt x="5222" y="9255"/>
                  </a:lnTo>
                  <a:lnTo>
                    <a:pt x="5631" y="9119"/>
                  </a:lnTo>
                  <a:lnTo>
                    <a:pt x="6040" y="8983"/>
                  </a:lnTo>
                  <a:lnTo>
                    <a:pt x="6430" y="8807"/>
                  </a:lnTo>
                  <a:lnTo>
                    <a:pt x="6839" y="8593"/>
                  </a:lnTo>
                  <a:lnTo>
                    <a:pt x="6839" y="8593"/>
                  </a:lnTo>
                  <a:lnTo>
                    <a:pt x="7209" y="8418"/>
                  </a:lnTo>
                  <a:lnTo>
                    <a:pt x="7580" y="8203"/>
                  </a:lnTo>
                  <a:lnTo>
                    <a:pt x="7950" y="7970"/>
                  </a:lnTo>
                  <a:lnTo>
                    <a:pt x="8320" y="7697"/>
                  </a:lnTo>
                  <a:lnTo>
                    <a:pt x="8320" y="7697"/>
                  </a:lnTo>
                  <a:lnTo>
                    <a:pt x="8671" y="7443"/>
                  </a:lnTo>
                  <a:lnTo>
                    <a:pt x="9021" y="7171"/>
                  </a:lnTo>
                  <a:lnTo>
                    <a:pt x="9353" y="6898"/>
                  </a:lnTo>
                  <a:lnTo>
                    <a:pt x="9684" y="6606"/>
                  </a:lnTo>
                  <a:lnTo>
                    <a:pt x="9684" y="6606"/>
                  </a:lnTo>
                  <a:lnTo>
                    <a:pt x="9976" y="6313"/>
                  </a:lnTo>
                  <a:lnTo>
                    <a:pt x="10249" y="6041"/>
                  </a:lnTo>
                  <a:lnTo>
                    <a:pt x="10502" y="5748"/>
                  </a:lnTo>
                  <a:lnTo>
                    <a:pt x="10756" y="5437"/>
                  </a:lnTo>
                  <a:lnTo>
                    <a:pt x="10756" y="5437"/>
                  </a:lnTo>
                  <a:lnTo>
                    <a:pt x="10970" y="5164"/>
                  </a:lnTo>
                  <a:lnTo>
                    <a:pt x="11145" y="4872"/>
                  </a:lnTo>
                  <a:lnTo>
                    <a:pt x="11145" y="4872"/>
                  </a:lnTo>
                  <a:lnTo>
                    <a:pt x="11223" y="4755"/>
                  </a:lnTo>
                  <a:lnTo>
                    <a:pt x="11223" y="4755"/>
                  </a:lnTo>
                  <a:lnTo>
                    <a:pt x="11399" y="4482"/>
                  </a:lnTo>
                  <a:lnTo>
                    <a:pt x="11554" y="4209"/>
                  </a:lnTo>
                  <a:lnTo>
                    <a:pt x="11554" y="4209"/>
                  </a:lnTo>
                  <a:lnTo>
                    <a:pt x="11691" y="3936"/>
                  </a:lnTo>
                  <a:lnTo>
                    <a:pt x="11808" y="3683"/>
                  </a:lnTo>
                  <a:lnTo>
                    <a:pt x="11925" y="3410"/>
                  </a:lnTo>
                  <a:lnTo>
                    <a:pt x="12003" y="3157"/>
                  </a:lnTo>
                  <a:lnTo>
                    <a:pt x="12080" y="2884"/>
                  </a:lnTo>
                  <a:lnTo>
                    <a:pt x="12139" y="2631"/>
                  </a:lnTo>
                  <a:lnTo>
                    <a:pt x="12178" y="2358"/>
                  </a:lnTo>
                  <a:lnTo>
                    <a:pt x="12197" y="2105"/>
                  </a:lnTo>
                  <a:lnTo>
                    <a:pt x="12197" y="2105"/>
                  </a:lnTo>
                  <a:lnTo>
                    <a:pt x="12197" y="1852"/>
                  </a:lnTo>
                  <a:lnTo>
                    <a:pt x="12197" y="1598"/>
                  </a:lnTo>
                  <a:lnTo>
                    <a:pt x="12158" y="1384"/>
                  </a:lnTo>
                  <a:lnTo>
                    <a:pt x="12119" y="1170"/>
                  </a:lnTo>
                  <a:lnTo>
                    <a:pt x="12119" y="1170"/>
                  </a:lnTo>
                  <a:lnTo>
                    <a:pt x="12061" y="975"/>
                  </a:lnTo>
                  <a:lnTo>
                    <a:pt x="11983" y="819"/>
                  </a:lnTo>
                  <a:lnTo>
                    <a:pt x="11905" y="663"/>
                  </a:lnTo>
                  <a:lnTo>
                    <a:pt x="11788" y="527"/>
                  </a:lnTo>
                  <a:lnTo>
                    <a:pt x="11788" y="527"/>
                  </a:lnTo>
                  <a:lnTo>
                    <a:pt x="11710" y="429"/>
                  </a:lnTo>
                  <a:lnTo>
                    <a:pt x="11593" y="332"/>
                  </a:lnTo>
                  <a:lnTo>
                    <a:pt x="11496" y="254"/>
                  </a:lnTo>
                  <a:lnTo>
                    <a:pt x="11360" y="195"/>
                  </a:lnTo>
                  <a:lnTo>
                    <a:pt x="11223" y="137"/>
                  </a:lnTo>
                  <a:lnTo>
                    <a:pt x="11087" y="79"/>
                  </a:lnTo>
                  <a:lnTo>
                    <a:pt x="10931" y="40"/>
                  </a:lnTo>
                  <a:lnTo>
                    <a:pt x="10775" y="20"/>
                  </a:lnTo>
                  <a:lnTo>
                    <a:pt x="10775" y="20"/>
                  </a:lnTo>
                  <a:lnTo>
                    <a:pt x="105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753;p38">
              <a:extLst>
                <a:ext uri="{FF2B5EF4-FFF2-40B4-BE49-F238E27FC236}">
                  <a16:creationId xmlns:a16="http://schemas.microsoft.com/office/drawing/2014/main" xmlns="" id="{4CDB89C8-0425-C9DE-3EF4-F62AF2645766}"/>
                </a:ext>
              </a:extLst>
            </p:cNvPr>
            <p:cNvSpPr/>
            <p:nvPr/>
          </p:nvSpPr>
          <p:spPr>
            <a:xfrm>
              <a:off x="5928600" y="3577675"/>
              <a:ext cx="84800" cy="95475"/>
            </a:xfrm>
            <a:custGeom>
              <a:avLst/>
              <a:gdLst/>
              <a:ahLst/>
              <a:cxnLst/>
              <a:rect l="l" t="t" r="r" b="b"/>
              <a:pathLst>
                <a:path w="3392" h="3819" extrusionOk="0">
                  <a:moveTo>
                    <a:pt x="1969" y="0"/>
                  </a:moveTo>
                  <a:lnTo>
                    <a:pt x="1813" y="39"/>
                  </a:lnTo>
                  <a:lnTo>
                    <a:pt x="1677" y="78"/>
                  </a:lnTo>
                  <a:lnTo>
                    <a:pt x="1521" y="136"/>
                  </a:lnTo>
                  <a:lnTo>
                    <a:pt x="1326" y="234"/>
                  </a:lnTo>
                  <a:lnTo>
                    <a:pt x="1112" y="390"/>
                  </a:lnTo>
                  <a:lnTo>
                    <a:pt x="897" y="585"/>
                  </a:lnTo>
                  <a:lnTo>
                    <a:pt x="741" y="760"/>
                  </a:lnTo>
                  <a:lnTo>
                    <a:pt x="585" y="955"/>
                  </a:lnTo>
                  <a:lnTo>
                    <a:pt x="449" y="1169"/>
                  </a:lnTo>
                  <a:lnTo>
                    <a:pt x="332" y="1403"/>
                  </a:lnTo>
                  <a:lnTo>
                    <a:pt x="215" y="1637"/>
                  </a:lnTo>
                  <a:lnTo>
                    <a:pt x="118" y="1851"/>
                  </a:lnTo>
                  <a:lnTo>
                    <a:pt x="59" y="2065"/>
                  </a:lnTo>
                  <a:lnTo>
                    <a:pt x="20" y="2280"/>
                  </a:lnTo>
                  <a:lnTo>
                    <a:pt x="1" y="2475"/>
                  </a:lnTo>
                  <a:lnTo>
                    <a:pt x="20" y="2689"/>
                  </a:lnTo>
                  <a:lnTo>
                    <a:pt x="40" y="2884"/>
                  </a:lnTo>
                  <a:lnTo>
                    <a:pt x="98" y="3079"/>
                  </a:lnTo>
                  <a:lnTo>
                    <a:pt x="176" y="3254"/>
                  </a:lnTo>
                  <a:lnTo>
                    <a:pt x="274" y="3410"/>
                  </a:lnTo>
                  <a:lnTo>
                    <a:pt x="391" y="3546"/>
                  </a:lnTo>
                  <a:lnTo>
                    <a:pt x="566" y="3663"/>
                  </a:lnTo>
                  <a:lnTo>
                    <a:pt x="741" y="3741"/>
                  </a:lnTo>
                  <a:lnTo>
                    <a:pt x="936" y="3799"/>
                  </a:lnTo>
                  <a:lnTo>
                    <a:pt x="1150" y="3819"/>
                  </a:lnTo>
                  <a:lnTo>
                    <a:pt x="1189" y="3819"/>
                  </a:lnTo>
                  <a:lnTo>
                    <a:pt x="1423" y="3799"/>
                  </a:lnTo>
                  <a:lnTo>
                    <a:pt x="1657" y="3760"/>
                  </a:lnTo>
                  <a:lnTo>
                    <a:pt x="1871" y="3663"/>
                  </a:lnTo>
                  <a:lnTo>
                    <a:pt x="2105" y="3566"/>
                  </a:lnTo>
                  <a:lnTo>
                    <a:pt x="2320" y="3410"/>
                  </a:lnTo>
                  <a:lnTo>
                    <a:pt x="2514" y="3234"/>
                  </a:lnTo>
                  <a:lnTo>
                    <a:pt x="2690" y="3040"/>
                  </a:lnTo>
                  <a:lnTo>
                    <a:pt x="2865" y="2825"/>
                  </a:lnTo>
                  <a:lnTo>
                    <a:pt x="3001" y="2611"/>
                  </a:lnTo>
                  <a:lnTo>
                    <a:pt x="3138" y="2358"/>
                  </a:lnTo>
                  <a:lnTo>
                    <a:pt x="3216" y="2202"/>
                  </a:lnTo>
                  <a:lnTo>
                    <a:pt x="3274" y="2026"/>
                  </a:lnTo>
                  <a:lnTo>
                    <a:pt x="3313" y="1851"/>
                  </a:lnTo>
                  <a:lnTo>
                    <a:pt x="3352" y="1695"/>
                  </a:lnTo>
                  <a:lnTo>
                    <a:pt x="3391" y="1481"/>
                  </a:lnTo>
                  <a:lnTo>
                    <a:pt x="3391" y="1247"/>
                  </a:lnTo>
                  <a:lnTo>
                    <a:pt x="3352" y="1013"/>
                  </a:lnTo>
                  <a:lnTo>
                    <a:pt x="3294" y="799"/>
                  </a:lnTo>
                  <a:lnTo>
                    <a:pt x="3177" y="585"/>
                  </a:lnTo>
                  <a:lnTo>
                    <a:pt x="3040" y="409"/>
                  </a:lnTo>
                  <a:lnTo>
                    <a:pt x="2885" y="253"/>
                  </a:lnTo>
                  <a:lnTo>
                    <a:pt x="2690" y="136"/>
                  </a:lnTo>
                  <a:lnTo>
                    <a:pt x="2475" y="58"/>
                  </a:lnTo>
                  <a:lnTo>
                    <a:pt x="2300" y="20"/>
                  </a:lnTo>
                  <a:lnTo>
                    <a:pt x="2125" y="0"/>
                  </a:lnTo>
                  <a:close/>
                </a:path>
              </a:pathLst>
            </a:custGeom>
            <a:solidFill>
              <a:srgbClr val="FFBA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754;p38">
              <a:extLst>
                <a:ext uri="{FF2B5EF4-FFF2-40B4-BE49-F238E27FC236}">
                  <a16:creationId xmlns:a16="http://schemas.microsoft.com/office/drawing/2014/main" xmlns="" id="{79EF393F-DA44-926C-4A34-8D2DB9AD39D7}"/>
                </a:ext>
              </a:extLst>
            </p:cNvPr>
            <p:cNvSpPr/>
            <p:nvPr/>
          </p:nvSpPr>
          <p:spPr>
            <a:xfrm>
              <a:off x="5928600" y="3577675"/>
              <a:ext cx="84800" cy="95475"/>
            </a:xfrm>
            <a:custGeom>
              <a:avLst/>
              <a:gdLst/>
              <a:ahLst/>
              <a:cxnLst/>
              <a:rect l="l" t="t" r="r" b="b"/>
              <a:pathLst>
                <a:path w="3392" h="3819" fill="none" extrusionOk="0">
                  <a:moveTo>
                    <a:pt x="2125" y="0"/>
                  </a:moveTo>
                  <a:lnTo>
                    <a:pt x="2125" y="0"/>
                  </a:lnTo>
                  <a:lnTo>
                    <a:pt x="1969" y="0"/>
                  </a:lnTo>
                  <a:lnTo>
                    <a:pt x="1813" y="39"/>
                  </a:lnTo>
                  <a:lnTo>
                    <a:pt x="1677" y="78"/>
                  </a:lnTo>
                  <a:lnTo>
                    <a:pt x="1521" y="136"/>
                  </a:lnTo>
                  <a:lnTo>
                    <a:pt x="1521" y="136"/>
                  </a:lnTo>
                  <a:lnTo>
                    <a:pt x="1326" y="234"/>
                  </a:lnTo>
                  <a:lnTo>
                    <a:pt x="1112" y="390"/>
                  </a:lnTo>
                  <a:lnTo>
                    <a:pt x="1112" y="390"/>
                  </a:lnTo>
                  <a:lnTo>
                    <a:pt x="897" y="585"/>
                  </a:lnTo>
                  <a:lnTo>
                    <a:pt x="741" y="760"/>
                  </a:lnTo>
                  <a:lnTo>
                    <a:pt x="741" y="760"/>
                  </a:lnTo>
                  <a:lnTo>
                    <a:pt x="585" y="955"/>
                  </a:lnTo>
                  <a:lnTo>
                    <a:pt x="449" y="1169"/>
                  </a:lnTo>
                  <a:lnTo>
                    <a:pt x="332" y="1403"/>
                  </a:lnTo>
                  <a:lnTo>
                    <a:pt x="215" y="1637"/>
                  </a:lnTo>
                  <a:lnTo>
                    <a:pt x="215" y="1637"/>
                  </a:lnTo>
                  <a:lnTo>
                    <a:pt x="118" y="1851"/>
                  </a:lnTo>
                  <a:lnTo>
                    <a:pt x="59" y="2065"/>
                  </a:lnTo>
                  <a:lnTo>
                    <a:pt x="20" y="2280"/>
                  </a:lnTo>
                  <a:lnTo>
                    <a:pt x="1" y="2475"/>
                  </a:lnTo>
                  <a:lnTo>
                    <a:pt x="1" y="2475"/>
                  </a:lnTo>
                  <a:lnTo>
                    <a:pt x="20" y="2689"/>
                  </a:lnTo>
                  <a:lnTo>
                    <a:pt x="40" y="2884"/>
                  </a:lnTo>
                  <a:lnTo>
                    <a:pt x="98" y="3079"/>
                  </a:lnTo>
                  <a:lnTo>
                    <a:pt x="176" y="3254"/>
                  </a:lnTo>
                  <a:lnTo>
                    <a:pt x="176" y="3254"/>
                  </a:lnTo>
                  <a:lnTo>
                    <a:pt x="274" y="3410"/>
                  </a:lnTo>
                  <a:lnTo>
                    <a:pt x="391" y="3546"/>
                  </a:lnTo>
                  <a:lnTo>
                    <a:pt x="391" y="3546"/>
                  </a:lnTo>
                  <a:lnTo>
                    <a:pt x="566" y="3663"/>
                  </a:lnTo>
                  <a:lnTo>
                    <a:pt x="741" y="3741"/>
                  </a:lnTo>
                  <a:lnTo>
                    <a:pt x="741" y="3741"/>
                  </a:lnTo>
                  <a:lnTo>
                    <a:pt x="936" y="3799"/>
                  </a:lnTo>
                  <a:lnTo>
                    <a:pt x="1150" y="3819"/>
                  </a:lnTo>
                  <a:lnTo>
                    <a:pt x="1189" y="3819"/>
                  </a:lnTo>
                  <a:lnTo>
                    <a:pt x="1189" y="3819"/>
                  </a:lnTo>
                  <a:lnTo>
                    <a:pt x="1423" y="3799"/>
                  </a:lnTo>
                  <a:lnTo>
                    <a:pt x="1657" y="3760"/>
                  </a:lnTo>
                  <a:lnTo>
                    <a:pt x="1657" y="3760"/>
                  </a:lnTo>
                  <a:lnTo>
                    <a:pt x="1871" y="3663"/>
                  </a:lnTo>
                  <a:lnTo>
                    <a:pt x="2105" y="3566"/>
                  </a:lnTo>
                  <a:lnTo>
                    <a:pt x="2320" y="3410"/>
                  </a:lnTo>
                  <a:lnTo>
                    <a:pt x="2514" y="3234"/>
                  </a:lnTo>
                  <a:lnTo>
                    <a:pt x="2514" y="3234"/>
                  </a:lnTo>
                  <a:lnTo>
                    <a:pt x="2690" y="3040"/>
                  </a:lnTo>
                  <a:lnTo>
                    <a:pt x="2865" y="2825"/>
                  </a:lnTo>
                  <a:lnTo>
                    <a:pt x="3001" y="2611"/>
                  </a:lnTo>
                  <a:lnTo>
                    <a:pt x="3138" y="2358"/>
                  </a:lnTo>
                  <a:lnTo>
                    <a:pt x="3138" y="2358"/>
                  </a:lnTo>
                  <a:lnTo>
                    <a:pt x="3216" y="2202"/>
                  </a:lnTo>
                  <a:lnTo>
                    <a:pt x="3274" y="2026"/>
                  </a:lnTo>
                  <a:lnTo>
                    <a:pt x="3313" y="1851"/>
                  </a:lnTo>
                  <a:lnTo>
                    <a:pt x="3352" y="1695"/>
                  </a:lnTo>
                  <a:lnTo>
                    <a:pt x="3352" y="1695"/>
                  </a:lnTo>
                  <a:lnTo>
                    <a:pt x="3391" y="1481"/>
                  </a:lnTo>
                  <a:lnTo>
                    <a:pt x="3391" y="1481"/>
                  </a:lnTo>
                  <a:lnTo>
                    <a:pt x="3391" y="1247"/>
                  </a:lnTo>
                  <a:lnTo>
                    <a:pt x="3352" y="1013"/>
                  </a:lnTo>
                  <a:lnTo>
                    <a:pt x="3294" y="799"/>
                  </a:lnTo>
                  <a:lnTo>
                    <a:pt x="3177" y="585"/>
                  </a:lnTo>
                  <a:lnTo>
                    <a:pt x="3177" y="585"/>
                  </a:lnTo>
                  <a:lnTo>
                    <a:pt x="3040" y="409"/>
                  </a:lnTo>
                  <a:lnTo>
                    <a:pt x="2885" y="253"/>
                  </a:lnTo>
                  <a:lnTo>
                    <a:pt x="2690" y="136"/>
                  </a:lnTo>
                  <a:lnTo>
                    <a:pt x="2475" y="58"/>
                  </a:lnTo>
                  <a:lnTo>
                    <a:pt x="2475" y="58"/>
                  </a:lnTo>
                  <a:lnTo>
                    <a:pt x="2300" y="20"/>
                  </a:lnTo>
                  <a:lnTo>
                    <a:pt x="21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755;p38">
              <a:extLst>
                <a:ext uri="{FF2B5EF4-FFF2-40B4-BE49-F238E27FC236}">
                  <a16:creationId xmlns:a16="http://schemas.microsoft.com/office/drawing/2014/main" xmlns="" id="{5B83490D-C4F9-24BA-9DB3-C4B8C75AA59B}"/>
                </a:ext>
              </a:extLst>
            </p:cNvPr>
            <p:cNvSpPr/>
            <p:nvPr/>
          </p:nvSpPr>
          <p:spPr>
            <a:xfrm>
              <a:off x="5267625" y="3249850"/>
              <a:ext cx="166125" cy="221175"/>
            </a:xfrm>
            <a:custGeom>
              <a:avLst/>
              <a:gdLst/>
              <a:ahLst/>
              <a:cxnLst/>
              <a:rect l="l" t="t" r="r" b="b"/>
              <a:pathLst>
                <a:path w="6645" h="8847" extrusionOk="0">
                  <a:moveTo>
                    <a:pt x="4170" y="0"/>
                  </a:moveTo>
                  <a:lnTo>
                    <a:pt x="3780" y="20"/>
                  </a:lnTo>
                  <a:lnTo>
                    <a:pt x="3390" y="98"/>
                  </a:lnTo>
                  <a:lnTo>
                    <a:pt x="3001" y="195"/>
                  </a:lnTo>
                  <a:lnTo>
                    <a:pt x="2631" y="351"/>
                  </a:lnTo>
                  <a:lnTo>
                    <a:pt x="2280" y="526"/>
                  </a:lnTo>
                  <a:lnTo>
                    <a:pt x="1929" y="741"/>
                  </a:lnTo>
                  <a:lnTo>
                    <a:pt x="1617" y="994"/>
                  </a:lnTo>
                  <a:lnTo>
                    <a:pt x="1306" y="1286"/>
                  </a:lnTo>
                  <a:lnTo>
                    <a:pt x="1033" y="1598"/>
                  </a:lnTo>
                  <a:lnTo>
                    <a:pt x="799" y="1949"/>
                  </a:lnTo>
                  <a:lnTo>
                    <a:pt x="565" y="2319"/>
                  </a:lnTo>
                  <a:lnTo>
                    <a:pt x="390" y="2709"/>
                  </a:lnTo>
                  <a:lnTo>
                    <a:pt x="234" y="3118"/>
                  </a:lnTo>
                  <a:lnTo>
                    <a:pt x="117" y="3566"/>
                  </a:lnTo>
                  <a:lnTo>
                    <a:pt x="39" y="4014"/>
                  </a:lnTo>
                  <a:lnTo>
                    <a:pt x="0" y="4443"/>
                  </a:lnTo>
                  <a:lnTo>
                    <a:pt x="0" y="4891"/>
                  </a:lnTo>
                  <a:lnTo>
                    <a:pt x="39" y="5319"/>
                  </a:lnTo>
                  <a:lnTo>
                    <a:pt x="137" y="5729"/>
                  </a:lnTo>
                  <a:lnTo>
                    <a:pt x="253" y="6138"/>
                  </a:lnTo>
                  <a:lnTo>
                    <a:pt x="390" y="6508"/>
                  </a:lnTo>
                  <a:lnTo>
                    <a:pt x="585" y="6878"/>
                  </a:lnTo>
                  <a:lnTo>
                    <a:pt x="799" y="7229"/>
                  </a:lnTo>
                  <a:lnTo>
                    <a:pt x="1052" y="7541"/>
                  </a:lnTo>
                  <a:lnTo>
                    <a:pt x="1325" y="7833"/>
                  </a:lnTo>
                  <a:lnTo>
                    <a:pt x="1617" y="8086"/>
                  </a:lnTo>
                  <a:lnTo>
                    <a:pt x="1949" y="8301"/>
                  </a:lnTo>
                  <a:lnTo>
                    <a:pt x="2299" y="8495"/>
                  </a:lnTo>
                  <a:lnTo>
                    <a:pt x="2670" y="8651"/>
                  </a:lnTo>
                  <a:lnTo>
                    <a:pt x="3059" y="8768"/>
                  </a:lnTo>
                  <a:lnTo>
                    <a:pt x="3312" y="8807"/>
                  </a:lnTo>
                  <a:lnTo>
                    <a:pt x="3566" y="8827"/>
                  </a:lnTo>
                  <a:lnTo>
                    <a:pt x="3819" y="8846"/>
                  </a:lnTo>
                  <a:lnTo>
                    <a:pt x="4053" y="8846"/>
                  </a:lnTo>
                  <a:lnTo>
                    <a:pt x="4306" y="8827"/>
                  </a:lnTo>
                  <a:lnTo>
                    <a:pt x="4540" y="8788"/>
                  </a:lnTo>
                  <a:lnTo>
                    <a:pt x="4793" y="8729"/>
                  </a:lnTo>
                  <a:lnTo>
                    <a:pt x="5027" y="8651"/>
                  </a:lnTo>
                  <a:lnTo>
                    <a:pt x="4793" y="8573"/>
                  </a:lnTo>
                  <a:lnTo>
                    <a:pt x="4579" y="8476"/>
                  </a:lnTo>
                  <a:lnTo>
                    <a:pt x="4365" y="8339"/>
                  </a:lnTo>
                  <a:lnTo>
                    <a:pt x="4150" y="8184"/>
                  </a:lnTo>
                  <a:lnTo>
                    <a:pt x="3975" y="8028"/>
                  </a:lnTo>
                  <a:lnTo>
                    <a:pt x="3800" y="7852"/>
                  </a:lnTo>
                  <a:lnTo>
                    <a:pt x="3624" y="7658"/>
                  </a:lnTo>
                  <a:lnTo>
                    <a:pt x="3488" y="7463"/>
                  </a:lnTo>
                  <a:lnTo>
                    <a:pt x="3351" y="7248"/>
                  </a:lnTo>
                  <a:lnTo>
                    <a:pt x="3235" y="7034"/>
                  </a:lnTo>
                  <a:lnTo>
                    <a:pt x="3137" y="6800"/>
                  </a:lnTo>
                  <a:lnTo>
                    <a:pt x="3059" y="6566"/>
                  </a:lnTo>
                  <a:lnTo>
                    <a:pt x="2981" y="6313"/>
                  </a:lnTo>
                  <a:lnTo>
                    <a:pt x="2923" y="6060"/>
                  </a:lnTo>
                  <a:lnTo>
                    <a:pt x="2864" y="5787"/>
                  </a:lnTo>
                  <a:lnTo>
                    <a:pt x="2845" y="5534"/>
                  </a:lnTo>
                  <a:lnTo>
                    <a:pt x="2825" y="5280"/>
                  </a:lnTo>
                  <a:lnTo>
                    <a:pt x="2825" y="5008"/>
                  </a:lnTo>
                  <a:lnTo>
                    <a:pt x="2825" y="4754"/>
                  </a:lnTo>
                  <a:lnTo>
                    <a:pt x="2864" y="4482"/>
                  </a:lnTo>
                  <a:lnTo>
                    <a:pt x="2884" y="4228"/>
                  </a:lnTo>
                  <a:lnTo>
                    <a:pt x="2942" y="3956"/>
                  </a:lnTo>
                  <a:lnTo>
                    <a:pt x="3001" y="3702"/>
                  </a:lnTo>
                  <a:lnTo>
                    <a:pt x="3079" y="3449"/>
                  </a:lnTo>
                  <a:lnTo>
                    <a:pt x="3176" y="3215"/>
                  </a:lnTo>
                  <a:lnTo>
                    <a:pt x="3274" y="2981"/>
                  </a:lnTo>
                  <a:lnTo>
                    <a:pt x="3390" y="2748"/>
                  </a:lnTo>
                  <a:lnTo>
                    <a:pt x="3527" y="2514"/>
                  </a:lnTo>
                  <a:lnTo>
                    <a:pt x="3663" y="2299"/>
                  </a:lnTo>
                  <a:lnTo>
                    <a:pt x="3819" y="2105"/>
                  </a:lnTo>
                  <a:lnTo>
                    <a:pt x="3975" y="1910"/>
                  </a:lnTo>
                  <a:lnTo>
                    <a:pt x="4150" y="1734"/>
                  </a:lnTo>
                  <a:lnTo>
                    <a:pt x="4345" y="1579"/>
                  </a:lnTo>
                  <a:lnTo>
                    <a:pt x="4540" y="1423"/>
                  </a:lnTo>
                  <a:lnTo>
                    <a:pt x="4754" y="1306"/>
                  </a:lnTo>
                  <a:lnTo>
                    <a:pt x="4969" y="1189"/>
                  </a:lnTo>
                  <a:lnTo>
                    <a:pt x="5222" y="1091"/>
                  </a:lnTo>
                  <a:lnTo>
                    <a:pt x="5475" y="1014"/>
                  </a:lnTo>
                  <a:lnTo>
                    <a:pt x="5728" y="975"/>
                  </a:lnTo>
                  <a:lnTo>
                    <a:pt x="5982" y="936"/>
                  </a:lnTo>
                  <a:lnTo>
                    <a:pt x="6313" y="916"/>
                  </a:lnTo>
                  <a:lnTo>
                    <a:pt x="6644" y="955"/>
                  </a:lnTo>
                  <a:lnTo>
                    <a:pt x="6469" y="799"/>
                  </a:lnTo>
                  <a:lnTo>
                    <a:pt x="6274" y="663"/>
                  </a:lnTo>
                  <a:lnTo>
                    <a:pt x="6079" y="526"/>
                  </a:lnTo>
                  <a:lnTo>
                    <a:pt x="5884" y="409"/>
                  </a:lnTo>
                  <a:lnTo>
                    <a:pt x="5670" y="312"/>
                  </a:lnTo>
                  <a:lnTo>
                    <a:pt x="5436" y="215"/>
                  </a:lnTo>
                  <a:lnTo>
                    <a:pt x="5222" y="156"/>
                  </a:lnTo>
                  <a:lnTo>
                    <a:pt x="4988" y="78"/>
                  </a:lnTo>
                  <a:lnTo>
                    <a:pt x="4579" y="20"/>
                  </a:lnTo>
                  <a:lnTo>
                    <a:pt x="417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756;p38">
              <a:extLst>
                <a:ext uri="{FF2B5EF4-FFF2-40B4-BE49-F238E27FC236}">
                  <a16:creationId xmlns:a16="http://schemas.microsoft.com/office/drawing/2014/main" xmlns="" id="{314BAE4B-AD99-0B82-8BCB-01DDB7431527}"/>
                </a:ext>
              </a:extLst>
            </p:cNvPr>
            <p:cNvSpPr/>
            <p:nvPr/>
          </p:nvSpPr>
          <p:spPr>
            <a:xfrm>
              <a:off x="5267625" y="3249850"/>
              <a:ext cx="166125" cy="221175"/>
            </a:xfrm>
            <a:custGeom>
              <a:avLst/>
              <a:gdLst/>
              <a:ahLst/>
              <a:cxnLst/>
              <a:rect l="l" t="t" r="r" b="b"/>
              <a:pathLst>
                <a:path w="6645" h="8847" fill="none" extrusionOk="0">
                  <a:moveTo>
                    <a:pt x="117" y="3566"/>
                  </a:moveTo>
                  <a:lnTo>
                    <a:pt x="117" y="3566"/>
                  </a:lnTo>
                  <a:lnTo>
                    <a:pt x="39" y="4014"/>
                  </a:lnTo>
                  <a:lnTo>
                    <a:pt x="0" y="4443"/>
                  </a:lnTo>
                  <a:lnTo>
                    <a:pt x="0" y="4891"/>
                  </a:lnTo>
                  <a:lnTo>
                    <a:pt x="39" y="5319"/>
                  </a:lnTo>
                  <a:lnTo>
                    <a:pt x="137" y="5729"/>
                  </a:lnTo>
                  <a:lnTo>
                    <a:pt x="253" y="6138"/>
                  </a:lnTo>
                  <a:lnTo>
                    <a:pt x="390" y="6508"/>
                  </a:lnTo>
                  <a:lnTo>
                    <a:pt x="585" y="6878"/>
                  </a:lnTo>
                  <a:lnTo>
                    <a:pt x="799" y="7229"/>
                  </a:lnTo>
                  <a:lnTo>
                    <a:pt x="1052" y="7541"/>
                  </a:lnTo>
                  <a:lnTo>
                    <a:pt x="1325" y="7833"/>
                  </a:lnTo>
                  <a:lnTo>
                    <a:pt x="1617" y="8086"/>
                  </a:lnTo>
                  <a:lnTo>
                    <a:pt x="1949" y="8301"/>
                  </a:lnTo>
                  <a:lnTo>
                    <a:pt x="2299" y="8495"/>
                  </a:lnTo>
                  <a:lnTo>
                    <a:pt x="2670" y="8651"/>
                  </a:lnTo>
                  <a:lnTo>
                    <a:pt x="3059" y="8768"/>
                  </a:lnTo>
                  <a:lnTo>
                    <a:pt x="3059" y="8768"/>
                  </a:lnTo>
                  <a:lnTo>
                    <a:pt x="3312" y="8807"/>
                  </a:lnTo>
                  <a:lnTo>
                    <a:pt x="3566" y="8827"/>
                  </a:lnTo>
                  <a:lnTo>
                    <a:pt x="3819" y="8846"/>
                  </a:lnTo>
                  <a:lnTo>
                    <a:pt x="4053" y="8846"/>
                  </a:lnTo>
                  <a:lnTo>
                    <a:pt x="4306" y="8827"/>
                  </a:lnTo>
                  <a:lnTo>
                    <a:pt x="4540" y="8788"/>
                  </a:lnTo>
                  <a:lnTo>
                    <a:pt x="4793" y="8729"/>
                  </a:lnTo>
                  <a:lnTo>
                    <a:pt x="5027" y="8651"/>
                  </a:lnTo>
                  <a:lnTo>
                    <a:pt x="5027" y="8651"/>
                  </a:lnTo>
                  <a:lnTo>
                    <a:pt x="4793" y="8573"/>
                  </a:lnTo>
                  <a:lnTo>
                    <a:pt x="4579" y="8476"/>
                  </a:lnTo>
                  <a:lnTo>
                    <a:pt x="4579" y="8476"/>
                  </a:lnTo>
                  <a:lnTo>
                    <a:pt x="4365" y="8339"/>
                  </a:lnTo>
                  <a:lnTo>
                    <a:pt x="4150" y="8184"/>
                  </a:lnTo>
                  <a:lnTo>
                    <a:pt x="4150" y="8184"/>
                  </a:lnTo>
                  <a:lnTo>
                    <a:pt x="3975" y="8028"/>
                  </a:lnTo>
                  <a:lnTo>
                    <a:pt x="3800" y="7852"/>
                  </a:lnTo>
                  <a:lnTo>
                    <a:pt x="3624" y="7658"/>
                  </a:lnTo>
                  <a:lnTo>
                    <a:pt x="3488" y="7463"/>
                  </a:lnTo>
                  <a:lnTo>
                    <a:pt x="3488" y="7463"/>
                  </a:lnTo>
                  <a:lnTo>
                    <a:pt x="3351" y="7248"/>
                  </a:lnTo>
                  <a:lnTo>
                    <a:pt x="3235" y="7034"/>
                  </a:lnTo>
                  <a:lnTo>
                    <a:pt x="3137" y="6800"/>
                  </a:lnTo>
                  <a:lnTo>
                    <a:pt x="3059" y="6566"/>
                  </a:lnTo>
                  <a:lnTo>
                    <a:pt x="3059" y="6566"/>
                  </a:lnTo>
                  <a:lnTo>
                    <a:pt x="2981" y="6313"/>
                  </a:lnTo>
                  <a:lnTo>
                    <a:pt x="2923" y="6060"/>
                  </a:lnTo>
                  <a:lnTo>
                    <a:pt x="2864" y="5787"/>
                  </a:lnTo>
                  <a:lnTo>
                    <a:pt x="2845" y="5534"/>
                  </a:lnTo>
                  <a:lnTo>
                    <a:pt x="2825" y="5280"/>
                  </a:lnTo>
                  <a:lnTo>
                    <a:pt x="2825" y="5008"/>
                  </a:lnTo>
                  <a:lnTo>
                    <a:pt x="2825" y="4754"/>
                  </a:lnTo>
                  <a:lnTo>
                    <a:pt x="2864" y="4482"/>
                  </a:lnTo>
                  <a:lnTo>
                    <a:pt x="2864" y="4482"/>
                  </a:lnTo>
                  <a:lnTo>
                    <a:pt x="2884" y="4228"/>
                  </a:lnTo>
                  <a:lnTo>
                    <a:pt x="2942" y="3956"/>
                  </a:lnTo>
                  <a:lnTo>
                    <a:pt x="3001" y="3702"/>
                  </a:lnTo>
                  <a:lnTo>
                    <a:pt x="3079" y="3449"/>
                  </a:lnTo>
                  <a:lnTo>
                    <a:pt x="3079" y="3449"/>
                  </a:lnTo>
                  <a:lnTo>
                    <a:pt x="3176" y="3215"/>
                  </a:lnTo>
                  <a:lnTo>
                    <a:pt x="3274" y="2981"/>
                  </a:lnTo>
                  <a:lnTo>
                    <a:pt x="3390" y="2748"/>
                  </a:lnTo>
                  <a:lnTo>
                    <a:pt x="3527" y="2514"/>
                  </a:lnTo>
                  <a:lnTo>
                    <a:pt x="3527" y="2514"/>
                  </a:lnTo>
                  <a:lnTo>
                    <a:pt x="3663" y="2299"/>
                  </a:lnTo>
                  <a:lnTo>
                    <a:pt x="3819" y="2105"/>
                  </a:lnTo>
                  <a:lnTo>
                    <a:pt x="3975" y="1910"/>
                  </a:lnTo>
                  <a:lnTo>
                    <a:pt x="4150" y="1734"/>
                  </a:lnTo>
                  <a:lnTo>
                    <a:pt x="4150" y="1734"/>
                  </a:lnTo>
                  <a:lnTo>
                    <a:pt x="4345" y="1579"/>
                  </a:lnTo>
                  <a:lnTo>
                    <a:pt x="4540" y="1423"/>
                  </a:lnTo>
                  <a:lnTo>
                    <a:pt x="4754" y="1306"/>
                  </a:lnTo>
                  <a:lnTo>
                    <a:pt x="4969" y="1189"/>
                  </a:lnTo>
                  <a:lnTo>
                    <a:pt x="4969" y="1189"/>
                  </a:lnTo>
                  <a:lnTo>
                    <a:pt x="5222" y="1091"/>
                  </a:lnTo>
                  <a:lnTo>
                    <a:pt x="5475" y="1014"/>
                  </a:lnTo>
                  <a:lnTo>
                    <a:pt x="5728" y="975"/>
                  </a:lnTo>
                  <a:lnTo>
                    <a:pt x="5982" y="936"/>
                  </a:lnTo>
                  <a:lnTo>
                    <a:pt x="5982" y="936"/>
                  </a:lnTo>
                  <a:lnTo>
                    <a:pt x="6313" y="916"/>
                  </a:lnTo>
                  <a:lnTo>
                    <a:pt x="6644" y="955"/>
                  </a:lnTo>
                  <a:lnTo>
                    <a:pt x="6644" y="955"/>
                  </a:lnTo>
                  <a:lnTo>
                    <a:pt x="6469" y="799"/>
                  </a:lnTo>
                  <a:lnTo>
                    <a:pt x="6274" y="663"/>
                  </a:lnTo>
                  <a:lnTo>
                    <a:pt x="6079" y="526"/>
                  </a:lnTo>
                  <a:lnTo>
                    <a:pt x="5884" y="409"/>
                  </a:lnTo>
                  <a:lnTo>
                    <a:pt x="5670" y="312"/>
                  </a:lnTo>
                  <a:lnTo>
                    <a:pt x="5436" y="215"/>
                  </a:lnTo>
                  <a:lnTo>
                    <a:pt x="5222" y="156"/>
                  </a:lnTo>
                  <a:lnTo>
                    <a:pt x="4988" y="78"/>
                  </a:lnTo>
                  <a:lnTo>
                    <a:pt x="4988" y="78"/>
                  </a:lnTo>
                  <a:lnTo>
                    <a:pt x="4579" y="20"/>
                  </a:lnTo>
                  <a:lnTo>
                    <a:pt x="4170" y="0"/>
                  </a:lnTo>
                  <a:lnTo>
                    <a:pt x="3780" y="20"/>
                  </a:lnTo>
                  <a:lnTo>
                    <a:pt x="3390" y="98"/>
                  </a:lnTo>
                  <a:lnTo>
                    <a:pt x="3001" y="195"/>
                  </a:lnTo>
                  <a:lnTo>
                    <a:pt x="2631" y="351"/>
                  </a:lnTo>
                  <a:lnTo>
                    <a:pt x="2280" y="526"/>
                  </a:lnTo>
                  <a:lnTo>
                    <a:pt x="1929" y="741"/>
                  </a:lnTo>
                  <a:lnTo>
                    <a:pt x="1617" y="994"/>
                  </a:lnTo>
                  <a:lnTo>
                    <a:pt x="1306" y="1286"/>
                  </a:lnTo>
                  <a:lnTo>
                    <a:pt x="1033" y="1598"/>
                  </a:lnTo>
                  <a:lnTo>
                    <a:pt x="799" y="1949"/>
                  </a:lnTo>
                  <a:lnTo>
                    <a:pt x="565" y="2319"/>
                  </a:lnTo>
                  <a:lnTo>
                    <a:pt x="390" y="2709"/>
                  </a:lnTo>
                  <a:lnTo>
                    <a:pt x="234" y="3118"/>
                  </a:lnTo>
                  <a:lnTo>
                    <a:pt x="117" y="35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757;p38">
              <a:extLst>
                <a:ext uri="{FF2B5EF4-FFF2-40B4-BE49-F238E27FC236}">
                  <a16:creationId xmlns:a16="http://schemas.microsoft.com/office/drawing/2014/main" xmlns="" id="{C5907330-58B2-374A-029D-9931E8FC59AB}"/>
                </a:ext>
              </a:extLst>
            </p:cNvPr>
            <p:cNvSpPr/>
            <p:nvPr/>
          </p:nvSpPr>
          <p:spPr>
            <a:xfrm>
              <a:off x="5319725" y="3266900"/>
              <a:ext cx="149100" cy="201200"/>
            </a:xfrm>
            <a:custGeom>
              <a:avLst/>
              <a:gdLst/>
              <a:ahLst/>
              <a:cxnLst/>
              <a:rect l="l" t="t" r="r" b="b"/>
              <a:pathLst>
                <a:path w="5964" h="8048" extrusionOk="0">
                  <a:moveTo>
                    <a:pt x="3489" y="0"/>
                  </a:moveTo>
                  <a:lnTo>
                    <a:pt x="3255" y="20"/>
                  </a:lnTo>
                  <a:lnTo>
                    <a:pt x="3196" y="39"/>
                  </a:lnTo>
                  <a:lnTo>
                    <a:pt x="3138" y="39"/>
                  </a:lnTo>
                  <a:lnTo>
                    <a:pt x="3118" y="59"/>
                  </a:lnTo>
                  <a:lnTo>
                    <a:pt x="2846" y="117"/>
                  </a:lnTo>
                  <a:lnTo>
                    <a:pt x="2807" y="117"/>
                  </a:lnTo>
                  <a:lnTo>
                    <a:pt x="2787" y="137"/>
                  </a:lnTo>
                  <a:lnTo>
                    <a:pt x="2768" y="137"/>
                  </a:lnTo>
                  <a:lnTo>
                    <a:pt x="2709" y="156"/>
                  </a:lnTo>
                  <a:lnTo>
                    <a:pt x="2553" y="215"/>
                  </a:lnTo>
                  <a:lnTo>
                    <a:pt x="2378" y="293"/>
                  </a:lnTo>
                  <a:lnTo>
                    <a:pt x="2300" y="332"/>
                  </a:lnTo>
                  <a:lnTo>
                    <a:pt x="2125" y="429"/>
                  </a:lnTo>
                  <a:lnTo>
                    <a:pt x="2105" y="429"/>
                  </a:lnTo>
                  <a:lnTo>
                    <a:pt x="1969" y="526"/>
                  </a:lnTo>
                  <a:lnTo>
                    <a:pt x="1774" y="663"/>
                  </a:lnTo>
                  <a:lnTo>
                    <a:pt x="1618" y="780"/>
                  </a:lnTo>
                  <a:lnTo>
                    <a:pt x="1599" y="780"/>
                  </a:lnTo>
                  <a:lnTo>
                    <a:pt x="1599" y="799"/>
                  </a:lnTo>
                  <a:lnTo>
                    <a:pt x="1560" y="819"/>
                  </a:lnTo>
                  <a:lnTo>
                    <a:pt x="1384" y="994"/>
                  </a:lnTo>
                  <a:lnTo>
                    <a:pt x="1209" y="1169"/>
                  </a:lnTo>
                  <a:lnTo>
                    <a:pt x="1053" y="1364"/>
                  </a:lnTo>
                  <a:lnTo>
                    <a:pt x="917" y="1540"/>
                  </a:lnTo>
                  <a:lnTo>
                    <a:pt x="878" y="1578"/>
                  </a:lnTo>
                  <a:lnTo>
                    <a:pt x="644" y="1968"/>
                  </a:lnTo>
                  <a:lnTo>
                    <a:pt x="605" y="2007"/>
                  </a:lnTo>
                  <a:lnTo>
                    <a:pt x="488" y="2280"/>
                  </a:lnTo>
                  <a:lnTo>
                    <a:pt x="313" y="2670"/>
                  </a:lnTo>
                  <a:lnTo>
                    <a:pt x="313" y="2650"/>
                  </a:lnTo>
                  <a:lnTo>
                    <a:pt x="215" y="3001"/>
                  </a:lnTo>
                  <a:lnTo>
                    <a:pt x="118" y="3332"/>
                  </a:lnTo>
                  <a:lnTo>
                    <a:pt x="59" y="3683"/>
                  </a:lnTo>
                  <a:lnTo>
                    <a:pt x="20" y="4033"/>
                  </a:lnTo>
                  <a:lnTo>
                    <a:pt x="20" y="4014"/>
                  </a:lnTo>
                  <a:lnTo>
                    <a:pt x="1" y="4326"/>
                  </a:lnTo>
                  <a:lnTo>
                    <a:pt x="1" y="4637"/>
                  </a:lnTo>
                  <a:lnTo>
                    <a:pt x="40" y="4949"/>
                  </a:lnTo>
                  <a:lnTo>
                    <a:pt x="79" y="5261"/>
                  </a:lnTo>
                  <a:lnTo>
                    <a:pt x="137" y="5534"/>
                  </a:lnTo>
                  <a:lnTo>
                    <a:pt x="215" y="5806"/>
                  </a:lnTo>
                  <a:lnTo>
                    <a:pt x="293" y="6040"/>
                  </a:lnTo>
                  <a:lnTo>
                    <a:pt x="391" y="6274"/>
                  </a:lnTo>
                  <a:lnTo>
                    <a:pt x="410" y="6294"/>
                  </a:lnTo>
                  <a:lnTo>
                    <a:pt x="508" y="6488"/>
                  </a:lnTo>
                  <a:lnTo>
                    <a:pt x="624" y="6703"/>
                  </a:lnTo>
                  <a:lnTo>
                    <a:pt x="741" y="6878"/>
                  </a:lnTo>
                  <a:lnTo>
                    <a:pt x="878" y="7034"/>
                  </a:lnTo>
                  <a:lnTo>
                    <a:pt x="878" y="7053"/>
                  </a:lnTo>
                  <a:lnTo>
                    <a:pt x="1014" y="7190"/>
                  </a:lnTo>
                  <a:lnTo>
                    <a:pt x="1151" y="7346"/>
                  </a:lnTo>
                  <a:lnTo>
                    <a:pt x="1443" y="7580"/>
                  </a:lnTo>
                  <a:lnTo>
                    <a:pt x="1599" y="7677"/>
                  </a:lnTo>
                  <a:lnTo>
                    <a:pt x="1774" y="7774"/>
                  </a:lnTo>
                  <a:lnTo>
                    <a:pt x="2086" y="7911"/>
                  </a:lnTo>
                  <a:lnTo>
                    <a:pt x="2242" y="7969"/>
                  </a:lnTo>
                  <a:lnTo>
                    <a:pt x="2417" y="8008"/>
                  </a:lnTo>
                  <a:lnTo>
                    <a:pt x="2670" y="8047"/>
                  </a:lnTo>
                  <a:lnTo>
                    <a:pt x="2943" y="7969"/>
                  </a:lnTo>
                  <a:lnTo>
                    <a:pt x="3216" y="7872"/>
                  </a:lnTo>
                  <a:lnTo>
                    <a:pt x="3489" y="7735"/>
                  </a:lnTo>
                  <a:lnTo>
                    <a:pt x="3742" y="7599"/>
                  </a:lnTo>
                  <a:lnTo>
                    <a:pt x="3995" y="7443"/>
                  </a:lnTo>
                  <a:lnTo>
                    <a:pt x="4229" y="7268"/>
                  </a:lnTo>
                  <a:lnTo>
                    <a:pt x="4463" y="7053"/>
                  </a:lnTo>
                  <a:lnTo>
                    <a:pt x="4677" y="6839"/>
                  </a:lnTo>
                  <a:lnTo>
                    <a:pt x="4891" y="6625"/>
                  </a:lnTo>
                  <a:lnTo>
                    <a:pt x="5067" y="6372"/>
                  </a:lnTo>
                  <a:lnTo>
                    <a:pt x="5242" y="6118"/>
                  </a:lnTo>
                  <a:lnTo>
                    <a:pt x="5398" y="5826"/>
                  </a:lnTo>
                  <a:lnTo>
                    <a:pt x="5554" y="5553"/>
                  </a:lnTo>
                  <a:lnTo>
                    <a:pt x="5671" y="5241"/>
                  </a:lnTo>
                  <a:lnTo>
                    <a:pt x="5768" y="4930"/>
                  </a:lnTo>
                  <a:lnTo>
                    <a:pt x="5846" y="4598"/>
                  </a:lnTo>
                  <a:lnTo>
                    <a:pt x="5924" y="4267"/>
                  </a:lnTo>
                  <a:lnTo>
                    <a:pt x="5944" y="3956"/>
                  </a:lnTo>
                  <a:lnTo>
                    <a:pt x="5963" y="3624"/>
                  </a:lnTo>
                  <a:lnTo>
                    <a:pt x="5963" y="3293"/>
                  </a:lnTo>
                  <a:lnTo>
                    <a:pt x="5944" y="2981"/>
                  </a:lnTo>
                  <a:lnTo>
                    <a:pt x="5885" y="2670"/>
                  </a:lnTo>
                  <a:lnTo>
                    <a:pt x="5827" y="2358"/>
                  </a:lnTo>
                  <a:lnTo>
                    <a:pt x="5729" y="2066"/>
                  </a:lnTo>
                  <a:lnTo>
                    <a:pt x="5632" y="1793"/>
                  </a:lnTo>
                  <a:lnTo>
                    <a:pt x="5495" y="1501"/>
                  </a:lnTo>
                  <a:lnTo>
                    <a:pt x="5359" y="1247"/>
                  </a:lnTo>
                  <a:lnTo>
                    <a:pt x="5203" y="994"/>
                  </a:lnTo>
                  <a:lnTo>
                    <a:pt x="5028" y="760"/>
                  </a:lnTo>
                  <a:lnTo>
                    <a:pt x="4833" y="526"/>
                  </a:lnTo>
                  <a:lnTo>
                    <a:pt x="4619" y="312"/>
                  </a:lnTo>
                  <a:lnTo>
                    <a:pt x="4404" y="137"/>
                  </a:lnTo>
                  <a:lnTo>
                    <a:pt x="4190" y="78"/>
                  </a:lnTo>
                  <a:lnTo>
                    <a:pt x="4171" y="59"/>
                  </a:lnTo>
                  <a:lnTo>
                    <a:pt x="3839" y="20"/>
                  </a:lnTo>
                  <a:lnTo>
                    <a:pt x="3781" y="20"/>
                  </a:lnTo>
                  <a:lnTo>
                    <a:pt x="37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758;p38">
              <a:extLst>
                <a:ext uri="{FF2B5EF4-FFF2-40B4-BE49-F238E27FC236}">
                  <a16:creationId xmlns:a16="http://schemas.microsoft.com/office/drawing/2014/main" xmlns="" id="{6929A039-6F97-B183-AD3E-C7B401C24544}"/>
                </a:ext>
              </a:extLst>
            </p:cNvPr>
            <p:cNvSpPr/>
            <p:nvPr/>
          </p:nvSpPr>
          <p:spPr>
            <a:xfrm>
              <a:off x="5319725" y="3266900"/>
              <a:ext cx="149100" cy="201200"/>
            </a:xfrm>
            <a:custGeom>
              <a:avLst/>
              <a:gdLst/>
              <a:ahLst/>
              <a:cxnLst/>
              <a:rect l="l" t="t" r="r" b="b"/>
              <a:pathLst>
                <a:path w="5964" h="8048" fill="none" extrusionOk="0">
                  <a:moveTo>
                    <a:pt x="4171" y="59"/>
                  </a:moveTo>
                  <a:lnTo>
                    <a:pt x="4190" y="78"/>
                  </a:lnTo>
                  <a:lnTo>
                    <a:pt x="4190" y="78"/>
                  </a:lnTo>
                  <a:lnTo>
                    <a:pt x="4404" y="137"/>
                  </a:lnTo>
                  <a:lnTo>
                    <a:pt x="4404" y="137"/>
                  </a:lnTo>
                  <a:lnTo>
                    <a:pt x="4619" y="312"/>
                  </a:lnTo>
                  <a:lnTo>
                    <a:pt x="4833" y="526"/>
                  </a:lnTo>
                  <a:lnTo>
                    <a:pt x="5028" y="760"/>
                  </a:lnTo>
                  <a:lnTo>
                    <a:pt x="5203" y="994"/>
                  </a:lnTo>
                  <a:lnTo>
                    <a:pt x="5359" y="1247"/>
                  </a:lnTo>
                  <a:lnTo>
                    <a:pt x="5495" y="1501"/>
                  </a:lnTo>
                  <a:lnTo>
                    <a:pt x="5632" y="1793"/>
                  </a:lnTo>
                  <a:lnTo>
                    <a:pt x="5729" y="2066"/>
                  </a:lnTo>
                  <a:lnTo>
                    <a:pt x="5827" y="2358"/>
                  </a:lnTo>
                  <a:lnTo>
                    <a:pt x="5885" y="2670"/>
                  </a:lnTo>
                  <a:lnTo>
                    <a:pt x="5944" y="2981"/>
                  </a:lnTo>
                  <a:lnTo>
                    <a:pt x="5963" y="3293"/>
                  </a:lnTo>
                  <a:lnTo>
                    <a:pt x="5963" y="3624"/>
                  </a:lnTo>
                  <a:lnTo>
                    <a:pt x="5944" y="3956"/>
                  </a:lnTo>
                  <a:lnTo>
                    <a:pt x="5924" y="4267"/>
                  </a:lnTo>
                  <a:lnTo>
                    <a:pt x="5846" y="4598"/>
                  </a:lnTo>
                  <a:lnTo>
                    <a:pt x="5846" y="4598"/>
                  </a:lnTo>
                  <a:lnTo>
                    <a:pt x="5768" y="4930"/>
                  </a:lnTo>
                  <a:lnTo>
                    <a:pt x="5671" y="5241"/>
                  </a:lnTo>
                  <a:lnTo>
                    <a:pt x="5554" y="5553"/>
                  </a:lnTo>
                  <a:lnTo>
                    <a:pt x="5398" y="5826"/>
                  </a:lnTo>
                  <a:lnTo>
                    <a:pt x="5242" y="6118"/>
                  </a:lnTo>
                  <a:lnTo>
                    <a:pt x="5067" y="6372"/>
                  </a:lnTo>
                  <a:lnTo>
                    <a:pt x="4891" y="6625"/>
                  </a:lnTo>
                  <a:lnTo>
                    <a:pt x="4677" y="6839"/>
                  </a:lnTo>
                  <a:lnTo>
                    <a:pt x="4463" y="7053"/>
                  </a:lnTo>
                  <a:lnTo>
                    <a:pt x="4229" y="7268"/>
                  </a:lnTo>
                  <a:lnTo>
                    <a:pt x="3995" y="7443"/>
                  </a:lnTo>
                  <a:lnTo>
                    <a:pt x="3742" y="7599"/>
                  </a:lnTo>
                  <a:lnTo>
                    <a:pt x="3489" y="7735"/>
                  </a:lnTo>
                  <a:lnTo>
                    <a:pt x="3216" y="7872"/>
                  </a:lnTo>
                  <a:lnTo>
                    <a:pt x="2943" y="7969"/>
                  </a:lnTo>
                  <a:lnTo>
                    <a:pt x="2670" y="8047"/>
                  </a:lnTo>
                  <a:lnTo>
                    <a:pt x="2670" y="8047"/>
                  </a:lnTo>
                  <a:lnTo>
                    <a:pt x="2417" y="8008"/>
                  </a:lnTo>
                  <a:lnTo>
                    <a:pt x="2417" y="8008"/>
                  </a:lnTo>
                  <a:lnTo>
                    <a:pt x="2242" y="7969"/>
                  </a:lnTo>
                  <a:lnTo>
                    <a:pt x="2086" y="7911"/>
                  </a:lnTo>
                  <a:lnTo>
                    <a:pt x="2086" y="7911"/>
                  </a:lnTo>
                  <a:lnTo>
                    <a:pt x="2086" y="7911"/>
                  </a:lnTo>
                  <a:lnTo>
                    <a:pt x="1774" y="7774"/>
                  </a:lnTo>
                  <a:lnTo>
                    <a:pt x="1774" y="7774"/>
                  </a:lnTo>
                  <a:lnTo>
                    <a:pt x="1599" y="7677"/>
                  </a:lnTo>
                  <a:lnTo>
                    <a:pt x="1443" y="7580"/>
                  </a:lnTo>
                  <a:lnTo>
                    <a:pt x="1443" y="7580"/>
                  </a:lnTo>
                  <a:lnTo>
                    <a:pt x="1443" y="7580"/>
                  </a:lnTo>
                  <a:lnTo>
                    <a:pt x="1151" y="7346"/>
                  </a:lnTo>
                  <a:lnTo>
                    <a:pt x="1151" y="7346"/>
                  </a:lnTo>
                  <a:lnTo>
                    <a:pt x="1014" y="7190"/>
                  </a:lnTo>
                  <a:lnTo>
                    <a:pt x="878" y="7053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741" y="6878"/>
                  </a:lnTo>
                  <a:lnTo>
                    <a:pt x="624" y="6703"/>
                  </a:lnTo>
                  <a:lnTo>
                    <a:pt x="624" y="6703"/>
                  </a:lnTo>
                  <a:lnTo>
                    <a:pt x="508" y="6488"/>
                  </a:lnTo>
                  <a:lnTo>
                    <a:pt x="410" y="6294"/>
                  </a:lnTo>
                  <a:lnTo>
                    <a:pt x="410" y="6294"/>
                  </a:lnTo>
                  <a:lnTo>
                    <a:pt x="410" y="6294"/>
                  </a:lnTo>
                  <a:lnTo>
                    <a:pt x="410" y="6294"/>
                  </a:lnTo>
                  <a:lnTo>
                    <a:pt x="391" y="6294"/>
                  </a:lnTo>
                  <a:lnTo>
                    <a:pt x="410" y="6294"/>
                  </a:lnTo>
                  <a:lnTo>
                    <a:pt x="391" y="6274"/>
                  </a:lnTo>
                  <a:lnTo>
                    <a:pt x="391" y="6274"/>
                  </a:lnTo>
                  <a:lnTo>
                    <a:pt x="391" y="6274"/>
                  </a:lnTo>
                  <a:lnTo>
                    <a:pt x="391" y="6274"/>
                  </a:lnTo>
                  <a:lnTo>
                    <a:pt x="391" y="6274"/>
                  </a:lnTo>
                  <a:lnTo>
                    <a:pt x="293" y="6040"/>
                  </a:lnTo>
                  <a:lnTo>
                    <a:pt x="215" y="5806"/>
                  </a:lnTo>
                  <a:lnTo>
                    <a:pt x="215" y="5806"/>
                  </a:lnTo>
                  <a:lnTo>
                    <a:pt x="137" y="5534"/>
                  </a:lnTo>
                  <a:lnTo>
                    <a:pt x="79" y="5261"/>
                  </a:lnTo>
                  <a:lnTo>
                    <a:pt x="79" y="5261"/>
                  </a:lnTo>
                  <a:lnTo>
                    <a:pt x="79" y="5261"/>
                  </a:lnTo>
                  <a:lnTo>
                    <a:pt x="79" y="5261"/>
                  </a:lnTo>
                  <a:lnTo>
                    <a:pt x="79" y="5261"/>
                  </a:lnTo>
                  <a:lnTo>
                    <a:pt x="40" y="4949"/>
                  </a:lnTo>
                  <a:lnTo>
                    <a:pt x="1" y="4637"/>
                  </a:lnTo>
                  <a:lnTo>
                    <a:pt x="1" y="4637"/>
                  </a:lnTo>
                  <a:lnTo>
                    <a:pt x="1" y="4326"/>
                  </a:lnTo>
                  <a:lnTo>
                    <a:pt x="20" y="4014"/>
                  </a:lnTo>
                  <a:lnTo>
                    <a:pt x="20" y="4033"/>
                  </a:lnTo>
                  <a:lnTo>
                    <a:pt x="20" y="4033"/>
                  </a:lnTo>
                  <a:lnTo>
                    <a:pt x="59" y="3683"/>
                  </a:lnTo>
                  <a:lnTo>
                    <a:pt x="118" y="3332"/>
                  </a:lnTo>
                  <a:lnTo>
                    <a:pt x="118" y="3332"/>
                  </a:lnTo>
                  <a:lnTo>
                    <a:pt x="215" y="3001"/>
                  </a:lnTo>
                  <a:lnTo>
                    <a:pt x="313" y="2650"/>
                  </a:lnTo>
                  <a:lnTo>
                    <a:pt x="313" y="2670"/>
                  </a:lnTo>
                  <a:lnTo>
                    <a:pt x="313" y="2670"/>
                  </a:lnTo>
                  <a:lnTo>
                    <a:pt x="313" y="2670"/>
                  </a:lnTo>
                  <a:lnTo>
                    <a:pt x="313" y="2670"/>
                  </a:lnTo>
                  <a:lnTo>
                    <a:pt x="488" y="2280"/>
                  </a:lnTo>
                  <a:lnTo>
                    <a:pt x="488" y="2280"/>
                  </a:lnTo>
                  <a:lnTo>
                    <a:pt x="605" y="2007"/>
                  </a:lnTo>
                  <a:lnTo>
                    <a:pt x="644" y="1968"/>
                  </a:lnTo>
                  <a:lnTo>
                    <a:pt x="644" y="1968"/>
                  </a:lnTo>
                  <a:lnTo>
                    <a:pt x="878" y="1578"/>
                  </a:lnTo>
                  <a:lnTo>
                    <a:pt x="878" y="1578"/>
                  </a:lnTo>
                  <a:lnTo>
                    <a:pt x="878" y="1578"/>
                  </a:lnTo>
                  <a:lnTo>
                    <a:pt x="878" y="1578"/>
                  </a:lnTo>
                  <a:lnTo>
                    <a:pt x="878" y="1578"/>
                  </a:lnTo>
                  <a:lnTo>
                    <a:pt x="917" y="1540"/>
                  </a:lnTo>
                  <a:lnTo>
                    <a:pt x="917" y="1540"/>
                  </a:lnTo>
                  <a:lnTo>
                    <a:pt x="917" y="1540"/>
                  </a:lnTo>
                  <a:lnTo>
                    <a:pt x="917" y="1540"/>
                  </a:lnTo>
                  <a:lnTo>
                    <a:pt x="1053" y="1364"/>
                  </a:lnTo>
                  <a:lnTo>
                    <a:pt x="1209" y="1169"/>
                  </a:lnTo>
                  <a:lnTo>
                    <a:pt x="1209" y="1169"/>
                  </a:lnTo>
                  <a:lnTo>
                    <a:pt x="1384" y="994"/>
                  </a:lnTo>
                  <a:lnTo>
                    <a:pt x="1384" y="994"/>
                  </a:lnTo>
                  <a:lnTo>
                    <a:pt x="1560" y="819"/>
                  </a:lnTo>
                  <a:lnTo>
                    <a:pt x="1560" y="819"/>
                  </a:lnTo>
                  <a:lnTo>
                    <a:pt x="1599" y="799"/>
                  </a:lnTo>
                  <a:lnTo>
                    <a:pt x="1599" y="799"/>
                  </a:lnTo>
                  <a:lnTo>
                    <a:pt x="1599" y="799"/>
                  </a:lnTo>
                  <a:lnTo>
                    <a:pt x="1599" y="799"/>
                  </a:lnTo>
                  <a:lnTo>
                    <a:pt x="1599" y="799"/>
                  </a:lnTo>
                  <a:lnTo>
                    <a:pt x="1599" y="780"/>
                  </a:lnTo>
                  <a:lnTo>
                    <a:pt x="1599" y="780"/>
                  </a:lnTo>
                  <a:lnTo>
                    <a:pt x="1618" y="780"/>
                  </a:lnTo>
                  <a:lnTo>
                    <a:pt x="1599" y="780"/>
                  </a:lnTo>
                  <a:lnTo>
                    <a:pt x="1599" y="780"/>
                  </a:lnTo>
                  <a:lnTo>
                    <a:pt x="1599" y="780"/>
                  </a:lnTo>
                  <a:lnTo>
                    <a:pt x="1599" y="799"/>
                  </a:lnTo>
                  <a:lnTo>
                    <a:pt x="1599" y="799"/>
                  </a:lnTo>
                  <a:lnTo>
                    <a:pt x="1599" y="799"/>
                  </a:lnTo>
                  <a:lnTo>
                    <a:pt x="1599" y="780"/>
                  </a:lnTo>
                  <a:lnTo>
                    <a:pt x="1618" y="780"/>
                  </a:lnTo>
                  <a:lnTo>
                    <a:pt x="1599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774" y="663"/>
                  </a:lnTo>
                  <a:lnTo>
                    <a:pt x="1774" y="663"/>
                  </a:lnTo>
                  <a:lnTo>
                    <a:pt x="1969" y="526"/>
                  </a:lnTo>
                  <a:lnTo>
                    <a:pt x="1969" y="526"/>
                  </a:lnTo>
                  <a:lnTo>
                    <a:pt x="2105" y="429"/>
                  </a:lnTo>
                  <a:lnTo>
                    <a:pt x="2105" y="429"/>
                  </a:lnTo>
                  <a:lnTo>
                    <a:pt x="2125" y="429"/>
                  </a:lnTo>
                  <a:lnTo>
                    <a:pt x="2125" y="429"/>
                  </a:lnTo>
                  <a:lnTo>
                    <a:pt x="2125" y="429"/>
                  </a:lnTo>
                  <a:lnTo>
                    <a:pt x="2300" y="332"/>
                  </a:lnTo>
                  <a:lnTo>
                    <a:pt x="2300" y="332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359" y="293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553" y="215"/>
                  </a:lnTo>
                  <a:lnTo>
                    <a:pt x="2553" y="215"/>
                  </a:lnTo>
                  <a:lnTo>
                    <a:pt x="2709" y="156"/>
                  </a:lnTo>
                  <a:lnTo>
                    <a:pt x="2709" y="156"/>
                  </a:lnTo>
                  <a:lnTo>
                    <a:pt x="2768" y="137"/>
                  </a:lnTo>
                  <a:lnTo>
                    <a:pt x="2787" y="137"/>
                  </a:lnTo>
                  <a:lnTo>
                    <a:pt x="2807" y="117"/>
                  </a:lnTo>
                  <a:lnTo>
                    <a:pt x="2846" y="117"/>
                  </a:lnTo>
                  <a:lnTo>
                    <a:pt x="2846" y="117"/>
                  </a:lnTo>
                  <a:lnTo>
                    <a:pt x="3118" y="59"/>
                  </a:lnTo>
                  <a:lnTo>
                    <a:pt x="3118" y="39"/>
                  </a:lnTo>
                  <a:lnTo>
                    <a:pt x="3118" y="59"/>
                  </a:lnTo>
                  <a:lnTo>
                    <a:pt x="3118" y="59"/>
                  </a:lnTo>
                  <a:lnTo>
                    <a:pt x="3118" y="59"/>
                  </a:lnTo>
                  <a:lnTo>
                    <a:pt x="3138" y="39"/>
                  </a:lnTo>
                  <a:lnTo>
                    <a:pt x="3157" y="39"/>
                  </a:lnTo>
                  <a:lnTo>
                    <a:pt x="3157" y="39"/>
                  </a:lnTo>
                  <a:lnTo>
                    <a:pt x="3196" y="39"/>
                  </a:lnTo>
                  <a:lnTo>
                    <a:pt x="3196" y="39"/>
                  </a:lnTo>
                  <a:lnTo>
                    <a:pt x="3196" y="39"/>
                  </a:lnTo>
                  <a:lnTo>
                    <a:pt x="3255" y="20"/>
                  </a:lnTo>
                  <a:lnTo>
                    <a:pt x="3255" y="20"/>
                  </a:lnTo>
                  <a:lnTo>
                    <a:pt x="3255" y="20"/>
                  </a:lnTo>
                  <a:lnTo>
                    <a:pt x="3489" y="0"/>
                  </a:lnTo>
                  <a:lnTo>
                    <a:pt x="3489" y="0"/>
                  </a:lnTo>
                  <a:lnTo>
                    <a:pt x="3722" y="0"/>
                  </a:lnTo>
                  <a:lnTo>
                    <a:pt x="3722" y="0"/>
                  </a:lnTo>
                  <a:lnTo>
                    <a:pt x="3722" y="0"/>
                  </a:lnTo>
                  <a:lnTo>
                    <a:pt x="3761" y="0"/>
                  </a:lnTo>
                  <a:lnTo>
                    <a:pt x="3781" y="0"/>
                  </a:lnTo>
                  <a:lnTo>
                    <a:pt x="3781" y="20"/>
                  </a:lnTo>
                  <a:lnTo>
                    <a:pt x="3781" y="20"/>
                  </a:lnTo>
                  <a:lnTo>
                    <a:pt x="3839" y="20"/>
                  </a:lnTo>
                  <a:lnTo>
                    <a:pt x="3839" y="20"/>
                  </a:lnTo>
                  <a:lnTo>
                    <a:pt x="4171" y="5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759;p38">
              <a:extLst>
                <a:ext uri="{FF2B5EF4-FFF2-40B4-BE49-F238E27FC236}">
                  <a16:creationId xmlns:a16="http://schemas.microsoft.com/office/drawing/2014/main" xmlns="" id="{1F5003C7-3D8B-3EB3-1D2C-36D84000B03B}"/>
                </a:ext>
              </a:extLst>
            </p:cNvPr>
            <p:cNvSpPr/>
            <p:nvPr/>
          </p:nvSpPr>
          <p:spPr>
            <a:xfrm>
              <a:off x="5321675" y="339840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760;p38">
              <a:extLst>
                <a:ext uri="{FF2B5EF4-FFF2-40B4-BE49-F238E27FC236}">
                  <a16:creationId xmlns:a16="http://schemas.microsoft.com/office/drawing/2014/main" xmlns="" id="{EBA8977F-D320-4297-3F1C-4CBDE9A64ACA}"/>
                </a:ext>
              </a:extLst>
            </p:cNvPr>
            <p:cNvSpPr/>
            <p:nvPr/>
          </p:nvSpPr>
          <p:spPr>
            <a:xfrm>
              <a:off x="5341650" y="34427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761;p38">
              <a:extLst>
                <a:ext uri="{FF2B5EF4-FFF2-40B4-BE49-F238E27FC236}">
                  <a16:creationId xmlns:a16="http://schemas.microsoft.com/office/drawing/2014/main" xmlns="" id="{83766CD0-B5F3-E0EE-5DF4-81F0D1E76CA7}"/>
                </a:ext>
              </a:extLst>
            </p:cNvPr>
            <p:cNvSpPr/>
            <p:nvPr/>
          </p:nvSpPr>
          <p:spPr>
            <a:xfrm>
              <a:off x="5294400" y="3336050"/>
              <a:ext cx="59450" cy="27800"/>
            </a:xfrm>
            <a:custGeom>
              <a:avLst/>
              <a:gdLst/>
              <a:ahLst/>
              <a:cxnLst/>
              <a:rect l="l" t="t" r="r" b="b"/>
              <a:pathLst>
                <a:path w="2378" h="1112" extrusionOk="0">
                  <a:moveTo>
                    <a:pt x="605" y="1"/>
                  </a:moveTo>
                  <a:lnTo>
                    <a:pt x="429" y="20"/>
                  </a:lnTo>
                  <a:lnTo>
                    <a:pt x="254" y="79"/>
                  </a:lnTo>
                  <a:lnTo>
                    <a:pt x="137" y="137"/>
                  </a:lnTo>
                  <a:lnTo>
                    <a:pt x="40" y="215"/>
                  </a:lnTo>
                  <a:lnTo>
                    <a:pt x="20" y="254"/>
                  </a:lnTo>
                  <a:lnTo>
                    <a:pt x="1" y="293"/>
                  </a:lnTo>
                  <a:lnTo>
                    <a:pt x="1" y="352"/>
                  </a:lnTo>
                  <a:lnTo>
                    <a:pt x="1" y="410"/>
                  </a:lnTo>
                  <a:lnTo>
                    <a:pt x="40" y="508"/>
                  </a:lnTo>
                  <a:lnTo>
                    <a:pt x="137" y="624"/>
                  </a:lnTo>
                  <a:lnTo>
                    <a:pt x="274" y="722"/>
                  </a:lnTo>
                  <a:lnTo>
                    <a:pt x="429" y="819"/>
                  </a:lnTo>
                  <a:lnTo>
                    <a:pt x="624" y="917"/>
                  </a:lnTo>
                  <a:lnTo>
                    <a:pt x="839" y="995"/>
                  </a:lnTo>
                  <a:lnTo>
                    <a:pt x="1072" y="1053"/>
                  </a:lnTo>
                  <a:lnTo>
                    <a:pt x="1326" y="1092"/>
                  </a:lnTo>
                  <a:lnTo>
                    <a:pt x="1540" y="1112"/>
                  </a:lnTo>
                  <a:lnTo>
                    <a:pt x="1754" y="1112"/>
                  </a:lnTo>
                  <a:lnTo>
                    <a:pt x="1949" y="1092"/>
                  </a:lnTo>
                  <a:lnTo>
                    <a:pt x="2105" y="1053"/>
                  </a:lnTo>
                  <a:lnTo>
                    <a:pt x="2241" y="995"/>
                  </a:lnTo>
                  <a:lnTo>
                    <a:pt x="2319" y="917"/>
                  </a:lnTo>
                  <a:lnTo>
                    <a:pt x="2358" y="878"/>
                  </a:lnTo>
                  <a:lnTo>
                    <a:pt x="2378" y="819"/>
                  </a:lnTo>
                  <a:lnTo>
                    <a:pt x="2378" y="780"/>
                  </a:lnTo>
                  <a:lnTo>
                    <a:pt x="2378" y="722"/>
                  </a:lnTo>
                  <a:lnTo>
                    <a:pt x="2319" y="605"/>
                  </a:lnTo>
                  <a:lnTo>
                    <a:pt x="2241" y="508"/>
                  </a:lnTo>
                  <a:lnTo>
                    <a:pt x="2105" y="391"/>
                  </a:lnTo>
                  <a:lnTo>
                    <a:pt x="1949" y="293"/>
                  </a:lnTo>
                  <a:lnTo>
                    <a:pt x="1754" y="215"/>
                  </a:lnTo>
                  <a:lnTo>
                    <a:pt x="1540" y="137"/>
                  </a:lnTo>
                  <a:lnTo>
                    <a:pt x="1287" y="79"/>
                  </a:lnTo>
                  <a:lnTo>
                    <a:pt x="1053" y="20"/>
                  </a:lnTo>
                  <a:lnTo>
                    <a:pt x="819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762;p38">
              <a:extLst>
                <a:ext uri="{FF2B5EF4-FFF2-40B4-BE49-F238E27FC236}">
                  <a16:creationId xmlns:a16="http://schemas.microsoft.com/office/drawing/2014/main" xmlns="" id="{41C68412-3846-7864-70FB-257351FF7976}"/>
                </a:ext>
              </a:extLst>
            </p:cNvPr>
            <p:cNvSpPr/>
            <p:nvPr/>
          </p:nvSpPr>
          <p:spPr>
            <a:xfrm>
              <a:off x="5294400" y="3336050"/>
              <a:ext cx="59450" cy="27800"/>
            </a:xfrm>
            <a:custGeom>
              <a:avLst/>
              <a:gdLst/>
              <a:ahLst/>
              <a:cxnLst/>
              <a:rect l="l" t="t" r="r" b="b"/>
              <a:pathLst>
                <a:path w="2378" h="1112" fill="none" extrusionOk="0">
                  <a:moveTo>
                    <a:pt x="1" y="293"/>
                  </a:moveTo>
                  <a:lnTo>
                    <a:pt x="1" y="293"/>
                  </a:lnTo>
                  <a:lnTo>
                    <a:pt x="1" y="352"/>
                  </a:lnTo>
                  <a:lnTo>
                    <a:pt x="1" y="410"/>
                  </a:lnTo>
                  <a:lnTo>
                    <a:pt x="40" y="508"/>
                  </a:lnTo>
                  <a:lnTo>
                    <a:pt x="137" y="624"/>
                  </a:lnTo>
                  <a:lnTo>
                    <a:pt x="274" y="722"/>
                  </a:lnTo>
                  <a:lnTo>
                    <a:pt x="429" y="819"/>
                  </a:lnTo>
                  <a:lnTo>
                    <a:pt x="624" y="917"/>
                  </a:lnTo>
                  <a:lnTo>
                    <a:pt x="839" y="995"/>
                  </a:lnTo>
                  <a:lnTo>
                    <a:pt x="1072" y="1053"/>
                  </a:lnTo>
                  <a:lnTo>
                    <a:pt x="1072" y="1053"/>
                  </a:lnTo>
                  <a:lnTo>
                    <a:pt x="1326" y="1092"/>
                  </a:lnTo>
                  <a:lnTo>
                    <a:pt x="1540" y="1112"/>
                  </a:lnTo>
                  <a:lnTo>
                    <a:pt x="1754" y="1112"/>
                  </a:lnTo>
                  <a:lnTo>
                    <a:pt x="1949" y="1092"/>
                  </a:lnTo>
                  <a:lnTo>
                    <a:pt x="2105" y="1053"/>
                  </a:lnTo>
                  <a:lnTo>
                    <a:pt x="2241" y="995"/>
                  </a:lnTo>
                  <a:lnTo>
                    <a:pt x="2319" y="917"/>
                  </a:lnTo>
                  <a:lnTo>
                    <a:pt x="2358" y="878"/>
                  </a:lnTo>
                  <a:lnTo>
                    <a:pt x="2378" y="819"/>
                  </a:lnTo>
                  <a:lnTo>
                    <a:pt x="2378" y="819"/>
                  </a:lnTo>
                  <a:lnTo>
                    <a:pt x="2378" y="780"/>
                  </a:lnTo>
                  <a:lnTo>
                    <a:pt x="2378" y="722"/>
                  </a:lnTo>
                  <a:lnTo>
                    <a:pt x="2319" y="605"/>
                  </a:lnTo>
                  <a:lnTo>
                    <a:pt x="2241" y="508"/>
                  </a:lnTo>
                  <a:lnTo>
                    <a:pt x="2105" y="391"/>
                  </a:lnTo>
                  <a:lnTo>
                    <a:pt x="1949" y="293"/>
                  </a:lnTo>
                  <a:lnTo>
                    <a:pt x="1754" y="215"/>
                  </a:lnTo>
                  <a:lnTo>
                    <a:pt x="1540" y="137"/>
                  </a:lnTo>
                  <a:lnTo>
                    <a:pt x="1287" y="79"/>
                  </a:lnTo>
                  <a:lnTo>
                    <a:pt x="1287" y="79"/>
                  </a:lnTo>
                  <a:lnTo>
                    <a:pt x="1053" y="20"/>
                  </a:lnTo>
                  <a:lnTo>
                    <a:pt x="819" y="1"/>
                  </a:lnTo>
                  <a:lnTo>
                    <a:pt x="605" y="1"/>
                  </a:lnTo>
                  <a:lnTo>
                    <a:pt x="429" y="20"/>
                  </a:lnTo>
                  <a:lnTo>
                    <a:pt x="254" y="79"/>
                  </a:lnTo>
                  <a:lnTo>
                    <a:pt x="137" y="137"/>
                  </a:lnTo>
                  <a:lnTo>
                    <a:pt x="40" y="215"/>
                  </a:lnTo>
                  <a:lnTo>
                    <a:pt x="20" y="254"/>
                  </a:lnTo>
                  <a:lnTo>
                    <a:pt x="1" y="2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763;p38">
              <a:extLst>
                <a:ext uri="{FF2B5EF4-FFF2-40B4-BE49-F238E27FC236}">
                  <a16:creationId xmlns:a16="http://schemas.microsoft.com/office/drawing/2014/main" xmlns="" id="{BC37EB39-F5FE-7562-B36C-4A2FFE395352}"/>
                </a:ext>
              </a:extLst>
            </p:cNvPr>
            <p:cNvSpPr/>
            <p:nvPr/>
          </p:nvSpPr>
          <p:spPr>
            <a:xfrm>
              <a:off x="5654850" y="3335575"/>
              <a:ext cx="166125" cy="221175"/>
            </a:xfrm>
            <a:custGeom>
              <a:avLst/>
              <a:gdLst/>
              <a:ahLst/>
              <a:cxnLst/>
              <a:rect l="l" t="t" r="r" b="b"/>
              <a:pathLst>
                <a:path w="6645" h="8847" extrusionOk="0">
                  <a:moveTo>
                    <a:pt x="4171" y="1"/>
                  </a:moveTo>
                  <a:lnTo>
                    <a:pt x="3781" y="20"/>
                  </a:lnTo>
                  <a:lnTo>
                    <a:pt x="3391" y="78"/>
                  </a:lnTo>
                  <a:lnTo>
                    <a:pt x="3001" y="195"/>
                  </a:lnTo>
                  <a:lnTo>
                    <a:pt x="2631" y="332"/>
                  </a:lnTo>
                  <a:lnTo>
                    <a:pt x="2281" y="527"/>
                  </a:lnTo>
                  <a:lnTo>
                    <a:pt x="1949" y="741"/>
                  </a:lnTo>
                  <a:lnTo>
                    <a:pt x="1618" y="994"/>
                  </a:lnTo>
                  <a:lnTo>
                    <a:pt x="1326" y="1286"/>
                  </a:lnTo>
                  <a:lnTo>
                    <a:pt x="1053" y="1598"/>
                  </a:lnTo>
                  <a:lnTo>
                    <a:pt x="800" y="1929"/>
                  </a:lnTo>
                  <a:lnTo>
                    <a:pt x="585" y="2300"/>
                  </a:lnTo>
                  <a:lnTo>
                    <a:pt x="391" y="2689"/>
                  </a:lnTo>
                  <a:lnTo>
                    <a:pt x="235" y="3118"/>
                  </a:lnTo>
                  <a:lnTo>
                    <a:pt x="118" y="3547"/>
                  </a:lnTo>
                  <a:lnTo>
                    <a:pt x="40" y="3995"/>
                  </a:lnTo>
                  <a:lnTo>
                    <a:pt x="1" y="4443"/>
                  </a:lnTo>
                  <a:lnTo>
                    <a:pt x="1" y="4872"/>
                  </a:lnTo>
                  <a:lnTo>
                    <a:pt x="59" y="5300"/>
                  </a:lnTo>
                  <a:lnTo>
                    <a:pt x="137" y="5729"/>
                  </a:lnTo>
                  <a:lnTo>
                    <a:pt x="254" y="6118"/>
                  </a:lnTo>
                  <a:lnTo>
                    <a:pt x="410" y="6508"/>
                  </a:lnTo>
                  <a:lnTo>
                    <a:pt x="585" y="6878"/>
                  </a:lnTo>
                  <a:lnTo>
                    <a:pt x="800" y="7210"/>
                  </a:lnTo>
                  <a:lnTo>
                    <a:pt x="1053" y="7521"/>
                  </a:lnTo>
                  <a:lnTo>
                    <a:pt x="1326" y="7814"/>
                  </a:lnTo>
                  <a:lnTo>
                    <a:pt x="1618" y="8086"/>
                  </a:lnTo>
                  <a:lnTo>
                    <a:pt x="1949" y="8301"/>
                  </a:lnTo>
                  <a:lnTo>
                    <a:pt x="2300" y="8496"/>
                  </a:lnTo>
                  <a:lnTo>
                    <a:pt x="2670" y="8651"/>
                  </a:lnTo>
                  <a:lnTo>
                    <a:pt x="3079" y="8749"/>
                  </a:lnTo>
                  <a:lnTo>
                    <a:pt x="3313" y="8807"/>
                  </a:lnTo>
                  <a:lnTo>
                    <a:pt x="3567" y="8827"/>
                  </a:lnTo>
                  <a:lnTo>
                    <a:pt x="3820" y="8846"/>
                  </a:lnTo>
                  <a:lnTo>
                    <a:pt x="4073" y="8827"/>
                  </a:lnTo>
                  <a:lnTo>
                    <a:pt x="4307" y="8807"/>
                  </a:lnTo>
                  <a:lnTo>
                    <a:pt x="4560" y="8768"/>
                  </a:lnTo>
                  <a:lnTo>
                    <a:pt x="4794" y="8729"/>
                  </a:lnTo>
                  <a:lnTo>
                    <a:pt x="5028" y="8651"/>
                  </a:lnTo>
                  <a:lnTo>
                    <a:pt x="4794" y="8573"/>
                  </a:lnTo>
                  <a:lnTo>
                    <a:pt x="4580" y="8457"/>
                  </a:lnTo>
                  <a:lnTo>
                    <a:pt x="4365" y="8340"/>
                  </a:lnTo>
                  <a:lnTo>
                    <a:pt x="4171" y="8184"/>
                  </a:lnTo>
                  <a:lnTo>
                    <a:pt x="3976" y="8028"/>
                  </a:lnTo>
                  <a:lnTo>
                    <a:pt x="3800" y="7853"/>
                  </a:lnTo>
                  <a:lnTo>
                    <a:pt x="3644" y="7658"/>
                  </a:lnTo>
                  <a:lnTo>
                    <a:pt x="3489" y="7463"/>
                  </a:lnTo>
                  <a:lnTo>
                    <a:pt x="3352" y="7249"/>
                  </a:lnTo>
                  <a:lnTo>
                    <a:pt x="3235" y="7015"/>
                  </a:lnTo>
                  <a:lnTo>
                    <a:pt x="3138" y="6781"/>
                  </a:lnTo>
                  <a:lnTo>
                    <a:pt x="3060" y="6547"/>
                  </a:lnTo>
                  <a:lnTo>
                    <a:pt x="2982" y="6294"/>
                  </a:lnTo>
                  <a:lnTo>
                    <a:pt x="2924" y="6041"/>
                  </a:lnTo>
                  <a:lnTo>
                    <a:pt x="2885" y="5787"/>
                  </a:lnTo>
                  <a:lnTo>
                    <a:pt x="2846" y="5534"/>
                  </a:lnTo>
                  <a:lnTo>
                    <a:pt x="2826" y="5261"/>
                  </a:lnTo>
                  <a:lnTo>
                    <a:pt x="2826" y="5008"/>
                  </a:lnTo>
                  <a:lnTo>
                    <a:pt x="2846" y="4735"/>
                  </a:lnTo>
                  <a:lnTo>
                    <a:pt x="2865" y="4482"/>
                  </a:lnTo>
                  <a:lnTo>
                    <a:pt x="2904" y="4209"/>
                  </a:lnTo>
                  <a:lnTo>
                    <a:pt x="2943" y="3956"/>
                  </a:lnTo>
                  <a:lnTo>
                    <a:pt x="3021" y="3702"/>
                  </a:lnTo>
                  <a:lnTo>
                    <a:pt x="3099" y="3449"/>
                  </a:lnTo>
                  <a:lnTo>
                    <a:pt x="3177" y="3196"/>
                  </a:lnTo>
                  <a:lnTo>
                    <a:pt x="3274" y="2962"/>
                  </a:lnTo>
                  <a:lnTo>
                    <a:pt x="3391" y="2728"/>
                  </a:lnTo>
                  <a:lnTo>
                    <a:pt x="3528" y="2514"/>
                  </a:lnTo>
                  <a:lnTo>
                    <a:pt x="3664" y="2300"/>
                  </a:lnTo>
                  <a:lnTo>
                    <a:pt x="3820" y="2105"/>
                  </a:lnTo>
                  <a:lnTo>
                    <a:pt x="3976" y="1910"/>
                  </a:lnTo>
                  <a:lnTo>
                    <a:pt x="4151" y="1735"/>
                  </a:lnTo>
                  <a:lnTo>
                    <a:pt x="4346" y="1579"/>
                  </a:lnTo>
                  <a:lnTo>
                    <a:pt x="4541" y="1423"/>
                  </a:lnTo>
                  <a:lnTo>
                    <a:pt x="4755" y="1286"/>
                  </a:lnTo>
                  <a:lnTo>
                    <a:pt x="4989" y="1189"/>
                  </a:lnTo>
                  <a:lnTo>
                    <a:pt x="5223" y="1092"/>
                  </a:lnTo>
                  <a:lnTo>
                    <a:pt x="5476" y="1014"/>
                  </a:lnTo>
                  <a:lnTo>
                    <a:pt x="5729" y="955"/>
                  </a:lnTo>
                  <a:lnTo>
                    <a:pt x="5983" y="936"/>
                  </a:lnTo>
                  <a:lnTo>
                    <a:pt x="6314" y="916"/>
                  </a:lnTo>
                  <a:lnTo>
                    <a:pt x="6645" y="936"/>
                  </a:lnTo>
                  <a:lnTo>
                    <a:pt x="6470" y="780"/>
                  </a:lnTo>
                  <a:lnTo>
                    <a:pt x="6294" y="643"/>
                  </a:lnTo>
                  <a:lnTo>
                    <a:pt x="6080" y="527"/>
                  </a:lnTo>
                  <a:lnTo>
                    <a:pt x="5885" y="410"/>
                  </a:lnTo>
                  <a:lnTo>
                    <a:pt x="5671" y="312"/>
                  </a:lnTo>
                  <a:lnTo>
                    <a:pt x="5456" y="215"/>
                  </a:lnTo>
                  <a:lnTo>
                    <a:pt x="5223" y="137"/>
                  </a:lnTo>
                  <a:lnTo>
                    <a:pt x="4989" y="78"/>
                  </a:lnTo>
                  <a:lnTo>
                    <a:pt x="4580" y="20"/>
                  </a:lnTo>
                  <a:lnTo>
                    <a:pt x="4171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764;p38">
              <a:extLst>
                <a:ext uri="{FF2B5EF4-FFF2-40B4-BE49-F238E27FC236}">
                  <a16:creationId xmlns:a16="http://schemas.microsoft.com/office/drawing/2014/main" xmlns="" id="{CD3C4210-A7A0-C85D-C37C-C263E3EC0B69}"/>
                </a:ext>
              </a:extLst>
            </p:cNvPr>
            <p:cNvSpPr/>
            <p:nvPr/>
          </p:nvSpPr>
          <p:spPr>
            <a:xfrm>
              <a:off x="5654850" y="3335575"/>
              <a:ext cx="166125" cy="221175"/>
            </a:xfrm>
            <a:custGeom>
              <a:avLst/>
              <a:gdLst/>
              <a:ahLst/>
              <a:cxnLst/>
              <a:rect l="l" t="t" r="r" b="b"/>
              <a:pathLst>
                <a:path w="6645" h="8847" fill="none" extrusionOk="0">
                  <a:moveTo>
                    <a:pt x="118" y="3547"/>
                  </a:moveTo>
                  <a:lnTo>
                    <a:pt x="118" y="3547"/>
                  </a:lnTo>
                  <a:lnTo>
                    <a:pt x="40" y="3995"/>
                  </a:lnTo>
                  <a:lnTo>
                    <a:pt x="1" y="4443"/>
                  </a:lnTo>
                  <a:lnTo>
                    <a:pt x="1" y="4872"/>
                  </a:lnTo>
                  <a:lnTo>
                    <a:pt x="59" y="5300"/>
                  </a:lnTo>
                  <a:lnTo>
                    <a:pt x="137" y="5729"/>
                  </a:lnTo>
                  <a:lnTo>
                    <a:pt x="254" y="6118"/>
                  </a:lnTo>
                  <a:lnTo>
                    <a:pt x="410" y="6508"/>
                  </a:lnTo>
                  <a:lnTo>
                    <a:pt x="585" y="6878"/>
                  </a:lnTo>
                  <a:lnTo>
                    <a:pt x="800" y="7210"/>
                  </a:lnTo>
                  <a:lnTo>
                    <a:pt x="1053" y="7521"/>
                  </a:lnTo>
                  <a:lnTo>
                    <a:pt x="1326" y="7814"/>
                  </a:lnTo>
                  <a:lnTo>
                    <a:pt x="1618" y="8086"/>
                  </a:lnTo>
                  <a:lnTo>
                    <a:pt x="1949" y="8301"/>
                  </a:lnTo>
                  <a:lnTo>
                    <a:pt x="2300" y="8496"/>
                  </a:lnTo>
                  <a:lnTo>
                    <a:pt x="2670" y="8651"/>
                  </a:lnTo>
                  <a:lnTo>
                    <a:pt x="3079" y="8749"/>
                  </a:lnTo>
                  <a:lnTo>
                    <a:pt x="3079" y="8749"/>
                  </a:lnTo>
                  <a:lnTo>
                    <a:pt x="3313" y="8807"/>
                  </a:lnTo>
                  <a:lnTo>
                    <a:pt x="3567" y="8827"/>
                  </a:lnTo>
                  <a:lnTo>
                    <a:pt x="3820" y="8846"/>
                  </a:lnTo>
                  <a:lnTo>
                    <a:pt x="4073" y="8827"/>
                  </a:lnTo>
                  <a:lnTo>
                    <a:pt x="4307" y="8807"/>
                  </a:lnTo>
                  <a:lnTo>
                    <a:pt x="4560" y="8768"/>
                  </a:lnTo>
                  <a:lnTo>
                    <a:pt x="4794" y="8729"/>
                  </a:lnTo>
                  <a:lnTo>
                    <a:pt x="5028" y="8651"/>
                  </a:lnTo>
                  <a:lnTo>
                    <a:pt x="5028" y="8651"/>
                  </a:lnTo>
                  <a:lnTo>
                    <a:pt x="4794" y="8573"/>
                  </a:lnTo>
                  <a:lnTo>
                    <a:pt x="4580" y="8457"/>
                  </a:lnTo>
                  <a:lnTo>
                    <a:pt x="4580" y="8457"/>
                  </a:lnTo>
                  <a:lnTo>
                    <a:pt x="4365" y="8340"/>
                  </a:lnTo>
                  <a:lnTo>
                    <a:pt x="4171" y="8184"/>
                  </a:lnTo>
                  <a:lnTo>
                    <a:pt x="4171" y="8184"/>
                  </a:lnTo>
                  <a:lnTo>
                    <a:pt x="3976" y="8028"/>
                  </a:lnTo>
                  <a:lnTo>
                    <a:pt x="3800" y="7853"/>
                  </a:lnTo>
                  <a:lnTo>
                    <a:pt x="3644" y="7658"/>
                  </a:lnTo>
                  <a:lnTo>
                    <a:pt x="3489" y="7463"/>
                  </a:lnTo>
                  <a:lnTo>
                    <a:pt x="3489" y="7463"/>
                  </a:lnTo>
                  <a:lnTo>
                    <a:pt x="3352" y="7249"/>
                  </a:lnTo>
                  <a:lnTo>
                    <a:pt x="3235" y="7015"/>
                  </a:lnTo>
                  <a:lnTo>
                    <a:pt x="3138" y="6781"/>
                  </a:lnTo>
                  <a:lnTo>
                    <a:pt x="3060" y="6547"/>
                  </a:lnTo>
                  <a:lnTo>
                    <a:pt x="3060" y="6547"/>
                  </a:lnTo>
                  <a:lnTo>
                    <a:pt x="2982" y="6294"/>
                  </a:lnTo>
                  <a:lnTo>
                    <a:pt x="2924" y="6041"/>
                  </a:lnTo>
                  <a:lnTo>
                    <a:pt x="2885" y="5787"/>
                  </a:lnTo>
                  <a:lnTo>
                    <a:pt x="2846" y="5534"/>
                  </a:lnTo>
                  <a:lnTo>
                    <a:pt x="2826" y="5261"/>
                  </a:lnTo>
                  <a:lnTo>
                    <a:pt x="2826" y="5008"/>
                  </a:lnTo>
                  <a:lnTo>
                    <a:pt x="2846" y="4735"/>
                  </a:lnTo>
                  <a:lnTo>
                    <a:pt x="2865" y="4482"/>
                  </a:lnTo>
                  <a:lnTo>
                    <a:pt x="2865" y="4482"/>
                  </a:lnTo>
                  <a:lnTo>
                    <a:pt x="2904" y="4209"/>
                  </a:lnTo>
                  <a:lnTo>
                    <a:pt x="2943" y="3956"/>
                  </a:lnTo>
                  <a:lnTo>
                    <a:pt x="3021" y="3702"/>
                  </a:lnTo>
                  <a:lnTo>
                    <a:pt x="3099" y="3449"/>
                  </a:lnTo>
                  <a:lnTo>
                    <a:pt x="3099" y="3449"/>
                  </a:lnTo>
                  <a:lnTo>
                    <a:pt x="3177" y="3196"/>
                  </a:lnTo>
                  <a:lnTo>
                    <a:pt x="3274" y="2962"/>
                  </a:lnTo>
                  <a:lnTo>
                    <a:pt x="3391" y="2728"/>
                  </a:lnTo>
                  <a:lnTo>
                    <a:pt x="3528" y="2514"/>
                  </a:lnTo>
                  <a:lnTo>
                    <a:pt x="3528" y="2514"/>
                  </a:lnTo>
                  <a:lnTo>
                    <a:pt x="3664" y="2300"/>
                  </a:lnTo>
                  <a:lnTo>
                    <a:pt x="3820" y="2105"/>
                  </a:lnTo>
                  <a:lnTo>
                    <a:pt x="3976" y="1910"/>
                  </a:lnTo>
                  <a:lnTo>
                    <a:pt x="4151" y="1735"/>
                  </a:lnTo>
                  <a:lnTo>
                    <a:pt x="4151" y="1735"/>
                  </a:lnTo>
                  <a:lnTo>
                    <a:pt x="4346" y="1579"/>
                  </a:lnTo>
                  <a:lnTo>
                    <a:pt x="4541" y="1423"/>
                  </a:lnTo>
                  <a:lnTo>
                    <a:pt x="4755" y="1286"/>
                  </a:lnTo>
                  <a:lnTo>
                    <a:pt x="4989" y="1189"/>
                  </a:lnTo>
                  <a:lnTo>
                    <a:pt x="4989" y="1189"/>
                  </a:lnTo>
                  <a:lnTo>
                    <a:pt x="5223" y="1092"/>
                  </a:lnTo>
                  <a:lnTo>
                    <a:pt x="5476" y="1014"/>
                  </a:lnTo>
                  <a:lnTo>
                    <a:pt x="5729" y="955"/>
                  </a:lnTo>
                  <a:lnTo>
                    <a:pt x="5983" y="936"/>
                  </a:lnTo>
                  <a:lnTo>
                    <a:pt x="5983" y="936"/>
                  </a:lnTo>
                  <a:lnTo>
                    <a:pt x="6314" y="916"/>
                  </a:lnTo>
                  <a:lnTo>
                    <a:pt x="6645" y="936"/>
                  </a:lnTo>
                  <a:lnTo>
                    <a:pt x="6645" y="936"/>
                  </a:lnTo>
                  <a:lnTo>
                    <a:pt x="6470" y="780"/>
                  </a:lnTo>
                  <a:lnTo>
                    <a:pt x="6294" y="643"/>
                  </a:lnTo>
                  <a:lnTo>
                    <a:pt x="6080" y="527"/>
                  </a:lnTo>
                  <a:lnTo>
                    <a:pt x="5885" y="410"/>
                  </a:lnTo>
                  <a:lnTo>
                    <a:pt x="5671" y="312"/>
                  </a:lnTo>
                  <a:lnTo>
                    <a:pt x="5456" y="215"/>
                  </a:lnTo>
                  <a:lnTo>
                    <a:pt x="5223" y="137"/>
                  </a:lnTo>
                  <a:lnTo>
                    <a:pt x="4989" y="78"/>
                  </a:lnTo>
                  <a:lnTo>
                    <a:pt x="4989" y="78"/>
                  </a:lnTo>
                  <a:lnTo>
                    <a:pt x="4580" y="20"/>
                  </a:lnTo>
                  <a:lnTo>
                    <a:pt x="4171" y="1"/>
                  </a:lnTo>
                  <a:lnTo>
                    <a:pt x="3781" y="20"/>
                  </a:lnTo>
                  <a:lnTo>
                    <a:pt x="3391" y="78"/>
                  </a:lnTo>
                  <a:lnTo>
                    <a:pt x="3001" y="195"/>
                  </a:lnTo>
                  <a:lnTo>
                    <a:pt x="2631" y="332"/>
                  </a:lnTo>
                  <a:lnTo>
                    <a:pt x="2281" y="527"/>
                  </a:lnTo>
                  <a:lnTo>
                    <a:pt x="1949" y="741"/>
                  </a:lnTo>
                  <a:lnTo>
                    <a:pt x="1618" y="994"/>
                  </a:lnTo>
                  <a:lnTo>
                    <a:pt x="1326" y="1286"/>
                  </a:lnTo>
                  <a:lnTo>
                    <a:pt x="1053" y="1598"/>
                  </a:lnTo>
                  <a:lnTo>
                    <a:pt x="800" y="1929"/>
                  </a:lnTo>
                  <a:lnTo>
                    <a:pt x="585" y="2300"/>
                  </a:lnTo>
                  <a:lnTo>
                    <a:pt x="391" y="2689"/>
                  </a:lnTo>
                  <a:lnTo>
                    <a:pt x="235" y="3118"/>
                  </a:lnTo>
                  <a:lnTo>
                    <a:pt x="118" y="35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765;p38">
              <a:extLst>
                <a:ext uri="{FF2B5EF4-FFF2-40B4-BE49-F238E27FC236}">
                  <a16:creationId xmlns:a16="http://schemas.microsoft.com/office/drawing/2014/main" xmlns="" id="{E5FD7A0F-BCEE-A71D-3CC3-21D4CEEFD490}"/>
                </a:ext>
              </a:extLst>
            </p:cNvPr>
            <p:cNvSpPr/>
            <p:nvPr/>
          </p:nvSpPr>
          <p:spPr>
            <a:xfrm>
              <a:off x="5706975" y="3352625"/>
              <a:ext cx="149575" cy="201200"/>
            </a:xfrm>
            <a:custGeom>
              <a:avLst/>
              <a:gdLst/>
              <a:ahLst/>
              <a:cxnLst/>
              <a:rect l="l" t="t" r="r" b="b"/>
              <a:pathLst>
                <a:path w="5983" h="8048" extrusionOk="0">
                  <a:moveTo>
                    <a:pt x="3488" y="0"/>
                  </a:moveTo>
                  <a:lnTo>
                    <a:pt x="3255" y="20"/>
                  </a:lnTo>
                  <a:lnTo>
                    <a:pt x="3196" y="20"/>
                  </a:lnTo>
                  <a:lnTo>
                    <a:pt x="3157" y="39"/>
                  </a:lnTo>
                  <a:lnTo>
                    <a:pt x="3118" y="39"/>
                  </a:lnTo>
                  <a:lnTo>
                    <a:pt x="2845" y="98"/>
                  </a:lnTo>
                  <a:lnTo>
                    <a:pt x="2806" y="117"/>
                  </a:lnTo>
                  <a:lnTo>
                    <a:pt x="2767" y="137"/>
                  </a:lnTo>
                  <a:lnTo>
                    <a:pt x="2709" y="156"/>
                  </a:lnTo>
                  <a:lnTo>
                    <a:pt x="2553" y="215"/>
                  </a:lnTo>
                  <a:lnTo>
                    <a:pt x="2378" y="293"/>
                  </a:lnTo>
                  <a:lnTo>
                    <a:pt x="2300" y="332"/>
                  </a:lnTo>
                  <a:lnTo>
                    <a:pt x="2124" y="410"/>
                  </a:lnTo>
                  <a:lnTo>
                    <a:pt x="2105" y="429"/>
                  </a:lnTo>
                  <a:lnTo>
                    <a:pt x="1969" y="507"/>
                  </a:lnTo>
                  <a:lnTo>
                    <a:pt x="1774" y="643"/>
                  </a:lnTo>
                  <a:lnTo>
                    <a:pt x="1618" y="780"/>
                  </a:lnTo>
                  <a:lnTo>
                    <a:pt x="1598" y="780"/>
                  </a:lnTo>
                  <a:lnTo>
                    <a:pt x="1559" y="819"/>
                  </a:lnTo>
                  <a:lnTo>
                    <a:pt x="1384" y="994"/>
                  </a:lnTo>
                  <a:lnTo>
                    <a:pt x="1209" y="1169"/>
                  </a:lnTo>
                  <a:lnTo>
                    <a:pt x="1053" y="1345"/>
                  </a:lnTo>
                  <a:lnTo>
                    <a:pt x="916" y="1540"/>
                  </a:lnTo>
                  <a:lnTo>
                    <a:pt x="897" y="1579"/>
                  </a:lnTo>
                  <a:lnTo>
                    <a:pt x="644" y="1968"/>
                  </a:lnTo>
                  <a:lnTo>
                    <a:pt x="624" y="2007"/>
                  </a:lnTo>
                  <a:lnTo>
                    <a:pt x="488" y="2280"/>
                  </a:lnTo>
                  <a:lnTo>
                    <a:pt x="312" y="2650"/>
                  </a:lnTo>
                  <a:lnTo>
                    <a:pt x="332" y="2650"/>
                  </a:lnTo>
                  <a:lnTo>
                    <a:pt x="215" y="2982"/>
                  </a:lnTo>
                  <a:lnTo>
                    <a:pt x="118" y="3332"/>
                  </a:lnTo>
                  <a:lnTo>
                    <a:pt x="59" y="3663"/>
                  </a:lnTo>
                  <a:lnTo>
                    <a:pt x="20" y="4014"/>
                  </a:lnTo>
                  <a:lnTo>
                    <a:pt x="20" y="3995"/>
                  </a:lnTo>
                  <a:lnTo>
                    <a:pt x="1" y="4326"/>
                  </a:lnTo>
                  <a:lnTo>
                    <a:pt x="1" y="4638"/>
                  </a:lnTo>
                  <a:lnTo>
                    <a:pt x="40" y="4949"/>
                  </a:lnTo>
                  <a:lnTo>
                    <a:pt x="79" y="5261"/>
                  </a:lnTo>
                  <a:lnTo>
                    <a:pt x="137" y="5534"/>
                  </a:lnTo>
                  <a:lnTo>
                    <a:pt x="215" y="5807"/>
                  </a:lnTo>
                  <a:lnTo>
                    <a:pt x="293" y="6040"/>
                  </a:lnTo>
                  <a:lnTo>
                    <a:pt x="410" y="6274"/>
                  </a:lnTo>
                  <a:lnTo>
                    <a:pt x="410" y="6294"/>
                  </a:lnTo>
                  <a:lnTo>
                    <a:pt x="507" y="6489"/>
                  </a:lnTo>
                  <a:lnTo>
                    <a:pt x="624" y="6683"/>
                  </a:lnTo>
                  <a:lnTo>
                    <a:pt x="741" y="6859"/>
                  </a:lnTo>
                  <a:lnTo>
                    <a:pt x="878" y="7034"/>
                  </a:lnTo>
                  <a:lnTo>
                    <a:pt x="1014" y="7190"/>
                  </a:lnTo>
                  <a:lnTo>
                    <a:pt x="1170" y="7346"/>
                  </a:lnTo>
                  <a:lnTo>
                    <a:pt x="1462" y="7580"/>
                  </a:lnTo>
                  <a:lnTo>
                    <a:pt x="1443" y="7560"/>
                  </a:lnTo>
                  <a:lnTo>
                    <a:pt x="1598" y="7677"/>
                  </a:lnTo>
                  <a:lnTo>
                    <a:pt x="1774" y="7775"/>
                  </a:lnTo>
                  <a:lnTo>
                    <a:pt x="2086" y="7911"/>
                  </a:lnTo>
                  <a:lnTo>
                    <a:pt x="2261" y="7969"/>
                  </a:lnTo>
                  <a:lnTo>
                    <a:pt x="2417" y="8008"/>
                  </a:lnTo>
                  <a:lnTo>
                    <a:pt x="2670" y="8047"/>
                  </a:lnTo>
                  <a:lnTo>
                    <a:pt x="2962" y="7969"/>
                  </a:lnTo>
                  <a:lnTo>
                    <a:pt x="3235" y="7852"/>
                  </a:lnTo>
                  <a:lnTo>
                    <a:pt x="3488" y="7736"/>
                  </a:lnTo>
                  <a:lnTo>
                    <a:pt x="3761" y="7599"/>
                  </a:lnTo>
                  <a:lnTo>
                    <a:pt x="3995" y="7424"/>
                  </a:lnTo>
                  <a:lnTo>
                    <a:pt x="4248" y="7248"/>
                  </a:lnTo>
                  <a:lnTo>
                    <a:pt x="4463" y="7054"/>
                  </a:lnTo>
                  <a:lnTo>
                    <a:pt x="4677" y="6839"/>
                  </a:lnTo>
                  <a:lnTo>
                    <a:pt x="4891" y="6606"/>
                  </a:lnTo>
                  <a:lnTo>
                    <a:pt x="5086" y="6372"/>
                  </a:lnTo>
                  <a:lnTo>
                    <a:pt x="5242" y="6099"/>
                  </a:lnTo>
                  <a:lnTo>
                    <a:pt x="5417" y="5826"/>
                  </a:lnTo>
                  <a:lnTo>
                    <a:pt x="5554" y="5534"/>
                  </a:lnTo>
                  <a:lnTo>
                    <a:pt x="5671" y="5242"/>
                  </a:lnTo>
                  <a:lnTo>
                    <a:pt x="5768" y="4930"/>
                  </a:lnTo>
                  <a:lnTo>
                    <a:pt x="5865" y="4599"/>
                  </a:lnTo>
                  <a:lnTo>
                    <a:pt x="5924" y="4267"/>
                  </a:lnTo>
                  <a:lnTo>
                    <a:pt x="5963" y="3936"/>
                  </a:lnTo>
                  <a:lnTo>
                    <a:pt x="5982" y="3605"/>
                  </a:lnTo>
                  <a:lnTo>
                    <a:pt x="5963" y="3293"/>
                  </a:lnTo>
                  <a:lnTo>
                    <a:pt x="5943" y="2982"/>
                  </a:lnTo>
                  <a:lnTo>
                    <a:pt x="5885" y="2670"/>
                  </a:lnTo>
                  <a:lnTo>
                    <a:pt x="5826" y="2358"/>
                  </a:lnTo>
                  <a:lnTo>
                    <a:pt x="5729" y="2066"/>
                  </a:lnTo>
                  <a:lnTo>
                    <a:pt x="5632" y="1773"/>
                  </a:lnTo>
                  <a:lnTo>
                    <a:pt x="5495" y="1501"/>
                  </a:lnTo>
                  <a:lnTo>
                    <a:pt x="5359" y="1228"/>
                  </a:lnTo>
                  <a:lnTo>
                    <a:pt x="5203" y="994"/>
                  </a:lnTo>
                  <a:lnTo>
                    <a:pt x="5028" y="741"/>
                  </a:lnTo>
                  <a:lnTo>
                    <a:pt x="4833" y="527"/>
                  </a:lnTo>
                  <a:lnTo>
                    <a:pt x="4618" y="312"/>
                  </a:lnTo>
                  <a:lnTo>
                    <a:pt x="4404" y="117"/>
                  </a:lnTo>
                  <a:lnTo>
                    <a:pt x="4190" y="59"/>
                  </a:lnTo>
                  <a:lnTo>
                    <a:pt x="4170" y="59"/>
                  </a:lnTo>
                  <a:lnTo>
                    <a:pt x="38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766;p38">
              <a:extLst>
                <a:ext uri="{FF2B5EF4-FFF2-40B4-BE49-F238E27FC236}">
                  <a16:creationId xmlns:a16="http://schemas.microsoft.com/office/drawing/2014/main" xmlns="" id="{82D4F292-BB7B-1952-6FBE-FFC84B14472A}"/>
                </a:ext>
              </a:extLst>
            </p:cNvPr>
            <p:cNvSpPr/>
            <p:nvPr/>
          </p:nvSpPr>
          <p:spPr>
            <a:xfrm>
              <a:off x="5706975" y="3352625"/>
              <a:ext cx="149575" cy="201200"/>
            </a:xfrm>
            <a:custGeom>
              <a:avLst/>
              <a:gdLst/>
              <a:ahLst/>
              <a:cxnLst/>
              <a:rect l="l" t="t" r="r" b="b"/>
              <a:pathLst>
                <a:path w="5983" h="8048" fill="none" extrusionOk="0">
                  <a:moveTo>
                    <a:pt x="4170" y="59"/>
                  </a:moveTo>
                  <a:lnTo>
                    <a:pt x="4190" y="59"/>
                  </a:lnTo>
                  <a:lnTo>
                    <a:pt x="4190" y="59"/>
                  </a:lnTo>
                  <a:lnTo>
                    <a:pt x="4404" y="117"/>
                  </a:lnTo>
                  <a:lnTo>
                    <a:pt x="4404" y="117"/>
                  </a:lnTo>
                  <a:lnTo>
                    <a:pt x="4618" y="312"/>
                  </a:lnTo>
                  <a:lnTo>
                    <a:pt x="4833" y="527"/>
                  </a:lnTo>
                  <a:lnTo>
                    <a:pt x="5028" y="741"/>
                  </a:lnTo>
                  <a:lnTo>
                    <a:pt x="5203" y="994"/>
                  </a:lnTo>
                  <a:lnTo>
                    <a:pt x="5359" y="1228"/>
                  </a:lnTo>
                  <a:lnTo>
                    <a:pt x="5495" y="1501"/>
                  </a:lnTo>
                  <a:lnTo>
                    <a:pt x="5632" y="1773"/>
                  </a:lnTo>
                  <a:lnTo>
                    <a:pt x="5729" y="2066"/>
                  </a:lnTo>
                  <a:lnTo>
                    <a:pt x="5826" y="2358"/>
                  </a:lnTo>
                  <a:lnTo>
                    <a:pt x="5885" y="2670"/>
                  </a:lnTo>
                  <a:lnTo>
                    <a:pt x="5943" y="2982"/>
                  </a:lnTo>
                  <a:lnTo>
                    <a:pt x="5963" y="3293"/>
                  </a:lnTo>
                  <a:lnTo>
                    <a:pt x="5982" y="3605"/>
                  </a:lnTo>
                  <a:lnTo>
                    <a:pt x="5963" y="3936"/>
                  </a:lnTo>
                  <a:lnTo>
                    <a:pt x="5924" y="4267"/>
                  </a:lnTo>
                  <a:lnTo>
                    <a:pt x="5865" y="4599"/>
                  </a:lnTo>
                  <a:lnTo>
                    <a:pt x="5865" y="4599"/>
                  </a:lnTo>
                  <a:lnTo>
                    <a:pt x="5768" y="4930"/>
                  </a:lnTo>
                  <a:lnTo>
                    <a:pt x="5671" y="5242"/>
                  </a:lnTo>
                  <a:lnTo>
                    <a:pt x="5554" y="5534"/>
                  </a:lnTo>
                  <a:lnTo>
                    <a:pt x="5417" y="5826"/>
                  </a:lnTo>
                  <a:lnTo>
                    <a:pt x="5242" y="6099"/>
                  </a:lnTo>
                  <a:lnTo>
                    <a:pt x="5086" y="6372"/>
                  </a:lnTo>
                  <a:lnTo>
                    <a:pt x="4891" y="6606"/>
                  </a:lnTo>
                  <a:lnTo>
                    <a:pt x="4677" y="6839"/>
                  </a:lnTo>
                  <a:lnTo>
                    <a:pt x="4463" y="7054"/>
                  </a:lnTo>
                  <a:lnTo>
                    <a:pt x="4248" y="7248"/>
                  </a:lnTo>
                  <a:lnTo>
                    <a:pt x="3995" y="7424"/>
                  </a:lnTo>
                  <a:lnTo>
                    <a:pt x="3761" y="7599"/>
                  </a:lnTo>
                  <a:lnTo>
                    <a:pt x="3488" y="7736"/>
                  </a:lnTo>
                  <a:lnTo>
                    <a:pt x="3235" y="7852"/>
                  </a:lnTo>
                  <a:lnTo>
                    <a:pt x="2962" y="7969"/>
                  </a:lnTo>
                  <a:lnTo>
                    <a:pt x="2670" y="8047"/>
                  </a:lnTo>
                  <a:lnTo>
                    <a:pt x="2670" y="8047"/>
                  </a:lnTo>
                  <a:lnTo>
                    <a:pt x="2417" y="8008"/>
                  </a:lnTo>
                  <a:lnTo>
                    <a:pt x="2417" y="8008"/>
                  </a:lnTo>
                  <a:lnTo>
                    <a:pt x="2261" y="7969"/>
                  </a:lnTo>
                  <a:lnTo>
                    <a:pt x="2086" y="7911"/>
                  </a:lnTo>
                  <a:lnTo>
                    <a:pt x="2086" y="7911"/>
                  </a:lnTo>
                  <a:lnTo>
                    <a:pt x="2086" y="7911"/>
                  </a:lnTo>
                  <a:lnTo>
                    <a:pt x="1774" y="7775"/>
                  </a:lnTo>
                  <a:lnTo>
                    <a:pt x="1774" y="7775"/>
                  </a:lnTo>
                  <a:lnTo>
                    <a:pt x="1598" y="7677"/>
                  </a:lnTo>
                  <a:lnTo>
                    <a:pt x="1443" y="7560"/>
                  </a:lnTo>
                  <a:lnTo>
                    <a:pt x="1462" y="7580"/>
                  </a:lnTo>
                  <a:lnTo>
                    <a:pt x="1462" y="7580"/>
                  </a:lnTo>
                  <a:lnTo>
                    <a:pt x="1170" y="7346"/>
                  </a:lnTo>
                  <a:lnTo>
                    <a:pt x="1170" y="7346"/>
                  </a:lnTo>
                  <a:lnTo>
                    <a:pt x="1014" y="7190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741" y="6859"/>
                  </a:lnTo>
                  <a:lnTo>
                    <a:pt x="624" y="6683"/>
                  </a:lnTo>
                  <a:lnTo>
                    <a:pt x="624" y="6683"/>
                  </a:lnTo>
                  <a:lnTo>
                    <a:pt x="507" y="6489"/>
                  </a:lnTo>
                  <a:lnTo>
                    <a:pt x="410" y="6294"/>
                  </a:lnTo>
                  <a:lnTo>
                    <a:pt x="410" y="6274"/>
                  </a:lnTo>
                  <a:lnTo>
                    <a:pt x="410" y="6294"/>
                  </a:lnTo>
                  <a:lnTo>
                    <a:pt x="410" y="6294"/>
                  </a:lnTo>
                  <a:lnTo>
                    <a:pt x="410" y="6274"/>
                  </a:lnTo>
                  <a:lnTo>
                    <a:pt x="410" y="6274"/>
                  </a:lnTo>
                  <a:lnTo>
                    <a:pt x="410" y="6274"/>
                  </a:lnTo>
                  <a:lnTo>
                    <a:pt x="410" y="6274"/>
                  </a:lnTo>
                  <a:lnTo>
                    <a:pt x="390" y="6274"/>
                  </a:lnTo>
                  <a:lnTo>
                    <a:pt x="410" y="6274"/>
                  </a:lnTo>
                  <a:lnTo>
                    <a:pt x="410" y="6274"/>
                  </a:lnTo>
                  <a:lnTo>
                    <a:pt x="293" y="6040"/>
                  </a:lnTo>
                  <a:lnTo>
                    <a:pt x="215" y="5807"/>
                  </a:lnTo>
                  <a:lnTo>
                    <a:pt x="215" y="5807"/>
                  </a:lnTo>
                  <a:lnTo>
                    <a:pt x="137" y="5534"/>
                  </a:lnTo>
                  <a:lnTo>
                    <a:pt x="79" y="5261"/>
                  </a:lnTo>
                  <a:lnTo>
                    <a:pt x="79" y="5261"/>
                  </a:lnTo>
                  <a:lnTo>
                    <a:pt x="79" y="5261"/>
                  </a:lnTo>
                  <a:lnTo>
                    <a:pt x="79" y="5261"/>
                  </a:lnTo>
                  <a:lnTo>
                    <a:pt x="79" y="5261"/>
                  </a:lnTo>
                  <a:lnTo>
                    <a:pt x="40" y="4949"/>
                  </a:lnTo>
                  <a:lnTo>
                    <a:pt x="1" y="4638"/>
                  </a:lnTo>
                  <a:lnTo>
                    <a:pt x="1" y="4638"/>
                  </a:lnTo>
                  <a:lnTo>
                    <a:pt x="1" y="4326"/>
                  </a:lnTo>
                  <a:lnTo>
                    <a:pt x="20" y="3995"/>
                  </a:lnTo>
                  <a:lnTo>
                    <a:pt x="20" y="4014"/>
                  </a:lnTo>
                  <a:lnTo>
                    <a:pt x="20" y="4014"/>
                  </a:lnTo>
                  <a:lnTo>
                    <a:pt x="59" y="3663"/>
                  </a:lnTo>
                  <a:lnTo>
                    <a:pt x="118" y="3332"/>
                  </a:lnTo>
                  <a:lnTo>
                    <a:pt x="118" y="3332"/>
                  </a:lnTo>
                  <a:lnTo>
                    <a:pt x="215" y="2982"/>
                  </a:lnTo>
                  <a:lnTo>
                    <a:pt x="332" y="2650"/>
                  </a:lnTo>
                  <a:lnTo>
                    <a:pt x="312" y="2650"/>
                  </a:lnTo>
                  <a:lnTo>
                    <a:pt x="312" y="2670"/>
                  </a:lnTo>
                  <a:lnTo>
                    <a:pt x="312" y="2650"/>
                  </a:lnTo>
                  <a:lnTo>
                    <a:pt x="312" y="2650"/>
                  </a:lnTo>
                  <a:lnTo>
                    <a:pt x="488" y="2280"/>
                  </a:lnTo>
                  <a:lnTo>
                    <a:pt x="488" y="2280"/>
                  </a:lnTo>
                  <a:lnTo>
                    <a:pt x="624" y="2007"/>
                  </a:lnTo>
                  <a:lnTo>
                    <a:pt x="644" y="1968"/>
                  </a:lnTo>
                  <a:lnTo>
                    <a:pt x="644" y="1968"/>
                  </a:lnTo>
                  <a:lnTo>
                    <a:pt x="897" y="1579"/>
                  </a:lnTo>
                  <a:lnTo>
                    <a:pt x="897" y="1579"/>
                  </a:lnTo>
                  <a:lnTo>
                    <a:pt x="897" y="1579"/>
                  </a:lnTo>
                  <a:lnTo>
                    <a:pt x="897" y="1579"/>
                  </a:lnTo>
                  <a:lnTo>
                    <a:pt x="897" y="1579"/>
                  </a:lnTo>
                  <a:lnTo>
                    <a:pt x="916" y="1540"/>
                  </a:lnTo>
                  <a:lnTo>
                    <a:pt x="916" y="1540"/>
                  </a:lnTo>
                  <a:lnTo>
                    <a:pt x="916" y="1540"/>
                  </a:lnTo>
                  <a:lnTo>
                    <a:pt x="916" y="1540"/>
                  </a:lnTo>
                  <a:lnTo>
                    <a:pt x="1053" y="1345"/>
                  </a:lnTo>
                  <a:lnTo>
                    <a:pt x="1209" y="1169"/>
                  </a:lnTo>
                  <a:lnTo>
                    <a:pt x="1209" y="1169"/>
                  </a:lnTo>
                  <a:lnTo>
                    <a:pt x="1384" y="994"/>
                  </a:lnTo>
                  <a:lnTo>
                    <a:pt x="1384" y="994"/>
                  </a:lnTo>
                  <a:lnTo>
                    <a:pt x="1559" y="819"/>
                  </a:lnTo>
                  <a:lnTo>
                    <a:pt x="1559" y="819"/>
                  </a:lnTo>
                  <a:lnTo>
                    <a:pt x="1598" y="780"/>
                  </a:lnTo>
                  <a:lnTo>
                    <a:pt x="1598" y="780"/>
                  </a:lnTo>
                  <a:lnTo>
                    <a:pt x="1598" y="780"/>
                  </a:lnTo>
                  <a:lnTo>
                    <a:pt x="1598" y="780"/>
                  </a:lnTo>
                  <a:lnTo>
                    <a:pt x="159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598" y="780"/>
                  </a:lnTo>
                  <a:lnTo>
                    <a:pt x="1598" y="780"/>
                  </a:lnTo>
                  <a:lnTo>
                    <a:pt x="159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774" y="643"/>
                  </a:lnTo>
                  <a:lnTo>
                    <a:pt x="1774" y="643"/>
                  </a:lnTo>
                  <a:lnTo>
                    <a:pt x="1969" y="507"/>
                  </a:lnTo>
                  <a:lnTo>
                    <a:pt x="1969" y="507"/>
                  </a:lnTo>
                  <a:lnTo>
                    <a:pt x="2105" y="429"/>
                  </a:lnTo>
                  <a:lnTo>
                    <a:pt x="2105" y="429"/>
                  </a:lnTo>
                  <a:lnTo>
                    <a:pt x="2124" y="410"/>
                  </a:lnTo>
                  <a:lnTo>
                    <a:pt x="2124" y="410"/>
                  </a:lnTo>
                  <a:lnTo>
                    <a:pt x="2124" y="410"/>
                  </a:lnTo>
                  <a:lnTo>
                    <a:pt x="2300" y="332"/>
                  </a:lnTo>
                  <a:lnTo>
                    <a:pt x="2300" y="332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553" y="215"/>
                  </a:lnTo>
                  <a:lnTo>
                    <a:pt x="2553" y="215"/>
                  </a:lnTo>
                  <a:lnTo>
                    <a:pt x="2709" y="156"/>
                  </a:lnTo>
                  <a:lnTo>
                    <a:pt x="2709" y="156"/>
                  </a:lnTo>
                  <a:lnTo>
                    <a:pt x="2767" y="137"/>
                  </a:lnTo>
                  <a:lnTo>
                    <a:pt x="2806" y="117"/>
                  </a:lnTo>
                  <a:lnTo>
                    <a:pt x="2806" y="117"/>
                  </a:lnTo>
                  <a:lnTo>
                    <a:pt x="2845" y="98"/>
                  </a:lnTo>
                  <a:lnTo>
                    <a:pt x="2845" y="98"/>
                  </a:lnTo>
                  <a:lnTo>
                    <a:pt x="3118" y="39"/>
                  </a:lnTo>
                  <a:lnTo>
                    <a:pt x="3118" y="39"/>
                  </a:lnTo>
                  <a:lnTo>
                    <a:pt x="3118" y="39"/>
                  </a:lnTo>
                  <a:lnTo>
                    <a:pt x="3118" y="39"/>
                  </a:lnTo>
                  <a:lnTo>
                    <a:pt x="3118" y="39"/>
                  </a:lnTo>
                  <a:lnTo>
                    <a:pt x="3157" y="39"/>
                  </a:lnTo>
                  <a:lnTo>
                    <a:pt x="3157" y="39"/>
                  </a:lnTo>
                  <a:lnTo>
                    <a:pt x="3157" y="39"/>
                  </a:lnTo>
                  <a:lnTo>
                    <a:pt x="3196" y="20"/>
                  </a:lnTo>
                  <a:lnTo>
                    <a:pt x="3216" y="20"/>
                  </a:lnTo>
                  <a:lnTo>
                    <a:pt x="3216" y="20"/>
                  </a:lnTo>
                  <a:lnTo>
                    <a:pt x="3255" y="20"/>
                  </a:lnTo>
                  <a:lnTo>
                    <a:pt x="3255" y="20"/>
                  </a:lnTo>
                  <a:lnTo>
                    <a:pt x="3255" y="20"/>
                  </a:lnTo>
                  <a:lnTo>
                    <a:pt x="3488" y="0"/>
                  </a:lnTo>
                  <a:lnTo>
                    <a:pt x="3488" y="0"/>
                  </a:lnTo>
                  <a:lnTo>
                    <a:pt x="3722" y="0"/>
                  </a:lnTo>
                  <a:lnTo>
                    <a:pt x="3722" y="0"/>
                  </a:lnTo>
                  <a:lnTo>
                    <a:pt x="3722" y="0"/>
                  </a:lnTo>
                  <a:lnTo>
                    <a:pt x="3761" y="0"/>
                  </a:lnTo>
                  <a:lnTo>
                    <a:pt x="3781" y="0"/>
                  </a:lnTo>
                  <a:lnTo>
                    <a:pt x="3781" y="0"/>
                  </a:lnTo>
                  <a:lnTo>
                    <a:pt x="3781" y="0"/>
                  </a:lnTo>
                  <a:lnTo>
                    <a:pt x="3859" y="0"/>
                  </a:lnTo>
                  <a:lnTo>
                    <a:pt x="3859" y="0"/>
                  </a:lnTo>
                  <a:lnTo>
                    <a:pt x="4170" y="5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767;p38">
              <a:extLst>
                <a:ext uri="{FF2B5EF4-FFF2-40B4-BE49-F238E27FC236}">
                  <a16:creationId xmlns:a16="http://schemas.microsoft.com/office/drawing/2014/main" xmlns="" id="{FEE9F704-117D-5A92-C667-8E023C316ABD}"/>
                </a:ext>
              </a:extLst>
            </p:cNvPr>
            <p:cNvSpPr/>
            <p:nvPr/>
          </p:nvSpPr>
          <p:spPr>
            <a:xfrm>
              <a:off x="5708925" y="3484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768;p38">
              <a:extLst>
                <a:ext uri="{FF2B5EF4-FFF2-40B4-BE49-F238E27FC236}">
                  <a16:creationId xmlns:a16="http://schemas.microsoft.com/office/drawing/2014/main" xmlns="" id="{22F226B4-7C5D-F6C4-6247-2FA33F6BB631}"/>
                </a:ext>
              </a:extLst>
            </p:cNvPr>
            <p:cNvSpPr/>
            <p:nvPr/>
          </p:nvSpPr>
          <p:spPr>
            <a:xfrm>
              <a:off x="5728900" y="3528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769;p38">
              <a:extLst>
                <a:ext uri="{FF2B5EF4-FFF2-40B4-BE49-F238E27FC236}">
                  <a16:creationId xmlns:a16="http://schemas.microsoft.com/office/drawing/2014/main" xmlns="" id="{D967803B-6735-0F0C-82E6-DCD16DE48855}"/>
                </a:ext>
              </a:extLst>
            </p:cNvPr>
            <p:cNvSpPr/>
            <p:nvPr/>
          </p:nvSpPr>
          <p:spPr>
            <a:xfrm>
              <a:off x="5681650" y="3421800"/>
              <a:ext cx="59450" cy="27775"/>
            </a:xfrm>
            <a:custGeom>
              <a:avLst/>
              <a:gdLst/>
              <a:ahLst/>
              <a:cxnLst/>
              <a:rect l="l" t="t" r="r" b="b"/>
              <a:pathLst>
                <a:path w="2378" h="1111" extrusionOk="0">
                  <a:moveTo>
                    <a:pt x="624" y="0"/>
                  </a:moveTo>
                  <a:lnTo>
                    <a:pt x="429" y="20"/>
                  </a:lnTo>
                  <a:lnTo>
                    <a:pt x="273" y="59"/>
                  </a:lnTo>
                  <a:lnTo>
                    <a:pt x="137" y="117"/>
                  </a:lnTo>
                  <a:lnTo>
                    <a:pt x="40" y="195"/>
                  </a:lnTo>
                  <a:lnTo>
                    <a:pt x="20" y="253"/>
                  </a:lnTo>
                  <a:lnTo>
                    <a:pt x="1" y="292"/>
                  </a:lnTo>
                  <a:lnTo>
                    <a:pt x="1" y="351"/>
                  </a:lnTo>
                  <a:lnTo>
                    <a:pt x="1" y="390"/>
                  </a:lnTo>
                  <a:lnTo>
                    <a:pt x="59" y="507"/>
                  </a:lnTo>
                  <a:lnTo>
                    <a:pt x="137" y="624"/>
                  </a:lnTo>
                  <a:lnTo>
                    <a:pt x="273" y="721"/>
                  </a:lnTo>
                  <a:lnTo>
                    <a:pt x="429" y="819"/>
                  </a:lnTo>
                  <a:lnTo>
                    <a:pt x="624" y="916"/>
                  </a:lnTo>
                  <a:lnTo>
                    <a:pt x="838" y="994"/>
                  </a:lnTo>
                  <a:lnTo>
                    <a:pt x="1072" y="1052"/>
                  </a:lnTo>
                  <a:lnTo>
                    <a:pt x="1325" y="1091"/>
                  </a:lnTo>
                  <a:lnTo>
                    <a:pt x="1559" y="1111"/>
                  </a:lnTo>
                  <a:lnTo>
                    <a:pt x="1774" y="1111"/>
                  </a:lnTo>
                  <a:lnTo>
                    <a:pt x="1949" y="1091"/>
                  </a:lnTo>
                  <a:lnTo>
                    <a:pt x="2124" y="1052"/>
                  </a:lnTo>
                  <a:lnTo>
                    <a:pt x="2241" y="994"/>
                  </a:lnTo>
                  <a:lnTo>
                    <a:pt x="2339" y="916"/>
                  </a:lnTo>
                  <a:lnTo>
                    <a:pt x="2358" y="877"/>
                  </a:lnTo>
                  <a:lnTo>
                    <a:pt x="2378" y="819"/>
                  </a:lnTo>
                  <a:lnTo>
                    <a:pt x="2378" y="760"/>
                  </a:lnTo>
                  <a:lnTo>
                    <a:pt x="2378" y="721"/>
                  </a:lnTo>
                  <a:lnTo>
                    <a:pt x="2319" y="604"/>
                  </a:lnTo>
                  <a:lnTo>
                    <a:pt x="2241" y="507"/>
                  </a:lnTo>
                  <a:lnTo>
                    <a:pt x="2105" y="390"/>
                  </a:lnTo>
                  <a:lnTo>
                    <a:pt x="1949" y="292"/>
                  </a:lnTo>
                  <a:lnTo>
                    <a:pt x="1754" y="195"/>
                  </a:lnTo>
                  <a:lnTo>
                    <a:pt x="1540" y="117"/>
                  </a:lnTo>
                  <a:lnTo>
                    <a:pt x="1306" y="59"/>
                  </a:lnTo>
                  <a:lnTo>
                    <a:pt x="1053" y="20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770;p38">
              <a:extLst>
                <a:ext uri="{FF2B5EF4-FFF2-40B4-BE49-F238E27FC236}">
                  <a16:creationId xmlns:a16="http://schemas.microsoft.com/office/drawing/2014/main" xmlns="" id="{BFF8404D-F1DC-ACC3-4C18-6E050C3B8D69}"/>
                </a:ext>
              </a:extLst>
            </p:cNvPr>
            <p:cNvSpPr/>
            <p:nvPr/>
          </p:nvSpPr>
          <p:spPr>
            <a:xfrm>
              <a:off x="5681650" y="3421800"/>
              <a:ext cx="59450" cy="27775"/>
            </a:xfrm>
            <a:custGeom>
              <a:avLst/>
              <a:gdLst/>
              <a:ahLst/>
              <a:cxnLst/>
              <a:rect l="l" t="t" r="r" b="b"/>
              <a:pathLst>
                <a:path w="2378" h="1111" fill="none" extrusionOk="0">
                  <a:moveTo>
                    <a:pt x="1" y="292"/>
                  </a:moveTo>
                  <a:lnTo>
                    <a:pt x="1" y="292"/>
                  </a:lnTo>
                  <a:lnTo>
                    <a:pt x="1" y="351"/>
                  </a:lnTo>
                  <a:lnTo>
                    <a:pt x="1" y="390"/>
                  </a:lnTo>
                  <a:lnTo>
                    <a:pt x="59" y="507"/>
                  </a:lnTo>
                  <a:lnTo>
                    <a:pt x="137" y="624"/>
                  </a:lnTo>
                  <a:lnTo>
                    <a:pt x="273" y="721"/>
                  </a:lnTo>
                  <a:lnTo>
                    <a:pt x="429" y="819"/>
                  </a:lnTo>
                  <a:lnTo>
                    <a:pt x="624" y="916"/>
                  </a:lnTo>
                  <a:lnTo>
                    <a:pt x="838" y="994"/>
                  </a:lnTo>
                  <a:lnTo>
                    <a:pt x="1072" y="1052"/>
                  </a:lnTo>
                  <a:lnTo>
                    <a:pt x="1072" y="1052"/>
                  </a:lnTo>
                  <a:lnTo>
                    <a:pt x="1325" y="1091"/>
                  </a:lnTo>
                  <a:lnTo>
                    <a:pt x="1559" y="1111"/>
                  </a:lnTo>
                  <a:lnTo>
                    <a:pt x="1774" y="1111"/>
                  </a:lnTo>
                  <a:lnTo>
                    <a:pt x="1949" y="1091"/>
                  </a:lnTo>
                  <a:lnTo>
                    <a:pt x="2124" y="1052"/>
                  </a:lnTo>
                  <a:lnTo>
                    <a:pt x="2241" y="994"/>
                  </a:lnTo>
                  <a:lnTo>
                    <a:pt x="2339" y="916"/>
                  </a:lnTo>
                  <a:lnTo>
                    <a:pt x="2358" y="877"/>
                  </a:lnTo>
                  <a:lnTo>
                    <a:pt x="2378" y="819"/>
                  </a:lnTo>
                  <a:lnTo>
                    <a:pt x="2378" y="819"/>
                  </a:lnTo>
                  <a:lnTo>
                    <a:pt x="2378" y="760"/>
                  </a:lnTo>
                  <a:lnTo>
                    <a:pt x="2378" y="721"/>
                  </a:lnTo>
                  <a:lnTo>
                    <a:pt x="2319" y="604"/>
                  </a:lnTo>
                  <a:lnTo>
                    <a:pt x="2241" y="507"/>
                  </a:lnTo>
                  <a:lnTo>
                    <a:pt x="2105" y="390"/>
                  </a:lnTo>
                  <a:lnTo>
                    <a:pt x="1949" y="292"/>
                  </a:lnTo>
                  <a:lnTo>
                    <a:pt x="1754" y="195"/>
                  </a:lnTo>
                  <a:lnTo>
                    <a:pt x="1540" y="117"/>
                  </a:lnTo>
                  <a:lnTo>
                    <a:pt x="1306" y="59"/>
                  </a:lnTo>
                  <a:lnTo>
                    <a:pt x="1306" y="59"/>
                  </a:lnTo>
                  <a:lnTo>
                    <a:pt x="1053" y="20"/>
                  </a:lnTo>
                  <a:lnTo>
                    <a:pt x="819" y="0"/>
                  </a:lnTo>
                  <a:lnTo>
                    <a:pt x="624" y="0"/>
                  </a:lnTo>
                  <a:lnTo>
                    <a:pt x="429" y="20"/>
                  </a:lnTo>
                  <a:lnTo>
                    <a:pt x="273" y="59"/>
                  </a:lnTo>
                  <a:lnTo>
                    <a:pt x="137" y="117"/>
                  </a:lnTo>
                  <a:lnTo>
                    <a:pt x="40" y="195"/>
                  </a:lnTo>
                  <a:lnTo>
                    <a:pt x="20" y="253"/>
                  </a:lnTo>
                  <a:lnTo>
                    <a:pt x="1" y="2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771;p38">
              <a:extLst>
                <a:ext uri="{FF2B5EF4-FFF2-40B4-BE49-F238E27FC236}">
                  <a16:creationId xmlns:a16="http://schemas.microsoft.com/office/drawing/2014/main" xmlns="" id="{95F6EDC5-F595-187A-F46C-AA33080F2CB8}"/>
                </a:ext>
              </a:extLst>
            </p:cNvPr>
            <p:cNvSpPr/>
            <p:nvPr/>
          </p:nvSpPr>
          <p:spPr>
            <a:xfrm>
              <a:off x="5489725" y="3449550"/>
              <a:ext cx="108650" cy="64325"/>
            </a:xfrm>
            <a:custGeom>
              <a:avLst/>
              <a:gdLst/>
              <a:ahLst/>
              <a:cxnLst/>
              <a:rect l="l" t="t" r="r" b="b"/>
              <a:pathLst>
                <a:path w="4346" h="2573" extrusionOk="0">
                  <a:moveTo>
                    <a:pt x="1754" y="1"/>
                  </a:moveTo>
                  <a:lnTo>
                    <a:pt x="1443" y="20"/>
                  </a:lnTo>
                  <a:lnTo>
                    <a:pt x="1131" y="79"/>
                  </a:lnTo>
                  <a:lnTo>
                    <a:pt x="956" y="118"/>
                  </a:lnTo>
                  <a:lnTo>
                    <a:pt x="800" y="176"/>
                  </a:lnTo>
                  <a:lnTo>
                    <a:pt x="644" y="254"/>
                  </a:lnTo>
                  <a:lnTo>
                    <a:pt x="507" y="313"/>
                  </a:lnTo>
                  <a:lnTo>
                    <a:pt x="371" y="410"/>
                  </a:lnTo>
                  <a:lnTo>
                    <a:pt x="254" y="507"/>
                  </a:lnTo>
                  <a:lnTo>
                    <a:pt x="176" y="605"/>
                  </a:lnTo>
                  <a:lnTo>
                    <a:pt x="98" y="702"/>
                  </a:lnTo>
                  <a:lnTo>
                    <a:pt x="20" y="839"/>
                  </a:lnTo>
                  <a:lnTo>
                    <a:pt x="1" y="955"/>
                  </a:lnTo>
                  <a:lnTo>
                    <a:pt x="1" y="1072"/>
                  </a:lnTo>
                  <a:lnTo>
                    <a:pt x="20" y="1189"/>
                  </a:lnTo>
                  <a:lnTo>
                    <a:pt x="79" y="1326"/>
                  </a:lnTo>
                  <a:lnTo>
                    <a:pt x="176" y="1462"/>
                  </a:lnTo>
                  <a:lnTo>
                    <a:pt x="274" y="1540"/>
                  </a:lnTo>
                  <a:lnTo>
                    <a:pt x="391" y="1637"/>
                  </a:lnTo>
                  <a:lnTo>
                    <a:pt x="585" y="1793"/>
                  </a:lnTo>
                  <a:lnTo>
                    <a:pt x="780" y="1910"/>
                  </a:lnTo>
                  <a:lnTo>
                    <a:pt x="1014" y="2047"/>
                  </a:lnTo>
                  <a:lnTo>
                    <a:pt x="1248" y="2163"/>
                  </a:lnTo>
                  <a:lnTo>
                    <a:pt x="1501" y="2261"/>
                  </a:lnTo>
                  <a:lnTo>
                    <a:pt x="1735" y="2339"/>
                  </a:lnTo>
                  <a:lnTo>
                    <a:pt x="1969" y="2417"/>
                  </a:lnTo>
                  <a:lnTo>
                    <a:pt x="2203" y="2475"/>
                  </a:lnTo>
                  <a:lnTo>
                    <a:pt x="2339" y="2514"/>
                  </a:lnTo>
                  <a:lnTo>
                    <a:pt x="2651" y="2553"/>
                  </a:lnTo>
                  <a:lnTo>
                    <a:pt x="2923" y="2573"/>
                  </a:lnTo>
                  <a:lnTo>
                    <a:pt x="3196" y="2553"/>
                  </a:lnTo>
                  <a:lnTo>
                    <a:pt x="3450" y="2534"/>
                  </a:lnTo>
                  <a:lnTo>
                    <a:pt x="3683" y="2456"/>
                  </a:lnTo>
                  <a:lnTo>
                    <a:pt x="3917" y="2358"/>
                  </a:lnTo>
                  <a:lnTo>
                    <a:pt x="4131" y="2241"/>
                  </a:lnTo>
                  <a:lnTo>
                    <a:pt x="4326" y="2066"/>
                  </a:lnTo>
                  <a:lnTo>
                    <a:pt x="4346" y="2027"/>
                  </a:lnTo>
                  <a:lnTo>
                    <a:pt x="4346" y="1949"/>
                  </a:lnTo>
                  <a:lnTo>
                    <a:pt x="4307" y="1793"/>
                  </a:lnTo>
                  <a:lnTo>
                    <a:pt x="4268" y="1657"/>
                  </a:lnTo>
                  <a:lnTo>
                    <a:pt x="4209" y="1501"/>
                  </a:lnTo>
                  <a:lnTo>
                    <a:pt x="4151" y="1365"/>
                  </a:lnTo>
                  <a:lnTo>
                    <a:pt x="3995" y="1111"/>
                  </a:lnTo>
                  <a:lnTo>
                    <a:pt x="3800" y="858"/>
                  </a:lnTo>
                  <a:lnTo>
                    <a:pt x="3664" y="741"/>
                  </a:lnTo>
                  <a:lnTo>
                    <a:pt x="3527" y="624"/>
                  </a:lnTo>
                  <a:lnTo>
                    <a:pt x="3391" y="507"/>
                  </a:lnTo>
                  <a:lnTo>
                    <a:pt x="3255" y="410"/>
                  </a:lnTo>
                  <a:lnTo>
                    <a:pt x="2923" y="254"/>
                  </a:lnTo>
                  <a:lnTo>
                    <a:pt x="2748" y="176"/>
                  </a:lnTo>
                  <a:lnTo>
                    <a:pt x="2573" y="118"/>
                  </a:lnTo>
                  <a:lnTo>
                    <a:pt x="2397" y="79"/>
                  </a:lnTo>
                  <a:lnTo>
                    <a:pt x="2066" y="20"/>
                  </a:lnTo>
                  <a:lnTo>
                    <a:pt x="175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772;p38">
              <a:extLst>
                <a:ext uri="{FF2B5EF4-FFF2-40B4-BE49-F238E27FC236}">
                  <a16:creationId xmlns:a16="http://schemas.microsoft.com/office/drawing/2014/main" xmlns="" id="{0167C196-03E8-1DFF-7F21-A67F402DDF4B}"/>
                </a:ext>
              </a:extLst>
            </p:cNvPr>
            <p:cNvSpPr/>
            <p:nvPr/>
          </p:nvSpPr>
          <p:spPr>
            <a:xfrm>
              <a:off x="5489725" y="3449550"/>
              <a:ext cx="108650" cy="64325"/>
            </a:xfrm>
            <a:custGeom>
              <a:avLst/>
              <a:gdLst/>
              <a:ahLst/>
              <a:cxnLst/>
              <a:rect l="l" t="t" r="r" b="b"/>
              <a:pathLst>
                <a:path w="4346" h="2573" fill="none" extrusionOk="0">
                  <a:moveTo>
                    <a:pt x="2397" y="79"/>
                  </a:moveTo>
                  <a:lnTo>
                    <a:pt x="2397" y="79"/>
                  </a:lnTo>
                  <a:lnTo>
                    <a:pt x="2573" y="118"/>
                  </a:lnTo>
                  <a:lnTo>
                    <a:pt x="2573" y="118"/>
                  </a:lnTo>
                  <a:lnTo>
                    <a:pt x="2748" y="176"/>
                  </a:lnTo>
                  <a:lnTo>
                    <a:pt x="2923" y="254"/>
                  </a:lnTo>
                  <a:lnTo>
                    <a:pt x="3255" y="410"/>
                  </a:lnTo>
                  <a:lnTo>
                    <a:pt x="3255" y="410"/>
                  </a:lnTo>
                  <a:lnTo>
                    <a:pt x="3391" y="507"/>
                  </a:lnTo>
                  <a:lnTo>
                    <a:pt x="3527" y="624"/>
                  </a:lnTo>
                  <a:lnTo>
                    <a:pt x="3664" y="741"/>
                  </a:lnTo>
                  <a:lnTo>
                    <a:pt x="3800" y="858"/>
                  </a:lnTo>
                  <a:lnTo>
                    <a:pt x="3800" y="858"/>
                  </a:lnTo>
                  <a:lnTo>
                    <a:pt x="3995" y="1111"/>
                  </a:lnTo>
                  <a:lnTo>
                    <a:pt x="4151" y="1365"/>
                  </a:lnTo>
                  <a:lnTo>
                    <a:pt x="4151" y="1365"/>
                  </a:lnTo>
                  <a:lnTo>
                    <a:pt x="4209" y="1501"/>
                  </a:lnTo>
                  <a:lnTo>
                    <a:pt x="4268" y="1657"/>
                  </a:lnTo>
                  <a:lnTo>
                    <a:pt x="4268" y="1657"/>
                  </a:lnTo>
                  <a:lnTo>
                    <a:pt x="4307" y="1793"/>
                  </a:lnTo>
                  <a:lnTo>
                    <a:pt x="4346" y="1949"/>
                  </a:lnTo>
                  <a:lnTo>
                    <a:pt x="4346" y="1949"/>
                  </a:lnTo>
                  <a:lnTo>
                    <a:pt x="4346" y="2027"/>
                  </a:lnTo>
                  <a:lnTo>
                    <a:pt x="4326" y="2066"/>
                  </a:lnTo>
                  <a:lnTo>
                    <a:pt x="4326" y="2066"/>
                  </a:lnTo>
                  <a:lnTo>
                    <a:pt x="4131" y="2241"/>
                  </a:lnTo>
                  <a:lnTo>
                    <a:pt x="3917" y="2358"/>
                  </a:lnTo>
                  <a:lnTo>
                    <a:pt x="3917" y="2358"/>
                  </a:lnTo>
                  <a:lnTo>
                    <a:pt x="3683" y="2456"/>
                  </a:lnTo>
                  <a:lnTo>
                    <a:pt x="3450" y="2534"/>
                  </a:lnTo>
                  <a:lnTo>
                    <a:pt x="3450" y="2534"/>
                  </a:lnTo>
                  <a:lnTo>
                    <a:pt x="3196" y="2553"/>
                  </a:lnTo>
                  <a:lnTo>
                    <a:pt x="2923" y="2573"/>
                  </a:lnTo>
                  <a:lnTo>
                    <a:pt x="2651" y="2553"/>
                  </a:lnTo>
                  <a:lnTo>
                    <a:pt x="2339" y="2514"/>
                  </a:lnTo>
                  <a:lnTo>
                    <a:pt x="2339" y="2514"/>
                  </a:lnTo>
                  <a:lnTo>
                    <a:pt x="2203" y="2475"/>
                  </a:lnTo>
                  <a:lnTo>
                    <a:pt x="2203" y="2475"/>
                  </a:lnTo>
                  <a:lnTo>
                    <a:pt x="1969" y="2417"/>
                  </a:lnTo>
                  <a:lnTo>
                    <a:pt x="1735" y="2339"/>
                  </a:lnTo>
                  <a:lnTo>
                    <a:pt x="1501" y="2261"/>
                  </a:lnTo>
                  <a:lnTo>
                    <a:pt x="1248" y="2163"/>
                  </a:lnTo>
                  <a:lnTo>
                    <a:pt x="1248" y="2163"/>
                  </a:lnTo>
                  <a:lnTo>
                    <a:pt x="1014" y="2047"/>
                  </a:lnTo>
                  <a:lnTo>
                    <a:pt x="780" y="1910"/>
                  </a:lnTo>
                  <a:lnTo>
                    <a:pt x="585" y="1793"/>
                  </a:lnTo>
                  <a:lnTo>
                    <a:pt x="391" y="1637"/>
                  </a:lnTo>
                  <a:lnTo>
                    <a:pt x="391" y="1637"/>
                  </a:lnTo>
                  <a:lnTo>
                    <a:pt x="274" y="1540"/>
                  </a:lnTo>
                  <a:lnTo>
                    <a:pt x="176" y="1462"/>
                  </a:lnTo>
                  <a:lnTo>
                    <a:pt x="176" y="1462"/>
                  </a:lnTo>
                  <a:lnTo>
                    <a:pt x="79" y="1326"/>
                  </a:lnTo>
                  <a:lnTo>
                    <a:pt x="20" y="1189"/>
                  </a:lnTo>
                  <a:lnTo>
                    <a:pt x="20" y="1189"/>
                  </a:lnTo>
                  <a:lnTo>
                    <a:pt x="1" y="1072"/>
                  </a:lnTo>
                  <a:lnTo>
                    <a:pt x="1" y="955"/>
                  </a:lnTo>
                  <a:lnTo>
                    <a:pt x="1" y="955"/>
                  </a:lnTo>
                  <a:lnTo>
                    <a:pt x="20" y="839"/>
                  </a:lnTo>
                  <a:lnTo>
                    <a:pt x="20" y="839"/>
                  </a:lnTo>
                  <a:lnTo>
                    <a:pt x="98" y="702"/>
                  </a:lnTo>
                  <a:lnTo>
                    <a:pt x="98" y="702"/>
                  </a:lnTo>
                  <a:lnTo>
                    <a:pt x="176" y="605"/>
                  </a:lnTo>
                  <a:lnTo>
                    <a:pt x="254" y="507"/>
                  </a:lnTo>
                  <a:lnTo>
                    <a:pt x="371" y="410"/>
                  </a:lnTo>
                  <a:lnTo>
                    <a:pt x="507" y="313"/>
                  </a:lnTo>
                  <a:lnTo>
                    <a:pt x="507" y="313"/>
                  </a:lnTo>
                  <a:lnTo>
                    <a:pt x="644" y="254"/>
                  </a:lnTo>
                  <a:lnTo>
                    <a:pt x="800" y="176"/>
                  </a:lnTo>
                  <a:lnTo>
                    <a:pt x="956" y="118"/>
                  </a:lnTo>
                  <a:lnTo>
                    <a:pt x="1131" y="79"/>
                  </a:lnTo>
                  <a:lnTo>
                    <a:pt x="1131" y="79"/>
                  </a:lnTo>
                  <a:lnTo>
                    <a:pt x="1443" y="20"/>
                  </a:lnTo>
                  <a:lnTo>
                    <a:pt x="1754" y="1"/>
                  </a:lnTo>
                  <a:lnTo>
                    <a:pt x="2066" y="20"/>
                  </a:lnTo>
                  <a:lnTo>
                    <a:pt x="2397" y="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773;p38">
              <a:extLst>
                <a:ext uri="{FF2B5EF4-FFF2-40B4-BE49-F238E27FC236}">
                  <a16:creationId xmlns:a16="http://schemas.microsoft.com/office/drawing/2014/main" xmlns="" id="{482A3AE9-7CE7-53B4-CFD7-A1C1C73217AE}"/>
                </a:ext>
              </a:extLst>
            </p:cNvPr>
            <p:cNvSpPr/>
            <p:nvPr/>
          </p:nvSpPr>
          <p:spPr>
            <a:xfrm>
              <a:off x="5483400" y="3461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774;p38">
              <a:extLst>
                <a:ext uri="{FF2B5EF4-FFF2-40B4-BE49-F238E27FC236}">
                  <a16:creationId xmlns:a16="http://schemas.microsoft.com/office/drawing/2014/main" xmlns="" id="{846AA0FD-DC80-3BA6-7C16-BEB51A3BED49}"/>
                </a:ext>
              </a:extLst>
            </p:cNvPr>
            <p:cNvSpPr/>
            <p:nvPr/>
          </p:nvSpPr>
          <p:spPr>
            <a:xfrm>
              <a:off x="5483400" y="3461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775;p38">
              <a:extLst>
                <a:ext uri="{FF2B5EF4-FFF2-40B4-BE49-F238E27FC236}">
                  <a16:creationId xmlns:a16="http://schemas.microsoft.com/office/drawing/2014/main" xmlns="" id="{FB93E20F-61CD-3690-7D35-2852FE2317E2}"/>
                </a:ext>
              </a:extLst>
            </p:cNvPr>
            <p:cNvSpPr/>
            <p:nvPr/>
          </p:nvSpPr>
          <p:spPr>
            <a:xfrm>
              <a:off x="5477550" y="3409125"/>
              <a:ext cx="146150" cy="106700"/>
            </a:xfrm>
            <a:custGeom>
              <a:avLst/>
              <a:gdLst/>
              <a:ahLst/>
              <a:cxnLst/>
              <a:rect l="l" t="t" r="r" b="b"/>
              <a:pathLst>
                <a:path w="5846" h="4268" extrusionOk="0">
                  <a:moveTo>
                    <a:pt x="2495" y="1774"/>
                  </a:moveTo>
                  <a:lnTo>
                    <a:pt x="2709" y="1793"/>
                  </a:lnTo>
                  <a:lnTo>
                    <a:pt x="2923" y="1832"/>
                  </a:lnTo>
                  <a:lnTo>
                    <a:pt x="3138" y="1891"/>
                  </a:lnTo>
                  <a:lnTo>
                    <a:pt x="3333" y="1949"/>
                  </a:lnTo>
                  <a:lnTo>
                    <a:pt x="3664" y="2105"/>
                  </a:lnTo>
                  <a:lnTo>
                    <a:pt x="3976" y="2300"/>
                  </a:lnTo>
                  <a:lnTo>
                    <a:pt x="4190" y="2475"/>
                  </a:lnTo>
                  <a:lnTo>
                    <a:pt x="4385" y="2670"/>
                  </a:lnTo>
                  <a:lnTo>
                    <a:pt x="4502" y="2826"/>
                  </a:lnTo>
                  <a:lnTo>
                    <a:pt x="4599" y="3001"/>
                  </a:lnTo>
                  <a:lnTo>
                    <a:pt x="4657" y="3157"/>
                  </a:lnTo>
                  <a:lnTo>
                    <a:pt x="4696" y="3313"/>
                  </a:lnTo>
                  <a:lnTo>
                    <a:pt x="4716" y="3449"/>
                  </a:lnTo>
                  <a:lnTo>
                    <a:pt x="4716" y="3625"/>
                  </a:lnTo>
                  <a:lnTo>
                    <a:pt x="4716" y="3644"/>
                  </a:lnTo>
                  <a:lnTo>
                    <a:pt x="4716" y="3683"/>
                  </a:lnTo>
                  <a:lnTo>
                    <a:pt x="4541" y="3780"/>
                  </a:lnTo>
                  <a:lnTo>
                    <a:pt x="4346" y="3878"/>
                  </a:lnTo>
                  <a:lnTo>
                    <a:pt x="4034" y="3975"/>
                  </a:lnTo>
                  <a:lnTo>
                    <a:pt x="3683" y="4053"/>
                  </a:lnTo>
                  <a:lnTo>
                    <a:pt x="3469" y="4073"/>
                  </a:lnTo>
                  <a:lnTo>
                    <a:pt x="3040" y="4073"/>
                  </a:lnTo>
                  <a:lnTo>
                    <a:pt x="2806" y="4053"/>
                  </a:lnTo>
                  <a:lnTo>
                    <a:pt x="2495" y="3995"/>
                  </a:lnTo>
                  <a:lnTo>
                    <a:pt x="2456" y="3995"/>
                  </a:lnTo>
                  <a:lnTo>
                    <a:pt x="2339" y="3956"/>
                  </a:lnTo>
                  <a:lnTo>
                    <a:pt x="2086" y="3878"/>
                  </a:lnTo>
                  <a:lnTo>
                    <a:pt x="1871" y="3819"/>
                  </a:lnTo>
                  <a:lnTo>
                    <a:pt x="1676" y="3722"/>
                  </a:lnTo>
                  <a:lnTo>
                    <a:pt x="1482" y="3625"/>
                  </a:lnTo>
                  <a:lnTo>
                    <a:pt x="1287" y="3508"/>
                  </a:lnTo>
                  <a:lnTo>
                    <a:pt x="1014" y="3313"/>
                  </a:lnTo>
                  <a:lnTo>
                    <a:pt x="761" y="3079"/>
                  </a:lnTo>
                  <a:lnTo>
                    <a:pt x="644" y="2923"/>
                  </a:lnTo>
                  <a:lnTo>
                    <a:pt x="527" y="2767"/>
                  </a:lnTo>
                  <a:lnTo>
                    <a:pt x="566" y="2670"/>
                  </a:lnTo>
                  <a:lnTo>
                    <a:pt x="585" y="2650"/>
                  </a:lnTo>
                  <a:lnTo>
                    <a:pt x="605" y="2572"/>
                  </a:lnTo>
                  <a:lnTo>
                    <a:pt x="624" y="2553"/>
                  </a:lnTo>
                  <a:lnTo>
                    <a:pt x="663" y="2456"/>
                  </a:lnTo>
                  <a:lnTo>
                    <a:pt x="702" y="2417"/>
                  </a:lnTo>
                  <a:lnTo>
                    <a:pt x="702" y="2436"/>
                  </a:lnTo>
                  <a:lnTo>
                    <a:pt x="722" y="2378"/>
                  </a:lnTo>
                  <a:lnTo>
                    <a:pt x="917" y="2183"/>
                  </a:lnTo>
                  <a:lnTo>
                    <a:pt x="1072" y="2066"/>
                  </a:lnTo>
                  <a:lnTo>
                    <a:pt x="1248" y="1968"/>
                  </a:lnTo>
                  <a:lnTo>
                    <a:pt x="1521" y="1871"/>
                  </a:lnTo>
                  <a:lnTo>
                    <a:pt x="1793" y="1813"/>
                  </a:lnTo>
                  <a:lnTo>
                    <a:pt x="2144" y="1774"/>
                  </a:lnTo>
                  <a:close/>
                  <a:moveTo>
                    <a:pt x="1462" y="1"/>
                  </a:moveTo>
                  <a:lnTo>
                    <a:pt x="1287" y="20"/>
                  </a:lnTo>
                  <a:lnTo>
                    <a:pt x="1131" y="40"/>
                  </a:lnTo>
                  <a:lnTo>
                    <a:pt x="994" y="79"/>
                  </a:lnTo>
                  <a:lnTo>
                    <a:pt x="858" y="117"/>
                  </a:lnTo>
                  <a:lnTo>
                    <a:pt x="722" y="176"/>
                  </a:lnTo>
                  <a:lnTo>
                    <a:pt x="624" y="254"/>
                  </a:lnTo>
                  <a:lnTo>
                    <a:pt x="507" y="332"/>
                  </a:lnTo>
                  <a:lnTo>
                    <a:pt x="410" y="429"/>
                  </a:lnTo>
                  <a:lnTo>
                    <a:pt x="332" y="527"/>
                  </a:lnTo>
                  <a:lnTo>
                    <a:pt x="196" y="741"/>
                  </a:lnTo>
                  <a:lnTo>
                    <a:pt x="79" y="994"/>
                  </a:lnTo>
                  <a:lnTo>
                    <a:pt x="20" y="1267"/>
                  </a:lnTo>
                  <a:lnTo>
                    <a:pt x="1" y="1559"/>
                  </a:lnTo>
                  <a:lnTo>
                    <a:pt x="1" y="1852"/>
                  </a:lnTo>
                  <a:lnTo>
                    <a:pt x="59" y="2163"/>
                  </a:lnTo>
                  <a:lnTo>
                    <a:pt x="157" y="2436"/>
                  </a:lnTo>
                  <a:lnTo>
                    <a:pt x="274" y="2709"/>
                  </a:lnTo>
                  <a:lnTo>
                    <a:pt x="429" y="2962"/>
                  </a:lnTo>
                  <a:lnTo>
                    <a:pt x="624" y="3196"/>
                  </a:lnTo>
                  <a:lnTo>
                    <a:pt x="839" y="3410"/>
                  </a:lnTo>
                  <a:lnTo>
                    <a:pt x="1072" y="3605"/>
                  </a:lnTo>
                  <a:lnTo>
                    <a:pt x="1326" y="3761"/>
                  </a:lnTo>
                  <a:lnTo>
                    <a:pt x="1598" y="3897"/>
                  </a:lnTo>
                  <a:lnTo>
                    <a:pt x="1891" y="4014"/>
                  </a:lnTo>
                  <a:lnTo>
                    <a:pt x="2144" y="4092"/>
                  </a:lnTo>
                  <a:lnTo>
                    <a:pt x="2397" y="4170"/>
                  </a:lnTo>
                  <a:lnTo>
                    <a:pt x="2495" y="4190"/>
                  </a:lnTo>
                  <a:lnTo>
                    <a:pt x="2943" y="4248"/>
                  </a:lnTo>
                  <a:lnTo>
                    <a:pt x="3255" y="4268"/>
                  </a:lnTo>
                  <a:lnTo>
                    <a:pt x="3547" y="4268"/>
                  </a:lnTo>
                  <a:lnTo>
                    <a:pt x="3859" y="4209"/>
                  </a:lnTo>
                  <a:lnTo>
                    <a:pt x="4131" y="4151"/>
                  </a:lnTo>
                  <a:lnTo>
                    <a:pt x="4424" y="4053"/>
                  </a:lnTo>
                  <a:lnTo>
                    <a:pt x="4696" y="3917"/>
                  </a:lnTo>
                  <a:lnTo>
                    <a:pt x="4950" y="3742"/>
                  </a:lnTo>
                  <a:lnTo>
                    <a:pt x="5164" y="3566"/>
                  </a:lnTo>
                  <a:lnTo>
                    <a:pt x="5378" y="3332"/>
                  </a:lnTo>
                  <a:lnTo>
                    <a:pt x="5554" y="3079"/>
                  </a:lnTo>
                  <a:lnTo>
                    <a:pt x="5690" y="2826"/>
                  </a:lnTo>
                  <a:lnTo>
                    <a:pt x="5788" y="2553"/>
                  </a:lnTo>
                  <a:lnTo>
                    <a:pt x="5846" y="2280"/>
                  </a:lnTo>
                  <a:lnTo>
                    <a:pt x="5846" y="2007"/>
                  </a:lnTo>
                  <a:lnTo>
                    <a:pt x="5826" y="1754"/>
                  </a:lnTo>
                  <a:lnTo>
                    <a:pt x="5788" y="1618"/>
                  </a:lnTo>
                  <a:lnTo>
                    <a:pt x="5729" y="1501"/>
                  </a:lnTo>
                  <a:lnTo>
                    <a:pt x="5671" y="1384"/>
                  </a:lnTo>
                  <a:lnTo>
                    <a:pt x="5612" y="1267"/>
                  </a:lnTo>
                  <a:lnTo>
                    <a:pt x="5515" y="1150"/>
                  </a:lnTo>
                  <a:lnTo>
                    <a:pt x="5417" y="1053"/>
                  </a:lnTo>
                  <a:lnTo>
                    <a:pt x="5300" y="955"/>
                  </a:lnTo>
                  <a:lnTo>
                    <a:pt x="5164" y="877"/>
                  </a:lnTo>
                  <a:lnTo>
                    <a:pt x="5008" y="799"/>
                  </a:lnTo>
                  <a:lnTo>
                    <a:pt x="4852" y="741"/>
                  </a:lnTo>
                  <a:lnTo>
                    <a:pt x="4696" y="683"/>
                  </a:lnTo>
                  <a:lnTo>
                    <a:pt x="4443" y="644"/>
                  </a:lnTo>
                  <a:lnTo>
                    <a:pt x="4190" y="644"/>
                  </a:lnTo>
                  <a:lnTo>
                    <a:pt x="3917" y="663"/>
                  </a:lnTo>
                  <a:lnTo>
                    <a:pt x="3644" y="702"/>
                  </a:lnTo>
                  <a:lnTo>
                    <a:pt x="3508" y="722"/>
                  </a:lnTo>
                  <a:lnTo>
                    <a:pt x="3196" y="760"/>
                  </a:lnTo>
                  <a:lnTo>
                    <a:pt x="3157" y="760"/>
                  </a:lnTo>
                  <a:lnTo>
                    <a:pt x="3138" y="741"/>
                  </a:lnTo>
                  <a:lnTo>
                    <a:pt x="2865" y="585"/>
                  </a:lnTo>
                  <a:lnTo>
                    <a:pt x="2845" y="585"/>
                  </a:lnTo>
                  <a:lnTo>
                    <a:pt x="2729" y="507"/>
                  </a:lnTo>
                  <a:lnTo>
                    <a:pt x="2514" y="351"/>
                  </a:lnTo>
                  <a:lnTo>
                    <a:pt x="2280" y="215"/>
                  </a:lnTo>
                  <a:lnTo>
                    <a:pt x="2027" y="117"/>
                  </a:lnTo>
                  <a:lnTo>
                    <a:pt x="1793" y="40"/>
                  </a:lnTo>
                  <a:lnTo>
                    <a:pt x="1637" y="20"/>
                  </a:lnTo>
                  <a:lnTo>
                    <a:pt x="14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776;p38">
              <a:extLst>
                <a:ext uri="{FF2B5EF4-FFF2-40B4-BE49-F238E27FC236}">
                  <a16:creationId xmlns:a16="http://schemas.microsoft.com/office/drawing/2014/main" xmlns="" id="{1954CB6E-4B87-5915-A59F-0261FFCA3D24}"/>
                </a:ext>
              </a:extLst>
            </p:cNvPr>
            <p:cNvSpPr/>
            <p:nvPr/>
          </p:nvSpPr>
          <p:spPr>
            <a:xfrm>
              <a:off x="5477550" y="3409125"/>
              <a:ext cx="146150" cy="106700"/>
            </a:xfrm>
            <a:custGeom>
              <a:avLst/>
              <a:gdLst/>
              <a:ahLst/>
              <a:cxnLst/>
              <a:rect l="l" t="t" r="r" b="b"/>
              <a:pathLst>
                <a:path w="5846" h="4268" fill="none" extrusionOk="0">
                  <a:moveTo>
                    <a:pt x="1793" y="40"/>
                  </a:moveTo>
                  <a:lnTo>
                    <a:pt x="1793" y="40"/>
                  </a:lnTo>
                  <a:lnTo>
                    <a:pt x="1637" y="20"/>
                  </a:lnTo>
                  <a:lnTo>
                    <a:pt x="1637" y="20"/>
                  </a:lnTo>
                  <a:lnTo>
                    <a:pt x="1462" y="1"/>
                  </a:lnTo>
                  <a:lnTo>
                    <a:pt x="1287" y="20"/>
                  </a:lnTo>
                  <a:lnTo>
                    <a:pt x="1131" y="40"/>
                  </a:lnTo>
                  <a:lnTo>
                    <a:pt x="994" y="79"/>
                  </a:lnTo>
                  <a:lnTo>
                    <a:pt x="994" y="79"/>
                  </a:lnTo>
                  <a:lnTo>
                    <a:pt x="858" y="117"/>
                  </a:lnTo>
                  <a:lnTo>
                    <a:pt x="722" y="176"/>
                  </a:lnTo>
                  <a:lnTo>
                    <a:pt x="624" y="254"/>
                  </a:lnTo>
                  <a:lnTo>
                    <a:pt x="507" y="332"/>
                  </a:lnTo>
                  <a:lnTo>
                    <a:pt x="507" y="332"/>
                  </a:lnTo>
                  <a:lnTo>
                    <a:pt x="410" y="429"/>
                  </a:lnTo>
                  <a:lnTo>
                    <a:pt x="332" y="527"/>
                  </a:lnTo>
                  <a:lnTo>
                    <a:pt x="332" y="527"/>
                  </a:lnTo>
                  <a:lnTo>
                    <a:pt x="196" y="741"/>
                  </a:lnTo>
                  <a:lnTo>
                    <a:pt x="196" y="741"/>
                  </a:lnTo>
                  <a:lnTo>
                    <a:pt x="79" y="994"/>
                  </a:lnTo>
                  <a:lnTo>
                    <a:pt x="20" y="1267"/>
                  </a:lnTo>
                  <a:lnTo>
                    <a:pt x="20" y="1267"/>
                  </a:lnTo>
                  <a:lnTo>
                    <a:pt x="1" y="1559"/>
                  </a:lnTo>
                  <a:lnTo>
                    <a:pt x="1" y="1852"/>
                  </a:lnTo>
                  <a:lnTo>
                    <a:pt x="1" y="1852"/>
                  </a:lnTo>
                  <a:lnTo>
                    <a:pt x="59" y="2163"/>
                  </a:lnTo>
                  <a:lnTo>
                    <a:pt x="157" y="2436"/>
                  </a:lnTo>
                  <a:lnTo>
                    <a:pt x="157" y="2436"/>
                  </a:lnTo>
                  <a:lnTo>
                    <a:pt x="274" y="2709"/>
                  </a:lnTo>
                  <a:lnTo>
                    <a:pt x="429" y="2962"/>
                  </a:lnTo>
                  <a:lnTo>
                    <a:pt x="624" y="3196"/>
                  </a:lnTo>
                  <a:lnTo>
                    <a:pt x="839" y="3410"/>
                  </a:lnTo>
                  <a:lnTo>
                    <a:pt x="839" y="3410"/>
                  </a:lnTo>
                  <a:lnTo>
                    <a:pt x="1072" y="3605"/>
                  </a:lnTo>
                  <a:lnTo>
                    <a:pt x="1326" y="3761"/>
                  </a:lnTo>
                  <a:lnTo>
                    <a:pt x="1598" y="3897"/>
                  </a:lnTo>
                  <a:lnTo>
                    <a:pt x="1891" y="4014"/>
                  </a:lnTo>
                  <a:lnTo>
                    <a:pt x="1891" y="4014"/>
                  </a:lnTo>
                  <a:lnTo>
                    <a:pt x="2144" y="4092"/>
                  </a:lnTo>
                  <a:lnTo>
                    <a:pt x="2397" y="4170"/>
                  </a:lnTo>
                  <a:lnTo>
                    <a:pt x="2397" y="4170"/>
                  </a:lnTo>
                  <a:lnTo>
                    <a:pt x="2495" y="4190"/>
                  </a:lnTo>
                  <a:lnTo>
                    <a:pt x="2495" y="4190"/>
                  </a:lnTo>
                  <a:lnTo>
                    <a:pt x="2943" y="4248"/>
                  </a:lnTo>
                  <a:lnTo>
                    <a:pt x="2943" y="4248"/>
                  </a:lnTo>
                  <a:lnTo>
                    <a:pt x="3255" y="4268"/>
                  </a:lnTo>
                  <a:lnTo>
                    <a:pt x="3547" y="4268"/>
                  </a:lnTo>
                  <a:lnTo>
                    <a:pt x="3859" y="4209"/>
                  </a:lnTo>
                  <a:lnTo>
                    <a:pt x="4131" y="4151"/>
                  </a:lnTo>
                  <a:lnTo>
                    <a:pt x="4131" y="4151"/>
                  </a:lnTo>
                  <a:lnTo>
                    <a:pt x="4424" y="4053"/>
                  </a:lnTo>
                  <a:lnTo>
                    <a:pt x="4696" y="3917"/>
                  </a:lnTo>
                  <a:lnTo>
                    <a:pt x="4950" y="3742"/>
                  </a:lnTo>
                  <a:lnTo>
                    <a:pt x="5164" y="3566"/>
                  </a:lnTo>
                  <a:lnTo>
                    <a:pt x="5164" y="3566"/>
                  </a:lnTo>
                  <a:lnTo>
                    <a:pt x="5378" y="3332"/>
                  </a:lnTo>
                  <a:lnTo>
                    <a:pt x="5554" y="3079"/>
                  </a:lnTo>
                  <a:lnTo>
                    <a:pt x="5554" y="3079"/>
                  </a:lnTo>
                  <a:lnTo>
                    <a:pt x="5690" y="2826"/>
                  </a:lnTo>
                  <a:lnTo>
                    <a:pt x="5788" y="2553"/>
                  </a:lnTo>
                  <a:lnTo>
                    <a:pt x="5788" y="2553"/>
                  </a:lnTo>
                  <a:lnTo>
                    <a:pt x="5846" y="2280"/>
                  </a:lnTo>
                  <a:lnTo>
                    <a:pt x="5846" y="2007"/>
                  </a:lnTo>
                  <a:lnTo>
                    <a:pt x="5846" y="2007"/>
                  </a:lnTo>
                  <a:lnTo>
                    <a:pt x="5826" y="1754"/>
                  </a:lnTo>
                  <a:lnTo>
                    <a:pt x="5826" y="1754"/>
                  </a:lnTo>
                  <a:lnTo>
                    <a:pt x="5788" y="1618"/>
                  </a:lnTo>
                  <a:lnTo>
                    <a:pt x="5729" y="1501"/>
                  </a:lnTo>
                  <a:lnTo>
                    <a:pt x="5729" y="1501"/>
                  </a:lnTo>
                  <a:lnTo>
                    <a:pt x="5671" y="1384"/>
                  </a:lnTo>
                  <a:lnTo>
                    <a:pt x="5612" y="1267"/>
                  </a:lnTo>
                  <a:lnTo>
                    <a:pt x="5515" y="1150"/>
                  </a:lnTo>
                  <a:lnTo>
                    <a:pt x="5417" y="1053"/>
                  </a:lnTo>
                  <a:lnTo>
                    <a:pt x="5417" y="1053"/>
                  </a:lnTo>
                  <a:lnTo>
                    <a:pt x="5300" y="955"/>
                  </a:lnTo>
                  <a:lnTo>
                    <a:pt x="5164" y="877"/>
                  </a:lnTo>
                  <a:lnTo>
                    <a:pt x="5008" y="799"/>
                  </a:lnTo>
                  <a:lnTo>
                    <a:pt x="4852" y="741"/>
                  </a:lnTo>
                  <a:lnTo>
                    <a:pt x="4852" y="741"/>
                  </a:lnTo>
                  <a:lnTo>
                    <a:pt x="4696" y="683"/>
                  </a:lnTo>
                  <a:lnTo>
                    <a:pt x="4696" y="683"/>
                  </a:lnTo>
                  <a:lnTo>
                    <a:pt x="4443" y="644"/>
                  </a:lnTo>
                  <a:lnTo>
                    <a:pt x="4190" y="644"/>
                  </a:lnTo>
                  <a:lnTo>
                    <a:pt x="4190" y="644"/>
                  </a:lnTo>
                  <a:lnTo>
                    <a:pt x="3917" y="663"/>
                  </a:lnTo>
                  <a:lnTo>
                    <a:pt x="3644" y="702"/>
                  </a:lnTo>
                  <a:lnTo>
                    <a:pt x="3508" y="722"/>
                  </a:lnTo>
                  <a:lnTo>
                    <a:pt x="3508" y="722"/>
                  </a:lnTo>
                  <a:lnTo>
                    <a:pt x="3196" y="760"/>
                  </a:lnTo>
                  <a:lnTo>
                    <a:pt x="3177" y="760"/>
                  </a:lnTo>
                  <a:lnTo>
                    <a:pt x="3157" y="760"/>
                  </a:lnTo>
                  <a:lnTo>
                    <a:pt x="3157" y="760"/>
                  </a:lnTo>
                  <a:lnTo>
                    <a:pt x="3138" y="741"/>
                  </a:lnTo>
                  <a:lnTo>
                    <a:pt x="3138" y="741"/>
                  </a:lnTo>
                  <a:lnTo>
                    <a:pt x="2865" y="585"/>
                  </a:lnTo>
                  <a:lnTo>
                    <a:pt x="2845" y="585"/>
                  </a:lnTo>
                  <a:lnTo>
                    <a:pt x="2845" y="585"/>
                  </a:lnTo>
                  <a:lnTo>
                    <a:pt x="2845" y="585"/>
                  </a:lnTo>
                  <a:lnTo>
                    <a:pt x="2845" y="585"/>
                  </a:lnTo>
                  <a:lnTo>
                    <a:pt x="2845" y="585"/>
                  </a:lnTo>
                  <a:lnTo>
                    <a:pt x="2729" y="507"/>
                  </a:lnTo>
                  <a:lnTo>
                    <a:pt x="2729" y="507"/>
                  </a:lnTo>
                  <a:lnTo>
                    <a:pt x="2514" y="351"/>
                  </a:lnTo>
                  <a:lnTo>
                    <a:pt x="2280" y="215"/>
                  </a:lnTo>
                  <a:lnTo>
                    <a:pt x="2280" y="215"/>
                  </a:lnTo>
                  <a:lnTo>
                    <a:pt x="2027" y="117"/>
                  </a:lnTo>
                  <a:lnTo>
                    <a:pt x="1793" y="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777;p38">
              <a:extLst>
                <a:ext uri="{FF2B5EF4-FFF2-40B4-BE49-F238E27FC236}">
                  <a16:creationId xmlns:a16="http://schemas.microsoft.com/office/drawing/2014/main" xmlns="" id="{6568CAC6-4728-6E36-1EEB-1F8599119F39}"/>
                </a:ext>
              </a:extLst>
            </p:cNvPr>
            <p:cNvSpPr/>
            <p:nvPr/>
          </p:nvSpPr>
          <p:spPr>
            <a:xfrm>
              <a:off x="5490700" y="3453450"/>
              <a:ext cx="104750" cy="57500"/>
            </a:xfrm>
            <a:custGeom>
              <a:avLst/>
              <a:gdLst/>
              <a:ahLst/>
              <a:cxnLst/>
              <a:rect l="l" t="t" r="r" b="b"/>
              <a:pathLst>
                <a:path w="4190" h="2300" fill="none" extrusionOk="0">
                  <a:moveTo>
                    <a:pt x="2807" y="176"/>
                  </a:moveTo>
                  <a:lnTo>
                    <a:pt x="2807" y="176"/>
                  </a:lnTo>
                  <a:lnTo>
                    <a:pt x="3138" y="332"/>
                  </a:lnTo>
                  <a:lnTo>
                    <a:pt x="3450" y="527"/>
                  </a:lnTo>
                  <a:lnTo>
                    <a:pt x="3450" y="527"/>
                  </a:lnTo>
                  <a:lnTo>
                    <a:pt x="3664" y="702"/>
                  </a:lnTo>
                  <a:lnTo>
                    <a:pt x="3859" y="897"/>
                  </a:lnTo>
                  <a:lnTo>
                    <a:pt x="3859" y="897"/>
                  </a:lnTo>
                  <a:lnTo>
                    <a:pt x="3976" y="1053"/>
                  </a:lnTo>
                  <a:lnTo>
                    <a:pt x="4073" y="1228"/>
                  </a:lnTo>
                  <a:lnTo>
                    <a:pt x="4073" y="1228"/>
                  </a:lnTo>
                  <a:lnTo>
                    <a:pt x="4131" y="1384"/>
                  </a:lnTo>
                  <a:lnTo>
                    <a:pt x="4170" y="1540"/>
                  </a:lnTo>
                  <a:lnTo>
                    <a:pt x="4170" y="1540"/>
                  </a:lnTo>
                  <a:lnTo>
                    <a:pt x="4170" y="1540"/>
                  </a:lnTo>
                  <a:lnTo>
                    <a:pt x="4170" y="1540"/>
                  </a:lnTo>
                  <a:lnTo>
                    <a:pt x="4170" y="1540"/>
                  </a:lnTo>
                  <a:lnTo>
                    <a:pt x="4190" y="1676"/>
                  </a:lnTo>
                  <a:lnTo>
                    <a:pt x="4190" y="1852"/>
                  </a:lnTo>
                  <a:lnTo>
                    <a:pt x="4190" y="1871"/>
                  </a:lnTo>
                  <a:lnTo>
                    <a:pt x="4190" y="1871"/>
                  </a:lnTo>
                  <a:lnTo>
                    <a:pt x="4190" y="1910"/>
                  </a:lnTo>
                  <a:lnTo>
                    <a:pt x="4190" y="1910"/>
                  </a:lnTo>
                  <a:lnTo>
                    <a:pt x="4015" y="2007"/>
                  </a:lnTo>
                  <a:lnTo>
                    <a:pt x="3820" y="2105"/>
                  </a:lnTo>
                  <a:lnTo>
                    <a:pt x="3820" y="2105"/>
                  </a:lnTo>
                  <a:lnTo>
                    <a:pt x="3508" y="2202"/>
                  </a:lnTo>
                  <a:lnTo>
                    <a:pt x="3157" y="2280"/>
                  </a:lnTo>
                  <a:lnTo>
                    <a:pt x="3157" y="2280"/>
                  </a:lnTo>
                  <a:lnTo>
                    <a:pt x="3157" y="2280"/>
                  </a:lnTo>
                  <a:lnTo>
                    <a:pt x="2943" y="2300"/>
                  </a:lnTo>
                  <a:lnTo>
                    <a:pt x="2729" y="2300"/>
                  </a:lnTo>
                  <a:lnTo>
                    <a:pt x="2514" y="2300"/>
                  </a:lnTo>
                  <a:lnTo>
                    <a:pt x="2280" y="2280"/>
                  </a:lnTo>
                  <a:lnTo>
                    <a:pt x="2280" y="2280"/>
                  </a:lnTo>
                  <a:lnTo>
                    <a:pt x="1969" y="2222"/>
                  </a:lnTo>
                  <a:lnTo>
                    <a:pt x="1930" y="2222"/>
                  </a:lnTo>
                  <a:lnTo>
                    <a:pt x="1930" y="2222"/>
                  </a:lnTo>
                  <a:lnTo>
                    <a:pt x="1813" y="2183"/>
                  </a:lnTo>
                  <a:lnTo>
                    <a:pt x="1813" y="2183"/>
                  </a:lnTo>
                  <a:lnTo>
                    <a:pt x="1560" y="2105"/>
                  </a:lnTo>
                  <a:lnTo>
                    <a:pt x="1560" y="2105"/>
                  </a:lnTo>
                  <a:lnTo>
                    <a:pt x="1345" y="2046"/>
                  </a:lnTo>
                  <a:lnTo>
                    <a:pt x="1150" y="1949"/>
                  </a:lnTo>
                  <a:lnTo>
                    <a:pt x="956" y="1852"/>
                  </a:lnTo>
                  <a:lnTo>
                    <a:pt x="761" y="1735"/>
                  </a:lnTo>
                  <a:lnTo>
                    <a:pt x="761" y="1735"/>
                  </a:lnTo>
                  <a:lnTo>
                    <a:pt x="761" y="1735"/>
                  </a:lnTo>
                  <a:lnTo>
                    <a:pt x="488" y="1540"/>
                  </a:lnTo>
                  <a:lnTo>
                    <a:pt x="235" y="1306"/>
                  </a:lnTo>
                  <a:lnTo>
                    <a:pt x="235" y="1306"/>
                  </a:lnTo>
                  <a:lnTo>
                    <a:pt x="118" y="1150"/>
                  </a:lnTo>
                  <a:lnTo>
                    <a:pt x="1" y="994"/>
                  </a:lnTo>
                  <a:lnTo>
                    <a:pt x="1" y="994"/>
                  </a:lnTo>
                  <a:lnTo>
                    <a:pt x="40" y="897"/>
                  </a:lnTo>
                  <a:lnTo>
                    <a:pt x="59" y="877"/>
                  </a:lnTo>
                  <a:lnTo>
                    <a:pt x="59" y="877"/>
                  </a:lnTo>
                  <a:lnTo>
                    <a:pt x="79" y="799"/>
                  </a:lnTo>
                  <a:lnTo>
                    <a:pt x="79" y="799"/>
                  </a:lnTo>
                  <a:lnTo>
                    <a:pt x="98" y="780"/>
                  </a:lnTo>
                  <a:lnTo>
                    <a:pt x="98" y="780"/>
                  </a:lnTo>
                  <a:lnTo>
                    <a:pt x="137" y="683"/>
                  </a:lnTo>
                  <a:lnTo>
                    <a:pt x="137" y="683"/>
                  </a:lnTo>
                  <a:lnTo>
                    <a:pt x="176" y="644"/>
                  </a:lnTo>
                  <a:lnTo>
                    <a:pt x="176" y="663"/>
                  </a:lnTo>
                  <a:lnTo>
                    <a:pt x="176" y="663"/>
                  </a:lnTo>
                  <a:lnTo>
                    <a:pt x="196" y="605"/>
                  </a:lnTo>
                  <a:lnTo>
                    <a:pt x="196" y="605"/>
                  </a:lnTo>
                  <a:lnTo>
                    <a:pt x="391" y="410"/>
                  </a:lnTo>
                  <a:lnTo>
                    <a:pt x="391" y="410"/>
                  </a:lnTo>
                  <a:lnTo>
                    <a:pt x="546" y="293"/>
                  </a:lnTo>
                  <a:lnTo>
                    <a:pt x="722" y="195"/>
                  </a:lnTo>
                  <a:lnTo>
                    <a:pt x="722" y="195"/>
                  </a:lnTo>
                  <a:lnTo>
                    <a:pt x="995" y="98"/>
                  </a:lnTo>
                  <a:lnTo>
                    <a:pt x="1267" y="40"/>
                  </a:lnTo>
                  <a:lnTo>
                    <a:pt x="1267" y="40"/>
                  </a:lnTo>
                  <a:lnTo>
                    <a:pt x="1618" y="1"/>
                  </a:lnTo>
                  <a:lnTo>
                    <a:pt x="1969" y="1"/>
                  </a:lnTo>
                  <a:lnTo>
                    <a:pt x="1969" y="1"/>
                  </a:lnTo>
                  <a:lnTo>
                    <a:pt x="2183" y="20"/>
                  </a:lnTo>
                  <a:lnTo>
                    <a:pt x="2397" y="59"/>
                  </a:lnTo>
                  <a:lnTo>
                    <a:pt x="2397" y="59"/>
                  </a:lnTo>
                  <a:lnTo>
                    <a:pt x="2397" y="59"/>
                  </a:lnTo>
                  <a:lnTo>
                    <a:pt x="2612" y="118"/>
                  </a:lnTo>
                  <a:lnTo>
                    <a:pt x="2807" y="176"/>
                  </a:lnTo>
                  <a:lnTo>
                    <a:pt x="2807" y="1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8839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29F52D2E-67B1-E2DC-AAA3-370FC7183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8096" y="722913"/>
            <a:ext cx="613609" cy="613609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1DD7EA8D-08B4-834C-324C-8116716B642E}"/>
              </a:ext>
            </a:extLst>
          </p:cNvPr>
          <p:cNvSpPr txBox="1"/>
          <p:nvPr/>
        </p:nvSpPr>
        <p:spPr>
          <a:xfrm>
            <a:off x="721705" y="751748"/>
            <a:ext cx="22557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nhẩm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xmlns="" id="{CBD96F60-18B3-982E-1A6F-2081EBE930D0}"/>
                  </a:ext>
                </a:extLst>
              </p:cNvPr>
              <p:cNvSpPr txBox="1"/>
              <p:nvPr/>
            </p:nvSpPr>
            <p:spPr>
              <a:xfrm>
                <a:off x="667655" y="1670014"/>
                <a:ext cx="107991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×3=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BD96F60-18B3-982E-1A6F-2081EBE930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655" y="1670014"/>
                <a:ext cx="1079911" cy="369332"/>
              </a:xfrm>
              <a:prstGeom prst="rect">
                <a:avLst/>
              </a:prstGeom>
              <a:blipFill>
                <a:blip r:embed="rId5"/>
                <a:stretch>
                  <a:fillRect l="-6780" r="-2260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xmlns="" id="{FF57A538-2F00-1594-ADC1-6F9C9BA4FC17}"/>
                  </a:ext>
                </a:extLst>
              </p:cNvPr>
              <p:cNvSpPr txBox="1"/>
              <p:nvPr/>
            </p:nvSpPr>
            <p:spPr>
              <a:xfrm>
                <a:off x="667654" y="2426620"/>
                <a:ext cx="107991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×7=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FF57A538-2F00-1594-ADC1-6F9C9BA4FC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654" y="2426620"/>
                <a:ext cx="1079911" cy="369332"/>
              </a:xfrm>
              <a:prstGeom prst="rect">
                <a:avLst/>
              </a:prstGeom>
              <a:blipFill>
                <a:blip r:embed="rId6"/>
                <a:stretch>
                  <a:fillRect l="-6780" r="-2260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xmlns="" id="{911773B0-8652-13BA-F001-0AE75EA12361}"/>
                  </a:ext>
                </a:extLst>
              </p:cNvPr>
              <p:cNvSpPr txBox="1"/>
              <p:nvPr/>
            </p:nvSpPr>
            <p:spPr>
              <a:xfrm>
                <a:off x="667653" y="3183226"/>
                <a:ext cx="107991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×6=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911773B0-8652-13BA-F001-0AE75EA123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653" y="3183226"/>
                <a:ext cx="1079911" cy="369332"/>
              </a:xfrm>
              <a:prstGeom prst="rect">
                <a:avLst/>
              </a:prstGeom>
              <a:blipFill>
                <a:blip r:embed="rId7"/>
                <a:stretch>
                  <a:fillRect l="-6780" r="-2260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xmlns="" id="{19B5E127-3859-EDB9-5213-B0A7B38913FD}"/>
                  </a:ext>
                </a:extLst>
              </p:cNvPr>
              <p:cNvSpPr txBox="1"/>
              <p:nvPr/>
            </p:nvSpPr>
            <p:spPr>
              <a:xfrm>
                <a:off x="2865600" y="1670014"/>
                <a:ext cx="107991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×4=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19B5E127-3859-EDB9-5213-B0A7B38913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5600" y="1670014"/>
                <a:ext cx="1079911" cy="369332"/>
              </a:xfrm>
              <a:prstGeom prst="rect">
                <a:avLst/>
              </a:prstGeom>
              <a:blipFill>
                <a:blip r:embed="rId8"/>
                <a:stretch>
                  <a:fillRect l="-6215" r="-2260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xmlns="" id="{9A8A37FD-ABF7-12C6-FB84-F34EF9BF451C}"/>
                  </a:ext>
                </a:extLst>
              </p:cNvPr>
              <p:cNvSpPr txBox="1"/>
              <p:nvPr/>
            </p:nvSpPr>
            <p:spPr>
              <a:xfrm>
                <a:off x="2865599" y="2428457"/>
                <a:ext cx="107991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×1=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9A8A37FD-ABF7-12C6-FB84-F34EF9BF45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5599" y="2428457"/>
                <a:ext cx="1079911" cy="369332"/>
              </a:xfrm>
              <a:prstGeom prst="rect">
                <a:avLst/>
              </a:prstGeom>
              <a:blipFill>
                <a:blip r:embed="rId9"/>
                <a:stretch>
                  <a:fillRect l="-6215" r="-2260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xmlns="" id="{DA2D8B40-15C7-3863-8059-E028977A73D4}"/>
                  </a:ext>
                </a:extLst>
              </p:cNvPr>
              <p:cNvSpPr txBox="1"/>
              <p:nvPr/>
            </p:nvSpPr>
            <p:spPr>
              <a:xfrm>
                <a:off x="2865599" y="3183226"/>
                <a:ext cx="107991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×9=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DA2D8B40-15C7-3863-8059-E028977A73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5599" y="3183226"/>
                <a:ext cx="1079911" cy="369332"/>
              </a:xfrm>
              <a:prstGeom prst="rect">
                <a:avLst/>
              </a:prstGeom>
              <a:blipFill>
                <a:blip r:embed="rId10"/>
                <a:stretch>
                  <a:fillRect l="-6215" r="-2260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xmlns="" id="{B51190FD-1AB6-8AC1-D035-C6162F92F37C}"/>
                  </a:ext>
                </a:extLst>
              </p:cNvPr>
              <p:cNvSpPr txBox="1"/>
              <p:nvPr/>
            </p:nvSpPr>
            <p:spPr>
              <a:xfrm>
                <a:off x="5063545" y="1670014"/>
                <a:ext cx="124982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×10=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B51190FD-1AB6-8AC1-D035-C6162F92F3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3545" y="1670014"/>
                <a:ext cx="1249829" cy="369332"/>
              </a:xfrm>
              <a:prstGeom prst="rect">
                <a:avLst/>
              </a:prstGeom>
              <a:blipFill>
                <a:blip r:embed="rId11"/>
                <a:stretch>
                  <a:fillRect l="-5366" r="-1951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xmlns="" id="{16D4F0D4-1E32-D2FD-7ACB-D01ABA078C0F}"/>
                  </a:ext>
                </a:extLst>
              </p:cNvPr>
              <p:cNvSpPr txBox="1"/>
              <p:nvPr/>
            </p:nvSpPr>
            <p:spPr>
              <a:xfrm>
                <a:off x="5063544" y="2426620"/>
                <a:ext cx="107991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×8=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16D4F0D4-1E32-D2FD-7ACB-D01ABA078C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3544" y="2426620"/>
                <a:ext cx="1079911" cy="369332"/>
              </a:xfrm>
              <a:prstGeom prst="rect">
                <a:avLst/>
              </a:prstGeom>
              <a:blipFill>
                <a:blip r:embed="rId12"/>
                <a:stretch>
                  <a:fillRect l="-6780" r="-2260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xmlns="" id="{8AFE33E4-19D0-3944-8E48-E7ECDDD255E2}"/>
                  </a:ext>
                </a:extLst>
              </p:cNvPr>
              <p:cNvSpPr txBox="1"/>
              <p:nvPr/>
            </p:nvSpPr>
            <p:spPr>
              <a:xfrm>
                <a:off x="5063543" y="3183226"/>
                <a:ext cx="107991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×2=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8AFE33E4-19D0-3944-8E48-E7ECDDD255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3543" y="3183226"/>
                <a:ext cx="1079911" cy="369332"/>
              </a:xfrm>
              <a:prstGeom prst="rect">
                <a:avLst/>
              </a:prstGeom>
              <a:blipFill>
                <a:blip r:embed="rId13"/>
                <a:stretch>
                  <a:fillRect l="-6780" r="-2260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xmlns="" id="{540EA960-059D-1E17-A682-E3F762D893EC}"/>
                  </a:ext>
                </a:extLst>
              </p:cNvPr>
              <p:cNvSpPr txBox="1"/>
              <p:nvPr/>
            </p:nvSpPr>
            <p:spPr>
              <a:xfrm>
                <a:off x="7188731" y="1670014"/>
                <a:ext cx="107991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×3=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540EA960-059D-1E17-A682-E3F762D893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8731" y="1670014"/>
                <a:ext cx="1079911" cy="369332"/>
              </a:xfrm>
              <a:prstGeom prst="rect">
                <a:avLst/>
              </a:prstGeom>
              <a:blipFill>
                <a:blip r:embed="rId14"/>
                <a:stretch>
                  <a:fillRect l="-6215" r="-2260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xmlns="" id="{A44B79E0-A169-84CB-20D9-D4BBE6CB7FC0}"/>
                  </a:ext>
                </a:extLst>
              </p:cNvPr>
              <p:cNvSpPr txBox="1"/>
              <p:nvPr/>
            </p:nvSpPr>
            <p:spPr>
              <a:xfrm>
                <a:off x="7188730" y="2426620"/>
                <a:ext cx="107991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×5=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A44B79E0-A169-84CB-20D9-D4BBE6CB7F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8730" y="2426620"/>
                <a:ext cx="1079911" cy="369332"/>
              </a:xfrm>
              <a:prstGeom prst="rect">
                <a:avLst/>
              </a:prstGeom>
              <a:blipFill>
                <a:blip r:embed="rId15"/>
                <a:stretch>
                  <a:fillRect l="-6215" r="-2260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xmlns="" id="{EEA3FB9A-9414-AA3B-5B36-AA3916615B2B}"/>
                  </a:ext>
                </a:extLst>
              </p:cNvPr>
              <p:cNvSpPr txBox="1"/>
              <p:nvPr/>
            </p:nvSpPr>
            <p:spPr>
              <a:xfrm>
                <a:off x="7188730" y="3183226"/>
                <a:ext cx="107991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×3=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EA3FB9A-9414-AA3B-5B36-AA3916615B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8730" y="3183226"/>
                <a:ext cx="1079911" cy="369332"/>
              </a:xfrm>
              <a:prstGeom prst="rect">
                <a:avLst/>
              </a:prstGeom>
              <a:blipFill>
                <a:blip r:embed="rId16"/>
                <a:stretch>
                  <a:fillRect l="-6780" r="-2260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xmlns="" id="{401A191C-F360-0052-6E76-A59937832827}"/>
                  </a:ext>
                </a:extLst>
              </p:cNvPr>
              <p:cNvSpPr txBox="1"/>
              <p:nvPr/>
            </p:nvSpPr>
            <p:spPr>
              <a:xfrm>
                <a:off x="1772172" y="1670014"/>
                <a:ext cx="23884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401A191C-F360-0052-6E76-A599378328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2172" y="1670014"/>
                <a:ext cx="238848" cy="369332"/>
              </a:xfrm>
              <a:prstGeom prst="rect">
                <a:avLst/>
              </a:prstGeom>
              <a:blipFill>
                <a:blip r:embed="rId17"/>
                <a:stretch>
                  <a:fillRect l="-30769" r="-30769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xmlns="" id="{35B8BDDE-D3C2-229B-E880-BE51E5959A2F}"/>
                  </a:ext>
                </a:extLst>
              </p:cNvPr>
              <p:cNvSpPr txBox="1"/>
              <p:nvPr/>
            </p:nvSpPr>
            <p:spPr>
              <a:xfrm>
                <a:off x="1786411" y="2426620"/>
                <a:ext cx="4087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35B8BDDE-D3C2-229B-E880-BE51E5959A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6411" y="2426620"/>
                <a:ext cx="408766" cy="369332"/>
              </a:xfrm>
              <a:prstGeom prst="rect">
                <a:avLst/>
              </a:prstGeom>
              <a:blipFill>
                <a:blip r:embed="rId18"/>
                <a:stretch>
                  <a:fillRect l="-16418" r="-19403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xmlns="" id="{EA5BC541-6FA9-0D34-1C7A-D83F2FCEB415}"/>
                  </a:ext>
                </a:extLst>
              </p:cNvPr>
              <p:cNvSpPr txBox="1"/>
              <p:nvPr/>
            </p:nvSpPr>
            <p:spPr>
              <a:xfrm>
                <a:off x="1756858" y="3183226"/>
                <a:ext cx="4087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EA5BC541-6FA9-0D34-1C7A-D83F2FCEB4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6858" y="3183226"/>
                <a:ext cx="408766" cy="369332"/>
              </a:xfrm>
              <a:prstGeom prst="rect">
                <a:avLst/>
              </a:prstGeom>
              <a:blipFill>
                <a:blip r:embed="rId19"/>
                <a:stretch>
                  <a:fillRect l="-16418" r="-19403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xmlns="" id="{11FFE205-8B6B-3B0B-56DC-1C72CDFF7181}"/>
                  </a:ext>
                </a:extLst>
              </p:cNvPr>
              <p:cNvSpPr txBox="1"/>
              <p:nvPr/>
            </p:nvSpPr>
            <p:spPr>
              <a:xfrm>
                <a:off x="3893646" y="1670014"/>
                <a:ext cx="4087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12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1FFE205-8B6B-3B0B-56DC-1C72CDFF71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3646" y="1670014"/>
                <a:ext cx="408766" cy="369332"/>
              </a:xfrm>
              <a:prstGeom prst="rect">
                <a:avLst/>
              </a:prstGeom>
              <a:blipFill>
                <a:blip r:embed="rId20"/>
                <a:stretch>
                  <a:fillRect l="-17910" r="-17910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xmlns="" id="{6C89D6C9-3C99-1601-8C7B-643890ADF921}"/>
                  </a:ext>
                </a:extLst>
              </p:cNvPr>
              <p:cNvSpPr txBox="1"/>
              <p:nvPr/>
            </p:nvSpPr>
            <p:spPr>
              <a:xfrm>
                <a:off x="3983802" y="2426620"/>
                <a:ext cx="23884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6C89D6C9-3C99-1601-8C7B-643890ADF9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3802" y="2426620"/>
                <a:ext cx="238847" cy="369332"/>
              </a:xfrm>
              <a:prstGeom prst="rect">
                <a:avLst/>
              </a:prstGeom>
              <a:blipFill>
                <a:blip r:embed="rId21"/>
                <a:stretch>
                  <a:fillRect l="-30769" r="-30769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xmlns="" id="{AFE02F38-AC29-B06D-6343-40908DA64391}"/>
                  </a:ext>
                </a:extLst>
              </p:cNvPr>
              <p:cNvSpPr txBox="1"/>
              <p:nvPr/>
            </p:nvSpPr>
            <p:spPr>
              <a:xfrm>
                <a:off x="3983802" y="3183226"/>
                <a:ext cx="4087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27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AFE02F38-AC29-B06D-6343-40908DA643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3802" y="3183226"/>
                <a:ext cx="408766" cy="369332"/>
              </a:xfrm>
              <a:prstGeom prst="rect">
                <a:avLst/>
              </a:prstGeom>
              <a:blipFill>
                <a:blip r:embed="rId22"/>
                <a:stretch>
                  <a:fillRect l="-17910" r="-17910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xmlns="" id="{9F32E2A4-D31C-1A53-580E-445F759CCC73}"/>
                  </a:ext>
                </a:extLst>
              </p:cNvPr>
              <p:cNvSpPr txBox="1"/>
              <p:nvPr/>
            </p:nvSpPr>
            <p:spPr>
              <a:xfrm>
                <a:off x="6313373" y="1670014"/>
                <a:ext cx="4087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9F32E2A4-D31C-1A53-580E-445F759CCC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3373" y="1670014"/>
                <a:ext cx="408766" cy="369332"/>
              </a:xfrm>
              <a:prstGeom prst="rect">
                <a:avLst/>
              </a:prstGeom>
              <a:blipFill>
                <a:blip r:embed="rId23"/>
                <a:stretch>
                  <a:fillRect l="-17910" r="-17910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xmlns="" id="{FB8313E9-FC59-2C24-9520-22E550C7025B}"/>
                  </a:ext>
                </a:extLst>
              </p:cNvPr>
              <p:cNvSpPr txBox="1"/>
              <p:nvPr/>
            </p:nvSpPr>
            <p:spPr>
              <a:xfrm>
                <a:off x="6172368" y="2426620"/>
                <a:ext cx="4087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24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FB8313E9-FC59-2C24-9520-22E550C702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2368" y="2426620"/>
                <a:ext cx="408766" cy="369332"/>
              </a:xfrm>
              <a:prstGeom prst="rect">
                <a:avLst/>
              </a:prstGeom>
              <a:blipFill>
                <a:blip r:embed="rId24"/>
                <a:stretch>
                  <a:fillRect l="-17910" r="-17910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xmlns="" id="{A83AB799-5A64-6AEA-41C3-FCB8EF7CD531}"/>
                  </a:ext>
                </a:extLst>
              </p:cNvPr>
              <p:cNvSpPr txBox="1"/>
              <p:nvPr/>
            </p:nvSpPr>
            <p:spPr>
              <a:xfrm>
                <a:off x="6164390" y="3183226"/>
                <a:ext cx="23884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A83AB799-5A64-6AEA-41C3-FCB8EF7CD5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4390" y="3183226"/>
                <a:ext cx="238847" cy="369332"/>
              </a:xfrm>
              <a:prstGeom prst="rect">
                <a:avLst/>
              </a:prstGeom>
              <a:blipFill>
                <a:blip r:embed="rId25"/>
                <a:stretch>
                  <a:fillRect l="-28205" r="-33333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xmlns="" id="{7DA365DD-2B6E-E2C9-C0C9-0873E0206721}"/>
                  </a:ext>
                </a:extLst>
              </p:cNvPr>
              <p:cNvSpPr txBox="1"/>
              <p:nvPr/>
            </p:nvSpPr>
            <p:spPr>
              <a:xfrm>
                <a:off x="8268641" y="1657040"/>
                <a:ext cx="23884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7DA365DD-2B6E-E2C9-C0C9-0873E02067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8641" y="1657040"/>
                <a:ext cx="238847" cy="369332"/>
              </a:xfrm>
              <a:prstGeom prst="rect">
                <a:avLst/>
              </a:prstGeom>
              <a:blipFill>
                <a:blip r:embed="rId26"/>
                <a:stretch>
                  <a:fillRect l="-27500" r="-3000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xmlns="" id="{72BD1E1F-5BF7-A3EC-06F1-02593E91EC64}"/>
                  </a:ext>
                </a:extLst>
              </p:cNvPr>
              <p:cNvSpPr txBox="1"/>
              <p:nvPr/>
            </p:nvSpPr>
            <p:spPr>
              <a:xfrm>
                <a:off x="8297554" y="2420133"/>
                <a:ext cx="4087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72BD1E1F-5BF7-A3EC-06F1-02593E91EC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7554" y="2420133"/>
                <a:ext cx="408766" cy="369332"/>
              </a:xfrm>
              <a:prstGeom prst="rect">
                <a:avLst/>
              </a:prstGeom>
              <a:blipFill>
                <a:blip r:embed="rId27"/>
                <a:stretch>
                  <a:fillRect l="-17910" r="-20896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xmlns="" id="{DFFB6E08-8614-12CF-AC57-16E978694AB1}"/>
                  </a:ext>
                </a:extLst>
              </p:cNvPr>
              <p:cNvSpPr txBox="1"/>
              <p:nvPr/>
            </p:nvSpPr>
            <p:spPr>
              <a:xfrm>
                <a:off x="8297554" y="3183226"/>
                <a:ext cx="4087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DFFB6E08-8614-12CF-AC57-16E978694A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7554" y="3183226"/>
                <a:ext cx="408766" cy="369332"/>
              </a:xfrm>
              <a:prstGeom prst="rect">
                <a:avLst/>
              </a:prstGeom>
              <a:blipFill>
                <a:blip r:embed="rId28"/>
                <a:stretch>
                  <a:fillRect l="-17910" r="-20896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5">
            <a:extLst>
              <a:ext uri="{FF2B5EF4-FFF2-40B4-BE49-F238E27FC236}">
                <a16:creationId xmlns:a16="http://schemas.microsoft.com/office/drawing/2014/main" xmlns="" id="{6F32EC68-C5BF-A367-DA5A-545362874AC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rcRect/>
          <a:stretch>
            <a:fillRect/>
          </a:stretch>
        </p:blipFill>
        <p:spPr>
          <a:xfrm>
            <a:off x="247936" y="3778144"/>
            <a:ext cx="1314865" cy="1372250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xmlns="" id="{59A97875-66F3-5988-FBB0-E99F42F1DCA9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2"/>
              </a:ext>
            </a:extLst>
          </a:blip>
          <a:srcRect/>
          <a:stretch>
            <a:fillRect/>
          </a:stretch>
        </p:blipFill>
        <p:spPr>
          <a:xfrm>
            <a:off x="6596070" y="3778144"/>
            <a:ext cx="1703558" cy="1362846"/>
          </a:xfrm>
          <a:prstGeom prst="rect">
            <a:avLst/>
          </a:prstGeom>
        </p:spPr>
      </p:pic>
      <p:pic>
        <p:nvPicPr>
          <p:cNvPr id="33" name="Picture 4">
            <a:extLst>
              <a:ext uri="{FF2B5EF4-FFF2-40B4-BE49-F238E27FC236}">
                <a16:creationId xmlns:a16="http://schemas.microsoft.com/office/drawing/2014/main" xmlns="" id="{A3B6831C-D353-6395-8C4E-85B655824245}"/>
              </a:ext>
            </a:extLst>
          </p:cNvPr>
          <p:cNvPicPr>
            <a:picLocks noChangeAspect="1"/>
          </p:cNvPicPr>
          <p:nvPr/>
        </p:nvPicPr>
        <p:blipFill>
          <a:blip r:embed="rId33"/>
          <a:srcRect/>
          <a:stretch>
            <a:fillRect/>
          </a:stretch>
        </p:blipFill>
        <p:spPr>
          <a:xfrm>
            <a:off x="3269319" y="3965746"/>
            <a:ext cx="2246493" cy="1049897"/>
          </a:xfrm>
          <a:prstGeom prst="rect">
            <a:avLst/>
          </a:prstGeom>
        </p:spPr>
      </p:pic>
      <p:pic>
        <p:nvPicPr>
          <p:cNvPr id="34" name="Picture 6">
            <a:extLst>
              <a:ext uri="{FF2B5EF4-FFF2-40B4-BE49-F238E27FC236}">
                <a16:creationId xmlns:a16="http://schemas.microsoft.com/office/drawing/2014/main" xmlns="" id="{2664B3E9-2225-5142-0D73-1B30DE916BB2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5"/>
              </a:ext>
            </a:extLst>
          </a:blip>
          <a:srcRect/>
          <a:stretch>
            <a:fillRect/>
          </a:stretch>
        </p:blipFill>
        <p:spPr>
          <a:xfrm rot="530569">
            <a:off x="2407250" y="2868464"/>
            <a:ext cx="227705" cy="285931"/>
          </a:xfrm>
          <a:prstGeom prst="rect">
            <a:avLst/>
          </a:prstGeom>
        </p:spPr>
      </p:pic>
      <p:pic>
        <p:nvPicPr>
          <p:cNvPr id="35" name="Picture 6">
            <a:extLst>
              <a:ext uri="{FF2B5EF4-FFF2-40B4-BE49-F238E27FC236}">
                <a16:creationId xmlns:a16="http://schemas.microsoft.com/office/drawing/2014/main" xmlns="" id="{D4506BE0-1613-C210-2C1B-14D8CC9AFA81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5"/>
              </a:ext>
            </a:extLst>
          </a:blip>
          <a:srcRect/>
          <a:stretch>
            <a:fillRect/>
          </a:stretch>
        </p:blipFill>
        <p:spPr>
          <a:xfrm rot="530569">
            <a:off x="4523023" y="1193557"/>
            <a:ext cx="227705" cy="285931"/>
          </a:xfrm>
          <a:prstGeom prst="rect">
            <a:avLst/>
          </a:prstGeom>
        </p:spPr>
      </p:pic>
      <p:pic>
        <p:nvPicPr>
          <p:cNvPr id="36" name="Picture 6">
            <a:extLst>
              <a:ext uri="{FF2B5EF4-FFF2-40B4-BE49-F238E27FC236}">
                <a16:creationId xmlns:a16="http://schemas.microsoft.com/office/drawing/2014/main" xmlns="" id="{E0F8EBE1-7E53-7635-D087-30EFB1096043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5"/>
              </a:ext>
            </a:extLst>
          </a:blip>
          <a:srcRect/>
          <a:stretch>
            <a:fillRect/>
          </a:stretch>
        </p:blipFill>
        <p:spPr>
          <a:xfrm rot="530569">
            <a:off x="6702883" y="3393670"/>
            <a:ext cx="227705" cy="285931"/>
          </a:xfrm>
          <a:prstGeom prst="rect">
            <a:avLst/>
          </a:prstGeom>
        </p:spPr>
      </p:pic>
      <p:pic>
        <p:nvPicPr>
          <p:cNvPr id="37" name="Picture 6">
            <a:extLst>
              <a:ext uri="{FF2B5EF4-FFF2-40B4-BE49-F238E27FC236}">
                <a16:creationId xmlns:a16="http://schemas.microsoft.com/office/drawing/2014/main" xmlns="" id="{37B7EAA4-8AFF-765E-3D08-191928B07080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5"/>
              </a:ext>
            </a:extLst>
          </a:blip>
          <a:srcRect/>
          <a:stretch>
            <a:fillRect/>
          </a:stretch>
        </p:blipFill>
        <p:spPr>
          <a:xfrm rot="530569">
            <a:off x="8625776" y="774602"/>
            <a:ext cx="227705" cy="285931"/>
          </a:xfrm>
          <a:prstGeom prst="rect">
            <a:avLst/>
          </a:prstGeom>
        </p:spPr>
      </p:pic>
      <p:pic>
        <p:nvPicPr>
          <p:cNvPr id="38" name="Picture 6">
            <a:extLst>
              <a:ext uri="{FF2B5EF4-FFF2-40B4-BE49-F238E27FC236}">
                <a16:creationId xmlns:a16="http://schemas.microsoft.com/office/drawing/2014/main" xmlns="" id="{6D247337-D24C-0740-CFCE-95DA0782B7D0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5"/>
              </a:ext>
            </a:extLst>
          </a:blip>
          <a:srcRect/>
          <a:stretch>
            <a:fillRect/>
          </a:stretch>
        </p:blipFill>
        <p:spPr>
          <a:xfrm rot="530569">
            <a:off x="219975" y="2042174"/>
            <a:ext cx="227705" cy="285931"/>
          </a:xfrm>
          <a:prstGeom prst="rect">
            <a:avLst/>
          </a:prstGeom>
        </p:spPr>
      </p:pic>
      <p:pic>
        <p:nvPicPr>
          <p:cNvPr id="39" name="Picture 6">
            <a:extLst>
              <a:ext uri="{FF2B5EF4-FFF2-40B4-BE49-F238E27FC236}">
                <a16:creationId xmlns:a16="http://schemas.microsoft.com/office/drawing/2014/main" xmlns="" id="{345906CA-7BE5-5C27-0FA0-69E494B7EC68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5"/>
              </a:ext>
            </a:extLst>
          </a:blip>
          <a:srcRect/>
          <a:stretch>
            <a:fillRect/>
          </a:stretch>
        </p:blipFill>
        <p:spPr>
          <a:xfrm rot="530569">
            <a:off x="8888388" y="2716746"/>
            <a:ext cx="227705" cy="285931"/>
          </a:xfrm>
          <a:prstGeom prst="rect">
            <a:avLst/>
          </a:prstGeom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xmlns="" id="{B8529103-4288-51B1-F3C8-33996B29338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7"/>
              </a:ext>
            </a:extLst>
          </a:blip>
          <a:srcRect/>
          <a:stretch>
            <a:fillRect/>
          </a:stretch>
        </p:blipFill>
        <p:spPr>
          <a:xfrm>
            <a:off x="6487174" y="54569"/>
            <a:ext cx="1377099" cy="1281954"/>
          </a:xfrm>
          <a:prstGeom prst="rect">
            <a:avLst/>
          </a:prstGeom>
        </p:spPr>
      </p:pic>
      <p:grpSp>
        <p:nvGrpSpPr>
          <p:cNvPr id="41" name="Google Shape;1127;p35">
            <a:extLst>
              <a:ext uri="{FF2B5EF4-FFF2-40B4-BE49-F238E27FC236}">
                <a16:creationId xmlns:a16="http://schemas.microsoft.com/office/drawing/2014/main" xmlns="" id="{CAA5F6F5-38BD-5718-968C-6A07AA98276D}"/>
              </a:ext>
            </a:extLst>
          </p:cNvPr>
          <p:cNvGrpSpPr/>
          <p:nvPr/>
        </p:nvGrpSpPr>
        <p:grpSpPr>
          <a:xfrm rot="464161">
            <a:off x="4444109" y="108774"/>
            <a:ext cx="839614" cy="822576"/>
            <a:chOff x="4961725" y="379850"/>
            <a:chExt cx="1031200" cy="1010275"/>
          </a:xfrm>
        </p:grpSpPr>
        <p:sp>
          <p:nvSpPr>
            <p:cNvPr id="42" name="Google Shape;1128;p35">
              <a:extLst>
                <a:ext uri="{FF2B5EF4-FFF2-40B4-BE49-F238E27FC236}">
                  <a16:creationId xmlns:a16="http://schemas.microsoft.com/office/drawing/2014/main" xmlns="" id="{F586BF4F-6FB4-44F7-D66C-B7EC5A98C9D6}"/>
                </a:ext>
              </a:extLst>
            </p:cNvPr>
            <p:cNvSpPr/>
            <p:nvPr/>
          </p:nvSpPr>
          <p:spPr>
            <a:xfrm>
              <a:off x="4961725" y="379850"/>
              <a:ext cx="1031200" cy="1010275"/>
            </a:xfrm>
            <a:custGeom>
              <a:avLst/>
              <a:gdLst/>
              <a:ahLst/>
              <a:cxnLst/>
              <a:rect l="l" t="t" r="r" b="b"/>
              <a:pathLst>
                <a:path w="41248" h="40411" extrusionOk="0">
                  <a:moveTo>
                    <a:pt x="22446" y="10639"/>
                  </a:moveTo>
                  <a:lnTo>
                    <a:pt x="22426" y="10717"/>
                  </a:lnTo>
                  <a:lnTo>
                    <a:pt x="22426" y="10795"/>
                  </a:lnTo>
                  <a:lnTo>
                    <a:pt x="22426" y="10873"/>
                  </a:lnTo>
                  <a:lnTo>
                    <a:pt x="22465" y="10951"/>
                  </a:lnTo>
                  <a:lnTo>
                    <a:pt x="22504" y="11029"/>
                  </a:lnTo>
                  <a:lnTo>
                    <a:pt x="22563" y="11087"/>
                  </a:lnTo>
                  <a:lnTo>
                    <a:pt x="22621" y="11126"/>
                  </a:lnTo>
                  <a:lnTo>
                    <a:pt x="22699" y="11165"/>
                  </a:lnTo>
                  <a:lnTo>
                    <a:pt x="22777" y="11185"/>
                  </a:lnTo>
                  <a:lnTo>
                    <a:pt x="22855" y="11204"/>
                  </a:lnTo>
                  <a:lnTo>
                    <a:pt x="22933" y="11185"/>
                  </a:lnTo>
                  <a:lnTo>
                    <a:pt x="23030" y="11165"/>
                  </a:lnTo>
                  <a:lnTo>
                    <a:pt x="23089" y="11126"/>
                  </a:lnTo>
                  <a:lnTo>
                    <a:pt x="23128" y="11107"/>
                  </a:lnTo>
                  <a:lnTo>
                    <a:pt x="23186" y="11029"/>
                  </a:lnTo>
                  <a:lnTo>
                    <a:pt x="23245" y="10951"/>
                  </a:lnTo>
                  <a:lnTo>
                    <a:pt x="23362" y="10951"/>
                  </a:lnTo>
                  <a:lnTo>
                    <a:pt x="23420" y="10931"/>
                  </a:lnTo>
                  <a:lnTo>
                    <a:pt x="23478" y="10892"/>
                  </a:lnTo>
                  <a:lnTo>
                    <a:pt x="23537" y="10853"/>
                  </a:lnTo>
                  <a:lnTo>
                    <a:pt x="23576" y="10795"/>
                  </a:lnTo>
                  <a:lnTo>
                    <a:pt x="23829" y="11146"/>
                  </a:lnTo>
                  <a:lnTo>
                    <a:pt x="24121" y="11477"/>
                  </a:lnTo>
                  <a:lnTo>
                    <a:pt x="24453" y="11808"/>
                  </a:lnTo>
                  <a:lnTo>
                    <a:pt x="24842" y="12139"/>
                  </a:lnTo>
                  <a:lnTo>
                    <a:pt x="25174" y="12393"/>
                  </a:lnTo>
                  <a:lnTo>
                    <a:pt x="25524" y="12626"/>
                  </a:lnTo>
                  <a:lnTo>
                    <a:pt x="25992" y="12899"/>
                  </a:lnTo>
                  <a:lnTo>
                    <a:pt x="26479" y="13153"/>
                  </a:lnTo>
                  <a:lnTo>
                    <a:pt x="26927" y="13347"/>
                  </a:lnTo>
                  <a:lnTo>
                    <a:pt x="27336" y="13503"/>
                  </a:lnTo>
                  <a:lnTo>
                    <a:pt x="27726" y="13601"/>
                  </a:lnTo>
                  <a:lnTo>
                    <a:pt x="28174" y="13698"/>
                  </a:lnTo>
                  <a:lnTo>
                    <a:pt x="28427" y="13757"/>
                  </a:lnTo>
                  <a:lnTo>
                    <a:pt x="28369" y="13815"/>
                  </a:lnTo>
                  <a:lnTo>
                    <a:pt x="28330" y="13873"/>
                  </a:lnTo>
                  <a:lnTo>
                    <a:pt x="28291" y="13951"/>
                  </a:lnTo>
                  <a:lnTo>
                    <a:pt x="28291" y="14029"/>
                  </a:lnTo>
                  <a:lnTo>
                    <a:pt x="28271" y="14107"/>
                  </a:lnTo>
                  <a:lnTo>
                    <a:pt x="28291" y="14185"/>
                  </a:lnTo>
                  <a:lnTo>
                    <a:pt x="28330" y="14263"/>
                  </a:lnTo>
                  <a:lnTo>
                    <a:pt x="28369" y="14341"/>
                  </a:lnTo>
                  <a:lnTo>
                    <a:pt x="28408" y="14399"/>
                  </a:lnTo>
                  <a:lnTo>
                    <a:pt x="28486" y="14438"/>
                  </a:lnTo>
                  <a:lnTo>
                    <a:pt x="28564" y="14497"/>
                  </a:lnTo>
                  <a:lnTo>
                    <a:pt x="28642" y="14516"/>
                  </a:lnTo>
                  <a:lnTo>
                    <a:pt x="28759" y="14516"/>
                  </a:lnTo>
                  <a:lnTo>
                    <a:pt x="28875" y="14477"/>
                  </a:lnTo>
                  <a:lnTo>
                    <a:pt x="28973" y="14438"/>
                  </a:lnTo>
                  <a:lnTo>
                    <a:pt x="29343" y="14185"/>
                  </a:lnTo>
                  <a:lnTo>
                    <a:pt x="29752" y="13873"/>
                  </a:lnTo>
                  <a:lnTo>
                    <a:pt x="29752" y="14205"/>
                  </a:lnTo>
                  <a:lnTo>
                    <a:pt x="29791" y="14653"/>
                  </a:lnTo>
                  <a:lnTo>
                    <a:pt x="29869" y="15140"/>
                  </a:lnTo>
                  <a:lnTo>
                    <a:pt x="29986" y="15666"/>
                  </a:lnTo>
                  <a:lnTo>
                    <a:pt x="30122" y="16173"/>
                  </a:lnTo>
                  <a:lnTo>
                    <a:pt x="30259" y="16582"/>
                  </a:lnTo>
                  <a:lnTo>
                    <a:pt x="30415" y="16971"/>
                  </a:lnTo>
                  <a:lnTo>
                    <a:pt x="30649" y="17439"/>
                  </a:lnTo>
                  <a:lnTo>
                    <a:pt x="30882" y="17848"/>
                  </a:lnTo>
                  <a:lnTo>
                    <a:pt x="31136" y="18218"/>
                  </a:lnTo>
                  <a:lnTo>
                    <a:pt x="31408" y="18550"/>
                  </a:lnTo>
                  <a:lnTo>
                    <a:pt x="31330" y="18569"/>
                  </a:lnTo>
                  <a:lnTo>
                    <a:pt x="31272" y="18608"/>
                  </a:lnTo>
                  <a:lnTo>
                    <a:pt x="31233" y="18666"/>
                  </a:lnTo>
                  <a:lnTo>
                    <a:pt x="31194" y="18725"/>
                  </a:lnTo>
                  <a:lnTo>
                    <a:pt x="31155" y="18783"/>
                  </a:lnTo>
                  <a:lnTo>
                    <a:pt x="31155" y="18861"/>
                  </a:lnTo>
                  <a:lnTo>
                    <a:pt x="31155" y="18920"/>
                  </a:lnTo>
                  <a:lnTo>
                    <a:pt x="31175" y="18998"/>
                  </a:lnTo>
                  <a:lnTo>
                    <a:pt x="31194" y="19076"/>
                  </a:lnTo>
                  <a:lnTo>
                    <a:pt x="31233" y="19134"/>
                  </a:lnTo>
                  <a:lnTo>
                    <a:pt x="31292" y="19173"/>
                  </a:lnTo>
                  <a:lnTo>
                    <a:pt x="31350" y="19212"/>
                  </a:lnTo>
                  <a:lnTo>
                    <a:pt x="31408" y="19232"/>
                  </a:lnTo>
                  <a:lnTo>
                    <a:pt x="31564" y="19348"/>
                  </a:lnTo>
                  <a:lnTo>
                    <a:pt x="31720" y="19446"/>
                  </a:lnTo>
                  <a:lnTo>
                    <a:pt x="31915" y="19524"/>
                  </a:lnTo>
                  <a:lnTo>
                    <a:pt x="32129" y="19602"/>
                  </a:lnTo>
                  <a:lnTo>
                    <a:pt x="32246" y="19641"/>
                  </a:lnTo>
                  <a:lnTo>
                    <a:pt x="31973" y="19913"/>
                  </a:lnTo>
                  <a:lnTo>
                    <a:pt x="31720" y="20225"/>
                  </a:lnTo>
                  <a:lnTo>
                    <a:pt x="31467" y="20576"/>
                  </a:lnTo>
                  <a:lnTo>
                    <a:pt x="31233" y="20966"/>
                  </a:lnTo>
                  <a:lnTo>
                    <a:pt x="31038" y="21336"/>
                  </a:lnTo>
                  <a:lnTo>
                    <a:pt x="30863" y="21745"/>
                  </a:lnTo>
                  <a:lnTo>
                    <a:pt x="30668" y="22232"/>
                  </a:lnTo>
                  <a:lnTo>
                    <a:pt x="30512" y="22758"/>
                  </a:lnTo>
                  <a:lnTo>
                    <a:pt x="30395" y="23226"/>
                  </a:lnTo>
                  <a:lnTo>
                    <a:pt x="30317" y="23674"/>
                  </a:lnTo>
                  <a:lnTo>
                    <a:pt x="30278" y="24064"/>
                  </a:lnTo>
                  <a:lnTo>
                    <a:pt x="30259" y="24531"/>
                  </a:lnTo>
                  <a:lnTo>
                    <a:pt x="30239" y="24784"/>
                  </a:lnTo>
                  <a:lnTo>
                    <a:pt x="30181" y="24745"/>
                  </a:lnTo>
                  <a:lnTo>
                    <a:pt x="30103" y="24706"/>
                  </a:lnTo>
                  <a:lnTo>
                    <a:pt x="30025" y="24687"/>
                  </a:lnTo>
                  <a:lnTo>
                    <a:pt x="29869" y="24687"/>
                  </a:lnTo>
                  <a:lnTo>
                    <a:pt x="29791" y="24726"/>
                  </a:lnTo>
                  <a:lnTo>
                    <a:pt x="29713" y="24765"/>
                  </a:lnTo>
                  <a:lnTo>
                    <a:pt x="29655" y="24804"/>
                  </a:lnTo>
                  <a:lnTo>
                    <a:pt x="29616" y="24882"/>
                  </a:lnTo>
                  <a:lnTo>
                    <a:pt x="29577" y="24940"/>
                  </a:lnTo>
                  <a:lnTo>
                    <a:pt x="29538" y="25038"/>
                  </a:lnTo>
                  <a:lnTo>
                    <a:pt x="29538" y="25116"/>
                  </a:lnTo>
                  <a:lnTo>
                    <a:pt x="29538" y="25194"/>
                  </a:lnTo>
                  <a:lnTo>
                    <a:pt x="29557" y="25233"/>
                  </a:lnTo>
                  <a:lnTo>
                    <a:pt x="29596" y="25330"/>
                  </a:lnTo>
                  <a:lnTo>
                    <a:pt x="29655" y="25408"/>
                  </a:lnTo>
                  <a:lnTo>
                    <a:pt x="29616" y="25447"/>
                  </a:lnTo>
                  <a:lnTo>
                    <a:pt x="29596" y="25505"/>
                  </a:lnTo>
                  <a:lnTo>
                    <a:pt x="29596" y="25583"/>
                  </a:lnTo>
                  <a:lnTo>
                    <a:pt x="29616" y="25642"/>
                  </a:lnTo>
                  <a:lnTo>
                    <a:pt x="29635" y="25720"/>
                  </a:lnTo>
                  <a:lnTo>
                    <a:pt x="29655" y="25778"/>
                  </a:lnTo>
                  <a:lnTo>
                    <a:pt x="29246" y="25876"/>
                  </a:lnTo>
                  <a:lnTo>
                    <a:pt x="28817" y="26012"/>
                  </a:lnTo>
                  <a:lnTo>
                    <a:pt x="28388" y="26187"/>
                  </a:lnTo>
                  <a:lnTo>
                    <a:pt x="27940" y="26402"/>
                  </a:lnTo>
                  <a:lnTo>
                    <a:pt x="27570" y="26616"/>
                  </a:lnTo>
                  <a:lnTo>
                    <a:pt x="27200" y="26850"/>
                  </a:lnTo>
                  <a:lnTo>
                    <a:pt x="26771" y="27181"/>
                  </a:lnTo>
                  <a:lnTo>
                    <a:pt x="26362" y="27532"/>
                  </a:lnTo>
                  <a:lnTo>
                    <a:pt x="26011" y="27863"/>
                  </a:lnTo>
                  <a:lnTo>
                    <a:pt x="25700" y="28194"/>
                  </a:lnTo>
                  <a:lnTo>
                    <a:pt x="25466" y="28506"/>
                  </a:lnTo>
                  <a:lnTo>
                    <a:pt x="25193" y="28876"/>
                  </a:lnTo>
                  <a:lnTo>
                    <a:pt x="25115" y="29012"/>
                  </a:lnTo>
                  <a:lnTo>
                    <a:pt x="25057" y="28954"/>
                  </a:lnTo>
                  <a:lnTo>
                    <a:pt x="24979" y="28896"/>
                  </a:lnTo>
                  <a:lnTo>
                    <a:pt x="24959" y="28876"/>
                  </a:lnTo>
                  <a:lnTo>
                    <a:pt x="24881" y="28837"/>
                  </a:lnTo>
                  <a:lnTo>
                    <a:pt x="24823" y="28837"/>
                  </a:lnTo>
                  <a:lnTo>
                    <a:pt x="24686" y="28798"/>
                  </a:lnTo>
                  <a:lnTo>
                    <a:pt x="24531" y="28798"/>
                  </a:lnTo>
                  <a:lnTo>
                    <a:pt x="24453" y="28837"/>
                  </a:lnTo>
                  <a:lnTo>
                    <a:pt x="24394" y="28876"/>
                  </a:lnTo>
                  <a:lnTo>
                    <a:pt x="24316" y="28935"/>
                  </a:lnTo>
                  <a:lnTo>
                    <a:pt x="24277" y="29012"/>
                  </a:lnTo>
                  <a:lnTo>
                    <a:pt x="24238" y="29071"/>
                  </a:lnTo>
                  <a:lnTo>
                    <a:pt x="24219" y="29110"/>
                  </a:lnTo>
                  <a:lnTo>
                    <a:pt x="24199" y="29227"/>
                  </a:lnTo>
                  <a:lnTo>
                    <a:pt x="24219" y="29324"/>
                  </a:lnTo>
                  <a:lnTo>
                    <a:pt x="24238" y="29422"/>
                  </a:lnTo>
                  <a:lnTo>
                    <a:pt x="24238" y="29422"/>
                  </a:lnTo>
                  <a:lnTo>
                    <a:pt x="24121" y="29383"/>
                  </a:lnTo>
                  <a:lnTo>
                    <a:pt x="23654" y="29285"/>
                  </a:lnTo>
                  <a:lnTo>
                    <a:pt x="23264" y="29227"/>
                  </a:lnTo>
                  <a:lnTo>
                    <a:pt x="22816" y="29188"/>
                  </a:lnTo>
                  <a:lnTo>
                    <a:pt x="22329" y="29188"/>
                  </a:lnTo>
                  <a:lnTo>
                    <a:pt x="21783" y="29207"/>
                  </a:lnTo>
                  <a:lnTo>
                    <a:pt x="21257" y="29266"/>
                  </a:lnTo>
                  <a:lnTo>
                    <a:pt x="20829" y="29344"/>
                  </a:lnTo>
                  <a:lnTo>
                    <a:pt x="20419" y="29441"/>
                  </a:lnTo>
                  <a:lnTo>
                    <a:pt x="20010" y="29558"/>
                  </a:lnTo>
                  <a:lnTo>
                    <a:pt x="19621" y="29694"/>
                  </a:lnTo>
                  <a:lnTo>
                    <a:pt x="19270" y="29850"/>
                  </a:lnTo>
                  <a:lnTo>
                    <a:pt x="18939" y="30026"/>
                  </a:lnTo>
                  <a:lnTo>
                    <a:pt x="18919" y="29987"/>
                  </a:lnTo>
                  <a:lnTo>
                    <a:pt x="18861" y="29928"/>
                  </a:lnTo>
                  <a:lnTo>
                    <a:pt x="18783" y="29889"/>
                  </a:lnTo>
                  <a:lnTo>
                    <a:pt x="18705" y="29850"/>
                  </a:lnTo>
                  <a:lnTo>
                    <a:pt x="18471" y="29850"/>
                  </a:lnTo>
                  <a:lnTo>
                    <a:pt x="18471" y="29753"/>
                  </a:lnTo>
                  <a:lnTo>
                    <a:pt x="18432" y="29675"/>
                  </a:lnTo>
                  <a:lnTo>
                    <a:pt x="18413" y="29636"/>
                  </a:lnTo>
                  <a:lnTo>
                    <a:pt x="18374" y="29831"/>
                  </a:lnTo>
                  <a:lnTo>
                    <a:pt x="18354" y="29909"/>
                  </a:lnTo>
                  <a:lnTo>
                    <a:pt x="18296" y="29967"/>
                  </a:lnTo>
                  <a:lnTo>
                    <a:pt x="18237" y="30045"/>
                  </a:lnTo>
                  <a:lnTo>
                    <a:pt x="18198" y="30123"/>
                  </a:lnTo>
                  <a:lnTo>
                    <a:pt x="18179" y="30220"/>
                  </a:lnTo>
                  <a:lnTo>
                    <a:pt x="18140" y="30181"/>
                  </a:lnTo>
                  <a:lnTo>
                    <a:pt x="18179" y="30065"/>
                  </a:lnTo>
                  <a:lnTo>
                    <a:pt x="18218" y="29870"/>
                  </a:lnTo>
                  <a:lnTo>
                    <a:pt x="18140" y="29909"/>
                  </a:lnTo>
                  <a:lnTo>
                    <a:pt x="18081" y="29987"/>
                  </a:lnTo>
                  <a:lnTo>
                    <a:pt x="18042" y="30026"/>
                  </a:lnTo>
                  <a:lnTo>
                    <a:pt x="18023" y="30045"/>
                  </a:lnTo>
                  <a:lnTo>
                    <a:pt x="17984" y="30006"/>
                  </a:lnTo>
                  <a:lnTo>
                    <a:pt x="17672" y="29675"/>
                  </a:lnTo>
                  <a:lnTo>
                    <a:pt x="17380" y="29422"/>
                  </a:lnTo>
                  <a:lnTo>
                    <a:pt x="17029" y="29129"/>
                  </a:lnTo>
                  <a:lnTo>
                    <a:pt x="16620" y="28857"/>
                  </a:lnTo>
                  <a:lnTo>
                    <a:pt x="16152" y="28584"/>
                  </a:lnTo>
                  <a:lnTo>
                    <a:pt x="15685" y="28331"/>
                  </a:lnTo>
                  <a:lnTo>
                    <a:pt x="15295" y="28155"/>
                  </a:lnTo>
                  <a:lnTo>
                    <a:pt x="14906" y="27999"/>
                  </a:lnTo>
                  <a:lnTo>
                    <a:pt x="14418" y="27863"/>
                  </a:lnTo>
                  <a:lnTo>
                    <a:pt x="13951" y="27746"/>
                  </a:lnTo>
                  <a:lnTo>
                    <a:pt x="13522" y="27668"/>
                  </a:lnTo>
                  <a:lnTo>
                    <a:pt x="13093" y="27649"/>
                  </a:lnTo>
                  <a:lnTo>
                    <a:pt x="13113" y="27590"/>
                  </a:lnTo>
                  <a:lnTo>
                    <a:pt x="13132" y="27512"/>
                  </a:lnTo>
                  <a:lnTo>
                    <a:pt x="13132" y="27434"/>
                  </a:lnTo>
                  <a:lnTo>
                    <a:pt x="13113" y="27376"/>
                  </a:lnTo>
                  <a:lnTo>
                    <a:pt x="13074" y="27317"/>
                  </a:lnTo>
                  <a:lnTo>
                    <a:pt x="13055" y="27278"/>
                  </a:lnTo>
                  <a:lnTo>
                    <a:pt x="13093" y="27200"/>
                  </a:lnTo>
                  <a:lnTo>
                    <a:pt x="13113" y="27103"/>
                  </a:lnTo>
                  <a:lnTo>
                    <a:pt x="13113" y="27064"/>
                  </a:lnTo>
                  <a:lnTo>
                    <a:pt x="13113" y="26986"/>
                  </a:lnTo>
                  <a:lnTo>
                    <a:pt x="13093" y="26889"/>
                  </a:lnTo>
                  <a:lnTo>
                    <a:pt x="13055" y="26811"/>
                  </a:lnTo>
                  <a:lnTo>
                    <a:pt x="13016" y="26752"/>
                  </a:lnTo>
                  <a:lnTo>
                    <a:pt x="12957" y="26694"/>
                  </a:lnTo>
                  <a:lnTo>
                    <a:pt x="12879" y="26655"/>
                  </a:lnTo>
                  <a:lnTo>
                    <a:pt x="12801" y="26616"/>
                  </a:lnTo>
                  <a:lnTo>
                    <a:pt x="12645" y="26616"/>
                  </a:lnTo>
                  <a:lnTo>
                    <a:pt x="12567" y="26635"/>
                  </a:lnTo>
                  <a:lnTo>
                    <a:pt x="12489" y="26655"/>
                  </a:lnTo>
                  <a:lnTo>
                    <a:pt x="12412" y="26694"/>
                  </a:lnTo>
                  <a:lnTo>
                    <a:pt x="12353" y="26752"/>
                  </a:lnTo>
                  <a:lnTo>
                    <a:pt x="12314" y="26499"/>
                  </a:lnTo>
                  <a:lnTo>
                    <a:pt x="12217" y="26051"/>
                  </a:lnTo>
                  <a:lnTo>
                    <a:pt x="12119" y="25661"/>
                  </a:lnTo>
                  <a:lnTo>
                    <a:pt x="11963" y="25233"/>
                  </a:lnTo>
                  <a:lnTo>
                    <a:pt x="11788" y="24804"/>
                  </a:lnTo>
                  <a:lnTo>
                    <a:pt x="11535" y="24297"/>
                  </a:lnTo>
                  <a:lnTo>
                    <a:pt x="11281" y="23849"/>
                  </a:lnTo>
                  <a:lnTo>
                    <a:pt x="11028" y="23479"/>
                  </a:lnTo>
                  <a:lnTo>
                    <a:pt x="10775" y="23148"/>
                  </a:lnTo>
                  <a:lnTo>
                    <a:pt x="10483" y="22797"/>
                  </a:lnTo>
                  <a:lnTo>
                    <a:pt x="10190" y="22485"/>
                  </a:lnTo>
                  <a:lnTo>
                    <a:pt x="9898" y="22213"/>
                  </a:lnTo>
                  <a:lnTo>
                    <a:pt x="9586" y="21979"/>
                  </a:lnTo>
                  <a:lnTo>
                    <a:pt x="9684" y="21940"/>
                  </a:lnTo>
                  <a:lnTo>
                    <a:pt x="9898" y="21823"/>
                  </a:lnTo>
                  <a:lnTo>
                    <a:pt x="10054" y="21725"/>
                  </a:lnTo>
                  <a:lnTo>
                    <a:pt x="10210" y="21609"/>
                  </a:lnTo>
                  <a:lnTo>
                    <a:pt x="10346" y="21472"/>
                  </a:lnTo>
                  <a:lnTo>
                    <a:pt x="10405" y="21433"/>
                  </a:lnTo>
                  <a:lnTo>
                    <a:pt x="10463" y="21375"/>
                  </a:lnTo>
                  <a:lnTo>
                    <a:pt x="10502" y="21336"/>
                  </a:lnTo>
                  <a:lnTo>
                    <a:pt x="10522" y="21258"/>
                  </a:lnTo>
                  <a:lnTo>
                    <a:pt x="10541" y="21199"/>
                  </a:lnTo>
                  <a:lnTo>
                    <a:pt x="10541" y="21121"/>
                  </a:lnTo>
                  <a:lnTo>
                    <a:pt x="10541" y="21044"/>
                  </a:lnTo>
                  <a:lnTo>
                    <a:pt x="10522" y="20985"/>
                  </a:lnTo>
                  <a:lnTo>
                    <a:pt x="10483" y="20907"/>
                  </a:lnTo>
                  <a:lnTo>
                    <a:pt x="10424" y="20868"/>
                  </a:lnTo>
                  <a:lnTo>
                    <a:pt x="10385" y="20829"/>
                  </a:lnTo>
                  <a:lnTo>
                    <a:pt x="10307" y="20790"/>
                  </a:lnTo>
                  <a:lnTo>
                    <a:pt x="10249" y="20771"/>
                  </a:lnTo>
                  <a:lnTo>
                    <a:pt x="10463" y="20401"/>
                  </a:lnTo>
                  <a:lnTo>
                    <a:pt x="10658" y="20011"/>
                  </a:lnTo>
                  <a:lnTo>
                    <a:pt x="10814" y="19563"/>
                  </a:lnTo>
                  <a:lnTo>
                    <a:pt x="10970" y="19076"/>
                  </a:lnTo>
                  <a:lnTo>
                    <a:pt x="11067" y="18666"/>
                  </a:lnTo>
                  <a:lnTo>
                    <a:pt x="11145" y="18238"/>
                  </a:lnTo>
                  <a:lnTo>
                    <a:pt x="11204" y="17712"/>
                  </a:lnTo>
                  <a:lnTo>
                    <a:pt x="11223" y="17166"/>
                  </a:lnTo>
                  <a:lnTo>
                    <a:pt x="11223" y="16699"/>
                  </a:lnTo>
                  <a:lnTo>
                    <a:pt x="11184" y="16250"/>
                  </a:lnTo>
                  <a:lnTo>
                    <a:pt x="11184" y="16250"/>
                  </a:lnTo>
                  <a:lnTo>
                    <a:pt x="11398" y="16328"/>
                  </a:lnTo>
                  <a:lnTo>
                    <a:pt x="11496" y="16367"/>
                  </a:lnTo>
                  <a:lnTo>
                    <a:pt x="11613" y="16387"/>
                  </a:lnTo>
                  <a:lnTo>
                    <a:pt x="11652" y="16387"/>
                  </a:lnTo>
                  <a:lnTo>
                    <a:pt x="11730" y="16367"/>
                  </a:lnTo>
                  <a:lnTo>
                    <a:pt x="11808" y="16328"/>
                  </a:lnTo>
                  <a:lnTo>
                    <a:pt x="11885" y="16289"/>
                  </a:lnTo>
                  <a:lnTo>
                    <a:pt x="11944" y="16231"/>
                  </a:lnTo>
                  <a:lnTo>
                    <a:pt x="11983" y="16153"/>
                  </a:lnTo>
                  <a:lnTo>
                    <a:pt x="12022" y="16095"/>
                  </a:lnTo>
                  <a:lnTo>
                    <a:pt x="12041" y="15997"/>
                  </a:lnTo>
                  <a:lnTo>
                    <a:pt x="12041" y="15919"/>
                  </a:lnTo>
                  <a:lnTo>
                    <a:pt x="12022" y="15841"/>
                  </a:lnTo>
                  <a:lnTo>
                    <a:pt x="11983" y="15763"/>
                  </a:lnTo>
                  <a:lnTo>
                    <a:pt x="11944" y="15705"/>
                  </a:lnTo>
                  <a:lnTo>
                    <a:pt x="11905" y="15646"/>
                  </a:lnTo>
                  <a:lnTo>
                    <a:pt x="11827" y="15588"/>
                  </a:lnTo>
                  <a:lnTo>
                    <a:pt x="12080" y="15510"/>
                  </a:lnTo>
                  <a:lnTo>
                    <a:pt x="12509" y="15354"/>
                  </a:lnTo>
                  <a:lnTo>
                    <a:pt x="12879" y="15198"/>
                  </a:lnTo>
                  <a:lnTo>
                    <a:pt x="13288" y="14984"/>
                  </a:lnTo>
                  <a:lnTo>
                    <a:pt x="13698" y="14731"/>
                  </a:lnTo>
                  <a:lnTo>
                    <a:pt x="14146" y="14419"/>
                  </a:lnTo>
                  <a:lnTo>
                    <a:pt x="14555" y="14088"/>
                  </a:lnTo>
                  <a:lnTo>
                    <a:pt x="14886" y="13795"/>
                  </a:lnTo>
                  <a:lnTo>
                    <a:pt x="15178" y="13503"/>
                  </a:lnTo>
                  <a:lnTo>
                    <a:pt x="15510" y="13114"/>
                  </a:lnTo>
                  <a:lnTo>
                    <a:pt x="15802" y="12743"/>
                  </a:lnTo>
                  <a:lnTo>
                    <a:pt x="16036" y="12373"/>
                  </a:lnTo>
                  <a:lnTo>
                    <a:pt x="16230" y="11983"/>
                  </a:lnTo>
                  <a:lnTo>
                    <a:pt x="16289" y="12042"/>
                  </a:lnTo>
                  <a:lnTo>
                    <a:pt x="16347" y="12081"/>
                  </a:lnTo>
                  <a:lnTo>
                    <a:pt x="16406" y="12100"/>
                  </a:lnTo>
                  <a:lnTo>
                    <a:pt x="16484" y="12120"/>
                  </a:lnTo>
                  <a:lnTo>
                    <a:pt x="16562" y="12120"/>
                  </a:lnTo>
                  <a:lnTo>
                    <a:pt x="16620" y="12100"/>
                  </a:lnTo>
                  <a:lnTo>
                    <a:pt x="16698" y="12081"/>
                  </a:lnTo>
                  <a:lnTo>
                    <a:pt x="16756" y="12022"/>
                  </a:lnTo>
                  <a:lnTo>
                    <a:pt x="16795" y="11983"/>
                  </a:lnTo>
                  <a:lnTo>
                    <a:pt x="16834" y="11925"/>
                  </a:lnTo>
                  <a:lnTo>
                    <a:pt x="16873" y="11847"/>
                  </a:lnTo>
                  <a:lnTo>
                    <a:pt x="16873" y="11789"/>
                  </a:lnTo>
                  <a:lnTo>
                    <a:pt x="16873" y="11730"/>
                  </a:lnTo>
                  <a:lnTo>
                    <a:pt x="16932" y="11516"/>
                  </a:lnTo>
                  <a:lnTo>
                    <a:pt x="16951" y="11340"/>
                  </a:lnTo>
                  <a:lnTo>
                    <a:pt x="16951" y="11146"/>
                  </a:lnTo>
                  <a:lnTo>
                    <a:pt x="16932" y="10912"/>
                  </a:lnTo>
                  <a:lnTo>
                    <a:pt x="16912" y="10795"/>
                  </a:lnTo>
                  <a:lnTo>
                    <a:pt x="17283" y="10931"/>
                  </a:lnTo>
                  <a:lnTo>
                    <a:pt x="17672" y="11048"/>
                  </a:lnTo>
                  <a:lnTo>
                    <a:pt x="18081" y="11126"/>
                  </a:lnTo>
                  <a:lnTo>
                    <a:pt x="18530" y="11204"/>
                  </a:lnTo>
                  <a:lnTo>
                    <a:pt x="18958" y="11243"/>
                  </a:lnTo>
                  <a:lnTo>
                    <a:pt x="19387" y="11243"/>
                  </a:lnTo>
                  <a:lnTo>
                    <a:pt x="19913" y="11224"/>
                  </a:lnTo>
                  <a:lnTo>
                    <a:pt x="20458" y="11185"/>
                  </a:lnTo>
                  <a:lnTo>
                    <a:pt x="20946" y="11107"/>
                  </a:lnTo>
                  <a:lnTo>
                    <a:pt x="21374" y="11009"/>
                  </a:lnTo>
                  <a:lnTo>
                    <a:pt x="21764" y="10892"/>
                  </a:lnTo>
                  <a:lnTo>
                    <a:pt x="22193" y="10736"/>
                  </a:lnTo>
                  <a:lnTo>
                    <a:pt x="22446" y="10639"/>
                  </a:lnTo>
                  <a:close/>
                  <a:moveTo>
                    <a:pt x="19348" y="1"/>
                  </a:moveTo>
                  <a:lnTo>
                    <a:pt x="18997" y="157"/>
                  </a:lnTo>
                  <a:lnTo>
                    <a:pt x="18666" y="332"/>
                  </a:lnTo>
                  <a:lnTo>
                    <a:pt x="18335" y="546"/>
                  </a:lnTo>
                  <a:lnTo>
                    <a:pt x="18023" y="780"/>
                  </a:lnTo>
                  <a:lnTo>
                    <a:pt x="17692" y="1053"/>
                  </a:lnTo>
                  <a:lnTo>
                    <a:pt x="17399" y="1306"/>
                  </a:lnTo>
                  <a:lnTo>
                    <a:pt x="17107" y="1618"/>
                  </a:lnTo>
                  <a:lnTo>
                    <a:pt x="16815" y="1930"/>
                  </a:lnTo>
                  <a:lnTo>
                    <a:pt x="16542" y="2280"/>
                  </a:lnTo>
                  <a:lnTo>
                    <a:pt x="16269" y="2651"/>
                  </a:lnTo>
                  <a:lnTo>
                    <a:pt x="16036" y="3021"/>
                  </a:lnTo>
                  <a:lnTo>
                    <a:pt x="15802" y="3391"/>
                  </a:lnTo>
                  <a:lnTo>
                    <a:pt x="15568" y="3820"/>
                  </a:lnTo>
                  <a:lnTo>
                    <a:pt x="15354" y="4248"/>
                  </a:lnTo>
                  <a:lnTo>
                    <a:pt x="15178" y="4677"/>
                  </a:lnTo>
                  <a:lnTo>
                    <a:pt x="15042" y="5086"/>
                  </a:lnTo>
                  <a:lnTo>
                    <a:pt x="14925" y="5456"/>
                  </a:lnTo>
                  <a:lnTo>
                    <a:pt x="14828" y="5846"/>
                  </a:lnTo>
                  <a:lnTo>
                    <a:pt x="14769" y="6255"/>
                  </a:lnTo>
                  <a:lnTo>
                    <a:pt x="14711" y="6684"/>
                  </a:lnTo>
                  <a:lnTo>
                    <a:pt x="14672" y="7132"/>
                  </a:lnTo>
                  <a:lnTo>
                    <a:pt x="14282" y="6820"/>
                  </a:lnTo>
                  <a:lnTo>
                    <a:pt x="13912" y="6567"/>
                  </a:lnTo>
                  <a:lnTo>
                    <a:pt x="13522" y="6353"/>
                  </a:lnTo>
                  <a:lnTo>
                    <a:pt x="13113" y="6138"/>
                  </a:lnTo>
                  <a:lnTo>
                    <a:pt x="12684" y="5943"/>
                  </a:lnTo>
                  <a:lnTo>
                    <a:pt x="12236" y="5768"/>
                  </a:lnTo>
                  <a:lnTo>
                    <a:pt x="11808" y="5632"/>
                  </a:lnTo>
                  <a:lnTo>
                    <a:pt x="11379" y="5515"/>
                  </a:lnTo>
                  <a:lnTo>
                    <a:pt x="10950" y="5398"/>
                  </a:lnTo>
                  <a:lnTo>
                    <a:pt x="10502" y="5320"/>
                  </a:lnTo>
                  <a:lnTo>
                    <a:pt x="10073" y="5262"/>
                  </a:lnTo>
                  <a:lnTo>
                    <a:pt x="9664" y="5223"/>
                  </a:lnTo>
                  <a:lnTo>
                    <a:pt x="9275" y="5203"/>
                  </a:lnTo>
                  <a:lnTo>
                    <a:pt x="8827" y="5203"/>
                  </a:lnTo>
                  <a:lnTo>
                    <a:pt x="8456" y="5242"/>
                  </a:lnTo>
                  <a:lnTo>
                    <a:pt x="8086" y="5281"/>
                  </a:lnTo>
                  <a:lnTo>
                    <a:pt x="7696" y="5359"/>
                  </a:lnTo>
                  <a:lnTo>
                    <a:pt x="7326" y="5456"/>
                  </a:lnTo>
                  <a:lnTo>
                    <a:pt x="7092" y="5846"/>
                  </a:lnTo>
                  <a:lnTo>
                    <a:pt x="6976" y="6099"/>
                  </a:lnTo>
                  <a:lnTo>
                    <a:pt x="6859" y="6372"/>
                  </a:lnTo>
                  <a:lnTo>
                    <a:pt x="6761" y="6664"/>
                  </a:lnTo>
                  <a:lnTo>
                    <a:pt x="6664" y="6976"/>
                  </a:lnTo>
                  <a:lnTo>
                    <a:pt x="6586" y="7346"/>
                  </a:lnTo>
                  <a:lnTo>
                    <a:pt x="6508" y="7775"/>
                  </a:lnTo>
                  <a:lnTo>
                    <a:pt x="6469" y="8184"/>
                  </a:lnTo>
                  <a:lnTo>
                    <a:pt x="6449" y="8554"/>
                  </a:lnTo>
                  <a:lnTo>
                    <a:pt x="6449" y="9119"/>
                  </a:lnTo>
                  <a:lnTo>
                    <a:pt x="6469" y="9626"/>
                  </a:lnTo>
                  <a:lnTo>
                    <a:pt x="6508" y="9938"/>
                  </a:lnTo>
                  <a:lnTo>
                    <a:pt x="6547" y="10308"/>
                  </a:lnTo>
                  <a:lnTo>
                    <a:pt x="6605" y="10620"/>
                  </a:lnTo>
                  <a:lnTo>
                    <a:pt x="6683" y="10892"/>
                  </a:lnTo>
                  <a:lnTo>
                    <a:pt x="6839" y="11457"/>
                  </a:lnTo>
                  <a:lnTo>
                    <a:pt x="7034" y="11964"/>
                  </a:lnTo>
                  <a:lnTo>
                    <a:pt x="7268" y="12471"/>
                  </a:lnTo>
                  <a:lnTo>
                    <a:pt x="7521" y="12919"/>
                  </a:lnTo>
                  <a:lnTo>
                    <a:pt x="7112" y="12880"/>
                  </a:lnTo>
                  <a:lnTo>
                    <a:pt x="6683" y="12860"/>
                  </a:lnTo>
                  <a:lnTo>
                    <a:pt x="6411" y="12860"/>
                  </a:lnTo>
                  <a:lnTo>
                    <a:pt x="6118" y="12880"/>
                  </a:lnTo>
                  <a:lnTo>
                    <a:pt x="5807" y="12899"/>
                  </a:lnTo>
                  <a:lnTo>
                    <a:pt x="5514" y="12938"/>
                  </a:lnTo>
                  <a:lnTo>
                    <a:pt x="5203" y="12997"/>
                  </a:lnTo>
                  <a:lnTo>
                    <a:pt x="4891" y="13055"/>
                  </a:lnTo>
                  <a:lnTo>
                    <a:pt x="4579" y="13133"/>
                  </a:lnTo>
                  <a:lnTo>
                    <a:pt x="4267" y="13230"/>
                  </a:lnTo>
                  <a:lnTo>
                    <a:pt x="3994" y="13328"/>
                  </a:lnTo>
                  <a:lnTo>
                    <a:pt x="3722" y="13425"/>
                  </a:lnTo>
                  <a:lnTo>
                    <a:pt x="3371" y="13581"/>
                  </a:lnTo>
                  <a:lnTo>
                    <a:pt x="3079" y="13718"/>
                  </a:lnTo>
                  <a:lnTo>
                    <a:pt x="2631" y="13971"/>
                  </a:lnTo>
                  <a:lnTo>
                    <a:pt x="2163" y="14263"/>
                  </a:lnTo>
                  <a:lnTo>
                    <a:pt x="1851" y="14477"/>
                  </a:lnTo>
                  <a:lnTo>
                    <a:pt x="1540" y="14731"/>
                  </a:lnTo>
                  <a:lnTo>
                    <a:pt x="1208" y="15023"/>
                  </a:lnTo>
                  <a:lnTo>
                    <a:pt x="936" y="15276"/>
                  </a:lnTo>
                  <a:lnTo>
                    <a:pt x="721" y="15530"/>
                  </a:lnTo>
                  <a:lnTo>
                    <a:pt x="507" y="15763"/>
                  </a:lnTo>
                  <a:lnTo>
                    <a:pt x="351" y="15997"/>
                  </a:lnTo>
                  <a:lnTo>
                    <a:pt x="195" y="16231"/>
                  </a:lnTo>
                  <a:lnTo>
                    <a:pt x="0" y="16660"/>
                  </a:lnTo>
                  <a:lnTo>
                    <a:pt x="117" y="17010"/>
                  </a:lnTo>
                  <a:lnTo>
                    <a:pt x="234" y="17381"/>
                  </a:lnTo>
                  <a:lnTo>
                    <a:pt x="390" y="17731"/>
                  </a:lnTo>
                  <a:lnTo>
                    <a:pt x="585" y="18062"/>
                  </a:lnTo>
                  <a:lnTo>
                    <a:pt x="799" y="18433"/>
                  </a:lnTo>
                  <a:lnTo>
                    <a:pt x="1013" y="18764"/>
                  </a:lnTo>
                  <a:lnTo>
                    <a:pt x="1267" y="19095"/>
                  </a:lnTo>
                  <a:lnTo>
                    <a:pt x="1540" y="19426"/>
                  </a:lnTo>
                  <a:lnTo>
                    <a:pt x="1851" y="19758"/>
                  </a:lnTo>
                  <a:lnTo>
                    <a:pt x="2182" y="20069"/>
                  </a:lnTo>
                  <a:lnTo>
                    <a:pt x="2514" y="20362"/>
                  </a:lnTo>
                  <a:lnTo>
                    <a:pt x="2845" y="20654"/>
                  </a:lnTo>
                  <a:lnTo>
                    <a:pt x="3235" y="20946"/>
                  </a:lnTo>
                  <a:lnTo>
                    <a:pt x="3624" y="21199"/>
                  </a:lnTo>
                  <a:lnTo>
                    <a:pt x="4014" y="21433"/>
                  </a:lnTo>
                  <a:lnTo>
                    <a:pt x="4404" y="21648"/>
                  </a:lnTo>
                  <a:lnTo>
                    <a:pt x="4832" y="21842"/>
                  </a:lnTo>
                  <a:lnTo>
                    <a:pt x="5280" y="22018"/>
                  </a:lnTo>
                  <a:lnTo>
                    <a:pt x="4930" y="22271"/>
                  </a:lnTo>
                  <a:lnTo>
                    <a:pt x="4599" y="22544"/>
                  </a:lnTo>
                  <a:lnTo>
                    <a:pt x="4287" y="22817"/>
                  </a:lnTo>
                  <a:lnTo>
                    <a:pt x="3994" y="23109"/>
                  </a:lnTo>
                  <a:lnTo>
                    <a:pt x="3741" y="23401"/>
                  </a:lnTo>
                  <a:lnTo>
                    <a:pt x="3468" y="23732"/>
                  </a:lnTo>
                  <a:lnTo>
                    <a:pt x="3196" y="24102"/>
                  </a:lnTo>
                  <a:lnTo>
                    <a:pt x="2942" y="24512"/>
                  </a:lnTo>
                  <a:lnTo>
                    <a:pt x="2709" y="24940"/>
                  </a:lnTo>
                  <a:lnTo>
                    <a:pt x="2514" y="25330"/>
                  </a:lnTo>
                  <a:lnTo>
                    <a:pt x="2319" y="25739"/>
                  </a:lnTo>
                  <a:lnTo>
                    <a:pt x="2163" y="26148"/>
                  </a:lnTo>
                  <a:lnTo>
                    <a:pt x="2007" y="26577"/>
                  </a:lnTo>
                  <a:lnTo>
                    <a:pt x="1871" y="26986"/>
                  </a:lnTo>
                  <a:lnTo>
                    <a:pt x="1793" y="27395"/>
                  </a:lnTo>
                  <a:lnTo>
                    <a:pt x="1715" y="27785"/>
                  </a:lnTo>
                  <a:lnTo>
                    <a:pt x="1656" y="28214"/>
                  </a:lnTo>
                  <a:lnTo>
                    <a:pt x="1617" y="28584"/>
                  </a:lnTo>
                  <a:lnTo>
                    <a:pt x="1617" y="28973"/>
                  </a:lnTo>
                  <a:lnTo>
                    <a:pt x="1637" y="29344"/>
                  </a:lnTo>
                  <a:lnTo>
                    <a:pt x="1676" y="29733"/>
                  </a:lnTo>
                  <a:lnTo>
                    <a:pt x="2027" y="30026"/>
                  </a:lnTo>
                  <a:lnTo>
                    <a:pt x="2260" y="30181"/>
                  </a:lnTo>
                  <a:lnTo>
                    <a:pt x="2514" y="30337"/>
                  </a:lnTo>
                  <a:lnTo>
                    <a:pt x="2786" y="30474"/>
                  </a:lnTo>
                  <a:lnTo>
                    <a:pt x="3098" y="30610"/>
                  </a:lnTo>
                  <a:lnTo>
                    <a:pt x="3449" y="30747"/>
                  </a:lnTo>
                  <a:lnTo>
                    <a:pt x="3858" y="30883"/>
                  </a:lnTo>
                  <a:lnTo>
                    <a:pt x="4248" y="30980"/>
                  </a:lnTo>
                  <a:lnTo>
                    <a:pt x="4618" y="31058"/>
                  </a:lnTo>
                  <a:lnTo>
                    <a:pt x="5164" y="31156"/>
                  </a:lnTo>
                  <a:lnTo>
                    <a:pt x="5670" y="31195"/>
                  </a:lnTo>
                  <a:lnTo>
                    <a:pt x="6001" y="31214"/>
                  </a:lnTo>
                  <a:lnTo>
                    <a:pt x="6372" y="31214"/>
                  </a:lnTo>
                  <a:lnTo>
                    <a:pt x="6683" y="31195"/>
                  </a:lnTo>
                  <a:lnTo>
                    <a:pt x="6956" y="31175"/>
                  </a:lnTo>
                  <a:lnTo>
                    <a:pt x="7287" y="31136"/>
                  </a:lnTo>
                  <a:lnTo>
                    <a:pt x="7599" y="31078"/>
                  </a:lnTo>
                  <a:lnTo>
                    <a:pt x="7911" y="31019"/>
                  </a:lnTo>
                  <a:lnTo>
                    <a:pt x="8223" y="30941"/>
                  </a:lnTo>
                  <a:lnTo>
                    <a:pt x="8515" y="30863"/>
                  </a:lnTo>
                  <a:lnTo>
                    <a:pt x="8788" y="30766"/>
                  </a:lnTo>
                  <a:lnTo>
                    <a:pt x="9060" y="30669"/>
                  </a:lnTo>
                  <a:lnTo>
                    <a:pt x="9333" y="30552"/>
                  </a:lnTo>
                  <a:lnTo>
                    <a:pt x="9450" y="30493"/>
                  </a:lnTo>
                  <a:lnTo>
                    <a:pt x="9333" y="30883"/>
                  </a:lnTo>
                  <a:lnTo>
                    <a:pt x="9236" y="31253"/>
                  </a:lnTo>
                  <a:lnTo>
                    <a:pt x="9138" y="31623"/>
                  </a:lnTo>
                  <a:lnTo>
                    <a:pt x="9080" y="31993"/>
                  </a:lnTo>
                  <a:lnTo>
                    <a:pt x="9041" y="32422"/>
                  </a:lnTo>
                  <a:lnTo>
                    <a:pt x="9021" y="32870"/>
                  </a:lnTo>
                  <a:lnTo>
                    <a:pt x="9021" y="33338"/>
                  </a:lnTo>
                  <a:lnTo>
                    <a:pt x="9041" y="33844"/>
                  </a:lnTo>
                  <a:lnTo>
                    <a:pt x="9080" y="34273"/>
                  </a:lnTo>
                  <a:lnTo>
                    <a:pt x="9138" y="34721"/>
                  </a:lnTo>
                  <a:lnTo>
                    <a:pt x="9216" y="35150"/>
                  </a:lnTo>
                  <a:lnTo>
                    <a:pt x="9314" y="35598"/>
                  </a:lnTo>
                  <a:lnTo>
                    <a:pt x="9431" y="36007"/>
                  </a:lnTo>
                  <a:lnTo>
                    <a:pt x="9567" y="36416"/>
                  </a:lnTo>
                  <a:lnTo>
                    <a:pt x="9723" y="36767"/>
                  </a:lnTo>
                  <a:lnTo>
                    <a:pt x="9898" y="37176"/>
                  </a:lnTo>
                  <a:lnTo>
                    <a:pt x="10073" y="37507"/>
                  </a:lnTo>
                  <a:lnTo>
                    <a:pt x="10288" y="37839"/>
                  </a:lnTo>
                  <a:lnTo>
                    <a:pt x="10502" y="38131"/>
                  </a:lnTo>
                  <a:lnTo>
                    <a:pt x="10736" y="38443"/>
                  </a:lnTo>
                  <a:lnTo>
                    <a:pt x="11204" y="38501"/>
                  </a:lnTo>
                  <a:lnTo>
                    <a:pt x="11476" y="38521"/>
                  </a:lnTo>
                  <a:lnTo>
                    <a:pt x="11769" y="38501"/>
                  </a:lnTo>
                  <a:lnTo>
                    <a:pt x="12061" y="38482"/>
                  </a:lnTo>
                  <a:lnTo>
                    <a:pt x="12392" y="38423"/>
                  </a:lnTo>
                  <a:lnTo>
                    <a:pt x="12782" y="38345"/>
                  </a:lnTo>
                  <a:lnTo>
                    <a:pt x="13191" y="38248"/>
                  </a:lnTo>
                  <a:lnTo>
                    <a:pt x="13581" y="38131"/>
                  </a:lnTo>
                  <a:lnTo>
                    <a:pt x="13931" y="37995"/>
                  </a:lnTo>
                  <a:lnTo>
                    <a:pt x="14438" y="37761"/>
                  </a:lnTo>
                  <a:lnTo>
                    <a:pt x="14906" y="37527"/>
                  </a:lnTo>
                  <a:lnTo>
                    <a:pt x="15178" y="37371"/>
                  </a:lnTo>
                  <a:lnTo>
                    <a:pt x="15490" y="37176"/>
                  </a:lnTo>
                  <a:lnTo>
                    <a:pt x="15743" y="37001"/>
                  </a:lnTo>
                  <a:lnTo>
                    <a:pt x="15977" y="36826"/>
                  </a:lnTo>
                  <a:lnTo>
                    <a:pt x="16445" y="36416"/>
                  </a:lnTo>
                  <a:lnTo>
                    <a:pt x="16893" y="35988"/>
                  </a:lnTo>
                  <a:lnTo>
                    <a:pt x="17088" y="35773"/>
                  </a:lnTo>
                  <a:lnTo>
                    <a:pt x="17263" y="35540"/>
                  </a:lnTo>
                  <a:lnTo>
                    <a:pt x="17438" y="35306"/>
                  </a:lnTo>
                  <a:lnTo>
                    <a:pt x="17614" y="35072"/>
                  </a:lnTo>
                  <a:lnTo>
                    <a:pt x="17594" y="35481"/>
                  </a:lnTo>
                  <a:lnTo>
                    <a:pt x="17809" y="35968"/>
                  </a:lnTo>
                  <a:lnTo>
                    <a:pt x="18003" y="36358"/>
                  </a:lnTo>
                  <a:lnTo>
                    <a:pt x="18237" y="36748"/>
                  </a:lnTo>
                  <a:lnTo>
                    <a:pt x="18510" y="37137"/>
                  </a:lnTo>
                  <a:lnTo>
                    <a:pt x="18802" y="37546"/>
                  </a:lnTo>
                  <a:lnTo>
                    <a:pt x="19075" y="37878"/>
                  </a:lnTo>
                  <a:lnTo>
                    <a:pt x="19367" y="38209"/>
                  </a:lnTo>
                  <a:lnTo>
                    <a:pt x="19679" y="38540"/>
                  </a:lnTo>
                  <a:lnTo>
                    <a:pt x="20010" y="38852"/>
                  </a:lnTo>
                  <a:lnTo>
                    <a:pt x="20342" y="39125"/>
                  </a:lnTo>
                  <a:lnTo>
                    <a:pt x="20673" y="39378"/>
                  </a:lnTo>
                  <a:lnTo>
                    <a:pt x="20984" y="39592"/>
                  </a:lnTo>
                  <a:lnTo>
                    <a:pt x="21374" y="39826"/>
                  </a:lnTo>
                  <a:lnTo>
                    <a:pt x="21705" y="40001"/>
                  </a:lnTo>
                  <a:lnTo>
                    <a:pt x="22056" y="40177"/>
                  </a:lnTo>
                  <a:lnTo>
                    <a:pt x="22407" y="40294"/>
                  </a:lnTo>
                  <a:lnTo>
                    <a:pt x="22777" y="40411"/>
                  </a:lnTo>
                  <a:lnTo>
                    <a:pt x="23186" y="40216"/>
                  </a:lnTo>
                  <a:lnTo>
                    <a:pt x="23420" y="40079"/>
                  </a:lnTo>
                  <a:lnTo>
                    <a:pt x="23654" y="39904"/>
                  </a:lnTo>
                  <a:lnTo>
                    <a:pt x="23888" y="39709"/>
                  </a:lnTo>
                  <a:lnTo>
                    <a:pt x="24141" y="39495"/>
                  </a:lnTo>
                  <a:lnTo>
                    <a:pt x="24414" y="39222"/>
                  </a:lnTo>
                  <a:lnTo>
                    <a:pt x="24706" y="38891"/>
                  </a:lnTo>
                  <a:lnTo>
                    <a:pt x="24959" y="38579"/>
                  </a:lnTo>
                  <a:lnTo>
                    <a:pt x="25174" y="38287"/>
                  </a:lnTo>
                  <a:lnTo>
                    <a:pt x="25466" y="37800"/>
                  </a:lnTo>
                  <a:lnTo>
                    <a:pt x="25719" y="37352"/>
                  </a:lnTo>
                  <a:lnTo>
                    <a:pt x="25875" y="37059"/>
                  </a:lnTo>
                  <a:lnTo>
                    <a:pt x="26011" y="36728"/>
                  </a:lnTo>
                  <a:lnTo>
                    <a:pt x="26128" y="36436"/>
                  </a:lnTo>
                  <a:lnTo>
                    <a:pt x="26226" y="36163"/>
                  </a:lnTo>
                  <a:lnTo>
                    <a:pt x="26382" y="35618"/>
                  </a:lnTo>
                  <a:lnTo>
                    <a:pt x="26498" y="35091"/>
                  </a:lnTo>
                  <a:lnTo>
                    <a:pt x="26557" y="34565"/>
                  </a:lnTo>
                  <a:lnTo>
                    <a:pt x="26596" y="34059"/>
                  </a:lnTo>
                  <a:lnTo>
                    <a:pt x="26966" y="34390"/>
                  </a:lnTo>
                  <a:lnTo>
                    <a:pt x="27356" y="34702"/>
                  </a:lnTo>
                  <a:lnTo>
                    <a:pt x="27784" y="35014"/>
                  </a:lnTo>
                  <a:lnTo>
                    <a:pt x="28252" y="35286"/>
                  </a:lnTo>
                  <a:lnTo>
                    <a:pt x="28505" y="35423"/>
                  </a:lnTo>
                  <a:lnTo>
                    <a:pt x="28778" y="35559"/>
                  </a:lnTo>
                  <a:lnTo>
                    <a:pt x="29129" y="35715"/>
                  </a:lnTo>
                  <a:lnTo>
                    <a:pt x="29421" y="35832"/>
                  </a:lnTo>
                  <a:lnTo>
                    <a:pt x="29908" y="35988"/>
                  </a:lnTo>
                  <a:lnTo>
                    <a:pt x="30454" y="36124"/>
                  </a:lnTo>
                  <a:lnTo>
                    <a:pt x="30804" y="36202"/>
                  </a:lnTo>
                  <a:lnTo>
                    <a:pt x="31233" y="36260"/>
                  </a:lnTo>
                  <a:lnTo>
                    <a:pt x="31642" y="36299"/>
                  </a:lnTo>
                  <a:lnTo>
                    <a:pt x="32032" y="36319"/>
                  </a:lnTo>
                  <a:lnTo>
                    <a:pt x="32363" y="36319"/>
                  </a:lnTo>
                  <a:lnTo>
                    <a:pt x="32675" y="36299"/>
                  </a:lnTo>
                  <a:lnTo>
                    <a:pt x="32967" y="36260"/>
                  </a:lnTo>
                  <a:lnTo>
                    <a:pt x="33240" y="36202"/>
                  </a:lnTo>
                  <a:lnTo>
                    <a:pt x="33669" y="36066"/>
                  </a:lnTo>
                  <a:lnTo>
                    <a:pt x="33863" y="35734"/>
                  </a:lnTo>
                  <a:lnTo>
                    <a:pt x="34039" y="35403"/>
                  </a:lnTo>
                  <a:lnTo>
                    <a:pt x="34175" y="35033"/>
                  </a:lnTo>
                  <a:lnTo>
                    <a:pt x="34312" y="34682"/>
                  </a:lnTo>
                  <a:lnTo>
                    <a:pt x="34428" y="34254"/>
                  </a:lnTo>
                  <a:lnTo>
                    <a:pt x="34506" y="33883"/>
                  </a:lnTo>
                  <a:lnTo>
                    <a:pt x="34584" y="33474"/>
                  </a:lnTo>
                  <a:lnTo>
                    <a:pt x="34623" y="33046"/>
                  </a:lnTo>
                  <a:lnTo>
                    <a:pt x="34662" y="32598"/>
                  </a:lnTo>
                  <a:lnTo>
                    <a:pt x="34682" y="32149"/>
                  </a:lnTo>
                  <a:lnTo>
                    <a:pt x="34662" y="31701"/>
                  </a:lnTo>
                  <a:lnTo>
                    <a:pt x="34643" y="31253"/>
                  </a:lnTo>
                  <a:lnTo>
                    <a:pt x="34584" y="30766"/>
                  </a:lnTo>
                  <a:lnTo>
                    <a:pt x="34506" y="30298"/>
                  </a:lnTo>
                  <a:lnTo>
                    <a:pt x="34409" y="29850"/>
                  </a:lnTo>
                  <a:lnTo>
                    <a:pt x="34292" y="29441"/>
                  </a:lnTo>
                  <a:lnTo>
                    <a:pt x="34175" y="29090"/>
                  </a:lnTo>
                  <a:lnTo>
                    <a:pt x="34039" y="28740"/>
                  </a:lnTo>
                  <a:lnTo>
                    <a:pt x="33883" y="28369"/>
                  </a:lnTo>
                  <a:lnTo>
                    <a:pt x="33688" y="28019"/>
                  </a:lnTo>
                  <a:lnTo>
                    <a:pt x="33824" y="28058"/>
                  </a:lnTo>
                  <a:lnTo>
                    <a:pt x="34117" y="28116"/>
                  </a:lnTo>
                  <a:lnTo>
                    <a:pt x="34409" y="28194"/>
                  </a:lnTo>
                  <a:lnTo>
                    <a:pt x="34701" y="28233"/>
                  </a:lnTo>
                  <a:lnTo>
                    <a:pt x="34993" y="28272"/>
                  </a:lnTo>
                  <a:lnTo>
                    <a:pt x="35305" y="28292"/>
                  </a:lnTo>
                  <a:lnTo>
                    <a:pt x="35617" y="28311"/>
                  </a:lnTo>
                  <a:lnTo>
                    <a:pt x="35948" y="28311"/>
                  </a:lnTo>
                  <a:lnTo>
                    <a:pt x="36260" y="28292"/>
                  </a:lnTo>
                  <a:lnTo>
                    <a:pt x="36552" y="28272"/>
                  </a:lnTo>
                  <a:lnTo>
                    <a:pt x="36864" y="28253"/>
                  </a:lnTo>
                  <a:lnTo>
                    <a:pt x="37234" y="28194"/>
                  </a:lnTo>
                  <a:lnTo>
                    <a:pt x="37546" y="28116"/>
                  </a:lnTo>
                  <a:lnTo>
                    <a:pt x="38033" y="27999"/>
                  </a:lnTo>
                  <a:lnTo>
                    <a:pt x="38578" y="27824"/>
                  </a:lnTo>
                  <a:lnTo>
                    <a:pt x="38910" y="27688"/>
                  </a:lnTo>
                  <a:lnTo>
                    <a:pt x="39299" y="27532"/>
                  </a:lnTo>
                  <a:lnTo>
                    <a:pt x="39670" y="27337"/>
                  </a:lnTo>
                  <a:lnTo>
                    <a:pt x="40001" y="27142"/>
                  </a:lnTo>
                  <a:lnTo>
                    <a:pt x="40293" y="26967"/>
                  </a:lnTo>
                  <a:lnTo>
                    <a:pt x="40546" y="26772"/>
                  </a:lnTo>
                  <a:lnTo>
                    <a:pt x="40761" y="26596"/>
                  </a:lnTo>
                  <a:lnTo>
                    <a:pt x="40956" y="26402"/>
                  </a:lnTo>
                  <a:lnTo>
                    <a:pt x="41248" y="26051"/>
                  </a:lnTo>
                  <a:lnTo>
                    <a:pt x="41248" y="25661"/>
                  </a:lnTo>
                  <a:lnTo>
                    <a:pt x="41209" y="25291"/>
                  </a:lnTo>
                  <a:lnTo>
                    <a:pt x="41131" y="24921"/>
                  </a:lnTo>
                  <a:lnTo>
                    <a:pt x="41053" y="24551"/>
                  </a:lnTo>
                  <a:lnTo>
                    <a:pt x="40917" y="24122"/>
                  </a:lnTo>
                  <a:lnTo>
                    <a:pt x="40800" y="23752"/>
                  </a:lnTo>
                  <a:lnTo>
                    <a:pt x="40644" y="23382"/>
                  </a:lnTo>
                  <a:lnTo>
                    <a:pt x="40449" y="22992"/>
                  </a:lnTo>
                  <a:lnTo>
                    <a:pt x="40235" y="22583"/>
                  </a:lnTo>
                  <a:lnTo>
                    <a:pt x="40001" y="22193"/>
                  </a:lnTo>
                  <a:lnTo>
                    <a:pt x="39748" y="21823"/>
                  </a:lnTo>
                  <a:lnTo>
                    <a:pt x="39494" y="21472"/>
                  </a:lnTo>
                  <a:lnTo>
                    <a:pt x="39182" y="21082"/>
                  </a:lnTo>
                  <a:lnTo>
                    <a:pt x="38871" y="20732"/>
                  </a:lnTo>
                  <a:lnTo>
                    <a:pt x="38559" y="20420"/>
                  </a:lnTo>
                  <a:lnTo>
                    <a:pt x="38228" y="20108"/>
                  </a:lnTo>
                  <a:lnTo>
                    <a:pt x="37936" y="19874"/>
                  </a:lnTo>
                  <a:lnTo>
                    <a:pt x="37624" y="19641"/>
                  </a:lnTo>
                  <a:lnTo>
                    <a:pt x="37273" y="19407"/>
                  </a:lnTo>
                  <a:lnTo>
                    <a:pt x="36883" y="19193"/>
                  </a:lnTo>
                  <a:lnTo>
                    <a:pt x="36494" y="18998"/>
                  </a:lnTo>
                  <a:lnTo>
                    <a:pt x="36922" y="18744"/>
                  </a:lnTo>
                  <a:lnTo>
                    <a:pt x="37312" y="18491"/>
                  </a:lnTo>
                  <a:lnTo>
                    <a:pt x="37663" y="18238"/>
                  </a:lnTo>
                  <a:lnTo>
                    <a:pt x="38013" y="17946"/>
                  </a:lnTo>
                  <a:lnTo>
                    <a:pt x="38345" y="17614"/>
                  </a:lnTo>
                  <a:lnTo>
                    <a:pt x="38695" y="17264"/>
                  </a:lnTo>
                  <a:lnTo>
                    <a:pt x="38988" y="16932"/>
                  </a:lnTo>
                  <a:lnTo>
                    <a:pt x="39260" y="16582"/>
                  </a:lnTo>
                  <a:lnTo>
                    <a:pt x="39533" y="16231"/>
                  </a:lnTo>
                  <a:lnTo>
                    <a:pt x="39787" y="15841"/>
                  </a:lnTo>
                  <a:lnTo>
                    <a:pt x="40001" y="15471"/>
                  </a:lnTo>
                  <a:lnTo>
                    <a:pt x="40196" y="15101"/>
                  </a:lnTo>
                  <a:lnTo>
                    <a:pt x="40352" y="14750"/>
                  </a:lnTo>
                  <a:lnTo>
                    <a:pt x="40527" y="14341"/>
                  </a:lnTo>
                  <a:lnTo>
                    <a:pt x="40644" y="13990"/>
                  </a:lnTo>
                  <a:lnTo>
                    <a:pt x="40741" y="13620"/>
                  </a:lnTo>
                  <a:lnTo>
                    <a:pt x="40819" y="13250"/>
                  </a:lnTo>
                  <a:lnTo>
                    <a:pt x="40878" y="12860"/>
                  </a:lnTo>
                  <a:lnTo>
                    <a:pt x="40605" y="12490"/>
                  </a:lnTo>
                  <a:lnTo>
                    <a:pt x="40429" y="12276"/>
                  </a:lnTo>
                  <a:lnTo>
                    <a:pt x="40235" y="12081"/>
                  </a:lnTo>
                  <a:lnTo>
                    <a:pt x="40001" y="11867"/>
                  </a:lnTo>
                  <a:lnTo>
                    <a:pt x="39728" y="11672"/>
                  </a:lnTo>
                  <a:lnTo>
                    <a:pt x="39416" y="11438"/>
                  </a:lnTo>
                  <a:lnTo>
                    <a:pt x="39066" y="11224"/>
                  </a:lnTo>
                  <a:lnTo>
                    <a:pt x="38695" y="11009"/>
                  </a:lnTo>
                  <a:lnTo>
                    <a:pt x="38384" y="10853"/>
                  </a:lnTo>
                  <a:lnTo>
                    <a:pt x="37858" y="10639"/>
                  </a:lnTo>
                  <a:lnTo>
                    <a:pt x="37370" y="10444"/>
                  </a:lnTo>
                  <a:lnTo>
                    <a:pt x="37059" y="10366"/>
                  </a:lnTo>
                  <a:lnTo>
                    <a:pt x="36708" y="10269"/>
                  </a:lnTo>
                  <a:lnTo>
                    <a:pt x="36396" y="10210"/>
                  </a:lnTo>
                  <a:lnTo>
                    <a:pt x="36124" y="10152"/>
                  </a:lnTo>
                  <a:lnTo>
                    <a:pt x="35792" y="10113"/>
                  </a:lnTo>
                  <a:lnTo>
                    <a:pt x="35481" y="10094"/>
                  </a:lnTo>
                  <a:lnTo>
                    <a:pt x="35169" y="10074"/>
                  </a:lnTo>
                  <a:lnTo>
                    <a:pt x="34545" y="10074"/>
                  </a:lnTo>
                  <a:lnTo>
                    <a:pt x="34253" y="10094"/>
                  </a:lnTo>
                  <a:lnTo>
                    <a:pt x="33961" y="10132"/>
                  </a:lnTo>
                  <a:lnTo>
                    <a:pt x="33669" y="10171"/>
                  </a:lnTo>
                  <a:lnTo>
                    <a:pt x="33337" y="10249"/>
                  </a:lnTo>
                  <a:lnTo>
                    <a:pt x="33006" y="10327"/>
                  </a:lnTo>
                  <a:lnTo>
                    <a:pt x="32675" y="10425"/>
                  </a:lnTo>
                  <a:lnTo>
                    <a:pt x="32344" y="10522"/>
                  </a:lnTo>
                  <a:lnTo>
                    <a:pt x="32538" y="10035"/>
                  </a:lnTo>
                  <a:lnTo>
                    <a:pt x="32694" y="9509"/>
                  </a:lnTo>
                  <a:lnTo>
                    <a:pt x="32811" y="8963"/>
                  </a:lnTo>
                  <a:lnTo>
                    <a:pt x="32909" y="8398"/>
                  </a:lnTo>
                  <a:lnTo>
                    <a:pt x="32928" y="8106"/>
                  </a:lnTo>
                  <a:lnTo>
                    <a:pt x="32948" y="7814"/>
                  </a:lnTo>
                  <a:lnTo>
                    <a:pt x="32948" y="7444"/>
                  </a:lnTo>
                  <a:lnTo>
                    <a:pt x="32928" y="7112"/>
                  </a:lnTo>
                  <a:lnTo>
                    <a:pt x="32889" y="6606"/>
                  </a:lnTo>
                  <a:lnTo>
                    <a:pt x="32811" y="6041"/>
                  </a:lnTo>
                  <a:lnTo>
                    <a:pt x="32733" y="5690"/>
                  </a:lnTo>
                  <a:lnTo>
                    <a:pt x="32636" y="5281"/>
                  </a:lnTo>
                  <a:lnTo>
                    <a:pt x="32519" y="4872"/>
                  </a:lnTo>
                  <a:lnTo>
                    <a:pt x="32383" y="4521"/>
                  </a:lnTo>
                  <a:lnTo>
                    <a:pt x="32246" y="4209"/>
                  </a:lnTo>
                  <a:lnTo>
                    <a:pt x="32110" y="3937"/>
                  </a:lnTo>
                  <a:lnTo>
                    <a:pt x="31954" y="3683"/>
                  </a:lnTo>
                  <a:lnTo>
                    <a:pt x="31798" y="3449"/>
                  </a:lnTo>
                  <a:lnTo>
                    <a:pt x="31506" y="3099"/>
                  </a:lnTo>
                  <a:lnTo>
                    <a:pt x="31136" y="3060"/>
                  </a:lnTo>
                  <a:lnTo>
                    <a:pt x="30746" y="3040"/>
                  </a:lnTo>
                  <a:lnTo>
                    <a:pt x="30376" y="3040"/>
                  </a:lnTo>
                  <a:lnTo>
                    <a:pt x="29986" y="3060"/>
                  </a:lnTo>
                  <a:lnTo>
                    <a:pt x="29557" y="3118"/>
                  </a:lnTo>
                  <a:lnTo>
                    <a:pt x="29168" y="3177"/>
                  </a:lnTo>
                  <a:lnTo>
                    <a:pt x="28759" y="3274"/>
                  </a:lnTo>
                  <a:lnTo>
                    <a:pt x="28349" y="3391"/>
                  </a:lnTo>
                  <a:lnTo>
                    <a:pt x="27921" y="3547"/>
                  </a:lnTo>
                  <a:lnTo>
                    <a:pt x="27512" y="3703"/>
                  </a:lnTo>
                  <a:lnTo>
                    <a:pt x="27102" y="3878"/>
                  </a:lnTo>
                  <a:lnTo>
                    <a:pt x="26693" y="4073"/>
                  </a:lnTo>
                  <a:lnTo>
                    <a:pt x="26265" y="4326"/>
                  </a:lnTo>
                  <a:lnTo>
                    <a:pt x="25875" y="4560"/>
                  </a:lnTo>
                  <a:lnTo>
                    <a:pt x="25505" y="4833"/>
                  </a:lnTo>
                  <a:lnTo>
                    <a:pt x="25154" y="5106"/>
                  </a:lnTo>
                  <a:lnTo>
                    <a:pt x="24881" y="5339"/>
                  </a:lnTo>
                  <a:lnTo>
                    <a:pt x="24609" y="5612"/>
                  </a:lnTo>
                  <a:lnTo>
                    <a:pt x="24336" y="5885"/>
                  </a:lnTo>
                  <a:lnTo>
                    <a:pt x="24082" y="6197"/>
                  </a:lnTo>
                  <a:lnTo>
                    <a:pt x="24063" y="6060"/>
                  </a:lnTo>
                  <a:lnTo>
                    <a:pt x="24024" y="5768"/>
                  </a:lnTo>
                  <a:lnTo>
                    <a:pt x="23966" y="5495"/>
                  </a:lnTo>
                  <a:lnTo>
                    <a:pt x="23888" y="5203"/>
                  </a:lnTo>
                  <a:lnTo>
                    <a:pt x="23810" y="4911"/>
                  </a:lnTo>
                  <a:lnTo>
                    <a:pt x="23712" y="4619"/>
                  </a:lnTo>
                  <a:lnTo>
                    <a:pt x="23595" y="4307"/>
                  </a:lnTo>
                  <a:lnTo>
                    <a:pt x="23478" y="4015"/>
                  </a:lnTo>
                  <a:lnTo>
                    <a:pt x="23342" y="3722"/>
                  </a:lnTo>
                  <a:lnTo>
                    <a:pt x="23206" y="3469"/>
                  </a:lnTo>
                  <a:lnTo>
                    <a:pt x="23069" y="3196"/>
                  </a:lnTo>
                  <a:lnTo>
                    <a:pt x="22874" y="2884"/>
                  </a:lnTo>
                  <a:lnTo>
                    <a:pt x="22680" y="2612"/>
                  </a:lnTo>
                  <a:lnTo>
                    <a:pt x="22387" y="2222"/>
                  </a:lnTo>
                  <a:lnTo>
                    <a:pt x="22017" y="1774"/>
                  </a:lnTo>
                  <a:lnTo>
                    <a:pt x="21764" y="1521"/>
                  </a:lnTo>
                  <a:lnTo>
                    <a:pt x="21452" y="1228"/>
                  </a:lnTo>
                  <a:lnTo>
                    <a:pt x="21140" y="956"/>
                  </a:lnTo>
                  <a:lnTo>
                    <a:pt x="20829" y="722"/>
                  </a:lnTo>
                  <a:lnTo>
                    <a:pt x="20556" y="546"/>
                  </a:lnTo>
                  <a:lnTo>
                    <a:pt x="20283" y="371"/>
                  </a:lnTo>
                  <a:lnTo>
                    <a:pt x="20030" y="235"/>
                  </a:lnTo>
                  <a:lnTo>
                    <a:pt x="19776" y="137"/>
                  </a:lnTo>
                  <a:lnTo>
                    <a:pt x="193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129;p35">
              <a:extLst>
                <a:ext uri="{FF2B5EF4-FFF2-40B4-BE49-F238E27FC236}">
                  <a16:creationId xmlns:a16="http://schemas.microsoft.com/office/drawing/2014/main" xmlns="" id="{BC14EA06-7217-A856-F718-4918CCDDF8F6}"/>
                </a:ext>
              </a:extLst>
            </p:cNvPr>
            <p:cNvSpPr/>
            <p:nvPr/>
          </p:nvSpPr>
          <p:spPr>
            <a:xfrm>
              <a:off x="5391825" y="481175"/>
              <a:ext cx="114500" cy="135925"/>
            </a:xfrm>
            <a:custGeom>
              <a:avLst/>
              <a:gdLst/>
              <a:ahLst/>
              <a:cxnLst/>
              <a:rect l="l" t="t" r="r" b="b"/>
              <a:pathLst>
                <a:path w="4580" h="5437" extrusionOk="0">
                  <a:moveTo>
                    <a:pt x="2261" y="0"/>
                  </a:moveTo>
                  <a:lnTo>
                    <a:pt x="2085" y="78"/>
                  </a:lnTo>
                  <a:lnTo>
                    <a:pt x="1930" y="176"/>
                  </a:lnTo>
                  <a:lnTo>
                    <a:pt x="1774" y="273"/>
                  </a:lnTo>
                  <a:lnTo>
                    <a:pt x="1618" y="371"/>
                  </a:lnTo>
                  <a:lnTo>
                    <a:pt x="1326" y="643"/>
                  </a:lnTo>
                  <a:lnTo>
                    <a:pt x="1189" y="780"/>
                  </a:lnTo>
                  <a:lnTo>
                    <a:pt x="1053" y="936"/>
                  </a:lnTo>
                  <a:lnTo>
                    <a:pt x="780" y="1286"/>
                  </a:lnTo>
                  <a:lnTo>
                    <a:pt x="546" y="1637"/>
                  </a:lnTo>
                  <a:lnTo>
                    <a:pt x="332" y="2066"/>
                  </a:lnTo>
                  <a:lnTo>
                    <a:pt x="254" y="2261"/>
                  </a:lnTo>
                  <a:lnTo>
                    <a:pt x="176" y="2455"/>
                  </a:lnTo>
                  <a:lnTo>
                    <a:pt x="79" y="2826"/>
                  </a:lnTo>
                  <a:lnTo>
                    <a:pt x="20" y="3235"/>
                  </a:lnTo>
                  <a:lnTo>
                    <a:pt x="1" y="3605"/>
                  </a:lnTo>
                  <a:lnTo>
                    <a:pt x="20" y="3800"/>
                  </a:lnTo>
                  <a:lnTo>
                    <a:pt x="40" y="4014"/>
                  </a:lnTo>
                  <a:lnTo>
                    <a:pt x="59" y="4190"/>
                  </a:lnTo>
                  <a:lnTo>
                    <a:pt x="118" y="4365"/>
                  </a:lnTo>
                  <a:lnTo>
                    <a:pt x="176" y="4540"/>
                  </a:lnTo>
                  <a:lnTo>
                    <a:pt x="254" y="4716"/>
                  </a:lnTo>
                  <a:lnTo>
                    <a:pt x="332" y="4871"/>
                  </a:lnTo>
                  <a:lnTo>
                    <a:pt x="410" y="5008"/>
                  </a:lnTo>
                  <a:lnTo>
                    <a:pt x="546" y="5164"/>
                  </a:lnTo>
                  <a:lnTo>
                    <a:pt x="683" y="5300"/>
                  </a:lnTo>
                  <a:lnTo>
                    <a:pt x="702" y="5320"/>
                  </a:lnTo>
                  <a:lnTo>
                    <a:pt x="760" y="5359"/>
                  </a:lnTo>
                  <a:lnTo>
                    <a:pt x="838" y="5378"/>
                  </a:lnTo>
                  <a:lnTo>
                    <a:pt x="897" y="5359"/>
                  </a:lnTo>
                  <a:lnTo>
                    <a:pt x="955" y="5320"/>
                  </a:lnTo>
                  <a:lnTo>
                    <a:pt x="994" y="5261"/>
                  </a:lnTo>
                  <a:lnTo>
                    <a:pt x="1014" y="5183"/>
                  </a:lnTo>
                  <a:lnTo>
                    <a:pt x="1209" y="5261"/>
                  </a:lnTo>
                  <a:lnTo>
                    <a:pt x="1403" y="5339"/>
                  </a:lnTo>
                  <a:lnTo>
                    <a:pt x="1637" y="5378"/>
                  </a:lnTo>
                  <a:lnTo>
                    <a:pt x="1871" y="5417"/>
                  </a:lnTo>
                  <a:lnTo>
                    <a:pt x="2280" y="5437"/>
                  </a:lnTo>
                  <a:lnTo>
                    <a:pt x="2534" y="5437"/>
                  </a:lnTo>
                  <a:lnTo>
                    <a:pt x="2806" y="5417"/>
                  </a:lnTo>
                  <a:lnTo>
                    <a:pt x="3040" y="5378"/>
                  </a:lnTo>
                  <a:lnTo>
                    <a:pt x="3254" y="5320"/>
                  </a:lnTo>
                  <a:lnTo>
                    <a:pt x="3430" y="5281"/>
                  </a:lnTo>
                  <a:lnTo>
                    <a:pt x="3644" y="5203"/>
                  </a:lnTo>
                  <a:lnTo>
                    <a:pt x="3761" y="5144"/>
                  </a:lnTo>
                  <a:lnTo>
                    <a:pt x="3742" y="5222"/>
                  </a:lnTo>
                  <a:lnTo>
                    <a:pt x="3761" y="5300"/>
                  </a:lnTo>
                  <a:lnTo>
                    <a:pt x="3819" y="5359"/>
                  </a:lnTo>
                  <a:lnTo>
                    <a:pt x="3878" y="5398"/>
                  </a:lnTo>
                  <a:lnTo>
                    <a:pt x="3956" y="5417"/>
                  </a:lnTo>
                  <a:lnTo>
                    <a:pt x="4053" y="5398"/>
                  </a:lnTo>
                  <a:lnTo>
                    <a:pt x="4073" y="5378"/>
                  </a:lnTo>
                  <a:lnTo>
                    <a:pt x="4092" y="5378"/>
                  </a:lnTo>
                  <a:lnTo>
                    <a:pt x="4131" y="5339"/>
                  </a:lnTo>
                  <a:lnTo>
                    <a:pt x="4151" y="5281"/>
                  </a:lnTo>
                  <a:lnTo>
                    <a:pt x="4268" y="5027"/>
                  </a:lnTo>
                  <a:lnTo>
                    <a:pt x="4384" y="4716"/>
                  </a:lnTo>
                  <a:lnTo>
                    <a:pt x="4384" y="4696"/>
                  </a:lnTo>
                  <a:lnTo>
                    <a:pt x="4443" y="4599"/>
                  </a:lnTo>
                  <a:lnTo>
                    <a:pt x="4482" y="4482"/>
                  </a:lnTo>
                  <a:lnTo>
                    <a:pt x="4521" y="4365"/>
                  </a:lnTo>
                  <a:lnTo>
                    <a:pt x="4540" y="4229"/>
                  </a:lnTo>
                  <a:lnTo>
                    <a:pt x="4521" y="4151"/>
                  </a:lnTo>
                  <a:lnTo>
                    <a:pt x="4521" y="4112"/>
                  </a:lnTo>
                  <a:lnTo>
                    <a:pt x="4560" y="3819"/>
                  </a:lnTo>
                  <a:lnTo>
                    <a:pt x="4579" y="3527"/>
                  </a:lnTo>
                  <a:lnTo>
                    <a:pt x="4579" y="3235"/>
                  </a:lnTo>
                  <a:lnTo>
                    <a:pt x="4540" y="2943"/>
                  </a:lnTo>
                  <a:lnTo>
                    <a:pt x="4501" y="2650"/>
                  </a:lnTo>
                  <a:lnTo>
                    <a:pt x="4423" y="2378"/>
                  </a:lnTo>
                  <a:lnTo>
                    <a:pt x="4326" y="2085"/>
                  </a:lnTo>
                  <a:lnTo>
                    <a:pt x="4209" y="1813"/>
                  </a:lnTo>
                  <a:lnTo>
                    <a:pt x="4073" y="1559"/>
                  </a:lnTo>
                  <a:lnTo>
                    <a:pt x="3878" y="1267"/>
                  </a:lnTo>
                  <a:lnTo>
                    <a:pt x="3722" y="1072"/>
                  </a:lnTo>
                  <a:lnTo>
                    <a:pt x="3547" y="858"/>
                  </a:lnTo>
                  <a:lnTo>
                    <a:pt x="3293" y="605"/>
                  </a:lnTo>
                  <a:lnTo>
                    <a:pt x="2982" y="351"/>
                  </a:lnTo>
                  <a:lnTo>
                    <a:pt x="2728" y="195"/>
                  </a:lnTo>
                  <a:lnTo>
                    <a:pt x="2475" y="78"/>
                  </a:lnTo>
                  <a:lnTo>
                    <a:pt x="2300" y="20"/>
                  </a:lnTo>
                  <a:lnTo>
                    <a:pt x="22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130;p35">
              <a:extLst>
                <a:ext uri="{FF2B5EF4-FFF2-40B4-BE49-F238E27FC236}">
                  <a16:creationId xmlns:a16="http://schemas.microsoft.com/office/drawing/2014/main" xmlns="" id="{4A417FBE-309B-7711-D7A0-E7AB7EF2C105}"/>
                </a:ext>
              </a:extLst>
            </p:cNvPr>
            <p:cNvSpPr/>
            <p:nvPr/>
          </p:nvSpPr>
          <p:spPr>
            <a:xfrm>
              <a:off x="5592025" y="544000"/>
              <a:ext cx="123250" cy="138850"/>
            </a:xfrm>
            <a:custGeom>
              <a:avLst/>
              <a:gdLst/>
              <a:ahLst/>
              <a:cxnLst/>
              <a:rect l="l" t="t" r="r" b="b"/>
              <a:pathLst>
                <a:path w="4930" h="5554" extrusionOk="0">
                  <a:moveTo>
                    <a:pt x="3683" y="1"/>
                  </a:moveTo>
                  <a:lnTo>
                    <a:pt x="3488" y="20"/>
                  </a:lnTo>
                  <a:lnTo>
                    <a:pt x="3098" y="79"/>
                  </a:lnTo>
                  <a:lnTo>
                    <a:pt x="2904" y="118"/>
                  </a:lnTo>
                  <a:lnTo>
                    <a:pt x="2709" y="176"/>
                  </a:lnTo>
                  <a:lnTo>
                    <a:pt x="2300" y="332"/>
                  </a:lnTo>
                  <a:lnTo>
                    <a:pt x="1910" y="508"/>
                  </a:lnTo>
                  <a:lnTo>
                    <a:pt x="1501" y="741"/>
                  </a:lnTo>
                  <a:lnTo>
                    <a:pt x="1325" y="878"/>
                  </a:lnTo>
                  <a:lnTo>
                    <a:pt x="1150" y="995"/>
                  </a:lnTo>
                  <a:lnTo>
                    <a:pt x="877" y="1248"/>
                  </a:lnTo>
                  <a:lnTo>
                    <a:pt x="605" y="1579"/>
                  </a:lnTo>
                  <a:lnTo>
                    <a:pt x="390" y="1871"/>
                  </a:lnTo>
                  <a:lnTo>
                    <a:pt x="312" y="2027"/>
                  </a:lnTo>
                  <a:lnTo>
                    <a:pt x="195" y="2242"/>
                  </a:lnTo>
                  <a:lnTo>
                    <a:pt x="137" y="2397"/>
                  </a:lnTo>
                  <a:lnTo>
                    <a:pt x="78" y="2573"/>
                  </a:lnTo>
                  <a:lnTo>
                    <a:pt x="39" y="2748"/>
                  </a:lnTo>
                  <a:lnTo>
                    <a:pt x="1" y="2943"/>
                  </a:lnTo>
                  <a:lnTo>
                    <a:pt x="1" y="3099"/>
                  </a:lnTo>
                  <a:lnTo>
                    <a:pt x="1" y="3274"/>
                  </a:lnTo>
                  <a:lnTo>
                    <a:pt x="20" y="3489"/>
                  </a:lnTo>
                  <a:lnTo>
                    <a:pt x="78" y="3664"/>
                  </a:lnTo>
                  <a:lnTo>
                    <a:pt x="78" y="3683"/>
                  </a:lnTo>
                  <a:lnTo>
                    <a:pt x="98" y="3761"/>
                  </a:lnTo>
                  <a:lnTo>
                    <a:pt x="156" y="3800"/>
                  </a:lnTo>
                  <a:lnTo>
                    <a:pt x="215" y="3839"/>
                  </a:lnTo>
                  <a:lnTo>
                    <a:pt x="293" y="3839"/>
                  </a:lnTo>
                  <a:lnTo>
                    <a:pt x="351" y="3800"/>
                  </a:lnTo>
                  <a:lnTo>
                    <a:pt x="410" y="3742"/>
                  </a:lnTo>
                  <a:lnTo>
                    <a:pt x="527" y="3917"/>
                  </a:lnTo>
                  <a:lnTo>
                    <a:pt x="663" y="4073"/>
                  </a:lnTo>
                  <a:lnTo>
                    <a:pt x="819" y="4248"/>
                  </a:lnTo>
                  <a:lnTo>
                    <a:pt x="1014" y="4404"/>
                  </a:lnTo>
                  <a:lnTo>
                    <a:pt x="1170" y="4521"/>
                  </a:lnTo>
                  <a:lnTo>
                    <a:pt x="1345" y="4638"/>
                  </a:lnTo>
                  <a:lnTo>
                    <a:pt x="1559" y="4774"/>
                  </a:lnTo>
                  <a:lnTo>
                    <a:pt x="1793" y="4891"/>
                  </a:lnTo>
                  <a:lnTo>
                    <a:pt x="2007" y="4989"/>
                  </a:lnTo>
                  <a:lnTo>
                    <a:pt x="2222" y="5067"/>
                  </a:lnTo>
                  <a:lnTo>
                    <a:pt x="2397" y="5106"/>
                  </a:lnTo>
                  <a:lnTo>
                    <a:pt x="2611" y="5164"/>
                  </a:lnTo>
                  <a:lnTo>
                    <a:pt x="2748" y="5184"/>
                  </a:lnTo>
                  <a:lnTo>
                    <a:pt x="2689" y="5242"/>
                  </a:lnTo>
                  <a:lnTo>
                    <a:pt x="2670" y="5320"/>
                  </a:lnTo>
                  <a:lnTo>
                    <a:pt x="2670" y="5398"/>
                  </a:lnTo>
                  <a:lnTo>
                    <a:pt x="2709" y="5476"/>
                  </a:lnTo>
                  <a:lnTo>
                    <a:pt x="2767" y="5515"/>
                  </a:lnTo>
                  <a:lnTo>
                    <a:pt x="2845" y="5554"/>
                  </a:lnTo>
                  <a:lnTo>
                    <a:pt x="2904" y="5554"/>
                  </a:lnTo>
                  <a:lnTo>
                    <a:pt x="2962" y="5534"/>
                  </a:lnTo>
                  <a:lnTo>
                    <a:pt x="3001" y="5515"/>
                  </a:lnTo>
                  <a:lnTo>
                    <a:pt x="3235" y="5359"/>
                  </a:lnTo>
                  <a:lnTo>
                    <a:pt x="3488" y="5164"/>
                  </a:lnTo>
                  <a:lnTo>
                    <a:pt x="3508" y="5145"/>
                  </a:lnTo>
                  <a:lnTo>
                    <a:pt x="3625" y="5086"/>
                  </a:lnTo>
                  <a:lnTo>
                    <a:pt x="3722" y="5008"/>
                  </a:lnTo>
                  <a:lnTo>
                    <a:pt x="3800" y="4930"/>
                  </a:lnTo>
                  <a:lnTo>
                    <a:pt x="3878" y="4833"/>
                  </a:lnTo>
                  <a:lnTo>
                    <a:pt x="3917" y="4736"/>
                  </a:lnTo>
                  <a:lnTo>
                    <a:pt x="3936" y="4716"/>
                  </a:lnTo>
                  <a:lnTo>
                    <a:pt x="4131" y="4502"/>
                  </a:lnTo>
                  <a:lnTo>
                    <a:pt x="4306" y="4248"/>
                  </a:lnTo>
                  <a:lnTo>
                    <a:pt x="4462" y="3995"/>
                  </a:lnTo>
                  <a:lnTo>
                    <a:pt x="4599" y="3742"/>
                  </a:lnTo>
                  <a:lnTo>
                    <a:pt x="4696" y="3469"/>
                  </a:lnTo>
                  <a:lnTo>
                    <a:pt x="4794" y="3196"/>
                  </a:lnTo>
                  <a:lnTo>
                    <a:pt x="4852" y="2904"/>
                  </a:lnTo>
                  <a:lnTo>
                    <a:pt x="4910" y="2592"/>
                  </a:lnTo>
                  <a:lnTo>
                    <a:pt x="4930" y="2320"/>
                  </a:lnTo>
                  <a:lnTo>
                    <a:pt x="4930" y="1969"/>
                  </a:lnTo>
                  <a:lnTo>
                    <a:pt x="4891" y="1735"/>
                  </a:lnTo>
                  <a:lnTo>
                    <a:pt x="4871" y="1462"/>
                  </a:lnTo>
                  <a:lnTo>
                    <a:pt x="4774" y="1092"/>
                  </a:lnTo>
                  <a:lnTo>
                    <a:pt x="4657" y="722"/>
                  </a:lnTo>
                  <a:lnTo>
                    <a:pt x="4521" y="430"/>
                  </a:lnTo>
                  <a:lnTo>
                    <a:pt x="4384" y="215"/>
                  </a:lnTo>
                  <a:lnTo>
                    <a:pt x="4267" y="79"/>
                  </a:lnTo>
                  <a:lnTo>
                    <a:pt x="4229" y="40"/>
                  </a:lnTo>
                  <a:lnTo>
                    <a:pt x="4053" y="20"/>
                  </a:lnTo>
                  <a:lnTo>
                    <a:pt x="38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131;p35">
              <a:extLst>
                <a:ext uri="{FF2B5EF4-FFF2-40B4-BE49-F238E27FC236}">
                  <a16:creationId xmlns:a16="http://schemas.microsoft.com/office/drawing/2014/main" xmlns="" id="{CD874F9C-B6B2-9306-5765-746A556D0077}"/>
                </a:ext>
              </a:extLst>
            </p:cNvPr>
            <p:cNvSpPr/>
            <p:nvPr/>
          </p:nvSpPr>
          <p:spPr>
            <a:xfrm>
              <a:off x="5197475" y="592725"/>
              <a:ext cx="126675" cy="135425"/>
            </a:xfrm>
            <a:custGeom>
              <a:avLst/>
              <a:gdLst/>
              <a:ahLst/>
              <a:cxnLst/>
              <a:rect l="l" t="t" r="r" b="b"/>
              <a:pathLst>
                <a:path w="5067" h="5417" extrusionOk="0">
                  <a:moveTo>
                    <a:pt x="1150" y="0"/>
                  </a:moveTo>
                  <a:lnTo>
                    <a:pt x="975" y="20"/>
                  </a:lnTo>
                  <a:lnTo>
                    <a:pt x="780" y="39"/>
                  </a:lnTo>
                  <a:lnTo>
                    <a:pt x="605" y="78"/>
                  </a:lnTo>
                  <a:lnTo>
                    <a:pt x="429" y="137"/>
                  </a:lnTo>
                  <a:lnTo>
                    <a:pt x="410" y="176"/>
                  </a:lnTo>
                  <a:lnTo>
                    <a:pt x="312" y="312"/>
                  </a:lnTo>
                  <a:lnTo>
                    <a:pt x="195" y="565"/>
                  </a:lnTo>
                  <a:lnTo>
                    <a:pt x="98" y="858"/>
                  </a:lnTo>
                  <a:lnTo>
                    <a:pt x="39" y="1247"/>
                  </a:lnTo>
                  <a:lnTo>
                    <a:pt x="1" y="1617"/>
                  </a:lnTo>
                  <a:lnTo>
                    <a:pt x="1" y="2144"/>
                  </a:lnTo>
                  <a:lnTo>
                    <a:pt x="59" y="2475"/>
                  </a:lnTo>
                  <a:lnTo>
                    <a:pt x="117" y="2748"/>
                  </a:lnTo>
                  <a:lnTo>
                    <a:pt x="195" y="3059"/>
                  </a:lnTo>
                  <a:lnTo>
                    <a:pt x="312" y="3332"/>
                  </a:lnTo>
                  <a:lnTo>
                    <a:pt x="429" y="3605"/>
                  </a:lnTo>
                  <a:lnTo>
                    <a:pt x="585" y="3839"/>
                  </a:lnTo>
                  <a:lnTo>
                    <a:pt x="741" y="4092"/>
                  </a:lnTo>
                  <a:lnTo>
                    <a:pt x="936" y="4326"/>
                  </a:lnTo>
                  <a:lnTo>
                    <a:pt x="1150" y="4540"/>
                  </a:lnTo>
                  <a:lnTo>
                    <a:pt x="1364" y="4735"/>
                  </a:lnTo>
                  <a:lnTo>
                    <a:pt x="1384" y="4754"/>
                  </a:lnTo>
                  <a:lnTo>
                    <a:pt x="1403" y="4793"/>
                  </a:lnTo>
                  <a:lnTo>
                    <a:pt x="1423" y="4832"/>
                  </a:lnTo>
                  <a:lnTo>
                    <a:pt x="1520" y="4910"/>
                  </a:lnTo>
                  <a:lnTo>
                    <a:pt x="1618" y="4988"/>
                  </a:lnTo>
                  <a:lnTo>
                    <a:pt x="1735" y="5047"/>
                  </a:lnTo>
                  <a:lnTo>
                    <a:pt x="1851" y="5086"/>
                  </a:lnTo>
                  <a:lnTo>
                    <a:pt x="1851" y="5105"/>
                  </a:lnTo>
                  <a:lnTo>
                    <a:pt x="2144" y="5261"/>
                  </a:lnTo>
                  <a:lnTo>
                    <a:pt x="2397" y="5378"/>
                  </a:lnTo>
                  <a:lnTo>
                    <a:pt x="2436" y="5397"/>
                  </a:lnTo>
                  <a:lnTo>
                    <a:pt x="2494" y="5417"/>
                  </a:lnTo>
                  <a:lnTo>
                    <a:pt x="2514" y="5417"/>
                  </a:lnTo>
                  <a:lnTo>
                    <a:pt x="2553" y="5397"/>
                  </a:lnTo>
                  <a:lnTo>
                    <a:pt x="2631" y="5358"/>
                  </a:lnTo>
                  <a:lnTo>
                    <a:pt x="2670" y="5300"/>
                  </a:lnTo>
                  <a:lnTo>
                    <a:pt x="2709" y="5222"/>
                  </a:lnTo>
                  <a:lnTo>
                    <a:pt x="2689" y="5144"/>
                  </a:lnTo>
                  <a:lnTo>
                    <a:pt x="2670" y="5086"/>
                  </a:lnTo>
                  <a:lnTo>
                    <a:pt x="2611" y="5027"/>
                  </a:lnTo>
                  <a:lnTo>
                    <a:pt x="2728" y="4988"/>
                  </a:lnTo>
                  <a:lnTo>
                    <a:pt x="2943" y="4910"/>
                  </a:lnTo>
                  <a:lnTo>
                    <a:pt x="3118" y="4832"/>
                  </a:lnTo>
                  <a:lnTo>
                    <a:pt x="3293" y="4735"/>
                  </a:lnTo>
                  <a:lnTo>
                    <a:pt x="3508" y="4618"/>
                  </a:lnTo>
                  <a:lnTo>
                    <a:pt x="3722" y="4462"/>
                  </a:lnTo>
                  <a:lnTo>
                    <a:pt x="3917" y="4306"/>
                  </a:lnTo>
                  <a:lnTo>
                    <a:pt x="4073" y="4170"/>
                  </a:lnTo>
                  <a:lnTo>
                    <a:pt x="4229" y="4014"/>
                  </a:lnTo>
                  <a:lnTo>
                    <a:pt x="4384" y="3839"/>
                  </a:lnTo>
                  <a:lnTo>
                    <a:pt x="4521" y="3644"/>
                  </a:lnTo>
                  <a:lnTo>
                    <a:pt x="4638" y="3468"/>
                  </a:lnTo>
                  <a:lnTo>
                    <a:pt x="4735" y="3293"/>
                  </a:lnTo>
                  <a:lnTo>
                    <a:pt x="4774" y="3332"/>
                  </a:lnTo>
                  <a:lnTo>
                    <a:pt x="4852" y="3352"/>
                  </a:lnTo>
                  <a:lnTo>
                    <a:pt x="4910" y="3352"/>
                  </a:lnTo>
                  <a:lnTo>
                    <a:pt x="4988" y="3313"/>
                  </a:lnTo>
                  <a:lnTo>
                    <a:pt x="5027" y="3254"/>
                  </a:lnTo>
                  <a:lnTo>
                    <a:pt x="5047" y="3176"/>
                  </a:lnTo>
                  <a:lnTo>
                    <a:pt x="5047" y="3157"/>
                  </a:lnTo>
                  <a:lnTo>
                    <a:pt x="5066" y="2981"/>
                  </a:lnTo>
                  <a:lnTo>
                    <a:pt x="5066" y="2767"/>
                  </a:lnTo>
                  <a:lnTo>
                    <a:pt x="5047" y="2592"/>
                  </a:lnTo>
                  <a:lnTo>
                    <a:pt x="5008" y="2436"/>
                  </a:lnTo>
                  <a:lnTo>
                    <a:pt x="4949" y="2241"/>
                  </a:lnTo>
                  <a:lnTo>
                    <a:pt x="4891" y="2066"/>
                  </a:lnTo>
                  <a:lnTo>
                    <a:pt x="4813" y="1910"/>
                  </a:lnTo>
                  <a:lnTo>
                    <a:pt x="4716" y="1754"/>
                  </a:lnTo>
                  <a:lnTo>
                    <a:pt x="4599" y="1579"/>
                  </a:lnTo>
                  <a:lnTo>
                    <a:pt x="4482" y="1423"/>
                  </a:lnTo>
                  <a:lnTo>
                    <a:pt x="4229" y="1150"/>
                  </a:lnTo>
                  <a:lnTo>
                    <a:pt x="3917" y="877"/>
                  </a:lnTo>
                  <a:lnTo>
                    <a:pt x="3605" y="663"/>
                  </a:lnTo>
                  <a:lnTo>
                    <a:pt x="3410" y="565"/>
                  </a:lnTo>
                  <a:lnTo>
                    <a:pt x="3215" y="448"/>
                  </a:lnTo>
                  <a:lnTo>
                    <a:pt x="2787" y="273"/>
                  </a:lnTo>
                  <a:lnTo>
                    <a:pt x="2397" y="156"/>
                  </a:lnTo>
                  <a:lnTo>
                    <a:pt x="1968" y="59"/>
                  </a:lnTo>
                  <a:lnTo>
                    <a:pt x="1754" y="20"/>
                  </a:lnTo>
                  <a:lnTo>
                    <a:pt x="1559" y="20"/>
                  </a:lnTo>
                  <a:lnTo>
                    <a:pt x="11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132;p35">
              <a:extLst>
                <a:ext uri="{FF2B5EF4-FFF2-40B4-BE49-F238E27FC236}">
                  <a16:creationId xmlns:a16="http://schemas.microsoft.com/office/drawing/2014/main" xmlns="" id="{12896581-A5A9-EF69-E188-4A07FC66934B}"/>
                </a:ext>
              </a:extLst>
            </p:cNvPr>
            <p:cNvSpPr/>
            <p:nvPr/>
          </p:nvSpPr>
          <p:spPr>
            <a:xfrm>
              <a:off x="5756675" y="902525"/>
              <a:ext cx="141750" cy="119350"/>
            </a:xfrm>
            <a:custGeom>
              <a:avLst/>
              <a:gdLst/>
              <a:ahLst/>
              <a:cxnLst/>
              <a:rect l="l" t="t" r="r" b="b"/>
              <a:pathLst>
                <a:path w="5670" h="4774" extrusionOk="0">
                  <a:moveTo>
                    <a:pt x="2104" y="0"/>
                  </a:moveTo>
                  <a:lnTo>
                    <a:pt x="1929" y="20"/>
                  </a:lnTo>
                  <a:lnTo>
                    <a:pt x="1773" y="39"/>
                  </a:lnTo>
                  <a:lnTo>
                    <a:pt x="1559" y="98"/>
                  </a:lnTo>
                  <a:lnTo>
                    <a:pt x="1403" y="195"/>
                  </a:lnTo>
                  <a:lnTo>
                    <a:pt x="1364" y="195"/>
                  </a:lnTo>
                  <a:lnTo>
                    <a:pt x="1306" y="234"/>
                  </a:lnTo>
                  <a:lnTo>
                    <a:pt x="1267" y="292"/>
                  </a:lnTo>
                  <a:lnTo>
                    <a:pt x="1267" y="370"/>
                  </a:lnTo>
                  <a:lnTo>
                    <a:pt x="1267" y="429"/>
                  </a:lnTo>
                  <a:lnTo>
                    <a:pt x="1306" y="487"/>
                  </a:lnTo>
                  <a:lnTo>
                    <a:pt x="1364" y="526"/>
                  </a:lnTo>
                  <a:lnTo>
                    <a:pt x="1228" y="663"/>
                  </a:lnTo>
                  <a:lnTo>
                    <a:pt x="1091" y="838"/>
                  </a:lnTo>
                  <a:lnTo>
                    <a:pt x="955" y="1013"/>
                  </a:lnTo>
                  <a:lnTo>
                    <a:pt x="818" y="1228"/>
                  </a:lnTo>
                  <a:lnTo>
                    <a:pt x="643" y="1598"/>
                  </a:lnTo>
                  <a:lnTo>
                    <a:pt x="546" y="1832"/>
                  </a:lnTo>
                  <a:lnTo>
                    <a:pt x="468" y="2085"/>
                  </a:lnTo>
                  <a:lnTo>
                    <a:pt x="409" y="2319"/>
                  </a:lnTo>
                  <a:lnTo>
                    <a:pt x="370" y="2533"/>
                  </a:lnTo>
                  <a:lnTo>
                    <a:pt x="351" y="2728"/>
                  </a:lnTo>
                  <a:lnTo>
                    <a:pt x="351" y="2942"/>
                  </a:lnTo>
                  <a:lnTo>
                    <a:pt x="351" y="3079"/>
                  </a:lnTo>
                  <a:lnTo>
                    <a:pt x="273" y="3040"/>
                  </a:lnTo>
                  <a:lnTo>
                    <a:pt x="195" y="3020"/>
                  </a:lnTo>
                  <a:lnTo>
                    <a:pt x="117" y="3040"/>
                  </a:lnTo>
                  <a:lnTo>
                    <a:pt x="59" y="3079"/>
                  </a:lnTo>
                  <a:lnTo>
                    <a:pt x="20" y="3157"/>
                  </a:lnTo>
                  <a:lnTo>
                    <a:pt x="0" y="3234"/>
                  </a:lnTo>
                  <a:lnTo>
                    <a:pt x="0" y="3273"/>
                  </a:lnTo>
                  <a:lnTo>
                    <a:pt x="0" y="3293"/>
                  </a:lnTo>
                  <a:lnTo>
                    <a:pt x="39" y="3351"/>
                  </a:lnTo>
                  <a:lnTo>
                    <a:pt x="59" y="3390"/>
                  </a:lnTo>
                  <a:lnTo>
                    <a:pt x="253" y="3585"/>
                  </a:lnTo>
                  <a:lnTo>
                    <a:pt x="487" y="3799"/>
                  </a:lnTo>
                  <a:lnTo>
                    <a:pt x="507" y="3819"/>
                  </a:lnTo>
                  <a:lnTo>
                    <a:pt x="585" y="3916"/>
                  </a:lnTo>
                  <a:lnTo>
                    <a:pt x="682" y="4014"/>
                  </a:lnTo>
                  <a:lnTo>
                    <a:pt x="779" y="4072"/>
                  </a:lnTo>
                  <a:lnTo>
                    <a:pt x="877" y="4150"/>
                  </a:lnTo>
                  <a:lnTo>
                    <a:pt x="974" y="4150"/>
                  </a:lnTo>
                  <a:lnTo>
                    <a:pt x="994" y="4170"/>
                  </a:lnTo>
                  <a:lnTo>
                    <a:pt x="1247" y="4326"/>
                  </a:lnTo>
                  <a:lnTo>
                    <a:pt x="1520" y="4462"/>
                  </a:lnTo>
                  <a:lnTo>
                    <a:pt x="1793" y="4559"/>
                  </a:lnTo>
                  <a:lnTo>
                    <a:pt x="2085" y="4657"/>
                  </a:lnTo>
                  <a:lnTo>
                    <a:pt x="2358" y="4715"/>
                  </a:lnTo>
                  <a:lnTo>
                    <a:pt x="2650" y="4754"/>
                  </a:lnTo>
                  <a:lnTo>
                    <a:pt x="2942" y="4774"/>
                  </a:lnTo>
                  <a:lnTo>
                    <a:pt x="3254" y="4774"/>
                  </a:lnTo>
                  <a:lnTo>
                    <a:pt x="3546" y="4754"/>
                  </a:lnTo>
                  <a:lnTo>
                    <a:pt x="3877" y="4696"/>
                  </a:lnTo>
                  <a:lnTo>
                    <a:pt x="4364" y="4540"/>
                  </a:lnTo>
                  <a:lnTo>
                    <a:pt x="4715" y="4403"/>
                  </a:lnTo>
                  <a:lnTo>
                    <a:pt x="5066" y="4209"/>
                  </a:lnTo>
                  <a:lnTo>
                    <a:pt x="5319" y="4033"/>
                  </a:lnTo>
                  <a:lnTo>
                    <a:pt x="5514" y="3858"/>
                  </a:lnTo>
                  <a:lnTo>
                    <a:pt x="5631" y="3722"/>
                  </a:lnTo>
                  <a:lnTo>
                    <a:pt x="5670" y="3683"/>
                  </a:lnTo>
                  <a:lnTo>
                    <a:pt x="5650" y="3507"/>
                  </a:lnTo>
                  <a:lnTo>
                    <a:pt x="5650" y="3312"/>
                  </a:lnTo>
                  <a:lnTo>
                    <a:pt x="5611" y="3137"/>
                  </a:lnTo>
                  <a:lnTo>
                    <a:pt x="5572" y="2962"/>
                  </a:lnTo>
                  <a:lnTo>
                    <a:pt x="5436" y="2572"/>
                  </a:lnTo>
                  <a:lnTo>
                    <a:pt x="5358" y="2397"/>
                  </a:lnTo>
                  <a:lnTo>
                    <a:pt x="5280" y="2202"/>
                  </a:lnTo>
                  <a:lnTo>
                    <a:pt x="5066" y="1832"/>
                  </a:lnTo>
                  <a:lnTo>
                    <a:pt x="4813" y="1481"/>
                  </a:lnTo>
                  <a:lnTo>
                    <a:pt x="4520" y="1111"/>
                  </a:lnTo>
                  <a:lnTo>
                    <a:pt x="4364" y="955"/>
                  </a:lnTo>
                  <a:lnTo>
                    <a:pt x="4209" y="818"/>
                  </a:lnTo>
                  <a:lnTo>
                    <a:pt x="3916" y="585"/>
                  </a:lnTo>
                  <a:lnTo>
                    <a:pt x="3546" y="370"/>
                  </a:lnTo>
                  <a:lnTo>
                    <a:pt x="3234" y="214"/>
                  </a:lnTo>
                  <a:lnTo>
                    <a:pt x="3040" y="137"/>
                  </a:lnTo>
                  <a:lnTo>
                    <a:pt x="2825" y="78"/>
                  </a:lnTo>
                  <a:lnTo>
                    <a:pt x="2650" y="39"/>
                  </a:lnTo>
                  <a:lnTo>
                    <a:pt x="2475" y="20"/>
                  </a:lnTo>
                  <a:lnTo>
                    <a:pt x="22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133;p35">
              <a:extLst>
                <a:ext uri="{FF2B5EF4-FFF2-40B4-BE49-F238E27FC236}">
                  <a16:creationId xmlns:a16="http://schemas.microsoft.com/office/drawing/2014/main" xmlns="" id="{05E6D757-9034-9DB2-79CD-0294F79448EA}"/>
                </a:ext>
              </a:extLst>
            </p:cNvPr>
            <p:cNvSpPr/>
            <p:nvPr/>
          </p:nvSpPr>
          <p:spPr>
            <a:xfrm>
              <a:off x="5628550" y="1068625"/>
              <a:ext cx="126675" cy="134450"/>
            </a:xfrm>
            <a:custGeom>
              <a:avLst/>
              <a:gdLst/>
              <a:ahLst/>
              <a:cxnLst/>
              <a:rect l="l" t="t" r="r" b="b"/>
              <a:pathLst>
                <a:path w="5067" h="5378" extrusionOk="0">
                  <a:moveTo>
                    <a:pt x="2748" y="0"/>
                  </a:moveTo>
                  <a:lnTo>
                    <a:pt x="2690" y="39"/>
                  </a:lnTo>
                  <a:lnTo>
                    <a:pt x="2631" y="78"/>
                  </a:lnTo>
                  <a:lnTo>
                    <a:pt x="2612" y="156"/>
                  </a:lnTo>
                  <a:lnTo>
                    <a:pt x="2612" y="214"/>
                  </a:lnTo>
                  <a:lnTo>
                    <a:pt x="2631" y="292"/>
                  </a:lnTo>
                  <a:lnTo>
                    <a:pt x="2436" y="331"/>
                  </a:lnTo>
                  <a:lnTo>
                    <a:pt x="2241" y="390"/>
                  </a:lnTo>
                  <a:lnTo>
                    <a:pt x="2027" y="468"/>
                  </a:lnTo>
                  <a:lnTo>
                    <a:pt x="1793" y="585"/>
                  </a:lnTo>
                  <a:lnTo>
                    <a:pt x="1618" y="682"/>
                  </a:lnTo>
                  <a:lnTo>
                    <a:pt x="1443" y="799"/>
                  </a:lnTo>
                  <a:lnTo>
                    <a:pt x="1248" y="955"/>
                  </a:lnTo>
                  <a:lnTo>
                    <a:pt x="1033" y="1130"/>
                  </a:lnTo>
                  <a:lnTo>
                    <a:pt x="878" y="1286"/>
                  </a:lnTo>
                  <a:lnTo>
                    <a:pt x="722" y="1442"/>
                  </a:lnTo>
                  <a:lnTo>
                    <a:pt x="605" y="1598"/>
                  </a:lnTo>
                  <a:lnTo>
                    <a:pt x="468" y="1773"/>
                  </a:lnTo>
                  <a:lnTo>
                    <a:pt x="410" y="1890"/>
                  </a:lnTo>
                  <a:lnTo>
                    <a:pt x="371" y="1812"/>
                  </a:lnTo>
                  <a:lnTo>
                    <a:pt x="313" y="1773"/>
                  </a:lnTo>
                  <a:lnTo>
                    <a:pt x="235" y="1734"/>
                  </a:lnTo>
                  <a:lnTo>
                    <a:pt x="157" y="1734"/>
                  </a:lnTo>
                  <a:lnTo>
                    <a:pt x="98" y="1773"/>
                  </a:lnTo>
                  <a:lnTo>
                    <a:pt x="40" y="1832"/>
                  </a:lnTo>
                  <a:lnTo>
                    <a:pt x="20" y="1871"/>
                  </a:lnTo>
                  <a:lnTo>
                    <a:pt x="1" y="1890"/>
                  </a:lnTo>
                  <a:lnTo>
                    <a:pt x="1" y="1949"/>
                  </a:lnTo>
                  <a:lnTo>
                    <a:pt x="1" y="2007"/>
                  </a:lnTo>
                  <a:lnTo>
                    <a:pt x="59" y="2260"/>
                  </a:lnTo>
                  <a:lnTo>
                    <a:pt x="137" y="2592"/>
                  </a:lnTo>
                  <a:lnTo>
                    <a:pt x="157" y="2611"/>
                  </a:lnTo>
                  <a:lnTo>
                    <a:pt x="157" y="2728"/>
                  </a:lnTo>
                  <a:lnTo>
                    <a:pt x="196" y="2845"/>
                  </a:lnTo>
                  <a:lnTo>
                    <a:pt x="235" y="2962"/>
                  </a:lnTo>
                  <a:lnTo>
                    <a:pt x="293" y="3079"/>
                  </a:lnTo>
                  <a:lnTo>
                    <a:pt x="352" y="3137"/>
                  </a:lnTo>
                  <a:lnTo>
                    <a:pt x="371" y="3157"/>
                  </a:lnTo>
                  <a:lnTo>
                    <a:pt x="507" y="3429"/>
                  </a:lnTo>
                  <a:lnTo>
                    <a:pt x="663" y="3683"/>
                  </a:lnTo>
                  <a:lnTo>
                    <a:pt x="839" y="3916"/>
                  </a:lnTo>
                  <a:lnTo>
                    <a:pt x="1033" y="4150"/>
                  </a:lnTo>
                  <a:lnTo>
                    <a:pt x="1228" y="4345"/>
                  </a:lnTo>
                  <a:lnTo>
                    <a:pt x="1443" y="4540"/>
                  </a:lnTo>
                  <a:lnTo>
                    <a:pt x="1696" y="4715"/>
                  </a:lnTo>
                  <a:lnTo>
                    <a:pt x="1949" y="4871"/>
                  </a:lnTo>
                  <a:lnTo>
                    <a:pt x="2202" y="5008"/>
                  </a:lnTo>
                  <a:lnTo>
                    <a:pt x="2514" y="5144"/>
                  </a:lnTo>
                  <a:lnTo>
                    <a:pt x="2748" y="5222"/>
                  </a:lnTo>
                  <a:lnTo>
                    <a:pt x="3021" y="5280"/>
                  </a:lnTo>
                  <a:lnTo>
                    <a:pt x="3391" y="5358"/>
                  </a:lnTo>
                  <a:lnTo>
                    <a:pt x="3781" y="5378"/>
                  </a:lnTo>
                  <a:lnTo>
                    <a:pt x="4092" y="5358"/>
                  </a:lnTo>
                  <a:lnTo>
                    <a:pt x="4365" y="5319"/>
                  </a:lnTo>
                  <a:lnTo>
                    <a:pt x="4541" y="5261"/>
                  </a:lnTo>
                  <a:lnTo>
                    <a:pt x="4580" y="5261"/>
                  </a:lnTo>
                  <a:lnTo>
                    <a:pt x="4677" y="5085"/>
                  </a:lnTo>
                  <a:lnTo>
                    <a:pt x="4755" y="4930"/>
                  </a:lnTo>
                  <a:lnTo>
                    <a:pt x="4813" y="4754"/>
                  </a:lnTo>
                  <a:lnTo>
                    <a:pt x="4891" y="4579"/>
                  </a:lnTo>
                  <a:lnTo>
                    <a:pt x="4989" y="4189"/>
                  </a:lnTo>
                  <a:lnTo>
                    <a:pt x="5008" y="3994"/>
                  </a:lnTo>
                  <a:lnTo>
                    <a:pt x="5047" y="3800"/>
                  </a:lnTo>
                  <a:lnTo>
                    <a:pt x="5067" y="3351"/>
                  </a:lnTo>
                  <a:lnTo>
                    <a:pt x="5047" y="2923"/>
                  </a:lnTo>
                  <a:lnTo>
                    <a:pt x="4989" y="2475"/>
                  </a:lnTo>
                  <a:lnTo>
                    <a:pt x="4930" y="2260"/>
                  </a:lnTo>
                  <a:lnTo>
                    <a:pt x="4872" y="2046"/>
                  </a:lnTo>
                  <a:lnTo>
                    <a:pt x="4755" y="1695"/>
                  </a:lnTo>
                  <a:lnTo>
                    <a:pt x="4560" y="1325"/>
                  </a:lnTo>
                  <a:lnTo>
                    <a:pt x="4365" y="1013"/>
                  </a:lnTo>
                  <a:lnTo>
                    <a:pt x="4268" y="857"/>
                  </a:lnTo>
                  <a:lnTo>
                    <a:pt x="4112" y="682"/>
                  </a:lnTo>
                  <a:lnTo>
                    <a:pt x="3976" y="565"/>
                  </a:lnTo>
                  <a:lnTo>
                    <a:pt x="3859" y="448"/>
                  </a:lnTo>
                  <a:lnTo>
                    <a:pt x="3703" y="331"/>
                  </a:lnTo>
                  <a:lnTo>
                    <a:pt x="3527" y="234"/>
                  </a:lnTo>
                  <a:lnTo>
                    <a:pt x="3391" y="156"/>
                  </a:lnTo>
                  <a:lnTo>
                    <a:pt x="3235" y="98"/>
                  </a:lnTo>
                  <a:lnTo>
                    <a:pt x="3021" y="39"/>
                  </a:lnTo>
                  <a:lnTo>
                    <a:pt x="2845" y="20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134;p35">
              <a:extLst>
                <a:ext uri="{FF2B5EF4-FFF2-40B4-BE49-F238E27FC236}">
                  <a16:creationId xmlns:a16="http://schemas.microsoft.com/office/drawing/2014/main" xmlns="" id="{6917E3FD-B056-FB06-F542-E4580CB47506}"/>
                </a:ext>
              </a:extLst>
            </p:cNvPr>
            <p:cNvSpPr/>
            <p:nvPr/>
          </p:nvSpPr>
          <p:spPr>
            <a:xfrm>
              <a:off x="5090800" y="967300"/>
              <a:ext cx="139325" cy="122775"/>
            </a:xfrm>
            <a:custGeom>
              <a:avLst/>
              <a:gdLst/>
              <a:ahLst/>
              <a:cxnLst/>
              <a:rect l="l" t="t" r="r" b="b"/>
              <a:pathLst>
                <a:path w="5573" h="4911" extrusionOk="0">
                  <a:moveTo>
                    <a:pt x="2982" y="0"/>
                  </a:moveTo>
                  <a:lnTo>
                    <a:pt x="2787" y="39"/>
                  </a:lnTo>
                  <a:lnTo>
                    <a:pt x="2611" y="78"/>
                  </a:lnTo>
                  <a:lnTo>
                    <a:pt x="2436" y="137"/>
                  </a:lnTo>
                  <a:lnTo>
                    <a:pt x="2280" y="195"/>
                  </a:lnTo>
                  <a:lnTo>
                    <a:pt x="2066" y="293"/>
                  </a:lnTo>
                  <a:lnTo>
                    <a:pt x="1910" y="390"/>
                  </a:lnTo>
                  <a:lnTo>
                    <a:pt x="1598" y="585"/>
                  </a:lnTo>
                  <a:lnTo>
                    <a:pt x="1286" y="858"/>
                  </a:lnTo>
                  <a:lnTo>
                    <a:pt x="1033" y="1131"/>
                  </a:lnTo>
                  <a:lnTo>
                    <a:pt x="897" y="1306"/>
                  </a:lnTo>
                  <a:lnTo>
                    <a:pt x="780" y="1481"/>
                  </a:lnTo>
                  <a:lnTo>
                    <a:pt x="527" y="1890"/>
                  </a:lnTo>
                  <a:lnTo>
                    <a:pt x="351" y="2261"/>
                  </a:lnTo>
                  <a:lnTo>
                    <a:pt x="195" y="2670"/>
                  </a:lnTo>
                  <a:lnTo>
                    <a:pt x="137" y="2865"/>
                  </a:lnTo>
                  <a:lnTo>
                    <a:pt x="78" y="3079"/>
                  </a:lnTo>
                  <a:lnTo>
                    <a:pt x="20" y="3469"/>
                  </a:lnTo>
                  <a:lnTo>
                    <a:pt x="1" y="3644"/>
                  </a:lnTo>
                  <a:lnTo>
                    <a:pt x="1" y="3839"/>
                  </a:lnTo>
                  <a:lnTo>
                    <a:pt x="20" y="4014"/>
                  </a:lnTo>
                  <a:lnTo>
                    <a:pt x="40" y="4209"/>
                  </a:lnTo>
                  <a:lnTo>
                    <a:pt x="78" y="4229"/>
                  </a:lnTo>
                  <a:lnTo>
                    <a:pt x="215" y="4345"/>
                  </a:lnTo>
                  <a:lnTo>
                    <a:pt x="429" y="4501"/>
                  </a:lnTo>
                  <a:lnTo>
                    <a:pt x="721" y="4638"/>
                  </a:lnTo>
                  <a:lnTo>
                    <a:pt x="1092" y="4755"/>
                  </a:lnTo>
                  <a:lnTo>
                    <a:pt x="1462" y="4852"/>
                  </a:lnTo>
                  <a:lnTo>
                    <a:pt x="1715" y="4891"/>
                  </a:lnTo>
                  <a:lnTo>
                    <a:pt x="1968" y="4910"/>
                  </a:lnTo>
                  <a:lnTo>
                    <a:pt x="2300" y="4910"/>
                  </a:lnTo>
                  <a:lnTo>
                    <a:pt x="2592" y="4891"/>
                  </a:lnTo>
                  <a:lnTo>
                    <a:pt x="2904" y="4852"/>
                  </a:lnTo>
                  <a:lnTo>
                    <a:pt x="3196" y="4794"/>
                  </a:lnTo>
                  <a:lnTo>
                    <a:pt x="3469" y="4696"/>
                  </a:lnTo>
                  <a:lnTo>
                    <a:pt x="3741" y="4599"/>
                  </a:lnTo>
                  <a:lnTo>
                    <a:pt x="3995" y="4462"/>
                  </a:lnTo>
                  <a:lnTo>
                    <a:pt x="4268" y="4306"/>
                  </a:lnTo>
                  <a:lnTo>
                    <a:pt x="4501" y="4131"/>
                  </a:lnTo>
                  <a:lnTo>
                    <a:pt x="4735" y="3956"/>
                  </a:lnTo>
                  <a:lnTo>
                    <a:pt x="4755" y="3936"/>
                  </a:lnTo>
                  <a:lnTo>
                    <a:pt x="4833" y="3897"/>
                  </a:lnTo>
                  <a:lnTo>
                    <a:pt x="4930" y="3819"/>
                  </a:lnTo>
                  <a:lnTo>
                    <a:pt x="5027" y="3741"/>
                  </a:lnTo>
                  <a:lnTo>
                    <a:pt x="5086" y="3644"/>
                  </a:lnTo>
                  <a:lnTo>
                    <a:pt x="5144" y="3527"/>
                  </a:lnTo>
                  <a:lnTo>
                    <a:pt x="5164" y="3508"/>
                  </a:lnTo>
                  <a:lnTo>
                    <a:pt x="5378" y="3254"/>
                  </a:lnTo>
                  <a:lnTo>
                    <a:pt x="5534" y="3021"/>
                  </a:lnTo>
                  <a:lnTo>
                    <a:pt x="5553" y="2982"/>
                  </a:lnTo>
                  <a:lnTo>
                    <a:pt x="5573" y="2923"/>
                  </a:lnTo>
                  <a:lnTo>
                    <a:pt x="5573" y="2904"/>
                  </a:lnTo>
                  <a:lnTo>
                    <a:pt x="5573" y="2865"/>
                  </a:lnTo>
                  <a:lnTo>
                    <a:pt x="5534" y="2787"/>
                  </a:lnTo>
                  <a:lnTo>
                    <a:pt x="5476" y="2728"/>
                  </a:lnTo>
                  <a:lnTo>
                    <a:pt x="5417" y="2689"/>
                  </a:lnTo>
                  <a:lnTo>
                    <a:pt x="5339" y="2689"/>
                  </a:lnTo>
                  <a:lnTo>
                    <a:pt x="5261" y="2709"/>
                  </a:lnTo>
                  <a:lnTo>
                    <a:pt x="5203" y="2767"/>
                  </a:lnTo>
                  <a:lnTo>
                    <a:pt x="5183" y="2631"/>
                  </a:lnTo>
                  <a:lnTo>
                    <a:pt x="5125" y="2417"/>
                  </a:lnTo>
                  <a:lnTo>
                    <a:pt x="5086" y="2241"/>
                  </a:lnTo>
                  <a:lnTo>
                    <a:pt x="5008" y="2027"/>
                  </a:lnTo>
                  <a:lnTo>
                    <a:pt x="4910" y="1812"/>
                  </a:lnTo>
                  <a:lnTo>
                    <a:pt x="4794" y="1579"/>
                  </a:lnTo>
                  <a:lnTo>
                    <a:pt x="4677" y="1364"/>
                  </a:lnTo>
                  <a:lnTo>
                    <a:pt x="4443" y="1014"/>
                  </a:lnTo>
                  <a:lnTo>
                    <a:pt x="4287" y="838"/>
                  </a:lnTo>
                  <a:lnTo>
                    <a:pt x="4112" y="663"/>
                  </a:lnTo>
                  <a:lnTo>
                    <a:pt x="3956" y="527"/>
                  </a:lnTo>
                  <a:lnTo>
                    <a:pt x="3800" y="410"/>
                  </a:lnTo>
                  <a:lnTo>
                    <a:pt x="3839" y="371"/>
                  </a:lnTo>
                  <a:lnTo>
                    <a:pt x="3878" y="293"/>
                  </a:lnTo>
                  <a:lnTo>
                    <a:pt x="3878" y="234"/>
                  </a:lnTo>
                  <a:lnTo>
                    <a:pt x="3839" y="156"/>
                  </a:lnTo>
                  <a:lnTo>
                    <a:pt x="3800" y="117"/>
                  </a:lnTo>
                  <a:lnTo>
                    <a:pt x="3741" y="78"/>
                  </a:lnTo>
                  <a:lnTo>
                    <a:pt x="3702" y="78"/>
                  </a:lnTo>
                  <a:lnTo>
                    <a:pt x="3527" y="20"/>
                  </a:lnTo>
                  <a:lnTo>
                    <a:pt x="33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135;p35">
              <a:extLst>
                <a:ext uri="{FF2B5EF4-FFF2-40B4-BE49-F238E27FC236}">
                  <a16:creationId xmlns:a16="http://schemas.microsoft.com/office/drawing/2014/main" xmlns="" id="{96B8A4E3-F50D-74E8-A693-45329277AD8B}"/>
                </a:ext>
              </a:extLst>
            </p:cNvPr>
            <p:cNvSpPr/>
            <p:nvPr/>
          </p:nvSpPr>
          <p:spPr>
            <a:xfrm>
              <a:off x="5256425" y="1113925"/>
              <a:ext cx="121300" cy="137875"/>
            </a:xfrm>
            <a:custGeom>
              <a:avLst/>
              <a:gdLst/>
              <a:ahLst/>
              <a:cxnLst/>
              <a:rect l="l" t="t" r="r" b="b"/>
              <a:pathLst>
                <a:path w="4852" h="5515" extrusionOk="0">
                  <a:moveTo>
                    <a:pt x="1832" y="0"/>
                  </a:moveTo>
                  <a:lnTo>
                    <a:pt x="1754" y="20"/>
                  </a:lnTo>
                  <a:lnTo>
                    <a:pt x="1734" y="20"/>
                  </a:lnTo>
                  <a:lnTo>
                    <a:pt x="1539" y="78"/>
                  </a:lnTo>
                  <a:lnTo>
                    <a:pt x="1364" y="156"/>
                  </a:lnTo>
                  <a:lnTo>
                    <a:pt x="1208" y="253"/>
                  </a:lnTo>
                  <a:lnTo>
                    <a:pt x="1091" y="351"/>
                  </a:lnTo>
                  <a:lnTo>
                    <a:pt x="935" y="487"/>
                  </a:lnTo>
                  <a:lnTo>
                    <a:pt x="799" y="604"/>
                  </a:lnTo>
                  <a:lnTo>
                    <a:pt x="682" y="741"/>
                  </a:lnTo>
                  <a:lnTo>
                    <a:pt x="585" y="896"/>
                  </a:lnTo>
                  <a:lnTo>
                    <a:pt x="468" y="1091"/>
                  </a:lnTo>
                  <a:lnTo>
                    <a:pt x="370" y="1247"/>
                  </a:lnTo>
                  <a:lnTo>
                    <a:pt x="234" y="1578"/>
                  </a:lnTo>
                  <a:lnTo>
                    <a:pt x="117" y="1988"/>
                  </a:lnTo>
                  <a:lnTo>
                    <a:pt x="39" y="2358"/>
                  </a:lnTo>
                  <a:lnTo>
                    <a:pt x="20" y="2572"/>
                  </a:lnTo>
                  <a:lnTo>
                    <a:pt x="0" y="2786"/>
                  </a:lnTo>
                  <a:lnTo>
                    <a:pt x="20" y="3254"/>
                  </a:lnTo>
                  <a:lnTo>
                    <a:pt x="59" y="3663"/>
                  </a:lnTo>
                  <a:lnTo>
                    <a:pt x="156" y="4111"/>
                  </a:lnTo>
                  <a:lnTo>
                    <a:pt x="273" y="4501"/>
                  </a:lnTo>
                  <a:lnTo>
                    <a:pt x="429" y="4852"/>
                  </a:lnTo>
                  <a:lnTo>
                    <a:pt x="526" y="5027"/>
                  </a:lnTo>
                  <a:lnTo>
                    <a:pt x="604" y="5183"/>
                  </a:lnTo>
                  <a:lnTo>
                    <a:pt x="721" y="5339"/>
                  </a:lnTo>
                  <a:lnTo>
                    <a:pt x="838" y="5475"/>
                  </a:lnTo>
                  <a:lnTo>
                    <a:pt x="877" y="5475"/>
                  </a:lnTo>
                  <a:lnTo>
                    <a:pt x="1052" y="5514"/>
                  </a:lnTo>
                  <a:lnTo>
                    <a:pt x="1325" y="5514"/>
                  </a:lnTo>
                  <a:lnTo>
                    <a:pt x="1637" y="5475"/>
                  </a:lnTo>
                  <a:lnTo>
                    <a:pt x="2026" y="5378"/>
                  </a:lnTo>
                  <a:lnTo>
                    <a:pt x="2377" y="5261"/>
                  </a:lnTo>
                  <a:lnTo>
                    <a:pt x="2845" y="5047"/>
                  </a:lnTo>
                  <a:lnTo>
                    <a:pt x="3137" y="4871"/>
                  </a:lnTo>
                  <a:lnTo>
                    <a:pt x="3371" y="4696"/>
                  </a:lnTo>
                  <a:lnTo>
                    <a:pt x="3605" y="4501"/>
                  </a:lnTo>
                  <a:lnTo>
                    <a:pt x="3819" y="4287"/>
                  </a:lnTo>
                  <a:lnTo>
                    <a:pt x="4014" y="4053"/>
                  </a:lnTo>
                  <a:lnTo>
                    <a:pt x="4170" y="3839"/>
                  </a:lnTo>
                  <a:lnTo>
                    <a:pt x="4326" y="3566"/>
                  </a:lnTo>
                  <a:lnTo>
                    <a:pt x="4462" y="3312"/>
                  </a:lnTo>
                  <a:lnTo>
                    <a:pt x="4579" y="3040"/>
                  </a:lnTo>
                  <a:lnTo>
                    <a:pt x="4657" y="2747"/>
                  </a:lnTo>
                  <a:lnTo>
                    <a:pt x="4676" y="2728"/>
                  </a:lnTo>
                  <a:lnTo>
                    <a:pt x="4735" y="2650"/>
                  </a:lnTo>
                  <a:lnTo>
                    <a:pt x="4774" y="2533"/>
                  </a:lnTo>
                  <a:lnTo>
                    <a:pt x="4793" y="2416"/>
                  </a:lnTo>
                  <a:lnTo>
                    <a:pt x="4793" y="2299"/>
                  </a:lnTo>
                  <a:lnTo>
                    <a:pt x="4793" y="2163"/>
                  </a:lnTo>
                  <a:lnTo>
                    <a:pt x="4793" y="2143"/>
                  </a:lnTo>
                  <a:lnTo>
                    <a:pt x="4832" y="1812"/>
                  </a:lnTo>
                  <a:lnTo>
                    <a:pt x="4852" y="1539"/>
                  </a:lnTo>
                  <a:lnTo>
                    <a:pt x="4832" y="1500"/>
                  </a:lnTo>
                  <a:lnTo>
                    <a:pt x="4832" y="1442"/>
                  </a:lnTo>
                  <a:lnTo>
                    <a:pt x="4813" y="1422"/>
                  </a:lnTo>
                  <a:lnTo>
                    <a:pt x="4793" y="1384"/>
                  </a:lnTo>
                  <a:lnTo>
                    <a:pt x="4715" y="1345"/>
                  </a:lnTo>
                  <a:lnTo>
                    <a:pt x="4657" y="1325"/>
                  </a:lnTo>
                  <a:lnTo>
                    <a:pt x="4559" y="1325"/>
                  </a:lnTo>
                  <a:lnTo>
                    <a:pt x="4501" y="1364"/>
                  </a:lnTo>
                  <a:lnTo>
                    <a:pt x="4442" y="1422"/>
                  </a:lnTo>
                  <a:lnTo>
                    <a:pt x="4423" y="1500"/>
                  </a:lnTo>
                  <a:lnTo>
                    <a:pt x="4345" y="1403"/>
                  </a:lnTo>
                  <a:lnTo>
                    <a:pt x="4189" y="1247"/>
                  </a:lnTo>
                  <a:lnTo>
                    <a:pt x="4053" y="1111"/>
                  </a:lnTo>
                  <a:lnTo>
                    <a:pt x="3877" y="974"/>
                  </a:lnTo>
                  <a:lnTo>
                    <a:pt x="3683" y="838"/>
                  </a:lnTo>
                  <a:lnTo>
                    <a:pt x="3449" y="702"/>
                  </a:lnTo>
                  <a:lnTo>
                    <a:pt x="3234" y="585"/>
                  </a:lnTo>
                  <a:lnTo>
                    <a:pt x="3040" y="507"/>
                  </a:lnTo>
                  <a:lnTo>
                    <a:pt x="2845" y="429"/>
                  </a:lnTo>
                  <a:lnTo>
                    <a:pt x="2611" y="351"/>
                  </a:lnTo>
                  <a:lnTo>
                    <a:pt x="2397" y="312"/>
                  </a:lnTo>
                  <a:lnTo>
                    <a:pt x="2182" y="273"/>
                  </a:lnTo>
                  <a:lnTo>
                    <a:pt x="1968" y="273"/>
                  </a:lnTo>
                  <a:lnTo>
                    <a:pt x="1987" y="195"/>
                  </a:lnTo>
                  <a:lnTo>
                    <a:pt x="1987" y="137"/>
                  </a:lnTo>
                  <a:lnTo>
                    <a:pt x="1948" y="59"/>
                  </a:lnTo>
                  <a:lnTo>
                    <a:pt x="1890" y="20"/>
                  </a:lnTo>
                  <a:lnTo>
                    <a:pt x="18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136;p35">
              <a:extLst>
                <a:ext uri="{FF2B5EF4-FFF2-40B4-BE49-F238E27FC236}">
                  <a16:creationId xmlns:a16="http://schemas.microsoft.com/office/drawing/2014/main" xmlns="" id="{7741545C-4265-35C0-1647-DB7830AA7ED8}"/>
                </a:ext>
              </a:extLst>
            </p:cNvPr>
            <p:cNvSpPr/>
            <p:nvPr/>
          </p:nvSpPr>
          <p:spPr>
            <a:xfrm>
              <a:off x="5062550" y="761750"/>
              <a:ext cx="140300" cy="115950"/>
            </a:xfrm>
            <a:custGeom>
              <a:avLst/>
              <a:gdLst/>
              <a:ahLst/>
              <a:cxnLst/>
              <a:rect l="l" t="t" r="r" b="b"/>
              <a:pathLst>
                <a:path w="5612" h="4638" extrusionOk="0">
                  <a:moveTo>
                    <a:pt x="3235" y="0"/>
                  </a:moveTo>
                  <a:lnTo>
                    <a:pt x="2962" y="20"/>
                  </a:lnTo>
                  <a:lnTo>
                    <a:pt x="2670" y="39"/>
                  </a:lnTo>
                  <a:lnTo>
                    <a:pt x="2378" y="98"/>
                  </a:lnTo>
                  <a:lnTo>
                    <a:pt x="2066" y="195"/>
                  </a:lnTo>
                  <a:lnTo>
                    <a:pt x="1793" y="293"/>
                  </a:lnTo>
                  <a:lnTo>
                    <a:pt x="1501" y="429"/>
                  </a:lnTo>
                  <a:lnTo>
                    <a:pt x="1286" y="546"/>
                  </a:lnTo>
                  <a:lnTo>
                    <a:pt x="1053" y="682"/>
                  </a:lnTo>
                  <a:lnTo>
                    <a:pt x="741" y="916"/>
                  </a:lnTo>
                  <a:lnTo>
                    <a:pt x="449" y="1189"/>
                  </a:lnTo>
                  <a:lnTo>
                    <a:pt x="254" y="1423"/>
                  </a:lnTo>
                  <a:lnTo>
                    <a:pt x="98" y="1637"/>
                  </a:lnTo>
                  <a:lnTo>
                    <a:pt x="20" y="1812"/>
                  </a:lnTo>
                  <a:lnTo>
                    <a:pt x="0" y="1832"/>
                  </a:lnTo>
                  <a:lnTo>
                    <a:pt x="0" y="1851"/>
                  </a:lnTo>
                  <a:lnTo>
                    <a:pt x="59" y="2027"/>
                  </a:lnTo>
                  <a:lnTo>
                    <a:pt x="117" y="2182"/>
                  </a:lnTo>
                  <a:lnTo>
                    <a:pt x="195" y="2358"/>
                  </a:lnTo>
                  <a:lnTo>
                    <a:pt x="273" y="2533"/>
                  </a:lnTo>
                  <a:lnTo>
                    <a:pt x="488" y="2864"/>
                  </a:lnTo>
                  <a:lnTo>
                    <a:pt x="624" y="3020"/>
                  </a:lnTo>
                  <a:lnTo>
                    <a:pt x="741" y="3176"/>
                  </a:lnTo>
                  <a:lnTo>
                    <a:pt x="1053" y="3488"/>
                  </a:lnTo>
                  <a:lnTo>
                    <a:pt x="1384" y="3780"/>
                  </a:lnTo>
                  <a:lnTo>
                    <a:pt x="1754" y="4053"/>
                  </a:lnTo>
                  <a:lnTo>
                    <a:pt x="1949" y="4150"/>
                  </a:lnTo>
                  <a:lnTo>
                    <a:pt x="2124" y="4267"/>
                  </a:lnTo>
                  <a:lnTo>
                    <a:pt x="2475" y="4404"/>
                  </a:lnTo>
                  <a:lnTo>
                    <a:pt x="2884" y="4521"/>
                  </a:lnTo>
                  <a:lnTo>
                    <a:pt x="3235" y="4598"/>
                  </a:lnTo>
                  <a:lnTo>
                    <a:pt x="3430" y="4618"/>
                  </a:lnTo>
                  <a:lnTo>
                    <a:pt x="3663" y="4637"/>
                  </a:lnTo>
                  <a:lnTo>
                    <a:pt x="3819" y="4618"/>
                  </a:lnTo>
                  <a:lnTo>
                    <a:pt x="3995" y="4598"/>
                  </a:lnTo>
                  <a:lnTo>
                    <a:pt x="4190" y="4560"/>
                  </a:lnTo>
                  <a:lnTo>
                    <a:pt x="4384" y="4521"/>
                  </a:lnTo>
                  <a:lnTo>
                    <a:pt x="4540" y="4462"/>
                  </a:lnTo>
                  <a:lnTo>
                    <a:pt x="4696" y="4404"/>
                  </a:lnTo>
                  <a:lnTo>
                    <a:pt x="4871" y="4287"/>
                  </a:lnTo>
                  <a:lnTo>
                    <a:pt x="5008" y="4170"/>
                  </a:lnTo>
                  <a:lnTo>
                    <a:pt x="5027" y="4150"/>
                  </a:lnTo>
                  <a:lnTo>
                    <a:pt x="5086" y="4092"/>
                  </a:lnTo>
                  <a:lnTo>
                    <a:pt x="5105" y="4033"/>
                  </a:lnTo>
                  <a:lnTo>
                    <a:pt x="5105" y="3956"/>
                  </a:lnTo>
                  <a:lnTo>
                    <a:pt x="5066" y="3897"/>
                  </a:lnTo>
                  <a:lnTo>
                    <a:pt x="5027" y="3858"/>
                  </a:lnTo>
                  <a:lnTo>
                    <a:pt x="4949" y="3839"/>
                  </a:lnTo>
                  <a:lnTo>
                    <a:pt x="5066" y="3663"/>
                  </a:lnTo>
                  <a:lnTo>
                    <a:pt x="5144" y="3468"/>
                  </a:lnTo>
                  <a:lnTo>
                    <a:pt x="5242" y="3254"/>
                  </a:lnTo>
                  <a:lnTo>
                    <a:pt x="5300" y="3020"/>
                  </a:lnTo>
                  <a:lnTo>
                    <a:pt x="5398" y="2611"/>
                  </a:lnTo>
                  <a:lnTo>
                    <a:pt x="5417" y="2358"/>
                  </a:lnTo>
                  <a:lnTo>
                    <a:pt x="5436" y="2085"/>
                  </a:lnTo>
                  <a:lnTo>
                    <a:pt x="5436" y="1851"/>
                  </a:lnTo>
                  <a:lnTo>
                    <a:pt x="5417" y="1637"/>
                  </a:lnTo>
                  <a:lnTo>
                    <a:pt x="5378" y="1462"/>
                  </a:lnTo>
                  <a:lnTo>
                    <a:pt x="5339" y="1228"/>
                  </a:lnTo>
                  <a:lnTo>
                    <a:pt x="5320" y="1111"/>
                  </a:lnTo>
                  <a:lnTo>
                    <a:pt x="5378" y="1130"/>
                  </a:lnTo>
                  <a:lnTo>
                    <a:pt x="5456" y="1130"/>
                  </a:lnTo>
                  <a:lnTo>
                    <a:pt x="5534" y="1091"/>
                  </a:lnTo>
                  <a:lnTo>
                    <a:pt x="5592" y="1033"/>
                  </a:lnTo>
                  <a:lnTo>
                    <a:pt x="5612" y="955"/>
                  </a:lnTo>
                  <a:lnTo>
                    <a:pt x="5612" y="858"/>
                  </a:lnTo>
                  <a:lnTo>
                    <a:pt x="5592" y="838"/>
                  </a:lnTo>
                  <a:lnTo>
                    <a:pt x="5573" y="819"/>
                  </a:lnTo>
                  <a:lnTo>
                    <a:pt x="5553" y="780"/>
                  </a:lnTo>
                  <a:lnTo>
                    <a:pt x="5495" y="741"/>
                  </a:lnTo>
                  <a:lnTo>
                    <a:pt x="5281" y="585"/>
                  </a:lnTo>
                  <a:lnTo>
                    <a:pt x="4988" y="448"/>
                  </a:lnTo>
                  <a:lnTo>
                    <a:pt x="4969" y="429"/>
                  </a:lnTo>
                  <a:lnTo>
                    <a:pt x="4871" y="351"/>
                  </a:lnTo>
                  <a:lnTo>
                    <a:pt x="4755" y="293"/>
                  </a:lnTo>
                  <a:lnTo>
                    <a:pt x="4638" y="234"/>
                  </a:lnTo>
                  <a:lnTo>
                    <a:pt x="4521" y="215"/>
                  </a:lnTo>
                  <a:lnTo>
                    <a:pt x="4404" y="215"/>
                  </a:lnTo>
                  <a:lnTo>
                    <a:pt x="4131" y="117"/>
                  </a:lnTo>
                  <a:lnTo>
                    <a:pt x="3839" y="59"/>
                  </a:lnTo>
                  <a:lnTo>
                    <a:pt x="3547" y="20"/>
                  </a:lnTo>
                  <a:lnTo>
                    <a:pt x="323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137;p35">
              <a:extLst>
                <a:ext uri="{FF2B5EF4-FFF2-40B4-BE49-F238E27FC236}">
                  <a16:creationId xmlns:a16="http://schemas.microsoft.com/office/drawing/2014/main" xmlns="" id="{7C367C42-1566-D0E4-150E-2D0B433754B5}"/>
                </a:ext>
              </a:extLst>
            </p:cNvPr>
            <p:cNvSpPr/>
            <p:nvPr/>
          </p:nvSpPr>
          <p:spPr>
            <a:xfrm>
              <a:off x="5743025" y="695000"/>
              <a:ext cx="142750" cy="117925"/>
            </a:xfrm>
            <a:custGeom>
              <a:avLst/>
              <a:gdLst/>
              <a:ahLst/>
              <a:cxnLst/>
              <a:rect l="l" t="t" r="r" b="b"/>
              <a:pathLst>
                <a:path w="5710" h="4717" extrusionOk="0">
                  <a:moveTo>
                    <a:pt x="2806" y="1"/>
                  </a:moveTo>
                  <a:lnTo>
                    <a:pt x="2514" y="20"/>
                  </a:lnTo>
                  <a:lnTo>
                    <a:pt x="2222" y="59"/>
                  </a:lnTo>
                  <a:lnTo>
                    <a:pt x="1890" y="137"/>
                  </a:lnTo>
                  <a:lnTo>
                    <a:pt x="1559" y="235"/>
                  </a:lnTo>
                  <a:lnTo>
                    <a:pt x="1501" y="254"/>
                  </a:lnTo>
                  <a:lnTo>
                    <a:pt x="1306" y="313"/>
                  </a:lnTo>
                  <a:lnTo>
                    <a:pt x="1150" y="371"/>
                  </a:lnTo>
                  <a:lnTo>
                    <a:pt x="994" y="449"/>
                  </a:lnTo>
                  <a:lnTo>
                    <a:pt x="975" y="449"/>
                  </a:lnTo>
                  <a:lnTo>
                    <a:pt x="838" y="527"/>
                  </a:lnTo>
                  <a:lnTo>
                    <a:pt x="721" y="624"/>
                  </a:lnTo>
                  <a:lnTo>
                    <a:pt x="488" y="761"/>
                  </a:lnTo>
                  <a:lnTo>
                    <a:pt x="312" y="878"/>
                  </a:lnTo>
                  <a:lnTo>
                    <a:pt x="156" y="995"/>
                  </a:lnTo>
                  <a:lnTo>
                    <a:pt x="137" y="1014"/>
                  </a:lnTo>
                  <a:lnTo>
                    <a:pt x="137" y="1034"/>
                  </a:lnTo>
                  <a:lnTo>
                    <a:pt x="40" y="1092"/>
                  </a:lnTo>
                  <a:lnTo>
                    <a:pt x="20" y="1112"/>
                  </a:lnTo>
                  <a:lnTo>
                    <a:pt x="1" y="1151"/>
                  </a:lnTo>
                  <a:lnTo>
                    <a:pt x="1" y="1170"/>
                  </a:lnTo>
                  <a:lnTo>
                    <a:pt x="20" y="1228"/>
                  </a:lnTo>
                  <a:lnTo>
                    <a:pt x="40" y="1228"/>
                  </a:lnTo>
                  <a:lnTo>
                    <a:pt x="20" y="1267"/>
                  </a:lnTo>
                  <a:lnTo>
                    <a:pt x="40" y="1345"/>
                  </a:lnTo>
                  <a:lnTo>
                    <a:pt x="78" y="1423"/>
                  </a:lnTo>
                  <a:lnTo>
                    <a:pt x="137" y="1482"/>
                  </a:lnTo>
                  <a:lnTo>
                    <a:pt x="195" y="1501"/>
                  </a:lnTo>
                  <a:lnTo>
                    <a:pt x="332" y="1716"/>
                  </a:lnTo>
                  <a:lnTo>
                    <a:pt x="332" y="2008"/>
                  </a:lnTo>
                  <a:lnTo>
                    <a:pt x="351" y="2222"/>
                  </a:lnTo>
                  <a:lnTo>
                    <a:pt x="390" y="2456"/>
                  </a:lnTo>
                  <a:lnTo>
                    <a:pt x="449" y="2709"/>
                  </a:lnTo>
                  <a:lnTo>
                    <a:pt x="507" y="2963"/>
                  </a:lnTo>
                  <a:lnTo>
                    <a:pt x="663" y="3333"/>
                  </a:lnTo>
                  <a:lnTo>
                    <a:pt x="760" y="3567"/>
                  </a:lnTo>
                  <a:lnTo>
                    <a:pt x="877" y="3761"/>
                  </a:lnTo>
                  <a:lnTo>
                    <a:pt x="994" y="3937"/>
                  </a:lnTo>
                  <a:lnTo>
                    <a:pt x="1131" y="4093"/>
                  </a:lnTo>
                  <a:lnTo>
                    <a:pt x="1072" y="4132"/>
                  </a:lnTo>
                  <a:lnTo>
                    <a:pt x="1033" y="4171"/>
                  </a:lnTo>
                  <a:lnTo>
                    <a:pt x="1014" y="4248"/>
                  </a:lnTo>
                  <a:lnTo>
                    <a:pt x="1014" y="4326"/>
                  </a:lnTo>
                  <a:lnTo>
                    <a:pt x="1053" y="4385"/>
                  </a:lnTo>
                  <a:lnTo>
                    <a:pt x="1111" y="4424"/>
                  </a:lnTo>
                  <a:lnTo>
                    <a:pt x="1131" y="4443"/>
                  </a:lnTo>
                  <a:lnTo>
                    <a:pt x="1286" y="4541"/>
                  </a:lnTo>
                  <a:lnTo>
                    <a:pt x="1481" y="4599"/>
                  </a:lnTo>
                  <a:lnTo>
                    <a:pt x="1657" y="4658"/>
                  </a:lnTo>
                  <a:lnTo>
                    <a:pt x="1813" y="4677"/>
                  </a:lnTo>
                  <a:lnTo>
                    <a:pt x="2007" y="4697"/>
                  </a:lnTo>
                  <a:lnTo>
                    <a:pt x="2183" y="4716"/>
                  </a:lnTo>
                  <a:lnTo>
                    <a:pt x="2378" y="4697"/>
                  </a:lnTo>
                  <a:lnTo>
                    <a:pt x="2533" y="4677"/>
                  </a:lnTo>
                  <a:lnTo>
                    <a:pt x="2767" y="4638"/>
                  </a:lnTo>
                  <a:lnTo>
                    <a:pt x="2943" y="4580"/>
                  </a:lnTo>
                  <a:lnTo>
                    <a:pt x="3293" y="4463"/>
                  </a:lnTo>
                  <a:lnTo>
                    <a:pt x="3664" y="4268"/>
                  </a:lnTo>
                  <a:lnTo>
                    <a:pt x="3995" y="4073"/>
                  </a:lnTo>
                  <a:lnTo>
                    <a:pt x="4151" y="3937"/>
                  </a:lnTo>
                  <a:lnTo>
                    <a:pt x="4326" y="3800"/>
                  </a:lnTo>
                  <a:lnTo>
                    <a:pt x="4657" y="3469"/>
                  </a:lnTo>
                  <a:lnTo>
                    <a:pt x="4930" y="3157"/>
                  </a:lnTo>
                  <a:lnTo>
                    <a:pt x="5183" y="2787"/>
                  </a:lnTo>
                  <a:lnTo>
                    <a:pt x="5281" y="2612"/>
                  </a:lnTo>
                  <a:lnTo>
                    <a:pt x="5378" y="2436"/>
                  </a:lnTo>
                  <a:lnTo>
                    <a:pt x="5534" y="2066"/>
                  </a:lnTo>
                  <a:lnTo>
                    <a:pt x="5592" y="1891"/>
                  </a:lnTo>
                  <a:lnTo>
                    <a:pt x="5651" y="1716"/>
                  </a:lnTo>
                  <a:lnTo>
                    <a:pt x="5690" y="1540"/>
                  </a:lnTo>
                  <a:lnTo>
                    <a:pt x="5709" y="1365"/>
                  </a:lnTo>
                  <a:lnTo>
                    <a:pt x="5709" y="1345"/>
                  </a:lnTo>
                  <a:lnTo>
                    <a:pt x="5690" y="1326"/>
                  </a:lnTo>
                  <a:lnTo>
                    <a:pt x="5573" y="1170"/>
                  </a:lnTo>
                  <a:lnTo>
                    <a:pt x="5398" y="975"/>
                  </a:lnTo>
                  <a:lnTo>
                    <a:pt x="5164" y="780"/>
                  </a:lnTo>
                  <a:lnTo>
                    <a:pt x="4833" y="547"/>
                  </a:lnTo>
                  <a:lnTo>
                    <a:pt x="4501" y="371"/>
                  </a:lnTo>
                  <a:lnTo>
                    <a:pt x="4248" y="274"/>
                  </a:lnTo>
                  <a:lnTo>
                    <a:pt x="4014" y="176"/>
                  </a:lnTo>
                  <a:lnTo>
                    <a:pt x="3683" y="98"/>
                  </a:lnTo>
                  <a:lnTo>
                    <a:pt x="3410" y="40"/>
                  </a:lnTo>
                  <a:lnTo>
                    <a:pt x="30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138;p35">
              <a:extLst>
                <a:ext uri="{FF2B5EF4-FFF2-40B4-BE49-F238E27FC236}">
                  <a16:creationId xmlns:a16="http://schemas.microsoft.com/office/drawing/2014/main" xmlns="" id="{9E84CA5C-160F-0FA5-99FD-4DC44DFB4DBE}"/>
                </a:ext>
              </a:extLst>
            </p:cNvPr>
            <p:cNvSpPr/>
            <p:nvPr/>
          </p:nvSpPr>
          <p:spPr>
            <a:xfrm>
              <a:off x="5451250" y="1149475"/>
              <a:ext cx="114975" cy="139825"/>
            </a:xfrm>
            <a:custGeom>
              <a:avLst/>
              <a:gdLst/>
              <a:ahLst/>
              <a:cxnLst/>
              <a:rect l="l" t="t" r="r" b="b"/>
              <a:pathLst>
                <a:path w="4599" h="5593" extrusionOk="0">
                  <a:moveTo>
                    <a:pt x="3683" y="0"/>
                  </a:moveTo>
                  <a:lnTo>
                    <a:pt x="3605" y="20"/>
                  </a:lnTo>
                  <a:lnTo>
                    <a:pt x="3547" y="78"/>
                  </a:lnTo>
                  <a:lnTo>
                    <a:pt x="3508" y="137"/>
                  </a:lnTo>
                  <a:lnTo>
                    <a:pt x="3508" y="215"/>
                  </a:lnTo>
                  <a:lnTo>
                    <a:pt x="3527" y="293"/>
                  </a:lnTo>
                  <a:lnTo>
                    <a:pt x="3410" y="254"/>
                  </a:lnTo>
                  <a:lnTo>
                    <a:pt x="3177" y="215"/>
                  </a:lnTo>
                  <a:lnTo>
                    <a:pt x="3001" y="176"/>
                  </a:lnTo>
                  <a:lnTo>
                    <a:pt x="2787" y="176"/>
                  </a:lnTo>
                  <a:lnTo>
                    <a:pt x="2534" y="156"/>
                  </a:lnTo>
                  <a:lnTo>
                    <a:pt x="2280" y="176"/>
                  </a:lnTo>
                  <a:lnTo>
                    <a:pt x="2027" y="195"/>
                  </a:lnTo>
                  <a:lnTo>
                    <a:pt x="1813" y="234"/>
                  </a:lnTo>
                  <a:lnTo>
                    <a:pt x="1618" y="273"/>
                  </a:lnTo>
                  <a:lnTo>
                    <a:pt x="1384" y="351"/>
                  </a:lnTo>
                  <a:lnTo>
                    <a:pt x="1170" y="429"/>
                  </a:lnTo>
                  <a:lnTo>
                    <a:pt x="975" y="527"/>
                  </a:lnTo>
                  <a:lnTo>
                    <a:pt x="799" y="624"/>
                  </a:lnTo>
                  <a:lnTo>
                    <a:pt x="780" y="566"/>
                  </a:lnTo>
                  <a:lnTo>
                    <a:pt x="741" y="507"/>
                  </a:lnTo>
                  <a:lnTo>
                    <a:pt x="663" y="488"/>
                  </a:lnTo>
                  <a:lnTo>
                    <a:pt x="605" y="468"/>
                  </a:lnTo>
                  <a:lnTo>
                    <a:pt x="527" y="507"/>
                  </a:lnTo>
                  <a:lnTo>
                    <a:pt x="488" y="546"/>
                  </a:lnTo>
                  <a:lnTo>
                    <a:pt x="468" y="566"/>
                  </a:lnTo>
                  <a:lnTo>
                    <a:pt x="332" y="702"/>
                  </a:lnTo>
                  <a:lnTo>
                    <a:pt x="234" y="897"/>
                  </a:lnTo>
                  <a:lnTo>
                    <a:pt x="157" y="1053"/>
                  </a:lnTo>
                  <a:lnTo>
                    <a:pt x="98" y="1208"/>
                  </a:lnTo>
                  <a:lnTo>
                    <a:pt x="59" y="1384"/>
                  </a:lnTo>
                  <a:lnTo>
                    <a:pt x="20" y="1579"/>
                  </a:lnTo>
                  <a:lnTo>
                    <a:pt x="1" y="1754"/>
                  </a:lnTo>
                  <a:lnTo>
                    <a:pt x="1" y="1929"/>
                  </a:lnTo>
                  <a:lnTo>
                    <a:pt x="1" y="2144"/>
                  </a:lnTo>
                  <a:lnTo>
                    <a:pt x="20" y="2339"/>
                  </a:lnTo>
                  <a:lnTo>
                    <a:pt x="79" y="2689"/>
                  </a:lnTo>
                  <a:lnTo>
                    <a:pt x="215" y="3098"/>
                  </a:lnTo>
                  <a:lnTo>
                    <a:pt x="351" y="3449"/>
                  </a:lnTo>
                  <a:lnTo>
                    <a:pt x="449" y="3625"/>
                  </a:lnTo>
                  <a:lnTo>
                    <a:pt x="566" y="3819"/>
                  </a:lnTo>
                  <a:lnTo>
                    <a:pt x="838" y="4209"/>
                  </a:lnTo>
                  <a:lnTo>
                    <a:pt x="1111" y="4521"/>
                  </a:lnTo>
                  <a:lnTo>
                    <a:pt x="1423" y="4833"/>
                  </a:lnTo>
                  <a:lnTo>
                    <a:pt x="1579" y="4969"/>
                  </a:lnTo>
                  <a:lnTo>
                    <a:pt x="1735" y="5086"/>
                  </a:lnTo>
                  <a:lnTo>
                    <a:pt x="2066" y="5300"/>
                  </a:lnTo>
                  <a:lnTo>
                    <a:pt x="2241" y="5398"/>
                  </a:lnTo>
                  <a:lnTo>
                    <a:pt x="2397" y="5475"/>
                  </a:lnTo>
                  <a:lnTo>
                    <a:pt x="2573" y="5534"/>
                  </a:lnTo>
                  <a:lnTo>
                    <a:pt x="2748" y="5592"/>
                  </a:lnTo>
                  <a:lnTo>
                    <a:pt x="2787" y="5573"/>
                  </a:lnTo>
                  <a:lnTo>
                    <a:pt x="2962" y="5495"/>
                  </a:lnTo>
                  <a:lnTo>
                    <a:pt x="3177" y="5339"/>
                  </a:lnTo>
                  <a:lnTo>
                    <a:pt x="3410" y="5144"/>
                  </a:lnTo>
                  <a:lnTo>
                    <a:pt x="3683" y="4852"/>
                  </a:lnTo>
                  <a:lnTo>
                    <a:pt x="3917" y="4560"/>
                  </a:lnTo>
                  <a:lnTo>
                    <a:pt x="4053" y="4326"/>
                  </a:lnTo>
                  <a:lnTo>
                    <a:pt x="4190" y="4112"/>
                  </a:lnTo>
                  <a:lnTo>
                    <a:pt x="4326" y="3800"/>
                  </a:lnTo>
                  <a:lnTo>
                    <a:pt x="4424" y="3547"/>
                  </a:lnTo>
                  <a:lnTo>
                    <a:pt x="4501" y="3235"/>
                  </a:lnTo>
                  <a:lnTo>
                    <a:pt x="4560" y="2943"/>
                  </a:lnTo>
                  <a:lnTo>
                    <a:pt x="4599" y="2650"/>
                  </a:lnTo>
                  <a:lnTo>
                    <a:pt x="4599" y="2378"/>
                  </a:lnTo>
                  <a:lnTo>
                    <a:pt x="4599" y="2066"/>
                  </a:lnTo>
                  <a:lnTo>
                    <a:pt x="4560" y="1774"/>
                  </a:lnTo>
                  <a:lnTo>
                    <a:pt x="4501" y="1481"/>
                  </a:lnTo>
                  <a:lnTo>
                    <a:pt x="4424" y="1208"/>
                  </a:lnTo>
                  <a:lnTo>
                    <a:pt x="4404" y="1170"/>
                  </a:lnTo>
                  <a:lnTo>
                    <a:pt x="4424" y="1092"/>
                  </a:lnTo>
                  <a:lnTo>
                    <a:pt x="4385" y="955"/>
                  </a:lnTo>
                  <a:lnTo>
                    <a:pt x="4346" y="838"/>
                  </a:lnTo>
                  <a:lnTo>
                    <a:pt x="4268" y="741"/>
                  </a:lnTo>
                  <a:lnTo>
                    <a:pt x="4209" y="643"/>
                  </a:lnTo>
                  <a:lnTo>
                    <a:pt x="4190" y="624"/>
                  </a:lnTo>
                  <a:lnTo>
                    <a:pt x="4034" y="332"/>
                  </a:lnTo>
                  <a:lnTo>
                    <a:pt x="3897" y="98"/>
                  </a:lnTo>
                  <a:lnTo>
                    <a:pt x="3858" y="59"/>
                  </a:lnTo>
                  <a:lnTo>
                    <a:pt x="3820" y="20"/>
                  </a:lnTo>
                  <a:lnTo>
                    <a:pt x="3800" y="20"/>
                  </a:lnTo>
                  <a:lnTo>
                    <a:pt x="37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139;p35">
              <a:extLst>
                <a:ext uri="{FF2B5EF4-FFF2-40B4-BE49-F238E27FC236}">
                  <a16:creationId xmlns:a16="http://schemas.microsoft.com/office/drawing/2014/main" xmlns="" id="{5E57413B-6E79-9BD6-BFEF-7B179CAFEEC2}"/>
                </a:ext>
              </a:extLst>
            </p:cNvPr>
            <p:cNvSpPr/>
            <p:nvPr/>
          </p:nvSpPr>
          <p:spPr>
            <a:xfrm>
              <a:off x="5162900" y="582000"/>
              <a:ext cx="631300" cy="631300"/>
            </a:xfrm>
            <a:custGeom>
              <a:avLst/>
              <a:gdLst/>
              <a:ahLst/>
              <a:cxnLst/>
              <a:rect l="l" t="t" r="r" b="b"/>
              <a:pathLst>
                <a:path w="25252" h="25252" extrusionOk="0">
                  <a:moveTo>
                    <a:pt x="12528" y="1"/>
                  </a:moveTo>
                  <a:lnTo>
                    <a:pt x="11885" y="20"/>
                  </a:lnTo>
                  <a:lnTo>
                    <a:pt x="11262" y="79"/>
                  </a:lnTo>
                  <a:lnTo>
                    <a:pt x="10619" y="157"/>
                  </a:lnTo>
                  <a:lnTo>
                    <a:pt x="9976" y="293"/>
                  </a:lnTo>
                  <a:lnTo>
                    <a:pt x="9352" y="429"/>
                  </a:lnTo>
                  <a:lnTo>
                    <a:pt x="8729" y="624"/>
                  </a:lnTo>
                  <a:lnTo>
                    <a:pt x="8144" y="819"/>
                  </a:lnTo>
                  <a:lnTo>
                    <a:pt x="7560" y="1072"/>
                  </a:lnTo>
                  <a:lnTo>
                    <a:pt x="6995" y="1326"/>
                  </a:lnTo>
                  <a:lnTo>
                    <a:pt x="6449" y="1618"/>
                  </a:lnTo>
                  <a:lnTo>
                    <a:pt x="5923" y="1930"/>
                  </a:lnTo>
                  <a:lnTo>
                    <a:pt x="5417" y="2261"/>
                  </a:lnTo>
                  <a:lnTo>
                    <a:pt x="4910" y="2631"/>
                  </a:lnTo>
                  <a:lnTo>
                    <a:pt x="4442" y="3021"/>
                  </a:lnTo>
                  <a:lnTo>
                    <a:pt x="3994" y="3430"/>
                  </a:lnTo>
                  <a:lnTo>
                    <a:pt x="3566" y="3859"/>
                  </a:lnTo>
                  <a:lnTo>
                    <a:pt x="3157" y="4287"/>
                  </a:lnTo>
                  <a:lnTo>
                    <a:pt x="2767" y="4755"/>
                  </a:lnTo>
                  <a:lnTo>
                    <a:pt x="2397" y="5242"/>
                  </a:lnTo>
                  <a:lnTo>
                    <a:pt x="2046" y="5748"/>
                  </a:lnTo>
                  <a:lnTo>
                    <a:pt x="1734" y="6255"/>
                  </a:lnTo>
                  <a:lnTo>
                    <a:pt x="1442" y="6781"/>
                  </a:lnTo>
                  <a:lnTo>
                    <a:pt x="1169" y="7327"/>
                  </a:lnTo>
                  <a:lnTo>
                    <a:pt x="935" y="7892"/>
                  </a:lnTo>
                  <a:lnTo>
                    <a:pt x="721" y="8457"/>
                  </a:lnTo>
                  <a:lnTo>
                    <a:pt x="526" y="9041"/>
                  </a:lnTo>
                  <a:lnTo>
                    <a:pt x="370" y="9645"/>
                  </a:lnTo>
                  <a:lnTo>
                    <a:pt x="234" y="10230"/>
                  </a:lnTo>
                  <a:lnTo>
                    <a:pt x="137" y="10853"/>
                  </a:lnTo>
                  <a:lnTo>
                    <a:pt x="59" y="11477"/>
                  </a:lnTo>
                  <a:lnTo>
                    <a:pt x="20" y="12100"/>
                  </a:lnTo>
                  <a:lnTo>
                    <a:pt x="0" y="12724"/>
                  </a:lnTo>
                  <a:lnTo>
                    <a:pt x="39" y="13367"/>
                  </a:lnTo>
                  <a:lnTo>
                    <a:pt x="78" y="14010"/>
                  </a:lnTo>
                  <a:lnTo>
                    <a:pt x="176" y="14653"/>
                  </a:lnTo>
                  <a:lnTo>
                    <a:pt x="292" y="15276"/>
                  </a:lnTo>
                  <a:lnTo>
                    <a:pt x="448" y="15900"/>
                  </a:lnTo>
                  <a:lnTo>
                    <a:pt x="624" y="16523"/>
                  </a:lnTo>
                  <a:lnTo>
                    <a:pt x="838" y="17108"/>
                  </a:lnTo>
                  <a:lnTo>
                    <a:pt x="1072" y="17692"/>
                  </a:lnTo>
                  <a:lnTo>
                    <a:pt x="1345" y="18257"/>
                  </a:lnTo>
                  <a:lnTo>
                    <a:pt x="1617" y="18803"/>
                  </a:lnTo>
                  <a:lnTo>
                    <a:pt x="1949" y="19329"/>
                  </a:lnTo>
                  <a:lnTo>
                    <a:pt x="2280" y="19835"/>
                  </a:lnTo>
                  <a:lnTo>
                    <a:pt x="2650" y="20342"/>
                  </a:lnTo>
                  <a:lnTo>
                    <a:pt x="3020" y="20810"/>
                  </a:lnTo>
                  <a:lnTo>
                    <a:pt x="3429" y="21258"/>
                  </a:lnTo>
                  <a:lnTo>
                    <a:pt x="3858" y="21686"/>
                  </a:lnTo>
                  <a:lnTo>
                    <a:pt x="4306" y="22095"/>
                  </a:lnTo>
                  <a:lnTo>
                    <a:pt x="4774" y="22485"/>
                  </a:lnTo>
                  <a:lnTo>
                    <a:pt x="5261" y="22855"/>
                  </a:lnTo>
                  <a:lnTo>
                    <a:pt x="5748" y="23206"/>
                  </a:lnTo>
                  <a:lnTo>
                    <a:pt x="6274" y="23518"/>
                  </a:lnTo>
                  <a:lnTo>
                    <a:pt x="6800" y="23810"/>
                  </a:lnTo>
                  <a:lnTo>
                    <a:pt x="7346" y="24083"/>
                  </a:lnTo>
                  <a:lnTo>
                    <a:pt x="7911" y="24317"/>
                  </a:lnTo>
                  <a:lnTo>
                    <a:pt x="8476" y="24531"/>
                  </a:lnTo>
                  <a:lnTo>
                    <a:pt x="9060" y="24726"/>
                  </a:lnTo>
                  <a:lnTo>
                    <a:pt x="9645" y="24882"/>
                  </a:lnTo>
                  <a:lnTo>
                    <a:pt x="10249" y="25018"/>
                  </a:lnTo>
                  <a:lnTo>
                    <a:pt x="10853" y="25116"/>
                  </a:lnTo>
                  <a:lnTo>
                    <a:pt x="11476" y="25193"/>
                  </a:lnTo>
                  <a:lnTo>
                    <a:pt x="12100" y="25232"/>
                  </a:lnTo>
                  <a:lnTo>
                    <a:pt x="12723" y="25252"/>
                  </a:lnTo>
                  <a:lnTo>
                    <a:pt x="13366" y="25213"/>
                  </a:lnTo>
                  <a:lnTo>
                    <a:pt x="14009" y="25174"/>
                  </a:lnTo>
                  <a:lnTo>
                    <a:pt x="14652" y="25077"/>
                  </a:lnTo>
                  <a:lnTo>
                    <a:pt x="15295" y="24960"/>
                  </a:lnTo>
                  <a:lnTo>
                    <a:pt x="15919" y="24804"/>
                  </a:lnTo>
                  <a:lnTo>
                    <a:pt x="16523" y="24628"/>
                  </a:lnTo>
                  <a:lnTo>
                    <a:pt x="17127" y="24414"/>
                  </a:lnTo>
                  <a:lnTo>
                    <a:pt x="17692" y="24180"/>
                  </a:lnTo>
                  <a:lnTo>
                    <a:pt x="18257" y="23927"/>
                  </a:lnTo>
                  <a:lnTo>
                    <a:pt x="18802" y="23635"/>
                  </a:lnTo>
                  <a:lnTo>
                    <a:pt x="19348" y="23323"/>
                  </a:lnTo>
                  <a:lnTo>
                    <a:pt x="19854" y="22972"/>
                  </a:lnTo>
                  <a:lnTo>
                    <a:pt x="20341" y="22622"/>
                  </a:lnTo>
                  <a:lnTo>
                    <a:pt x="20809" y="22232"/>
                  </a:lnTo>
                  <a:lnTo>
                    <a:pt x="21277" y="21823"/>
                  </a:lnTo>
                  <a:lnTo>
                    <a:pt x="21705" y="21394"/>
                  </a:lnTo>
                  <a:lnTo>
                    <a:pt x="22114" y="20946"/>
                  </a:lnTo>
                  <a:lnTo>
                    <a:pt x="22504" y="20478"/>
                  </a:lnTo>
                  <a:lnTo>
                    <a:pt x="22874" y="19991"/>
                  </a:lnTo>
                  <a:lnTo>
                    <a:pt x="23206" y="19504"/>
                  </a:lnTo>
                  <a:lnTo>
                    <a:pt x="23537" y="18978"/>
                  </a:lnTo>
                  <a:lnTo>
                    <a:pt x="23829" y="18452"/>
                  </a:lnTo>
                  <a:lnTo>
                    <a:pt x="24082" y="17906"/>
                  </a:lnTo>
                  <a:lnTo>
                    <a:pt x="24336" y="17361"/>
                  </a:lnTo>
                  <a:lnTo>
                    <a:pt x="24550" y="16776"/>
                  </a:lnTo>
                  <a:lnTo>
                    <a:pt x="24725" y="16192"/>
                  </a:lnTo>
                  <a:lnTo>
                    <a:pt x="24901" y="15607"/>
                  </a:lnTo>
                  <a:lnTo>
                    <a:pt x="25018" y="15003"/>
                  </a:lnTo>
                  <a:lnTo>
                    <a:pt x="25134" y="14399"/>
                  </a:lnTo>
                  <a:lnTo>
                    <a:pt x="25193" y="13776"/>
                  </a:lnTo>
                  <a:lnTo>
                    <a:pt x="25251" y="13152"/>
                  </a:lnTo>
                  <a:lnTo>
                    <a:pt x="25251" y="12529"/>
                  </a:lnTo>
                  <a:lnTo>
                    <a:pt x="25232" y="11886"/>
                  </a:lnTo>
                  <a:lnTo>
                    <a:pt x="25173" y="11243"/>
                  </a:lnTo>
                  <a:lnTo>
                    <a:pt x="25095" y="10600"/>
                  </a:lnTo>
                  <a:lnTo>
                    <a:pt x="24959" y="9957"/>
                  </a:lnTo>
                  <a:lnTo>
                    <a:pt x="24823" y="9333"/>
                  </a:lnTo>
                  <a:lnTo>
                    <a:pt x="24628" y="8729"/>
                  </a:lnTo>
                  <a:lnTo>
                    <a:pt x="24433" y="8125"/>
                  </a:lnTo>
                  <a:lnTo>
                    <a:pt x="24199" y="7560"/>
                  </a:lnTo>
                  <a:lnTo>
                    <a:pt x="23926" y="6995"/>
                  </a:lnTo>
                  <a:lnTo>
                    <a:pt x="23634" y="6450"/>
                  </a:lnTo>
                  <a:lnTo>
                    <a:pt x="23322" y="5904"/>
                  </a:lnTo>
                  <a:lnTo>
                    <a:pt x="22991" y="5398"/>
                  </a:lnTo>
                  <a:lnTo>
                    <a:pt x="22621" y="4911"/>
                  </a:lnTo>
                  <a:lnTo>
                    <a:pt x="22231" y="4443"/>
                  </a:lnTo>
                  <a:lnTo>
                    <a:pt x="21822" y="3975"/>
                  </a:lnTo>
                  <a:lnTo>
                    <a:pt x="21394" y="3547"/>
                  </a:lnTo>
                  <a:lnTo>
                    <a:pt x="20965" y="3138"/>
                  </a:lnTo>
                  <a:lnTo>
                    <a:pt x="20497" y="2748"/>
                  </a:lnTo>
                  <a:lnTo>
                    <a:pt x="20010" y="2378"/>
                  </a:lnTo>
                  <a:lnTo>
                    <a:pt x="19504" y="2046"/>
                  </a:lnTo>
                  <a:lnTo>
                    <a:pt x="18997" y="1735"/>
                  </a:lnTo>
                  <a:lnTo>
                    <a:pt x="18471" y="1423"/>
                  </a:lnTo>
                  <a:lnTo>
                    <a:pt x="17925" y="1170"/>
                  </a:lnTo>
                  <a:lnTo>
                    <a:pt x="17360" y="916"/>
                  </a:lnTo>
                  <a:lnTo>
                    <a:pt x="16795" y="702"/>
                  </a:lnTo>
                  <a:lnTo>
                    <a:pt x="16211" y="527"/>
                  </a:lnTo>
                  <a:lnTo>
                    <a:pt x="15607" y="351"/>
                  </a:lnTo>
                  <a:lnTo>
                    <a:pt x="15022" y="234"/>
                  </a:lnTo>
                  <a:lnTo>
                    <a:pt x="14399" y="118"/>
                  </a:lnTo>
                  <a:lnTo>
                    <a:pt x="13795" y="59"/>
                  </a:lnTo>
                  <a:lnTo>
                    <a:pt x="13152" y="20"/>
                  </a:lnTo>
                  <a:lnTo>
                    <a:pt x="125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140;p35">
              <a:extLst>
                <a:ext uri="{FF2B5EF4-FFF2-40B4-BE49-F238E27FC236}">
                  <a16:creationId xmlns:a16="http://schemas.microsoft.com/office/drawing/2014/main" xmlns="" id="{F76638A1-5133-D5E4-7624-FD01F3D24C50}"/>
                </a:ext>
              </a:extLst>
            </p:cNvPr>
            <p:cNvSpPr/>
            <p:nvPr/>
          </p:nvSpPr>
          <p:spPr>
            <a:xfrm>
              <a:off x="5162900" y="582000"/>
              <a:ext cx="631300" cy="631300"/>
            </a:xfrm>
            <a:custGeom>
              <a:avLst/>
              <a:gdLst/>
              <a:ahLst/>
              <a:cxnLst/>
              <a:rect l="l" t="t" r="r" b="b"/>
              <a:pathLst>
                <a:path w="25252" h="25252" fill="none" extrusionOk="0">
                  <a:moveTo>
                    <a:pt x="14652" y="25077"/>
                  </a:moveTo>
                  <a:lnTo>
                    <a:pt x="14652" y="25077"/>
                  </a:lnTo>
                  <a:lnTo>
                    <a:pt x="15295" y="24960"/>
                  </a:lnTo>
                  <a:lnTo>
                    <a:pt x="15919" y="24804"/>
                  </a:lnTo>
                  <a:lnTo>
                    <a:pt x="16523" y="24628"/>
                  </a:lnTo>
                  <a:lnTo>
                    <a:pt x="17127" y="24414"/>
                  </a:lnTo>
                  <a:lnTo>
                    <a:pt x="17692" y="24180"/>
                  </a:lnTo>
                  <a:lnTo>
                    <a:pt x="18257" y="23927"/>
                  </a:lnTo>
                  <a:lnTo>
                    <a:pt x="18802" y="23635"/>
                  </a:lnTo>
                  <a:lnTo>
                    <a:pt x="19348" y="23323"/>
                  </a:lnTo>
                  <a:lnTo>
                    <a:pt x="19854" y="22972"/>
                  </a:lnTo>
                  <a:lnTo>
                    <a:pt x="20341" y="22622"/>
                  </a:lnTo>
                  <a:lnTo>
                    <a:pt x="20809" y="22232"/>
                  </a:lnTo>
                  <a:lnTo>
                    <a:pt x="21277" y="21823"/>
                  </a:lnTo>
                  <a:lnTo>
                    <a:pt x="21705" y="21394"/>
                  </a:lnTo>
                  <a:lnTo>
                    <a:pt x="22114" y="20946"/>
                  </a:lnTo>
                  <a:lnTo>
                    <a:pt x="22504" y="20478"/>
                  </a:lnTo>
                  <a:lnTo>
                    <a:pt x="22874" y="19991"/>
                  </a:lnTo>
                  <a:lnTo>
                    <a:pt x="23206" y="19504"/>
                  </a:lnTo>
                  <a:lnTo>
                    <a:pt x="23537" y="18978"/>
                  </a:lnTo>
                  <a:lnTo>
                    <a:pt x="23829" y="18452"/>
                  </a:lnTo>
                  <a:lnTo>
                    <a:pt x="24082" y="17906"/>
                  </a:lnTo>
                  <a:lnTo>
                    <a:pt x="24336" y="17361"/>
                  </a:lnTo>
                  <a:lnTo>
                    <a:pt x="24550" y="16776"/>
                  </a:lnTo>
                  <a:lnTo>
                    <a:pt x="24725" y="16192"/>
                  </a:lnTo>
                  <a:lnTo>
                    <a:pt x="24901" y="15607"/>
                  </a:lnTo>
                  <a:lnTo>
                    <a:pt x="25018" y="15003"/>
                  </a:lnTo>
                  <a:lnTo>
                    <a:pt x="25134" y="14399"/>
                  </a:lnTo>
                  <a:lnTo>
                    <a:pt x="25193" y="13776"/>
                  </a:lnTo>
                  <a:lnTo>
                    <a:pt x="25251" y="13152"/>
                  </a:lnTo>
                  <a:lnTo>
                    <a:pt x="25251" y="12529"/>
                  </a:lnTo>
                  <a:lnTo>
                    <a:pt x="25232" y="11886"/>
                  </a:lnTo>
                  <a:lnTo>
                    <a:pt x="25173" y="11243"/>
                  </a:lnTo>
                  <a:lnTo>
                    <a:pt x="25095" y="10600"/>
                  </a:lnTo>
                  <a:lnTo>
                    <a:pt x="25095" y="10600"/>
                  </a:lnTo>
                  <a:lnTo>
                    <a:pt x="24959" y="9957"/>
                  </a:lnTo>
                  <a:lnTo>
                    <a:pt x="24823" y="9333"/>
                  </a:lnTo>
                  <a:lnTo>
                    <a:pt x="24628" y="8729"/>
                  </a:lnTo>
                  <a:lnTo>
                    <a:pt x="24433" y="8125"/>
                  </a:lnTo>
                  <a:lnTo>
                    <a:pt x="24199" y="7560"/>
                  </a:lnTo>
                  <a:lnTo>
                    <a:pt x="23926" y="6995"/>
                  </a:lnTo>
                  <a:lnTo>
                    <a:pt x="23634" y="6450"/>
                  </a:lnTo>
                  <a:lnTo>
                    <a:pt x="23322" y="5904"/>
                  </a:lnTo>
                  <a:lnTo>
                    <a:pt x="22991" y="5398"/>
                  </a:lnTo>
                  <a:lnTo>
                    <a:pt x="22621" y="4911"/>
                  </a:lnTo>
                  <a:lnTo>
                    <a:pt x="22231" y="4443"/>
                  </a:lnTo>
                  <a:lnTo>
                    <a:pt x="21822" y="3975"/>
                  </a:lnTo>
                  <a:lnTo>
                    <a:pt x="21394" y="3547"/>
                  </a:lnTo>
                  <a:lnTo>
                    <a:pt x="20965" y="3138"/>
                  </a:lnTo>
                  <a:lnTo>
                    <a:pt x="20497" y="2748"/>
                  </a:lnTo>
                  <a:lnTo>
                    <a:pt x="20010" y="2378"/>
                  </a:lnTo>
                  <a:lnTo>
                    <a:pt x="19504" y="2046"/>
                  </a:lnTo>
                  <a:lnTo>
                    <a:pt x="18997" y="1735"/>
                  </a:lnTo>
                  <a:lnTo>
                    <a:pt x="18471" y="1423"/>
                  </a:lnTo>
                  <a:lnTo>
                    <a:pt x="17925" y="1170"/>
                  </a:lnTo>
                  <a:lnTo>
                    <a:pt x="17360" y="916"/>
                  </a:lnTo>
                  <a:lnTo>
                    <a:pt x="16795" y="702"/>
                  </a:lnTo>
                  <a:lnTo>
                    <a:pt x="16211" y="527"/>
                  </a:lnTo>
                  <a:lnTo>
                    <a:pt x="15607" y="351"/>
                  </a:lnTo>
                  <a:lnTo>
                    <a:pt x="15022" y="234"/>
                  </a:lnTo>
                  <a:lnTo>
                    <a:pt x="14399" y="118"/>
                  </a:lnTo>
                  <a:lnTo>
                    <a:pt x="13795" y="59"/>
                  </a:lnTo>
                  <a:lnTo>
                    <a:pt x="13152" y="20"/>
                  </a:lnTo>
                  <a:lnTo>
                    <a:pt x="12528" y="1"/>
                  </a:lnTo>
                  <a:lnTo>
                    <a:pt x="11885" y="20"/>
                  </a:lnTo>
                  <a:lnTo>
                    <a:pt x="11262" y="79"/>
                  </a:lnTo>
                  <a:lnTo>
                    <a:pt x="10619" y="157"/>
                  </a:lnTo>
                  <a:lnTo>
                    <a:pt x="10619" y="157"/>
                  </a:lnTo>
                  <a:lnTo>
                    <a:pt x="9976" y="293"/>
                  </a:lnTo>
                  <a:lnTo>
                    <a:pt x="9352" y="429"/>
                  </a:lnTo>
                  <a:lnTo>
                    <a:pt x="8729" y="624"/>
                  </a:lnTo>
                  <a:lnTo>
                    <a:pt x="8144" y="819"/>
                  </a:lnTo>
                  <a:lnTo>
                    <a:pt x="7560" y="1072"/>
                  </a:lnTo>
                  <a:lnTo>
                    <a:pt x="6995" y="1326"/>
                  </a:lnTo>
                  <a:lnTo>
                    <a:pt x="6449" y="1618"/>
                  </a:lnTo>
                  <a:lnTo>
                    <a:pt x="5923" y="1930"/>
                  </a:lnTo>
                  <a:lnTo>
                    <a:pt x="5417" y="2261"/>
                  </a:lnTo>
                  <a:lnTo>
                    <a:pt x="4910" y="2631"/>
                  </a:lnTo>
                  <a:lnTo>
                    <a:pt x="4442" y="3021"/>
                  </a:lnTo>
                  <a:lnTo>
                    <a:pt x="3994" y="3430"/>
                  </a:lnTo>
                  <a:lnTo>
                    <a:pt x="3566" y="3859"/>
                  </a:lnTo>
                  <a:lnTo>
                    <a:pt x="3157" y="4287"/>
                  </a:lnTo>
                  <a:lnTo>
                    <a:pt x="2767" y="4755"/>
                  </a:lnTo>
                  <a:lnTo>
                    <a:pt x="2397" y="5242"/>
                  </a:lnTo>
                  <a:lnTo>
                    <a:pt x="2046" y="5748"/>
                  </a:lnTo>
                  <a:lnTo>
                    <a:pt x="1734" y="6255"/>
                  </a:lnTo>
                  <a:lnTo>
                    <a:pt x="1442" y="6781"/>
                  </a:lnTo>
                  <a:lnTo>
                    <a:pt x="1169" y="7327"/>
                  </a:lnTo>
                  <a:lnTo>
                    <a:pt x="935" y="7892"/>
                  </a:lnTo>
                  <a:lnTo>
                    <a:pt x="721" y="8457"/>
                  </a:lnTo>
                  <a:lnTo>
                    <a:pt x="526" y="9041"/>
                  </a:lnTo>
                  <a:lnTo>
                    <a:pt x="370" y="9645"/>
                  </a:lnTo>
                  <a:lnTo>
                    <a:pt x="234" y="10230"/>
                  </a:lnTo>
                  <a:lnTo>
                    <a:pt x="137" y="10853"/>
                  </a:lnTo>
                  <a:lnTo>
                    <a:pt x="59" y="11477"/>
                  </a:lnTo>
                  <a:lnTo>
                    <a:pt x="20" y="12100"/>
                  </a:lnTo>
                  <a:lnTo>
                    <a:pt x="0" y="12724"/>
                  </a:lnTo>
                  <a:lnTo>
                    <a:pt x="39" y="13367"/>
                  </a:lnTo>
                  <a:lnTo>
                    <a:pt x="78" y="14010"/>
                  </a:lnTo>
                  <a:lnTo>
                    <a:pt x="176" y="14653"/>
                  </a:lnTo>
                  <a:lnTo>
                    <a:pt x="176" y="14653"/>
                  </a:lnTo>
                  <a:lnTo>
                    <a:pt x="292" y="15276"/>
                  </a:lnTo>
                  <a:lnTo>
                    <a:pt x="448" y="15900"/>
                  </a:lnTo>
                  <a:lnTo>
                    <a:pt x="624" y="16523"/>
                  </a:lnTo>
                  <a:lnTo>
                    <a:pt x="838" y="17108"/>
                  </a:lnTo>
                  <a:lnTo>
                    <a:pt x="1072" y="17692"/>
                  </a:lnTo>
                  <a:lnTo>
                    <a:pt x="1345" y="18257"/>
                  </a:lnTo>
                  <a:lnTo>
                    <a:pt x="1617" y="18803"/>
                  </a:lnTo>
                  <a:lnTo>
                    <a:pt x="1949" y="19329"/>
                  </a:lnTo>
                  <a:lnTo>
                    <a:pt x="2280" y="19835"/>
                  </a:lnTo>
                  <a:lnTo>
                    <a:pt x="2650" y="20342"/>
                  </a:lnTo>
                  <a:lnTo>
                    <a:pt x="3020" y="20810"/>
                  </a:lnTo>
                  <a:lnTo>
                    <a:pt x="3429" y="21258"/>
                  </a:lnTo>
                  <a:lnTo>
                    <a:pt x="3858" y="21686"/>
                  </a:lnTo>
                  <a:lnTo>
                    <a:pt x="4306" y="22095"/>
                  </a:lnTo>
                  <a:lnTo>
                    <a:pt x="4774" y="22485"/>
                  </a:lnTo>
                  <a:lnTo>
                    <a:pt x="5261" y="22855"/>
                  </a:lnTo>
                  <a:lnTo>
                    <a:pt x="5748" y="23206"/>
                  </a:lnTo>
                  <a:lnTo>
                    <a:pt x="6274" y="23518"/>
                  </a:lnTo>
                  <a:lnTo>
                    <a:pt x="6800" y="23810"/>
                  </a:lnTo>
                  <a:lnTo>
                    <a:pt x="7346" y="24083"/>
                  </a:lnTo>
                  <a:lnTo>
                    <a:pt x="7911" y="24317"/>
                  </a:lnTo>
                  <a:lnTo>
                    <a:pt x="8476" y="24531"/>
                  </a:lnTo>
                  <a:lnTo>
                    <a:pt x="9060" y="24726"/>
                  </a:lnTo>
                  <a:lnTo>
                    <a:pt x="9645" y="24882"/>
                  </a:lnTo>
                  <a:lnTo>
                    <a:pt x="10249" y="25018"/>
                  </a:lnTo>
                  <a:lnTo>
                    <a:pt x="10853" y="25116"/>
                  </a:lnTo>
                  <a:lnTo>
                    <a:pt x="11476" y="25193"/>
                  </a:lnTo>
                  <a:lnTo>
                    <a:pt x="12100" y="25232"/>
                  </a:lnTo>
                  <a:lnTo>
                    <a:pt x="12723" y="25252"/>
                  </a:lnTo>
                  <a:lnTo>
                    <a:pt x="13366" y="25213"/>
                  </a:lnTo>
                  <a:lnTo>
                    <a:pt x="14009" y="25174"/>
                  </a:lnTo>
                  <a:lnTo>
                    <a:pt x="14652" y="2507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141;p35">
              <a:extLst>
                <a:ext uri="{FF2B5EF4-FFF2-40B4-BE49-F238E27FC236}">
                  <a16:creationId xmlns:a16="http://schemas.microsoft.com/office/drawing/2014/main" xmlns="" id="{02F6E52A-A289-E72A-A213-4DB5711F47C3}"/>
                </a:ext>
              </a:extLst>
            </p:cNvPr>
            <p:cNvSpPr/>
            <p:nvPr/>
          </p:nvSpPr>
          <p:spPr>
            <a:xfrm>
              <a:off x="5724525" y="1044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37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142;p35">
              <a:extLst>
                <a:ext uri="{FF2B5EF4-FFF2-40B4-BE49-F238E27FC236}">
                  <a16:creationId xmlns:a16="http://schemas.microsoft.com/office/drawing/2014/main" xmlns="" id="{36CAA087-7DE8-1CF4-C442-260CEC29297D}"/>
                </a:ext>
              </a:extLst>
            </p:cNvPr>
            <p:cNvSpPr/>
            <p:nvPr/>
          </p:nvSpPr>
          <p:spPr>
            <a:xfrm>
              <a:off x="5162900" y="583950"/>
              <a:ext cx="631300" cy="629350"/>
            </a:xfrm>
            <a:custGeom>
              <a:avLst/>
              <a:gdLst/>
              <a:ahLst/>
              <a:cxnLst/>
              <a:rect l="l" t="t" r="r" b="b"/>
              <a:pathLst>
                <a:path w="25252" h="25174" extrusionOk="0">
                  <a:moveTo>
                    <a:pt x="11223" y="1"/>
                  </a:moveTo>
                  <a:lnTo>
                    <a:pt x="10619" y="79"/>
                  </a:lnTo>
                  <a:lnTo>
                    <a:pt x="9976" y="195"/>
                  </a:lnTo>
                  <a:lnTo>
                    <a:pt x="9352" y="351"/>
                  </a:lnTo>
                  <a:lnTo>
                    <a:pt x="8729" y="527"/>
                  </a:lnTo>
                  <a:lnTo>
                    <a:pt x="8144" y="741"/>
                  </a:lnTo>
                  <a:lnTo>
                    <a:pt x="7560" y="975"/>
                  </a:lnTo>
                  <a:lnTo>
                    <a:pt x="6995" y="1248"/>
                  </a:lnTo>
                  <a:lnTo>
                    <a:pt x="6449" y="1540"/>
                  </a:lnTo>
                  <a:lnTo>
                    <a:pt x="5923" y="1852"/>
                  </a:lnTo>
                  <a:lnTo>
                    <a:pt x="5417" y="2183"/>
                  </a:lnTo>
                  <a:lnTo>
                    <a:pt x="4910" y="2553"/>
                  </a:lnTo>
                  <a:lnTo>
                    <a:pt x="4442" y="2943"/>
                  </a:lnTo>
                  <a:lnTo>
                    <a:pt x="3994" y="3352"/>
                  </a:lnTo>
                  <a:lnTo>
                    <a:pt x="3566" y="3761"/>
                  </a:lnTo>
                  <a:lnTo>
                    <a:pt x="3157" y="4209"/>
                  </a:lnTo>
                  <a:lnTo>
                    <a:pt x="2767" y="4677"/>
                  </a:lnTo>
                  <a:lnTo>
                    <a:pt x="2397" y="5164"/>
                  </a:lnTo>
                  <a:lnTo>
                    <a:pt x="2046" y="5670"/>
                  </a:lnTo>
                  <a:lnTo>
                    <a:pt x="1734" y="6177"/>
                  </a:lnTo>
                  <a:lnTo>
                    <a:pt x="1442" y="6703"/>
                  </a:lnTo>
                  <a:lnTo>
                    <a:pt x="1169" y="7249"/>
                  </a:lnTo>
                  <a:lnTo>
                    <a:pt x="935" y="7814"/>
                  </a:lnTo>
                  <a:lnTo>
                    <a:pt x="721" y="8379"/>
                  </a:lnTo>
                  <a:lnTo>
                    <a:pt x="526" y="8963"/>
                  </a:lnTo>
                  <a:lnTo>
                    <a:pt x="370" y="9567"/>
                  </a:lnTo>
                  <a:lnTo>
                    <a:pt x="234" y="10171"/>
                  </a:lnTo>
                  <a:lnTo>
                    <a:pt x="137" y="10775"/>
                  </a:lnTo>
                  <a:lnTo>
                    <a:pt x="59" y="11399"/>
                  </a:lnTo>
                  <a:lnTo>
                    <a:pt x="20" y="12022"/>
                  </a:lnTo>
                  <a:lnTo>
                    <a:pt x="0" y="12646"/>
                  </a:lnTo>
                  <a:lnTo>
                    <a:pt x="20" y="13289"/>
                  </a:lnTo>
                  <a:lnTo>
                    <a:pt x="78" y="13932"/>
                  </a:lnTo>
                  <a:lnTo>
                    <a:pt x="176" y="14575"/>
                  </a:lnTo>
                  <a:lnTo>
                    <a:pt x="273" y="15140"/>
                  </a:lnTo>
                  <a:lnTo>
                    <a:pt x="409" y="15705"/>
                  </a:lnTo>
                  <a:lnTo>
                    <a:pt x="565" y="16250"/>
                  </a:lnTo>
                  <a:lnTo>
                    <a:pt x="741" y="16776"/>
                  </a:lnTo>
                  <a:lnTo>
                    <a:pt x="935" y="17322"/>
                  </a:lnTo>
                  <a:lnTo>
                    <a:pt x="1150" y="17828"/>
                  </a:lnTo>
                  <a:lnTo>
                    <a:pt x="1403" y="18335"/>
                  </a:lnTo>
                  <a:lnTo>
                    <a:pt x="1656" y="18822"/>
                  </a:lnTo>
                  <a:lnTo>
                    <a:pt x="1949" y="19290"/>
                  </a:lnTo>
                  <a:lnTo>
                    <a:pt x="2241" y="19757"/>
                  </a:lnTo>
                  <a:lnTo>
                    <a:pt x="2572" y="20186"/>
                  </a:lnTo>
                  <a:lnTo>
                    <a:pt x="2903" y="20615"/>
                  </a:lnTo>
                  <a:lnTo>
                    <a:pt x="3273" y="21043"/>
                  </a:lnTo>
                  <a:lnTo>
                    <a:pt x="3644" y="21433"/>
                  </a:lnTo>
                  <a:lnTo>
                    <a:pt x="4033" y="21803"/>
                  </a:lnTo>
                  <a:lnTo>
                    <a:pt x="4442" y="22173"/>
                  </a:lnTo>
                  <a:lnTo>
                    <a:pt x="4852" y="22524"/>
                  </a:lnTo>
                  <a:lnTo>
                    <a:pt x="5300" y="22836"/>
                  </a:lnTo>
                  <a:lnTo>
                    <a:pt x="5748" y="23148"/>
                  </a:lnTo>
                  <a:lnTo>
                    <a:pt x="6216" y="23440"/>
                  </a:lnTo>
                  <a:lnTo>
                    <a:pt x="6683" y="23713"/>
                  </a:lnTo>
                  <a:lnTo>
                    <a:pt x="7170" y="23946"/>
                  </a:lnTo>
                  <a:lnTo>
                    <a:pt x="7677" y="24180"/>
                  </a:lnTo>
                  <a:lnTo>
                    <a:pt x="8183" y="24375"/>
                  </a:lnTo>
                  <a:lnTo>
                    <a:pt x="8709" y="24570"/>
                  </a:lnTo>
                  <a:lnTo>
                    <a:pt x="9255" y="24726"/>
                  </a:lnTo>
                  <a:lnTo>
                    <a:pt x="9781" y="24862"/>
                  </a:lnTo>
                  <a:lnTo>
                    <a:pt x="10346" y="24960"/>
                  </a:lnTo>
                  <a:lnTo>
                    <a:pt x="10892" y="25057"/>
                  </a:lnTo>
                  <a:lnTo>
                    <a:pt x="11457" y="25115"/>
                  </a:lnTo>
                  <a:lnTo>
                    <a:pt x="12041" y="25154"/>
                  </a:lnTo>
                  <a:lnTo>
                    <a:pt x="12626" y="25174"/>
                  </a:lnTo>
                  <a:lnTo>
                    <a:pt x="13132" y="25154"/>
                  </a:lnTo>
                  <a:lnTo>
                    <a:pt x="13639" y="25135"/>
                  </a:lnTo>
                  <a:lnTo>
                    <a:pt x="14146" y="25076"/>
                  </a:lnTo>
                  <a:lnTo>
                    <a:pt x="14652" y="24999"/>
                  </a:lnTo>
                  <a:lnTo>
                    <a:pt x="15276" y="24882"/>
                  </a:lnTo>
                  <a:lnTo>
                    <a:pt x="15880" y="24745"/>
                  </a:lnTo>
                  <a:lnTo>
                    <a:pt x="16484" y="24570"/>
                  </a:lnTo>
                  <a:lnTo>
                    <a:pt x="17068" y="24375"/>
                  </a:lnTo>
                  <a:lnTo>
                    <a:pt x="17633" y="24141"/>
                  </a:lnTo>
                  <a:lnTo>
                    <a:pt x="18198" y="23888"/>
                  </a:lnTo>
                  <a:lnTo>
                    <a:pt x="18744" y="23596"/>
                  </a:lnTo>
                  <a:lnTo>
                    <a:pt x="19270" y="23284"/>
                  </a:lnTo>
                  <a:lnTo>
                    <a:pt x="19776" y="22953"/>
                  </a:lnTo>
                  <a:lnTo>
                    <a:pt x="20283" y="22602"/>
                  </a:lnTo>
                  <a:lnTo>
                    <a:pt x="20751" y="22212"/>
                  </a:lnTo>
                  <a:lnTo>
                    <a:pt x="21218" y="21803"/>
                  </a:lnTo>
                  <a:lnTo>
                    <a:pt x="21666" y="21355"/>
                  </a:lnTo>
                  <a:lnTo>
                    <a:pt x="22095" y="20907"/>
                  </a:lnTo>
                  <a:lnTo>
                    <a:pt x="22485" y="20420"/>
                  </a:lnTo>
                  <a:lnTo>
                    <a:pt x="22874" y="19933"/>
                  </a:lnTo>
                  <a:lnTo>
                    <a:pt x="23225" y="19407"/>
                  </a:lnTo>
                  <a:lnTo>
                    <a:pt x="23556" y="18881"/>
                  </a:lnTo>
                  <a:lnTo>
                    <a:pt x="23849" y="18335"/>
                  </a:lnTo>
                  <a:lnTo>
                    <a:pt x="24121" y="17770"/>
                  </a:lnTo>
                  <a:lnTo>
                    <a:pt x="24375" y="17205"/>
                  </a:lnTo>
                  <a:lnTo>
                    <a:pt x="24589" y="16620"/>
                  </a:lnTo>
                  <a:lnTo>
                    <a:pt x="24764" y="16036"/>
                  </a:lnTo>
                  <a:lnTo>
                    <a:pt x="24920" y="15451"/>
                  </a:lnTo>
                  <a:lnTo>
                    <a:pt x="25057" y="14847"/>
                  </a:lnTo>
                  <a:lnTo>
                    <a:pt x="25154" y="14243"/>
                  </a:lnTo>
                  <a:lnTo>
                    <a:pt x="25212" y="13620"/>
                  </a:lnTo>
                  <a:lnTo>
                    <a:pt x="25251" y="13016"/>
                  </a:lnTo>
                  <a:lnTo>
                    <a:pt x="25251" y="12392"/>
                  </a:lnTo>
                  <a:lnTo>
                    <a:pt x="25232" y="11769"/>
                  </a:lnTo>
                  <a:lnTo>
                    <a:pt x="25173" y="11145"/>
                  </a:lnTo>
                  <a:lnTo>
                    <a:pt x="25095" y="10522"/>
                  </a:lnTo>
                  <a:lnTo>
                    <a:pt x="24959" y="9840"/>
                  </a:lnTo>
                  <a:lnTo>
                    <a:pt x="24803" y="9178"/>
                  </a:lnTo>
                  <a:lnTo>
                    <a:pt x="24823" y="9353"/>
                  </a:lnTo>
                  <a:lnTo>
                    <a:pt x="24940" y="10015"/>
                  </a:lnTo>
                  <a:lnTo>
                    <a:pt x="24998" y="10697"/>
                  </a:lnTo>
                  <a:lnTo>
                    <a:pt x="25018" y="11379"/>
                  </a:lnTo>
                  <a:lnTo>
                    <a:pt x="24998" y="12061"/>
                  </a:lnTo>
                  <a:lnTo>
                    <a:pt x="24940" y="12743"/>
                  </a:lnTo>
                  <a:lnTo>
                    <a:pt x="24842" y="13425"/>
                  </a:lnTo>
                  <a:lnTo>
                    <a:pt x="24706" y="14088"/>
                  </a:lnTo>
                  <a:lnTo>
                    <a:pt x="24530" y="14750"/>
                  </a:lnTo>
                  <a:lnTo>
                    <a:pt x="24316" y="15373"/>
                  </a:lnTo>
                  <a:lnTo>
                    <a:pt x="24082" y="15997"/>
                  </a:lnTo>
                  <a:lnTo>
                    <a:pt x="23790" y="16601"/>
                  </a:lnTo>
                  <a:lnTo>
                    <a:pt x="23478" y="17166"/>
                  </a:lnTo>
                  <a:lnTo>
                    <a:pt x="23147" y="17731"/>
                  </a:lnTo>
                  <a:lnTo>
                    <a:pt x="22777" y="18257"/>
                  </a:lnTo>
                  <a:lnTo>
                    <a:pt x="22387" y="18764"/>
                  </a:lnTo>
                  <a:lnTo>
                    <a:pt x="21978" y="19251"/>
                  </a:lnTo>
                  <a:lnTo>
                    <a:pt x="21530" y="19718"/>
                  </a:lnTo>
                  <a:lnTo>
                    <a:pt x="21062" y="20147"/>
                  </a:lnTo>
                  <a:lnTo>
                    <a:pt x="20575" y="20556"/>
                  </a:lnTo>
                  <a:lnTo>
                    <a:pt x="20049" y="20926"/>
                  </a:lnTo>
                  <a:lnTo>
                    <a:pt x="19523" y="21277"/>
                  </a:lnTo>
                  <a:lnTo>
                    <a:pt x="18978" y="21608"/>
                  </a:lnTo>
                  <a:lnTo>
                    <a:pt x="18412" y="21901"/>
                  </a:lnTo>
                  <a:lnTo>
                    <a:pt x="17828" y="22154"/>
                  </a:lnTo>
                  <a:lnTo>
                    <a:pt x="17204" y="22388"/>
                  </a:lnTo>
                  <a:lnTo>
                    <a:pt x="16562" y="22583"/>
                  </a:lnTo>
                  <a:lnTo>
                    <a:pt x="15919" y="22758"/>
                  </a:lnTo>
                  <a:lnTo>
                    <a:pt x="15276" y="22875"/>
                  </a:lnTo>
                  <a:lnTo>
                    <a:pt x="14574" y="22972"/>
                  </a:lnTo>
                  <a:lnTo>
                    <a:pt x="13873" y="23011"/>
                  </a:lnTo>
                  <a:lnTo>
                    <a:pt x="13171" y="23031"/>
                  </a:lnTo>
                  <a:lnTo>
                    <a:pt x="12470" y="22992"/>
                  </a:lnTo>
                  <a:lnTo>
                    <a:pt x="11788" y="22914"/>
                  </a:lnTo>
                  <a:lnTo>
                    <a:pt x="11125" y="22797"/>
                  </a:lnTo>
                  <a:lnTo>
                    <a:pt x="10463" y="22660"/>
                  </a:lnTo>
                  <a:lnTo>
                    <a:pt x="9820" y="22466"/>
                  </a:lnTo>
                  <a:lnTo>
                    <a:pt x="9197" y="22251"/>
                  </a:lnTo>
                  <a:lnTo>
                    <a:pt x="8593" y="21979"/>
                  </a:lnTo>
                  <a:lnTo>
                    <a:pt x="7989" y="21686"/>
                  </a:lnTo>
                  <a:lnTo>
                    <a:pt x="7404" y="21375"/>
                  </a:lnTo>
                  <a:lnTo>
                    <a:pt x="6859" y="21004"/>
                  </a:lnTo>
                  <a:lnTo>
                    <a:pt x="6332" y="20634"/>
                  </a:lnTo>
                  <a:lnTo>
                    <a:pt x="5826" y="20225"/>
                  </a:lnTo>
                  <a:lnTo>
                    <a:pt x="5339" y="19777"/>
                  </a:lnTo>
                  <a:lnTo>
                    <a:pt x="4871" y="19309"/>
                  </a:lnTo>
                  <a:lnTo>
                    <a:pt x="4442" y="18822"/>
                  </a:lnTo>
                  <a:lnTo>
                    <a:pt x="4033" y="18296"/>
                  </a:lnTo>
                  <a:lnTo>
                    <a:pt x="3663" y="17751"/>
                  </a:lnTo>
                  <a:lnTo>
                    <a:pt x="3312" y="17185"/>
                  </a:lnTo>
                  <a:lnTo>
                    <a:pt x="3001" y="16581"/>
                  </a:lnTo>
                  <a:lnTo>
                    <a:pt x="2708" y="15977"/>
                  </a:lnTo>
                  <a:lnTo>
                    <a:pt x="2475" y="15354"/>
                  </a:lnTo>
                  <a:lnTo>
                    <a:pt x="2260" y="14730"/>
                  </a:lnTo>
                  <a:lnTo>
                    <a:pt x="2085" y="14068"/>
                  </a:lnTo>
                  <a:lnTo>
                    <a:pt x="1949" y="13425"/>
                  </a:lnTo>
                  <a:lnTo>
                    <a:pt x="1851" y="12763"/>
                  </a:lnTo>
                  <a:lnTo>
                    <a:pt x="1793" y="12061"/>
                  </a:lnTo>
                  <a:lnTo>
                    <a:pt x="1773" y="11379"/>
                  </a:lnTo>
                  <a:lnTo>
                    <a:pt x="1793" y="10678"/>
                  </a:lnTo>
                  <a:lnTo>
                    <a:pt x="1871" y="9976"/>
                  </a:lnTo>
                  <a:lnTo>
                    <a:pt x="1968" y="9333"/>
                  </a:lnTo>
                  <a:lnTo>
                    <a:pt x="2104" y="8671"/>
                  </a:lnTo>
                  <a:lnTo>
                    <a:pt x="2280" y="8028"/>
                  </a:lnTo>
                  <a:lnTo>
                    <a:pt x="2494" y="7385"/>
                  </a:lnTo>
                  <a:lnTo>
                    <a:pt x="2689" y="6898"/>
                  </a:lnTo>
                  <a:lnTo>
                    <a:pt x="2903" y="6411"/>
                  </a:lnTo>
                  <a:lnTo>
                    <a:pt x="2923" y="6411"/>
                  </a:lnTo>
                  <a:lnTo>
                    <a:pt x="3196" y="5865"/>
                  </a:lnTo>
                  <a:lnTo>
                    <a:pt x="3507" y="5339"/>
                  </a:lnTo>
                  <a:lnTo>
                    <a:pt x="3605" y="5164"/>
                  </a:lnTo>
                  <a:lnTo>
                    <a:pt x="3605" y="5144"/>
                  </a:lnTo>
                  <a:lnTo>
                    <a:pt x="3624" y="5125"/>
                  </a:lnTo>
                  <a:lnTo>
                    <a:pt x="3663" y="5086"/>
                  </a:lnTo>
                  <a:lnTo>
                    <a:pt x="3683" y="5047"/>
                  </a:lnTo>
                  <a:lnTo>
                    <a:pt x="3702" y="5027"/>
                  </a:lnTo>
                  <a:lnTo>
                    <a:pt x="3702" y="5008"/>
                  </a:lnTo>
                  <a:lnTo>
                    <a:pt x="3722" y="4989"/>
                  </a:lnTo>
                  <a:lnTo>
                    <a:pt x="3741" y="4950"/>
                  </a:lnTo>
                  <a:lnTo>
                    <a:pt x="3761" y="4911"/>
                  </a:lnTo>
                  <a:lnTo>
                    <a:pt x="3800" y="4891"/>
                  </a:lnTo>
                  <a:lnTo>
                    <a:pt x="4189" y="4326"/>
                  </a:lnTo>
                  <a:lnTo>
                    <a:pt x="4598" y="3819"/>
                  </a:lnTo>
                  <a:lnTo>
                    <a:pt x="5046" y="3352"/>
                  </a:lnTo>
                  <a:lnTo>
                    <a:pt x="5495" y="2884"/>
                  </a:lnTo>
                  <a:lnTo>
                    <a:pt x="5982" y="2456"/>
                  </a:lnTo>
                  <a:lnTo>
                    <a:pt x="6040" y="2417"/>
                  </a:lnTo>
                  <a:lnTo>
                    <a:pt x="6371" y="2163"/>
                  </a:lnTo>
                  <a:lnTo>
                    <a:pt x="6703" y="1910"/>
                  </a:lnTo>
                  <a:lnTo>
                    <a:pt x="7034" y="1696"/>
                  </a:lnTo>
                  <a:lnTo>
                    <a:pt x="7385" y="1462"/>
                  </a:lnTo>
                  <a:lnTo>
                    <a:pt x="7774" y="1248"/>
                  </a:lnTo>
                  <a:lnTo>
                    <a:pt x="8183" y="1033"/>
                  </a:lnTo>
                  <a:lnTo>
                    <a:pt x="8515" y="858"/>
                  </a:lnTo>
                  <a:lnTo>
                    <a:pt x="8534" y="858"/>
                  </a:lnTo>
                  <a:lnTo>
                    <a:pt x="8554" y="838"/>
                  </a:lnTo>
                  <a:lnTo>
                    <a:pt x="9099" y="605"/>
                  </a:lnTo>
                  <a:lnTo>
                    <a:pt x="9664" y="410"/>
                  </a:lnTo>
                  <a:lnTo>
                    <a:pt x="10151" y="254"/>
                  </a:lnTo>
                  <a:lnTo>
                    <a:pt x="10658" y="118"/>
                  </a:lnTo>
                  <a:lnTo>
                    <a:pt x="11009" y="40"/>
                  </a:lnTo>
                  <a:lnTo>
                    <a:pt x="11223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143;p35">
              <a:extLst>
                <a:ext uri="{FF2B5EF4-FFF2-40B4-BE49-F238E27FC236}">
                  <a16:creationId xmlns:a16="http://schemas.microsoft.com/office/drawing/2014/main" xmlns="" id="{09C739F9-3625-5629-6553-2D5696452B3C}"/>
                </a:ext>
              </a:extLst>
            </p:cNvPr>
            <p:cNvSpPr/>
            <p:nvPr/>
          </p:nvSpPr>
          <p:spPr>
            <a:xfrm>
              <a:off x="5162900" y="583950"/>
              <a:ext cx="631300" cy="629350"/>
            </a:xfrm>
            <a:custGeom>
              <a:avLst/>
              <a:gdLst/>
              <a:ahLst/>
              <a:cxnLst/>
              <a:rect l="l" t="t" r="r" b="b"/>
              <a:pathLst>
                <a:path w="25252" h="25174" fill="none" extrusionOk="0">
                  <a:moveTo>
                    <a:pt x="10619" y="79"/>
                  </a:moveTo>
                  <a:lnTo>
                    <a:pt x="10619" y="79"/>
                  </a:lnTo>
                  <a:lnTo>
                    <a:pt x="9976" y="195"/>
                  </a:lnTo>
                  <a:lnTo>
                    <a:pt x="9352" y="351"/>
                  </a:lnTo>
                  <a:lnTo>
                    <a:pt x="8729" y="527"/>
                  </a:lnTo>
                  <a:lnTo>
                    <a:pt x="8144" y="741"/>
                  </a:lnTo>
                  <a:lnTo>
                    <a:pt x="7560" y="975"/>
                  </a:lnTo>
                  <a:lnTo>
                    <a:pt x="6995" y="1248"/>
                  </a:lnTo>
                  <a:lnTo>
                    <a:pt x="6449" y="1540"/>
                  </a:lnTo>
                  <a:lnTo>
                    <a:pt x="5923" y="1852"/>
                  </a:lnTo>
                  <a:lnTo>
                    <a:pt x="5417" y="2183"/>
                  </a:lnTo>
                  <a:lnTo>
                    <a:pt x="4910" y="2553"/>
                  </a:lnTo>
                  <a:lnTo>
                    <a:pt x="4442" y="2943"/>
                  </a:lnTo>
                  <a:lnTo>
                    <a:pt x="3994" y="3352"/>
                  </a:lnTo>
                  <a:lnTo>
                    <a:pt x="3566" y="3761"/>
                  </a:lnTo>
                  <a:lnTo>
                    <a:pt x="3157" y="4209"/>
                  </a:lnTo>
                  <a:lnTo>
                    <a:pt x="2767" y="4677"/>
                  </a:lnTo>
                  <a:lnTo>
                    <a:pt x="2397" y="5164"/>
                  </a:lnTo>
                  <a:lnTo>
                    <a:pt x="2046" y="5670"/>
                  </a:lnTo>
                  <a:lnTo>
                    <a:pt x="1734" y="6177"/>
                  </a:lnTo>
                  <a:lnTo>
                    <a:pt x="1442" y="6703"/>
                  </a:lnTo>
                  <a:lnTo>
                    <a:pt x="1169" y="7249"/>
                  </a:lnTo>
                  <a:lnTo>
                    <a:pt x="935" y="7814"/>
                  </a:lnTo>
                  <a:lnTo>
                    <a:pt x="721" y="8379"/>
                  </a:lnTo>
                  <a:lnTo>
                    <a:pt x="526" y="8963"/>
                  </a:lnTo>
                  <a:lnTo>
                    <a:pt x="370" y="9567"/>
                  </a:lnTo>
                  <a:lnTo>
                    <a:pt x="234" y="10171"/>
                  </a:lnTo>
                  <a:lnTo>
                    <a:pt x="137" y="10775"/>
                  </a:lnTo>
                  <a:lnTo>
                    <a:pt x="59" y="11399"/>
                  </a:lnTo>
                  <a:lnTo>
                    <a:pt x="20" y="12022"/>
                  </a:lnTo>
                  <a:lnTo>
                    <a:pt x="0" y="12646"/>
                  </a:lnTo>
                  <a:lnTo>
                    <a:pt x="20" y="13289"/>
                  </a:lnTo>
                  <a:lnTo>
                    <a:pt x="78" y="13932"/>
                  </a:lnTo>
                  <a:lnTo>
                    <a:pt x="176" y="14575"/>
                  </a:lnTo>
                  <a:lnTo>
                    <a:pt x="176" y="14575"/>
                  </a:lnTo>
                  <a:lnTo>
                    <a:pt x="273" y="15140"/>
                  </a:lnTo>
                  <a:lnTo>
                    <a:pt x="409" y="15705"/>
                  </a:lnTo>
                  <a:lnTo>
                    <a:pt x="565" y="16250"/>
                  </a:lnTo>
                  <a:lnTo>
                    <a:pt x="741" y="16776"/>
                  </a:lnTo>
                  <a:lnTo>
                    <a:pt x="935" y="17322"/>
                  </a:lnTo>
                  <a:lnTo>
                    <a:pt x="1150" y="17828"/>
                  </a:lnTo>
                  <a:lnTo>
                    <a:pt x="1403" y="18335"/>
                  </a:lnTo>
                  <a:lnTo>
                    <a:pt x="1656" y="18822"/>
                  </a:lnTo>
                  <a:lnTo>
                    <a:pt x="1949" y="19290"/>
                  </a:lnTo>
                  <a:lnTo>
                    <a:pt x="2241" y="19757"/>
                  </a:lnTo>
                  <a:lnTo>
                    <a:pt x="2572" y="20186"/>
                  </a:lnTo>
                  <a:lnTo>
                    <a:pt x="2903" y="20615"/>
                  </a:lnTo>
                  <a:lnTo>
                    <a:pt x="3273" y="21043"/>
                  </a:lnTo>
                  <a:lnTo>
                    <a:pt x="3644" y="21433"/>
                  </a:lnTo>
                  <a:lnTo>
                    <a:pt x="4033" y="21803"/>
                  </a:lnTo>
                  <a:lnTo>
                    <a:pt x="4442" y="22173"/>
                  </a:lnTo>
                  <a:lnTo>
                    <a:pt x="4852" y="22524"/>
                  </a:lnTo>
                  <a:lnTo>
                    <a:pt x="5300" y="22836"/>
                  </a:lnTo>
                  <a:lnTo>
                    <a:pt x="5748" y="23148"/>
                  </a:lnTo>
                  <a:lnTo>
                    <a:pt x="6216" y="23440"/>
                  </a:lnTo>
                  <a:lnTo>
                    <a:pt x="6683" y="23713"/>
                  </a:lnTo>
                  <a:lnTo>
                    <a:pt x="7170" y="23946"/>
                  </a:lnTo>
                  <a:lnTo>
                    <a:pt x="7677" y="24180"/>
                  </a:lnTo>
                  <a:lnTo>
                    <a:pt x="8183" y="24375"/>
                  </a:lnTo>
                  <a:lnTo>
                    <a:pt x="8709" y="24570"/>
                  </a:lnTo>
                  <a:lnTo>
                    <a:pt x="9255" y="24726"/>
                  </a:lnTo>
                  <a:lnTo>
                    <a:pt x="9781" y="24862"/>
                  </a:lnTo>
                  <a:lnTo>
                    <a:pt x="10346" y="24960"/>
                  </a:lnTo>
                  <a:lnTo>
                    <a:pt x="10892" y="25057"/>
                  </a:lnTo>
                  <a:lnTo>
                    <a:pt x="11457" y="25115"/>
                  </a:lnTo>
                  <a:lnTo>
                    <a:pt x="12041" y="25154"/>
                  </a:lnTo>
                  <a:lnTo>
                    <a:pt x="12626" y="25174"/>
                  </a:lnTo>
                  <a:lnTo>
                    <a:pt x="12626" y="25174"/>
                  </a:lnTo>
                  <a:lnTo>
                    <a:pt x="13132" y="25154"/>
                  </a:lnTo>
                  <a:lnTo>
                    <a:pt x="13639" y="25135"/>
                  </a:lnTo>
                  <a:lnTo>
                    <a:pt x="14146" y="25076"/>
                  </a:lnTo>
                  <a:lnTo>
                    <a:pt x="14652" y="24999"/>
                  </a:lnTo>
                  <a:lnTo>
                    <a:pt x="14652" y="24999"/>
                  </a:lnTo>
                  <a:lnTo>
                    <a:pt x="15276" y="24882"/>
                  </a:lnTo>
                  <a:lnTo>
                    <a:pt x="15880" y="24745"/>
                  </a:lnTo>
                  <a:lnTo>
                    <a:pt x="16484" y="24570"/>
                  </a:lnTo>
                  <a:lnTo>
                    <a:pt x="17068" y="24375"/>
                  </a:lnTo>
                  <a:lnTo>
                    <a:pt x="17633" y="24141"/>
                  </a:lnTo>
                  <a:lnTo>
                    <a:pt x="18198" y="23888"/>
                  </a:lnTo>
                  <a:lnTo>
                    <a:pt x="18744" y="23596"/>
                  </a:lnTo>
                  <a:lnTo>
                    <a:pt x="19270" y="23284"/>
                  </a:lnTo>
                  <a:lnTo>
                    <a:pt x="19776" y="22953"/>
                  </a:lnTo>
                  <a:lnTo>
                    <a:pt x="20283" y="22602"/>
                  </a:lnTo>
                  <a:lnTo>
                    <a:pt x="20751" y="22212"/>
                  </a:lnTo>
                  <a:lnTo>
                    <a:pt x="21218" y="21803"/>
                  </a:lnTo>
                  <a:lnTo>
                    <a:pt x="21666" y="21355"/>
                  </a:lnTo>
                  <a:lnTo>
                    <a:pt x="22095" y="20907"/>
                  </a:lnTo>
                  <a:lnTo>
                    <a:pt x="22485" y="20420"/>
                  </a:lnTo>
                  <a:lnTo>
                    <a:pt x="22874" y="19933"/>
                  </a:lnTo>
                  <a:lnTo>
                    <a:pt x="22874" y="19933"/>
                  </a:lnTo>
                  <a:lnTo>
                    <a:pt x="23225" y="19407"/>
                  </a:lnTo>
                  <a:lnTo>
                    <a:pt x="23556" y="18881"/>
                  </a:lnTo>
                  <a:lnTo>
                    <a:pt x="23849" y="18335"/>
                  </a:lnTo>
                  <a:lnTo>
                    <a:pt x="24121" y="17770"/>
                  </a:lnTo>
                  <a:lnTo>
                    <a:pt x="24375" y="17205"/>
                  </a:lnTo>
                  <a:lnTo>
                    <a:pt x="24589" y="16620"/>
                  </a:lnTo>
                  <a:lnTo>
                    <a:pt x="24764" y="16036"/>
                  </a:lnTo>
                  <a:lnTo>
                    <a:pt x="24920" y="15451"/>
                  </a:lnTo>
                  <a:lnTo>
                    <a:pt x="25057" y="14847"/>
                  </a:lnTo>
                  <a:lnTo>
                    <a:pt x="25154" y="14243"/>
                  </a:lnTo>
                  <a:lnTo>
                    <a:pt x="25212" y="13620"/>
                  </a:lnTo>
                  <a:lnTo>
                    <a:pt x="25251" y="13016"/>
                  </a:lnTo>
                  <a:lnTo>
                    <a:pt x="25251" y="12392"/>
                  </a:lnTo>
                  <a:lnTo>
                    <a:pt x="25232" y="11769"/>
                  </a:lnTo>
                  <a:lnTo>
                    <a:pt x="25173" y="11145"/>
                  </a:lnTo>
                  <a:lnTo>
                    <a:pt x="25095" y="10522"/>
                  </a:lnTo>
                  <a:lnTo>
                    <a:pt x="25095" y="10522"/>
                  </a:lnTo>
                  <a:lnTo>
                    <a:pt x="24959" y="9840"/>
                  </a:lnTo>
                  <a:lnTo>
                    <a:pt x="24803" y="9178"/>
                  </a:lnTo>
                  <a:lnTo>
                    <a:pt x="24803" y="9178"/>
                  </a:lnTo>
                  <a:lnTo>
                    <a:pt x="24823" y="9353"/>
                  </a:lnTo>
                  <a:lnTo>
                    <a:pt x="24823" y="9353"/>
                  </a:lnTo>
                  <a:lnTo>
                    <a:pt x="24940" y="10015"/>
                  </a:lnTo>
                  <a:lnTo>
                    <a:pt x="24998" y="10697"/>
                  </a:lnTo>
                  <a:lnTo>
                    <a:pt x="25018" y="11379"/>
                  </a:lnTo>
                  <a:lnTo>
                    <a:pt x="24998" y="12061"/>
                  </a:lnTo>
                  <a:lnTo>
                    <a:pt x="24998" y="12061"/>
                  </a:lnTo>
                  <a:lnTo>
                    <a:pt x="24940" y="12743"/>
                  </a:lnTo>
                  <a:lnTo>
                    <a:pt x="24842" y="13425"/>
                  </a:lnTo>
                  <a:lnTo>
                    <a:pt x="24706" y="14088"/>
                  </a:lnTo>
                  <a:lnTo>
                    <a:pt x="24530" y="14750"/>
                  </a:lnTo>
                  <a:lnTo>
                    <a:pt x="24530" y="14750"/>
                  </a:lnTo>
                  <a:lnTo>
                    <a:pt x="24316" y="15373"/>
                  </a:lnTo>
                  <a:lnTo>
                    <a:pt x="24082" y="15997"/>
                  </a:lnTo>
                  <a:lnTo>
                    <a:pt x="23790" y="16601"/>
                  </a:lnTo>
                  <a:lnTo>
                    <a:pt x="23478" y="17166"/>
                  </a:lnTo>
                  <a:lnTo>
                    <a:pt x="23478" y="17166"/>
                  </a:lnTo>
                  <a:lnTo>
                    <a:pt x="23147" y="17731"/>
                  </a:lnTo>
                  <a:lnTo>
                    <a:pt x="22777" y="18257"/>
                  </a:lnTo>
                  <a:lnTo>
                    <a:pt x="22387" y="18764"/>
                  </a:lnTo>
                  <a:lnTo>
                    <a:pt x="21978" y="19251"/>
                  </a:lnTo>
                  <a:lnTo>
                    <a:pt x="21978" y="19251"/>
                  </a:lnTo>
                  <a:lnTo>
                    <a:pt x="21530" y="19718"/>
                  </a:lnTo>
                  <a:lnTo>
                    <a:pt x="21062" y="20147"/>
                  </a:lnTo>
                  <a:lnTo>
                    <a:pt x="20575" y="20556"/>
                  </a:lnTo>
                  <a:lnTo>
                    <a:pt x="20049" y="20926"/>
                  </a:lnTo>
                  <a:lnTo>
                    <a:pt x="20049" y="20926"/>
                  </a:lnTo>
                  <a:lnTo>
                    <a:pt x="19523" y="21277"/>
                  </a:lnTo>
                  <a:lnTo>
                    <a:pt x="18978" y="21608"/>
                  </a:lnTo>
                  <a:lnTo>
                    <a:pt x="18412" y="21901"/>
                  </a:lnTo>
                  <a:lnTo>
                    <a:pt x="17828" y="22154"/>
                  </a:lnTo>
                  <a:lnTo>
                    <a:pt x="17828" y="22154"/>
                  </a:lnTo>
                  <a:lnTo>
                    <a:pt x="17204" y="22388"/>
                  </a:lnTo>
                  <a:lnTo>
                    <a:pt x="16562" y="22583"/>
                  </a:lnTo>
                  <a:lnTo>
                    <a:pt x="15919" y="22758"/>
                  </a:lnTo>
                  <a:lnTo>
                    <a:pt x="15276" y="22875"/>
                  </a:lnTo>
                  <a:lnTo>
                    <a:pt x="15276" y="22875"/>
                  </a:lnTo>
                  <a:lnTo>
                    <a:pt x="14574" y="22972"/>
                  </a:lnTo>
                  <a:lnTo>
                    <a:pt x="13873" y="23011"/>
                  </a:lnTo>
                  <a:lnTo>
                    <a:pt x="13171" y="23031"/>
                  </a:lnTo>
                  <a:lnTo>
                    <a:pt x="12470" y="22992"/>
                  </a:lnTo>
                  <a:lnTo>
                    <a:pt x="12470" y="22992"/>
                  </a:lnTo>
                  <a:lnTo>
                    <a:pt x="11788" y="22914"/>
                  </a:lnTo>
                  <a:lnTo>
                    <a:pt x="11125" y="22797"/>
                  </a:lnTo>
                  <a:lnTo>
                    <a:pt x="10463" y="22660"/>
                  </a:lnTo>
                  <a:lnTo>
                    <a:pt x="9820" y="22466"/>
                  </a:lnTo>
                  <a:lnTo>
                    <a:pt x="9820" y="22466"/>
                  </a:lnTo>
                  <a:lnTo>
                    <a:pt x="9197" y="22251"/>
                  </a:lnTo>
                  <a:lnTo>
                    <a:pt x="8593" y="21979"/>
                  </a:lnTo>
                  <a:lnTo>
                    <a:pt x="7989" y="21686"/>
                  </a:lnTo>
                  <a:lnTo>
                    <a:pt x="7404" y="21375"/>
                  </a:lnTo>
                  <a:lnTo>
                    <a:pt x="7404" y="21375"/>
                  </a:lnTo>
                  <a:lnTo>
                    <a:pt x="6859" y="21004"/>
                  </a:lnTo>
                  <a:lnTo>
                    <a:pt x="6332" y="20634"/>
                  </a:lnTo>
                  <a:lnTo>
                    <a:pt x="5826" y="20225"/>
                  </a:lnTo>
                  <a:lnTo>
                    <a:pt x="5339" y="19777"/>
                  </a:lnTo>
                  <a:lnTo>
                    <a:pt x="5339" y="19777"/>
                  </a:lnTo>
                  <a:lnTo>
                    <a:pt x="4871" y="19309"/>
                  </a:lnTo>
                  <a:lnTo>
                    <a:pt x="4442" y="18822"/>
                  </a:lnTo>
                  <a:lnTo>
                    <a:pt x="4033" y="18296"/>
                  </a:lnTo>
                  <a:lnTo>
                    <a:pt x="3663" y="17751"/>
                  </a:lnTo>
                  <a:lnTo>
                    <a:pt x="3663" y="17751"/>
                  </a:lnTo>
                  <a:lnTo>
                    <a:pt x="3312" y="17185"/>
                  </a:lnTo>
                  <a:lnTo>
                    <a:pt x="3001" y="16581"/>
                  </a:lnTo>
                  <a:lnTo>
                    <a:pt x="2708" y="15977"/>
                  </a:lnTo>
                  <a:lnTo>
                    <a:pt x="2475" y="15354"/>
                  </a:lnTo>
                  <a:lnTo>
                    <a:pt x="2475" y="15354"/>
                  </a:lnTo>
                  <a:lnTo>
                    <a:pt x="2260" y="14730"/>
                  </a:lnTo>
                  <a:lnTo>
                    <a:pt x="2085" y="14068"/>
                  </a:lnTo>
                  <a:lnTo>
                    <a:pt x="1949" y="13425"/>
                  </a:lnTo>
                  <a:lnTo>
                    <a:pt x="1851" y="12763"/>
                  </a:lnTo>
                  <a:lnTo>
                    <a:pt x="1851" y="12763"/>
                  </a:lnTo>
                  <a:lnTo>
                    <a:pt x="1793" y="12061"/>
                  </a:lnTo>
                  <a:lnTo>
                    <a:pt x="1773" y="11379"/>
                  </a:lnTo>
                  <a:lnTo>
                    <a:pt x="1793" y="10678"/>
                  </a:lnTo>
                  <a:lnTo>
                    <a:pt x="1871" y="9976"/>
                  </a:lnTo>
                  <a:lnTo>
                    <a:pt x="1871" y="9976"/>
                  </a:lnTo>
                  <a:lnTo>
                    <a:pt x="1968" y="9333"/>
                  </a:lnTo>
                  <a:lnTo>
                    <a:pt x="2104" y="8671"/>
                  </a:lnTo>
                  <a:lnTo>
                    <a:pt x="2104" y="8671"/>
                  </a:lnTo>
                  <a:lnTo>
                    <a:pt x="2280" y="8028"/>
                  </a:lnTo>
                  <a:lnTo>
                    <a:pt x="2494" y="7385"/>
                  </a:lnTo>
                  <a:lnTo>
                    <a:pt x="2494" y="7385"/>
                  </a:lnTo>
                  <a:lnTo>
                    <a:pt x="2689" y="6898"/>
                  </a:lnTo>
                  <a:lnTo>
                    <a:pt x="2903" y="6411"/>
                  </a:lnTo>
                  <a:lnTo>
                    <a:pt x="2923" y="6411"/>
                  </a:lnTo>
                  <a:lnTo>
                    <a:pt x="2923" y="6411"/>
                  </a:lnTo>
                  <a:lnTo>
                    <a:pt x="3196" y="5865"/>
                  </a:lnTo>
                  <a:lnTo>
                    <a:pt x="3507" y="5339"/>
                  </a:lnTo>
                  <a:lnTo>
                    <a:pt x="3507" y="5339"/>
                  </a:lnTo>
                  <a:lnTo>
                    <a:pt x="3605" y="5164"/>
                  </a:lnTo>
                  <a:lnTo>
                    <a:pt x="3605" y="5144"/>
                  </a:lnTo>
                  <a:lnTo>
                    <a:pt x="3605" y="5144"/>
                  </a:lnTo>
                  <a:lnTo>
                    <a:pt x="3624" y="5125"/>
                  </a:lnTo>
                  <a:lnTo>
                    <a:pt x="3624" y="5125"/>
                  </a:lnTo>
                  <a:lnTo>
                    <a:pt x="3663" y="5086"/>
                  </a:lnTo>
                  <a:lnTo>
                    <a:pt x="3663" y="5086"/>
                  </a:lnTo>
                  <a:lnTo>
                    <a:pt x="3683" y="5047"/>
                  </a:lnTo>
                  <a:lnTo>
                    <a:pt x="3683" y="5047"/>
                  </a:lnTo>
                  <a:lnTo>
                    <a:pt x="3702" y="5027"/>
                  </a:lnTo>
                  <a:lnTo>
                    <a:pt x="3702" y="5008"/>
                  </a:lnTo>
                  <a:lnTo>
                    <a:pt x="3702" y="5008"/>
                  </a:lnTo>
                  <a:lnTo>
                    <a:pt x="3722" y="4989"/>
                  </a:lnTo>
                  <a:lnTo>
                    <a:pt x="3722" y="4989"/>
                  </a:lnTo>
                  <a:lnTo>
                    <a:pt x="3741" y="4950"/>
                  </a:lnTo>
                  <a:lnTo>
                    <a:pt x="3741" y="4950"/>
                  </a:lnTo>
                  <a:lnTo>
                    <a:pt x="3761" y="4911"/>
                  </a:lnTo>
                  <a:lnTo>
                    <a:pt x="3800" y="4891"/>
                  </a:lnTo>
                  <a:lnTo>
                    <a:pt x="3800" y="4891"/>
                  </a:lnTo>
                  <a:lnTo>
                    <a:pt x="4189" y="4326"/>
                  </a:lnTo>
                  <a:lnTo>
                    <a:pt x="4189" y="4326"/>
                  </a:lnTo>
                  <a:lnTo>
                    <a:pt x="4598" y="3819"/>
                  </a:lnTo>
                  <a:lnTo>
                    <a:pt x="5046" y="3352"/>
                  </a:lnTo>
                  <a:lnTo>
                    <a:pt x="5495" y="2884"/>
                  </a:lnTo>
                  <a:lnTo>
                    <a:pt x="5982" y="2456"/>
                  </a:lnTo>
                  <a:lnTo>
                    <a:pt x="5982" y="2456"/>
                  </a:lnTo>
                  <a:lnTo>
                    <a:pt x="6040" y="2417"/>
                  </a:lnTo>
                  <a:lnTo>
                    <a:pt x="6040" y="2417"/>
                  </a:lnTo>
                  <a:lnTo>
                    <a:pt x="6371" y="2163"/>
                  </a:lnTo>
                  <a:lnTo>
                    <a:pt x="6703" y="1910"/>
                  </a:lnTo>
                  <a:lnTo>
                    <a:pt x="7034" y="1696"/>
                  </a:lnTo>
                  <a:lnTo>
                    <a:pt x="7385" y="1462"/>
                  </a:lnTo>
                  <a:lnTo>
                    <a:pt x="7385" y="1462"/>
                  </a:lnTo>
                  <a:lnTo>
                    <a:pt x="7774" y="1248"/>
                  </a:lnTo>
                  <a:lnTo>
                    <a:pt x="8183" y="1033"/>
                  </a:lnTo>
                  <a:lnTo>
                    <a:pt x="8183" y="1033"/>
                  </a:lnTo>
                  <a:lnTo>
                    <a:pt x="8515" y="858"/>
                  </a:lnTo>
                  <a:lnTo>
                    <a:pt x="8534" y="858"/>
                  </a:lnTo>
                  <a:lnTo>
                    <a:pt x="8534" y="858"/>
                  </a:lnTo>
                  <a:lnTo>
                    <a:pt x="8554" y="838"/>
                  </a:lnTo>
                  <a:lnTo>
                    <a:pt x="8554" y="838"/>
                  </a:lnTo>
                  <a:lnTo>
                    <a:pt x="9099" y="605"/>
                  </a:lnTo>
                  <a:lnTo>
                    <a:pt x="9664" y="410"/>
                  </a:lnTo>
                  <a:lnTo>
                    <a:pt x="9664" y="410"/>
                  </a:lnTo>
                  <a:lnTo>
                    <a:pt x="10151" y="254"/>
                  </a:lnTo>
                  <a:lnTo>
                    <a:pt x="10658" y="118"/>
                  </a:lnTo>
                  <a:lnTo>
                    <a:pt x="10658" y="118"/>
                  </a:lnTo>
                  <a:lnTo>
                    <a:pt x="11009" y="40"/>
                  </a:lnTo>
                  <a:lnTo>
                    <a:pt x="11009" y="40"/>
                  </a:lnTo>
                  <a:lnTo>
                    <a:pt x="11223" y="1"/>
                  </a:lnTo>
                  <a:lnTo>
                    <a:pt x="11223" y="1"/>
                  </a:lnTo>
                  <a:lnTo>
                    <a:pt x="10619" y="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144;p35">
              <a:extLst>
                <a:ext uri="{FF2B5EF4-FFF2-40B4-BE49-F238E27FC236}">
                  <a16:creationId xmlns:a16="http://schemas.microsoft.com/office/drawing/2014/main" xmlns="" id="{A39CD2D5-B3E8-FD32-3B8C-61C53E598C53}"/>
                </a:ext>
              </a:extLst>
            </p:cNvPr>
            <p:cNvSpPr/>
            <p:nvPr/>
          </p:nvSpPr>
          <p:spPr>
            <a:xfrm>
              <a:off x="5724525" y="1044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37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145;p35">
              <a:extLst>
                <a:ext uri="{FF2B5EF4-FFF2-40B4-BE49-F238E27FC236}">
                  <a16:creationId xmlns:a16="http://schemas.microsoft.com/office/drawing/2014/main" xmlns="" id="{78C382AD-373C-7BED-811D-BBAFEDB9BCE3}"/>
                </a:ext>
              </a:extLst>
            </p:cNvPr>
            <p:cNvSpPr/>
            <p:nvPr/>
          </p:nvSpPr>
          <p:spPr>
            <a:xfrm>
              <a:off x="5724525" y="1044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146;p35">
              <a:extLst>
                <a:ext uri="{FF2B5EF4-FFF2-40B4-BE49-F238E27FC236}">
                  <a16:creationId xmlns:a16="http://schemas.microsoft.com/office/drawing/2014/main" xmlns="" id="{2A1B2E27-3485-0002-45BD-DA9042E2AE8B}"/>
                </a:ext>
              </a:extLst>
            </p:cNvPr>
            <p:cNvSpPr/>
            <p:nvPr/>
          </p:nvSpPr>
          <p:spPr>
            <a:xfrm>
              <a:off x="5672875" y="1096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37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147;p35">
              <a:extLst>
                <a:ext uri="{FF2B5EF4-FFF2-40B4-BE49-F238E27FC236}">
                  <a16:creationId xmlns:a16="http://schemas.microsoft.com/office/drawing/2014/main" xmlns="" id="{4B456709-C231-ACA4-ACC6-46A9B924DAF0}"/>
                </a:ext>
              </a:extLst>
            </p:cNvPr>
            <p:cNvSpPr/>
            <p:nvPr/>
          </p:nvSpPr>
          <p:spPr>
            <a:xfrm>
              <a:off x="5242775" y="1022350"/>
              <a:ext cx="37050" cy="41425"/>
            </a:xfrm>
            <a:custGeom>
              <a:avLst/>
              <a:gdLst/>
              <a:ahLst/>
              <a:cxnLst/>
              <a:rect l="l" t="t" r="r" b="b"/>
              <a:pathLst>
                <a:path w="1482" h="1657" extrusionOk="0">
                  <a:moveTo>
                    <a:pt x="254" y="0"/>
                  </a:moveTo>
                  <a:lnTo>
                    <a:pt x="176" y="39"/>
                  </a:lnTo>
                  <a:lnTo>
                    <a:pt x="137" y="78"/>
                  </a:lnTo>
                  <a:lnTo>
                    <a:pt x="98" y="117"/>
                  </a:lnTo>
                  <a:lnTo>
                    <a:pt x="59" y="215"/>
                  </a:lnTo>
                  <a:lnTo>
                    <a:pt x="20" y="292"/>
                  </a:lnTo>
                  <a:lnTo>
                    <a:pt x="1" y="370"/>
                  </a:lnTo>
                  <a:lnTo>
                    <a:pt x="1" y="448"/>
                  </a:lnTo>
                  <a:lnTo>
                    <a:pt x="20" y="526"/>
                  </a:lnTo>
                  <a:lnTo>
                    <a:pt x="98" y="741"/>
                  </a:lnTo>
                  <a:lnTo>
                    <a:pt x="215" y="955"/>
                  </a:lnTo>
                  <a:lnTo>
                    <a:pt x="390" y="1150"/>
                  </a:lnTo>
                  <a:lnTo>
                    <a:pt x="507" y="1286"/>
                  </a:lnTo>
                  <a:lnTo>
                    <a:pt x="643" y="1403"/>
                  </a:lnTo>
                  <a:lnTo>
                    <a:pt x="799" y="1520"/>
                  </a:lnTo>
                  <a:lnTo>
                    <a:pt x="975" y="1617"/>
                  </a:lnTo>
                  <a:lnTo>
                    <a:pt x="1053" y="1656"/>
                  </a:lnTo>
                  <a:lnTo>
                    <a:pt x="1228" y="1656"/>
                  </a:lnTo>
                  <a:lnTo>
                    <a:pt x="1306" y="1617"/>
                  </a:lnTo>
                  <a:lnTo>
                    <a:pt x="1384" y="1559"/>
                  </a:lnTo>
                  <a:lnTo>
                    <a:pt x="1442" y="1481"/>
                  </a:lnTo>
                  <a:lnTo>
                    <a:pt x="1481" y="1403"/>
                  </a:lnTo>
                  <a:lnTo>
                    <a:pt x="1481" y="1306"/>
                  </a:lnTo>
                  <a:lnTo>
                    <a:pt x="1481" y="1111"/>
                  </a:lnTo>
                  <a:lnTo>
                    <a:pt x="1423" y="896"/>
                  </a:lnTo>
                  <a:lnTo>
                    <a:pt x="1345" y="721"/>
                  </a:lnTo>
                  <a:lnTo>
                    <a:pt x="1247" y="526"/>
                  </a:lnTo>
                  <a:lnTo>
                    <a:pt x="1092" y="370"/>
                  </a:lnTo>
                  <a:lnTo>
                    <a:pt x="994" y="273"/>
                  </a:lnTo>
                  <a:lnTo>
                    <a:pt x="897" y="195"/>
                  </a:lnTo>
                  <a:lnTo>
                    <a:pt x="721" y="98"/>
                  </a:lnTo>
                  <a:lnTo>
                    <a:pt x="507" y="20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148;p35">
              <a:extLst>
                <a:ext uri="{FF2B5EF4-FFF2-40B4-BE49-F238E27FC236}">
                  <a16:creationId xmlns:a16="http://schemas.microsoft.com/office/drawing/2014/main" xmlns="" id="{C30CDB2C-9D14-D16B-D154-FD353C31D204}"/>
                </a:ext>
              </a:extLst>
            </p:cNvPr>
            <p:cNvSpPr/>
            <p:nvPr/>
          </p:nvSpPr>
          <p:spPr>
            <a:xfrm>
              <a:off x="5242775" y="1022350"/>
              <a:ext cx="37050" cy="41425"/>
            </a:xfrm>
            <a:custGeom>
              <a:avLst/>
              <a:gdLst/>
              <a:ahLst/>
              <a:cxnLst/>
              <a:rect l="l" t="t" r="r" b="b"/>
              <a:pathLst>
                <a:path w="1482" h="1657" fill="none" extrusionOk="0">
                  <a:moveTo>
                    <a:pt x="351" y="0"/>
                  </a:moveTo>
                  <a:lnTo>
                    <a:pt x="351" y="0"/>
                  </a:lnTo>
                  <a:lnTo>
                    <a:pt x="254" y="0"/>
                  </a:lnTo>
                  <a:lnTo>
                    <a:pt x="176" y="39"/>
                  </a:lnTo>
                  <a:lnTo>
                    <a:pt x="176" y="39"/>
                  </a:lnTo>
                  <a:lnTo>
                    <a:pt x="137" y="78"/>
                  </a:lnTo>
                  <a:lnTo>
                    <a:pt x="98" y="117"/>
                  </a:lnTo>
                  <a:lnTo>
                    <a:pt x="59" y="215"/>
                  </a:lnTo>
                  <a:lnTo>
                    <a:pt x="59" y="215"/>
                  </a:lnTo>
                  <a:lnTo>
                    <a:pt x="20" y="292"/>
                  </a:lnTo>
                  <a:lnTo>
                    <a:pt x="1" y="370"/>
                  </a:lnTo>
                  <a:lnTo>
                    <a:pt x="1" y="448"/>
                  </a:lnTo>
                  <a:lnTo>
                    <a:pt x="20" y="526"/>
                  </a:lnTo>
                  <a:lnTo>
                    <a:pt x="20" y="526"/>
                  </a:lnTo>
                  <a:lnTo>
                    <a:pt x="98" y="741"/>
                  </a:lnTo>
                  <a:lnTo>
                    <a:pt x="215" y="955"/>
                  </a:lnTo>
                  <a:lnTo>
                    <a:pt x="215" y="955"/>
                  </a:lnTo>
                  <a:lnTo>
                    <a:pt x="390" y="1150"/>
                  </a:lnTo>
                  <a:lnTo>
                    <a:pt x="390" y="1150"/>
                  </a:lnTo>
                  <a:lnTo>
                    <a:pt x="507" y="1286"/>
                  </a:lnTo>
                  <a:lnTo>
                    <a:pt x="643" y="1403"/>
                  </a:lnTo>
                  <a:lnTo>
                    <a:pt x="799" y="1520"/>
                  </a:lnTo>
                  <a:lnTo>
                    <a:pt x="975" y="1617"/>
                  </a:lnTo>
                  <a:lnTo>
                    <a:pt x="975" y="1617"/>
                  </a:lnTo>
                  <a:lnTo>
                    <a:pt x="1053" y="1656"/>
                  </a:lnTo>
                  <a:lnTo>
                    <a:pt x="1150" y="1656"/>
                  </a:lnTo>
                  <a:lnTo>
                    <a:pt x="1228" y="1656"/>
                  </a:lnTo>
                  <a:lnTo>
                    <a:pt x="1306" y="1617"/>
                  </a:lnTo>
                  <a:lnTo>
                    <a:pt x="1306" y="1617"/>
                  </a:lnTo>
                  <a:lnTo>
                    <a:pt x="1384" y="1559"/>
                  </a:lnTo>
                  <a:lnTo>
                    <a:pt x="1442" y="1481"/>
                  </a:lnTo>
                  <a:lnTo>
                    <a:pt x="1481" y="1403"/>
                  </a:lnTo>
                  <a:lnTo>
                    <a:pt x="1481" y="1306"/>
                  </a:lnTo>
                  <a:lnTo>
                    <a:pt x="1481" y="1306"/>
                  </a:lnTo>
                  <a:lnTo>
                    <a:pt x="1481" y="1111"/>
                  </a:lnTo>
                  <a:lnTo>
                    <a:pt x="1423" y="896"/>
                  </a:lnTo>
                  <a:lnTo>
                    <a:pt x="1345" y="721"/>
                  </a:lnTo>
                  <a:lnTo>
                    <a:pt x="1247" y="526"/>
                  </a:lnTo>
                  <a:lnTo>
                    <a:pt x="1247" y="526"/>
                  </a:lnTo>
                  <a:lnTo>
                    <a:pt x="1092" y="370"/>
                  </a:lnTo>
                  <a:lnTo>
                    <a:pt x="1092" y="370"/>
                  </a:lnTo>
                  <a:lnTo>
                    <a:pt x="994" y="273"/>
                  </a:lnTo>
                  <a:lnTo>
                    <a:pt x="897" y="195"/>
                  </a:lnTo>
                  <a:lnTo>
                    <a:pt x="897" y="195"/>
                  </a:lnTo>
                  <a:lnTo>
                    <a:pt x="721" y="98"/>
                  </a:lnTo>
                  <a:lnTo>
                    <a:pt x="507" y="20"/>
                  </a:lnTo>
                  <a:lnTo>
                    <a:pt x="507" y="20"/>
                  </a:lnTo>
                  <a:lnTo>
                    <a:pt x="410" y="0"/>
                  </a:lnTo>
                  <a:lnTo>
                    <a:pt x="410" y="0"/>
                  </a:lnTo>
                  <a:lnTo>
                    <a:pt x="3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149;p35">
              <a:extLst>
                <a:ext uri="{FF2B5EF4-FFF2-40B4-BE49-F238E27FC236}">
                  <a16:creationId xmlns:a16="http://schemas.microsoft.com/office/drawing/2014/main" xmlns="" id="{4B3B2C22-D71A-16EA-CB34-8B6888C90EFD}"/>
                </a:ext>
              </a:extLst>
            </p:cNvPr>
            <p:cNvSpPr/>
            <p:nvPr/>
          </p:nvSpPr>
          <p:spPr>
            <a:xfrm>
              <a:off x="5235950" y="968750"/>
              <a:ext cx="33650" cy="39975"/>
            </a:xfrm>
            <a:custGeom>
              <a:avLst/>
              <a:gdLst/>
              <a:ahLst/>
              <a:cxnLst/>
              <a:rect l="l" t="t" r="r" b="b"/>
              <a:pathLst>
                <a:path w="1346" h="1599" extrusionOk="0">
                  <a:moveTo>
                    <a:pt x="371" y="1"/>
                  </a:moveTo>
                  <a:lnTo>
                    <a:pt x="312" y="20"/>
                  </a:lnTo>
                  <a:lnTo>
                    <a:pt x="235" y="40"/>
                  </a:lnTo>
                  <a:lnTo>
                    <a:pt x="157" y="79"/>
                  </a:lnTo>
                  <a:lnTo>
                    <a:pt x="79" y="157"/>
                  </a:lnTo>
                  <a:lnTo>
                    <a:pt x="20" y="235"/>
                  </a:lnTo>
                  <a:lnTo>
                    <a:pt x="1" y="332"/>
                  </a:lnTo>
                  <a:lnTo>
                    <a:pt x="1" y="527"/>
                  </a:lnTo>
                  <a:lnTo>
                    <a:pt x="20" y="624"/>
                  </a:lnTo>
                  <a:lnTo>
                    <a:pt x="59" y="722"/>
                  </a:lnTo>
                  <a:lnTo>
                    <a:pt x="118" y="878"/>
                  </a:lnTo>
                  <a:lnTo>
                    <a:pt x="215" y="1034"/>
                  </a:lnTo>
                  <a:lnTo>
                    <a:pt x="312" y="1170"/>
                  </a:lnTo>
                  <a:lnTo>
                    <a:pt x="410" y="1306"/>
                  </a:lnTo>
                  <a:lnTo>
                    <a:pt x="527" y="1423"/>
                  </a:lnTo>
                  <a:lnTo>
                    <a:pt x="663" y="1521"/>
                  </a:lnTo>
                  <a:lnTo>
                    <a:pt x="741" y="1560"/>
                  </a:lnTo>
                  <a:lnTo>
                    <a:pt x="819" y="1599"/>
                  </a:lnTo>
                  <a:lnTo>
                    <a:pt x="975" y="1599"/>
                  </a:lnTo>
                  <a:lnTo>
                    <a:pt x="1053" y="1579"/>
                  </a:lnTo>
                  <a:lnTo>
                    <a:pt x="1131" y="1560"/>
                  </a:lnTo>
                  <a:lnTo>
                    <a:pt x="1209" y="1501"/>
                  </a:lnTo>
                  <a:lnTo>
                    <a:pt x="1267" y="1443"/>
                  </a:lnTo>
                  <a:lnTo>
                    <a:pt x="1306" y="1365"/>
                  </a:lnTo>
                  <a:lnTo>
                    <a:pt x="1345" y="1306"/>
                  </a:lnTo>
                  <a:lnTo>
                    <a:pt x="1345" y="1209"/>
                  </a:lnTo>
                  <a:lnTo>
                    <a:pt x="1345" y="1131"/>
                  </a:lnTo>
                  <a:lnTo>
                    <a:pt x="1326" y="1034"/>
                  </a:lnTo>
                  <a:lnTo>
                    <a:pt x="1267" y="917"/>
                  </a:lnTo>
                  <a:lnTo>
                    <a:pt x="1209" y="858"/>
                  </a:lnTo>
                  <a:lnTo>
                    <a:pt x="1170" y="741"/>
                  </a:lnTo>
                  <a:lnTo>
                    <a:pt x="1111" y="624"/>
                  </a:lnTo>
                  <a:lnTo>
                    <a:pt x="994" y="469"/>
                  </a:lnTo>
                  <a:lnTo>
                    <a:pt x="878" y="332"/>
                  </a:lnTo>
                  <a:lnTo>
                    <a:pt x="761" y="196"/>
                  </a:lnTo>
                  <a:lnTo>
                    <a:pt x="624" y="79"/>
                  </a:lnTo>
                  <a:lnTo>
                    <a:pt x="507" y="20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150;p35">
              <a:extLst>
                <a:ext uri="{FF2B5EF4-FFF2-40B4-BE49-F238E27FC236}">
                  <a16:creationId xmlns:a16="http://schemas.microsoft.com/office/drawing/2014/main" xmlns="" id="{8FD1BA75-87D8-5628-07F7-5FC560307DDB}"/>
                </a:ext>
              </a:extLst>
            </p:cNvPr>
            <p:cNvSpPr/>
            <p:nvPr/>
          </p:nvSpPr>
          <p:spPr>
            <a:xfrm>
              <a:off x="5235950" y="968750"/>
              <a:ext cx="33650" cy="39975"/>
            </a:xfrm>
            <a:custGeom>
              <a:avLst/>
              <a:gdLst/>
              <a:ahLst/>
              <a:cxnLst/>
              <a:rect l="l" t="t" r="r" b="b"/>
              <a:pathLst>
                <a:path w="1346" h="1599" fill="none" extrusionOk="0">
                  <a:moveTo>
                    <a:pt x="235" y="40"/>
                  </a:moveTo>
                  <a:lnTo>
                    <a:pt x="235" y="40"/>
                  </a:lnTo>
                  <a:lnTo>
                    <a:pt x="157" y="79"/>
                  </a:lnTo>
                  <a:lnTo>
                    <a:pt x="79" y="157"/>
                  </a:lnTo>
                  <a:lnTo>
                    <a:pt x="20" y="235"/>
                  </a:lnTo>
                  <a:lnTo>
                    <a:pt x="1" y="332"/>
                  </a:lnTo>
                  <a:lnTo>
                    <a:pt x="1" y="332"/>
                  </a:lnTo>
                  <a:lnTo>
                    <a:pt x="1" y="527"/>
                  </a:lnTo>
                  <a:lnTo>
                    <a:pt x="1" y="527"/>
                  </a:lnTo>
                  <a:lnTo>
                    <a:pt x="20" y="624"/>
                  </a:lnTo>
                  <a:lnTo>
                    <a:pt x="59" y="722"/>
                  </a:lnTo>
                  <a:lnTo>
                    <a:pt x="59" y="722"/>
                  </a:lnTo>
                  <a:lnTo>
                    <a:pt x="118" y="878"/>
                  </a:lnTo>
                  <a:lnTo>
                    <a:pt x="215" y="1034"/>
                  </a:lnTo>
                  <a:lnTo>
                    <a:pt x="215" y="1034"/>
                  </a:lnTo>
                  <a:lnTo>
                    <a:pt x="312" y="1170"/>
                  </a:lnTo>
                  <a:lnTo>
                    <a:pt x="410" y="1306"/>
                  </a:lnTo>
                  <a:lnTo>
                    <a:pt x="527" y="1423"/>
                  </a:lnTo>
                  <a:lnTo>
                    <a:pt x="663" y="1521"/>
                  </a:lnTo>
                  <a:lnTo>
                    <a:pt x="663" y="1521"/>
                  </a:lnTo>
                  <a:lnTo>
                    <a:pt x="741" y="1560"/>
                  </a:lnTo>
                  <a:lnTo>
                    <a:pt x="819" y="1599"/>
                  </a:lnTo>
                  <a:lnTo>
                    <a:pt x="897" y="1599"/>
                  </a:lnTo>
                  <a:lnTo>
                    <a:pt x="975" y="1599"/>
                  </a:lnTo>
                  <a:lnTo>
                    <a:pt x="975" y="1599"/>
                  </a:lnTo>
                  <a:lnTo>
                    <a:pt x="1053" y="1579"/>
                  </a:lnTo>
                  <a:lnTo>
                    <a:pt x="1131" y="1560"/>
                  </a:lnTo>
                  <a:lnTo>
                    <a:pt x="1209" y="1501"/>
                  </a:lnTo>
                  <a:lnTo>
                    <a:pt x="1267" y="1443"/>
                  </a:lnTo>
                  <a:lnTo>
                    <a:pt x="1267" y="1443"/>
                  </a:lnTo>
                  <a:lnTo>
                    <a:pt x="1306" y="1365"/>
                  </a:lnTo>
                  <a:lnTo>
                    <a:pt x="1345" y="1306"/>
                  </a:lnTo>
                  <a:lnTo>
                    <a:pt x="1345" y="1209"/>
                  </a:lnTo>
                  <a:lnTo>
                    <a:pt x="1345" y="1131"/>
                  </a:lnTo>
                  <a:lnTo>
                    <a:pt x="1345" y="1131"/>
                  </a:lnTo>
                  <a:lnTo>
                    <a:pt x="1326" y="1034"/>
                  </a:lnTo>
                  <a:lnTo>
                    <a:pt x="1267" y="917"/>
                  </a:lnTo>
                  <a:lnTo>
                    <a:pt x="1267" y="917"/>
                  </a:lnTo>
                  <a:lnTo>
                    <a:pt x="1209" y="858"/>
                  </a:lnTo>
                  <a:lnTo>
                    <a:pt x="1209" y="858"/>
                  </a:lnTo>
                  <a:lnTo>
                    <a:pt x="1170" y="741"/>
                  </a:lnTo>
                  <a:lnTo>
                    <a:pt x="1111" y="624"/>
                  </a:lnTo>
                  <a:lnTo>
                    <a:pt x="1111" y="624"/>
                  </a:lnTo>
                  <a:lnTo>
                    <a:pt x="994" y="469"/>
                  </a:lnTo>
                  <a:lnTo>
                    <a:pt x="878" y="332"/>
                  </a:lnTo>
                  <a:lnTo>
                    <a:pt x="878" y="332"/>
                  </a:lnTo>
                  <a:lnTo>
                    <a:pt x="761" y="196"/>
                  </a:lnTo>
                  <a:lnTo>
                    <a:pt x="624" y="79"/>
                  </a:lnTo>
                  <a:lnTo>
                    <a:pt x="624" y="79"/>
                  </a:lnTo>
                  <a:lnTo>
                    <a:pt x="507" y="20"/>
                  </a:lnTo>
                  <a:lnTo>
                    <a:pt x="371" y="1"/>
                  </a:lnTo>
                  <a:lnTo>
                    <a:pt x="371" y="1"/>
                  </a:lnTo>
                  <a:lnTo>
                    <a:pt x="312" y="20"/>
                  </a:lnTo>
                  <a:lnTo>
                    <a:pt x="235" y="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151;p35">
              <a:extLst>
                <a:ext uri="{FF2B5EF4-FFF2-40B4-BE49-F238E27FC236}">
                  <a16:creationId xmlns:a16="http://schemas.microsoft.com/office/drawing/2014/main" xmlns="" id="{2E8DD698-B181-BEBB-6F51-1DE2230E3070}"/>
                </a:ext>
              </a:extLst>
            </p:cNvPr>
            <p:cNvSpPr/>
            <p:nvPr/>
          </p:nvSpPr>
          <p:spPr>
            <a:xfrm>
              <a:off x="5279800" y="1014550"/>
              <a:ext cx="30225" cy="35100"/>
            </a:xfrm>
            <a:custGeom>
              <a:avLst/>
              <a:gdLst/>
              <a:ahLst/>
              <a:cxnLst/>
              <a:rect l="l" t="t" r="r" b="b"/>
              <a:pathLst>
                <a:path w="1209" h="1404" extrusionOk="0">
                  <a:moveTo>
                    <a:pt x="332" y="0"/>
                  </a:moveTo>
                  <a:lnTo>
                    <a:pt x="254" y="20"/>
                  </a:lnTo>
                  <a:lnTo>
                    <a:pt x="195" y="39"/>
                  </a:lnTo>
                  <a:lnTo>
                    <a:pt x="137" y="78"/>
                  </a:lnTo>
                  <a:lnTo>
                    <a:pt x="78" y="137"/>
                  </a:lnTo>
                  <a:lnTo>
                    <a:pt x="39" y="195"/>
                  </a:lnTo>
                  <a:lnTo>
                    <a:pt x="20" y="254"/>
                  </a:lnTo>
                  <a:lnTo>
                    <a:pt x="0" y="332"/>
                  </a:lnTo>
                  <a:lnTo>
                    <a:pt x="0" y="468"/>
                  </a:lnTo>
                  <a:lnTo>
                    <a:pt x="20" y="604"/>
                  </a:lnTo>
                  <a:lnTo>
                    <a:pt x="59" y="741"/>
                  </a:lnTo>
                  <a:lnTo>
                    <a:pt x="117" y="858"/>
                  </a:lnTo>
                  <a:lnTo>
                    <a:pt x="195" y="994"/>
                  </a:lnTo>
                  <a:lnTo>
                    <a:pt x="293" y="1111"/>
                  </a:lnTo>
                  <a:lnTo>
                    <a:pt x="409" y="1228"/>
                  </a:lnTo>
                  <a:lnTo>
                    <a:pt x="526" y="1325"/>
                  </a:lnTo>
                  <a:lnTo>
                    <a:pt x="604" y="1364"/>
                  </a:lnTo>
                  <a:lnTo>
                    <a:pt x="682" y="1403"/>
                  </a:lnTo>
                  <a:lnTo>
                    <a:pt x="838" y="1403"/>
                  </a:lnTo>
                  <a:lnTo>
                    <a:pt x="916" y="1384"/>
                  </a:lnTo>
                  <a:lnTo>
                    <a:pt x="994" y="1364"/>
                  </a:lnTo>
                  <a:lnTo>
                    <a:pt x="1072" y="1306"/>
                  </a:lnTo>
                  <a:lnTo>
                    <a:pt x="1130" y="1247"/>
                  </a:lnTo>
                  <a:lnTo>
                    <a:pt x="1189" y="1131"/>
                  </a:lnTo>
                  <a:lnTo>
                    <a:pt x="1208" y="994"/>
                  </a:lnTo>
                  <a:lnTo>
                    <a:pt x="1189" y="858"/>
                  </a:lnTo>
                  <a:lnTo>
                    <a:pt x="1130" y="741"/>
                  </a:lnTo>
                  <a:lnTo>
                    <a:pt x="1091" y="624"/>
                  </a:lnTo>
                  <a:lnTo>
                    <a:pt x="1033" y="507"/>
                  </a:lnTo>
                  <a:lnTo>
                    <a:pt x="955" y="390"/>
                  </a:lnTo>
                  <a:lnTo>
                    <a:pt x="838" y="273"/>
                  </a:lnTo>
                  <a:lnTo>
                    <a:pt x="624" y="78"/>
                  </a:lnTo>
                  <a:lnTo>
                    <a:pt x="507" y="20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152;p35">
              <a:extLst>
                <a:ext uri="{FF2B5EF4-FFF2-40B4-BE49-F238E27FC236}">
                  <a16:creationId xmlns:a16="http://schemas.microsoft.com/office/drawing/2014/main" xmlns="" id="{03BA65E2-236C-5782-B781-EFDF72F425D5}"/>
                </a:ext>
              </a:extLst>
            </p:cNvPr>
            <p:cNvSpPr/>
            <p:nvPr/>
          </p:nvSpPr>
          <p:spPr>
            <a:xfrm>
              <a:off x="5279800" y="1014550"/>
              <a:ext cx="30225" cy="35100"/>
            </a:xfrm>
            <a:custGeom>
              <a:avLst/>
              <a:gdLst/>
              <a:ahLst/>
              <a:cxnLst/>
              <a:rect l="l" t="t" r="r" b="b"/>
              <a:pathLst>
                <a:path w="1209" h="1404" fill="none" extrusionOk="0">
                  <a:moveTo>
                    <a:pt x="0" y="332"/>
                  </a:moveTo>
                  <a:lnTo>
                    <a:pt x="0" y="332"/>
                  </a:lnTo>
                  <a:lnTo>
                    <a:pt x="0" y="468"/>
                  </a:lnTo>
                  <a:lnTo>
                    <a:pt x="20" y="604"/>
                  </a:lnTo>
                  <a:lnTo>
                    <a:pt x="59" y="741"/>
                  </a:lnTo>
                  <a:lnTo>
                    <a:pt x="117" y="858"/>
                  </a:lnTo>
                  <a:lnTo>
                    <a:pt x="117" y="858"/>
                  </a:lnTo>
                  <a:lnTo>
                    <a:pt x="195" y="994"/>
                  </a:lnTo>
                  <a:lnTo>
                    <a:pt x="293" y="1111"/>
                  </a:lnTo>
                  <a:lnTo>
                    <a:pt x="409" y="1228"/>
                  </a:lnTo>
                  <a:lnTo>
                    <a:pt x="526" y="1325"/>
                  </a:lnTo>
                  <a:lnTo>
                    <a:pt x="526" y="1325"/>
                  </a:lnTo>
                  <a:lnTo>
                    <a:pt x="604" y="1364"/>
                  </a:lnTo>
                  <a:lnTo>
                    <a:pt x="682" y="1403"/>
                  </a:lnTo>
                  <a:lnTo>
                    <a:pt x="760" y="1403"/>
                  </a:lnTo>
                  <a:lnTo>
                    <a:pt x="838" y="1403"/>
                  </a:lnTo>
                  <a:lnTo>
                    <a:pt x="838" y="1403"/>
                  </a:lnTo>
                  <a:lnTo>
                    <a:pt x="916" y="1384"/>
                  </a:lnTo>
                  <a:lnTo>
                    <a:pt x="994" y="1364"/>
                  </a:lnTo>
                  <a:lnTo>
                    <a:pt x="1072" y="1306"/>
                  </a:lnTo>
                  <a:lnTo>
                    <a:pt x="1130" y="1247"/>
                  </a:lnTo>
                  <a:lnTo>
                    <a:pt x="1130" y="1247"/>
                  </a:lnTo>
                  <a:lnTo>
                    <a:pt x="1189" y="1131"/>
                  </a:lnTo>
                  <a:lnTo>
                    <a:pt x="1208" y="994"/>
                  </a:lnTo>
                  <a:lnTo>
                    <a:pt x="1189" y="858"/>
                  </a:lnTo>
                  <a:lnTo>
                    <a:pt x="1130" y="741"/>
                  </a:lnTo>
                  <a:lnTo>
                    <a:pt x="1130" y="741"/>
                  </a:lnTo>
                  <a:lnTo>
                    <a:pt x="1091" y="624"/>
                  </a:lnTo>
                  <a:lnTo>
                    <a:pt x="1033" y="507"/>
                  </a:lnTo>
                  <a:lnTo>
                    <a:pt x="1033" y="507"/>
                  </a:lnTo>
                  <a:lnTo>
                    <a:pt x="955" y="390"/>
                  </a:lnTo>
                  <a:lnTo>
                    <a:pt x="838" y="273"/>
                  </a:lnTo>
                  <a:lnTo>
                    <a:pt x="624" y="78"/>
                  </a:lnTo>
                  <a:lnTo>
                    <a:pt x="624" y="78"/>
                  </a:lnTo>
                  <a:lnTo>
                    <a:pt x="507" y="20"/>
                  </a:lnTo>
                  <a:lnTo>
                    <a:pt x="390" y="0"/>
                  </a:lnTo>
                  <a:lnTo>
                    <a:pt x="390" y="0"/>
                  </a:lnTo>
                  <a:lnTo>
                    <a:pt x="332" y="0"/>
                  </a:lnTo>
                  <a:lnTo>
                    <a:pt x="254" y="20"/>
                  </a:lnTo>
                  <a:lnTo>
                    <a:pt x="195" y="39"/>
                  </a:lnTo>
                  <a:lnTo>
                    <a:pt x="137" y="78"/>
                  </a:lnTo>
                  <a:lnTo>
                    <a:pt x="78" y="137"/>
                  </a:lnTo>
                  <a:lnTo>
                    <a:pt x="39" y="195"/>
                  </a:lnTo>
                  <a:lnTo>
                    <a:pt x="20" y="254"/>
                  </a:lnTo>
                  <a:lnTo>
                    <a:pt x="0" y="332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153;p35">
              <a:extLst>
                <a:ext uri="{FF2B5EF4-FFF2-40B4-BE49-F238E27FC236}">
                  <a16:creationId xmlns:a16="http://schemas.microsoft.com/office/drawing/2014/main" xmlns="" id="{D1D15E4F-EB00-8BE0-CEF5-00866F54B4A7}"/>
                </a:ext>
              </a:extLst>
            </p:cNvPr>
            <p:cNvSpPr/>
            <p:nvPr/>
          </p:nvSpPr>
          <p:spPr>
            <a:xfrm>
              <a:off x="5315350" y="1057900"/>
              <a:ext cx="41425" cy="43875"/>
            </a:xfrm>
            <a:custGeom>
              <a:avLst/>
              <a:gdLst/>
              <a:ahLst/>
              <a:cxnLst/>
              <a:rect l="l" t="t" r="r" b="b"/>
              <a:pathLst>
                <a:path w="1657" h="1755" extrusionOk="0">
                  <a:moveTo>
                    <a:pt x="332" y="1"/>
                  </a:moveTo>
                  <a:lnTo>
                    <a:pt x="273" y="20"/>
                  </a:lnTo>
                  <a:lnTo>
                    <a:pt x="215" y="39"/>
                  </a:lnTo>
                  <a:lnTo>
                    <a:pt x="137" y="78"/>
                  </a:lnTo>
                  <a:lnTo>
                    <a:pt x="79" y="137"/>
                  </a:lnTo>
                  <a:lnTo>
                    <a:pt x="40" y="215"/>
                  </a:lnTo>
                  <a:lnTo>
                    <a:pt x="1" y="293"/>
                  </a:lnTo>
                  <a:lnTo>
                    <a:pt x="1" y="410"/>
                  </a:lnTo>
                  <a:lnTo>
                    <a:pt x="1" y="546"/>
                  </a:lnTo>
                  <a:lnTo>
                    <a:pt x="20" y="663"/>
                  </a:lnTo>
                  <a:lnTo>
                    <a:pt x="59" y="760"/>
                  </a:lnTo>
                  <a:lnTo>
                    <a:pt x="118" y="877"/>
                  </a:lnTo>
                  <a:lnTo>
                    <a:pt x="176" y="994"/>
                  </a:lnTo>
                  <a:lnTo>
                    <a:pt x="312" y="1209"/>
                  </a:lnTo>
                  <a:lnTo>
                    <a:pt x="488" y="1384"/>
                  </a:lnTo>
                  <a:lnTo>
                    <a:pt x="683" y="1540"/>
                  </a:lnTo>
                  <a:lnTo>
                    <a:pt x="799" y="1598"/>
                  </a:lnTo>
                  <a:lnTo>
                    <a:pt x="916" y="1657"/>
                  </a:lnTo>
                  <a:lnTo>
                    <a:pt x="1033" y="1715"/>
                  </a:lnTo>
                  <a:lnTo>
                    <a:pt x="1170" y="1735"/>
                  </a:lnTo>
                  <a:lnTo>
                    <a:pt x="1248" y="1754"/>
                  </a:lnTo>
                  <a:lnTo>
                    <a:pt x="1345" y="1735"/>
                  </a:lnTo>
                  <a:lnTo>
                    <a:pt x="1423" y="1696"/>
                  </a:lnTo>
                  <a:lnTo>
                    <a:pt x="1481" y="1657"/>
                  </a:lnTo>
                  <a:lnTo>
                    <a:pt x="1559" y="1579"/>
                  </a:lnTo>
                  <a:lnTo>
                    <a:pt x="1618" y="1481"/>
                  </a:lnTo>
                  <a:lnTo>
                    <a:pt x="1657" y="1384"/>
                  </a:lnTo>
                  <a:lnTo>
                    <a:pt x="1657" y="1267"/>
                  </a:lnTo>
                  <a:lnTo>
                    <a:pt x="1618" y="1111"/>
                  </a:lnTo>
                  <a:lnTo>
                    <a:pt x="1540" y="936"/>
                  </a:lnTo>
                  <a:lnTo>
                    <a:pt x="1462" y="780"/>
                  </a:lnTo>
                  <a:lnTo>
                    <a:pt x="1345" y="643"/>
                  </a:lnTo>
                  <a:lnTo>
                    <a:pt x="1228" y="527"/>
                  </a:lnTo>
                  <a:lnTo>
                    <a:pt x="1111" y="410"/>
                  </a:lnTo>
                  <a:lnTo>
                    <a:pt x="838" y="195"/>
                  </a:lnTo>
                  <a:lnTo>
                    <a:pt x="741" y="137"/>
                  </a:lnTo>
                  <a:lnTo>
                    <a:pt x="644" y="98"/>
                  </a:lnTo>
                  <a:lnTo>
                    <a:pt x="468" y="39"/>
                  </a:lnTo>
                  <a:lnTo>
                    <a:pt x="410" y="20"/>
                  </a:lnTo>
                  <a:lnTo>
                    <a:pt x="332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154;p35">
              <a:extLst>
                <a:ext uri="{FF2B5EF4-FFF2-40B4-BE49-F238E27FC236}">
                  <a16:creationId xmlns:a16="http://schemas.microsoft.com/office/drawing/2014/main" xmlns="" id="{9E0DE791-2F1C-7A9B-DD30-D4609B4D2B86}"/>
                </a:ext>
              </a:extLst>
            </p:cNvPr>
            <p:cNvSpPr/>
            <p:nvPr/>
          </p:nvSpPr>
          <p:spPr>
            <a:xfrm>
              <a:off x="5315350" y="1057900"/>
              <a:ext cx="41425" cy="43875"/>
            </a:xfrm>
            <a:custGeom>
              <a:avLst/>
              <a:gdLst/>
              <a:ahLst/>
              <a:cxnLst/>
              <a:rect l="l" t="t" r="r" b="b"/>
              <a:pathLst>
                <a:path w="1657" h="1755" fill="none" extrusionOk="0">
                  <a:moveTo>
                    <a:pt x="215" y="39"/>
                  </a:moveTo>
                  <a:lnTo>
                    <a:pt x="215" y="39"/>
                  </a:lnTo>
                  <a:lnTo>
                    <a:pt x="137" y="78"/>
                  </a:lnTo>
                  <a:lnTo>
                    <a:pt x="79" y="137"/>
                  </a:lnTo>
                  <a:lnTo>
                    <a:pt x="79" y="137"/>
                  </a:lnTo>
                  <a:lnTo>
                    <a:pt x="40" y="215"/>
                  </a:lnTo>
                  <a:lnTo>
                    <a:pt x="1" y="293"/>
                  </a:lnTo>
                  <a:lnTo>
                    <a:pt x="1" y="293"/>
                  </a:lnTo>
                  <a:lnTo>
                    <a:pt x="1" y="410"/>
                  </a:lnTo>
                  <a:lnTo>
                    <a:pt x="1" y="546"/>
                  </a:lnTo>
                  <a:lnTo>
                    <a:pt x="20" y="663"/>
                  </a:lnTo>
                  <a:lnTo>
                    <a:pt x="59" y="760"/>
                  </a:lnTo>
                  <a:lnTo>
                    <a:pt x="59" y="760"/>
                  </a:lnTo>
                  <a:lnTo>
                    <a:pt x="118" y="877"/>
                  </a:lnTo>
                  <a:lnTo>
                    <a:pt x="176" y="994"/>
                  </a:lnTo>
                  <a:lnTo>
                    <a:pt x="176" y="994"/>
                  </a:lnTo>
                  <a:lnTo>
                    <a:pt x="312" y="1209"/>
                  </a:lnTo>
                  <a:lnTo>
                    <a:pt x="312" y="1209"/>
                  </a:lnTo>
                  <a:lnTo>
                    <a:pt x="488" y="1384"/>
                  </a:lnTo>
                  <a:lnTo>
                    <a:pt x="683" y="1540"/>
                  </a:lnTo>
                  <a:lnTo>
                    <a:pt x="683" y="1540"/>
                  </a:lnTo>
                  <a:lnTo>
                    <a:pt x="799" y="1598"/>
                  </a:lnTo>
                  <a:lnTo>
                    <a:pt x="916" y="1657"/>
                  </a:lnTo>
                  <a:lnTo>
                    <a:pt x="1033" y="1715"/>
                  </a:lnTo>
                  <a:lnTo>
                    <a:pt x="1170" y="1735"/>
                  </a:lnTo>
                  <a:lnTo>
                    <a:pt x="1170" y="1735"/>
                  </a:lnTo>
                  <a:lnTo>
                    <a:pt x="1248" y="1754"/>
                  </a:lnTo>
                  <a:lnTo>
                    <a:pt x="1345" y="1735"/>
                  </a:lnTo>
                  <a:lnTo>
                    <a:pt x="1423" y="1696"/>
                  </a:lnTo>
                  <a:lnTo>
                    <a:pt x="1481" y="1657"/>
                  </a:lnTo>
                  <a:lnTo>
                    <a:pt x="1481" y="1657"/>
                  </a:lnTo>
                  <a:lnTo>
                    <a:pt x="1559" y="1579"/>
                  </a:lnTo>
                  <a:lnTo>
                    <a:pt x="1618" y="1481"/>
                  </a:lnTo>
                  <a:lnTo>
                    <a:pt x="1657" y="1384"/>
                  </a:lnTo>
                  <a:lnTo>
                    <a:pt x="1657" y="1267"/>
                  </a:lnTo>
                  <a:lnTo>
                    <a:pt x="1657" y="1267"/>
                  </a:lnTo>
                  <a:lnTo>
                    <a:pt x="1618" y="1111"/>
                  </a:lnTo>
                  <a:lnTo>
                    <a:pt x="1540" y="936"/>
                  </a:lnTo>
                  <a:lnTo>
                    <a:pt x="1462" y="780"/>
                  </a:lnTo>
                  <a:lnTo>
                    <a:pt x="1345" y="643"/>
                  </a:lnTo>
                  <a:lnTo>
                    <a:pt x="1345" y="643"/>
                  </a:lnTo>
                  <a:lnTo>
                    <a:pt x="1228" y="527"/>
                  </a:lnTo>
                  <a:lnTo>
                    <a:pt x="1111" y="410"/>
                  </a:lnTo>
                  <a:lnTo>
                    <a:pt x="838" y="195"/>
                  </a:lnTo>
                  <a:lnTo>
                    <a:pt x="838" y="195"/>
                  </a:lnTo>
                  <a:lnTo>
                    <a:pt x="741" y="137"/>
                  </a:lnTo>
                  <a:lnTo>
                    <a:pt x="644" y="98"/>
                  </a:lnTo>
                  <a:lnTo>
                    <a:pt x="644" y="98"/>
                  </a:lnTo>
                  <a:lnTo>
                    <a:pt x="468" y="39"/>
                  </a:lnTo>
                  <a:lnTo>
                    <a:pt x="468" y="39"/>
                  </a:lnTo>
                  <a:lnTo>
                    <a:pt x="410" y="20"/>
                  </a:lnTo>
                  <a:lnTo>
                    <a:pt x="332" y="1"/>
                  </a:lnTo>
                  <a:lnTo>
                    <a:pt x="332" y="1"/>
                  </a:lnTo>
                  <a:lnTo>
                    <a:pt x="273" y="20"/>
                  </a:lnTo>
                  <a:lnTo>
                    <a:pt x="215" y="3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155;p35">
              <a:extLst>
                <a:ext uri="{FF2B5EF4-FFF2-40B4-BE49-F238E27FC236}">
                  <a16:creationId xmlns:a16="http://schemas.microsoft.com/office/drawing/2014/main" xmlns="" id="{80BADF04-2EBE-82C1-8E47-806F8D892C12}"/>
                </a:ext>
              </a:extLst>
            </p:cNvPr>
            <p:cNvSpPr/>
            <p:nvPr/>
          </p:nvSpPr>
          <p:spPr>
            <a:xfrm>
              <a:off x="5352850" y="1118300"/>
              <a:ext cx="30725" cy="28275"/>
            </a:xfrm>
            <a:custGeom>
              <a:avLst/>
              <a:gdLst/>
              <a:ahLst/>
              <a:cxnLst/>
              <a:rect l="l" t="t" r="r" b="b"/>
              <a:pathLst>
                <a:path w="1229" h="1131" extrusionOk="0">
                  <a:moveTo>
                    <a:pt x="274" y="1"/>
                  </a:moveTo>
                  <a:lnTo>
                    <a:pt x="196" y="20"/>
                  </a:lnTo>
                  <a:lnTo>
                    <a:pt x="137" y="59"/>
                  </a:lnTo>
                  <a:lnTo>
                    <a:pt x="79" y="117"/>
                  </a:lnTo>
                  <a:lnTo>
                    <a:pt x="40" y="156"/>
                  </a:lnTo>
                  <a:lnTo>
                    <a:pt x="20" y="234"/>
                  </a:lnTo>
                  <a:lnTo>
                    <a:pt x="1" y="293"/>
                  </a:lnTo>
                  <a:lnTo>
                    <a:pt x="1" y="371"/>
                  </a:lnTo>
                  <a:lnTo>
                    <a:pt x="20" y="449"/>
                  </a:lnTo>
                  <a:lnTo>
                    <a:pt x="40" y="566"/>
                  </a:lnTo>
                  <a:lnTo>
                    <a:pt x="98" y="663"/>
                  </a:lnTo>
                  <a:lnTo>
                    <a:pt x="176" y="780"/>
                  </a:lnTo>
                  <a:lnTo>
                    <a:pt x="274" y="858"/>
                  </a:lnTo>
                  <a:lnTo>
                    <a:pt x="371" y="955"/>
                  </a:lnTo>
                  <a:lnTo>
                    <a:pt x="488" y="1014"/>
                  </a:lnTo>
                  <a:lnTo>
                    <a:pt x="683" y="1111"/>
                  </a:lnTo>
                  <a:lnTo>
                    <a:pt x="761" y="1131"/>
                  </a:lnTo>
                  <a:lnTo>
                    <a:pt x="917" y="1131"/>
                  </a:lnTo>
                  <a:lnTo>
                    <a:pt x="995" y="1111"/>
                  </a:lnTo>
                  <a:lnTo>
                    <a:pt x="1053" y="1072"/>
                  </a:lnTo>
                  <a:lnTo>
                    <a:pt x="1111" y="1014"/>
                  </a:lnTo>
                  <a:lnTo>
                    <a:pt x="1170" y="955"/>
                  </a:lnTo>
                  <a:lnTo>
                    <a:pt x="1209" y="897"/>
                  </a:lnTo>
                  <a:lnTo>
                    <a:pt x="1228" y="819"/>
                  </a:lnTo>
                  <a:lnTo>
                    <a:pt x="1228" y="741"/>
                  </a:lnTo>
                  <a:lnTo>
                    <a:pt x="1228" y="663"/>
                  </a:lnTo>
                  <a:lnTo>
                    <a:pt x="1209" y="605"/>
                  </a:lnTo>
                  <a:lnTo>
                    <a:pt x="1170" y="527"/>
                  </a:lnTo>
                  <a:lnTo>
                    <a:pt x="1111" y="468"/>
                  </a:lnTo>
                  <a:lnTo>
                    <a:pt x="1053" y="429"/>
                  </a:lnTo>
                  <a:lnTo>
                    <a:pt x="995" y="390"/>
                  </a:lnTo>
                  <a:lnTo>
                    <a:pt x="975" y="390"/>
                  </a:lnTo>
                  <a:lnTo>
                    <a:pt x="917" y="312"/>
                  </a:lnTo>
                  <a:lnTo>
                    <a:pt x="819" y="234"/>
                  </a:lnTo>
                  <a:lnTo>
                    <a:pt x="702" y="156"/>
                  </a:lnTo>
                  <a:lnTo>
                    <a:pt x="469" y="20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156;p35">
              <a:extLst>
                <a:ext uri="{FF2B5EF4-FFF2-40B4-BE49-F238E27FC236}">
                  <a16:creationId xmlns:a16="http://schemas.microsoft.com/office/drawing/2014/main" xmlns="" id="{829769A8-4109-24F8-82F7-1D86480854E3}"/>
                </a:ext>
              </a:extLst>
            </p:cNvPr>
            <p:cNvSpPr/>
            <p:nvPr/>
          </p:nvSpPr>
          <p:spPr>
            <a:xfrm>
              <a:off x="5352850" y="1118300"/>
              <a:ext cx="30725" cy="28275"/>
            </a:xfrm>
            <a:custGeom>
              <a:avLst/>
              <a:gdLst/>
              <a:ahLst/>
              <a:cxnLst/>
              <a:rect l="l" t="t" r="r" b="b"/>
              <a:pathLst>
                <a:path w="1229" h="1131" fill="none" extrusionOk="0">
                  <a:moveTo>
                    <a:pt x="1" y="371"/>
                  </a:moveTo>
                  <a:lnTo>
                    <a:pt x="1" y="371"/>
                  </a:lnTo>
                  <a:lnTo>
                    <a:pt x="20" y="449"/>
                  </a:lnTo>
                  <a:lnTo>
                    <a:pt x="20" y="449"/>
                  </a:lnTo>
                  <a:lnTo>
                    <a:pt x="40" y="566"/>
                  </a:lnTo>
                  <a:lnTo>
                    <a:pt x="98" y="663"/>
                  </a:lnTo>
                  <a:lnTo>
                    <a:pt x="98" y="663"/>
                  </a:lnTo>
                  <a:lnTo>
                    <a:pt x="176" y="780"/>
                  </a:lnTo>
                  <a:lnTo>
                    <a:pt x="274" y="858"/>
                  </a:lnTo>
                  <a:lnTo>
                    <a:pt x="274" y="858"/>
                  </a:lnTo>
                  <a:lnTo>
                    <a:pt x="371" y="955"/>
                  </a:lnTo>
                  <a:lnTo>
                    <a:pt x="488" y="1014"/>
                  </a:lnTo>
                  <a:lnTo>
                    <a:pt x="488" y="1014"/>
                  </a:lnTo>
                  <a:lnTo>
                    <a:pt x="683" y="1111"/>
                  </a:lnTo>
                  <a:lnTo>
                    <a:pt x="683" y="1111"/>
                  </a:lnTo>
                  <a:lnTo>
                    <a:pt x="761" y="1131"/>
                  </a:lnTo>
                  <a:lnTo>
                    <a:pt x="839" y="1131"/>
                  </a:lnTo>
                  <a:lnTo>
                    <a:pt x="917" y="1131"/>
                  </a:lnTo>
                  <a:lnTo>
                    <a:pt x="995" y="1111"/>
                  </a:lnTo>
                  <a:lnTo>
                    <a:pt x="995" y="1111"/>
                  </a:lnTo>
                  <a:lnTo>
                    <a:pt x="1053" y="1072"/>
                  </a:lnTo>
                  <a:lnTo>
                    <a:pt x="1111" y="1014"/>
                  </a:lnTo>
                  <a:lnTo>
                    <a:pt x="1170" y="955"/>
                  </a:lnTo>
                  <a:lnTo>
                    <a:pt x="1209" y="897"/>
                  </a:lnTo>
                  <a:lnTo>
                    <a:pt x="1209" y="897"/>
                  </a:lnTo>
                  <a:lnTo>
                    <a:pt x="1228" y="819"/>
                  </a:lnTo>
                  <a:lnTo>
                    <a:pt x="1228" y="741"/>
                  </a:lnTo>
                  <a:lnTo>
                    <a:pt x="1228" y="663"/>
                  </a:lnTo>
                  <a:lnTo>
                    <a:pt x="1209" y="605"/>
                  </a:lnTo>
                  <a:lnTo>
                    <a:pt x="1170" y="527"/>
                  </a:lnTo>
                  <a:lnTo>
                    <a:pt x="1111" y="468"/>
                  </a:lnTo>
                  <a:lnTo>
                    <a:pt x="1053" y="429"/>
                  </a:lnTo>
                  <a:lnTo>
                    <a:pt x="995" y="390"/>
                  </a:lnTo>
                  <a:lnTo>
                    <a:pt x="975" y="390"/>
                  </a:lnTo>
                  <a:lnTo>
                    <a:pt x="975" y="390"/>
                  </a:lnTo>
                  <a:lnTo>
                    <a:pt x="917" y="312"/>
                  </a:lnTo>
                  <a:lnTo>
                    <a:pt x="917" y="312"/>
                  </a:lnTo>
                  <a:lnTo>
                    <a:pt x="819" y="234"/>
                  </a:lnTo>
                  <a:lnTo>
                    <a:pt x="702" y="156"/>
                  </a:lnTo>
                  <a:lnTo>
                    <a:pt x="469" y="20"/>
                  </a:lnTo>
                  <a:lnTo>
                    <a:pt x="469" y="20"/>
                  </a:lnTo>
                  <a:lnTo>
                    <a:pt x="410" y="1"/>
                  </a:lnTo>
                  <a:lnTo>
                    <a:pt x="332" y="1"/>
                  </a:lnTo>
                  <a:lnTo>
                    <a:pt x="332" y="1"/>
                  </a:lnTo>
                  <a:lnTo>
                    <a:pt x="274" y="1"/>
                  </a:lnTo>
                  <a:lnTo>
                    <a:pt x="196" y="20"/>
                  </a:lnTo>
                  <a:lnTo>
                    <a:pt x="137" y="59"/>
                  </a:lnTo>
                  <a:lnTo>
                    <a:pt x="79" y="117"/>
                  </a:lnTo>
                  <a:lnTo>
                    <a:pt x="40" y="156"/>
                  </a:lnTo>
                  <a:lnTo>
                    <a:pt x="20" y="234"/>
                  </a:lnTo>
                  <a:lnTo>
                    <a:pt x="1" y="293"/>
                  </a:lnTo>
                  <a:lnTo>
                    <a:pt x="1" y="371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157;p35">
              <a:extLst>
                <a:ext uri="{FF2B5EF4-FFF2-40B4-BE49-F238E27FC236}">
                  <a16:creationId xmlns:a16="http://schemas.microsoft.com/office/drawing/2014/main" xmlns="" id="{857A2ADC-62B9-6FE3-F4A6-C7EF5CD641FD}"/>
                </a:ext>
              </a:extLst>
            </p:cNvPr>
            <p:cNvSpPr/>
            <p:nvPr/>
          </p:nvSpPr>
          <p:spPr>
            <a:xfrm>
              <a:off x="5302200" y="1100775"/>
              <a:ext cx="26325" cy="26800"/>
            </a:xfrm>
            <a:custGeom>
              <a:avLst/>
              <a:gdLst/>
              <a:ahLst/>
              <a:cxnLst/>
              <a:rect l="l" t="t" r="r" b="b"/>
              <a:pathLst>
                <a:path w="1053" h="1072" extrusionOk="0">
                  <a:moveTo>
                    <a:pt x="254" y="0"/>
                  </a:moveTo>
                  <a:lnTo>
                    <a:pt x="195" y="20"/>
                  </a:lnTo>
                  <a:lnTo>
                    <a:pt x="98" y="78"/>
                  </a:lnTo>
                  <a:lnTo>
                    <a:pt x="40" y="156"/>
                  </a:lnTo>
                  <a:lnTo>
                    <a:pt x="1" y="253"/>
                  </a:lnTo>
                  <a:lnTo>
                    <a:pt x="1" y="370"/>
                  </a:lnTo>
                  <a:lnTo>
                    <a:pt x="40" y="526"/>
                  </a:lnTo>
                  <a:lnTo>
                    <a:pt x="98" y="663"/>
                  </a:lnTo>
                  <a:lnTo>
                    <a:pt x="156" y="721"/>
                  </a:lnTo>
                  <a:lnTo>
                    <a:pt x="293" y="857"/>
                  </a:lnTo>
                  <a:lnTo>
                    <a:pt x="449" y="994"/>
                  </a:lnTo>
                  <a:lnTo>
                    <a:pt x="507" y="1033"/>
                  </a:lnTo>
                  <a:lnTo>
                    <a:pt x="585" y="1052"/>
                  </a:lnTo>
                  <a:lnTo>
                    <a:pt x="644" y="1072"/>
                  </a:lnTo>
                  <a:lnTo>
                    <a:pt x="721" y="1052"/>
                  </a:lnTo>
                  <a:lnTo>
                    <a:pt x="799" y="1052"/>
                  </a:lnTo>
                  <a:lnTo>
                    <a:pt x="858" y="1013"/>
                  </a:lnTo>
                  <a:lnTo>
                    <a:pt x="916" y="974"/>
                  </a:lnTo>
                  <a:lnTo>
                    <a:pt x="975" y="916"/>
                  </a:lnTo>
                  <a:lnTo>
                    <a:pt x="1014" y="857"/>
                  </a:lnTo>
                  <a:lnTo>
                    <a:pt x="1033" y="779"/>
                  </a:lnTo>
                  <a:lnTo>
                    <a:pt x="1053" y="721"/>
                  </a:lnTo>
                  <a:lnTo>
                    <a:pt x="1053" y="643"/>
                  </a:lnTo>
                  <a:lnTo>
                    <a:pt x="1033" y="565"/>
                  </a:lnTo>
                  <a:lnTo>
                    <a:pt x="994" y="507"/>
                  </a:lnTo>
                  <a:lnTo>
                    <a:pt x="955" y="448"/>
                  </a:lnTo>
                  <a:lnTo>
                    <a:pt x="897" y="390"/>
                  </a:lnTo>
                  <a:lnTo>
                    <a:pt x="780" y="292"/>
                  </a:lnTo>
                  <a:lnTo>
                    <a:pt x="644" y="175"/>
                  </a:lnTo>
                  <a:lnTo>
                    <a:pt x="527" y="59"/>
                  </a:lnTo>
                  <a:lnTo>
                    <a:pt x="429" y="20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158;p35">
              <a:extLst>
                <a:ext uri="{FF2B5EF4-FFF2-40B4-BE49-F238E27FC236}">
                  <a16:creationId xmlns:a16="http://schemas.microsoft.com/office/drawing/2014/main" xmlns="" id="{C69EB1E3-D70D-8C16-573E-A69CD3F7C3F4}"/>
                </a:ext>
              </a:extLst>
            </p:cNvPr>
            <p:cNvSpPr/>
            <p:nvPr/>
          </p:nvSpPr>
          <p:spPr>
            <a:xfrm>
              <a:off x="5302200" y="1100775"/>
              <a:ext cx="26325" cy="26800"/>
            </a:xfrm>
            <a:custGeom>
              <a:avLst/>
              <a:gdLst/>
              <a:ahLst/>
              <a:cxnLst/>
              <a:rect l="l" t="t" r="r" b="b"/>
              <a:pathLst>
                <a:path w="1053" h="1072" fill="none" extrusionOk="0">
                  <a:moveTo>
                    <a:pt x="195" y="20"/>
                  </a:moveTo>
                  <a:lnTo>
                    <a:pt x="195" y="20"/>
                  </a:lnTo>
                  <a:lnTo>
                    <a:pt x="98" y="78"/>
                  </a:lnTo>
                  <a:lnTo>
                    <a:pt x="40" y="156"/>
                  </a:lnTo>
                  <a:lnTo>
                    <a:pt x="1" y="253"/>
                  </a:lnTo>
                  <a:lnTo>
                    <a:pt x="1" y="370"/>
                  </a:lnTo>
                  <a:lnTo>
                    <a:pt x="1" y="370"/>
                  </a:lnTo>
                  <a:lnTo>
                    <a:pt x="40" y="526"/>
                  </a:lnTo>
                  <a:lnTo>
                    <a:pt x="40" y="526"/>
                  </a:lnTo>
                  <a:lnTo>
                    <a:pt x="98" y="663"/>
                  </a:lnTo>
                  <a:lnTo>
                    <a:pt x="98" y="663"/>
                  </a:lnTo>
                  <a:lnTo>
                    <a:pt x="156" y="721"/>
                  </a:lnTo>
                  <a:lnTo>
                    <a:pt x="156" y="721"/>
                  </a:lnTo>
                  <a:lnTo>
                    <a:pt x="293" y="857"/>
                  </a:lnTo>
                  <a:lnTo>
                    <a:pt x="449" y="994"/>
                  </a:lnTo>
                  <a:lnTo>
                    <a:pt x="449" y="994"/>
                  </a:lnTo>
                  <a:lnTo>
                    <a:pt x="507" y="1033"/>
                  </a:lnTo>
                  <a:lnTo>
                    <a:pt x="585" y="1052"/>
                  </a:lnTo>
                  <a:lnTo>
                    <a:pt x="644" y="1072"/>
                  </a:lnTo>
                  <a:lnTo>
                    <a:pt x="721" y="1052"/>
                  </a:lnTo>
                  <a:lnTo>
                    <a:pt x="799" y="1052"/>
                  </a:lnTo>
                  <a:lnTo>
                    <a:pt x="858" y="1013"/>
                  </a:lnTo>
                  <a:lnTo>
                    <a:pt x="916" y="974"/>
                  </a:lnTo>
                  <a:lnTo>
                    <a:pt x="975" y="916"/>
                  </a:lnTo>
                  <a:lnTo>
                    <a:pt x="975" y="916"/>
                  </a:lnTo>
                  <a:lnTo>
                    <a:pt x="1014" y="857"/>
                  </a:lnTo>
                  <a:lnTo>
                    <a:pt x="1033" y="779"/>
                  </a:lnTo>
                  <a:lnTo>
                    <a:pt x="1053" y="721"/>
                  </a:lnTo>
                  <a:lnTo>
                    <a:pt x="1053" y="643"/>
                  </a:lnTo>
                  <a:lnTo>
                    <a:pt x="1033" y="565"/>
                  </a:lnTo>
                  <a:lnTo>
                    <a:pt x="994" y="507"/>
                  </a:lnTo>
                  <a:lnTo>
                    <a:pt x="955" y="448"/>
                  </a:lnTo>
                  <a:lnTo>
                    <a:pt x="897" y="390"/>
                  </a:lnTo>
                  <a:lnTo>
                    <a:pt x="897" y="390"/>
                  </a:lnTo>
                  <a:lnTo>
                    <a:pt x="780" y="292"/>
                  </a:lnTo>
                  <a:lnTo>
                    <a:pt x="780" y="292"/>
                  </a:lnTo>
                  <a:lnTo>
                    <a:pt x="644" y="175"/>
                  </a:lnTo>
                  <a:lnTo>
                    <a:pt x="527" y="59"/>
                  </a:lnTo>
                  <a:lnTo>
                    <a:pt x="527" y="59"/>
                  </a:lnTo>
                  <a:lnTo>
                    <a:pt x="429" y="20"/>
                  </a:lnTo>
                  <a:lnTo>
                    <a:pt x="312" y="0"/>
                  </a:lnTo>
                  <a:lnTo>
                    <a:pt x="312" y="0"/>
                  </a:lnTo>
                  <a:lnTo>
                    <a:pt x="254" y="0"/>
                  </a:lnTo>
                  <a:lnTo>
                    <a:pt x="195" y="20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159;p35">
              <a:extLst>
                <a:ext uri="{FF2B5EF4-FFF2-40B4-BE49-F238E27FC236}">
                  <a16:creationId xmlns:a16="http://schemas.microsoft.com/office/drawing/2014/main" xmlns="" id="{8CC6D225-9323-A810-F4D4-B30964D46402}"/>
                </a:ext>
              </a:extLst>
            </p:cNvPr>
            <p:cNvSpPr/>
            <p:nvPr/>
          </p:nvSpPr>
          <p:spPr>
            <a:xfrm>
              <a:off x="5197975" y="903975"/>
              <a:ext cx="31675" cy="47275"/>
            </a:xfrm>
            <a:custGeom>
              <a:avLst/>
              <a:gdLst/>
              <a:ahLst/>
              <a:cxnLst/>
              <a:rect l="l" t="t" r="r" b="b"/>
              <a:pathLst>
                <a:path w="1267" h="1891" extrusionOk="0">
                  <a:moveTo>
                    <a:pt x="351" y="1"/>
                  </a:moveTo>
                  <a:lnTo>
                    <a:pt x="253" y="20"/>
                  </a:lnTo>
                  <a:lnTo>
                    <a:pt x="156" y="79"/>
                  </a:lnTo>
                  <a:lnTo>
                    <a:pt x="97" y="137"/>
                  </a:lnTo>
                  <a:lnTo>
                    <a:pt x="39" y="234"/>
                  </a:lnTo>
                  <a:lnTo>
                    <a:pt x="0" y="351"/>
                  </a:lnTo>
                  <a:lnTo>
                    <a:pt x="0" y="488"/>
                  </a:lnTo>
                  <a:lnTo>
                    <a:pt x="0" y="624"/>
                  </a:lnTo>
                  <a:lnTo>
                    <a:pt x="0" y="741"/>
                  </a:lnTo>
                  <a:lnTo>
                    <a:pt x="58" y="1033"/>
                  </a:lnTo>
                  <a:lnTo>
                    <a:pt x="136" y="1306"/>
                  </a:lnTo>
                  <a:lnTo>
                    <a:pt x="195" y="1423"/>
                  </a:lnTo>
                  <a:lnTo>
                    <a:pt x="253" y="1540"/>
                  </a:lnTo>
                  <a:lnTo>
                    <a:pt x="331" y="1657"/>
                  </a:lnTo>
                  <a:lnTo>
                    <a:pt x="429" y="1754"/>
                  </a:lnTo>
                  <a:lnTo>
                    <a:pt x="487" y="1793"/>
                  </a:lnTo>
                  <a:lnTo>
                    <a:pt x="546" y="1832"/>
                  </a:lnTo>
                  <a:lnTo>
                    <a:pt x="701" y="1871"/>
                  </a:lnTo>
                  <a:lnTo>
                    <a:pt x="857" y="1891"/>
                  </a:lnTo>
                  <a:lnTo>
                    <a:pt x="935" y="1871"/>
                  </a:lnTo>
                  <a:lnTo>
                    <a:pt x="1013" y="1832"/>
                  </a:lnTo>
                  <a:lnTo>
                    <a:pt x="1091" y="1793"/>
                  </a:lnTo>
                  <a:lnTo>
                    <a:pt x="1150" y="1754"/>
                  </a:lnTo>
                  <a:lnTo>
                    <a:pt x="1208" y="1676"/>
                  </a:lnTo>
                  <a:lnTo>
                    <a:pt x="1247" y="1618"/>
                  </a:lnTo>
                  <a:lnTo>
                    <a:pt x="1266" y="1540"/>
                  </a:lnTo>
                  <a:lnTo>
                    <a:pt x="1266" y="1462"/>
                  </a:lnTo>
                  <a:lnTo>
                    <a:pt x="1266" y="1384"/>
                  </a:lnTo>
                  <a:lnTo>
                    <a:pt x="1247" y="1287"/>
                  </a:lnTo>
                  <a:lnTo>
                    <a:pt x="1189" y="1189"/>
                  </a:lnTo>
                  <a:lnTo>
                    <a:pt x="1150" y="1014"/>
                  </a:lnTo>
                  <a:lnTo>
                    <a:pt x="1111" y="838"/>
                  </a:lnTo>
                  <a:lnTo>
                    <a:pt x="1033" y="624"/>
                  </a:lnTo>
                  <a:lnTo>
                    <a:pt x="916" y="410"/>
                  </a:lnTo>
                  <a:lnTo>
                    <a:pt x="779" y="234"/>
                  </a:lnTo>
                  <a:lnTo>
                    <a:pt x="623" y="79"/>
                  </a:lnTo>
                  <a:lnTo>
                    <a:pt x="585" y="40"/>
                  </a:lnTo>
                  <a:lnTo>
                    <a:pt x="526" y="20"/>
                  </a:lnTo>
                  <a:lnTo>
                    <a:pt x="390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160;p35">
              <a:extLst>
                <a:ext uri="{FF2B5EF4-FFF2-40B4-BE49-F238E27FC236}">
                  <a16:creationId xmlns:a16="http://schemas.microsoft.com/office/drawing/2014/main" xmlns="" id="{08727246-7DB2-2199-3E9E-5C9906AE7BEA}"/>
                </a:ext>
              </a:extLst>
            </p:cNvPr>
            <p:cNvSpPr/>
            <p:nvPr/>
          </p:nvSpPr>
          <p:spPr>
            <a:xfrm>
              <a:off x="5197975" y="903975"/>
              <a:ext cx="31675" cy="47275"/>
            </a:xfrm>
            <a:custGeom>
              <a:avLst/>
              <a:gdLst/>
              <a:ahLst/>
              <a:cxnLst/>
              <a:rect l="l" t="t" r="r" b="b"/>
              <a:pathLst>
                <a:path w="1267" h="1891" fill="none" extrusionOk="0">
                  <a:moveTo>
                    <a:pt x="351" y="1"/>
                  </a:moveTo>
                  <a:lnTo>
                    <a:pt x="351" y="1"/>
                  </a:lnTo>
                  <a:lnTo>
                    <a:pt x="253" y="20"/>
                  </a:lnTo>
                  <a:lnTo>
                    <a:pt x="156" y="79"/>
                  </a:lnTo>
                  <a:lnTo>
                    <a:pt x="97" y="137"/>
                  </a:lnTo>
                  <a:lnTo>
                    <a:pt x="39" y="234"/>
                  </a:lnTo>
                  <a:lnTo>
                    <a:pt x="39" y="234"/>
                  </a:lnTo>
                  <a:lnTo>
                    <a:pt x="0" y="351"/>
                  </a:lnTo>
                  <a:lnTo>
                    <a:pt x="0" y="488"/>
                  </a:lnTo>
                  <a:lnTo>
                    <a:pt x="0" y="624"/>
                  </a:lnTo>
                  <a:lnTo>
                    <a:pt x="0" y="741"/>
                  </a:lnTo>
                  <a:lnTo>
                    <a:pt x="0" y="741"/>
                  </a:lnTo>
                  <a:lnTo>
                    <a:pt x="58" y="1033"/>
                  </a:lnTo>
                  <a:lnTo>
                    <a:pt x="136" y="1306"/>
                  </a:lnTo>
                  <a:lnTo>
                    <a:pt x="136" y="1306"/>
                  </a:lnTo>
                  <a:lnTo>
                    <a:pt x="195" y="1423"/>
                  </a:lnTo>
                  <a:lnTo>
                    <a:pt x="253" y="1540"/>
                  </a:lnTo>
                  <a:lnTo>
                    <a:pt x="331" y="1657"/>
                  </a:lnTo>
                  <a:lnTo>
                    <a:pt x="429" y="1754"/>
                  </a:lnTo>
                  <a:lnTo>
                    <a:pt x="429" y="1754"/>
                  </a:lnTo>
                  <a:lnTo>
                    <a:pt x="487" y="1793"/>
                  </a:lnTo>
                  <a:lnTo>
                    <a:pt x="546" y="1832"/>
                  </a:lnTo>
                  <a:lnTo>
                    <a:pt x="701" y="1871"/>
                  </a:lnTo>
                  <a:lnTo>
                    <a:pt x="857" y="1891"/>
                  </a:lnTo>
                  <a:lnTo>
                    <a:pt x="935" y="1871"/>
                  </a:lnTo>
                  <a:lnTo>
                    <a:pt x="1013" y="1832"/>
                  </a:lnTo>
                  <a:lnTo>
                    <a:pt x="1013" y="1832"/>
                  </a:lnTo>
                  <a:lnTo>
                    <a:pt x="1091" y="1793"/>
                  </a:lnTo>
                  <a:lnTo>
                    <a:pt x="1150" y="1754"/>
                  </a:lnTo>
                  <a:lnTo>
                    <a:pt x="1208" y="1676"/>
                  </a:lnTo>
                  <a:lnTo>
                    <a:pt x="1247" y="1618"/>
                  </a:lnTo>
                  <a:lnTo>
                    <a:pt x="1266" y="1540"/>
                  </a:lnTo>
                  <a:lnTo>
                    <a:pt x="1266" y="1462"/>
                  </a:lnTo>
                  <a:lnTo>
                    <a:pt x="1266" y="1384"/>
                  </a:lnTo>
                  <a:lnTo>
                    <a:pt x="1247" y="1287"/>
                  </a:lnTo>
                  <a:lnTo>
                    <a:pt x="1247" y="1287"/>
                  </a:lnTo>
                  <a:lnTo>
                    <a:pt x="1189" y="1189"/>
                  </a:lnTo>
                  <a:lnTo>
                    <a:pt x="1189" y="1189"/>
                  </a:lnTo>
                  <a:lnTo>
                    <a:pt x="1150" y="1014"/>
                  </a:lnTo>
                  <a:lnTo>
                    <a:pt x="1111" y="838"/>
                  </a:lnTo>
                  <a:lnTo>
                    <a:pt x="1111" y="838"/>
                  </a:lnTo>
                  <a:lnTo>
                    <a:pt x="1033" y="624"/>
                  </a:lnTo>
                  <a:lnTo>
                    <a:pt x="916" y="410"/>
                  </a:lnTo>
                  <a:lnTo>
                    <a:pt x="916" y="410"/>
                  </a:lnTo>
                  <a:lnTo>
                    <a:pt x="779" y="234"/>
                  </a:lnTo>
                  <a:lnTo>
                    <a:pt x="623" y="79"/>
                  </a:lnTo>
                  <a:lnTo>
                    <a:pt x="623" y="79"/>
                  </a:lnTo>
                  <a:lnTo>
                    <a:pt x="585" y="40"/>
                  </a:lnTo>
                  <a:lnTo>
                    <a:pt x="526" y="20"/>
                  </a:lnTo>
                  <a:lnTo>
                    <a:pt x="390" y="1"/>
                  </a:lnTo>
                  <a:lnTo>
                    <a:pt x="390" y="1"/>
                  </a:lnTo>
                  <a:lnTo>
                    <a:pt x="35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161;p35">
              <a:extLst>
                <a:ext uri="{FF2B5EF4-FFF2-40B4-BE49-F238E27FC236}">
                  <a16:creationId xmlns:a16="http://schemas.microsoft.com/office/drawing/2014/main" xmlns="" id="{6918A2FD-F8B1-F2AA-E30D-D28A1DAB6EC5}"/>
                </a:ext>
              </a:extLst>
            </p:cNvPr>
            <p:cNvSpPr/>
            <p:nvPr/>
          </p:nvSpPr>
          <p:spPr>
            <a:xfrm>
              <a:off x="5201375" y="974600"/>
              <a:ext cx="22925" cy="30225"/>
            </a:xfrm>
            <a:custGeom>
              <a:avLst/>
              <a:gdLst/>
              <a:ahLst/>
              <a:cxnLst/>
              <a:rect l="l" t="t" r="r" b="b"/>
              <a:pathLst>
                <a:path w="917" h="1209" extrusionOk="0">
                  <a:moveTo>
                    <a:pt x="312" y="1"/>
                  </a:moveTo>
                  <a:lnTo>
                    <a:pt x="234" y="20"/>
                  </a:lnTo>
                  <a:lnTo>
                    <a:pt x="156" y="59"/>
                  </a:lnTo>
                  <a:lnTo>
                    <a:pt x="78" y="137"/>
                  </a:lnTo>
                  <a:lnTo>
                    <a:pt x="39" y="215"/>
                  </a:lnTo>
                  <a:lnTo>
                    <a:pt x="20" y="332"/>
                  </a:lnTo>
                  <a:lnTo>
                    <a:pt x="0" y="468"/>
                  </a:lnTo>
                  <a:lnTo>
                    <a:pt x="20" y="585"/>
                  </a:lnTo>
                  <a:lnTo>
                    <a:pt x="59" y="702"/>
                  </a:lnTo>
                  <a:lnTo>
                    <a:pt x="98" y="780"/>
                  </a:lnTo>
                  <a:lnTo>
                    <a:pt x="137" y="858"/>
                  </a:lnTo>
                  <a:lnTo>
                    <a:pt x="254" y="1072"/>
                  </a:lnTo>
                  <a:lnTo>
                    <a:pt x="293" y="1131"/>
                  </a:lnTo>
                  <a:lnTo>
                    <a:pt x="351" y="1170"/>
                  </a:lnTo>
                  <a:lnTo>
                    <a:pt x="410" y="1189"/>
                  </a:lnTo>
                  <a:lnTo>
                    <a:pt x="468" y="1209"/>
                  </a:lnTo>
                  <a:lnTo>
                    <a:pt x="604" y="1209"/>
                  </a:lnTo>
                  <a:lnTo>
                    <a:pt x="721" y="1170"/>
                  </a:lnTo>
                  <a:lnTo>
                    <a:pt x="780" y="1170"/>
                  </a:lnTo>
                  <a:lnTo>
                    <a:pt x="819" y="1131"/>
                  </a:lnTo>
                  <a:lnTo>
                    <a:pt x="858" y="1092"/>
                  </a:lnTo>
                  <a:lnTo>
                    <a:pt x="877" y="1053"/>
                  </a:lnTo>
                  <a:lnTo>
                    <a:pt x="916" y="936"/>
                  </a:lnTo>
                  <a:lnTo>
                    <a:pt x="916" y="916"/>
                  </a:lnTo>
                  <a:lnTo>
                    <a:pt x="916" y="897"/>
                  </a:lnTo>
                  <a:lnTo>
                    <a:pt x="916" y="800"/>
                  </a:lnTo>
                  <a:lnTo>
                    <a:pt x="916" y="683"/>
                  </a:lnTo>
                  <a:lnTo>
                    <a:pt x="877" y="546"/>
                  </a:lnTo>
                  <a:lnTo>
                    <a:pt x="838" y="449"/>
                  </a:lnTo>
                  <a:lnTo>
                    <a:pt x="780" y="332"/>
                  </a:lnTo>
                  <a:lnTo>
                    <a:pt x="702" y="235"/>
                  </a:lnTo>
                  <a:lnTo>
                    <a:pt x="624" y="137"/>
                  </a:lnTo>
                  <a:lnTo>
                    <a:pt x="565" y="79"/>
                  </a:lnTo>
                  <a:lnTo>
                    <a:pt x="507" y="40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162;p35">
              <a:extLst>
                <a:ext uri="{FF2B5EF4-FFF2-40B4-BE49-F238E27FC236}">
                  <a16:creationId xmlns:a16="http://schemas.microsoft.com/office/drawing/2014/main" xmlns="" id="{0CCB6043-16E5-AC68-FB73-3B2B9541070C}"/>
                </a:ext>
              </a:extLst>
            </p:cNvPr>
            <p:cNvSpPr/>
            <p:nvPr/>
          </p:nvSpPr>
          <p:spPr>
            <a:xfrm>
              <a:off x="5201375" y="974600"/>
              <a:ext cx="22925" cy="30225"/>
            </a:xfrm>
            <a:custGeom>
              <a:avLst/>
              <a:gdLst/>
              <a:ahLst/>
              <a:cxnLst/>
              <a:rect l="l" t="t" r="r" b="b"/>
              <a:pathLst>
                <a:path w="917" h="1209" fill="none" extrusionOk="0">
                  <a:moveTo>
                    <a:pt x="312" y="1"/>
                  </a:moveTo>
                  <a:lnTo>
                    <a:pt x="312" y="1"/>
                  </a:lnTo>
                  <a:lnTo>
                    <a:pt x="234" y="20"/>
                  </a:lnTo>
                  <a:lnTo>
                    <a:pt x="156" y="59"/>
                  </a:lnTo>
                  <a:lnTo>
                    <a:pt x="78" y="137"/>
                  </a:lnTo>
                  <a:lnTo>
                    <a:pt x="39" y="215"/>
                  </a:lnTo>
                  <a:lnTo>
                    <a:pt x="39" y="215"/>
                  </a:lnTo>
                  <a:lnTo>
                    <a:pt x="20" y="332"/>
                  </a:lnTo>
                  <a:lnTo>
                    <a:pt x="20" y="332"/>
                  </a:lnTo>
                  <a:lnTo>
                    <a:pt x="0" y="468"/>
                  </a:lnTo>
                  <a:lnTo>
                    <a:pt x="0" y="468"/>
                  </a:lnTo>
                  <a:lnTo>
                    <a:pt x="20" y="585"/>
                  </a:lnTo>
                  <a:lnTo>
                    <a:pt x="59" y="702"/>
                  </a:lnTo>
                  <a:lnTo>
                    <a:pt x="59" y="702"/>
                  </a:lnTo>
                  <a:lnTo>
                    <a:pt x="98" y="780"/>
                  </a:lnTo>
                  <a:lnTo>
                    <a:pt x="137" y="858"/>
                  </a:lnTo>
                  <a:lnTo>
                    <a:pt x="137" y="858"/>
                  </a:lnTo>
                  <a:lnTo>
                    <a:pt x="254" y="1072"/>
                  </a:lnTo>
                  <a:lnTo>
                    <a:pt x="254" y="1072"/>
                  </a:lnTo>
                  <a:lnTo>
                    <a:pt x="293" y="1131"/>
                  </a:lnTo>
                  <a:lnTo>
                    <a:pt x="351" y="1170"/>
                  </a:lnTo>
                  <a:lnTo>
                    <a:pt x="410" y="1189"/>
                  </a:lnTo>
                  <a:lnTo>
                    <a:pt x="468" y="1209"/>
                  </a:lnTo>
                  <a:lnTo>
                    <a:pt x="604" y="1209"/>
                  </a:lnTo>
                  <a:lnTo>
                    <a:pt x="721" y="1170"/>
                  </a:lnTo>
                  <a:lnTo>
                    <a:pt x="721" y="1170"/>
                  </a:lnTo>
                  <a:lnTo>
                    <a:pt x="780" y="1170"/>
                  </a:lnTo>
                  <a:lnTo>
                    <a:pt x="819" y="1131"/>
                  </a:lnTo>
                  <a:lnTo>
                    <a:pt x="858" y="1092"/>
                  </a:lnTo>
                  <a:lnTo>
                    <a:pt x="877" y="1053"/>
                  </a:lnTo>
                  <a:lnTo>
                    <a:pt x="916" y="936"/>
                  </a:lnTo>
                  <a:lnTo>
                    <a:pt x="916" y="916"/>
                  </a:lnTo>
                  <a:lnTo>
                    <a:pt x="916" y="916"/>
                  </a:lnTo>
                  <a:lnTo>
                    <a:pt x="916" y="897"/>
                  </a:lnTo>
                  <a:lnTo>
                    <a:pt x="916" y="897"/>
                  </a:lnTo>
                  <a:lnTo>
                    <a:pt x="916" y="800"/>
                  </a:lnTo>
                  <a:lnTo>
                    <a:pt x="916" y="800"/>
                  </a:lnTo>
                  <a:lnTo>
                    <a:pt x="916" y="800"/>
                  </a:lnTo>
                  <a:lnTo>
                    <a:pt x="916" y="800"/>
                  </a:lnTo>
                  <a:lnTo>
                    <a:pt x="916" y="683"/>
                  </a:lnTo>
                  <a:lnTo>
                    <a:pt x="877" y="546"/>
                  </a:lnTo>
                  <a:lnTo>
                    <a:pt x="877" y="546"/>
                  </a:lnTo>
                  <a:lnTo>
                    <a:pt x="838" y="449"/>
                  </a:lnTo>
                  <a:lnTo>
                    <a:pt x="780" y="332"/>
                  </a:lnTo>
                  <a:lnTo>
                    <a:pt x="702" y="235"/>
                  </a:lnTo>
                  <a:lnTo>
                    <a:pt x="624" y="137"/>
                  </a:lnTo>
                  <a:lnTo>
                    <a:pt x="624" y="137"/>
                  </a:lnTo>
                  <a:lnTo>
                    <a:pt x="565" y="79"/>
                  </a:lnTo>
                  <a:lnTo>
                    <a:pt x="507" y="40"/>
                  </a:lnTo>
                  <a:lnTo>
                    <a:pt x="429" y="1"/>
                  </a:lnTo>
                  <a:lnTo>
                    <a:pt x="351" y="1"/>
                  </a:lnTo>
                  <a:lnTo>
                    <a:pt x="351" y="1"/>
                  </a:lnTo>
                  <a:lnTo>
                    <a:pt x="312" y="1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163;p35">
              <a:extLst>
                <a:ext uri="{FF2B5EF4-FFF2-40B4-BE49-F238E27FC236}">
                  <a16:creationId xmlns:a16="http://schemas.microsoft.com/office/drawing/2014/main" xmlns="" id="{3CC1CC64-A94E-4841-BACC-4EA2E12648EE}"/>
                </a:ext>
              </a:extLst>
            </p:cNvPr>
            <p:cNvSpPr/>
            <p:nvPr/>
          </p:nvSpPr>
          <p:spPr>
            <a:xfrm>
              <a:off x="5397675" y="1103700"/>
              <a:ext cx="23900" cy="21450"/>
            </a:xfrm>
            <a:custGeom>
              <a:avLst/>
              <a:gdLst/>
              <a:ahLst/>
              <a:cxnLst/>
              <a:rect l="l" t="t" r="r" b="b"/>
              <a:pathLst>
                <a:path w="956" h="858" extrusionOk="0">
                  <a:moveTo>
                    <a:pt x="312" y="0"/>
                  </a:moveTo>
                  <a:lnTo>
                    <a:pt x="215" y="19"/>
                  </a:lnTo>
                  <a:lnTo>
                    <a:pt x="117" y="78"/>
                  </a:lnTo>
                  <a:lnTo>
                    <a:pt x="78" y="136"/>
                  </a:lnTo>
                  <a:lnTo>
                    <a:pt x="20" y="195"/>
                  </a:lnTo>
                  <a:lnTo>
                    <a:pt x="0" y="273"/>
                  </a:lnTo>
                  <a:lnTo>
                    <a:pt x="0" y="351"/>
                  </a:lnTo>
                  <a:lnTo>
                    <a:pt x="20" y="429"/>
                  </a:lnTo>
                  <a:lnTo>
                    <a:pt x="59" y="507"/>
                  </a:lnTo>
                  <a:lnTo>
                    <a:pt x="98" y="585"/>
                  </a:lnTo>
                  <a:lnTo>
                    <a:pt x="156" y="643"/>
                  </a:lnTo>
                  <a:lnTo>
                    <a:pt x="215" y="701"/>
                  </a:lnTo>
                  <a:lnTo>
                    <a:pt x="293" y="740"/>
                  </a:lnTo>
                  <a:lnTo>
                    <a:pt x="351" y="779"/>
                  </a:lnTo>
                  <a:lnTo>
                    <a:pt x="410" y="799"/>
                  </a:lnTo>
                  <a:lnTo>
                    <a:pt x="546" y="799"/>
                  </a:lnTo>
                  <a:lnTo>
                    <a:pt x="702" y="838"/>
                  </a:lnTo>
                  <a:lnTo>
                    <a:pt x="760" y="857"/>
                  </a:lnTo>
                  <a:lnTo>
                    <a:pt x="819" y="838"/>
                  </a:lnTo>
                  <a:lnTo>
                    <a:pt x="858" y="799"/>
                  </a:lnTo>
                  <a:lnTo>
                    <a:pt x="897" y="760"/>
                  </a:lnTo>
                  <a:lnTo>
                    <a:pt x="936" y="721"/>
                  </a:lnTo>
                  <a:lnTo>
                    <a:pt x="955" y="662"/>
                  </a:lnTo>
                  <a:lnTo>
                    <a:pt x="955" y="604"/>
                  </a:lnTo>
                  <a:lnTo>
                    <a:pt x="936" y="546"/>
                  </a:lnTo>
                  <a:lnTo>
                    <a:pt x="858" y="390"/>
                  </a:lnTo>
                  <a:lnTo>
                    <a:pt x="760" y="273"/>
                  </a:lnTo>
                  <a:lnTo>
                    <a:pt x="702" y="214"/>
                  </a:lnTo>
                  <a:lnTo>
                    <a:pt x="643" y="175"/>
                  </a:lnTo>
                  <a:lnTo>
                    <a:pt x="507" y="78"/>
                  </a:lnTo>
                  <a:lnTo>
                    <a:pt x="429" y="39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164;p35">
              <a:extLst>
                <a:ext uri="{FF2B5EF4-FFF2-40B4-BE49-F238E27FC236}">
                  <a16:creationId xmlns:a16="http://schemas.microsoft.com/office/drawing/2014/main" xmlns="" id="{43423841-5C24-DBF9-411F-C74F523F7232}"/>
                </a:ext>
              </a:extLst>
            </p:cNvPr>
            <p:cNvSpPr/>
            <p:nvPr/>
          </p:nvSpPr>
          <p:spPr>
            <a:xfrm>
              <a:off x="5397675" y="1103700"/>
              <a:ext cx="23900" cy="21450"/>
            </a:xfrm>
            <a:custGeom>
              <a:avLst/>
              <a:gdLst/>
              <a:ahLst/>
              <a:cxnLst/>
              <a:rect l="l" t="t" r="r" b="b"/>
              <a:pathLst>
                <a:path w="956" h="858" fill="none" extrusionOk="0">
                  <a:moveTo>
                    <a:pt x="117" y="78"/>
                  </a:moveTo>
                  <a:lnTo>
                    <a:pt x="117" y="78"/>
                  </a:lnTo>
                  <a:lnTo>
                    <a:pt x="78" y="136"/>
                  </a:lnTo>
                  <a:lnTo>
                    <a:pt x="20" y="195"/>
                  </a:lnTo>
                  <a:lnTo>
                    <a:pt x="20" y="195"/>
                  </a:lnTo>
                  <a:lnTo>
                    <a:pt x="0" y="273"/>
                  </a:lnTo>
                  <a:lnTo>
                    <a:pt x="0" y="273"/>
                  </a:lnTo>
                  <a:lnTo>
                    <a:pt x="0" y="351"/>
                  </a:lnTo>
                  <a:lnTo>
                    <a:pt x="20" y="429"/>
                  </a:lnTo>
                  <a:lnTo>
                    <a:pt x="20" y="429"/>
                  </a:lnTo>
                  <a:lnTo>
                    <a:pt x="59" y="507"/>
                  </a:lnTo>
                  <a:lnTo>
                    <a:pt x="59" y="507"/>
                  </a:lnTo>
                  <a:lnTo>
                    <a:pt x="98" y="585"/>
                  </a:lnTo>
                  <a:lnTo>
                    <a:pt x="156" y="643"/>
                  </a:lnTo>
                  <a:lnTo>
                    <a:pt x="156" y="643"/>
                  </a:lnTo>
                  <a:lnTo>
                    <a:pt x="215" y="701"/>
                  </a:lnTo>
                  <a:lnTo>
                    <a:pt x="293" y="740"/>
                  </a:lnTo>
                  <a:lnTo>
                    <a:pt x="293" y="740"/>
                  </a:lnTo>
                  <a:lnTo>
                    <a:pt x="351" y="779"/>
                  </a:lnTo>
                  <a:lnTo>
                    <a:pt x="410" y="799"/>
                  </a:lnTo>
                  <a:lnTo>
                    <a:pt x="468" y="799"/>
                  </a:lnTo>
                  <a:lnTo>
                    <a:pt x="546" y="799"/>
                  </a:lnTo>
                  <a:lnTo>
                    <a:pt x="546" y="799"/>
                  </a:lnTo>
                  <a:lnTo>
                    <a:pt x="702" y="838"/>
                  </a:lnTo>
                  <a:lnTo>
                    <a:pt x="702" y="838"/>
                  </a:lnTo>
                  <a:lnTo>
                    <a:pt x="760" y="857"/>
                  </a:lnTo>
                  <a:lnTo>
                    <a:pt x="819" y="838"/>
                  </a:lnTo>
                  <a:lnTo>
                    <a:pt x="858" y="799"/>
                  </a:lnTo>
                  <a:lnTo>
                    <a:pt x="897" y="760"/>
                  </a:lnTo>
                  <a:lnTo>
                    <a:pt x="936" y="721"/>
                  </a:lnTo>
                  <a:lnTo>
                    <a:pt x="955" y="662"/>
                  </a:lnTo>
                  <a:lnTo>
                    <a:pt x="955" y="604"/>
                  </a:lnTo>
                  <a:lnTo>
                    <a:pt x="936" y="546"/>
                  </a:lnTo>
                  <a:lnTo>
                    <a:pt x="936" y="546"/>
                  </a:lnTo>
                  <a:lnTo>
                    <a:pt x="858" y="390"/>
                  </a:lnTo>
                  <a:lnTo>
                    <a:pt x="760" y="273"/>
                  </a:lnTo>
                  <a:lnTo>
                    <a:pt x="760" y="273"/>
                  </a:lnTo>
                  <a:lnTo>
                    <a:pt x="702" y="214"/>
                  </a:lnTo>
                  <a:lnTo>
                    <a:pt x="702" y="214"/>
                  </a:lnTo>
                  <a:lnTo>
                    <a:pt x="643" y="175"/>
                  </a:lnTo>
                  <a:lnTo>
                    <a:pt x="643" y="175"/>
                  </a:lnTo>
                  <a:lnTo>
                    <a:pt x="507" y="78"/>
                  </a:lnTo>
                  <a:lnTo>
                    <a:pt x="507" y="78"/>
                  </a:lnTo>
                  <a:lnTo>
                    <a:pt x="429" y="39"/>
                  </a:lnTo>
                  <a:lnTo>
                    <a:pt x="351" y="0"/>
                  </a:lnTo>
                  <a:lnTo>
                    <a:pt x="351" y="0"/>
                  </a:lnTo>
                  <a:lnTo>
                    <a:pt x="312" y="0"/>
                  </a:lnTo>
                  <a:lnTo>
                    <a:pt x="312" y="0"/>
                  </a:lnTo>
                  <a:lnTo>
                    <a:pt x="215" y="19"/>
                  </a:lnTo>
                  <a:lnTo>
                    <a:pt x="117" y="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165;p35">
              <a:extLst>
                <a:ext uri="{FF2B5EF4-FFF2-40B4-BE49-F238E27FC236}">
                  <a16:creationId xmlns:a16="http://schemas.microsoft.com/office/drawing/2014/main" xmlns="" id="{098B8DAF-3534-7C49-2C4A-6D56861E631C}"/>
                </a:ext>
              </a:extLst>
            </p:cNvPr>
            <p:cNvSpPr/>
            <p:nvPr/>
          </p:nvSpPr>
          <p:spPr>
            <a:xfrm>
              <a:off x="5412275" y="1155325"/>
              <a:ext cx="35600" cy="27300"/>
            </a:xfrm>
            <a:custGeom>
              <a:avLst/>
              <a:gdLst/>
              <a:ahLst/>
              <a:cxnLst/>
              <a:rect l="l" t="t" r="r" b="b"/>
              <a:pathLst>
                <a:path w="1424" h="1092" extrusionOk="0">
                  <a:moveTo>
                    <a:pt x="371" y="0"/>
                  </a:moveTo>
                  <a:lnTo>
                    <a:pt x="274" y="20"/>
                  </a:lnTo>
                  <a:lnTo>
                    <a:pt x="196" y="59"/>
                  </a:lnTo>
                  <a:lnTo>
                    <a:pt x="118" y="98"/>
                  </a:lnTo>
                  <a:lnTo>
                    <a:pt x="79" y="156"/>
                  </a:lnTo>
                  <a:lnTo>
                    <a:pt x="20" y="234"/>
                  </a:lnTo>
                  <a:lnTo>
                    <a:pt x="1" y="312"/>
                  </a:lnTo>
                  <a:lnTo>
                    <a:pt x="1" y="409"/>
                  </a:lnTo>
                  <a:lnTo>
                    <a:pt x="40" y="487"/>
                  </a:lnTo>
                  <a:lnTo>
                    <a:pt x="98" y="624"/>
                  </a:lnTo>
                  <a:lnTo>
                    <a:pt x="196" y="741"/>
                  </a:lnTo>
                  <a:lnTo>
                    <a:pt x="293" y="838"/>
                  </a:lnTo>
                  <a:lnTo>
                    <a:pt x="430" y="936"/>
                  </a:lnTo>
                  <a:lnTo>
                    <a:pt x="546" y="994"/>
                  </a:lnTo>
                  <a:lnTo>
                    <a:pt x="702" y="1052"/>
                  </a:lnTo>
                  <a:lnTo>
                    <a:pt x="839" y="1072"/>
                  </a:lnTo>
                  <a:lnTo>
                    <a:pt x="975" y="1091"/>
                  </a:lnTo>
                  <a:lnTo>
                    <a:pt x="1131" y="1091"/>
                  </a:lnTo>
                  <a:lnTo>
                    <a:pt x="1209" y="1052"/>
                  </a:lnTo>
                  <a:lnTo>
                    <a:pt x="1287" y="1013"/>
                  </a:lnTo>
                  <a:lnTo>
                    <a:pt x="1326" y="974"/>
                  </a:lnTo>
                  <a:lnTo>
                    <a:pt x="1384" y="897"/>
                  </a:lnTo>
                  <a:lnTo>
                    <a:pt x="1404" y="838"/>
                  </a:lnTo>
                  <a:lnTo>
                    <a:pt x="1423" y="760"/>
                  </a:lnTo>
                  <a:lnTo>
                    <a:pt x="1423" y="682"/>
                  </a:lnTo>
                  <a:lnTo>
                    <a:pt x="1423" y="604"/>
                  </a:lnTo>
                  <a:lnTo>
                    <a:pt x="1384" y="526"/>
                  </a:lnTo>
                  <a:lnTo>
                    <a:pt x="1345" y="468"/>
                  </a:lnTo>
                  <a:lnTo>
                    <a:pt x="1267" y="390"/>
                  </a:lnTo>
                  <a:lnTo>
                    <a:pt x="1150" y="332"/>
                  </a:lnTo>
                  <a:lnTo>
                    <a:pt x="975" y="215"/>
                  </a:lnTo>
                  <a:lnTo>
                    <a:pt x="800" y="117"/>
                  </a:lnTo>
                  <a:lnTo>
                    <a:pt x="605" y="39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166;p35">
              <a:extLst>
                <a:ext uri="{FF2B5EF4-FFF2-40B4-BE49-F238E27FC236}">
                  <a16:creationId xmlns:a16="http://schemas.microsoft.com/office/drawing/2014/main" xmlns="" id="{41BE6A69-BED9-AF54-25C7-689135302314}"/>
                </a:ext>
              </a:extLst>
            </p:cNvPr>
            <p:cNvSpPr/>
            <p:nvPr/>
          </p:nvSpPr>
          <p:spPr>
            <a:xfrm>
              <a:off x="5412275" y="1155325"/>
              <a:ext cx="35600" cy="27300"/>
            </a:xfrm>
            <a:custGeom>
              <a:avLst/>
              <a:gdLst/>
              <a:ahLst/>
              <a:cxnLst/>
              <a:rect l="l" t="t" r="r" b="b"/>
              <a:pathLst>
                <a:path w="1424" h="1092" fill="none" extrusionOk="0">
                  <a:moveTo>
                    <a:pt x="40" y="487"/>
                  </a:moveTo>
                  <a:lnTo>
                    <a:pt x="40" y="487"/>
                  </a:lnTo>
                  <a:lnTo>
                    <a:pt x="98" y="624"/>
                  </a:lnTo>
                  <a:lnTo>
                    <a:pt x="196" y="741"/>
                  </a:lnTo>
                  <a:lnTo>
                    <a:pt x="293" y="838"/>
                  </a:lnTo>
                  <a:lnTo>
                    <a:pt x="430" y="936"/>
                  </a:lnTo>
                  <a:lnTo>
                    <a:pt x="546" y="994"/>
                  </a:lnTo>
                  <a:lnTo>
                    <a:pt x="702" y="1052"/>
                  </a:lnTo>
                  <a:lnTo>
                    <a:pt x="839" y="1072"/>
                  </a:lnTo>
                  <a:lnTo>
                    <a:pt x="975" y="1091"/>
                  </a:lnTo>
                  <a:lnTo>
                    <a:pt x="975" y="1091"/>
                  </a:lnTo>
                  <a:lnTo>
                    <a:pt x="1053" y="1091"/>
                  </a:lnTo>
                  <a:lnTo>
                    <a:pt x="1131" y="1091"/>
                  </a:lnTo>
                  <a:lnTo>
                    <a:pt x="1209" y="1052"/>
                  </a:lnTo>
                  <a:lnTo>
                    <a:pt x="1287" y="1013"/>
                  </a:lnTo>
                  <a:lnTo>
                    <a:pt x="1287" y="1013"/>
                  </a:lnTo>
                  <a:lnTo>
                    <a:pt x="1326" y="974"/>
                  </a:lnTo>
                  <a:lnTo>
                    <a:pt x="1384" y="897"/>
                  </a:lnTo>
                  <a:lnTo>
                    <a:pt x="1404" y="838"/>
                  </a:lnTo>
                  <a:lnTo>
                    <a:pt x="1423" y="760"/>
                  </a:lnTo>
                  <a:lnTo>
                    <a:pt x="1423" y="760"/>
                  </a:lnTo>
                  <a:lnTo>
                    <a:pt x="1423" y="682"/>
                  </a:lnTo>
                  <a:lnTo>
                    <a:pt x="1423" y="604"/>
                  </a:lnTo>
                  <a:lnTo>
                    <a:pt x="1384" y="526"/>
                  </a:lnTo>
                  <a:lnTo>
                    <a:pt x="1345" y="468"/>
                  </a:lnTo>
                  <a:lnTo>
                    <a:pt x="1345" y="468"/>
                  </a:lnTo>
                  <a:lnTo>
                    <a:pt x="1267" y="390"/>
                  </a:lnTo>
                  <a:lnTo>
                    <a:pt x="1150" y="332"/>
                  </a:lnTo>
                  <a:lnTo>
                    <a:pt x="1150" y="332"/>
                  </a:lnTo>
                  <a:lnTo>
                    <a:pt x="975" y="215"/>
                  </a:lnTo>
                  <a:lnTo>
                    <a:pt x="800" y="117"/>
                  </a:lnTo>
                  <a:lnTo>
                    <a:pt x="605" y="39"/>
                  </a:lnTo>
                  <a:lnTo>
                    <a:pt x="410" y="0"/>
                  </a:lnTo>
                  <a:lnTo>
                    <a:pt x="410" y="0"/>
                  </a:lnTo>
                  <a:lnTo>
                    <a:pt x="371" y="0"/>
                  </a:lnTo>
                  <a:lnTo>
                    <a:pt x="371" y="0"/>
                  </a:lnTo>
                  <a:lnTo>
                    <a:pt x="274" y="20"/>
                  </a:lnTo>
                  <a:lnTo>
                    <a:pt x="196" y="59"/>
                  </a:lnTo>
                  <a:lnTo>
                    <a:pt x="118" y="98"/>
                  </a:lnTo>
                  <a:lnTo>
                    <a:pt x="79" y="156"/>
                  </a:lnTo>
                  <a:lnTo>
                    <a:pt x="20" y="234"/>
                  </a:lnTo>
                  <a:lnTo>
                    <a:pt x="1" y="312"/>
                  </a:lnTo>
                  <a:lnTo>
                    <a:pt x="1" y="409"/>
                  </a:lnTo>
                  <a:lnTo>
                    <a:pt x="40" y="48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167;p35">
              <a:extLst>
                <a:ext uri="{FF2B5EF4-FFF2-40B4-BE49-F238E27FC236}">
                  <a16:creationId xmlns:a16="http://schemas.microsoft.com/office/drawing/2014/main" xmlns="" id="{8F2AC606-4BB0-790E-1A21-CAB00812A0B2}"/>
                </a:ext>
              </a:extLst>
            </p:cNvPr>
            <p:cNvSpPr/>
            <p:nvPr/>
          </p:nvSpPr>
          <p:spPr>
            <a:xfrm>
              <a:off x="5647075" y="669200"/>
              <a:ext cx="38975" cy="40450"/>
            </a:xfrm>
            <a:custGeom>
              <a:avLst/>
              <a:gdLst/>
              <a:ahLst/>
              <a:cxnLst/>
              <a:rect l="l" t="t" r="r" b="b"/>
              <a:pathLst>
                <a:path w="1559" h="1618" extrusionOk="0">
                  <a:moveTo>
                    <a:pt x="215" y="0"/>
                  </a:moveTo>
                  <a:lnTo>
                    <a:pt x="137" y="39"/>
                  </a:lnTo>
                  <a:lnTo>
                    <a:pt x="78" y="78"/>
                  </a:lnTo>
                  <a:lnTo>
                    <a:pt x="39" y="137"/>
                  </a:lnTo>
                  <a:lnTo>
                    <a:pt x="20" y="215"/>
                  </a:lnTo>
                  <a:lnTo>
                    <a:pt x="0" y="273"/>
                  </a:lnTo>
                  <a:lnTo>
                    <a:pt x="20" y="487"/>
                  </a:lnTo>
                  <a:lnTo>
                    <a:pt x="39" y="565"/>
                  </a:lnTo>
                  <a:lnTo>
                    <a:pt x="59" y="643"/>
                  </a:lnTo>
                  <a:lnTo>
                    <a:pt x="98" y="721"/>
                  </a:lnTo>
                  <a:lnTo>
                    <a:pt x="215" y="936"/>
                  </a:lnTo>
                  <a:lnTo>
                    <a:pt x="351" y="1111"/>
                  </a:lnTo>
                  <a:lnTo>
                    <a:pt x="507" y="1267"/>
                  </a:lnTo>
                  <a:lnTo>
                    <a:pt x="682" y="1403"/>
                  </a:lnTo>
                  <a:lnTo>
                    <a:pt x="877" y="1520"/>
                  </a:lnTo>
                  <a:lnTo>
                    <a:pt x="1072" y="1598"/>
                  </a:lnTo>
                  <a:lnTo>
                    <a:pt x="1150" y="1617"/>
                  </a:lnTo>
                  <a:lnTo>
                    <a:pt x="1228" y="1617"/>
                  </a:lnTo>
                  <a:lnTo>
                    <a:pt x="1286" y="1598"/>
                  </a:lnTo>
                  <a:lnTo>
                    <a:pt x="1364" y="1559"/>
                  </a:lnTo>
                  <a:lnTo>
                    <a:pt x="1442" y="1501"/>
                  </a:lnTo>
                  <a:lnTo>
                    <a:pt x="1500" y="1423"/>
                  </a:lnTo>
                  <a:lnTo>
                    <a:pt x="1539" y="1345"/>
                  </a:lnTo>
                  <a:lnTo>
                    <a:pt x="1559" y="1247"/>
                  </a:lnTo>
                  <a:lnTo>
                    <a:pt x="1520" y="1072"/>
                  </a:lnTo>
                  <a:lnTo>
                    <a:pt x="1481" y="897"/>
                  </a:lnTo>
                  <a:lnTo>
                    <a:pt x="1403" y="721"/>
                  </a:lnTo>
                  <a:lnTo>
                    <a:pt x="1306" y="565"/>
                  </a:lnTo>
                  <a:lnTo>
                    <a:pt x="1189" y="429"/>
                  </a:lnTo>
                  <a:lnTo>
                    <a:pt x="1072" y="293"/>
                  </a:lnTo>
                  <a:lnTo>
                    <a:pt x="916" y="176"/>
                  </a:lnTo>
                  <a:lnTo>
                    <a:pt x="760" y="59"/>
                  </a:lnTo>
                  <a:lnTo>
                    <a:pt x="702" y="39"/>
                  </a:lnTo>
                  <a:lnTo>
                    <a:pt x="624" y="20"/>
                  </a:lnTo>
                  <a:lnTo>
                    <a:pt x="468" y="20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168;p35">
              <a:extLst>
                <a:ext uri="{FF2B5EF4-FFF2-40B4-BE49-F238E27FC236}">
                  <a16:creationId xmlns:a16="http://schemas.microsoft.com/office/drawing/2014/main" xmlns="" id="{40C259A3-70FF-EF74-3F3F-4C6FBF95B464}"/>
                </a:ext>
              </a:extLst>
            </p:cNvPr>
            <p:cNvSpPr/>
            <p:nvPr/>
          </p:nvSpPr>
          <p:spPr>
            <a:xfrm>
              <a:off x="5647075" y="669200"/>
              <a:ext cx="38975" cy="40450"/>
            </a:xfrm>
            <a:custGeom>
              <a:avLst/>
              <a:gdLst/>
              <a:ahLst/>
              <a:cxnLst/>
              <a:rect l="l" t="t" r="r" b="b"/>
              <a:pathLst>
                <a:path w="1559" h="1618" fill="none" extrusionOk="0">
                  <a:moveTo>
                    <a:pt x="137" y="39"/>
                  </a:moveTo>
                  <a:lnTo>
                    <a:pt x="137" y="39"/>
                  </a:lnTo>
                  <a:lnTo>
                    <a:pt x="78" y="78"/>
                  </a:lnTo>
                  <a:lnTo>
                    <a:pt x="39" y="137"/>
                  </a:lnTo>
                  <a:lnTo>
                    <a:pt x="20" y="215"/>
                  </a:lnTo>
                  <a:lnTo>
                    <a:pt x="0" y="273"/>
                  </a:lnTo>
                  <a:lnTo>
                    <a:pt x="0" y="273"/>
                  </a:lnTo>
                  <a:lnTo>
                    <a:pt x="20" y="487"/>
                  </a:lnTo>
                  <a:lnTo>
                    <a:pt x="20" y="487"/>
                  </a:lnTo>
                  <a:lnTo>
                    <a:pt x="39" y="565"/>
                  </a:lnTo>
                  <a:lnTo>
                    <a:pt x="39" y="565"/>
                  </a:lnTo>
                  <a:lnTo>
                    <a:pt x="59" y="643"/>
                  </a:lnTo>
                  <a:lnTo>
                    <a:pt x="98" y="721"/>
                  </a:lnTo>
                  <a:lnTo>
                    <a:pt x="98" y="721"/>
                  </a:lnTo>
                  <a:lnTo>
                    <a:pt x="215" y="936"/>
                  </a:lnTo>
                  <a:lnTo>
                    <a:pt x="351" y="1111"/>
                  </a:lnTo>
                  <a:lnTo>
                    <a:pt x="351" y="1111"/>
                  </a:lnTo>
                  <a:lnTo>
                    <a:pt x="507" y="1267"/>
                  </a:lnTo>
                  <a:lnTo>
                    <a:pt x="682" y="1403"/>
                  </a:lnTo>
                  <a:lnTo>
                    <a:pt x="682" y="1403"/>
                  </a:lnTo>
                  <a:lnTo>
                    <a:pt x="877" y="1520"/>
                  </a:lnTo>
                  <a:lnTo>
                    <a:pt x="1072" y="1598"/>
                  </a:lnTo>
                  <a:lnTo>
                    <a:pt x="1072" y="1598"/>
                  </a:lnTo>
                  <a:lnTo>
                    <a:pt x="1150" y="1617"/>
                  </a:lnTo>
                  <a:lnTo>
                    <a:pt x="1228" y="1617"/>
                  </a:lnTo>
                  <a:lnTo>
                    <a:pt x="1286" y="1598"/>
                  </a:lnTo>
                  <a:lnTo>
                    <a:pt x="1364" y="1559"/>
                  </a:lnTo>
                  <a:lnTo>
                    <a:pt x="1364" y="1559"/>
                  </a:lnTo>
                  <a:lnTo>
                    <a:pt x="1442" y="1501"/>
                  </a:lnTo>
                  <a:lnTo>
                    <a:pt x="1500" y="1423"/>
                  </a:lnTo>
                  <a:lnTo>
                    <a:pt x="1500" y="1423"/>
                  </a:lnTo>
                  <a:lnTo>
                    <a:pt x="1539" y="1345"/>
                  </a:lnTo>
                  <a:lnTo>
                    <a:pt x="1559" y="1247"/>
                  </a:lnTo>
                  <a:lnTo>
                    <a:pt x="1559" y="1247"/>
                  </a:lnTo>
                  <a:lnTo>
                    <a:pt x="1520" y="1072"/>
                  </a:lnTo>
                  <a:lnTo>
                    <a:pt x="1481" y="897"/>
                  </a:lnTo>
                  <a:lnTo>
                    <a:pt x="1481" y="897"/>
                  </a:lnTo>
                  <a:lnTo>
                    <a:pt x="1403" y="721"/>
                  </a:lnTo>
                  <a:lnTo>
                    <a:pt x="1306" y="565"/>
                  </a:lnTo>
                  <a:lnTo>
                    <a:pt x="1306" y="565"/>
                  </a:lnTo>
                  <a:lnTo>
                    <a:pt x="1189" y="429"/>
                  </a:lnTo>
                  <a:lnTo>
                    <a:pt x="1072" y="293"/>
                  </a:lnTo>
                  <a:lnTo>
                    <a:pt x="1072" y="293"/>
                  </a:lnTo>
                  <a:lnTo>
                    <a:pt x="916" y="176"/>
                  </a:lnTo>
                  <a:lnTo>
                    <a:pt x="760" y="59"/>
                  </a:lnTo>
                  <a:lnTo>
                    <a:pt x="760" y="59"/>
                  </a:lnTo>
                  <a:lnTo>
                    <a:pt x="702" y="39"/>
                  </a:lnTo>
                  <a:lnTo>
                    <a:pt x="624" y="20"/>
                  </a:lnTo>
                  <a:lnTo>
                    <a:pt x="546" y="20"/>
                  </a:lnTo>
                  <a:lnTo>
                    <a:pt x="468" y="20"/>
                  </a:lnTo>
                  <a:lnTo>
                    <a:pt x="468" y="20"/>
                  </a:lnTo>
                  <a:lnTo>
                    <a:pt x="351" y="0"/>
                  </a:lnTo>
                  <a:lnTo>
                    <a:pt x="351" y="0"/>
                  </a:lnTo>
                  <a:lnTo>
                    <a:pt x="273" y="0"/>
                  </a:lnTo>
                  <a:lnTo>
                    <a:pt x="273" y="0"/>
                  </a:lnTo>
                  <a:lnTo>
                    <a:pt x="215" y="0"/>
                  </a:lnTo>
                  <a:lnTo>
                    <a:pt x="137" y="3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169;p35">
              <a:extLst>
                <a:ext uri="{FF2B5EF4-FFF2-40B4-BE49-F238E27FC236}">
                  <a16:creationId xmlns:a16="http://schemas.microsoft.com/office/drawing/2014/main" xmlns="" id="{35A43C6A-8ED1-B251-2388-B29BAA2E2794}"/>
                </a:ext>
              </a:extLst>
            </p:cNvPr>
            <p:cNvSpPr/>
            <p:nvPr/>
          </p:nvSpPr>
          <p:spPr>
            <a:xfrm>
              <a:off x="5626125" y="638025"/>
              <a:ext cx="22925" cy="23900"/>
            </a:xfrm>
            <a:custGeom>
              <a:avLst/>
              <a:gdLst/>
              <a:ahLst/>
              <a:cxnLst/>
              <a:rect l="l" t="t" r="r" b="b"/>
              <a:pathLst>
                <a:path w="917" h="956" extrusionOk="0">
                  <a:moveTo>
                    <a:pt x="273" y="0"/>
                  </a:moveTo>
                  <a:lnTo>
                    <a:pt x="195" y="20"/>
                  </a:lnTo>
                  <a:lnTo>
                    <a:pt x="137" y="39"/>
                  </a:lnTo>
                  <a:lnTo>
                    <a:pt x="59" y="98"/>
                  </a:lnTo>
                  <a:lnTo>
                    <a:pt x="20" y="176"/>
                  </a:lnTo>
                  <a:lnTo>
                    <a:pt x="0" y="254"/>
                  </a:lnTo>
                  <a:lnTo>
                    <a:pt x="0" y="351"/>
                  </a:lnTo>
                  <a:lnTo>
                    <a:pt x="20" y="429"/>
                  </a:lnTo>
                  <a:lnTo>
                    <a:pt x="59" y="507"/>
                  </a:lnTo>
                  <a:lnTo>
                    <a:pt x="98" y="585"/>
                  </a:lnTo>
                  <a:lnTo>
                    <a:pt x="176" y="663"/>
                  </a:lnTo>
                  <a:lnTo>
                    <a:pt x="273" y="780"/>
                  </a:lnTo>
                  <a:lnTo>
                    <a:pt x="390" y="858"/>
                  </a:lnTo>
                  <a:lnTo>
                    <a:pt x="487" y="936"/>
                  </a:lnTo>
                  <a:lnTo>
                    <a:pt x="546" y="955"/>
                  </a:lnTo>
                  <a:lnTo>
                    <a:pt x="663" y="955"/>
                  </a:lnTo>
                  <a:lnTo>
                    <a:pt x="721" y="936"/>
                  </a:lnTo>
                  <a:lnTo>
                    <a:pt x="780" y="897"/>
                  </a:lnTo>
                  <a:lnTo>
                    <a:pt x="838" y="858"/>
                  </a:lnTo>
                  <a:lnTo>
                    <a:pt x="897" y="760"/>
                  </a:lnTo>
                  <a:lnTo>
                    <a:pt x="916" y="702"/>
                  </a:lnTo>
                  <a:lnTo>
                    <a:pt x="916" y="643"/>
                  </a:lnTo>
                  <a:lnTo>
                    <a:pt x="897" y="526"/>
                  </a:lnTo>
                  <a:lnTo>
                    <a:pt x="858" y="468"/>
                  </a:lnTo>
                  <a:lnTo>
                    <a:pt x="819" y="429"/>
                  </a:lnTo>
                  <a:lnTo>
                    <a:pt x="741" y="351"/>
                  </a:lnTo>
                  <a:lnTo>
                    <a:pt x="663" y="254"/>
                  </a:lnTo>
                  <a:lnTo>
                    <a:pt x="585" y="176"/>
                  </a:lnTo>
                  <a:lnTo>
                    <a:pt x="410" y="39"/>
                  </a:lnTo>
                  <a:lnTo>
                    <a:pt x="351" y="20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170;p35">
              <a:extLst>
                <a:ext uri="{FF2B5EF4-FFF2-40B4-BE49-F238E27FC236}">
                  <a16:creationId xmlns:a16="http://schemas.microsoft.com/office/drawing/2014/main" xmlns="" id="{BD6F153E-A089-7F27-5F92-EEF28566745A}"/>
                </a:ext>
              </a:extLst>
            </p:cNvPr>
            <p:cNvSpPr/>
            <p:nvPr/>
          </p:nvSpPr>
          <p:spPr>
            <a:xfrm>
              <a:off x="5626125" y="638025"/>
              <a:ext cx="22925" cy="23900"/>
            </a:xfrm>
            <a:custGeom>
              <a:avLst/>
              <a:gdLst/>
              <a:ahLst/>
              <a:cxnLst/>
              <a:rect l="l" t="t" r="r" b="b"/>
              <a:pathLst>
                <a:path w="917" h="956" fill="none" extrusionOk="0">
                  <a:moveTo>
                    <a:pt x="137" y="39"/>
                  </a:moveTo>
                  <a:lnTo>
                    <a:pt x="137" y="39"/>
                  </a:lnTo>
                  <a:lnTo>
                    <a:pt x="59" y="98"/>
                  </a:lnTo>
                  <a:lnTo>
                    <a:pt x="20" y="176"/>
                  </a:lnTo>
                  <a:lnTo>
                    <a:pt x="0" y="254"/>
                  </a:lnTo>
                  <a:lnTo>
                    <a:pt x="0" y="351"/>
                  </a:lnTo>
                  <a:lnTo>
                    <a:pt x="0" y="351"/>
                  </a:lnTo>
                  <a:lnTo>
                    <a:pt x="20" y="429"/>
                  </a:lnTo>
                  <a:lnTo>
                    <a:pt x="59" y="507"/>
                  </a:lnTo>
                  <a:lnTo>
                    <a:pt x="59" y="507"/>
                  </a:lnTo>
                  <a:lnTo>
                    <a:pt x="98" y="585"/>
                  </a:lnTo>
                  <a:lnTo>
                    <a:pt x="176" y="663"/>
                  </a:lnTo>
                  <a:lnTo>
                    <a:pt x="176" y="663"/>
                  </a:lnTo>
                  <a:lnTo>
                    <a:pt x="273" y="780"/>
                  </a:lnTo>
                  <a:lnTo>
                    <a:pt x="390" y="858"/>
                  </a:lnTo>
                  <a:lnTo>
                    <a:pt x="390" y="858"/>
                  </a:lnTo>
                  <a:lnTo>
                    <a:pt x="487" y="936"/>
                  </a:lnTo>
                  <a:lnTo>
                    <a:pt x="546" y="955"/>
                  </a:lnTo>
                  <a:lnTo>
                    <a:pt x="604" y="955"/>
                  </a:lnTo>
                  <a:lnTo>
                    <a:pt x="604" y="955"/>
                  </a:lnTo>
                  <a:lnTo>
                    <a:pt x="663" y="955"/>
                  </a:lnTo>
                  <a:lnTo>
                    <a:pt x="721" y="936"/>
                  </a:lnTo>
                  <a:lnTo>
                    <a:pt x="780" y="897"/>
                  </a:lnTo>
                  <a:lnTo>
                    <a:pt x="838" y="858"/>
                  </a:lnTo>
                  <a:lnTo>
                    <a:pt x="838" y="858"/>
                  </a:lnTo>
                  <a:lnTo>
                    <a:pt x="897" y="760"/>
                  </a:lnTo>
                  <a:lnTo>
                    <a:pt x="916" y="702"/>
                  </a:lnTo>
                  <a:lnTo>
                    <a:pt x="916" y="643"/>
                  </a:lnTo>
                  <a:lnTo>
                    <a:pt x="916" y="643"/>
                  </a:lnTo>
                  <a:lnTo>
                    <a:pt x="897" y="526"/>
                  </a:lnTo>
                  <a:lnTo>
                    <a:pt x="858" y="468"/>
                  </a:lnTo>
                  <a:lnTo>
                    <a:pt x="819" y="429"/>
                  </a:lnTo>
                  <a:lnTo>
                    <a:pt x="819" y="429"/>
                  </a:lnTo>
                  <a:lnTo>
                    <a:pt x="741" y="351"/>
                  </a:lnTo>
                  <a:lnTo>
                    <a:pt x="741" y="351"/>
                  </a:lnTo>
                  <a:lnTo>
                    <a:pt x="663" y="254"/>
                  </a:lnTo>
                  <a:lnTo>
                    <a:pt x="585" y="176"/>
                  </a:lnTo>
                  <a:lnTo>
                    <a:pt x="410" y="39"/>
                  </a:lnTo>
                  <a:lnTo>
                    <a:pt x="410" y="39"/>
                  </a:lnTo>
                  <a:lnTo>
                    <a:pt x="351" y="20"/>
                  </a:lnTo>
                  <a:lnTo>
                    <a:pt x="273" y="0"/>
                  </a:lnTo>
                  <a:lnTo>
                    <a:pt x="273" y="0"/>
                  </a:lnTo>
                  <a:lnTo>
                    <a:pt x="195" y="20"/>
                  </a:lnTo>
                  <a:lnTo>
                    <a:pt x="137" y="39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171;p35">
              <a:extLst>
                <a:ext uri="{FF2B5EF4-FFF2-40B4-BE49-F238E27FC236}">
                  <a16:creationId xmlns:a16="http://schemas.microsoft.com/office/drawing/2014/main" xmlns="" id="{E11E44DB-410A-2F3F-6424-214D0532AC09}"/>
                </a:ext>
              </a:extLst>
            </p:cNvPr>
            <p:cNvSpPr/>
            <p:nvPr/>
          </p:nvSpPr>
          <p:spPr>
            <a:xfrm>
              <a:off x="5578875" y="639000"/>
              <a:ext cx="36075" cy="30225"/>
            </a:xfrm>
            <a:custGeom>
              <a:avLst/>
              <a:gdLst/>
              <a:ahLst/>
              <a:cxnLst/>
              <a:rect l="l" t="t" r="r" b="b"/>
              <a:pathLst>
                <a:path w="1443" h="1209" extrusionOk="0">
                  <a:moveTo>
                    <a:pt x="234" y="0"/>
                  </a:moveTo>
                  <a:lnTo>
                    <a:pt x="176" y="20"/>
                  </a:lnTo>
                  <a:lnTo>
                    <a:pt x="137" y="39"/>
                  </a:lnTo>
                  <a:lnTo>
                    <a:pt x="98" y="59"/>
                  </a:lnTo>
                  <a:lnTo>
                    <a:pt x="59" y="117"/>
                  </a:lnTo>
                  <a:lnTo>
                    <a:pt x="20" y="215"/>
                  </a:lnTo>
                  <a:lnTo>
                    <a:pt x="0" y="254"/>
                  </a:lnTo>
                  <a:lnTo>
                    <a:pt x="20" y="312"/>
                  </a:lnTo>
                  <a:lnTo>
                    <a:pt x="59" y="468"/>
                  </a:lnTo>
                  <a:lnTo>
                    <a:pt x="137" y="604"/>
                  </a:lnTo>
                  <a:lnTo>
                    <a:pt x="195" y="682"/>
                  </a:lnTo>
                  <a:lnTo>
                    <a:pt x="254" y="760"/>
                  </a:lnTo>
                  <a:lnTo>
                    <a:pt x="390" y="877"/>
                  </a:lnTo>
                  <a:lnTo>
                    <a:pt x="527" y="974"/>
                  </a:lnTo>
                  <a:lnTo>
                    <a:pt x="663" y="1052"/>
                  </a:lnTo>
                  <a:lnTo>
                    <a:pt x="838" y="1130"/>
                  </a:lnTo>
                  <a:lnTo>
                    <a:pt x="1014" y="1189"/>
                  </a:lnTo>
                  <a:lnTo>
                    <a:pt x="1092" y="1208"/>
                  </a:lnTo>
                  <a:lnTo>
                    <a:pt x="1150" y="1208"/>
                  </a:lnTo>
                  <a:lnTo>
                    <a:pt x="1208" y="1189"/>
                  </a:lnTo>
                  <a:lnTo>
                    <a:pt x="1267" y="1169"/>
                  </a:lnTo>
                  <a:lnTo>
                    <a:pt x="1325" y="1130"/>
                  </a:lnTo>
                  <a:lnTo>
                    <a:pt x="1384" y="1072"/>
                  </a:lnTo>
                  <a:lnTo>
                    <a:pt x="1403" y="1013"/>
                  </a:lnTo>
                  <a:lnTo>
                    <a:pt x="1442" y="955"/>
                  </a:lnTo>
                  <a:lnTo>
                    <a:pt x="1442" y="897"/>
                  </a:lnTo>
                  <a:lnTo>
                    <a:pt x="1442" y="819"/>
                  </a:lnTo>
                  <a:lnTo>
                    <a:pt x="1423" y="760"/>
                  </a:lnTo>
                  <a:lnTo>
                    <a:pt x="1403" y="702"/>
                  </a:lnTo>
                  <a:lnTo>
                    <a:pt x="1325" y="624"/>
                  </a:lnTo>
                  <a:lnTo>
                    <a:pt x="1247" y="565"/>
                  </a:lnTo>
                  <a:lnTo>
                    <a:pt x="1189" y="429"/>
                  </a:lnTo>
                  <a:lnTo>
                    <a:pt x="1092" y="312"/>
                  </a:lnTo>
                  <a:lnTo>
                    <a:pt x="1014" y="254"/>
                  </a:lnTo>
                  <a:lnTo>
                    <a:pt x="936" y="195"/>
                  </a:lnTo>
                  <a:lnTo>
                    <a:pt x="760" y="117"/>
                  </a:lnTo>
                  <a:lnTo>
                    <a:pt x="643" y="59"/>
                  </a:lnTo>
                  <a:lnTo>
                    <a:pt x="507" y="39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172;p35">
              <a:extLst>
                <a:ext uri="{FF2B5EF4-FFF2-40B4-BE49-F238E27FC236}">
                  <a16:creationId xmlns:a16="http://schemas.microsoft.com/office/drawing/2014/main" xmlns="" id="{711C712F-D635-8ED6-8B14-D4E8561AD1D7}"/>
                </a:ext>
              </a:extLst>
            </p:cNvPr>
            <p:cNvSpPr/>
            <p:nvPr/>
          </p:nvSpPr>
          <p:spPr>
            <a:xfrm>
              <a:off x="5578875" y="639000"/>
              <a:ext cx="36075" cy="30225"/>
            </a:xfrm>
            <a:custGeom>
              <a:avLst/>
              <a:gdLst/>
              <a:ahLst/>
              <a:cxnLst/>
              <a:rect l="l" t="t" r="r" b="b"/>
              <a:pathLst>
                <a:path w="1443" h="1209" fill="none" extrusionOk="0">
                  <a:moveTo>
                    <a:pt x="20" y="312"/>
                  </a:moveTo>
                  <a:lnTo>
                    <a:pt x="20" y="312"/>
                  </a:lnTo>
                  <a:lnTo>
                    <a:pt x="59" y="468"/>
                  </a:lnTo>
                  <a:lnTo>
                    <a:pt x="137" y="604"/>
                  </a:lnTo>
                  <a:lnTo>
                    <a:pt x="137" y="604"/>
                  </a:lnTo>
                  <a:lnTo>
                    <a:pt x="195" y="682"/>
                  </a:lnTo>
                  <a:lnTo>
                    <a:pt x="254" y="760"/>
                  </a:lnTo>
                  <a:lnTo>
                    <a:pt x="254" y="760"/>
                  </a:lnTo>
                  <a:lnTo>
                    <a:pt x="390" y="877"/>
                  </a:lnTo>
                  <a:lnTo>
                    <a:pt x="390" y="877"/>
                  </a:lnTo>
                  <a:lnTo>
                    <a:pt x="527" y="974"/>
                  </a:lnTo>
                  <a:lnTo>
                    <a:pt x="663" y="1052"/>
                  </a:lnTo>
                  <a:lnTo>
                    <a:pt x="663" y="1052"/>
                  </a:lnTo>
                  <a:lnTo>
                    <a:pt x="838" y="1130"/>
                  </a:lnTo>
                  <a:lnTo>
                    <a:pt x="1014" y="1189"/>
                  </a:lnTo>
                  <a:lnTo>
                    <a:pt x="1014" y="1189"/>
                  </a:lnTo>
                  <a:lnTo>
                    <a:pt x="1092" y="1208"/>
                  </a:lnTo>
                  <a:lnTo>
                    <a:pt x="1150" y="1208"/>
                  </a:lnTo>
                  <a:lnTo>
                    <a:pt x="1208" y="1189"/>
                  </a:lnTo>
                  <a:lnTo>
                    <a:pt x="1267" y="1169"/>
                  </a:lnTo>
                  <a:lnTo>
                    <a:pt x="1267" y="1169"/>
                  </a:lnTo>
                  <a:lnTo>
                    <a:pt x="1325" y="1130"/>
                  </a:lnTo>
                  <a:lnTo>
                    <a:pt x="1384" y="1072"/>
                  </a:lnTo>
                  <a:lnTo>
                    <a:pt x="1403" y="1013"/>
                  </a:lnTo>
                  <a:lnTo>
                    <a:pt x="1442" y="955"/>
                  </a:lnTo>
                  <a:lnTo>
                    <a:pt x="1442" y="955"/>
                  </a:lnTo>
                  <a:lnTo>
                    <a:pt x="1442" y="897"/>
                  </a:lnTo>
                  <a:lnTo>
                    <a:pt x="1442" y="819"/>
                  </a:lnTo>
                  <a:lnTo>
                    <a:pt x="1423" y="760"/>
                  </a:lnTo>
                  <a:lnTo>
                    <a:pt x="1403" y="702"/>
                  </a:lnTo>
                  <a:lnTo>
                    <a:pt x="1403" y="702"/>
                  </a:lnTo>
                  <a:lnTo>
                    <a:pt x="1325" y="624"/>
                  </a:lnTo>
                  <a:lnTo>
                    <a:pt x="1247" y="565"/>
                  </a:lnTo>
                  <a:lnTo>
                    <a:pt x="1247" y="565"/>
                  </a:lnTo>
                  <a:lnTo>
                    <a:pt x="1189" y="429"/>
                  </a:lnTo>
                  <a:lnTo>
                    <a:pt x="1092" y="312"/>
                  </a:lnTo>
                  <a:lnTo>
                    <a:pt x="1092" y="312"/>
                  </a:lnTo>
                  <a:lnTo>
                    <a:pt x="1014" y="254"/>
                  </a:lnTo>
                  <a:lnTo>
                    <a:pt x="936" y="195"/>
                  </a:lnTo>
                  <a:lnTo>
                    <a:pt x="760" y="117"/>
                  </a:lnTo>
                  <a:lnTo>
                    <a:pt x="760" y="117"/>
                  </a:lnTo>
                  <a:lnTo>
                    <a:pt x="643" y="59"/>
                  </a:lnTo>
                  <a:lnTo>
                    <a:pt x="507" y="39"/>
                  </a:lnTo>
                  <a:lnTo>
                    <a:pt x="254" y="0"/>
                  </a:lnTo>
                  <a:lnTo>
                    <a:pt x="234" y="0"/>
                  </a:lnTo>
                  <a:lnTo>
                    <a:pt x="234" y="0"/>
                  </a:lnTo>
                  <a:lnTo>
                    <a:pt x="176" y="20"/>
                  </a:lnTo>
                  <a:lnTo>
                    <a:pt x="137" y="39"/>
                  </a:lnTo>
                  <a:lnTo>
                    <a:pt x="98" y="59"/>
                  </a:lnTo>
                  <a:lnTo>
                    <a:pt x="59" y="117"/>
                  </a:lnTo>
                  <a:lnTo>
                    <a:pt x="20" y="215"/>
                  </a:lnTo>
                  <a:lnTo>
                    <a:pt x="0" y="254"/>
                  </a:lnTo>
                  <a:lnTo>
                    <a:pt x="20" y="312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173;p35">
              <a:extLst>
                <a:ext uri="{FF2B5EF4-FFF2-40B4-BE49-F238E27FC236}">
                  <a16:creationId xmlns:a16="http://schemas.microsoft.com/office/drawing/2014/main" xmlns="" id="{9368FD31-70F2-2C9A-D460-76BAF9EEFC07}"/>
                </a:ext>
              </a:extLst>
            </p:cNvPr>
            <p:cNvSpPr/>
            <p:nvPr/>
          </p:nvSpPr>
          <p:spPr>
            <a:xfrm>
              <a:off x="5697725" y="707200"/>
              <a:ext cx="21450" cy="23400"/>
            </a:xfrm>
            <a:custGeom>
              <a:avLst/>
              <a:gdLst/>
              <a:ahLst/>
              <a:cxnLst/>
              <a:rect l="l" t="t" r="r" b="b"/>
              <a:pathLst>
                <a:path w="858" h="936" extrusionOk="0">
                  <a:moveTo>
                    <a:pt x="195" y="0"/>
                  </a:moveTo>
                  <a:lnTo>
                    <a:pt x="117" y="39"/>
                  </a:lnTo>
                  <a:lnTo>
                    <a:pt x="59" y="97"/>
                  </a:lnTo>
                  <a:lnTo>
                    <a:pt x="20" y="156"/>
                  </a:lnTo>
                  <a:lnTo>
                    <a:pt x="1" y="234"/>
                  </a:lnTo>
                  <a:lnTo>
                    <a:pt x="1" y="331"/>
                  </a:lnTo>
                  <a:lnTo>
                    <a:pt x="20" y="409"/>
                  </a:lnTo>
                  <a:lnTo>
                    <a:pt x="59" y="487"/>
                  </a:lnTo>
                  <a:lnTo>
                    <a:pt x="98" y="565"/>
                  </a:lnTo>
                  <a:lnTo>
                    <a:pt x="215" y="721"/>
                  </a:lnTo>
                  <a:lnTo>
                    <a:pt x="332" y="838"/>
                  </a:lnTo>
                  <a:lnTo>
                    <a:pt x="390" y="877"/>
                  </a:lnTo>
                  <a:lnTo>
                    <a:pt x="429" y="916"/>
                  </a:lnTo>
                  <a:lnTo>
                    <a:pt x="546" y="935"/>
                  </a:lnTo>
                  <a:lnTo>
                    <a:pt x="663" y="896"/>
                  </a:lnTo>
                  <a:lnTo>
                    <a:pt x="721" y="877"/>
                  </a:lnTo>
                  <a:lnTo>
                    <a:pt x="760" y="838"/>
                  </a:lnTo>
                  <a:lnTo>
                    <a:pt x="799" y="799"/>
                  </a:lnTo>
                  <a:lnTo>
                    <a:pt x="838" y="740"/>
                  </a:lnTo>
                  <a:lnTo>
                    <a:pt x="858" y="624"/>
                  </a:lnTo>
                  <a:lnTo>
                    <a:pt x="838" y="507"/>
                  </a:lnTo>
                  <a:lnTo>
                    <a:pt x="799" y="448"/>
                  </a:lnTo>
                  <a:lnTo>
                    <a:pt x="760" y="409"/>
                  </a:lnTo>
                  <a:lnTo>
                    <a:pt x="663" y="331"/>
                  </a:lnTo>
                  <a:lnTo>
                    <a:pt x="546" y="195"/>
                  </a:lnTo>
                  <a:lnTo>
                    <a:pt x="429" y="59"/>
                  </a:lnTo>
                  <a:lnTo>
                    <a:pt x="351" y="20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174;p35">
              <a:extLst>
                <a:ext uri="{FF2B5EF4-FFF2-40B4-BE49-F238E27FC236}">
                  <a16:creationId xmlns:a16="http://schemas.microsoft.com/office/drawing/2014/main" xmlns="" id="{DDF40D7D-8777-A8CA-2611-8BF584F22ED8}"/>
                </a:ext>
              </a:extLst>
            </p:cNvPr>
            <p:cNvSpPr/>
            <p:nvPr/>
          </p:nvSpPr>
          <p:spPr>
            <a:xfrm>
              <a:off x="5697725" y="707200"/>
              <a:ext cx="21450" cy="23400"/>
            </a:xfrm>
            <a:custGeom>
              <a:avLst/>
              <a:gdLst/>
              <a:ahLst/>
              <a:cxnLst/>
              <a:rect l="l" t="t" r="r" b="b"/>
              <a:pathLst>
                <a:path w="858" h="936" fill="none" extrusionOk="0">
                  <a:moveTo>
                    <a:pt x="195" y="0"/>
                  </a:moveTo>
                  <a:lnTo>
                    <a:pt x="195" y="0"/>
                  </a:lnTo>
                  <a:lnTo>
                    <a:pt x="117" y="39"/>
                  </a:lnTo>
                  <a:lnTo>
                    <a:pt x="59" y="97"/>
                  </a:lnTo>
                  <a:lnTo>
                    <a:pt x="20" y="156"/>
                  </a:lnTo>
                  <a:lnTo>
                    <a:pt x="1" y="234"/>
                  </a:lnTo>
                  <a:lnTo>
                    <a:pt x="1" y="234"/>
                  </a:lnTo>
                  <a:lnTo>
                    <a:pt x="1" y="331"/>
                  </a:lnTo>
                  <a:lnTo>
                    <a:pt x="20" y="409"/>
                  </a:lnTo>
                  <a:lnTo>
                    <a:pt x="59" y="487"/>
                  </a:lnTo>
                  <a:lnTo>
                    <a:pt x="98" y="565"/>
                  </a:lnTo>
                  <a:lnTo>
                    <a:pt x="98" y="565"/>
                  </a:lnTo>
                  <a:lnTo>
                    <a:pt x="215" y="721"/>
                  </a:lnTo>
                  <a:lnTo>
                    <a:pt x="332" y="838"/>
                  </a:lnTo>
                  <a:lnTo>
                    <a:pt x="332" y="838"/>
                  </a:lnTo>
                  <a:lnTo>
                    <a:pt x="390" y="877"/>
                  </a:lnTo>
                  <a:lnTo>
                    <a:pt x="429" y="916"/>
                  </a:lnTo>
                  <a:lnTo>
                    <a:pt x="546" y="935"/>
                  </a:lnTo>
                  <a:lnTo>
                    <a:pt x="663" y="896"/>
                  </a:lnTo>
                  <a:lnTo>
                    <a:pt x="721" y="877"/>
                  </a:lnTo>
                  <a:lnTo>
                    <a:pt x="760" y="838"/>
                  </a:lnTo>
                  <a:lnTo>
                    <a:pt x="760" y="838"/>
                  </a:lnTo>
                  <a:lnTo>
                    <a:pt x="799" y="799"/>
                  </a:lnTo>
                  <a:lnTo>
                    <a:pt x="838" y="740"/>
                  </a:lnTo>
                  <a:lnTo>
                    <a:pt x="858" y="624"/>
                  </a:lnTo>
                  <a:lnTo>
                    <a:pt x="838" y="507"/>
                  </a:lnTo>
                  <a:lnTo>
                    <a:pt x="799" y="448"/>
                  </a:lnTo>
                  <a:lnTo>
                    <a:pt x="760" y="409"/>
                  </a:lnTo>
                  <a:lnTo>
                    <a:pt x="760" y="409"/>
                  </a:lnTo>
                  <a:lnTo>
                    <a:pt x="663" y="331"/>
                  </a:lnTo>
                  <a:lnTo>
                    <a:pt x="663" y="331"/>
                  </a:lnTo>
                  <a:lnTo>
                    <a:pt x="663" y="331"/>
                  </a:lnTo>
                  <a:lnTo>
                    <a:pt x="546" y="195"/>
                  </a:lnTo>
                  <a:lnTo>
                    <a:pt x="429" y="59"/>
                  </a:lnTo>
                  <a:lnTo>
                    <a:pt x="429" y="59"/>
                  </a:lnTo>
                  <a:lnTo>
                    <a:pt x="351" y="20"/>
                  </a:lnTo>
                  <a:lnTo>
                    <a:pt x="254" y="0"/>
                  </a:lnTo>
                  <a:lnTo>
                    <a:pt x="254" y="0"/>
                  </a:lnTo>
                  <a:lnTo>
                    <a:pt x="195" y="0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175;p35">
              <a:extLst>
                <a:ext uri="{FF2B5EF4-FFF2-40B4-BE49-F238E27FC236}">
                  <a16:creationId xmlns:a16="http://schemas.microsoft.com/office/drawing/2014/main" xmlns="" id="{994811D4-AF4E-8F12-7FDE-C4CBF1F7BD05}"/>
                </a:ext>
              </a:extLst>
            </p:cNvPr>
            <p:cNvSpPr/>
            <p:nvPr/>
          </p:nvSpPr>
          <p:spPr>
            <a:xfrm>
              <a:off x="5723050" y="756375"/>
              <a:ext cx="30725" cy="41925"/>
            </a:xfrm>
            <a:custGeom>
              <a:avLst/>
              <a:gdLst/>
              <a:ahLst/>
              <a:cxnLst/>
              <a:rect l="l" t="t" r="r" b="b"/>
              <a:pathLst>
                <a:path w="1229" h="1677" extrusionOk="0">
                  <a:moveTo>
                    <a:pt x="254" y="1"/>
                  </a:moveTo>
                  <a:lnTo>
                    <a:pt x="176" y="40"/>
                  </a:lnTo>
                  <a:lnTo>
                    <a:pt x="118" y="98"/>
                  </a:lnTo>
                  <a:lnTo>
                    <a:pt x="59" y="176"/>
                  </a:lnTo>
                  <a:lnTo>
                    <a:pt x="20" y="254"/>
                  </a:lnTo>
                  <a:lnTo>
                    <a:pt x="1" y="313"/>
                  </a:lnTo>
                  <a:lnTo>
                    <a:pt x="1" y="469"/>
                  </a:lnTo>
                  <a:lnTo>
                    <a:pt x="20" y="644"/>
                  </a:lnTo>
                  <a:lnTo>
                    <a:pt x="59" y="800"/>
                  </a:lnTo>
                  <a:lnTo>
                    <a:pt x="118" y="956"/>
                  </a:lnTo>
                  <a:lnTo>
                    <a:pt x="196" y="1112"/>
                  </a:lnTo>
                  <a:lnTo>
                    <a:pt x="312" y="1267"/>
                  </a:lnTo>
                  <a:lnTo>
                    <a:pt x="429" y="1423"/>
                  </a:lnTo>
                  <a:lnTo>
                    <a:pt x="546" y="1540"/>
                  </a:lnTo>
                  <a:lnTo>
                    <a:pt x="683" y="1638"/>
                  </a:lnTo>
                  <a:lnTo>
                    <a:pt x="761" y="1657"/>
                  </a:lnTo>
                  <a:lnTo>
                    <a:pt x="858" y="1677"/>
                  </a:lnTo>
                  <a:lnTo>
                    <a:pt x="955" y="1657"/>
                  </a:lnTo>
                  <a:lnTo>
                    <a:pt x="1033" y="1618"/>
                  </a:lnTo>
                  <a:lnTo>
                    <a:pt x="1111" y="1560"/>
                  </a:lnTo>
                  <a:lnTo>
                    <a:pt x="1170" y="1501"/>
                  </a:lnTo>
                  <a:lnTo>
                    <a:pt x="1209" y="1404"/>
                  </a:lnTo>
                  <a:lnTo>
                    <a:pt x="1228" y="1306"/>
                  </a:lnTo>
                  <a:lnTo>
                    <a:pt x="1228" y="1112"/>
                  </a:lnTo>
                  <a:lnTo>
                    <a:pt x="1189" y="936"/>
                  </a:lnTo>
                  <a:lnTo>
                    <a:pt x="1150" y="819"/>
                  </a:lnTo>
                  <a:lnTo>
                    <a:pt x="1111" y="702"/>
                  </a:lnTo>
                  <a:lnTo>
                    <a:pt x="1072" y="605"/>
                  </a:lnTo>
                  <a:lnTo>
                    <a:pt x="1033" y="508"/>
                  </a:lnTo>
                  <a:lnTo>
                    <a:pt x="897" y="352"/>
                  </a:lnTo>
                  <a:lnTo>
                    <a:pt x="761" y="215"/>
                  </a:lnTo>
                  <a:lnTo>
                    <a:pt x="624" y="79"/>
                  </a:lnTo>
                  <a:lnTo>
                    <a:pt x="507" y="20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176;p35">
              <a:extLst>
                <a:ext uri="{FF2B5EF4-FFF2-40B4-BE49-F238E27FC236}">
                  <a16:creationId xmlns:a16="http://schemas.microsoft.com/office/drawing/2014/main" xmlns="" id="{EC4D1092-5B40-2725-C08F-C49612C13659}"/>
                </a:ext>
              </a:extLst>
            </p:cNvPr>
            <p:cNvSpPr/>
            <p:nvPr/>
          </p:nvSpPr>
          <p:spPr>
            <a:xfrm>
              <a:off x="5723050" y="756375"/>
              <a:ext cx="30725" cy="41925"/>
            </a:xfrm>
            <a:custGeom>
              <a:avLst/>
              <a:gdLst/>
              <a:ahLst/>
              <a:cxnLst/>
              <a:rect l="l" t="t" r="r" b="b"/>
              <a:pathLst>
                <a:path w="1229" h="1677" fill="none" extrusionOk="0">
                  <a:moveTo>
                    <a:pt x="351" y="1"/>
                  </a:moveTo>
                  <a:lnTo>
                    <a:pt x="351" y="1"/>
                  </a:lnTo>
                  <a:lnTo>
                    <a:pt x="254" y="1"/>
                  </a:lnTo>
                  <a:lnTo>
                    <a:pt x="176" y="40"/>
                  </a:lnTo>
                  <a:lnTo>
                    <a:pt x="118" y="98"/>
                  </a:lnTo>
                  <a:lnTo>
                    <a:pt x="59" y="176"/>
                  </a:lnTo>
                  <a:lnTo>
                    <a:pt x="59" y="176"/>
                  </a:lnTo>
                  <a:lnTo>
                    <a:pt x="20" y="254"/>
                  </a:lnTo>
                  <a:lnTo>
                    <a:pt x="1" y="313"/>
                  </a:lnTo>
                  <a:lnTo>
                    <a:pt x="1" y="469"/>
                  </a:lnTo>
                  <a:lnTo>
                    <a:pt x="1" y="469"/>
                  </a:lnTo>
                  <a:lnTo>
                    <a:pt x="20" y="644"/>
                  </a:lnTo>
                  <a:lnTo>
                    <a:pt x="59" y="800"/>
                  </a:lnTo>
                  <a:lnTo>
                    <a:pt x="118" y="956"/>
                  </a:lnTo>
                  <a:lnTo>
                    <a:pt x="196" y="1112"/>
                  </a:lnTo>
                  <a:lnTo>
                    <a:pt x="196" y="1112"/>
                  </a:lnTo>
                  <a:lnTo>
                    <a:pt x="312" y="1267"/>
                  </a:lnTo>
                  <a:lnTo>
                    <a:pt x="429" y="1423"/>
                  </a:lnTo>
                  <a:lnTo>
                    <a:pt x="429" y="1423"/>
                  </a:lnTo>
                  <a:lnTo>
                    <a:pt x="546" y="1540"/>
                  </a:lnTo>
                  <a:lnTo>
                    <a:pt x="683" y="1638"/>
                  </a:lnTo>
                  <a:lnTo>
                    <a:pt x="683" y="1638"/>
                  </a:lnTo>
                  <a:lnTo>
                    <a:pt x="761" y="1657"/>
                  </a:lnTo>
                  <a:lnTo>
                    <a:pt x="858" y="1677"/>
                  </a:lnTo>
                  <a:lnTo>
                    <a:pt x="955" y="1657"/>
                  </a:lnTo>
                  <a:lnTo>
                    <a:pt x="1033" y="1618"/>
                  </a:lnTo>
                  <a:lnTo>
                    <a:pt x="1033" y="1618"/>
                  </a:lnTo>
                  <a:lnTo>
                    <a:pt x="1111" y="1560"/>
                  </a:lnTo>
                  <a:lnTo>
                    <a:pt x="1170" y="1501"/>
                  </a:lnTo>
                  <a:lnTo>
                    <a:pt x="1209" y="1404"/>
                  </a:lnTo>
                  <a:lnTo>
                    <a:pt x="1228" y="1306"/>
                  </a:lnTo>
                  <a:lnTo>
                    <a:pt x="1228" y="1306"/>
                  </a:lnTo>
                  <a:lnTo>
                    <a:pt x="1228" y="1112"/>
                  </a:lnTo>
                  <a:lnTo>
                    <a:pt x="1189" y="936"/>
                  </a:lnTo>
                  <a:lnTo>
                    <a:pt x="1189" y="936"/>
                  </a:lnTo>
                  <a:lnTo>
                    <a:pt x="1150" y="819"/>
                  </a:lnTo>
                  <a:lnTo>
                    <a:pt x="1111" y="702"/>
                  </a:lnTo>
                  <a:lnTo>
                    <a:pt x="1111" y="702"/>
                  </a:lnTo>
                  <a:lnTo>
                    <a:pt x="1072" y="605"/>
                  </a:lnTo>
                  <a:lnTo>
                    <a:pt x="1033" y="508"/>
                  </a:lnTo>
                  <a:lnTo>
                    <a:pt x="897" y="352"/>
                  </a:lnTo>
                  <a:lnTo>
                    <a:pt x="897" y="352"/>
                  </a:lnTo>
                  <a:lnTo>
                    <a:pt x="761" y="215"/>
                  </a:lnTo>
                  <a:lnTo>
                    <a:pt x="624" y="79"/>
                  </a:lnTo>
                  <a:lnTo>
                    <a:pt x="624" y="79"/>
                  </a:lnTo>
                  <a:lnTo>
                    <a:pt x="507" y="20"/>
                  </a:lnTo>
                  <a:lnTo>
                    <a:pt x="429" y="1"/>
                  </a:lnTo>
                  <a:lnTo>
                    <a:pt x="371" y="1"/>
                  </a:lnTo>
                  <a:lnTo>
                    <a:pt x="351" y="1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177;p35">
              <a:extLst>
                <a:ext uri="{FF2B5EF4-FFF2-40B4-BE49-F238E27FC236}">
                  <a16:creationId xmlns:a16="http://schemas.microsoft.com/office/drawing/2014/main" xmlns="" id="{59626B4D-CFCA-34C9-57F7-8EF1515CFA21}"/>
                </a:ext>
              </a:extLst>
            </p:cNvPr>
            <p:cNvSpPr/>
            <p:nvPr/>
          </p:nvSpPr>
          <p:spPr>
            <a:xfrm>
              <a:off x="5658750" y="730075"/>
              <a:ext cx="28275" cy="31700"/>
            </a:xfrm>
            <a:custGeom>
              <a:avLst/>
              <a:gdLst/>
              <a:ahLst/>
              <a:cxnLst/>
              <a:rect l="l" t="t" r="r" b="b"/>
              <a:pathLst>
                <a:path w="1131" h="1268" extrusionOk="0">
                  <a:moveTo>
                    <a:pt x="332" y="1"/>
                  </a:moveTo>
                  <a:lnTo>
                    <a:pt x="254" y="20"/>
                  </a:lnTo>
                  <a:lnTo>
                    <a:pt x="176" y="40"/>
                  </a:lnTo>
                  <a:lnTo>
                    <a:pt x="98" y="98"/>
                  </a:lnTo>
                  <a:lnTo>
                    <a:pt x="59" y="157"/>
                  </a:lnTo>
                  <a:lnTo>
                    <a:pt x="20" y="235"/>
                  </a:lnTo>
                  <a:lnTo>
                    <a:pt x="1" y="332"/>
                  </a:lnTo>
                  <a:lnTo>
                    <a:pt x="20" y="468"/>
                  </a:lnTo>
                  <a:lnTo>
                    <a:pt x="40" y="585"/>
                  </a:lnTo>
                  <a:lnTo>
                    <a:pt x="98" y="722"/>
                  </a:lnTo>
                  <a:lnTo>
                    <a:pt x="176" y="839"/>
                  </a:lnTo>
                  <a:lnTo>
                    <a:pt x="254" y="956"/>
                  </a:lnTo>
                  <a:lnTo>
                    <a:pt x="352" y="1053"/>
                  </a:lnTo>
                  <a:lnTo>
                    <a:pt x="468" y="1150"/>
                  </a:lnTo>
                  <a:lnTo>
                    <a:pt x="585" y="1228"/>
                  </a:lnTo>
                  <a:lnTo>
                    <a:pt x="663" y="1248"/>
                  </a:lnTo>
                  <a:lnTo>
                    <a:pt x="722" y="1267"/>
                  </a:lnTo>
                  <a:lnTo>
                    <a:pt x="800" y="1267"/>
                  </a:lnTo>
                  <a:lnTo>
                    <a:pt x="858" y="1248"/>
                  </a:lnTo>
                  <a:lnTo>
                    <a:pt x="936" y="1228"/>
                  </a:lnTo>
                  <a:lnTo>
                    <a:pt x="994" y="1189"/>
                  </a:lnTo>
                  <a:lnTo>
                    <a:pt x="1053" y="1150"/>
                  </a:lnTo>
                  <a:lnTo>
                    <a:pt x="1092" y="1092"/>
                  </a:lnTo>
                  <a:lnTo>
                    <a:pt x="1111" y="1014"/>
                  </a:lnTo>
                  <a:lnTo>
                    <a:pt x="1131" y="956"/>
                  </a:lnTo>
                  <a:lnTo>
                    <a:pt x="1131" y="878"/>
                  </a:lnTo>
                  <a:lnTo>
                    <a:pt x="1131" y="819"/>
                  </a:lnTo>
                  <a:lnTo>
                    <a:pt x="1092" y="722"/>
                  </a:lnTo>
                  <a:lnTo>
                    <a:pt x="1033" y="644"/>
                  </a:lnTo>
                  <a:lnTo>
                    <a:pt x="936" y="468"/>
                  </a:lnTo>
                  <a:lnTo>
                    <a:pt x="858" y="352"/>
                  </a:lnTo>
                  <a:lnTo>
                    <a:pt x="741" y="235"/>
                  </a:lnTo>
                  <a:lnTo>
                    <a:pt x="624" y="137"/>
                  </a:lnTo>
                  <a:lnTo>
                    <a:pt x="488" y="40"/>
                  </a:lnTo>
                  <a:lnTo>
                    <a:pt x="410" y="20"/>
                  </a:lnTo>
                  <a:lnTo>
                    <a:pt x="332" y="1"/>
                  </a:lnTo>
                  <a:close/>
                </a:path>
              </a:pathLst>
            </a:custGeom>
            <a:solidFill>
              <a:srgbClr val="A16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178;p35">
              <a:extLst>
                <a:ext uri="{FF2B5EF4-FFF2-40B4-BE49-F238E27FC236}">
                  <a16:creationId xmlns:a16="http://schemas.microsoft.com/office/drawing/2014/main" xmlns="" id="{030A3E39-1C74-552B-FE2B-3EFFFB008779}"/>
                </a:ext>
              </a:extLst>
            </p:cNvPr>
            <p:cNvSpPr/>
            <p:nvPr/>
          </p:nvSpPr>
          <p:spPr>
            <a:xfrm>
              <a:off x="5658750" y="730075"/>
              <a:ext cx="28275" cy="31700"/>
            </a:xfrm>
            <a:custGeom>
              <a:avLst/>
              <a:gdLst/>
              <a:ahLst/>
              <a:cxnLst/>
              <a:rect l="l" t="t" r="r" b="b"/>
              <a:pathLst>
                <a:path w="1131" h="1268" fill="none" extrusionOk="0">
                  <a:moveTo>
                    <a:pt x="176" y="40"/>
                  </a:moveTo>
                  <a:lnTo>
                    <a:pt x="176" y="40"/>
                  </a:lnTo>
                  <a:lnTo>
                    <a:pt x="98" y="98"/>
                  </a:lnTo>
                  <a:lnTo>
                    <a:pt x="59" y="157"/>
                  </a:lnTo>
                  <a:lnTo>
                    <a:pt x="20" y="235"/>
                  </a:lnTo>
                  <a:lnTo>
                    <a:pt x="1" y="332"/>
                  </a:lnTo>
                  <a:lnTo>
                    <a:pt x="1" y="332"/>
                  </a:lnTo>
                  <a:lnTo>
                    <a:pt x="20" y="468"/>
                  </a:lnTo>
                  <a:lnTo>
                    <a:pt x="40" y="585"/>
                  </a:lnTo>
                  <a:lnTo>
                    <a:pt x="98" y="722"/>
                  </a:lnTo>
                  <a:lnTo>
                    <a:pt x="176" y="839"/>
                  </a:lnTo>
                  <a:lnTo>
                    <a:pt x="176" y="839"/>
                  </a:lnTo>
                  <a:lnTo>
                    <a:pt x="254" y="956"/>
                  </a:lnTo>
                  <a:lnTo>
                    <a:pt x="352" y="1053"/>
                  </a:lnTo>
                  <a:lnTo>
                    <a:pt x="468" y="1150"/>
                  </a:lnTo>
                  <a:lnTo>
                    <a:pt x="585" y="1228"/>
                  </a:lnTo>
                  <a:lnTo>
                    <a:pt x="585" y="1228"/>
                  </a:lnTo>
                  <a:lnTo>
                    <a:pt x="663" y="1248"/>
                  </a:lnTo>
                  <a:lnTo>
                    <a:pt x="722" y="1267"/>
                  </a:lnTo>
                  <a:lnTo>
                    <a:pt x="800" y="1267"/>
                  </a:lnTo>
                  <a:lnTo>
                    <a:pt x="858" y="1248"/>
                  </a:lnTo>
                  <a:lnTo>
                    <a:pt x="936" y="1228"/>
                  </a:lnTo>
                  <a:lnTo>
                    <a:pt x="994" y="1189"/>
                  </a:lnTo>
                  <a:lnTo>
                    <a:pt x="1053" y="1150"/>
                  </a:lnTo>
                  <a:lnTo>
                    <a:pt x="1092" y="1092"/>
                  </a:lnTo>
                  <a:lnTo>
                    <a:pt x="1092" y="1092"/>
                  </a:lnTo>
                  <a:lnTo>
                    <a:pt x="1111" y="1014"/>
                  </a:lnTo>
                  <a:lnTo>
                    <a:pt x="1131" y="956"/>
                  </a:lnTo>
                  <a:lnTo>
                    <a:pt x="1131" y="878"/>
                  </a:lnTo>
                  <a:lnTo>
                    <a:pt x="1131" y="819"/>
                  </a:lnTo>
                  <a:lnTo>
                    <a:pt x="1131" y="819"/>
                  </a:lnTo>
                  <a:lnTo>
                    <a:pt x="1092" y="722"/>
                  </a:lnTo>
                  <a:lnTo>
                    <a:pt x="1033" y="644"/>
                  </a:lnTo>
                  <a:lnTo>
                    <a:pt x="1033" y="644"/>
                  </a:lnTo>
                  <a:lnTo>
                    <a:pt x="936" y="468"/>
                  </a:lnTo>
                  <a:lnTo>
                    <a:pt x="936" y="468"/>
                  </a:lnTo>
                  <a:lnTo>
                    <a:pt x="858" y="352"/>
                  </a:lnTo>
                  <a:lnTo>
                    <a:pt x="741" y="235"/>
                  </a:lnTo>
                  <a:lnTo>
                    <a:pt x="624" y="137"/>
                  </a:lnTo>
                  <a:lnTo>
                    <a:pt x="488" y="40"/>
                  </a:lnTo>
                  <a:lnTo>
                    <a:pt x="488" y="40"/>
                  </a:lnTo>
                  <a:lnTo>
                    <a:pt x="410" y="20"/>
                  </a:lnTo>
                  <a:lnTo>
                    <a:pt x="332" y="1"/>
                  </a:lnTo>
                  <a:lnTo>
                    <a:pt x="332" y="1"/>
                  </a:lnTo>
                  <a:lnTo>
                    <a:pt x="254" y="20"/>
                  </a:lnTo>
                  <a:lnTo>
                    <a:pt x="176" y="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179;p35">
              <a:extLst>
                <a:ext uri="{FF2B5EF4-FFF2-40B4-BE49-F238E27FC236}">
                  <a16:creationId xmlns:a16="http://schemas.microsoft.com/office/drawing/2014/main" xmlns="" id="{D27A3EB9-C0C3-EEA8-85CC-C6230A47BBFE}"/>
                </a:ext>
              </a:extLst>
            </p:cNvPr>
            <p:cNvSpPr/>
            <p:nvPr/>
          </p:nvSpPr>
          <p:spPr>
            <a:xfrm>
              <a:off x="5248125" y="710100"/>
              <a:ext cx="118875" cy="179300"/>
            </a:xfrm>
            <a:custGeom>
              <a:avLst/>
              <a:gdLst/>
              <a:ahLst/>
              <a:cxnLst/>
              <a:rect l="l" t="t" r="r" b="b"/>
              <a:pathLst>
                <a:path w="4755" h="7172" extrusionOk="0">
                  <a:moveTo>
                    <a:pt x="3235" y="1"/>
                  </a:moveTo>
                  <a:lnTo>
                    <a:pt x="2904" y="20"/>
                  </a:lnTo>
                  <a:lnTo>
                    <a:pt x="2573" y="59"/>
                  </a:lnTo>
                  <a:lnTo>
                    <a:pt x="2261" y="157"/>
                  </a:lnTo>
                  <a:lnTo>
                    <a:pt x="1969" y="274"/>
                  </a:lnTo>
                  <a:lnTo>
                    <a:pt x="1696" y="430"/>
                  </a:lnTo>
                  <a:lnTo>
                    <a:pt x="1423" y="605"/>
                  </a:lnTo>
                  <a:lnTo>
                    <a:pt x="1170" y="819"/>
                  </a:lnTo>
                  <a:lnTo>
                    <a:pt x="936" y="1053"/>
                  </a:lnTo>
                  <a:lnTo>
                    <a:pt x="741" y="1306"/>
                  </a:lnTo>
                  <a:lnTo>
                    <a:pt x="546" y="1579"/>
                  </a:lnTo>
                  <a:lnTo>
                    <a:pt x="391" y="1871"/>
                  </a:lnTo>
                  <a:lnTo>
                    <a:pt x="254" y="2183"/>
                  </a:lnTo>
                  <a:lnTo>
                    <a:pt x="137" y="2514"/>
                  </a:lnTo>
                  <a:lnTo>
                    <a:pt x="59" y="2865"/>
                  </a:lnTo>
                  <a:lnTo>
                    <a:pt x="20" y="3216"/>
                  </a:lnTo>
                  <a:lnTo>
                    <a:pt x="1" y="3586"/>
                  </a:lnTo>
                  <a:lnTo>
                    <a:pt x="20" y="3937"/>
                  </a:lnTo>
                  <a:lnTo>
                    <a:pt x="59" y="4307"/>
                  </a:lnTo>
                  <a:lnTo>
                    <a:pt x="137" y="4638"/>
                  </a:lnTo>
                  <a:lnTo>
                    <a:pt x="254" y="4969"/>
                  </a:lnTo>
                  <a:lnTo>
                    <a:pt x="391" y="5281"/>
                  </a:lnTo>
                  <a:lnTo>
                    <a:pt x="546" y="5573"/>
                  </a:lnTo>
                  <a:lnTo>
                    <a:pt x="741" y="5866"/>
                  </a:lnTo>
                  <a:lnTo>
                    <a:pt x="936" y="6119"/>
                  </a:lnTo>
                  <a:lnTo>
                    <a:pt x="1170" y="6353"/>
                  </a:lnTo>
                  <a:lnTo>
                    <a:pt x="1423" y="6548"/>
                  </a:lnTo>
                  <a:lnTo>
                    <a:pt x="1696" y="6723"/>
                  </a:lnTo>
                  <a:lnTo>
                    <a:pt x="1969" y="6879"/>
                  </a:lnTo>
                  <a:lnTo>
                    <a:pt x="2261" y="6996"/>
                  </a:lnTo>
                  <a:lnTo>
                    <a:pt x="2573" y="7093"/>
                  </a:lnTo>
                  <a:lnTo>
                    <a:pt x="2904" y="7152"/>
                  </a:lnTo>
                  <a:lnTo>
                    <a:pt x="3235" y="7171"/>
                  </a:lnTo>
                  <a:lnTo>
                    <a:pt x="3430" y="7152"/>
                  </a:lnTo>
                  <a:lnTo>
                    <a:pt x="3644" y="7132"/>
                  </a:lnTo>
                  <a:lnTo>
                    <a:pt x="3839" y="7093"/>
                  </a:lnTo>
                  <a:lnTo>
                    <a:pt x="4034" y="7054"/>
                  </a:lnTo>
                  <a:lnTo>
                    <a:pt x="4209" y="6996"/>
                  </a:lnTo>
                  <a:lnTo>
                    <a:pt x="4404" y="6918"/>
                  </a:lnTo>
                  <a:lnTo>
                    <a:pt x="4580" y="6840"/>
                  </a:lnTo>
                  <a:lnTo>
                    <a:pt x="4755" y="6742"/>
                  </a:lnTo>
                  <a:lnTo>
                    <a:pt x="4560" y="6703"/>
                  </a:lnTo>
                  <a:lnTo>
                    <a:pt x="4365" y="6664"/>
                  </a:lnTo>
                  <a:lnTo>
                    <a:pt x="4190" y="6606"/>
                  </a:lnTo>
                  <a:lnTo>
                    <a:pt x="3995" y="6528"/>
                  </a:lnTo>
                  <a:lnTo>
                    <a:pt x="3820" y="6431"/>
                  </a:lnTo>
                  <a:lnTo>
                    <a:pt x="3644" y="6314"/>
                  </a:lnTo>
                  <a:lnTo>
                    <a:pt x="3488" y="6197"/>
                  </a:lnTo>
                  <a:lnTo>
                    <a:pt x="3333" y="6060"/>
                  </a:lnTo>
                  <a:lnTo>
                    <a:pt x="3196" y="5924"/>
                  </a:lnTo>
                  <a:lnTo>
                    <a:pt x="3060" y="5768"/>
                  </a:lnTo>
                  <a:lnTo>
                    <a:pt x="2943" y="5593"/>
                  </a:lnTo>
                  <a:lnTo>
                    <a:pt x="2826" y="5437"/>
                  </a:lnTo>
                  <a:lnTo>
                    <a:pt x="2729" y="5242"/>
                  </a:lnTo>
                  <a:lnTo>
                    <a:pt x="2631" y="5047"/>
                  </a:lnTo>
                  <a:lnTo>
                    <a:pt x="2553" y="4852"/>
                  </a:lnTo>
                  <a:lnTo>
                    <a:pt x="2495" y="4658"/>
                  </a:lnTo>
                  <a:lnTo>
                    <a:pt x="2378" y="4248"/>
                  </a:lnTo>
                  <a:lnTo>
                    <a:pt x="2319" y="3839"/>
                  </a:lnTo>
                  <a:lnTo>
                    <a:pt x="2300" y="3411"/>
                  </a:lnTo>
                  <a:lnTo>
                    <a:pt x="2300" y="3196"/>
                  </a:lnTo>
                  <a:lnTo>
                    <a:pt x="2319" y="2982"/>
                  </a:lnTo>
                  <a:lnTo>
                    <a:pt x="2378" y="2573"/>
                  </a:lnTo>
                  <a:lnTo>
                    <a:pt x="2436" y="2359"/>
                  </a:lnTo>
                  <a:lnTo>
                    <a:pt x="2495" y="2164"/>
                  </a:lnTo>
                  <a:lnTo>
                    <a:pt x="2573" y="1969"/>
                  </a:lnTo>
                  <a:lnTo>
                    <a:pt x="2651" y="1793"/>
                  </a:lnTo>
                  <a:lnTo>
                    <a:pt x="2748" y="1618"/>
                  </a:lnTo>
                  <a:lnTo>
                    <a:pt x="2865" y="1443"/>
                  </a:lnTo>
                  <a:lnTo>
                    <a:pt x="2982" y="1287"/>
                  </a:lnTo>
                  <a:lnTo>
                    <a:pt x="3118" y="1131"/>
                  </a:lnTo>
                  <a:lnTo>
                    <a:pt x="3255" y="995"/>
                  </a:lnTo>
                  <a:lnTo>
                    <a:pt x="3411" y="858"/>
                  </a:lnTo>
                  <a:lnTo>
                    <a:pt x="3586" y="741"/>
                  </a:lnTo>
                  <a:lnTo>
                    <a:pt x="3781" y="644"/>
                  </a:lnTo>
                  <a:lnTo>
                    <a:pt x="3976" y="566"/>
                  </a:lnTo>
                  <a:lnTo>
                    <a:pt x="4170" y="488"/>
                  </a:lnTo>
                  <a:lnTo>
                    <a:pt x="4424" y="430"/>
                  </a:lnTo>
                  <a:lnTo>
                    <a:pt x="4696" y="391"/>
                  </a:lnTo>
                  <a:lnTo>
                    <a:pt x="4521" y="293"/>
                  </a:lnTo>
                  <a:lnTo>
                    <a:pt x="4346" y="215"/>
                  </a:lnTo>
                  <a:lnTo>
                    <a:pt x="4170" y="157"/>
                  </a:lnTo>
                  <a:lnTo>
                    <a:pt x="3995" y="98"/>
                  </a:lnTo>
                  <a:lnTo>
                    <a:pt x="3800" y="59"/>
                  </a:lnTo>
                  <a:lnTo>
                    <a:pt x="3625" y="20"/>
                  </a:lnTo>
                  <a:lnTo>
                    <a:pt x="3430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180;p35">
              <a:extLst>
                <a:ext uri="{FF2B5EF4-FFF2-40B4-BE49-F238E27FC236}">
                  <a16:creationId xmlns:a16="http://schemas.microsoft.com/office/drawing/2014/main" xmlns="" id="{5A99CDFC-83C6-95B4-79B8-BEEE0001A95D}"/>
                </a:ext>
              </a:extLst>
            </p:cNvPr>
            <p:cNvSpPr/>
            <p:nvPr/>
          </p:nvSpPr>
          <p:spPr>
            <a:xfrm>
              <a:off x="5248125" y="710100"/>
              <a:ext cx="118875" cy="179300"/>
            </a:xfrm>
            <a:custGeom>
              <a:avLst/>
              <a:gdLst/>
              <a:ahLst/>
              <a:cxnLst/>
              <a:rect l="l" t="t" r="r" b="b"/>
              <a:pathLst>
                <a:path w="4755" h="7172" fill="none" extrusionOk="0">
                  <a:moveTo>
                    <a:pt x="1" y="3586"/>
                  </a:moveTo>
                  <a:lnTo>
                    <a:pt x="1" y="3586"/>
                  </a:lnTo>
                  <a:lnTo>
                    <a:pt x="20" y="3937"/>
                  </a:lnTo>
                  <a:lnTo>
                    <a:pt x="59" y="4307"/>
                  </a:lnTo>
                  <a:lnTo>
                    <a:pt x="137" y="4638"/>
                  </a:lnTo>
                  <a:lnTo>
                    <a:pt x="254" y="4969"/>
                  </a:lnTo>
                  <a:lnTo>
                    <a:pt x="391" y="5281"/>
                  </a:lnTo>
                  <a:lnTo>
                    <a:pt x="546" y="5573"/>
                  </a:lnTo>
                  <a:lnTo>
                    <a:pt x="741" y="5866"/>
                  </a:lnTo>
                  <a:lnTo>
                    <a:pt x="936" y="6119"/>
                  </a:lnTo>
                  <a:lnTo>
                    <a:pt x="1170" y="6353"/>
                  </a:lnTo>
                  <a:lnTo>
                    <a:pt x="1423" y="6548"/>
                  </a:lnTo>
                  <a:lnTo>
                    <a:pt x="1696" y="6723"/>
                  </a:lnTo>
                  <a:lnTo>
                    <a:pt x="1969" y="6879"/>
                  </a:lnTo>
                  <a:lnTo>
                    <a:pt x="2261" y="6996"/>
                  </a:lnTo>
                  <a:lnTo>
                    <a:pt x="2573" y="7093"/>
                  </a:lnTo>
                  <a:lnTo>
                    <a:pt x="2904" y="7152"/>
                  </a:lnTo>
                  <a:lnTo>
                    <a:pt x="3235" y="7171"/>
                  </a:lnTo>
                  <a:lnTo>
                    <a:pt x="3235" y="7171"/>
                  </a:lnTo>
                  <a:lnTo>
                    <a:pt x="3430" y="7152"/>
                  </a:lnTo>
                  <a:lnTo>
                    <a:pt x="3644" y="7132"/>
                  </a:lnTo>
                  <a:lnTo>
                    <a:pt x="3839" y="7093"/>
                  </a:lnTo>
                  <a:lnTo>
                    <a:pt x="4034" y="7054"/>
                  </a:lnTo>
                  <a:lnTo>
                    <a:pt x="4209" y="6996"/>
                  </a:lnTo>
                  <a:lnTo>
                    <a:pt x="4404" y="6918"/>
                  </a:lnTo>
                  <a:lnTo>
                    <a:pt x="4580" y="6840"/>
                  </a:lnTo>
                  <a:lnTo>
                    <a:pt x="4755" y="6742"/>
                  </a:lnTo>
                  <a:lnTo>
                    <a:pt x="4755" y="6742"/>
                  </a:lnTo>
                  <a:lnTo>
                    <a:pt x="4560" y="6703"/>
                  </a:lnTo>
                  <a:lnTo>
                    <a:pt x="4365" y="6664"/>
                  </a:lnTo>
                  <a:lnTo>
                    <a:pt x="4365" y="6664"/>
                  </a:lnTo>
                  <a:lnTo>
                    <a:pt x="4190" y="6606"/>
                  </a:lnTo>
                  <a:lnTo>
                    <a:pt x="3995" y="6528"/>
                  </a:lnTo>
                  <a:lnTo>
                    <a:pt x="3995" y="6528"/>
                  </a:lnTo>
                  <a:lnTo>
                    <a:pt x="3820" y="6431"/>
                  </a:lnTo>
                  <a:lnTo>
                    <a:pt x="3644" y="6314"/>
                  </a:lnTo>
                  <a:lnTo>
                    <a:pt x="3488" y="6197"/>
                  </a:lnTo>
                  <a:lnTo>
                    <a:pt x="3333" y="6060"/>
                  </a:lnTo>
                  <a:lnTo>
                    <a:pt x="3333" y="6060"/>
                  </a:lnTo>
                  <a:lnTo>
                    <a:pt x="3196" y="5924"/>
                  </a:lnTo>
                  <a:lnTo>
                    <a:pt x="3060" y="5768"/>
                  </a:lnTo>
                  <a:lnTo>
                    <a:pt x="2943" y="5593"/>
                  </a:lnTo>
                  <a:lnTo>
                    <a:pt x="2826" y="5437"/>
                  </a:lnTo>
                  <a:lnTo>
                    <a:pt x="2826" y="5437"/>
                  </a:lnTo>
                  <a:lnTo>
                    <a:pt x="2729" y="5242"/>
                  </a:lnTo>
                  <a:lnTo>
                    <a:pt x="2631" y="5047"/>
                  </a:lnTo>
                  <a:lnTo>
                    <a:pt x="2553" y="4852"/>
                  </a:lnTo>
                  <a:lnTo>
                    <a:pt x="2495" y="4658"/>
                  </a:lnTo>
                  <a:lnTo>
                    <a:pt x="2378" y="4248"/>
                  </a:lnTo>
                  <a:lnTo>
                    <a:pt x="2319" y="3839"/>
                  </a:lnTo>
                  <a:lnTo>
                    <a:pt x="2319" y="3839"/>
                  </a:lnTo>
                  <a:lnTo>
                    <a:pt x="2300" y="3411"/>
                  </a:lnTo>
                  <a:lnTo>
                    <a:pt x="2300" y="3196"/>
                  </a:lnTo>
                  <a:lnTo>
                    <a:pt x="2319" y="2982"/>
                  </a:lnTo>
                  <a:lnTo>
                    <a:pt x="2319" y="2982"/>
                  </a:lnTo>
                  <a:lnTo>
                    <a:pt x="2378" y="2573"/>
                  </a:lnTo>
                  <a:lnTo>
                    <a:pt x="2436" y="2359"/>
                  </a:lnTo>
                  <a:lnTo>
                    <a:pt x="2495" y="2164"/>
                  </a:lnTo>
                  <a:lnTo>
                    <a:pt x="2495" y="2164"/>
                  </a:lnTo>
                  <a:lnTo>
                    <a:pt x="2573" y="1969"/>
                  </a:lnTo>
                  <a:lnTo>
                    <a:pt x="2651" y="1793"/>
                  </a:lnTo>
                  <a:lnTo>
                    <a:pt x="2748" y="1618"/>
                  </a:lnTo>
                  <a:lnTo>
                    <a:pt x="2865" y="1443"/>
                  </a:lnTo>
                  <a:lnTo>
                    <a:pt x="2865" y="1443"/>
                  </a:lnTo>
                  <a:lnTo>
                    <a:pt x="2982" y="1287"/>
                  </a:lnTo>
                  <a:lnTo>
                    <a:pt x="3118" y="1131"/>
                  </a:lnTo>
                  <a:lnTo>
                    <a:pt x="3255" y="995"/>
                  </a:lnTo>
                  <a:lnTo>
                    <a:pt x="3411" y="858"/>
                  </a:lnTo>
                  <a:lnTo>
                    <a:pt x="3411" y="858"/>
                  </a:lnTo>
                  <a:lnTo>
                    <a:pt x="3586" y="741"/>
                  </a:lnTo>
                  <a:lnTo>
                    <a:pt x="3781" y="644"/>
                  </a:lnTo>
                  <a:lnTo>
                    <a:pt x="3976" y="566"/>
                  </a:lnTo>
                  <a:lnTo>
                    <a:pt x="4170" y="488"/>
                  </a:lnTo>
                  <a:lnTo>
                    <a:pt x="4170" y="488"/>
                  </a:lnTo>
                  <a:lnTo>
                    <a:pt x="4424" y="430"/>
                  </a:lnTo>
                  <a:lnTo>
                    <a:pt x="4696" y="391"/>
                  </a:lnTo>
                  <a:lnTo>
                    <a:pt x="4696" y="391"/>
                  </a:lnTo>
                  <a:lnTo>
                    <a:pt x="4521" y="293"/>
                  </a:lnTo>
                  <a:lnTo>
                    <a:pt x="4346" y="215"/>
                  </a:lnTo>
                  <a:lnTo>
                    <a:pt x="4170" y="157"/>
                  </a:lnTo>
                  <a:lnTo>
                    <a:pt x="3995" y="98"/>
                  </a:lnTo>
                  <a:lnTo>
                    <a:pt x="3800" y="59"/>
                  </a:lnTo>
                  <a:lnTo>
                    <a:pt x="3625" y="20"/>
                  </a:lnTo>
                  <a:lnTo>
                    <a:pt x="3430" y="1"/>
                  </a:lnTo>
                  <a:lnTo>
                    <a:pt x="3235" y="1"/>
                  </a:lnTo>
                  <a:lnTo>
                    <a:pt x="3235" y="1"/>
                  </a:lnTo>
                  <a:lnTo>
                    <a:pt x="2904" y="20"/>
                  </a:lnTo>
                  <a:lnTo>
                    <a:pt x="2573" y="59"/>
                  </a:lnTo>
                  <a:lnTo>
                    <a:pt x="2261" y="157"/>
                  </a:lnTo>
                  <a:lnTo>
                    <a:pt x="1969" y="274"/>
                  </a:lnTo>
                  <a:lnTo>
                    <a:pt x="1696" y="430"/>
                  </a:lnTo>
                  <a:lnTo>
                    <a:pt x="1423" y="605"/>
                  </a:lnTo>
                  <a:lnTo>
                    <a:pt x="1170" y="819"/>
                  </a:lnTo>
                  <a:lnTo>
                    <a:pt x="936" y="1053"/>
                  </a:lnTo>
                  <a:lnTo>
                    <a:pt x="741" y="1306"/>
                  </a:lnTo>
                  <a:lnTo>
                    <a:pt x="546" y="1579"/>
                  </a:lnTo>
                  <a:lnTo>
                    <a:pt x="391" y="1871"/>
                  </a:lnTo>
                  <a:lnTo>
                    <a:pt x="254" y="2183"/>
                  </a:lnTo>
                  <a:lnTo>
                    <a:pt x="137" y="2514"/>
                  </a:lnTo>
                  <a:lnTo>
                    <a:pt x="59" y="2865"/>
                  </a:lnTo>
                  <a:lnTo>
                    <a:pt x="20" y="3216"/>
                  </a:lnTo>
                  <a:lnTo>
                    <a:pt x="1" y="358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181;p35">
              <a:extLst>
                <a:ext uri="{FF2B5EF4-FFF2-40B4-BE49-F238E27FC236}">
                  <a16:creationId xmlns:a16="http://schemas.microsoft.com/office/drawing/2014/main" xmlns="" id="{A177DB35-94E4-DA51-B56B-EDD30AFB9CE3}"/>
                </a:ext>
              </a:extLst>
            </p:cNvPr>
            <p:cNvSpPr/>
            <p:nvPr/>
          </p:nvSpPr>
          <p:spPr>
            <a:xfrm>
              <a:off x="5291000" y="717425"/>
              <a:ext cx="118875" cy="164175"/>
            </a:xfrm>
            <a:custGeom>
              <a:avLst/>
              <a:gdLst/>
              <a:ahLst/>
              <a:cxnLst/>
              <a:rect l="l" t="t" r="r" b="b"/>
              <a:pathLst>
                <a:path w="4755" h="6567" extrusionOk="0">
                  <a:moveTo>
                    <a:pt x="2631" y="0"/>
                  </a:moveTo>
                  <a:lnTo>
                    <a:pt x="2377" y="20"/>
                  </a:lnTo>
                  <a:lnTo>
                    <a:pt x="2300" y="20"/>
                  </a:lnTo>
                  <a:lnTo>
                    <a:pt x="2261" y="39"/>
                  </a:lnTo>
                  <a:lnTo>
                    <a:pt x="2085" y="78"/>
                  </a:lnTo>
                  <a:lnTo>
                    <a:pt x="1910" y="137"/>
                  </a:lnTo>
                  <a:lnTo>
                    <a:pt x="1871" y="137"/>
                  </a:lnTo>
                  <a:lnTo>
                    <a:pt x="1851" y="156"/>
                  </a:lnTo>
                  <a:lnTo>
                    <a:pt x="1832" y="156"/>
                  </a:lnTo>
                  <a:lnTo>
                    <a:pt x="1793" y="176"/>
                  </a:lnTo>
                  <a:lnTo>
                    <a:pt x="1598" y="273"/>
                  </a:lnTo>
                  <a:lnTo>
                    <a:pt x="1579" y="273"/>
                  </a:lnTo>
                  <a:lnTo>
                    <a:pt x="1559" y="292"/>
                  </a:lnTo>
                  <a:lnTo>
                    <a:pt x="1540" y="292"/>
                  </a:lnTo>
                  <a:lnTo>
                    <a:pt x="1501" y="331"/>
                  </a:lnTo>
                  <a:lnTo>
                    <a:pt x="1384" y="390"/>
                  </a:lnTo>
                  <a:lnTo>
                    <a:pt x="1247" y="487"/>
                  </a:lnTo>
                  <a:lnTo>
                    <a:pt x="1208" y="526"/>
                  </a:lnTo>
                  <a:lnTo>
                    <a:pt x="1092" y="643"/>
                  </a:lnTo>
                  <a:lnTo>
                    <a:pt x="1072" y="643"/>
                  </a:lnTo>
                  <a:lnTo>
                    <a:pt x="975" y="741"/>
                  </a:lnTo>
                  <a:lnTo>
                    <a:pt x="838" y="877"/>
                  </a:lnTo>
                  <a:lnTo>
                    <a:pt x="741" y="1013"/>
                  </a:lnTo>
                  <a:lnTo>
                    <a:pt x="702" y="1052"/>
                  </a:lnTo>
                  <a:lnTo>
                    <a:pt x="585" y="1228"/>
                  </a:lnTo>
                  <a:lnTo>
                    <a:pt x="488" y="1384"/>
                  </a:lnTo>
                  <a:lnTo>
                    <a:pt x="312" y="1734"/>
                  </a:lnTo>
                  <a:lnTo>
                    <a:pt x="312" y="1773"/>
                  </a:lnTo>
                  <a:lnTo>
                    <a:pt x="176" y="2104"/>
                  </a:lnTo>
                  <a:lnTo>
                    <a:pt x="176" y="2163"/>
                  </a:lnTo>
                  <a:lnTo>
                    <a:pt x="117" y="2377"/>
                  </a:lnTo>
                  <a:lnTo>
                    <a:pt x="39" y="2708"/>
                  </a:lnTo>
                  <a:lnTo>
                    <a:pt x="20" y="3001"/>
                  </a:lnTo>
                  <a:lnTo>
                    <a:pt x="0" y="3293"/>
                  </a:lnTo>
                  <a:lnTo>
                    <a:pt x="20" y="3566"/>
                  </a:lnTo>
                  <a:lnTo>
                    <a:pt x="39" y="3839"/>
                  </a:lnTo>
                  <a:lnTo>
                    <a:pt x="98" y="4092"/>
                  </a:lnTo>
                  <a:lnTo>
                    <a:pt x="156" y="4345"/>
                  </a:lnTo>
                  <a:lnTo>
                    <a:pt x="215" y="4579"/>
                  </a:lnTo>
                  <a:lnTo>
                    <a:pt x="312" y="4813"/>
                  </a:lnTo>
                  <a:lnTo>
                    <a:pt x="410" y="5008"/>
                  </a:lnTo>
                  <a:lnTo>
                    <a:pt x="507" y="5222"/>
                  </a:lnTo>
                  <a:lnTo>
                    <a:pt x="624" y="5397"/>
                  </a:lnTo>
                  <a:lnTo>
                    <a:pt x="741" y="5553"/>
                  </a:lnTo>
                  <a:lnTo>
                    <a:pt x="858" y="5709"/>
                  </a:lnTo>
                  <a:lnTo>
                    <a:pt x="994" y="5845"/>
                  </a:lnTo>
                  <a:lnTo>
                    <a:pt x="1247" y="6079"/>
                  </a:lnTo>
                  <a:lnTo>
                    <a:pt x="1520" y="6255"/>
                  </a:lnTo>
                  <a:lnTo>
                    <a:pt x="1793" y="6391"/>
                  </a:lnTo>
                  <a:lnTo>
                    <a:pt x="1929" y="6449"/>
                  </a:lnTo>
                  <a:lnTo>
                    <a:pt x="2085" y="6488"/>
                  </a:lnTo>
                  <a:lnTo>
                    <a:pt x="2358" y="6547"/>
                  </a:lnTo>
                  <a:lnTo>
                    <a:pt x="2631" y="6566"/>
                  </a:lnTo>
                  <a:lnTo>
                    <a:pt x="2845" y="6547"/>
                  </a:lnTo>
                  <a:lnTo>
                    <a:pt x="3040" y="6449"/>
                  </a:lnTo>
                  <a:lnTo>
                    <a:pt x="3254" y="6313"/>
                  </a:lnTo>
                  <a:lnTo>
                    <a:pt x="3430" y="6177"/>
                  </a:lnTo>
                  <a:lnTo>
                    <a:pt x="3605" y="6021"/>
                  </a:lnTo>
                  <a:lnTo>
                    <a:pt x="3780" y="5845"/>
                  </a:lnTo>
                  <a:lnTo>
                    <a:pt x="3936" y="5651"/>
                  </a:lnTo>
                  <a:lnTo>
                    <a:pt x="4092" y="5456"/>
                  </a:lnTo>
                  <a:lnTo>
                    <a:pt x="4209" y="5261"/>
                  </a:lnTo>
                  <a:lnTo>
                    <a:pt x="4345" y="5047"/>
                  </a:lnTo>
                  <a:lnTo>
                    <a:pt x="4443" y="4813"/>
                  </a:lnTo>
                  <a:lnTo>
                    <a:pt x="4540" y="4579"/>
                  </a:lnTo>
                  <a:lnTo>
                    <a:pt x="4618" y="4326"/>
                  </a:lnTo>
                  <a:lnTo>
                    <a:pt x="4677" y="4072"/>
                  </a:lnTo>
                  <a:lnTo>
                    <a:pt x="4716" y="3819"/>
                  </a:lnTo>
                  <a:lnTo>
                    <a:pt x="4735" y="3566"/>
                  </a:lnTo>
                  <a:lnTo>
                    <a:pt x="4755" y="3293"/>
                  </a:lnTo>
                  <a:lnTo>
                    <a:pt x="4735" y="3020"/>
                  </a:lnTo>
                  <a:lnTo>
                    <a:pt x="4716" y="2747"/>
                  </a:lnTo>
                  <a:lnTo>
                    <a:pt x="4677" y="2494"/>
                  </a:lnTo>
                  <a:lnTo>
                    <a:pt x="4618" y="2241"/>
                  </a:lnTo>
                  <a:lnTo>
                    <a:pt x="4540" y="1988"/>
                  </a:lnTo>
                  <a:lnTo>
                    <a:pt x="4443" y="1754"/>
                  </a:lnTo>
                  <a:lnTo>
                    <a:pt x="4326" y="1520"/>
                  </a:lnTo>
                  <a:lnTo>
                    <a:pt x="4209" y="1306"/>
                  </a:lnTo>
                  <a:lnTo>
                    <a:pt x="4073" y="1111"/>
                  </a:lnTo>
                  <a:lnTo>
                    <a:pt x="3936" y="896"/>
                  </a:lnTo>
                  <a:lnTo>
                    <a:pt x="3780" y="721"/>
                  </a:lnTo>
                  <a:lnTo>
                    <a:pt x="3605" y="546"/>
                  </a:lnTo>
                  <a:lnTo>
                    <a:pt x="3430" y="390"/>
                  </a:lnTo>
                  <a:lnTo>
                    <a:pt x="3235" y="254"/>
                  </a:lnTo>
                  <a:lnTo>
                    <a:pt x="3040" y="117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182;p35">
              <a:extLst>
                <a:ext uri="{FF2B5EF4-FFF2-40B4-BE49-F238E27FC236}">
                  <a16:creationId xmlns:a16="http://schemas.microsoft.com/office/drawing/2014/main" xmlns="" id="{220A7830-3916-CDE5-466F-6A0E9117B096}"/>
                </a:ext>
              </a:extLst>
            </p:cNvPr>
            <p:cNvSpPr/>
            <p:nvPr/>
          </p:nvSpPr>
          <p:spPr>
            <a:xfrm>
              <a:off x="5291000" y="717425"/>
              <a:ext cx="118875" cy="164175"/>
            </a:xfrm>
            <a:custGeom>
              <a:avLst/>
              <a:gdLst/>
              <a:ahLst/>
              <a:cxnLst/>
              <a:rect l="l" t="t" r="r" b="b"/>
              <a:pathLst>
                <a:path w="4755" h="6567" fill="none" extrusionOk="0">
                  <a:moveTo>
                    <a:pt x="2631" y="0"/>
                  </a:moveTo>
                  <a:lnTo>
                    <a:pt x="2631" y="0"/>
                  </a:lnTo>
                  <a:lnTo>
                    <a:pt x="2377" y="20"/>
                  </a:lnTo>
                  <a:lnTo>
                    <a:pt x="2377" y="20"/>
                  </a:lnTo>
                  <a:lnTo>
                    <a:pt x="2319" y="20"/>
                  </a:lnTo>
                  <a:lnTo>
                    <a:pt x="2319" y="20"/>
                  </a:lnTo>
                  <a:lnTo>
                    <a:pt x="2300" y="20"/>
                  </a:lnTo>
                  <a:lnTo>
                    <a:pt x="2300" y="20"/>
                  </a:lnTo>
                  <a:lnTo>
                    <a:pt x="2261" y="39"/>
                  </a:lnTo>
                  <a:lnTo>
                    <a:pt x="2261" y="39"/>
                  </a:lnTo>
                  <a:lnTo>
                    <a:pt x="2261" y="39"/>
                  </a:lnTo>
                  <a:lnTo>
                    <a:pt x="2085" y="78"/>
                  </a:lnTo>
                  <a:lnTo>
                    <a:pt x="2085" y="78"/>
                  </a:lnTo>
                  <a:lnTo>
                    <a:pt x="1910" y="137"/>
                  </a:lnTo>
                  <a:lnTo>
                    <a:pt x="1890" y="137"/>
                  </a:lnTo>
                  <a:lnTo>
                    <a:pt x="1890" y="137"/>
                  </a:lnTo>
                  <a:lnTo>
                    <a:pt x="1871" y="137"/>
                  </a:lnTo>
                  <a:lnTo>
                    <a:pt x="1851" y="156"/>
                  </a:lnTo>
                  <a:lnTo>
                    <a:pt x="1851" y="156"/>
                  </a:lnTo>
                  <a:lnTo>
                    <a:pt x="1832" y="156"/>
                  </a:lnTo>
                  <a:lnTo>
                    <a:pt x="1832" y="156"/>
                  </a:lnTo>
                  <a:lnTo>
                    <a:pt x="1832" y="156"/>
                  </a:lnTo>
                  <a:lnTo>
                    <a:pt x="1793" y="176"/>
                  </a:lnTo>
                  <a:lnTo>
                    <a:pt x="1793" y="176"/>
                  </a:lnTo>
                  <a:lnTo>
                    <a:pt x="1812" y="176"/>
                  </a:lnTo>
                  <a:lnTo>
                    <a:pt x="1793" y="176"/>
                  </a:lnTo>
                  <a:lnTo>
                    <a:pt x="1793" y="176"/>
                  </a:lnTo>
                  <a:lnTo>
                    <a:pt x="1598" y="273"/>
                  </a:lnTo>
                  <a:lnTo>
                    <a:pt x="1579" y="273"/>
                  </a:lnTo>
                  <a:lnTo>
                    <a:pt x="1559" y="292"/>
                  </a:lnTo>
                  <a:lnTo>
                    <a:pt x="1540" y="292"/>
                  </a:lnTo>
                  <a:lnTo>
                    <a:pt x="1540" y="292"/>
                  </a:lnTo>
                  <a:lnTo>
                    <a:pt x="1501" y="331"/>
                  </a:lnTo>
                  <a:lnTo>
                    <a:pt x="1501" y="331"/>
                  </a:lnTo>
                  <a:lnTo>
                    <a:pt x="1384" y="390"/>
                  </a:lnTo>
                  <a:lnTo>
                    <a:pt x="1384" y="390"/>
                  </a:lnTo>
                  <a:lnTo>
                    <a:pt x="1247" y="487"/>
                  </a:lnTo>
                  <a:lnTo>
                    <a:pt x="1247" y="487"/>
                  </a:lnTo>
                  <a:lnTo>
                    <a:pt x="1247" y="487"/>
                  </a:lnTo>
                  <a:lnTo>
                    <a:pt x="1247" y="487"/>
                  </a:lnTo>
                  <a:lnTo>
                    <a:pt x="1247" y="487"/>
                  </a:lnTo>
                  <a:lnTo>
                    <a:pt x="1247" y="487"/>
                  </a:lnTo>
                  <a:lnTo>
                    <a:pt x="1247" y="487"/>
                  </a:lnTo>
                  <a:lnTo>
                    <a:pt x="1208" y="526"/>
                  </a:lnTo>
                  <a:lnTo>
                    <a:pt x="1208" y="526"/>
                  </a:lnTo>
                  <a:lnTo>
                    <a:pt x="1092" y="643"/>
                  </a:lnTo>
                  <a:lnTo>
                    <a:pt x="1092" y="643"/>
                  </a:lnTo>
                  <a:lnTo>
                    <a:pt x="1072" y="643"/>
                  </a:lnTo>
                  <a:lnTo>
                    <a:pt x="1072" y="643"/>
                  </a:lnTo>
                  <a:lnTo>
                    <a:pt x="975" y="741"/>
                  </a:lnTo>
                  <a:lnTo>
                    <a:pt x="975" y="741"/>
                  </a:lnTo>
                  <a:lnTo>
                    <a:pt x="838" y="877"/>
                  </a:lnTo>
                  <a:lnTo>
                    <a:pt x="838" y="877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41" y="1013"/>
                  </a:lnTo>
                  <a:lnTo>
                    <a:pt x="702" y="1052"/>
                  </a:lnTo>
                  <a:lnTo>
                    <a:pt x="702" y="1052"/>
                  </a:lnTo>
                  <a:lnTo>
                    <a:pt x="585" y="1228"/>
                  </a:lnTo>
                  <a:lnTo>
                    <a:pt x="585" y="1228"/>
                  </a:lnTo>
                  <a:lnTo>
                    <a:pt x="488" y="1384"/>
                  </a:lnTo>
                  <a:lnTo>
                    <a:pt x="488" y="1384"/>
                  </a:lnTo>
                  <a:lnTo>
                    <a:pt x="312" y="1734"/>
                  </a:lnTo>
                  <a:lnTo>
                    <a:pt x="312" y="1734"/>
                  </a:lnTo>
                  <a:lnTo>
                    <a:pt x="312" y="1734"/>
                  </a:lnTo>
                  <a:lnTo>
                    <a:pt x="312" y="1734"/>
                  </a:lnTo>
                  <a:lnTo>
                    <a:pt x="312" y="1773"/>
                  </a:lnTo>
                  <a:lnTo>
                    <a:pt x="312" y="1773"/>
                  </a:lnTo>
                  <a:lnTo>
                    <a:pt x="312" y="1773"/>
                  </a:lnTo>
                  <a:lnTo>
                    <a:pt x="312" y="1773"/>
                  </a:lnTo>
                  <a:lnTo>
                    <a:pt x="312" y="1773"/>
                  </a:lnTo>
                  <a:lnTo>
                    <a:pt x="176" y="2104"/>
                  </a:lnTo>
                  <a:lnTo>
                    <a:pt x="176" y="2163"/>
                  </a:lnTo>
                  <a:lnTo>
                    <a:pt x="176" y="2163"/>
                  </a:lnTo>
                  <a:lnTo>
                    <a:pt x="117" y="2377"/>
                  </a:lnTo>
                  <a:lnTo>
                    <a:pt x="117" y="2377"/>
                  </a:lnTo>
                  <a:lnTo>
                    <a:pt x="39" y="2708"/>
                  </a:lnTo>
                  <a:lnTo>
                    <a:pt x="39" y="2728"/>
                  </a:lnTo>
                  <a:lnTo>
                    <a:pt x="39" y="2708"/>
                  </a:lnTo>
                  <a:lnTo>
                    <a:pt x="39" y="2708"/>
                  </a:lnTo>
                  <a:lnTo>
                    <a:pt x="39" y="2708"/>
                  </a:lnTo>
                  <a:lnTo>
                    <a:pt x="20" y="3001"/>
                  </a:lnTo>
                  <a:lnTo>
                    <a:pt x="0" y="3293"/>
                  </a:lnTo>
                  <a:lnTo>
                    <a:pt x="0" y="3293"/>
                  </a:lnTo>
                  <a:lnTo>
                    <a:pt x="20" y="3566"/>
                  </a:lnTo>
                  <a:lnTo>
                    <a:pt x="39" y="3839"/>
                  </a:lnTo>
                  <a:lnTo>
                    <a:pt x="39" y="3839"/>
                  </a:lnTo>
                  <a:lnTo>
                    <a:pt x="39" y="3839"/>
                  </a:lnTo>
                  <a:lnTo>
                    <a:pt x="98" y="4092"/>
                  </a:lnTo>
                  <a:lnTo>
                    <a:pt x="156" y="4345"/>
                  </a:lnTo>
                  <a:lnTo>
                    <a:pt x="156" y="4345"/>
                  </a:lnTo>
                  <a:lnTo>
                    <a:pt x="215" y="4579"/>
                  </a:lnTo>
                  <a:lnTo>
                    <a:pt x="312" y="4813"/>
                  </a:lnTo>
                  <a:lnTo>
                    <a:pt x="312" y="4813"/>
                  </a:lnTo>
                  <a:lnTo>
                    <a:pt x="312" y="4813"/>
                  </a:lnTo>
                  <a:lnTo>
                    <a:pt x="312" y="4813"/>
                  </a:lnTo>
                  <a:lnTo>
                    <a:pt x="312" y="4813"/>
                  </a:lnTo>
                  <a:lnTo>
                    <a:pt x="410" y="5008"/>
                  </a:lnTo>
                  <a:lnTo>
                    <a:pt x="507" y="5222"/>
                  </a:lnTo>
                  <a:lnTo>
                    <a:pt x="507" y="5222"/>
                  </a:lnTo>
                  <a:lnTo>
                    <a:pt x="624" y="5397"/>
                  </a:lnTo>
                  <a:lnTo>
                    <a:pt x="741" y="5553"/>
                  </a:lnTo>
                  <a:lnTo>
                    <a:pt x="741" y="5553"/>
                  </a:lnTo>
                  <a:lnTo>
                    <a:pt x="741" y="5553"/>
                  </a:lnTo>
                  <a:lnTo>
                    <a:pt x="741" y="5553"/>
                  </a:lnTo>
                  <a:lnTo>
                    <a:pt x="741" y="5553"/>
                  </a:lnTo>
                  <a:lnTo>
                    <a:pt x="741" y="5553"/>
                  </a:lnTo>
                  <a:lnTo>
                    <a:pt x="741" y="5573"/>
                  </a:lnTo>
                  <a:lnTo>
                    <a:pt x="741" y="5553"/>
                  </a:lnTo>
                  <a:lnTo>
                    <a:pt x="741" y="5553"/>
                  </a:lnTo>
                  <a:lnTo>
                    <a:pt x="741" y="5553"/>
                  </a:lnTo>
                  <a:lnTo>
                    <a:pt x="741" y="5553"/>
                  </a:lnTo>
                  <a:lnTo>
                    <a:pt x="858" y="5709"/>
                  </a:lnTo>
                  <a:lnTo>
                    <a:pt x="994" y="5845"/>
                  </a:lnTo>
                  <a:lnTo>
                    <a:pt x="994" y="5845"/>
                  </a:lnTo>
                  <a:lnTo>
                    <a:pt x="1247" y="6079"/>
                  </a:lnTo>
                  <a:lnTo>
                    <a:pt x="1247" y="6079"/>
                  </a:lnTo>
                  <a:lnTo>
                    <a:pt x="1247" y="6079"/>
                  </a:lnTo>
                  <a:lnTo>
                    <a:pt x="1247" y="6060"/>
                  </a:lnTo>
                  <a:lnTo>
                    <a:pt x="1247" y="6079"/>
                  </a:lnTo>
                  <a:lnTo>
                    <a:pt x="1247" y="6079"/>
                  </a:lnTo>
                  <a:lnTo>
                    <a:pt x="1520" y="6255"/>
                  </a:lnTo>
                  <a:lnTo>
                    <a:pt x="1520" y="6255"/>
                  </a:lnTo>
                  <a:lnTo>
                    <a:pt x="1793" y="6391"/>
                  </a:lnTo>
                  <a:lnTo>
                    <a:pt x="1793" y="6391"/>
                  </a:lnTo>
                  <a:lnTo>
                    <a:pt x="1793" y="6391"/>
                  </a:lnTo>
                  <a:lnTo>
                    <a:pt x="1929" y="6449"/>
                  </a:lnTo>
                  <a:lnTo>
                    <a:pt x="2085" y="6488"/>
                  </a:lnTo>
                  <a:lnTo>
                    <a:pt x="2085" y="6488"/>
                  </a:lnTo>
                  <a:lnTo>
                    <a:pt x="2358" y="6547"/>
                  </a:lnTo>
                  <a:lnTo>
                    <a:pt x="2358" y="6547"/>
                  </a:lnTo>
                  <a:lnTo>
                    <a:pt x="2358" y="6547"/>
                  </a:lnTo>
                  <a:lnTo>
                    <a:pt x="2631" y="6566"/>
                  </a:lnTo>
                  <a:lnTo>
                    <a:pt x="2631" y="6566"/>
                  </a:lnTo>
                  <a:lnTo>
                    <a:pt x="2845" y="6547"/>
                  </a:lnTo>
                  <a:lnTo>
                    <a:pt x="2845" y="6547"/>
                  </a:lnTo>
                  <a:lnTo>
                    <a:pt x="3040" y="6449"/>
                  </a:lnTo>
                  <a:lnTo>
                    <a:pt x="3254" y="6313"/>
                  </a:lnTo>
                  <a:lnTo>
                    <a:pt x="3430" y="6177"/>
                  </a:lnTo>
                  <a:lnTo>
                    <a:pt x="3605" y="6021"/>
                  </a:lnTo>
                  <a:lnTo>
                    <a:pt x="3780" y="5845"/>
                  </a:lnTo>
                  <a:lnTo>
                    <a:pt x="3936" y="5651"/>
                  </a:lnTo>
                  <a:lnTo>
                    <a:pt x="4092" y="5456"/>
                  </a:lnTo>
                  <a:lnTo>
                    <a:pt x="4209" y="5261"/>
                  </a:lnTo>
                  <a:lnTo>
                    <a:pt x="4345" y="5047"/>
                  </a:lnTo>
                  <a:lnTo>
                    <a:pt x="4443" y="4813"/>
                  </a:lnTo>
                  <a:lnTo>
                    <a:pt x="4540" y="4579"/>
                  </a:lnTo>
                  <a:lnTo>
                    <a:pt x="4618" y="4326"/>
                  </a:lnTo>
                  <a:lnTo>
                    <a:pt x="4677" y="4072"/>
                  </a:lnTo>
                  <a:lnTo>
                    <a:pt x="4716" y="3819"/>
                  </a:lnTo>
                  <a:lnTo>
                    <a:pt x="4735" y="3566"/>
                  </a:lnTo>
                  <a:lnTo>
                    <a:pt x="4755" y="3293"/>
                  </a:lnTo>
                  <a:lnTo>
                    <a:pt x="4755" y="3293"/>
                  </a:lnTo>
                  <a:lnTo>
                    <a:pt x="4735" y="3020"/>
                  </a:lnTo>
                  <a:lnTo>
                    <a:pt x="4716" y="2747"/>
                  </a:lnTo>
                  <a:lnTo>
                    <a:pt x="4677" y="2494"/>
                  </a:lnTo>
                  <a:lnTo>
                    <a:pt x="4618" y="2241"/>
                  </a:lnTo>
                  <a:lnTo>
                    <a:pt x="4540" y="1988"/>
                  </a:lnTo>
                  <a:lnTo>
                    <a:pt x="4443" y="1754"/>
                  </a:lnTo>
                  <a:lnTo>
                    <a:pt x="4326" y="1520"/>
                  </a:lnTo>
                  <a:lnTo>
                    <a:pt x="4209" y="1306"/>
                  </a:lnTo>
                  <a:lnTo>
                    <a:pt x="4073" y="1111"/>
                  </a:lnTo>
                  <a:lnTo>
                    <a:pt x="3936" y="896"/>
                  </a:lnTo>
                  <a:lnTo>
                    <a:pt x="3780" y="721"/>
                  </a:lnTo>
                  <a:lnTo>
                    <a:pt x="3605" y="546"/>
                  </a:lnTo>
                  <a:lnTo>
                    <a:pt x="3430" y="390"/>
                  </a:lnTo>
                  <a:lnTo>
                    <a:pt x="3235" y="254"/>
                  </a:lnTo>
                  <a:lnTo>
                    <a:pt x="3040" y="117"/>
                  </a:lnTo>
                  <a:lnTo>
                    <a:pt x="2826" y="0"/>
                  </a:lnTo>
                  <a:lnTo>
                    <a:pt x="2826" y="0"/>
                  </a:lnTo>
                  <a:lnTo>
                    <a:pt x="2650" y="0"/>
                  </a:lnTo>
                  <a:lnTo>
                    <a:pt x="263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183;p35">
              <a:extLst>
                <a:ext uri="{FF2B5EF4-FFF2-40B4-BE49-F238E27FC236}">
                  <a16:creationId xmlns:a16="http://schemas.microsoft.com/office/drawing/2014/main" xmlns="" id="{16DD07DB-AE68-2488-30CE-13C70E4D2E82}"/>
                </a:ext>
              </a:extLst>
            </p:cNvPr>
            <p:cNvSpPr/>
            <p:nvPr/>
          </p:nvSpPr>
          <p:spPr>
            <a:xfrm>
              <a:off x="5298800" y="837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184;p35">
              <a:extLst>
                <a:ext uri="{FF2B5EF4-FFF2-40B4-BE49-F238E27FC236}">
                  <a16:creationId xmlns:a16="http://schemas.microsoft.com/office/drawing/2014/main" xmlns="" id="{040BDF3A-72B3-F616-A97E-DE16D081ED94}"/>
                </a:ext>
              </a:extLst>
            </p:cNvPr>
            <p:cNvSpPr/>
            <p:nvPr/>
          </p:nvSpPr>
          <p:spPr>
            <a:xfrm>
              <a:off x="5322175" y="86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185;p35">
              <a:extLst>
                <a:ext uri="{FF2B5EF4-FFF2-40B4-BE49-F238E27FC236}">
                  <a16:creationId xmlns:a16="http://schemas.microsoft.com/office/drawing/2014/main" xmlns="" id="{58D35D45-0C97-84DB-4EC5-983C6BCD6D90}"/>
                </a:ext>
              </a:extLst>
            </p:cNvPr>
            <p:cNvSpPr/>
            <p:nvPr/>
          </p:nvSpPr>
          <p:spPr>
            <a:xfrm>
              <a:off x="5267625" y="789025"/>
              <a:ext cx="49225" cy="20475"/>
            </a:xfrm>
            <a:custGeom>
              <a:avLst/>
              <a:gdLst/>
              <a:ahLst/>
              <a:cxnLst/>
              <a:rect l="l" t="t" r="r" b="b"/>
              <a:pathLst>
                <a:path w="1969" h="819" extrusionOk="0">
                  <a:moveTo>
                    <a:pt x="780" y="0"/>
                  </a:moveTo>
                  <a:lnTo>
                    <a:pt x="604" y="20"/>
                  </a:lnTo>
                  <a:lnTo>
                    <a:pt x="429" y="59"/>
                  </a:lnTo>
                  <a:lnTo>
                    <a:pt x="292" y="117"/>
                  </a:lnTo>
                  <a:lnTo>
                    <a:pt x="176" y="176"/>
                  </a:lnTo>
                  <a:lnTo>
                    <a:pt x="78" y="254"/>
                  </a:lnTo>
                  <a:lnTo>
                    <a:pt x="20" y="332"/>
                  </a:lnTo>
                  <a:lnTo>
                    <a:pt x="0" y="410"/>
                  </a:lnTo>
                  <a:lnTo>
                    <a:pt x="20" y="487"/>
                  </a:lnTo>
                  <a:lnTo>
                    <a:pt x="78" y="565"/>
                  </a:lnTo>
                  <a:lnTo>
                    <a:pt x="176" y="624"/>
                  </a:lnTo>
                  <a:lnTo>
                    <a:pt x="292" y="702"/>
                  </a:lnTo>
                  <a:lnTo>
                    <a:pt x="429" y="741"/>
                  </a:lnTo>
                  <a:lnTo>
                    <a:pt x="604" y="780"/>
                  </a:lnTo>
                  <a:lnTo>
                    <a:pt x="780" y="799"/>
                  </a:lnTo>
                  <a:lnTo>
                    <a:pt x="994" y="819"/>
                  </a:lnTo>
                  <a:lnTo>
                    <a:pt x="1189" y="799"/>
                  </a:lnTo>
                  <a:lnTo>
                    <a:pt x="1364" y="780"/>
                  </a:lnTo>
                  <a:lnTo>
                    <a:pt x="1539" y="741"/>
                  </a:lnTo>
                  <a:lnTo>
                    <a:pt x="1676" y="702"/>
                  </a:lnTo>
                  <a:lnTo>
                    <a:pt x="1793" y="624"/>
                  </a:lnTo>
                  <a:lnTo>
                    <a:pt x="1890" y="565"/>
                  </a:lnTo>
                  <a:lnTo>
                    <a:pt x="1949" y="487"/>
                  </a:lnTo>
                  <a:lnTo>
                    <a:pt x="1968" y="410"/>
                  </a:lnTo>
                  <a:lnTo>
                    <a:pt x="1949" y="332"/>
                  </a:lnTo>
                  <a:lnTo>
                    <a:pt x="1890" y="254"/>
                  </a:lnTo>
                  <a:lnTo>
                    <a:pt x="1793" y="176"/>
                  </a:lnTo>
                  <a:lnTo>
                    <a:pt x="1676" y="117"/>
                  </a:lnTo>
                  <a:lnTo>
                    <a:pt x="1539" y="59"/>
                  </a:lnTo>
                  <a:lnTo>
                    <a:pt x="1364" y="20"/>
                  </a:lnTo>
                  <a:lnTo>
                    <a:pt x="1189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186;p35">
              <a:extLst>
                <a:ext uri="{FF2B5EF4-FFF2-40B4-BE49-F238E27FC236}">
                  <a16:creationId xmlns:a16="http://schemas.microsoft.com/office/drawing/2014/main" xmlns="" id="{9506C21F-D865-3653-7F36-79F45E8584C5}"/>
                </a:ext>
              </a:extLst>
            </p:cNvPr>
            <p:cNvSpPr/>
            <p:nvPr/>
          </p:nvSpPr>
          <p:spPr>
            <a:xfrm>
              <a:off x="5267625" y="789025"/>
              <a:ext cx="49225" cy="20475"/>
            </a:xfrm>
            <a:custGeom>
              <a:avLst/>
              <a:gdLst/>
              <a:ahLst/>
              <a:cxnLst/>
              <a:rect l="l" t="t" r="r" b="b"/>
              <a:pathLst>
                <a:path w="1969" h="819" fill="none" extrusionOk="0">
                  <a:moveTo>
                    <a:pt x="0" y="410"/>
                  </a:moveTo>
                  <a:lnTo>
                    <a:pt x="0" y="410"/>
                  </a:lnTo>
                  <a:lnTo>
                    <a:pt x="20" y="487"/>
                  </a:lnTo>
                  <a:lnTo>
                    <a:pt x="78" y="565"/>
                  </a:lnTo>
                  <a:lnTo>
                    <a:pt x="176" y="624"/>
                  </a:lnTo>
                  <a:lnTo>
                    <a:pt x="292" y="702"/>
                  </a:lnTo>
                  <a:lnTo>
                    <a:pt x="429" y="741"/>
                  </a:lnTo>
                  <a:lnTo>
                    <a:pt x="604" y="780"/>
                  </a:lnTo>
                  <a:lnTo>
                    <a:pt x="780" y="799"/>
                  </a:lnTo>
                  <a:lnTo>
                    <a:pt x="994" y="819"/>
                  </a:lnTo>
                  <a:lnTo>
                    <a:pt x="994" y="819"/>
                  </a:lnTo>
                  <a:lnTo>
                    <a:pt x="1189" y="799"/>
                  </a:lnTo>
                  <a:lnTo>
                    <a:pt x="1364" y="780"/>
                  </a:lnTo>
                  <a:lnTo>
                    <a:pt x="1539" y="741"/>
                  </a:lnTo>
                  <a:lnTo>
                    <a:pt x="1676" y="702"/>
                  </a:lnTo>
                  <a:lnTo>
                    <a:pt x="1793" y="624"/>
                  </a:lnTo>
                  <a:lnTo>
                    <a:pt x="1890" y="565"/>
                  </a:lnTo>
                  <a:lnTo>
                    <a:pt x="1949" y="487"/>
                  </a:lnTo>
                  <a:lnTo>
                    <a:pt x="1968" y="410"/>
                  </a:lnTo>
                  <a:lnTo>
                    <a:pt x="1968" y="410"/>
                  </a:lnTo>
                  <a:lnTo>
                    <a:pt x="1949" y="332"/>
                  </a:lnTo>
                  <a:lnTo>
                    <a:pt x="1890" y="254"/>
                  </a:lnTo>
                  <a:lnTo>
                    <a:pt x="1793" y="176"/>
                  </a:lnTo>
                  <a:lnTo>
                    <a:pt x="1676" y="117"/>
                  </a:lnTo>
                  <a:lnTo>
                    <a:pt x="1539" y="59"/>
                  </a:lnTo>
                  <a:lnTo>
                    <a:pt x="1364" y="20"/>
                  </a:lnTo>
                  <a:lnTo>
                    <a:pt x="1189" y="0"/>
                  </a:lnTo>
                  <a:lnTo>
                    <a:pt x="994" y="0"/>
                  </a:lnTo>
                  <a:lnTo>
                    <a:pt x="994" y="0"/>
                  </a:lnTo>
                  <a:lnTo>
                    <a:pt x="780" y="0"/>
                  </a:lnTo>
                  <a:lnTo>
                    <a:pt x="604" y="20"/>
                  </a:lnTo>
                  <a:lnTo>
                    <a:pt x="429" y="59"/>
                  </a:lnTo>
                  <a:lnTo>
                    <a:pt x="292" y="117"/>
                  </a:lnTo>
                  <a:lnTo>
                    <a:pt x="176" y="176"/>
                  </a:lnTo>
                  <a:lnTo>
                    <a:pt x="78" y="254"/>
                  </a:lnTo>
                  <a:lnTo>
                    <a:pt x="20" y="332"/>
                  </a:lnTo>
                  <a:lnTo>
                    <a:pt x="0" y="41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187;p35">
              <a:extLst>
                <a:ext uri="{FF2B5EF4-FFF2-40B4-BE49-F238E27FC236}">
                  <a16:creationId xmlns:a16="http://schemas.microsoft.com/office/drawing/2014/main" xmlns="" id="{58E5E25C-40E8-B8D0-86D0-AF6EC5819287}"/>
                </a:ext>
              </a:extLst>
            </p:cNvPr>
            <p:cNvSpPr/>
            <p:nvPr/>
          </p:nvSpPr>
          <p:spPr>
            <a:xfrm>
              <a:off x="5589600" y="707200"/>
              <a:ext cx="118875" cy="179275"/>
            </a:xfrm>
            <a:custGeom>
              <a:avLst/>
              <a:gdLst/>
              <a:ahLst/>
              <a:cxnLst/>
              <a:rect l="l" t="t" r="r" b="b"/>
              <a:pathLst>
                <a:path w="4755" h="7171" extrusionOk="0">
                  <a:moveTo>
                    <a:pt x="1520" y="0"/>
                  </a:moveTo>
                  <a:lnTo>
                    <a:pt x="1325" y="20"/>
                  </a:lnTo>
                  <a:lnTo>
                    <a:pt x="1130" y="39"/>
                  </a:lnTo>
                  <a:lnTo>
                    <a:pt x="935" y="59"/>
                  </a:lnTo>
                  <a:lnTo>
                    <a:pt x="760" y="97"/>
                  </a:lnTo>
                  <a:lnTo>
                    <a:pt x="565" y="156"/>
                  </a:lnTo>
                  <a:lnTo>
                    <a:pt x="390" y="234"/>
                  </a:lnTo>
                  <a:lnTo>
                    <a:pt x="214" y="312"/>
                  </a:lnTo>
                  <a:lnTo>
                    <a:pt x="59" y="390"/>
                  </a:lnTo>
                  <a:lnTo>
                    <a:pt x="312" y="429"/>
                  </a:lnTo>
                  <a:lnTo>
                    <a:pt x="585" y="507"/>
                  </a:lnTo>
                  <a:lnTo>
                    <a:pt x="779" y="565"/>
                  </a:lnTo>
                  <a:lnTo>
                    <a:pt x="974" y="663"/>
                  </a:lnTo>
                  <a:lnTo>
                    <a:pt x="1150" y="760"/>
                  </a:lnTo>
                  <a:lnTo>
                    <a:pt x="1325" y="877"/>
                  </a:lnTo>
                  <a:lnTo>
                    <a:pt x="1481" y="994"/>
                  </a:lnTo>
                  <a:lnTo>
                    <a:pt x="1637" y="1150"/>
                  </a:lnTo>
                  <a:lnTo>
                    <a:pt x="1754" y="1286"/>
                  </a:lnTo>
                  <a:lnTo>
                    <a:pt x="1890" y="1442"/>
                  </a:lnTo>
                  <a:lnTo>
                    <a:pt x="1987" y="1617"/>
                  </a:lnTo>
                  <a:lnTo>
                    <a:pt x="2085" y="1793"/>
                  </a:lnTo>
                  <a:lnTo>
                    <a:pt x="2182" y="1987"/>
                  </a:lnTo>
                  <a:lnTo>
                    <a:pt x="2241" y="2182"/>
                  </a:lnTo>
                  <a:lnTo>
                    <a:pt x="2319" y="2377"/>
                  </a:lnTo>
                  <a:lnTo>
                    <a:pt x="2358" y="2572"/>
                  </a:lnTo>
                  <a:lnTo>
                    <a:pt x="2436" y="2981"/>
                  </a:lnTo>
                  <a:lnTo>
                    <a:pt x="2436" y="3195"/>
                  </a:lnTo>
                  <a:lnTo>
                    <a:pt x="2455" y="3410"/>
                  </a:lnTo>
                  <a:lnTo>
                    <a:pt x="2436" y="3838"/>
                  </a:lnTo>
                  <a:lnTo>
                    <a:pt x="2358" y="4267"/>
                  </a:lnTo>
                  <a:lnTo>
                    <a:pt x="2260" y="4676"/>
                  </a:lnTo>
                  <a:lnTo>
                    <a:pt x="2182" y="4871"/>
                  </a:lnTo>
                  <a:lnTo>
                    <a:pt x="2104" y="5066"/>
                  </a:lnTo>
                  <a:lnTo>
                    <a:pt x="2007" y="5261"/>
                  </a:lnTo>
                  <a:lnTo>
                    <a:pt x="1910" y="5436"/>
                  </a:lnTo>
                  <a:lnTo>
                    <a:pt x="1812" y="5611"/>
                  </a:lnTo>
                  <a:lnTo>
                    <a:pt x="1676" y="5787"/>
                  </a:lnTo>
                  <a:lnTo>
                    <a:pt x="1559" y="5943"/>
                  </a:lnTo>
                  <a:lnTo>
                    <a:pt x="1403" y="6079"/>
                  </a:lnTo>
                  <a:lnTo>
                    <a:pt x="1267" y="6215"/>
                  </a:lnTo>
                  <a:lnTo>
                    <a:pt x="1111" y="6332"/>
                  </a:lnTo>
                  <a:lnTo>
                    <a:pt x="935" y="6449"/>
                  </a:lnTo>
                  <a:lnTo>
                    <a:pt x="760" y="6527"/>
                  </a:lnTo>
                  <a:lnTo>
                    <a:pt x="565" y="6625"/>
                  </a:lnTo>
                  <a:lnTo>
                    <a:pt x="370" y="6683"/>
                  </a:lnTo>
                  <a:lnTo>
                    <a:pt x="175" y="6722"/>
                  </a:lnTo>
                  <a:lnTo>
                    <a:pt x="0" y="6761"/>
                  </a:lnTo>
                  <a:lnTo>
                    <a:pt x="175" y="6858"/>
                  </a:lnTo>
                  <a:lnTo>
                    <a:pt x="351" y="6936"/>
                  </a:lnTo>
                  <a:lnTo>
                    <a:pt x="526" y="7014"/>
                  </a:lnTo>
                  <a:lnTo>
                    <a:pt x="721" y="7073"/>
                  </a:lnTo>
                  <a:lnTo>
                    <a:pt x="916" y="7112"/>
                  </a:lnTo>
                  <a:lnTo>
                    <a:pt x="1111" y="7151"/>
                  </a:lnTo>
                  <a:lnTo>
                    <a:pt x="1306" y="7170"/>
                  </a:lnTo>
                  <a:lnTo>
                    <a:pt x="1520" y="7170"/>
                  </a:lnTo>
                  <a:lnTo>
                    <a:pt x="1851" y="7151"/>
                  </a:lnTo>
                  <a:lnTo>
                    <a:pt x="2163" y="7112"/>
                  </a:lnTo>
                  <a:lnTo>
                    <a:pt x="2475" y="7014"/>
                  </a:lnTo>
                  <a:lnTo>
                    <a:pt x="2767" y="6897"/>
                  </a:lnTo>
                  <a:lnTo>
                    <a:pt x="3059" y="6742"/>
                  </a:lnTo>
                  <a:lnTo>
                    <a:pt x="3332" y="6566"/>
                  </a:lnTo>
                  <a:lnTo>
                    <a:pt x="3566" y="6352"/>
                  </a:lnTo>
                  <a:lnTo>
                    <a:pt x="3799" y="6118"/>
                  </a:lnTo>
                  <a:lnTo>
                    <a:pt x="4014" y="5865"/>
                  </a:lnTo>
                  <a:lnTo>
                    <a:pt x="4209" y="5592"/>
                  </a:lnTo>
                  <a:lnTo>
                    <a:pt x="4364" y="5300"/>
                  </a:lnTo>
                  <a:lnTo>
                    <a:pt x="4501" y="4988"/>
                  </a:lnTo>
                  <a:lnTo>
                    <a:pt x="4598" y="4657"/>
                  </a:lnTo>
                  <a:lnTo>
                    <a:pt x="4696" y="4306"/>
                  </a:lnTo>
                  <a:lnTo>
                    <a:pt x="4735" y="3955"/>
                  </a:lnTo>
                  <a:lnTo>
                    <a:pt x="4754" y="3585"/>
                  </a:lnTo>
                  <a:lnTo>
                    <a:pt x="4735" y="3215"/>
                  </a:lnTo>
                  <a:lnTo>
                    <a:pt x="4696" y="2864"/>
                  </a:lnTo>
                  <a:lnTo>
                    <a:pt x="4598" y="2533"/>
                  </a:lnTo>
                  <a:lnTo>
                    <a:pt x="4501" y="2202"/>
                  </a:lnTo>
                  <a:lnTo>
                    <a:pt x="4364" y="1890"/>
                  </a:lnTo>
                  <a:lnTo>
                    <a:pt x="4209" y="1578"/>
                  </a:lnTo>
                  <a:lnTo>
                    <a:pt x="4014" y="1305"/>
                  </a:lnTo>
                  <a:lnTo>
                    <a:pt x="3799" y="1052"/>
                  </a:lnTo>
                  <a:lnTo>
                    <a:pt x="3566" y="818"/>
                  </a:lnTo>
                  <a:lnTo>
                    <a:pt x="3332" y="624"/>
                  </a:lnTo>
                  <a:lnTo>
                    <a:pt x="3059" y="429"/>
                  </a:lnTo>
                  <a:lnTo>
                    <a:pt x="2767" y="292"/>
                  </a:lnTo>
                  <a:lnTo>
                    <a:pt x="2475" y="175"/>
                  </a:lnTo>
                  <a:lnTo>
                    <a:pt x="2163" y="78"/>
                  </a:lnTo>
                  <a:lnTo>
                    <a:pt x="1851" y="20"/>
                  </a:lnTo>
                  <a:lnTo>
                    <a:pt x="152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188;p35">
              <a:extLst>
                <a:ext uri="{FF2B5EF4-FFF2-40B4-BE49-F238E27FC236}">
                  <a16:creationId xmlns:a16="http://schemas.microsoft.com/office/drawing/2014/main" xmlns="" id="{B25EEEDC-455F-540F-BFC9-A36F005D261A}"/>
                </a:ext>
              </a:extLst>
            </p:cNvPr>
            <p:cNvSpPr/>
            <p:nvPr/>
          </p:nvSpPr>
          <p:spPr>
            <a:xfrm>
              <a:off x="5589600" y="707200"/>
              <a:ext cx="118875" cy="179275"/>
            </a:xfrm>
            <a:custGeom>
              <a:avLst/>
              <a:gdLst/>
              <a:ahLst/>
              <a:cxnLst/>
              <a:rect l="l" t="t" r="r" b="b"/>
              <a:pathLst>
                <a:path w="4755" h="7171" fill="none" extrusionOk="0">
                  <a:moveTo>
                    <a:pt x="4754" y="3585"/>
                  </a:moveTo>
                  <a:lnTo>
                    <a:pt x="4754" y="3585"/>
                  </a:lnTo>
                  <a:lnTo>
                    <a:pt x="4735" y="3955"/>
                  </a:lnTo>
                  <a:lnTo>
                    <a:pt x="4696" y="4306"/>
                  </a:lnTo>
                  <a:lnTo>
                    <a:pt x="4598" y="4657"/>
                  </a:lnTo>
                  <a:lnTo>
                    <a:pt x="4501" y="4988"/>
                  </a:lnTo>
                  <a:lnTo>
                    <a:pt x="4364" y="5300"/>
                  </a:lnTo>
                  <a:lnTo>
                    <a:pt x="4209" y="5592"/>
                  </a:lnTo>
                  <a:lnTo>
                    <a:pt x="4014" y="5865"/>
                  </a:lnTo>
                  <a:lnTo>
                    <a:pt x="3799" y="6118"/>
                  </a:lnTo>
                  <a:lnTo>
                    <a:pt x="3566" y="6352"/>
                  </a:lnTo>
                  <a:lnTo>
                    <a:pt x="3332" y="6566"/>
                  </a:lnTo>
                  <a:lnTo>
                    <a:pt x="3059" y="6742"/>
                  </a:lnTo>
                  <a:lnTo>
                    <a:pt x="2767" y="6897"/>
                  </a:lnTo>
                  <a:lnTo>
                    <a:pt x="2475" y="7014"/>
                  </a:lnTo>
                  <a:lnTo>
                    <a:pt x="2163" y="7112"/>
                  </a:lnTo>
                  <a:lnTo>
                    <a:pt x="1851" y="7151"/>
                  </a:lnTo>
                  <a:lnTo>
                    <a:pt x="1520" y="7170"/>
                  </a:lnTo>
                  <a:lnTo>
                    <a:pt x="1520" y="7170"/>
                  </a:lnTo>
                  <a:lnTo>
                    <a:pt x="1306" y="7170"/>
                  </a:lnTo>
                  <a:lnTo>
                    <a:pt x="1111" y="7151"/>
                  </a:lnTo>
                  <a:lnTo>
                    <a:pt x="916" y="7112"/>
                  </a:lnTo>
                  <a:lnTo>
                    <a:pt x="721" y="7073"/>
                  </a:lnTo>
                  <a:lnTo>
                    <a:pt x="526" y="7014"/>
                  </a:lnTo>
                  <a:lnTo>
                    <a:pt x="351" y="6936"/>
                  </a:lnTo>
                  <a:lnTo>
                    <a:pt x="175" y="6858"/>
                  </a:lnTo>
                  <a:lnTo>
                    <a:pt x="0" y="6761"/>
                  </a:lnTo>
                  <a:lnTo>
                    <a:pt x="0" y="6761"/>
                  </a:lnTo>
                  <a:lnTo>
                    <a:pt x="175" y="6722"/>
                  </a:lnTo>
                  <a:lnTo>
                    <a:pt x="370" y="6683"/>
                  </a:lnTo>
                  <a:lnTo>
                    <a:pt x="370" y="6683"/>
                  </a:lnTo>
                  <a:lnTo>
                    <a:pt x="565" y="6625"/>
                  </a:lnTo>
                  <a:lnTo>
                    <a:pt x="760" y="6527"/>
                  </a:lnTo>
                  <a:lnTo>
                    <a:pt x="760" y="6527"/>
                  </a:lnTo>
                  <a:lnTo>
                    <a:pt x="935" y="6449"/>
                  </a:lnTo>
                  <a:lnTo>
                    <a:pt x="1111" y="6332"/>
                  </a:lnTo>
                  <a:lnTo>
                    <a:pt x="1267" y="6215"/>
                  </a:lnTo>
                  <a:lnTo>
                    <a:pt x="1403" y="6079"/>
                  </a:lnTo>
                  <a:lnTo>
                    <a:pt x="1403" y="6079"/>
                  </a:lnTo>
                  <a:lnTo>
                    <a:pt x="1559" y="5943"/>
                  </a:lnTo>
                  <a:lnTo>
                    <a:pt x="1676" y="5787"/>
                  </a:lnTo>
                  <a:lnTo>
                    <a:pt x="1812" y="5611"/>
                  </a:lnTo>
                  <a:lnTo>
                    <a:pt x="1910" y="5436"/>
                  </a:lnTo>
                  <a:lnTo>
                    <a:pt x="1910" y="5436"/>
                  </a:lnTo>
                  <a:lnTo>
                    <a:pt x="2007" y="5261"/>
                  </a:lnTo>
                  <a:lnTo>
                    <a:pt x="2104" y="5066"/>
                  </a:lnTo>
                  <a:lnTo>
                    <a:pt x="2182" y="4871"/>
                  </a:lnTo>
                  <a:lnTo>
                    <a:pt x="2260" y="4676"/>
                  </a:lnTo>
                  <a:lnTo>
                    <a:pt x="2358" y="4267"/>
                  </a:lnTo>
                  <a:lnTo>
                    <a:pt x="2436" y="3838"/>
                  </a:lnTo>
                  <a:lnTo>
                    <a:pt x="2436" y="3838"/>
                  </a:lnTo>
                  <a:lnTo>
                    <a:pt x="2455" y="3410"/>
                  </a:lnTo>
                  <a:lnTo>
                    <a:pt x="2436" y="3195"/>
                  </a:lnTo>
                  <a:lnTo>
                    <a:pt x="2436" y="2981"/>
                  </a:lnTo>
                  <a:lnTo>
                    <a:pt x="2436" y="2981"/>
                  </a:lnTo>
                  <a:lnTo>
                    <a:pt x="2358" y="2572"/>
                  </a:lnTo>
                  <a:lnTo>
                    <a:pt x="2319" y="2377"/>
                  </a:lnTo>
                  <a:lnTo>
                    <a:pt x="2241" y="2182"/>
                  </a:lnTo>
                  <a:lnTo>
                    <a:pt x="2241" y="2182"/>
                  </a:lnTo>
                  <a:lnTo>
                    <a:pt x="2182" y="1987"/>
                  </a:lnTo>
                  <a:lnTo>
                    <a:pt x="2085" y="1793"/>
                  </a:lnTo>
                  <a:lnTo>
                    <a:pt x="1987" y="1617"/>
                  </a:lnTo>
                  <a:lnTo>
                    <a:pt x="1890" y="1442"/>
                  </a:lnTo>
                  <a:lnTo>
                    <a:pt x="1890" y="1442"/>
                  </a:lnTo>
                  <a:lnTo>
                    <a:pt x="1754" y="1286"/>
                  </a:lnTo>
                  <a:lnTo>
                    <a:pt x="1637" y="1150"/>
                  </a:lnTo>
                  <a:lnTo>
                    <a:pt x="1481" y="994"/>
                  </a:lnTo>
                  <a:lnTo>
                    <a:pt x="1325" y="877"/>
                  </a:lnTo>
                  <a:lnTo>
                    <a:pt x="1325" y="877"/>
                  </a:lnTo>
                  <a:lnTo>
                    <a:pt x="1150" y="760"/>
                  </a:lnTo>
                  <a:lnTo>
                    <a:pt x="974" y="663"/>
                  </a:lnTo>
                  <a:lnTo>
                    <a:pt x="779" y="565"/>
                  </a:lnTo>
                  <a:lnTo>
                    <a:pt x="585" y="507"/>
                  </a:lnTo>
                  <a:lnTo>
                    <a:pt x="585" y="507"/>
                  </a:lnTo>
                  <a:lnTo>
                    <a:pt x="312" y="429"/>
                  </a:lnTo>
                  <a:lnTo>
                    <a:pt x="59" y="390"/>
                  </a:lnTo>
                  <a:lnTo>
                    <a:pt x="59" y="390"/>
                  </a:lnTo>
                  <a:lnTo>
                    <a:pt x="214" y="312"/>
                  </a:lnTo>
                  <a:lnTo>
                    <a:pt x="390" y="234"/>
                  </a:lnTo>
                  <a:lnTo>
                    <a:pt x="565" y="156"/>
                  </a:lnTo>
                  <a:lnTo>
                    <a:pt x="760" y="97"/>
                  </a:lnTo>
                  <a:lnTo>
                    <a:pt x="935" y="59"/>
                  </a:lnTo>
                  <a:lnTo>
                    <a:pt x="1130" y="39"/>
                  </a:lnTo>
                  <a:lnTo>
                    <a:pt x="1325" y="20"/>
                  </a:lnTo>
                  <a:lnTo>
                    <a:pt x="1520" y="0"/>
                  </a:lnTo>
                  <a:lnTo>
                    <a:pt x="1520" y="0"/>
                  </a:lnTo>
                  <a:lnTo>
                    <a:pt x="1851" y="20"/>
                  </a:lnTo>
                  <a:lnTo>
                    <a:pt x="2163" y="78"/>
                  </a:lnTo>
                  <a:lnTo>
                    <a:pt x="2475" y="175"/>
                  </a:lnTo>
                  <a:lnTo>
                    <a:pt x="2767" y="292"/>
                  </a:lnTo>
                  <a:lnTo>
                    <a:pt x="3059" y="429"/>
                  </a:lnTo>
                  <a:lnTo>
                    <a:pt x="3332" y="624"/>
                  </a:lnTo>
                  <a:lnTo>
                    <a:pt x="3566" y="818"/>
                  </a:lnTo>
                  <a:lnTo>
                    <a:pt x="3799" y="1052"/>
                  </a:lnTo>
                  <a:lnTo>
                    <a:pt x="4014" y="1305"/>
                  </a:lnTo>
                  <a:lnTo>
                    <a:pt x="4209" y="1578"/>
                  </a:lnTo>
                  <a:lnTo>
                    <a:pt x="4364" y="1890"/>
                  </a:lnTo>
                  <a:lnTo>
                    <a:pt x="4501" y="2202"/>
                  </a:lnTo>
                  <a:lnTo>
                    <a:pt x="4598" y="2533"/>
                  </a:lnTo>
                  <a:lnTo>
                    <a:pt x="4696" y="2864"/>
                  </a:lnTo>
                  <a:lnTo>
                    <a:pt x="4735" y="3215"/>
                  </a:lnTo>
                  <a:lnTo>
                    <a:pt x="4754" y="35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189;p35">
              <a:extLst>
                <a:ext uri="{FF2B5EF4-FFF2-40B4-BE49-F238E27FC236}">
                  <a16:creationId xmlns:a16="http://schemas.microsoft.com/office/drawing/2014/main" xmlns="" id="{F0842DC0-1FE8-669D-C886-09C3CE11A7C5}"/>
                </a:ext>
              </a:extLst>
            </p:cNvPr>
            <p:cNvSpPr/>
            <p:nvPr/>
          </p:nvSpPr>
          <p:spPr>
            <a:xfrm>
              <a:off x="5546725" y="714975"/>
              <a:ext cx="118400" cy="164175"/>
            </a:xfrm>
            <a:custGeom>
              <a:avLst/>
              <a:gdLst/>
              <a:ahLst/>
              <a:cxnLst/>
              <a:rect l="l" t="t" r="r" b="b"/>
              <a:pathLst>
                <a:path w="4736" h="6567" extrusionOk="0">
                  <a:moveTo>
                    <a:pt x="1929" y="1"/>
                  </a:moveTo>
                  <a:lnTo>
                    <a:pt x="1715" y="118"/>
                  </a:lnTo>
                  <a:lnTo>
                    <a:pt x="1520" y="235"/>
                  </a:lnTo>
                  <a:lnTo>
                    <a:pt x="1325" y="390"/>
                  </a:lnTo>
                  <a:lnTo>
                    <a:pt x="1150" y="546"/>
                  </a:lnTo>
                  <a:lnTo>
                    <a:pt x="975" y="722"/>
                  </a:lnTo>
                  <a:lnTo>
                    <a:pt x="819" y="897"/>
                  </a:lnTo>
                  <a:lnTo>
                    <a:pt x="663" y="1092"/>
                  </a:lnTo>
                  <a:lnTo>
                    <a:pt x="527" y="1306"/>
                  </a:lnTo>
                  <a:lnTo>
                    <a:pt x="410" y="1521"/>
                  </a:lnTo>
                  <a:lnTo>
                    <a:pt x="312" y="1754"/>
                  </a:lnTo>
                  <a:lnTo>
                    <a:pt x="215" y="1988"/>
                  </a:lnTo>
                  <a:lnTo>
                    <a:pt x="137" y="2222"/>
                  </a:lnTo>
                  <a:lnTo>
                    <a:pt x="78" y="2475"/>
                  </a:lnTo>
                  <a:lnTo>
                    <a:pt x="39" y="2748"/>
                  </a:lnTo>
                  <a:lnTo>
                    <a:pt x="1" y="3001"/>
                  </a:lnTo>
                  <a:lnTo>
                    <a:pt x="1" y="3274"/>
                  </a:lnTo>
                  <a:lnTo>
                    <a:pt x="1" y="3547"/>
                  </a:lnTo>
                  <a:lnTo>
                    <a:pt x="39" y="3820"/>
                  </a:lnTo>
                  <a:lnTo>
                    <a:pt x="78" y="4073"/>
                  </a:lnTo>
                  <a:lnTo>
                    <a:pt x="137" y="4326"/>
                  </a:lnTo>
                  <a:lnTo>
                    <a:pt x="215" y="4560"/>
                  </a:lnTo>
                  <a:lnTo>
                    <a:pt x="312" y="4813"/>
                  </a:lnTo>
                  <a:lnTo>
                    <a:pt x="410" y="5028"/>
                  </a:lnTo>
                  <a:lnTo>
                    <a:pt x="527" y="5242"/>
                  </a:lnTo>
                  <a:lnTo>
                    <a:pt x="663" y="5456"/>
                  </a:lnTo>
                  <a:lnTo>
                    <a:pt x="799" y="5651"/>
                  </a:lnTo>
                  <a:lnTo>
                    <a:pt x="975" y="5827"/>
                  </a:lnTo>
                  <a:lnTo>
                    <a:pt x="1131" y="6002"/>
                  </a:lnTo>
                  <a:lnTo>
                    <a:pt x="1306" y="6158"/>
                  </a:lnTo>
                  <a:lnTo>
                    <a:pt x="1501" y="6314"/>
                  </a:lnTo>
                  <a:lnTo>
                    <a:pt x="1696" y="6431"/>
                  </a:lnTo>
                  <a:lnTo>
                    <a:pt x="1910" y="6547"/>
                  </a:lnTo>
                  <a:lnTo>
                    <a:pt x="2105" y="6567"/>
                  </a:lnTo>
                  <a:lnTo>
                    <a:pt x="2397" y="6547"/>
                  </a:lnTo>
                  <a:lnTo>
                    <a:pt x="2670" y="6489"/>
                  </a:lnTo>
                  <a:lnTo>
                    <a:pt x="2806" y="6450"/>
                  </a:lnTo>
                  <a:lnTo>
                    <a:pt x="2962" y="6392"/>
                  </a:lnTo>
                  <a:lnTo>
                    <a:pt x="2943" y="6392"/>
                  </a:lnTo>
                  <a:lnTo>
                    <a:pt x="3215" y="6255"/>
                  </a:lnTo>
                  <a:lnTo>
                    <a:pt x="3488" y="6060"/>
                  </a:lnTo>
                  <a:lnTo>
                    <a:pt x="3508" y="6060"/>
                  </a:lnTo>
                  <a:lnTo>
                    <a:pt x="3761" y="5846"/>
                  </a:lnTo>
                  <a:lnTo>
                    <a:pt x="3878" y="5710"/>
                  </a:lnTo>
                  <a:lnTo>
                    <a:pt x="3995" y="5554"/>
                  </a:lnTo>
                  <a:lnTo>
                    <a:pt x="4014" y="5554"/>
                  </a:lnTo>
                  <a:lnTo>
                    <a:pt x="4131" y="5378"/>
                  </a:lnTo>
                  <a:lnTo>
                    <a:pt x="4229" y="5203"/>
                  </a:lnTo>
                  <a:lnTo>
                    <a:pt x="4345" y="5008"/>
                  </a:lnTo>
                  <a:lnTo>
                    <a:pt x="4443" y="4794"/>
                  </a:lnTo>
                  <a:lnTo>
                    <a:pt x="4443" y="4813"/>
                  </a:lnTo>
                  <a:lnTo>
                    <a:pt x="4521" y="4560"/>
                  </a:lnTo>
                  <a:lnTo>
                    <a:pt x="4599" y="4326"/>
                  </a:lnTo>
                  <a:lnTo>
                    <a:pt x="4657" y="4073"/>
                  </a:lnTo>
                  <a:lnTo>
                    <a:pt x="4696" y="3820"/>
                  </a:lnTo>
                  <a:lnTo>
                    <a:pt x="4696" y="3839"/>
                  </a:lnTo>
                  <a:lnTo>
                    <a:pt x="4735" y="3566"/>
                  </a:lnTo>
                  <a:lnTo>
                    <a:pt x="4735" y="3274"/>
                  </a:lnTo>
                  <a:lnTo>
                    <a:pt x="4735" y="2982"/>
                  </a:lnTo>
                  <a:lnTo>
                    <a:pt x="4696" y="2709"/>
                  </a:lnTo>
                  <a:lnTo>
                    <a:pt x="4638" y="2378"/>
                  </a:lnTo>
                  <a:lnTo>
                    <a:pt x="4579" y="2144"/>
                  </a:lnTo>
                  <a:lnTo>
                    <a:pt x="4560" y="2105"/>
                  </a:lnTo>
                  <a:lnTo>
                    <a:pt x="4443" y="1754"/>
                  </a:lnTo>
                  <a:lnTo>
                    <a:pt x="4423" y="1735"/>
                  </a:lnTo>
                  <a:lnTo>
                    <a:pt x="4248" y="1384"/>
                  </a:lnTo>
                  <a:lnTo>
                    <a:pt x="4151" y="1209"/>
                  </a:lnTo>
                  <a:lnTo>
                    <a:pt x="4034" y="1053"/>
                  </a:lnTo>
                  <a:lnTo>
                    <a:pt x="4014" y="1014"/>
                  </a:lnTo>
                  <a:lnTo>
                    <a:pt x="3897" y="878"/>
                  </a:lnTo>
                  <a:lnTo>
                    <a:pt x="3761" y="741"/>
                  </a:lnTo>
                  <a:lnTo>
                    <a:pt x="3683" y="644"/>
                  </a:lnTo>
                  <a:lnTo>
                    <a:pt x="3663" y="624"/>
                  </a:lnTo>
                  <a:lnTo>
                    <a:pt x="3547" y="527"/>
                  </a:lnTo>
                  <a:lnTo>
                    <a:pt x="3488" y="488"/>
                  </a:lnTo>
                  <a:lnTo>
                    <a:pt x="3371" y="390"/>
                  </a:lnTo>
                  <a:lnTo>
                    <a:pt x="3254" y="313"/>
                  </a:lnTo>
                  <a:lnTo>
                    <a:pt x="3215" y="293"/>
                  </a:lnTo>
                  <a:lnTo>
                    <a:pt x="3196" y="274"/>
                  </a:lnTo>
                  <a:lnTo>
                    <a:pt x="3176" y="274"/>
                  </a:lnTo>
                  <a:lnTo>
                    <a:pt x="3157" y="254"/>
                  </a:lnTo>
                  <a:lnTo>
                    <a:pt x="2943" y="157"/>
                  </a:lnTo>
                  <a:lnTo>
                    <a:pt x="2923" y="157"/>
                  </a:lnTo>
                  <a:lnTo>
                    <a:pt x="2884" y="137"/>
                  </a:lnTo>
                  <a:lnTo>
                    <a:pt x="2845" y="118"/>
                  </a:lnTo>
                  <a:lnTo>
                    <a:pt x="2670" y="59"/>
                  </a:lnTo>
                  <a:lnTo>
                    <a:pt x="2475" y="20"/>
                  </a:lnTo>
                  <a:lnTo>
                    <a:pt x="2436" y="20"/>
                  </a:lnTo>
                  <a:lnTo>
                    <a:pt x="23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190;p35">
              <a:extLst>
                <a:ext uri="{FF2B5EF4-FFF2-40B4-BE49-F238E27FC236}">
                  <a16:creationId xmlns:a16="http://schemas.microsoft.com/office/drawing/2014/main" xmlns="" id="{AD8AE400-EF25-F1DC-ABD6-44625C91B1DA}"/>
                </a:ext>
              </a:extLst>
            </p:cNvPr>
            <p:cNvSpPr/>
            <p:nvPr/>
          </p:nvSpPr>
          <p:spPr>
            <a:xfrm>
              <a:off x="5546725" y="714975"/>
              <a:ext cx="118400" cy="164175"/>
            </a:xfrm>
            <a:custGeom>
              <a:avLst/>
              <a:gdLst/>
              <a:ahLst/>
              <a:cxnLst/>
              <a:rect l="l" t="t" r="r" b="b"/>
              <a:pathLst>
                <a:path w="4736" h="6567" fill="none" extrusionOk="0">
                  <a:moveTo>
                    <a:pt x="2105" y="1"/>
                  </a:moveTo>
                  <a:lnTo>
                    <a:pt x="2105" y="1"/>
                  </a:lnTo>
                  <a:lnTo>
                    <a:pt x="2378" y="1"/>
                  </a:lnTo>
                  <a:lnTo>
                    <a:pt x="2378" y="1"/>
                  </a:lnTo>
                  <a:lnTo>
                    <a:pt x="2436" y="20"/>
                  </a:lnTo>
                  <a:lnTo>
                    <a:pt x="2436" y="20"/>
                  </a:lnTo>
                  <a:lnTo>
                    <a:pt x="2455" y="20"/>
                  </a:lnTo>
                  <a:lnTo>
                    <a:pt x="2455" y="20"/>
                  </a:lnTo>
                  <a:lnTo>
                    <a:pt x="2475" y="20"/>
                  </a:lnTo>
                  <a:lnTo>
                    <a:pt x="2475" y="20"/>
                  </a:lnTo>
                  <a:lnTo>
                    <a:pt x="2475" y="20"/>
                  </a:lnTo>
                  <a:lnTo>
                    <a:pt x="2670" y="59"/>
                  </a:lnTo>
                  <a:lnTo>
                    <a:pt x="2670" y="59"/>
                  </a:lnTo>
                  <a:lnTo>
                    <a:pt x="2845" y="118"/>
                  </a:lnTo>
                  <a:lnTo>
                    <a:pt x="2845" y="118"/>
                  </a:lnTo>
                  <a:lnTo>
                    <a:pt x="2845" y="118"/>
                  </a:lnTo>
                  <a:lnTo>
                    <a:pt x="2884" y="137"/>
                  </a:lnTo>
                  <a:lnTo>
                    <a:pt x="2884" y="137"/>
                  </a:lnTo>
                  <a:lnTo>
                    <a:pt x="2884" y="137"/>
                  </a:lnTo>
                  <a:lnTo>
                    <a:pt x="2923" y="157"/>
                  </a:lnTo>
                  <a:lnTo>
                    <a:pt x="2923" y="157"/>
                  </a:lnTo>
                  <a:lnTo>
                    <a:pt x="2923" y="157"/>
                  </a:lnTo>
                  <a:lnTo>
                    <a:pt x="2962" y="157"/>
                  </a:lnTo>
                  <a:lnTo>
                    <a:pt x="2943" y="157"/>
                  </a:lnTo>
                  <a:lnTo>
                    <a:pt x="2943" y="157"/>
                  </a:lnTo>
                  <a:lnTo>
                    <a:pt x="2943" y="157"/>
                  </a:lnTo>
                  <a:lnTo>
                    <a:pt x="2943" y="157"/>
                  </a:lnTo>
                  <a:lnTo>
                    <a:pt x="3157" y="254"/>
                  </a:lnTo>
                  <a:lnTo>
                    <a:pt x="3176" y="274"/>
                  </a:lnTo>
                  <a:lnTo>
                    <a:pt x="3196" y="274"/>
                  </a:lnTo>
                  <a:lnTo>
                    <a:pt x="3215" y="293"/>
                  </a:lnTo>
                  <a:lnTo>
                    <a:pt x="3215" y="293"/>
                  </a:lnTo>
                  <a:lnTo>
                    <a:pt x="3254" y="313"/>
                  </a:lnTo>
                  <a:lnTo>
                    <a:pt x="3254" y="313"/>
                  </a:lnTo>
                  <a:lnTo>
                    <a:pt x="3371" y="390"/>
                  </a:lnTo>
                  <a:lnTo>
                    <a:pt x="3371" y="390"/>
                  </a:lnTo>
                  <a:lnTo>
                    <a:pt x="3488" y="488"/>
                  </a:lnTo>
                  <a:lnTo>
                    <a:pt x="3488" y="488"/>
                  </a:lnTo>
                  <a:lnTo>
                    <a:pt x="3488" y="488"/>
                  </a:lnTo>
                  <a:lnTo>
                    <a:pt x="3488" y="488"/>
                  </a:lnTo>
                  <a:lnTo>
                    <a:pt x="3488" y="488"/>
                  </a:lnTo>
                  <a:lnTo>
                    <a:pt x="3488" y="488"/>
                  </a:lnTo>
                  <a:lnTo>
                    <a:pt x="3488" y="488"/>
                  </a:lnTo>
                  <a:lnTo>
                    <a:pt x="3547" y="527"/>
                  </a:lnTo>
                  <a:lnTo>
                    <a:pt x="3547" y="527"/>
                  </a:lnTo>
                  <a:lnTo>
                    <a:pt x="3663" y="624"/>
                  </a:lnTo>
                  <a:lnTo>
                    <a:pt x="3663" y="624"/>
                  </a:lnTo>
                  <a:lnTo>
                    <a:pt x="3683" y="644"/>
                  </a:lnTo>
                  <a:lnTo>
                    <a:pt x="3683" y="644"/>
                  </a:lnTo>
                  <a:lnTo>
                    <a:pt x="3761" y="741"/>
                  </a:lnTo>
                  <a:lnTo>
                    <a:pt x="3761" y="741"/>
                  </a:lnTo>
                  <a:lnTo>
                    <a:pt x="3897" y="878"/>
                  </a:lnTo>
                  <a:lnTo>
                    <a:pt x="3897" y="878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14" y="1014"/>
                  </a:lnTo>
                  <a:lnTo>
                    <a:pt x="4034" y="1053"/>
                  </a:lnTo>
                  <a:lnTo>
                    <a:pt x="4034" y="1053"/>
                  </a:lnTo>
                  <a:lnTo>
                    <a:pt x="4151" y="1209"/>
                  </a:lnTo>
                  <a:lnTo>
                    <a:pt x="4151" y="1209"/>
                  </a:lnTo>
                  <a:lnTo>
                    <a:pt x="4248" y="1384"/>
                  </a:lnTo>
                  <a:lnTo>
                    <a:pt x="4248" y="1384"/>
                  </a:lnTo>
                  <a:lnTo>
                    <a:pt x="4423" y="1735"/>
                  </a:lnTo>
                  <a:lnTo>
                    <a:pt x="4423" y="1735"/>
                  </a:lnTo>
                  <a:lnTo>
                    <a:pt x="4423" y="1735"/>
                  </a:lnTo>
                  <a:lnTo>
                    <a:pt x="4423" y="1735"/>
                  </a:lnTo>
                  <a:lnTo>
                    <a:pt x="4443" y="1754"/>
                  </a:lnTo>
                  <a:lnTo>
                    <a:pt x="4443" y="1754"/>
                  </a:lnTo>
                  <a:lnTo>
                    <a:pt x="4443" y="1754"/>
                  </a:lnTo>
                  <a:lnTo>
                    <a:pt x="4443" y="1754"/>
                  </a:lnTo>
                  <a:lnTo>
                    <a:pt x="4443" y="1754"/>
                  </a:lnTo>
                  <a:lnTo>
                    <a:pt x="4560" y="2105"/>
                  </a:lnTo>
                  <a:lnTo>
                    <a:pt x="4579" y="2144"/>
                  </a:lnTo>
                  <a:lnTo>
                    <a:pt x="4579" y="2144"/>
                  </a:lnTo>
                  <a:lnTo>
                    <a:pt x="4638" y="2378"/>
                  </a:lnTo>
                  <a:lnTo>
                    <a:pt x="4638" y="2378"/>
                  </a:lnTo>
                  <a:lnTo>
                    <a:pt x="4696" y="2709"/>
                  </a:lnTo>
                  <a:lnTo>
                    <a:pt x="4696" y="2729"/>
                  </a:lnTo>
                  <a:lnTo>
                    <a:pt x="4696" y="2709"/>
                  </a:lnTo>
                  <a:lnTo>
                    <a:pt x="4696" y="2709"/>
                  </a:lnTo>
                  <a:lnTo>
                    <a:pt x="4696" y="2709"/>
                  </a:lnTo>
                  <a:lnTo>
                    <a:pt x="4735" y="2982"/>
                  </a:lnTo>
                  <a:lnTo>
                    <a:pt x="4735" y="3274"/>
                  </a:lnTo>
                  <a:lnTo>
                    <a:pt x="4735" y="3274"/>
                  </a:lnTo>
                  <a:lnTo>
                    <a:pt x="4735" y="3566"/>
                  </a:lnTo>
                  <a:lnTo>
                    <a:pt x="4696" y="3839"/>
                  </a:lnTo>
                  <a:lnTo>
                    <a:pt x="4696" y="3820"/>
                  </a:lnTo>
                  <a:lnTo>
                    <a:pt x="4696" y="3820"/>
                  </a:lnTo>
                  <a:lnTo>
                    <a:pt x="4657" y="4073"/>
                  </a:lnTo>
                  <a:lnTo>
                    <a:pt x="4599" y="4326"/>
                  </a:lnTo>
                  <a:lnTo>
                    <a:pt x="4599" y="4326"/>
                  </a:lnTo>
                  <a:lnTo>
                    <a:pt x="4521" y="4560"/>
                  </a:lnTo>
                  <a:lnTo>
                    <a:pt x="4443" y="4813"/>
                  </a:lnTo>
                  <a:lnTo>
                    <a:pt x="4443" y="4813"/>
                  </a:lnTo>
                  <a:lnTo>
                    <a:pt x="4443" y="4813"/>
                  </a:lnTo>
                  <a:lnTo>
                    <a:pt x="4443" y="4794"/>
                  </a:lnTo>
                  <a:lnTo>
                    <a:pt x="4443" y="4794"/>
                  </a:lnTo>
                  <a:lnTo>
                    <a:pt x="4345" y="5008"/>
                  </a:lnTo>
                  <a:lnTo>
                    <a:pt x="4229" y="5203"/>
                  </a:lnTo>
                  <a:lnTo>
                    <a:pt x="4229" y="5203"/>
                  </a:lnTo>
                  <a:lnTo>
                    <a:pt x="4131" y="5378"/>
                  </a:lnTo>
                  <a:lnTo>
                    <a:pt x="4014" y="5554"/>
                  </a:lnTo>
                  <a:lnTo>
                    <a:pt x="4014" y="5554"/>
                  </a:lnTo>
                  <a:lnTo>
                    <a:pt x="4014" y="5554"/>
                  </a:lnTo>
                  <a:lnTo>
                    <a:pt x="4014" y="5554"/>
                  </a:lnTo>
                  <a:lnTo>
                    <a:pt x="3995" y="5554"/>
                  </a:lnTo>
                  <a:lnTo>
                    <a:pt x="3995" y="5554"/>
                  </a:lnTo>
                  <a:lnTo>
                    <a:pt x="3995" y="5554"/>
                  </a:lnTo>
                  <a:lnTo>
                    <a:pt x="3995" y="5554"/>
                  </a:lnTo>
                  <a:lnTo>
                    <a:pt x="3995" y="5554"/>
                  </a:lnTo>
                  <a:lnTo>
                    <a:pt x="3995" y="5554"/>
                  </a:lnTo>
                  <a:lnTo>
                    <a:pt x="3995" y="5554"/>
                  </a:lnTo>
                  <a:lnTo>
                    <a:pt x="3878" y="5710"/>
                  </a:lnTo>
                  <a:lnTo>
                    <a:pt x="3761" y="5846"/>
                  </a:lnTo>
                  <a:lnTo>
                    <a:pt x="3761" y="5846"/>
                  </a:lnTo>
                  <a:lnTo>
                    <a:pt x="3508" y="6060"/>
                  </a:lnTo>
                  <a:lnTo>
                    <a:pt x="3508" y="6060"/>
                  </a:lnTo>
                  <a:lnTo>
                    <a:pt x="3508" y="6060"/>
                  </a:lnTo>
                  <a:lnTo>
                    <a:pt x="3508" y="6060"/>
                  </a:lnTo>
                  <a:lnTo>
                    <a:pt x="3488" y="6060"/>
                  </a:lnTo>
                  <a:lnTo>
                    <a:pt x="3488" y="6060"/>
                  </a:lnTo>
                  <a:lnTo>
                    <a:pt x="3215" y="6255"/>
                  </a:lnTo>
                  <a:lnTo>
                    <a:pt x="3215" y="6255"/>
                  </a:lnTo>
                  <a:lnTo>
                    <a:pt x="2943" y="6392"/>
                  </a:lnTo>
                  <a:lnTo>
                    <a:pt x="2962" y="6392"/>
                  </a:lnTo>
                  <a:lnTo>
                    <a:pt x="2962" y="6392"/>
                  </a:lnTo>
                  <a:lnTo>
                    <a:pt x="2806" y="6450"/>
                  </a:lnTo>
                  <a:lnTo>
                    <a:pt x="2670" y="6489"/>
                  </a:lnTo>
                  <a:lnTo>
                    <a:pt x="2670" y="6489"/>
                  </a:lnTo>
                  <a:lnTo>
                    <a:pt x="2397" y="6547"/>
                  </a:lnTo>
                  <a:lnTo>
                    <a:pt x="2397" y="6547"/>
                  </a:lnTo>
                  <a:lnTo>
                    <a:pt x="2397" y="6547"/>
                  </a:lnTo>
                  <a:lnTo>
                    <a:pt x="2105" y="6567"/>
                  </a:lnTo>
                  <a:lnTo>
                    <a:pt x="2105" y="6567"/>
                  </a:lnTo>
                  <a:lnTo>
                    <a:pt x="1910" y="6547"/>
                  </a:lnTo>
                  <a:lnTo>
                    <a:pt x="1910" y="6547"/>
                  </a:lnTo>
                  <a:lnTo>
                    <a:pt x="1696" y="6431"/>
                  </a:lnTo>
                  <a:lnTo>
                    <a:pt x="1501" y="6314"/>
                  </a:lnTo>
                  <a:lnTo>
                    <a:pt x="1306" y="6158"/>
                  </a:lnTo>
                  <a:lnTo>
                    <a:pt x="1131" y="6002"/>
                  </a:lnTo>
                  <a:lnTo>
                    <a:pt x="975" y="5827"/>
                  </a:lnTo>
                  <a:lnTo>
                    <a:pt x="799" y="5651"/>
                  </a:lnTo>
                  <a:lnTo>
                    <a:pt x="663" y="5456"/>
                  </a:lnTo>
                  <a:lnTo>
                    <a:pt x="527" y="5242"/>
                  </a:lnTo>
                  <a:lnTo>
                    <a:pt x="410" y="5028"/>
                  </a:lnTo>
                  <a:lnTo>
                    <a:pt x="312" y="4813"/>
                  </a:lnTo>
                  <a:lnTo>
                    <a:pt x="215" y="4560"/>
                  </a:lnTo>
                  <a:lnTo>
                    <a:pt x="137" y="4326"/>
                  </a:lnTo>
                  <a:lnTo>
                    <a:pt x="78" y="4073"/>
                  </a:lnTo>
                  <a:lnTo>
                    <a:pt x="39" y="3820"/>
                  </a:lnTo>
                  <a:lnTo>
                    <a:pt x="1" y="3547"/>
                  </a:lnTo>
                  <a:lnTo>
                    <a:pt x="1" y="3274"/>
                  </a:lnTo>
                  <a:lnTo>
                    <a:pt x="1" y="3274"/>
                  </a:lnTo>
                  <a:lnTo>
                    <a:pt x="1" y="3001"/>
                  </a:lnTo>
                  <a:lnTo>
                    <a:pt x="39" y="2748"/>
                  </a:lnTo>
                  <a:lnTo>
                    <a:pt x="78" y="2475"/>
                  </a:lnTo>
                  <a:lnTo>
                    <a:pt x="137" y="2222"/>
                  </a:lnTo>
                  <a:lnTo>
                    <a:pt x="215" y="1988"/>
                  </a:lnTo>
                  <a:lnTo>
                    <a:pt x="312" y="1754"/>
                  </a:lnTo>
                  <a:lnTo>
                    <a:pt x="410" y="1521"/>
                  </a:lnTo>
                  <a:lnTo>
                    <a:pt x="527" y="1306"/>
                  </a:lnTo>
                  <a:lnTo>
                    <a:pt x="663" y="1092"/>
                  </a:lnTo>
                  <a:lnTo>
                    <a:pt x="819" y="897"/>
                  </a:lnTo>
                  <a:lnTo>
                    <a:pt x="975" y="722"/>
                  </a:lnTo>
                  <a:lnTo>
                    <a:pt x="1150" y="546"/>
                  </a:lnTo>
                  <a:lnTo>
                    <a:pt x="1325" y="390"/>
                  </a:lnTo>
                  <a:lnTo>
                    <a:pt x="1520" y="235"/>
                  </a:lnTo>
                  <a:lnTo>
                    <a:pt x="1715" y="118"/>
                  </a:lnTo>
                  <a:lnTo>
                    <a:pt x="1929" y="1"/>
                  </a:lnTo>
                  <a:lnTo>
                    <a:pt x="1929" y="1"/>
                  </a:lnTo>
                  <a:lnTo>
                    <a:pt x="2105" y="1"/>
                  </a:lnTo>
                  <a:lnTo>
                    <a:pt x="21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191;p35">
              <a:extLst>
                <a:ext uri="{FF2B5EF4-FFF2-40B4-BE49-F238E27FC236}">
                  <a16:creationId xmlns:a16="http://schemas.microsoft.com/office/drawing/2014/main" xmlns="" id="{FFA41624-F800-B7D5-70AF-EEDDB9251928}"/>
                </a:ext>
              </a:extLst>
            </p:cNvPr>
            <p:cNvSpPr/>
            <p:nvPr/>
          </p:nvSpPr>
          <p:spPr>
            <a:xfrm>
              <a:off x="5657775" y="835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192;p35">
              <a:extLst>
                <a:ext uri="{FF2B5EF4-FFF2-40B4-BE49-F238E27FC236}">
                  <a16:creationId xmlns:a16="http://schemas.microsoft.com/office/drawing/2014/main" xmlns="" id="{C857EFD3-1624-3C99-6B2B-F33C44236F36}"/>
                </a:ext>
              </a:extLst>
            </p:cNvPr>
            <p:cNvSpPr/>
            <p:nvPr/>
          </p:nvSpPr>
          <p:spPr>
            <a:xfrm>
              <a:off x="5633925" y="866475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20" y="0"/>
                  </a:moveTo>
                  <a:lnTo>
                    <a:pt x="0" y="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193;p35">
              <a:extLst>
                <a:ext uri="{FF2B5EF4-FFF2-40B4-BE49-F238E27FC236}">
                  <a16:creationId xmlns:a16="http://schemas.microsoft.com/office/drawing/2014/main" xmlns="" id="{84478223-F8F8-1190-8A94-AF1C38B4A9BB}"/>
                </a:ext>
              </a:extLst>
            </p:cNvPr>
            <p:cNvSpPr/>
            <p:nvPr/>
          </p:nvSpPr>
          <p:spPr>
            <a:xfrm>
              <a:off x="5639750" y="786100"/>
              <a:ext cx="48750" cy="20475"/>
            </a:xfrm>
            <a:custGeom>
              <a:avLst/>
              <a:gdLst/>
              <a:ahLst/>
              <a:cxnLst/>
              <a:rect l="l" t="t" r="r" b="b"/>
              <a:pathLst>
                <a:path w="1950" h="819" extrusionOk="0">
                  <a:moveTo>
                    <a:pt x="975" y="0"/>
                  </a:moveTo>
                  <a:lnTo>
                    <a:pt x="780" y="20"/>
                  </a:lnTo>
                  <a:lnTo>
                    <a:pt x="585" y="39"/>
                  </a:lnTo>
                  <a:lnTo>
                    <a:pt x="430" y="78"/>
                  </a:lnTo>
                  <a:lnTo>
                    <a:pt x="274" y="137"/>
                  </a:lnTo>
                  <a:lnTo>
                    <a:pt x="157" y="195"/>
                  </a:lnTo>
                  <a:lnTo>
                    <a:pt x="79" y="254"/>
                  </a:lnTo>
                  <a:lnTo>
                    <a:pt x="20" y="332"/>
                  </a:lnTo>
                  <a:lnTo>
                    <a:pt x="1" y="410"/>
                  </a:lnTo>
                  <a:lnTo>
                    <a:pt x="20" y="507"/>
                  </a:lnTo>
                  <a:lnTo>
                    <a:pt x="79" y="585"/>
                  </a:lnTo>
                  <a:lnTo>
                    <a:pt x="157" y="643"/>
                  </a:lnTo>
                  <a:lnTo>
                    <a:pt x="274" y="702"/>
                  </a:lnTo>
                  <a:lnTo>
                    <a:pt x="430" y="760"/>
                  </a:lnTo>
                  <a:lnTo>
                    <a:pt x="585" y="799"/>
                  </a:lnTo>
                  <a:lnTo>
                    <a:pt x="780" y="819"/>
                  </a:lnTo>
                  <a:lnTo>
                    <a:pt x="1170" y="819"/>
                  </a:lnTo>
                  <a:lnTo>
                    <a:pt x="1365" y="799"/>
                  </a:lnTo>
                  <a:lnTo>
                    <a:pt x="1521" y="760"/>
                  </a:lnTo>
                  <a:lnTo>
                    <a:pt x="1677" y="702"/>
                  </a:lnTo>
                  <a:lnTo>
                    <a:pt x="1793" y="643"/>
                  </a:lnTo>
                  <a:lnTo>
                    <a:pt x="1871" y="585"/>
                  </a:lnTo>
                  <a:lnTo>
                    <a:pt x="1930" y="507"/>
                  </a:lnTo>
                  <a:lnTo>
                    <a:pt x="1949" y="410"/>
                  </a:lnTo>
                  <a:lnTo>
                    <a:pt x="1930" y="332"/>
                  </a:lnTo>
                  <a:lnTo>
                    <a:pt x="1871" y="254"/>
                  </a:lnTo>
                  <a:lnTo>
                    <a:pt x="1793" y="195"/>
                  </a:lnTo>
                  <a:lnTo>
                    <a:pt x="1677" y="137"/>
                  </a:lnTo>
                  <a:lnTo>
                    <a:pt x="1521" y="78"/>
                  </a:lnTo>
                  <a:lnTo>
                    <a:pt x="1365" y="39"/>
                  </a:lnTo>
                  <a:lnTo>
                    <a:pt x="1170" y="20"/>
                  </a:lnTo>
                  <a:lnTo>
                    <a:pt x="97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194;p35">
              <a:extLst>
                <a:ext uri="{FF2B5EF4-FFF2-40B4-BE49-F238E27FC236}">
                  <a16:creationId xmlns:a16="http://schemas.microsoft.com/office/drawing/2014/main" xmlns="" id="{DDC52247-DBEA-15AB-2297-4CBB510CCD36}"/>
                </a:ext>
              </a:extLst>
            </p:cNvPr>
            <p:cNvSpPr/>
            <p:nvPr/>
          </p:nvSpPr>
          <p:spPr>
            <a:xfrm>
              <a:off x="5639750" y="786100"/>
              <a:ext cx="48750" cy="20475"/>
            </a:xfrm>
            <a:custGeom>
              <a:avLst/>
              <a:gdLst/>
              <a:ahLst/>
              <a:cxnLst/>
              <a:rect l="l" t="t" r="r" b="b"/>
              <a:pathLst>
                <a:path w="1950" h="819" fill="none" extrusionOk="0">
                  <a:moveTo>
                    <a:pt x="1949" y="410"/>
                  </a:moveTo>
                  <a:lnTo>
                    <a:pt x="1949" y="410"/>
                  </a:lnTo>
                  <a:lnTo>
                    <a:pt x="1930" y="507"/>
                  </a:lnTo>
                  <a:lnTo>
                    <a:pt x="1871" y="585"/>
                  </a:lnTo>
                  <a:lnTo>
                    <a:pt x="1793" y="643"/>
                  </a:lnTo>
                  <a:lnTo>
                    <a:pt x="1677" y="702"/>
                  </a:lnTo>
                  <a:lnTo>
                    <a:pt x="1521" y="760"/>
                  </a:lnTo>
                  <a:lnTo>
                    <a:pt x="1365" y="799"/>
                  </a:lnTo>
                  <a:lnTo>
                    <a:pt x="1170" y="819"/>
                  </a:lnTo>
                  <a:lnTo>
                    <a:pt x="975" y="819"/>
                  </a:lnTo>
                  <a:lnTo>
                    <a:pt x="975" y="819"/>
                  </a:lnTo>
                  <a:lnTo>
                    <a:pt x="780" y="819"/>
                  </a:lnTo>
                  <a:lnTo>
                    <a:pt x="585" y="799"/>
                  </a:lnTo>
                  <a:lnTo>
                    <a:pt x="430" y="760"/>
                  </a:lnTo>
                  <a:lnTo>
                    <a:pt x="274" y="702"/>
                  </a:lnTo>
                  <a:lnTo>
                    <a:pt x="157" y="643"/>
                  </a:lnTo>
                  <a:lnTo>
                    <a:pt x="79" y="585"/>
                  </a:lnTo>
                  <a:lnTo>
                    <a:pt x="20" y="507"/>
                  </a:lnTo>
                  <a:lnTo>
                    <a:pt x="1" y="410"/>
                  </a:lnTo>
                  <a:lnTo>
                    <a:pt x="1" y="410"/>
                  </a:lnTo>
                  <a:lnTo>
                    <a:pt x="20" y="332"/>
                  </a:lnTo>
                  <a:lnTo>
                    <a:pt x="79" y="254"/>
                  </a:lnTo>
                  <a:lnTo>
                    <a:pt x="157" y="195"/>
                  </a:lnTo>
                  <a:lnTo>
                    <a:pt x="274" y="137"/>
                  </a:lnTo>
                  <a:lnTo>
                    <a:pt x="430" y="78"/>
                  </a:lnTo>
                  <a:lnTo>
                    <a:pt x="585" y="39"/>
                  </a:lnTo>
                  <a:lnTo>
                    <a:pt x="780" y="20"/>
                  </a:lnTo>
                  <a:lnTo>
                    <a:pt x="975" y="0"/>
                  </a:lnTo>
                  <a:lnTo>
                    <a:pt x="975" y="0"/>
                  </a:lnTo>
                  <a:lnTo>
                    <a:pt x="1170" y="20"/>
                  </a:lnTo>
                  <a:lnTo>
                    <a:pt x="1365" y="39"/>
                  </a:lnTo>
                  <a:lnTo>
                    <a:pt x="1521" y="78"/>
                  </a:lnTo>
                  <a:lnTo>
                    <a:pt x="1677" y="137"/>
                  </a:lnTo>
                  <a:lnTo>
                    <a:pt x="1793" y="195"/>
                  </a:lnTo>
                  <a:lnTo>
                    <a:pt x="1871" y="254"/>
                  </a:lnTo>
                  <a:lnTo>
                    <a:pt x="1930" y="332"/>
                  </a:lnTo>
                  <a:lnTo>
                    <a:pt x="1949" y="41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195;p35">
              <a:extLst>
                <a:ext uri="{FF2B5EF4-FFF2-40B4-BE49-F238E27FC236}">
                  <a16:creationId xmlns:a16="http://schemas.microsoft.com/office/drawing/2014/main" xmlns="" id="{D47B1F14-3679-7673-B147-08B528F6F1B0}"/>
                </a:ext>
              </a:extLst>
            </p:cNvPr>
            <p:cNvSpPr/>
            <p:nvPr/>
          </p:nvSpPr>
          <p:spPr>
            <a:xfrm>
              <a:off x="5432250" y="837250"/>
              <a:ext cx="90150" cy="48250"/>
            </a:xfrm>
            <a:custGeom>
              <a:avLst/>
              <a:gdLst/>
              <a:ahLst/>
              <a:cxnLst/>
              <a:rect l="l" t="t" r="r" b="b"/>
              <a:pathLst>
                <a:path w="3606" h="1930" extrusionOk="0">
                  <a:moveTo>
                    <a:pt x="1715" y="0"/>
                  </a:moveTo>
                  <a:lnTo>
                    <a:pt x="1423" y="39"/>
                  </a:lnTo>
                  <a:lnTo>
                    <a:pt x="1150" y="117"/>
                  </a:lnTo>
                  <a:lnTo>
                    <a:pt x="878" y="215"/>
                  </a:lnTo>
                  <a:lnTo>
                    <a:pt x="644" y="370"/>
                  </a:lnTo>
                  <a:lnTo>
                    <a:pt x="449" y="526"/>
                  </a:lnTo>
                  <a:lnTo>
                    <a:pt x="274" y="702"/>
                  </a:lnTo>
                  <a:lnTo>
                    <a:pt x="137" y="916"/>
                  </a:lnTo>
                  <a:lnTo>
                    <a:pt x="20" y="1130"/>
                  </a:lnTo>
                  <a:lnTo>
                    <a:pt x="1" y="1189"/>
                  </a:lnTo>
                  <a:lnTo>
                    <a:pt x="20" y="1228"/>
                  </a:lnTo>
                  <a:lnTo>
                    <a:pt x="137" y="1403"/>
                  </a:lnTo>
                  <a:lnTo>
                    <a:pt x="274" y="1540"/>
                  </a:lnTo>
                  <a:lnTo>
                    <a:pt x="449" y="1656"/>
                  </a:lnTo>
                  <a:lnTo>
                    <a:pt x="624" y="1754"/>
                  </a:lnTo>
                  <a:lnTo>
                    <a:pt x="819" y="1812"/>
                  </a:lnTo>
                  <a:lnTo>
                    <a:pt x="1033" y="1871"/>
                  </a:lnTo>
                  <a:lnTo>
                    <a:pt x="1248" y="1910"/>
                  </a:lnTo>
                  <a:lnTo>
                    <a:pt x="1501" y="1910"/>
                  </a:lnTo>
                  <a:lnTo>
                    <a:pt x="1618" y="1929"/>
                  </a:lnTo>
                  <a:lnTo>
                    <a:pt x="2008" y="1890"/>
                  </a:lnTo>
                  <a:lnTo>
                    <a:pt x="2417" y="1832"/>
                  </a:lnTo>
                  <a:lnTo>
                    <a:pt x="2631" y="1793"/>
                  </a:lnTo>
                  <a:lnTo>
                    <a:pt x="2826" y="1734"/>
                  </a:lnTo>
                  <a:lnTo>
                    <a:pt x="3021" y="1656"/>
                  </a:lnTo>
                  <a:lnTo>
                    <a:pt x="3196" y="1578"/>
                  </a:lnTo>
                  <a:lnTo>
                    <a:pt x="3391" y="1462"/>
                  </a:lnTo>
                  <a:lnTo>
                    <a:pt x="3488" y="1384"/>
                  </a:lnTo>
                  <a:lnTo>
                    <a:pt x="3547" y="1286"/>
                  </a:lnTo>
                  <a:lnTo>
                    <a:pt x="3586" y="1208"/>
                  </a:lnTo>
                  <a:lnTo>
                    <a:pt x="3605" y="1091"/>
                  </a:lnTo>
                  <a:lnTo>
                    <a:pt x="3605" y="1013"/>
                  </a:lnTo>
                  <a:lnTo>
                    <a:pt x="3586" y="897"/>
                  </a:lnTo>
                  <a:lnTo>
                    <a:pt x="3547" y="799"/>
                  </a:lnTo>
                  <a:lnTo>
                    <a:pt x="3488" y="702"/>
                  </a:lnTo>
                  <a:lnTo>
                    <a:pt x="3410" y="604"/>
                  </a:lnTo>
                  <a:lnTo>
                    <a:pt x="3313" y="507"/>
                  </a:lnTo>
                  <a:lnTo>
                    <a:pt x="3118" y="351"/>
                  </a:lnTo>
                  <a:lnTo>
                    <a:pt x="2865" y="215"/>
                  </a:lnTo>
                  <a:lnTo>
                    <a:pt x="2651" y="117"/>
                  </a:lnTo>
                  <a:lnTo>
                    <a:pt x="2397" y="59"/>
                  </a:lnTo>
                  <a:lnTo>
                    <a:pt x="2144" y="20"/>
                  </a:lnTo>
                  <a:lnTo>
                    <a:pt x="18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96;p35">
              <a:extLst>
                <a:ext uri="{FF2B5EF4-FFF2-40B4-BE49-F238E27FC236}">
                  <a16:creationId xmlns:a16="http://schemas.microsoft.com/office/drawing/2014/main" xmlns="" id="{BC6D9014-F5AB-A5D1-FB5D-A8B02E370F66}"/>
                </a:ext>
              </a:extLst>
            </p:cNvPr>
            <p:cNvSpPr/>
            <p:nvPr/>
          </p:nvSpPr>
          <p:spPr>
            <a:xfrm>
              <a:off x="5432250" y="837250"/>
              <a:ext cx="90150" cy="48250"/>
            </a:xfrm>
            <a:custGeom>
              <a:avLst/>
              <a:gdLst/>
              <a:ahLst/>
              <a:cxnLst/>
              <a:rect l="l" t="t" r="r" b="b"/>
              <a:pathLst>
                <a:path w="3606" h="1930" fill="none" extrusionOk="0">
                  <a:moveTo>
                    <a:pt x="1871" y="0"/>
                  </a:moveTo>
                  <a:lnTo>
                    <a:pt x="1871" y="0"/>
                  </a:lnTo>
                  <a:lnTo>
                    <a:pt x="1715" y="0"/>
                  </a:lnTo>
                  <a:lnTo>
                    <a:pt x="1715" y="0"/>
                  </a:lnTo>
                  <a:lnTo>
                    <a:pt x="1423" y="39"/>
                  </a:lnTo>
                  <a:lnTo>
                    <a:pt x="1150" y="117"/>
                  </a:lnTo>
                  <a:lnTo>
                    <a:pt x="1150" y="117"/>
                  </a:lnTo>
                  <a:lnTo>
                    <a:pt x="878" y="215"/>
                  </a:lnTo>
                  <a:lnTo>
                    <a:pt x="644" y="370"/>
                  </a:lnTo>
                  <a:lnTo>
                    <a:pt x="644" y="370"/>
                  </a:lnTo>
                  <a:lnTo>
                    <a:pt x="449" y="526"/>
                  </a:lnTo>
                  <a:lnTo>
                    <a:pt x="274" y="702"/>
                  </a:lnTo>
                  <a:lnTo>
                    <a:pt x="274" y="702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20" y="1130"/>
                  </a:lnTo>
                  <a:lnTo>
                    <a:pt x="20" y="1130"/>
                  </a:lnTo>
                  <a:lnTo>
                    <a:pt x="1" y="1189"/>
                  </a:lnTo>
                  <a:lnTo>
                    <a:pt x="20" y="1228"/>
                  </a:lnTo>
                  <a:lnTo>
                    <a:pt x="20" y="1228"/>
                  </a:lnTo>
                  <a:lnTo>
                    <a:pt x="137" y="1403"/>
                  </a:lnTo>
                  <a:lnTo>
                    <a:pt x="274" y="1540"/>
                  </a:lnTo>
                  <a:lnTo>
                    <a:pt x="274" y="1540"/>
                  </a:lnTo>
                  <a:lnTo>
                    <a:pt x="449" y="1656"/>
                  </a:lnTo>
                  <a:lnTo>
                    <a:pt x="624" y="1754"/>
                  </a:lnTo>
                  <a:lnTo>
                    <a:pt x="624" y="1754"/>
                  </a:lnTo>
                  <a:lnTo>
                    <a:pt x="819" y="1812"/>
                  </a:lnTo>
                  <a:lnTo>
                    <a:pt x="1033" y="1871"/>
                  </a:lnTo>
                  <a:lnTo>
                    <a:pt x="1248" y="1910"/>
                  </a:lnTo>
                  <a:lnTo>
                    <a:pt x="1501" y="1910"/>
                  </a:lnTo>
                  <a:lnTo>
                    <a:pt x="1501" y="1910"/>
                  </a:lnTo>
                  <a:lnTo>
                    <a:pt x="1618" y="1929"/>
                  </a:lnTo>
                  <a:lnTo>
                    <a:pt x="1618" y="1929"/>
                  </a:lnTo>
                  <a:lnTo>
                    <a:pt x="2008" y="1890"/>
                  </a:lnTo>
                  <a:lnTo>
                    <a:pt x="2417" y="1832"/>
                  </a:lnTo>
                  <a:lnTo>
                    <a:pt x="2417" y="1832"/>
                  </a:lnTo>
                  <a:lnTo>
                    <a:pt x="2631" y="1793"/>
                  </a:lnTo>
                  <a:lnTo>
                    <a:pt x="2826" y="1734"/>
                  </a:lnTo>
                  <a:lnTo>
                    <a:pt x="3021" y="1656"/>
                  </a:lnTo>
                  <a:lnTo>
                    <a:pt x="3196" y="1578"/>
                  </a:lnTo>
                  <a:lnTo>
                    <a:pt x="3196" y="1578"/>
                  </a:lnTo>
                  <a:lnTo>
                    <a:pt x="3391" y="1462"/>
                  </a:lnTo>
                  <a:lnTo>
                    <a:pt x="3391" y="1462"/>
                  </a:lnTo>
                  <a:lnTo>
                    <a:pt x="3488" y="1384"/>
                  </a:lnTo>
                  <a:lnTo>
                    <a:pt x="3547" y="1286"/>
                  </a:lnTo>
                  <a:lnTo>
                    <a:pt x="3547" y="1286"/>
                  </a:lnTo>
                  <a:lnTo>
                    <a:pt x="3586" y="1208"/>
                  </a:lnTo>
                  <a:lnTo>
                    <a:pt x="3605" y="1091"/>
                  </a:lnTo>
                  <a:lnTo>
                    <a:pt x="3605" y="1091"/>
                  </a:lnTo>
                  <a:lnTo>
                    <a:pt x="3605" y="1013"/>
                  </a:lnTo>
                  <a:lnTo>
                    <a:pt x="3605" y="1013"/>
                  </a:lnTo>
                  <a:lnTo>
                    <a:pt x="3586" y="897"/>
                  </a:lnTo>
                  <a:lnTo>
                    <a:pt x="3586" y="897"/>
                  </a:lnTo>
                  <a:lnTo>
                    <a:pt x="3547" y="799"/>
                  </a:lnTo>
                  <a:lnTo>
                    <a:pt x="3488" y="702"/>
                  </a:lnTo>
                  <a:lnTo>
                    <a:pt x="3410" y="604"/>
                  </a:lnTo>
                  <a:lnTo>
                    <a:pt x="3313" y="507"/>
                  </a:lnTo>
                  <a:lnTo>
                    <a:pt x="3313" y="507"/>
                  </a:lnTo>
                  <a:lnTo>
                    <a:pt x="3118" y="351"/>
                  </a:lnTo>
                  <a:lnTo>
                    <a:pt x="2865" y="215"/>
                  </a:lnTo>
                  <a:lnTo>
                    <a:pt x="2865" y="215"/>
                  </a:lnTo>
                  <a:lnTo>
                    <a:pt x="2651" y="117"/>
                  </a:lnTo>
                  <a:lnTo>
                    <a:pt x="2397" y="59"/>
                  </a:lnTo>
                  <a:lnTo>
                    <a:pt x="2144" y="20"/>
                  </a:lnTo>
                  <a:lnTo>
                    <a:pt x="187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97;p35">
              <a:extLst>
                <a:ext uri="{FF2B5EF4-FFF2-40B4-BE49-F238E27FC236}">
                  <a16:creationId xmlns:a16="http://schemas.microsoft.com/office/drawing/2014/main" xmlns="" id="{83832832-72BE-E10B-990B-AB56946D8857}"/>
                </a:ext>
              </a:extLst>
            </p:cNvPr>
            <p:cNvSpPr/>
            <p:nvPr/>
          </p:nvSpPr>
          <p:spPr>
            <a:xfrm>
              <a:off x="5529675" y="85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98;p35">
              <a:extLst>
                <a:ext uri="{FF2B5EF4-FFF2-40B4-BE49-F238E27FC236}">
                  <a16:creationId xmlns:a16="http://schemas.microsoft.com/office/drawing/2014/main" xmlns="" id="{AC45B52B-C6A6-DEB5-4099-CE8F7C7148E3}"/>
                </a:ext>
              </a:extLst>
            </p:cNvPr>
            <p:cNvSpPr/>
            <p:nvPr/>
          </p:nvSpPr>
          <p:spPr>
            <a:xfrm>
              <a:off x="5529675" y="85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99;p35">
              <a:extLst>
                <a:ext uri="{FF2B5EF4-FFF2-40B4-BE49-F238E27FC236}">
                  <a16:creationId xmlns:a16="http://schemas.microsoft.com/office/drawing/2014/main" xmlns="" id="{496952B4-E1E2-D039-9F0A-186FBDEDAAB9}"/>
                </a:ext>
              </a:extLst>
            </p:cNvPr>
            <p:cNvSpPr/>
            <p:nvPr/>
          </p:nvSpPr>
          <p:spPr>
            <a:xfrm>
              <a:off x="5418125" y="809475"/>
              <a:ext cx="119375" cy="78450"/>
            </a:xfrm>
            <a:custGeom>
              <a:avLst/>
              <a:gdLst/>
              <a:ahLst/>
              <a:cxnLst/>
              <a:rect l="l" t="t" r="r" b="b"/>
              <a:pathLst>
                <a:path w="4775" h="3138" extrusionOk="0">
                  <a:moveTo>
                    <a:pt x="2378" y="1209"/>
                  </a:moveTo>
                  <a:lnTo>
                    <a:pt x="2728" y="1228"/>
                  </a:lnTo>
                  <a:lnTo>
                    <a:pt x="3021" y="1287"/>
                  </a:lnTo>
                  <a:lnTo>
                    <a:pt x="3274" y="1384"/>
                  </a:lnTo>
                  <a:lnTo>
                    <a:pt x="3488" y="1481"/>
                  </a:lnTo>
                  <a:lnTo>
                    <a:pt x="3683" y="1618"/>
                  </a:lnTo>
                  <a:lnTo>
                    <a:pt x="3800" y="1715"/>
                  </a:lnTo>
                  <a:lnTo>
                    <a:pt x="3917" y="1832"/>
                  </a:lnTo>
                  <a:lnTo>
                    <a:pt x="4014" y="2027"/>
                  </a:lnTo>
                  <a:lnTo>
                    <a:pt x="4034" y="2066"/>
                  </a:lnTo>
                  <a:lnTo>
                    <a:pt x="4053" y="2105"/>
                  </a:lnTo>
                  <a:lnTo>
                    <a:pt x="4073" y="2163"/>
                  </a:lnTo>
                  <a:lnTo>
                    <a:pt x="4092" y="2183"/>
                  </a:lnTo>
                  <a:lnTo>
                    <a:pt x="4073" y="2183"/>
                  </a:lnTo>
                  <a:lnTo>
                    <a:pt x="4092" y="2261"/>
                  </a:lnTo>
                  <a:lnTo>
                    <a:pt x="4092" y="2280"/>
                  </a:lnTo>
                  <a:lnTo>
                    <a:pt x="4112" y="2358"/>
                  </a:lnTo>
                  <a:lnTo>
                    <a:pt x="3995" y="2475"/>
                  </a:lnTo>
                  <a:lnTo>
                    <a:pt x="3878" y="2573"/>
                  </a:lnTo>
                  <a:lnTo>
                    <a:pt x="3644" y="2709"/>
                  </a:lnTo>
                  <a:lnTo>
                    <a:pt x="3391" y="2826"/>
                  </a:lnTo>
                  <a:lnTo>
                    <a:pt x="3040" y="2923"/>
                  </a:lnTo>
                  <a:lnTo>
                    <a:pt x="2690" y="2982"/>
                  </a:lnTo>
                  <a:lnTo>
                    <a:pt x="2086" y="2982"/>
                  </a:lnTo>
                  <a:lnTo>
                    <a:pt x="1735" y="2923"/>
                  </a:lnTo>
                  <a:lnTo>
                    <a:pt x="1404" y="2826"/>
                  </a:lnTo>
                  <a:lnTo>
                    <a:pt x="1150" y="2709"/>
                  </a:lnTo>
                  <a:lnTo>
                    <a:pt x="916" y="2573"/>
                  </a:lnTo>
                  <a:lnTo>
                    <a:pt x="780" y="2475"/>
                  </a:lnTo>
                  <a:lnTo>
                    <a:pt x="663" y="2358"/>
                  </a:lnTo>
                  <a:lnTo>
                    <a:pt x="663" y="2339"/>
                  </a:lnTo>
                  <a:lnTo>
                    <a:pt x="663" y="2300"/>
                  </a:lnTo>
                  <a:lnTo>
                    <a:pt x="683" y="2183"/>
                  </a:lnTo>
                  <a:lnTo>
                    <a:pt x="722" y="2066"/>
                  </a:lnTo>
                  <a:lnTo>
                    <a:pt x="780" y="1949"/>
                  </a:lnTo>
                  <a:lnTo>
                    <a:pt x="858" y="1832"/>
                  </a:lnTo>
                  <a:lnTo>
                    <a:pt x="975" y="1715"/>
                  </a:lnTo>
                  <a:lnTo>
                    <a:pt x="1092" y="1618"/>
                  </a:lnTo>
                  <a:lnTo>
                    <a:pt x="1267" y="1481"/>
                  </a:lnTo>
                  <a:lnTo>
                    <a:pt x="1462" y="1384"/>
                  </a:lnTo>
                  <a:lnTo>
                    <a:pt x="1754" y="1287"/>
                  </a:lnTo>
                  <a:lnTo>
                    <a:pt x="2047" y="1228"/>
                  </a:lnTo>
                  <a:lnTo>
                    <a:pt x="2378" y="1209"/>
                  </a:lnTo>
                  <a:close/>
                  <a:moveTo>
                    <a:pt x="1053" y="1"/>
                  </a:moveTo>
                  <a:lnTo>
                    <a:pt x="916" y="20"/>
                  </a:lnTo>
                  <a:lnTo>
                    <a:pt x="780" y="59"/>
                  </a:lnTo>
                  <a:lnTo>
                    <a:pt x="663" y="118"/>
                  </a:lnTo>
                  <a:lnTo>
                    <a:pt x="566" y="157"/>
                  </a:lnTo>
                  <a:lnTo>
                    <a:pt x="371" y="293"/>
                  </a:lnTo>
                  <a:lnTo>
                    <a:pt x="293" y="371"/>
                  </a:lnTo>
                  <a:lnTo>
                    <a:pt x="235" y="449"/>
                  </a:lnTo>
                  <a:lnTo>
                    <a:pt x="118" y="644"/>
                  </a:lnTo>
                  <a:lnTo>
                    <a:pt x="40" y="838"/>
                  </a:lnTo>
                  <a:lnTo>
                    <a:pt x="1" y="1053"/>
                  </a:lnTo>
                  <a:lnTo>
                    <a:pt x="1" y="1267"/>
                  </a:lnTo>
                  <a:lnTo>
                    <a:pt x="40" y="1501"/>
                  </a:lnTo>
                  <a:lnTo>
                    <a:pt x="98" y="1735"/>
                  </a:lnTo>
                  <a:lnTo>
                    <a:pt x="196" y="1969"/>
                  </a:lnTo>
                  <a:lnTo>
                    <a:pt x="312" y="2183"/>
                  </a:lnTo>
                  <a:lnTo>
                    <a:pt x="468" y="2358"/>
                  </a:lnTo>
                  <a:lnTo>
                    <a:pt x="624" y="2534"/>
                  </a:lnTo>
                  <a:lnTo>
                    <a:pt x="819" y="2689"/>
                  </a:lnTo>
                  <a:lnTo>
                    <a:pt x="1033" y="2826"/>
                  </a:lnTo>
                  <a:lnTo>
                    <a:pt x="1248" y="2923"/>
                  </a:lnTo>
                  <a:lnTo>
                    <a:pt x="1462" y="3001"/>
                  </a:lnTo>
                  <a:lnTo>
                    <a:pt x="1696" y="3079"/>
                  </a:lnTo>
                  <a:lnTo>
                    <a:pt x="1949" y="3118"/>
                  </a:lnTo>
                  <a:lnTo>
                    <a:pt x="2300" y="3138"/>
                  </a:lnTo>
                  <a:lnTo>
                    <a:pt x="2612" y="3138"/>
                  </a:lnTo>
                  <a:lnTo>
                    <a:pt x="2826" y="3118"/>
                  </a:lnTo>
                  <a:lnTo>
                    <a:pt x="3079" y="3060"/>
                  </a:lnTo>
                  <a:lnTo>
                    <a:pt x="3313" y="3001"/>
                  </a:lnTo>
                  <a:lnTo>
                    <a:pt x="3547" y="2923"/>
                  </a:lnTo>
                  <a:lnTo>
                    <a:pt x="3761" y="2826"/>
                  </a:lnTo>
                  <a:lnTo>
                    <a:pt x="3956" y="2689"/>
                  </a:lnTo>
                  <a:lnTo>
                    <a:pt x="4151" y="2534"/>
                  </a:lnTo>
                  <a:lnTo>
                    <a:pt x="4326" y="2358"/>
                  </a:lnTo>
                  <a:lnTo>
                    <a:pt x="4463" y="2163"/>
                  </a:lnTo>
                  <a:lnTo>
                    <a:pt x="4579" y="1969"/>
                  </a:lnTo>
                  <a:lnTo>
                    <a:pt x="4677" y="1735"/>
                  </a:lnTo>
                  <a:lnTo>
                    <a:pt x="4735" y="1501"/>
                  </a:lnTo>
                  <a:lnTo>
                    <a:pt x="4774" y="1267"/>
                  </a:lnTo>
                  <a:lnTo>
                    <a:pt x="4774" y="1053"/>
                  </a:lnTo>
                  <a:lnTo>
                    <a:pt x="4735" y="819"/>
                  </a:lnTo>
                  <a:lnTo>
                    <a:pt x="4657" y="644"/>
                  </a:lnTo>
                  <a:lnTo>
                    <a:pt x="4541" y="449"/>
                  </a:lnTo>
                  <a:lnTo>
                    <a:pt x="4482" y="371"/>
                  </a:lnTo>
                  <a:lnTo>
                    <a:pt x="4404" y="293"/>
                  </a:lnTo>
                  <a:lnTo>
                    <a:pt x="4229" y="157"/>
                  </a:lnTo>
                  <a:lnTo>
                    <a:pt x="4112" y="98"/>
                  </a:lnTo>
                  <a:lnTo>
                    <a:pt x="3995" y="59"/>
                  </a:lnTo>
                  <a:lnTo>
                    <a:pt x="3859" y="20"/>
                  </a:lnTo>
                  <a:lnTo>
                    <a:pt x="3722" y="1"/>
                  </a:lnTo>
                  <a:lnTo>
                    <a:pt x="3391" y="1"/>
                  </a:lnTo>
                  <a:lnTo>
                    <a:pt x="3177" y="59"/>
                  </a:lnTo>
                  <a:lnTo>
                    <a:pt x="2962" y="118"/>
                  </a:lnTo>
                  <a:lnTo>
                    <a:pt x="2767" y="196"/>
                  </a:lnTo>
                  <a:lnTo>
                    <a:pt x="2670" y="234"/>
                  </a:lnTo>
                  <a:lnTo>
                    <a:pt x="2651" y="234"/>
                  </a:lnTo>
                  <a:lnTo>
                    <a:pt x="2417" y="312"/>
                  </a:lnTo>
                  <a:lnTo>
                    <a:pt x="2358" y="312"/>
                  </a:lnTo>
                  <a:lnTo>
                    <a:pt x="2124" y="234"/>
                  </a:lnTo>
                  <a:lnTo>
                    <a:pt x="2008" y="196"/>
                  </a:lnTo>
                  <a:lnTo>
                    <a:pt x="1813" y="118"/>
                  </a:lnTo>
                  <a:lnTo>
                    <a:pt x="1598" y="59"/>
                  </a:lnTo>
                  <a:lnTo>
                    <a:pt x="1384" y="20"/>
                  </a:lnTo>
                  <a:lnTo>
                    <a:pt x="11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200;p35">
              <a:extLst>
                <a:ext uri="{FF2B5EF4-FFF2-40B4-BE49-F238E27FC236}">
                  <a16:creationId xmlns:a16="http://schemas.microsoft.com/office/drawing/2014/main" xmlns="" id="{9C5BECDF-5979-A126-0FE8-F390AA916721}"/>
                </a:ext>
              </a:extLst>
            </p:cNvPr>
            <p:cNvSpPr/>
            <p:nvPr/>
          </p:nvSpPr>
          <p:spPr>
            <a:xfrm>
              <a:off x="5418125" y="809475"/>
              <a:ext cx="119375" cy="78450"/>
            </a:xfrm>
            <a:custGeom>
              <a:avLst/>
              <a:gdLst/>
              <a:ahLst/>
              <a:cxnLst/>
              <a:rect l="l" t="t" r="r" b="b"/>
              <a:pathLst>
                <a:path w="4775" h="3138" fill="none" extrusionOk="0">
                  <a:moveTo>
                    <a:pt x="3586" y="1"/>
                  </a:moveTo>
                  <a:lnTo>
                    <a:pt x="3586" y="1"/>
                  </a:lnTo>
                  <a:lnTo>
                    <a:pt x="3391" y="1"/>
                  </a:lnTo>
                  <a:lnTo>
                    <a:pt x="3177" y="59"/>
                  </a:lnTo>
                  <a:lnTo>
                    <a:pt x="3177" y="59"/>
                  </a:lnTo>
                  <a:lnTo>
                    <a:pt x="2962" y="118"/>
                  </a:lnTo>
                  <a:lnTo>
                    <a:pt x="2767" y="196"/>
                  </a:lnTo>
                  <a:lnTo>
                    <a:pt x="2670" y="234"/>
                  </a:lnTo>
                  <a:lnTo>
                    <a:pt x="2651" y="234"/>
                  </a:lnTo>
                  <a:lnTo>
                    <a:pt x="2651" y="234"/>
                  </a:lnTo>
                  <a:lnTo>
                    <a:pt x="2651" y="234"/>
                  </a:lnTo>
                  <a:lnTo>
                    <a:pt x="2651" y="234"/>
                  </a:lnTo>
                  <a:lnTo>
                    <a:pt x="2651" y="234"/>
                  </a:lnTo>
                  <a:lnTo>
                    <a:pt x="2651" y="234"/>
                  </a:lnTo>
                  <a:lnTo>
                    <a:pt x="2417" y="312"/>
                  </a:lnTo>
                  <a:lnTo>
                    <a:pt x="2417" y="312"/>
                  </a:lnTo>
                  <a:lnTo>
                    <a:pt x="2397" y="312"/>
                  </a:lnTo>
                  <a:lnTo>
                    <a:pt x="2378" y="312"/>
                  </a:lnTo>
                  <a:lnTo>
                    <a:pt x="2358" y="312"/>
                  </a:lnTo>
                  <a:lnTo>
                    <a:pt x="2358" y="312"/>
                  </a:lnTo>
                  <a:lnTo>
                    <a:pt x="2124" y="234"/>
                  </a:lnTo>
                  <a:lnTo>
                    <a:pt x="2008" y="196"/>
                  </a:lnTo>
                  <a:lnTo>
                    <a:pt x="2008" y="196"/>
                  </a:lnTo>
                  <a:lnTo>
                    <a:pt x="1813" y="118"/>
                  </a:lnTo>
                  <a:lnTo>
                    <a:pt x="1598" y="59"/>
                  </a:lnTo>
                  <a:lnTo>
                    <a:pt x="1598" y="59"/>
                  </a:lnTo>
                  <a:lnTo>
                    <a:pt x="1384" y="20"/>
                  </a:lnTo>
                  <a:lnTo>
                    <a:pt x="1189" y="1"/>
                  </a:lnTo>
                  <a:lnTo>
                    <a:pt x="1189" y="1"/>
                  </a:lnTo>
                  <a:lnTo>
                    <a:pt x="1053" y="1"/>
                  </a:lnTo>
                  <a:lnTo>
                    <a:pt x="1053" y="1"/>
                  </a:lnTo>
                  <a:lnTo>
                    <a:pt x="916" y="20"/>
                  </a:lnTo>
                  <a:lnTo>
                    <a:pt x="780" y="59"/>
                  </a:lnTo>
                  <a:lnTo>
                    <a:pt x="663" y="118"/>
                  </a:lnTo>
                  <a:lnTo>
                    <a:pt x="566" y="157"/>
                  </a:lnTo>
                  <a:lnTo>
                    <a:pt x="566" y="157"/>
                  </a:lnTo>
                  <a:lnTo>
                    <a:pt x="371" y="293"/>
                  </a:lnTo>
                  <a:lnTo>
                    <a:pt x="293" y="371"/>
                  </a:lnTo>
                  <a:lnTo>
                    <a:pt x="235" y="449"/>
                  </a:lnTo>
                  <a:lnTo>
                    <a:pt x="235" y="449"/>
                  </a:lnTo>
                  <a:lnTo>
                    <a:pt x="118" y="644"/>
                  </a:lnTo>
                  <a:lnTo>
                    <a:pt x="118" y="644"/>
                  </a:lnTo>
                  <a:lnTo>
                    <a:pt x="40" y="838"/>
                  </a:lnTo>
                  <a:lnTo>
                    <a:pt x="40" y="838"/>
                  </a:lnTo>
                  <a:lnTo>
                    <a:pt x="1" y="1053"/>
                  </a:lnTo>
                  <a:lnTo>
                    <a:pt x="1" y="1267"/>
                  </a:lnTo>
                  <a:lnTo>
                    <a:pt x="1" y="1267"/>
                  </a:lnTo>
                  <a:lnTo>
                    <a:pt x="40" y="1501"/>
                  </a:lnTo>
                  <a:lnTo>
                    <a:pt x="98" y="1735"/>
                  </a:lnTo>
                  <a:lnTo>
                    <a:pt x="98" y="1735"/>
                  </a:lnTo>
                  <a:lnTo>
                    <a:pt x="196" y="1969"/>
                  </a:lnTo>
                  <a:lnTo>
                    <a:pt x="312" y="2183"/>
                  </a:lnTo>
                  <a:lnTo>
                    <a:pt x="312" y="2183"/>
                  </a:lnTo>
                  <a:lnTo>
                    <a:pt x="468" y="2358"/>
                  </a:lnTo>
                  <a:lnTo>
                    <a:pt x="624" y="2534"/>
                  </a:lnTo>
                  <a:lnTo>
                    <a:pt x="819" y="2689"/>
                  </a:lnTo>
                  <a:lnTo>
                    <a:pt x="1033" y="2826"/>
                  </a:lnTo>
                  <a:lnTo>
                    <a:pt x="1033" y="2826"/>
                  </a:lnTo>
                  <a:lnTo>
                    <a:pt x="1248" y="2923"/>
                  </a:lnTo>
                  <a:lnTo>
                    <a:pt x="1462" y="3001"/>
                  </a:lnTo>
                  <a:lnTo>
                    <a:pt x="1696" y="3079"/>
                  </a:lnTo>
                  <a:lnTo>
                    <a:pt x="1949" y="3118"/>
                  </a:lnTo>
                  <a:lnTo>
                    <a:pt x="1949" y="3118"/>
                  </a:lnTo>
                  <a:lnTo>
                    <a:pt x="2300" y="3138"/>
                  </a:lnTo>
                  <a:lnTo>
                    <a:pt x="2300" y="3138"/>
                  </a:lnTo>
                  <a:lnTo>
                    <a:pt x="2397" y="3138"/>
                  </a:lnTo>
                  <a:lnTo>
                    <a:pt x="2397" y="3138"/>
                  </a:lnTo>
                  <a:lnTo>
                    <a:pt x="2612" y="3138"/>
                  </a:lnTo>
                  <a:lnTo>
                    <a:pt x="2826" y="3118"/>
                  </a:lnTo>
                  <a:lnTo>
                    <a:pt x="2826" y="3118"/>
                  </a:lnTo>
                  <a:lnTo>
                    <a:pt x="3079" y="3060"/>
                  </a:lnTo>
                  <a:lnTo>
                    <a:pt x="3313" y="3001"/>
                  </a:lnTo>
                  <a:lnTo>
                    <a:pt x="3547" y="2923"/>
                  </a:lnTo>
                  <a:lnTo>
                    <a:pt x="3761" y="2826"/>
                  </a:lnTo>
                  <a:lnTo>
                    <a:pt x="3761" y="2826"/>
                  </a:lnTo>
                  <a:lnTo>
                    <a:pt x="3956" y="2689"/>
                  </a:lnTo>
                  <a:lnTo>
                    <a:pt x="4151" y="2534"/>
                  </a:lnTo>
                  <a:lnTo>
                    <a:pt x="4326" y="2358"/>
                  </a:lnTo>
                  <a:lnTo>
                    <a:pt x="4463" y="2163"/>
                  </a:lnTo>
                  <a:lnTo>
                    <a:pt x="4463" y="2163"/>
                  </a:lnTo>
                  <a:lnTo>
                    <a:pt x="4579" y="1969"/>
                  </a:lnTo>
                  <a:lnTo>
                    <a:pt x="4677" y="1735"/>
                  </a:lnTo>
                  <a:lnTo>
                    <a:pt x="4677" y="1735"/>
                  </a:lnTo>
                  <a:lnTo>
                    <a:pt x="4735" y="1501"/>
                  </a:lnTo>
                  <a:lnTo>
                    <a:pt x="4774" y="1267"/>
                  </a:lnTo>
                  <a:lnTo>
                    <a:pt x="4774" y="1267"/>
                  </a:lnTo>
                  <a:lnTo>
                    <a:pt x="4774" y="1053"/>
                  </a:lnTo>
                  <a:lnTo>
                    <a:pt x="4735" y="819"/>
                  </a:lnTo>
                  <a:lnTo>
                    <a:pt x="4735" y="819"/>
                  </a:lnTo>
                  <a:lnTo>
                    <a:pt x="4657" y="644"/>
                  </a:lnTo>
                  <a:lnTo>
                    <a:pt x="4657" y="644"/>
                  </a:lnTo>
                  <a:lnTo>
                    <a:pt x="4541" y="449"/>
                  </a:lnTo>
                  <a:lnTo>
                    <a:pt x="4541" y="449"/>
                  </a:lnTo>
                  <a:lnTo>
                    <a:pt x="4482" y="371"/>
                  </a:lnTo>
                  <a:lnTo>
                    <a:pt x="4404" y="293"/>
                  </a:lnTo>
                  <a:lnTo>
                    <a:pt x="4229" y="157"/>
                  </a:lnTo>
                  <a:lnTo>
                    <a:pt x="4229" y="157"/>
                  </a:lnTo>
                  <a:lnTo>
                    <a:pt x="4112" y="98"/>
                  </a:lnTo>
                  <a:lnTo>
                    <a:pt x="3995" y="59"/>
                  </a:lnTo>
                  <a:lnTo>
                    <a:pt x="3859" y="20"/>
                  </a:lnTo>
                  <a:lnTo>
                    <a:pt x="3722" y="1"/>
                  </a:lnTo>
                  <a:lnTo>
                    <a:pt x="3722" y="1"/>
                  </a:lnTo>
                  <a:lnTo>
                    <a:pt x="35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201;p35">
              <a:extLst>
                <a:ext uri="{FF2B5EF4-FFF2-40B4-BE49-F238E27FC236}">
                  <a16:creationId xmlns:a16="http://schemas.microsoft.com/office/drawing/2014/main" xmlns="" id="{33D357BF-8655-A1C9-D1E9-E0C15F0CF282}"/>
                </a:ext>
              </a:extLst>
            </p:cNvPr>
            <p:cNvSpPr/>
            <p:nvPr/>
          </p:nvSpPr>
          <p:spPr>
            <a:xfrm>
              <a:off x="5434700" y="839675"/>
              <a:ext cx="86225" cy="44350"/>
            </a:xfrm>
            <a:custGeom>
              <a:avLst/>
              <a:gdLst/>
              <a:ahLst/>
              <a:cxnLst/>
              <a:rect l="l" t="t" r="r" b="b"/>
              <a:pathLst>
                <a:path w="3449" h="1774" fill="none" extrusionOk="0">
                  <a:moveTo>
                    <a:pt x="1384" y="20"/>
                  </a:moveTo>
                  <a:lnTo>
                    <a:pt x="1384" y="20"/>
                  </a:lnTo>
                  <a:lnTo>
                    <a:pt x="1715" y="1"/>
                  </a:lnTo>
                  <a:lnTo>
                    <a:pt x="1715" y="1"/>
                  </a:lnTo>
                  <a:lnTo>
                    <a:pt x="1715" y="1"/>
                  </a:lnTo>
                  <a:lnTo>
                    <a:pt x="2065" y="20"/>
                  </a:lnTo>
                  <a:lnTo>
                    <a:pt x="2065" y="20"/>
                  </a:lnTo>
                  <a:lnTo>
                    <a:pt x="2358" y="79"/>
                  </a:lnTo>
                  <a:lnTo>
                    <a:pt x="2611" y="176"/>
                  </a:lnTo>
                  <a:lnTo>
                    <a:pt x="2611" y="176"/>
                  </a:lnTo>
                  <a:lnTo>
                    <a:pt x="2825" y="273"/>
                  </a:lnTo>
                  <a:lnTo>
                    <a:pt x="3020" y="410"/>
                  </a:lnTo>
                  <a:lnTo>
                    <a:pt x="3020" y="410"/>
                  </a:lnTo>
                  <a:lnTo>
                    <a:pt x="3137" y="507"/>
                  </a:lnTo>
                  <a:lnTo>
                    <a:pt x="3254" y="624"/>
                  </a:lnTo>
                  <a:lnTo>
                    <a:pt x="3254" y="624"/>
                  </a:lnTo>
                  <a:lnTo>
                    <a:pt x="3351" y="819"/>
                  </a:lnTo>
                  <a:lnTo>
                    <a:pt x="3351" y="819"/>
                  </a:lnTo>
                  <a:lnTo>
                    <a:pt x="3371" y="858"/>
                  </a:lnTo>
                  <a:lnTo>
                    <a:pt x="3371" y="858"/>
                  </a:lnTo>
                  <a:lnTo>
                    <a:pt x="3371" y="858"/>
                  </a:lnTo>
                  <a:lnTo>
                    <a:pt x="3390" y="897"/>
                  </a:lnTo>
                  <a:lnTo>
                    <a:pt x="3390" y="897"/>
                  </a:lnTo>
                  <a:lnTo>
                    <a:pt x="3410" y="955"/>
                  </a:lnTo>
                  <a:lnTo>
                    <a:pt x="3429" y="975"/>
                  </a:lnTo>
                  <a:lnTo>
                    <a:pt x="3410" y="975"/>
                  </a:lnTo>
                  <a:lnTo>
                    <a:pt x="3410" y="975"/>
                  </a:lnTo>
                  <a:lnTo>
                    <a:pt x="3429" y="1053"/>
                  </a:lnTo>
                  <a:lnTo>
                    <a:pt x="3429" y="1072"/>
                  </a:lnTo>
                  <a:lnTo>
                    <a:pt x="3429" y="1072"/>
                  </a:lnTo>
                  <a:lnTo>
                    <a:pt x="3449" y="1150"/>
                  </a:lnTo>
                  <a:lnTo>
                    <a:pt x="3449" y="1150"/>
                  </a:lnTo>
                  <a:lnTo>
                    <a:pt x="3332" y="1267"/>
                  </a:lnTo>
                  <a:lnTo>
                    <a:pt x="3215" y="1365"/>
                  </a:lnTo>
                  <a:lnTo>
                    <a:pt x="3215" y="1365"/>
                  </a:lnTo>
                  <a:lnTo>
                    <a:pt x="2981" y="1501"/>
                  </a:lnTo>
                  <a:lnTo>
                    <a:pt x="2728" y="1618"/>
                  </a:lnTo>
                  <a:lnTo>
                    <a:pt x="2728" y="1618"/>
                  </a:lnTo>
                  <a:lnTo>
                    <a:pt x="2728" y="1618"/>
                  </a:lnTo>
                  <a:lnTo>
                    <a:pt x="2377" y="1715"/>
                  </a:lnTo>
                  <a:lnTo>
                    <a:pt x="2027" y="1774"/>
                  </a:lnTo>
                  <a:lnTo>
                    <a:pt x="2027" y="1774"/>
                  </a:lnTo>
                  <a:lnTo>
                    <a:pt x="1812" y="1774"/>
                  </a:lnTo>
                  <a:lnTo>
                    <a:pt x="1812" y="1774"/>
                  </a:lnTo>
                  <a:lnTo>
                    <a:pt x="1734" y="1774"/>
                  </a:lnTo>
                  <a:lnTo>
                    <a:pt x="1695" y="1774"/>
                  </a:lnTo>
                  <a:lnTo>
                    <a:pt x="1695" y="1774"/>
                  </a:lnTo>
                  <a:lnTo>
                    <a:pt x="1423" y="1774"/>
                  </a:lnTo>
                  <a:lnTo>
                    <a:pt x="1423" y="1774"/>
                  </a:lnTo>
                  <a:lnTo>
                    <a:pt x="1072" y="1715"/>
                  </a:lnTo>
                  <a:lnTo>
                    <a:pt x="741" y="1618"/>
                  </a:lnTo>
                  <a:lnTo>
                    <a:pt x="741" y="1618"/>
                  </a:lnTo>
                  <a:lnTo>
                    <a:pt x="741" y="1618"/>
                  </a:lnTo>
                  <a:lnTo>
                    <a:pt x="487" y="1501"/>
                  </a:lnTo>
                  <a:lnTo>
                    <a:pt x="253" y="1365"/>
                  </a:lnTo>
                  <a:lnTo>
                    <a:pt x="253" y="1365"/>
                  </a:lnTo>
                  <a:lnTo>
                    <a:pt x="117" y="1267"/>
                  </a:lnTo>
                  <a:lnTo>
                    <a:pt x="0" y="1150"/>
                  </a:lnTo>
                  <a:lnTo>
                    <a:pt x="0" y="1150"/>
                  </a:lnTo>
                  <a:lnTo>
                    <a:pt x="0" y="1131"/>
                  </a:lnTo>
                  <a:lnTo>
                    <a:pt x="0" y="1092"/>
                  </a:lnTo>
                  <a:lnTo>
                    <a:pt x="0" y="1092"/>
                  </a:lnTo>
                  <a:lnTo>
                    <a:pt x="20" y="975"/>
                  </a:lnTo>
                  <a:lnTo>
                    <a:pt x="59" y="858"/>
                  </a:lnTo>
                  <a:lnTo>
                    <a:pt x="59" y="858"/>
                  </a:lnTo>
                  <a:lnTo>
                    <a:pt x="59" y="858"/>
                  </a:lnTo>
                  <a:lnTo>
                    <a:pt x="59" y="858"/>
                  </a:lnTo>
                  <a:lnTo>
                    <a:pt x="59" y="858"/>
                  </a:lnTo>
                  <a:lnTo>
                    <a:pt x="117" y="741"/>
                  </a:lnTo>
                  <a:lnTo>
                    <a:pt x="195" y="624"/>
                  </a:lnTo>
                  <a:lnTo>
                    <a:pt x="195" y="624"/>
                  </a:lnTo>
                  <a:lnTo>
                    <a:pt x="312" y="507"/>
                  </a:lnTo>
                  <a:lnTo>
                    <a:pt x="429" y="410"/>
                  </a:lnTo>
                  <a:lnTo>
                    <a:pt x="429" y="410"/>
                  </a:lnTo>
                  <a:lnTo>
                    <a:pt x="604" y="273"/>
                  </a:lnTo>
                  <a:lnTo>
                    <a:pt x="799" y="176"/>
                  </a:lnTo>
                  <a:lnTo>
                    <a:pt x="799" y="176"/>
                  </a:lnTo>
                  <a:lnTo>
                    <a:pt x="1091" y="79"/>
                  </a:lnTo>
                  <a:lnTo>
                    <a:pt x="1384" y="20"/>
                  </a:lnTo>
                  <a:lnTo>
                    <a:pt x="1384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9185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559"/>
  <p:tag name="MH_LIBRARY" val="GRAPHIC"/>
  <p:tag name="MH_ORDER" val="标题 5"/>
</p:tagLst>
</file>

<file path=ppt/theme/theme1.xml><?xml version="1.0" encoding="utf-8"?>
<a:theme xmlns:a="http://schemas.openxmlformats.org/drawingml/2006/main" name="Cute Emojis Pack for Students by Slidesgo">
  <a:themeElements>
    <a:clrScheme name="Simple Light">
      <a:dk1>
        <a:srgbClr val="002D38"/>
      </a:dk1>
      <a:lt1>
        <a:srgbClr val="FFFFFF"/>
      </a:lt1>
      <a:dk2>
        <a:srgbClr val="FFECCD"/>
      </a:dk2>
      <a:lt2>
        <a:srgbClr val="FF8175"/>
      </a:lt2>
      <a:accent1>
        <a:srgbClr val="EEFCFF"/>
      </a:accent1>
      <a:accent2>
        <a:srgbClr val="BDECBE"/>
      </a:accent2>
      <a:accent3>
        <a:srgbClr val="77C0EA"/>
      </a:accent3>
      <a:accent4>
        <a:srgbClr val="6C83C5"/>
      </a:accent4>
      <a:accent5>
        <a:srgbClr val="FFCB51"/>
      </a:accent5>
      <a:accent6>
        <a:srgbClr val="C0501A"/>
      </a:accent6>
      <a:hlink>
        <a:srgbClr val="FF817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320</Words>
  <Application>Microsoft Office PowerPoint</Application>
  <PresentationFormat>On-screen Show (16:9)</PresentationFormat>
  <Paragraphs>111</Paragraphs>
  <Slides>16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Calibri</vt:lpstr>
      <vt:lpstr>Bebas Neue</vt:lpstr>
      <vt:lpstr>Microsoft YaHei</vt:lpstr>
      <vt:lpstr>SimSun</vt:lpstr>
      <vt:lpstr>Arial</vt:lpstr>
      <vt:lpstr>Cambria Math</vt:lpstr>
      <vt:lpstr>Tahoma</vt:lpstr>
      <vt:lpstr>Pacifico</vt:lpstr>
      <vt:lpstr>Baloo 2</vt:lpstr>
      <vt:lpstr>Cute Emojis Pack for Students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Lê Thảo</dc:creator>
  <cp:lastModifiedBy>Microsoft account</cp:lastModifiedBy>
  <cp:revision>10</cp:revision>
  <dcterms:modified xsi:type="dcterms:W3CDTF">2022-11-01T08:53:47Z</dcterms:modified>
</cp:coreProperties>
</file>